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3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4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007578862" r:id="rId2"/>
    <p:sldId id="2007578836" r:id="rId3"/>
    <p:sldId id="319" r:id="rId4"/>
    <p:sldId id="2007578863" r:id="rId5"/>
    <p:sldId id="330" r:id="rId6"/>
    <p:sldId id="302" r:id="rId7"/>
    <p:sldId id="2007578833" r:id="rId8"/>
    <p:sldId id="2007578848" r:id="rId9"/>
    <p:sldId id="2007578849" r:id="rId10"/>
    <p:sldId id="2007578842" r:id="rId11"/>
    <p:sldId id="930" r:id="rId12"/>
    <p:sldId id="2007578838" r:id="rId13"/>
    <p:sldId id="426" r:id="rId14"/>
    <p:sldId id="281" r:id="rId15"/>
    <p:sldId id="2007578835" r:id="rId16"/>
    <p:sldId id="490" r:id="rId17"/>
    <p:sldId id="327" r:id="rId18"/>
    <p:sldId id="2007578834" r:id="rId19"/>
    <p:sldId id="2007578722" r:id="rId20"/>
    <p:sldId id="440" r:id="rId21"/>
    <p:sldId id="2007578739" r:id="rId22"/>
    <p:sldId id="2007578741" r:id="rId23"/>
    <p:sldId id="2007578746" r:id="rId24"/>
    <p:sldId id="425" r:id="rId25"/>
    <p:sldId id="2007578744" r:id="rId26"/>
    <p:sldId id="439" r:id="rId27"/>
    <p:sldId id="2007578864" r:id="rId28"/>
    <p:sldId id="2007578728" r:id="rId29"/>
    <p:sldId id="2007578727" r:id="rId30"/>
    <p:sldId id="2007578738" r:id="rId31"/>
    <p:sldId id="444" r:id="rId32"/>
    <p:sldId id="2007578743" r:id="rId33"/>
    <p:sldId id="2007578676" r:id="rId34"/>
    <p:sldId id="2007578720" r:id="rId35"/>
    <p:sldId id="445" r:id="rId36"/>
    <p:sldId id="2007578736" r:id="rId37"/>
    <p:sldId id="278" r:id="rId38"/>
    <p:sldId id="2007578729" r:id="rId39"/>
    <p:sldId id="2007578638" r:id="rId40"/>
    <p:sldId id="2007578742" r:id="rId41"/>
    <p:sldId id="2007578673" r:id="rId42"/>
    <p:sldId id="2007578678" r:id="rId43"/>
    <p:sldId id="2007578664" r:id="rId44"/>
    <p:sldId id="318" r:id="rId45"/>
    <p:sldId id="2007578636" r:id="rId46"/>
    <p:sldId id="2007578659" r:id="rId47"/>
    <p:sldId id="793" r:id="rId48"/>
    <p:sldId id="2007578681" r:id="rId49"/>
    <p:sldId id="323" r:id="rId50"/>
    <p:sldId id="2007578750" r:id="rId51"/>
    <p:sldId id="2007578753" r:id="rId52"/>
    <p:sldId id="2007578752" r:id="rId53"/>
    <p:sldId id="491" r:id="rId54"/>
    <p:sldId id="2007578761" r:id="rId55"/>
    <p:sldId id="2007578758" r:id="rId56"/>
    <p:sldId id="2007578762" r:id="rId57"/>
    <p:sldId id="2007578757" r:id="rId58"/>
    <p:sldId id="2007578763" r:id="rId59"/>
    <p:sldId id="276" r:id="rId60"/>
    <p:sldId id="2007578660" r:id="rId61"/>
    <p:sldId id="2007578647" r:id="rId62"/>
    <p:sldId id="2007578764" r:id="rId63"/>
    <p:sldId id="279" r:id="rId64"/>
    <p:sldId id="275" r:id="rId65"/>
    <p:sldId id="2007578759" r:id="rId66"/>
    <p:sldId id="290" r:id="rId67"/>
    <p:sldId id="273" r:id="rId68"/>
    <p:sldId id="2007578715" r:id="rId69"/>
    <p:sldId id="2007578767" r:id="rId70"/>
    <p:sldId id="2007578768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368" userDrawn="1">
          <p15:clr>
            <a:srgbClr val="A4A3A4"/>
          </p15:clr>
        </p15:guide>
        <p15:guide id="4" orient="horz" pos="935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pos="7129" userDrawn="1">
          <p15:clr>
            <a:srgbClr val="A4A3A4"/>
          </p15:clr>
        </p15:guide>
        <p15:guide id="7" orient="horz" pos="1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FF"/>
    <a:srgbClr val="F1781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3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1080" y="1072"/>
      </p:cViewPr>
      <p:guideLst>
        <p:guide orient="horz" pos="2160"/>
        <p:guide pos="3863"/>
        <p:guide orient="horz" pos="368"/>
        <p:guide orient="horz" pos="935"/>
        <p:guide pos="574"/>
        <p:guide pos="7129"/>
        <p:guide orient="horz" pos="16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B361F-4F6C-46AB-B71A-3BE53704CE18}" type="datetimeFigureOut">
              <a:rPr lang="zh-CN" altLang="en-US" smtClean="0"/>
              <a:t>2023/1/14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F7329-ADB4-4F5E-A220-2215F997C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761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5455E-EC37-4886-9F9E-A7BC85A88A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88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5455E-EC37-4886-9F9E-A7BC85A88A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375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5455E-EC37-4886-9F9E-A7BC85A88A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263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5455E-EC37-4886-9F9E-A7BC85A88A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37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C25A1B-8D59-4A2F-91E6-9CE71FFA12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8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5455E-EC37-4886-9F9E-A7BC85A88A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03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5455E-EC37-4886-9F9E-A7BC85A88A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9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49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EAAC5B20-DD3C-409E-BB5F-7B47B7D0C43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4612905" y="521488"/>
            <a:ext cx="2966197" cy="561694"/>
          </a:xfrm>
          <a:prstGeom prst="rect">
            <a:avLst/>
          </a:prstGeom>
          <a:noFill/>
        </p:spPr>
        <p:txBody>
          <a:bodyPr wrap="none" lIns="68580" tIns="34291" rIns="68580" bIns="34291" rtlCol="0">
            <a:spAutoFit/>
          </a:bodyPr>
          <a:lstStyle>
            <a:defPPr>
              <a:defRPr lang="zh-CN"/>
            </a:defPPr>
            <a:lvl1pPr marR="0" lvl="0" indent="0" defTabSz="8121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gradFill flip="none" rotWithShape="1">
                  <a:gsLst>
                    <a:gs pos="9000">
                      <a:schemeClr val="bg1"/>
                    </a:gs>
                    <a:gs pos="66000">
                      <a:srgbClr val="6BD3FD"/>
                    </a:gs>
                  </a:gsLst>
                  <a:lin ang="54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812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1200" dirty="0">
                <a:gradFill flip="none" rotWithShape="1">
                  <a:gsLst>
                    <a:gs pos="9000">
                      <a:schemeClr val="accent1">
                        <a:lumMod val="40000"/>
                        <a:lumOff val="60000"/>
                      </a:schemeClr>
                    </a:gs>
                    <a:gs pos="66000">
                      <a:schemeClr val="accent1"/>
                    </a:gs>
                  </a:gsLst>
                  <a:lin ang="54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蓝色科技逻辑图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9000">
                    <a:schemeClr val="accent1">
                      <a:lumMod val="40000"/>
                      <a:lumOff val="60000"/>
                    </a:schemeClr>
                  </a:gs>
                  <a:gs pos="66000">
                    <a:schemeClr val="accent1"/>
                  </a:gs>
                </a:gsLst>
                <a:lin ang="5400000" scaled="1"/>
                <a:tileRect/>
              </a:gradFill>
              <a:effectLst>
                <a:outerShdw blurRad="50800" dist="38100" dir="5400000" algn="t" rotWithShape="0">
                  <a:schemeClr val="accent1">
                    <a:lumMod val="60000"/>
                    <a:lumOff val="40000"/>
                    <a:alpha val="40000"/>
                  </a:scheme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620AB9-6145-4CD1-B5D3-7D112C3704CF}"/>
              </a:ext>
            </a:extLst>
          </p:cNvPr>
          <p:cNvGrpSpPr/>
          <p:nvPr userDrawn="1"/>
        </p:nvGrpSpPr>
        <p:grpSpPr>
          <a:xfrm>
            <a:off x="7584379" y="529285"/>
            <a:ext cx="1219200" cy="546100"/>
            <a:chOff x="7994714" y="-1099870"/>
            <a:chExt cx="1219200" cy="54610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8336CCB-47A2-4D5E-A3EE-77171582ADB0}"/>
                </a:ext>
              </a:extLst>
            </p:cNvPr>
            <p:cNvSpPr/>
            <p:nvPr/>
          </p:nvSpPr>
          <p:spPr>
            <a:xfrm>
              <a:off x="7994714" y="-1099870"/>
              <a:ext cx="965200" cy="139700"/>
            </a:xfrm>
            <a:custGeom>
              <a:avLst/>
              <a:gdLst>
                <a:gd name="connsiteX0" fmla="*/ 0 w 965200"/>
                <a:gd name="connsiteY0" fmla="*/ 0 h 139700"/>
                <a:gd name="connsiteX1" fmla="*/ 298450 w 965200"/>
                <a:gd name="connsiteY1" fmla="*/ 6350 h 139700"/>
                <a:gd name="connsiteX2" fmla="*/ 438150 w 965200"/>
                <a:gd name="connsiteY2" fmla="*/ 139700 h 139700"/>
                <a:gd name="connsiteX3" fmla="*/ 965200 w 965200"/>
                <a:gd name="connsiteY3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00" h="139700">
                  <a:moveTo>
                    <a:pt x="0" y="0"/>
                  </a:moveTo>
                  <a:lnTo>
                    <a:pt x="298450" y="6350"/>
                  </a:lnTo>
                  <a:lnTo>
                    <a:pt x="438150" y="139700"/>
                  </a:lnTo>
                  <a:lnTo>
                    <a:pt x="965200" y="139700"/>
                  </a:lnTo>
                </a:path>
              </a:pathLst>
            </a:custGeom>
            <a:noFill/>
            <a:ln w="2540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57218E3-1BEE-4351-A642-3723A671C49F}"/>
                </a:ext>
              </a:extLst>
            </p:cNvPr>
            <p:cNvSpPr/>
            <p:nvPr/>
          </p:nvSpPr>
          <p:spPr>
            <a:xfrm>
              <a:off x="8248714" y="-1010970"/>
              <a:ext cx="965200" cy="120650"/>
            </a:xfrm>
            <a:custGeom>
              <a:avLst/>
              <a:gdLst>
                <a:gd name="connsiteX0" fmla="*/ 0 w 965200"/>
                <a:gd name="connsiteY0" fmla="*/ 0 h 120650"/>
                <a:gd name="connsiteX1" fmla="*/ 107950 w 965200"/>
                <a:gd name="connsiteY1" fmla="*/ 120650 h 120650"/>
                <a:gd name="connsiteX2" fmla="*/ 965200 w 965200"/>
                <a:gd name="connsiteY2" fmla="*/ 11430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120650">
                  <a:moveTo>
                    <a:pt x="0" y="0"/>
                  </a:moveTo>
                  <a:lnTo>
                    <a:pt x="107950" y="120650"/>
                  </a:lnTo>
                  <a:lnTo>
                    <a:pt x="965200" y="114300"/>
                  </a:lnTo>
                </a:path>
              </a:pathLst>
            </a:custGeom>
            <a:noFill/>
            <a:ln w="2540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2266D50-7153-44B7-A51D-2FF825CCBF54}"/>
                </a:ext>
              </a:extLst>
            </p:cNvPr>
            <p:cNvSpPr/>
            <p:nvPr/>
          </p:nvSpPr>
          <p:spPr>
            <a:xfrm>
              <a:off x="8210614" y="-756970"/>
              <a:ext cx="660400" cy="203200"/>
            </a:xfrm>
            <a:custGeom>
              <a:avLst/>
              <a:gdLst>
                <a:gd name="connsiteX0" fmla="*/ 0 w 660400"/>
                <a:gd name="connsiteY0" fmla="*/ 203200 h 203200"/>
                <a:gd name="connsiteX1" fmla="*/ 184150 w 660400"/>
                <a:gd name="connsiteY1" fmla="*/ 0 h 203200"/>
                <a:gd name="connsiteX2" fmla="*/ 660400 w 660400"/>
                <a:gd name="connsiteY2" fmla="*/ 1905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400" h="203200">
                  <a:moveTo>
                    <a:pt x="0" y="203200"/>
                  </a:moveTo>
                  <a:lnTo>
                    <a:pt x="184150" y="0"/>
                  </a:lnTo>
                  <a:lnTo>
                    <a:pt x="660400" y="19050"/>
                  </a:lnTo>
                </a:path>
              </a:pathLst>
            </a:custGeom>
            <a:noFill/>
            <a:ln w="2540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E127129-CA4B-4C84-A4D4-17DCC45F4C62}"/>
              </a:ext>
            </a:extLst>
          </p:cNvPr>
          <p:cNvGrpSpPr/>
          <p:nvPr userDrawn="1"/>
        </p:nvGrpSpPr>
        <p:grpSpPr>
          <a:xfrm flipH="1" flipV="1">
            <a:off x="3401121" y="529285"/>
            <a:ext cx="1219200" cy="546100"/>
            <a:chOff x="7994714" y="-1099870"/>
            <a:chExt cx="1219200" cy="546100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DA7F558-B2DF-4C91-BB1B-E6017BF206F1}"/>
                </a:ext>
              </a:extLst>
            </p:cNvPr>
            <p:cNvSpPr/>
            <p:nvPr/>
          </p:nvSpPr>
          <p:spPr>
            <a:xfrm>
              <a:off x="7994714" y="-1099870"/>
              <a:ext cx="965200" cy="139700"/>
            </a:xfrm>
            <a:custGeom>
              <a:avLst/>
              <a:gdLst>
                <a:gd name="connsiteX0" fmla="*/ 0 w 965200"/>
                <a:gd name="connsiteY0" fmla="*/ 0 h 139700"/>
                <a:gd name="connsiteX1" fmla="*/ 298450 w 965200"/>
                <a:gd name="connsiteY1" fmla="*/ 6350 h 139700"/>
                <a:gd name="connsiteX2" fmla="*/ 438150 w 965200"/>
                <a:gd name="connsiteY2" fmla="*/ 139700 h 139700"/>
                <a:gd name="connsiteX3" fmla="*/ 965200 w 965200"/>
                <a:gd name="connsiteY3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00" h="139700">
                  <a:moveTo>
                    <a:pt x="0" y="0"/>
                  </a:moveTo>
                  <a:lnTo>
                    <a:pt x="298450" y="6350"/>
                  </a:lnTo>
                  <a:lnTo>
                    <a:pt x="438150" y="139700"/>
                  </a:lnTo>
                  <a:lnTo>
                    <a:pt x="965200" y="139700"/>
                  </a:lnTo>
                </a:path>
              </a:pathLst>
            </a:custGeom>
            <a:noFill/>
            <a:ln w="2540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022D5B3-9A46-473D-A22E-7B63638E4CFF}"/>
                </a:ext>
              </a:extLst>
            </p:cNvPr>
            <p:cNvSpPr/>
            <p:nvPr/>
          </p:nvSpPr>
          <p:spPr>
            <a:xfrm>
              <a:off x="8248714" y="-1010970"/>
              <a:ext cx="965200" cy="120650"/>
            </a:xfrm>
            <a:custGeom>
              <a:avLst/>
              <a:gdLst>
                <a:gd name="connsiteX0" fmla="*/ 0 w 965200"/>
                <a:gd name="connsiteY0" fmla="*/ 0 h 120650"/>
                <a:gd name="connsiteX1" fmla="*/ 107950 w 965200"/>
                <a:gd name="connsiteY1" fmla="*/ 120650 h 120650"/>
                <a:gd name="connsiteX2" fmla="*/ 965200 w 965200"/>
                <a:gd name="connsiteY2" fmla="*/ 11430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120650">
                  <a:moveTo>
                    <a:pt x="0" y="0"/>
                  </a:moveTo>
                  <a:lnTo>
                    <a:pt x="107950" y="120650"/>
                  </a:lnTo>
                  <a:lnTo>
                    <a:pt x="965200" y="114300"/>
                  </a:lnTo>
                </a:path>
              </a:pathLst>
            </a:custGeom>
            <a:noFill/>
            <a:ln w="2540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18C92FA-7827-4DB8-A557-24C321A4088A}"/>
                </a:ext>
              </a:extLst>
            </p:cNvPr>
            <p:cNvSpPr/>
            <p:nvPr/>
          </p:nvSpPr>
          <p:spPr>
            <a:xfrm>
              <a:off x="8210614" y="-756970"/>
              <a:ext cx="660400" cy="203200"/>
            </a:xfrm>
            <a:custGeom>
              <a:avLst/>
              <a:gdLst>
                <a:gd name="connsiteX0" fmla="*/ 0 w 660400"/>
                <a:gd name="connsiteY0" fmla="*/ 203200 h 203200"/>
                <a:gd name="connsiteX1" fmla="*/ 184150 w 660400"/>
                <a:gd name="connsiteY1" fmla="*/ 0 h 203200"/>
                <a:gd name="connsiteX2" fmla="*/ 660400 w 660400"/>
                <a:gd name="connsiteY2" fmla="*/ 1905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400" h="203200">
                  <a:moveTo>
                    <a:pt x="0" y="203200"/>
                  </a:moveTo>
                  <a:lnTo>
                    <a:pt x="184150" y="0"/>
                  </a:lnTo>
                  <a:lnTo>
                    <a:pt x="660400" y="19050"/>
                  </a:lnTo>
                </a:path>
              </a:pathLst>
            </a:custGeom>
            <a:noFill/>
            <a:ln w="25400"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21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093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18249985-C068-4E6C-9BE5-05EF3EAC9616}"/>
              </a:ext>
            </a:extLst>
          </p:cNvPr>
          <p:cNvSpPr txBox="1"/>
          <p:nvPr userDrawn="1"/>
        </p:nvSpPr>
        <p:spPr>
          <a:xfrm>
            <a:off x="816550" y="607423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企业自驱增量</a:t>
            </a:r>
            <a:endParaRPr lang="en-US" altLang="zh-CN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文本框 6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18BAC10F-CBFB-4878-9032-4A4A90CE1018}"/>
              </a:ext>
            </a:extLst>
          </p:cNvPr>
          <p:cNvSpPr txBox="1"/>
          <p:nvPr userDrawn="1"/>
        </p:nvSpPr>
        <p:spPr>
          <a:xfrm>
            <a:off x="816550" y="1100322"/>
            <a:ext cx="25138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0055FF">
                    <a:lumMod val="20000"/>
                    <a:lumOff val="80000"/>
                    <a:alpha val="76000"/>
                  </a:srgbClr>
                </a:solidFill>
              </a:rPr>
              <a:t>Industry Pain Points</a:t>
            </a:r>
            <a:endParaRPr lang="en-US" altLang="zh-CN" sz="2000" b="1" dirty="0">
              <a:solidFill>
                <a:schemeClr val="accent1">
                  <a:lumMod val="20000"/>
                  <a:lumOff val="80000"/>
                  <a:alpha val="76000"/>
                </a:schemeClr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E6B100C-77E2-F84E-C374-637C14E87AAE}"/>
              </a:ext>
            </a:extLst>
          </p:cNvPr>
          <p:cNvSpPr/>
          <p:nvPr userDrawn="1"/>
        </p:nvSpPr>
        <p:spPr>
          <a:xfrm>
            <a:off x="301336" y="749537"/>
            <a:ext cx="238991" cy="238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4CB765A-2985-0C85-7F4B-C17B4E7F39D4}"/>
              </a:ext>
            </a:extLst>
          </p:cNvPr>
          <p:cNvSpPr/>
          <p:nvPr userDrawn="1"/>
        </p:nvSpPr>
        <p:spPr>
          <a:xfrm>
            <a:off x="446809" y="749537"/>
            <a:ext cx="238991" cy="238991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894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20000"/>
                <a:lumOff val="80000"/>
                <a:alpha val="56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72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microsoft.com/office/2007/relationships/hdphoto" Target="../media/hdphoto1.wdp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tags" Target="../tags/tag47.xml"/><Relationship Id="rId39" Type="http://schemas.openxmlformats.org/officeDocument/2006/relationships/tags" Target="../tags/tag60.xml"/><Relationship Id="rId21" Type="http://schemas.openxmlformats.org/officeDocument/2006/relationships/tags" Target="../tags/tag42.xml"/><Relationship Id="rId34" Type="http://schemas.openxmlformats.org/officeDocument/2006/relationships/tags" Target="../tags/tag55.xml"/><Relationship Id="rId42" Type="http://schemas.openxmlformats.org/officeDocument/2006/relationships/slideLayout" Target="../slideLayouts/slideLayout2.xml"/><Relationship Id="rId47" Type="http://schemas.openxmlformats.org/officeDocument/2006/relationships/image" Target="../media/image33.png"/><Relationship Id="rId50" Type="http://schemas.openxmlformats.org/officeDocument/2006/relationships/image" Target="../media/image36.svg"/><Relationship Id="rId55" Type="http://schemas.openxmlformats.org/officeDocument/2006/relationships/image" Target="../media/image40.svg"/><Relationship Id="rId63" Type="http://schemas.openxmlformats.org/officeDocument/2006/relationships/image" Target="../media/image48.svg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9" Type="http://schemas.openxmlformats.org/officeDocument/2006/relationships/tags" Target="../tags/tag50.xml"/><Relationship Id="rId11" Type="http://schemas.openxmlformats.org/officeDocument/2006/relationships/tags" Target="../tags/tag32.xml"/><Relationship Id="rId24" Type="http://schemas.openxmlformats.org/officeDocument/2006/relationships/tags" Target="../tags/tag45.xml"/><Relationship Id="rId32" Type="http://schemas.openxmlformats.org/officeDocument/2006/relationships/tags" Target="../tags/tag53.xml"/><Relationship Id="rId37" Type="http://schemas.openxmlformats.org/officeDocument/2006/relationships/tags" Target="../tags/tag58.xml"/><Relationship Id="rId40" Type="http://schemas.openxmlformats.org/officeDocument/2006/relationships/tags" Target="../tags/tag61.xml"/><Relationship Id="rId45" Type="http://schemas.openxmlformats.org/officeDocument/2006/relationships/image" Target="../media/image31.png"/><Relationship Id="rId53" Type="http://schemas.openxmlformats.org/officeDocument/2006/relationships/image" Target="../media/image38.png"/><Relationship Id="rId58" Type="http://schemas.openxmlformats.org/officeDocument/2006/relationships/image" Target="../media/image43.png"/><Relationship Id="rId5" Type="http://schemas.openxmlformats.org/officeDocument/2006/relationships/tags" Target="../tags/tag26.xml"/><Relationship Id="rId61" Type="http://schemas.openxmlformats.org/officeDocument/2006/relationships/image" Target="../media/image46.svg"/><Relationship Id="rId19" Type="http://schemas.openxmlformats.org/officeDocument/2006/relationships/tags" Target="../tags/tag40.xml"/><Relationship Id="rId14" Type="http://schemas.openxmlformats.org/officeDocument/2006/relationships/tags" Target="../tags/tag35.xml"/><Relationship Id="rId22" Type="http://schemas.openxmlformats.org/officeDocument/2006/relationships/tags" Target="../tags/tag43.xml"/><Relationship Id="rId27" Type="http://schemas.openxmlformats.org/officeDocument/2006/relationships/tags" Target="../tags/tag48.xml"/><Relationship Id="rId30" Type="http://schemas.openxmlformats.org/officeDocument/2006/relationships/tags" Target="../tags/tag51.xml"/><Relationship Id="rId35" Type="http://schemas.openxmlformats.org/officeDocument/2006/relationships/tags" Target="../tags/tag56.xml"/><Relationship Id="rId43" Type="http://schemas.openxmlformats.org/officeDocument/2006/relationships/image" Target="../media/image29.png"/><Relationship Id="rId48" Type="http://schemas.openxmlformats.org/officeDocument/2006/relationships/image" Target="../media/image34.svg"/><Relationship Id="rId56" Type="http://schemas.openxmlformats.org/officeDocument/2006/relationships/image" Target="../media/image41.png"/><Relationship Id="rId8" Type="http://schemas.openxmlformats.org/officeDocument/2006/relationships/tags" Target="../tags/tag29.xml"/><Relationship Id="rId51" Type="http://schemas.openxmlformats.org/officeDocument/2006/relationships/image" Target="../media/image37.png"/><Relationship Id="rId3" Type="http://schemas.openxmlformats.org/officeDocument/2006/relationships/tags" Target="../tags/tag24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tags" Target="../tags/tag46.xml"/><Relationship Id="rId33" Type="http://schemas.openxmlformats.org/officeDocument/2006/relationships/tags" Target="../tags/tag54.xml"/><Relationship Id="rId38" Type="http://schemas.openxmlformats.org/officeDocument/2006/relationships/tags" Target="../tags/tag59.xml"/><Relationship Id="rId46" Type="http://schemas.openxmlformats.org/officeDocument/2006/relationships/image" Target="../media/image32.svg"/><Relationship Id="rId59" Type="http://schemas.openxmlformats.org/officeDocument/2006/relationships/image" Target="../media/image44.svg"/><Relationship Id="rId20" Type="http://schemas.openxmlformats.org/officeDocument/2006/relationships/tags" Target="../tags/tag41.xml"/><Relationship Id="rId41" Type="http://schemas.openxmlformats.org/officeDocument/2006/relationships/tags" Target="../tags/tag62.xml"/><Relationship Id="rId54" Type="http://schemas.openxmlformats.org/officeDocument/2006/relationships/image" Target="../media/image39.png"/><Relationship Id="rId62" Type="http://schemas.openxmlformats.org/officeDocument/2006/relationships/image" Target="../media/image47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28" Type="http://schemas.openxmlformats.org/officeDocument/2006/relationships/tags" Target="../tags/tag49.xml"/><Relationship Id="rId36" Type="http://schemas.openxmlformats.org/officeDocument/2006/relationships/tags" Target="../tags/tag57.xml"/><Relationship Id="rId49" Type="http://schemas.openxmlformats.org/officeDocument/2006/relationships/image" Target="../media/image35.png"/><Relationship Id="rId57" Type="http://schemas.openxmlformats.org/officeDocument/2006/relationships/image" Target="../media/image42.svg"/><Relationship Id="rId10" Type="http://schemas.openxmlformats.org/officeDocument/2006/relationships/tags" Target="../tags/tag31.xml"/><Relationship Id="rId31" Type="http://schemas.openxmlformats.org/officeDocument/2006/relationships/tags" Target="../tags/tag52.xml"/><Relationship Id="rId44" Type="http://schemas.openxmlformats.org/officeDocument/2006/relationships/image" Target="../media/image30.svg"/><Relationship Id="rId52" Type="http://schemas.microsoft.com/office/2007/relationships/hdphoto" Target="../media/hdphoto2.wdp"/><Relationship Id="rId60" Type="http://schemas.openxmlformats.org/officeDocument/2006/relationships/image" Target="../media/image45.png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tags" Target="../tags/tag179.xml"/><Relationship Id="rId21" Type="http://schemas.openxmlformats.org/officeDocument/2006/relationships/tags" Target="../tags/tag83.xml"/><Relationship Id="rId42" Type="http://schemas.openxmlformats.org/officeDocument/2006/relationships/tags" Target="../tags/tag104.xml"/><Relationship Id="rId63" Type="http://schemas.openxmlformats.org/officeDocument/2006/relationships/tags" Target="../tags/tag125.xml"/><Relationship Id="rId84" Type="http://schemas.openxmlformats.org/officeDocument/2006/relationships/tags" Target="../tags/tag146.xml"/><Relationship Id="rId16" Type="http://schemas.openxmlformats.org/officeDocument/2006/relationships/tags" Target="../tags/tag78.xml"/><Relationship Id="rId107" Type="http://schemas.openxmlformats.org/officeDocument/2006/relationships/tags" Target="../tags/tag169.xml"/><Relationship Id="rId11" Type="http://schemas.openxmlformats.org/officeDocument/2006/relationships/tags" Target="../tags/tag73.xml"/><Relationship Id="rId32" Type="http://schemas.openxmlformats.org/officeDocument/2006/relationships/tags" Target="../tags/tag94.xml"/><Relationship Id="rId37" Type="http://schemas.openxmlformats.org/officeDocument/2006/relationships/tags" Target="../tags/tag99.xml"/><Relationship Id="rId53" Type="http://schemas.openxmlformats.org/officeDocument/2006/relationships/tags" Target="../tags/tag115.xml"/><Relationship Id="rId58" Type="http://schemas.openxmlformats.org/officeDocument/2006/relationships/tags" Target="../tags/tag120.xml"/><Relationship Id="rId74" Type="http://schemas.openxmlformats.org/officeDocument/2006/relationships/tags" Target="../tags/tag136.xml"/><Relationship Id="rId79" Type="http://schemas.openxmlformats.org/officeDocument/2006/relationships/tags" Target="../tags/tag141.xml"/><Relationship Id="rId102" Type="http://schemas.openxmlformats.org/officeDocument/2006/relationships/tags" Target="../tags/tag164.xml"/><Relationship Id="rId123" Type="http://schemas.openxmlformats.org/officeDocument/2006/relationships/tags" Target="../tags/tag185.xml"/><Relationship Id="rId128" Type="http://schemas.openxmlformats.org/officeDocument/2006/relationships/tags" Target="../tags/tag190.xml"/><Relationship Id="rId5" Type="http://schemas.openxmlformats.org/officeDocument/2006/relationships/tags" Target="../tags/tag67.xml"/><Relationship Id="rId90" Type="http://schemas.openxmlformats.org/officeDocument/2006/relationships/tags" Target="../tags/tag152.xml"/><Relationship Id="rId95" Type="http://schemas.openxmlformats.org/officeDocument/2006/relationships/tags" Target="../tags/tag157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43" Type="http://schemas.openxmlformats.org/officeDocument/2006/relationships/tags" Target="../tags/tag105.xml"/><Relationship Id="rId48" Type="http://schemas.openxmlformats.org/officeDocument/2006/relationships/tags" Target="../tags/tag110.xml"/><Relationship Id="rId64" Type="http://schemas.openxmlformats.org/officeDocument/2006/relationships/tags" Target="../tags/tag126.xml"/><Relationship Id="rId69" Type="http://schemas.openxmlformats.org/officeDocument/2006/relationships/tags" Target="../tags/tag131.xml"/><Relationship Id="rId113" Type="http://schemas.openxmlformats.org/officeDocument/2006/relationships/tags" Target="../tags/tag175.xml"/><Relationship Id="rId118" Type="http://schemas.openxmlformats.org/officeDocument/2006/relationships/tags" Target="../tags/tag180.xml"/><Relationship Id="rId134" Type="http://schemas.openxmlformats.org/officeDocument/2006/relationships/image" Target="../media/image42.svg"/><Relationship Id="rId80" Type="http://schemas.openxmlformats.org/officeDocument/2006/relationships/tags" Target="../tags/tag142.xml"/><Relationship Id="rId85" Type="http://schemas.openxmlformats.org/officeDocument/2006/relationships/tags" Target="../tags/tag147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33" Type="http://schemas.openxmlformats.org/officeDocument/2006/relationships/tags" Target="../tags/tag95.xml"/><Relationship Id="rId38" Type="http://schemas.openxmlformats.org/officeDocument/2006/relationships/tags" Target="../tags/tag100.xml"/><Relationship Id="rId59" Type="http://schemas.openxmlformats.org/officeDocument/2006/relationships/tags" Target="../tags/tag121.xml"/><Relationship Id="rId103" Type="http://schemas.openxmlformats.org/officeDocument/2006/relationships/tags" Target="../tags/tag165.xml"/><Relationship Id="rId108" Type="http://schemas.openxmlformats.org/officeDocument/2006/relationships/tags" Target="../tags/tag170.xml"/><Relationship Id="rId124" Type="http://schemas.openxmlformats.org/officeDocument/2006/relationships/tags" Target="../tags/tag186.xml"/><Relationship Id="rId129" Type="http://schemas.openxmlformats.org/officeDocument/2006/relationships/tags" Target="../tags/tag191.xml"/><Relationship Id="rId54" Type="http://schemas.openxmlformats.org/officeDocument/2006/relationships/tags" Target="../tags/tag116.xml"/><Relationship Id="rId70" Type="http://schemas.openxmlformats.org/officeDocument/2006/relationships/tags" Target="../tags/tag132.xml"/><Relationship Id="rId75" Type="http://schemas.openxmlformats.org/officeDocument/2006/relationships/tags" Target="../tags/tag137.xml"/><Relationship Id="rId91" Type="http://schemas.openxmlformats.org/officeDocument/2006/relationships/tags" Target="../tags/tag153.xml"/><Relationship Id="rId96" Type="http://schemas.openxmlformats.org/officeDocument/2006/relationships/tags" Target="../tags/tag158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49" Type="http://schemas.openxmlformats.org/officeDocument/2006/relationships/tags" Target="../tags/tag111.xml"/><Relationship Id="rId114" Type="http://schemas.openxmlformats.org/officeDocument/2006/relationships/tags" Target="../tags/tag176.xml"/><Relationship Id="rId119" Type="http://schemas.openxmlformats.org/officeDocument/2006/relationships/tags" Target="../tags/tag181.xml"/><Relationship Id="rId44" Type="http://schemas.openxmlformats.org/officeDocument/2006/relationships/tags" Target="../tags/tag106.xml"/><Relationship Id="rId60" Type="http://schemas.openxmlformats.org/officeDocument/2006/relationships/tags" Target="../tags/tag122.xml"/><Relationship Id="rId65" Type="http://schemas.openxmlformats.org/officeDocument/2006/relationships/tags" Target="../tags/tag127.xml"/><Relationship Id="rId81" Type="http://schemas.openxmlformats.org/officeDocument/2006/relationships/tags" Target="../tags/tag143.xml"/><Relationship Id="rId86" Type="http://schemas.openxmlformats.org/officeDocument/2006/relationships/tags" Target="../tags/tag148.xml"/><Relationship Id="rId130" Type="http://schemas.openxmlformats.org/officeDocument/2006/relationships/tags" Target="../tags/tag192.xml"/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39" Type="http://schemas.openxmlformats.org/officeDocument/2006/relationships/tags" Target="../tags/tag101.xml"/><Relationship Id="rId109" Type="http://schemas.openxmlformats.org/officeDocument/2006/relationships/tags" Target="../tags/tag171.xml"/><Relationship Id="rId34" Type="http://schemas.openxmlformats.org/officeDocument/2006/relationships/tags" Target="../tags/tag96.xml"/><Relationship Id="rId50" Type="http://schemas.openxmlformats.org/officeDocument/2006/relationships/tags" Target="../tags/tag112.xml"/><Relationship Id="rId55" Type="http://schemas.openxmlformats.org/officeDocument/2006/relationships/tags" Target="../tags/tag117.xml"/><Relationship Id="rId76" Type="http://schemas.openxmlformats.org/officeDocument/2006/relationships/tags" Target="../tags/tag138.xml"/><Relationship Id="rId97" Type="http://schemas.openxmlformats.org/officeDocument/2006/relationships/tags" Target="../tags/tag159.xml"/><Relationship Id="rId104" Type="http://schemas.openxmlformats.org/officeDocument/2006/relationships/tags" Target="../tags/tag166.xml"/><Relationship Id="rId120" Type="http://schemas.openxmlformats.org/officeDocument/2006/relationships/tags" Target="../tags/tag182.xml"/><Relationship Id="rId125" Type="http://schemas.openxmlformats.org/officeDocument/2006/relationships/tags" Target="../tags/tag187.xml"/><Relationship Id="rId7" Type="http://schemas.openxmlformats.org/officeDocument/2006/relationships/tags" Target="../tags/tag69.xml"/><Relationship Id="rId71" Type="http://schemas.openxmlformats.org/officeDocument/2006/relationships/tags" Target="../tags/tag133.xml"/><Relationship Id="rId92" Type="http://schemas.openxmlformats.org/officeDocument/2006/relationships/tags" Target="../tags/tag154.xml"/><Relationship Id="rId2" Type="http://schemas.openxmlformats.org/officeDocument/2006/relationships/tags" Target="../tags/tag64.xml"/><Relationship Id="rId29" Type="http://schemas.openxmlformats.org/officeDocument/2006/relationships/tags" Target="../tags/tag91.xml"/><Relationship Id="rId24" Type="http://schemas.openxmlformats.org/officeDocument/2006/relationships/tags" Target="../tags/tag86.xml"/><Relationship Id="rId40" Type="http://schemas.openxmlformats.org/officeDocument/2006/relationships/tags" Target="../tags/tag102.xml"/><Relationship Id="rId45" Type="http://schemas.openxmlformats.org/officeDocument/2006/relationships/tags" Target="../tags/tag107.xml"/><Relationship Id="rId66" Type="http://schemas.openxmlformats.org/officeDocument/2006/relationships/tags" Target="../tags/tag128.xml"/><Relationship Id="rId87" Type="http://schemas.openxmlformats.org/officeDocument/2006/relationships/tags" Target="../tags/tag149.xml"/><Relationship Id="rId110" Type="http://schemas.openxmlformats.org/officeDocument/2006/relationships/tags" Target="../tags/tag172.xml"/><Relationship Id="rId115" Type="http://schemas.openxmlformats.org/officeDocument/2006/relationships/tags" Target="../tags/tag177.xml"/><Relationship Id="rId131" Type="http://schemas.openxmlformats.org/officeDocument/2006/relationships/tags" Target="../tags/tag193.xml"/><Relationship Id="rId61" Type="http://schemas.openxmlformats.org/officeDocument/2006/relationships/tags" Target="../tags/tag123.xml"/><Relationship Id="rId82" Type="http://schemas.openxmlformats.org/officeDocument/2006/relationships/tags" Target="../tags/tag144.xml"/><Relationship Id="rId19" Type="http://schemas.openxmlformats.org/officeDocument/2006/relationships/tags" Target="../tags/tag81.xml"/><Relationship Id="rId14" Type="http://schemas.openxmlformats.org/officeDocument/2006/relationships/tags" Target="../tags/tag76.xml"/><Relationship Id="rId30" Type="http://schemas.openxmlformats.org/officeDocument/2006/relationships/tags" Target="../tags/tag92.xml"/><Relationship Id="rId35" Type="http://schemas.openxmlformats.org/officeDocument/2006/relationships/tags" Target="../tags/tag97.xml"/><Relationship Id="rId56" Type="http://schemas.openxmlformats.org/officeDocument/2006/relationships/tags" Target="../tags/tag118.xml"/><Relationship Id="rId77" Type="http://schemas.openxmlformats.org/officeDocument/2006/relationships/tags" Target="../tags/tag139.xml"/><Relationship Id="rId100" Type="http://schemas.openxmlformats.org/officeDocument/2006/relationships/tags" Target="../tags/tag162.xml"/><Relationship Id="rId105" Type="http://schemas.openxmlformats.org/officeDocument/2006/relationships/tags" Target="../tags/tag167.xml"/><Relationship Id="rId126" Type="http://schemas.openxmlformats.org/officeDocument/2006/relationships/tags" Target="../tags/tag188.xml"/><Relationship Id="rId8" Type="http://schemas.openxmlformats.org/officeDocument/2006/relationships/tags" Target="../tags/tag70.xml"/><Relationship Id="rId51" Type="http://schemas.openxmlformats.org/officeDocument/2006/relationships/tags" Target="../tags/tag113.xml"/><Relationship Id="rId72" Type="http://schemas.openxmlformats.org/officeDocument/2006/relationships/tags" Target="../tags/tag134.xml"/><Relationship Id="rId93" Type="http://schemas.openxmlformats.org/officeDocument/2006/relationships/tags" Target="../tags/tag155.xml"/><Relationship Id="rId98" Type="http://schemas.openxmlformats.org/officeDocument/2006/relationships/tags" Target="../tags/tag160.xml"/><Relationship Id="rId121" Type="http://schemas.openxmlformats.org/officeDocument/2006/relationships/tags" Target="../tags/tag183.xml"/><Relationship Id="rId3" Type="http://schemas.openxmlformats.org/officeDocument/2006/relationships/tags" Target="../tags/tag65.xml"/><Relationship Id="rId25" Type="http://schemas.openxmlformats.org/officeDocument/2006/relationships/tags" Target="../tags/tag87.xml"/><Relationship Id="rId46" Type="http://schemas.openxmlformats.org/officeDocument/2006/relationships/tags" Target="../tags/tag108.xml"/><Relationship Id="rId67" Type="http://schemas.openxmlformats.org/officeDocument/2006/relationships/tags" Target="../tags/tag129.xml"/><Relationship Id="rId116" Type="http://schemas.openxmlformats.org/officeDocument/2006/relationships/tags" Target="../tags/tag178.xml"/><Relationship Id="rId20" Type="http://schemas.openxmlformats.org/officeDocument/2006/relationships/tags" Target="../tags/tag82.xml"/><Relationship Id="rId41" Type="http://schemas.openxmlformats.org/officeDocument/2006/relationships/tags" Target="../tags/tag103.xml"/><Relationship Id="rId62" Type="http://schemas.openxmlformats.org/officeDocument/2006/relationships/tags" Target="../tags/tag124.xml"/><Relationship Id="rId83" Type="http://schemas.openxmlformats.org/officeDocument/2006/relationships/tags" Target="../tags/tag145.xml"/><Relationship Id="rId88" Type="http://schemas.openxmlformats.org/officeDocument/2006/relationships/tags" Target="../tags/tag150.xml"/><Relationship Id="rId111" Type="http://schemas.openxmlformats.org/officeDocument/2006/relationships/tags" Target="../tags/tag173.xml"/><Relationship Id="rId132" Type="http://schemas.openxmlformats.org/officeDocument/2006/relationships/slideLayout" Target="../slideLayouts/slideLayout2.xml"/><Relationship Id="rId15" Type="http://schemas.openxmlformats.org/officeDocument/2006/relationships/tags" Target="../tags/tag77.xml"/><Relationship Id="rId36" Type="http://schemas.openxmlformats.org/officeDocument/2006/relationships/tags" Target="../tags/tag98.xml"/><Relationship Id="rId57" Type="http://schemas.openxmlformats.org/officeDocument/2006/relationships/tags" Target="../tags/tag119.xml"/><Relationship Id="rId106" Type="http://schemas.openxmlformats.org/officeDocument/2006/relationships/tags" Target="../tags/tag168.xml"/><Relationship Id="rId127" Type="http://schemas.openxmlformats.org/officeDocument/2006/relationships/tags" Target="../tags/tag189.xml"/><Relationship Id="rId10" Type="http://schemas.openxmlformats.org/officeDocument/2006/relationships/tags" Target="../tags/tag72.xml"/><Relationship Id="rId31" Type="http://schemas.openxmlformats.org/officeDocument/2006/relationships/tags" Target="../tags/tag93.xml"/><Relationship Id="rId52" Type="http://schemas.openxmlformats.org/officeDocument/2006/relationships/tags" Target="../tags/tag114.xml"/><Relationship Id="rId73" Type="http://schemas.openxmlformats.org/officeDocument/2006/relationships/tags" Target="../tags/tag135.xml"/><Relationship Id="rId78" Type="http://schemas.openxmlformats.org/officeDocument/2006/relationships/tags" Target="../tags/tag140.xml"/><Relationship Id="rId94" Type="http://schemas.openxmlformats.org/officeDocument/2006/relationships/tags" Target="../tags/tag156.xml"/><Relationship Id="rId99" Type="http://schemas.openxmlformats.org/officeDocument/2006/relationships/tags" Target="../tags/tag161.xml"/><Relationship Id="rId101" Type="http://schemas.openxmlformats.org/officeDocument/2006/relationships/tags" Target="../tags/tag163.xml"/><Relationship Id="rId122" Type="http://schemas.openxmlformats.org/officeDocument/2006/relationships/tags" Target="../tags/tag184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26" Type="http://schemas.openxmlformats.org/officeDocument/2006/relationships/tags" Target="../tags/tag88.xml"/><Relationship Id="rId47" Type="http://schemas.openxmlformats.org/officeDocument/2006/relationships/tags" Target="../tags/tag109.xml"/><Relationship Id="rId68" Type="http://schemas.openxmlformats.org/officeDocument/2006/relationships/tags" Target="../tags/tag130.xml"/><Relationship Id="rId89" Type="http://schemas.openxmlformats.org/officeDocument/2006/relationships/tags" Target="../tags/tag151.xml"/><Relationship Id="rId112" Type="http://schemas.openxmlformats.org/officeDocument/2006/relationships/tags" Target="../tags/tag174.xml"/><Relationship Id="rId133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13.xml"/><Relationship Id="rId16" Type="http://schemas.openxmlformats.org/officeDocument/2006/relationships/tags" Target="../tags/tag227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5" Type="http://schemas.openxmlformats.org/officeDocument/2006/relationships/tags" Target="../tags/tag226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41.png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image" Target="../media/image50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32.xml"/><Relationship Id="rId10" Type="http://schemas.openxmlformats.org/officeDocument/2006/relationships/tags" Target="../tags/tag237.xml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0" Type="http://schemas.openxmlformats.org/officeDocument/2006/relationships/tags" Target="../tags/tag247.xml"/><Relationship Id="rId4" Type="http://schemas.openxmlformats.org/officeDocument/2006/relationships/tags" Target="../tags/tag241.xml"/><Relationship Id="rId9" Type="http://schemas.openxmlformats.org/officeDocument/2006/relationships/tags" Target="../tags/tag2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tags" Target="../tags/tag268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tags" Target="../tags/tag267.xml"/><Relationship Id="rId2" Type="http://schemas.openxmlformats.org/officeDocument/2006/relationships/tags" Target="../tags/tag257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5" Type="http://schemas.openxmlformats.org/officeDocument/2006/relationships/tags" Target="../tags/tag270.xml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Relationship Id="rId14" Type="http://schemas.openxmlformats.org/officeDocument/2006/relationships/tags" Target="../tags/tag26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12" Type="http://schemas.openxmlformats.org/officeDocument/2006/relationships/tags" Target="../tags/tag282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tags" Target="../tags/tag281.xml"/><Relationship Id="rId5" Type="http://schemas.openxmlformats.org/officeDocument/2006/relationships/tags" Target="../tags/tag275.xml"/><Relationship Id="rId10" Type="http://schemas.openxmlformats.org/officeDocument/2006/relationships/tags" Target="../tags/tag280.xml"/><Relationship Id="rId4" Type="http://schemas.openxmlformats.org/officeDocument/2006/relationships/tags" Target="../tags/tag274.xml"/><Relationship Id="rId9" Type="http://schemas.openxmlformats.org/officeDocument/2006/relationships/tags" Target="../tags/tag27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13" Type="http://schemas.openxmlformats.org/officeDocument/2006/relationships/tags" Target="../tags/tag299.xml"/><Relationship Id="rId18" Type="http://schemas.openxmlformats.org/officeDocument/2006/relationships/tags" Target="../tags/tag304.xml"/><Relationship Id="rId3" Type="http://schemas.openxmlformats.org/officeDocument/2006/relationships/tags" Target="../tags/tag289.xml"/><Relationship Id="rId21" Type="http://schemas.openxmlformats.org/officeDocument/2006/relationships/tags" Target="../tags/tag307.xml"/><Relationship Id="rId7" Type="http://schemas.openxmlformats.org/officeDocument/2006/relationships/tags" Target="../tags/tag293.xml"/><Relationship Id="rId12" Type="http://schemas.openxmlformats.org/officeDocument/2006/relationships/tags" Target="../tags/tag298.xml"/><Relationship Id="rId17" Type="http://schemas.openxmlformats.org/officeDocument/2006/relationships/tags" Target="../tags/tag303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6" Type="http://schemas.openxmlformats.org/officeDocument/2006/relationships/tags" Target="../tags/tag302.xml"/><Relationship Id="rId20" Type="http://schemas.openxmlformats.org/officeDocument/2006/relationships/tags" Target="../tags/tag306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tags" Target="../tags/tag297.xml"/><Relationship Id="rId24" Type="http://schemas.openxmlformats.org/officeDocument/2006/relationships/tags" Target="../tags/tag310.xml"/><Relationship Id="rId5" Type="http://schemas.openxmlformats.org/officeDocument/2006/relationships/tags" Target="../tags/tag291.xml"/><Relationship Id="rId15" Type="http://schemas.openxmlformats.org/officeDocument/2006/relationships/tags" Target="../tags/tag301.xml"/><Relationship Id="rId23" Type="http://schemas.openxmlformats.org/officeDocument/2006/relationships/tags" Target="../tags/tag309.xml"/><Relationship Id="rId10" Type="http://schemas.openxmlformats.org/officeDocument/2006/relationships/tags" Target="../tags/tag296.xml"/><Relationship Id="rId19" Type="http://schemas.openxmlformats.org/officeDocument/2006/relationships/tags" Target="../tags/tag305.xml"/><Relationship Id="rId4" Type="http://schemas.openxmlformats.org/officeDocument/2006/relationships/tags" Target="../tags/tag290.xml"/><Relationship Id="rId9" Type="http://schemas.openxmlformats.org/officeDocument/2006/relationships/tags" Target="../tags/tag295.xml"/><Relationship Id="rId14" Type="http://schemas.openxmlformats.org/officeDocument/2006/relationships/tags" Target="../tags/tag300.xml"/><Relationship Id="rId22" Type="http://schemas.openxmlformats.org/officeDocument/2006/relationships/tags" Target="../tags/tag30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5" Type="http://schemas.microsoft.com/office/2007/relationships/hdphoto" Target="../media/hdphoto3.wdp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microsoft.com/office/2007/relationships/hdphoto" Target="../media/hdphoto9.wdp"/><Relationship Id="rId18" Type="http://schemas.openxmlformats.org/officeDocument/2006/relationships/image" Target="../media/image79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76.png"/><Relationship Id="rId17" Type="http://schemas.microsoft.com/office/2007/relationships/hdphoto" Target="../media/hdphoto11.wdp"/><Relationship Id="rId2" Type="http://schemas.openxmlformats.org/officeDocument/2006/relationships/image" Target="../media/image7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75.png"/><Relationship Id="rId19" Type="http://schemas.microsoft.com/office/2007/relationships/hdphoto" Target="../media/hdphoto12.wdp"/><Relationship Id="rId4" Type="http://schemas.openxmlformats.org/officeDocument/2006/relationships/image" Target="../media/image72.png"/><Relationship Id="rId9" Type="http://schemas.microsoft.com/office/2007/relationships/hdphoto" Target="../media/hdphoto7.wdp"/><Relationship Id="rId1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microsoft.com/office/2007/relationships/hdphoto" Target="../media/hdphoto9.wdp"/><Relationship Id="rId18" Type="http://schemas.openxmlformats.org/officeDocument/2006/relationships/image" Target="../media/image79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76.png"/><Relationship Id="rId17" Type="http://schemas.microsoft.com/office/2007/relationships/hdphoto" Target="../media/hdphoto11.wdp"/><Relationship Id="rId2" Type="http://schemas.openxmlformats.org/officeDocument/2006/relationships/image" Target="../media/image7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75.png"/><Relationship Id="rId19" Type="http://schemas.microsoft.com/office/2007/relationships/hdphoto" Target="../media/hdphoto12.wdp"/><Relationship Id="rId4" Type="http://schemas.openxmlformats.org/officeDocument/2006/relationships/image" Target="../media/image72.png"/><Relationship Id="rId9" Type="http://schemas.microsoft.com/office/2007/relationships/hdphoto" Target="../media/hdphoto7.wdp"/><Relationship Id="rId1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tags" Target="../tags/tag338.xml"/><Relationship Id="rId117" Type="http://schemas.openxmlformats.org/officeDocument/2006/relationships/tags" Target="../tags/tag429.xml"/><Relationship Id="rId21" Type="http://schemas.openxmlformats.org/officeDocument/2006/relationships/tags" Target="../tags/tag333.xml"/><Relationship Id="rId42" Type="http://schemas.openxmlformats.org/officeDocument/2006/relationships/tags" Target="../tags/tag354.xml"/><Relationship Id="rId47" Type="http://schemas.openxmlformats.org/officeDocument/2006/relationships/tags" Target="../tags/tag359.xml"/><Relationship Id="rId63" Type="http://schemas.openxmlformats.org/officeDocument/2006/relationships/tags" Target="../tags/tag375.xml"/><Relationship Id="rId68" Type="http://schemas.openxmlformats.org/officeDocument/2006/relationships/tags" Target="../tags/tag380.xml"/><Relationship Id="rId84" Type="http://schemas.openxmlformats.org/officeDocument/2006/relationships/tags" Target="../tags/tag396.xml"/><Relationship Id="rId89" Type="http://schemas.openxmlformats.org/officeDocument/2006/relationships/tags" Target="../tags/tag401.xml"/><Relationship Id="rId112" Type="http://schemas.openxmlformats.org/officeDocument/2006/relationships/tags" Target="../tags/tag424.xml"/><Relationship Id="rId16" Type="http://schemas.openxmlformats.org/officeDocument/2006/relationships/tags" Target="../tags/tag328.xml"/><Relationship Id="rId107" Type="http://schemas.openxmlformats.org/officeDocument/2006/relationships/tags" Target="../tags/tag419.xml"/><Relationship Id="rId11" Type="http://schemas.openxmlformats.org/officeDocument/2006/relationships/tags" Target="../tags/tag323.xml"/><Relationship Id="rId32" Type="http://schemas.openxmlformats.org/officeDocument/2006/relationships/tags" Target="../tags/tag344.xml"/><Relationship Id="rId37" Type="http://schemas.openxmlformats.org/officeDocument/2006/relationships/tags" Target="../tags/tag349.xml"/><Relationship Id="rId53" Type="http://schemas.openxmlformats.org/officeDocument/2006/relationships/tags" Target="../tags/tag365.xml"/><Relationship Id="rId58" Type="http://schemas.openxmlformats.org/officeDocument/2006/relationships/tags" Target="../tags/tag370.xml"/><Relationship Id="rId74" Type="http://schemas.openxmlformats.org/officeDocument/2006/relationships/tags" Target="../tags/tag386.xml"/><Relationship Id="rId79" Type="http://schemas.openxmlformats.org/officeDocument/2006/relationships/tags" Target="../tags/tag391.xml"/><Relationship Id="rId102" Type="http://schemas.openxmlformats.org/officeDocument/2006/relationships/tags" Target="../tags/tag414.xml"/><Relationship Id="rId123" Type="http://schemas.openxmlformats.org/officeDocument/2006/relationships/tags" Target="../tags/tag435.xml"/><Relationship Id="rId5" Type="http://schemas.openxmlformats.org/officeDocument/2006/relationships/tags" Target="../tags/tag317.xml"/><Relationship Id="rId90" Type="http://schemas.openxmlformats.org/officeDocument/2006/relationships/tags" Target="../tags/tag402.xml"/><Relationship Id="rId95" Type="http://schemas.openxmlformats.org/officeDocument/2006/relationships/tags" Target="../tags/tag407.xml"/><Relationship Id="rId22" Type="http://schemas.openxmlformats.org/officeDocument/2006/relationships/tags" Target="../tags/tag334.xml"/><Relationship Id="rId27" Type="http://schemas.openxmlformats.org/officeDocument/2006/relationships/tags" Target="../tags/tag339.xml"/><Relationship Id="rId43" Type="http://schemas.openxmlformats.org/officeDocument/2006/relationships/tags" Target="../tags/tag355.xml"/><Relationship Id="rId48" Type="http://schemas.openxmlformats.org/officeDocument/2006/relationships/tags" Target="../tags/tag360.xml"/><Relationship Id="rId64" Type="http://schemas.openxmlformats.org/officeDocument/2006/relationships/tags" Target="../tags/tag376.xml"/><Relationship Id="rId69" Type="http://schemas.openxmlformats.org/officeDocument/2006/relationships/tags" Target="../tags/tag381.xml"/><Relationship Id="rId113" Type="http://schemas.openxmlformats.org/officeDocument/2006/relationships/tags" Target="../tags/tag425.xml"/><Relationship Id="rId118" Type="http://schemas.openxmlformats.org/officeDocument/2006/relationships/tags" Target="../tags/tag430.xml"/><Relationship Id="rId80" Type="http://schemas.openxmlformats.org/officeDocument/2006/relationships/tags" Target="../tags/tag392.xml"/><Relationship Id="rId85" Type="http://schemas.openxmlformats.org/officeDocument/2006/relationships/tags" Target="../tags/tag397.xml"/><Relationship Id="rId12" Type="http://schemas.openxmlformats.org/officeDocument/2006/relationships/tags" Target="../tags/tag324.xml"/><Relationship Id="rId17" Type="http://schemas.openxmlformats.org/officeDocument/2006/relationships/tags" Target="../tags/tag329.xml"/><Relationship Id="rId33" Type="http://schemas.openxmlformats.org/officeDocument/2006/relationships/tags" Target="../tags/tag345.xml"/><Relationship Id="rId38" Type="http://schemas.openxmlformats.org/officeDocument/2006/relationships/tags" Target="../tags/tag350.xml"/><Relationship Id="rId59" Type="http://schemas.openxmlformats.org/officeDocument/2006/relationships/tags" Target="../tags/tag371.xml"/><Relationship Id="rId103" Type="http://schemas.openxmlformats.org/officeDocument/2006/relationships/tags" Target="../tags/tag415.xml"/><Relationship Id="rId108" Type="http://schemas.openxmlformats.org/officeDocument/2006/relationships/tags" Target="../tags/tag420.xml"/><Relationship Id="rId124" Type="http://schemas.openxmlformats.org/officeDocument/2006/relationships/tags" Target="../tags/tag436.xml"/><Relationship Id="rId54" Type="http://schemas.openxmlformats.org/officeDocument/2006/relationships/tags" Target="../tags/tag366.xml"/><Relationship Id="rId70" Type="http://schemas.openxmlformats.org/officeDocument/2006/relationships/tags" Target="../tags/tag382.xml"/><Relationship Id="rId75" Type="http://schemas.openxmlformats.org/officeDocument/2006/relationships/tags" Target="../tags/tag387.xml"/><Relationship Id="rId91" Type="http://schemas.openxmlformats.org/officeDocument/2006/relationships/tags" Target="../tags/tag403.xml"/><Relationship Id="rId96" Type="http://schemas.openxmlformats.org/officeDocument/2006/relationships/tags" Target="../tags/tag408.xml"/><Relationship Id="rId1" Type="http://schemas.openxmlformats.org/officeDocument/2006/relationships/tags" Target="../tags/tag313.xml"/><Relationship Id="rId6" Type="http://schemas.openxmlformats.org/officeDocument/2006/relationships/tags" Target="../tags/tag318.xml"/><Relationship Id="rId23" Type="http://schemas.openxmlformats.org/officeDocument/2006/relationships/tags" Target="../tags/tag335.xml"/><Relationship Id="rId28" Type="http://schemas.openxmlformats.org/officeDocument/2006/relationships/tags" Target="../tags/tag340.xml"/><Relationship Id="rId49" Type="http://schemas.openxmlformats.org/officeDocument/2006/relationships/tags" Target="../tags/tag361.xml"/><Relationship Id="rId114" Type="http://schemas.openxmlformats.org/officeDocument/2006/relationships/tags" Target="../tags/tag426.xml"/><Relationship Id="rId119" Type="http://schemas.openxmlformats.org/officeDocument/2006/relationships/tags" Target="../tags/tag431.xml"/><Relationship Id="rId44" Type="http://schemas.openxmlformats.org/officeDocument/2006/relationships/tags" Target="../tags/tag356.xml"/><Relationship Id="rId60" Type="http://schemas.openxmlformats.org/officeDocument/2006/relationships/tags" Target="../tags/tag372.xml"/><Relationship Id="rId65" Type="http://schemas.openxmlformats.org/officeDocument/2006/relationships/tags" Target="../tags/tag377.xml"/><Relationship Id="rId81" Type="http://schemas.openxmlformats.org/officeDocument/2006/relationships/tags" Target="../tags/tag393.xml"/><Relationship Id="rId86" Type="http://schemas.openxmlformats.org/officeDocument/2006/relationships/tags" Target="../tags/tag398.xml"/><Relationship Id="rId13" Type="http://schemas.openxmlformats.org/officeDocument/2006/relationships/tags" Target="../tags/tag325.xml"/><Relationship Id="rId18" Type="http://schemas.openxmlformats.org/officeDocument/2006/relationships/tags" Target="../tags/tag330.xml"/><Relationship Id="rId39" Type="http://schemas.openxmlformats.org/officeDocument/2006/relationships/tags" Target="../tags/tag351.xml"/><Relationship Id="rId109" Type="http://schemas.openxmlformats.org/officeDocument/2006/relationships/tags" Target="../tags/tag421.xml"/><Relationship Id="rId34" Type="http://schemas.openxmlformats.org/officeDocument/2006/relationships/tags" Target="../tags/tag346.xml"/><Relationship Id="rId50" Type="http://schemas.openxmlformats.org/officeDocument/2006/relationships/tags" Target="../tags/tag362.xml"/><Relationship Id="rId55" Type="http://schemas.openxmlformats.org/officeDocument/2006/relationships/tags" Target="../tags/tag367.xml"/><Relationship Id="rId76" Type="http://schemas.openxmlformats.org/officeDocument/2006/relationships/tags" Target="../tags/tag388.xml"/><Relationship Id="rId97" Type="http://schemas.openxmlformats.org/officeDocument/2006/relationships/tags" Target="../tags/tag409.xml"/><Relationship Id="rId104" Type="http://schemas.openxmlformats.org/officeDocument/2006/relationships/tags" Target="../tags/tag416.xml"/><Relationship Id="rId120" Type="http://schemas.openxmlformats.org/officeDocument/2006/relationships/tags" Target="../tags/tag432.xml"/><Relationship Id="rId125" Type="http://schemas.openxmlformats.org/officeDocument/2006/relationships/tags" Target="../tags/tag437.xml"/><Relationship Id="rId7" Type="http://schemas.openxmlformats.org/officeDocument/2006/relationships/tags" Target="../tags/tag319.xml"/><Relationship Id="rId71" Type="http://schemas.openxmlformats.org/officeDocument/2006/relationships/tags" Target="../tags/tag383.xml"/><Relationship Id="rId92" Type="http://schemas.openxmlformats.org/officeDocument/2006/relationships/tags" Target="../tags/tag404.xml"/><Relationship Id="rId2" Type="http://schemas.openxmlformats.org/officeDocument/2006/relationships/tags" Target="../tags/tag314.xml"/><Relationship Id="rId29" Type="http://schemas.openxmlformats.org/officeDocument/2006/relationships/tags" Target="../tags/tag341.xml"/><Relationship Id="rId24" Type="http://schemas.openxmlformats.org/officeDocument/2006/relationships/tags" Target="../tags/tag336.xml"/><Relationship Id="rId40" Type="http://schemas.openxmlformats.org/officeDocument/2006/relationships/tags" Target="../tags/tag352.xml"/><Relationship Id="rId45" Type="http://schemas.openxmlformats.org/officeDocument/2006/relationships/tags" Target="../tags/tag357.xml"/><Relationship Id="rId66" Type="http://schemas.openxmlformats.org/officeDocument/2006/relationships/tags" Target="../tags/tag378.xml"/><Relationship Id="rId87" Type="http://schemas.openxmlformats.org/officeDocument/2006/relationships/tags" Target="../tags/tag399.xml"/><Relationship Id="rId110" Type="http://schemas.openxmlformats.org/officeDocument/2006/relationships/tags" Target="../tags/tag422.xml"/><Relationship Id="rId115" Type="http://schemas.openxmlformats.org/officeDocument/2006/relationships/tags" Target="../tags/tag427.xml"/><Relationship Id="rId61" Type="http://schemas.openxmlformats.org/officeDocument/2006/relationships/tags" Target="../tags/tag373.xml"/><Relationship Id="rId82" Type="http://schemas.openxmlformats.org/officeDocument/2006/relationships/tags" Target="../tags/tag394.xml"/><Relationship Id="rId19" Type="http://schemas.openxmlformats.org/officeDocument/2006/relationships/tags" Target="../tags/tag331.xml"/><Relationship Id="rId14" Type="http://schemas.openxmlformats.org/officeDocument/2006/relationships/tags" Target="../tags/tag326.xml"/><Relationship Id="rId30" Type="http://schemas.openxmlformats.org/officeDocument/2006/relationships/tags" Target="../tags/tag342.xml"/><Relationship Id="rId35" Type="http://schemas.openxmlformats.org/officeDocument/2006/relationships/tags" Target="../tags/tag347.xml"/><Relationship Id="rId56" Type="http://schemas.openxmlformats.org/officeDocument/2006/relationships/tags" Target="../tags/tag368.xml"/><Relationship Id="rId77" Type="http://schemas.openxmlformats.org/officeDocument/2006/relationships/tags" Target="../tags/tag389.xml"/><Relationship Id="rId100" Type="http://schemas.openxmlformats.org/officeDocument/2006/relationships/tags" Target="../tags/tag412.xml"/><Relationship Id="rId105" Type="http://schemas.openxmlformats.org/officeDocument/2006/relationships/tags" Target="../tags/tag417.xml"/><Relationship Id="rId126" Type="http://schemas.openxmlformats.org/officeDocument/2006/relationships/tags" Target="../tags/tag438.xml"/><Relationship Id="rId8" Type="http://schemas.openxmlformats.org/officeDocument/2006/relationships/tags" Target="../tags/tag320.xml"/><Relationship Id="rId51" Type="http://schemas.openxmlformats.org/officeDocument/2006/relationships/tags" Target="../tags/tag363.xml"/><Relationship Id="rId72" Type="http://schemas.openxmlformats.org/officeDocument/2006/relationships/tags" Target="../tags/tag384.xml"/><Relationship Id="rId93" Type="http://schemas.openxmlformats.org/officeDocument/2006/relationships/tags" Target="../tags/tag405.xml"/><Relationship Id="rId98" Type="http://schemas.openxmlformats.org/officeDocument/2006/relationships/tags" Target="../tags/tag410.xml"/><Relationship Id="rId121" Type="http://schemas.openxmlformats.org/officeDocument/2006/relationships/tags" Target="../tags/tag433.xml"/><Relationship Id="rId3" Type="http://schemas.openxmlformats.org/officeDocument/2006/relationships/tags" Target="../tags/tag315.xml"/><Relationship Id="rId25" Type="http://schemas.openxmlformats.org/officeDocument/2006/relationships/tags" Target="../tags/tag337.xml"/><Relationship Id="rId46" Type="http://schemas.openxmlformats.org/officeDocument/2006/relationships/tags" Target="../tags/tag358.xml"/><Relationship Id="rId67" Type="http://schemas.openxmlformats.org/officeDocument/2006/relationships/tags" Target="../tags/tag379.xml"/><Relationship Id="rId116" Type="http://schemas.openxmlformats.org/officeDocument/2006/relationships/tags" Target="../tags/tag428.xml"/><Relationship Id="rId20" Type="http://schemas.openxmlformats.org/officeDocument/2006/relationships/tags" Target="../tags/tag332.xml"/><Relationship Id="rId41" Type="http://schemas.openxmlformats.org/officeDocument/2006/relationships/tags" Target="../tags/tag353.xml"/><Relationship Id="rId62" Type="http://schemas.openxmlformats.org/officeDocument/2006/relationships/tags" Target="../tags/tag374.xml"/><Relationship Id="rId83" Type="http://schemas.openxmlformats.org/officeDocument/2006/relationships/tags" Target="../tags/tag395.xml"/><Relationship Id="rId88" Type="http://schemas.openxmlformats.org/officeDocument/2006/relationships/tags" Target="../tags/tag400.xml"/><Relationship Id="rId111" Type="http://schemas.openxmlformats.org/officeDocument/2006/relationships/tags" Target="../tags/tag423.xml"/><Relationship Id="rId15" Type="http://schemas.openxmlformats.org/officeDocument/2006/relationships/tags" Target="../tags/tag327.xml"/><Relationship Id="rId36" Type="http://schemas.openxmlformats.org/officeDocument/2006/relationships/tags" Target="../tags/tag348.xml"/><Relationship Id="rId57" Type="http://schemas.openxmlformats.org/officeDocument/2006/relationships/tags" Target="../tags/tag369.xml"/><Relationship Id="rId106" Type="http://schemas.openxmlformats.org/officeDocument/2006/relationships/tags" Target="../tags/tag418.xml"/><Relationship Id="rId127" Type="http://schemas.openxmlformats.org/officeDocument/2006/relationships/slideLayout" Target="../slideLayouts/slideLayout2.xml"/><Relationship Id="rId10" Type="http://schemas.openxmlformats.org/officeDocument/2006/relationships/tags" Target="../tags/tag322.xml"/><Relationship Id="rId31" Type="http://schemas.openxmlformats.org/officeDocument/2006/relationships/tags" Target="../tags/tag343.xml"/><Relationship Id="rId52" Type="http://schemas.openxmlformats.org/officeDocument/2006/relationships/tags" Target="../tags/tag364.xml"/><Relationship Id="rId73" Type="http://schemas.openxmlformats.org/officeDocument/2006/relationships/tags" Target="../tags/tag385.xml"/><Relationship Id="rId78" Type="http://schemas.openxmlformats.org/officeDocument/2006/relationships/tags" Target="../tags/tag390.xml"/><Relationship Id="rId94" Type="http://schemas.openxmlformats.org/officeDocument/2006/relationships/tags" Target="../tags/tag406.xml"/><Relationship Id="rId99" Type="http://schemas.openxmlformats.org/officeDocument/2006/relationships/tags" Target="../tags/tag411.xml"/><Relationship Id="rId101" Type="http://schemas.openxmlformats.org/officeDocument/2006/relationships/tags" Target="../tags/tag413.xml"/><Relationship Id="rId122" Type="http://schemas.openxmlformats.org/officeDocument/2006/relationships/tags" Target="../tags/tag434.xml"/><Relationship Id="rId4" Type="http://schemas.openxmlformats.org/officeDocument/2006/relationships/tags" Target="../tags/tag316.xml"/><Relationship Id="rId9" Type="http://schemas.openxmlformats.org/officeDocument/2006/relationships/tags" Target="../tags/tag3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44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452.xml"/><Relationship Id="rId13" Type="http://schemas.openxmlformats.org/officeDocument/2006/relationships/tags" Target="../tags/tag457.xml"/><Relationship Id="rId18" Type="http://schemas.openxmlformats.org/officeDocument/2006/relationships/tags" Target="../tags/tag462.xml"/><Relationship Id="rId3" Type="http://schemas.openxmlformats.org/officeDocument/2006/relationships/tags" Target="../tags/tag447.xml"/><Relationship Id="rId7" Type="http://schemas.openxmlformats.org/officeDocument/2006/relationships/tags" Target="../tags/tag451.xml"/><Relationship Id="rId12" Type="http://schemas.openxmlformats.org/officeDocument/2006/relationships/tags" Target="../tags/tag456.xml"/><Relationship Id="rId17" Type="http://schemas.openxmlformats.org/officeDocument/2006/relationships/tags" Target="../tags/tag461.xml"/><Relationship Id="rId2" Type="http://schemas.openxmlformats.org/officeDocument/2006/relationships/tags" Target="../tags/tag446.xml"/><Relationship Id="rId16" Type="http://schemas.openxmlformats.org/officeDocument/2006/relationships/tags" Target="../tags/tag460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11" Type="http://schemas.openxmlformats.org/officeDocument/2006/relationships/tags" Target="../tags/tag455.xml"/><Relationship Id="rId5" Type="http://schemas.openxmlformats.org/officeDocument/2006/relationships/tags" Target="../tags/tag449.xml"/><Relationship Id="rId15" Type="http://schemas.openxmlformats.org/officeDocument/2006/relationships/tags" Target="../tags/tag459.xml"/><Relationship Id="rId10" Type="http://schemas.openxmlformats.org/officeDocument/2006/relationships/tags" Target="../tags/tag454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448.xml"/><Relationship Id="rId9" Type="http://schemas.openxmlformats.org/officeDocument/2006/relationships/tags" Target="../tags/tag453.xml"/><Relationship Id="rId14" Type="http://schemas.openxmlformats.org/officeDocument/2006/relationships/tags" Target="../tags/tag4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7" Type="http://schemas.openxmlformats.org/officeDocument/2006/relationships/image" Target="../media/image81.png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7.xml"/><Relationship Id="rId4" Type="http://schemas.openxmlformats.org/officeDocument/2006/relationships/tags" Target="../tags/tag46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475.xml"/><Relationship Id="rId3" Type="http://schemas.openxmlformats.org/officeDocument/2006/relationships/tags" Target="../tags/tag470.xml"/><Relationship Id="rId7" Type="http://schemas.openxmlformats.org/officeDocument/2006/relationships/tags" Target="../tags/tag474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72.xml"/><Relationship Id="rId10" Type="http://schemas.openxmlformats.org/officeDocument/2006/relationships/tags" Target="../tags/tag477.xml"/><Relationship Id="rId4" Type="http://schemas.openxmlformats.org/officeDocument/2006/relationships/tags" Target="../tags/tag471.xml"/><Relationship Id="rId9" Type="http://schemas.openxmlformats.org/officeDocument/2006/relationships/tags" Target="../tags/tag47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圆: 空心 109">
            <a:extLst>
              <a:ext uri="{FF2B5EF4-FFF2-40B4-BE49-F238E27FC236}">
                <a16:creationId xmlns:a16="http://schemas.microsoft.com/office/drawing/2014/main" id="{F56BB7C0-0539-4A34-A975-01626C4AC76B}"/>
              </a:ext>
            </a:extLst>
          </p:cNvPr>
          <p:cNvSpPr/>
          <p:nvPr/>
        </p:nvSpPr>
        <p:spPr>
          <a:xfrm>
            <a:off x="-1846476" y="-2073086"/>
            <a:ext cx="11823896" cy="11823896"/>
          </a:xfrm>
          <a:prstGeom prst="donut">
            <a:avLst>
              <a:gd name="adj" fmla="val 8088"/>
            </a:avLst>
          </a:prstGeom>
          <a:gradFill flip="none" rotWithShape="1">
            <a:gsLst>
              <a:gs pos="2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800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50B86DC0-6166-4D2F-A682-212B75E3BBA5}"/>
              </a:ext>
            </a:extLst>
          </p:cNvPr>
          <p:cNvSpPr/>
          <p:nvPr/>
        </p:nvSpPr>
        <p:spPr>
          <a:xfrm>
            <a:off x="443772" y="217162"/>
            <a:ext cx="7243400" cy="72434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8" name="矩形 67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9533BBA6-6028-48BB-8EEC-53A45401E3F8}"/>
              </a:ext>
            </a:extLst>
          </p:cNvPr>
          <p:cNvSpPr/>
          <p:nvPr/>
        </p:nvSpPr>
        <p:spPr>
          <a:xfrm>
            <a:off x="6774778" y="3916040"/>
            <a:ext cx="4662753" cy="1663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氪金兽平台提供了具有安全保障和售后担保服务的账号交易平台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同时为广大玩家提供账号鉴定、平台寄售等业务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随着平台业务不断升级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产品设计不断完善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氪金兽经历了多次重大更版。、账号价值鉴定的开创者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8" name="object 11">
            <a:extLst>
              <a:ext uri="{FF2B5EF4-FFF2-40B4-BE49-F238E27FC236}">
                <a16:creationId xmlns:a16="http://schemas.microsoft.com/office/drawing/2014/main" id="{2155A997-8010-4F28-998E-59C79B72DED3}"/>
              </a:ext>
            </a:extLst>
          </p:cNvPr>
          <p:cNvSpPr txBox="1"/>
          <p:nvPr/>
        </p:nvSpPr>
        <p:spPr>
          <a:xfrm>
            <a:off x="6657303" y="3399724"/>
            <a:ext cx="3556000" cy="42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75" dirty="0">
                <a:solidFill>
                  <a:srgbClr val="16181A"/>
                </a:solidFill>
                <a:latin typeface="+mn-ea"/>
                <a:cs typeface="宋体"/>
              </a:rPr>
              <a:t>「</a:t>
            </a:r>
            <a:r>
              <a:rPr lang="zh-CN" altLang="en-US" sz="2600" b="1" spc="-75" dirty="0">
                <a:solidFill>
                  <a:srgbClr val="16181A"/>
                </a:solidFill>
                <a:latin typeface="+mn-ea"/>
                <a:cs typeface="宋体"/>
              </a:rPr>
              <a:t>升级背景</a:t>
            </a:r>
            <a:r>
              <a:rPr sz="2600" b="1" spc="-75" dirty="0">
                <a:solidFill>
                  <a:srgbClr val="16181A"/>
                </a:solidFill>
                <a:latin typeface="+mn-ea"/>
                <a:cs typeface="宋体"/>
              </a:rPr>
              <a:t>」</a:t>
            </a:r>
            <a:endParaRPr sz="2600" b="1" dirty="0">
              <a:latin typeface="+mn-ea"/>
              <a:cs typeface="宋体"/>
            </a:endParaRPr>
          </a:p>
        </p:txBody>
      </p:sp>
      <p:sp>
        <p:nvSpPr>
          <p:cNvPr id="105" name="椭圆 104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9BC31D74-FD67-4606-B522-9D13E4C12739}"/>
              </a:ext>
            </a:extLst>
          </p:cNvPr>
          <p:cNvSpPr>
            <a:spLocks noChangeAspect="1"/>
          </p:cNvSpPr>
          <p:nvPr/>
        </p:nvSpPr>
        <p:spPr>
          <a:xfrm>
            <a:off x="8774732" y="6205900"/>
            <a:ext cx="212431" cy="212431"/>
          </a:xfrm>
          <a:prstGeom prst="ellipse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54645BCB-F3C1-44D4-A9D7-C0C1277DD8B7}"/>
              </a:ext>
            </a:extLst>
          </p:cNvPr>
          <p:cNvGrpSpPr/>
          <p:nvPr/>
        </p:nvGrpSpPr>
        <p:grpSpPr>
          <a:xfrm>
            <a:off x="965132" y="1286985"/>
            <a:ext cx="6200680" cy="5103754"/>
            <a:chOff x="530163" y="1167553"/>
            <a:chExt cx="6608314" cy="5439277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3A55461-52CB-443A-9873-EE3D66E41713}"/>
                </a:ext>
              </a:extLst>
            </p:cNvPr>
            <p:cNvSpPr txBox="1"/>
            <p:nvPr/>
          </p:nvSpPr>
          <p:spPr>
            <a:xfrm>
              <a:off x="777026" y="3277046"/>
              <a:ext cx="1145540" cy="92799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4604" algn="ctr">
                <a:lnSpc>
                  <a:spcPct val="100000"/>
                </a:lnSpc>
                <a:spcBef>
                  <a:spcPts val="110"/>
                </a:spcBef>
              </a:pPr>
              <a:r>
                <a:rPr sz="3600" spc="25" dirty="0">
                  <a:solidFill>
                    <a:srgbClr val="0877EF"/>
                  </a:solidFill>
                  <a:latin typeface="+mn-ea"/>
                  <a:cs typeface="Arial"/>
                </a:rPr>
                <a:t>30</a:t>
              </a:r>
              <a:r>
                <a:rPr sz="1400" spc="-55" dirty="0">
                  <a:solidFill>
                    <a:srgbClr val="0877EF"/>
                  </a:solidFill>
                  <a:latin typeface="+mn-ea"/>
                  <a:cs typeface="宋体"/>
                </a:rPr>
                <a:t>万</a:t>
              </a:r>
              <a:r>
                <a:rPr sz="1400" spc="-320" dirty="0">
                  <a:solidFill>
                    <a:srgbClr val="0877EF"/>
                  </a:solidFill>
                  <a:latin typeface="+mn-ea"/>
                  <a:cs typeface="宋体"/>
                </a:rPr>
                <a:t>＋</a:t>
              </a:r>
              <a:endParaRPr sz="1400" dirty="0">
                <a:latin typeface="+mn-ea"/>
                <a:cs typeface="宋体"/>
              </a:endParaRPr>
            </a:p>
            <a:p>
              <a:pPr algn="ctr">
                <a:lnSpc>
                  <a:spcPct val="100000"/>
                </a:lnSpc>
                <a:spcBef>
                  <a:spcPts val="35"/>
                </a:spcBef>
              </a:pPr>
              <a:r>
                <a:rPr sz="900" spc="100" dirty="0">
                  <a:solidFill>
                    <a:srgbClr val="777E83"/>
                  </a:solidFill>
                  <a:latin typeface="+mn-ea"/>
                  <a:cs typeface="宋体"/>
                </a:rPr>
                <a:t>累计使用零一产品</a:t>
              </a:r>
              <a:endParaRPr sz="900" dirty="0">
                <a:latin typeface="+mn-ea"/>
                <a:cs typeface="宋体"/>
              </a:endParaRPr>
            </a:p>
            <a:p>
              <a:pPr marL="3810" algn="ctr">
                <a:lnSpc>
                  <a:spcPct val="100000"/>
                </a:lnSpc>
                <a:spcBef>
                  <a:spcPts val="195"/>
                </a:spcBef>
              </a:pPr>
              <a:r>
                <a:rPr sz="900" spc="100" dirty="0">
                  <a:solidFill>
                    <a:srgbClr val="777E83"/>
                  </a:solidFill>
                  <a:latin typeface="+mn-ea"/>
                  <a:cs typeface="宋体"/>
                </a:rPr>
                <a:t>和服务客户</a:t>
              </a:r>
              <a:endParaRPr sz="900" dirty="0">
                <a:latin typeface="+mn-ea"/>
                <a:cs typeface="宋体"/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17C9111-7FAB-4C18-B8B1-7C9A2DACE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2378" y="2644584"/>
              <a:ext cx="1474687" cy="926236"/>
            </a:xfrm>
            <a:custGeom>
              <a:avLst/>
              <a:gdLst>
                <a:gd name="T0" fmla="*/ 825 w 825"/>
                <a:gd name="T1" fmla="*/ 11 h 518"/>
                <a:gd name="T2" fmla="*/ 795 w 825"/>
                <a:gd name="T3" fmla="*/ 7 h 518"/>
                <a:gd name="T4" fmla="*/ 763 w 825"/>
                <a:gd name="T5" fmla="*/ 75 h 518"/>
                <a:gd name="T6" fmla="*/ 748 w 825"/>
                <a:gd name="T7" fmla="*/ 74 h 518"/>
                <a:gd name="T8" fmla="*/ 748 w 825"/>
                <a:gd name="T9" fmla="*/ 74 h 518"/>
                <a:gd name="T10" fmla="*/ 728 w 825"/>
                <a:gd name="T11" fmla="*/ 1 h 518"/>
                <a:gd name="T12" fmla="*/ 694 w 825"/>
                <a:gd name="T13" fmla="*/ 0 h 518"/>
                <a:gd name="T14" fmla="*/ 0 w 825"/>
                <a:gd name="T15" fmla="*/ 494 h 518"/>
                <a:gd name="T16" fmla="*/ 680 w 825"/>
                <a:gd name="T17" fmla="*/ 73 h 518"/>
                <a:gd name="T18" fmla="*/ 680 w 825"/>
                <a:gd name="T19" fmla="*/ 73 h 518"/>
                <a:gd name="T20" fmla="*/ 78 w 825"/>
                <a:gd name="T21" fmla="*/ 490 h 518"/>
                <a:gd name="T22" fmla="*/ 644 w 825"/>
                <a:gd name="T23" fmla="*/ 2 h 518"/>
                <a:gd name="T24" fmla="*/ 18 w 825"/>
                <a:gd name="T25" fmla="*/ 447 h 518"/>
                <a:gd name="T26" fmla="*/ 634 w 825"/>
                <a:gd name="T27" fmla="*/ 75 h 518"/>
                <a:gd name="T28" fmla="*/ 634 w 825"/>
                <a:gd name="T29" fmla="*/ 75 h 518"/>
                <a:gd name="T30" fmla="*/ 97 w 825"/>
                <a:gd name="T31" fmla="*/ 448 h 518"/>
                <a:gd name="T32" fmla="*/ 594 w 825"/>
                <a:gd name="T33" fmla="*/ 8 h 518"/>
                <a:gd name="T34" fmla="*/ 40 w 825"/>
                <a:gd name="T35" fmla="*/ 402 h 518"/>
                <a:gd name="T36" fmla="*/ 589 w 825"/>
                <a:gd name="T37" fmla="*/ 81 h 518"/>
                <a:gd name="T38" fmla="*/ 589 w 825"/>
                <a:gd name="T39" fmla="*/ 81 h 518"/>
                <a:gd name="T40" fmla="*/ 118 w 825"/>
                <a:gd name="T41" fmla="*/ 408 h 518"/>
                <a:gd name="T42" fmla="*/ 544 w 825"/>
                <a:gd name="T43" fmla="*/ 17 h 518"/>
                <a:gd name="T44" fmla="*/ 64 w 825"/>
                <a:gd name="T45" fmla="*/ 358 h 518"/>
                <a:gd name="T46" fmla="*/ 545 w 825"/>
                <a:gd name="T47" fmla="*/ 90 h 518"/>
                <a:gd name="T48" fmla="*/ 545 w 825"/>
                <a:gd name="T49" fmla="*/ 90 h 518"/>
                <a:gd name="T50" fmla="*/ 142 w 825"/>
                <a:gd name="T51" fmla="*/ 369 h 518"/>
                <a:gd name="T52" fmla="*/ 495 w 825"/>
                <a:gd name="T53" fmla="*/ 29 h 518"/>
                <a:gd name="T54" fmla="*/ 92 w 825"/>
                <a:gd name="T55" fmla="*/ 315 h 518"/>
                <a:gd name="T56" fmla="*/ 501 w 825"/>
                <a:gd name="T57" fmla="*/ 102 h 518"/>
                <a:gd name="T58" fmla="*/ 501 w 825"/>
                <a:gd name="T59" fmla="*/ 102 h 518"/>
                <a:gd name="T60" fmla="*/ 169 w 825"/>
                <a:gd name="T61" fmla="*/ 332 h 518"/>
                <a:gd name="T62" fmla="*/ 448 w 825"/>
                <a:gd name="T63" fmla="*/ 44 h 518"/>
                <a:gd name="T64" fmla="*/ 123 w 825"/>
                <a:gd name="T65" fmla="*/ 275 h 518"/>
                <a:gd name="T66" fmla="*/ 458 w 825"/>
                <a:gd name="T67" fmla="*/ 117 h 518"/>
                <a:gd name="T68" fmla="*/ 458 w 825"/>
                <a:gd name="T69" fmla="*/ 117 h 518"/>
                <a:gd name="T70" fmla="*/ 198 w 825"/>
                <a:gd name="T71" fmla="*/ 297 h 518"/>
                <a:gd name="T72" fmla="*/ 401 w 825"/>
                <a:gd name="T73" fmla="*/ 63 h 518"/>
                <a:gd name="T74" fmla="*/ 156 w 825"/>
                <a:gd name="T75" fmla="*/ 237 h 518"/>
                <a:gd name="T76" fmla="*/ 416 w 825"/>
                <a:gd name="T77" fmla="*/ 135 h 518"/>
                <a:gd name="T78" fmla="*/ 416 w 825"/>
                <a:gd name="T79" fmla="*/ 135 h 518"/>
                <a:gd name="T80" fmla="*/ 230 w 825"/>
                <a:gd name="T81" fmla="*/ 264 h 518"/>
                <a:gd name="T82" fmla="*/ 355 w 825"/>
                <a:gd name="T83" fmla="*/ 85 h 518"/>
                <a:gd name="T84" fmla="*/ 191 w 825"/>
                <a:gd name="T85" fmla="*/ 201 h 518"/>
                <a:gd name="T86" fmla="*/ 375 w 825"/>
                <a:gd name="T87" fmla="*/ 156 h 518"/>
                <a:gd name="T88" fmla="*/ 375 w 825"/>
                <a:gd name="T89" fmla="*/ 156 h 518"/>
                <a:gd name="T90" fmla="*/ 263 w 825"/>
                <a:gd name="T91" fmla="*/ 234 h 518"/>
                <a:gd name="T92" fmla="*/ 311 w 825"/>
                <a:gd name="T93" fmla="*/ 110 h 518"/>
                <a:gd name="T94" fmla="*/ 229 w 825"/>
                <a:gd name="T95" fmla="*/ 168 h 518"/>
                <a:gd name="T96" fmla="*/ 336 w 825"/>
                <a:gd name="T97" fmla="*/ 179 h 518"/>
                <a:gd name="T98" fmla="*/ 336 w 825"/>
                <a:gd name="T99" fmla="*/ 179 h 518"/>
                <a:gd name="T100" fmla="*/ 299 w 825"/>
                <a:gd name="T101" fmla="*/ 205 h 518"/>
                <a:gd name="T102" fmla="*/ 311 w 825"/>
                <a:gd name="T103" fmla="*/ 196 h 518"/>
                <a:gd name="T104" fmla="*/ 317 w 825"/>
                <a:gd name="T105" fmla="*/ 19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25" h="518">
                  <a:moveTo>
                    <a:pt x="813" y="82"/>
                  </a:moveTo>
                  <a:cubicBezTo>
                    <a:pt x="808" y="81"/>
                    <a:pt x="808" y="81"/>
                    <a:pt x="808" y="81"/>
                  </a:cubicBezTo>
                  <a:cubicBezTo>
                    <a:pt x="820" y="10"/>
                    <a:pt x="820" y="10"/>
                    <a:pt x="820" y="10"/>
                  </a:cubicBezTo>
                  <a:cubicBezTo>
                    <a:pt x="825" y="11"/>
                    <a:pt x="825" y="11"/>
                    <a:pt x="825" y="11"/>
                  </a:cubicBezTo>
                  <a:lnTo>
                    <a:pt x="813" y="82"/>
                  </a:lnTo>
                  <a:close/>
                  <a:moveTo>
                    <a:pt x="793" y="79"/>
                  </a:moveTo>
                  <a:cubicBezTo>
                    <a:pt x="790" y="79"/>
                    <a:pt x="788" y="78"/>
                    <a:pt x="785" y="78"/>
                  </a:cubicBezTo>
                  <a:cubicBezTo>
                    <a:pt x="795" y="7"/>
                    <a:pt x="795" y="7"/>
                    <a:pt x="795" y="7"/>
                  </a:cubicBezTo>
                  <a:cubicBezTo>
                    <a:pt x="798" y="7"/>
                    <a:pt x="800" y="7"/>
                    <a:pt x="803" y="8"/>
                  </a:cubicBezTo>
                  <a:lnTo>
                    <a:pt x="793" y="79"/>
                  </a:lnTo>
                  <a:close/>
                  <a:moveTo>
                    <a:pt x="770" y="76"/>
                  </a:moveTo>
                  <a:cubicBezTo>
                    <a:pt x="768" y="76"/>
                    <a:pt x="765" y="76"/>
                    <a:pt x="763" y="75"/>
                  </a:cubicBezTo>
                  <a:cubicBezTo>
                    <a:pt x="770" y="4"/>
                    <a:pt x="770" y="4"/>
                    <a:pt x="770" y="4"/>
                  </a:cubicBezTo>
                  <a:cubicBezTo>
                    <a:pt x="772" y="4"/>
                    <a:pt x="775" y="4"/>
                    <a:pt x="778" y="5"/>
                  </a:cubicBezTo>
                  <a:lnTo>
                    <a:pt x="770" y="76"/>
                  </a:lnTo>
                  <a:close/>
                  <a:moveTo>
                    <a:pt x="748" y="74"/>
                  </a:moveTo>
                  <a:cubicBezTo>
                    <a:pt x="745" y="74"/>
                    <a:pt x="743" y="74"/>
                    <a:pt x="740" y="74"/>
                  </a:cubicBezTo>
                  <a:cubicBezTo>
                    <a:pt x="745" y="2"/>
                    <a:pt x="745" y="2"/>
                    <a:pt x="745" y="2"/>
                  </a:cubicBezTo>
                  <a:cubicBezTo>
                    <a:pt x="747" y="2"/>
                    <a:pt x="750" y="2"/>
                    <a:pt x="753" y="2"/>
                  </a:cubicBezTo>
                  <a:lnTo>
                    <a:pt x="748" y="74"/>
                  </a:lnTo>
                  <a:close/>
                  <a:moveTo>
                    <a:pt x="725" y="73"/>
                  </a:moveTo>
                  <a:cubicBezTo>
                    <a:pt x="722" y="73"/>
                    <a:pt x="720" y="73"/>
                    <a:pt x="717" y="73"/>
                  </a:cubicBezTo>
                  <a:cubicBezTo>
                    <a:pt x="719" y="1"/>
                    <a:pt x="719" y="1"/>
                    <a:pt x="719" y="1"/>
                  </a:cubicBezTo>
                  <a:cubicBezTo>
                    <a:pt x="722" y="1"/>
                    <a:pt x="725" y="1"/>
                    <a:pt x="728" y="1"/>
                  </a:cubicBezTo>
                  <a:lnTo>
                    <a:pt x="725" y="73"/>
                  </a:lnTo>
                  <a:close/>
                  <a:moveTo>
                    <a:pt x="702" y="72"/>
                  </a:moveTo>
                  <a:cubicBezTo>
                    <a:pt x="700" y="72"/>
                    <a:pt x="697" y="72"/>
                    <a:pt x="695" y="72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7" y="0"/>
                    <a:pt x="700" y="0"/>
                    <a:pt x="703" y="0"/>
                  </a:cubicBezTo>
                  <a:lnTo>
                    <a:pt x="702" y="72"/>
                  </a:lnTo>
                  <a:close/>
                  <a:moveTo>
                    <a:pt x="67" y="518"/>
                  </a:moveTo>
                  <a:cubicBezTo>
                    <a:pt x="0" y="494"/>
                    <a:pt x="0" y="494"/>
                    <a:pt x="0" y="494"/>
                  </a:cubicBezTo>
                  <a:cubicBezTo>
                    <a:pt x="1" y="492"/>
                    <a:pt x="1" y="489"/>
                    <a:pt x="2" y="486"/>
                  </a:cubicBezTo>
                  <a:cubicBezTo>
                    <a:pt x="70" y="511"/>
                    <a:pt x="70" y="511"/>
                    <a:pt x="70" y="511"/>
                  </a:cubicBezTo>
                  <a:cubicBezTo>
                    <a:pt x="69" y="514"/>
                    <a:pt x="68" y="516"/>
                    <a:pt x="67" y="518"/>
                  </a:cubicBezTo>
                  <a:close/>
                  <a:moveTo>
                    <a:pt x="680" y="73"/>
                  </a:moveTo>
                  <a:cubicBezTo>
                    <a:pt x="677" y="73"/>
                    <a:pt x="675" y="73"/>
                    <a:pt x="672" y="73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672" y="1"/>
                    <a:pt x="675" y="1"/>
                    <a:pt x="678" y="1"/>
                  </a:cubicBezTo>
                  <a:lnTo>
                    <a:pt x="680" y="73"/>
                  </a:lnTo>
                  <a:close/>
                  <a:moveTo>
                    <a:pt x="75" y="497"/>
                  </a:moveTo>
                  <a:cubicBezTo>
                    <a:pt x="8" y="471"/>
                    <a:pt x="8" y="471"/>
                    <a:pt x="8" y="471"/>
                  </a:cubicBezTo>
                  <a:cubicBezTo>
                    <a:pt x="9" y="468"/>
                    <a:pt x="10" y="465"/>
                    <a:pt x="12" y="463"/>
                  </a:cubicBezTo>
                  <a:cubicBezTo>
                    <a:pt x="78" y="490"/>
                    <a:pt x="78" y="490"/>
                    <a:pt x="78" y="490"/>
                  </a:cubicBezTo>
                  <a:cubicBezTo>
                    <a:pt x="77" y="492"/>
                    <a:pt x="76" y="495"/>
                    <a:pt x="75" y="497"/>
                  </a:cubicBezTo>
                  <a:close/>
                  <a:moveTo>
                    <a:pt x="657" y="74"/>
                  </a:moveTo>
                  <a:cubicBezTo>
                    <a:pt x="654" y="74"/>
                    <a:pt x="652" y="74"/>
                    <a:pt x="649" y="74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7" y="2"/>
                    <a:pt x="650" y="2"/>
                    <a:pt x="652" y="2"/>
                  </a:cubicBezTo>
                  <a:lnTo>
                    <a:pt x="657" y="74"/>
                  </a:lnTo>
                  <a:close/>
                  <a:moveTo>
                    <a:pt x="84" y="476"/>
                  </a:moveTo>
                  <a:cubicBezTo>
                    <a:pt x="18" y="447"/>
                    <a:pt x="18" y="447"/>
                    <a:pt x="18" y="447"/>
                  </a:cubicBezTo>
                  <a:cubicBezTo>
                    <a:pt x="19" y="445"/>
                    <a:pt x="20" y="442"/>
                    <a:pt x="21" y="440"/>
                  </a:cubicBezTo>
                  <a:cubicBezTo>
                    <a:pt x="87" y="469"/>
                    <a:pt x="87" y="469"/>
                    <a:pt x="87" y="469"/>
                  </a:cubicBezTo>
                  <a:cubicBezTo>
                    <a:pt x="86" y="471"/>
                    <a:pt x="85" y="474"/>
                    <a:pt x="84" y="476"/>
                  </a:cubicBezTo>
                  <a:close/>
                  <a:moveTo>
                    <a:pt x="634" y="75"/>
                  </a:moveTo>
                  <a:cubicBezTo>
                    <a:pt x="632" y="76"/>
                    <a:pt x="629" y="76"/>
                    <a:pt x="627" y="76"/>
                  </a:cubicBezTo>
                  <a:cubicBezTo>
                    <a:pt x="619" y="5"/>
                    <a:pt x="619" y="5"/>
                    <a:pt x="619" y="5"/>
                  </a:cubicBezTo>
                  <a:cubicBezTo>
                    <a:pt x="622" y="4"/>
                    <a:pt x="625" y="4"/>
                    <a:pt x="627" y="4"/>
                  </a:cubicBezTo>
                  <a:lnTo>
                    <a:pt x="634" y="75"/>
                  </a:lnTo>
                  <a:close/>
                  <a:moveTo>
                    <a:pt x="94" y="455"/>
                  </a:moveTo>
                  <a:cubicBezTo>
                    <a:pt x="28" y="424"/>
                    <a:pt x="28" y="424"/>
                    <a:pt x="28" y="424"/>
                  </a:cubicBezTo>
                  <a:cubicBezTo>
                    <a:pt x="30" y="422"/>
                    <a:pt x="31" y="419"/>
                    <a:pt x="32" y="417"/>
                  </a:cubicBezTo>
                  <a:cubicBezTo>
                    <a:pt x="97" y="448"/>
                    <a:pt x="97" y="448"/>
                    <a:pt x="97" y="448"/>
                  </a:cubicBezTo>
                  <a:cubicBezTo>
                    <a:pt x="96" y="451"/>
                    <a:pt x="95" y="453"/>
                    <a:pt x="94" y="455"/>
                  </a:cubicBezTo>
                  <a:close/>
                  <a:moveTo>
                    <a:pt x="612" y="78"/>
                  </a:moveTo>
                  <a:cubicBezTo>
                    <a:pt x="609" y="78"/>
                    <a:pt x="607" y="79"/>
                    <a:pt x="604" y="79"/>
                  </a:cubicBezTo>
                  <a:cubicBezTo>
                    <a:pt x="594" y="8"/>
                    <a:pt x="594" y="8"/>
                    <a:pt x="594" y="8"/>
                  </a:cubicBezTo>
                  <a:cubicBezTo>
                    <a:pt x="597" y="7"/>
                    <a:pt x="600" y="7"/>
                    <a:pt x="602" y="7"/>
                  </a:cubicBezTo>
                  <a:lnTo>
                    <a:pt x="612" y="78"/>
                  </a:lnTo>
                  <a:close/>
                  <a:moveTo>
                    <a:pt x="104" y="435"/>
                  </a:moveTo>
                  <a:cubicBezTo>
                    <a:pt x="40" y="402"/>
                    <a:pt x="40" y="402"/>
                    <a:pt x="40" y="402"/>
                  </a:cubicBezTo>
                  <a:cubicBezTo>
                    <a:pt x="41" y="399"/>
                    <a:pt x="42" y="397"/>
                    <a:pt x="44" y="394"/>
                  </a:cubicBezTo>
                  <a:cubicBezTo>
                    <a:pt x="107" y="428"/>
                    <a:pt x="107" y="428"/>
                    <a:pt x="107" y="428"/>
                  </a:cubicBezTo>
                  <a:cubicBezTo>
                    <a:pt x="106" y="430"/>
                    <a:pt x="105" y="432"/>
                    <a:pt x="104" y="435"/>
                  </a:cubicBezTo>
                  <a:close/>
                  <a:moveTo>
                    <a:pt x="589" y="81"/>
                  </a:moveTo>
                  <a:cubicBezTo>
                    <a:pt x="587" y="82"/>
                    <a:pt x="584" y="82"/>
                    <a:pt x="582" y="83"/>
                  </a:cubicBezTo>
                  <a:cubicBezTo>
                    <a:pt x="569" y="12"/>
                    <a:pt x="569" y="12"/>
                    <a:pt x="569" y="12"/>
                  </a:cubicBezTo>
                  <a:cubicBezTo>
                    <a:pt x="572" y="11"/>
                    <a:pt x="575" y="11"/>
                    <a:pt x="577" y="10"/>
                  </a:cubicBezTo>
                  <a:lnTo>
                    <a:pt x="589" y="81"/>
                  </a:lnTo>
                  <a:close/>
                  <a:moveTo>
                    <a:pt x="114" y="415"/>
                  </a:moveTo>
                  <a:cubicBezTo>
                    <a:pt x="52" y="379"/>
                    <a:pt x="52" y="379"/>
                    <a:pt x="52" y="379"/>
                  </a:cubicBezTo>
                  <a:cubicBezTo>
                    <a:pt x="53" y="377"/>
                    <a:pt x="54" y="374"/>
                    <a:pt x="56" y="372"/>
                  </a:cubicBezTo>
                  <a:cubicBezTo>
                    <a:pt x="118" y="408"/>
                    <a:pt x="118" y="408"/>
                    <a:pt x="118" y="408"/>
                  </a:cubicBezTo>
                  <a:cubicBezTo>
                    <a:pt x="117" y="410"/>
                    <a:pt x="116" y="412"/>
                    <a:pt x="114" y="415"/>
                  </a:cubicBezTo>
                  <a:close/>
                  <a:moveTo>
                    <a:pt x="567" y="85"/>
                  </a:moveTo>
                  <a:cubicBezTo>
                    <a:pt x="564" y="86"/>
                    <a:pt x="562" y="86"/>
                    <a:pt x="559" y="87"/>
                  </a:cubicBezTo>
                  <a:cubicBezTo>
                    <a:pt x="544" y="17"/>
                    <a:pt x="544" y="17"/>
                    <a:pt x="544" y="17"/>
                  </a:cubicBezTo>
                  <a:cubicBezTo>
                    <a:pt x="547" y="16"/>
                    <a:pt x="550" y="15"/>
                    <a:pt x="553" y="15"/>
                  </a:cubicBezTo>
                  <a:lnTo>
                    <a:pt x="567" y="85"/>
                  </a:lnTo>
                  <a:close/>
                  <a:moveTo>
                    <a:pt x="126" y="395"/>
                  </a:moveTo>
                  <a:cubicBezTo>
                    <a:pt x="64" y="358"/>
                    <a:pt x="64" y="358"/>
                    <a:pt x="64" y="358"/>
                  </a:cubicBezTo>
                  <a:cubicBezTo>
                    <a:pt x="66" y="355"/>
                    <a:pt x="67" y="353"/>
                    <a:pt x="69" y="350"/>
                  </a:cubicBezTo>
                  <a:cubicBezTo>
                    <a:pt x="130" y="388"/>
                    <a:pt x="130" y="388"/>
                    <a:pt x="130" y="388"/>
                  </a:cubicBezTo>
                  <a:cubicBezTo>
                    <a:pt x="129" y="391"/>
                    <a:pt x="127" y="393"/>
                    <a:pt x="126" y="395"/>
                  </a:cubicBezTo>
                  <a:close/>
                  <a:moveTo>
                    <a:pt x="545" y="90"/>
                  </a:moveTo>
                  <a:cubicBezTo>
                    <a:pt x="542" y="91"/>
                    <a:pt x="540" y="91"/>
                    <a:pt x="537" y="92"/>
                  </a:cubicBezTo>
                  <a:cubicBezTo>
                    <a:pt x="520" y="22"/>
                    <a:pt x="520" y="22"/>
                    <a:pt x="520" y="22"/>
                  </a:cubicBezTo>
                  <a:cubicBezTo>
                    <a:pt x="523" y="22"/>
                    <a:pt x="525" y="21"/>
                    <a:pt x="528" y="20"/>
                  </a:cubicBezTo>
                  <a:lnTo>
                    <a:pt x="545" y="90"/>
                  </a:lnTo>
                  <a:close/>
                  <a:moveTo>
                    <a:pt x="138" y="376"/>
                  </a:moveTo>
                  <a:cubicBezTo>
                    <a:pt x="78" y="336"/>
                    <a:pt x="78" y="336"/>
                    <a:pt x="78" y="336"/>
                  </a:cubicBezTo>
                  <a:cubicBezTo>
                    <a:pt x="79" y="334"/>
                    <a:pt x="81" y="331"/>
                    <a:pt x="83" y="329"/>
                  </a:cubicBezTo>
                  <a:cubicBezTo>
                    <a:pt x="142" y="369"/>
                    <a:pt x="142" y="369"/>
                    <a:pt x="142" y="369"/>
                  </a:cubicBezTo>
                  <a:cubicBezTo>
                    <a:pt x="141" y="371"/>
                    <a:pt x="140" y="373"/>
                    <a:pt x="138" y="376"/>
                  </a:cubicBezTo>
                  <a:close/>
                  <a:moveTo>
                    <a:pt x="523" y="96"/>
                  </a:moveTo>
                  <a:cubicBezTo>
                    <a:pt x="520" y="97"/>
                    <a:pt x="518" y="97"/>
                    <a:pt x="515" y="98"/>
                  </a:cubicBezTo>
                  <a:cubicBezTo>
                    <a:pt x="495" y="29"/>
                    <a:pt x="495" y="29"/>
                    <a:pt x="495" y="29"/>
                  </a:cubicBezTo>
                  <a:cubicBezTo>
                    <a:pt x="498" y="28"/>
                    <a:pt x="501" y="27"/>
                    <a:pt x="504" y="26"/>
                  </a:cubicBezTo>
                  <a:lnTo>
                    <a:pt x="523" y="96"/>
                  </a:lnTo>
                  <a:close/>
                  <a:moveTo>
                    <a:pt x="151" y="357"/>
                  </a:moveTo>
                  <a:cubicBezTo>
                    <a:pt x="92" y="315"/>
                    <a:pt x="92" y="315"/>
                    <a:pt x="92" y="315"/>
                  </a:cubicBezTo>
                  <a:cubicBezTo>
                    <a:pt x="94" y="313"/>
                    <a:pt x="95" y="311"/>
                    <a:pt x="97" y="308"/>
                  </a:cubicBezTo>
                  <a:cubicBezTo>
                    <a:pt x="155" y="351"/>
                    <a:pt x="155" y="351"/>
                    <a:pt x="155" y="351"/>
                  </a:cubicBezTo>
                  <a:cubicBezTo>
                    <a:pt x="154" y="353"/>
                    <a:pt x="152" y="355"/>
                    <a:pt x="151" y="357"/>
                  </a:cubicBezTo>
                  <a:close/>
                  <a:moveTo>
                    <a:pt x="501" y="102"/>
                  </a:moveTo>
                  <a:cubicBezTo>
                    <a:pt x="498" y="103"/>
                    <a:pt x="496" y="104"/>
                    <a:pt x="494" y="105"/>
                  </a:cubicBezTo>
                  <a:cubicBezTo>
                    <a:pt x="471" y="36"/>
                    <a:pt x="471" y="36"/>
                    <a:pt x="471" y="36"/>
                  </a:cubicBezTo>
                  <a:cubicBezTo>
                    <a:pt x="474" y="35"/>
                    <a:pt x="477" y="34"/>
                    <a:pt x="479" y="34"/>
                  </a:cubicBezTo>
                  <a:lnTo>
                    <a:pt x="501" y="102"/>
                  </a:lnTo>
                  <a:close/>
                  <a:moveTo>
                    <a:pt x="164" y="338"/>
                  </a:moveTo>
                  <a:cubicBezTo>
                    <a:pt x="107" y="295"/>
                    <a:pt x="107" y="295"/>
                    <a:pt x="107" y="295"/>
                  </a:cubicBezTo>
                  <a:cubicBezTo>
                    <a:pt x="109" y="293"/>
                    <a:pt x="110" y="290"/>
                    <a:pt x="112" y="288"/>
                  </a:cubicBezTo>
                  <a:cubicBezTo>
                    <a:pt x="169" y="332"/>
                    <a:pt x="169" y="332"/>
                    <a:pt x="169" y="332"/>
                  </a:cubicBezTo>
                  <a:cubicBezTo>
                    <a:pt x="167" y="334"/>
                    <a:pt x="166" y="336"/>
                    <a:pt x="164" y="338"/>
                  </a:cubicBezTo>
                  <a:close/>
                  <a:moveTo>
                    <a:pt x="479" y="109"/>
                  </a:moveTo>
                  <a:cubicBezTo>
                    <a:pt x="477" y="110"/>
                    <a:pt x="474" y="111"/>
                    <a:pt x="472" y="112"/>
                  </a:cubicBezTo>
                  <a:cubicBezTo>
                    <a:pt x="448" y="44"/>
                    <a:pt x="448" y="44"/>
                    <a:pt x="448" y="44"/>
                  </a:cubicBezTo>
                  <a:cubicBezTo>
                    <a:pt x="450" y="43"/>
                    <a:pt x="453" y="42"/>
                    <a:pt x="455" y="41"/>
                  </a:cubicBezTo>
                  <a:lnTo>
                    <a:pt x="479" y="109"/>
                  </a:lnTo>
                  <a:close/>
                  <a:moveTo>
                    <a:pt x="178" y="320"/>
                  </a:moveTo>
                  <a:cubicBezTo>
                    <a:pt x="123" y="275"/>
                    <a:pt x="123" y="275"/>
                    <a:pt x="123" y="275"/>
                  </a:cubicBezTo>
                  <a:cubicBezTo>
                    <a:pt x="124" y="273"/>
                    <a:pt x="126" y="271"/>
                    <a:pt x="128" y="269"/>
                  </a:cubicBezTo>
                  <a:cubicBezTo>
                    <a:pt x="183" y="315"/>
                    <a:pt x="183" y="315"/>
                    <a:pt x="183" y="315"/>
                  </a:cubicBezTo>
                  <a:cubicBezTo>
                    <a:pt x="182" y="317"/>
                    <a:pt x="180" y="318"/>
                    <a:pt x="178" y="320"/>
                  </a:cubicBezTo>
                  <a:close/>
                  <a:moveTo>
                    <a:pt x="458" y="117"/>
                  </a:moveTo>
                  <a:cubicBezTo>
                    <a:pt x="455" y="118"/>
                    <a:pt x="453" y="119"/>
                    <a:pt x="451" y="120"/>
                  </a:cubicBezTo>
                  <a:cubicBezTo>
                    <a:pt x="424" y="53"/>
                    <a:pt x="424" y="53"/>
                    <a:pt x="424" y="53"/>
                  </a:cubicBezTo>
                  <a:cubicBezTo>
                    <a:pt x="427" y="52"/>
                    <a:pt x="429" y="51"/>
                    <a:pt x="432" y="50"/>
                  </a:cubicBezTo>
                  <a:lnTo>
                    <a:pt x="458" y="117"/>
                  </a:lnTo>
                  <a:close/>
                  <a:moveTo>
                    <a:pt x="193" y="303"/>
                  </a:moveTo>
                  <a:cubicBezTo>
                    <a:pt x="139" y="256"/>
                    <a:pt x="139" y="256"/>
                    <a:pt x="139" y="256"/>
                  </a:cubicBezTo>
                  <a:cubicBezTo>
                    <a:pt x="141" y="254"/>
                    <a:pt x="143" y="251"/>
                    <a:pt x="144" y="249"/>
                  </a:cubicBezTo>
                  <a:cubicBezTo>
                    <a:pt x="198" y="297"/>
                    <a:pt x="198" y="297"/>
                    <a:pt x="198" y="297"/>
                  </a:cubicBezTo>
                  <a:cubicBezTo>
                    <a:pt x="196" y="299"/>
                    <a:pt x="195" y="301"/>
                    <a:pt x="193" y="303"/>
                  </a:cubicBezTo>
                  <a:close/>
                  <a:moveTo>
                    <a:pt x="437" y="126"/>
                  </a:moveTo>
                  <a:cubicBezTo>
                    <a:pt x="434" y="127"/>
                    <a:pt x="432" y="128"/>
                    <a:pt x="430" y="129"/>
                  </a:cubicBezTo>
                  <a:cubicBezTo>
                    <a:pt x="401" y="63"/>
                    <a:pt x="401" y="63"/>
                    <a:pt x="401" y="63"/>
                  </a:cubicBezTo>
                  <a:cubicBezTo>
                    <a:pt x="403" y="62"/>
                    <a:pt x="406" y="61"/>
                    <a:pt x="408" y="60"/>
                  </a:cubicBezTo>
                  <a:lnTo>
                    <a:pt x="437" y="126"/>
                  </a:lnTo>
                  <a:close/>
                  <a:moveTo>
                    <a:pt x="208" y="286"/>
                  </a:moveTo>
                  <a:cubicBezTo>
                    <a:pt x="156" y="237"/>
                    <a:pt x="156" y="237"/>
                    <a:pt x="156" y="237"/>
                  </a:cubicBezTo>
                  <a:cubicBezTo>
                    <a:pt x="158" y="235"/>
                    <a:pt x="160" y="233"/>
                    <a:pt x="161" y="231"/>
                  </a:cubicBezTo>
                  <a:cubicBezTo>
                    <a:pt x="214" y="281"/>
                    <a:pt x="214" y="281"/>
                    <a:pt x="214" y="281"/>
                  </a:cubicBezTo>
                  <a:cubicBezTo>
                    <a:pt x="212" y="282"/>
                    <a:pt x="210" y="284"/>
                    <a:pt x="208" y="286"/>
                  </a:cubicBezTo>
                  <a:close/>
                  <a:moveTo>
                    <a:pt x="416" y="135"/>
                  </a:moveTo>
                  <a:cubicBezTo>
                    <a:pt x="414" y="136"/>
                    <a:pt x="411" y="137"/>
                    <a:pt x="409" y="138"/>
                  </a:cubicBezTo>
                  <a:cubicBezTo>
                    <a:pt x="378" y="74"/>
                    <a:pt x="378" y="74"/>
                    <a:pt x="378" y="74"/>
                  </a:cubicBezTo>
                  <a:cubicBezTo>
                    <a:pt x="380" y="72"/>
                    <a:pt x="383" y="71"/>
                    <a:pt x="385" y="70"/>
                  </a:cubicBezTo>
                  <a:lnTo>
                    <a:pt x="416" y="135"/>
                  </a:lnTo>
                  <a:close/>
                  <a:moveTo>
                    <a:pt x="224" y="270"/>
                  </a:moveTo>
                  <a:cubicBezTo>
                    <a:pt x="173" y="219"/>
                    <a:pt x="173" y="219"/>
                    <a:pt x="173" y="219"/>
                  </a:cubicBezTo>
                  <a:cubicBezTo>
                    <a:pt x="175" y="217"/>
                    <a:pt x="177" y="215"/>
                    <a:pt x="179" y="21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28" y="266"/>
                    <a:pt x="226" y="268"/>
                    <a:pt x="224" y="270"/>
                  </a:cubicBezTo>
                  <a:close/>
                  <a:moveTo>
                    <a:pt x="395" y="145"/>
                  </a:moveTo>
                  <a:cubicBezTo>
                    <a:pt x="393" y="146"/>
                    <a:pt x="391" y="147"/>
                    <a:pt x="389" y="149"/>
                  </a:cubicBezTo>
                  <a:cubicBezTo>
                    <a:pt x="355" y="85"/>
                    <a:pt x="355" y="85"/>
                    <a:pt x="355" y="85"/>
                  </a:cubicBezTo>
                  <a:cubicBezTo>
                    <a:pt x="358" y="84"/>
                    <a:pt x="360" y="82"/>
                    <a:pt x="363" y="81"/>
                  </a:cubicBezTo>
                  <a:lnTo>
                    <a:pt x="395" y="145"/>
                  </a:lnTo>
                  <a:close/>
                  <a:moveTo>
                    <a:pt x="241" y="254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93" y="199"/>
                    <a:pt x="195" y="197"/>
                    <a:pt x="198" y="196"/>
                  </a:cubicBezTo>
                  <a:cubicBezTo>
                    <a:pt x="246" y="249"/>
                    <a:pt x="246" y="249"/>
                    <a:pt x="246" y="249"/>
                  </a:cubicBezTo>
                  <a:cubicBezTo>
                    <a:pt x="244" y="250"/>
                    <a:pt x="242" y="252"/>
                    <a:pt x="241" y="254"/>
                  </a:cubicBezTo>
                  <a:close/>
                  <a:moveTo>
                    <a:pt x="375" y="156"/>
                  </a:moveTo>
                  <a:cubicBezTo>
                    <a:pt x="373" y="157"/>
                    <a:pt x="371" y="158"/>
                    <a:pt x="369" y="160"/>
                  </a:cubicBezTo>
                  <a:cubicBezTo>
                    <a:pt x="333" y="97"/>
                    <a:pt x="333" y="97"/>
                    <a:pt x="333" y="97"/>
                  </a:cubicBezTo>
                  <a:cubicBezTo>
                    <a:pt x="336" y="95"/>
                    <a:pt x="338" y="94"/>
                    <a:pt x="341" y="93"/>
                  </a:cubicBezTo>
                  <a:lnTo>
                    <a:pt x="375" y="156"/>
                  </a:lnTo>
                  <a:close/>
                  <a:moveTo>
                    <a:pt x="257" y="239"/>
                  </a:moveTo>
                  <a:cubicBezTo>
                    <a:pt x="210" y="184"/>
                    <a:pt x="210" y="184"/>
                    <a:pt x="210" y="184"/>
                  </a:cubicBezTo>
                  <a:cubicBezTo>
                    <a:pt x="212" y="182"/>
                    <a:pt x="214" y="181"/>
                    <a:pt x="216" y="179"/>
                  </a:cubicBezTo>
                  <a:cubicBezTo>
                    <a:pt x="263" y="234"/>
                    <a:pt x="263" y="234"/>
                    <a:pt x="263" y="234"/>
                  </a:cubicBezTo>
                  <a:cubicBezTo>
                    <a:pt x="261" y="235"/>
                    <a:pt x="259" y="237"/>
                    <a:pt x="257" y="239"/>
                  </a:cubicBezTo>
                  <a:close/>
                  <a:moveTo>
                    <a:pt x="356" y="167"/>
                  </a:moveTo>
                  <a:cubicBezTo>
                    <a:pt x="353" y="168"/>
                    <a:pt x="351" y="170"/>
                    <a:pt x="349" y="171"/>
                  </a:cubicBezTo>
                  <a:cubicBezTo>
                    <a:pt x="311" y="110"/>
                    <a:pt x="311" y="110"/>
                    <a:pt x="311" y="110"/>
                  </a:cubicBezTo>
                  <a:cubicBezTo>
                    <a:pt x="314" y="108"/>
                    <a:pt x="316" y="107"/>
                    <a:pt x="319" y="105"/>
                  </a:cubicBezTo>
                  <a:lnTo>
                    <a:pt x="356" y="167"/>
                  </a:lnTo>
                  <a:close/>
                  <a:moveTo>
                    <a:pt x="275" y="224"/>
                  </a:moveTo>
                  <a:cubicBezTo>
                    <a:pt x="229" y="168"/>
                    <a:pt x="229" y="168"/>
                    <a:pt x="229" y="168"/>
                  </a:cubicBezTo>
                  <a:cubicBezTo>
                    <a:pt x="231" y="166"/>
                    <a:pt x="234" y="165"/>
                    <a:pt x="236" y="163"/>
                  </a:cubicBezTo>
                  <a:cubicBezTo>
                    <a:pt x="281" y="219"/>
                    <a:pt x="281" y="219"/>
                    <a:pt x="281" y="219"/>
                  </a:cubicBezTo>
                  <a:cubicBezTo>
                    <a:pt x="279" y="221"/>
                    <a:pt x="277" y="222"/>
                    <a:pt x="275" y="224"/>
                  </a:cubicBezTo>
                  <a:close/>
                  <a:moveTo>
                    <a:pt x="336" y="179"/>
                  </a:moveTo>
                  <a:cubicBezTo>
                    <a:pt x="334" y="181"/>
                    <a:pt x="332" y="182"/>
                    <a:pt x="330" y="183"/>
                  </a:cubicBezTo>
                  <a:cubicBezTo>
                    <a:pt x="290" y="123"/>
                    <a:pt x="290" y="123"/>
                    <a:pt x="290" y="123"/>
                  </a:cubicBezTo>
                  <a:cubicBezTo>
                    <a:pt x="293" y="122"/>
                    <a:pt x="295" y="120"/>
                    <a:pt x="297" y="119"/>
                  </a:cubicBezTo>
                  <a:lnTo>
                    <a:pt x="336" y="179"/>
                  </a:lnTo>
                  <a:close/>
                  <a:moveTo>
                    <a:pt x="293" y="210"/>
                  </a:moveTo>
                  <a:cubicBezTo>
                    <a:pt x="249" y="152"/>
                    <a:pt x="249" y="152"/>
                    <a:pt x="249" y="152"/>
                  </a:cubicBezTo>
                  <a:cubicBezTo>
                    <a:pt x="251" y="151"/>
                    <a:pt x="254" y="149"/>
                    <a:pt x="256" y="147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7" y="207"/>
                    <a:pt x="295" y="208"/>
                    <a:pt x="293" y="210"/>
                  </a:cubicBezTo>
                  <a:close/>
                  <a:moveTo>
                    <a:pt x="317" y="192"/>
                  </a:moveTo>
                  <a:cubicBezTo>
                    <a:pt x="316" y="193"/>
                    <a:pt x="314" y="194"/>
                    <a:pt x="313" y="195"/>
                  </a:cubicBezTo>
                  <a:cubicBezTo>
                    <a:pt x="311" y="196"/>
                    <a:pt x="311" y="196"/>
                    <a:pt x="311" y="196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3" y="135"/>
                    <a:pt x="275" y="134"/>
                    <a:pt x="276" y="133"/>
                  </a:cubicBezTo>
                  <a:lnTo>
                    <a:pt x="317" y="19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lumMod val="67000"/>
                    <a:lumOff val="33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+mn-ea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A0D57DF-B7EC-4074-A962-E1F679172AF5}"/>
                </a:ext>
              </a:extLst>
            </p:cNvPr>
            <p:cNvGrpSpPr/>
            <p:nvPr/>
          </p:nvGrpSpPr>
          <p:grpSpPr>
            <a:xfrm>
              <a:off x="2465490" y="2747947"/>
              <a:ext cx="2386840" cy="2386840"/>
              <a:chOff x="4519497" y="2236187"/>
              <a:chExt cx="3153006" cy="315300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071EE09-0857-4FAA-AD08-2450378FEAB2}"/>
                  </a:ext>
                </a:extLst>
              </p:cNvPr>
              <p:cNvSpPr/>
              <p:nvPr/>
            </p:nvSpPr>
            <p:spPr>
              <a:xfrm>
                <a:off x="4519497" y="2236187"/>
                <a:ext cx="3153006" cy="31530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42900" dist="127000" dir="2700000" algn="tl" rotWithShape="0">
                  <a:schemeClr val="accent1">
                    <a:lumMod val="60000"/>
                    <a:lumOff val="4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+mn-ea"/>
                </a:endParaRPr>
              </a:p>
            </p:txBody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69C68912-8CD0-4B81-9766-5B83591142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9734" y="2394994"/>
                <a:ext cx="2830902" cy="2835394"/>
              </a:xfrm>
              <a:custGeom>
                <a:avLst/>
                <a:gdLst>
                  <a:gd name="T0" fmla="*/ 613 w 1168"/>
                  <a:gd name="T1" fmla="*/ 1148 h 1169"/>
                  <a:gd name="T2" fmla="*/ 647 w 1168"/>
                  <a:gd name="T3" fmla="*/ 1165 h 1169"/>
                  <a:gd name="T4" fmla="*/ 501 w 1168"/>
                  <a:gd name="T5" fmla="*/ 1163 h 1169"/>
                  <a:gd name="T6" fmla="*/ 473 w 1168"/>
                  <a:gd name="T7" fmla="*/ 1138 h 1169"/>
                  <a:gd name="T8" fmla="*/ 453 w 1168"/>
                  <a:gd name="T9" fmla="*/ 1154 h 1169"/>
                  <a:gd name="T10" fmla="*/ 752 w 1168"/>
                  <a:gd name="T11" fmla="*/ 1123 h 1169"/>
                  <a:gd name="T12" fmla="*/ 789 w 1168"/>
                  <a:gd name="T13" fmla="*/ 1132 h 1169"/>
                  <a:gd name="T14" fmla="*/ 360 w 1168"/>
                  <a:gd name="T15" fmla="*/ 1124 h 1169"/>
                  <a:gd name="T16" fmla="*/ 339 w 1168"/>
                  <a:gd name="T17" fmla="*/ 1093 h 1169"/>
                  <a:gd name="T18" fmla="*/ 316 w 1168"/>
                  <a:gd name="T19" fmla="*/ 1103 h 1169"/>
                  <a:gd name="T20" fmla="*/ 880 w 1168"/>
                  <a:gd name="T21" fmla="*/ 1065 h 1169"/>
                  <a:gd name="T22" fmla="*/ 918 w 1168"/>
                  <a:gd name="T23" fmla="*/ 1064 h 1169"/>
                  <a:gd name="T24" fmla="*/ 233 w 1168"/>
                  <a:gd name="T25" fmla="*/ 1051 h 1169"/>
                  <a:gd name="T26" fmla="*/ 220 w 1168"/>
                  <a:gd name="T27" fmla="*/ 1016 h 1169"/>
                  <a:gd name="T28" fmla="*/ 195 w 1168"/>
                  <a:gd name="T29" fmla="*/ 1020 h 1169"/>
                  <a:gd name="T30" fmla="*/ 990 w 1168"/>
                  <a:gd name="T31" fmla="*/ 976 h 1169"/>
                  <a:gd name="T32" fmla="*/ 1026 w 1168"/>
                  <a:gd name="T33" fmla="*/ 966 h 1169"/>
                  <a:gd name="T34" fmla="*/ 128 w 1168"/>
                  <a:gd name="T35" fmla="*/ 950 h 1169"/>
                  <a:gd name="T36" fmla="*/ 125 w 1168"/>
                  <a:gd name="T37" fmla="*/ 912 h 1169"/>
                  <a:gd name="T38" fmla="*/ 99 w 1168"/>
                  <a:gd name="T39" fmla="*/ 910 h 1169"/>
                  <a:gd name="T40" fmla="*/ 1075 w 1168"/>
                  <a:gd name="T41" fmla="*/ 863 h 1169"/>
                  <a:gd name="T42" fmla="*/ 1107 w 1168"/>
                  <a:gd name="T43" fmla="*/ 844 h 1169"/>
                  <a:gd name="T44" fmla="*/ 52 w 1168"/>
                  <a:gd name="T45" fmla="*/ 825 h 1169"/>
                  <a:gd name="T46" fmla="*/ 58 w 1168"/>
                  <a:gd name="T47" fmla="*/ 788 h 1169"/>
                  <a:gd name="T48" fmla="*/ 33 w 1168"/>
                  <a:gd name="T49" fmla="*/ 780 h 1169"/>
                  <a:gd name="T50" fmla="*/ 1129 w 1168"/>
                  <a:gd name="T51" fmla="*/ 732 h 1169"/>
                  <a:gd name="T52" fmla="*/ 1156 w 1168"/>
                  <a:gd name="T53" fmla="*/ 706 h 1169"/>
                  <a:gd name="T54" fmla="*/ 9 w 1168"/>
                  <a:gd name="T55" fmla="*/ 686 h 1169"/>
                  <a:gd name="T56" fmla="*/ 24 w 1168"/>
                  <a:gd name="T57" fmla="*/ 651 h 1169"/>
                  <a:gd name="T58" fmla="*/ 2 w 1168"/>
                  <a:gd name="T59" fmla="*/ 637 h 1169"/>
                  <a:gd name="T60" fmla="*/ 1148 w 1168"/>
                  <a:gd name="T61" fmla="*/ 592 h 1169"/>
                  <a:gd name="T62" fmla="*/ 0 w 1168"/>
                  <a:gd name="T63" fmla="*/ 564 h 1169"/>
                  <a:gd name="T64" fmla="*/ 22 w 1168"/>
                  <a:gd name="T65" fmla="*/ 534 h 1169"/>
                  <a:gd name="T66" fmla="*/ 1144 w 1168"/>
                  <a:gd name="T67" fmla="*/ 514 h 1169"/>
                  <a:gd name="T68" fmla="*/ 1159 w 1168"/>
                  <a:gd name="T69" fmla="*/ 479 h 1169"/>
                  <a:gd name="T70" fmla="*/ 1136 w 1168"/>
                  <a:gd name="T71" fmla="*/ 467 h 1169"/>
                  <a:gd name="T72" fmla="*/ 23 w 1168"/>
                  <a:gd name="T73" fmla="*/ 420 h 1169"/>
                  <a:gd name="T74" fmla="*/ 52 w 1168"/>
                  <a:gd name="T75" fmla="*/ 396 h 1169"/>
                  <a:gd name="T76" fmla="*/ 1109 w 1168"/>
                  <a:gd name="T77" fmla="*/ 377 h 1169"/>
                  <a:gd name="T78" fmla="*/ 1115 w 1168"/>
                  <a:gd name="T79" fmla="*/ 340 h 1169"/>
                  <a:gd name="T80" fmla="*/ 1090 w 1168"/>
                  <a:gd name="T81" fmla="*/ 334 h 1169"/>
                  <a:gd name="T82" fmla="*/ 82 w 1168"/>
                  <a:gd name="T83" fmla="*/ 286 h 1169"/>
                  <a:gd name="T84" fmla="*/ 116 w 1168"/>
                  <a:gd name="T85" fmla="*/ 269 h 1169"/>
                  <a:gd name="T86" fmla="*/ 1041 w 1168"/>
                  <a:gd name="T87" fmla="*/ 254 h 1169"/>
                  <a:gd name="T88" fmla="*/ 1037 w 1168"/>
                  <a:gd name="T89" fmla="*/ 216 h 1169"/>
                  <a:gd name="T90" fmla="*/ 1012 w 1168"/>
                  <a:gd name="T91" fmla="*/ 217 h 1169"/>
                  <a:gd name="T92" fmla="*/ 172 w 1168"/>
                  <a:gd name="T93" fmla="*/ 171 h 1169"/>
                  <a:gd name="T94" fmla="*/ 209 w 1168"/>
                  <a:gd name="T95" fmla="*/ 163 h 1169"/>
                  <a:gd name="T96" fmla="*/ 945 w 1168"/>
                  <a:gd name="T97" fmla="*/ 151 h 1169"/>
                  <a:gd name="T98" fmla="*/ 932 w 1168"/>
                  <a:gd name="T99" fmla="*/ 115 h 1169"/>
                  <a:gd name="T100" fmla="*/ 907 w 1168"/>
                  <a:gd name="T101" fmla="*/ 122 h 1169"/>
                  <a:gd name="T102" fmla="*/ 287 w 1168"/>
                  <a:gd name="T103" fmla="*/ 81 h 1169"/>
                  <a:gd name="T104" fmla="*/ 325 w 1168"/>
                  <a:gd name="T105" fmla="*/ 83 h 1169"/>
                  <a:gd name="T106" fmla="*/ 826 w 1168"/>
                  <a:gd name="T107" fmla="*/ 75 h 1169"/>
                  <a:gd name="T108" fmla="*/ 804 w 1168"/>
                  <a:gd name="T109" fmla="*/ 43 h 1169"/>
                  <a:gd name="T110" fmla="*/ 782 w 1168"/>
                  <a:gd name="T111" fmla="*/ 56 h 1169"/>
                  <a:gd name="T112" fmla="*/ 421 w 1168"/>
                  <a:gd name="T113" fmla="*/ 23 h 1169"/>
                  <a:gd name="T114" fmla="*/ 457 w 1168"/>
                  <a:gd name="T115" fmla="*/ 35 h 1169"/>
                  <a:gd name="T116" fmla="*/ 691 w 1168"/>
                  <a:gd name="T117" fmla="*/ 31 h 1169"/>
                  <a:gd name="T118" fmla="*/ 663 w 1168"/>
                  <a:gd name="T119" fmla="*/ 6 h 1169"/>
                  <a:gd name="T120" fmla="*/ 645 w 1168"/>
                  <a:gd name="T121" fmla="*/ 24 h 1169"/>
                  <a:gd name="T122" fmla="*/ 566 w 1168"/>
                  <a:gd name="T123" fmla="*/ 1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8" h="1169">
                    <a:moveTo>
                      <a:pt x="590" y="1169"/>
                    </a:moveTo>
                    <a:cubicBezTo>
                      <a:pt x="590" y="1149"/>
                      <a:pt x="590" y="1149"/>
                      <a:pt x="590" y="1149"/>
                    </a:cubicBezTo>
                    <a:cubicBezTo>
                      <a:pt x="593" y="1149"/>
                      <a:pt x="595" y="1149"/>
                      <a:pt x="598" y="1148"/>
                    </a:cubicBezTo>
                    <a:cubicBezTo>
                      <a:pt x="598" y="1168"/>
                      <a:pt x="598" y="1168"/>
                      <a:pt x="598" y="1168"/>
                    </a:cubicBezTo>
                    <a:cubicBezTo>
                      <a:pt x="596" y="1169"/>
                      <a:pt x="593" y="1169"/>
                      <a:pt x="590" y="1169"/>
                    </a:cubicBezTo>
                    <a:moveTo>
                      <a:pt x="574" y="1169"/>
                    </a:moveTo>
                    <a:cubicBezTo>
                      <a:pt x="571" y="1168"/>
                      <a:pt x="568" y="1168"/>
                      <a:pt x="566" y="1168"/>
                    </a:cubicBezTo>
                    <a:cubicBezTo>
                      <a:pt x="566" y="1148"/>
                      <a:pt x="566" y="1148"/>
                      <a:pt x="566" y="1148"/>
                    </a:cubicBezTo>
                    <a:cubicBezTo>
                      <a:pt x="569" y="1148"/>
                      <a:pt x="572" y="1148"/>
                      <a:pt x="574" y="1149"/>
                    </a:cubicBezTo>
                    <a:cubicBezTo>
                      <a:pt x="574" y="1169"/>
                      <a:pt x="574" y="1169"/>
                      <a:pt x="574" y="1169"/>
                    </a:cubicBezTo>
                    <a:moveTo>
                      <a:pt x="615" y="1168"/>
                    </a:moveTo>
                    <a:cubicBezTo>
                      <a:pt x="613" y="1148"/>
                      <a:pt x="613" y="1148"/>
                      <a:pt x="613" y="1148"/>
                    </a:cubicBezTo>
                    <a:cubicBezTo>
                      <a:pt x="616" y="1148"/>
                      <a:pt x="619" y="1148"/>
                      <a:pt x="621" y="1147"/>
                    </a:cubicBezTo>
                    <a:cubicBezTo>
                      <a:pt x="623" y="1167"/>
                      <a:pt x="623" y="1167"/>
                      <a:pt x="623" y="1167"/>
                    </a:cubicBezTo>
                    <a:cubicBezTo>
                      <a:pt x="620" y="1168"/>
                      <a:pt x="617" y="1168"/>
                      <a:pt x="615" y="1168"/>
                    </a:cubicBezTo>
                    <a:moveTo>
                      <a:pt x="549" y="1168"/>
                    </a:moveTo>
                    <a:cubicBezTo>
                      <a:pt x="547" y="1167"/>
                      <a:pt x="544" y="1167"/>
                      <a:pt x="541" y="1167"/>
                    </a:cubicBezTo>
                    <a:cubicBezTo>
                      <a:pt x="543" y="1147"/>
                      <a:pt x="543" y="1147"/>
                      <a:pt x="543" y="1147"/>
                    </a:cubicBezTo>
                    <a:cubicBezTo>
                      <a:pt x="545" y="1147"/>
                      <a:pt x="548" y="1147"/>
                      <a:pt x="551" y="1148"/>
                    </a:cubicBezTo>
                    <a:cubicBezTo>
                      <a:pt x="549" y="1168"/>
                      <a:pt x="549" y="1168"/>
                      <a:pt x="549" y="1168"/>
                    </a:cubicBezTo>
                    <a:moveTo>
                      <a:pt x="639" y="1166"/>
                    </a:moveTo>
                    <a:cubicBezTo>
                      <a:pt x="637" y="1146"/>
                      <a:pt x="637" y="1146"/>
                      <a:pt x="637" y="1146"/>
                    </a:cubicBezTo>
                    <a:cubicBezTo>
                      <a:pt x="640" y="1146"/>
                      <a:pt x="642" y="1146"/>
                      <a:pt x="645" y="1145"/>
                    </a:cubicBezTo>
                    <a:cubicBezTo>
                      <a:pt x="647" y="1165"/>
                      <a:pt x="647" y="1165"/>
                      <a:pt x="647" y="1165"/>
                    </a:cubicBezTo>
                    <a:cubicBezTo>
                      <a:pt x="644" y="1166"/>
                      <a:pt x="642" y="1166"/>
                      <a:pt x="639" y="1166"/>
                    </a:cubicBezTo>
                    <a:moveTo>
                      <a:pt x="525" y="1166"/>
                    </a:moveTo>
                    <a:cubicBezTo>
                      <a:pt x="522" y="1165"/>
                      <a:pt x="520" y="1165"/>
                      <a:pt x="517" y="1165"/>
                    </a:cubicBezTo>
                    <a:cubicBezTo>
                      <a:pt x="519" y="1145"/>
                      <a:pt x="519" y="1145"/>
                      <a:pt x="519" y="1145"/>
                    </a:cubicBezTo>
                    <a:cubicBezTo>
                      <a:pt x="522" y="1145"/>
                      <a:pt x="525" y="1146"/>
                      <a:pt x="527" y="1146"/>
                    </a:cubicBezTo>
                    <a:cubicBezTo>
                      <a:pt x="525" y="1166"/>
                      <a:pt x="525" y="1166"/>
                      <a:pt x="525" y="1166"/>
                    </a:cubicBezTo>
                    <a:moveTo>
                      <a:pt x="663" y="1163"/>
                    </a:moveTo>
                    <a:cubicBezTo>
                      <a:pt x="660" y="1143"/>
                      <a:pt x="660" y="1143"/>
                      <a:pt x="660" y="1143"/>
                    </a:cubicBezTo>
                    <a:cubicBezTo>
                      <a:pt x="663" y="1143"/>
                      <a:pt x="666" y="1143"/>
                      <a:pt x="668" y="1142"/>
                    </a:cubicBezTo>
                    <a:cubicBezTo>
                      <a:pt x="671" y="1162"/>
                      <a:pt x="671" y="1162"/>
                      <a:pt x="671" y="1162"/>
                    </a:cubicBezTo>
                    <a:cubicBezTo>
                      <a:pt x="668" y="1163"/>
                      <a:pt x="666" y="1163"/>
                      <a:pt x="663" y="1163"/>
                    </a:cubicBezTo>
                    <a:moveTo>
                      <a:pt x="501" y="1163"/>
                    </a:moveTo>
                    <a:cubicBezTo>
                      <a:pt x="498" y="1162"/>
                      <a:pt x="496" y="1162"/>
                      <a:pt x="493" y="1162"/>
                    </a:cubicBezTo>
                    <a:cubicBezTo>
                      <a:pt x="496" y="1142"/>
                      <a:pt x="496" y="1142"/>
                      <a:pt x="496" y="1142"/>
                    </a:cubicBezTo>
                    <a:cubicBezTo>
                      <a:pt x="499" y="1142"/>
                      <a:pt x="501" y="1143"/>
                      <a:pt x="504" y="1143"/>
                    </a:cubicBezTo>
                    <a:cubicBezTo>
                      <a:pt x="501" y="1163"/>
                      <a:pt x="501" y="1163"/>
                      <a:pt x="501" y="1163"/>
                    </a:cubicBezTo>
                    <a:moveTo>
                      <a:pt x="687" y="1160"/>
                    </a:moveTo>
                    <a:cubicBezTo>
                      <a:pt x="684" y="1140"/>
                      <a:pt x="684" y="1140"/>
                      <a:pt x="684" y="1140"/>
                    </a:cubicBezTo>
                    <a:cubicBezTo>
                      <a:pt x="686" y="1139"/>
                      <a:pt x="689" y="1139"/>
                      <a:pt x="691" y="1138"/>
                    </a:cubicBezTo>
                    <a:cubicBezTo>
                      <a:pt x="695" y="1158"/>
                      <a:pt x="695" y="1158"/>
                      <a:pt x="695" y="1158"/>
                    </a:cubicBezTo>
                    <a:cubicBezTo>
                      <a:pt x="693" y="1159"/>
                      <a:pt x="690" y="1159"/>
                      <a:pt x="687" y="1160"/>
                    </a:cubicBezTo>
                    <a:moveTo>
                      <a:pt x="477" y="1159"/>
                    </a:moveTo>
                    <a:cubicBezTo>
                      <a:pt x="474" y="1158"/>
                      <a:pt x="471" y="1158"/>
                      <a:pt x="469" y="1157"/>
                    </a:cubicBezTo>
                    <a:cubicBezTo>
                      <a:pt x="473" y="1138"/>
                      <a:pt x="473" y="1138"/>
                      <a:pt x="473" y="1138"/>
                    </a:cubicBezTo>
                    <a:cubicBezTo>
                      <a:pt x="475" y="1138"/>
                      <a:pt x="478" y="1139"/>
                      <a:pt x="480" y="1139"/>
                    </a:cubicBezTo>
                    <a:cubicBezTo>
                      <a:pt x="477" y="1159"/>
                      <a:pt x="477" y="1159"/>
                      <a:pt x="477" y="1159"/>
                    </a:cubicBezTo>
                    <a:moveTo>
                      <a:pt x="711" y="1155"/>
                    </a:moveTo>
                    <a:cubicBezTo>
                      <a:pt x="707" y="1135"/>
                      <a:pt x="707" y="1135"/>
                      <a:pt x="707" y="1135"/>
                    </a:cubicBezTo>
                    <a:cubicBezTo>
                      <a:pt x="709" y="1135"/>
                      <a:pt x="712" y="1134"/>
                      <a:pt x="715" y="1133"/>
                    </a:cubicBezTo>
                    <a:cubicBezTo>
                      <a:pt x="719" y="1153"/>
                      <a:pt x="719" y="1153"/>
                      <a:pt x="719" y="1153"/>
                    </a:cubicBezTo>
                    <a:cubicBezTo>
                      <a:pt x="716" y="1154"/>
                      <a:pt x="714" y="1154"/>
                      <a:pt x="711" y="1155"/>
                    </a:cubicBezTo>
                    <a:moveTo>
                      <a:pt x="453" y="1154"/>
                    </a:moveTo>
                    <a:cubicBezTo>
                      <a:pt x="450" y="1153"/>
                      <a:pt x="448" y="1153"/>
                      <a:pt x="445" y="1152"/>
                    </a:cubicBezTo>
                    <a:cubicBezTo>
                      <a:pt x="450" y="1133"/>
                      <a:pt x="450" y="1133"/>
                      <a:pt x="450" y="1133"/>
                    </a:cubicBezTo>
                    <a:cubicBezTo>
                      <a:pt x="452" y="1133"/>
                      <a:pt x="455" y="1134"/>
                      <a:pt x="457" y="1134"/>
                    </a:cubicBezTo>
                    <a:cubicBezTo>
                      <a:pt x="453" y="1154"/>
                      <a:pt x="453" y="1154"/>
                      <a:pt x="453" y="1154"/>
                    </a:cubicBezTo>
                    <a:moveTo>
                      <a:pt x="735" y="1149"/>
                    </a:moveTo>
                    <a:cubicBezTo>
                      <a:pt x="730" y="1130"/>
                      <a:pt x="730" y="1130"/>
                      <a:pt x="730" y="1130"/>
                    </a:cubicBezTo>
                    <a:cubicBezTo>
                      <a:pt x="732" y="1129"/>
                      <a:pt x="735" y="1128"/>
                      <a:pt x="737" y="1128"/>
                    </a:cubicBezTo>
                    <a:cubicBezTo>
                      <a:pt x="743" y="1147"/>
                      <a:pt x="743" y="1147"/>
                      <a:pt x="743" y="1147"/>
                    </a:cubicBezTo>
                    <a:cubicBezTo>
                      <a:pt x="740" y="1148"/>
                      <a:pt x="738" y="1148"/>
                      <a:pt x="735" y="1149"/>
                    </a:cubicBezTo>
                    <a:moveTo>
                      <a:pt x="429" y="1148"/>
                    </a:moveTo>
                    <a:cubicBezTo>
                      <a:pt x="427" y="1147"/>
                      <a:pt x="424" y="1146"/>
                      <a:pt x="421" y="1146"/>
                    </a:cubicBezTo>
                    <a:cubicBezTo>
                      <a:pt x="427" y="1126"/>
                      <a:pt x="427" y="1126"/>
                      <a:pt x="427" y="1126"/>
                    </a:cubicBezTo>
                    <a:cubicBezTo>
                      <a:pt x="429" y="1127"/>
                      <a:pt x="432" y="1128"/>
                      <a:pt x="435" y="1129"/>
                    </a:cubicBezTo>
                    <a:cubicBezTo>
                      <a:pt x="429" y="1148"/>
                      <a:pt x="429" y="1148"/>
                      <a:pt x="429" y="1148"/>
                    </a:cubicBezTo>
                    <a:moveTo>
                      <a:pt x="758" y="1142"/>
                    </a:moveTo>
                    <a:cubicBezTo>
                      <a:pt x="752" y="1123"/>
                      <a:pt x="752" y="1123"/>
                      <a:pt x="752" y="1123"/>
                    </a:cubicBezTo>
                    <a:cubicBezTo>
                      <a:pt x="755" y="1122"/>
                      <a:pt x="757" y="1121"/>
                      <a:pt x="760" y="1121"/>
                    </a:cubicBezTo>
                    <a:cubicBezTo>
                      <a:pt x="766" y="1140"/>
                      <a:pt x="766" y="1140"/>
                      <a:pt x="766" y="1140"/>
                    </a:cubicBezTo>
                    <a:cubicBezTo>
                      <a:pt x="764" y="1141"/>
                      <a:pt x="761" y="1141"/>
                      <a:pt x="758" y="1142"/>
                    </a:cubicBezTo>
                    <a:moveTo>
                      <a:pt x="406" y="1141"/>
                    </a:moveTo>
                    <a:cubicBezTo>
                      <a:pt x="403" y="1140"/>
                      <a:pt x="401" y="1139"/>
                      <a:pt x="398" y="1138"/>
                    </a:cubicBezTo>
                    <a:cubicBezTo>
                      <a:pt x="404" y="1119"/>
                      <a:pt x="404" y="1119"/>
                      <a:pt x="404" y="1119"/>
                    </a:cubicBezTo>
                    <a:cubicBezTo>
                      <a:pt x="407" y="1120"/>
                      <a:pt x="409" y="1121"/>
                      <a:pt x="412" y="1122"/>
                    </a:cubicBezTo>
                    <a:cubicBezTo>
                      <a:pt x="406" y="1141"/>
                      <a:pt x="406" y="1141"/>
                      <a:pt x="406" y="1141"/>
                    </a:cubicBezTo>
                    <a:moveTo>
                      <a:pt x="781" y="1134"/>
                    </a:moveTo>
                    <a:cubicBezTo>
                      <a:pt x="775" y="1116"/>
                      <a:pt x="775" y="1116"/>
                      <a:pt x="775" y="1116"/>
                    </a:cubicBezTo>
                    <a:cubicBezTo>
                      <a:pt x="777" y="1115"/>
                      <a:pt x="780" y="1114"/>
                      <a:pt x="782" y="1113"/>
                    </a:cubicBezTo>
                    <a:cubicBezTo>
                      <a:pt x="789" y="1132"/>
                      <a:pt x="789" y="1132"/>
                      <a:pt x="789" y="1132"/>
                    </a:cubicBezTo>
                    <a:cubicBezTo>
                      <a:pt x="787" y="1133"/>
                      <a:pt x="784" y="1133"/>
                      <a:pt x="781" y="1134"/>
                    </a:cubicBezTo>
                    <a:moveTo>
                      <a:pt x="383" y="1133"/>
                    </a:moveTo>
                    <a:cubicBezTo>
                      <a:pt x="380" y="1132"/>
                      <a:pt x="378" y="1131"/>
                      <a:pt x="375" y="1130"/>
                    </a:cubicBezTo>
                    <a:cubicBezTo>
                      <a:pt x="382" y="1111"/>
                      <a:pt x="382" y="1111"/>
                      <a:pt x="382" y="1111"/>
                    </a:cubicBezTo>
                    <a:cubicBezTo>
                      <a:pt x="385" y="1112"/>
                      <a:pt x="387" y="1113"/>
                      <a:pt x="390" y="1114"/>
                    </a:cubicBezTo>
                    <a:cubicBezTo>
                      <a:pt x="383" y="1133"/>
                      <a:pt x="383" y="1133"/>
                      <a:pt x="383" y="1133"/>
                    </a:cubicBezTo>
                    <a:moveTo>
                      <a:pt x="804" y="1126"/>
                    </a:moveTo>
                    <a:cubicBezTo>
                      <a:pt x="797" y="1107"/>
                      <a:pt x="797" y="1107"/>
                      <a:pt x="797" y="1107"/>
                    </a:cubicBezTo>
                    <a:cubicBezTo>
                      <a:pt x="799" y="1106"/>
                      <a:pt x="802" y="1105"/>
                      <a:pt x="804" y="1104"/>
                    </a:cubicBezTo>
                    <a:cubicBezTo>
                      <a:pt x="812" y="1123"/>
                      <a:pt x="812" y="1123"/>
                      <a:pt x="812" y="1123"/>
                    </a:cubicBezTo>
                    <a:cubicBezTo>
                      <a:pt x="809" y="1124"/>
                      <a:pt x="807" y="1125"/>
                      <a:pt x="804" y="1126"/>
                    </a:cubicBezTo>
                    <a:moveTo>
                      <a:pt x="360" y="1124"/>
                    </a:moveTo>
                    <a:cubicBezTo>
                      <a:pt x="357" y="1123"/>
                      <a:pt x="355" y="1122"/>
                      <a:pt x="352" y="1121"/>
                    </a:cubicBezTo>
                    <a:cubicBezTo>
                      <a:pt x="360" y="1102"/>
                      <a:pt x="360" y="1102"/>
                      <a:pt x="360" y="1102"/>
                    </a:cubicBezTo>
                    <a:cubicBezTo>
                      <a:pt x="363" y="1104"/>
                      <a:pt x="365" y="1105"/>
                      <a:pt x="368" y="1106"/>
                    </a:cubicBezTo>
                    <a:cubicBezTo>
                      <a:pt x="360" y="1124"/>
                      <a:pt x="360" y="1124"/>
                      <a:pt x="360" y="1124"/>
                    </a:cubicBezTo>
                    <a:moveTo>
                      <a:pt x="827" y="1116"/>
                    </a:moveTo>
                    <a:cubicBezTo>
                      <a:pt x="818" y="1098"/>
                      <a:pt x="818" y="1098"/>
                      <a:pt x="818" y="1098"/>
                    </a:cubicBezTo>
                    <a:cubicBezTo>
                      <a:pt x="821" y="1097"/>
                      <a:pt x="823" y="1096"/>
                      <a:pt x="825" y="1095"/>
                    </a:cubicBezTo>
                    <a:cubicBezTo>
                      <a:pt x="834" y="1113"/>
                      <a:pt x="834" y="1113"/>
                      <a:pt x="834" y="1113"/>
                    </a:cubicBezTo>
                    <a:cubicBezTo>
                      <a:pt x="832" y="1114"/>
                      <a:pt x="829" y="1115"/>
                      <a:pt x="827" y="1116"/>
                    </a:cubicBezTo>
                    <a:moveTo>
                      <a:pt x="337" y="1114"/>
                    </a:moveTo>
                    <a:cubicBezTo>
                      <a:pt x="335" y="1113"/>
                      <a:pt x="333" y="1112"/>
                      <a:pt x="330" y="1111"/>
                    </a:cubicBezTo>
                    <a:cubicBezTo>
                      <a:pt x="339" y="1093"/>
                      <a:pt x="339" y="1093"/>
                      <a:pt x="339" y="1093"/>
                    </a:cubicBezTo>
                    <a:cubicBezTo>
                      <a:pt x="341" y="1094"/>
                      <a:pt x="344" y="1095"/>
                      <a:pt x="346" y="1096"/>
                    </a:cubicBezTo>
                    <a:cubicBezTo>
                      <a:pt x="337" y="1114"/>
                      <a:pt x="337" y="1114"/>
                      <a:pt x="337" y="1114"/>
                    </a:cubicBezTo>
                    <a:moveTo>
                      <a:pt x="849" y="1105"/>
                    </a:moveTo>
                    <a:cubicBezTo>
                      <a:pt x="839" y="1088"/>
                      <a:pt x="839" y="1088"/>
                      <a:pt x="839" y="1088"/>
                    </a:cubicBezTo>
                    <a:cubicBezTo>
                      <a:pt x="842" y="1086"/>
                      <a:pt x="844" y="1085"/>
                      <a:pt x="846" y="1084"/>
                    </a:cubicBezTo>
                    <a:cubicBezTo>
                      <a:pt x="856" y="1102"/>
                      <a:pt x="856" y="1102"/>
                      <a:pt x="856" y="1102"/>
                    </a:cubicBezTo>
                    <a:cubicBezTo>
                      <a:pt x="853" y="1103"/>
                      <a:pt x="851" y="1104"/>
                      <a:pt x="849" y="1105"/>
                    </a:cubicBezTo>
                    <a:moveTo>
                      <a:pt x="316" y="1103"/>
                    </a:moveTo>
                    <a:cubicBezTo>
                      <a:pt x="313" y="1102"/>
                      <a:pt x="311" y="1101"/>
                      <a:pt x="308" y="1100"/>
                    </a:cubicBezTo>
                    <a:cubicBezTo>
                      <a:pt x="318" y="1082"/>
                      <a:pt x="318" y="1082"/>
                      <a:pt x="318" y="1082"/>
                    </a:cubicBezTo>
                    <a:cubicBezTo>
                      <a:pt x="320" y="1083"/>
                      <a:pt x="322" y="1084"/>
                      <a:pt x="325" y="1086"/>
                    </a:cubicBezTo>
                    <a:cubicBezTo>
                      <a:pt x="316" y="1103"/>
                      <a:pt x="316" y="1103"/>
                      <a:pt x="316" y="1103"/>
                    </a:cubicBezTo>
                    <a:moveTo>
                      <a:pt x="870" y="1094"/>
                    </a:moveTo>
                    <a:cubicBezTo>
                      <a:pt x="860" y="1076"/>
                      <a:pt x="860" y="1076"/>
                      <a:pt x="860" y="1076"/>
                    </a:cubicBezTo>
                    <a:cubicBezTo>
                      <a:pt x="862" y="1075"/>
                      <a:pt x="865" y="1074"/>
                      <a:pt x="867" y="1073"/>
                    </a:cubicBezTo>
                    <a:cubicBezTo>
                      <a:pt x="877" y="1090"/>
                      <a:pt x="877" y="1090"/>
                      <a:pt x="877" y="1090"/>
                    </a:cubicBezTo>
                    <a:cubicBezTo>
                      <a:pt x="875" y="1091"/>
                      <a:pt x="872" y="1093"/>
                      <a:pt x="870" y="1094"/>
                    </a:cubicBezTo>
                    <a:moveTo>
                      <a:pt x="294" y="1092"/>
                    </a:moveTo>
                    <a:cubicBezTo>
                      <a:pt x="292" y="1090"/>
                      <a:pt x="289" y="1089"/>
                      <a:pt x="287" y="1088"/>
                    </a:cubicBezTo>
                    <a:cubicBezTo>
                      <a:pt x="297" y="1070"/>
                      <a:pt x="297" y="1070"/>
                      <a:pt x="297" y="1070"/>
                    </a:cubicBezTo>
                    <a:cubicBezTo>
                      <a:pt x="299" y="1072"/>
                      <a:pt x="302" y="1073"/>
                      <a:pt x="304" y="1074"/>
                    </a:cubicBezTo>
                    <a:cubicBezTo>
                      <a:pt x="294" y="1092"/>
                      <a:pt x="294" y="1092"/>
                      <a:pt x="294" y="1092"/>
                    </a:cubicBezTo>
                    <a:moveTo>
                      <a:pt x="891" y="1082"/>
                    </a:moveTo>
                    <a:cubicBezTo>
                      <a:pt x="880" y="1065"/>
                      <a:pt x="880" y="1065"/>
                      <a:pt x="880" y="1065"/>
                    </a:cubicBezTo>
                    <a:cubicBezTo>
                      <a:pt x="883" y="1063"/>
                      <a:pt x="885" y="1062"/>
                      <a:pt x="887" y="1060"/>
                    </a:cubicBezTo>
                    <a:cubicBezTo>
                      <a:pt x="898" y="1077"/>
                      <a:pt x="898" y="1077"/>
                      <a:pt x="898" y="1077"/>
                    </a:cubicBezTo>
                    <a:cubicBezTo>
                      <a:pt x="896" y="1079"/>
                      <a:pt x="893" y="1080"/>
                      <a:pt x="891" y="1082"/>
                    </a:cubicBezTo>
                    <a:moveTo>
                      <a:pt x="273" y="1079"/>
                    </a:moveTo>
                    <a:cubicBezTo>
                      <a:pt x="271" y="1078"/>
                      <a:pt x="268" y="1076"/>
                      <a:pt x="266" y="1075"/>
                    </a:cubicBezTo>
                    <a:cubicBezTo>
                      <a:pt x="277" y="1058"/>
                      <a:pt x="277" y="1058"/>
                      <a:pt x="277" y="1058"/>
                    </a:cubicBezTo>
                    <a:cubicBezTo>
                      <a:pt x="279" y="1059"/>
                      <a:pt x="282" y="1061"/>
                      <a:pt x="284" y="1062"/>
                    </a:cubicBezTo>
                    <a:cubicBezTo>
                      <a:pt x="273" y="1079"/>
                      <a:pt x="273" y="1079"/>
                      <a:pt x="273" y="1079"/>
                    </a:cubicBezTo>
                    <a:moveTo>
                      <a:pt x="911" y="1068"/>
                    </a:moveTo>
                    <a:cubicBezTo>
                      <a:pt x="900" y="1052"/>
                      <a:pt x="900" y="1052"/>
                      <a:pt x="900" y="1052"/>
                    </a:cubicBezTo>
                    <a:cubicBezTo>
                      <a:pt x="902" y="1050"/>
                      <a:pt x="905" y="1049"/>
                      <a:pt x="907" y="1047"/>
                    </a:cubicBezTo>
                    <a:cubicBezTo>
                      <a:pt x="918" y="1064"/>
                      <a:pt x="918" y="1064"/>
                      <a:pt x="918" y="1064"/>
                    </a:cubicBezTo>
                    <a:cubicBezTo>
                      <a:pt x="916" y="1065"/>
                      <a:pt x="914" y="1067"/>
                      <a:pt x="911" y="1068"/>
                    </a:cubicBezTo>
                    <a:moveTo>
                      <a:pt x="253" y="1066"/>
                    </a:moveTo>
                    <a:cubicBezTo>
                      <a:pt x="250" y="1064"/>
                      <a:pt x="248" y="1062"/>
                      <a:pt x="246" y="1061"/>
                    </a:cubicBezTo>
                    <a:cubicBezTo>
                      <a:pt x="258" y="1045"/>
                      <a:pt x="258" y="1045"/>
                      <a:pt x="258" y="1045"/>
                    </a:cubicBezTo>
                    <a:cubicBezTo>
                      <a:pt x="260" y="1046"/>
                      <a:pt x="262" y="1048"/>
                      <a:pt x="264" y="1049"/>
                    </a:cubicBezTo>
                    <a:cubicBezTo>
                      <a:pt x="253" y="1066"/>
                      <a:pt x="253" y="1066"/>
                      <a:pt x="253" y="1066"/>
                    </a:cubicBezTo>
                    <a:moveTo>
                      <a:pt x="931" y="1054"/>
                    </a:moveTo>
                    <a:cubicBezTo>
                      <a:pt x="919" y="1038"/>
                      <a:pt x="919" y="1038"/>
                      <a:pt x="919" y="1038"/>
                    </a:cubicBezTo>
                    <a:cubicBezTo>
                      <a:pt x="922" y="1037"/>
                      <a:pt x="924" y="1035"/>
                      <a:pt x="926" y="1033"/>
                    </a:cubicBezTo>
                    <a:cubicBezTo>
                      <a:pt x="938" y="1049"/>
                      <a:pt x="938" y="1049"/>
                      <a:pt x="938" y="1049"/>
                    </a:cubicBezTo>
                    <a:cubicBezTo>
                      <a:pt x="936" y="1051"/>
                      <a:pt x="934" y="1053"/>
                      <a:pt x="931" y="1054"/>
                    </a:cubicBezTo>
                    <a:moveTo>
                      <a:pt x="233" y="1051"/>
                    </a:moveTo>
                    <a:cubicBezTo>
                      <a:pt x="231" y="1050"/>
                      <a:pt x="229" y="1048"/>
                      <a:pt x="226" y="1046"/>
                    </a:cubicBezTo>
                    <a:cubicBezTo>
                      <a:pt x="239" y="1031"/>
                      <a:pt x="239" y="1031"/>
                      <a:pt x="239" y="1031"/>
                    </a:cubicBezTo>
                    <a:cubicBezTo>
                      <a:pt x="241" y="1032"/>
                      <a:pt x="243" y="1034"/>
                      <a:pt x="245" y="1035"/>
                    </a:cubicBezTo>
                    <a:cubicBezTo>
                      <a:pt x="233" y="1051"/>
                      <a:pt x="233" y="1051"/>
                      <a:pt x="233" y="1051"/>
                    </a:cubicBezTo>
                    <a:moveTo>
                      <a:pt x="951" y="1039"/>
                    </a:moveTo>
                    <a:cubicBezTo>
                      <a:pt x="938" y="1024"/>
                      <a:pt x="938" y="1024"/>
                      <a:pt x="938" y="1024"/>
                    </a:cubicBezTo>
                    <a:cubicBezTo>
                      <a:pt x="940" y="1022"/>
                      <a:pt x="942" y="1020"/>
                      <a:pt x="944" y="1019"/>
                    </a:cubicBezTo>
                    <a:cubicBezTo>
                      <a:pt x="957" y="1034"/>
                      <a:pt x="957" y="1034"/>
                      <a:pt x="957" y="1034"/>
                    </a:cubicBezTo>
                    <a:cubicBezTo>
                      <a:pt x="955" y="1036"/>
                      <a:pt x="953" y="1038"/>
                      <a:pt x="951" y="1039"/>
                    </a:cubicBezTo>
                    <a:moveTo>
                      <a:pt x="214" y="1036"/>
                    </a:moveTo>
                    <a:cubicBezTo>
                      <a:pt x="212" y="1034"/>
                      <a:pt x="209" y="1033"/>
                      <a:pt x="207" y="1031"/>
                    </a:cubicBezTo>
                    <a:cubicBezTo>
                      <a:pt x="220" y="1016"/>
                      <a:pt x="220" y="1016"/>
                      <a:pt x="220" y="1016"/>
                    </a:cubicBezTo>
                    <a:cubicBezTo>
                      <a:pt x="222" y="1017"/>
                      <a:pt x="224" y="1019"/>
                      <a:pt x="226" y="1021"/>
                    </a:cubicBezTo>
                    <a:cubicBezTo>
                      <a:pt x="214" y="1036"/>
                      <a:pt x="214" y="1036"/>
                      <a:pt x="214" y="1036"/>
                    </a:cubicBezTo>
                    <a:moveTo>
                      <a:pt x="969" y="1024"/>
                    </a:moveTo>
                    <a:cubicBezTo>
                      <a:pt x="956" y="1009"/>
                      <a:pt x="956" y="1009"/>
                      <a:pt x="956" y="1009"/>
                    </a:cubicBezTo>
                    <a:cubicBezTo>
                      <a:pt x="958" y="1007"/>
                      <a:pt x="960" y="1005"/>
                      <a:pt x="962" y="1003"/>
                    </a:cubicBezTo>
                    <a:cubicBezTo>
                      <a:pt x="975" y="1018"/>
                      <a:pt x="975" y="1018"/>
                      <a:pt x="975" y="1018"/>
                    </a:cubicBezTo>
                    <a:cubicBezTo>
                      <a:pt x="973" y="1020"/>
                      <a:pt x="971" y="1022"/>
                      <a:pt x="969" y="1024"/>
                    </a:cubicBezTo>
                    <a:moveTo>
                      <a:pt x="195" y="1020"/>
                    </a:moveTo>
                    <a:cubicBezTo>
                      <a:pt x="193" y="1018"/>
                      <a:pt x="191" y="1017"/>
                      <a:pt x="189" y="1015"/>
                    </a:cubicBezTo>
                    <a:cubicBezTo>
                      <a:pt x="203" y="1000"/>
                      <a:pt x="203" y="1000"/>
                      <a:pt x="203" y="1000"/>
                    </a:cubicBezTo>
                    <a:cubicBezTo>
                      <a:pt x="205" y="1002"/>
                      <a:pt x="206" y="1004"/>
                      <a:pt x="208" y="1005"/>
                    </a:cubicBezTo>
                    <a:cubicBezTo>
                      <a:pt x="195" y="1020"/>
                      <a:pt x="195" y="1020"/>
                      <a:pt x="195" y="1020"/>
                    </a:cubicBezTo>
                    <a:moveTo>
                      <a:pt x="987" y="1007"/>
                    </a:moveTo>
                    <a:cubicBezTo>
                      <a:pt x="973" y="993"/>
                      <a:pt x="973" y="993"/>
                      <a:pt x="973" y="993"/>
                    </a:cubicBezTo>
                    <a:cubicBezTo>
                      <a:pt x="975" y="991"/>
                      <a:pt x="977" y="989"/>
                      <a:pt x="979" y="987"/>
                    </a:cubicBezTo>
                    <a:cubicBezTo>
                      <a:pt x="993" y="1001"/>
                      <a:pt x="993" y="1001"/>
                      <a:pt x="993" y="1001"/>
                    </a:cubicBezTo>
                    <a:cubicBezTo>
                      <a:pt x="991" y="1003"/>
                      <a:pt x="989" y="1005"/>
                      <a:pt x="987" y="1007"/>
                    </a:cubicBezTo>
                    <a:moveTo>
                      <a:pt x="177" y="1004"/>
                    </a:moveTo>
                    <a:cubicBezTo>
                      <a:pt x="175" y="1002"/>
                      <a:pt x="173" y="1000"/>
                      <a:pt x="171" y="998"/>
                    </a:cubicBezTo>
                    <a:cubicBezTo>
                      <a:pt x="186" y="984"/>
                      <a:pt x="186" y="984"/>
                      <a:pt x="186" y="984"/>
                    </a:cubicBezTo>
                    <a:cubicBezTo>
                      <a:pt x="187" y="986"/>
                      <a:pt x="189" y="987"/>
                      <a:pt x="191" y="989"/>
                    </a:cubicBezTo>
                    <a:cubicBezTo>
                      <a:pt x="177" y="1004"/>
                      <a:pt x="177" y="1004"/>
                      <a:pt x="177" y="1004"/>
                    </a:cubicBezTo>
                    <a:moveTo>
                      <a:pt x="1005" y="990"/>
                    </a:moveTo>
                    <a:cubicBezTo>
                      <a:pt x="990" y="976"/>
                      <a:pt x="990" y="976"/>
                      <a:pt x="990" y="976"/>
                    </a:cubicBezTo>
                    <a:cubicBezTo>
                      <a:pt x="992" y="974"/>
                      <a:pt x="994" y="972"/>
                      <a:pt x="996" y="970"/>
                    </a:cubicBezTo>
                    <a:cubicBezTo>
                      <a:pt x="1010" y="984"/>
                      <a:pt x="1010" y="984"/>
                      <a:pt x="1010" y="984"/>
                    </a:cubicBezTo>
                    <a:cubicBezTo>
                      <a:pt x="1008" y="986"/>
                      <a:pt x="1006" y="988"/>
                      <a:pt x="1005" y="990"/>
                    </a:cubicBezTo>
                    <a:moveTo>
                      <a:pt x="160" y="986"/>
                    </a:moveTo>
                    <a:cubicBezTo>
                      <a:pt x="158" y="984"/>
                      <a:pt x="156" y="982"/>
                      <a:pt x="155" y="980"/>
                    </a:cubicBezTo>
                    <a:cubicBezTo>
                      <a:pt x="169" y="967"/>
                      <a:pt x="169" y="967"/>
                      <a:pt x="169" y="967"/>
                    </a:cubicBezTo>
                    <a:cubicBezTo>
                      <a:pt x="171" y="969"/>
                      <a:pt x="173" y="971"/>
                      <a:pt x="175" y="973"/>
                    </a:cubicBezTo>
                    <a:cubicBezTo>
                      <a:pt x="160" y="986"/>
                      <a:pt x="160" y="986"/>
                      <a:pt x="160" y="986"/>
                    </a:cubicBezTo>
                    <a:moveTo>
                      <a:pt x="1021" y="972"/>
                    </a:moveTo>
                    <a:cubicBezTo>
                      <a:pt x="1006" y="959"/>
                      <a:pt x="1006" y="959"/>
                      <a:pt x="1006" y="959"/>
                    </a:cubicBezTo>
                    <a:cubicBezTo>
                      <a:pt x="1008" y="957"/>
                      <a:pt x="1010" y="955"/>
                      <a:pt x="1011" y="953"/>
                    </a:cubicBezTo>
                    <a:cubicBezTo>
                      <a:pt x="1026" y="966"/>
                      <a:pt x="1026" y="966"/>
                      <a:pt x="1026" y="966"/>
                    </a:cubicBezTo>
                    <a:cubicBezTo>
                      <a:pt x="1025" y="968"/>
                      <a:pt x="1023" y="970"/>
                      <a:pt x="1021" y="972"/>
                    </a:cubicBezTo>
                    <a:moveTo>
                      <a:pt x="144" y="968"/>
                    </a:moveTo>
                    <a:cubicBezTo>
                      <a:pt x="142" y="966"/>
                      <a:pt x="140" y="964"/>
                      <a:pt x="138" y="962"/>
                    </a:cubicBezTo>
                    <a:cubicBezTo>
                      <a:pt x="154" y="949"/>
                      <a:pt x="154" y="949"/>
                      <a:pt x="154" y="949"/>
                    </a:cubicBezTo>
                    <a:cubicBezTo>
                      <a:pt x="155" y="951"/>
                      <a:pt x="157" y="953"/>
                      <a:pt x="159" y="955"/>
                    </a:cubicBezTo>
                    <a:cubicBezTo>
                      <a:pt x="144" y="968"/>
                      <a:pt x="144" y="968"/>
                      <a:pt x="144" y="968"/>
                    </a:cubicBezTo>
                    <a:moveTo>
                      <a:pt x="1037" y="953"/>
                    </a:moveTo>
                    <a:cubicBezTo>
                      <a:pt x="1021" y="941"/>
                      <a:pt x="1021" y="941"/>
                      <a:pt x="1021" y="941"/>
                    </a:cubicBezTo>
                    <a:cubicBezTo>
                      <a:pt x="1023" y="939"/>
                      <a:pt x="1025" y="937"/>
                      <a:pt x="1026" y="935"/>
                    </a:cubicBezTo>
                    <a:cubicBezTo>
                      <a:pt x="1042" y="947"/>
                      <a:pt x="1042" y="947"/>
                      <a:pt x="1042" y="947"/>
                    </a:cubicBezTo>
                    <a:cubicBezTo>
                      <a:pt x="1040" y="949"/>
                      <a:pt x="1039" y="951"/>
                      <a:pt x="1037" y="953"/>
                    </a:cubicBezTo>
                    <a:moveTo>
                      <a:pt x="128" y="950"/>
                    </a:moveTo>
                    <a:cubicBezTo>
                      <a:pt x="126" y="947"/>
                      <a:pt x="125" y="945"/>
                      <a:pt x="123" y="943"/>
                    </a:cubicBezTo>
                    <a:cubicBezTo>
                      <a:pt x="139" y="931"/>
                      <a:pt x="139" y="931"/>
                      <a:pt x="139" y="931"/>
                    </a:cubicBezTo>
                    <a:cubicBezTo>
                      <a:pt x="140" y="933"/>
                      <a:pt x="142" y="935"/>
                      <a:pt x="144" y="937"/>
                    </a:cubicBezTo>
                    <a:cubicBezTo>
                      <a:pt x="128" y="950"/>
                      <a:pt x="128" y="950"/>
                      <a:pt x="128" y="950"/>
                    </a:cubicBezTo>
                    <a:moveTo>
                      <a:pt x="1052" y="934"/>
                    </a:moveTo>
                    <a:cubicBezTo>
                      <a:pt x="1036" y="922"/>
                      <a:pt x="1036" y="922"/>
                      <a:pt x="1036" y="922"/>
                    </a:cubicBezTo>
                    <a:cubicBezTo>
                      <a:pt x="1038" y="920"/>
                      <a:pt x="1039" y="918"/>
                      <a:pt x="1041" y="916"/>
                    </a:cubicBezTo>
                    <a:cubicBezTo>
                      <a:pt x="1057" y="928"/>
                      <a:pt x="1057" y="928"/>
                      <a:pt x="1057" y="928"/>
                    </a:cubicBezTo>
                    <a:cubicBezTo>
                      <a:pt x="1055" y="930"/>
                      <a:pt x="1054" y="932"/>
                      <a:pt x="1052" y="934"/>
                    </a:cubicBezTo>
                    <a:moveTo>
                      <a:pt x="113" y="930"/>
                    </a:moveTo>
                    <a:cubicBezTo>
                      <a:pt x="112" y="928"/>
                      <a:pt x="110" y="926"/>
                      <a:pt x="108" y="924"/>
                    </a:cubicBezTo>
                    <a:cubicBezTo>
                      <a:pt x="125" y="912"/>
                      <a:pt x="125" y="912"/>
                      <a:pt x="125" y="912"/>
                    </a:cubicBezTo>
                    <a:cubicBezTo>
                      <a:pt x="126" y="914"/>
                      <a:pt x="128" y="916"/>
                      <a:pt x="129" y="918"/>
                    </a:cubicBezTo>
                    <a:cubicBezTo>
                      <a:pt x="113" y="930"/>
                      <a:pt x="113" y="930"/>
                      <a:pt x="113" y="930"/>
                    </a:cubicBezTo>
                    <a:moveTo>
                      <a:pt x="1066" y="914"/>
                    </a:moveTo>
                    <a:cubicBezTo>
                      <a:pt x="1050" y="903"/>
                      <a:pt x="1050" y="903"/>
                      <a:pt x="1050" y="903"/>
                    </a:cubicBezTo>
                    <a:cubicBezTo>
                      <a:pt x="1051" y="901"/>
                      <a:pt x="1053" y="899"/>
                      <a:pt x="1054" y="896"/>
                    </a:cubicBezTo>
                    <a:cubicBezTo>
                      <a:pt x="1071" y="907"/>
                      <a:pt x="1071" y="907"/>
                      <a:pt x="1071" y="907"/>
                    </a:cubicBezTo>
                    <a:cubicBezTo>
                      <a:pt x="1069" y="910"/>
                      <a:pt x="1068" y="912"/>
                      <a:pt x="1066" y="914"/>
                    </a:cubicBezTo>
                    <a:moveTo>
                      <a:pt x="99" y="910"/>
                    </a:moveTo>
                    <a:cubicBezTo>
                      <a:pt x="98" y="908"/>
                      <a:pt x="96" y="906"/>
                      <a:pt x="95" y="904"/>
                    </a:cubicBezTo>
                    <a:cubicBezTo>
                      <a:pt x="111" y="893"/>
                      <a:pt x="111" y="893"/>
                      <a:pt x="111" y="893"/>
                    </a:cubicBezTo>
                    <a:cubicBezTo>
                      <a:pt x="113" y="895"/>
                      <a:pt x="114" y="897"/>
                      <a:pt x="116" y="899"/>
                    </a:cubicBezTo>
                    <a:cubicBezTo>
                      <a:pt x="99" y="910"/>
                      <a:pt x="99" y="910"/>
                      <a:pt x="99" y="910"/>
                    </a:cubicBezTo>
                    <a:moveTo>
                      <a:pt x="1080" y="894"/>
                    </a:moveTo>
                    <a:cubicBezTo>
                      <a:pt x="1063" y="883"/>
                      <a:pt x="1063" y="883"/>
                      <a:pt x="1063" y="883"/>
                    </a:cubicBezTo>
                    <a:cubicBezTo>
                      <a:pt x="1064" y="881"/>
                      <a:pt x="1065" y="879"/>
                      <a:pt x="1067" y="876"/>
                    </a:cubicBezTo>
                    <a:cubicBezTo>
                      <a:pt x="1084" y="887"/>
                      <a:pt x="1084" y="887"/>
                      <a:pt x="1084" y="887"/>
                    </a:cubicBezTo>
                    <a:cubicBezTo>
                      <a:pt x="1082" y="889"/>
                      <a:pt x="1081" y="891"/>
                      <a:pt x="1080" y="894"/>
                    </a:cubicBezTo>
                    <a:moveTo>
                      <a:pt x="86" y="890"/>
                    </a:moveTo>
                    <a:cubicBezTo>
                      <a:pt x="85" y="887"/>
                      <a:pt x="83" y="885"/>
                      <a:pt x="82" y="883"/>
                    </a:cubicBezTo>
                    <a:cubicBezTo>
                      <a:pt x="99" y="873"/>
                      <a:pt x="99" y="873"/>
                      <a:pt x="99" y="873"/>
                    </a:cubicBezTo>
                    <a:cubicBezTo>
                      <a:pt x="100" y="875"/>
                      <a:pt x="102" y="877"/>
                      <a:pt x="103" y="879"/>
                    </a:cubicBezTo>
                    <a:cubicBezTo>
                      <a:pt x="86" y="890"/>
                      <a:pt x="86" y="890"/>
                      <a:pt x="86" y="890"/>
                    </a:cubicBezTo>
                    <a:moveTo>
                      <a:pt x="1092" y="873"/>
                    </a:moveTo>
                    <a:cubicBezTo>
                      <a:pt x="1075" y="863"/>
                      <a:pt x="1075" y="863"/>
                      <a:pt x="1075" y="863"/>
                    </a:cubicBezTo>
                    <a:cubicBezTo>
                      <a:pt x="1076" y="861"/>
                      <a:pt x="1077" y="858"/>
                      <a:pt x="1079" y="856"/>
                    </a:cubicBezTo>
                    <a:cubicBezTo>
                      <a:pt x="1096" y="866"/>
                      <a:pt x="1096" y="866"/>
                      <a:pt x="1096" y="866"/>
                    </a:cubicBezTo>
                    <a:cubicBezTo>
                      <a:pt x="1095" y="868"/>
                      <a:pt x="1093" y="870"/>
                      <a:pt x="1092" y="873"/>
                    </a:cubicBezTo>
                    <a:moveTo>
                      <a:pt x="74" y="869"/>
                    </a:moveTo>
                    <a:cubicBezTo>
                      <a:pt x="72" y="866"/>
                      <a:pt x="71" y="864"/>
                      <a:pt x="70" y="862"/>
                    </a:cubicBezTo>
                    <a:cubicBezTo>
                      <a:pt x="87" y="852"/>
                      <a:pt x="87" y="852"/>
                      <a:pt x="87" y="852"/>
                    </a:cubicBezTo>
                    <a:cubicBezTo>
                      <a:pt x="89" y="854"/>
                      <a:pt x="90" y="857"/>
                      <a:pt x="91" y="859"/>
                    </a:cubicBezTo>
                    <a:cubicBezTo>
                      <a:pt x="74" y="869"/>
                      <a:pt x="74" y="869"/>
                      <a:pt x="74" y="869"/>
                    </a:cubicBezTo>
                    <a:moveTo>
                      <a:pt x="1104" y="851"/>
                    </a:moveTo>
                    <a:cubicBezTo>
                      <a:pt x="1086" y="842"/>
                      <a:pt x="1086" y="842"/>
                      <a:pt x="1086" y="842"/>
                    </a:cubicBezTo>
                    <a:cubicBezTo>
                      <a:pt x="1087" y="840"/>
                      <a:pt x="1088" y="837"/>
                      <a:pt x="1090" y="835"/>
                    </a:cubicBezTo>
                    <a:cubicBezTo>
                      <a:pt x="1107" y="844"/>
                      <a:pt x="1107" y="844"/>
                      <a:pt x="1107" y="844"/>
                    </a:cubicBezTo>
                    <a:cubicBezTo>
                      <a:pt x="1106" y="846"/>
                      <a:pt x="1105" y="849"/>
                      <a:pt x="1104" y="851"/>
                    </a:cubicBezTo>
                    <a:moveTo>
                      <a:pt x="62" y="847"/>
                    </a:moveTo>
                    <a:cubicBezTo>
                      <a:pt x="61" y="845"/>
                      <a:pt x="60" y="842"/>
                      <a:pt x="59" y="840"/>
                    </a:cubicBezTo>
                    <a:cubicBezTo>
                      <a:pt x="77" y="831"/>
                      <a:pt x="77" y="831"/>
                      <a:pt x="77" y="831"/>
                    </a:cubicBezTo>
                    <a:cubicBezTo>
                      <a:pt x="78" y="834"/>
                      <a:pt x="79" y="836"/>
                      <a:pt x="80" y="838"/>
                    </a:cubicBezTo>
                    <a:cubicBezTo>
                      <a:pt x="62" y="847"/>
                      <a:pt x="62" y="847"/>
                      <a:pt x="62" y="847"/>
                    </a:cubicBezTo>
                    <a:moveTo>
                      <a:pt x="1115" y="829"/>
                    </a:moveTo>
                    <a:cubicBezTo>
                      <a:pt x="1096" y="821"/>
                      <a:pt x="1096" y="821"/>
                      <a:pt x="1096" y="821"/>
                    </a:cubicBezTo>
                    <a:cubicBezTo>
                      <a:pt x="1097" y="819"/>
                      <a:pt x="1099" y="816"/>
                      <a:pt x="1100" y="814"/>
                    </a:cubicBezTo>
                    <a:cubicBezTo>
                      <a:pt x="1118" y="822"/>
                      <a:pt x="1118" y="822"/>
                      <a:pt x="1118" y="822"/>
                    </a:cubicBezTo>
                    <a:cubicBezTo>
                      <a:pt x="1117" y="824"/>
                      <a:pt x="1116" y="827"/>
                      <a:pt x="1115" y="829"/>
                    </a:cubicBezTo>
                    <a:moveTo>
                      <a:pt x="52" y="825"/>
                    </a:moveTo>
                    <a:cubicBezTo>
                      <a:pt x="51" y="823"/>
                      <a:pt x="50" y="820"/>
                      <a:pt x="48" y="818"/>
                    </a:cubicBezTo>
                    <a:cubicBezTo>
                      <a:pt x="67" y="810"/>
                      <a:pt x="67" y="810"/>
                      <a:pt x="67" y="810"/>
                    </a:cubicBezTo>
                    <a:cubicBezTo>
                      <a:pt x="68" y="812"/>
                      <a:pt x="69" y="815"/>
                      <a:pt x="70" y="817"/>
                    </a:cubicBezTo>
                    <a:cubicBezTo>
                      <a:pt x="52" y="825"/>
                      <a:pt x="52" y="825"/>
                      <a:pt x="52" y="825"/>
                    </a:cubicBezTo>
                    <a:moveTo>
                      <a:pt x="1124" y="807"/>
                    </a:moveTo>
                    <a:cubicBezTo>
                      <a:pt x="1106" y="799"/>
                      <a:pt x="1106" y="799"/>
                      <a:pt x="1106" y="799"/>
                    </a:cubicBezTo>
                    <a:cubicBezTo>
                      <a:pt x="1107" y="797"/>
                      <a:pt x="1108" y="794"/>
                      <a:pt x="1109" y="792"/>
                    </a:cubicBezTo>
                    <a:cubicBezTo>
                      <a:pt x="1127" y="799"/>
                      <a:pt x="1127" y="799"/>
                      <a:pt x="1127" y="799"/>
                    </a:cubicBezTo>
                    <a:cubicBezTo>
                      <a:pt x="1126" y="802"/>
                      <a:pt x="1125" y="804"/>
                      <a:pt x="1124" y="807"/>
                    </a:cubicBezTo>
                    <a:moveTo>
                      <a:pt x="42" y="803"/>
                    </a:moveTo>
                    <a:cubicBezTo>
                      <a:pt x="41" y="800"/>
                      <a:pt x="40" y="798"/>
                      <a:pt x="39" y="795"/>
                    </a:cubicBezTo>
                    <a:cubicBezTo>
                      <a:pt x="58" y="788"/>
                      <a:pt x="58" y="788"/>
                      <a:pt x="58" y="788"/>
                    </a:cubicBezTo>
                    <a:cubicBezTo>
                      <a:pt x="59" y="791"/>
                      <a:pt x="60" y="793"/>
                      <a:pt x="61" y="795"/>
                    </a:cubicBezTo>
                    <a:cubicBezTo>
                      <a:pt x="42" y="803"/>
                      <a:pt x="42" y="803"/>
                      <a:pt x="42" y="803"/>
                    </a:cubicBezTo>
                    <a:moveTo>
                      <a:pt x="1133" y="784"/>
                    </a:moveTo>
                    <a:cubicBezTo>
                      <a:pt x="1114" y="777"/>
                      <a:pt x="1114" y="777"/>
                      <a:pt x="1114" y="777"/>
                    </a:cubicBezTo>
                    <a:cubicBezTo>
                      <a:pt x="1115" y="775"/>
                      <a:pt x="1116" y="772"/>
                      <a:pt x="1117" y="770"/>
                    </a:cubicBezTo>
                    <a:cubicBezTo>
                      <a:pt x="1136" y="776"/>
                      <a:pt x="1136" y="776"/>
                      <a:pt x="1136" y="776"/>
                    </a:cubicBezTo>
                    <a:cubicBezTo>
                      <a:pt x="1135" y="779"/>
                      <a:pt x="1134" y="781"/>
                      <a:pt x="1133" y="784"/>
                    </a:cubicBezTo>
                    <a:moveTo>
                      <a:pt x="33" y="780"/>
                    </a:moveTo>
                    <a:cubicBezTo>
                      <a:pt x="33" y="778"/>
                      <a:pt x="32" y="775"/>
                      <a:pt x="31" y="772"/>
                    </a:cubicBezTo>
                    <a:cubicBezTo>
                      <a:pt x="50" y="766"/>
                      <a:pt x="50" y="766"/>
                      <a:pt x="50" y="766"/>
                    </a:cubicBezTo>
                    <a:cubicBezTo>
                      <a:pt x="51" y="768"/>
                      <a:pt x="51" y="771"/>
                      <a:pt x="52" y="773"/>
                    </a:cubicBezTo>
                    <a:cubicBezTo>
                      <a:pt x="33" y="780"/>
                      <a:pt x="33" y="780"/>
                      <a:pt x="33" y="780"/>
                    </a:cubicBezTo>
                    <a:moveTo>
                      <a:pt x="1141" y="761"/>
                    </a:moveTo>
                    <a:cubicBezTo>
                      <a:pt x="1122" y="755"/>
                      <a:pt x="1122" y="755"/>
                      <a:pt x="1122" y="755"/>
                    </a:cubicBezTo>
                    <a:cubicBezTo>
                      <a:pt x="1123" y="752"/>
                      <a:pt x="1124" y="750"/>
                      <a:pt x="1124" y="747"/>
                    </a:cubicBezTo>
                    <a:cubicBezTo>
                      <a:pt x="1143" y="753"/>
                      <a:pt x="1143" y="753"/>
                      <a:pt x="1143" y="753"/>
                    </a:cubicBezTo>
                    <a:cubicBezTo>
                      <a:pt x="1143" y="756"/>
                      <a:pt x="1142" y="758"/>
                      <a:pt x="1141" y="761"/>
                    </a:cubicBezTo>
                    <a:moveTo>
                      <a:pt x="26" y="757"/>
                    </a:moveTo>
                    <a:cubicBezTo>
                      <a:pt x="25" y="754"/>
                      <a:pt x="24" y="752"/>
                      <a:pt x="23" y="749"/>
                    </a:cubicBezTo>
                    <a:cubicBezTo>
                      <a:pt x="43" y="744"/>
                      <a:pt x="43" y="744"/>
                      <a:pt x="43" y="744"/>
                    </a:cubicBezTo>
                    <a:cubicBezTo>
                      <a:pt x="43" y="746"/>
                      <a:pt x="44" y="749"/>
                      <a:pt x="45" y="751"/>
                    </a:cubicBezTo>
                    <a:cubicBezTo>
                      <a:pt x="26" y="757"/>
                      <a:pt x="26" y="757"/>
                      <a:pt x="26" y="757"/>
                    </a:cubicBezTo>
                    <a:moveTo>
                      <a:pt x="1148" y="737"/>
                    </a:moveTo>
                    <a:cubicBezTo>
                      <a:pt x="1129" y="732"/>
                      <a:pt x="1129" y="732"/>
                      <a:pt x="1129" y="732"/>
                    </a:cubicBezTo>
                    <a:cubicBezTo>
                      <a:pt x="1129" y="730"/>
                      <a:pt x="1130" y="727"/>
                      <a:pt x="1131" y="725"/>
                    </a:cubicBezTo>
                    <a:cubicBezTo>
                      <a:pt x="1150" y="729"/>
                      <a:pt x="1150" y="729"/>
                      <a:pt x="1150" y="729"/>
                    </a:cubicBezTo>
                    <a:cubicBezTo>
                      <a:pt x="1149" y="732"/>
                      <a:pt x="1149" y="735"/>
                      <a:pt x="1148" y="737"/>
                    </a:cubicBezTo>
                    <a:moveTo>
                      <a:pt x="19" y="733"/>
                    </a:moveTo>
                    <a:cubicBezTo>
                      <a:pt x="18" y="731"/>
                      <a:pt x="18" y="728"/>
                      <a:pt x="17" y="726"/>
                    </a:cubicBezTo>
                    <a:cubicBezTo>
                      <a:pt x="37" y="721"/>
                      <a:pt x="37" y="721"/>
                      <a:pt x="37" y="721"/>
                    </a:cubicBezTo>
                    <a:cubicBezTo>
                      <a:pt x="37" y="723"/>
                      <a:pt x="38" y="726"/>
                      <a:pt x="38" y="728"/>
                    </a:cubicBezTo>
                    <a:cubicBezTo>
                      <a:pt x="19" y="733"/>
                      <a:pt x="19" y="733"/>
                      <a:pt x="19" y="733"/>
                    </a:cubicBezTo>
                    <a:moveTo>
                      <a:pt x="1154" y="714"/>
                    </a:moveTo>
                    <a:cubicBezTo>
                      <a:pt x="1134" y="709"/>
                      <a:pt x="1134" y="709"/>
                      <a:pt x="1134" y="709"/>
                    </a:cubicBezTo>
                    <a:cubicBezTo>
                      <a:pt x="1135" y="707"/>
                      <a:pt x="1135" y="704"/>
                      <a:pt x="1136" y="702"/>
                    </a:cubicBezTo>
                    <a:cubicBezTo>
                      <a:pt x="1156" y="706"/>
                      <a:pt x="1156" y="706"/>
                      <a:pt x="1156" y="706"/>
                    </a:cubicBezTo>
                    <a:cubicBezTo>
                      <a:pt x="1155" y="708"/>
                      <a:pt x="1154" y="711"/>
                      <a:pt x="1154" y="714"/>
                    </a:cubicBezTo>
                    <a:moveTo>
                      <a:pt x="13" y="710"/>
                    </a:moveTo>
                    <a:cubicBezTo>
                      <a:pt x="13" y="707"/>
                      <a:pt x="12" y="704"/>
                      <a:pt x="12" y="702"/>
                    </a:cubicBezTo>
                    <a:cubicBezTo>
                      <a:pt x="31" y="698"/>
                      <a:pt x="31" y="698"/>
                      <a:pt x="31" y="698"/>
                    </a:cubicBezTo>
                    <a:cubicBezTo>
                      <a:pt x="32" y="700"/>
                      <a:pt x="32" y="703"/>
                      <a:pt x="33" y="705"/>
                    </a:cubicBezTo>
                    <a:cubicBezTo>
                      <a:pt x="13" y="710"/>
                      <a:pt x="13" y="710"/>
                      <a:pt x="13" y="710"/>
                    </a:cubicBezTo>
                    <a:moveTo>
                      <a:pt x="1159" y="690"/>
                    </a:moveTo>
                    <a:cubicBezTo>
                      <a:pt x="1139" y="686"/>
                      <a:pt x="1139" y="686"/>
                      <a:pt x="1139" y="686"/>
                    </a:cubicBezTo>
                    <a:cubicBezTo>
                      <a:pt x="1139" y="684"/>
                      <a:pt x="1140" y="681"/>
                      <a:pt x="1140" y="678"/>
                    </a:cubicBezTo>
                    <a:cubicBezTo>
                      <a:pt x="1160" y="682"/>
                      <a:pt x="1160" y="682"/>
                      <a:pt x="1160" y="682"/>
                    </a:cubicBezTo>
                    <a:cubicBezTo>
                      <a:pt x="1160" y="684"/>
                      <a:pt x="1159" y="687"/>
                      <a:pt x="1159" y="690"/>
                    </a:cubicBezTo>
                    <a:moveTo>
                      <a:pt x="9" y="686"/>
                    </a:moveTo>
                    <a:cubicBezTo>
                      <a:pt x="8" y="683"/>
                      <a:pt x="8" y="680"/>
                      <a:pt x="7" y="678"/>
                    </a:cubicBezTo>
                    <a:cubicBezTo>
                      <a:pt x="27" y="675"/>
                      <a:pt x="27" y="675"/>
                      <a:pt x="27" y="675"/>
                    </a:cubicBezTo>
                    <a:cubicBezTo>
                      <a:pt x="28" y="677"/>
                      <a:pt x="28" y="680"/>
                      <a:pt x="28" y="682"/>
                    </a:cubicBezTo>
                    <a:cubicBezTo>
                      <a:pt x="9" y="686"/>
                      <a:pt x="9" y="686"/>
                      <a:pt x="9" y="686"/>
                    </a:cubicBezTo>
                    <a:moveTo>
                      <a:pt x="1163" y="666"/>
                    </a:moveTo>
                    <a:cubicBezTo>
                      <a:pt x="1143" y="663"/>
                      <a:pt x="1143" y="663"/>
                      <a:pt x="1143" y="663"/>
                    </a:cubicBezTo>
                    <a:cubicBezTo>
                      <a:pt x="1143" y="660"/>
                      <a:pt x="1143" y="658"/>
                      <a:pt x="1144" y="655"/>
                    </a:cubicBezTo>
                    <a:cubicBezTo>
                      <a:pt x="1164" y="658"/>
                      <a:pt x="1164" y="658"/>
                      <a:pt x="1164" y="658"/>
                    </a:cubicBezTo>
                    <a:cubicBezTo>
                      <a:pt x="1163" y="660"/>
                      <a:pt x="1163" y="663"/>
                      <a:pt x="1163" y="666"/>
                    </a:cubicBezTo>
                    <a:moveTo>
                      <a:pt x="5" y="662"/>
                    </a:moveTo>
                    <a:cubicBezTo>
                      <a:pt x="5" y="659"/>
                      <a:pt x="4" y="656"/>
                      <a:pt x="4" y="654"/>
                    </a:cubicBezTo>
                    <a:cubicBezTo>
                      <a:pt x="24" y="651"/>
                      <a:pt x="24" y="651"/>
                      <a:pt x="24" y="651"/>
                    </a:cubicBezTo>
                    <a:cubicBezTo>
                      <a:pt x="24" y="654"/>
                      <a:pt x="24" y="656"/>
                      <a:pt x="25" y="659"/>
                    </a:cubicBezTo>
                    <a:cubicBezTo>
                      <a:pt x="5" y="662"/>
                      <a:pt x="5" y="662"/>
                      <a:pt x="5" y="662"/>
                    </a:cubicBezTo>
                    <a:moveTo>
                      <a:pt x="1165" y="641"/>
                    </a:moveTo>
                    <a:cubicBezTo>
                      <a:pt x="1145" y="639"/>
                      <a:pt x="1145" y="639"/>
                      <a:pt x="1145" y="639"/>
                    </a:cubicBezTo>
                    <a:cubicBezTo>
                      <a:pt x="1146" y="637"/>
                      <a:pt x="1146" y="634"/>
                      <a:pt x="1146" y="632"/>
                    </a:cubicBezTo>
                    <a:cubicBezTo>
                      <a:pt x="1166" y="633"/>
                      <a:pt x="1166" y="633"/>
                      <a:pt x="1166" y="633"/>
                    </a:cubicBezTo>
                    <a:cubicBezTo>
                      <a:pt x="1166" y="636"/>
                      <a:pt x="1166" y="639"/>
                      <a:pt x="1165" y="641"/>
                    </a:cubicBezTo>
                    <a:moveTo>
                      <a:pt x="2" y="637"/>
                    </a:moveTo>
                    <a:cubicBezTo>
                      <a:pt x="2" y="635"/>
                      <a:pt x="2" y="632"/>
                      <a:pt x="2" y="629"/>
                    </a:cubicBezTo>
                    <a:cubicBezTo>
                      <a:pt x="22" y="628"/>
                      <a:pt x="22" y="628"/>
                      <a:pt x="22" y="628"/>
                    </a:cubicBezTo>
                    <a:cubicBezTo>
                      <a:pt x="22" y="630"/>
                      <a:pt x="22" y="633"/>
                      <a:pt x="22" y="636"/>
                    </a:cubicBezTo>
                    <a:cubicBezTo>
                      <a:pt x="2" y="637"/>
                      <a:pt x="2" y="637"/>
                      <a:pt x="2" y="637"/>
                    </a:cubicBezTo>
                    <a:moveTo>
                      <a:pt x="1167" y="617"/>
                    </a:moveTo>
                    <a:cubicBezTo>
                      <a:pt x="1147" y="616"/>
                      <a:pt x="1147" y="616"/>
                      <a:pt x="1147" y="616"/>
                    </a:cubicBezTo>
                    <a:cubicBezTo>
                      <a:pt x="1147" y="613"/>
                      <a:pt x="1148" y="611"/>
                      <a:pt x="1148" y="608"/>
                    </a:cubicBezTo>
                    <a:cubicBezTo>
                      <a:pt x="1168" y="609"/>
                      <a:pt x="1168" y="609"/>
                      <a:pt x="1168" y="609"/>
                    </a:cubicBezTo>
                    <a:cubicBezTo>
                      <a:pt x="1168" y="612"/>
                      <a:pt x="1167" y="614"/>
                      <a:pt x="1167" y="617"/>
                    </a:cubicBezTo>
                    <a:moveTo>
                      <a:pt x="1" y="613"/>
                    </a:moveTo>
                    <a:cubicBezTo>
                      <a:pt x="0" y="610"/>
                      <a:pt x="0" y="608"/>
                      <a:pt x="0" y="605"/>
                    </a:cubicBezTo>
                    <a:cubicBezTo>
                      <a:pt x="20" y="604"/>
                      <a:pt x="20" y="604"/>
                      <a:pt x="20" y="604"/>
                    </a:cubicBezTo>
                    <a:cubicBezTo>
                      <a:pt x="20" y="607"/>
                      <a:pt x="20" y="609"/>
                      <a:pt x="21" y="612"/>
                    </a:cubicBezTo>
                    <a:cubicBezTo>
                      <a:pt x="1" y="613"/>
                      <a:pt x="1" y="613"/>
                      <a:pt x="1" y="613"/>
                    </a:cubicBezTo>
                    <a:moveTo>
                      <a:pt x="1168" y="593"/>
                    </a:moveTo>
                    <a:cubicBezTo>
                      <a:pt x="1148" y="592"/>
                      <a:pt x="1148" y="592"/>
                      <a:pt x="1148" y="592"/>
                    </a:cubicBezTo>
                    <a:cubicBezTo>
                      <a:pt x="1148" y="590"/>
                      <a:pt x="1148" y="587"/>
                      <a:pt x="1148" y="585"/>
                    </a:cubicBezTo>
                    <a:cubicBezTo>
                      <a:pt x="1168" y="585"/>
                      <a:pt x="1168" y="585"/>
                      <a:pt x="1168" y="585"/>
                    </a:cubicBezTo>
                    <a:cubicBezTo>
                      <a:pt x="1168" y="587"/>
                      <a:pt x="1168" y="590"/>
                      <a:pt x="1168" y="593"/>
                    </a:cubicBezTo>
                    <a:moveTo>
                      <a:pt x="0" y="589"/>
                    </a:move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81"/>
                      <a:pt x="0" y="581"/>
                      <a:pt x="0" y="581"/>
                    </a:cubicBezTo>
                    <a:cubicBezTo>
                      <a:pt x="20" y="581"/>
                      <a:pt x="20" y="581"/>
                      <a:pt x="20" y="581"/>
                    </a:cubicBezTo>
                    <a:cubicBezTo>
                      <a:pt x="20" y="585"/>
                      <a:pt x="20" y="585"/>
                      <a:pt x="20" y="585"/>
                    </a:cubicBezTo>
                    <a:cubicBezTo>
                      <a:pt x="20" y="589"/>
                      <a:pt x="20" y="589"/>
                      <a:pt x="20" y="589"/>
                    </a:cubicBezTo>
                    <a:cubicBezTo>
                      <a:pt x="0" y="589"/>
                      <a:pt x="0" y="589"/>
                      <a:pt x="0" y="589"/>
                    </a:cubicBezTo>
                    <a:moveTo>
                      <a:pt x="20" y="565"/>
                    </a:moveTo>
                    <a:cubicBezTo>
                      <a:pt x="0" y="564"/>
                      <a:pt x="0" y="564"/>
                      <a:pt x="0" y="564"/>
                    </a:cubicBezTo>
                    <a:cubicBezTo>
                      <a:pt x="0" y="562"/>
                      <a:pt x="0" y="559"/>
                      <a:pt x="1" y="556"/>
                    </a:cubicBezTo>
                    <a:cubicBezTo>
                      <a:pt x="21" y="557"/>
                      <a:pt x="21" y="557"/>
                      <a:pt x="21" y="557"/>
                    </a:cubicBezTo>
                    <a:cubicBezTo>
                      <a:pt x="20" y="560"/>
                      <a:pt x="20" y="562"/>
                      <a:pt x="20" y="565"/>
                    </a:cubicBezTo>
                    <a:moveTo>
                      <a:pt x="1148" y="561"/>
                    </a:moveTo>
                    <a:cubicBezTo>
                      <a:pt x="1148" y="558"/>
                      <a:pt x="1147" y="556"/>
                      <a:pt x="1147" y="553"/>
                    </a:cubicBezTo>
                    <a:cubicBezTo>
                      <a:pt x="1167" y="552"/>
                      <a:pt x="1167" y="552"/>
                      <a:pt x="1167" y="552"/>
                    </a:cubicBezTo>
                    <a:cubicBezTo>
                      <a:pt x="1167" y="555"/>
                      <a:pt x="1168" y="557"/>
                      <a:pt x="1168" y="560"/>
                    </a:cubicBezTo>
                    <a:cubicBezTo>
                      <a:pt x="1148" y="561"/>
                      <a:pt x="1148" y="561"/>
                      <a:pt x="1148" y="561"/>
                    </a:cubicBezTo>
                    <a:moveTo>
                      <a:pt x="22" y="541"/>
                    </a:moveTo>
                    <a:cubicBezTo>
                      <a:pt x="2" y="540"/>
                      <a:pt x="2" y="540"/>
                      <a:pt x="2" y="540"/>
                    </a:cubicBezTo>
                    <a:cubicBezTo>
                      <a:pt x="2" y="537"/>
                      <a:pt x="2" y="534"/>
                      <a:pt x="2" y="532"/>
                    </a:cubicBezTo>
                    <a:cubicBezTo>
                      <a:pt x="22" y="534"/>
                      <a:pt x="22" y="534"/>
                      <a:pt x="22" y="534"/>
                    </a:cubicBezTo>
                    <a:cubicBezTo>
                      <a:pt x="22" y="536"/>
                      <a:pt x="22" y="539"/>
                      <a:pt x="22" y="541"/>
                    </a:cubicBezTo>
                    <a:moveTo>
                      <a:pt x="1146" y="537"/>
                    </a:moveTo>
                    <a:cubicBezTo>
                      <a:pt x="1146" y="535"/>
                      <a:pt x="1146" y="532"/>
                      <a:pt x="1145" y="529"/>
                    </a:cubicBezTo>
                    <a:cubicBezTo>
                      <a:pt x="1165" y="528"/>
                      <a:pt x="1165" y="528"/>
                      <a:pt x="1165" y="528"/>
                    </a:cubicBezTo>
                    <a:cubicBezTo>
                      <a:pt x="1166" y="530"/>
                      <a:pt x="1166" y="533"/>
                      <a:pt x="1166" y="536"/>
                    </a:cubicBezTo>
                    <a:cubicBezTo>
                      <a:pt x="1146" y="537"/>
                      <a:pt x="1146" y="537"/>
                      <a:pt x="1146" y="537"/>
                    </a:cubicBezTo>
                    <a:moveTo>
                      <a:pt x="24" y="518"/>
                    </a:moveTo>
                    <a:cubicBezTo>
                      <a:pt x="4" y="516"/>
                      <a:pt x="4" y="516"/>
                      <a:pt x="4" y="516"/>
                    </a:cubicBezTo>
                    <a:cubicBezTo>
                      <a:pt x="4" y="513"/>
                      <a:pt x="5" y="510"/>
                      <a:pt x="5" y="507"/>
                    </a:cubicBezTo>
                    <a:cubicBezTo>
                      <a:pt x="25" y="510"/>
                      <a:pt x="25" y="510"/>
                      <a:pt x="25" y="510"/>
                    </a:cubicBezTo>
                    <a:cubicBezTo>
                      <a:pt x="24" y="513"/>
                      <a:pt x="24" y="515"/>
                      <a:pt x="24" y="518"/>
                    </a:cubicBezTo>
                    <a:moveTo>
                      <a:pt x="1144" y="514"/>
                    </a:moveTo>
                    <a:cubicBezTo>
                      <a:pt x="1143" y="511"/>
                      <a:pt x="1143" y="509"/>
                      <a:pt x="1143" y="506"/>
                    </a:cubicBezTo>
                    <a:cubicBezTo>
                      <a:pt x="1163" y="503"/>
                      <a:pt x="1163" y="503"/>
                      <a:pt x="1163" y="503"/>
                    </a:cubicBezTo>
                    <a:cubicBezTo>
                      <a:pt x="1163" y="506"/>
                      <a:pt x="1163" y="509"/>
                      <a:pt x="1164" y="511"/>
                    </a:cubicBezTo>
                    <a:cubicBezTo>
                      <a:pt x="1144" y="514"/>
                      <a:pt x="1144" y="514"/>
                      <a:pt x="1144" y="514"/>
                    </a:cubicBezTo>
                    <a:moveTo>
                      <a:pt x="27" y="495"/>
                    </a:moveTo>
                    <a:cubicBezTo>
                      <a:pt x="7" y="491"/>
                      <a:pt x="7" y="491"/>
                      <a:pt x="7" y="491"/>
                    </a:cubicBezTo>
                    <a:cubicBezTo>
                      <a:pt x="8" y="489"/>
                      <a:pt x="8" y="486"/>
                      <a:pt x="9" y="483"/>
                    </a:cubicBezTo>
                    <a:cubicBezTo>
                      <a:pt x="28" y="487"/>
                      <a:pt x="28" y="487"/>
                      <a:pt x="28" y="487"/>
                    </a:cubicBezTo>
                    <a:cubicBezTo>
                      <a:pt x="28" y="489"/>
                      <a:pt x="27" y="492"/>
                      <a:pt x="27" y="495"/>
                    </a:cubicBezTo>
                    <a:moveTo>
                      <a:pt x="1140" y="491"/>
                    </a:moveTo>
                    <a:cubicBezTo>
                      <a:pt x="1140" y="488"/>
                      <a:pt x="1139" y="485"/>
                      <a:pt x="1139" y="483"/>
                    </a:cubicBezTo>
                    <a:cubicBezTo>
                      <a:pt x="1159" y="479"/>
                      <a:pt x="1159" y="479"/>
                      <a:pt x="1159" y="479"/>
                    </a:cubicBezTo>
                    <a:cubicBezTo>
                      <a:pt x="1159" y="482"/>
                      <a:pt x="1160" y="485"/>
                      <a:pt x="1160" y="487"/>
                    </a:cubicBezTo>
                    <a:cubicBezTo>
                      <a:pt x="1140" y="491"/>
                      <a:pt x="1140" y="491"/>
                      <a:pt x="1140" y="491"/>
                    </a:cubicBezTo>
                    <a:moveTo>
                      <a:pt x="31" y="471"/>
                    </a:moveTo>
                    <a:cubicBezTo>
                      <a:pt x="12" y="467"/>
                      <a:pt x="12" y="467"/>
                      <a:pt x="12" y="467"/>
                    </a:cubicBezTo>
                    <a:cubicBezTo>
                      <a:pt x="12" y="465"/>
                      <a:pt x="13" y="462"/>
                      <a:pt x="13" y="459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6"/>
                      <a:pt x="32" y="469"/>
                      <a:pt x="31" y="471"/>
                    </a:cubicBezTo>
                    <a:moveTo>
                      <a:pt x="1136" y="467"/>
                    </a:moveTo>
                    <a:cubicBezTo>
                      <a:pt x="1135" y="465"/>
                      <a:pt x="1135" y="462"/>
                      <a:pt x="1134" y="460"/>
                    </a:cubicBezTo>
                    <a:cubicBezTo>
                      <a:pt x="1154" y="455"/>
                      <a:pt x="1154" y="455"/>
                      <a:pt x="1154" y="455"/>
                    </a:cubicBezTo>
                    <a:cubicBezTo>
                      <a:pt x="1154" y="458"/>
                      <a:pt x="1155" y="461"/>
                      <a:pt x="1156" y="463"/>
                    </a:cubicBezTo>
                    <a:cubicBezTo>
                      <a:pt x="1136" y="467"/>
                      <a:pt x="1136" y="467"/>
                      <a:pt x="1136" y="467"/>
                    </a:cubicBezTo>
                    <a:moveTo>
                      <a:pt x="36" y="448"/>
                    </a:moveTo>
                    <a:cubicBezTo>
                      <a:pt x="17" y="444"/>
                      <a:pt x="17" y="444"/>
                      <a:pt x="17" y="444"/>
                    </a:cubicBezTo>
                    <a:cubicBezTo>
                      <a:pt x="18" y="441"/>
                      <a:pt x="18" y="438"/>
                      <a:pt x="19" y="436"/>
                    </a:cubicBezTo>
                    <a:cubicBezTo>
                      <a:pt x="38" y="441"/>
                      <a:pt x="38" y="441"/>
                      <a:pt x="38" y="441"/>
                    </a:cubicBezTo>
                    <a:cubicBezTo>
                      <a:pt x="38" y="443"/>
                      <a:pt x="37" y="446"/>
                      <a:pt x="36" y="448"/>
                    </a:cubicBezTo>
                    <a:moveTo>
                      <a:pt x="1131" y="444"/>
                    </a:moveTo>
                    <a:cubicBezTo>
                      <a:pt x="1130" y="442"/>
                      <a:pt x="1129" y="439"/>
                      <a:pt x="1129" y="437"/>
                    </a:cubicBezTo>
                    <a:cubicBezTo>
                      <a:pt x="1148" y="432"/>
                      <a:pt x="1148" y="432"/>
                      <a:pt x="1148" y="432"/>
                    </a:cubicBezTo>
                    <a:cubicBezTo>
                      <a:pt x="1149" y="434"/>
                      <a:pt x="1149" y="437"/>
                      <a:pt x="1150" y="439"/>
                    </a:cubicBezTo>
                    <a:cubicBezTo>
                      <a:pt x="1131" y="444"/>
                      <a:pt x="1131" y="444"/>
                      <a:pt x="1131" y="444"/>
                    </a:cubicBezTo>
                    <a:moveTo>
                      <a:pt x="43" y="426"/>
                    </a:moveTo>
                    <a:cubicBezTo>
                      <a:pt x="23" y="420"/>
                      <a:pt x="23" y="420"/>
                      <a:pt x="23" y="420"/>
                    </a:cubicBezTo>
                    <a:cubicBezTo>
                      <a:pt x="24" y="417"/>
                      <a:pt x="25" y="415"/>
                      <a:pt x="26" y="412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4" y="421"/>
                      <a:pt x="43" y="423"/>
                      <a:pt x="43" y="426"/>
                    </a:cubicBezTo>
                    <a:moveTo>
                      <a:pt x="1124" y="422"/>
                    </a:moveTo>
                    <a:cubicBezTo>
                      <a:pt x="1124" y="419"/>
                      <a:pt x="1123" y="417"/>
                      <a:pt x="1122" y="414"/>
                    </a:cubicBezTo>
                    <a:cubicBezTo>
                      <a:pt x="1141" y="408"/>
                      <a:pt x="1141" y="408"/>
                      <a:pt x="1141" y="408"/>
                    </a:cubicBezTo>
                    <a:cubicBezTo>
                      <a:pt x="1142" y="411"/>
                      <a:pt x="1143" y="413"/>
                      <a:pt x="1143" y="416"/>
                    </a:cubicBezTo>
                    <a:cubicBezTo>
                      <a:pt x="1124" y="422"/>
                      <a:pt x="1124" y="422"/>
                      <a:pt x="1124" y="422"/>
                    </a:cubicBezTo>
                    <a:moveTo>
                      <a:pt x="50" y="403"/>
                    </a:moveTo>
                    <a:cubicBezTo>
                      <a:pt x="31" y="397"/>
                      <a:pt x="31" y="397"/>
                      <a:pt x="31" y="397"/>
                    </a:cubicBezTo>
                    <a:cubicBezTo>
                      <a:pt x="32" y="394"/>
                      <a:pt x="33" y="391"/>
                      <a:pt x="33" y="389"/>
                    </a:cubicBezTo>
                    <a:cubicBezTo>
                      <a:pt x="52" y="396"/>
                      <a:pt x="52" y="396"/>
                      <a:pt x="52" y="396"/>
                    </a:cubicBezTo>
                    <a:cubicBezTo>
                      <a:pt x="51" y="398"/>
                      <a:pt x="51" y="401"/>
                      <a:pt x="50" y="403"/>
                    </a:cubicBezTo>
                    <a:moveTo>
                      <a:pt x="1117" y="399"/>
                    </a:moveTo>
                    <a:cubicBezTo>
                      <a:pt x="1116" y="397"/>
                      <a:pt x="1115" y="394"/>
                      <a:pt x="1114" y="392"/>
                    </a:cubicBezTo>
                    <a:cubicBezTo>
                      <a:pt x="1133" y="385"/>
                      <a:pt x="1133" y="385"/>
                      <a:pt x="1133" y="385"/>
                    </a:cubicBezTo>
                    <a:cubicBezTo>
                      <a:pt x="1134" y="388"/>
                      <a:pt x="1135" y="390"/>
                      <a:pt x="1136" y="393"/>
                    </a:cubicBezTo>
                    <a:cubicBezTo>
                      <a:pt x="1117" y="399"/>
                      <a:pt x="1117" y="399"/>
                      <a:pt x="1117" y="399"/>
                    </a:cubicBezTo>
                    <a:moveTo>
                      <a:pt x="58" y="381"/>
                    </a:moveTo>
                    <a:cubicBezTo>
                      <a:pt x="39" y="374"/>
                      <a:pt x="39" y="374"/>
                      <a:pt x="39" y="374"/>
                    </a:cubicBezTo>
                    <a:cubicBezTo>
                      <a:pt x="40" y="371"/>
                      <a:pt x="41" y="369"/>
                      <a:pt x="42" y="366"/>
                    </a:cubicBezTo>
                    <a:cubicBezTo>
                      <a:pt x="61" y="374"/>
                      <a:pt x="61" y="374"/>
                      <a:pt x="61" y="374"/>
                    </a:cubicBezTo>
                    <a:cubicBezTo>
                      <a:pt x="60" y="376"/>
                      <a:pt x="59" y="378"/>
                      <a:pt x="58" y="381"/>
                    </a:cubicBezTo>
                    <a:moveTo>
                      <a:pt x="1109" y="377"/>
                    </a:moveTo>
                    <a:cubicBezTo>
                      <a:pt x="1108" y="375"/>
                      <a:pt x="1107" y="372"/>
                      <a:pt x="1106" y="370"/>
                    </a:cubicBezTo>
                    <a:cubicBezTo>
                      <a:pt x="1124" y="362"/>
                      <a:pt x="1124" y="362"/>
                      <a:pt x="1124" y="362"/>
                    </a:cubicBezTo>
                    <a:cubicBezTo>
                      <a:pt x="1125" y="365"/>
                      <a:pt x="1126" y="367"/>
                      <a:pt x="1127" y="370"/>
                    </a:cubicBezTo>
                    <a:cubicBezTo>
                      <a:pt x="1109" y="377"/>
                      <a:pt x="1109" y="377"/>
                      <a:pt x="1109" y="377"/>
                    </a:cubicBezTo>
                    <a:moveTo>
                      <a:pt x="67" y="359"/>
                    </a:moveTo>
                    <a:cubicBezTo>
                      <a:pt x="49" y="351"/>
                      <a:pt x="49" y="351"/>
                      <a:pt x="49" y="351"/>
                    </a:cubicBezTo>
                    <a:cubicBezTo>
                      <a:pt x="50" y="348"/>
                      <a:pt x="51" y="346"/>
                      <a:pt x="52" y="344"/>
                    </a:cubicBezTo>
                    <a:cubicBezTo>
                      <a:pt x="70" y="352"/>
                      <a:pt x="70" y="352"/>
                      <a:pt x="70" y="352"/>
                    </a:cubicBezTo>
                    <a:cubicBezTo>
                      <a:pt x="69" y="354"/>
                      <a:pt x="68" y="357"/>
                      <a:pt x="67" y="359"/>
                    </a:cubicBezTo>
                    <a:moveTo>
                      <a:pt x="1100" y="355"/>
                    </a:moveTo>
                    <a:cubicBezTo>
                      <a:pt x="1099" y="353"/>
                      <a:pt x="1098" y="351"/>
                      <a:pt x="1096" y="348"/>
                    </a:cubicBezTo>
                    <a:cubicBezTo>
                      <a:pt x="1115" y="340"/>
                      <a:pt x="1115" y="340"/>
                      <a:pt x="1115" y="340"/>
                    </a:cubicBezTo>
                    <a:cubicBezTo>
                      <a:pt x="1116" y="342"/>
                      <a:pt x="1117" y="345"/>
                      <a:pt x="1118" y="347"/>
                    </a:cubicBezTo>
                    <a:cubicBezTo>
                      <a:pt x="1100" y="355"/>
                      <a:pt x="1100" y="355"/>
                      <a:pt x="1100" y="355"/>
                    </a:cubicBezTo>
                    <a:moveTo>
                      <a:pt x="77" y="338"/>
                    </a:moveTo>
                    <a:cubicBezTo>
                      <a:pt x="59" y="329"/>
                      <a:pt x="59" y="329"/>
                      <a:pt x="59" y="329"/>
                    </a:cubicBezTo>
                    <a:cubicBezTo>
                      <a:pt x="60" y="326"/>
                      <a:pt x="61" y="324"/>
                      <a:pt x="62" y="321"/>
                    </a:cubicBezTo>
                    <a:cubicBezTo>
                      <a:pt x="80" y="330"/>
                      <a:pt x="80" y="330"/>
                      <a:pt x="80" y="330"/>
                    </a:cubicBezTo>
                    <a:cubicBezTo>
                      <a:pt x="79" y="333"/>
                      <a:pt x="78" y="335"/>
                      <a:pt x="77" y="338"/>
                    </a:cubicBezTo>
                    <a:moveTo>
                      <a:pt x="1090" y="334"/>
                    </a:moveTo>
                    <a:cubicBezTo>
                      <a:pt x="1089" y="332"/>
                      <a:pt x="1087" y="330"/>
                      <a:pt x="1086" y="327"/>
                    </a:cubicBezTo>
                    <a:cubicBezTo>
                      <a:pt x="1104" y="318"/>
                      <a:pt x="1104" y="318"/>
                      <a:pt x="1104" y="318"/>
                    </a:cubicBezTo>
                    <a:cubicBezTo>
                      <a:pt x="1105" y="320"/>
                      <a:pt x="1106" y="323"/>
                      <a:pt x="1108" y="325"/>
                    </a:cubicBezTo>
                    <a:cubicBezTo>
                      <a:pt x="1090" y="334"/>
                      <a:pt x="1090" y="334"/>
                      <a:pt x="1090" y="334"/>
                    </a:cubicBezTo>
                    <a:moveTo>
                      <a:pt x="88" y="317"/>
                    </a:moveTo>
                    <a:cubicBezTo>
                      <a:pt x="70" y="307"/>
                      <a:pt x="70" y="307"/>
                      <a:pt x="70" y="307"/>
                    </a:cubicBezTo>
                    <a:cubicBezTo>
                      <a:pt x="71" y="305"/>
                      <a:pt x="73" y="302"/>
                      <a:pt x="74" y="300"/>
                    </a:cubicBezTo>
                    <a:cubicBezTo>
                      <a:pt x="91" y="310"/>
                      <a:pt x="91" y="310"/>
                      <a:pt x="91" y="310"/>
                    </a:cubicBezTo>
                    <a:cubicBezTo>
                      <a:pt x="90" y="312"/>
                      <a:pt x="89" y="314"/>
                      <a:pt x="88" y="317"/>
                    </a:cubicBezTo>
                    <a:moveTo>
                      <a:pt x="1079" y="313"/>
                    </a:moveTo>
                    <a:cubicBezTo>
                      <a:pt x="1078" y="311"/>
                      <a:pt x="1076" y="309"/>
                      <a:pt x="1075" y="307"/>
                    </a:cubicBezTo>
                    <a:cubicBezTo>
                      <a:pt x="1092" y="297"/>
                      <a:pt x="1092" y="297"/>
                      <a:pt x="1092" y="297"/>
                    </a:cubicBezTo>
                    <a:cubicBezTo>
                      <a:pt x="1094" y="299"/>
                      <a:pt x="1095" y="301"/>
                      <a:pt x="1096" y="304"/>
                    </a:cubicBezTo>
                    <a:cubicBezTo>
                      <a:pt x="1079" y="313"/>
                      <a:pt x="1079" y="313"/>
                      <a:pt x="1079" y="313"/>
                    </a:cubicBezTo>
                    <a:moveTo>
                      <a:pt x="99" y="296"/>
                    </a:moveTo>
                    <a:cubicBezTo>
                      <a:pt x="82" y="286"/>
                      <a:pt x="82" y="286"/>
                      <a:pt x="82" y="286"/>
                    </a:cubicBezTo>
                    <a:cubicBezTo>
                      <a:pt x="83" y="283"/>
                      <a:pt x="85" y="281"/>
                      <a:pt x="86" y="279"/>
                    </a:cubicBezTo>
                    <a:cubicBezTo>
                      <a:pt x="103" y="289"/>
                      <a:pt x="103" y="289"/>
                      <a:pt x="103" y="289"/>
                    </a:cubicBezTo>
                    <a:cubicBezTo>
                      <a:pt x="102" y="291"/>
                      <a:pt x="101" y="294"/>
                      <a:pt x="99" y="296"/>
                    </a:cubicBezTo>
                    <a:moveTo>
                      <a:pt x="1067" y="293"/>
                    </a:moveTo>
                    <a:cubicBezTo>
                      <a:pt x="1066" y="291"/>
                      <a:pt x="1064" y="289"/>
                      <a:pt x="1063" y="286"/>
                    </a:cubicBezTo>
                    <a:cubicBezTo>
                      <a:pt x="1080" y="276"/>
                      <a:pt x="1080" y="276"/>
                      <a:pt x="1080" y="276"/>
                    </a:cubicBezTo>
                    <a:cubicBezTo>
                      <a:pt x="1081" y="278"/>
                      <a:pt x="1083" y="280"/>
                      <a:pt x="1084" y="283"/>
                    </a:cubicBezTo>
                    <a:cubicBezTo>
                      <a:pt x="1067" y="293"/>
                      <a:pt x="1067" y="293"/>
                      <a:pt x="1067" y="293"/>
                    </a:cubicBezTo>
                    <a:moveTo>
                      <a:pt x="112" y="276"/>
                    </a:moveTo>
                    <a:cubicBezTo>
                      <a:pt x="95" y="265"/>
                      <a:pt x="95" y="265"/>
                      <a:pt x="95" y="265"/>
                    </a:cubicBezTo>
                    <a:cubicBezTo>
                      <a:pt x="96" y="263"/>
                      <a:pt x="98" y="260"/>
                      <a:pt x="100" y="258"/>
                    </a:cubicBezTo>
                    <a:cubicBezTo>
                      <a:pt x="116" y="269"/>
                      <a:pt x="116" y="269"/>
                      <a:pt x="116" y="269"/>
                    </a:cubicBezTo>
                    <a:cubicBezTo>
                      <a:pt x="115" y="272"/>
                      <a:pt x="113" y="274"/>
                      <a:pt x="112" y="276"/>
                    </a:cubicBezTo>
                    <a:moveTo>
                      <a:pt x="1054" y="273"/>
                    </a:moveTo>
                    <a:cubicBezTo>
                      <a:pt x="1053" y="271"/>
                      <a:pt x="1052" y="269"/>
                      <a:pt x="1050" y="267"/>
                    </a:cubicBezTo>
                    <a:cubicBezTo>
                      <a:pt x="1067" y="255"/>
                      <a:pt x="1067" y="255"/>
                      <a:pt x="1067" y="255"/>
                    </a:cubicBezTo>
                    <a:cubicBezTo>
                      <a:pt x="1068" y="258"/>
                      <a:pt x="1070" y="260"/>
                      <a:pt x="1071" y="262"/>
                    </a:cubicBezTo>
                    <a:cubicBezTo>
                      <a:pt x="1054" y="273"/>
                      <a:pt x="1054" y="273"/>
                      <a:pt x="1054" y="273"/>
                    </a:cubicBezTo>
                    <a:moveTo>
                      <a:pt x="125" y="257"/>
                    </a:moveTo>
                    <a:cubicBezTo>
                      <a:pt x="109" y="245"/>
                      <a:pt x="109" y="245"/>
                      <a:pt x="109" y="245"/>
                    </a:cubicBezTo>
                    <a:cubicBezTo>
                      <a:pt x="110" y="243"/>
                      <a:pt x="112" y="240"/>
                      <a:pt x="114" y="238"/>
                    </a:cubicBezTo>
                    <a:cubicBezTo>
                      <a:pt x="130" y="250"/>
                      <a:pt x="130" y="250"/>
                      <a:pt x="130" y="250"/>
                    </a:cubicBezTo>
                    <a:cubicBezTo>
                      <a:pt x="128" y="252"/>
                      <a:pt x="127" y="254"/>
                      <a:pt x="125" y="257"/>
                    </a:cubicBezTo>
                    <a:moveTo>
                      <a:pt x="1041" y="254"/>
                    </a:moveTo>
                    <a:cubicBezTo>
                      <a:pt x="1039" y="252"/>
                      <a:pt x="1038" y="250"/>
                      <a:pt x="1036" y="247"/>
                    </a:cubicBezTo>
                    <a:cubicBezTo>
                      <a:pt x="1052" y="235"/>
                      <a:pt x="1052" y="235"/>
                      <a:pt x="1052" y="235"/>
                    </a:cubicBezTo>
                    <a:cubicBezTo>
                      <a:pt x="1054" y="238"/>
                      <a:pt x="1056" y="240"/>
                      <a:pt x="1057" y="242"/>
                    </a:cubicBezTo>
                    <a:cubicBezTo>
                      <a:pt x="1041" y="254"/>
                      <a:pt x="1041" y="254"/>
                      <a:pt x="1041" y="254"/>
                    </a:cubicBezTo>
                    <a:moveTo>
                      <a:pt x="139" y="238"/>
                    </a:move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5" y="223"/>
                      <a:pt x="127" y="221"/>
                      <a:pt x="128" y="219"/>
                    </a:cubicBezTo>
                    <a:cubicBezTo>
                      <a:pt x="144" y="231"/>
                      <a:pt x="144" y="231"/>
                      <a:pt x="144" y="231"/>
                    </a:cubicBezTo>
                    <a:cubicBezTo>
                      <a:pt x="142" y="233"/>
                      <a:pt x="141" y="236"/>
                      <a:pt x="139" y="238"/>
                    </a:cubicBezTo>
                    <a:moveTo>
                      <a:pt x="1027" y="235"/>
                    </a:moveTo>
                    <a:cubicBezTo>
                      <a:pt x="1025" y="233"/>
                      <a:pt x="1024" y="231"/>
                      <a:pt x="1022" y="229"/>
                    </a:cubicBezTo>
                    <a:cubicBezTo>
                      <a:pt x="1037" y="216"/>
                      <a:pt x="1037" y="216"/>
                      <a:pt x="1037" y="216"/>
                    </a:cubicBezTo>
                    <a:cubicBezTo>
                      <a:pt x="1039" y="218"/>
                      <a:pt x="1041" y="220"/>
                      <a:pt x="1043" y="223"/>
                    </a:cubicBezTo>
                    <a:cubicBezTo>
                      <a:pt x="1027" y="235"/>
                      <a:pt x="1027" y="235"/>
                      <a:pt x="1027" y="235"/>
                    </a:cubicBezTo>
                    <a:moveTo>
                      <a:pt x="154" y="219"/>
                    </a:moveTo>
                    <a:cubicBezTo>
                      <a:pt x="139" y="206"/>
                      <a:pt x="139" y="206"/>
                      <a:pt x="139" y="206"/>
                    </a:cubicBezTo>
                    <a:cubicBezTo>
                      <a:pt x="141" y="204"/>
                      <a:pt x="142" y="202"/>
                      <a:pt x="144" y="200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58" y="215"/>
                      <a:pt x="156" y="217"/>
                      <a:pt x="154" y="219"/>
                    </a:cubicBezTo>
                    <a:moveTo>
                      <a:pt x="1012" y="217"/>
                    </a:moveTo>
                    <a:cubicBezTo>
                      <a:pt x="1010" y="215"/>
                      <a:pt x="1008" y="213"/>
                      <a:pt x="1007" y="211"/>
                    </a:cubicBezTo>
                    <a:cubicBezTo>
                      <a:pt x="1022" y="198"/>
                      <a:pt x="1022" y="198"/>
                      <a:pt x="1022" y="198"/>
                    </a:cubicBezTo>
                    <a:cubicBezTo>
                      <a:pt x="1023" y="200"/>
                      <a:pt x="1025" y="202"/>
                      <a:pt x="1027" y="204"/>
                    </a:cubicBezTo>
                    <a:cubicBezTo>
                      <a:pt x="1012" y="217"/>
                      <a:pt x="1012" y="217"/>
                      <a:pt x="1012" y="217"/>
                    </a:cubicBezTo>
                    <a:moveTo>
                      <a:pt x="170" y="202"/>
                    </a:moveTo>
                    <a:cubicBezTo>
                      <a:pt x="155" y="188"/>
                      <a:pt x="155" y="188"/>
                      <a:pt x="155" y="188"/>
                    </a:cubicBezTo>
                    <a:cubicBezTo>
                      <a:pt x="157" y="186"/>
                      <a:pt x="159" y="184"/>
                      <a:pt x="161" y="182"/>
                    </a:cubicBezTo>
                    <a:cubicBezTo>
                      <a:pt x="175" y="196"/>
                      <a:pt x="175" y="196"/>
                      <a:pt x="175" y="196"/>
                    </a:cubicBezTo>
                    <a:cubicBezTo>
                      <a:pt x="173" y="198"/>
                      <a:pt x="172" y="200"/>
                      <a:pt x="170" y="202"/>
                    </a:cubicBezTo>
                    <a:moveTo>
                      <a:pt x="996" y="199"/>
                    </a:moveTo>
                    <a:cubicBezTo>
                      <a:pt x="994" y="197"/>
                      <a:pt x="992" y="195"/>
                      <a:pt x="991" y="194"/>
                    </a:cubicBezTo>
                    <a:cubicBezTo>
                      <a:pt x="1005" y="180"/>
                      <a:pt x="1005" y="180"/>
                      <a:pt x="1005" y="180"/>
                    </a:cubicBezTo>
                    <a:cubicBezTo>
                      <a:pt x="1007" y="182"/>
                      <a:pt x="1009" y="184"/>
                      <a:pt x="1011" y="186"/>
                    </a:cubicBezTo>
                    <a:cubicBezTo>
                      <a:pt x="996" y="199"/>
                      <a:pt x="996" y="199"/>
                      <a:pt x="996" y="199"/>
                    </a:cubicBezTo>
                    <a:moveTo>
                      <a:pt x="186" y="185"/>
                    </a:move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4" y="169"/>
                      <a:pt x="176" y="167"/>
                      <a:pt x="178" y="165"/>
                    </a:cubicBezTo>
                    <a:cubicBezTo>
                      <a:pt x="192" y="179"/>
                      <a:pt x="192" y="179"/>
                      <a:pt x="192" y="179"/>
                    </a:cubicBezTo>
                    <a:cubicBezTo>
                      <a:pt x="190" y="181"/>
                      <a:pt x="188" y="183"/>
                      <a:pt x="186" y="185"/>
                    </a:cubicBezTo>
                    <a:moveTo>
                      <a:pt x="980" y="182"/>
                    </a:moveTo>
                    <a:cubicBezTo>
                      <a:pt x="978" y="181"/>
                      <a:pt x="976" y="179"/>
                      <a:pt x="974" y="177"/>
                    </a:cubicBezTo>
                    <a:cubicBezTo>
                      <a:pt x="988" y="162"/>
                      <a:pt x="988" y="162"/>
                      <a:pt x="988" y="162"/>
                    </a:cubicBezTo>
                    <a:cubicBezTo>
                      <a:pt x="990" y="164"/>
                      <a:pt x="992" y="166"/>
                      <a:pt x="994" y="168"/>
                    </a:cubicBezTo>
                    <a:cubicBezTo>
                      <a:pt x="980" y="182"/>
                      <a:pt x="980" y="182"/>
                      <a:pt x="980" y="182"/>
                    </a:cubicBezTo>
                    <a:moveTo>
                      <a:pt x="203" y="168"/>
                    </a:moveTo>
                    <a:cubicBezTo>
                      <a:pt x="190" y="154"/>
                      <a:pt x="190" y="154"/>
                      <a:pt x="190" y="154"/>
                    </a:cubicBezTo>
                    <a:cubicBezTo>
                      <a:pt x="192" y="152"/>
                      <a:pt x="194" y="150"/>
                      <a:pt x="196" y="148"/>
                    </a:cubicBezTo>
                    <a:cubicBezTo>
                      <a:pt x="209" y="163"/>
                      <a:pt x="209" y="163"/>
                      <a:pt x="209" y="163"/>
                    </a:cubicBezTo>
                    <a:cubicBezTo>
                      <a:pt x="207" y="165"/>
                      <a:pt x="205" y="167"/>
                      <a:pt x="203" y="168"/>
                    </a:cubicBezTo>
                    <a:moveTo>
                      <a:pt x="962" y="166"/>
                    </a:moveTo>
                    <a:cubicBezTo>
                      <a:pt x="961" y="164"/>
                      <a:pt x="959" y="163"/>
                      <a:pt x="957" y="161"/>
                    </a:cubicBezTo>
                    <a:cubicBezTo>
                      <a:pt x="970" y="146"/>
                      <a:pt x="970" y="146"/>
                      <a:pt x="970" y="146"/>
                    </a:cubicBezTo>
                    <a:cubicBezTo>
                      <a:pt x="972" y="148"/>
                      <a:pt x="974" y="150"/>
                      <a:pt x="976" y="151"/>
                    </a:cubicBezTo>
                    <a:cubicBezTo>
                      <a:pt x="962" y="166"/>
                      <a:pt x="962" y="166"/>
                      <a:pt x="962" y="166"/>
                    </a:cubicBezTo>
                    <a:moveTo>
                      <a:pt x="221" y="153"/>
                    </a:moveTo>
                    <a:cubicBezTo>
                      <a:pt x="208" y="138"/>
                      <a:pt x="208" y="138"/>
                      <a:pt x="208" y="138"/>
                    </a:cubicBezTo>
                    <a:cubicBezTo>
                      <a:pt x="210" y="136"/>
                      <a:pt x="212" y="134"/>
                      <a:pt x="214" y="132"/>
                    </a:cubicBezTo>
                    <a:cubicBezTo>
                      <a:pt x="227" y="148"/>
                      <a:pt x="227" y="148"/>
                      <a:pt x="227" y="148"/>
                    </a:cubicBezTo>
                    <a:cubicBezTo>
                      <a:pt x="225" y="150"/>
                      <a:pt x="223" y="151"/>
                      <a:pt x="221" y="153"/>
                    </a:cubicBezTo>
                    <a:moveTo>
                      <a:pt x="945" y="151"/>
                    </a:moveTo>
                    <a:cubicBezTo>
                      <a:pt x="943" y="149"/>
                      <a:pt x="941" y="147"/>
                      <a:pt x="939" y="146"/>
                    </a:cubicBezTo>
                    <a:cubicBezTo>
                      <a:pt x="951" y="130"/>
                      <a:pt x="951" y="130"/>
                      <a:pt x="951" y="130"/>
                    </a:cubicBezTo>
                    <a:cubicBezTo>
                      <a:pt x="953" y="132"/>
                      <a:pt x="955" y="134"/>
                      <a:pt x="957" y="135"/>
                    </a:cubicBezTo>
                    <a:cubicBezTo>
                      <a:pt x="945" y="151"/>
                      <a:pt x="945" y="151"/>
                      <a:pt x="945" y="151"/>
                    </a:cubicBezTo>
                    <a:moveTo>
                      <a:pt x="239" y="138"/>
                    </a:moveTo>
                    <a:cubicBezTo>
                      <a:pt x="227" y="122"/>
                      <a:pt x="227" y="122"/>
                      <a:pt x="227" y="122"/>
                    </a:cubicBezTo>
                    <a:cubicBezTo>
                      <a:pt x="229" y="121"/>
                      <a:pt x="231" y="119"/>
                      <a:pt x="233" y="117"/>
                    </a:cubicBezTo>
                    <a:cubicBezTo>
                      <a:pt x="245" y="133"/>
                      <a:pt x="245" y="133"/>
                      <a:pt x="245" y="133"/>
                    </a:cubicBezTo>
                    <a:cubicBezTo>
                      <a:pt x="243" y="135"/>
                      <a:pt x="241" y="136"/>
                      <a:pt x="239" y="138"/>
                    </a:cubicBezTo>
                    <a:moveTo>
                      <a:pt x="926" y="136"/>
                    </a:moveTo>
                    <a:cubicBezTo>
                      <a:pt x="924" y="134"/>
                      <a:pt x="922" y="133"/>
                      <a:pt x="920" y="131"/>
                    </a:cubicBezTo>
                    <a:cubicBezTo>
                      <a:pt x="932" y="115"/>
                      <a:pt x="932" y="115"/>
                      <a:pt x="932" y="115"/>
                    </a:cubicBezTo>
                    <a:cubicBezTo>
                      <a:pt x="934" y="117"/>
                      <a:pt x="936" y="119"/>
                      <a:pt x="938" y="120"/>
                    </a:cubicBezTo>
                    <a:cubicBezTo>
                      <a:pt x="926" y="136"/>
                      <a:pt x="926" y="136"/>
                      <a:pt x="926" y="136"/>
                    </a:cubicBezTo>
                    <a:moveTo>
                      <a:pt x="258" y="124"/>
                    </a:moveTo>
                    <a:cubicBezTo>
                      <a:pt x="247" y="108"/>
                      <a:pt x="247" y="108"/>
                      <a:pt x="247" y="108"/>
                    </a:cubicBezTo>
                    <a:cubicBezTo>
                      <a:pt x="249" y="106"/>
                      <a:pt x="251" y="105"/>
                      <a:pt x="253" y="103"/>
                    </a:cubicBezTo>
                    <a:cubicBezTo>
                      <a:pt x="265" y="120"/>
                      <a:pt x="265" y="120"/>
                      <a:pt x="265" y="120"/>
                    </a:cubicBezTo>
                    <a:cubicBezTo>
                      <a:pt x="262" y="121"/>
                      <a:pt x="260" y="123"/>
                      <a:pt x="258" y="124"/>
                    </a:cubicBezTo>
                    <a:moveTo>
                      <a:pt x="907" y="122"/>
                    </a:moveTo>
                    <a:cubicBezTo>
                      <a:pt x="905" y="121"/>
                      <a:pt x="903" y="119"/>
                      <a:pt x="901" y="118"/>
                    </a:cubicBezTo>
                    <a:cubicBezTo>
                      <a:pt x="912" y="101"/>
                      <a:pt x="912" y="101"/>
                      <a:pt x="912" y="101"/>
                    </a:cubicBezTo>
                    <a:cubicBezTo>
                      <a:pt x="914" y="103"/>
                      <a:pt x="916" y="104"/>
                      <a:pt x="919" y="106"/>
                    </a:cubicBezTo>
                    <a:cubicBezTo>
                      <a:pt x="907" y="122"/>
                      <a:pt x="907" y="122"/>
                      <a:pt x="907" y="122"/>
                    </a:cubicBezTo>
                    <a:moveTo>
                      <a:pt x="278" y="111"/>
                    </a:moveTo>
                    <a:cubicBezTo>
                      <a:pt x="267" y="94"/>
                      <a:pt x="267" y="94"/>
                      <a:pt x="267" y="94"/>
                    </a:cubicBezTo>
                    <a:cubicBezTo>
                      <a:pt x="269" y="93"/>
                      <a:pt x="271" y="91"/>
                      <a:pt x="274" y="90"/>
                    </a:cubicBezTo>
                    <a:cubicBezTo>
                      <a:pt x="284" y="107"/>
                      <a:pt x="284" y="107"/>
                      <a:pt x="284" y="107"/>
                    </a:cubicBezTo>
                    <a:cubicBezTo>
                      <a:pt x="282" y="108"/>
                      <a:pt x="280" y="109"/>
                      <a:pt x="278" y="111"/>
                    </a:cubicBezTo>
                    <a:moveTo>
                      <a:pt x="888" y="109"/>
                    </a:moveTo>
                    <a:cubicBezTo>
                      <a:pt x="885" y="108"/>
                      <a:pt x="883" y="106"/>
                      <a:pt x="881" y="105"/>
                    </a:cubicBezTo>
                    <a:cubicBezTo>
                      <a:pt x="891" y="88"/>
                      <a:pt x="891" y="88"/>
                      <a:pt x="891" y="88"/>
                    </a:cubicBezTo>
                    <a:cubicBezTo>
                      <a:pt x="894" y="89"/>
                      <a:pt x="896" y="91"/>
                      <a:pt x="898" y="92"/>
                    </a:cubicBezTo>
                    <a:cubicBezTo>
                      <a:pt x="888" y="109"/>
                      <a:pt x="888" y="109"/>
                      <a:pt x="888" y="109"/>
                    </a:cubicBezTo>
                    <a:moveTo>
                      <a:pt x="298" y="98"/>
                    </a:moveTo>
                    <a:cubicBezTo>
                      <a:pt x="287" y="81"/>
                      <a:pt x="287" y="81"/>
                      <a:pt x="287" y="81"/>
                    </a:cubicBezTo>
                    <a:cubicBezTo>
                      <a:pt x="290" y="80"/>
                      <a:pt x="292" y="78"/>
                      <a:pt x="294" y="77"/>
                    </a:cubicBezTo>
                    <a:cubicBezTo>
                      <a:pt x="304" y="95"/>
                      <a:pt x="304" y="95"/>
                      <a:pt x="304" y="95"/>
                    </a:cubicBezTo>
                    <a:cubicBezTo>
                      <a:pt x="302" y="96"/>
                      <a:pt x="300" y="97"/>
                      <a:pt x="298" y="98"/>
                    </a:cubicBezTo>
                    <a:moveTo>
                      <a:pt x="867" y="97"/>
                    </a:moveTo>
                    <a:cubicBezTo>
                      <a:pt x="865" y="95"/>
                      <a:pt x="863" y="94"/>
                      <a:pt x="861" y="93"/>
                    </a:cubicBezTo>
                    <a:cubicBezTo>
                      <a:pt x="870" y="75"/>
                      <a:pt x="870" y="75"/>
                      <a:pt x="870" y="75"/>
                    </a:cubicBezTo>
                    <a:cubicBezTo>
                      <a:pt x="873" y="77"/>
                      <a:pt x="875" y="78"/>
                      <a:pt x="877" y="79"/>
                    </a:cubicBezTo>
                    <a:cubicBezTo>
                      <a:pt x="867" y="97"/>
                      <a:pt x="867" y="97"/>
                      <a:pt x="867" y="97"/>
                    </a:cubicBezTo>
                    <a:moveTo>
                      <a:pt x="318" y="87"/>
                    </a:moveTo>
                    <a:cubicBezTo>
                      <a:pt x="309" y="69"/>
                      <a:pt x="309" y="69"/>
                      <a:pt x="309" y="69"/>
                    </a:cubicBezTo>
                    <a:cubicBezTo>
                      <a:pt x="311" y="68"/>
                      <a:pt x="313" y="67"/>
                      <a:pt x="316" y="66"/>
                    </a:cubicBezTo>
                    <a:cubicBezTo>
                      <a:pt x="325" y="83"/>
                      <a:pt x="325" y="83"/>
                      <a:pt x="325" y="83"/>
                    </a:cubicBezTo>
                    <a:cubicBezTo>
                      <a:pt x="323" y="84"/>
                      <a:pt x="320" y="86"/>
                      <a:pt x="318" y="87"/>
                    </a:cubicBezTo>
                    <a:moveTo>
                      <a:pt x="847" y="85"/>
                    </a:moveTo>
                    <a:cubicBezTo>
                      <a:pt x="844" y="84"/>
                      <a:pt x="842" y="83"/>
                      <a:pt x="840" y="82"/>
                    </a:cubicBezTo>
                    <a:cubicBezTo>
                      <a:pt x="849" y="64"/>
                      <a:pt x="849" y="64"/>
                      <a:pt x="849" y="64"/>
                    </a:cubicBezTo>
                    <a:cubicBezTo>
                      <a:pt x="851" y="65"/>
                      <a:pt x="854" y="66"/>
                      <a:pt x="856" y="68"/>
                    </a:cubicBezTo>
                    <a:cubicBezTo>
                      <a:pt x="847" y="85"/>
                      <a:pt x="847" y="85"/>
                      <a:pt x="847" y="85"/>
                    </a:cubicBezTo>
                    <a:moveTo>
                      <a:pt x="339" y="76"/>
                    </a:moveTo>
                    <a:cubicBezTo>
                      <a:pt x="330" y="58"/>
                      <a:pt x="330" y="58"/>
                      <a:pt x="330" y="58"/>
                    </a:cubicBezTo>
                    <a:cubicBezTo>
                      <a:pt x="333" y="57"/>
                      <a:pt x="335" y="56"/>
                      <a:pt x="338" y="55"/>
                    </a:cubicBezTo>
                    <a:cubicBezTo>
                      <a:pt x="346" y="73"/>
                      <a:pt x="346" y="73"/>
                      <a:pt x="346" y="73"/>
                    </a:cubicBezTo>
                    <a:cubicBezTo>
                      <a:pt x="344" y="74"/>
                      <a:pt x="341" y="75"/>
                      <a:pt x="339" y="76"/>
                    </a:cubicBezTo>
                    <a:moveTo>
                      <a:pt x="826" y="75"/>
                    </a:moveTo>
                    <a:cubicBezTo>
                      <a:pt x="823" y="74"/>
                      <a:pt x="821" y="72"/>
                      <a:pt x="818" y="71"/>
                    </a:cubicBezTo>
                    <a:cubicBezTo>
                      <a:pt x="827" y="53"/>
                      <a:pt x="827" y="53"/>
                      <a:pt x="827" y="53"/>
                    </a:cubicBezTo>
                    <a:cubicBezTo>
                      <a:pt x="829" y="54"/>
                      <a:pt x="832" y="55"/>
                      <a:pt x="834" y="57"/>
                    </a:cubicBezTo>
                    <a:cubicBezTo>
                      <a:pt x="826" y="75"/>
                      <a:pt x="826" y="75"/>
                      <a:pt x="826" y="75"/>
                    </a:cubicBezTo>
                    <a:moveTo>
                      <a:pt x="360" y="66"/>
                    </a:moveTo>
                    <a:cubicBezTo>
                      <a:pt x="353" y="48"/>
                      <a:pt x="353" y="48"/>
                      <a:pt x="353" y="48"/>
                    </a:cubicBezTo>
                    <a:cubicBezTo>
                      <a:pt x="355" y="47"/>
                      <a:pt x="357" y="46"/>
                      <a:pt x="360" y="45"/>
                    </a:cubicBezTo>
                    <a:cubicBezTo>
                      <a:pt x="368" y="63"/>
                      <a:pt x="368" y="63"/>
                      <a:pt x="368" y="63"/>
                    </a:cubicBezTo>
                    <a:cubicBezTo>
                      <a:pt x="365" y="64"/>
                      <a:pt x="363" y="65"/>
                      <a:pt x="360" y="66"/>
                    </a:cubicBezTo>
                    <a:moveTo>
                      <a:pt x="804" y="65"/>
                    </a:moveTo>
                    <a:cubicBezTo>
                      <a:pt x="802" y="64"/>
                      <a:pt x="799" y="63"/>
                      <a:pt x="797" y="62"/>
                    </a:cubicBezTo>
                    <a:cubicBezTo>
                      <a:pt x="804" y="43"/>
                      <a:pt x="804" y="43"/>
                      <a:pt x="804" y="43"/>
                    </a:cubicBezTo>
                    <a:cubicBezTo>
                      <a:pt x="807" y="44"/>
                      <a:pt x="809" y="45"/>
                      <a:pt x="812" y="47"/>
                    </a:cubicBezTo>
                    <a:cubicBezTo>
                      <a:pt x="804" y="65"/>
                      <a:pt x="804" y="65"/>
                      <a:pt x="804" y="65"/>
                    </a:cubicBezTo>
                    <a:moveTo>
                      <a:pt x="382" y="58"/>
                    </a:moveTo>
                    <a:cubicBezTo>
                      <a:pt x="375" y="39"/>
                      <a:pt x="375" y="39"/>
                      <a:pt x="375" y="39"/>
                    </a:cubicBezTo>
                    <a:cubicBezTo>
                      <a:pt x="378" y="38"/>
                      <a:pt x="380" y="37"/>
                      <a:pt x="383" y="36"/>
                    </a:cubicBezTo>
                    <a:cubicBezTo>
                      <a:pt x="390" y="55"/>
                      <a:pt x="390" y="55"/>
                      <a:pt x="390" y="55"/>
                    </a:cubicBezTo>
                    <a:cubicBezTo>
                      <a:pt x="387" y="56"/>
                      <a:pt x="385" y="57"/>
                      <a:pt x="382" y="58"/>
                    </a:cubicBezTo>
                    <a:moveTo>
                      <a:pt x="782" y="56"/>
                    </a:moveTo>
                    <a:cubicBezTo>
                      <a:pt x="780" y="55"/>
                      <a:pt x="777" y="54"/>
                      <a:pt x="775" y="53"/>
                    </a:cubicBezTo>
                    <a:cubicBezTo>
                      <a:pt x="781" y="35"/>
                      <a:pt x="781" y="35"/>
                      <a:pt x="781" y="35"/>
                    </a:cubicBezTo>
                    <a:cubicBezTo>
                      <a:pt x="784" y="36"/>
                      <a:pt x="787" y="37"/>
                      <a:pt x="789" y="37"/>
                    </a:cubicBezTo>
                    <a:cubicBezTo>
                      <a:pt x="782" y="56"/>
                      <a:pt x="782" y="56"/>
                      <a:pt x="782" y="56"/>
                    </a:cubicBezTo>
                    <a:moveTo>
                      <a:pt x="404" y="50"/>
                    </a:moveTo>
                    <a:cubicBezTo>
                      <a:pt x="398" y="31"/>
                      <a:pt x="398" y="31"/>
                      <a:pt x="398" y="31"/>
                    </a:cubicBezTo>
                    <a:cubicBezTo>
                      <a:pt x="401" y="30"/>
                      <a:pt x="403" y="29"/>
                      <a:pt x="406" y="28"/>
                    </a:cubicBezTo>
                    <a:cubicBezTo>
                      <a:pt x="412" y="47"/>
                      <a:pt x="412" y="47"/>
                      <a:pt x="412" y="47"/>
                    </a:cubicBezTo>
                    <a:cubicBezTo>
                      <a:pt x="409" y="48"/>
                      <a:pt x="407" y="49"/>
                      <a:pt x="404" y="50"/>
                    </a:cubicBezTo>
                    <a:moveTo>
                      <a:pt x="760" y="48"/>
                    </a:moveTo>
                    <a:cubicBezTo>
                      <a:pt x="757" y="48"/>
                      <a:pt x="755" y="47"/>
                      <a:pt x="752" y="46"/>
                    </a:cubicBezTo>
                    <a:cubicBezTo>
                      <a:pt x="758" y="27"/>
                      <a:pt x="758" y="27"/>
                      <a:pt x="758" y="27"/>
                    </a:cubicBezTo>
                    <a:cubicBezTo>
                      <a:pt x="761" y="28"/>
                      <a:pt x="763" y="28"/>
                      <a:pt x="766" y="29"/>
                    </a:cubicBezTo>
                    <a:cubicBezTo>
                      <a:pt x="760" y="48"/>
                      <a:pt x="760" y="48"/>
                      <a:pt x="760" y="48"/>
                    </a:cubicBezTo>
                    <a:moveTo>
                      <a:pt x="427" y="43"/>
                    </a:moveTo>
                    <a:cubicBezTo>
                      <a:pt x="421" y="23"/>
                      <a:pt x="421" y="23"/>
                      <a:pt x="421" y="23"/>
                    </a:cubicBezTo>
                    <a:cubicBezTo>
                      <a:pt x="424" y="23"/>
                      <a:pt x="427" y="22"/>
                      <a:pt x="429" y="21"/>
                    </a:cubicBezTo>
                    <a:cubicBezTo>
                      <a:pt x="434" y="40"/>
                      <a:pt x="434" y="40"/>
                      <a:pt x="434" y="40"/>
                    </a:cubicBezTo>
                    <a:cubicBezTo>
                      <a:pt x="432" y="41"/>
                      <a:pt x="429" y="42"/>
                      <a:pt x="427" y="43"/>
                    </a:cubicBezTo>
                    <a:moveTo>
                      <a:pt x="737" y="41"/>
                    </a:moveTo>
                    <a:cubicBezTo>
                      <a:pt x="735" y="41"/>
                      <a:pt x="732" y="40"/>
                      <a:pt x="730" y="39"/>
                    </a:cubicBezTo>
                    <a:cubicBezTo>
                      <a:pt x="735" y="20"/>
                      <a:pt x="735" y="20"/>
                      <a:pt x="735" y="20"/>
                    </a:cubicBezTo>
                    <a:cubicBezTo>
                      <a:pt x="737" y="21"/>
                      <a:pt x="740" y="21"/>
                      <a:pt x="743" y="22"/>
                    </a:cubicBezTo>
                    <a:cubicBezTo>
                      <a:pt x="737" y="41"/>
                      <a:pt x="737" y="41"/>
                      <a:pt x="737" y="41"/>
                    </a:cubicBezTo>
                    <a:moveTo>
                      <a:pt x="450" y="37"/>
                    </a:moveTo>
                    <a:cubicBezTo>
                      <a:pt x="445" y="17"/>
                      <a:pt x="445" y="17"/>
                      <a:pt x="445" y="17"/>
                    </a:cubicBezTo>
                    <a:cubicBezTo>
                      <a:pt x="448" y="16"/>
                      <a:pt x="450" y="16"/>
                      <a:pt x="453" y="15"/>
                    </a:cubicBezTo>
                    <a:cubicBezTo>
                      <a:pt x="457" y="35"/>
                      <a:pt x="457" y="35"/>
                      <a:pt x="457" y="35"/>
                    </a:cubicBezTo>
                    <a:cubicBezTo>
                      <a:pt x="455" y="35"/>
                      <a:pt x="452" y="36"/>
                      <a:pt x="450" y="37"/>
                    </a:cubicBezTo>
                    <a:moveTo>
                      <a:pt x="714" y="36"/>
                    </a:moveTo>
                    <a:cubicBezTo>
                      <a:pt x="712" y="35"/>
                      <a:pt x="709" y="34"/>
                      <a:pt x="707" y="34"/>
                    </a:cubicBezTo>
                    <a:cubicBezTo>
                      <a:pt x="711" y="14"/>
                      <a:pt x="711" y="14"/>
                      <a:pt x="711" y="14"/>
                    </a:cubicBezTo>
                    <a:cubicBezTo>
                      <a:pt x="714" y="15"/>
                      <a:pt x="716" y="15"/>
                      <a:pt x="719" y="16"/>
                    </a:cubicBezTo>
                    <a:cubicBezTo>
                      <a:pt x="714" y="36"/>
                      <a:pt x="714" y="36"/>
                      <a:pt x="714" y="36"/>
                    </a:cubicBezTo>
                    <a:moveTo>
                      <a:pt x="473" y="31"/>
                    </a:moveTo>
                    <a:cubicBezTo>
                      <a:pt x="469" y="12"/>
                      <a:pt x="469" y="12"/>
                      <a:pt x="469" y="12"/>
                    </a:cubicBezTo>
                    <a:cubicBezTo>
                      <a:pt x="471" y="11"/>
                      <a:pt x="474" y="11"/>
                      <a:pt x="477" y="10"/>
                    </a:cubicBezTo>
                    <a:cubicBezTo>
                      <a:pt x="480" y="30"/>
                      <a:pt x="480" y="30"/>
                      <a:pt x="480" y="30"/>
                    </a:cubicBezTo>
                    <a:cubicBezTo>
                      <a:pt x="478" y="30"/>
                      <a:pt x="475" y="31"/>
                      <a:pt x="473" y="31"/>
                    </a:cubicBezTo>
                    <a:moveTo>
                      <a:pt x="691" y="31"/>
                    </a:moveTo>
                    <a:cubicBezTo>
                      <a:pt x="689" y="30"/>
                      <a:pt x="686" y="30"/>
                      <a:pt x="684" y="29"/>
                    </a:cubicBezTo>
                    <a:cubicBezTo>
                      <a:pt x="687" y="10"/>
                      <a:pt x="687" y="10"/>
                      <a:pt x="687" y="10"/>
                    </a:cubicBezTo>
                    <a:cubicBezTo>
                      <a:pt x="690" y="10"/>
                      <a:pt x="692" y="10"/>
                      <a:pt x="695" y="11"/>
                    </a:cubicBezTo>
                    <a:cubicBezTo>
                      <a:pt x="691" y="31"/>
                      <a:pt x="691" y="31"/>
                      <a:pt x="691" y="31"/>
                    </a:cubicBezTo>
                    <a:moveTo>
                      <a:pt x="496" y="27"/>
                    </a:moveTo>
                    <a:cubicBezTo>
                      <a:pt x="493" y="8"/>
                      <a:pt x="493" y="8"/>
                      <a:pt x="493" y="8"/>
                    </a:cubicBezTo>
                    <a:cubicBezTo>
                      <a:pt x="495" y="7"/>
                      <a:pt x="498" y="7"/>
                      <a:pt x="501" y="6"/>
                    </a:cubicBezTo>
                    <a:cubicBezTo>
                      <a:pt x="504" y="26"/>
                      <a:pt x="504" y="26"/>
                      <a:pt x="504" y="26"/>
                    </a:cubicBezTo>
                    <a:cubicBezTo>
                      <a:pt x="501" y="26"/>
                      <a:pt x="498" y="27"/>
                      <a:pt x="496" y="27"/>
                    </a:cubicBezTo>
                    <a:moveTo>
                      <a:pt x="668" y="27"/>
                    </a:moveTo>
                    <a:cubicBezTo>
                      <a:pt x="666" y="26"/>
                      <a:pt x="663" y="26"/>
                      <a:pt x="660" y="26"/>
                    </a:cubicBezTo>
                    <a:cubicBezTo>
                      <a:pt x="663" y="6"/>
                      <a:pt x="663" y="6"/>
                      <a:pt x="663" y="6"/>
                    </a:cubicBezTo>
                    <a:cubicBezTo>
                      <a:pt x="666" y="6"/>
                      <a:pt x="668" y="6"/>
                      <a:pt x="671" y="7"/>
                    </a:cubicBezTo>
                    <a:cubicBezTo>
                      <a:pt x="668" y="27"/>
                      <a:pt x="668" y="27"/>
                      <a:pt x="668" y="27"/>
                    </a:cubicBezTo>
                    <a:moveTo>
                      <a:pt x="519" y="24"/>
                    </a:moveTo>
                    <a:cubicBezTo>
                      <a:pt x="517" y="4"/>
                      <a:pt x="517" y="4"/>
                      <a:pt x="517" y="4"/>
                    </a:cubicBezTo>
                    <a:cubicBezTo>
                      <a:pt x="520" y="4"/>
                      <a:pt x="522" y="4"/>
                      <a:pt x="525" y="3"/>
                    </a:cubicBezTo>
                    <a:cubicBezTo>
                      <a:pt x="527" y="23"/>
                      <a:pt x="527" y="23"/>
                      <a:pt x="527" y="23"/>
                    </a:cubicBezTo>
                    <a:cubicBezTo>
                      <a:pt x="524" y="24"/>
                      <a:pt x="522" y="24"/>
                      <a:pt x="519" y="24"/>
                    </a:cubicBezTo>
                    <a:moveTo>
                      <a:pt x="645" y="24"/>
                    </a:moveTo>
                    <a:cubicBezTo>
                      <a:pt x="642" y="23"/>
                      <a:pt x="640" y="23"/>
                      <a:pt x="637" y="23"/>
                    </a:cubicBezTo>
                    <a:cubicBezTo>
                      <a:pt x="639" y="3"/>
                      <a:pt x="639" y="3"/>
                      <a:pt x="639" y="3"/>
                    </a:cubicBezTo>
                    <a:cubicBezTo>
                      <a:pt x="641" y="3"/>
                      <a:pt x="644" y="3"/>
                      <a:pt x="647" y="4"/>
                    </a:cubicBezTo>
                    <a:cubicBezTo>
                      <a:pt x="645" y="24"/>
                      <a:pt x="645" y="24"/>
                      <a:pt x="645" y="24"/>
                    </a:cubicBezTo>
                    <a:moveTo>
                      <a:pt x="543" y="22"/>
                    </a:moveTo>
                    <a:cubicBezTo>
                      <a:pt x="541" y="2"/>
                      <a:pt x="541" y="2"/>
                      <a:pt x="541" y="2"/>
                    </a:cubicBezTo>
                    <a:cubicBezTo>
                      <a:pt x="544" y="2"/>
                      <a:pt x="547" y="2"/>
                      <a:pt x="549" y="1"/>
                    </a:cubicBezTo>
                    <a:cubicBezTo>
                      <a:pt x="551" y="21"/>
                      <a:pt x="551" y="21"/>
                      <a:pt x="551" y="21"/>
                    </a:cubicBezTo>
                    <a:cubicBezTo>
                      <a:pt x="548" y="22"/>
                      <a:pt x="545" y="22"/>
                      <a:pt x="543" y="22"/>
                    </a:cubicBezTo>
                    <a:moveTo>
                      <a:pt x="621" y="22"/>
                    </a:moveTo>
                    <a:cubicBezTo>
                      <a:pt x="619" y="21"/>
                      <a:pt x="616" y="21"/>
                      <a:pt x="613" y="21"/>
                    </a:cubicBezTo>
                    <a:cubicBezTo>
                      <a:pt x="614" y="1"/>
                      <a:pt x="614" y="1"/>
                      <a:pt x="614" y="1"/>
                    </a:cubicBezTo>
                    <a:cubicBezTo>
                      <a:pt x="617" y="1"/>
                      <a:pt x="620" y="2"/>
                      <a:pt x="623" y="2"/>
                    </a:cubicBezTo>
                    <a:cubicBezTo>
                      <a:pt x="621" y="22"/>
                      <a:pt x="621" y="22"/>
                      <a:pt x="621" y="22"/>
                    </a:cubicBezTo>
                    <a:moveTo>
                      <a:pt x="566" y="21"/>
                    </a:moveTo>
                    <a:cubicBezTo>
                      <a:pt x="566" y="1"/>
                      <a:pt x="566" y="1"/>
                      <a:pt x="566" y="1"/>
                    </a:cubicBezTo>
                    <a:cubicBezTo>
                      <a:pt x="568" y="1"/>
                      <a:pt x="571" y="1"/>
                      <a:pt x="574" y="1"/>
                    </a:cubicBezTo>
                    <a:cubicBezTo>
                      <a:pt x="574" y="21"/>
                      <a:pt x="574" y="21"/>
                      <a:pt x="574" y="21"/>
                    </a:cubicBezTo>
                    <a:cubicBezTo>
                      <a:pt x="571" y="21"/>
                      <a:pt x="569" y="21"/>
                      <a:pt x="566" y="21"/>
                    </a:cubicBezTo>
                    <a:moveTo>
                      <a:pt x="598" y="21"/>
                    </a:moveTo>
                    <a:cubicBezTo>
                      <a:pt x="595" y="21"/>
                      <a:pt x="592" y="20"/>
                      <a:pt x="590" y="2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3" y="0"/>
                      <a:pt x="595" y="1"/>
                      <a:pt x="598" y="1"/>
                    </a:cubicBezTo>
                    <a:cubicBezTo>
                      <a:pt x="598" y="21"/>
                      <a:pt x="598" y="21"/>
                      <a:pt x="598" y="21"/>
                    </a:cubicBezTo>
                  </a:path>
                </a:pathLst>
              </a:custGeom>
              <a:solidFill>
                <a:schemeClr val="accent1">
                  <a:alpha val="1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</p:grp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FDC403D-2614-4F0F-A2D8-401DFA5B49CB}"/>
                </a:ext>
              </a:extLst>
            </p:cNvPr>
            <p:cNvSpPr/>
            <p:nvPr/>
          </p:nvSpPr>
          <p:spPr>
            <a:xfrm>
              <a:off x="1922610" y="2205069"/>
              <a:ext cx="3472600" cy="3472598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4CAE474-CCF1-4CFB-B064-49146D3EF391}"/>
                </a:ext>
              </a:extLst>
            </p:cNvPr>
            <p:cNvGrpSpPr/>
            <p:nvPr/>
          </p:nvGrpSpPr>
          <p:grpSpPr>
            <a:xfrm>
              <a:off x="1285689" y="1568148"/>
              <a:ext cx="4746442" cy="4746438"/>
              <a:chOff x="2960984" y="677677"/>
              <a:chExt cx="6270032" cy="627002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2B5C838F-F537-4852-AFC0-36CD7AFEEE53}"/>
                  </a:ext>
                </a:extLst>
              </p:cNvPr>
              <p:cNvSpPr/>
              <p:nvPr/>
            </p:nvSpPr>
            <p:spPr>
              <a:xfrm>
                <a:off x="2960984" y="677677"/>
                <a:ext cx="6270032" cy="6270026"/>
              </a:xfrm>
              <a:prstGeom prst="ellipse">
                <a:avLst/>
              </a:prstGeom>
              <a:noFill/>
              <a:ln w="9525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  <a:gs pos="50000">
                      <a:schemeClr val="accent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4" name="弧形 43">
                <a:extLst>
                  <a:ext uri="{FF2B5EF4-FFF2-40B4-BE49-F238E27FC236}">
                    <a16:creationId xmlns:a16="http://schemas.microsoft.com/office/drawing/2014/main" id="{A861336C-DB6F-447A-AAA7-3B7888A50C28}"/>
                  </a:ext>
                </a:extLst>
              </p:cNvPr>
              <p:cNvSpPr/>
              <p:nvPr/>
            </p:nvSpPr>
            <p:spPr>
              <a:xfrm>
                <a:off x="2963854" y="680548"/>
                <a:ext cx="6264292" cy="6264284"/>
              </a:xfrm>
              <a:prstGeom prst="arc">
                <a:avLst>
                  <a:gd name="adj1" fmla="val 13505517"/>
                  <a:gd name="adj2" fmla="val 19137223"/>
                </a:avLst>
              </a:prstGeom>
              <a:noFill/>
              <a:ln w="19050">
                <a:gradFill flip="none" rotWithShape="1">
                  <a:gsLst>
                    <a:gs pos="30000">
                      <a:schemeClr val="accent1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45" name="弧形 44">
                <a:extLst>
                  <a:ext uri="{FF2B5EF4-FFF2-40B4-BE49-F238E27FC236}">
                    <a16:creationId xmlns:a16="http://schemas.microsoft.com/office/drawing/2014/main" id="{0DCA1143-EA53-44C9-9B6D-D94A8D8CCA03}"/>
                  </a:ext>
                </a:extLst>
              </p:cNvPr>
              <p:cNvSpPr/>
              <p:nvPr/>
            </p:nvSpPr>
            <p:spPr>
              <a:xfrm rot="10800000">
                <a:off x="2963854" y="680548"/>
                <a:ext cx="6264292" cy="6264284"/>
              </a:xfrm>
              <a:prstGeom prst="arc">
                <a:avLst>
                  <a:gd name="adj1" fmla="val 13575247"/>
                  <a:gd name="adj2" fmla="val 19137223"/>
                </a:avLst>
              </a:prstGeom>
              <a:noFill/>
              <a:ln w="19050">
                <a:gradFill flip="none" rotWithShape="1">
                  <a:gsLst>
                    <a:gs pos="30000">
                      <a:schemeClr val="accent1">
                        <a:lumMod val="60000"/>
                        <a:lumOff val="40000"/>
                        <a:alpha val="18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+mn-ea"/>
                </a:endParaRPr>
              </a:p>
            </p:txBody>
          </p:sp>
        </p:grpSp>
        <p:sp>
          <p:nvSpPr>
            <p:cNvPr id="46" name="圆: 空心 45">
              <a:extLst>
                <a:ext uri="{FF2B5EF4-FFF2-40B4-BE49-F238E27FC236}">
                  <a16:creationId xmlns:a16="http://schemas.microsoft.com/office/drawing/2014/main" id="{25F83F41-0121-4E47-9FBF-98AE37CD5A15}"/>
                </a:ext>
              </a:extLst>
            </p:cNvPr>
            <p:cNvSpPr/>
            <p:nvPr/>
          </p:nvSpPr>
          <p:spPr>
            <a:xfrm>
              <a:off x="2083870" y="2366327"/>
              <a:ext cx="3150080" cy="3150081"/>
            </a:xfrm>
            <a:prstGeom prst="donut">
              <a:avLst>
                <a:gd name="adj" fmla="val 4330"/>
              </a:avLst>
            </a:prstGeom>
            <a:gradFill flip="none" rotWithShape="1">
              <a:gsLst>
                <a:gs pos="50000">
                  <a:schemeClr val="accent1">
                    <a:lumMod val="20000"/>
                    <a:lumOff val="80000"/>
                    <a:alpha val="11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62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743E0D6-9DE7-482B-A612-9D14DD1BA71D}"/>
                </a:ext>
              </a:extLst>
            </p:cNvPr>
            <p:cNvSpPr/>
            <p:nvPr/>
          </p:nvSpPr>
          <p:spPr>
            <a:xfrm>
              <a:off x="2751390" y="3033847"/>
              <a:ext cx="1815042" cy="181504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61" name="椭圆 60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ECF2E67C-5EB9-45B1-8886-E9F712657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0163" y="2973486"/>
              <a:ext cx="1604562" cy="16045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  <a:effectLst>
              <a:outerShdw blurRad="939800" dist="914400" dir="8100000" sx="92000" sy="92000" algn="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3" name="椭圆 62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ADBAE4A6-7F8B-499E-8795-A01D91899C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6934" y="1810755"/>
              <a:ext cx="1604562" cy="16045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  <a:effectLst>
              <a:outerShdw blurRad="939800" dist="914400" dir="8100000" sx="92000" sy="92000" algn="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4" name="椭圆 63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AAA36D92-BB3B-4FB8-9853-D3B937ECA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0165" y="1167553"/>
              <a:ext cx="1384466" cy="138446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  <a:effectLst>
              <a:outerShdw blurRad="939800" dist="914400" dir="8100000" sx="92000" sy="92000" algn="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5" name="椭圆 64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9B87FD71-53CE-4A3D-B791-FB09950FF9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2234" y="5222364"/>
              <a:ext cx="1384466" cy="138446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  <a:effectLst>
              <a:outerShdw blurRad="939800" dist="914400" dir="8100000" sx="92000" sy="92000" algn="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6" name="椭圆 65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8E928F7B-2493-497D-A5DC-6E3D5F5B1A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6444" y="4873806"/>
              <a:ext cx="1491930" cy="14919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  <a:effectLst>
              <a:outerShdw blurRad="939800" dist="914400" dir="8100000" sx="92000" sy="92000" algn="tr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71" name="object 4">
              <a:extLst>
                <a:ext uri="{FF2B5EF4-FFF2-40B4-BE49-F238E27FC236}">
                  <a16:creationId xmlns:a16="http://schemas.microsoft.com/office/drawing/2014/main" id="{F85D2FF8-80C2-4297-ABF2-0E64DFE1C4CA}"/>
                </a:ext>
              </a:extLst>
            </p:cNvPr>
            <p:cNvSpPr txBox="1"/>
            <p:nvPr/>
          </p:nvSpPr>
          <p:spPr>
            <a:xfrm>
              <a:off x="774941" y="3834686"/>
              <a:ext cx="1145540" cy="347531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5"/>
                </a:spcBef>
              </a:pPr>
              <a:r>
                <a:rPr sz="900" b="1" spc="100" dirty="0" err="1">
                  <a:solidFill>
                    <a:srgbClr val="777E83"/>
                  </a:solidFill>
                  <a:latin typeface="Microsoft YaHei Semibold" panose="020B0402040204020203" pitchFamily="34" charset="-122"/>
                  <a:ea typeface="Microsoft YaHei Semibold" panose="020B0402040204020203" pitchFamily="34" charset="-122"/>
                  <a:cs typeface="宋体"/>
                </a:rPr>
                <a:t>累计使用零一产品</a:t>
              </a:r>
              <a:endParaRPr sz="900" b="1" dirty="0"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宋体"/>
              </a:endParaRPr>
            </a:p>
            <a:p>
              <a:pPr marL="3810" algn="ctr">
                <a:lnSpc>
                  <a:spcPct val="100000"/>
                </a:lnSpc>
                <a:spcBef>
                  <a:spcPts val="195"/>
                </a:spcBef>
              </a:pPr>
              <a:r>
                <a:rPr sz="900" b="1" spc="100" dirty="0">
                  <a:solidFill>
                    <a:srgbClr val="777E83"/>
                  </a:solidFill>
                  <a:latin typeface="Microsoft YaHei Semibold" panose="020B0402040204020203" pitchFamily="34" charset="-122"/>
                  <a:ea typeface="Microsoft YaHei Semibold" panose="020B0402040204020203" pitchFamily="34" charset="-122"/>
                  <a:cs typeface="宋体"/>
                </a:rPr>
                <a:t>和服务客户</a:t>
              </a:r>
              <a:endParaRPr sz="900" b="1" dirty="0">
                <a:latin typeface="Microsoft YaHei Semibold" panose="020B0402040204020203" pitchFamily="34" charset="-122"/>
                <a:ea typeface="Microsoft YaHei Semibold" panose="020B0402040204020203" pitchFamily="34" charset="-122"/>
                <a:cs typeface="宋体"/>
              </a:endParaRPr>
            </a:p>
          </p:txBody>
        </p:sp>
        <p:sp>
          <p:nvSpPr>
            <p:cNvPr id="74" name="object 7">
              <a:extLst>
                <a:ext uri="{FF2B5EF4-FFF2-40B4-BE49-F238E27FC236}">
                  <a16:creationId xmlns:a16="http://schemas.microsoft.com/office/drawing/2014/main" id="{28F143D6-43C4-4CAE-A167-E4A4A45176B2}"/>
                </a:ext>
              </a:extLst>
            </p:cNvPr>
            <p:cNvSpPr txBox="1"/>
            <p:nvPr/>
          </p:nvSpPr>
          <p:spPr>
            <a:xfrm>
              <a:off x="2991882" y="4034709"/>
              <a:ext cx="1365497" cy="27334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2005"/>
                </a:lnSpc>
              </a:pPr>
              <a:r>
                <a:rPr lang="zh-CN" altLang="en-US" b="1" dirty="0">
                  <a:solidFill>
                    <a:srgbClr val="F2FBF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宋体"/>
                </a:rPr>
                <a:t>氪金兽平台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/>
              </a:endParaRPr>
            </a:p>
          </p:txBody>
        </p:sp>
        <p:sp>
          <p:nvSpPr>
            <p:cNvPr id="75" name="object 8">
              <a:extLst>
                <a:ext uri="{FF2B5EF4-FFF2-40B4-BE49-F238E27FC236}">
                  <a16:creationId xmlns:a16="http://schemas.microsoft.com/office/drawing/2014/main" id="{E1B55985-657F-48C8-A79F-E3984C78B3B3}"/>
                </a:ext>
              </a:extLst>
            </p:cNvPr>
            <p:cNvSpPr txBox="1"/>
            <p:nvPr/>
          </p:nvSpPr>
          <p:spPr>
            <a:xfrm>
              <a:off x="3145896" y="4391614"/>
              <a:ext cx="1035685" cy="9566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" sz="500" dirty="0">
                  <a:solidFill>
                    <a:schemeClr val="bg1"/>
                  </a:solidFill>
                  <a:latin typeface="+mn-ea"/>
                  <a:cs typeface="Arial"/>
                </a:rPr>
                <a:t>The Krypton Gold Beast</a:t>
              </a:r>
              <a:endParaRPr sz="500" dirty="0">
                <a:solidFill>
                  <a:schemeClr val="bg1"/>
                </a:solidFill>
                <a:latin typeface="+mn-ea"/>
                <a:cs typeface="Arial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4703DAA-3592-4348-A759-38ECD2CD1A7C}"/>
                </a:ext>
              </a:extLst>
            </p:cNvPr>
            <p:cNvSpPr txBox="1"/>
            <p:nvPr/>
          </p:nvSpPr>
          <p:spPr>
            <a:xfrm>
              <a:off x="781743" y="3278432"/>
              <a:ext cx="1121774" cy="55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+mj-lt"/>
                </a:rPr>
                <a:t>50</a:t>
              </a:r>
              <a:r>
                <a:rPr lang="en-US" altLang="zh-CN" sz="2800" baseline="30000" dirty="0">
                  <a:solidFill>
                    <a:schemeClr val="accent1"/>
                  </a:solidFill>
                </a:rPr>
                <a:t>+</a:t>
              </a:r>
              <a:endParaRPr lang="zh-CN" altLang="en-US" sz="2800" baseline="30000" dirty="0">
                <a:solidFill>
                  <a:schemeClr val="accent1"/>
                </a:solidFill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B144041A-DD8E-4DED-9914-C8D7B6555FAF}"/>
                </a:ext>
              </a:extLst>
            </p:cNvPr>
            <p:cNvGrpSpPr/>
            <p:nvPr/>
          </p:nvGrpSpPr>
          <p:grpSpPr>
            <a:xfrm>
              <a:off x="2452181" y="1449745"/>
              <a:ext cx="1156750" cy="672367"/>
              <a:chOff x="2574850" y="986497"/>
              <a:chExt cx="1156750" cy="672367"/>
            </a:xfrm>
          </p:grpSpPr>
          <p:sp>
            <p:nvSpPr>
              <p:cNvPr id="69" name="object 2">
                <a:extLst>
                  <a:ext uri="{FF2B5EF4-FFF2-40B4-BE49-F238E27FC236}">
                    <a16:creationId xmlns:a16="http://schemas.microsoft.com/office/drawing/2014/main" id="{CBA00A9C-9EA0-4755-8552-46454C892C72}"/>
                  </a:ext>
                </a:extLst>
              </p:cNvPr>
              <p:cNvSpPr txBox="1"/>
              <p:nvPr/>
            </p:nvSpPr>
            <p:spPr>
              <a:xfrm>
                <a:off x="2582333" y="1490869"/>
                <a:ext cx="1100979" cy="167995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4290" algn="ctr">
                  <a:lnSpc>
                    <a:spcPct val="100000"/>
                  </a:lnSpc>
                  <a:spcBef>
                    <a:spcPts val="15"/>
                  </a:spcBef>
                </a:pPr>
                <a:r>
                  <a:rPr sz="900" b="1" spc="85" dirty="0" err="1">
                    <a:solidFill>
                      <a:srgbClr val="777E83"/>
                    </a:solidFill>
                    <a:latin typeface="Microsoft YaHei Semibold" panose="020B0402040204020203" pitchFamily="34" charset="-122"/>
                    <a:ea typeface="Microsoft YaHei Semibold" panose="020B0402040204020203" pitchFamily="34" charset="-122"/>
                    <a:cs typeface="宋体"/>
                  </a:rPr>
                  <a:t>员工团队</a:t>
                </a:r>
                <a:endParaRPr sz="900" b="1" dirty="0">
                  <a:latin typeface="Microsoft YaHei Semibold" panose="020B0402040204020203" pitchFamily="34" charset="-122"/>
                  <a:ea typeface="Microsoft YaHei Semibold" panose="020B0402040204020203" pitchFamily="34" charset="-122"/>
                  <a:cs typeface="宋体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6E6BB63C-2688-4A89-8890-56946DAD7839}"/>
                  </a:ext>
                </a:extLst>
              </p:cNvPr>
              <p:cNvSpPr txBox="1"/>
              <p:nvPr/>
            </p:nvSpPr>
            <p:spPr>
              <a:xfrm>
                <a:off x="2574850" y="986497"/>
                <a:ext cx="1156750" cy="557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1"/>
                    </a:solidFill>
                    <a:latin typeface="+mj-lt"/>
                  </a:rPr>
                  <a:t>500</a:t>
                </a:r>
                <a:r>
                  <a:rPr lang="en-US" altLang="zh-CN" sz="2800" baseline="30000" dirty="0">
                    <a:solidFill>
                      <a:schemeClr val="accent1"/>
                    </a:solidFill>
                  </a:rPr>
                  <a:t>+</a:t>
                </a:r>
                <a:endParaRPr lang="zh-CN" altLang="en-US" sz="2800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9F96513F-53B8-4A6B-8C72-325A6B9F5F96}"/>
                </a:ext>
              </a:extLst>
            </p:cNvPr>
            <p:cNvGrpSpPr/>
            <p:nvPr/>
          </p:nvGrpSpPr>
          <p:grpSpPr>
            <a:xfrm>
              <a:off x="4927337" y="2111463"/>
              <a:ext cx="1156750" cy="829934"/>
              <a:chOff x="2574850" y="986497"/>
              <a:chExt cx="1156750" cy="829934"/>
            </a:xfrm>
          </p:grpSpPr>
          <p:sp>
            <p:nvSpPr>
              <p:cNvPr id="93" name="object 2">
                <a:extLst>
                  <a:ext uri="{FF2B5EF4-FFF2-40B4-BE49-F238E27FC236}">
                    <a16:creationId xmlns:a16="http://schemas.microsoft.com/office/drawing/2014/main" id="{CF161559-6457-4F34-86A9-65AA97C5C112}"/>
                  </a:ext>
                </a:extLst>
              </p:cNvPr>
              <p:cNvSpPr txBox="1"/>
              <p:nvPr/>
            </p:nvSpPr>
            <p:spPr>
              <a:xfrm>
                <a:off x="2602735" y="1508921"/>
                <a:ext cx="1100979" cy="30751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75565" algn="ctr">
                  <a:lnSpc>
                    <a:spcPct val="100000"/>
                  </a:lnSpc>
                  <a:spcBef>
                    <a:spcPts val="80"/>
                  </a:spcBef>
                </a:pPr>
                <a:r>
                  <a:rPr lang="zh-CN" altLang="en-US" sz="800" b="1" spc="100" dirty="0">
                    <a:solidFill>
                      <a:srgbClr val="777E83"/>
                    </a:solidFill>
                    <a:latin typeface="Microsoft YaHei Semibold" panose="020B0402040204020203" pitchFamily="34" charset="-122"/>
                    <a:ea typeface="Microsoft YaHei Semibold" panose="020B0402040204020203" pitchFamily="34" charset="-122"/>
                    <a:cs typeface="宋体"/>
                  </a:rPr>
                  <a:t>降低用户运营</a:t>
                </a:r>
                <a:endParaRPr lang="zh-CN" altLang="en-US" sz="800" b="1" dirty="0">
                  <a:latin typeface="Microsoft YaHei Semibold" panose="020B0402040204020203" pitchFamily="34" charset="-122"/>
                  <a:ea typeface="Microsoft YaHei Semibold" panose="020B0402040204020203" pitchFamily="34" charset="-122"/>
                  <a:cs typeface="宋体"/>
                </a:endParaRPr>
              </a:p>
              <a:p>
                <a:pPr marR="8255" algn="ctr">
                  <a:lnSpc>
                    <a:spcPct val="100000"/>
                  </a:lnSpc>
                  <a:spcBef>
                    <a:spcPts val="145"/>
                  </a:spcBef>
                </a:pPr>
                <a:r>
                  <a:rPr lang="zh-CN" altLang="en-US" sz="900" b="1" spc="35" dirty="0">
                    <a:solidFill>
                      <a:srgbClr val="777E83"/>
                    </a:solidFill>
                    <a:latin typeface="Microsoft YaHei Semibold" panose="020B0402040204020203" pitchFamily="34" charset="-122"/>
                    <a:ea typeface="Microsoft YaHei Semibold" panose="020B0402040204020203" pitchFamily="34" charset="-122"/>
                    <a:cs typeface="宋体"/>
                  </a:rPr>
                  <a:t>及经营管理成本</a:t>
                </a:r>
                <a:endParaRPr lang="zh-CN" altLang="en-US" sz="900" b="1" dirty="0">
                  <a:latin typeface="Microsoft YaHei Semibold" panose="020B0402040204020203" pitchFamily="34" charset="-122"/>
                  <a:ea typeface="Microsoft YaHei Semibold" panose="020B0402040204020203" pitchFamily="34" charset="-122"/>
                  <a:cs typeface="宋体"/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498E505F-0CC5-4DBC-9183-6283ADB115C8}"/>
                  </a:ext>
                </a:extLst>
              </p:cNvPr>
              <p:cNvSpPr txBox="1"/>
              <p:nvPr/>
            </p:nvSpPr>
            <p:spPr>
              <a:xfrm>
                <a:off x="2574850" y="986497"/>
                <a:ext cx="1156750" cy="557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1"/>
                    </a:solidFill>
                    <a:latin typeface="+mj-lt"/>
                  </a:rPr>
                  <a:t>30%</a:t>
                </a:r>
                <a:r>
                  <a:rPr lang="en-US" altLang="zh-CN" sz="2800" baseline="30000" dirty="0">
                    <a:solidFill>
                      <a:schemeClr val="accent1"/>
                    </a:solidFill>
                  </a:rPr>
                  <a:t>+</a:t>
                </a:r>
                <a:endParaRPr lang="zh-CN" altLang="en-US" sz="2800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B7E077A-E777-4445-8F3B-6A9A1E5EC822}"/>
                </a:ext>
              </a:extLst>
            </p:cNvPr>
            <p:cNvGrpSpPr/>
            <p:nvPr/>
          </p:nvGrpSpPr>
          <p:grpSpPr>
            <a:xfrm>
              <a:off x="4918321" y="5154191"/>
              <a:ext cx="1306537" cy="797133"/>
              <a:chOff x="2574849" y="986497"/>
              <a:chExt cx="1306537" cy="797133"/>
            </a:xfrm>
          </p:grpSpPr>
          <p:sp>
            <p:nvSpPr>
              <p:cNvPr id="96" name="object 2">
                <a:extLst>
                  <a:ext uri="{FF2B5EF4-FFF2-40B4-BE49-F238E27FC236}">
                    <a16:creationId xmlns:a16="http://schemas.microsoft.com/office/drawing/2014/main" id="{CD0DA497-86B6-4C0B-840D-AF466DEEE3A3}"/>
                  </a:ext>
                </a:extLst>
              </p:cNvPr>
              <p:cNvSpPr txBox="1"/>
              <p:nvPr/>
            </p:nvSpPr>
            <p:spPr>
              <a:xfrm>
                <a:off x="2602735" y="1508921"/>
                <a:ext cx="1100979" cy="274709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75565" algn="ctr">
                  <a:lnSpc>
                    <a:spcPct val="100000"/>
                  </a:lnSpc>
                  <a:spcBef>
                    <a:spcPts val="80"/>
                  </a:spcBef>
                </a:pPr>
                <a:r>
                  <a:rPr lang="zh-CN" altLang="en-US" sz="700" b="1" spc="100" dirty="0">
                    <a:solidFill>
                      <a:srgbClr val="777E83"/>
                    </a:solidFill>
                    <a:latin typeface="Microsoft YaHei Semibold" panose="020B0402040204020203" pitchFamily="34" charset="-122"/>
                    <a:ea typeface="Microsoft YaHei Semibold" panose="020B0402040204020203" pitchFamily="34" charset="-122"/>
                    <a:cs typeface="宋体"/>
                  </a:rPr>
                  <a:t>降低用户运营</a:t>
                </a:r>
                <a:endParaRPr lang="zh-CN" altLang="en-US" sz="700" b="1" dirty="0">
                  <a:latin typeface="Microsoft YaHei Semibold" panose="020B0402040204020203" pitchFamily="34" charset="-122"/>
                  <a:ea typeface="Microsoft YaHei Semibold" panose="020B0402040204020203" pitchFamily="34" charset="-122"/>
                  <a:cs typeface="宋体"/>
                </a:endParaRPr>
              </a:p>
              <a:p>
                <a:pPr marR="8255" algn="ctr">
                  <a:lnSpc>
                    <a:spcPct val="100000"/>
                  </a:lnSpc>
                  <a:spcBef>
                    <a:spcPts val="145"/>
                  </a:spcBef>
                </a:pPr>
                <a:r>
                  <a:rPr lang="zh-CN" altLang="en-US" sz="800" b="1" spc="35" dirty="0">
                    <a:solidFill>
                      <a:srgbClr val="777E83"/>
                    </a:solidFill>
                    <a:latin typeface="Microsoft YaHei Semibold" panose="020B0402040204020203" pitchFamily="34" charset="-122"/>
                    <a:ea typeface="Microsoft YaHei Semibold" panose="020B0402040204020203" pitchFamily="34" charset="-122"/>
                    <a:cs typeface="宋体"/>
                  </a:rPr>
                  <a:t>及经营管理成本</a:t>
                </a:r>
                <a:endParaRPr lang="zh-CN" altLang="en-US" sz="800" b="1" dirty="0">
                  <a:latin typeface="Microsoft YaHei Semibold" panose="020B0402040204020203" pitchFamily="34" charset="-122"/>
                  <a:ea typeface="Microsoft YaHei Semibold" panose="020B0402040204020203" pitchFamily="34" charset="-122"/>
                  <a:cs typeface="宋体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78A291E4-A432-4E93-BA66-6827AC23C690}"/>
                  </a:ext>
                </a:extLst>
              </p:cNvPr>
              <p:cNvSpPr txBox="1"/>
              <p:nvPr/>
            </p:nvSpPr>
            <p:spPr>
              <a:xfrm>
                <a:off x="2574849" y="986497"/>
                <a:ext cx="1306537" cy="557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1"/>
                    </a:solidFill>
                    <a:latin typeface="+mj-lt"/>
                  </a:rPr>
                  <a:t>80%</a:t>
                </a:r>
                <a:r>
                  <a:rPr lang="en-US" altLang="zh-CN" sz="2800" baseline="30000" dirty="0">
                    <a:solidFill>
                      <a:schemeClr val="accent1"/>
                    </a:solidFill>
                  </a:rPr>
                  <a:t>+</a:t>
                </a:r>
                <a:endParaRPr lang="zh-CN" altLang="en-US" sz="2800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9BF61B16-CDBD-40A4-8159-B90C9DFADADD}"/>
                </a:ext>
              </a:extLst>
            </p:cNvPr>
            <p:cNvGrpSpPr/>
            <p:nvPr/>
          </p:nvGrpSpPr>
          <p:grpSpPr>
            <a:xfrm>
              <a:off x="2082484" y="5458421"/>
              <a:ext cx="1306537" cy="780732"/>
              <a:chOff x="2574849" y="986497"/>
              <a:chExt cx="1306537" cy="780732"/>
            </a:xfrm>
          </p:grpSpPr>
          <p:sp>
            <p:nvSpPr>
              <p:cNvPr id="102" name="object 2">
                <a:extLst>
                  <a:ext uri="{FF2B5EF4-FFF2-40B4-BE49-F238E27FC236}">
                    <a16:creationId xmlns:a16="http://schemas.microsoft.com/office/drawing/2014/main" id="{C46B64FA-A5EC-4549-B576-E8A8D1723E36}"/>
                  </a:ext>
                </a:extLst>
              </p:cNvPr>
              <p:cNvSpPr txBox="1"/>
              <p:nvPr/>
            </p:nvSpPr>
            <p:spPr>
              <a:xfrm>
                <a:off x="2602735" y="1508921"/>
                <a:ext cx="1100979" cy="258308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75565" algn="ctr">
                  <a:lnSpc>
                    <a:spcPct val="100000"/>
                  </a:lnSpc>
                  <a:spcBef>
                    <a:spcPts val="80"/>
                  </a:spcBef>
                </a:pPr>
                <a:r>
                  <a:rPr lang="zh-CN" altLang="en-US" sz="700" b="1" spc="100" dirty="0">
                    <a:solidFill>
                      <a:srgbClr val="777E83"/>
                    </a:solidFill>
                    <a:latin typeface="Microsoft YaHei Semibold" panose="020B0402040204020203" pitchFamily="34" charset="-122"/>
                    <a:ea typeface="Microsoft YaHei Semibold" panose="020B0402040204020203" pitchFamily="34" charset="-122"/>
                    <a:cs typeface="宋体"/>
                  </a:rPr>
                  <a:t>降低用户运营</a:t>
                </a:r>
              </a:p>
              <a:p>
                <a:pPr marL="75565" algn="ctr">
                  <a:lnSpc>
                    <a:spcPct val="100000"/>
                  </a:lnSpc>
                  <a:spcBef>
                    <a:spcPts val="80"/>
                  </a:spcBef>
                </a:pPr>
                <a:r>
                  <a:rPr lang="zh-CN" altLang="en-US" sz="700" b="1" spc="100" dirty="0">
                    <a:solidFill>
                      <a:srgbClr val="777E83"/>
                    </a:solidFill>
                    <a:latin typeface="Microsoft YaHei Semibold" panose="020B0402040204020203" pitchFamily="34" charset="-122"/>
                    <a:ea typeface="Microsoft YaHei Semibold" panose="020B0402040204020203" pitchFamily="34" charset="-122"/>
                    <a:cs typeface="宋体"/>
                  </a:rPr>
                  <a:t>及经营管理成本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480CDE0-9407-4B0C-A05B-EF0DB82D23C3}"/>
                  </a:ext>
                </a:extLst>
              </p:cNvPr>
              <p:cNvSpPr txBox="1"/>
              <p:nvPr/>
            </p:nvSpPr>
            <p:spPr>
              <a:xfrm>
                <a:off x="2574849" y="986497"/>
                <a:ext cx="1306537" cy="557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1"/>
                    </a:solidFill>
                    <a:latin typeface="+mj-lt"/>
                  </a:rPr>
                  <a:t>10</a:t>
                </a:r>
                <a:r>
                  <a:rPr lang="zh-CN" altLang="en-US" sz="2400" dirty="0">
                    <a:solidFill>
                      <a:schemeClr val="accent1"/>
                    </a:solidFill>
                    <a:latin typeface="+mj-lt"/>
                  </a:rPr>
                  <a:t>万</a:t>
                </a:r>
                <a:r>
                  <a:rPr lang="en-US" altLang="zh-CN" sz="2800" baseline="30000" dirty="0">
                    <a:solidFill>
                      <a:schemeClr val="accent1"/>
                    </a:solidFill>
                  </a:rPr>
                  <a:t>+</a:t>
                </a:r>
                <a:endParaRPr lang="zh-CN" altLang="en-US" sz="2800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104" name="椭圆 103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597CAEA2-DBE8-498B-8055-C92E355D3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6046" y="2257500"/>
              <a:ext cx="212431" cy="2124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06" name="椭圆 105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20698EEE-D37F-453E-BA89-E014EF31A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456" y="5521267"/>
              <a:ext cx="45719" cy="457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07" name="椭圆 106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BA37B21F-ACC6-409B-BDDC-988DADF39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7850" y="1312204"/>
              <a:ext cx="212431" cy="21243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</a:endParaRPr>
            </a:p>
          </p:txBody>
        </p:sp>
      </p:grpSp>
      <p:sp>
        <p:nvSpPr>
          <p:cNvPr id="108" name="椭圆 107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D8E4E5A9-96EC-4FBC-8A84-8D20E93ED08C}"/>
              </a:ext>
            </a:extLst>
          </p:cNvPr>
          <p:cNvSpPr>
            <a:spLocks noChangeAspect="1"/>
          </p:cNvSpPr>
          <p:nvPr/>
        </p:nvSpPr>
        <p:spPr>
          <a:xfrm>
            <a:off x="8459441" y="1244868"/>
            <a:ext cx="212431" cy="212431"/>
          </a:xfrm>
          <a:prstGeom prst="ellipse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2EFF8675-275D-472F-4DED-C5B48CFA6B1E}"/>
              </a:ext>
            </a:extLst>
          </p:cNvPr>
          <p:cNvSpPr/>
          <p:nvPr/>
        </p:nvSpPr>
        <p:spPr>
          <a:xfrm>
            <a:off x="3693960" y="3400567"/>
            <a:ext cx="457200" cy="457200"/>
          </a:xfrm>
          <a:custGeom>
            <a:avLst/>
            <a:gdLst>
              <a:gd name="connsiteX0" fmla="*/ 0 w 457200"/>
              <a:gd name="connsiteY0" fmla="*/ 0 h 457200"/>
              <a:gd name="connsiteX1" fmla="*/ 457200 w 457200"/>
              <a:gd name="connsiteY1" fmla="*/ 0 h 457200"/>
              <a:gd name="connsiteX2" fmla="*/ 457200 w 457200"/>
              <a:gd name="connsiteY2" fmla="*/ 457200 h 457200"/>
              <a:gd name="connsiteX3" fmla="*/ 0 w 457200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F89C7F14-E26D-E645-70E8-16561D4C7A5F}"/>
              </a:ext>
            </a:extLst>
          </p:cNvPr>
          <p:cNvSpPr/>
          <p:nvPr/>
        </p:nvSpPr>
        <p:spPr>
          <a:xfrm>
            <a:off x="3713010" y="3457717"/>
            <a:ext cx="419100" cy="342900"/>
          </a:xfrm>
          <a:custGeom>
            <a:avLst/>
            <a:gdLst>
              <a:gd name="connsiteX0" fmla="*/ 381000 w 419100"/>
              <a:gd name="connsiteY0" fmla="*/ 304800 h 342900"/>
              <a:gd name="connsiteX1" fmla="*/ 419100 w 419100"/>
              <a:gd name="connsiteY1" fmla="*/ 304800 h 342900"/>
              <a:gd name="connsiteX2" fmla="*/ 419100 w 419100"/>
              <a:gd name="connsiteY2" fmla="*/ 342900 h 342900"/>
              <a:gd name="connsiteX3" fmla="*/ 0 w 419100"/>
              <a:gd name="connsiteY3" fmla="*/ 342900 h 342900"/>
              <a:gd name="connsiteX4" fmla="*/ 0 w 419100"/>
              <a:gd name="connsiteY4" fmla="*/ 304800 h 342900"/>
              <a:gd name="connsiteX5" fmla="*/ 38100 w 419100"/>
              <a:gd name="connsiteY5" fmla="*/ 304800 h 342900"/>
              <a:gd name="connsiteX6" fmla="*/ 38100 w 419100"/>
              <a:gd name="connsiteY6" fmla="*/ 19050 h 342900"/>
              <a:gd name="connsiteX7" fmla="*/ 57150 w 419100"/>
              <a:gd name="connsiteY7" fmla="*/ 0 h 342900"/>
              <a:gd name="connsiteX8" fmla="*/ 247650 w 419100"/>
              <a:gd name="connsiteY8" fmla="*/ 0 h 342900"/>
              <a:gd name="connsiteX9" fmla="*/ 266700 w 419100"/>
              <a:gd name="connsiteY9" fmla="*/ 19050 h 342900"/>
              <a:gd name="connsiteX10" fmla="*/ 266700 w 419100"/>
              <a:gd name="connsiteY10" fmla="*/ 304800 h 342900"/>
              <a:gd name="connsiteX11" fmla="*/ 304800 w 419100"/>
              <a:gd name="connsiteY11" fmla="*/ 304800 h 342900"/>
              <a:gd name="connsiteX12" fmla="*/ 304800 w 419100"/>
              <a:gd name="connsiteY12" fmla="*/ 114300 h 342900"/>
              <a:gd name="connsiteX13" fmla="*/ 361950 w 419100"/>
              <a:gd name="connsiteY13" fmla="*/ 114300 h 342900"/>
              <a:gd name="connsiteX14" fmla="*/ 381000 w 419100"/>
              <a:gd name="connsiteY14" fmla="*/ 133350 h 342900"/>
              <a:gd name="connsiteX15" fmla="*/ 381000 w 419100"/>
              <a:gd name="connsiteY15" fmla="*/ 304800 h 342900"/>
              <a:gd name="connsiteX16" fmla="*/ 114300 w 419100"/>
              <a:gd name="connsiteY16" fmla="*/ 152400 h 342900"/>
              <a:gd name="connsiteX17" fmla="*/ 114300 w 419100"/>
              <a:gd name="connsiteY17" fmla="*/ 190500 h 342900"/>
              <a:gd name="connsiteX18" fmla="*/ 190500 w 419100"/>
              <a:gd name="connsiteY18" fmla="*/ 190500 h 342900"/>
              <a:gd name="connsiteX19" fmla="*/ 190500 w 419100"/>
              <a:gd name="connsiteY19" fmla="*/ 152400 h 342900"/>
              <a:gd name="connsiteX20" fmla="*/ 114300 w 419100"/>
              <a:gd name="connsiteY20" fmla="*/ 152400 h 342900"/>
              <a:gd name="connsiteX21" fmla="*/ 114300 w 419100"/>
              <a:gd name="connsiteY21" fmla="*/ 76200 h 342900"/>
              <a:gd name="connsiteX22" fmla="*/ 114300 w 419100"/>
              <a:gd name="connsiteY22" fmla="*/ 114300 h 342900"/>
              <a:gd name="connsiteX23" fmla="*/ 190500 w 419100"/>
              <a:gd name="connsiteY23" fmla="*/ 114300 h 342900"/>
              <a:gd name="connsiteX24" fmla="*/ 190500 w 419100"/>
              <a:gd name="connsiteY24" fmla="*/ 76200 h 342900"/>
              <a:gd name="connsiteX25" fmla="*/ 114300 w 419100"/>
              <a:gd name="connsiteY25" fmla="*/ 762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9100" h="342900">
                <a:moveTo>
                  <a:pt x="381000" y="304800"/>
                </a:moveTo>
                <a:lnTo>
                  <a:pt x="419100" y="304800"/>
                </a:lnTo>
                <a:lnTo>
                  <a:pt x="419100" y="342900"/>
                </a:lnTo>
                <a:lnTo>
                  <a:pt x="0" y="342900"/>
                </a:lnTo>
                <a:lnTo>
                  <a:pt x="0" y="304800"/>
                </a:lnTo>
                <a:lnTo>
                  <a:pt x="38100" y="304800"/>
                </a:lnTo>
                <a:lnTo>
                  <a:pt x="38100" y="19050"/>
                </a:lnTo>
                <a:cubicBezTo>
                  <a:pt x="38100" y="8529"/>
                  <a:pt x="46629" y="0"/>
                  <a:pt x="57150" y="0"/>
                </a:cubicBezTo>
                <a:lnTo>
                  <a:pt x="247650" y="0"/>
                </a:lnTo>
                <a:cubicBezTo>
                  <a:pt x="258171" y="0"/>
                  <a:pt x="266700" y="8529"/>
                  <a:pt x="266700" y="19050"/>
                </a:cubicBezTo>
                <a:lnTo>
                  <a:pt x="266700" y="304800"/>
                </a:lnTo>
                <a:lnTo>
                  <a:pt x="304800" y="304800"/>
                </a:lnTo>
                <a:lnTo>
                  <a:pt x="304800" y="114300"/>
                </a:lnTo>
                <a:lnTo>
                  <a:pt x="361950" y="114300"/>
                </a:lnTo>
                <a:cubicBezTo>
                  <a:pt x="372471" y="114300"/>
                  <a:pt x="381000" y="122829"/>
                  <a:pt x="381000" y="133350"/>
                </a:cubicBezTo>
                <a:lnTo>
                  <a:pt x="381000" y="304800"/>
                </a:lnTo>
                <a:close/>
                <a:moveTo>
                  <a:pt x="114300" y="152400"/>
                </a:moveTo>
                <a:lnTo>
                  <a:pt x="114300" y="190500"/>
                </a:lnTo>
                <a:lnTo>
                  <a:pt x="190500" y="190500"/>
                </a:lnTo>
                <a:lnTo>
                  <a:pt x="190500" y="152400"/>
                </a:lnTo>
                <a:lnTo>
                  <a:pt x="114300" y="152400"/>
                </a:lnTo>
                <a:close/>
                <a:moveTo>
                  <a:pt x="114300" y="76200"/>
                </a:moveTo>
                <a:lnTo>
                  <a:pt x="114300" y="114300"/>
                </a:lnTo>
                <a:lnTo>
                  <a:pt x="190500" y="114300"/>
                </a:lnTo>
                <a:lnTo>
                  <a:pt x="190500" y="76200"/>
                </a:lnTo>
                <a:lnTo>
                  <a:pt x="114300" y="76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4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61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72D5541A-B9EC-41C0-AEAB-CEDFF60D1636}"/>
              </a:ext>
            </a:extLst>
          </p:cNvPr>
          <p:cNvSpPr/>
          <p:nvPr/>
        </p:nvSpPr>
        <p:spPr>
          <a:xfrm>
            <a:off x="10196189" y="365675"/>
            <a:ext cx="1513278" cy="6888650"/>
          </a:xfrm>
          <a:custGeom>
            <a:avLst/>
            <a:gdLst>
              <a:gd name="connsiteX0" fmla="*/ 9713587 w 11226800"/>
              <a:gd name="connsiteY0" fmla="*/ 1779507 h 11226790"/>
              <a:gd name="connsiteX1" fmla="*/ 10322824 w 11226800"/>
              <a:gd name="connsiteY1" fmla="*/ 8668157 h 11226790"/>
              <a:gd name="connsiteX2" fmla="*/ 5613400 w 11226800"/>
              <a:gd name="connsiteY2" fmla="*/ 5613395 h 11226790"/>
              <a:gd name="connsiteX3" fmla="*/ 9713587 w 11226800"/>
              <a:gd name="connsiteY3" fmla="*/ 1779507 h 11226790"/>
              <a:gd name="connsiteX0" fmla="*/ 9713587 w 11226800"/>
              <a:gd name="connsiteY0" fmla="*/ 1779507 h 11226790"/>
              <a:gd name="connsiteX1" fmla="*/ 10322824 w 11226800"/>
              <a:gd name="connsiteY1" fmla="*/ 8668157 h 11226790"/>
              <a:gd name="connsiteX0" fmla="*/ 0 w 1513278"/>
              <a:gd name="connsiteY0" fmla="*/ 0 h 6888650"/>
              <a:gd name="connsiteX1" fmla="*/ 609237 w 1513278"/>
              <a:gd name="connsiteY1" fmla="*/ 6888650 h 6888650"/>
              <a:gd name="connsiteX2" fmla="*/ 0 w 1513278"/>
              <a:gd name="connsiteY2" fmla="*/ 0 h 6888650"/>
              <a:gd name="connsiteX0" fmla="*/ 0 w 1513278"/>
              <a:gd name="connsiteY0" fmla="*/ 0 h 6888650"/>
              <a:gd name="connsiteX1" fmla="*/ 609237 w 1513278"/>
              <a:gd name="connsiteY1" fmla="*/ 6888650 h 68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3278" h="6888650" stroke="0" extrusionOk="0">
                <a:moveTo>
                  <a:pt x="0" y="0"/>
                </a:moveTo>
                <a:cubicBezTo>
                  <a:pt x="1761328" y="1883665"/>
                  <a:pt x="2012626" y="4725095"/>
                  <a:pt x="609237" y="6888650"/>
                </a:cubicBezTo>
                <a:lnTo>
                  <a:pt x="0" y="0"/>
                </a:lnTo>
                <a:close/>
              </a:path>
              <a:path w="1513278" h="6888650" fill="none">
                <a:moveTo>
                  <a:pt x="0" y="0"/>
                </a:moveTo>
                <a:cubicBezTo>
                  <a:pt x="1761328" y="1883665"/>
                  <a:pt x="2012626" y="4725095"/>
                  <a:pt x="609237" y="6888650"/>
                </a:cubicBezTo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62000">
                <a:schemeClr val="accent1">
                  <a:alpha val="0"/>
                </a:schemeClr>
              </a:gs>
            </a:gsLst>
            <a:lin ang="10500000" scaled="0"/>
          </a:gradFill>
          <a:ln w="19050">
            <a:gradFill flip="none" rotWithShape="1">
              <a:gsLst>
                <a:gs pos="11000">
                  <a:schemeClr val="accent1">
                    <a:alpha val="0"/>
                  </a:schemeClr>
                </a:gs>
                <a:gs pos="50000">
                  <a:schemeClr val="accent1">
                    <a:alpha val="53000"/>
                  </a:schemeClr>
                </a:gs>
                <a:gs pos="89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63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9BC17D57-7B19-4C54-A095-23FE3CF59EE9}"/>
              </a:ext>
            </a:extLst>
          </p:cNvPr>
          <p:cNvSpPr/>
          <p:nvPr/>
        </p:nvSpPr>
        <p:spPr>
          <a:xfrm flipH="1">
            <a:off x="482535" y="365675"/>
            <a:ext cx="1513278" cy="6888650"/>
          </a:xfrm>
          <a:custGeom>
            <a:avLst/>
            <a:gdLst>
              <a:gd name="connsiteX0" fmla="*/ 9713587 w 11226800"/>
              <a:gd name="connsiteY0" fmla="*/ 1779507 h 11226790"/>
              <a:gd name="connsiteX1" fmla="*/ 10322824 w 11226800"/>
              <a:gd name="connsiteY1" fmla="*/ 8668157 h 11226790"/>
              <a:gd name="connsiteX2" fmla="*/ 5613400 w 11226800"/>
              <a:gd name="connsiteY2" fmla="*/ 5613395 h 11226790"/>
              <a:gd name="connsiteX3" fmla="*/ 9713587 w 11226800"/>
              <a:gd name="connsiteY3" fmla="*/ 1779507 h 11226790"/>
              <a:gd name="connsiteX0" fmla="*/ 9713587 w 11226800"/>
              <a:gd name="connsiteY0" fmla="*/ 1779507 h 11226790"/>
              <a:gd name="connsiteX1" fmla="*/ 10322824 w 11226800"/>
              <a:gd name="connsiteY1" fmla="*/ 8668157 h 11226790"/>
              <a:gd name="connsiteX0" fmla="*/ 0 w 1513278"/>
              <a:gd name="connsiteY0" fmla="*/ 0 h 6888650"/>
              <a:gd name="connsiteX1" fmla="*/ 609237 w 1513278"/>
              <a:gd name="connsiteY1" fmla="*/ 6888650 h 6888650"/>
              <a:gd name="connsiteX2" fmla="*/ 0 w 1513278"/>
              <a:gd name="connsiteY2" fmla="*/ 0 h 6888650"/>
              <a:gd name="connsiteX0" fmla="*/ 0 w 1513278"/>
              <a:gd name="connsiteY0" fmla="*/ 0 h 6888650"/>
              <a:gd name="connsiteX1" fmla="*/ 609237 w 1513278"/>
              <a:gd name="connsiteY1" fmla="*/ 6888650 h 68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3278" h="6888650" stroke="0" extrusionOk="0">
                <a:moveTo>
                  <a:pt x="0" y="0"/>
                </a:moveTo>
                <a:cubicBezTo>
                  <a:pt x="1761328" y="1883665"/>
                  <a:pt x="2012626" y="4725095"/>
                  <a:pt x="609237" y="6888650"/>
                </a:cubicBezTo>
                <a:lnTo>
                  <a:pt x="0" y="0"/>
                </a:lnTo>
                <a:close/>
              </a:path>
              <a:path w="1513278" h="6888650" fill="none">
                <a:moveTo>
                  <a:pt x="0" y="0"/>
                </a:moveTo>
                <a:cubicBezTo>
                  <a:pt x="1761328" y="1883665"/>
                  <a:pt x="2012626" y="4725095"/>
                  <a:pt x="609237" y="6888650"/>
                </a:cubicBezTo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62000">
                <a:schemeClr val="accent1">
                  <a:alpha val="0"/>
                </a:schemeClr>
              </a:gs>
            </a:gsLst>
            <a:lin ang="10500000" scaled="0"/>
          </a:gradFill>
          <a:ln w="19050">
            <a:gradFill flip="none" rotWithShape="1">
              <a:gsLst>
                <a:gs pos="11000">
                  <a:schemeClr val="accent1">
                    <a:alpha val="0"/>
                  </a:schemeClr>
                </a:gs>
                <a:gs pos="50000">
                  <a:schemeClr val="accent1">
                    <a:alpha val="53000"/>
                  </a:schemeClr>
                </a:gs>
                <a:gs pos="89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5833B269-1362-4718-BF77-4A9C50487544}"/>
              </a:ext>
            </a:extLst>
          </p:cNvPr>
          <p:cNvSpPr/>
          <p:nvPr/>
        </p:nvSpPr>
        <p:spPr>
          <a:xfrm>
            <a:off x="5939069" y="2789920"/>
            <a:ext cx="2773132" cy="2773132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7" name="任意多边形 5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B3FD2107-B00E-4196-888E-2FBE02BFA0F8}"/>
              </a:ext>
            </a:extLst>
          </p:cNvPr>
          <p:cNvSpPr/>
          <p:nvPr/>
        </p:nvSpPr>
        <p:spPr>
          <a:xfrm>
            <a:off x="3403601" y="2789920"/>
            <a:ext cx="2773132" cy="2773132"/>
          </a:xfrm>
          <a:custGeom>
            <a:avLst/>
            <a:gdLst>
              <a:gd name="connsiteX0" fmla="*/ 1104900 w 2209800"/>
              <a:gd name="connsiteY0" fmla="*/ 0 h 2209800"/>
              <a:gd name="connsiteX1" fmla="*/ 2209800 w 2209800"/>
              <a:gd name="connsiteY1" fmla="*/ 1104900 h 2209800"/>
              <a:gd name="connsiteX2" fmla="*/ 1104900 w 2209800"/>
              <a:gd name="connsiteY2" fmla="*/ 2209800 h 2209800"/>
              <a:gd name="connsiteX3" fmla="*/ 0 w 2209800"/>
              <a:gd name="connsiteY3" fmla="*/ 1104900 h 2209800"/>
              <a:gd name="connsiteX4" fmla="*/ 1104900 w 220980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2209800">
                <a:moveTo>
                  <a:pt x="1104900" y="0"/>
                </a:moveTo>
                <a:cubicBezTo>
                  <a:pt x="1715119" y="0"/>
                  <a:pt x="2209800" y="494681"/>
                  <a:pt x="2209800" y="1104900"/>
                </a:cubicBezTo>
                <a:cubicBezTo>
                  <a:pt x="2209800" y="1715119"/>
                  <a:pt x="1715119" y="2209800"/>
                  <a:pt x="1104900" y="2209800"/>
                </a:cubicBezTo>
                <a:cubicBezTo>
                  <a:pt x="494681" y="2209800"/>
                  <a:pt x="0" y="1715119"/>
                  <a:pt x="0" y="1104900"/>
                </a:cubicBezTo>
                <a:cubicBezTo>
                  <a:pt x="0" y="494681"/>
                  <a:pt x="494681" y="0"/>
                  <a:pt x="1104900" y="0"/>
                </a:cubicBezTo>
                <a:close/>
              </a:path>
            </a:pathLst>
          </a:cu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  <a:cs typeface="+mn-ea"/>
            </a:endParaRPr>
          </a:p>
        </p:txBody>
      </p:sp>
      <p:grpSp>
        <p:nvGrpSpPr>
          <p:cNvPr id="8" name="组合 7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A8BC9788-5A26-4FB2-B86B-FE943F00B817}"/>
              </a:ext>
            </a:extLst>
          </p:cNvPr>
          <p:cNvGrpSpPr/>
          <p:nvPr/>
        </p:nvGrpSpPr>
        <p:grpSpPr>
          <a:xfrm>
            <a:off x="5826377" y="3928575"/>
            <a:ext cx="481554" cy="481552"/>
            <a:chOff x="5676176" y="2161574"/>
            <a:chExt cx="858156" cy="858152"/>
          </a:xfrm>
        </p:grpSpPr>
        <p:sp>
          <p:nvSpPr>
            <p:cNvPr id="9" name="加号 8">
              <a:extLst>
                <a:ext uri="{FF2B5EF4-FFF2-40B4-BE49-F238E27FC236}">
                  <a16:creationId xmlns:a16="http://schemas.microsoft.com/office/drawing/2014/main" id="{3A37A236-944F-409B-A1C6-15B3A2DC7D01}"/>
                </a:ext>
              </a:extLst>
            </p:cNvPr>
            <p:cNvSpPr/>
            <p:nvPr/>
          </p:nvSpPr>
          <p:spPr>
            <a:xfrm>
              <a:off x="5866810" y="2346748"/>
              <a:ext cx="483780" cy="487804"/>
            </a:xfrm>
            <a:prstGeom prst="mathPlus">
              <a:avLst>
                <a:gd name="adj1" fmla="val 9496"/>
              </a:avLst>
            </a:prstGeom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4F68A7A-26F4-4A6B-A7A5-E5B4635D0CCE}"/>
                </a:ext>
              </a:extLst>
            </p:cNvPr>
            <p:cNvGrpSpPr/>
            <p:nvPr/>
          </p:nvGrpSpPr>
          <p:grpSpPr>
            <a:xfrm>
              <a:off x="5676176" y="2161574"/>
              <a:ext cx="858156" cy="858152"/>
              <a:chOff x="5247329" y="874827"/>
              <a:chExt cx="4325296" cy="4325280"/>
            </a:xfrm>
          </p:grpSpPr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EF462447-33EB-4799-AB28-9FE29FB9EECB}"/>
                  </a:ext>
                </a:extLst>
              </p:cNvPr>
              <p:cNvSpPr/>
              <p:nvPr/>
            </p:nvSpPr>
            <p:spPr>
              <a:xfrm>
                <a:off x="5247329" y="874827"/>
                <a:ext cx="4325296" cy="4325280"/>
              </a:xfrm>
              <a:prstGeom prst="arc">
                <a:avLst>
                  <a:gd name="adj1" fmla="val 9987353"/>
                  <a:gd name="adj2" fmla="val 19754839"/>
                </a:avLst>
              </a:prstGeom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24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  <a:cs typeface="+mn-ea"/>
                </a:endParaRPr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B0F57105-2449-4105-A49D-40012B03F04C}"/>
                  </a:ext>
                </a:extLst>
              </p:cNvPr>
              <p:cNvSpPr/>
              <p:nvPr/>
            </p:nvSpPr>
            <p:spPr>
              <a:xfrm>
                <a:off x="5247329" y="874827"/>
                <a:ext cx="4325296" cy="4325280"/>
              </a:xfrm>
              <a:prstGeom prst="arc">
                <a:avLst>
                  <a:gd name="adj1" fmla="val 7630731"/>
                  <a:gd name="adj2" fmla="val 9444585"/>
                </a:avLst>
              </a:prstGeom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24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  <a:cs typeface="+mn-ea"/>
                </a:endParaRPr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ACC9182C-92C4-49BC-AEC2-6B289B7DDFEB}"/>
                  </a:ext>
                </a:extLst>
              </p:cNvPr>
              <p:cNvSpPr/>
              <p:nvPr/>
            </p:nvSpPr>
            <p:spPr>
              <a:xfrm>
                <a:off x="5247329" y="874827"/>
                <a:ext cx="4325296" cy="4325280"/>
              </a:xfrm>
              <a:prstGeom prst="arc">
                <a:avLst>
                  <a:gd name="adj1" fmla="val 20501549"/>
                  <a:gd name="adj2" fmla="val 6938285"/>
                </a:avLst>
              </a:prstGeom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24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  <a:cs typeface="+mn-ea"/>
                </a:endParaRPr>
              </a:p>
            </p:txBody>
          </p:sp>
        </p:grpSp>
      </p:grpSp>
      <p:sp>
        <p:nvSpPr>
          <p:cNvPr id="16" name="矩形 15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0CC988D2-7149-428D-A03D-AEC907F457B1}"/>
              </a:ext>
            </a:extLst>
          </p:cNvPr>
          <p:cNvSpPr/>
          <p:nvPr/>
        </p:nvSpPr>
        <p:spPr>
          <a:xfrm>
            <a:off x="3804934" y="3964188"/>
            <a:ext cx="1970467" cy="417358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市场环境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矩形 16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DFDEAF66-1EE8-4E88-A33A-F3399A542646}"/>
              </a:ext>
            </a:extLst>
          </p:cNvPr>
          <p:cNvSpPr/>
          <p:nvPr/>
        </p:nvSpPr>
        <p:spPr>
          <a:xfrm>
            <a:off x="3712605" y="4410127"/>
            <a:ext cx="2207393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营销网络铺建到社会公众心里，把产品输送到消费者心里。</a:t>
            </a:r>
            <a:endParaRPr lang="en-US" altLang="zh-CN" sz="1200" dirty="0">
              <a:solidFill>
                <a:schemeClr val="bg1">
                  <a:alpha val="78000"/>
                </a:schemeClr>
              </a:solidFill>
              <a:latin typeface="+mn-ea"/>
            </a:endParaRPr>
          </a:p>
        </p:txBody>
      </p:sp>
      <p:sp>
        <p:nvSpPr>
          <p:cNvPr id="18" name="矩形 17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9B5A50FE-EB4B-404E-A4D1-2D9E6237AE72}"/>
              </a:ext>
            </a:extLst>
          </p:cNvPr>
          <p:cNvSpPr/>
          <p:nvPr/>
        </p:nvSpPr>
        <p:spPr>
          <a:xfrm>
            <a:off x="6340402" y="3975890"/>
            <a:ext cx="1970467" cy="417358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竞品分析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 18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0794F9DE-8733-4353-91B9-ADBC0D966667}"/>
              </a:ext>
            </a:extLst>
          </p:cNvPr>
          <p:cNvSpPr/>
          <p:nvPr/>
        </p:nvSpPr>
        <p:spPr>
          <a:xfrm>
            <a:off x="6326559" y="4385233"/>
            <a:ext cx="2197486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alpha val="78000"/>
                  </a:schemeClr>
                </a:solidFill>
                <a:latin typeface="+mn-ea"/>
              </a:rPr>
              <a:t>网络铺建到社会公众心里，把产品输送到消费者心里。</a:t>
            </a:r>
            <a:endParaRPr lang="en-US" altLang="zh-CN" sz="1200" dirty="0">
              <a:solidFill>
                <a:schemeClr val="bg1">
                  <a:alpha val="78000"/>
                </a:schemeClr>
              </a:solidFill>
              <a:latin typeface="+mn-ea"/>
            </a:endParaRPr>
          </a:p>
        </p:txBody>
      </p:sp>
      <p:sp>
        <p:nvSpPr>
          <p:cNvPr id="20" name="弧形 23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5E918AB1-2E06-4E44-9880-77DD3FBF8EB7}"/>
              </a:ext>
            </a:extLst>
          </p:cNvPr>
          <p:cNvSpPr/>
          <p:nvPr/>
        </p:nvSpPr>
        <p:spPr>
          <a:xfrm>
            <a:off x="8351938" y="1536701"/>
            <a:ext cx="1194638" cy="5303862"/>
          </a:xfrm>
          <a:custGeom>
            <a:avLst/>
            <a:gdLst>
              <a:gd name="connsiteX0" fmla="*/ 3266248 w 4441880"/>
              <a:gd name="connsiteY0" fmla="*/ 261372 h 4441868"/>
              <a:gd name="connsiteX1" fmla="*/ 4441854 w 4441880"/>
              <a:gd name="connsiteY1" fmla="*/ 2231677 h 4441868"/>
              <a:gd name="connsiteX2" fmla="*/ 3247242 w 4441880"/>
              <a:gd name="connsiteY2" fmla="*/ 4190517 h 4441868"/>
              <a:gd name="connsiteX3" fmla="*/ 2220940 w 4441880"/>
              <a:gd name="connsiteY3" fmla="*/ 2220934 h 4441868"/>
              <a:gd name="connsiteX4" fmla="*/ 3266248 w 4441880"/>
              <a:gd name="connsiteY4" fmla="*/ 261372 h 4441868"/>
              <a:gd name="connsiteX0" fmla="*/ 3266248 w 4441880"/>
              <a:gd name="connsiteY0" fmla="*/ 261372 h 4441868"/>
              <a:gd name="connsiteX1" fmla="*/ 4441854 w 4441880"/>
              <a:gd name="connsiteY1" fmla="*/ 2231677 h 4441868"/>
              <a:gd name="connsiteX2" fmla="*/ 3247242 w 4441880"/>
              <a:gd name="connsiteY2" fmla="*/ 4190517 h 4441868"/>
              <a:gd name="connsiteX0" fmla="*/ 19006 w 1194638"/>
              <a:gd name="connsiteY0" fmla="*/ 0 h 3929145"/>
              <a:gd name="connsiteX1" fmla="*/ 1194612 w 1194638"/>
              <a:gd name="connsiteY1" fmla="*/ 1970305 h 3929145"/>
              <a:gd name="connsiteX2" fmla="*/ 0 w 1194638"/>
              <a:gd name="connsiteY2" fmla="*/ 3929145 h 3929145"/>
              <a:gd name="connsiteX3" fmla="*/ 19006 w 1194638"/>
              <a:gd name="connsiteY3" fmla="*/ 0 h 3929145"/>
              <a:gd name="connsiteX0" fmla="*/ 19006 w 1194638"/>
              <a:gd name="connsiteY0" fmla="*/ 0 h 3929145"/>
              <a:gd name="connsiteX1" fmla="*/ 1194612 w 1194638"/>
              <a:gd name="connsiteY1" fmla="*/ 1970305 h 3929145"/>
              <a:gd name="connsiteX2" fmla="*/ 0 w 1194638"/>
              <a:gd name="connsiteY2" fmla="*/ 3929145 h 392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638" h="3929145" stroke="0" extrusionOk="0">
                <a:moveTo>
                  <a:pt x="19006" y="0"/>
                </a:moveTo>
                <a:cubicBezTo>
                  <a:pt x="746043" y="387829"/>
                  <a:pt x="1198598" y="1146306"/>
                  <a:pt x="1194612" y="1970305"/>
                </a:cubicBezTo>
                <a:cubicBezTo>
                  <a:pt x="1190626" y="2794305"/>
                  <a:pt x="730755" y="3548368"/>
                  <a:pt x="0" y="3929145"/>
                </a:cubicBezTo>
                <a:cubicBezTo>
                  <a:pt x="6335" y="2619430"/>
                  <a:pt x="12671" y="1309715"/>
                  <a:pt x="19006" y="0"/>
                </a:cubicBezTo>
                <a:close/>
              </a:path>
              <a:path w="1194638" h="3929145" fill="none">
                <a:moveTo>
                  <a:pt x="19006" y="0"/>
                </a:moveTo>
                <a:cubicBezTo>
                  <a:pt x="746043" y="387829"/>
                  <a:pt x="1198598" y="1146306"/>
                  <a:pt x="1194612" y="1970305"/>
                </a:cubicBezTo>
                <a:cubicBezTo>
                  <a:pt x="1190626" y="2794305"/>
                  <a:pt x="730755" y="3548368"/>
                  <a:pt x="0" y="3929145"/>
                </a:cubicBezTo>
              </a:path>
            </a:pathLst>
          </a:custGeom>
          <a:ln w="19050">
            <a:gradFill flip="none" rotWithShape="1">
              <a:gsLst>
                <a:gs pos="6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3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310606BA-4031-4BA8-A476-E9D2FE0CEF1D}"/>
              </a:ext>
            </a:extLst>
          </p:cNvPr>
          <p:cNvSpPr/>
          <p:nvPr/>
        </p:nvSpPr>
        <p:spPr>
          <a:xfrm flipH="1">
            <a:off x="2564967" y="1536701"/>
            <a:ext cx="1194638" cy="5303862"/>
          </a:xfrm>
          <a:custGeom>
            <a:avLst/>
            <a:gdLst>
              <a:gd name="connsiteX0" fmla="*/ 3266248 w 4441880"/>
              <a:gd name="connsiteY0" fmla="*/ 261372 h 4441868"/>
              <a:gd name="connsiteX1" fmla="*/ 4441854 w 4441880"/>
              <a:gd name="connsiteY1" fmla="*/ 2231677 h 4441868"/>
              <a:gd name="connsiteX2" fmla="*/ 3247242 w 4441880"/>
              <a:gd name="connsiteY2" fmla="*/ 4190517 h 4441868"/>
              <a:gd name="connsiteX3" fmla="*/ 2220940 w 4441880"/>
              <a:gd name="connsiteY3" fmla="*/ 2220934 h 4441868"/>
              <a:gd name="connsiteX4" fmla="*/ 3266248 w 4441880"/>
              <a:gd name="connsiteY4" fmla="*/ 261372 h 4441868"/>
              <a:gd name="connsiteX0" fmla="*/ 3266248 w 4441880"/>
              <a:gd name="connsiteY0" fmla="*/ 261372 h 4441868"/>
              <a:gd name="connsiteX1" fmla="*/ 4441854 w 4441880"/>
              <a:gd name="connsiteY1" fmla="*/ 2231677 h 4441868"/>
              <a:gd name="connsiteX2" fmla="*/ 3247242 w 4441880"/>
              <a:gd name="connsiteY2" fmla="*/ 4190517 h 4441868"/>
              <a:gd name="connsiteX0" fmla="*/ 19006 w 1194638"/>
              <a:gd name="connsiteY0" fmla="*/ 0 h 3929145"/>
              <a:gd name="connsiteX1" fmla="*/ 1194612 w 1194638"/>
              <a:gd name="connsiteY1" fmla="*/ 1970305 h 3929145"/>
              <a:gd name="connsiteX2" fmla="*/ 0 w 1194638"/>
              <a:gd name="connsiteY2" fmla="*/ 3929145 h 3929145"/>
              <a:gd name="connsiteX3" fmla="*/ 19006 w 1194638"/>
              <a:gd name="connsiteY3" fmla="*/ 0 h 3929145"/>
              <a:gd name="connsiteX0" fmla="*/ 19006 w 1194638"/>
              <a:gd name="connsiteY0" fmla="*/ 0 h 3929145"/>
              <a:gd name="connsiteX1" fmla="*/ 1194612 w 1194638"/>
              <a:gd name="connsiteY1" fmla="*/ 1970305 h 3929145"/>
              <a:gd name="connsiteX2" fmla="*/ 0 w 1194638"/>
              <a:gd name="connsiteY2" fmla="*/ 3929145 h 392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4638" h="3929145" stroke="0" extrusionOk="0">
                <a:moveTo>
                  <a:pt x="19006" y="0"/>
                </a:moveTo>
                <a:cubicBezTo>
                  <a:pt x="746043" y="387829"/>
                  <a:pt x="1198598" y="1146306"/>
                  <a:pt x="1194612" y="1970305"/>
                </a:cubicBezTo>
                <a:cubicBezTo>
                  <a:pt x="1190626" y="2794305"/>
                  <a:pt x="730755" y="3548368"/>
                  <a:pt x="0" y="3929145"/>
                </a:cubicBezTo>
                <a:cubicBezTo>
                  <a:pt x="6335" y="2619430"/>
                  <a:pt x="12671" y="1309715"/>
                  <a:pt x="19006" y="0"/>
                </a:cubicBezTo>
                <a:close/>
              </a:path>
              <a:path w="1194638" h="3929145" fill="none">
                <a:moveTo>
                  <a:pt x="19006" y="0"/>
                </a:moveTo>
                <a:cubicBezTo>
                  <a:pt x="746043" y="387829"/>
                  <a:pt x="1198598" y="1146306"/>
                  <a:pt x="1194612" y="1970305"/>
                </a:cubicBezTo>
                <a:cubicBezTo>
                  <a:pt x="1190626" y="2794305"/>
                  <a:pt x="730755" y="3548368"/>
                  <a:pt x="0" y="3929145"/>
                </a:cubicBezTo>
              </a:path>
            </a:pathLst>
          </a:custGeom>
          <a:ln w="19050">
            <a:gradFill flip="none" rotWithShape="1">
              <a:gsLst>
                <a:gs pos="6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75833075-8B42-45EB-866A-18F3FBCA7EC6}"/>
              </a:ext>
            </a:extLst>
          </p:cNvPr>
          <p:cNvSpPr/>
          <p:nvPr/>
        </p:nvSpPr>
        <p:spPr>
          <a:xfrm>
            <a:off x="1379676" y="28274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品牌定位</a:t>
            </a:r>
          </a:p>
        </p:txBody>
      </p:sp>
      <p:sp>
        <p:nvSpPr>
          <p:cNvPr id="23" name="矩形 22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97D9AC05-10B8-4878-88E1-EE958D2E026D}"/>
              </a:ext>
            </a:extLst>
          </p:cNvPr>
          <p:cNvSpPr/>
          <p:nvPr/>
        </p:nvSpPr>
        <p:spPr>
          <a:xfrm>
            <a:off x="1199715" y="39846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品牌调性</a:t>
            </a: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5EC38C44-C1DB-4AD1-9C02-C689A3376C0F}"/>
              </a:ext>
            </a:extLst>
          </p:cNvPr>
          <p:cNvSpPr/>
          <p:nvPr/>
        </p:nvSpPr>
        <p:spPr>
          <a:xfrm>
            <a:off x="1331108" y="508496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品牌态度</a:t>
            </a:r>
          </a:p>
        </p:txBody>
      </p:sp>
      <p:sp>
        <p:nvSpPr>
          <p:cNvPr id="25" name="矩形 24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6D8F3ABB-79B9-4839-8A55-FAC77294F0DC}"/>
              </a:ext>
            </a:extLst>
          </p:cNvPr>
          <p:cNvSpPr/>
          <p:nvPr/>
        </p:nvSpPr>
        <p:spPr>
          <a:xfrm>
            <a:off x="9573451" y="508496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生态布局</a:t>
            </a:r>
          </a:p>
        </p:txBody>
      </p:sp>
      <p:sp>
        <p:nvSpPr>
          <p:cNvPr id="26" name="矩形 25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424D2C66-2517-46C8-AB99-D4699FB1899A}"/>
              </a:ext>
            </a:extLst>
          </p:cNvPr>
          <p:cNvSpPr/>
          <p:nvPr/>
        </p:nvSpPr>
        <p:spPr>
          <a:xfrm>
            <a:off x="9688352" y="28861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产品调性</a:t>
            </a:r>
          </a:p>
        </p:txBody>
      </p:sp>
      <p:sp>
        <p:nvSpPr>
          <p:cNvPr id="27" name="矩形 26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62464294-37D0-4558-B109-C8A45CBBD474}"/>
              </a:ext>
            </a:extLst>
          </p:cNvPr>
          <p:cNvSpPr/>
          <p:nvPr/>
        </p:nvSpPr>
        <p:spPr>
          <a:xfrm>
            <a:off x="9750136" y="39700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目标人群</a:t>
            </a:r>
          </a:p>
        </p:txBody>
      </p:sp>
      <p:grpSp>
        <p:nvGrpSpPr>
          <p:cNvPr id="32" name="组合 31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3BAF7CFB-677B-457F-91A5-7BD9ECE53A8F}"/>
              </a:ext>
            </a:extLst>
          </p:cNvPr>
          <p:cNvGrpSpPr/>
          <p:nvPr/>
        </p:nvGrpSpPr>
        <p:grpSpPr>
          <a:xfrm>
            <a:off x="2540533" y="2889635"/>
            <a:ext cx="366160" cy="366160"/>
            <a:chOff x="3153891" y="4668156"/>
            <a:chExt cx="544536" cy="544536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D8EA0DB-25AC-472B-AB25-1840E386C9FF}"/>
                </a:ext>
              </a:extLst>
            </p:cNvPr>
            <p:cNvSpPr/>
            <p:nvPr/>
          </p:nvSpPr>
          <p:spPr>
            <a:xfrm>
              <a:off x="3153891" y="4668156"/>
              <a:ext cx="544536" cy="544536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  <a:alpha val="2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74256E6-B0CE-4F17-BD4F-CC407B296665}"/>
                </a:ext>
              </a:extLst>
            </p:cNvPr>
            <p:cNvSpPr/>
            <p:nvPr/>
          </p:nvSpPr>
          <p:spPr>
            <a:xfrm>
              <a:off x="3270390" y="4782274"/>
              <a:ext cx="316300" cy="3163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A6279DD-DE5A-4E25-A3FD-C8D6C1092799}"/>
                </a:ext>
              </a:extLst>
            </p:cNvPr>
            <p:cNvSpPr/>
            <p:nvPr/>
          </p:nvSpPr>
          <p:spPr>
            <a:xfrm>
              <a:off x="3362237" y="4874121"/>
              <a:ext cx="132606" cy="1326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80" name="组合 79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6FD9A05F-61F4-4C07-9D34-BE25ED87FCB6}"/>
              </a:ext>
            </a:extLst>
          </p:cNvPr>
          <p:cNvGrpSpPr/>
          <p:nvPr/>
        </p:nvGrpSpPr>
        <p:grpSpPr>
          <a:xfrm>
            <a:off x="2386146" y="3983905"/>
            <a:ext cx="366160" cy="366160"/>
            <a:chOff x="3153891" y="4668156"/>
            <a:chExt cx="544536" cy="544536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E51C0CD-03E8-46A3-B57F-F9893B5575D2}"/>
                </a:ext>
              </a:extLst>
            </p:cNvPr>
            <p:cNvSpPr/>
            <p:nvPr/>
          </p:nvSpPr>
          <p:spPr>
            <a:xfrm>
              <a:off x="3153891" y="4668156"/>
              <a:ext cx="544536" cy="544536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  <a:alpha val="2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CF98EE6F-8D74-4985-9F59-5D0F865FE23B}"/>
                </a:ext>
              </a:extLst>
            </p:cNvPr>
            <p:cNvSpPr/>
            <p:nvPr/>
          </p:nvSpPr>
          <p:spPr>
            <a:xfrm>
              <a:off x="3270390" y="4782274"/>
              <a:ext cx="316300" cy="3163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FAA8064F-CA40-4E87-AD69-5CC9685F8E0A}"/>
                </a:ext>
              </a:extLst>
            </p:cNvPr>
            <p:cNvSpPr/>
            <p:nvPr/>
          </p:nvSpPr>
          <p:spPr>
            <a:xfrm>
              <a:off x="3362237" y="4874121"/>
              <a:ext cx="132606" cy="1326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88" name="组合 87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F8716D2A-A9DE-49D8-83A8-181A04CA3278}"/>
              </a:ext>
            </a:extLst>
          </p:cNvPr>
          <p:cNvGrpSpPr/>
          <p:nvPr/>
        </p:nvGrpSpPr>
        <p:grpSpPr>
          <a:xfrm>
            <a:off x="2534175" y="5071471"/>
            <a:ext cx="366160" cy="366160"/>
            <a:chOff x="3153891" y="4668156"/>
            <a:chExt cx="544536" cy="544536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A4F820D9-6AE2-478A-8DDE-5B3FA68B1417}"/>
                </a:ext>
              </a:extLst>
            </p:cNvPr>
            <p:cNvSpPr/>
            <p:nvPr/>
          </p:nvSpPr>
          <p:spPr>
            <a:xfrm>
              <a:off x="3153891" y="4668156"/>
              <a:ext cx="544536" cy="544536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  <a:alpha val="2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A51DCFB-EBA4-4BC3-BE9B-4FCE57F09B57}"/>
                </a:ext>
              </a:extLst>
            </p:cNvPr>
            <p:cNvSpPr/>
            <p:nvPr/>
          </p:nvSpPr>
          <p:spPr>
            <a:xfrm>
              <a:off x="3270390" y="4782274"/>
              <a:ext cx="316300" cy="3163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93625A91-F05D-4F9F-B7D2-D216C8AA6FB5}"/>
                </a:ext>
              </a:extLst>
            </p:cNvPr>
            <p:cNvSpPr/>
            <p:nvPr/>
          </p:nvSpPr>
          <p:spPr>
            <a:xfrm>
              <a:off x="3362237" y="4874121"/>
              <a:ext cx="132606" cy="1326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04" name="组合 103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BC6FAB23-2C4D-41F6-A5A4-11C3FE599345}"/>
              </a:ext>
            </a:extLst>
          </p:cNvPr>
          <p:cNvGrpSpPr/>
          <p:nvPr/>
        </p:nvGrpSpPr>
        <p:grpSpPr>
          <a:xfrm>
            <a:off x="9194763" y="2891841"/>
            <a:ext cx="366160" cy="366160"/>
            <a:chOff x="3153891" y="4668156"/>
            <a:chExt cx="544536" cy="54453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740A39A5-36A6-4201-AB25-41E50F5E2FB4}"/>
                </a:ext>
              </a:extLst>
            </p:cNvPr>
            <p:cNvSpPr/>
            <p:nvPr/>
          </p:nvSpPr>
          <p:spPr>
            <a:xfrm>
              <a:off x="3153891" y="4668156"/>
              <a:ext cx="544536" cy="544536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  <a:alpha val="2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2002AF36-BE9D-495F-A742-90B5AE929DF6}"/>
                </a:ext>
              </a:extLst>
            </p:cNvPr>
            <p:cNvSpPr/>
            <p:nvPr/>
          </p:nvSpPr>
          <p:spPr>
            <a:xfrm>
              <a:off x="3270390" y="4782274"/>
              <a:ext cx="316300" cy="3163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BFB062D-315F-469F-8C90-8062E17A1B57}"/>
                </a:ext>
              </a:extLst>
            </p:cNvPr>
            <p:cNvSpPr/>
            <p:nvPr/>
          </p:nvSpPr>
          <p:spPr>
            <a:xfrm>
              <a:off x="3362237" y="4874121"/>
              <a:ext cx="132606" cy="1326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12" name="组合 111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4EF09D61-A4C6-4995-89B0-110AC5D7D525}"/>
              </a:ext>
            </a:extLst>
          </p:cNvPr>
          <p:cNvGrpSpPr/>
          <p:nvPr/>
        </p:nvGrpSpPr>
        <p:grpSpPr>
          <a:xfrm>
            <a:off x="9188405" y="5073677"/>
            <a:ext cx="366160" cy="366160"/>
            <a:chOff x="3153891" y="4668156"/>
            <a:chExt cx="544536" cy="544536"/>
          </a:xfrm>
        </p:grpSpPr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9E81990C-271C-4063-965D-D04248780D32}"/>
                </a:ext>
              </a:extLst>
            </p:cNvPr>
            <p:cNvSpPr/>
            <p:nvPr/>
          </p:nvSpPr>
          <p:spPr>
            <a:xfrm>
              <a:off x="3153891" y="4668156"/>
              <a:ext cx="544536" cy="544536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  <a:alpha val="2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599D1C6-6F08-45D0-AEBB-3546C5F8E87E}"/>
                </a:ext>
              </a:extLst>
            </p:cNvPr>
            <p:cNvSpPr/>
            <p:nvPr/>
          </p:nvSpPr>
          <p:spPr>
            <a:xfrm>
              <a:off x="3270390" y="4782274"/>
              <a:ext cx="316300" cy="3163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32514D1-2EAB-43F5-B606-6EA070F20DF2}"/>
                </a:ext>
              </a:extLst>
            </p:cNvPr>
            <p:cNvSpPr/>
            <p:nvPr/>
          </p:nvSpPr>
          <p:spPr>
            <a:xfrm>
              <a:off x="3362237" y="4874121"/>
              <a:ext cx="132606" cy="1326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16" name="组合 115" descr="e7d195523061f1c0d3ba7f298e59d031c9c3f97027ed136f882110EF8F17BAD1F2C348D17C7856EF46CB4678CC9E44EE1ABA681E3133328A7B4D22AAF822B2429426B2355AA8CC4431B8568D2CF3B73A608EADBFD87AE0DCC2FCA11A5C39C179377D4A7CAE510C091161E91D046086296F5F60A5F6BF2162DD1650829004471631D6707CC135BF0C">
            <a:extLst>
              <a:ext uri="{FF2B5EF4-FFF2-40B4-BE49-F238E27FC236}">
                <a16:creationId xmlns:a16="http://schemas.microsoft.com/office/drawing/2014/main" id="{A5BDE58F-EEFA-484D-9005-B3FCDFCFDAD0}"/>
              </a:ext>
            </a:extLst>
          </p:cNvPr>
          <p:cNvGrpSpPr/>
          <p:nvPr/>
        </p:nvGrpSpPr>
        <p:grpSpPr>
          <a:xfrm>
            <a:off x="9371485" y="3986111"/>
            <a:ext cx="366160" cy="366160"/>
            <a:chOff x="3153891" y="4668156"/>
            <a:chExt cx="544536" cy="544536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902B51BE-5EAF-4BF3-BAE1-227FA3E78C47}"/>
                </a:ext>
              </a:extLst>
            </p:cNvPr>
            <p:cNvSpPr/>
            <p:nvPr/>
          </p:nvSpPr>
          <p:spPr>
            <a:xfrm>
              <a:off x="3153891" y="4668156"/>
              <a:ext cx="544536" cy="544536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  <a:alpha val="2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BA4E8D3B-E005-45DD-A05D-88E6AEF23658}"/>
                </a:ext>
              </a:extLst>
            </p:cNvPr>
            <p:cNvSpPr/>
            <p:nvPr/>
          </p:nvSpPr>
          <p:spPr>
            <a:xfrm>
              <a:off x="3270390" y="4782274"/>
              <a:ext cx="316300" cy="3163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AA0FCC44-B3DA-4662-B8C7-55FA53B074D2}"/>
                </a:ext>
              </a:extLst>
            </p:cNvPr>
            <p:cNvSpPr/>
            <p:nvPr/>
          </p:nvSpPr>
          <p:spPr>
            <a:xfrm>
              <a:off x="3362237" y="4874121"/>
              <a:ext cx="132606" cy="1326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22" name="图形 18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04BF162E-9BC3-4271-BB2C-CEEC2DD942DD}"/>
              </a:ext>
            </a:extLst>
          </p:cNvPr>
          <p:cNvSpPr/>
          <p:nvPr/>
        </p:nvSpPr>
        <p:spPr>
          <a:xfrm>
            <a:off x="7083248" y="3340114"/>
            <a:ext cx="546472" cy="555175"/>
          </a:xfrm>
          <a:custGeom>
            <a:avLst/>
            <a:gdLst>
              <a:gd name="connsiteX0" fmla="*/ 466868 w 546472"/>
              <a:gd name="connsiteY0" fmla="*/ 102248 h 555175"/>
              <a:gd name="connsiteX1" fmla="*/ 79560 w 546472"/>
              <a:gd name="connsiteY1" fmla="*/ 102248 h 555175"/>
              <a:gd name="connsiteX2" fmla="*/ 61943 w 546472"/>
              <a:gd name="connsiteY2" fmla="*/ 84631 h 555175"/>
              <a:gd name="connsiteX3" fmla="*/ 79560 w 546472"/>
              <a:gd name="connsiteY3" fmla="*/ 67014 h 555175"/>
              <a:gd name="connsiteX4" fmla="*/ 466868 w 546472"/>
              <a:gd name="connsiteY4" fmla="*/ 67014 h 555175"/>
              <a:gd name="connsiteX5" fmla="*/ 484485 w 546472"/>
              <a:gd name="connsiteY5" fmla="*/ 84631 h 555175"/>
              <a:gd name="connsiteX6" fmla="*/ 466868 w 546472"/>
              <a:gd name="connsiteY6" fmla="*/ 102248 h 555175"/>
              <a:gd name="connsiteX7" fmla="*/ 414062 w 546472"/>
              <a:gd name="connsiteY7" fmla="*/ 35190 h 555175"/>
              <a:gd name="connsiteX8" fmla="*/ 132367 w 546472"/>
              <a:gd name="connsiteY8" fmla="*/ 35190 h 555175"/>
              <a:gd name="connsiteX9" fmla="*/ 114750 w 546472"/>
              <a:gd name="connsiteY9" fmla="*/ 17617 h 555175"/>
              <a:gd name="connsiteX10" fmla="*/ 132367 w 546472"/>
              <a:gd name="connsiteY10" fmla="*/ 0 h 555175"/>
              <a:gd name="connsiteX11" fmla="*/ 414062 w 546472"/>
              <a:gd name="connsiteY11" fmla="*/ 0 h 555175"/>
              <a:gd name="connsiteX12" fmla="*/ 431678 w 546472"/>
              <a:gd name="connsiteY12" fmla="*/ 17617 h 555175"/>
              <a:gd name="connsiteX13" fmla="*/ 414062 w 546472"/>
              <a:gd name="connsiteY13" fmla="*/ 35190 h 555175"/>
              <a:gd name="connsiteX14" fmla="*/ 493622 w 546472"/>
              <a:gd name="connsiteY14" fmla="*/ 519982 h 555175"/>
              <a:gd name="connsiteX15" fmla="*/ 381407 w 546472"/>
              <a:gd name="connsiteY15" fmla="*/ 519982 h 555175"/>
              <a:gd name="connsiteX16" fmla="*/ 328599 w 546472"/>
              <a:gd name="connsiteY16" fmla="*/ 469028 h 555175"/>
              <a:gd name="connsiteX17" fmla="*/ 328601 w 546472"/>
              <a:gd name="connsiteY17" fmla="*/ 467131 h 555175"/>
              <a:gd name="connsiteX18" fmla="*/ 328601 w 546472"/>
              <a:gd name="connsiteY18" fmla="*/ 414324 h 555175"/>
              <a:gd name="connsiteX19" fmla="*/ 381407 w 546472"/>
              <a:gd name="connsiteY19" fmla="*/ 414324 h 555175"/>
              <a:gd name="connsiteX20" fmla="*/ 397275 w 546472"/>
              <a:gd name="connsiteY20" fmla="*/ 403789 h 555175"/>
              <a:gd name="connsiteX21" fmla="*/ 395527 w 546472"/>
              <a:gd name="connsiteY21" fmla="*/ 384424 h 555175"/>
              <a:gd name="connsiteX22" fmla="*/ 289826 w 546472"/>
              <a:gd name="connsiteY22" fmla="*/ 261149 h 555175"/>
              <a:gd name="connsiteX23" fmla="*/ 266686 w 546472"/>
              <a:gd name="connsiteY23" fmla="*/ 257885 h 555175"/>
              <a:gd name="connsiteX24" fmla="*/ 263423 w 546472"/>
              <a:gd name="connsiteY24" fmla="*/ 261149 h 555175"/>
              <a:gd name="connsiteX25" fmla="*/ 157808 w 546472"/>
              <a:gd name="connsiteY25" fmla="*/ 384424 h 555175"/>
              <a:gd name="connsiteX26" fmla="*/ 156060 w 546472"/>
              <a:gd name="connsiteY26" fmla="*/ 403789 h 555175"/>
              <a:gd name="connsiteX27" fmla="*/ 170136 w 546472"/>
              <a:gd name="connsiteY27" fmla="*/ 414324 h 555175"/>
              <a:gd name="connsiteX28" fmla="*/ 222943 w 546472"/>
              <a:gd name="connsiteY28" fmla="*/ 414324 h 555175"/>
              <a:gd name="connsiteX29" fmla="*/ 222943 w 546472"/>
              <a:gd name="connsiteY29" fmla="*/ 467131 h 555175"/>
              <a:gd name="connsiteX30" fmla="*/ 170136 w 546472"/>
              <a:gd name="connsiteY30" fmla="*/ 519982 h 555175"/>
              <a:gd name="connsiteX31" fmla="*/ 52807 w 546472"/>
              <a:gd name="connsiteY31" fmla="*/ 519982 h 555175"/>
              <a:gd name="connsiteX32" fmla="*/ 35190 w 546472"/>
              <a:gd name="connsiteY32" fmla="*/ 502365 h 555175"/>
              <a:gd name="connsiteX33" fmla="*/ 35190 w 546472"/>
              <a:gd name="connsiteY33" fmla="*/ 185436 h 555175"/>
              <a:gd name="connsiteX34" fmla="*/ 52807 w 546472"/>
              <a:gd name="connsiteY34" fmla="*/ 167863 h 555175"/>
              <a:gd name="connsiteX35" fmla="*/ 493622 w 546472"/>
              <a:gd name="connsiteY35" fmla="*/ 167863 h 555175"/>
              <a:gd name="connsiteX36" fmla="*/ 511195 w 546472"/>
              <a:gd name="connsiteY36" fmla="*/ 185480 h 555175"/>
              <a:gd name="connsiteX37" fmla="*/ 511195 w 546472"/>
              <a:gd name="connsiteY37" fmla="*/ 238243 h 555175"/>
              <a:gd name="connsiteX38" fmla="*/ 528812 w 546472"/>
              <a:gd name="connsiteY38" fmla="*/ 255860 h 555175"/>
              <a:gd name="connsiteX39" fmla="*/ 546428 w 546472"/>
              <a:gd name="connsiteY39" fmla="*/ 238243 h 555175"/>
              <a:gd name="connsiteX40" fmla="*/ 546428 w 546472"/>
              <a:gd name="connsiteY40" fmla="*/ 185480 h 555175"/>
              <a:gd name="connsiteX41" fmla="*/ 493622 w 546472"/>
              <a:gd name="connsiteY41" fmla="*/ 132673 h 555175"/>
              <a:gd name="connsiteX42" fmla="*/ 52807 w 546472"/>
              <a:gd name="connsiteY42" fmla="*/ 132673 h 555175"/>
              <a:gd name="connsiteX43" fmla="*/ 0 w 546472"/>
              <a:gd name="connsiteY43" fmla="*/ 185480 h 555175"/>
              <a:gd name="connsiteX44" fmla="*/ 0 w 546472"/>
              <a:gd name="connsiteY44" fmla="*/ 502365 h 555175"/>
              <a:gd name="connsiteX45" fmla="*/ 52807 w 546472"/>
              <a:gd name="connsiteY45" fmla="*/ 555172 h 555175"/>
              <a:gd name="connsiteX46" fmla="*/ 170180 w 546472"/>
              <a:gd name="connsiteY46" fmla="*/ 555172 h 555175"/>
              <a:gd name="connsiteX47" fmla="*/ 258177 w 546472"/>
              <a:gd name="connsiteY47" fmla="*/ 468844 h 555175"/>
              <a:gd name="connsiteX48" fmla="*/ 258176 w 546472"/>
              <a:gd name="connsiteY48" fmla="*/ 467131 h 555175"/>
              <a:gd name="connsiteX49" fmla="*/ 258176 w 546472"/>
              <a:gd name="connsiteY49" fmla="*/ 396751 h 555175"/>
              <a:gd name="connsiteX50" fmla="*/ 240560 w 546472"/>
              <a:gd name="connsiteY50" fmla="*/ 379134 h 555175"/>
              <a:gd name="connsiteX51" fmla="*/ 208955 w 546472"/>
              <a:gd name="connsiteY51" fmla="*/ 379134 h 555175"/>
              <a:gd name="connsiteX52" fmla="*/ 275837 w 546472"/>
              <a:gd name="connsiteY52" fmla="*/ 299924 h 555175"/>
              <a:gd name="connsiteX53" fmla="*/ 342720 w 546472"/>
              <a:gd name="connsiteY53" fmla="*/ 379134 h 555175"/>
              <a:gd name="connsiteX54" fmla="*/ 311027 w 546472"/>
              <a:gd name="connsiteY54" fmla="*/ 379134 h 555175"/>
              <a:gd name="connsiteX55" fmla="*/ 293454 w 546472"/>
              <a:gd name="connsiteY55" fmla="*/ 396751 h 555175"/>
              <a:gd name="connsiteX56" fmla="*/ 293454 w 546472"/>
              <a:gd name="connsiteY56" fmla="*/ 467131 h 555175"/>
              <a:gd name="connsiteX57" fmla="*/ 381451 w 546472"/>
              <a:gd name="connsiteY57" fmla="*/ 555172 h 555175"/>
              <a:gd name="connsiteX58" fmla="*/ 493665 w 546472"/>
              <a:gd name="connsiteY58" fmla="*/ 555172 h 555175"/>
              <a:gd name="connsiteX59" fmla="*/ 546473 w 546472"/>
              <a:gd name="connsiteY59" fmla="*/ 502365 h 555175"/>
              <a:gd name="connsiteX60" fmla="*/ 546473 w 546472"/>
              <a:gd name="connsiteY60" fmla="*/ 308710 h 555175"/>
              <a:gd name="connsiteX61" fmla="*/ 528855 w 546472"/>
              <a:gd name="connsiteY61" fmla="*/ 291094 h 555175"/>
              <a:gd name="connsiteX62" fmla="*/ 511238 w 546472"/>
              <a:gd name="connsiteY62" fmla="*/ 308710 h 555175"/>
              <a:gd name="connsiteX63" fmla="*/ 511238 w 546472"/>
              <a:gd name="connsiteY63" fmla="*/ 502365 h 555175"/>
              <a:gd name="connsiteX64" fmla="*/ 493665 w 546472"/>
              <a:gd name="connsiteY64" fmla="*/ 519982 h 55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46472" h="555175">
                <a:moveTo>
                  <a:pt x="466868" y="102248"/>
                </a:moveTo>
                <a:lnTo>
                  <a:pt x="79560" y="102248"/>
                </a:lnTo>
                <a:cubicBezTo>
                  <a:pt x="68981" y="102248"/>
                  <a:pt x="61943" y="95210"/>
                  <a:pt x="61943" y="84631"/>
                </a:cubicBezTo>
                <a:cubicBezTo>
                  <a:pt x="61943" y="74096"/>
                  <a:pt x="68981" y="67014"/>
                  <a:pt x="79560" y="67014"/>
                </a:cubicBezTo>
                <a:lnTo>
                  <a:pt x="466868" y="67014"/>
                </a:lnTo>
                <a:cubicBezTo>
                  <a:pt x="477447" y="67014"/>
                  <a:pt x="484485" y="74096"/>
                  <a:pt x="484485" y="84631"/>
                </a:cubicBezTo>
                <a:cubicBezTo>
                  <a:pt x="484485" y="95210"/>
                  <a:pt x="477447" y="102248"/>
                  <a:pt x="466868" y="102248"/>
                </a:cubicBezTo>
                <a:close/>
                <a:moveTo>
                  <a:pt x="414062" y="35190"/>
                </a:moveTo>
                <a:lnTo>
                  <a:pt x="132367" y="35190"/>
                </a:lnTo>
                <a:cubicBezTo>
                  <a:pt x="121788" y="35190"/>
                  <a:pt x="114750" y="28196"/>
                  <a:pt x="114750" y="17617"/>
                </a:cubicBezTo>
                <a:cubicBezTo>
                  <a:pt x="114750" y="7038"/>
                  <a:pt x="121788" y="0"/>
                  <a:pt x="132367" y="0"/>
                </a:cubicBezTo>
                <a:lnTo>
                  <a:pt x="414062" y="0"/>
                </a:lnTo>
                <a:cubicBezTo>
                  <a:pt x="424597" y="0"/>
                  <a:pt x="431678" y="7038"/>
                  <a:pt x="431678" y="17617"/>
                </a:cubicBezTo>
                <a:cubicBezTo>
                  <a:pt x="431678" y="28152"/>
                  <a:pt x="424597" y="35190"/>
                  <a:pt x="414062" y="35190"/>
                </a:cubicBezTo>
                <a:close/>
                <a:moveTo>
                  <a:pt x="493622" y="519982"/>
                </a:moveTo>
                <a:lnTo>
                  <a:pt x="381407" y="519982"/>
                </a:lnTo>
                <a:cubicBezTo>
                  <a:pt x="352754" y="520493"/>
                  <a:pt x="329112" y="497681"/>
                  <a:pt x="328599" y="469028"/>
                </a:cubicBezTo>
                <a:cubicBezTo>
                  <a:pt x="328588" y="468396"/>
                  <a:pt x="328589" y="467763"/>
                  <a:pt x="328601" y="467131"/>
                </a:cubicBezTo>
                <a:lnTo>
                  <a:pt x="328601" y="414324"/>
                </a:lnTo>
                <a:lnTo>
                  <a:pt x="381407" y="414324"/>
                </a:lnTo>
                <a:cubicBezTo>
                  <a:pt x="388445" y="414324"/>
                  <a:pt x="393734" y="410827"/>
                  <a:pt x="397275" y="403789"/>
                </a:cubicBezTo>
                <a:cubicBezTo>
                  <a:pt x="400316" y="397506"/>
                  <a:pt x="399643" y="390060"/>
                  <a:pt x="395527" y="384424"/>
                </a:cubicBezTo>
                <a:lnTo>
                  <a:pt x="289826" y="261149"/>
                </a:lnTo>
                <a:cubicBezTo>
                  <a:pt x="284338" y="253858"/>
                  <a:pt x="273977" y="252397"/>
                  <a:pt x="266686" y="257885"/>
                </a:cubicBezTo>
                <a:cubicBezTo>
                  <a:pt x="265451" y="258815"/>
                  <a:pt x="264353" y="259914"/>
                  <a:pt x="263423" y="261149"/>
                </a:cubicBezTo>
                <a:lnTo>
                  <a:pt x="157808" y="384424"/>
                </a:lnTo>
                <a:cubicBezTo>
                  <a:pt x="152519" y="389669"/>
                  <a:pt x="152519" y="396751"/>
                  <a:pt x="156060" y="403789"/>
                </a:cubicBezTo>
                <a:cubicBezTo>
                  <a:pt x="157808" y="410783"/>
                  <a:pt x="163055" y="414324"/>
                  <a:pt x="170136" y="414324"/>
                </a:cubicBezTo>
                <a:lnTo>
                  <a:pt x="222943" y="414324"/>
                </a:lnTo>
                <a:lnTo>
                  <a:pt x="222943" y="467131"/>
                </a:lnTo>
                <a:cubicBezTo>
                  <a:pt x="222943" y="497075"/>
                  <a:pt x="200036" y="519982"/>
                  <a:pt x="170136" y="519982"/>
                </a:cubicBezTo>
                <a:lnTo>
                  <a:pt x="52807" y="519982"/>
                </a:lnTo>
                <a:cubicBezTo>
                  <a:pt x="42272" y="519982"/>
                  <a:pt x="35190" y="512944"/>
                  <a:pt x="35190" y="502365"/>
                </a:cubicBezTo>
                <a:lnTo>
                  <a:pt x="35190" y="185436"/>
                </a:lnTo>
                <a:cubicBezTo>
                  <a:pt x="35190" y="174945"/>
                  <a:pt x="42272" y="167863"/>
                  <a:pt x="52807" y="167863"/>
                </a:cubicBezTo>
                <a:lnTo>
                  <a:pt x="493622" y="167863"/>
                </a:lnTo>
                <a:cubicBezTo>
                  <a:pt x="504157" y="167863"/>
                  <a:pt x="511195" y="174901"/>
                  <a:pt x="511195" y="185480"/>
                </a:cubicBezTo>
                <a:lnTo>
                  <a:pt x="511195" y="238243"/>
                </a:lnTo>
                <a:cubicBezTo>
                  <a:pt x="511195" y="248822"/>
                  <a:pt x="518276" y="255860"/>
                  <a:pt x="528812" y="255860"/>
                </a:cubicBezTo>
                <a:cubicBezTo>
                  <a:pt x="539390" y="255860"/>
                  <a:pt x="546428" y="248822"/>
                  <a:pt x="546428" y="238243"/>
                </a:cubicBezTo>
                <a:lnTo>
                  <a:pt x="546428" y="185480"/>
                </a:lnTo>
                <a:cubicBezTo>
                  <a:pt x="546428" y="155536"/>
                  <a:pt x="523523" y="132673"/>
                  <a:pt x="493622" y="132673"/>
                </a:cubicBezTo>
                <a:lnTo>
                  <a:pt x="52807" y="132673"/>
                </a:lnTo>
                <a:cubicBezTo>
                  <a:pt x="22906" y="132673"/>
                  <a:pt x="0" y="155536"/>
                  <a:pt x="0" y="185480"/>
                </a:cubicBezTo>
                <a:lnTo>
                  <a:pt x="0" y="502365"/>
                </a:lnTo>
                <a:cubicBezTo>
                  <a:pt x="0" y="532309"/>
                  <a:pt x="22906" y="555172"/>
                  <a:pt x="52807" y="555172"/>
                </a:cubicBezTo>
                <a:lnTo>
                  <a:pt x="170180" y="555172"/>
                </a:lnTo>
                <a:cubicBezTo>
                  <a:pt x="218318" y="555632"/>
                  <a:pt x="257716" y="516983"/>
                  <a:pt x="258177" y="468844"/>
                </a:cubicBezTo>
                <a:cubicBezTo>
                  <a:pt x="258182" y="468273"/>
                  <a:pt x="258182" y="467702"/>
                  <a:pt x="258176" y="467131"/>
                </a:cubicBezTo>
                <a:lnTo>
                  <a:pt x="258176" y="396751"/>
                </a:lnTo>
                <a:cubicBezTo>
                  <a:pt x="258176" y="386172"/>
                  <a:pt x="251183" y="379134"/>
                  <a:pt x="240560" y="379134"/>
                </a:cubicBezTo>
                <a:lnTo>
                  <a:pt x="208955" y="379134"/>
                </a:lnTo>
                <a:lnTo>
                  <a:pt x="275837" y="299924"/>
                </a:lnTo>
                <a:lnTo>
                  <a:pt x="342720" y="379134"/>
                </a:lnTo>
                <a:lnTo>
                  <a:pt x="311027" y="379134"/>
                </a:lnTo>
                <a:cubicBezTo>
                  <a:pt x="300492" y="379134"/>
                  <a:pt x="293454" y="386128"/>
                  <a:pt x="293454" y="396751"/>
                </a:cubicBezTo>
                <a:lnTo>
                  <a:pt x="293454" y="467131"/>
                </a:lnTo>
                <a:cubicBezTo>
                  <a:pt x="293454" y="516441"/>
                  <a:pt x="332185" y="555172"/>
                  <a:pt x="381451" y="555172"/>
                </a:cubicBezTo>
                <a:lnTo>
                  <a:pt x="493665" y="555172"/>
                </a:lnTo>
                <a:cubicBezTo>
                  <a:pt x="523566" y="555172"/>
                  <a:pt x="546473" y="532309"/>
                  <a:pt x="546473" y="502365"/>
                </a:cubicBezTo>
                <a:lnTo>
                  <a:pt x="546473" y="308710"/>
                </a:lnTo>
                <a:cubicBezTo>
                  <a:pt x="546473" y="298132"/>
                  <a:pt x="539435" y="291094"/>
                  <a:pt x="528855" y="291094"/>
                </a:cubicBezTo>
                <a:cubicBezTo>
                  <a:pt x="518321" y="291094"/>
                  <a:pt x="511238" y="298132"/>
                  <a:pt x="511238" y="308710"/>
                </a:cubicBezTo>
                <a:lnTo>
                  <a:pt x="511238" y="502365"/>
                </a:lnTo>
                <a:cubicBezTo>
                  <a:pt x="511238" y="512944"/>
                  <a:pt x="504245" y="519982"/>
                  <a:pt x="493665" y="519982"/>
                </a:cubicBezTo>
                <a:close/>
              </a:path>
            </a:pathLst>
          </a:custGeom>
          <a:solidFill>
            <a:schemeClr val="bg1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pic>
        <p:nvPicPr>
          <p:cNvPr id="124" name="图形 123" descr="e7d195523061f1c0c30ee18c1b05f65d12b38e2533cb2ccdAE0CC34CB5CBEBFAEC353FED4DECE97C3E379FD1D933F5E4DC18EF8EA6B7A1130D5F6DE9DD2BE4B0A8C9126ACE5083D1F5A9E323B29CCFC7F54BD2871AC8DABDB24A9D8160F4C2A022A71478BD16BBCF180523BBEFADDB685848106A2E3DA9E664F73A30A7EED6CF7A749EF2B9CDE959">
            <a:extLst>
              <a:ext uri="{FF2B5EF4-FFF2-40B4-BE49-F238E27FC236}">
                <a16:creationId xmlns:a16="http://schemas.microsoft.com/office/drawing/2014/main" id="{68D4D31F-AFEE-4847-B65E-01C83D2E7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8554" y="3279518"/>
            <a:ext cx="504000" cy="504000"/>
          </a:xfrm>
          <a:prstGeom prst="rect">
            <a:avLst/>
          </a:prstGeom>
        </p:spPr>
      </p:pic>
      <p:sp>
        <p:nvSpPr>
          <p:cNvPr id="125" name="文本框 12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8039216B-377A-4FA0-B8B1-EE7540B446D3}"/>
              </a:ext>
            </a:extLst>
          </p:cNvPr>
          <p:cNvSpPr txBox="1"/>
          <p:nvPr/>
        </p:nvSpPr>
        <p:spPr>
          <a:xfrm>
            <a:off x="3346825" y="657225"/>
            <a:ext cx="549835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zh-CN" altLang="en-US" sz="2800" b="1" dirty="0"/>
              <a:t>市场分析</a:t>
            </a:r>
          </a:p>
        </p:txBody>
      </p:sp>
      <p:sp>
        <p:nvSpPr>
          <p:cNvPr id="126" name="文本框 12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FCB1D8B4-66D5-4DF6-B326-1D9461309553}"/>
              </a:ext>
            </a:extLst>
          </p:cNvPr>
          <p:cNvSpPr txBox="1"/>
          <p:nvPr/>
        </p:nvSpPr>
        <p:spPr>
          <a:xfrm>
            <a:off x="3048000" y="1124432"/>
            <a:ext cx="6096000" cy="377026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 dirty="0"/>
              <a:t>整合数据资产，构建标签画像体系，赋能数字化运营之路</a:t>
            </a:r>
          </a:p>
        </p:txBody>
      </p:sp>
    </p:spTree>
    <p:extLst>
      <p:ext uri="{BB962C8B-B14F-4D97-AF65-F5344CB8AC3E}">
        <p14:creationId xmlns:p14="http://schemas.microsoft.com/office/powerpoint/2010/main" val="121071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椭圆 63">
            <a:extLst>
              <a:ext uri="{FF2B5EF4-FFF2-40B4-BE49-F238E27FC236}">
                <a16:creationId xmlns:a16="http://schemas.microsoft.com/office/drawing/2014/main" id="{2D09ACE2-C26C-4B54-9421-ACF9D7AB62C3}"/>
              </a:ext>
            </a:extLst>
          </p:cNvPr>
          <p:cNvSpPr/>
          <p:nvPr/>
        </p:nvSpPr>
        <p:spPr>
          <a:xfrm>
            <a:off x="-3629028" y="-148143"/>
            <a:ext cx="11111868" cy="1111186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5CDC2AB-04CB-4BCC-937B-B26CD7A298A6}"/>
              </a:ext>
            </a:extLst>
          </p:cNvPr>
          <p:cNvSpPr/>
          <p:nvPr/>
        </p:nvSpPr>
        <p:spPr>
          <a:xfrm>
            <a:off x="7348618" y="-2072131"/>
            <a:ext cx="6564524" cy="656452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E15D813-7333-4007-A320-2D3B7407EBD4}"/>
              </a:ext>
            </a:extLst>
          </p:cNvPr>
          <p:cNvGrpSpPr/>
          <p:nvPr/>
        </p:nvGrpSpPr>
        <p:grpSpPr>
          <a:xfrm>
            <a:off x="3796376" y="1484313"/>
            <a:ext cx="4591450" cy="4591450"/>
            <a:chOff x="-3844092" y="3196668"/>
            <a:chExt cx="2562280" cy="256228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9B80B6C-16EE-4DBB-93E7-BE0114C1876D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704F480-D323-4B43-8C93-200D55AA6AE0}"/>
                </a:ext>
              </a:extLst>
            </p:cNvPr>
            <p:cNvSpPr/>
            <p:nvPr/>
          </p:nvSpPr>
          <p:spPr>
            <a:xfrm>
              <a:off x="-3583811" y="3456949"/>
              <a:ext cx="2041719" cy="204171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85F87A6-4B50-4413-869D-F9EDE0CDFEB2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7DC7917-1869-4C5E-99EC-6E43379E32A7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D781900-2136-483C-80AE-E5CEA51B2016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9E1BD24-BF6B-4F53-A78D-004BECA682D7}"/>
                </a:ext>
              </a:extLst>
            </p:cNvPr>
            <p:cNvSpPr txBox="1"/>
            <p:nvPr/>
          </p:nvSpPr>
          <p:spPr>
            <a:xfrm>
              <a:off x="-3224285" y="4575271"/>
              <a:ext cx="1335238" cy="29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41" name="Freeform: Shape 2">
              <a:extLst>
                <a:ext uri="{FF2B5EF4-FFF2-40B4-BE49-F238E27FC236}">
                  <a16:creationId xmlns:a16="http://schemas.microsoft.com/office/drawing/2014/main" id="{8FC232A2-8668-4233-B464-FD7CAD139B99}"/>
                </a:ext>
              </a:extLst>
            </p:cNvPr>
            <p:cNvSpPr/>
            <p:nvPr/>
          </p:nvSpPr>
          <p:spPr>
            <a:xfrm>
              <a:off x="-2734634" y="4133017"/>
              <a:ext cx="355935" cy="355940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e7d195523061f1c0" descr="e7d195523061f1c0859b7cdd7aa4ed7f59b9c7161f3af37f0BDF2582CD93AA24E9018C3B25F5385FA56D470EC8B0305D4B45E7D748633E730D153E6489994AF4EF700BA2C800A5572795684B1ADA125391FD79B07F4543FC4BEB9F1C00A2FE5470F894C326760DEDFCF3C6CF2D3811A734E5F127DC9578D344C30CC4257ED74204D186F495224879" hidden="1">
            <a:extLst>
              <a:ext uri="{FF2B5EF4-FFF2-40B4-BE49-F238E27FC236}">
                <a16:creationId xmlns:a16="http://schemas.microsoft.com/office/drawing/2014/main" id="{0B346F98-5AB4-44DC-9954-A1E213CA9A44}"/>
              </a:ext>
            </a:extLst>
          </p:cNvPr>
          <p:cNvSpPr txBox="1"/>
          <p:nvPr/>
        </p:nvSpPr>
        <p:spPr>
          <a:xfrm>
            <a:off x="-41140" y="901700"/>
            <a:ext cx="234680" cy="508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wordArtVert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1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e7d195523061f1c0859b7cdd7aa4ed7f59b9c7161f3af37f0BDF2582CD93AA24E9018C3B25F5385FA56D470EC8B0305D4B45E7D748633E730D153E6489994AF4EF700BA2C800A5572795684B1ADA125391FD79B07F4543FC4BEB9F1C00A2FE5470F894C326760DEDFCF3C6CF2D3811A734E5F127DC9578D344C30CC4257ED74204D186F495224879</a:t>
            </a:r>
            <a:endParaRPr lang="zh-CN" altLang="en-US" sz="1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E8F58C86-FB1D-4A6F-A170-BCA816B11F74}"/>
              </a:ext>
            </a:extLst>
          </p:cNvPr>
          <p:cNvGrpSpPr/>
          <p:nvPr/>
        </p:nvGrpSpPr>
        <p:grpSpPr>
          <a:xfrm>
            <a:off x="7475723" y="1907816"/>
            <a:ext cx="3992544" cy="1038370"/>
            <a:chOff x="7822162" y="1907816"/>
            <a:chExt cx="3992544" cy="1038370"/>
          </a:xfrm>
        </p:grpSpPr>
        <p:sp>
          <p:nvSpPr>
            <p:cNvPr id="4" name="矩形: 圆角 3" descr="e7d195523061f1c0859b7cdd7aa4ed7f59b9c7161f3af37f0BDF2582CD93AA24E9018C3B25F5385FA56D470EC8B0305D4B45E7D748633E730D153E6489994AF4EF700BA2C800A5572795684B1ADA125391FD79B07F4543FC4BEB9F1C00A2FE5470F894C326760DEDFCF3C6CF2D3811A734E5F127DC9578D344C30CC4257ED74204D186F495224879">
              <a:extLst>
                <a:ext uri="{FF2B5EF4-FFF2-40B4-BE49-F238E27FC236}">
                  <a16:creationId xmlns:a16="http://schemas.microsoft.com/office/drawing/2014/main" id="{22ABD5DF-F739-4A8C-91E2-C79E0CD1E67A}"/>
                </a:ext>
              </a:extLst>
            </p:cNvPr>
            <p:cNvSpPr/>
            <p:nvPr/>
          </p:nvSpPr>
          <p:spPr>
            <a:xfrm>
              <a:off x="7822162" y="1907816"/>
              <a:ext cx="3992544" cy="1038370"/>
            </a:xfrm>
            <a:prstGeom prst="roundRect">
              <a:avLst>
                <a:gd name="adj" fmla="val 12562"/>
              </a:avLst>
            </a:prstGeom>
            <a:solidFill>
              <a:schemeClr val="bg1">
                <a:alpha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E81C75F-8C97-4263-9BFA-88290EEE3296}"/>
                </a:ext>
              </a:extLst>
            </p:cNvPr>
            <p:cNvSpPr/>
            <p:nvPr/>
          </p:nvSpPr>
          <p:spPr>
            <a:xfrm>
              <a:off x="8436747" y="2129482"/>
              <a:ext cx="32382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对供应链金融上下游客户进行全方位信用管理</a:t>
              </a:r>
              <a:endParaRPr lang="en-US" altLang="zh-CN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7F045FA1-8C61-4EEA-BB9C-95A61C378D43}"/>
                </a:ext>
              </a:extLst>
            </p:cNvPr>
            <p:cNvGrpSpPr/>
            <p:nvPr/>
          </p:nvGrpSpPr>
          <p:grpSpPr>
            <a:xfrm>
              <a:off x="8032987" y="2140849"/>
              <a:ext cx="417256" cy="417256"/>
              <a:chOff x="554537" y="2503724"/>
              <a:chExt cx="417256" cy="417256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284D9E18-21F2-43C5-9246-94774186E360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97" name="组合 96">
                  <a:extLst>
                    <a:ext uri="{FF2B5EF4-FFF2-40B4-BE49-F238E27FC236}">
                      <a16:creationId xmlns:a16="http://schemas.microsoft.com/office/drawing/2014/main" id="{D6E1DAD1-8CF9-4AE7-8A8F-9E28E2DE2237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4988BBF3-B823-4EDC-9815-D9C14E668270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995F2171-D99F-42DD-ADAE-4500EBCADE6F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3B1375B3-1DFD-4DC9-B3B7-840F4F569839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C4A8BD22-872E-43C3-93F0-CF450FA30D1A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5E978C5-3EF0-41F5-9CD5-DCD6F139563F}"/>
              </a:ext>
            </a:extLst>
          </p:cNvPr>
          <p:cNvGrpSpPr/>
          <p:nvPr/>
        </p:nvGrpSpPr>
        <p:grpSpPr>
          <a:xfrm>
            <a:off x="381591" y="1901361"/>
            <a:ext cx="4312914" cy="3797307"/>
            <a:chOff x="233231" y="1901361"/>
            <a:chExt cx="4312914" cy="379730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07D0EFE-0A5F-479E-8864-68478FA7AF5A}"/>
                </a:ext>
              </a:extLst>
            </p:cNvPr>
            <p:cNvGrpSpPr/>
            <p:nvPr/>
          </p:nvGrpSpPr>
          <p:grpSpPr>
            <a:xfrm>
              <a:off x="516539" y="1901361"/>
              <a:ext cx="4029606" cy="1044825"/>
              <a:chOff x="516539" y="1901361"/>
              <a:chExt cx="4029606" cy="1044825"/>
            </a:xfrm>
          </p:grpSpPr>
          <p:sp>
            <p:nvSpPr>
              <p:cNvPr id="12" name="矩形: 圆角 11" descr="e7d195523061f1c0859b7cdd7aa4ed7f59b9c7161f3af37f0BDF2582CD93AA24E9018C3B25F5385FA56D470EC8B0305D4B45E7D748633E730D153E6489994AF4EF700BA2C800A5572795684B1ADA125391FD79B07F4543FC4BEB9F1C00A2FE5470F894C326760DEDFCF3C6CF2D3811A734E5F127DC9578D344C30CC4257ED74204D186F495224879">
                <a:extLst>
                  <a:ext uri="{FF2B5EF4-FFF2-40B4-BE49-F238E27FC236}">
                    <a16:creationId xmlns:a16="http://schemas.microsoft.com/office/drawing/2014/main" id="{16F48B9A-EDCB-4F08-8902-460B2C17C1CC}"/>
                  </a:ext>
                </a:extLst>
              </p:cNvPr>
              <p:cNvSpPr/>
              <p:nvPr/>
            </p:nvSpPr>
            <p:spPr>
              <a:xfrm>
                <a:off x="516539" y="1901361"/>
                <a:ext cx="4029606" cy="1044825"/>
              </a:xfrm>
              <a:prstGeom prst="roundRect">
                <a:avLst>
                  <a:gd name="adj" fmla="val 12562"/>
                </a:avLst>
              </a:prstGeom>
              <a:solidFill>
                <a:schemeClr val="bg1">
                  <a:alpha val="6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altLang="zh-CN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B0434E4B-701B-4448-BBA5-BBA12C415839}"/>
                  </a:ext>
                </a:extLst>
              </p:cNvPr>
              <p:cNvGrpSpPr/>
              <p:nvPr/>
            </p:nvGrpSpPr>
            <p:grpSpPr>
              <a:xfrm>
                <a:off x="3867363" y="2182666"/>
                <a:ext cx="417256" cy="417256"/>
                <a:chOff x="554537" y="2503724"/>
                <a:chExt cx="417256" cy="417256"/>
              </a:xfrm>
            </p:grpSpPr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35205D2C-23BA-45E7-9965-26B1F2CC682D}"/>
                    </a:ext>
                  </a:extLst>
                </p:cNvPr>
                <p:cNvGrpSpPr/>
                <p:nvPr/>
              </p:nvGrpSpPr>
              <p:grpSpPr>
                <a:xfrm>
                  <a:off x="554537" y="2503724"/>
                  <a:ext cx="417256" cy="417256"/>
                  <a:chOff x="783526" y="1239960"/>
                  <a:chExt cx="436440" cy="436440"/>
                </a:xfrm>
              </p:grpSpPr>
              <p:grpSp>
                <p:nvGrpSpPr>
                  <p:cNvPr id="70" name="组合 69">
                    <a:extLst>
                      <a:ext uri="{FF2B5EF4-FFF2-40B4-BE49-F238E27FC236}">
                        <a16:creationId xmlns:a16="http://schemas.microsoft.com/office/drawing/2014/main" id="{8A8C0E78-1000-4552-BAC9-0331D189E454}"/>
                      </a:ext>
                    </a:extLst>
                  </p:cNvPr>
                  <p:cNvGrpSpPr/>
                  <p:nvPr/>
                </p:nvGrpSpPr>
                <p:grpSpPr>
                  <a:xfrm>
                    <a:off x="783526" y="1239960"/>
                    <a:ext cx="436440" cy="436440"/>
                    <a:chOff x="2696466" y="1882650"/>
                    <a:chExt cx="925574" cy="925574"/>
                  </a:xfrm>
                </p:grpSpPr>
                <p:sp>
                  <p:nvSpPr>
                    <p:cNvPr id="72" name="椭圆 71">
                      <a:extLst>
                        <a:ext uri="{FF2B5EF4-FFF2-40B4-BE49-F238E27FC236}">
                          <a16:creationId xmlns:a16="http://schemas.microsoft.com/office/drawing/2014/main" id="{14A38124-892A-473D-BC07-9B0940643A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6466" y="1882650"/>
                      <a:ext cx="925574" cy="92557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87000">
                          <a:schemeClr val="accent1">
                            <a:lumMod val="60000"/>
                            <a:lumOff val="40000"/>
                            <a:alpha val="5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  <a:effectLst>
                      <a:glow rad="139700">
                        <a:schemeClr val="accent5">
                          <a:satMod val="175000"/>
                          <a:alpha val="12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73" name="椭圆 72">
                      <a:extLst>
                        <a:ext uri="{FF2B5EF4-FFF2-40B4-BE49-F238E27FC236}">
                          <a16:creationId xmlns:a16="http://schemas.microsoft.com/office/drawing/2014/main" id="{58AD1BB6-70A5-4C5E-AD00-F966740EC4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6879" y="2073063"/>
                      <a:ext cx="544748" cy="544748"/>
                    </a:xfrm>
                    <a:prstGeom prst="ellipse">
                      <a:avLst/>
                    </a:prstGeom>
                    <a:gradFill flip="none" rotWithShape="1">
                      <a:gsLst>
                        <a:gs pos="3300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alpha val="7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060FD457-E797-423D-9F98-D851D552D234}"/>
                      </a:ext>
                    </a:extLst>
                  </p:cNvPr>
                  <p:cNvSpPr/>
                  <p:nvPr/>
                </p:nvSpPr>
                <p:spPr>
                  <a:xfrm>
                    <a:off x="800468" y="1256902"/>
                    <a:ext cx="402556" cy="402556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  <a:effectLst>
                    <a:outerShdw blurRad="101600" dist="76200" dir="2700000" sx="98000" sy="98000" algn="tl" rotWithShape="0">
                      <a:schemeClr val="accent1">
                        <a:alpha val="40000"/>
                      </a:schemeClr>
                    </a:outerShdw>
                    <a:softEdge rad="508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80FD073D-99FB-4C6F-88F1-405C2AE3124A}"/>
                    </a:ext>
                  </a:extLst>
                </p:cNvPr>
                <p:cNvSpPr/>
                <p:nvPr/>
              </p:nvSpPr>
              <p:spPr>
                <a:xfrm>
                  <a:off x="639496" y="2588683"/>
                  <a:ext cx="247339" cy="247339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F3652F5-CEA2-46F6-9F59-DCCB3715D8FE}"/>
                  </a:ext>
                </a:extLst>
              </p:cNvPr>
              <p:cNvSpPr/>
              <p:nvPr/>
            </p:nvSpPr>
            <p:spPr>
              <a:xfrm>
                <a:off x="823113" y="2114756"/>
                <a:ext cx="296124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</a:rPr>
                  <a:t>对供应链金融上下游客户进行全方位信用管理</a:t>
                </a:r>
                <a:endParaRPr lang="en-US" altLang="zh-CN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12B07D6D-AE8E-4877-9A73-894E84E699CB}"/>
                </a:ext>
              </a:extLst>
            </p:cNvPr>
            <p:cNvGrpSpPr/>
            <p:nvPr/>
          </p:nvGrpSpPr>
          <p:grpSpPr>
            <a:xfrm>
              <a:off x="233231" y="3277602"/>
              <a:ext cx="4029606" cy="1044825"/>
              <a:chOff x="516539" y="1901361"/>
              <a:chExt cx="4029606" cy="1044825"/>
            </a:xfrm>
          </p:grpSpPr>
          <p:sp>
            <p:nvSpPr>
              <p:cNvPr id="123" name="矩形: 圆角 122" descr="e7d195523061f1c0859b7cdd7aa4ed7f59b9c7161f3af37f0BDF2582CD93AA24E9018C3B25F5385FA56D470EC8B0305D4B45E7D748633E730D153E6489994AF4EF700BA2C800A5572795684B1ADA125391FD79B07F4543FC4BEB9F1C00A2FE5470F894C326760DEDFCF3C6CF2D3811A734E5F127DC9578D344C30CC4257ED74204D186F495224879">
                <a:extLst>
                  <a:ext uri="{FF2B5EF4-FFF2-40B4-BE49-F238E27FC236}">
                    <a16:creationId xmlns:a16="http://schemas.microsoft.com/office/drawing/2014/main" id="{E2D02668-7D72-414E-9733-49B2DADDDD67}"/>
                  </a:ext>
                </a:extLst>
              </p:cNvPr>
              <p:cNvSpPr/>
              <p:nvPr/>
            </p:nvSpPr>
            <p:spPr>
              <a:xfrm>
                <a:off x="516539" y="1901361"/>
                <a:ext cx="4029606" cy="1044825"/>
              </a:xfrm>
              <a:prstGeom prst="roundRect">
                <a:avLst>
                  <a:gd name="adj" fmla="val 12562"/>
                </a:avLst>
              </a:prstGeom>
              <a:solidFill>
                <a:schemeClr val="bg1">
                  <a:alpha val="6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altLang="zh-CN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3F3F4717-61D8-47E9-8E32-35218D0E6022}"/>
                  </a:ext>
                </a:extLst>
              </p:cNvPr>
              <p:cNvGrpSpPr/>
              <p:nvPr/>
            </p:nvGrpSpPr>
            <p:grpSpPr>
              <a:xfrm>
                <a:off x="3867363" y="2182666"/>
                <a:ext cx="417256" cy="417256"/>
                <a:chOff x="554537" y="2503724"/>
                <a:chExt cx="417256" cy="417256"/>
              </a:xfrm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EE8696FF-4D5E-456F-B75B-B7BB14E444B7}"/>
                    </a:ext>
                  </a:extLst>
                </p:cNvPr>
                <p:cNvGrpSpPr/>
                <p:nvPr/>
              </p:nvGrpSpPr>
              <p:grpSpPr>
                <a:xfrm>
                  <a:off x="554537" y="2503724"/>
                  <a:ext cx="417256" cy="417256"/>
                  <a:chOff x="783526" y="1239960"/>
                  <a:chExt cx="436440" cy="436440"/>
                </a:xfrm>
              </p:grpSpPr>
              <p:grpSp>
                <p:nvGrpSpPr>
                  <p:cNvPr id="128" name="组合 127">
                    <a:extLst>
                      <a:ext uri="{FF2B5EF4-FFF2-40B4-BE49-F238E27FC236}">
                        <a16:creationId xmlns:a16="http://schemas.microsoft.com/office/drawing/2014/main" id="{CC3E778F-4086-44BD-B125-68537DFC85D8}"/>
                      </a:ext>
                    </a:extLst>
                  </p:cNvPr>
                  <p:cNvGrpSpPr/>
                  <p:nvPr/>
                </p:nvGrpSpPr>
                <p:grpSpPr>
                  <a:xfrm>
                    <a:off x="783526" y="1239960"/>
                    <a:ext cx="436440" cy="436440"/>
                    <a:chOff x="2696466" y="1882650"/>
                    <a:chExt cx="925574" cy="925574"/>
                  </a:xfrm>
                </p:grpSpPr>
                <p:sp>
                  <p:nvSpPr>
                    <p:cNvPr id="130" name="椭圆 129">
                      <a:extLst>
                        <a:ext uri="{FF2B5EF4-FFF2-40B4-BE49-F238E27FC236}">
                          <a16:creationId xmlns:a16="http://schemas.microsoft.com/office/drawing/2014/main" id="{5989A7A4-7275-459B-AC9F-815821B999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6466" y="1882650"/>
                      <a:ext cx="925574" cy="92557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87000">
                          <a:schemeClr val="accent1">
                            <a:lumMod val="60000"/>
                            <a:lumOff val="40000"/>
                            <a:alpha val="5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  <a:effectLst>
                      <a:glow rad="139700">
                        <a:schemeClr val="accent5">
                          <a:satMod val="175000"/>
                          <a:alpha val="12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31" name="椭圆 130">
                      <a:extLst>
                        <a:ext uri="{FF2B5EF4-FFF2-40B4-BE49-F238E27FC236}">
                          <a16:creationId xmlns:a16="http://schemas.microsoft.com/office/drawing/2014/main" id="{D9669547-E2DE-4A8A-92F4-F78402FEF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6879" y="2073063"/>
                      <a:ext cx="544748" cy="544748"/>
                    </a:xfrm>
                    <a:prstGeom prst="ellipse">
                      <a:avLst/>
                    </a:prstGeom>
                    <a:gradFill flip="none" rotWithShape="1">
                      <a:gsLst>
                        <a:gs pos="3300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alpha val="7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129" name="椭圆 128">
                    <a:extLst>
                      <a:ext uri="{FF2B5EF4-FFF2-40B4-BE49-F238E27FC236}">
                        <a16:creationId xmlns:a16="http://schemas.microsoft.com/office/drawing/2014/main" id="{581D55F8-069F-4A22-8174-9E553A884B91}"/>
                      </a:ext>
                    </a:extLst>
                  </p:cNvPr>
                  <p:cNvSpPr/>
                  <p:nvPr/>
                </p:nvSpPr>
                <p:spPr>
                  <a:xfrm>
                    <a:off x="800468" y="1256902"/>
                    <a:ext cx="402556" cy="402556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  <a:effectLst>
                    <a:outerShdw blurRad="101600" dist="76200" dir="2700000" sx="98000" sy="98000" algn="tl" rotWithShape="0">
                      <a:schemeClr val="accent1">
                        <a:alpha val="40000"/>
                      </a:schemeClr>
                    </a:outerShdw>
                    <a:softEdge rad="508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3E6F8884-D6C9-4A10-A265-C3FB8DAE8B8F}"/>
                    </a:ext>
                  </a:extLst>
                </p:cNvPr>
                <p:cNvSpPr/>
                <p:nvPr/>
              </p:nvSpPr>
              <p:spPr>
                <a:xfrm>
                  <a:off x="639496" y="2588683"/>
                  <a:ext cx="247339" cy="247339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3351C8B-B43F-4F94-83C3-E11709C130D4}"/>
                  </a:ext>
                </a:extLst>
              </p:cNvPr>
              <p:cNvSpPr/>
              <p:nvPr/>
            </p:nvSpPr>
            <p:spPr>
              <a:xfrm>
                <a:off x="823113" y="2114756"/>
                <a:ext cx="296124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</a:rPr>
                  <a:t>对供应链金融上下游客户进行全方位信用管理</a:t>
                </a:r>
                <a:endParaRPr lang="en-US" altLang="zh-CN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9CCC67F8-0E6D-46F9-9D59-2AA5FE1F8617}"/>
                </a:ext>
              </a:extLst>
            </p:cNvPr>
            <p:cNvGrpSpPr/>
            <p:nvPr/>
          </p:nvGrpSpPr>
          <p:grpSpPr>
            <a:xfrm>
              <a:off x="516539" y="4653843"/>
              <a:ext cx="4029606" cy="1044825"/>
              <a:chOff x="516539" y="1901361"/>
              <a:chExt cx="4029606" cy="1044825"/>
            </a:xfrm>
          </p:grpSpPr>
          <p:sp>
            <p:nvSpPr>
              <p:cNvPr id="133" name="矩形: 圆角 132" descr="e7d195523061f1c0859b7cdd7aa4ed7f59b9c7161f3af37f0BDF2582CD93AA24E9018C3B25F5385FA56D470EC8B0305D4B45E7D748633E730D153E6489994AF4EF700BA2C800A5572795684B1ADA125391FD79B07F4543FC4BEB9F1C00A2FE5470F894C326760DEDFCF3C6CF2D3811A734E5F127DC9578D344C30CC4257ED74204D186F495224879">
                <a:extLst>
                  <a:ext uri="{FF2B5EF4-FFF2-40B4-BE49-F238E27FC236}">
                    <a16:creationId xmlns:a16="http://schemas.microsoft.com/office/drawing/2014/main" id="{98F8FD99-C482-4FDA-A8B3-FA447F6F50B4}"/>
                  </a:ext>
                </a:extLst>
              </p:cNvPr>
              <p:cNvSpPr/>
              <p:nvPr/>
            </p:nvSpPr>
            <p:spPr>
              <a:xfrm>
                <a:off x="516539" y="1901361"/>
                <a:ext cx="4029606" cy="1044825"/>
              </a:xfrm>
              <a:prstGeom prst="roundRect">
                <a:avLst>
                  <a:gd name="adj" fmla="val 12562"/>
                </a:avLst>
              </a:prstGeom>
              <a:solidFill>
                <a:schemeClr val="bg1">
                  <a:alpha val="6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altLang="zh-CN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F63BEC46-535D-4931-962E-3DC3899276D3}"/>
                  </a:ext>
                </a:extLst>
              </p:cNvPr>
              <p:cNvGrpSpPr/>
              <p:nvPr/>
            </p:nvGrpSpPr>
            <p:grpSpPr>
              <a:xfrm>
                <a:off x="3867363" y="2182666"/>
                <a:ext cx="417256" cy="417256"/>
                <a:chOff x="554537" y="2503724"/>
                <a:chExt cx="417256" cy="417256"/>
              </a:xfrm>
            </p:grpSpPr>
            <p:grpSp>
              <p:nvGrpSpPr>
                <p:cNvPr id="136" name="组合 135">
                  <a:extLst>
                    <a:ext uri="{FF2B5EF4-FFF2-40B4-BE49-F238E27FC236}">
                      <a16:creationId xmlns:a16="http://schemas.microsoft.com/office/drawing/2014/main" id="{17ED6692-AA90-43B9-A9A5-2385260BF094}"/>
                    </a:ext>
                  </a:extLst>
                </p:cNvPr>
                <p:cNvGrpSpPr/>
                <p:nvPr/>
              </p:nvGrpSpPr>
              <p:grpSpPr>
                <a:xfrm>
                  <a:off x="554537" y="2503724"/>
                  <a:ext cx="417256" cy="417256"/>
                  <a:chOff x="783526" y="1239960"/>
                  <a:chExt cx="436440" cy="436440"/>
                </a:xfrm>
              </p:grpSpPr>
              <p:grpSp>
                <p:nvGrpSpPr>
                  <p:cNvPr id="138" name="组合 137">
                    <a:extLst>
                      <a:ext uri="{FF2B5EF4-FFF2-40B4-BE49-F238E27FC236}">
                        <a16:creationId xmlns:a16="http://schemas.microsoft.com/office/drawing/2014/main" id="{7D5F6FA8-F004-4C06-99B6-7C5B0A52E9F6}"/>
                      </a:ext>
                    </a:extLst>
                  </p:cNvPr>
                  <p:cNvGrpSpPr/>
                  <p:nvPr/>
                </p:nvGrpSpPr>
                <p:grpSpPr>
                  <a:xfrm>
                    <a:off x="783526" y="1239960"/>
                    <a:ext cx="436440" cy="436440"/>
                    <a:chOff x="2696466" y="1882650"/>
                    <a:chExt cx="925574" cy="925574"/>
                  </a:xfrm>
                </p:grpSpPr>
                <p:sp>
                  <p:nvSpPr>
                    <p:cNvPr id="140" name="椭圆 139">
                      <a:extLst>
                        <a:ext uri="{FF2B5EF4-FFF2-40B4-BE49-F238E27FC236}">
                          <a16:creationId xmlns:a16="http://schemas.microsoft.com/office/drawing/2014/main" id="{9C32F78D-5BC4-4EC1-BBFA-F3E22B00B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6466" y="1882650"/>
                      <a:ext cx="925574" cy="92557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87000">
                          <a:schemeClr val="accent1">
                            <a:lumMod val="60000"/>
                            <a:lumOff val="40000"/>
                            <a:alpha val="5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  <a:effectLst>
                      <a:glow rad="139700">
                        <a:schemeClr val="accent5">
                          <a:satMod val="175000"/>
                          <a:alpha val="12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141" name="椭圆 140">
                      <a:extLst>
                        <a:ext uri="{FF2B5EF4-FFF2-40B4-BE49-F238E27FC236}">
                          <a16:creationId xmlns:a16="http://schemas.microsoft.com/office/drawing/2014/main" id="{E8891AAC-00DF-4EFA-BE77-F6BE76A180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6879" y="2073063"/>
                      <a:ext cx="544748" cy="544748"/>
                    </a:xfrm>
                    <a:prstGeom prst="ellipse">
                      <a:avLst/>
                    </a:prstGeom>
                    <a:gradFill flip="none" rotWithShape="1">
                      <a:gsLst>
                        <a:gs pos="3300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alpha val="7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139" name="椭圆 138">
                    <a:extLst>
                      <a:ext uri="{FF2B5EF4-FFF2-40B4-BE49-F238E27FC236}">
                        <a16:creationId xmlns:a16="http://schemas.microsoft.com/office/drawing/2014/main" id="{C611A0B9-D524-4EB3-A3F3-2D2B6622FB92}"/>
                      </a:ext>
                    </a:extLst>
                  </p:cNvPr>
                  <p:cNvSpPr/>
                  <p:nvPr/>
                </p:nvSpPr>
                <p:spPr>
                  <a:xfrm>
                    <a:off x="800468" y="1256902"/>
                    <a:ext cx="402556" cy="402556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  <a:effectLst>
                    <a:outerShdw blurRad="101600" dist="76200" dir="2700000" sx="98000" sy="98000" algn="tl" rotWithShape="0">
                      <a:schemeClr val="accent1">
                        <a:alpha val="40000"/>
                      </a:schemeClr>
                    </a:outerShdw>
                    <a:softEdge rad="508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5C637614-862D-4F3A-B612-8FA384A2B4FB}"/>
                    </a:ext>
                  </a:extLst>
                </p:cNvPr>
                <p:cNvSpPr/>
                <p:nvPr/>
              </p:nvSpPr>
              <p:spPr>
                <a:xfrm>
                  <a:off x="639496" y="2588683"/>
                  <a:ext cx="247339" cy="247339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E506C0B4-912E-40B9-AA6F-20B42578E4A6}"/>
                  </a:ext>
                </a:extLst>
              </p:cNvPr>
              <p:cNvSpPr/>
              <p:nvPr/>
            </p:nvSpPr>
            <p:spPr>
              <a:xfrm>
                <a:off x="823113" y="2114756"/>
                <a:ext cx="296124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accent1">
                        <a:lumMod val="50000"/>
                      </a:schemeClr>
                    </a:solidFill>
                  </a:rPr>
                  <a:t>对供应链金融上下游客户进行全方位信用管理</a:t>
                </a:r>
                <a:endParaRPr lang="en-US" altLang="zh-CN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3901DF39-2AE2-4360-8F6A-A3834A7F3E3B}"/>
              </a:ext>
            </a:extLst>
          </p:cNvPr>
          <p:cNvGrpSpPr/>
          <p:nvPr/>
        </p:nvGrpSpPr>
        <p:grpSpPr>
          <a:xfrm>
            <a:off x="7780523" y="3280829"/>
            <a:ext cx="3992544" cy="1038370"/>
            <a:chOff x="7822162" y="1907816"/>
            <a:chExt cx="3992544" cy="1038370"/>
          </a:xfrm>
        </p:grpSpPr>
        <p:sp>
          <p:nvSpPr>
            <p:cNvPr id="143" name="矩形: 圆角 142" descr="e7d195523061f1c0859b7cdd7aa4ed7f59b9c7161f3af37f0BDF2582CD93AA24E9018C3B25F5385FA56D470EC8B0305D4B45E7D748633E730D153E6489994AF4EF700BA2C800A5572795684B1ADA125391FD79B07F4543FC4BEB9F1C00A2FE5470F894C326760DEDFCF3C6CF2D3811A734E5F127DC9578D344C30CC4257ED74204D186F495224879">
              <a:extLst>
                <a:ext uri="{FF2B5EF4-FFF2-40B4-BE49-F238E27FC236}">
                  <a16:creationId xmlns:a16="http://schemas.microsoft.com/office/drawing/2014/main" id="{3A1010C6-C2B9-4B6A-B3C6-E6D8AB3F1640}"/>
                </a:ext>
              </a:extLst>
            </p:cNvPr>
            <p:cNvSpPr/>
            <p:nvPr/>
          </p:nvSpPr>
          <p:spPr>
            <a:xfrm>
              <a:off x="7822162" y="1907816"/>
              <a:ext cx="3992544" cy="1038370"/>
            </a:xfrm>
            <a:prstGeom prst="roundRect">
              <a:avLst>
                <a:gd name="adj" fmla="val 12562"/>
              </a:avLst>
            </a:prstGeom>
            <a:solidFill>
              <a:schemeClr val="bg1">
                <a:alpha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FC226B39-D01C-4C4A-8F7A-B0D86AE6B248}"/>
                </a:ext>
              </a:extLst>
            </p:cNvPr>
            <p:cNvSpPr/>
            <p:nvPr/>
          </p:nvSpPr>
          <p:spPr>
            <a:xfrm>
              <a:off x="8436747" y="2129482"/>
              <a:ext cx="32382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对供应链金融上下游客户进行全方位信用管理</a:t>
              </a:r>
              <a:endParaRPr lang="en-US" altLang="zh-CN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00E04004-D5B1-4A80-9678-BF25BA0C47DC}"/>
                </a:ext>
              </a:extLst>
            </p:cNvPr>
            <p:cNvGrpSpPr/>
            <p:nvPr/>
          </p:nvGrpSpPr>
          <p:grpSpPr>
            <a:xfrm>
              <a:off x="8032987" y="2140849"/>
              <a:ext cx="417256" cy="417256"/>
              <a:chOff x="554537" y="2503724"/>
              <a:chExt cx="417256" cy="417256"/>
            </a:xfrm>
          </p:grpSpPr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C8703889-B773-4260-A747-3757E7826BE3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148" name="组合 147">
                  <a:extLst>
                    <a:ext uri="{FF2B5EF4-FFF2-40B4-BE49-F238E27FC236}">
                      <a16:creationId xmlns:a16="http://schemas.microsoft.com/office/drawing/2014/main" id="{1CFF30FE-4B7A-4F02-BE6C-891552C0E3C0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150" name="椭圆 149">
                    <a:extLst>
                      <a:ext uri="{FF2B5EF4-FFF2-40B4-BE49-F238E27FC236}">
                        <a16:creationId xmlns:a16="http://schemas.microsoft.com/office/drawing/2014/main" id="{A384CC75-7541-4AC4-BFAC-8633151F39F9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1" name="椭圆 150">
                    <a:extLst>
                      <a:ext uri="{FF2B5EF4-FFF2-40B4-BE49-F238E27FC236}">
                        <a16:creationId xmlns:a16="http://schemas.microsoft.com/office/drawing/2014/main" id="{8399B51A-209C-445C-A778-7CD0756F8773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B0473519-6583-48A1-ACB8-74AD4B62A746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9B5C0B9A-C638-4F46-8651-AC8553E6C488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28923D0-C105-434E-B7C0-6039C9771E25}"/>
              </a:ext>
            </a:extLst>
          </p:cNvPr>
          <p:cNvGrpSpPr/>
          <p:nvPr/>
        </p:nvGrpSpPr>
        <p:grpSpPr>
          <a:xfrm>
            <a:off x="7472721" y="4653842"/>
            <a:ext cx="3992544" cy="1038370"/>
            <a:chOff x="7822162" y="1907816"/>
            <a:chExt cx="3992544" cy="1038370"/>
          </a:xfrm>
        </p:grpSpPr>
        <p:sp>
          <p:nvSpPr>
            <p:cNvPr id="153" name="矩形: 圆角 152" descr="e7d195523061f1c0859b7cdd7aa4ed7f59b9c7161f3af37f0BDF2582CD93AA24E9018C3B25F5385FA56D470EC8B0305D4B45E7D748633E730D153E6489994AF4EF700BA2C800A5572795684B1ADA125391FD79B07F4543FC4BEB9F1C00A2FE5470F894C326760DEDFCF3C6CF2D3811A734E5F127DC9578D344C30CC4257ED74204D186F495224879">
              <a:extLst>
                <a:ext uri="{FF2B5EF4-FFF2-40B4-BE49-F238E27FC236}">
                  <a16:creationId xmlns:a16="http://schemas.microsoft.com/office/drawing/2014/main" id="{80C54964-C561-4D27-B015-808B8ADA629C}"/>
                </a:ext>
              </a:extLst>
            </p:cNvPr>
            <p:cNvSpPr/>
            <p:nvPr/>
          </p:nvSpPr>
          <p:spPr>
            <a:xfrm>
              <a:off x="7822162" y="1907816"/>
              <a:ext cx="3992544" cy="1038370"/>
            </a:xfrm>
            <a:prstGeom prst="roundRect">
              <a:avLst>
                <a:gd name="adj" fmla="val 12562"/>
              </a:avLst>
            </a:prstGeom>
            <a:solidFill>
              <a:schemeClr val="bg1">
                <a:alpha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1A739E8B-710E-4F84-91F7-2EF64D32CFBC}"/>
                </a:ext>
              </a:extLst>
            </p:cNvPr>
            <p:cNvSpPr/>
            <p:nvPr/>
          </p:nvSpPr>
          <p:spPr>
            <a:xfrm>
              <a:off x="8436747" y="2129482"/>
              <a:ext cx="32382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</a:rPr>
                <a:t>对供应链金融上下游客户进行全方位信用管理</a:t>
              </a:r>
              <a:endParaRPr lang="en-US" altLang="zh-CN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A88D0B4B-299E-484B-B68C-4920E135214F}"/>
                </a:ext>
              </a:extLst>
            </p:cNvPr>
            <p:cNvGrpSpPr/>
            <p:nvPr/>
          </p:nvGrpSpPr>
          <p:grpSpPr>
            <a:xfrm>
              <a:off x="8032987" y="2140849"/>
              <a:ext cx="417256" cy="417256"/>
              <a:chOff x="554537" y="2503724"/>
              <a:chExt cx="417256" cy="417256"/>
            </a:xfrm>
          </p:grpSpPr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13CECAFA-DEB8-4ABE-965B-B886AE701B0E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158" name="组合 157">
                  <a:extLst>
                    <a:ext uri="{FF2B5EF4-FFF2-40B4-BE49-F238E27FC236}">
                      <a16:creationId xmlns:a16="http://schemas.microsoft.com/office/drawing/2014/main" id="{ED82DE93-AE29-4922-B403-66257495EE66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160" name="椭圆 159">
                    <a:extLst>
                      <a:ext uri="{FF2B5EF4-FFF2-40B4-BE49-F238E27FC236}">
                        <a16:creationId xmlns:a16="http://schemas.microsoft.com/office/drawing/2014/main" id="{503BBD23-DCA6-48CD-B4D5-FFE938795C37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1" name="椭圆 160">
                    <a:extLst>
                      <a:ext uri="{FF2B5EF4-FFF2-40B4-BE49-F238E27FC236}">
                        <a16:creationId xmlns:a16="http://schemas.microsoft.com/office/drawing/2014/main" id="{A51B9C68-B5B3-404E-AB27-B8C91D784819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0EAC0878-64FA-4968-B3F1-5EF0666FB8BB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043CAEDA-D7A0-4E80-8529-F2FC550CA865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24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 descr="e7d195523061f1c0d3ba7f298e59d031c9c3f97027ed136f882110EF8F17BAD1F2C348D17C7856EF46CB4678CC9E44EE1ABA681E3133328A7B4D22AAF822B2429426B2355AA8CC4431B8568D2CF3B73AD08403A4B17CA880E8865C9C6D3802D006DA3360BA584FF628E1E3CF9FB2597BEC16D224082E85C44CEE234FC09154B4FE323ED5930D6221">
            <a:extLst>
              <a:ext uri="{FF2B5EF4-FFF2-40B4-BE49-F238E27FC236}">
                <a16:creationId xmlns:a16="http://schemas.microsoft.com/office/drawing/2014/main" id="{5EB5A6A4-F7C8-44E8-805B-F4C682ECDBCD}"/>
              </a:ext>
            </a:extLst>
          </p:cNvPr>
          <p:cNvSpPr/>
          <p:nvPr/>
        </p:nvSpPr>
        <p:spPr>
          <a:xfrm>
            <a:off x="-2216514" y="-1828801"/>
            <a:ext cx="11516592" cy="1153284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44000">
                <a:schemeClr val="accent1">
                  <a:alpha val="0"/>
                </a:schemeClr>
              </a:gs>
              <a:gs pos="0">
                <a:schemeClr val="accent1">
                  <a:alpha val="3000"/>
                </a:schemeClr>
              </a:gs>
            </a:gsLst>
            <a:lin ang="10200000" scaled="0"/>
            <a:tileRect/>
          </a:gradFill>
          <a:ln w="25400" cap="flat">
            <a:gradFill flip="none" rotWithShape="1">
              <a:gsLst>
                <a:gs pos="0">
                  <a:schemeClr val="accent1">
                    <a:alpha val="13000"/>
                  </a:schemeClr>
                </a:gs>
                <a:gs pos="49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zh-CN" altLang="en-US">
              <a:cs typeface="+mn-ea"/>
            </a:endParaRPr>
          </a:p>
        </p:txBody>
      </p:sp>
      <p:sp>
        <p:nvSpPr>
          <p:cNvPr id="3" name="椭圆 2" descr="e7d195523061f1c0d3ba7f298e59d031c9c3f97027ed136f882110EF8F17BAD1F2C348D17C7856EF46CB4678CC9E44EE1ABA681E3133328A7B4D22AAF822B2429426B2355AA8CC4431B8568D2CF3B73AD08403A4B17CA880E8865C9C6D3802D006DA3360BA584FF628E1E3CF9FB2597BEC16D224082E85C44CEE234FC09154B4FE323ED5930D6221">
            <a:extLst>
              <a:ext uri="{FF2B5EF4-FFF2-40B4-BE49-F238E27FC236}">
                <a16:creationId xmlns:a16="http://schemas.microsoft.com/office/drawing/2014/main" id="{F30BEF6D-0267-4E61-B025-CE345C1CB939}"/>
              </a:ext>
            </a:extLst>
          </p:cNvPr>
          <p:cNvSpPr/>
          <p:nvPr/>
        </p:nvSpPr>
        <p:spPr>
          <a:xfrm>
            <a:off x="-1016764" y="-641871"/>
            <a:ext cx="9117091" cy="912996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44000">
                <a:schemeClr val="accent1">
                  <a:alpha val="0"/>
                </a:schemeClr>
              </a:gs>
              <a:gs pos="0">
                <a:schemeClr val="accent1">
                  <a:alpha val="1000"/>
                </a:schemeClr>
              </a:gs>
            </a:gsLst>
            <a:lin ang="10200000" scaled="0"/>
            <a:tileRect/>
          </a:gradFill>
          <a:ln w="25400" cap="flat">
            <a:gradFill flip="none" rotWithShape="1">
              <a:gsLst>
                <a:gs pos="0">
                  <a:schemeClr val="accent1">
                    <a:alpha val="9000"/>
                  </a:schemeClr>
                </a:gs>
                <a:gs pos="49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zh-CN" altLang="en-US" dirty="0">
              <a:cs typeface="+mn-ea"/>
            </a:endParaRPr>
          </a:p>
        </p:txBody>
      </p:sp>
      <p:sp>
        <p:nvSpPr>
          <p:cNvPr id="11" name="椭圆 10" descr="e7d195523061f1c0d3ba7f298e59d031c9c3f97027ed136f882110EF8F17BAD1F2C348D17C7856EF46CB4678CC9E44EE1ABA681E3133328A7B4D22AAF822B2429426B2355AA8CC4431B8568D2CF3B73AD08403A4B17CA880E8865C9C6D3802D006DA3360BA584FF628E1E3CF9FB2597BEC16D224082E85C44CEE234FC09154B4FE323ED5930D6221">
            <a:extLst>
              <a:ext uri="{FF2B5EF4-FFF2-40B4-BE49-F238E27FC236}">
                <a16:creationId xmlns:a16="http://schemas.microsoft.com/office/drawing/2014/main" id="{415E19E3-97F6-4521-9320-7539C68F7749}"/>
              </a:ext>
            </a:extLst>
          </p:cNvPr>
          <p:cNvSpPr/>
          <p:nvPr/>
        </p:nvSpPr>
        <p:spPr>
          <a:xfrm>
            <a:off x="1274026" y="1649281"/>
            <a:ext cx="4541247" cy="4547655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44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lin ang="10200000" scaled="0"/>
            <a:tileRect/>
          </a:gradFill>
          <a:ln w="25400" cap="flat"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49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zh-CN" altLang="en-US">
              <a:latin typeface="+mj-ea"/>
              <a:ea typeface="+mj-ea"/>
              <a:cs typeface="+mn-ea"/>
            </a:endParaRPr>
          </a:p>
        </p:txBody>
      </p:sp>
      <p:sp>
        <p:nvSpPr>
          <p:cNvPr id="12" name="椭圆 11" descr="e7d195523061f1c0d3ba7f298e59d031c9c3f97027ed136f882110EF8F17BAD1F2C348D17C7856EF46CB4678CC9E44EE1ABA681E3133328A7B4D22AAF822B2429426B2355AA8CC4431B8568D2CF3B73AD08403A4B17CA880E8865C9C6D3802D006DA3360BA584FF628E1E3CF9FB2597BEC16D224082E85C44CEE234FC09154B4FE323ED5930D6221">
            <a:extLst>
              <a:ext uri="{FF2B5EF4-FFF2-40B4-BE49-F238E27FC236}">
                <a16:creationId xmlns:a16="http://schemas.microsoft.com/office/drawing/2014/main" id="{25A6BF08-E5A9-4BF9-B6BD-989A5735C642}"/>
              </a:ext>
            </a:extLst>
          </p:cNvPr>
          <p:cNvSpPr/>
          <p:nvPr/>
        </p:nvSpPr>
        <p:spPr>
          <a:xfrm>
            <a:off x="717166" y="3102923"/>
            <a:ext cx="3892100" cy="1686029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4000">
                <a:schemeClr val="accent1">
                  <a:alpha val="0"/>
                </a:schemeClr>
              </a:gs>
              <a:gs pos="0">
                <a:schemeClr val="accent1">
                  <a:alpha val="10000"/>
                </a:schemeClr>
              </a:gs>
            </a:gsLst>
            <a:lin ang="10200000" scaled="0"/>
            <a:tileRect/>
          </a:gradFill>
          <a:ln w="25400" cap="flat">
            <a:gradFill flip="none" rotWithShape="1">
              <a:gsLst>
                <a:gs pos="0">
                  <a:schemeClr val="accent1">
                    <a:alpha val="26000"/>
                  </a:schemeClr>
                </a:gs>
                <a:gs pos="49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zh-CN" altLang="en-US" dirty="0">
              <a:latin typeface="+mj-ea"/>
              <a:ea typeface="+mj-ea"/>
              <a:cs typeface="+mn-ea"/>
              <a:sym typeface="微软雅黑" panose="020B0503020204020204" charset="-122"/>
            </a:endParaRPr>
          </a:p>
        </p:txBody>
      </p:sp>
      <p:grpSp>
        <p:nvGrpSpPr>
          <p:cNvPr id="15" name="组合 14" descr="e7d195523061f1c0d3ba7f298e59d031c9c3f97027ed136f882110EF8F17BAD1F2C348D17C7856EF46CB4678CC9E44EE1ABA681E3133328A7B4D22AAF822B2429426B2355AA8CC4431B8568D2CF3B73AD08403A4B17CA880E8865C9C6D3802D006DA3360BA584FF628E1E3CF9FB2597BEC16D224082E85C44CEE234FC09154B4FE323ED5930D6221">
            <a:extLst>
              <a:ext uri="{FF2B5EF4-FFF2-40B4-BE49-F238E27FC236}">
                <a16:creationId xmlns:a16="http://schemas.microsoft.com/office/drawing/2014/main" id="{E3DDC948-3638-43F1-8B19-385C194A99DC}"/>
              </a:ext>
            </a:extLst>
          </p:cNvPr>
          <p:cNvGrpSpPr/>
          <p:nvPr/>
        </p:nvGrpSpPr>
        <p:grpSpPr>
          <a:xfrm rot="973695">
            <a:off x="4775783" y="2119813"/>
            <a:ext cx="2199063" cy="1049391"/>
            <a:chOff x="4759324" y="1696890"/>
            <a:chExt cx="1924145" cy="918200"/>
          </a:xfrm>
        </p:grpSpPr>
        <p:sp>
          <p:nvSpPr>
            <p:cNvPr id="16" name="任意多边形 55">
              <a:extLst>
                <a:ext uri="{FF2B5EF4-FFF2-40B4-BE49-F238E27FC236}">
                  <a16:creationId xmlns:a16="http://schemas.microsoft.com/office/drawing/2014/main" id="{A758DC95-5BF7-48B5-B5F5-B06216F0920D}"/>
                </a:ext>
              </a:extLst>
            </p:cNvPr>
            <p:cNvSpPr/>
            <p:nvPr/>
          </p:nvSpPr>
          <p:spPr>
            <a:xfrm rot="19210253" flipV="1">
              <a:off x="4759324" y="2423799"/>
              <a:ext cx="1894931" cy="191291"/>
            </a:xfrm>
            <a:custGeom>
              <a:avLst/>
              <a:gdLst>
                <a:gd name="connsiteX0" fmla="*/ 0 w 1527048"/>
                <a:gd name="connsiteY0" fmla="*/ 0 h 155448"/>
                <a:gd name="connsiteX1" fmla="*/ 795528 w 1527048"/>
                <a:gd name="connsiteY1" fmla="*/ 155448 h 155448"/>
                <a:gd name="connsiteX2" fmla="*/ 1527048 w 1527048"/>
                <a:gd name="connsiteY2" fmla="*/ 0 h 155448"/>
                <a:gd name="connsiteX0-1" fmla="*/ 0 w 1527048"/>
                <a:gd name="connsiteY0-2" fmla="*/ 0 h 155448"/>
                <a:gd name="connsiteX1-3" fmla="*/ 795528 w 1527048"/>
                <a:gd name="connsiteY1-4" fmla="*/ 155448 h 155448"/>
                <a:gd name="connsiteX2-5" fmla="*/ 1527048 w 1527048"/>
                <a:gd name="connsiteY2-6" fmla="*/ 0 h 1554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527048" h="155448">
                  <a:moveTo>
                    <a:pt x="0" y="0"/>
                  </a:moveTo>
                  <a:cubicBezTo>
                    <a:pt x="261546" y="88338"/>
                    <a:pt x="541020" y="155448"/>
                    <a:pt x="795528" y="155448"/>
                  </a:cubicBezTo>
                  <a:cubicBezTo>
                    <a:pt x="1050036" y="155448"/>
                    <a:pt x="1288542" y="77724"/>
                    <a:pt x="1527048" y="0"/>
                  </a:cubicBezTo>
                </a:path>
              </a:pathLst>
            </a:custGeom>
            <a:noFill/>
            <a:ln w="19050">
              <a:gradFill flip="none" rotWithShape="1">
                <a:gsLst>
                  <a:gs pos="37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43000"/>
                    </a:schemeClr>
                  </a:gs>
                </a:gsLst>
                <a:lin ang="0" scaled="1"/>
                <a:tileRect/>
              </a:gradFill>
              <a:headEnd type="none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10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Helvetica"/>
                <a:sym typeface="微软雅黑" charset="-122"/>
              </a:endParaRPr>
            </a:p>
          </p:txBody>
        </p:sp>
        <p:sp>
          <p:nvSpPr>
            <p:cNvPr id="17" name="等腰三角形 16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D0A00FC5-53AA-4367-9B1B-AF444E016433}"/>
                </a:ext>
              </a:extLst>
            </p:cNvPr>
            <p:cNvSpPr/>
            <p:nvPr/>
          </p:nvSpPr>
          <p:spPr>
            <a:xfrm rot="3905374">
              <a:off x="6031800" y="1733683"/>
              <a:ext cx="688462" cy="614876"/>
            </a:xfrm>
            <a:prstGeom prst="triangle">
              <a:avLst/>
            </a:prstGeom>
            <a:gradFill flip="none" rotWithShape="1">
              <a:gsLst>
                <a:gs pos="100000">
                  <a:schemeClr val="accent1"/>
                </a:gs>
                <a:gs pos="46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8" name="组合 17" descr="e7d195523061f1c0d3ba7f298e59d031c9c3f97027ed136f882110EF8F17BAD1F2C348D17C7856EF46CB4678CC9E44EE1ABA681E3133328A7B4D22AAF822B2429426B2355AA8CC4431B8568D2CF3B73AD08403A4B17CA880E8865C9C6D3802D006DA3360BA584FF628E1E3CF9FB2597BEC16D224082E85C44CEE234FC09154B4FE323ED5930D6221">
            <a:extLst>
              <a:ext uri="{FF2B5EF4-FFF2-40B4-BE49-F238E27FC236}">
                <a16:creationId xmlns:a16="http://schemas.microsoft.com/office/drawing/2014/main" id="{40704E11-242D-4DE5-BC30-C649FEE97C42}"/>
              </a:ext>
            </a:extLst>
          </p:cNvPr>
          <p:cNvGrpSpPr/>
          <p:nvPr/>
        </p:nvGrpSpPr>
        <p:grpSpPr>
          <a:xfrm rot="20626305" flipV="1">
            <a:off x="4775782" y="4253390"/>
            <a:ext cx="2199063" cy="1049391"/>
            <a:chOff x="4759324" y="1696890"/>
            <a:chExt cx="1924145" cy="918200"/>
          </a:xfrm>
        </p:grpSpPr>
        <p:sp>
          <p:nvSpPr>
            <p:cNvPr id="19" name="任意多边形 55">
              <a:extLst>
                <a:ext uri="{FF2B5EF4-FFF2-40B4-BE49-F238E27FC236}">
                  <a16:creationId xmlns:a16="http://schemas.microsoft.com/office/drawing/2014/main" id="{B033B5C5-4ACF-4A83-B45D-296CD7A4502B}"/>
                </a:ext>
              </a:extLst>
            </p:cNvPr>
            <p:cNvSpPr/>
            <p:nvPr/>
          </p:nvSpPr>
          <p:spPr>
            <a:xfrm rot="19210253" flipV="1">
              <a:off x="4759324" y="2423799"/>
              <a:ext cx="1894931" cy="191291"/>
            </a:xfrm>
            <a:custGeom>
              <a:avLst/>
              <a:gdLst>
                <a:gd name="connsiteX0" fmla="*/ 0 w 1527048"/>
                <a:gd name="connsiteY0" fmla="*/ 0 h 155448"/>
                <a:gd name="connsiteX1" fmla="*/ 795528 w 1527048"/>
                <a:gd name="connsiteY1" fmla="*/ 155448 h 155448"/>
                <a:gd name="connsiteX2" fmla="*/ 1527048 w 1527048"/>
                <a:gd name="connsiteY2" fmla="*/ 0 h 155448"/>
                <a:gd name="connsiteX0-1" fmla="*/ 0 w 1527048"/>
                <a:gd name="connsiteY0-2" fmla="*/ 0 h 155448"/>
                <a:gd name="connsiteX1-3" fmla="*/ 795528 w 1527048"/>
                <a:gd name="connsiteY1-4" fmla="*/ 155448 h 155448"/>
                <a:gd name="connsiteX2-5" fmla="*/ 1527048 w 1527048"/>
                <a:gd name="connsiteY2-6" fmla="*/ 0 h 1554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527048" h="155448">
                  <a:moveTo>
                    <a:pt x="0" y="0"/>
                  </a:moveTo>
                  <a:cubicBezTo>
                    <a:pt x="261546" y="88338"/>
                    <a:pt x="541020" y="155448"/>
                    <a:pt x="795528" y="155448"/>
                  </a:cubicBezTo>
                  <a:cubicBezTo>
                    <a:pt x="1050036" y="155448"/>
                    <a:pt x="1288542" y="77724"/>
                    <a:pt x="1527048" y="0"/>
                  </a:cubicBezTo>
                </a:path>
              </a:pathLst>
            </a:custGeom>
            <a:noFill/>
            <a:ln w="19050">
              <a:gradFill flip="none" rotWithShape="1">
                <a:gsLst>
                  <a:gs pos="37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43000"/>
                    </a:schemeClr>
                  </a:gs>
                </a:gsLst>
                <a:lin ang="0" scaled="1"/>
                <a:tileRect/>
              </a:gradFill>
              <a:headEnd type="none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1310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Helvetica"/>
                <a:sym typeface="微软雅黑" charset="-122"/>
              </a:endParaRPr>
            </a:p>
          </p:txBody>
        </p:sp>
        <p:sp>
          <p:nvSpPr>
            <p:cNvPr id="20" name="等腰三角形 19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<a:extLst>
                <a:ext uri="{FF2B5EF4-FFF2-40B4-BE49-F238E27FC236}">
                  <a16:creationId xmlns:a16="http://schemas.microsoft.com/office/drawing/2014/main" id="{7C463BEA-6337-42AB-AFB5-D2B0C13E72D9}"/>
                </a:ext>
              </a:extLst>
            </p:cNvPr>
            <p:cNvSpPr/>
            <p:nvPr/>
          </p:nvSpPr>
          <p:spPr>
            <a:xfrm rot="3905374">
              <a:off x="6031800" y="1733683"/>
              <a:ext cx="688462" cy="614876"/>
            </a:xfrm>
            <a:prstGeom prst="triangle">
              <a:avLst/>
            </a:prstGeom>
            <a:gradFill flip="none" rotWithShape="1">
              <a:gsLst>
                <a:gs pos="100000">
                  <a:schemeClr val="accent1"/>
                </a:gs>
                <a:gs pos="46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22" name="矩形 21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>
            <a:extLst>
              <a:ext uri="{FF2B5EF4-FFF2-40B4-BE49-F238E27FC236}">
                <a16:creationId xmlns:a16="http://schemas.microsoft.com/office/drawing/2014/main" id="{04C756F8-D614-4638-808B-A415C8BC8371}"/>
              </a:ext>
            </a:extLst>
          </p:cNvPr>
          <p:cNvSpPr/>
          <p:nvPr/>
        </p:nvSpPr>
        <p:spPr>
          <a:xfrm>
            <a:off x="4243078" y="3636876"/>
            <a:ext cx="1835398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达成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2AEBA61-4F25-4B41-BF2A-76CC6B92876A}"/>
              </a:ext>
            </a:extLst>
          </p:cNvPr>
          <p:cNvGrpSpPr/>
          <p:nvPr/>
        </p:nvGrpSpPr>
        <p:grpSpPr>
          <a:xfrm>
            <a:off x="1057036" y="2664833"/>
            <a:ext cx="2545578" cy="2545578"/>
            <a:chOff x="6792728" y="2857543"/>
            <a:chExt cx="2955686" cy="2955686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8A75CF2-6AE9-48E1-A06B-12F801C0F632}"/>
                </a:ext>
              </a:extLst>
            </p:cNvPr>
            <p:cNvSpPr/>
            <p:nvPr/>
          </p:nvSpPr>
          <p:spPr>
            <a:xfrm flipH="1">
              <a:off x="6792728" y="2857543"/>
              <a:ext cx="2955686" cy="2955686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E1AAFE3B-B90A-46A9-BCA2-8A7F3C47B055}"/>
                </a:ext>
              </a:extLst>
            </p:cNvPr>
            <p:cNvSpPr/>
            <p:nvPr/>
          </p:nvSpPr>
          <p:spPr>
            <a:xfrm flipH="1">
              <a:off x="7000210" y="3074682"/>
              <a:ext cx="2540722" cy="254072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</a:endParaRPr>
            </a:p>
          </p:txBody>
        </p:sp>
      </p:grpSp>
      <p:sp>
        <p:nvSpPr>
          <p:cNvPr id="21" name="矩形 20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>
            <a:extLst>
              <a:ext uri="{FF2B5EF4-FFF2-40B4-BE49-F238E27FC236}">
                <a16:creationId xmlns:a16="http://schemas.microsoft.com/office/drawing/2014/main" id="{E0CCB1DE-0510-479D-8A92-767D39F38FC7}"/>
              </a:ext>
            </a:extLst>
          </p:cNvPr>
          <p:cNvSpPr/>
          <p:nvPr/>
        </p:nvSpPr>
        <p:spPr>
          <a:xfrm>
            <a:off x="3130325" y="3652457"/>
            <a:ext cx="1461735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策略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矩形 32" descr="e7d195523061f1c0d3ba7f298e59d031c9c3f97027ed136f882110EF8F17BAD1F2C348D17C7856EF46CB4678CC9E44EE1ABA681E3133328A7B4D22AAF822B2429426B2355AA8CC4431B8568D2CF3B73A96BBEC1D6ED9A296B43765507A3E7CF5D1CA7E8172631B7DC4BDD6EDD9C905DDE509891D9B10512B757EAF468629A66A40406F5054747F5B">
            <a:extLst>
              <a:ext uri="{FF2B5EF4-FFF2-40B4-BE49-F238E27FC236}">
                <a16:creationId xmlns:a16="http://schemas.microsoft.com/office/drawing/2014/main" id="{CA9C9A78-7A01-4CB9-9E56-5156B151A828}"/>
              </a:ext>
            </a:extLst>
          </p:cNvPr>
          <p:cNvSpPr/>
          <p:nvPr/>
        </p:nvSpPr>
        <p:spPr>
          <a:xfrm>
            <a:off x="1453176" y="3572373"/>
            <a:ext cx="1762774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核心需求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矩形: 圆角 4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1DDE85B0-6065-4CEB-AFEB-9B2BD16010E5}"/>
              </a:ext>
            </a:extLst>
          </p:cNvPr>
          <p:cNvSpPr/>
          <p:nvPr/>
        </p:nvSpPr>
        <p:spPr>
          <a:xfrm>
            <a:off x="7006863" y="1596293"/>
            <a:ext cx="3933094" cy="1643472"/>
          </a:xfrm>
          <a:prstGeom prst="roundRect">
            <a:avLst>
              <a:gd name="adj" fmla="val 21888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dist="88900" dir="2700000" sx="99000" sy="99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A60A2C-FF65-4D48-88C2-798104EE6B50}"/>
              </a:ext>
            </a:extLst>
          </p:cNvPr>
          <p:cNvGrpSpPr/>
          <p:nvPr/>
        </p:nvGrpSpPr>
        <p:grpSpPr>
          <a:xfrm>
            <a:off x="8149498" y="1649281"/>
            <a:ext cx="1545322" cy="1545322"/>
            <a:chOff x="4414619" y="2101025"/>
            <a:chExt cx="3362762" cy="3362762"/>
          </a:xfrm>
        </p:grpSpPr>
        <p:sp>
          <p:nvSpPr>
            <p:cNvPr id="9" name="椭圆 8" descr="e7d195523061f1c0d3ba7f298e59d031c9c3f97027ed136f882110EF8F17BAD1F2C348D17C7856EF46CB4678CC9E44EE1ABA681E3133328A7B4D22AAF822B2429426B2355AA8CC4431B8568D2CF3B73A9B69BD35A28861148F7E9A46338F79E407F0B5D6F782A3A63C8EADE51897C4B59014B0F70D43F71A3322E9A7F73245B9C13C6A6CE4D381BE">
              <a:extLst>
                <a:ext uri="{FF2B5EF4-FFF2-40B4-BE49-F238E27FC236}">
                  <a16:creationId xmlns:a16="http://schemas.microsoft.com/office/drawing/2014/main" id="{FEE3882B-F370-4B14-B0CE-9C795BA6C386}"/>
                </a:ext>
              </a:extLst>
            </p:cNvPr>
            <p:cNvSpPr/>
            <p:nvPr/>
          </p:nvSpPr>
          <p:spPr>
            <a:xfrm>
              <a:off x="4840717" y="2527123"/>
              <a:ext cx="2510566" cy="2510566"/>
            </a:xfrm>
            <a:prstGeom prst="ellipse">
              <a:avLst/>
            </a:prstGeom>
            <a:gradFill flip="none" rotWithShape="1">
              <a:gsLst>
                <a:gs pos="6100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  <a:gs pos="77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5400">
              <a:gradFill flip="none" rotWithShape="1">
                <a:gsLst>
                  <a:gs pos="10000">
                    <a:schemeClr val="bg1">
                      <a:alpha val="0"/>
                    </a:schemeClr>
                  </a:gs>
                  <a:gs pos="50000">
                    <a:schemeClr val="bg1">
                      <a:alpha val="16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椭圆 9" descr="e7d195523061f1c0d3ba7f298e59d031c9c3f97027ed136f882110EF8F17BAD1F2C348D17C7856EF46CB4678CC9E44EE1ABA681E3133328A7B4D22AAF822B2429426B2355AA8CC4431B8568D2CF3B73A9B69BD35A28861148F7E9A46338F79E407F0B5D6F782A3A63C8EADE51897C4B59014B0F70D43F71A3322E9A7F73245B9C13C6A6CE4D381BE">
              <a:extLst>
                <a:ext uri="{FF2B5EF4-FFF2-40B4-BE49-F238E27FC236}">
                  <a16:creationId xmlns:a16="http://schemas.microsoft.com/office/drawing/2014/main" id="{7179FBD7-B924-454B-A5BA-84D0426E0A84}"/>
                </a:ext>
              </a:extLst>
            </p:cNvPr>
            <p:cNvSpPr/>
            <p:nvPr/>
          </p:nvSpPr>
          <p:spPr>
            <a:xfrm>
              <a:off x="4414619" y="2101025"/>
              <a:ext cx="3362762" cy="3362762"/>
            </a:xfrm>
            <a:prstGeom prst="ellipse">
              <a:avLst/>
            </a:prstGeom>
            <a:noFill/>
            <a:ln w="25400"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bg1">
                      <a:alpha val="20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23" name="文本框 22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id="{3CCE205A-F6B4-4D00-AE50-5376EEC1AF2E}"/>
              </a:ext>
            </a:extLst>
          </p:cNvPr>
          <p:cNvSpPr txBox="1"/>
          <p:nvPr/>
        </p:nvSpPr>
        <p:spPr>
          <a:xfrm>
            <a:off x="7882367" y="2531384"/>
            <a:ext cx="207958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品牌认知提升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4" name="图形 80">
            <a:extLst>
              <a:ext uri="{FF2B5EF4-FFF2-40B4-BE49-F238E27FC236}">
                <a16:creationId xmlns:a16="http://schemas.microsoft.com/office/drawing/2014/main" id="{957D688B-4DE3-4B4F-84CF-4EFCA8607376}"/>
              </a:ext>
            </a:extLst>
          </p:cNvPr>
          <p:cNvSpPr/>
          <p:nvPr/>
        </p:nvSpPr>
        <p:spPr>
          <a:xfrm>
            <a:off x="8657451" y="2034077"/>
            <a:ext cx="531841" cy="495318"/>
          </a:xfrm>
          <a:custGeom>
            <a:avLst/>
            <a:gdLst>
              <a:gd name="connsiteX0" fmla="*/ 52573 w 411855"/>
              <a:gd name="connsiteY0" fmla="*/ 220545 h 383572"/>
              <a:gd name="connsiteX1" fmla="*/ 34147 w 411855"/>
              <a:gd name="connsiteY1" fmla="*/ 202126 h 383572"/>
              <a:gd name="connsiteX2" fmla="*/ 33763 w 411855"/>
              <a:gd name="connsiteY2" fmla="*/ 38177 h 383572"/>
              <a:gd name="connsiteX3" fmla="*/ 197713 w 411855"/>
              <a:gd name="connsiteY3" fmla="*/ 37793 h 383572"/>
              <a:gd name="connsiteX4" fmla="*/ 205903 w 411855"/>
              <a:gd name="connsiteY4" fmla="*/ 44546 h 383572"/>
              <a:gd name="connsiteX5" fmla="*/ 190859 w 411855"/>
              <a:gd name="connsiteY5" fmla="*/ 62779 h 383572"/>
              <a:gd name="connsiteX6" fmla="*/ 181406 w 411855"/>
              <a:gd name="connsiteY6" fmla="*/ 54915 h 383572"/>
              <a:gd name="connsiteX7" fmla="*/ 50887 w 411855"/>
              <a:gd name="connsiteY7" fmla="*/ 54892 h 383572"/>
              <a:gd name="connsiteX8" fmla="*/ 50864 w 411855"/>
              <a:gd name="connsiteY8" fmla="*/ 185412 h 383572"/>
              <a:gd name="connsiteX9" fmla="*/ 69289 w 411855"/>
              <a:gd name="connsiteY9" fmla="*/ 203833 h 383572"/>
              <a:gd name="connsiteX10" fmla="*/ 229009 w 411855"/>
              <a:gd name="connsiteY10" fmla="*/ 381637 h 383572"/>
              <a:gd name="connsiteX11" fmla="*/ 202901 w 411855"/>
              <a:gd name="connsiteY11" fmla="*/ 370819 h 383572"/>
              <a:gd name="connsiteX12" fmla="*/ 219618 w 411855"/>
              <a:gd name="connsiteY12" fmla="*/ 354105 h 383572"/>
              <a:gd name="connsiteX13" fmla="*/ 238441 w 411855"/>
              <a:gd name="connsiteY13" fmla="*/ 354105 h 383572"/>
              <a:gd name="connsiteX14" fmla="*/ 350157 w 411855"/>
              <a:gd name="connsiteY14" fmla="*/ 242424 h 383572"/>
              <a:gd name="connsiteX15" fmla="*/ 350157 w 411855"/>
              <a:gd name="connsiteY15" fmla="*/ 223608 h 383572"/>
              <a:gd name="connsiteX16" fmla="*/ 265365 w 411855"/>
              <a:gd name="connsiteY16" fmla="*/ 138853 h 383572"/>
              <a:gd name="connsiteX17" fmla="*/ 187600 w 411855"/>
              <a:gd name="connsiteY17" fmla="*/ 181125 h 383572"/>
              <a:gd name="connsiteX18" fmla="*/ 117662 w 411855"/>
              <a:gd name="connsiteY18" fmla="*/ 144951 h 383572"/>
              <a:gd name="connsiteX19" fmla="*/ 111173 w 411855"/>
              <a:gd name="connsiteY19" fmla="*/ 136702 h 383572"/>
              <a:gd name="connsiteX20" fmla="*/ 214208 w 411855"/>
              <a:gd name="connsiteY20" fmla="*/ 33698 h 383572"/>
              <a:gd name="connsiteX21" fmla="*/ 378158 w 411855"/>
              <a:gd name="connsiteY21" fmla="*/ 34213 h 383572"/>
              <a:gd name="connsiteX22" fmla="*/ 378184 w 411855"/>
              <a:gd name="connsiteY22" fmla="*/ 197622 h 383572"/>
              <a:gd name="connsiteX23" fmla="*/ 367867 w 411855"/>
              <a:gd name="connsiteY23" fmla="*/ 207937 h 383572"/>
              <a:gd name="connsiteX24" fmla="*/ 366862 w 411855"/>
              <a:gd name="connsiteY24" fmla="*/ 259136 h 383572"/>
              <a:gd name="connsiteX25" fmla="*/ 255151 w 411855"/>
              <a:gd name="connsiteY25" fmla="*/ 370819 h 383572"/>
              <a:gd name="connsiteX26" fmla="*/ 229020 w 411855"/>
              <a:gd name="connsiteY26" fmla="*/ 381637 h 383572"/>
              <a:gd name="connsiteX27" fmla="*/ 265171 w 411855"/>
              <a:gd name="connsiteY27" fmla="*/ 113581 h 383572"/>
              <a:gd name="connsiteX28" fmla="*/ 279419 w 411855"/>
              <a:gd name="connsiteY28" fmla="*/ 119480 h 383572"/>
              <a:gd name="connsiteX29" fmla="*/ 351166 w 411855"/>
              <a:gd name="connsiteY29" fmla="*/ 191208 h 383572"/>
              <a:gd name="connsiteX30" fmla="*/ 361462 w 411855"/>
              <a:gd name="connsiteY30" fmla="*/ 180912 h 383572"/>
              <a:gd name="connsiteX31" fmla="*/ 361666 w 411855"/>
              <a:gd name="connsiteY31" fmla="*/ 50395 h 383572"/>
              <a:gd name="connsiteX32" fmla="*/ 231149 w 411855"/>
              <a:gd name="connsiteY32" fmla="*/ 50191 h 383572"/>
              <a:gd name="connsiteX33" fmla="*/ 230925 w 411855"/>
              <a:gd name="connsiteY33" fmla="*/ 50415 h 383572"/>
              <a:gd name="connsiteX34" fmla="*/ 143505 w 411855"/>
              <a:gd name="connsiteY34" fmla="*/ 137809 h 383572"/>
              <a:gd name="connsiteX35" fmla="*/ 188044 w 411855"/>
              <a:gd name="connsiteY35" fmla="*/ 157493 h 383572"/>
              <a:gd name="connsiteX36" fmla="*/ 188479 w 411855"/>
              <a:gd name="connsiteY36" fmla="*/ 157493 h 383572"/>
              <a:gd name="connsiteX37" fmla="*/ 249509 w 411855"/>
              <a:gd name="connsiteY37" fmla="*/ 120975 h 383572"/>
              <a:gd name="connsiteX38" fmla="*/ 264214 w 411855"/>
              <a:gd name="connsiteY38" fmla="*/ 113602 h 383572"/>
              <a:gd name="connsiteX39" fmla="*/ 265171 w 411855"/>
              <a:gd name="connsiteY39" fmla="*/ 113581 h 383572"/>
              <a:gd name="connsiteX40" fmla="*/ 180646 w 411855"/>
              <a:gd name="connsiteY40" fmla="*/ 383572 h 383572"/>
              <a:gd name="connsiteX41" fmla="*/ 154517 w 411855"/>
              <a:gd name="connsiteY41" fmla="*/ 372752 h 383572"/>
              <a:gd name="connsiteX42" fmla="*/ 53911 w 411855"/>
              <a:gd name="connsiteY42" fmla="*/ 272188 h 383572"/>
              <a:gd name="connsiteX43" fmla="*/ 53903 w 411855"/>
              <a:gd name="connsiteY43" fmla="*/ 219952 h 383572"/>
              <a:gd name="connsiteX44" fmla="*/ 53911 w 411855"/>
              <a:gd name="connsiteY44" fmla="*/ 219943 h 383572"/>
              <a:gd name="connsiteX45" fmla="*/ 91321 w 411855"/>
              <a:gd name="connsiteY45" fmla="*/ 182536 h 383572"/>
              <a:gd name="connsiteX46" fmla="*/ 143580 w 411855"/>
              <a:gd name="connsiteY46" fmla="*/ 182536 h 383572"/>
              <a:gd name="connsiteX47" fmla="*/ 244186 w 411855"/>
              <a:gd name="connsiteY47" fmla="*/ 283112 h 383572"/>
              <a:gd name="connsiteX48" fmla="*/ 244186 w 411855"/>
              <a:gd name="connsiteY48" fmla="*/ 335354 h 383572"/>
              <a:gd name="connsiteX49" fmla="*/ 206776 w 411855"/>
              <a:gd name="connsiteY49" fmla="*/ 372752 h 383572"/>
              <a:gd name="connsiteX50" fmla="*/ 180646 w 411855"/>
              <a:gd name="connsiteY50" fmla="*/ 383572 h 383572"/>
              <a:gd name="connsiteX51" fmla="*/ 117451 w 411855"/>
              <a:gd name="connsiteY51" fmla="*/ 195357 h 383572"/>
              <a:gd name="connsiteX52" fmla="*/ 108040 w 411855"/>
              <a:gd name="connsiteY52" fmla="*/ 199249 h 383572"/>
              <a:gd name="connsiteX53" fmla="*/ 70630 w 411855"/>
              <a:gd name="connsiteY53" fmla="*/ 236646 h 383572"/>
              <a:gd name="connsiteX54" fmla="*/ 70625 w 411855"/>
              <a:gd name="connsiteY54" fmla="*/ 255459 h 383572"/>
              <a:gd name="connsiteX55" fmla="*/ 70630 w 411855"/>
              <a:gd name="connsiteY55" fmla="*/ 255464 h 383572"/>
              <a:gd name="connsiteX56" fmla="*/ 171236 w 411855"/>
              <a:gd name="connsiteY56" fmla="*/ 356040 h 383572"/>
              <a:gd name="connsiteX57" fmla="*/ 190059 w 411855"/>
              <a:gd name="connsiteY57" fmla="*/ 356040 h 383572"/>
              <a:gd name="connsiteX58" fmla="*/ 227471 w 411855"/>
              <a:gd name="connsiteY58" fmla="*/ 318642 h 383572"/>
              <a:gd name="connsiteX59" fmla="*/ 227471 w 411855"/>
              <a:gd name="connsiteY59" fmla="*/ 299826 h 383572"/>
              <a:gd name="connsiteX60" fmla="*/ 126851 w 411855"/>
              <a:gd name="connsiteY60" fmla="*/ 199248 h 383572"/>
              <a:gd name="connsiteX61" fmla="*/ 117451 w 411855"/>
              <a:gd name="connsiteY61" fmla="*/ 195357 h 3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11855" h="383572">
                <a:moveTo>
                  <a:pt x="52573" y="220545"/>
                </a:moveTo>
                <a:lnTo>
                  <a:pt x="34147" y="202126"/>
                </a:lnTo>
                <a:cubicBezTo>
                  <a:pt x="-11232" y="156959"/>
                  <a:pt x="-11404" y="83556"/>
                  <a:pt x="33763" y="38177"/>
                </a:cubicBezTo>
                <a:cubicBezTo>
                  <a:pt x="78931" y="-7203"/>
                  <a:pt x="152334" y="-7374"/>
                  <a:pt x="197713" y="37793"/>
                </a:cubicBezTo>
                <a:lnTo>
                  <a:pt x="205903" y="44546"/>
                </a:lnTo>
                <a:lnTo>
                  <a:pt x="190859" y="62779"/>
                </a:lnTo>
                <a:lnTo>
                  <a:pt x="181406" y="54915"/>
                </a:lnTo>
                <a:cubicBezTo>
                  <a:pt x="145370" y="18867"/>
                  <a:pt x="86934" y="18857"/>
                  <a:pt x="50887" y="54892"/>
                </a:cubicBezTo>
                <a:cubicBezTo>
                  <a:pt x="14838" y="90928"/>
                  <a:pt x="14828" y="149364"/>
                  <a:pt x="50864" y="185412"/>
                </a:cubicBezTo>
                <a:lnTo>
                  <a:pt x="69289" y="203833"/>
                </a:lnTo>
                <a:close/>
                <a:moveTo>
                  <a:pt x="229009" y="381637"/>
                </a:moveTo>
                <a:cubicBezTo>
                  <a:pt x="219211" y="381659"/>
                  <a:pt x="209811" y="377765"/>
                  <a:pt x="202901" y="370819"/>
                </a:cubicBezTo>
                <a:lnTo>
                  <a:pt x="219618" y="354105"/>
                </a:lnTo>
                <a:cubicBezTo>
                  <a:pt x="224817" y="359301"/>
                  <a:pt x="233242" y="359301"/>
                  <a:pt x="238441" y="354105"/>
                </a:cubicBezTo>
                <a:lnTo>
                  <a:pt x="350157" y="242424"/>
                </a:lnTo>
                <a:cubicBezTo>
                  <a:pt x="355347" y="237225"/>
                  <a:pt x="355347" y="228806"/>
                  <a:pt x="350157" y="223608"/>
                </a:cubicBezTo>
                <a:lnTo>
                  <a:pt x="265365" y="138853"/>
                </a:lnTo>
                <a:cubicBezTo>
                  <a:pt x="241060" y="167230"/>
                  <a:pt x="214879" y="181511"/>
                  <a:pt x="187600" y="181125"/>
                </a:cubicBezTo>
                <a:cubicBezTo>
                  <a:pt x="146205" y="180638"/>
                  <a:pt x="118804" y="146409"/>
                  <a:pt x="117662" y="144951"/>
                </a:cubicBezTo>
                <a:lnTo>
                  <a:pt x="111173" y="136702"/>
                </a:lnTo>
                <a:lnTo>
                  <a:pt x="214208" y="33698"/>
                </a:lnTo>
                <a:cubicBezTo>
                  <a:pt x="259624" y="-11433"/>
                  <a:pt x="333027" y="-11202"/>
                  <a:pt x="378158" y="34213"/>
                </a:cubicBezTo>
                <a:cubicBezTo>
                  <a:pt x="423079" y="79417"/>
                  <a:pt x="423090" y="152404"/>
                  <a:pt x="378184" y="197622"/>
                </a:cubicBezTo>
                <a:lnTo>
                  <a:pt x="367867" y="207937"/>
                </a:lnTo>
                <a:cubicBezTo>
                  <a:pt x="381318" y="222510"/>
                  <a:pt x="380875" y="245101"/>
                  <a:pt x="366862" y="259136"/>
                </a:cubicBezTo>
                <a:lnTo>
                  <a:pt x="255151" y="370819"/>
                </a:lnTo>
                <a:cubicBezTo>
                  <a:pt x="248235" y="377770"/>
                  <a:pt x="238826" y="381666"/>
                  <a:pt x="229020" y="381637"/>
                </a:cubicBezTo>
                <a:close/>
                <a:moveTo>
                  <a:pt x="265171" y="113581"/>
                </a:moveTo>
                <a:cubicBezTo>
                  <a:pt x="270513" y="113586"/>
                  <a:pt x="275637" y="115707"/>
                  <a:pt x="279419" y="119480"/>
                </a:cubicBezTo>
                <a:lnTo>
                  <a:pt x="351166" y="191208"/>
                </a:lnTo>
                <a:lnTo>
                  <a:pt x="361462" y="180912"/>
                </a:lnTo>
                <a:cubicBezTo>
                  <a:pt x="397559" y="144927"/>
                  <a:pt x="397651" y="86493"/>
                  <a:pt x="361666" y="50395"/>
                </a:cubicBezTo>
                <a:cubicBezTo>
                  <a:pt x="325681" y="14297"/>
                  <a:pt x="267247" y="14206"/>
                  <a:pt x="231149" y="50191"/>
                </a:cubicBezTo>
                <a:cubicBezTo>
                  <a:pt x="231074" y="50266"/>
                  <a:pt x="230999" y="50340"/>
                  <a:pt x="230925" y="50415"/>
                </a:cubicBezTo>
                <a:lnTo>
                  <a:pt x="143505" y="137809"/>
                </a:lnTo>
                <a:cubicBezTo>
                  <a:pt x="152282" y="145789"/>
                  <a:pt x="168353" y="157325"/>
                  <a:pt x="188044" y="157493"/>
                </a:cubicBezTo>
                <a:lnTo>
                  <a:pt x="188479" y="157493"/>
                </a:lnTo>
                <a:cubicBezTo>
                  <a:pt x="208978" y="157493"/>
                  <a:pt x="229509" y="145211"/>
                  <a:pt x="249509" y="120975"/>
                </a:cubicBezTo>
                <a:cubicBezTo>
                  <a:pt x="253156" y="116560"/>
                  <a:pt x="258494" y="113884"/>
                  <a:pt x="264214" y="113602"/>
                </a:cubicBezTo>
                <a:cubicBezTo>
                  <a:pt x="264532" y="113590"/>
                  <a:pt x="264853" y="113581"/>
                  <a:pt x="265171" y="113581"/>
                </a:cubicBezTo>
                <a:close/>
                <a:moveTo>
                  <a:pt x="180646" y="383572"/>
                </a:moveTo>
                <a:cubicBezTo>
                  <a:pt x="170840" y="383599"/>
                  <a:pt x="161432" y="379703"/>
                  <a:pt x="154517" y="372752"/>
                </a:cubicBezTo>
                <a:lnTo>
                  <a:pt x="53911" y="272188"/>
                </a:lnTo>
                <a:cubicBezTo>
                  <a:pt x="39484" y="257766"/>
                  <a:pt x="39480" y="234379"/>
                  <a:pt x="53903" y="219952"/>
                </a:cubicBezTo>
                <a:cubicBezTo>
                  <a:pt x="53905" y="219949"/>
                  <a:pt x="53908" y="219946"/>
                  <a:pt x="53911" y="219943"/>
                </a:cubicBezTo>
                <a:lnTo>
                  <a:pt x="91321" y="182536"/>
                </a:lnTo>
                <a:cubicBezTo>
                  <a:pt x="105763" y="168134"/>
                  <a:pt x="129137" y="168134"/>
                  <a:pt x="143580" y="182536"/>
                </a:cubicBezTo>
                <a:lnTo>
                  <a:pt x="244186" y="283112"/>
                </a:lnTo>
                <a:cubicBezTo>
                  <a:pt x="258595" y="297545"/>
                  <a:pt x="258595" y="320921"/>
                  <a:pt x="244186" y="335354"/>
                </a:cubicBezTo>
                <a:lnTo>
                  <a:pt x="206776" y="372752"/>
                </a:lnTo>
                <a:cubicBezTo>
                  <a:pt x="199860" y="379704"/>
                  <a:pt x="190451" y="383600"/>
                  <a:pt x="180646" y="383572"/>
                </a:cubicBezTo>
                <a:close/>
                <a:moveTo>
                  <a:pt x="117451" y="195357"/>
                </a:moveTo>
                <a:cubicBezTo>
                  <a:pt x="113921" y="195350"/>
                  <a:pt x="110534" y="196751"/>
                  <a:pt x="108040" y="199249"/>
                </a:cubicBezTo>
                <a:lnTo>
                  <a:pt x="70630" y="236646"/>
                </a:lnTo>
                <a:cubicBezTo>
                  <a:pt x="65434" y="241840"/>
                  <a:pt x="65432" y="250263"/>
                  <a:pt x="70625" y="255459"/>
                </a:cubicBezTo>
                <a:cubicBezTo>
                  <a:pt x="70627" y="255461"/>
                  <a:pt x="70628" y="255463"/>
                  <a:pt x="70630" y="255464"/>
                </a:cubicBezTo>
                <a:lnTo>
                  <a:pt x="171236" y="356040"/>
                </a:lnTo>
                <a:cubicBezTo>
                  <a:pt x="176434" y="361236"/>
                  <a:pt x="184861" y="361236"/>
                  <a:pt x="190059" y="356040"/>
                </a:cubicBezTo>
                <a:lnTo>
                  <a:pt x="227471" y="318642"/>
                </a:lnTo>
                <a:cubicBezTo>
                  <a:pt x="232662" y="313444"/>
                  <a:pt x="232662" y="305024"/>
                  <a:pt x="227471" y="299826"/>
                </a:cubicBezTo>
                <a:lnTo>
                  <a:pt x="126851" y="199248"/>
                </a:lnTo>
                <a:cubicBezTo>
                  <a:pt x="124359" y="196754"/>
                  <a:pt x="120977" y="195353"/>
                  <a:pt x="117451" y="195357"/>
                </a:cubicBezTo>
                <a:close/>
              </a:path>
            </a:pathLst>
          </a:custGeom>
          <a:solidFill>
            <a:schemeClr val="bg1"/>
          </a:solidFill>
          <a:ln w="4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矩形: 圆角 4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B81555FA-8E39-4417-93FD-384A19AD492D}"/>
              </a:ext>
            </a:extLst>
          </p:cNvPr>
          <p:cNvSpPr/>
          <p:nvPr/>
        </p:nvSpPr>
        <p:spPr>
          <a:xfrm>
            <a:off x="7002545" y="4185724"/>
            <a:ext cx="3933094" cy="1643472"/>
          </a:xfrm>
          <a:prstGeom prst="roundRect">
            <a:avLst>
              <a:gd name="adj" fmla="val 21888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dist="88900" dir="2700000" sx="99000" sy="99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D8ED78F-0A66-4E45-BA6E-9729EA8203D0}"/>
              </a:ext>
            </a:extLst>
          </p:cNvPr>
          <p:cNvGrpSpPr/>
          <p:nvPr/>
        </p:nvGrpSpPr>
        <p:grpSpPr>
          <a:xfrm>
            <a:off x="8180142" y="4208882"/>
            <a:ext cx="1545322" cy="1545322"/>
            <a:chOff x="4414619" y="2101025"/>
            <a:chExt cx="3362762" cy="3362762"/>
          </a:xfrm>
        </p:grpSpPr>
        <p:sp>
          <p:nvSpPr>
            <p:cNvPr id="29" name="椭圆 28" descr="e7d195523061f1c0d3ba7f298e59d031c9c3f97027ed136f882110EF8F17BAD1F2C348D17C7856EF46CB4678CC9E44EE1ABA681E3133328A7B4D22AAF822B2429426B2355AA8CC4431B8568D2CF3B73A9B69BD35A28861148F7E9A46338F79E407F0B5D6F782A3A63C8EADE51897C4B59014B0F70D43F71A3322E9A7F73245B9C13C6A6CE4D381BE">
              <a:extLst>
                <a:ext uri="{FF2B5EF4-FFF2-40B4-BE49-F238E27FC236}">
                  <a16:creationId xmlns:a16="http://schemas.microsoft.com/office/drawing/2014/main" id="{FBC39C95-E041-4F20-B36B-FC136F054233}"/>
                </a:ext>
              </a:extLst>
            </p:cNvPr>
            <p:cNvSpPr/>
            <p:nvPr/>
          </p:nvSpPr>
          <p:spPr>
            <a:xfrm>
              <a:off x="4840717" y="2527123"/>
              <a:ext cx="2510566" cy="2510566"/>
            </a:xfrm>
            <a:prstGeom prst="ellipse">
              <a:avLst/>
            </a:prstGeom>
            <a:gradFill flip="none" rotWithShape="1">
              <a:gsLst>
                <a:gs pos="6100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  <a:gs pos="77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5400">
              <a:gradFill flip="none" rotWithShape="1">
                <a:gsLst>
                  <a:gs pos="10000">
                    <a:schemeClr val="bg1">
                      <a:alpha val="0"/>
                    </a:schemeClr>
                  </a:gs>
                  <a:gs pos="50000">
                    <a:schemeClr val="bg1">
                      <a:alpha val="16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椭圆 29" descr="e7d195523061f1c0d3ba7f298e59d031c9c3f97027ed136f882110EF8F17BAD1F2C348D17C7856EF46CB4678CC9E44EE1ABA681E3133328A7B4D22AAF822B2429426B2355AA8CC4431B8568D2CF3B73A9B69BD35A28861148F7E9A46338F79E407F0B5D6F782A3A63C8EADE51897C4B59014B0F70D43F71A3322E9A7F73245B9C13C6A6CE4D381BE">
              <a:extLst>
                <a:ext uri="{FF2B5EF4-FFF2-40B4-BE49-F238E27FC236}">
                  <a16:creationId xmlns:a16="http://schemas.microsoft.com/office/drawing/2014/main" id="{95715927-72C5-469F-9CDC-96F95535A93F}"/>
                </a:ext>
              </a:extLst>
            </p:cNvPr>
            <p:cNvSpPr/>
            <p:nvPr/>
          </p:nvSpPr>
          <p:spPr>
            <a:xfrm>
              <a:off x="4414619" y="2101025"/>
              <a:ext cx="3362762" cy="3362762"/>
            </a:xfrm>
            <a:prstGeom prst="ellipse">
              <a:avLst/>
            </a:prstGeom>
            <a:noFill/>
            <a:ln w="25400"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bg1">
                      <a:alpha val="20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31" name="文本框 30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id="{C12314BE-622F-42FE-94F4-EFB237E6C88D}"/>
              </a:ext>
            </a:extLst>
          </p:cNvPr>
          <p:cNvSpPr txBox="1"/>
          <p:nvPr/>
        </p:nvSpPr>
        <p:spPr>
          <a:xfrm>
            <a:off x="7721720" y="5129418"/>
            <a:ext cx="2462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zh-CN" altLang="en-US" dirty="0">
                <a:latin typeface="+mj-ea"/>
                <a:ea typeface="+mj-ea"/>
              </a:rPr>
              <a:t>产品全面布局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5" name="图形 77">
            <a:extLst>
              <a:ext uri="{FF2B5EF4-FFF2-40B4-BE49-F238E27FC236}">
                <a16:creationId xmlns:a16="http://schemas.microsoft.com/office/drawing/2014/main" id="{11496113-29B1-492F-9748-85739AFCF207}"/>
              </a:ext>
            </a:extLst>
          </p:cNvPr>
          <p:cNvSpPr/>
          <p:nvPr/>
        </p:nvSpPr>
        <p:spPr>
          <a:xfrm>
            <a:off x="8701629" y="4625653"/>
            <a:ext cx="502348" cy="600180"/>
          </a:xfrm>
          <a:custGeom>
            <a:avLst/>
            <a:gdLst>
              <a:gd name="connsiteX0" fmla="*/ 275281 w 309453"/>
              <a:gd name="connsiteY0" fmla="*/ 141978 h 369720"/>
              <a:gd name="connsiteX1" fmla="*/ 274344 w 309453"/>
              <a:gd name="connsiteY1" fmla="*/ 141978 h 369720"/>
              <a:gd name="connsiteX2" fmla="*/ 256253 w 309453"/>
              <a:gd name="connsiteY2" fmla="*/ 147357 h 369720"/>
              <a:gd name="connsiteX3" fmla="*/ 223570 w 309453"/>
              <a:gd name="connsiteY3" fmla="*/ 123311 h 369720"/>
              <a:gd name="connsiteX4" fmla="*/ 204548 w 309453"/>
              <a:gd name="connsiteY4" fmla="*/ 128690 h 369720"/>
              <a:gd name="connsiteX5" fmla="*/ 171858 w 309453"/>
              <a:gd name="connsiteY5" fmla="*/ 104643 h 369720"/>
              <a:gd name="connsiteX6" fmla="*/ 155006 w 309453"/>
              <a:gd name="connsiteY6" fmla="*/ 108873 h 369720"/>
              <a:gd name="connsiteX7" fmla="*/ 155006 w 309453"/>
              <a:gd name="connsiteY7" fmla="*/ 72909 h 369720"/>
              <a:gd name="connsiteX8" fmla="*/ 120459 w 309453"/>
              <a:gd name="connsiteY8" fmla="*/ 37440 h 369720"/>
              <a:gd name="connsiteX9" fmla="*/ 84733 w 309453"/>
              <a:gd name="connsiteY9" fmla="*/ 72909 h 369720"/>
              <a:gd name="connsiteX10" fmla="*/ 84733 w 309453"/>
              <a:gd name="connsiteY10" fmla="*/ 210604 h 369720"/>
              <a:gd name="connsiteX11" fmla="*/ 63028 w 309453"/>
              <a:gd name="connsiteY11" fmla="*/ 188989 h 369720"/>
              <a:gd name="connsiteX12" fmla="*/ 12504 w 309453"/>
              <a:gd name="connsiteY12" fmla="*/ 188989 h 369720"/>
              <a:gd name="connsiteX13" fmla="*/ 9845 w 309453"/>
              <a:gd name="connsiteY13" fmla="*/ 241789 h 369720"/>
              <a:gd name="connsiteX14" fmla="*/ 109617 w 309453"/>
              <a:gd name="connsiteY14" fmla="*/ 340907 h 369720"/>
              <a:gd name="connsiteX15" fmla="*/ 116319 w 309453"/>
              <a:gd name="connsiteY15" fmla="*/ 346096 h 369720"/>
              <a:gd name="connsiteX16" fmla="*/ 199433 w 309453"/>
              <a:gd name="connsiteY16" fmla="*/ 369721 h 369720"/>
              <a:gd name="connsiteX17" fmla="*/ 309453 w 309453"/>
              <a:gd name="connsiteY17" fmla="*/ 248383 h 369720"/>
              <a:gd name="connsiteX18" fmla="*/ 309453 w 309453"/>
              <a:gd name="connsiteY18" fmla="*/ 177446 h 369720"/>
              <a:gd name="connsiteX19" fmla="*/ 275281 w 309453"/>
              <a:gd name="connsiteY19" fmla="*/ 141978 h 369720"/>
              <a:gd name="connsiteX20" fmla="*/ 290649 w 309453"/>
              <a:gd name="connsiteY20" fmla="*/ 248382 h 369720"/>
              <a:gd name="connsiteX21" fmla="*/ 199432 w 309453"/>
              <a:gd name="connsiteY21" fmla="*/ 351053 h 369720"/>
              <a:gd name="connsiteX22" fmla="*/ 120253 w 309453"/>
              <a:gd name="connsiteY22" fmla="*/ 325067 h 369720"/>
              <a:gd name="connsiteX23" fmla="*/ 25800 w 309453"/>
              <a:gd name="connsiteY23" fmla="*/ 231228 h 369720"/>
              <a:gd name="connsiteX24" fmla="*/ 26385 w 309453"/>
              <a:gd name="connsiteY24" fmla="*/ 205345 h 369720"/>
              <a:gd name="connsiteX25" fmla="*/ 52391 w 309453"/>
              <a:gd name="connsiteY25" fmla="*/ 204828 h 369720"/>
              <a:gd name="connsiteX26" fmla="*/ 83240 w 309453"/>
              <a:gd name="connsiteY26" fmla="*/ 235495 h 369720"/>
              <a:gd name="connsiteX27" fmla="*/ 103536 w 309453"/>
              <a:gd name="connsiteY27" fmla="*/ 255671 h 369720"/>
              <a:gd name="connsiteX28" fmla="*/ 103536 w 309453"/>
              <a:gd name="connsiteY28" fmla="*/ 76642 h 369720"/>
              <a:gd name="connsiteX29" fmla="*/ 120459 w 309453"/>
              <a:gd name="connsiteY29" fmla="*/ 59842 h 369720"/>
              <a:gd name="connsiteX30" fmla="*/ 136203 w 309453"/>
              <a:gd name="connsiteY30" fmla="*/ 76642 h 369720"/>
              <a:gd name="connsiteX31" fmla="*/ 136203 w 309453"/>
              <a:gd name="connsiteY31" fmla="*/ 190513 h 369720"/>
              <a:gd name="connsiteX32" fmla="*/ 136392 w 309453"/>
              <a:gd name="connsiteY32" fmla="*/ 190513 h 369720"/>
              <a:gd name="connsiteX33" fmla="*/ 136203 w 309453"/>
              <a:gd name="connsiteY33" fmla="*/ 192380 h 369720"/>
              <a:gd name="connsiteX34" fmla="*/ 145604 w 309453"/>
              <a:gd name="connsiteY34" fmla="*/ 201714 h 369720"/>
              <a:gd name="connsiteX35" fmla="*/ 155005 w 309453"/>
              <a:gd name="connsiteY35" fmla="*/ 192380 h 369720"/>
              <a:gd name="connsiteX36" fmla="*/ 154816 w 309453"/>
              <a:gd name="connsiteY36" fmla="*/ 190513 h 369720"/>
              <a:gd name="connsiteX37" fmla="*/ 155005 w 309453"/>
              <a:gd name="connsiteY37" fmla="*/ 190513 h 369720"/>
              <a:gd name="connsiteX38" fmla="*/ 155005 w 309453"/>
              <a:gd name="connsiteY38" fmla="*/ 143845 h 369720"/>
              <a:gd name="connsiteX39" fmla="*/ 171114 w 309453"/>
              <a:gd name="connsiteY39" fmla="*/ 127044 h 369720"/>
              <a:gd name="connsiteX40" fmla="*/ 187673 w 309453"/>
              <a:gd name="connsiteY40" fmla="*/ 143845 h 369720"/>
              <a:gd name="connsiteX41" fmla="*/ 187673 w 309453"/>
              <a:gd name="connsiteY41" fmla="*/ 205447 h 369720"/>
              <a:gd name="connsiteX42" fmla="*/ 187862 w 309453"/>
              <a:gd name="connsiteY42" fmla="*/ 205447 h 369720"/>
              <a:gd name="connsiteX43" fmla="*/ 187673 w 309453"/>
              <a:gd name="connsiteY43" fmla="*/ 207314 h 369720"/>
              <a:gd name="connsiteX44" fmla="*/ 197074 w 309453"/>
              <a:gd name="connsiteY44" fmla="*/ 216647 h 369720"/>
              <a:gd name="connsiteX45" fmla="*/ 206475 w 309453"/>
              <a:gd name="connsiteY45" fmla="*/ 207314 h 369720"/>
              <a:gd name="connsiteX46" fmla="*/ 206286 w 309453"/>
              <a:gd name="connsiteY46" fmla="*/ 205447 h 369720"/>
              <a:gd name="connsiteX47" fmla="*/ 206475 w 309453"/>
              <a:gd name="connsiteY47" fmla="*/ 205447 h 369720"/>
              <a:gd name="connsiteX48" fmla="*/ 206475 w 309453"/>
              <a:gd name="connsiteY48" fmla="*/ 162512 h 369720"/>
              <a:gd name="connsiteX49" fmla="*/ 222476 w 309453"/>
              <a:gd name="connsiteY49" fmla="*/ 145711 h 369720"/>
              <a:gd name="connsiteX50" fmla="*/ 239378 w 309453"/>
              <a:gd name="connsiteY50" fmla="*/ 162512 h 369720"/>
              <a:gd name="connsiteX51" fmla="*/ 239378 w 309453"/>
              <a:gd name="connsiteY51" fmla="*/ 216647 h 369720"/>
              <a:gd name="connsiteX52" fmla="*/ 239568 w 309453"/>
              <a:gd name="connsiteY52" fmla="*/ 216647 h 369720"/>
              <a:gd name="connsiteX53" fmla="*/ 239378 w 309453"/>
              <a:gd name="connsiteY53" fmla="*/ 218514 h 369720"/>
              <a:gd name="connsiteX54" fmla="*/ 248780 w 309453"/>
              <a:gd name="connsiteY54" fmla="*/ 227848 h 369720"/>
              <a:gd name="connsiteX55" fmla="*/ 257946 w 309453"/>
              <a:gd name="connsiteY55" fmla="*/ 218514 h 369720"/>
              <a:gd name="connsiteX56" fmla="*/ 257767 w 309453"/>
              <a:gd name="connsiteY56" fmla="*/ 216647 h 369720"/>
              <a:gd name="connsiteX57" fmla="*/ 257946 w 309453"/>
              <a:gd name="connsiteY57" fmla="*/ 216647 h 369720"/>
              <a:gd name="connsiteX58" fmla="*/ 257946 w 309453"/>
              <a:gd name="connsiteY58" fmla="*/ 179686 h 369720"/>
              <a:gd name="connsiteX59" fmla="*/ 274264 w 309453"/>
              <a:gd name="connsiteY59" fmla="*/ 162885 h 369720"/>
              <a:gd name="connsiteX60" fmla="*/ 290649 w 309453"/>
              <a:gd name="connsiteY60" fmla="*/ 179686 h 369720"/>
              <a:gd name="connsiteX61" fmla="*/ 290649 w 309453"/>
              <a:gd name="connsiteY61" fmla="*/ 248382 h 369720"/>
              <a:gd name="connsiteX62" fmla="*/ 70773 w 309453"/>
              <a:gd name="connsiteY62" fmla="*/ 125791 h 369720"/>
              <a:gd name="connsiteX63" fmla="*/ 70773 w 309453"/>
              <a:gd name="connsiteY63" fmla="*/ 94424 h 369720"/>
              <a:gd name="connsiteX64" fmla="*/ 66093 w 309453"/>
              <a:gd name="connsiteY64" fmla="*/ 72540 h 369720"/>
              <a:gd name="connsiteX65" fmla="*/ 119913 w 309453"/>
              <a:gd name="connsiteY65" fmla="*/ 18720 h 369720"/>
              <a:gd name="connsiteX66" fmla="*/ 173733 w 309453"/>
              <a:gd name="connsiteY66" fmla="*/ 72540 h 369720"/>
              <a:gd name="connsiteX67" fmla="*/ 172391 w 309453"/>
              <a:gd name="connsiteY67" fmla="*/ 84341 h 369720"/>
              <a:gd name="connsiteX68" fmla="*/ 189715 w 309453"/>
              <a:gd name="connsiteY68" fmla="*/ 91926 h 369720"/>
              <a:gd name="connsiteX69" fmla="*/ 192452 w 309453"/>
              <a:gd name="connsiteY69" fmla="*/ 72540 h 369720"/>
              <a:gd name="connsiteX70" fmla="*/ 119912 w 309453"/>
              <a:gd name="connsiteY70" fmla="*/ 0 h 369720"/>
              <a:gd name="connsiteX71" fmla="*/ 47372 w 309453"/>
              <a:gd name="connsiteY71" fmla="*/ 72540 h 369720"/>
              <a:gd name="connsiteX72" fmla="*/ 70773 w 309453"/>
              <a:gd name="connsiteY72" fmla="*/ 125791 h 36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09453" h="369720">
                <a:moveTo>
                  <a:pt x="275281" y="141978"/>
                </a:moveTo>
                <a:lnTo>
                  <a:pt x="274344" y="141978"/>
                </a:lnTo>
                <a:cubicBezTo>
                  <a:pt x="267416" y="141978"/>
                  <a:pt x="261730" y="143968"/>
                  <a:pt x="256253" y="147357"/>
                </a:cubicBezTo>
                <a:cubicBezTo>
                  <a:pt x="251461" y="133380"/>
                  <a:pt x="239271" y="123311"/>
                  <a:pt x="223570" y="123311"/>
                </a:cubicBezTo>
                <a:cubicBezTo>
                  <a:pt x="216641" y="123311"/>
                  <a:pt x="210024" y="125301"/>
                  <a:pt x="204548" y="128690"/>
                </a:cubicBezTo>
                <a:cubicBezTo>
                  <a:pt x="199755" y="114713"/>
                  <a:pt x="187559" y="104643"/>
                  <a:pt x="171858" y="104643"/>
                </a:cubicBezTo>
                <a:cubicBezTo>
                  <a:pt x="165734" y="104643"/>
                  <a:pt x="160044" y="106178"/>
                  <a:pt x="155006" y="108873"/>
                </a:cubicBezTo>
                <a:lnTo>
                  <a:pt x="155006" y="72909"/>
                </a:lnTo>
                <a:cubicBezTo>
                  <a:pt x="155006" y="53320"/>
                  <a:pt x="140190" y="37440"/>
                  <a:pt x="120459" y="37440"/>
                </a:cubicBezTo>
                <a:cubicBezTo>
                  <a:pt x="100727" y="37440"/>
                  <a:pt x="84733" y="53320"/>
                  <a:pt x="84733" y="72909"/>
                </a:cubicBezTo>
                <a:lnTo>
                  <a:pt x="84733" y="210604"/>
                </a:lnTo>
                <a:lnTo>
                  <a:pt x="63028" y="188989"/>
                </a:lnTo>
                <a:cubicBezTo>
                  <a:pt x="49076" y="175138"/>
                  <a:pt x="24383" y="177110"/>
                  <a:pt x="12504" y="188989"/>
                </a:cubicBezTo>
                <a:cubicBezTo>
                  <a:pt x="624" y="200868"/>
                  <a:pt x="-7166" y="224778"/>
                  <a:pt x="9845" y="241789"/>
                </a:cubicBezTo>
                <a:lnTo>
                  <a:pt x="109617" y="340907"/>
                </a:lnTo>
                <a:cubicBezTo>
                  <a:pt x="111676" y="342951"/>
                  <a:pt x="113938" y="344655"/>
                  <a:pt x="116319" y="346096"/>
                </a:cubicBezTo>
                <a:cubicBezTo>
                  <a:pt x="134510" y="360936"/>
                  <a:pt x="155355" y="369721"/>
                  <a:pt x="199433" y="369721"/>
                </a:cubicBezTo>
                <a:cubicBezTo>
                  <a:pt x="300128" y="369721"/>
                  <a:pt x="309453" y="315396"/>
                  <a:pt x="309453" y="248383"/>
                </a:cubicBezTo>
                <a:lnTo>
                  <a:pt x="309453" y="177446"/>
                </a:lnTo>
                <a:cubicBezTo>
                  <a:pt x="309453" y="157857"/>
                  <a:pt x="295013" y="141978"/>
                  <a:pt x="275281" y="141978"/>
                </a:cubicBezTo>
                <a:close/>
                <a:moveTo>
                  <a:pt x="290649" y="248382"/>
                </a:moveTo>
                <a:cubicBezTo>
                  <a:pt x="290649" y="305085"/>
                  <a:pt x="290378" y="351053"/>
                  <a:pt x="199432" y="351053"/>
                </a:cubicBezTo>
                <a:cubicBezTo>
                  <a:pt x="160905" y="351053"/>
                  <a:pt x="137775" y="342462"/>
                  <a:pt x="120253" y="325067"/>
                </a:cubicBezTo>
                <a:lnTo>
                  <a:pt x="25800" y="231228"/>
                </a:lnTo>
                <a:cubicBezTo>
                  <a:pt x="17443" y="222871"/>
                  <a:pt x="19544" y="212186"/>
                  <a:pt x="26385" y="205345"/>
                </a:cubicBezTo>
                <a:cubicBezTo>
                  <a:pt x="33226" y="198504"/>
                  <a:pt x="45782" y="198267"/>
                  <a:pt x="52391" y="204828"/>
                </a:cubicBezTo>
                <a:cubicBezTo>
                  <a:pt x="52391" y="204828"/>
                  <a:pt x="68963" y="221302"/>
                  <a:pt x="83240" y="235495"/>
                </a:cubicBezTo>
                <a:cubicBezTo>
                  <a:pt x="94045" y="246236"/>
                  <a:pt x="103536" y="255671"/>
                  <a:pt x="103536" y="255671"/>
                </a:cubicBezTo>
                <a:lnTo>
                  <a:pt x="103536" y="76642"/>
                </a:lnTo>
                <a:cubicBezTo>
                  <a:pt x="103536" y="67364"/>
                  <a:pt x="111113" y="59842"/>
                  <a:pt x="120459" y="59842"/>
                </a:cubicBezTo>
                <a:cubicBezTo>
                  <a:pt x="129805" y="59842"/>
                  <a:pt x="136203" y="67364"/>
                  <a:pt x="136203" y="76642"/>
                </a:cubicBezTo>
                <a:lnTo>
                  <a:pt x="136203" y="190513"/>
                </a:lnTo>
                <a:lnTo>
                  <a:pt x="136392" y="190513"/>
                </a:lnTo>
                <a:cubicBezTo>
                  <a:pt x="136269" y="191117"/>
                  <a:pt x="136203" y="191741"/>
                  <a:pt x="136203" y="192380"/>
                </a:cubicBezTo>
                <a:cubicBezTo>
                  <a:pt x="136203" y="197535"/>
                  <a:pt x="140412" y="201714"/>
                  <a:pt x="145604" y="201714"/>
                </a:cubicBezTo>
                <a:cubicBezTo>
                  <a:pt x="150796" y="201714"/>
                  <a:pt x="155005" y="197535"/>
                  <a:pt x="155005" y="192380"/>
                </a:cubicBezTo>
                <a:cubicBezTo>
                  <a:pt x="155005" y="191741"/>
                  <a:pt x="154940" y="191117"/>
                  <a:pt x="154816" y="190513"/>
                </a:cubicBezTo>
                <a:lnTo>
                  <a:pt x="155005" y="190513"/>
                </a:lnTo>
                <a:lnTo>
                  <a:pt x="155005" y="143845"/>
                </a:lnTo>
                <a:cubicBezTo>
                  <a:pt x="155005" y="134566"/>
                  <a:pt x="161767" y="127044"/>
                  <a:pt x="171114" y="127044"/>
                </a:cubicBezTo>
                <a:cubicBezTo>
                  <a:pt x="171114" y="127044"/>
                  <a:pt x="187673" y="126820"/>
                  <a:pt x="187673" y="143845"/>
                </a:cubicBezTo>
                <a:lnTo>
                  <a:pt x="187673" y="205447"/>
                </a:lnTo>
                <a:lnTo>
                  <a:pt x="187862" y="205447"/>
                </a:lnTo>
                <a:cubicBezTo>
                  <a:pt x="187739" y="206050"/>
                  <a:pt x="187673" y="206674"/>
                  <a:pt x="187673" y="207314"/>
                </a:cubicBezTo>
                <a:cubicBezTo>
                  <a:pt x="187673" y="212468"/>
                  <a:pt x="191882" y="216647"/>
                  <a:pt x="197074" y="216647"/>
                </a:cubicBezTo>
                <a:cubicBezTo>
                  <a:pt x="202266" y="216647"/>
                  <a:pt x="206475" y="212469"/>
                  <a:pt x="206475" y="207314"/>
                </a:cubicBezTo>
                <a:cubicBezTo>
                  <a:pt x="206475" y="206674"/>
                  <a:pt x="206410" y="206050"/>
                  <a:pt x="206286" y="205447"/>
                </a:cubicBezTo>
                <a:lnTo>
                  <a:pt x="206475" y="205447"/>
                </a:lnTo>
                <a:lnTo>
                  <a:pt x="206475" y="162512"/>
                </a:lnTo>
                <a:cubicBezTo>
                  <a:pt x="206475" y="153233"/>
                  <a:pt x="213129" y="145711"/>
                  <a:pt x="222476" y="145711"/>
                </a:cubicBezTo>
                <a:cubicBezTo>
                  <a:pt x="222476" y="145711"/>
                  <a:pt x="239378" y="146763"/>
                  <a:pt x="239378" y="162512"/>
                </a:cubicBezTo>
                <a:lnTo>
                  <a:pt x="239378" y="216647"/>
                </a:lnTo>
                <a:lnTo>
                  <a:pt x="239568" y="216647"/>
                </a:lnTo>
                <a:cubicBezTo>
                  <a:pt x="239445" y="217250"/>
                  <a:pt x="239378" y="217875"/>
                  <a:pt x="239378" y="218514"/>
                </a:cubicBezTo>
                <a:cubicBezTo>
                  <a:pt x="239378" y="223669"/>
                  <a:pt x="243588" y="227848"/>
                  <a:pt x="248780" y="227848"/>
                </a:cubicBezTo>
                <a:cubicBezTo>
                  <a:pt x="253972" y="227848"/>
                  <a:pt x="257946" y="223669"/>
                  <a:pt x="257946" y="218514"/>
                </a:cubicBezTo>
                <a:cubicBezTo>
                  <a:pt x="257946" y="217875"/>
                  <a:pt x="257884" y="217250"/>
                  <a:pt x="257767" y="216647"/>
                </a:cubicBezTo>
                <a:lnTo>
                  <a:pt x="257946" y="216647"/>
                </a:lnTo>
                <a:lnTo>
                  <a:pt x="257946" y="179686"/>
                </a:lnTo>
                <a:cubicBezTo>
                  <a:pt x="257946" y="170407"/>
                  <a:pt x="264918" y="162885"/>
                  <a:pt x="274264" y="162885"/>
                </a:cubicBezTo>
                <a:cubicBezTo>
                  <a:pt x="274264" y="162885"/>
                  <a:pt x="290649" y="162222"/>
                  <a:pt x="290649" y="179686"/>
                </a:cubicBezTo>
                <a:cubicBezTo>
                  <a:pt x="290649" y="179686"/>
                  <a:pt x="290649" y="233284"/>
                  <a:pt x="290649" y="248382"/>
                </a:cubicBezTo>
                <a:close/>
                <a:moveTo>
                  <a:pt x="70773" y="125791"/>
                </a:moveTo>
                <a:lnTo>
                  <a:pt x="70773" y="94424"/>
                </a:lnTo>
                <a:cubicBezTo>
                  <a:pt x="67788" y="87733"/>
                  <a:pt x="66093" y="80340"/>
                  <a:pt x="66093" y="72540"/>
                </a:cubicBezTo>
                <a:cubicBezTo>
                  <a:pt x="66093" y="42816"/>
                  <a:pt x="90189" y="18720"/>
                  <a:pt x="119913" y="18720"/>
                </a:cubicBezTo>
                <a:cubicBezTo>
                  <a:pt x="149637" y="18720"/>
                  <a:pt x="173733" y="42816"/>
                  <a:pt x="173733" y="72540"/>
                </a:cubicBezTo>
                <a:cubicBezTo>
                  <a:pt x="173733" y="76600"/>
                  <a:pt x="173253" y="80542"/>
                  <a:pt x="172391" y="84341"/>
                </a:cubicBezTo>
                <a:cubicBezTo>
                  <a:pt x="179161" y="84605"/>
                  <a:pt x="185269" y="87415"/>
                  <a:pt x="189715" y="91926"/>
                </a:cubicBezTo>
                <a:cubicBezTo>
                  <a:pt x="191438" y="85748"/>
                  <a:pt x="192452" y="79273"/>
                  <a:pt x="192452" y="72540"/>
                </a:cubicBezTo>
                <a:cubicBezTo>
                  <a:pt x="192452" y="32478"/>
                  <a:pt x="159975" y="0"/>
                  <a:pt x="119912" y="0"/>
                </a:cubicBezTo>
                <a:cubicBezTo>
                  <a:pt x="79850" y="0"/>
                  <a:pt x="47372" y="32478"/>
                  <a:pt x="47372" y="72540"/>
                </a:cubicBezTo>
                <a:cubicBezTo>
                  <a:pt x="47373" y="93618"/>
                  <a:pt x="56418" y="112537"/>
                  <a:pt x="70773" y="125791"/>
                </a:cubicBezTo>
                <a:close/>
              </a:path>
            </a:pathLst>
          </a:custGeom>
          <a:solidFill>
            <a:schemeClr val="bg1"/>
          </a:solidFill>
          <a:ln w="4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73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17EB8352-A54E-4B32-BC10-5046D0C6BF6E}"/>
              </a:ext>
            </a:extLst>
          </p:cNvPr>
          <p:cNvGrpSpPr/>
          <p:nvPr/>
        </p:nvGrpSpPr>
        <p:grpSpPr>
          <a:xfrm>
            <a:off x="1552630" y="1694823"/>
            <a:ext cx="4733444" cy="4733444"/>
            <a:chOff x="1552630" y="1968665"/>
            <a:chExt cx="4733444" cy="4733444"/>
          </a:xfrm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7D1975AD-4EA2-4FA2-84C3-5465C6205B74}"/>
                </a:ext>
              </a:extLst>
            </p:cNvPr>
            <p:cNvSpPr/>
            <p:nvPr/>
          </p:nvSpPr>
          <p:spPr>
            <a:xfrm>
              <a:off x="2040765" y="2515613"/>
              <a:ext cx="3659130" cy="3659130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4407E70-8A18-4C67-A85E-A7C3C114F0E2}"/>
                </a:ext>
              </a:extLst>
            </p:cNvPr>
            <p:cNvSpPr/>
            <p:nvPr/>
          </p:nvSpPr>
          <p:spPr>
            <a:xfrm>
              <a:off x="2392487" y="2867335"/>
              <a:ext cx="2955686" cy="2955686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DB9E597-DEB8-4953-9DE6-AA45BC1C45FF}"/>
                </a:ext>
              </a:extLst>
            </p:cNvPr>
            <p:cNvSpPr/>
            <p:nvPr/>
          </p:nvSpPr>
          <p:spPr>
            <a:xfrm>
              <a:off x="2599969" y="3074817"/>
              <a:ext cx="2540722" cy="254072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8F38371F-1A75-4A1A-9BCB-FF17D4CA11D9}"/>
                </a:ext>
              </a:extLst>
            </p:cNvPr>
            <p:cNvSpPr/>
            <p:nvPr/>
          </p:nvSpPr>
          <p:spPr>
            <a:xfrm>
              <a:off x="1552630" y="1968665"/>
              <a:ext cx="4733444" cy="4733444"/>
            </a:xfrm>
            <a:prstGeom prst="arc">
              <a:avLst>
                <a:gd name="adj1" fmla="val 1471227"/>
                <a:gd name="adj2" fmla="val 1298996"/>
              </a:avLst>
            </a:prstGeom>
            <a:noFill/>
            <a:ln w="22225" cap="rnd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48000"/>
                    </a:schemeClr>
                  </a:gs>
                </a:gsLst>
                <a:lin ang="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498D6DE9-F164-4BA0-B042-FB26FF6D904E}"/>
              </a:ext>
            </a:extLst>
          </p:cNvPr>
          <p:cNvGrpSpPr/>
          <p:nvPr/>
        </p:nvGrpSpPr>
        <p:grpSpPr>
          <a:xfrm>
            <a:off x="5903850" y="1694823"/>
            <a:ext cx="4733444" cy="4733444"/>
            <a:chOff x="5903850" y="1968665"/>
            <a:chExt cx="4733444" cy="4733444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955B365C-213E-4ADB-925E-08A8954E4D92}"/>
                </a:ext>
              </a:extLst>
            </p:cNvPr>
            <p:cNvSpPr/>
            <p:nvPr/>
          </p:nvSpPr>
          <p:spPr>
            <a:xfrm>
              <a:off x="6441006" y="2515478"/>
              <a:ext cx="3659130" cy="3659130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FA16E2E-BFCA-4B1B-8054-1F841F87554A}"/>
                </a:ext>
              </a:extLst>
            </p:cNvPr>
            <p:cNvSpPr/>
            <p:nvPr/>
          </p:nvSpPr>
          <p:spPr>
            <a:xfrm flipH="1">
              <a:off x="6792728" y="2857543"/>
              <a:ext cx="2955686" cy="2955686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0D0FB22-4096-4970-96B2-F9212CE0553D}"/>
                </a:ext>
              </a:extLst>
            </p:cNvPr>
            <p:cNvSpPr/>
            <p:nvPr/>
          </p:nvSpPr>
          <p:spPr>
            <a:xfrm flipH="1">
              <a:off x="7000210" y="3074682"/>
              <a:ext cx="2540722" cy="254072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ECCBB89C-2BCC-4108-9E8C-AB79042CBB8E}"/>
                </a:ext>
              </a:extLst>
            </p:cNvPr>
            <p:cNvSpPr/>
            <p:nvPr/>
          </p:nvSpPr>
          <p:spPr>
            <a:xfrm>
              <a:off x="5903850" y="1968665"/>
              <a:ext cx="4733444" cy="4733444"/>
            </a:xfrm>
            <a:prstGeom prst="arc">
              <a:avLst>
                <a:gd name="adj1" fmla="val 12300824"/>
                <a:gd name="adj2" fmla="val 12102976"/>
              </a:avLst>
            </a:prstGeom>
            <a:noFill/>
            <a:ln w="22225" cap="rnd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48000"/>
                    </a:schemeClr>
                  </a:gs>
                </a:gsLst>
                <a:lin ang="108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A4CF739D-4486-47F2-9B79-E8648E1DDA62}"/>
              </a:ext>
            </a:extLst>
          </p:cNvPr>
          <p:cNvSpPr/>
          <p:nvPr/>
        </p:nvSpPr>
        <p:spPr>
          <a:xfrm flipH="1">
            <a:off x="7562685" y="412836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国际产业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E3CF0F7-19D5-4C37-87C2-760D40B60B3D}"/>
              </a:ext>
            </a:extLst>
          </p:cNvPr>
          <p:cNvGrpSpPr/>
          <p:nvPr/>
        </p:nvGrpSpPr>
        <p:grpSpPr>
          <a:xfrm>
            <a:off x="1515170" y="1961371"/>
            <a:ext cx="1136032" cy="1136032"/>
            <a:chOff x="1981637" y="1460814"/>
            <a:chExt cx="1136032" cy="113603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2185133-BFC1-4494-9AFB-658FD3A446CB}"/>
                </a:ext>
              </a:extLst>
            </p:cNvPr>
            <p:cNvSpPr/>
            <p:nvPr/>
          </p:nvSpPr>
          <p:spPr>
            <a:xfrm>
              <a:off x="1981637" y="1460814"/>
              <a:ext cx="1136032" cy="113603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2884826-6D16-46A6-A2B3-974AC2EF44AE}"/>
                </a:ext>
              </a:extLst>
            </p:cNvPr>
            <p:cNvSpPr/>
            <p:nvPr/>
          </p:nvSpPr>
          <p:spPr>
            <a:xfrm>
              <a:off x="2226488" y="184416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品牌</a:t>
              </a: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7F3222A-8509-4CF6-B276-FD224573D112}"/>
              </a:ext>
            </a:extLst>
          </p:cNvPr>
          <p:cNvGrpSpPr/>
          <p:nvPr/>
        </p:nvGrpSpPr>
        <p:grpSpPr>
          <a:xfrm>
            <a:off x="1048051" y="3493529"/>
            <a:ext cx="1136032" cy="1136032"/>
            <a:chOff x="1048051" y="2685370"/>
            <a:chExt cx="1136032" cy="1136032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F2902EE-F1E3-4FA5-A83E-687154CC45FF}"/>
                </a:ext>
              </a:extLst>
            </p:cNvPr>
            <p:cNvSpPr/>
            <p:nvPr/>
          </p:nvSpPr>
          <p:spPr>
            <a:xfrm>
              <a:off x="1048051" y="2685370"/>
              <a:ext cx="1136032" cy="113603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604FBA0-CC48-4D25-818D-ECDA9471621B}"/>
                </a:ext>
              </a:extLst>
            </p:cNvPr>
            <p:cNvSpPr/>
            <p:nvPr/>
          </p:nvSpPr>
          <p:spPr>
            <a:xfrm>
              <a:off x="1292902" y="306872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品牌</a:t>
              </a: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6D71857D-4AA2-4E52-AF02-9849F0B4C1A1}"/>
              </a:ext>
            </a:extLst>
          </p:cNvPr>
          <p:cNvGrpSpPr/>
          <p:nvPr/>
        </p:nvGrpSpPr>
        <p:grpSpPr>
          <a:xfrm>
            <a:off x="1307554" y="5025687"/>
            <a:ext cx="1136032" cy="1136032"/>
            <a:chOff x="1048051" y="4200551"/>
            <a:chExt cx="1136032" cy="113603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F0AD7C0-739D-4DB3-9293-FCE521E5ED13}"/>
                </a:ext>
              </a:extLst>
            </p:cNvPr>
            <p:cNvSpPr/>
            <p:nvPr/>
          </p:nvSpPr>
          <p:spPr>
            <a:xfrm>
              <a:off x="1048051" y="4200551"/>
              <a:ext cx="1136032" cy="113603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D46AC44-E6A9-43A6-9892-64543C3CF848}"/>
                </a:ext>
              </a:extLst>
            </p:cNvPr>
            <p:cNvSpPr/>
            <p:nvPr/>
          </p:nvSpPr>
          <p:spPr>
            <a:xfrm>
              <a:off x="1292902" y="458390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品牌</a:t>
              </a: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5DD8F8E-E576-4EC5-986A-9B1F9E80CF5D}"/>
              </a:ext>
            </a:extLst>
          </p:cNvPr>
          <p:cNvGrpSpPr/>
          <p:nvPr/>
        </p:nvGrpSpPr>
        <p:grpSpPr>
          <a:xfrm>
            <a:off x="9540933" y="1961371"/>
            <a:ext cx="1136032" cy="1136032"/>
            <a:chOff x="9540933" y="1910802"/>
            <a:chExt cx="1136032" cy="113603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84C27B3-6A23-44DF-9F77-5F09DB6E3957}"/>
                </a:ext>
              </a:extLst>
            </p:cNvPr>
            <p:cNvSpPr/>
            <p:nvPr/>
          </p:nvSpPr>
          <p:spPr>
            <a:xfrm>
              <a:off x="9540933" y="1910802"/>
              <a:ext cx="1136032" cy="113603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581EE88-DC76-4CF4-97C4-CBBDFC3D3CAC}"/>
                </a:ext>
              </a:extLst>
            </p:cNvPr>
            <p:cNvSpPr/>
            <p:nvPr/>
          </p:nvSpPr>
          <p:spPr>
            <a:xfrm>
              <a:off x="9785784" y="229415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品牌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49755384-094F-4A27-8963-70D17DBB1F74}"/>
              </a:ext>
            </a:extLst>
          </p:cNvPr>
          <p:cNvGrpSpPr/>
          <p:nvPr/>
        </p:nvGrpSpPr>
        <p:grpSpPr>
          <a:xfrm>
            <a:off x="10007917" y="3493529"/>
            <a:ext cx="1136032" cy="1136032"/>
            <a:chOff x="10007917" y="3442960"/>
            <a:chExt cx="1136032" cy="113603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79BFA68-EA75-477A-BA77-181C41D7928E}"/>
                </a:ext>
              </a:extLst>
            </p:cNvPr>
            <p:cNvSpPr/>
            <p:nvPr/>
          </p:nvSpPr>
          <p:spPr>
            <a:xfrm>
              <a:off x="10007917" y="3442960"/>
              <a:ext cx="1136032" cy="113603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20810D1-CB82-4320-9097-1060B4A27489}"/>
                </a:ext>
              </a:extLst>
            </p:cNvPr>
            <p:cNvSpPr/>
            <p:nvPr/>
          </p:nvSpPr>
          <p:spPr>
            <a:xfrm>
              <a:off x="10252768" y="382631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品牌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8ADDFF40-24B6-4F9F-ADAE-F209A9239CA7}"/>
              </a:ext>
            </a:extLst>
          </p:cNvPr>
          <p:cNvGrpSpPr/>
          <p:nvPr/>
        </p:nvGrpSpPr>
        <p:grpSpPr>
          <a:xfrm>
            <a:off x="9540933" y="5025687"/>
            <a:ext cx="1136032" cy="1136032"/>
            <a:chOff x="9540933" y="4975118"/>
            <a:chExt cx="1136032" cy="1136032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5C0F011-A01E-40E7-A6B0-6F74137E640E}"/>
                </a:ext>
              </a:extLst>
            </p:cNvPr>
            <p:cNvSpPr/>
            <p:nvPr/>
          </p:nvSpPr>
          <p:spPr>
            <a:xfrm>
              <a:off x="9540933" y="4975118"/>
              <a:ext cx="1136032" cy="1136032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9B38834-47DD-493B-BF44-A5DC65F351D0}"/>
                </a:ext>
              </a:extLst>
            </p:cNvPr>
            <p:cNvSpPr/>
            <p:nvPr/>
          </p:nvSpPr>
          <p:spPr>
            <a:xfrm>
              <a:off x="9785784" y="5358468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品牌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E5627E86-2DE9-45D9-82BB-27C25CA080DD}"/>
              </a:ext>
            </a:extLst>
          </p:cNvPr>
          <p:cNvSpPr/>
          <p:nvPr/>
        </p:nvSpPr>
        <p:spPr>
          <a:xfrm>
            <a:off x="3211467" y="412836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国内产业</a:t>
            </a:r>
          </a:p>
        </p:txBody>
      </p:sp>
      <p:sp>
        <p:nvSpPr>
          <p:cNvPr id="125" name="Freeform 28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id="{E6657C35-BFC9-446A-9A7B-059242D7ED91}"/>
              </a:ext>
            </a:extLst>
          </p:cNvPr>
          <p:cNvSpPr>
            <a:spLocks/>
          </p:cNvSpPr>
          <p:nvPr/>
        </p:nvSpPr>
        <p:spPr bwMode="auto">
          <a:xfrm>
            <a:off x="3585145" y="3536183"/>
            <a:ext cx="587376" cy="489580"/>
          </a:xfrm>
          <a:custGeom>
            <a:avLst/>
            <a:gdLst>
              <a:gd name="T0" fmla="*/ 1027 w 1898"/>
              <a:gd name="T1" fmla="*/ 806 h 1582"/>
              <a:gd name="T2" fmla="*/ 1027 w 1898"/>
              <a:gd name="T3" fmla="*/ 581 h 1582"/>
              <a:gd name="T4" fmla="*/ 396 w 1898"/>
              <a:gd name="T5" fmla="*/ 707 h 1582"/>
              <a:gd name="T6" fmla="*/ 396 w 1898"/>
              <a:gd name="T7" fmla="*/ 1582 h 1582"/>
              <a:gd name="T8" fmla="*/ 0 w 1898"/>
              <a:gd name="T9" fmla="*/ 1582 h 1582"/>
              <a:gd name="T10" fmla="*/ 0 w 1898"/>
              <a:gd name="T11" fmla="*/ 1426 h 1582"/>
              <a:gd name="T12" fmla="*/ 238 w 1898"/>
              <a:gd name="T13" fmla="*/ 1426 h 1582"/>
              <a:gd name="T14" fmla="*/ 238 w 1898"/>
              <a:gd name="T15" fmla="*/ 579 h 1582"/>
              <a:gd name="T16" fmla="*/ 712 w 1898"/>
              <a:gd name="T17" fmla="*/ 484 h 1582"/>
              <a:gd name="T18" fmla="*/ 712 w 1898"/>
              <a:gd name="T19" fmla="*/ 187 h 1582"/>
              <a:gd name="T20" fmla="*/ 1661 w 1898"/>
              <a:gd name="T21" fmla="*/ 0 h 1582"/>
              <a:gd name="T22" fmla="*/ 1661 w 1898"/>
              <a:gd name="T23" fmla="*/ 1426 h 1582"/>
              <a:gd name="T24" fmla="*/ 1898 w 1898"/>
              <a:gd name="T25" fmla="*/ 1426 h 1582"/>
              <a:gd name="T26" fmla="*/ 1898 w 1898"/>
              <a:gd name="T27" fmla="*/ 1582 h 1582"/>
              <a:gd name="T28" fmla="*/ 1027 w 1898"/>
              <a:gd name="T29" fmla="*/ 1582 h 1582"/>
              <a:gd name="T30" fmla="*/ 1027 w 1898"/>
              <a:gd name="T31" fmla="*/ 1229 h 1582"/>
              <a:gd name="T32" fmla="*/ 1186 w 1898"/>
              <a:gd name="T33" fmla="*/ 1072 h 1582"/>
              <a:gd name="T34" fmla="*/ 1186 w 1898"/>
              <a:gd name="T35" fmla="*/ 1426 h 1582"/>
              <a:gd name="T36" fmla="*/ 1502 w 1898"/>
              <a:gd name="T37" fmla="*/ 1426 h 1582"/>
              <a:gd name="T38" fmla="*/ 1502 w 1898"/>
              <a:gd name="T39" fmla="*/ 189 h 1582"/>
              <a:gd name="T40" fmla="*/ 871 w 1898"/>
              <a:gd name="T41" fmla="*/ 315 h 1582"/>
              <a:gd name="T42" fmla="*/ 871 w 1898"/>
              <a:gd name="T43" fmla="*/ 453 h 1582"/>
              <a:gd name="T44" fmla="*/ 1186 w 1898"/>
              <a:gd name="T45" fmla="*/ 391 h 1582"/>
              <a:gd name="T46" fmla="*/ 1186 w 1898"/>
              <a:gd name="T47" fmla="*/ 873 h 1582"/>
              <a:gd name="T48" fmla="*/ 1184 w 1898"/>
              <a:gd name="T49" fmla="*/ 873 h 1582"/>
              <a:gd name="T50" fmla="*/ 1184 w 1898"/>
              <a:gd name="T51" fmla="*/ 873 h 1582"/>
              <a:gd name="T52" fmla="*/ 852 w 1898"/>
              <a:gd name="T53" fmla="*/ 1205 h 1582"/>
              <a:gd name="T54" fmla="*/ 629 w 1898"/>
              <a:gd name="T55" fmla="*/ 982 h 1582"/>
              <a:gd name="T56" fmla="*/ 740 w 1898"/>
              <a:gd name="T57" fmla="*/ 870 h 1582"/>
              <a:gd name="T58" fmla="*/ 852 w 1898"/>
              <a:gd name="T59" fmla="*/ 982 h 1582"/>
              <a:gd name="T60" fmla="*/ 1027 w 1898"/>
              <a:gd name="T61" fmla="*/ 806 h 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98" h="1582">
                <a:moveTo>
                  <a:pt x="1027" y="806"/>
                </a:moveTo>
                <a:lnTo>
                  <a:pt x="1027" y="581"/>
                </a:lnTo>
                <a:lnTo>
                  <a:pt x="396" y="707"/>
                </a:lnTo>
                <a:lnTo>
                  <a:pt x="396" y="1582"/>
                </a:lnTo>
                <a:lnTo>
                  <a:pt x="0" y="1582"/>
                </a:lnTo>
                <a:lnTo>
                  <a:pt x="0" y="1426"/>
                </a:lnTo>
                <a:lnTo>
                  <a:pt x="238" y="1426"/>
                </a:lnTo>
                <a:lnTo>
                  <a:pt x="238" y="579"/>
                </a:lnTo>
                <a:lnTo>
                  <a:pt x="712" y="484"/>
                </a:lnTo>
                <a:lnTo>
                  <a:pt x="712" y="187"/>
                </a:lnTo>
                <a:lnTo>
                  <a:pt x="1661" y="0"/>
                </a:lnTo>
                <a:lnTo>
                  <a:pt x="1661" y="1426"/>
                </a:lnTo>
                <a:lnTo>
                  <a:pt x="1898" y="1426"/>
                </a:lnTo>
                <a:lnTo>
                  <a:pt x="1898" y="1582"/>
                </a:lnTo>
                <a:lnTo>
                  <a:pt x="1027" y="1582"/>
                </a:lnTo>
                <a:lnTo>
                  <a:pt x="1027" y="1229"/>
                </a:lnTo>
                <a:lnTo>
                  <a:pt x="1186" y="1072"/>
                </a:lnTo>
                <a:lnTo>
                  <a:pt x="1186" y="1426"/>
                </a:lnTo>
                <a:lnTo>
                  <a:pt x="1502" y="1426"/>
                </a:lnTo>
                <a:lnTo>
                  <a:pt x="1502" y="189"/>
                </a:lnTo>
                <a:lnTo>
                  <a:pt x="871" y="315"/>
                </a:lnTo>
                <a:lnTo>
                  <a:pt x="871" y="453"/>
                </a:lnTo>
                <a:lnTo>
                  <a:pt x="1186" y="391"/>
                </a:lnTo>
                <a:lnTo>
                  <a:pt x="1186" y="873"/>
                </a:lnTo>
                <a:lnTo>
                  <a:pt x="1184" y="873"/>
                </a:lnTo>
                <a:lnTo>
                  <a:pt x="1184" y="873"/>
                </a:lnTo>
                <a:lnTo>
                  <a:pt x="852" y="1205"/>
                </a:lnTo>
                <a:lnTo>
                  <a:pt x="629" y="982"/>
                </a:lnTo>
                <a:lnTo>
                  <a:pt x="740" y="870"/>
                </a:lnTo>
                <a:lnTo>
                  <a:pt x="852" y="982"/>
                </a:lnTo>
                <a:lnTo>
                  <a:pt x="1027" y="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28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<a:extLst>
              <a:ext uri="{FF2B5EF4-FFF2-40B4-BE49-F238E27FC236}">
                <a16:creationId xmlns:a16="http://schemas.microsoft.com/office/drawing/2014/main" id="{1E6BF0DD-2B83-4935-9E8C-509EA095FFCA}"/>
              </a:ext>
            </a:extLst>
          </p:cNvPr>
          <p:cNvSpPr>
            <a:spLocks/>
          </p:cNvSpPr>
          <p:nvPr/>
        </p:nvSpPr>
        <p:spPr bwMode="auto">
          <a:xfrm>
            <a:off x="8027451" y="3559257"/>
            <a:ext cx="587376" cy="489580"/>
          </a:xfrm>
          <a:custGeom>
            <a:avLst/>
            <a:gdLst>
              <a:gd name="T0" fmla="*/ 1027 w 1898"/>
              <a:gd name="T1" fmla="*/ 806 h 1582"/>
              <a:gd name="T2" fmla="*/ 1027 w 1898"/>
              <a:gd name="T3" fmla="*/ 581 h 1582"/>
              <a:gd name="T4" fmla="*/ 396 w 1898"/>
              <a:gd name="T5" fmla="*/ 707 h 1582"/>
              <a:gd name="T6" fmla="*/ 396 w 1898"/>
              <a:gd name="T7" fmla="*/ 1582 h 1582"/>
              <a:gd name="T8" fmla="*/ 0 w 1898"/>
              <a:gd name="T9" fmla="*/ 1582 h 1582"/>
              <a:gd name="T10" fmla="*/ 0 w 1898"/>
              <a:gd name="T11" fmla="*/ 1426 h 1582"/>
              <a:gd name="T12" fmla="*/ 238 w 1898"/>
              <a:gd name="T13" fmla="*/ 1426 h 1582"/>
              <a:gd name="T14" fmla="*/ 238 w 1898"/>
              <a:gd name="T15" fmla="*/ 579 h 1582"/>
              <a:gd name="T16" fmla="*/ 712 w 1898"/>
              <a:gd name="T17" fmla="*/ 484 h 1582"/>
              <a:gd name="T18" fmla="*/ 712 w 1898"/>
              <a:gd name="T19" fmla="*/ 187 h 1582"/>
              <a:gd name="T20" fmla="*/ 1661 w 1898"/>
              <a:gd name="T21" fmla="*/ 0 h 1582"/>
              <a:gd name="T22" fmla="*/ 1661 w 1898"/>
              <a:gd name="T23" fmla="*/ 1426 h 1582"/>
              <a:gd name="T24" fmla="*/ 1898 w 1898"/>
              <a:gd name="T25" fmla="*/ 1426 h 1582"/>
              <a:gd name="T26" fmla="*/ 1898 w 1898"/>
              <a:gd name="T27" fmla="*/ 1582 h 1582"/>
              <a:gd name="T28" fmla="*/ 1027 w 1898"/>
              <a:gd name="T29" fmla="*/ 1582 h 1582"/>
              <a:gd name="T30" fmla="*/ 1027 w 1898"/>
              <a:gd name="T31" fmla="*/ 1229 h 1582"/>
              <a:gd name="T32" fmla="*/ 1186 w 1898"/>
              <a:gd name="T33" fmla="*/ 1072 h 1582"/>
              <a:gd name="T34" fmla="*/ 1186 w 1898"/>
              <a:gd name="T35" fmla="*/ 1426 h 1582"/>
              <a:gd name="T36" fmla="*/ 1502 w 1898"/>
              <a:gd name="T37" fmla="*/ 1426 h 1582"/>
              <a:gd name="T38" fmla="*/ 1502 w 1898"/>
              <a:gd name="T39" fmla="*/ 189 h 1582"/>
              <a:gd name="T40" fmla="*/ 871 w 1898"/>
              <a:gd name="T41" fmla="*/ 315 h 1582"/>
              <a:gd name="T42" fmla="*/ 871 w 1898"/>
              <a:gd name="T43" fmla="*/ 453 h 1582"/>
              <a:gd name="T44" fmla="*/ 1186 w 1898"/>
              <a:gd name="T45" fmla="*/ 391 h 1582"/>
              <a:gd name="T46" fmla="*/ 1186 w 1898"/>
              <a:gd name="T47" fmla="*/ 873 h 1582"/>
              <a:gd name="T48" fmla="*/ 1184 w 1898"/>
              <a:gd name="T49" fmla="*/ 873 h 1582"/>
              <a:gd name="T50" fmla="*/ 1184 w 1898"/>
              <a:gd name="T51" fmla="*/ 873 h 1582"/>
              <a:gd name="T52" fmla="*/ 852 w 1898"/>
              <a:gd name="T53" fmla="*/ 1205 h 1582"/>
              <a:gd name="T54" fmla="*/ 629 w 1898"/>
              <a:gd name="T55" fmla="*/ 982 h 1582"/>
              <a:gd name="T56" fmla="*/ 740 w 1898"/>
              <a:gd name="T57" fmla="*/ 870 h 1582"/>
              <a:gd name="T58" fmla="*/ 852 w 1898"/>
              <a:gd name="T59" fmla="*/ 982 h 1582"/>
              <a:gd name="T60" fmla="*/ 1027 w 1898"/>
              <a:gd name="T61" fmla="*/ 806 h 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98" h="1582">
                <a:moveTo>
                  <a:pt x="1027" y="806"/>
                </a:moveTo>
                <a:lnTo>
                  <a:pt x="1027" y="581"/>
                </a:lnTo>
                <a:lnTo>
                  <a:pt x="396" y="707"/>
                </a:lnTo>
                <a:lnTo>
                  <a:pt x="396" y="1582"/>
                </a:lnTo>
                <a:lnTo>
                  <a:pt x="0" y="1582"/>
                </a:lnTo>
                <a:lnTo>
                  <a:pt x="0" y="1426"/>
                </a:lnTo>
                <a:lnTo>
                  <a:pt x="238" y="1426"/>
                </a:lnTo>
                <a:lnTo>
                  <a:pt x="238" y="579"/>
                </a:lnTo>
                <a:lnTo>
                  <a:pt x="712" y="484"/>
                </a:lnTo>
                <a:lnTo>
                  <a:pt x="712" y="187"/>
                </a:lnTo>
                <a:lnTo>
                  <a:pt x="1661" y="0"/>
                </a:lnTo>
                <a:lnTo>
                  <a:pt x="1661" y="1426"/>
                </a:lnTo>
                <a:lnTo>
                  <a:pt x="1898" y="1426"/>
                </a:lnTo>
                <a:lnTo>
                  <a:pt x="1898" y="1582"/>
                </a:lnTo>
                <a:lnTo>
                  <a:pt x="1027" y="1582"/>
                </a:lnTo>
                <a:lnTo>
                  <a:pt x="1027" y="1229"/>
                </a:lnTo>
                <a:lnTo>
                  <a:pt x="1186" y="1072"/>
                </a:lnTo>
                <a:lnTo>
                  <a:pt x="1186" y="1426"/>
                </a:lnTo>
                <a:lnTo>
                  <a:pt x="1502" y="1426"/>
                </a:lnTo>
                <a:lnTo>
                  <a:pt x="1502" y="189"/>
                </a:lnTo>
                <a:lnTo>
                  <a:pt x="871" y="315"/>
                </a:lnTo>
                <a:lnTo>
                  <a:pt x="871" y="453"/>
                </a:lnTo>
                <a:lnTo>
                  <a:pt x="1186" y="391"/>
                </a:lnTo>
                <a:lnTo>
                  <a:pt x="1186" y="873"/>
                </a:lnTo>
                <a:lnTo>
                  <a:pt x="1184" y="873"/>
                </a:lnTo>
                <a:lnTo>
                  <a:pt x="1184" y="873"/>
                </a:lnTo>
                <a:lnTo>
                  <a:pt x="852" y="1205"/>
                </a:lnTo>
                <a:lnTo>
                  <a:pt x="629" y="982"/>
                </a:lnTo>
                <a:lnTo>
                  <a:pt x="740" y="870"/>
                </a:lnTo>
                <a:lnTo>
                  <a:pt x="852" y="982"/>
                </a:lnTo>
                <a:lnTo>
                  <a:pt x="1027" y="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文本框 12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F1D69EC6-C6FF-427C-885E-A47A23F7AA1C}"/>
              </a:ext>
            </a:extLst>
          </p:cNvPr>
          <p:cNvSpPr txBox="1"/>
          <p:nvPr/>
        </p:nvSpPr>
        <p:spPr>
          <a:xfrm>
            <a:off x="3346825" y="657225"/>
            <a:ext cx="549835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zh-CN" altLang="en-US" sz="2800" b="1" dirty="0"/>
              <a:t>产业布局</a:t>
            </a:r>
          </a:p>
        </p:txBody>
      </p:sp>
      <p:sp>
        <p:nvSpPr>
          <p:cNvPr id="128" name="文本框 12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ACF32698-BD55-4F7E-9F1C-19995B04B1D5}"/>
              </a:ext>
            </a:extLst>
          </p:cNvPr>
          <p:cNvSpPr txBox="1"/>
          <p:nvPr/>
        </p:nvSpPr>
        <p:spPr>
          <a:xfrm>
            <a:off x="3048000" y="1124432"/>
            <a:ext cx="6096000" cy="377026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 dirty="0"/>
              <a:t>整合数据资产，构建标签画像体系，赋能数字化运营之路</a:t>
            </a:r>
          </a:p>
        </p:txBody>
      </p:sp>
    </p:spTree>
    <p:extLst>
      <p:ext uri="{BB962C8B-B14F-4D97-AF65-F5344CB8AC3E}">
        <p14:creationId xmlns:p14="http://schemas.microsoft.com/office/powerpoint/2010/main" val="302670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5039B76-93A4-4E4A-89E5-2872A6A4B14F}"/>
              </a:ext>
            </a:extLst>
          </p:cNvPr>
          <p:cNvSpPr/>
          <p:nvPr/>
        </p:nvSpPr>
        <p:spPr>
          <a:xfrm>
            <a:off x="914733" y="5564015"/>
            <a:ext cx="3368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品牌营销策略就是以品牌输出为核心的营销策略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8D377B-2320-4D39-917F-7F32CA0386AE}"/>
              </a:ext>
            </a:extLst>
          </p:cNvPr>
          <p:cNvSpPr/>
          <p:nvPr/>
        </p:nvSpPr>
        <p:spPr>
          <a:xfrm>
            <a:off x="914732" y="4002544"/>
            <a:ext cx="2500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品牌营销策略就是以品牌输出为核心的营销策略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249AD4B-365A-46F1-8DD3-042892454A8D}"/>
              </a:ext>
            </a:extLst>
          </p:cNvPr>
          <p:cNvSpPr/>
          <p:nvPr/>
        </p:nvSpPr>
        <p:spPr>
          <a:xfrm>
            <a:off x="914733" y="2441071"/>
            <a:ext cx="3107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品牌营销策略就是以品牌输出为核心的营销策略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CCA6A6F-0287-4F4D-86FF-ECA3D8CF4451}"/>
              </a:ext>
            </a:extLst>
          </p:cNvPr>
          <p:cNvSpPr/>
          <p:nvPr/>
        </p:nvSpPr>
        <p:spPr>
          <a:xfrm>
            <a:off x="9041895" y="5564015"/>
            <a:ext cx="2402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品牌营销策略就是以品牌输出为核心的营销策略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82C5E6-9128-4A54-8FBD-ABA3ECE8D7B6}"/>
              </a:ext>
            </a:extLst>
          </p:cNvPr>
          <p:cNvSpPr/>
          <p:nvPr/>
        </p:nvSpPr>
        <p:spPr>
          <a:xfrm>
            <a:off x="8770961" y="4002543"/>
            <a:ext cx="2672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品牌营销策略就是以品牌输出为核心的营销策略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4413D57-8A41-43C2-BB04-394B917F1198}"/>
              </a:ext>
            </a:extLst>
          </p:cNvPr>
          <p:cNvSpPr/>
          <p:nvPr/>
        </p:nvSpPr>
        <p:spPr>
          <a:xfrm>
            <a:off x="8406366" y="2441071"/>
            <a:ext cx="3037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品牌营销策略就是以品牌输出为核心的营销策略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95F540-FDBB-4795-B02A-885D2688D399}"/>
              </a:ext>
            </a:extLst>
          </p:cNvPr>
          <p:cNvGrpSpPr/>
          <p:nvPr/>
        </p:nvGrpSpPr>
        <p:grpSpPr>
          <a:xfrm>
            <a:off x="865153" y="3319369"/>
            <a:ext cx="2597714" cy="1561472"/>
            <a:chOff x="515938" y="3319369"/>
            <a:chExt cx="2946929" cy="1561472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7C6EBBB-966F-4BA5-9DC4-F55AB616C2CD}"/>
                </a:ext>
              </a:extLst>
            </p:cNvPr>
            <p:cNvCxnSpPr/>
            <p:nvPr/>
          </p:nvCxnSpPr>
          <p:spPr>
            <a:xfrm>
              <a:off x="515938" y="3319369"/>
              <a:ext cx="2946929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BDEACDE-2EA2-4E68-8B9A-CC52A60033D5}"/>
                </a:ext>
              </a:extLst>
            </p:cNvPr>
            <p:cNvCxnSpPr/>
            <p:nvPr/>
          </p:nvCxnSpPr>
          <p:spPr>
            <a:xfrm>
              <a:off x="515938" y="4880841"/>
              <a:ext cx="2946929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AC91109-0B5D-4D4A-9FC3-4C6D2B52B4E6}"/>
              </a:ext>
            </a:extLst>
          </p:cNvPr>
          <p:cNvGrpSpPr/>
          <p:nvPr/>
        </p:nvGrpSpPr>
        <p:grpSpPr>
          <a:xfrm>
            <a:off x="8728605" y="3319369"/>
            <a:ext cx="2588683" cy="1561472"/>
            <a:chOff x="8728605" y="3319369"/>
            <a:chExt cx="2946929" cy="1561472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8AA8AEA-A1D4-4B08-A24B-16A06F11EF03}"/>
                </a:ext>
              </a:extLst>
            </p:cNvPr>
            <p:cNvCxnSpPr/>
            <p:nvPr/>
          </p:nvCxnSpPr>
          <p:spPr>
            <a:xfrm>
              <a:off x="8728605" y="3319369"/>
              <a:ext cx="2946929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713AE4E-D457-49D9-9927-1642001B3CAA}"/>
                </a:ext>
              </a:extLst>
            </p:cNvPr>
            <p:cNvCxnSpPr/>
            <p:nvPr/>
          </p:nvCxnSpPr>
          <p:spPr>
            <a:xfrm>
              <a:off x="8728605" y="4880841"/>
              <a:ext cx="2946929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6F7EC7-650C-4E7E-A729-BAB3F5697551}"/>
              </a:ext>
            </a:extLst>
          </p:cNvPr>
          <p:cNvGrpSpPr/>
          <p:nvPr/>
        </p:nvGrpSpPr>
        <p:grpSpPr>
          <a:xfrm>
            <a:off x="3066328" y="2317867"/>
            <a:ext cx="6103957" cy="3525780"/>
            <a:chOff x="3104428" y="1646763"/>
            <a:chExt cx="6103957" cy="3525780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EF58733F-9A11-4EBD-9D9F-E72E0D96F3A2}"/>
                </a:ext>
              </a:extLst>
            </p:cNvPr>
            <p:cNvGrpSpPr/>
            <p:nvPr/>
          </p:nvGrpSpPr>
          <p:grpSpPr>
            <a:xfrm>
              <a:off x="3104428" y="1646763"/>
              <a:ext cx="3525780" cy="3525780"/>
              <a:chOff x="5516121" y="2136590"/>
              <a:chExt cx="3525780" cy="3525780"/>
            </a:xfrm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0EA66EEB-1571-42E4-B44A-8B33985C29B4}"/>
                  </a:ext>
                </a:extLst>
              </p:cNvPr>
              <p:cNvSpPr/>
              <p:nvPr/>
            </p:nvSpPr>
            <p:spPr>
              <a:xfrm rot="19741494">
                <a:off x="5516121" y="2136590"/>
                <a:ext cx="3525780" cy="352578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20000"/>
                      <a:lumOff val="80000"/>
                      <a:alpha val="12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Roboto"/>
                  <a:ea typeface="思源黑体 CN Regular"/>
                </a:endParaRPr>
              </a:p>
            </p:txBody>
          </p: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16292D33-43D4-4C1E-B773-41E7AB0AE1DB}"/>
                  </a:ext>
                </a:extLst>
              </p:cNvPr>
              <p:cNvGrpSpPr/>
              <p:nvPr/>
            </p:nvGrpSpPr>
            <p:grpSpPr>
              <a:xfrm>
                <a:off x="5893124" y="2513593"/>
                <a:ext cx="2771775" cy="2771775"/>
                <a:chOff x="5873412" y="2704107"/>
                <a:chExt cx="2771775" cy="2771775"/>
              </a:xfrm>
            </p:grpSpPr>
            <p:sp>
              <p:nvSpPr>
                <p:cNvPr id="130" name="椭圆 12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      <a:extLst>
                    <a:ext uri="{FF2B5EF4-FFF2-40B4-BE49-F238E27FC236}">
                      <a16:creationId xmlns:a16="http://schemas.microsoft.com/office/drawing/2014/main" id="{A28C4023-FA20-4D2F-A600-900275032BF5}"/>
                    </a:ext>
                  </a:extLst>
                </p:cNvPr>
                <p:cNvSpPr/>
                <p:nvPr/>
              </p:nvSpPr>
              <p:spPr>
                <a:xfrm>
                  <a:off x="5873412" y="2704107"/>
                  <a:ext cx="2771775" cy="27717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7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6794A57F-5AFE-4BE9-812F-4FA08BC3F433}"/>
                    </a:ext>
                  </a:extLst>
                </p:cNvPr>
                <p:cNvSpPr/>
                <p:nvPr/>
              </p:nvSpPr>
              <p:spPr>
                <a:xfrm>
                  <a:off x="6398352" y="3229047"/>
                  <a:ext cx="1721894" cy="1721894"/>
                </a:xfrm>
                <a:prstGeom prst="ellipse">
                  <a:avLst/>
                </a:prstGeom>
                <a:solidFill>
                  <a:schemeClr val="bg1">
                    <a:alpha val="31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B6BA769A-5B12-44A8-89E3-FC16D7B68528}"/>
                  </a:ext>
                </a:extLst>
              </p:cNvPr>
              <p:cNvSpPr txBox="1"/>
              <p:nvPr/>
            </p:nvSpPr>
            <p:spPr>
              <a:xfrm flipH="1">
                <a:off x="6574357" y="3483982"/>
                <a:ext cx="1409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</a:gradFill>
                    <a:latin typeface="+mj-ea"/>
                    <a:ea typeface="+mj-ea"/>
                  </a:rPr>
                  <a:t>产品</a:t>
                </a:r>
                <a:endParaRPr lang="en-US" altLang="zh-CN" sz="2400" dirty="0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400" dirty="0"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</a:gradFill>
                    <a:latin typeface="+mj-ea"/>
                    <a:ea typeface="+mj-ea"/>
                  </a:rPr>
                  <a:t>分析</a:t>
                </a:r>
              </a:p>
            </p:txBody>
          </p: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0376DB60-68CA-4B1D-980E-EFCCD2F68B92}"/>
                </a:ext>
              </a:extLst>
            </p:cNvPr>
            <p:cNvGrpSpPr/>
            <p:nvPr/>
          </p:nvGrpSpPr>
          <p:grpSpPr>
            <a:xfrm>
              <a:off x="5682605" y="1646763"/>
              <a:ext cx="3525780" cy="3525780"/>
              <a:chOff x="5516121" y="2136590"/>
              <a:chExt cx="3525780" cy="3525780"/>
            </a:xfrm>
          </p:grpSpPr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EF142963-F6CE-4157-B7FE-56D479D6FF02}"/>
                  </a:ext>
                </a:extLst>
              </p:cNvPr>
              <p:cNvSpPr/>
              <p:nvPr/>
            </p:nvSpPr>
            <p:spPr>
              <a:xfrm rot="19741494">
                <a:off x="5516121" y="2136590"/>
                <a:ext cx="3525780" cy="352578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20000"/>
                      <a:lumOff val="80000"/>
                      <a:alpha val="12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Roboto"/>
                  <a:ea typeface="思源黑体 CN Regular"/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44E6A8C7-6EEF-45DC-9823-7F0CD0328BB1}"/>
                  </a:ext>
                </a:extLst>
              </p:cNvPr>
              <p:cNvGrpSpPr/>
              <p:nvPr/>
            </p:nvGrpSpPr>
            <p:grpSpPr>
              <a:xfrm>
                <a:off x="5893124" y="2513593"/>
                <a:ext cx="2771775" cy="2771775"/>
                <a:chOff x="5873412" y="2704107"/>
                <a:chExt cx="2771775" cy="2771775"/>
              </a:xfrm>
            </p:grpSpPr>
            <p:sp>
              <p:nvSpPr>
                <p:cNvPr id="136" name="椭圆 13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      <a:extLst>
                    <a:ext uri="{FF2B5EF4-FFF2-40B4-BE49-F238E27FC236}">
                      <a16:creationId xmlns:a16="http://schemas.microsoft.com/office/drawing/2014/main" id="{3CF40C20-C51D-428A-AD21-2EF395B5C545}"/>
                    </a:ext>
                  </a:extLst>
                </p:cNvPr>
                <p:cNvSpPr/>
                <p:nvPr/>
              </p:nvSpPr>
              <p:spPr>
                <a:xfrm>
                  <a:off x="5873412" y="2704107"/>
                  <a:ext cx="2771775" cy="27717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7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073A3928-2F59-4D0E-A7E3-42D0ECE5848A}"/>
                    </a:ext>
                  </a:extLst>
                </p:cNvPr>
                <p:cNvSpPr/>
                <p:nvPr/>
              </p:nvSpPr>
              <p:spPr>
                <a:xfrm>
                  <a:off x="6398352" y="3229047"/>
                  <a:ext cx="1721894" cy="1721894"/>
                </a:xfrm>
                <a:prstGeom prst="ellipse">
                  <a:avLst/>
                </a:prstGeom>
                <a:solidFill>
                  <a:schemeClr val="bg1">
                    <a:alpha val="31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D1AB9658-EC12-46A2-96F5-40C5880A9962}"/>
                  </a:ext>
                </a:extLst>
              </p:cNvPr>
              <p:cNvSpPr txBox="1"/>
              <p:nvPr/>
            </p:nvSpPr>
            <p:spPr>
              <a:xfrm flipH="1">
                <a:off x="6574357" y="3483982"/>
                <a:ext cx="1409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</a:gradFill>
                    <a:latin typeface="+mj-ea"/>
                    <a:ea typeface="+mj-ea"/>
                  </a:rPr>
                  <a:t>竞品</a:t>
                </a:r>
                <a:endParaRPr lang="en-US" altLang="zh-CN" sz="2400" dirty="0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400" dirty="0"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2700000" scaled="1"/>
                    </a:gradFill>
                    <a:latin typeface="+mj-ea"/>
                    <a:ea typeface="+mj-ea"/>
                  </a:rPr>
                  <a:t>分析</a:t>
                </a:r>
              </a:p>
            </p:txBody>
          </p: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F50A405A-F4D5-43FC-8F70-044C586BC7B6}"/>
              </a:ext>
            </a:extLst>
          </p:cNvPr>
          <p:cNvGrpSpPr/>
          <p:nvPr/>
        </p:nvGrpSpPr>
        <p:grpSpPr>
          <a:xfrm>
            <a:off x="856338" y="3573293"/>
            <a:ext cx="1538822" cy="437804"/>
            <a:chOff x="1384110" y="2935727"/>
            <a:chExt cx="1976230" cy="508513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9D8777A5-B106-4B6C-8DD9-B3DF58C818DF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141" name="椭圆 12">
                <a:extLst>
                  <a:ext uri="{FF2B5EF4-FFF2-40B4-BE49-F238E27FC236}">
                    <a16:creationId xmlns:a16="http://schemas.microsoft.com/office/drawing/2014/main" id="{78E39A98-1C69-48EB-A850-27AD3381CBED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3">
                <a:extLst>
                  <a:ext uri="{FF2B5EF4-FFF2-40B4-BE49-F238E27FC236}">
                    <a16:creationId xmlns:a16="http://schemas.microsoft.com/office/drawing/2014/main" id="{8ED8089C-4FE3-4A32-A11E-4DFAF8AEE7F3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5">
                <a:extLst>
                  <a:ext uri="{FF2B5EF4-FFF2-40B4-BE49-F238E27FC236}">
                    <a16:creationId xmlns:a16="http://schemas.microsoft.com/office/drawing/2014/main" id="{271A8C2E-29EB-45EE-BB52-F614CB50BE3A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6">
                <a:extLst>
                  <a:ext uri="{FF2B5EF4-FFF2-40B4-BE49-F238E27FC236}">
                    <a16:creationId xmlns:a16="http://schemas.microsoft.com/office/drawing/2014/main" id="{82EDF60F-7545-4C5A-A81D-0F9984DD2C4A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D1061C57-8821-40E3-8542-274699A74791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02C573CB-5240-4F96-8A91-1D3E0DDA613B}"/>
              </a:ext>
            </a:extLst>
          </p:cNvPr>
          <p:cNvGrpSpPr/>
          <p:nvPr/>
        </p:nvGrpSpPr>
        <p:grpSpPr>
          <a:xfrm>
            <a:off x="856338" y="5147280"/>
            <a:ext cx="1538822" cy="437804"/>
            <a:chOff x="1384110" y="2935727"/>
            <a:chExt cx="1976230" cy="508513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C1F3F503-53F6-4ECA-866F-EE87C2B04895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148" name="椭圆 12">
                <a:extLst>
                  <a:ext uri="{FF2B5EF4-FFF2-40B4-BE49-F238E27FC236}">
                    <a16:creationId xmlns:a16="http://schemas.microsoft.com/office/drawing/2014/main" id="{7305A8A2-699B-4C40-948F-DACF8B19E44D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3">
                <a:extLst>
                  <a:ext uri="{FF2B5EF4-FFF2-40B4-BE49-F238E27FC236}">
                    <a16:creationId xmlns:a16="http://schemas.microsoft.com/office/drawing/2014/main" id="{03D9EE10-9456-4F7D-8779-CFFE36D6F43F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5">
                <a:extLst>
                  <a:ext uri="{FF2B5EF4-FFF2-40B4-BE49-F238E27FC236}">
                    <a16:creationId xmlns:a16="http://schemas.microsoft.com/office/drawing/2014/main" id="{86ABAB76-4C10-43EA-818A-120C774C403C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6">
                <a:extLst>
                  <a:ext uri="{FF2B5EF4-FFF2-40B4-BE49-F238E27FC236}">
                    <a16:creationId xmlns:a16="http://schemas.microsoft.com/office/drawing/2014/main" id="{4F6D6240-F3D3-4986-A07F-9441F5729A80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36E31D32-F982-4118-8D4F-3AD53977610A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9CD83D17-FAA6-44B9-96FE-97E3D6CC5639}"/>
              </a:ext>
            </a:extLst>
          </p:cNvPr>
          <p:cNvGrpSpPr/>
          <p:nvPr/>
        </p:nvGrpSpPr>
        <p:grpSpPr>
          <a:xfrm>
            <a:off x="9759450" y="1974930"/>
            <a:ext cx="1538822" cy="437804"/>
            <a:chOff x="1384110" y="2935727"/>
            <a:chExt cx="1976230" cy="508513"/>
          </a:xfrm>
        </p:grpSpPr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CF20FB5E-B5CE-410B-8BB9-FCEDDA567A18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155" name="椭圆 12">
                <a:extLst>
                  <a:ext uri="{FF2B5EF4-FFF2-40B4-BE49-F238E27FC236}">
                    <a16:creationId xmlns:a16="http://schemas.microsoft.com/office/drawing/2014/main" id="{99CC9141-A9C9-4B24-8F11-48D27699C7B8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3">
                <a:extLst>
                  <a:ext uri="{FF2B5EF4-FFF2-40B4-BE49-F238E27FC236}">
                    <a16:creationId xmlns:a16="http://schemas.microsoft.com/office/drawing/2014/main" id="{F5DFCC78-B2EC-406F-B627-A39B9B0F136F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">
                <a:extLst>
                  <a:ext uri="{FF2B5EF4-FFF2-40B4-BE49-F238E27FC236}">
                    <a16:creationId xmlns:a16="http://schemas.microsoft.com/office/drawing/2014/main" id="{8062B751-65D8-4452-A0DE-9935AAEC3CC0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6">
                <a:extLst>
                  <a:ext uri="{FF2B5EF4-FFF2-40B4-BE49-F238E27FC236}">
                    <a16:creationId xmlns:a16="http://schemas.microsoft.com/office/drawing/2014/main" id="{62200CA3-ED5E-468B-B173-9804E73D6E07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B3DD906B-D757-410A-8AAD-F675FEBFA5D4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E7EFC2AA-E17F-4CF6-9015-4F5097304CC8}"/>
              </a:ext>
            </a:extLst>
          </p:cNvPr>
          <p:cNvGrpSpPr/>
          <p:nvPr/>
        </p:nvGrpSpPr>
        <p:grpSpPr>
          <a:xfrm>
            <a:off x="9759450" y="3548917"/>
            <a:ext cx="1538822" cy="437804"/>
            <a:chOff x="1384110" y="2935727"/>
            <a:chExt cx="1976230" cy="508513"/>
          </a:xfrm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2B207C62-34C7-4491-9E55-1792711D0496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162" name="椭圆 12">
                <a:extLst>
                  <a:ext uri="{FF2B5EF4-FFF2-40B4-BE49-F238E27FC236}">
                    <a16:creationId xmlns:a16="http://schemas.microsoft.com/office/drawing/2014/main" id="{D2014FB3-DFE3-4C0A-A41B-5056675C2C88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3">
                <a:extLst>
                  <a:ext uri="{FF2B5EF4-FFF2-40B4-BE49-F238E27FC236}">
                    <a16:creationId xmlns:a16="http://schemas.microsoft.com/office/drawing/2014/main" id="{FA57E151-A403-4ECF-8597-FFC78F1839D3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5">
                <a:extLst>
                  <a:ext uri="{FF2B5EF4-FFF2-40B4-BE49-F238E27FC236}">
                    <a16:creationId xmlns:a16="http://schemas.microsoft.com/office/drawing/2014/main" id="{802AAC86-120E-4925-9637-1B74F3F78439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">
                <a:extLst>
                  <a:ext uri="{FF2B5EF4-FFF2-40B4-BE49-F238E27FC236}">
                    <a16:creationId xmlns:a16="http://schemas.microsoft.com/office/drawing/2014/main" id="{7991583D-CEEA-45D4-8593-008065D394D1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1A08A9F6-CC98-4CD2-8D3D-7A1C1F1AD008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041E389E-096B-4975-846D-9E1716936420}"/>
              </a:ext>
            </a:extLst>
          </p:cNvPr>
          <p:cNvGrpSpPr/>
          <p:nvPr/>
        </p:nvGrpSpPr>
        <p:grpSpPr>
          <a:xfrm>
            <a:off x="9759450" y="5122904"/>
            <a:ext cx="1538822" cy="437804"/>
            <a:chOff x="1384110" y="2935727"/>
            <a:chExt cx="1976230" cy="508513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C8993919-25FB-412F-BFCB-97F70BFD01C6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169" name="椭圆 12">
                <a:extLst>
                  <a:ext uri="{FF2B5EF4-FFF2-40B4-BE49-F238E27FC236}">
                    <a16:creationId xmlns:a16="http://schemas.microsoft.com/office/drawing/2014/main" id="{E0491BD3-82D6-4F89-BE8E-A35B240C4E3D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3">
                <a:extLst>
                  <a:ext uri="{FF2B5EF4-FFF2-40B4-BE49-F238E27FC236}">
                    <a16:creationId xmlns:a16="http://schemas.microsoft.com/office/drawing/2014/main" id="{5148CED6-FC40-4226-84F5-F8610B4703E0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椭圆 15">
                <a:extLst>
                  <a:ext uri="{FF2B5EF4-FFF2-40B4-BE49-F238E27FC236}">
                    <a16:creationId xmlns:a16="http://schemas.microsoft.com/office/drawing/2014/main" id="{6DB0B7D4-C14B-437C-9EE7-C37564A8054C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6">
                <a:extLst>
                  <a:ext uri="{FF2B5EF4-FFF2-40B4-BE49-F238E27FC236}">
                    <a16:creationId xmlns:a16="http://schemas.microsoft.com/office/drawing/2014/main" id="{26534A21-4E68-4B08-8F15-96C34C5F20B6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681BF272-782E-4140-98AD-B284D1655F23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444EEE21-1356-4F19-9672-B157687D2B43}"/>
              </a:ext>
            </a:extLst>
          </p:cNvPr>
          <p:cNvGrpSpPr/>
          <p:nvPr/>
        </p:nvGrpSpPr>
        <p:grpSpPr>
          <a:xfrm>
            <a:off x="856338" y="1999306"/>
            <a:ext cx="1538822" cy="437804"/>
            <a:chOff x="1384110" y="2935727"/>
            <a:chExt cx="1976230" cy="508513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73DEEEC4-E2EC-4C94-95ED-BB729E327DB4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176" name="椭圆 12">
                <a:extLst>
                  <a:ext uri="{FF2B5EF4-FFF2-40B4-BE49-F238E27FC236}">
                    <a16:creationId xmlns:a16="http://schemas.microsoft.com/office/drawing/2014/main" id="{3EEDFA70-D6C1-4570-8144-07B926000B5E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3">
                <a:extLst>
                  <a:ext uri="{FF2B5EF4-FFF2-40B4-BE49-F238E27FC236}">
                    <a16:creationId xmlns:a16="http://schemas.microsoft.com/office/drawing/2014/main" id="{9E6D0EEB-AD95-44EC-BA32-7AEA95D75938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5">
                <a:extLst>
                  <a:ext uri="{FF2B5EF4-FFF2-40B4-BE49-F238E27FC236}">
                    <a16:creationId xmlns:a16="http://schemas.microsoft.com/office/drawing/2014/main" id="{53BE68ED-75CA-4A3B-8420-85C6506D4A6E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6">
                <a:extLst>
                  <a:ext uri="{FF2B5EF4-FFF2-40B4-BE49-F238E27FC236}">
                    <a16:creationId xmlns:a16="http://schemas.microsoft.com/office/drawing/2014/main" id="{0B2EB555-9062-4D42-88DD-F6CAD19BBAEF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10F30530-34C9-44B7-920D-FB1430AB4F16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sp>
        <p:nvSpPr>
          <p:cNvPr id="208" name="文本框 20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29CB1E20-AB6E-47AF-989E-68846F8BADCA}"/>
              </a:ext>
            </a:extLst>
          </p:cNvPr>
          <p:cNvSpPr txBox="1"/>
          <p:nvPr/>
        </p:nvSpPr>
        <p:spPr>
          <a:xfrm>
            <a:off x="3346825" y="657225"/>
            <a:ext cx="549835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zh-CN" altLang="en-US" sz="2800" b="1" dirty="0"/>
              <a:t>产品运营</a:t>
            </a:r>
          </a:p>
        </p:txBody>
      </p:sp>
      <p:sp>
        <p:nvSpPr>
          <p:cNvPr id="209" name="文本框 208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7BB60714-04EE-4D92-A9DF-41B3E4AF08E3}"/>
              </a:ext>
            </a:extLst>
          </p:cNvPr>
          <p:cNvSpPr txBox="1"/>
          <p:nvPr/>
        </p:nvSpPr>
        <p:spPr>
          <a:xfrm>
            <a:off x="3048000" y="1124432"/>
            <a:ext cx="6096000" cy="377026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 dirty="0"/>
              <a:t>整合数据资产，构建标签画像体系，赋能数字化运营之路</a:t>
            </a:r>
          </a:p>
        </p:txBody>
      </p:sp>
    </p:spTree>
    <p:extLst>
      <p:ext uri="{BB962C8B-B14F-4D97-AF65-F5344CB8AC3E}">
        <p14:creationId xmlns:p14="http://schemas.microsoft.com/office/powerpoint/2010/main" val="335343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椭圆 90">
            <a:extLst>
              <a:ext uri="{FF2B5EF4-FFF2-40B4-BE49-F238E27FC236}">
                <a16:creationId xmlns:a16="http://schemas.microsoft.com/office/drawing/2014/main" id="{A7784F36-C380-4003-A0E4-9583BB25685F}"/>
              </a:ext>
            </a:extLst>
          </p:cNvPr>
          <p:cNvSpPr/>
          <p:nvPr/>
        </p:nvSpPr>
        <p:spPr>
          <a:xfrm rot="19741494">
            <a:off x="3635833" y="1323812"/>
            <a:ext cx="4964690" cy="4964690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12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73" name="等腰三角形 72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A92C1E66-1CB6-4F1A-9B0E-430A54D6C06D}"/>
              </a:ext>
            </a:extLst>
          </p:cNvPr>
          <p:cNvSpPr/>
          <p:nvPr/>
        </p:nvSpPr>
        <p:spPr>
          <a:xfrm rot="5400000" flipH="1">
            <a:off x="1962019" y="2793616"/>
            <a:ext cx="2895600" cy="19630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3000"/>
                </a:schemeClr>
              </a:gs>
              <a:gs pos="97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等腰三角形 122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DE2CA552-5A1C-4A8F-821F-AABEE1A44A06}"/>
              </a:ext>
            </a:extLst>
          </p:cNvPr>
          <p:cNvSpPr/>
          <p:nvPr/>
        </p:nvSpPr>
        <p:spPr>
          <a:xfrm rot="16200000">
            <a:off x="7524095" y="2793616"/>
            <a:ext cx="2895600" cy="19630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3000"/>
                </a:schemeClr>
              </a:gs>
              <a:gs pos="97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FFB64A38-F39A-480E-A8C1-601F00A58800}"/>
              </a:ext>
            </a:extLst>
          </p:cNvPr>
          <p:cNvSpPr/>
          <p:nvPr/>
        </p:nvSpPr>
        <p:spPr>
          <a:xfrm>
            <a:off x="4256901" y="1919464"/>
            <a:ext cx="3638870" cy="363887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3" name="椭圆 92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8840DDD4-4373-4BBC-B521-5767DF1F1C8A}"/>
              </a:ext>
            </a:extLst>
          </p:cNvPr>
          <p:cNvSpPr/>
          <p:nvPr/>
        </p:nvSpPr>
        <p:spPr>
          <a:xfrm>
            <a:off x="4519259" y="2196934"/>
            <a:ext cx="3157315" cy="3157315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BF1CBB4-CB91-4BCC-B2D5-A678236C3849}"/>
              </a:ext>
            </a:extLst>
          </p:cNvPr>
          <p:cNvGrpSpPr/>
          <p:nvPr/>
        </p:nvGrpSpPr>
        <p:grpSpPr>
          <a:xfrm>
            <a:off x="4049463" y="3527233"/>
            <a:ext cx="417256" cy="417256"/>
            <a:chOff x="554537" y="2503724"/>
            <a:chExt cx="417256" cy="417256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5B9D172E-BD0B-4472-A970-B586F0604A6F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38341562-4AFB-463B-9CB2-39132083EB85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66EB3912-E947-44B8-98F5-F0E82E2145D5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90CC4C75-F980-405D-B8BF-0C12A173565F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5963D958-0DA3-4CA6-999D-DC8CB2C80A30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84C402FF-2E76-4195-8CBE-B5263F7D708B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5D77962-CCB1-4784-A219-CFDC2DA2F44C}"/>
              </a:ext>
            </a:extLst>
          </p:cNvPr>
          <p:cNvGrpSpPr/>
          <p:nvPr/>
        </p:nvGrpSpPr>
        <p:grpSpPr>
          <a:xfrm>
            <a:off x="7745675" y="3527233"/>
            <a:ext cx="417256" cy="417256"/>
            <a:chOff x="554537" y="2503724"/>
            <a:chExt cx="417256" cy="417256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72CA257D-6F2B-4FC6-AD22-49268937A04E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1101D600-7A49-40CF-A6E5-20EA37AC62AD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88D6FF56-019C-4714-939E-E2C8CE0CF202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EBAE0A15-7D49-4F3A-A16B-B60D0C200CB0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449D8C9D-0C23-4170-A78D-2BE4E5EB5CE7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8D174D68-FEEF-432F-8658-D69626DA61BC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3CA6BB-730C-4DB0-8027-2C8819801295}"/>
              </a:ext>
            </a:extLst>
          </p:cNvPr>
          <p:cNvSpPr txBox="1"/>
          <p:nvPr/>
        </p:nvSpPr>
        <p:spPr>
          <a:xfrm>
            <a:off x="5408087" y="3314467"/>
            <a:ext cx="1584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25400" stA="15000" endPos="20000" dir="5400000" sy="-100000" algn="bl" rotWithShape="0"/>
                </a:effectLst>
                <a:latin typeface="+mj-lt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20</a:t>
            </a:r>
            <a:r>
              <a:rPr lang="en-US" altLang="zh-CN" sz="3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25400" stA="15000" endPos="20000" dir="5400000" sy="-100000" algn="bl" rotWithShape="0"/>
                </a:effectLst>
                <a:latin typeface="+mj-lt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%</a:t>
            </a:r>
            <a:endParaRPr lang="zh-CN" altLang="en-US" sz="7200" dirty="0">
              <a:solidFill>
                <a:schemeClr val="accent1">
                  <a:lumMod val="20000"/>
                  <a:lumOff val="80000"/>
                </a:schemeClr>
              </a:solidFill>
              <a:effectLst>
                <a:reflection blurRad="25400" stA="15000" endPos="20000" dir="5400000" sy="-100000" algn="bl" rotWithShape="0"/>
              </a:effectLst>
              <a:latin typeface="+mj-lt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8E04B056-456E-4758-B59E-1CBDD310E10F}"/>
              </a:ext>
            </a:extLst>
          </p:cNvPr>
          <p:cNvSpPr txBox="1"/>
          <p:nvPr/>
        </p:nvSpPr>
        <p:spPr>
          <a:xfrm>
            <a:off x="5388114" y="29615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阿里巴巴普惠体 R" panose="00020600040101010101" pitchFamily="18" charset="-122"/>
              </a:rPr>
              <a:t>年销售额</a:t>
            </a:r>
          </a:p>
        </p:txBody>
      </p:sp>
      <p:sp>
        <p:nvSpPr>
          <p:cNvPr id="116" name="等腰三角形 115">
            <a:extLst>
              <a:ext uri="{FF2B5EF4-FFF2-40B4-BE49-F238E27FC236}">
                <a16:creationId xmlns:a16="http://schemas.microsoft.com/office/drawing/2014/main" id="{5DCEAF39-B644-4CEC-82DB-7D9429033844}"/>
              </a:ext>
            </a:extLst>
          </p:cNvPr>
          <p:cNvSpPr/>
          <p:nvPr/>
        </p:nvSpPr>
        <p:spPr>
          <a:xfrm>
            <a:off x="5282952" y="4086363"/>
            <a:ext cx="189003" cy="16293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reflection blurRad="25400" stA="15000" endPos="58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F8F3984-E185-4B59-B0A0-338ABC4E0F91}"/>
              </a:ext>
            </a:extLst>
          </p:cNvPr>
          <p:cNvSpPr/>
          <p:nvPr/>
        </p:nvSpPr>
        <p:spPr>
          <a:xfrm>
            <a:off x="815436" y="2634252"/>
            <a:ext cx="2124858" cy="2124858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B66B0F0-D7B5-49D0-9009-9A917EE5C1B5}"/>
              </a:ext>
            </a:extLst>
          </p:cNvPr>
          <p:cNvSpPr txBox="1"/>
          <p:nvPr/>
        </p:nvSpPr>
        <p:spPr>
          <a:xfrm>
            <a:off x="1327658" y="386305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日活用户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8A29A01-C0F1-40AC-BD01-D6F3AD05DD52}"/>
              </a:ext>
            </a:extLst>
          </p:cNvPr>
          <p:cNvSpPr txBox="1"/>
          <p:nvPr/>
        </p:nvSpPr>
        <p:spPr>
          <a:xfrm>
            <a:off x="1283267" y="4955591"/>
            <a:ext cx="126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</a:rPr>
              <a:t>0.5</a:t>
            </a:r>
            <a:r>
              <a:rPr lang="zh-CN" altLang="en-US" sz="2400" baseline="30000" dirty="0">
                <a:solidFill>
                  <a:schemeClr val="accent1"/>
                </a:solidFill>
              </a:rPr>
              <a:t>万</a:t>
            </a:r>
          </a:p>
        </p:txBody>
      </p:sp>
      <p:sp>
        <p:nvSpPr>
          <p:cNvPr id="107" name="图形 77">
            <a:extLst>
              <a:ext uri="{FF2B5EF4-FFF2-40B4-BE49-F238E27FC236}">
                <a16:creationId xmlns:a16="http://schemas.microsoft.com/office/drawing/2014/main" id="{3758B7D4-10A6-41D2-A596-D53F980B9821}"/>
              </a:ext>
            </a:extLst>
          </p:cNvPr>
          <p:cNvSpPr/>
          <p:nvPr/>
        </p:nvSpPr>
        <p:spPr>
          <a:xfrm>
            <a:off x="1587931" y="3123121"/>
            <a:ext cx="502348" cy="600180"/>
          </a:xfrm>
          <a:custGeom>
            <a:avLst/>
            <a:gdLst>
              <a:gd name="connsiteX0" fmla="*/ 275281 w 309453"/>
              <a:gd name="connsiteY0" fmla="*/ 141978 h 369720"/>
              <a:gd name="connsiteX1" fmla="*/ 274344 w 309453"/>
              <a:gd name="connsiteY1" fmla="*/ 141978 h 369720"/>
              <a:gd name="connsiteX2" fmla="*/ 256253 w 309453"/>
              <a:gd name="connsiteY2" fmla="*/ 147357 h 369720"/>
              <a:gd name="connsiteX3" fmla="*/ 223570 w 309453"/>
              <a:gd name="connsiteY3" fmla="*/ 123311 h 369720"/>
              <a:gd name="connsiteX4" fmla="*/ 204548 w 309453"/>
              <a:gd name="connsiteY4" fmla="*/ 128690 h 369720"/>
              <a:gd name="connsiteX5" fmla="*/ 171858 w 309453"/>
              <a:gd name="connsiteY5" fmla="*/ 104643 h 369720"/>
              <a:gd name="connsiteX6" fmla="*/ 155006 w 309453"/>
              <a:gd name="connsiteY6" fmla="*/ 108873 h 369720"/>
              <a:gd name="connsiteX7" fmla="*/ 155006 w 309453"/>
              <a:gd name="connsiteY7" fmla="*/ 72909 h 369720"/>
              <a:gd name="connsiteX8" fmla="*/ 120459 w 309453"/>
              <a:gd name="connsiteY8" fmla="*/ 37440 h 369720"/>
              <a:gd name="connsiteX9" fmla="*/ 84733 w 309453"/>
              <a:gd name="connsiteY9" fmla="*/ 72909 h 369720"/>
              <a:gd name="connsiteX10" fmla="*/ 84733 w 309453"/>
              <a:gd name="connsiteY10" fmla="*/ 210604 h 369720"/>
              <a:gd name="connsiteX11" fmla="*/ 63028 w 309453"/>
              <a:gd name="connsiteY11" fmla="*/ 188989 h 369720"/>
              <a:gd name="connsiteX12" fmla="*/ 12504 w 309453"/>
              <a:gd name="connsiteY12" fmla="*/ 188989 h 369720"/>
              <a:gd name="connsiteX13" fmla="*/ 9845 w 309453"/>
              <a:gd name="connsiteY13" fmla="*/ 241789 h 369720"/>
              <a:gd name="connsiteX14" fmla="*/ 109617 w 309453"/>
              <a:gd name="connsiteY14" fmla="*/ 340907 h 369720"/>
              <a:gd name="connsiteX15" fmla="*/ 116319 w 309453"/>
              <a:gd name="connsiteY15" fmla="*/ 346096 h 369720"/>
              <a:gd name="connsiteX16" fmla="*/ 199433 w 309453"/>
              <a:gd name="connsiteY16" fmla="*/ 369721 h 369720"/>
              <a:gd name="connsiteX17" fmla="*/ 309453 w 309453"/>
              <a:gd name="connsiteY17" fmla="*/ 248383 h 369720"/>
              <a:gd name="connsiteX18" fmla="*/ 309453 w 309453"/>
              <a:gd name="connsiteY18" fmla="*/ 177446 h 369720"/>
              <a:gd name="connsiteX19" fmla="*/ 275281 w 309453"/>
              <a:gd name="connsiteY19" fmla="*/ 141978 h 369720"/>
              <a:gd name="connsiteX20" fmla="*/ 290649 w 309453"/>
              <a:gd name="connsiteY20" fmla="*/ 248382 h 369720"/>
              <a:gd name="connsiteX21" fmla="*/ 199432 w 309453"/>
              <a:gd name="connsiteY21" fmla="*/ 351053 h 369720"/>
              <a:gd name="connsiteX22" fmla="*/ 120253 w 309453"/>
              <a:gd name="connsiteY22" fmla="*/ 325067 h 369720"/>
              <a:gd name="connsiteX23" fmla="*/ 25800 w 309453"/>
              <a:gd name="connsiteY23" fmla="*/ 231228 h 369720"/>
              <a:gd name="connsiteX24" fmla="*/ 26385 w 309453"/>
              <a:gd name="connsiteY24" fmla="*/ 205345 h 369720"/>
              <a:gd name="connsiteX25" fmla="*/ 52391 w 309453"/>
              <a:gd name="connsiteY25" fmla="*/ 204828 h 369720"/>
              <a:gd name="connsiteX26" fmla="*/ 83240 w 309453"/>
              <a:gd name="connsiteY26" fmla="*/ 235495 h 369720"/>
              <a:gd name="connsiteX27" fmla="*/ 103536 w 309453"/>
              <a:gd name="connsiteY27" fmla="*/ 255671 h 369720"/>
              <a:gd name="connsiteX28" fmla="*/ 103536 w 309453"/>
              <a:gd name="connsiteY28" fmla="*/ 76642 h 369720"/>
              <a:gd name="connsiteX29" fmla="*/ 120459 w 309453"/>
              <a:gd name="connsiteY29" fmla="*/ 59842 h 369720"/>
              <a:gd name="connsiteX30" fmla="*/ 136203 w 309453"/>
              <a:gd name="connsiteY30" fmla="*/ 76642 h 369720"/>
              <a:gd name="connsiteX31" fmla="*/ 136203 w 309453"/>
              <a:gd name="connsiteY31" fmla="*/ 190513 h 369720"/>
              <a:gd name="connsiteX32" fmla="*/ 136392 w 309453"/>
              <a:gd name="connsiteY32" fmla="*/ 190513 h 369720"/>
              <a:gd name="connsiteX33" fmla="*/ 136203 w 309453"/>
              <a:gd name="connsiteY33" fmla="*/ 192380 h 369720"/>
              <a:gd name="connsiteX34" fmla="*/ 145604 w 309453"/>
              <a:gd name="connsiteY34" fmla="*/ 201714 h 369720"/>
              <a:gd name="connsiteX35" fmla="*/ 155005 w 309453"/>
              <a:gd name="connsiteY35" fmla="*/ 192380 h 369720"/>
              <a:gd name="connsiteX36" fmla="*/ 154816 w 309453"/>
              <a:gd name="connsiteY36" fmla="*/ 190513 h 369720"/>
              <a:gd name="connsiteX37" fmla="*/ 155005 w 309453"/>
              <a:gd name="connsiteY37" fmla="*/ 190513 h 369720"/>
              <a:gd name="connsiteX38" fmla="*/ 155005 w 309453"/>
              <a:gd name="connsiteY38" fmla="*/ 143845 h 369720"/>
              <a:gd name="connsiteX39" fmla="*/ 171114 w 309453"/>
              <a:gd name="connsiteY39" fmla="*/ 127044 h 369720"/>
              <a:gd name="connsiteX40" fmla="*/ 187673 w 309453"/>
              <a:gd name="connsiteY40" fmla="*/ 143845 h 369720"/>
              <a:gd name="connsiteX41" fmla="*/ 187673 w 309453"/>
              <a:gd name="connsiteY41" fmla="*/ 205447 h 369720"/>
              <a:gd name="connsiteX42" fmla="*/ 187862 w 309453"/>
              <a:gd name="connsiteY42" fmla="*/ 205447 h 369720"/>
              <a:gd name="connsiteX43" fmla="*/ 187673 w 309453"/>
              <a:gd name="connsiteY43" fmla="*/ 207314 h 369720"/>
              <a:gd name="connsiteX44" fmla="*/ 197074 w 309453"/>
              <a:gd name="connsiteY44" fmla="*/ 216647 h 369720"/>
              <a:gd name="connsiteX45" fmla="*/ 206475 w 309453"/>
              <a:gd name="connsiteY45" fmla="*/ 207314 h 369720"/>
              <a:gd name="connsiteX46" fmla="*/ 206286 w 309453"/>
              <a:gd name="connsiteY46" fmla="*/ 205447 h 369720"/>
              <a:gd name="connsiteX47" fmla="*/ 206475 w 309453"/>
              <a:gd name="connsiteY47" fmla="*/ 205447 h 369720"/>
              <a:gd name="connsiteX48" fmla="*/ 206475 w 309453"/>
              <a:gd name="connsiteY48" fmla="*/ 162512 h 369720"/>
              <a:gd name="connsiteX49" fmla="*/ 222476 w 309453"/>
              <a:gd name="connsiteY49" fmla="*/ 145711 h 369720"/>
              <a:gd name="connsiteX50" fmla="*/ 239378 w 309453"/>
              <a:gd name="connsiteY50" fmla="*/ 162512 h 369720"/>
              <a:gd name="connsiteX51" fmla="*/ 239378 w 309453"/>
              <a:gd name="connsiteY51" fmla="*/ 216647 h 369720"/>
              <a:gd name="connsiteX52" fmla="*/ 239568 w 309453"/>
              <a:gd name="connsiteY52" fmla="*/ 216647 h 369720"/>
              <a:gd name="connsiteX53" fmla="*/ 239378 w 309453"/>
              <a:gd name="connsiteY53" fmla="*/ 218514 h 369720"/>
              <a:gd name="connsiteX54" fmla="*/ 248780 w 309453"/>
              <a:gd name="connsiteY54" fmla="*/ 227848 h 369720"/>
              <a:gd name="connsiteX55" fmla="*/ 257946 w 309453"/>
              <a:gd name="connsiteY55" fmla="*/ 218514 h 369720"/>
              <a:gd name="connsiteX56" fmla="*/ 257767 w 309453"/>
              <a:gd name="connsiteY56" fmla="*/ 216647 h 369720"/>
              <a:gd name="connsiteX57" fmla="*/ 257946 w 309453"/>
              <a:gd name="connsiteY57" fmla="*/ 216647 h 369720"/>
              <a:gd name="connsiteX58" fmla="*/ 257946 w 309453"/>
              <a:gd name="connsiteY58" fmla="*/ 179686 h 369720"/>
              <a:gd name="connsiteX59" fmla="*/ 274264 w 309453"/>
              <a:gd name="connsiteY59" fmla="*/ 162885 h 369720"/>
              <a:gd name="connsiteX60" fmla="*/ 290649 w 309453"/>
              <a:gd name="connsiteY60" fmla="*/ 179686 h 369720"/>
              <a:gd name="connsiteX61" fmla="*/ 290649 w 309453"/>
              <a:gd name="connsiteY61" fmla="*/ 248382 h 369720"/>
              <a:gd name="connsiteX62" fmla="*/ 70773 w 309453"/>
              <a:gd name="connsiteY62" fmla="*/ 125791 h 369720"/>
              <a:gd name="connsiteX63" fmla="*/ 70773 w 309453"/>
              <a:gd name="connsiteY63" fmla="*/ 94424 h 369720"/>
              <a:gd name="connsiteX64" fmla="*/ 66093 w 309453"/>
              <a:gd name="connsiteY64" fmla="*/ 72540 h 369720"/>
              <a:gd name="connsiteX65" fmla="*/ 119913 w 309453"/>
              <a:gd name="connsiteY65" fmla="*/ 18720 h 369720"/>
              <a:gd name="connsiteX66" fmla="*/ 173733 w 309453"/>
              <a:gd name="connsiteY66" fmla="*/ 72540 h 369720"/>
              <a:gd name="connsiteX67" fmla="*/ 172391 w 309453"/>
              <a:gd name="connsiteY67" fmla="*/ 84341 h 369720"/>
              <a:gd name="connsiteX68" fmla="*/ 189715 w 309453"/>
              <a:gd name="connsiteY68" fmla="*/ 91926 h 369720"/>
              <a:gd name="connsiteX69" fmla="*/ 192452 w 309453"/>
              <a:gd name="connsiteY69" fmla="*/ 72540 h 369720"/>
              <a:gd name="connsiteX70" fmla="*/ 119912 w 309453"/>
              <a:gd name="connsiteY70" fmla="*/ 0 h 369720"/>
              <a:gd name="connsiteX71" fmla="*/ 47372 w 309453"/>
              <a:gd name="connsiteY71" fmla="*/ 72540 h 369720"/>
              <a:gd name="connsiteX72" fmla="*/ 70773 w 309453"/>
              <a:gd name="connsiteY72" fmla="*/ 125791 h 36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09453" h="369720">
                <a:moveTo>
                  <a:pt x="275281" y="141978"/>
                </a:moveTo>
                <a:lnTo>
                  <a:pt x="274344" y="141978"/>
                </a:lnTo>
                <a:cubicBezTo>
                  <a:pt x="267416" y="141978"/>
                  <a:pt x="261730" y="143968"/>
                  <a:pt x="256253" y="147357"/>
                </a:cubicBezTo>
                <a:cubicBezTo>
                  <a:pt x="251461" y="133380"/>
                  <a:pt x="239271" y="123311"/>
                  <a:pt x="223570" y="123311"/>
                </a:cubicBezTo>
                <a:cubicBezTo>
                  <a:pt x="216641" y="123311"/>
                  <a:pt x="210024" y="125301"/>
                  <a:pt x="204548" y="128690"/>
                </a:cubicBezTo>
                <a:cubicBezTo>
                  <a:pt x="199755" y="114713"/>
                  <a:pt x="187559" y="104643"/>
                  <a:pt x="171858" y="104643"/>
                </a:cubicBezTo>
                <a:cubicBezTo>
                  <a:pt x="165734" y="104643"/>
                  <a:pt x="160044" y="106178"/>
                  <a:pt x="155006" y="108873"/>
                </a:cubicBezTo>
                <a:lnTo>
                  <a:pt x="155006" y="72909"/>
                </a:lnTo>
                <a:cubicBezTo>
                  <a:pt x="155006" y="53320"/>
                  <a:pt x="140190" y="37440"/>
                  <a:pt x="120459" y="37440"/>
                </a:cubicBezTo>
                <a:cubicBezTo>
                  <a:pt x="100727" y="37440"/>
                  <a:pt x="84733" y="53320"/>
                  <a:pt x="84733" y="72909"/>
                </a:cubicBezTo>
                <a:lnTo>
                  <a:pt x="84733" y="210604"/>
                </a:lnTo>
                <a:lnTo>
                  <a:pt x="63028" y="188989"/>
                </a:lnTo>
                <a:cubicBezTo>
                  <a:pt x="49076" y="175138"/>
                  <a:pt x="24383" y="177110"/>
                  <a:pt x="12504" y="188989"/>
                </a:cubicBezTo>
                <a:cubicBezTo>
                  <a:pt x="624" y="200868"/>
                  <a:pt x="-7166" y="224778"/>
                  <a:pt x="9845" y="241789"/>
                </a:cubicBezTo>
                <a:lnTo>
                  <a:pt x="109617" y="340907"/>
                </a:lnTo>
                <a:cubicBezTo>
                  <a:pt x="111676" y="342951"/>
                  <a:pt x="113938" y="344655"/>
                  <a:pt x="116319" y="346096"/>
                </a:cubicBezTo>
                <a:cubicBezTo>
                  <a:pt x="134510" y="360936"/>
                  <a:pt x="155355" y="369721"/>
                  <a:pt x="199433" y="369721"/>
                </a:cubicBezTo>
                <a:cubicBezTo>
                  <a:pt x="300128" y="369721"/>
                  <a:pt x="309453" y="315396"/>
                  <a:pt x="309453" y="248383"/>
                </a:cubicBezTo>
                <a:lnTo>
                  <a:pt x="309453" y="177446"/>
                </a:lnTo>
                <a:cubicBezTo>
                  <a:pt x="309453" y="157857"/>
                  <a:pt x="295013" y="141978"/>
                  <a:pt x="275281" y="141978"/>
                </a:cubicBezTo>
                <a:close/>
                <a:moveTo>
                  <a:pt x="290649" y="248382"/>
                </a:moveTo>
                <a:cubicBezTo>
                  <a:pt x="290649" y="305085"/>
                  <a:pt x="290378" y="351053"/>
                  <a:pt x="199432" y="351053"/>
                </a:cubicBezTo>
                <a:cubicBezTo>
                  <a:pt x="160905" y="351053"/>
                  <a:pt x="137775" y="342462"/>
                  <a:pt x="120253" y="325067"/>
                </a:cubicBezTo>
                <a:lnTo>
                  <a:pt x="25800" y="231228"/>
                </a:lnTo>
                <a:cubicBezTo>
                  <a:pt x="17443" y="222871"/>
                  <a:pt x="19544" y="212186"/>
                  <a:pt x="26385" y="205345"/>
                </a:cubicBezTo>
                <a:cubicBezTo>
                  <a:pt x="33226" y="198504"/>
                  <a:pt x="45782" y="198267"/>
                  <a:pt x="52391" y="204828"/>
                </a:cubicBezTo>
                <a:cubicBezTo>
                  <a:pt x="52391" y="204828"/>
                  <a:pt x="68963" y="221302"/>
                  <a:pt x="83240" y="235495"/>
                </a:cubicBezTo>
                <a:cubicBezTo>
                  <a:pt x="94045" y="246236"/>
                  <a:pt x="103536" y="255671"/>
                  <a:pt x="103536" y="255671"/>
                </a:cubicBezTo>
                <a:lnTo>
                  <a:pt x="103536" y="76642"/>
                </a:lnTo>
                <a:cubicBezTo>
                  <a:pt x="103536" y="67364"/>
                  <a:pt x="111113" y="59842"/>
                  <a:pt x="120459" y="59842"/>
                </a:cubicBezTo>
                <a:cubicBezTo>
                  <a:pt x="129805" y="59842"/>
                  <a:pt x="136203" y="67364"/>
                  <a:pt x="136203" y="76642"/>
                </a:cubicBezTo>
                <a:lnTo>
                  <a:pt x="136203" y="190513"/>
                </a:lnTo>
                <a:lnTo>
                  <a:pt x="136392" y="190513"/>
                </a:lnTo>
                <a:cubicBezTo>
                  <a:pt x="136269" y="191117"/>
                  <a:pt x="136203" y="191741"/>
                  <a:pt x="136203" y="192380"/>
                </a:cubicBezTo>
                <a:cubicBezTo>
                  <a:pt x="136203" y="197535"/>
                  <a:pt x="140412" y="201714"/>
                  <a:pt x="145604" y="201714"/>
                </a:cubicBezTo>
                <a:cubicBezTo>
                  <a:pt x="150796" y="201714"/>
                  <a:pt x="155005" y="197535"/>
                  <a:pt x="155005" y="192380"/>
                </a:cubicBezTo>
                <a:cubicBezTo>
                  <a:pt x="155005" y="191741"/>
                  <a:pt x="154940" y="191117"/>
                  <a:pt x="154816" y="190513"/>
                </a:cubicBezTo>
                <a:lnTo>
                  <a:pt x="155005" y="190513"/>
                </a:lnTo>
                <a:lnTo>
                  <a:pt x="155005" y="143845"/>
                </a:lnTo>
                <a:cubicBezTo>
                  <a:pt x="155005" y="134566"/>
                  <a:pt x="161767" y="127044"/>
                  <a:pt x="171114" y="127044"/>
                </a:cubicBezTo>
                <a:cubicBezTo>
                  <a:pt x="171114" y="127044"/>
                  <a:pt x="187673" y="126820"/>
                  <a:pt x="187673" y="143845"/>
                </a:cubicBezTo>
                <a:lnTo>
                  <a:pt x="187673" y="205447"/>
                </a:lnTo>
                <a:lnTo>
                  <a:pt x="187862" y="205447"/>
                </a:lnTo>
                <a:cubicBezTo>
                  <a:pt x="187739" y="206050"/>
                  <a:pt x="187673" y="206674"/>
                  <a:pt x="187673" y="207314"/>
                </a:cubicBezTo>
                <a:cubicBezTo>
                  <a:pt x="187673" y="212468"/>
                  <a:pt x="191882" y="216647"/>
                  <a:pt x="197074" y="216647"/>
                </a:cubicBezTo>
                <a:cubicBezTo>
                  <a:pt x="202266" y="216647"/>
                  <a:pt x="206475" y="212469"/>
                  <a:pt x="206475" y="207314"/>
                </a:cubicBezTo>
                <a:cubicBezTo>
                  <a:pt x="206475" y="206674"/>
                  <a:pt x="206410" y="206050"/>
                  <a:pt x="206286" y="205447"/>
                </a:cubicBezTo>
                <a:lnTo>
                  <a:pt x="206475" y="205447"/>
                </a:lnTo>
                <a:lnTo>
                  <a:pt x="206475" y="162512"/>
                </a:lnTo>
                <a:cubicBezTo>
                  <a:pt x="206475" y="153233"/>
                  <a:pt x="213129" y="145711"/>
                  <a:pt x="222476" y="145711"/>
                </a:cubicBezTo>
                <a:cubicBezTo>
                  <a:pt x="222476" y="145711"/>
                  <a:pt x="239378" y="146763"/>
                  <a:pt x="239378" y="162512"/>
                </a:cubicBezTo>
                <a:lnTo>
                  <a:pt x="239378" y="216647"/>
                </a:lnTo>
                <a:lnTo>
                  <a:pt x="239568" y="216647"/>
                </a:lnTo>
                <a:cubicBezTo>
                  <a:pt x="239445" y="217250"/>
                  <a:pt x="239378" y="217875"/>
                  <a:pt x="239378" y="218514"/>
                </a:cubicBezTo>
                <a:cubicBezTo>
                  <a:pt x="239378" y="223669"/>
                  <a:pt x="243588" y="227848"/>
                  <a:pt x="248780" y="227848"/>
                </a:cubicBezTo>
                <a:cubicBezTo>
                  <a:pt x="253972" y="227848"/>
                  <a:pt x="257946" y="223669"/>
                  <a:pt x="257946" y="218514"/>
                </a:cubicBezTo>
                <a:cubicBezTo>
                  <a:pt x="257946" y="217875"/>
                  <a:pt x="257884" y="217250"/>
                  <a:pt x="257767" y="216647"/>
                </a:cubicBezTo>
                <a:lnTo>
                  <a:pt x="257946" y="216647"/>
                </a:lnTo>
                <a:lnTo>
                  <a:pt x="257946" y="179686"/>
                </a:lnTo>
                <a:cubicBezTo>
                  <a:pt x="257946" y="170407"/>
                  <a:pt x="264918" y="162885"/>
                  <a:pt x="274264" y="162885"/>
                </a:cubicBezTo>
                <a:cubicBezTo>
                  <a:pt x="274264" y="162885"/>
                  <a:pt x="290649" y="162222"/>
                  <a:pt x="290649" y="179686"/>
                </a:cubicBezTo>
                <a:cubicBezTo>
                  <a:pt x="290649" y="179686"/>
                  <a:pt x="290649" y="233284"/>
                  <a:pt x="290649" y="248382"/>
                </a:cubicBezTo>
                <a:close/>
                <a:moveTo>
                  <a:pt x="70773" y="125791"/>
                </a:moveTo>
                <a:lnTo>
                  <a:pt x="70773" y="94424"/>
                </a:lnTo>
                <a:cubicBezTo>
                  <a:pt x="67788" y="87733"/>
                  <a:pt x="66093" y="80340"/>
                  <a:pt x="66093" y="72540"/>
                </a:cubicBezTo>
                <a:cubicBezTo>
                  <a:pt x="66093" y="42816"/>
                  <a:pt x="90189" y="18720"/>
                  <a:pt x="119913" y="18720"/>
                </a:cubicBezTo>
                <a:cubicBezTo>
                  <a:pt x="149637" y="18720"/>
                  <a:pt x="173733" y="42816"/>
                  <a:pt x="173733" y="72540"/>
                </a:cubicBezTo>
                <a:cubicBezTo>
                  <a:pt x="173733" y="76600"/>
                  <a:pt x="173253" y="80542"/>
                  <a:pt x="172391" y="84341"/>
                </a:cubicBezTo>
                <a:cubicBezTo>
                  <a:pt x="179161" y="84605"/>
                  <a:pt x="185269" y="87415"/>
                  <a:pt x="189715" y="91926"/>
                </a:cubicBezTo>
                <a:cubicBezTo>
                  <a:pt x="191438" y="85748"/>
                  <a:pt x="192452" y="79273"/>
                  <a:pt x="192452" y="72540"/>
                </a:cubicBezTo>
                <a:cubicBezTo>
                  <a:pt x="192452" y="32478"/>
                  <a:pt x="159975" y="0"/>
                  <a:pt x="119912" y="0"/>
                </a:cubicBezTo>
                <a:cubicBezTo>
                  <a:pt x="79850" y="0"/>
                  <a:pt x="47372" y="32478"/>
                  <a:pt x="47372" y="72540"/>
                </a:cubicBezTo>
                <a:cubicBezTo>
                  <a:pt x="47373" y="93618"/>
                  <a:pt x="56418" y="112537"/>
                  <a:pt x="70773" y="1257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6DD68B6C-840E-4DD4-9F2E-5A3479E851C9}"/>
              </a:ext>
            </a:extLst>
          </p:cNvPr>
          <p:cNvSpPr/>
          <p:nvPr/>
        </p:nvSpPr>
        <p:spPr>
          <a:xfrm>
            <a:off x="9285133" y="2634252"/>
            <a:ext cx="2124858" cy="2124858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</a:endParaRPr>
          </a:p>
        </p:txBody>
      </p:sp>
      <p:sp>
        <p:nvSpPr>
          <p:cNvPr id="104" name="图形 80">
            <a:extLst>
              <a:ext uri="{FF2B5EF4-FFF2-40B4-BE49-F238E27FC236}">
                <a16:creationId xmlns:a16="http://schemas.microsoft.com/office/drawing/2014/main" id="{8DE5FEB5-5A9B-4BA1-9B83-ED97B215E480}"/>
              </a:ext>
            </a:extLst>
          </p:cNvPr>
          <p:cNvSpPr/>
          <p:nvPr/>
        </p:nvSpPr>
        <p:spPr>
          <a:xfrm>
            <a:off x="10081641" y="3305787"/>
            <a:ext cx="531841" cy="495318"/>
          </a:xfrm>
          <a:custGeom>
            <a:avLst/>
            <a:gdLst>
              <a:gd name="connsiteX0" fmla="*/ 52573 w 411855"/>
              <a:gd name="connsiteY0" fmla="*/ 220545 h 383572"/>
              <a:gd name="connsiteX1" fmla="*/ 34147 w 411855"/>
              <a:gd name="connsiteY1" fmla="*/ 202126 h 383572"/>
              <a:gd name="connsiteX2" fmla="*/ 33763 w 411855"/>
              <a:gd name="connsiteY2" fmla="*/ 38177 h 383572"/>
              <a:gd name="connsiteX3" fmla="*/ 197713 w 411855"/>
              <a:gd name="connsiteY3" fmla="*/ 37793 h 383572"/>
              <a:gd name="connsiteX4" fmla="*/ 205903 w 411855"/>
              <a:gd name="connsiteY4" fmla="*/ 44546 h 383572"/>
              <a:gd name="connsiteX5" fmla="*/ 190859 w 411855"/>
              <a:gd name="connsiteY5" fmla="*/ 62779 h 383572"/>
              <a:gd name="connsiteX6" fmla="*/ 181406 w 411855"/>
              <a:gd name="connsiteY6" fmla="*/ 54915 h 383572"/>
              <a:gd name="connsiteX7" fmla="*/ 50887 w 411855"/>
              <a:gd name="connsiteY7" fmla="*/ 54892 h 383572"/>
              <a:gd name="connsiteX8" fmla="*/ 50864 w 411855"/>
              <a:gd name="connsiteY8" fmla="*/ 185412 h 383572"/>
              <a:gd name="connsiteX9" fmla="*/ 69289 w 411855"/>
              <a:gd name="connsiteY9" fmla="*/ 203833 h 383572"/>
              <a:gd name="connsiteX10" fmla="*/ 229009 w 411855"/>
              <a:gd name="connsiteY10" fmla="*/ 381637 h 383572"/>
              <a:gd name="connsiteX11" fmla="*/ 202901 w 411855"/>
              <a:gd name="connsiteY11" fmla="*/ 370819 h 383572"/>
              <a:gd name="connsiteX12" fmla="*/ 219618 w 411855"/>
              <a:gd name="connsiteY12" fmla="*/ 354105 h 383572"/>
              <a:gd name="connsiteX13" fmla="*/ 238441 w 411855"/>
              <a:gd name="connsiteY13" fmla="*/ 354105 h 383572"/>
              <a:gd name="connsiteX14" fmla="*/ 350157 w 411855"/>
              <a:gd name="connsiteY14" fmla="*/ 242424 h 383572"/>
              <a:gd name="connsiteX15" fmla="*/ 350157 w 411855"/>
              <a:gd name="connsiteY15" fmla="*/ 223608 h 383572"/>
              <a:gd name="connsiteX16" fmla="*/ 265365 w 411855"/>
              <a:gd name="connsiteY16" fmla="*/ 138853 h 383572"/>
              <a:gd name="connsiteX17" fmla="*/ 187600 w 411855"/>
              <a:gd name="connsiteY17" fmla="*/ 181125 h 383572"/>
              <a:gd name="connsiteX18" fmla="*/ 117662 w 411855"/>
              <a:gd name="connsiteY18" fmla="*/ 144951 h 383572"/>
              <a:gd name="connsiteX19" fmla="*/ 111173 w 411855"/>
              <a:gd name="connsiteY19" fmla="*/ 136702 h 383572"/>
              <a:gd name="connsiteX20" fmla="*/ 214208 w 411855"/>
              <a:gd name="connsiteY20" fmla="*/ 33698 h 383572"/>
              <a:gd name="connsiteX21" fmla="*/ 378158 w 411855"/>
              <a:gd name="connsiteY21" fmla="*/ 34213 h 383572"/>
              <a:gd name="connsiteX22" fmla="*/ 378184 w 411855"/>
              <a:gd name="connsiteY22" fmla="*/ 197622 h 383572"/>
              <a:gd name="connsiteX23" fmla="*/ 367867 w 411855"/>
              <a:gd name="connsiteY23" fmla="*/ 207937 h 383572"/>
              <a:gd name="connsiteX24" fmla="*/ 366862 w 411855"/>
              <a:gd name="connsiteY24" fmla="*/ 259136 h 383572"/>
              <a:gd name="connsiteX25" fmla="*/ 255151 w 411855"/>
              <a:gd name="connsiteY25" fmla="*/ 370819 h 383572"/>
              <a:gd name="connsiteX26" fmla="*/ 229020 w 411855"/>
              <a:gd name="connsiteY26" fmla="*/ 381637 h 383572"/>
              <a:gd name="connsiteX27" fmla="*/ 265171 w 411855"/>
              <a:gd name="connsiteY27" fmla="*/ 113581 h 383572"/>
              <a:gd name="connsiteX28" fmla="*/ 279419 w 411855"/>
              <a:gd name="connsiteY28" fmla="*/ 119480 h 383572"/>
              <a:gd name="connsiteX29" fmla="*/ 351166 w 411855"/>
              <a:gd name="connsiteY29" fmla="*/ 191208 h 383572"/>
              <a:gd name="connsiteX30" fmla="*/ 361462 w 411855"/>
              <a:gd name="connsiteY30" fmla="*/ 180912 h 383572"/>
              <a:gd name="connsiteX31" fmla="*/ 361666 w 411855"/>
              <a:gd name="connsiteY31" fmla="*/ 50395 h 383572"/>
              <a:gd name="connsiteX32" fmla="*/ 231149 w 411855"/>
              <a:gd name="connsiteY32" fmla="*/ 50191 h 383572"/>
              <a:gd name="connsiteX33" fmla="*/ 230925 w 411855"/>
              <a:gd name="connsiteY33" fmla="*/ 50415 h 383572"/>
              <a:gd name="connsiteX34" fmla="*/ 143505 w 411855"/>
              <a:gd name="connsiteY34" fmla="*/ 137809 h 383572"/>
              <a:gd name="connsiteX35" fmla="*/ 188044 w 411855"/>
              <a:gd name="connsiteY35" fmla="*/ 157493 h 383572"/>
              <a:gd name="connsiteX36" fmla="*/ 188479 w 411855"/>
              <a:gd name="connsiteY36" fmla="*/ 157493 h 383572"/>
              <a:gd name="connsiteX37" fmla="*/ 249509 w 411855"/>
              <a:gd name="connsiteY37" fmla="*/ 120975 h 383572"/>
              <a:gd name="connsiteX38" fmla="*/ 264214 w 411855"/>
              <a:gd name="connsiteY38" fmla="*/ 113602 h 383572"/>
              <a:gd name="connsiteX39" fmla="*/ 265171 w 411855"/>
              <a:gd name="connsiteY39" fmla="*/ 113581 h 383572"/>
              <a:gd name="connsiteX40" fmla="*/ 180646 w 411855"/>
              <a:gd name="connsiteY40" fmla="*/ 383572 h 383572"/>
              <a:gd name="connsiteX41" fmla="*/ 154517 w 411855"/>
              <a:gd name="connsiteY41" fmla="*/ 372752 h 383572"/>
              <a:gd name="connsiteX42" fmla="*/ 53911 w 411855"/>
              <a:gd name="connsiteY42" fmla="*/ 272188 h 383572"/>
              <a:gd name="connsiteX43" fmla="*/ 53903 w 411855"/>
              <a:gd name="connsiteY43" fmla="*/ 219952 h 383572"/>
              <a:gd name="connsiteX44" fmla="*/ 53911 w 411855"/>
              <a:gd name="connsiteY44" fmla="*/ 219943 h 383572"/>
              <a:gd name="connsiteX45" fmla="*/ 91321 w 411855"/>
              <a:gd name="connsiteY45" fmla="*/ 182536 h 383572"/>
              <a:gd name="connsiteX46" fmla="*/ 143580 w 411855"/>
              <a:gd name="connsiteY46" fmla="*/ 182536 h 383572"/>
              <a:gd name="connsiteX47" fmla="*/ 244186 w 411855"/>
              <a:gd name="connsiteY47" fmla="*/ 283112 h 383572"/>
              <a:gd name="connsiteX48" fmla="*/ 244186 w 411855"/>
              <a:gd name="connsiteY48" fmla="*/ 335354 h 383572"/>
              <a:gd name="connsiteX49" fmla="*/ 206776 w 411855"/>
              <a:gd name="connsiteY49" fmla="*/ 372752 h 383572"/>
              <a:gd name="connsiteX50" fmla="*/ 180646 w 411855"/>
              <a:gd name="connsiteY50" fmla="*/ 383572 h 383572"/>
              <a:gd name="connsiteX51" fmla="*/ 117451 w 411855"/>
              <a:gd name="connsiteY51" fmla="*/ 195357 h 383572"/>
              <a:gd name="connsiteX52" fmla="*/ 108040 w 411855"/>
              <a:gd name="connsiteY52" fmla="*/ 199249 h 383572"/>
              <a:gd name="connsiteX53" fmla="*/ 70630 w 411855"/>
              <a:gd name="connsiteY53" fmla="*/ 236646 h 383572"/>
              <a:gd name="connsiteX54" fmla="*/ 70625 w 411855"/>
              <a:gd name="connsiteY54" fmla="*/ 255459 h 383572"/>
              <a:gd name="connsiteX55" fmla="*/ 70630 w 411855"/>
              <a:gd name="connsiteY55" fmla="*/ 255464 h 383572"/>
              <a:gd name="connsiteX56" fmla="*/ 171236 w 411855"/>
              <a:gd name="connsiteY56" fmla="*/ 356040 h 383572"/>
              <a:gd name="connsiteX57" fmla="*/ 190059 w 411855"/>
              <a:gd name="connsiteY57" fmla="*/ 356040 h 383572"/>
              <a:gd name="connsiteX58" fmla="*/ 227471 w 411855"/>
              <a:gd name="connsiteY58" fmla="*/ 318642 h 383572"/>
              <a:gd name="connsiteX59" fmla="*/ 227471 w 411855"/>
              <a:gd name="connsiteY59" fmla="*/ 299826 h 383572"/>
              <a:gd name="connsiteX60" fmla="*/ 126851 w 411855"/>
              <a:gd name="connsiteY60" fmla="*/ 199248 h 383572"/>
              <a:gd name="connsiteX61" fmla="*/ 117451 w 411855"/>
              <a:gd name="connsiteY61" fmla="*/ 195357 h 3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11855" h="383572">
                <a:moveTo>
                  <a:pt x="52573" y="220545"/>
                </a:moveTo>
                <a:lnTo>
                  <a:pt x="34147" y="202126"/>
                </a:lnTo>
                <a:cubicBezTo>
                  <a:pt x="-11232" y="156959"/>
                  <a:pt x="-11404" y="83556"/>
                  <a:pt x="33763" y="38177"/>
                </a:cubicBezTo>
                <a:cubicBezTo>
                  <a:pt x="78931" y="-7203"/>
                  <a:pt x="152334" y="-7374"/>
                  <a:pt x="197713" y="37793"/>
                </a:cubicBezTo>
                <a:lnTo>
                  <a:pt x="205903" y="44546"/>
                </a:lnTo>
                <a:lnTo>
                  <a:pt x="190859" y="62779"/>
                </a:lnTo>
                <a:lnTo>
                  <a:pt x="181406" y="54915"/>
                </a:lnTo>
                <a:cubicBezTo>
                  <a:pt x="145370" y="18867"/>
                  <a:pt x="86934" y="18857"/>
                  <a:pt x="50887" y="54892"/>
                </a:cubicBezTo>
                <a:cubicBezTo>
                  <a:pt x="14838" y="90928"/>
                  <a:pt x="14828" y="149364"/>
                  <a:pt x="50864" y="185412"/>
                </a:cubicBezTo>
                <a:lnTo>
                  <a:pt x="69289" y="203833"/>
                </a:lnTo>
                <a:close/>
                <a:moveTo>
                  <a:pt x="229009" y="381637"/>
                </a:moveTo>
                <a:cubicBezTo>
                  <a:pt x="219211" y="381659"/>
                  <a:pt x="209811" y="377765"/>
                  <a:pt x="202901" y="370819"/>
                </a:cubicBezTo>
                <a:lnTo>
                  <a:pt x="219618" y="354105"/>
                </a:lnTo>
                <a:cubicBezTo>
                  <a:pt x="224817" y="359301"/>
                  <a:pt x="233242" y="359301"/>
                  <a:pt x="238441" y="354105"/>
                </a:cubicBezTo>
                <a:lnTo>
                  <a:pt x="350157" y="242424"/>
                </a:lnTo>
                <a:cubicBezTo>
                  <a:pt x="355347" y="237225"/>
                  <a:pt x="355347" y="228806"/>
                  <a:pt x="350157" y="223608"/>
                </a:cubicBezTo>
                <a:lnTo>
                  <a:pt x="265365" y="138853"/>
                </a:lnTo>
                <a:cubicBezTo>
                  <a:pt x="241060" y="167230"/>
                  <a:pt x="214879" y="181511"/>
                  <a:pt x="187600" y="181125"/>
                </a:cubicBezTo>
                <a:cubicBezTo>
                  <a:pt x="146205" y="180638"/>
                  <a:pt x="118804" y="146409"/>
                  <a:pt x="117662" y="144951"/>
                </a:cubicBezTo>
                <a:lnTo>
                  <a:pt x="111173" y="136702"/>
                </a:lnTo>
                <a:lnTo>
                  <a:pt x="214208" y="33698"/>
                </a:lnTo>
                <a:cubicBezTo>
                  <a:pt x="259624" y="-11433"/>
                  <a:pt x="333027" y="-11202"/>
                  <a:pt x="378158" y="34213"/>
                </a:cubicBezTo>
                <a:cubicBezTo>
                  <a:pt x="423079" y="79417"/>
                  <a:pt x="423090" y="152404"/>
                  <a:pt x="378184" y="197622"/>
                </a:cubicBezTo>
                <a:lnTo>
                  <a:pt x="367867" y="207937"/>
                </a:lnTo>
                <a:cubicBezTo>
                  <a:pt x="381318" y="222510"/>
                  <a:pt x="380875" y="245101"/>
                  <a:pt x="366862" y="259136"/>
                </a:cubicBezTo>
                <a:lnTo>
                  <a:pt x="255151" y="370819"/>
                </a:lnTo>
                <a:cubicBezTo>
                  <a:pt x="248235" y="377770"/>
                  <a:pt x="238826" y="381666"/>
                  <a:pt x="229020" y="381637"/>
                </a:cubicBezTo>
                <a:close/>
                <a:moveTo>
                  <a:pt x="265171" y="113581"/>
                </a:moveTo>
                <a:cubicBezTo>
                  <a:pt x="270513" y="113586"/>
                  <a:pt x="275637" y="115707"/>
                  <a:pt x="279419" y="119480"/>
                </a:cubicBezTo>
                <a:lnTo>
                  <a:pt x="351166" y="191208"/>
                </a:lnTo>
                <a:lnTo>
                  <a:pt x="361462" y="180912"/>
                </a:lnTo>
                <a:cubicBezTo>
                  <a:pt x="397559" y="144927"/>
                  <a:pt x="397651" y="86493"/>
                  <a:pt x="361666" y="50395"/>
                </a:cubicBezTo>
                <a:cubicBezTo>
                  <a:pt x="325681" y="14297"/>
                  <a:pt x="267247" y="14206"/>
                  <a:pt x="231149" y="50191"/>
                </a:cubicBezTo>
                <a:cubicBezTo>
                  <a:pt x="231074" y="50266"/>
                  <a:pt x="230999" y="50340"/>
                  <a:pt x="230925" y="50415"/>
                </a:cubicBezTo>
                <a:lnTo>
                  <a:pt x="143505" y="137809"/>
                </a:lnTo>
                <a:cubicBezTo>
                  <a:pt x="152282" y="145789"/>
                  <a:pt x="168353" y="157325"/>
                  <a:pt x="188044" y="157493"/>
                </a:cubicBezTo>
                <a:lnTo>
                  <a:pt x="188479" y="157493"/>
                </a:lnTo>
                <a:cubicBezTo>
                  <a:pt x="208978" y="157493"/>
                  <a:pt x="229509" y="145211"/>
                  <a:pt x="249509" y="120975"/>
                </a:cubicBezTo>
                <a:cubicBezTo>
                  <a:pt x="253156" y="116560"/>
                  <a:pt x="258494" y="113884"/>
                  <a:pt x="264214" y="113602"/>
                </a:cubicBezTo>
                <a:cubicBezTo>
                  <a:pt x="264532" y="113590"/>
                  <a:pt x="264853" y="113581"/>
                  <a:pt x="265171" y="113581"/>
                </a:cubicBezTo>
                <a:close/>
                <a:moveTo>
                  <a:pt x="180646" y="383572"/>
                </a:moveTo>
                <a:cubicBezTo>
                  <a:pt x="170840" y="383599"/>
                  <a:pt x="161432" y="379703"/>
                  <a:pt x="154517" y="372752"/>
                </a:cubicBezTo>
                <a:lnTo>
                  <a:pt x="53911" y="272188"/>
                </a:lnTo>
                <a:cubicBezTo>
                  <a:pt x="39484" y="257766"/>
                  <a:pt x="39480" y="234379"/>
                  <a:pt x="53903" y="219952"/>
                </a:cubicBezTo>
                <a:cubicBezTo>
                  <a:pt x="53905" y="219949"/>
                  <a:pt x="53908" y="219946"/>
                  <a:pt x="53911" y="219943"/>
                </a:cubicBezTo>
                <a:lnTo>
                  <a:pt x="91321" y="182536"/>
                </a:lnTo>
                <a:cubicBezTo>
                  <a:pt x="105763" y="168134"/>
                  <a:pt x="129137" y="168134"/>
                  <a:pt x="143580" y="182536"/>
                </a:cubicBezTo>
                <a:lnTo>
                  <a:pt x="244186" y="283112"/>
                </a:lnTo>
                <a:cubicBezTo>
                  <a:pt x="258595" y="297545"/>
                  <a:pt x="258595" y="320921"/>
                  <a:pt x="244186" y="335354"/>
                </a:cubicBezTo>
                <a:lnTo>
                  <a:pt x="206776" y="372752"/>
                </a:lnTo>
                <a:cubicBezTo>
                  <a:pt x="199860" y="379704"/>
                  <a:pt x="190451" y="383600"/>
                  <a:pt x="180646" y="383572"/>
                </a:cubicBezTo>
                <a:close/>
                <a:moveTo>
                  <a:pt x="117451" y="195357"/>
                </a:moveTo>
                <a:cubicBezTo>
                  <a:pt x="113921" y="195350"/>
                  <a:pt x="110534" y="196751"/>
                  <a:pt x="108040" y="199249"/>
                </a:cubicBezTo>
                <a:lnTo>
                  <a:pt x="70630" y="236646"/>
                </a:lnTo>
                <a:cubicBezTo>
                  <a:pt x="65434" y="241840"/>
                  <a:pt x="65432" y="250263"/>
                  <a:pt x="70625" y="255459"/>
                </a:cubicBezTo>
                <a:cubicBezTo>
                  <a:pt x="70627" y="255461"/>
                  <a:pt x="70628" y="255463"/>
                  <a:pt x="70630" y="255464"/>
                </a:cubicBezTo>
                <a:lnTo>
                  <a:pt x="171236" y="356040"/>
                </a:lnTo>
                <a:cubicBezTo>
                  <a:pt x="176434" y="361236"/>
                  <a:pt x="184861" y="361236"/>
                  <a:pt x="190059" y="356040"/>
                </a:cubicBezTo>
                <a:lnTo>
                  <a:pt x="227471" y="318642"/>
                </a:lnTo>
                <a:cubicBezTo>
                  <a:pt x="232662" y="313444"/>
                  <a:pt x="232662" y="305024"/>
                  <a:pt x="227471" y="299826"/>
                </a:cubicBezTo>
                <a:lnTo>
                  <a:pt x="126851" y="199248"/>
                </a:lnTo>
                <a:cubicBezTo>
                  <a:pt x="124359" y="196754"/>
                  <a:pt x="120977" y="195353"/>
                  <a:pt x="117451" y="19535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F81E158-F016-4745-A4D9-97BF3553C0D2}"/>
              </a:ext>
            </a:extLst>
          </p:cNvPr>
          <p:cNvSpPr txBox="1"/>
          <p:nvPr/>
        </p:nvSpPr>
        <p:spPr>
          <a:xfrm>
            <a:off x="9793563" y="38898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潜在用户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EB4712D-DAAE-47B0-B19E-ED40AFB4FE67}"/>
              </a:ext>
            </a:extLst>
          </p:cNvPr>
          <p:cNvSpPr txBox="1"/>
          <p:nvPr/>
        </p:nvSpPr>
        <p:spPr>
          <a:xfrm>
            <a:off x="9796748" y="4955591"/>
            <a:ext cx="126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</a:rPr>
              <a:t>1.5</a:t>
            </a:r>
            <a:r>
              <a:rPr lang="zh-CN" altLang="en-US" sz="2400" baseline="30000" dirty="0">
                <a:solidFill>
                  <a:schemeClr val="accent1"/>
                </a:solidFill>
              </a:rPr>
              <a:t>万</a:t>
            </a: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FBF2266F-3A21-43D5-9078-136E47235CD8}"/>
              </a:ext>
            </a:extLst>
          </p:cNvPr>
          <p:cNvSpPr/>
          <p:nvPr/>
        </p:nvSpPr>
        <p:spPr>
          <a:xfrm>
            <a:off x="474329" y="2287281"/>
            <a:ext cx="2747614" cy="2747614"/>
          </a:xfrm>
          <a:prstGeom prst="ellipse">
            <a:avLst/>
          </a:prstGeom>
          <a:noFill/>
          <a:ln w="6350">
            <a:gradFill flip="none" rotWithShape="1">
              <a:gsLst>
                <a:gs pos="7000">
                  <a:schemeClr val="bg1">
                    <a:alpha val="0"/>
                  </a:schemeClr>
                </a:gs>
                <a:gs pos="83000">
                  <a:schemeClr val="accent1">
                    <a:lumMod val="70000"/>
                    <a:lumOff val="30000"/>
                  </a:schemeClr>
                </a:gs>
              </a:gsLst>
              <a:lin ang="3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D1756F6E-900D-41B5-B350-22AAEF9A5135}"/>
              </a:ext>
            </a:extLst>
          </p:cNvPr>
          <p:cNvSpPr/>
          <p:nvPr/>
        </p:nvSpPr>
        <p:spPr>
          <a:xfrm>
            <a:off x="8937203" y="2264207"/>
            <a:ext cx="2747614" cy="2747614"/>
          </a:xfrm>
          <a:prstGeom prst="ellipse">
            <a:avLst/>
          </a:prstGeom>
          <a:noFill/>
          <a:ln w="6350">
            <a:gradFill flip="none" rotWithShape="1">
              <a:gsLst>
                <a:gs pos="7000">
                  <a:schemeClr val="bg1">
                    <a:alpha val="0"/>
                  </a:schemeClr>
                </a:gs>
                <a:gs pos="83000">
                  <a:schemeClr val="accent1">
                    <a:lumMod val="70000"/>
                    <a:lumOff val="30000"/>
                  </a:schemeClr>
                </a:gs>
              </a:gsLst>
              <a:lin ang="3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78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>
            <a:extLst>
              <a:ext uri="{FF2B5EF4-FFF2-40B4-BE49-F238E27FC236}">
                <a16:creationId xmlns:a16="http://schemas.microsoft.com/office/drawing/2014/main" id="{916D6568-17A0-471D-9C80-6A527393E9D8}"/>
              </a:ext>
            </a:extLst>
          </p:cNvPr>
          <p:cNvSpPr/>
          <p:nvPr/>
        </p:nvSpPr>
        <p:spPr>
          <a:xfrm rot="19741494">
            <a:off x="5516121" y="2136590"/>
            <a:ext cx="3525780" cy="3525780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12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197" name="椭圆 196">
            <a:extLst>
              <a:ext uri="{FF2B5EF4-FFF2-40B4-BE49-F238E27FC236}">
                <a16:creationId xmlns:a16="http://schemas.microsoft.com/office/drawing/2014/main" id="{9DFB9951-2CF8-4F36-9ABF-BCBDC379A7DE}"/>
              </a:ext>
            </a:extLst>
          </p:cNvPr>
          <p:cNvSpPr/>
          <p:nvPr/>
        </p:nvSpPr>
        <p:spPr>
          <a:xfrm rot="19741494">
            <a:off x="2962040" y="2163868"/>
            <a:ext cx="3525780" cy="3525780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12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92EA50B-8712-4CDA-9262-D0F925C7F587}"/>
              </a:ext>
            </a:extLst>
          </p:cNvPr>
          <p:cNvGrpSpPr/>
          <p:nvPr/>
        </p:nvGrpSpPr>
        <p:grpSpPr>
          <a:xfrm>
            <a:off x="5893124" y="2513593"/>
            <a:ext cx="2771775" cy="2771775"/>
            <a:chOff x="5873412" y="2704107"/>
            <a:chExt cx="2771775" cy="2771775"/>
          </a:xfrm>
        </p:grpSpPr>
        <p:sp>
          <p:nvSpPr>
            <p:cNvPr id="195" name="椭圆 19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  <a:extLst>
                <a:ext uri="{FF2B5EF4-FFF2-40B4-BE49-F238E27FC236}">
                  <a16:creationId xmlns:a16="http://schemas.microsoft.com/office/drawing/2014/main" id="{C0BDE552-1D8A-459B-A9C6-55CF7E14262E}"/>
                </a:ext>
              </a:extLst>
            </p:cNvPr>
            <p:cNvSpPr/>
            <p:nvPr/>
          </p:nvSpPr>
          <p:spPr>
            <a:xfrm>
              <a:off x="5873412" y="2704107"/>
              <a:ext cx="2771775" cy="277177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97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D16670C5-156A-40A3-8EE7-E75064F24EE1}"/>
                </a:ext>
              </a:extLst>
            </p:cNvPr>
            <p:cNvSpPr/>
            <p:nvPr/>
          </p:nvSpPr>
          <p:spPr>
            <a:xfrm>
              <a:off x="6398352" y="3229047"/>
              <a:ext cx="1721894" cy="1721894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189FEF81-A2A7-464E-8D12-95332DFC08F9}"/>
              </a:ext>
            </a:extLst>
          </p:cNvPr>
          <p:cNvGrpSpPr/>
          <p:nvPr/>
        </p:nvGrpSpPr>
        <p:grpSpPr>
          <a:xfrm flipH="1">
            <a:off x="2948123" y="2477241"/>
            <a:ext cx="1282713" cy="196928"/>
            <a:chOff x="9467219" y="1469020"/>
            <a:chExt cx="1282713" cy="196928"/>
          </a:xfrm>
        </p:grpSpPr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63BE5AAF-0831-445F-A130-2CD3E62F30DD}"/>
                </a:ext>
              </a:extLst>
            </p:cNvPr>
            <p:cNvSpPr/>
            <p:nvPr/>
          </p:nvSpPr>
          <p:spPr>
            <a:xfrm>
              <a:off x="10553004" y="1469020"/>
              <a:ext cx="196928" cy="196928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932FDFFB-5E64-45EB-8EB8-F1AB7F20DD34}"/>
                </a:ext>
              </a:extLst>
            </p:cNvPr>
            <p:cNvCxnSpPr>
              <a:cxnSpLocks/>
            </p:cNvCxnSpPr>
            <p:nvPr/>
          </p:nvCxnSpPr>
          <p:spPr>
            <a:xfrm>
              <a:off x="9467219" y="1572159"/>
              <a:ext cx="1184248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FFA3EADE-DFDF-4211-B90E-00418E66CFF9}"/>
              </a:ext>
            </a:extLst>
          </p:cNvPr>
          <p:cNvGrpSpPr/>
          <p:nvPr/>
        </p:nvGrpSpPr>
        <p:grpSpPr>
          <a:xfrm>
            <a:off x="8318701" y="4550588"/>
            <a:ext cx="1560264" cy="196928"/>
            <a:chOff x="9189668" y="1469020"/>
            <a:chExt cx="1560264" cy="196928"/>
          </a:xfrm>
        </p:grpSpPr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88FD8B52-0DFF-4B73-A8BD-13671A99B4D6}"/>
                </a:ext>
              </a:extLst>
            </p:cNvPr>
            <p:cNvSpPr/>
            <p:nvPr/>
          </p:nvSpPr>
          <p:spPr>
            <a:xfrm>
              <a:off x="10553004" y="1469020"/>
              <a:ext cx="196928" cy="196928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BC2105ED-A03A-45E6-A432-3ABE5DACB2DA}"/>
                </a:ext>
              </a:extLst>
            </p:cNvPr>
            <p:cNvCxnSpPr>
              <a:cxnSpLocks/>
            </p:cNvCxnSpPr>
            <p:nvPr/>
          </p:nvCxnSpPr>
          <p:spPr>
            <a:xfrm>
              <a:off x="9189668" y="1572159"/>
              <a:ext cx="146180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C655FBF-A091-4F6D-8B48-4ECE2E3D1B19}"/>
              </a:ext>
            </a:extLst>
          </p:cNvPr>
          <p:cNvGrpSpPr/>
          <p:nvPr/>
        </p:nvGrpSpPr>
        <p:grpSpPr>
          <a:xfrm>
            <a:off x="7828871" y="2396874"/>
            <a:ext cx="952979" cy="196928"/>
            <a:chOff x="9796953" y="1469020"/>
            <a:chExt cx="952979" cy="196928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326C625C-C9A4-459A-949F-4B90DA567107}"/>
                </a:ext>
              </a:extLst>
            </p:cNvPr>
            <p:cNvSpPr/>
            <p:nvPr/>
          </p:nvSpPr>
          <p:spPr>
            <a:xfrm>
              <a:off x="10553004" y="1469020"/>
              <a:ext cx="196928" cy="196928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C65BAAC5-290C-45B8-8027-C898B91E0669}"/>
                </a:ext>
              </a:extLst>
            </p:cNvPr>
            <p:cNvCxnSpPr>
              <a:cxnSpLocks/>
            </p:cNvCxnSpPr>
            <p:nvPr/>
          </p:nvCxnSpPr>
          <p:spPr>
            <a:xfrm>
              <a:off x="9796953" y="1572159"/>
              <a:ext cx="854515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29C98BFD-BF24-42D1-82EC-0379A68BDAB7}"/>
              </a:ext>
            </a:extLst>
          </p:cNvPr>
          <p:cNvGrpSpPr/>
          <p:nvPr/>
        </p:nvGrpSpPr>
        <p:grpSpPr>
          <a:xfrm>
            <a:off x="8518740" y="3800417"/>
            <a:ext cx="1560264" cy="196928"/>
            <a:chOff x="9189668" y="1469020"/>
            <a:chExt cx="1560264" cy="196928"/>
          </a:xfrm>
        </p:grpSpPr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525D910A-901B-47CB-B8DD-C40BCEA26556}"/>
                </a:ext>
              </a:extLst>
            </p:cNvPr>
            <p:cNvSpPr/>
            <p:nvPr/>
          </p:nvSpPr>
          <p:spPr>
            <a:xfrm>
              <a:off x="10553004" y="1469020"/>
              <a:ext cx="196928" cy="196928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3A21015D-DBEC-405F-911D-69E1FC131E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9668" y="1572159"/>
              <a:ext cx="146180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文本框 156">
            <a:extLst>
              <a:ext uri="{FF2B5EF4-FFF2-40B4-BE49-F238E27FC236}">
                <a16:creationId xmlns:a16="http://schemas.microsoft.com/office/drawing/2014/main" id="{8932304D-9A20-422E-B7B2-661BBCCF0CD2}"/>
              </a:ext>
            </a:extLst>
          </p:cNvPr>
          <p:cNvSpPr txBox="1"/>
          <p:nvPr/>
        </p:nvSpPr>
        <p:spPr>
          <a:xfrm>
            <a:off x="814718" y="2349839"/>
            <a:ext cx="2034716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1400" dirty="0">
                <a:sym typeface="+mn-lt"/>
              </a:rPr>
              <a:t>IP</a:t>
            </a:r>
            <a:r>
              <a:rPr lang="zh-CN" altLang="en-US" sz="1400" dirty="0">
                <a:sym typeface="+mn-lt"/>
              </a:rPr>
              <a:t>融入</a:t>
            </a:r>
          </a:p>
        </p:txBody>
      </p: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D85D3429-CCE1-4DF0-AF88-12BF819B7ED5}"/>
              </a:ext>
            </a:extLst>
          </p:cNvPr>
          <p:cNvGrpSpPr/>
          <p:nvPr/>
        </p:nvGrpSpPr>
        <p:grpSpPr>
          <a:xfrm flipH="1">
            <a:off x="3088587" y="5160222"/>
            <a:ext cx="1282713" cy="196928"/>
            <a:chOff x="9467219" y="1469020"/>
            <a:chExt cx="1282713" cy="196928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CCE7E4E3-7FE1-4E1F-A815-2D5B578BB8CF}"/>
                </a:ext>
              </a:extLst>
            </p:cNvPr>
            <p:cNvSpPr/>
            <p:nvPr/>
          </p:nvSpPr>
          <p:spPr>
            <a:xfrm>
              <a:off x="10553004" y="1469020"/>
              <a:ext cx="196928" cy="196928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4071D6C1-91D4-4768-939A-B77EFD45BFBE}"/>
                </a:ext>
              </a:extLst>
            </p:cNvPr>
            <p:cNvCxnSpPr>
              <a:cxnSpLocks/>
            </p:cNvCxnSpPr>
            <p:nvPr/>
          </p:nvCxnSpPr>
          <p:spPr>
            <a:xfrm>
              <a:off x="9467219" y="1572159"/>
              <a:ext cx="1184248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43A2887D-46CE-4DEE-9F8B-72E7593F6E36}"/>
              </a:ext>
            </a:extLst>
          </p:cNvPr>
          <p:cNvGrpSpPr/>
          <p:nvPr/>
        </p:nvGrpSpPr>
        <p:grpSpPr>
          <a:xfrm flipH="1">
            <a:off x="2260356" y="3377016"/>
            <a:ext cx="1282713" cy="196928"/>
            <a:chOff x="9467219" y="1469020"/>
            <a:chExt cx="1282713" cy="196928"/>
          </a:xfrm>
        </p:grpSpPr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BD9F977-F167-4EB1-9A57-49D667622B5D}"/>
                </a:ext>
              </a:extLst>
            </p:cNvPr>
            <p:cNvSpPr/>
            <p:nvPr/>
          </p:nvSpPr>
          <p:spPr>
            <a:xfrm>
              <a:off x="10553004" y="1469020"/>
              <a:ext cx="196928" cy="196928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55DB63D2-0C3F-42A8-94DB-A4063391323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219" y="1572159"/>
              <a:ext cx="1184248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6D778020-2AA8-4FC7-BC9F-6A1DECF282DD}"/>
              </a:ext>
            </a:extLst>
          </p:cNvPr>
          <p:cNvGrpSpPr/>
          <p:nvPr/>
        </p:nvGrpSpPr>
        <p:grpSpPr>
          <a:xfrm flipH="1">
            <a:off x="2414018" y="4356319"/>
            <a:ext cx="1282713" cy="196928"/>
            <a:chOff x="9467219" y="1469020"/>
            <a:chExt cx="1282713" cy="196928"/>
          </a:xfrm>
        </p:grpSpPr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9E7B5CCE-09CF-4DD8-80D8-73C58A9FD479}"/>
                </a:ext>
              </a:extLst>
            </p:cNvPr>
            <p:cNvSpPr/>
            <p:nvPr/>
          </p:nvSpPr>
          <p:spPr>
            <a:xfrm>
              <a:off x="10553004" y="1469020"/>
              <a:ext cx="196928" cy="196928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78C93114-FBD7-46AC-A7A5-8FC53196CDCB}"/>
                </a:ext>
              </a:extLst>
            </p:cNvPr>
            <p:cNvCxnSpPr>
              <a:cxnSpLocks/>
            </p:cNvCxnSpPr>
            <p:nvPr/>
          </p:nvCxnSpPr>
          <p:spPr>
            <a:xfrm>
              <a:off x="9467219" y="1572159"/>
              <a:ext cx="1184248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4A6580FB-2535-4EEE-B733-1B4182D7DA51}"/>
              </a:ext>
            </a:extLst>
          </p:cNvPr>
          <p:cNvGrpSpPr/>
          <p:nvPr/>
        </p:nvGrpSpPr>
        <p:grpSpPr>
          <a:xfrm>
            <a:off x="8729859" y="3026577"/>
            <a:ext cx="952979" cy="196928"/>
            <a:chOff x="9796953" y="1469020"/>
            <a:chExt cx="952979" cy="196928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5564141B-E7CA-4B74-887F-17A6D1A459E8}"/>
                </a:ext>
              </a:extLst>
            </p:cNvPr>
            <p:cNvSpPr/>
            <p:nvPr/>
          </p:nvSpPr>
          <p:spPr>
            <a:xfrm>
              <a:off x="10553004" y="1469020"/>
              <a:ext cx="196928" cy="196928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B33BBDE0-90AF-45F6-B597-609D474C2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96953" y="1572159"/>
              <a:ext cx="854515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BD3BC8F9-8AE0-441F-92F8-545EFEDFB99B}"/>
              </a:ext>
            </a:extLst>
          </p:cNvPr>
          <p:cNvGrpSpPr/>
          <p:nvPr/>
        </p:nvGrpSpPr>
        <p:grpSpPr>
          <a:xfrm>
            <a:off x="8145854" y="5146771"/>
            <a:ext cx="952979" cy="196928"/>
            <a:chOff x="9796953" y="1469020"/>
            <a:chExt cx="952979" cy="196928"/>
          </a:xfrm>
        </p:grpSpPr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4335B24E-2852-4230-8CAE-7024D188A9A4}"/>
                </a:ext>
              </a:extLst>
            </p:cNvPr>
            <p:cNvSpPr/>
            <p:nvPr/>
          </p:nvSpPr>
          <p:spPr>
            <a:xfrm>
              <a:off x="10553004" y="1469020"/>
              <a:ext cx="196928" cy="196928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A94E5BDD-2F00-4F1B-A39F-E9F9FA724F7F}"/>
                </a:ext>
              </a:extLst>
            </p:cNvPr>
            <p:cNvCxnSpPr>
              <a:cxnSpLocks/>
            </p:cNvCxnSpPr>
            <p:nvPr/>
          </p:nvCxnSpPr>
          <p:spPr>
            <a:xfrm>
              <a:off x="9796953" y="1572159"/>
              <a:ext cx="854515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文本框 222">
            <a:extLst>
              <a:ext uri="{FF2B5EF4-FFF2-40B4-BE49-F238E27FC236}">
                <a16:creationId xmlns:a16="http://schemas.microsoft.com/office/drawing/2014/main" id="{368FDD52-0637-497C-9759-8E9C6CE95B9C}"/>
              </a:ext>
            </a:extLst>
          </p:cNvPr>
          <p:cNvSpPr txBox="1"/>
          <p:nvPr/>
        </p:nvSpPr>
        <p:spPr>
          <a:xfrm>
            <a:off x="149969" y="3284965"/>
            <a:ext cx="2034716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1400" dirty="0">
                <a:sym typeface="+mn-lt"/>
              </a:rPr>
              <a:t>全景画像</a:t>
            </a: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71CA8363-16AB-444F-BE3B-65B2422730C1}"/>
              </a:ext>
            </a:extLst>
          </p:cNvPr>
          <p:cNvSpPr txBox="1"/>
          <p:nvPr/>
        </p:nvSpPr>
        <p:spPr>
          <a:xfrm>
            <a:off x="301344" y="4267842"/>
            <a:ext cx="2034716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1400" dirty="0">
                <a:sym typeface="+mn-lt"/>
              </a:rPr>
              <a:t>产品裂变</a:t>
            </a: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4F9ACB8C-29F8-4DA5-9CB5-2BF620BE5ECC}"/>
              </a:ext>
            </a:extLst>
          </p:cNvPr>
          <p:cNvSpPr txBox="1"/>
          <p:nvPr/>
        </p:nvSpPr>
        <p:spPr>
          <a:xfrm>
            <a:off x="948080" y="5082877"/>
            <a:ext cx="2034716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1400" dirty="0">
                <a:sym typeface="+mn-lt"/>
              </a:rPr>
              <a:t>用户分层</a:t>
            </a: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AACED97D-238F-4EF6-A755-87292D25729D}"/>
              </a:ext>
            </a:extLst>
          </p:cNvPr>
          <p:cNvSpPr txBox="1"/>
          <p:nvPr/>
        </p:nvSpPr>
        <p:spPr>
          <a:xfrm>
            <a:off x="8908572" y="2297518"/>
            <a:ext cx="2034716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400" dirty="0">
                <a:sym typeface="+mn-lt"/>
              </a:rPr>
              <a:t>产品对标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588A8210-9EE4-4F30-BD98-24BCD8F0C10C}"/>
              </a:ext>
            </a:extLst>
          </p:cNvPr>
          <p:cNvSpPr txBox="1"/>
          <p:nvPr/>
        </p:nvSpPr>
        <p:spPr>
          <a:xfrm>
            <a:off x="9743717" y="2968707"/>
            <a:ext cx="2034716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400" dirty="0">
                <a:sym typeface="+mn-lt"/>
              </a:rPr>
              <a:t>产品对标</a:t>
            </a: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0051C570-89F2-4E7A-89E0-4C7BD15C3C80}"/>
              </a:ext>
            </a:extLst>
          </p:cNvPr>
          <p:cNvSpPr txBox="1"/>
          <p:nvPr/>
        </p:nvSpPr>
        <p:spPr>
          <a:xfrm>
            <a:off x="10195390" y="3845787"/>
            <a:ext cx="2034716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400" dirty="0">
                <a:sym typeface="+mn-lt"/>
              </a:rPr>
              <a:t>产品裂变</a:t>
            </a: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B7BD5D98-EE9E-4957-89D0-A6418087B512}"/>
              </a:ext>
            </a:extLst>
          </p:cNvPr>
          <p:cNvSpPr txBox="1"/>
          <p:nvPr/>
        </p:nvSpPr>
        <p:spPr>
          <a:xfrm>
            <a:off x="9985511" y="4572387"/>
            <a:ext cx="2034716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400" dirty="0">
                <a:sym typeface="+mn-lt"/>
              </a:rPr>
              <a:t>产品裂变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AB270C05-30EE-4CA7-A0E8-4A88BAF76D9B}"/>
              </a:ext>
            </a:extLst>
          </p:cNvPr>
          <p:cNvSpPr txBox="1"/>
          <p:nvPr/>
        </p:nvSpPr>
        <p:spPr>
          <a:xfrm>
            <a:off x="9190677" y="5078809"/>
            <a:ext cx="2034716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400" dirty="0">
                <a:sym typeface="+mn-lt"/>
              </a:rPr>
              <a:t>产品裂变</a:t>
            </a:r>
          </a:p>
        </p:txBody>
      </p:sp>
      <p:sp>
        <p:nvSpPr>
          <p:cNvPr id="158" name="矩形 157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051B7E94-1E14-4C06-83F0-B19C71711109}"/>
              </a:ext>
            </a:extLst>
          </p:cNvPr>
          <p:cNvSpPr/>
          <p:nvPr/>
        </p:nvSpPr>
        <p:spPr>
          <a:xfrm>
            <a:off x="838340" y="961313"/>
            <a:ext cx="1610551" cy="2035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2" name="文本框 161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0C4B560A-C868-42B4-8DC6-F6185D6F571F}"/>
              </a:ext>
            </a:extLst>
          </p:cNvPr>
          <p:cNvSpPr txBox="1"/>
          <p:nvPr/>
        </p:nvSpPr>
        <p:spPr>
          <a:xfrm>
            <a:off x="816550" y="607423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运营计划</a:t>
            </a:r>
            <a:endParaRPr lang="en-US" altLang="zh-CN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3" name="文本框 162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070B7B3D-9DE7-4244-A5CC-3DCEACC6577D}"/>
              </a:ext>
            </a:extLst>
          </p:cNvPr>
          <p:cNvSpPr txBox="1"/>
          <p:nvPr/>
        </p:nvSpPr>
        <p:spPr>
          <a:xfrm>
            <a:off x="816550" y="1100322"/>
            <a:ext cx="25138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0055FF">
                    <a:lumMod val="20000"/>
                    <a:lumOff val="80000"/>
                    <a:alpha val="76000"/>
                  </a:srgbClr>
                </a:solidFill>
              </a:rPr>
              <a:t>Industry Pain Points</a:t>
            </a:r>
            <a:endParaRPr lang="en-US" altLang="zh-CN" sz="2000" b="1" dirty="0">
              <a:solidFill>
                <a:schemeClr val="accent1">
                  <a:lumMod val="20000"/>
                  <a:lumOff val="80000"/>
                  <a:alpha val="76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6A1D884-5D8E-4FC5-87B2-53C2845359D7}"/>
              </a:ext>
            </a:extLst>
          </p:cNvPr>
          <p:cNvGrpSpPr/>
          <p:nvPr/>
        </p:nvGrpSpPr>
        <p:grpSpPr>
          <a:xfrm>
            <a:off x="3339043" y="2540871"/>
            <a:ext cx="2771775" cy="2771775"/>
            <a:chOff x="3435176" y="2627618"/>
            <a:chExt cx="2771775" cy="2771775"/>
          </a:xfrm>
        </p:grpSpPr>
        <p:sp>
          <p:nvSpPr>
            <p:cNvPr id="192" name="椭圆 191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  <a:extLst>
                <a:ext uri="{FF2B5EF4-FFF2-40B4-BE49-F238E27FC236}">
                  <a16:creationId xmlns:a16="http://schemas.microsoft.com/office/drawing/2014/main" id="{B6CD3208-C516-405D-9811-570AA9896EB2}"/>
                </a:ext>
              </a:extLst>
            </p:cNvPr>
            <p:cNvSpPr/>
            <p:nvPr/>
          </p:nvSpPr>
          <p:spPr>
            <a:xfrm>
              <a:off x="3435176" y="2627618"/>
              <a:ext cx="2771775" cy="277177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97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CEE35B68-ED7E-4B8D-9D98-C13C92383204}"/>
                </a:ext>
              </a:extLst>
            </p:cNvPr>
            <p:cNvSpPr/>
            <p:nvPr/>
          </p:nvSpPr>
          <p:spPr>
            <a:xfrm>
              <a:off x="3960116" y="3152558"/>
              <a:ext cx="1721894" cy="1721894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07" name="文本框 206">
            <a:extLst>
              <a:ext uri="{FF2B5EF4-FFF2-40B4-BE49-F238E27FC236}">
                <a16:creationId xmlns:a16="http://schemas.microsoft.com/office/drawing/2014/main" id="{3BB43CB6-CADE-4B72-B523-2C3ECDB954B2}"/>
              </a:ext>
            </a:extLst>
          </p:cNvPr>
          <p:cNvSpPr txBox="1"/>
          <p:nvPr/>
        </p:nvSpPr>
        <p:spPr>
          <a:xfrm>
            <a:off x="3923845" y="3511260"/>
            <a:ext cx="1602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ea"/>
                <a:ea typeface="+mj-ea"/>
              </a:rPr>
              <a:t>智慧</a:t>
            </a:r>
            <a:endParaRPr lang="en-US" altLang="zh-CN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ea"/>
                <a:ea typeface="+mj-ea"/>
              </a:rPr>
              <a:t>营销</a:t>
            </a: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AD827F63-25C8-494F-8578-BA4AB2C017F9}"/>
              </a:ext>
            </a:extLst>
          </p:cNvPr>
          <p:cNvSpPr txBox="1"/>
          <p:nvPr/>
        </p:nvSpPr>
        <p:spPr>
          <a:xfrm flipH="1">
            <a:off x="6574357" y="3483982"/>
            <a:ext cx="1409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ea"/>
                <a:ea typeface="+mj-ea"/>
              </a:rPr>
              <a:t>温暖</a:t>
            </a:r>
            <a:endParaRPr lang="en-US" altLang="zh-CN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ea"/>
                <a:ea typeface="+mj-ea"/>
              </a:rPr>
              <a:t>营销</a:t>
            </a:r>
          </a:p>
        </p:txBody>
      </p:sp>
    </p:spTree>
    <p:extLst>
      <p:ext uri="{BB962C8B-B14F-4D97-AF65-F5344CB8AC3E}">
        <p14:creationId xmlns:p14="http://schemas.microsoft.com/office/powerpoint/2010/main" val="207744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B1632853-6297-45D6-8B18-664F34D0D164}"/>
              </a:ext>
            </a:extLst>
          </p:cNvPr>
          <p:cNvSpPr/>
          <p:nvPr/>
        </p:nvSpPr>
        <p:spPr>
          <a:xfrm>
            <a:off x="5794885" y="2525532"/>
            <a:ext cx="2771775" cy="277177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D197EC8C-5047-41F0-8A83-56FB4038B2AA}"/>
              </a:ext>
            </a:extLst>
          </p:cNvPr>
          <p:cNvSpPr/>
          <p:nvPr/>
        </p:nvSpPr>
        <p:spPr>
          <a:xfrm>
            <a:off x="3638550" y="2525532"/>
            <a:ext cx="2771775" cy="277177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08FD793B-E89B-4047-8DE5-1C145936CBF2}"/>
              </a:ext>
            </a:extLst>
          </p:cNvPr>
          <p:cNvSpPr/>
          <p:nvPr/>
        </p:nvSpPr>
        <p:spPr>
          <a:xfrm>
            <a:off x="3216000" y="1031419"/>
            <a:ext cx="5760000" cy="5760000"/>
          </a:xfrm>
          <a:prstGeom prst="ellipse">
            <a:avLst/>
          </a:prstGeom>
          <a:noFill/>
          <a:ln w="31750">
            <a:gradFill>
              <a:gsLst>
                <a:gs pos="1000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9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47924B96-F7E7-43CE-B43D-BE9A134A4BD6}"/>
              </a:ext>
            </a:extLst>
          </p:cNvPr>
          <p:cNvSpPr/>
          <p:nvPr/>
        </p:nvSpPr>
        <p:spPr>
          <a:xfrm>
            <a:off x="3125670" y="3839128"/>
            <a:ext cx="166914" cy="1669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07D54908-5DA9-4002-B162-5A6BBF4CD355}"/>
              </a:ext>
            </a:extLst>
          </p:cNvPr>
          <p:cNvSpPr/>
          <p:nvPr/>
        </p:nvSpPr>
        <p:spPr>
          <a:xfrm>
            <a:off x="8912602" y="3839128"/>
            <a:ext cx="166914" cy="1669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A4F3E2C9-7E06-4C13-B9D3-373A1E049F1E}"/>
              </a:ext>
            </a:extLst>
          </p:cNvPr>
          <p:cNvSpPr/>
          <p:nvPr/>
        </p:nvSpPr>
        <p:spPr>
          <a:xfrm>
            <a:off x="3541920" y="2355551"/>
            <a:ext cx="166914" cy="1669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67EAF17E-8AC6-4C76-A25A-AF94D39D1BB8}"/>
              </a:ext>
            </a:extLst>
          </p:cNvPr>
          <p:cNvSpPr/>
          <p:nvPr/>
        </p:nvSpPr>
        <p:spPr>
          <a:xfrm>
            <a:off x="8483203" y="2355551"/>
            <a:ext cx="166914" cy="1669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8ACD3065-B83B-4615-B915-E038C872E9A4}"/>
              </a:ext>
            </a:extLst>
          </p:cNvPr>
          <p:cNvSpPr/>
          <p:nvPr/>
        </p:nvSpPr>
        <p:spPr>
          <a:xfrm>
            <a:off x="3541920" y="5281540"/>
            <a:ext cx="166914" cy="1669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73F8DB76-0836-4251-AC1C-9882806E0A60}"/>
              </a:ext>
            </a:extLst>
          </p:cNvPr>
          <p:cNvSpPr/>
          <p:nvPr/>
        </p:nvSpPr>
        <p:spPr>
          <a:xfrm>
            <a:off x="8525755" y="5281540"/>
            <a:ext cx="166914" cy="1669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5D6A742D-8C78-4E6C-896B-FE12AC470145}"/>
              </a:ext>
            </a:extLst>
          </p:cNvPr>
          <p:cNvSpPr/>
          <p:nvPr/>
        </p:nvSpPr>
        <p:spPr>
          <a:xfrm>
            <a:off x="1072875" y="2106481"/>
            <a:ext cx="2156335" cy="66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/>
              <a:t>种草产品</a:t>
            </a:r>
            <a:endParaRPr lang="en-US" altLang="zh-CN" sz="1600" b="1" dirty="0"/>
          </a:p>
          <a:p>
            <a:pPr algn="r">
              <a:lnSpc>
                <a:spcPct val="150000"/>
              </a:lnSpc>
            </a:pPr>
            <a:r>
              <a:rPr lang="zh-CN" altLang="en-US" sz="1000" dirty="0"/>
              <a:t>描述性质关键字说明</a:t>
            </a:r>
          </a:p>
        </p:txBody>
      </p:sp>
      <p:sp>
        <p:nvSpPr>
          <p:cNvPr id="18" name="矩形 1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22474660-E3D3-4AD9-B93D-B69D05289146}"/>
              </a:ext>
            </a:extLst>
          </p:cNvPr>
          <p:cNvSpPr/>
          <p:nvPr/>
        </p:nvSpPr>
        <p:spPr>
          <a:xfrm>
            <a:off x="875310" y="3631085"/>
            <a:ext cx="2156335" cy="66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/>
              <a:t>爆款产品</a:t>
            </a:r>
            <a:endParaRPr lang="en-US" altLang="zh-CN" sz="1600" b="1" dirty="0"/>
          </a:p>
          <a:p>
            <a:pPr algn="r">
              <a:lnSpc>
                <a:spcPct val="150000"/>
              </a:lnSpc>
            </a:pPr>
            <a:r>
              <a:rPr lang="zh-CN" altLang="en-US" sz="1000" dirty="0"/>
              <a:t>描述性质关键字说明</a:t>
            </a:r>
          </a:p>
        </p:txBody>
      </p:sp>
      <p:sp>
        <p:nvSpPr>
          <p:cNvPr id="19" name="矩形 18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6ACD6554-825E-41DE-9CCB-41BF7BF3CC8D}"/>
              </a:ext>
            </a:extLst>
          </p:cNvPr>
          <p:cNvSpPr/>
          <p:nvPr/>
        </p:nvSpPr>
        <p:spPr>
          <a:xfrm>
            <a:off x="1162826" y="5115927"/>
            <a:ext cx="2156335" cy="66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/>
              <a:t>品牌理念</a:t>
            </a:r>
            <a:endParaRPr lang="en-US" altLang="zh-CN" sz="1600" b="1" dirty="0"/>
          </a:p>
          <a:p>
            <a:pPr algn="r">
              <a:lnSpc>
                <a:spcPct val="150000"/>
              </a:lnSpc>
            </a:pPr>
            <a:r>
              <a:rPr lang="zh-CN" altLang="en-US" sz="1000" dirty="0"/>
              <a:t>描述性质关键字说明</a:t>
            </a:r>
          </a:p>
        </p:txBody>
      </p:sp>
      <p:sp>
        <p:nvSpPr>
          <p:cNvPr id="20" name="矩形 1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FC4A7D7E-33EC-45E1-8F27-E097644B0CEB}"/>
              </a:ext>
            </a:extLst>
          </p:cNvPr>
          <p:cNvSpPr/>
          <p:nvPr/>
        </p:nvSpPr>
        <p:spPr>
          <a:xfrm>
            <a:off x="8943960" y="2102747"/>
            <a:ext cx="2156335" cy="66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粉丝经济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描述性质关键字说明</a:t>
            </a:r>
          </a:p>
        </p:txBody>
      </p:sp>
      <p:sp>
        <p:nvSpPr>
          <p:cNvPr id="21" name="矩形 20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DA9F9629-F409-41E2-B54B-CF76F805A5DF}"/>
              </a:ext>
            </a:extLst>
          </p:cNvPr>
          <p:cNvSpPr/>
          <p:nvPr/>
        </p:nvSpPr>
        <p:spPr>
          <a:xfrm>
            <a:off x="9295389" y="3614746"/>
            <a:ext cx="2156335" cy="66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明星代言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描述性质关键字说明</a:t>
            </a:r>
          </a:p>
        </p:txBody>
      </p:sp>
      <p:sp>
        <p:nvSpPr>
          <p:cNvPr id="22" name="矩形 21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59E80FBF-4129-478D-9BFC-91DE84E486BC}"/>
              </a:ext>
            </a:extLst>
          </p:cNvPr>
          <p:cNvSpPr/>
          <p:nvPr/>
        </p:nvSpPr>
        <p:spPr>
          <a:xfrm>
            <a:off x="8943960" y="5070801"/>
            <a:ext cx="2156335" cy="66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品牌传递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描述性质关键字说明</a:t>
            </a:r>
          </a:p>
        </p:txBody>
      </p:sp>
      <p:sp>
        <p:nvSpPr>
          <p:cNvPr id="2" name="e7d195523061f1c0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 hidden="1">
            <a:extLst>
              <a:ext uri="{FF2B5EF4-FFF2-40B4-BE49-F238E27FC236}">
                <a16:creationId xmlns:a16="http://schemas.microsoft.com/office/drawing/2014/main" id="{26E9242E-E1B5-4675-8E1D-D9A826C47424}"/>
              </a:ext>
            </a:extLst>
          </p:cNvPr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e7d195523061f1c0c30ee18c1b05f65d12b38e2533cb2ccdAE0CC34CB5CBEBFAEC353FED4DECE97C3E379FD1D933F5E4DC18EF8EA6B7A1130D5F6DE9DD2BE4B0A8C9126ACE5083D1F5A9E323B29CCFC7A0F015870C7EDFD497DF10C5E614BBE82DF23E8101B4FD55052F7945C8867B77930E0CA200F91730BB78567110BDAEEFF7FF113567E2D723</a:t>
            </a:r>
            <a:endParaRPr lang="zh-CN" altLang="en-US" sz="100"/>
          </a:p>
        </p:txBody>
      </p:sp>
      <p:sp>
        <p:nvSpPr>
          <p:cNvPr id="37" name="文本框 3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6B5ADA28-5B87-41BD-9451-24F53D6F64B8}"/>
              </a:ext>
            </a:extLst>
          </p:cNvPr>
          <p:cNvSpPr txBox="1"/>
          <p:nvPr/>
        </p:nvSpPr>
        <p:spPr>
          <a:xfrm>
            <a:off x="3346825" y="657225"/>
            <a:ext cx="549835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zh-CN" altLang="en-US" sz="2800" b="1" dirty="0"/>
              <a:t>产品运营</a:t>
            </a:r>
          </a:p>
        </p:txBody>
      </p:sp>
      <p:sp>
        <p:nvSpPr>
          <p:cNvPr id="38" name="文本框 3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2F8EFA1F-1124-41D3-9EC3-B959C62ED39C}"/>
              </a:ext>
            </a:extLst>
          </p:cNvPr>
          <p:cNvSpPr txBox="1"/>
          <p:nvPr/>
        </p:nvSpPr>
        <p:spPr>
          <a:xfrm>
            <a:off x="3048000" y="1124432"/>
            <a:ext cx="6096000" cy="377026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 dirty="0"/>
              <a:t>整合数据资产，构建标签画像体系，赋能数字化运营之路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7DB234C-F000-43FD-A59D-96E22567BB09}"/>
              </a:ext>
            </a:extLst>
          </p:cNvPr>
          <p:cNvGrpSpPr/>
          <p:nvPr/>
        </p:nvGrpSpPr>
        <p:grpSpPr>
          <a:xfrm>
            <a:off x="3432450" y="2226646"/>
            <a:ext cx="417256" cy="417256"/>
            <a:chOff x="554537" y="2503724"/>
            <a:chExt cx="417256" cy="41725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3902DC0-EFC1-4959-BD50-6223BE85E378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E2B4EA80-483E-4DA2-B56E-5F3011FB2443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394C421E-33F4-4BF6-A5C8-23C95B027BBE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23C2B70A-22FF-423A-A5A2-B3D675D9B7E4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502994AE-45B6-4E01-B2BA-44FA7337968D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F0E9385-D188-4305-8741-56EE6F3F9FA6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E4D1A89-920A-4EE0-AC8E-37C6EBE65529}"/>
              </a:ext>
            </a:extLst>
          </p:cNvPr>
          <p:cNvGrpSpPr/>
          <p:nvPr/>
        </p:nvGrpSpPr>
        <p:grpSpPr>
          <a:xfrm>
            <a:off x="3012842" y="3702790"/>
            <a:ext cx="417256" cy="417256"/>
            <a:chOff x="554537" y="2503724"/>
            <a:chExt cx="417256" cy="417256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AF2B904-7322-4F3D-9E3C-95E26AC219EE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4404520A-79DB-4176-AF20-BD20DFB04357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21BF199F-95EA-4B28-ACE2-ECA3EA28CEF2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6FDC4113-E3B1-47B8-B035-4AE705949AAF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0A7C80A-5D4B-4B27-8206-EFAB7CC6F234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F14CDED-D2F5-4509-A8D4-C3D8A0696AA0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C339284-ED0C-494B-BD63-DD2137FD9151}"/>
              </a:ext>
            </a:extLst>
          </p:cNvPr>
          <p:cNvGrpSpPr/>
          <p:nvPr/>
        </p:nvGrpSpPr>
        <p:grpSpPr>
          <a:xfrm>
            <a:off x="3409491" y="5178934"/>
            <a:ext cx="417256" cy="417256"/>
            <a:chOff x="554537" y="2503724"/>
            <a:chExt cx="417256" cy="41725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82F78EB-8153-41A9-8B58-C2CBABF88078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5D61DFC8-B94B-472F-9AF9-43C0F2207D8D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154B8E5A-10A6-4EF7-A169-DBEFDC78D70E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0B36162-4A91-461F-B5C5-C4401D02061E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DF5AA21-1581-46DF-8DDC-2244F922AF29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27CC525-625A-4651-846A-90AF128BDAE0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B4E05C1-6454-4ECF-8950-3D55546DAA47}"/>
              </a:ext>
            </a:extLst>
          </p:cNvPr>
          <p:cNvGrpSpPr/>
          <p:nvPr/>
        </p:nvGrpSpPr>
        <p:grpSpPr>
          <a:xfrm>
            <a:off x="8358466" y="2210448"/>
            <a:ext cx="417256" cy="417256"/>
            <a:chOff x="554537" y="2503724"/>
            <a:chExt cx="417256" cy="417256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78E68622-F6BF-4C48-818C-AE95DFD78F22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3DE118AF-D1F8-4023-9965-FB866FD9BB65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B4E66045-D8C5-45D3-905B-151C83930B8E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787828BE-8AEF-4E10-BB0B-EF2F7325D9CF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CDF32E69-D9E3-4C97-B4F5-C73AD0908785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46BBFF4-9E42-4747-9EA2-9B0AB35836A6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32062FA-044A-49DF-9B88-3457241BC24A}"/>
              </a:ext>
            </a:extLst>
          </p:cNvPr>
          <p:cNvGrpSpPr/>
          <p:nvPr/>
        </p:nvGrpSpPr>
        <p:grpSpPr>
          <a:xfrm>
            <a:off x="8798211" y="3686592"/>
            <a:ext cx="417256" cy="417256"/>
            <a:chOff x="554537" y="2503724"/>
            <a:chExt cx="417256" cy="417256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17AFC5B-F9AC-47C6-BF13-1AB71F603F89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E0E946F2-24F6-4E0A-9863-D5C2C871FFC2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DDB87247-55F0-4549-BF96-90A64C35C228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CE700DC4-74DB-4992-B4C6-F5D138F7B512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9D72E77C-E53A-4FF3-A214-97DA70C58339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6C429FD8-480B-4D28-BF19-DF20A78D775B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6AC86B6-7297-4D58-910B-8C3427278A1A}"/>
              </a:ext>
            </a:extLst>
          </p:cNvPr>
          <p:cNvGrpSpPr/>
          <p:nvPr/>
        </p:nvGrpSpPr>
        <p:grpSpPr>
          <a:xfrm>
            <a:off x="8390456" y="5162736"/>
            <a:ext cx="417256" cy="417256"/>
            <a:chOff x="554537" y="2503724"/>
            <a:chExt cx="417256" cy="417256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C50A8A64-90F9-48ED-81C1-FF37AFE8243A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89BA3F12-5CF6-4AD8-9F7A-34F08F7E96C4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89BE9E13-A365-4200-8187-7E49F286C849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5B874888-DFD6-430A-8CA8-8B4879B7E764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7A5194D4-8E4D-4308-BC2A-A254F5E8B7AF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08518D7-663E-4A19-B710-194C66A9A9C0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1" name="椭圆 80">
            <a:extLst>
              <a:ext uri="{FF2B5EF4-FFF2-40B4-BE49-F238E27FC236}">
                <a16:creationId xmlns:a16="http://schemas.microsoft.com/office/drawing/2014/main" id="{5DE1B05F-3461-426A-AE4D-60E02D55D267}"/>
              </a:ext>
            </a:extLst>
          </p:cNvPr>
          <p:cNvSpPr/>
          <p:nvPr/>
        </p:nvSpPr>
        <p:spPr>
          <a:xfrm>
            <a:off x="4163490" y="3050472"/>
            <a:ext cx="1721894" cy="172189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86FF564F-25A0-4928-86CF-21B4216EC69E}"/>
              </a:ext>
            </a:extLst>
          </p:cNvPr>
          <p:cNvSpPr/>
          <p:nvPr/>
        </p:nvSpPr>
        <p:spPr>
          <a:xfrm>
            <a:off x="6319825" y="3050472"/>
            <a:ext cx="1721894" cy="172189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64F910D6-5F66-4EFB-9E78-6FB6EF1C7F8E}"/>
              </a:ext>
            </a:extLst>
          </p:cNvPr>
          <p:cNvSpPr txBox="1"/>
          <p:nvPr/>
        </p:nvSpPr>
        <p:spPr>
          <a:xfrm>
            <a:off x="4500031" y="3495921"/>
            <a:ext cx="1048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传统品牌</a:t>
            </a:r>
          </a:p>
        </p:txBody>
      </p:sp>
      <p:sp>
        <p:nvSpPr>
          <p:cNvPr id="9" name="文本框 8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44D66E3A-426C-4192-A81F-89005D63B3D2}"/>
              </a:ext>
            </a:extLst>
          </p:cNvPr>
          <p:cNvSpPr txBox="1"/>
          <p:nvPr/>
        </p:nvSpPr>
        <p:spPr>
          <a:xfrm>
            <a:off x="6505595" y="3495921"/>
            <a:ext cx="1350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新消费品牌</a:t>
            </a:r>
          </a:p>
        </p:txBody>
      </p:sp>
      <p:sp>
        <p:nvSpPr>
          <p:cNvPr id="10" name="文本框 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9281EEED-3270-4C7B-8D13-84ED9273FD46}"/>
              </a:ext>
            </a:extLst>
          </p:cNvPr>
          <p:cNvSpPr txBox="1"/>
          <p:nvPr/>
        </p:nvSpPr>
        <p:spPr>
          <a:xfrm>
            <a:off x="5827949" y="3564798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14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>
            <a:extLst>
              <a:ext uri="{FF2B5EF4-FFF2-40B4-BE49-F238E27FC236}">
                <a16:creationId xmlns:a16="http://schemas.microsoft.com/office/drawing/2014/main" id="{738B8B16-10A2-433A-AAF2-37AB04DCF94A}"/>
              </a:ext>
            </a:extLst>
          </p:cNvPr>
          <p:cNvSpPr/>
          <p:nvPr/>
        </p:nvSpPr>
        <p:spPr>
          <a:xfrm rot="19741494">
            <a:off x="1932306" y="-379715"/>
            <a:ext cx="8371744" cy="8371744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12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3080A20-B7D3-411D-A669-BADE9B89AB42}"/>
              </a:ext>
            </a:extLst>
          </p:cNvPr>
          <p:cNvSpPr/>
          <p:nvPr/>
        </p:nvSpPr>
        <p:spPr>
          <a:xfrm>
            <a:off x="2637899" y="298057"/>
            <a:ext cx="6868958" cy="6868958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椭圆 4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6AC611C5-E7AA-9772-8173-59178A8503EC}"/>
              </a:ext>
            </a:extLst>
          </p:cNvPr>
          <p:cNvSpPr/>
          <p:nvPr/>
        </p:nvSpPr>
        <p:spPr>
          <a:xfrm>
            <a:off x="4368000" y="2044700"/>
            <a:ext cx="3456000" cy="345600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6" name="椭圆 5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F9A78A5E-0E93-DA11-4B7D-81EEA5B90107}"/>
              </a:ext>
            </a:extLst>
          </p:cNvPr>
          <p:cNvSpPr/>
          <p:nvPr/>
        </p:nvSpPr>
        <p:spPr>
          <a:xfrm>
            <a:off x="3576000" y="1252700"/>
            <a:ext cx="5040000" cy="504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60000">
                  <a:srgbClr val="2CC99E">
                    <a:alpha val="0"/>
                  </a:srgbClr>
                </a:gs>
                <a:gs pos="4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A47E2D93-B615-B08E-C0CD-8544C3C2FEEA}"/>
              </a:ext>
            </a:extLst>
          </p:cNvPr>
          <p:cNvSpPr/>
          <p:nvPr/>
        </p:nvSpPr>
        <p:spPr>
          <a:xfrm>
            <a:off x="4607401" y="2839044"/>
            <a:ext cx="718719" cy="1981387"/>
          </a:xfrm>
          <a:custGeom>
            <a:avLst/>
            <a:gdLst>
              <a:gd name="connsiteX0" fmla="*/ 330218 w 718719"/>
              <a:gd name="connsiteY0" fmla="*/ 0 h 1981387"/>
              <a:gd name="connsiteX1" fmla="*/ 627894 w 718719"/>
              <a:gd name="connsiteY1" fmla="*/ 8651 h 1981387"/>
              <a:gd name="connsiteX2" fmla="*/ 636420 w 718719"/>
              <a:gd name="connsiteY2" fmla="*/ 302043 h 1981387"/>
              <a:gd name="connsiteX3" fmla="*/ 607955 w 718719"/>
              <a:gd name="connsiteY3" fmla="*/ 340094 h 1981387"/>
              <a:gd name="connsiteX4" fmla="*/ 426578 w 718719"/>
              <a:gd name="connsiteY4" fmla="*/ 933657 h 1981387"/>
              <a:gd name="connsiteX5" fmla="*/ 669092 w 718719"/>
              <a:gd name="connsiteY5" fmla="*/ 1608947 h 1981387"/>
              <a:gd name="connsiteX6" fmla="*/ 718719 w 718719"/>
              <a:gd name="connsiteY6" fmla="*/ 1663530 h 1981387"/>
              <a:gd name="connsiteX7" fmla="*/ 440834 w 718719"/>
              <a:gd name="connsiteY7" fmla="*/ 1671605 h 1981387"/>
              <a:gd name="connsiteX8" fmla="*/ 431831 w 718719"/>
              <a:gd name="connsiteY8" fmla="*/ 1981387 h 1981387"/>
              <a:gd name="connsiteX9" fmla="*/ 339924 w 718719"/>
              <a:gd name="connsiteY9" fmla="*/ 1880290 h 1981387"/>
              <a:gd name="connsiteX10" fmla="*/ 0 w 718719"/>
              <a:gd name="connsiteY10" fmla="*/ 933657 h 1981387"/>
              <a:gd name="connsiteX11" fmla="*/ 254230 w 718719"/>
              <a:gd name="connsiteY11" fmla="*/ 101590 h 1981387"/>
              <a:gd name="connsiteX12" fmla="*/ 330218 w 718719"/>
              <a:gd name="connsiteY12" fmla="*/ 0 h 198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8719" h="1981387">
                <a:moveTo>
                  <a:pt x="330218" y="0"/>
                </a:moveTo>
                <a:lnTo>
                  <a:pt x="627894" y="8651"/>
                </a:lnTo>
                <a:lnTo>
                  <a:pt x="636420" y="302043"/>
                </a:lnTo>
                <a:lnTo>
                  <a:pt x="607955" y="340094"/>
                </a:lnTo>
                <a:cubicBezTo>
                  <a:pt x="493443" y="509530"/>
                  <a:pt x="426578" y="713788"/>
                  <a:pt x="426578" y="933657"/>
                </a:cubicBezTo>
                <a:cubicBezTo>
                  <a:pt x="426578" y="1190171"/>
                  <a:pt x="517589" y="1425437"/>
                  <a:pt x="669092" y="1608947"/>
                </a:cubicBezTo>
                <a:lnTo>
                  <a:pt x="718719" y="1663530"/>
                </a:lnTo>
                <a:lnTo>
                  <a:pt x="440834" y="1671605"/>
                </a:lnTo>
                <a:lnTo>
                  <a:pt x="431831" y="1981387"/>
                </a:lnTo>
                <a:lnTo>
                  <a:pt x="339924" y="1880290"/>
                </a:lnTo>
                <a:cubicBezTo>
                  <a:pt x="127567" y="1623042"/>
                  <a:pt x="0" y="1293243"/>
                  <a:pt x="0" y="933657"/>
                </a:cubicBezTo>
                <a:cubicBezTo>
                  <a:pt x="0" y="625441"/>
                  <a:pt x="93722" y="339109"/>
                  <a:pt x="254230" y="101590"/>
                </a:cubicBezTo>
                <a:lnTo>
                  <a:pt x="33021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F713D84C-08E0-D0A5-709D-7A19244D7046}"/>
              </a:ext>
            </a:extLst>
          </p:cNvPr>
          <p:cNvSpPr/>
          <p:nvPr/>
        </p:nvSpPr>
        <p:spPr>
          <a:xfrm>
            <a:off x="838340" y="2171700"/>
            <a:ext cx="3440681" cy="1061310"/>
          </a:xfrm>
          <a:prstGeom prst="roundRect">
            <a:avLst>
              <a:gd name="adj" fmla="val 7790"/>
            </a:avLst>
          </a:prstGeom>
          <a:gradFill>
            <a:gsLst>
              <a:gs pos="19000">
                <a:schemeClr val="bg1"/>
              </a:gs>
              <a:gs pos="100000">
                <a:schemeClr val="bg1"/>
              </a:gs>
            </a:gsLst>
            <a:lin ang="2700000" scaled="1"/>
          </a:gra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495300" dist="304800" dir="2700000" sx="95000" sy="95000" algn="tl" rotWithShape="0">
              <a:schemeClr val="accent1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Roboto"/>
            </a:endParaRPr>
          </a:p>
        </p:txBody>
      </p:sp>
      <p:sp>
        <p:nvSpPr>
          <p:cNvPr id="21" name="矩形: 圆角 20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40DB4FE9-E722-57B4-3AA2-70648CCB167E}"/>
              </a:ext>
            </a:extLst>
          </p:cNvPr>
          <p:cNvSpPr/>
          <p:nvPr/>
        </p:nvSpPr>
        <p:spPr>
          <a:xfrm>
            <a:off x="838340" y="4214404"/>
            <a:ext cx="3440681" cy="1061310"/>
          </a:xfrm>
          <a:prstGeom prst="roundRect">
            <a:avLst>
              <a:gd name="adj" fmla="val 7790"/>
            </a:avLst>
          </a:prstGeom>
          <a:gradFill>
            <a:gsLst>
              <a:gs pos="19000">
                <a:schemeClr val="bg1"/>
              </a:gs>
              <a:gs pos="100000">
                <a:schemeClr val="bg1"/>
              </a:gs>
            </a:gsLst>
            <a:lin ang="2700000" scaled="1"/>
          </a:gra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495300" dist="304800" dir="2700000" sx="95000" sy="95000" algn="tl" rotWithShape="0">
              <a:schemeClr val="accent1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Roboto"/>
            </a:endParaRPr>
          </a:p>
        </p:txBody>
      </p:sp>
      <p:sp>
        <p:nvSpPr>
          <p:cNvPr id="22" name="矩形: 圆角 21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4490AA83-0ACC-1C34-AA75-A375379D2101}"/>
              </a:ext>
            </a:extLst>
          </p:cNvPr>
          <p:cNvSpPr/>
          <p:nvPr/>
        </p:nvSpPr>
        <p:spPr>
          <a:xfrm>
            <a:off x="7915097" y="2171700"/>
            <a:ext cx="3440681" cy="1061310"/>
          </a:xfrm>
          <a:prstGeom prst="roundRect">
            <a:avLst>
              <a:gd name="adj" fmla="val 7790"/>
            </a:avLst>
          </a:prstGeom>
          <a:gradFill>
            <a:gsLst>
              <a:gs pos="19000">
                <a:schemeClr val="bg1"/>
              </a:gs>
              <a:gs pos="100000">
                <a:schemeClr val="bg1"/>
              </a:gs>
            </a:gsLst>
            <a:lin ang="2700000" scaled="1"/>
          </a:gra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495300" dist="304800" dir="2700000" sx="95000" sy="95000" algn="tl" rotWithShape="0">
              <a:schemeClr val="accent1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Roboto"/>
            </a:endParaRPr>
          </a:p>
        </p:txBody>
      </p:sp>
      <p:sp>
        <p:nvSpPr>
          <p:cNvPr id="23" name="矩形: 圆角 22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2773610D-D164-F510-8BCF-1836E40D93BC}"/>
              </a:ext>
            </a:extLst>
          </p:cNvPr>
          <p:cNvSpPr/>
          <p:nvPr/>
        </p:nvSpPr>
        <p:spPr>
          <a:xfrm>
            <a:off x="7915097" y="4214404"/>
            <a:ext cx="3440681" cy="1061310"/>
          </a:xfrm>
          <a:prstGeom prst="roundRect">
            <a:avLst>
              <a:gd name="adj" fmla="val 7790"/>
            </a:avLst>
          </a:prstGeom>
          <a:gradFill>
            <a:gsLst>
              <a:gs pos="19000">
                <a:schemeClr val="bg1"/>
              </a:gs>
              <a:gs pos="100000">
                <a:schemeClr val="bg1"/>
              </a:gs>
            </a:gsLst>
            <a:lin ang="2700000" scaled="1"/>
          </a:gra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495300" dist="304800" dir="2700000" sx="95000" sy="95000" algn="tl" rotWithShape="0">
              <a:schemeClr val="accent1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Roboto"/>
            </a:endParaRPr>
          </a:p>
        </p:txBody>
      </p:sp>
      <p:sp>
        <p:nvSpPr>
          <p:cNvPr id="41" name="文本框 40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5F154CD4-F50F-19F1-0CF1-91E8E363E321}"/>
              </a:ext>
            </a:extLst>
          </p:cNvPr>
          <p:cNvSpPr txBox="1"/>
          <p:nvPr/>
        </p:nvSpPr>
        <p:spPr>
          <a:xfrm>
            <a:off x="4795974" y="29161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 hidden="1">
            <a:extLst>
              <a:ext uri="{FF2B5EF4-FFF2-40B4-BE49-F238E27FC236}">
                <a16:creationId xmlns:a16="http://schemas.microsoft.com/office/drawing/2014/main" id="{BD900723-40A8-ED99-A673-361392594B12}"/>
              </a:ext>
            </a:extLst>
          </p:cNvPr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e7d195523061f1c0c30ee18c1b05f65d12b38e2533cb2ccdAE0CC34CB5CBEBFAEC353FED4DECE97C3E379FD1D933F5E4DC18EF8EA6B7A1130D5F6DE9DD2BE4B0A8C9126ACE5083D1F5A9E323B29CCFC7C592C3DE36010C775864093B1AE11BE7779DB11EA877BF5E93C7A894F3BEF923282315AE05C47AF469CA43A0F5CB487DFDD3FC124DFDF1BD</a:t>
            </a:r>
            <a:endParaRPr lang="zh-CN" altLang="en-US" sz="10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18A8024-8F2A-4922-9E46-F5AA8EFECD37}"/>
              </a:ext>
            </a:extLst>
          </p:cNvPr>
          <p:cNvGrpSpPr/>
          <p:nvPr/>
        </p:nvGrpSpPr>
        <p:grpSpPr>
          <a:xfrm>
            <a:off x="1070861" y="2284501"/>
            <a:ext cx="2812981" cy="822629"/>
            <a:chOff x="8777442" y="1036571"/>
            <a:chExt cx="2812981" cy="822629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810DCF5-7F73-48F8-9CAF-E94E2D52C700}"/>
                </a:ext>
              </a:extLst>
            </p:cNvPr>
            <p:cNvSpPr txBox="1"/>
            <p:nvPr/>
          </p:nvSpPr>
          <p:spPr>
            <a:xfrm>
              <a:off x="8890903" y="1036571"/>
              <a:ext cx="149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>
                    <a:gsLst>
                      <a:gs pos="400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经营成本高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D54DBAD-D1C4-47D4-AE7F-B0F13F5811C0}"/>
                </a:ext>
              </a:extLst>
            </p:cNvPr>
            <p:cNvCxnSpPr>
              <a:cxnSpLocks/>
            </p:cNvCxnSpPr>
            <p:nvPr/>
          </p:nvCxnSpPr>
          <p:spPr>
            <a:xfrm>
              <a:off x="8777442" y="1099216"/>
              <a:ext cx="0" cy="26819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226A09D-3DBF-46F1-A19D-2B50A6D7473B}"/>
                </a:ext>
              </a:extLst>
            </p:cNvPr>
            <p:cNvSpPr txBox="1"/>
            <p:nvPr/>
          </p:nvSpPr>
          <p:spPr>
            <a:xfrm>
              <a:off x="8887321" y="1373298"/>
              <a:ext cx="2703102" cy="48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3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200" dirty="0"/>
                <a:t>通过各种金万维内外部平台将渠道伙伴、用户及金万维实现高度粘合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9FA6C6F-D939-49D8-9CEF-4340CAD1A878}"/>
              </a:ext>
            </a:extLst>
          </p:cNvPr>
          <p:cNvGrpSpPr/>
          <p:nvPr/>
        </p:nvGrpSpPr>
        <p:grpSpPr>
          <a:xfrm>
            <a:off x="1135574" y="4366835"/>
            <a:ext cx="2851297" cy="825426"/>
            <a:chOff x="8777442" y="1036571"/>
            <a:chExt cx="2851297" cy="825426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ECE5E0F-493C-4F7A-BF68-A6353F20DC3C}"/>
                </a:ext>
              </a:extLst>
            </p:cNvPr>
            <p:cNvSpPr txBox="1"/>
            <p:nvPr/>
          </p:nvSpPr>
          <p:spPr>
            <a:xfrm>
              <a:off x="8890903" y="1036571"/>
              <a:ext cx="149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>
                    <a:gsLst>
                      <a:gs pos="400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经营成本高</a:t>
              </a: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70452171-CAE3-4726-83F8-7CB4D26F1EBE}"/>
                </a:ext>
              </a:extLst>
            </p:cNvPr>
            <p:cNvCxnSpPr>
              <a:cxnSpLocks/>
            </p:cNvCxnSpPr>
            <p:nvPr/>
          </p:nvCxnSpPr>
          <p:spPr>
            <a:xfrm>
              <a:off x="8777442" y="1099216"/>
              <a:ext cx="0" cy="26819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C175623-6279-4F0A-92C0-5557C7A06711}"/>
                </a:ext>
              </a:extLst>
            </p:cNvPr>
            <p:cNvSpPr txBox="1"/>
            <p:nvPr/>
          </p:nvSpPr>
          <p:spPr>
            <a:xfrm>
              <a:off x="8925637" y="1376095"/>
              <a:ext cx="2703102" cy="48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3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200" dirty="0"/>
                <a:t>通过各种金万维内外部平台将渠道伙伴、用户及金万维实现高度粘合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3DC8D10-DF64-4E48-AF11-4CADB834C342}"/>
              </a:ext>
            </a:extLst>
          </p:cNvPr>
          <p:cNvGrpSpPr/>
          <p:nvPr/>
        </p:nvGrpSpPr>
        <p:grpSpPr>
          <a:xfrm>
            <a:off x="8150961" y="2284501"/>
            <a:ext cx="2812981" cy="822629"/>
            <a:chOff x="8777442" y="1036571"/>
            <a:chExt cx="2812981" cy="822629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0AFFE91C-CFF6-4680-838E-F81718A75B67}"/>
                </a:ext>
              </a:extLst>
            </p:cNvPr>
            <p:cNvSpPr txBox="1"/>
            <p:nvPr/>
          </p:nvSpPr>
          <p:spPr>
            <a:xfrm>
              <a:off x="8890903" y="1036571"/>
              <a:ext cx="149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>
                    <a:gsLst>
                      <a:gs pos="400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经营成本高</a:t>
              </a: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A6ABB929-F4B6-4E3C-B3A8-B9A5AFBE5A5A}"/>
                </a:ext>
              </a:extLst>
            </p:cNvPr>
            <p:cNvCxnSpPr>
              <a:cxnSpLocks/>
            </p:cNvCxnSpPr>
            <p:nvPr/>
          </p:nvCxnSpPr>
          <p:spPr>
            <a:xfrm>
              <a:off x="8777442" y="1099216"/>
              <a:ext cx="0" cy="26819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03FAFCF4-05B1-487A-AA47-0EF4EBA758A9}"/>
                </a:ext>
              </a:extLst>
            </p:cNvPr>
            <p:cNvSpPr txBox="1"/>
            <p:nvPr/>
          </p:nvSpPr>
          <p:spPr>
            <a:xfrm>
              <a:off x="8887321" y="1373298"/>
              <a:ext cx="2703102" cy="48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3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200" dirty="0"/>
                <a:t>通过各种金万维内外部平台将渠道伙伴、用户及金万维实现高度粘合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8C9186F-2CE3-49D2-B93F-F7191A4E118C}"/>
              </a:ext>
            </a:extLst>
          </p:cNvPr>
          <p:cNvGrpSpPr/>
          <p:nvPr/>
        </p:nvGrpSpPr>
        <p:grpSpPr>
          <a:xfrm>
            <a:off x="8215674" y="4366835"/>
            <a:ext cx="2851297" cy="825426"/>
            <a:chOff x="8777442" y="1036571"/>
            <a:chExt cx="2851297" cy="825426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739B5A1-03B5-4EED-81F5-4B5251C8F2FB}"/>
                </a:ext>
              </a:extLst>
            </p:cNvPr>
            <p:cNvSpPr txBox="1"/>
            <p:nvPr/>
          </p:nvSpPr>
          <p:spPr>
            <a:xfrm>
              <a:off x="8890903" y="1036571"/>
              <a:ext cx="149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>
                    <a:gsLst>
                      <a:gs pos="400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经营成本高</a:t>
              </a: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3006A306-857D-49C0-AB40-75C57CD0C191}"/>
                </a:ext>
              </a:extLst>
            </p:cNvPr>
            <p:cNvCxnSpPr>
              <a:cxnSpLocks/>
            </p:cNvCxnSpPr>
            <p:nvPr/>
          </p:nvCxnSpPr>
          <p:spPr>
            <a:xfrm>
              <a:off x="8777442" y="1099216"/>
              <a:ext cx="0" cy="26819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4088773-CC35-4D33-856A-897B17030F13}"/>
                </a:ext>
              </a:extLst>
            </p:cNvPr>
            <p:cNvSpPr txBox="1"/>
            <p:nvPr/>
          </p:nvSpPr>
          <p:spPr>
            <a:xfrm>
              <a:off x="8925637" y="1376095"/>
              <a:ext cx="2703102" cy="48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3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200" dirty="0"/>
                <a:t>通过各种金万维内外部平台将渠道伙伴、用户及金万维实现高度粘合</a:t>
              </a:r>
            </a:p>
          </p:txBody>
        </p:sp>
      </p:grpSp>
      <p:sp>
        <p:nvSpPr>
          <p:cNvPr id="35" name="任意多边形: 形状 34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5A99D7E4-C474-0B78-B4E1-EA758C32B144}"/>
              </a:ext>
            </a:extLst>
          </p:cNvPr>
          <p:cNvSpPr/>
          <p:nvPr/>
        </p:nvSpPr>
        <p:spPr>
          <a:xfrm>
            <a:off x="5048301" y="2284501"/>
            <a:ext cx="1981355" cy="718357"/>
          </a:xfrm>
          <a:custGeom>
            <a:avLst/>
            <a:gdLst>
              <a:gd name="connsiteX0" fmla="*/ 1047700 w 1981355"/>
              <a:gd name="connsiteY0" fmla="*/ 0 h 718357"/>
              <a:gd name="connsiteX1" fmla="*/ 1879990 w 1981355"/>
              <a:gd name="connsiteY1" fmla="*/ 254161 h 718357"/>
              <a:gd name="connsiteX2" fmla="*/ 1981355 w 1981355"/>
              <a:gd name="connsiteY2" fmla="*/ 329940 h 718357"/>
              <a:gd name="connsiteX3" fmla="*/ 1972707 w 1981355"/>
              <a:gd name="connsiteY3" fmla="*/ 627494 h 718357"/>
              <a:gd name="connsiteX4" fmla="*/ 1679131 w 1981355"/>
              <a:gd name="connsiteY4" fmla="*/ 636025 h 718357"/>
              <a:gd name="connsiteX5" fmla="*/ 1641487 w 1981355"/>
              <a:gd name="connsiteY5" fmla="*/ 607886 h 718357"/>
              <a:gd name="connsiteX6" fmla="*/ 1047700 w 1981355"/>
              <a:gd name="connsiteY6" fmla="*/ 426578 h 718357"/>
              <a:gd name="connsiteX7" fmla="*/ 372155 w 1981355"/>
              <a:gd name="connsiteY7" fmla="*/ 669001 h 718357"/>
              <a:gd name="connsiteX8" fmla="*/ 317829 w 1981355"/>
              <a:gd name="connsiteY8" fmla="*/ 718357 h 718357"/>
              <a:gd name="connsiteX9" fmla="*/ 309753 w 1981355"/>
              <a:gd name="connsiteY9" fmla="*/ 440435 h 718357"/>
              <a:gd name="connsiteX10" fmla="*/ 0 w 1981355"/>
              <a:gd name="connsiteY10" fmla="*/ 431433 h 718357"/>
              <a:gd name="connsiteX11" fmla="*/ 100812 w 1981355"/>
              <a:gd name="connsiteY11" fmla="*/ 339833 h 718357"/>
              <a:gd name="connsiteX12" fmla="*/ 1047700 w 1981355"/>
              <a:gd name="connsiteY12" fmla="*/ 0 h 71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1355" h="718357">
                <a:moveTo>
                  <a:pt x="1047700" y="0"/>
                </a:moveTo>
                <a:cubicBezTo>
                  <a:pt x="1355999" y="0"/>
                  <a:pt x="1642409" y="93697"/>
                  <a:pt x="1879990" y="254161"/>
                </a:cubicBezTo>
                <a:lnTo>
                  <a:pt x="1981355" y="329940"/>
                </a:lnTo>
                <a:lnTo>
                  <a:pt x="1972707" y="627494"/>
                </a:lnTo>
                <a:lnTo>
                  <a:pt x="1679131" y="636025"/>
                </a:lnTo>
                <a:lnTo>
                  <a:pt x="1641487" y="607886"/>
                </a:lnTo>
                <a:cubicBezTo>
                  <a:pt x="1471987" y="493418"/>
                  <a:pt x="1267652" y="426578"/>
                  <a:pt x="1047700" y="426578"/>
                </a:cubicBezTo>
                <a:cubicBezTo>
                  <a:pt x="791089" y="426578"/>
                  <a:pt x="555735" y="517554"/>
                  <a:pt x="372155" y="669001"/>
                </a:cubicBezTo>
                <a:lnTo>
                  <a:pt x="317829" y="718357"/>
                </a:lnTo>
                <a:lnTo>
                  <a:pt x="309753" y="440435"/>
                </a:lnTo>
                <a:lnTo>
                  <a:pt x="0" y="431433"/>
                </a:lnTo>
                <a:lnTo>
                  <a:pt x="100812" y="339833"/>
                </a:lnTo>
                <a:cubicBezTo>
                  <a:pt x="358130" y="127532"/>
                  <a:pt x="688018" y="0"/>
                  <a:pt x="10477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3D83488C-70CB-BC67-1D3E-0EFF9CF495E1}"/>
              </a:ext>
            </a:extLst>
          </p:cNvPr>
          <p:cNvSpPr/>
          <p:nvPr/>
        </p:nvSpPr>
        <p:spPr>
          <a:xfrm>
            <a:off x="6865882" y="2724972"/>
            <a:ext cx="718718" cy="1981387"/>
          </a:xfrm>
          <a:custGeom>
            <a:avLst/>
            <a:gdLst>
              <a:gd name="connsiteX0" fmla="*/ 286887 w 718718"/>
              <a:gd name="connsiteY0" fmla="*/ 0 h 1981387"/>
              <a:gd name="connsiteX1" fmla="*/ 378794 w 718718"/>
              <a:gd name="connsiteY1" fmla="*/ 101096 h 1981387"/>
              <a:gd name="connsiteX2" fmla="*/ 718718 w 718718"/>
              <a:gd name="connsiteY2" fmla="*/ 1047729 h 1981387"/>
              <a:gd name="connsiteX3" fmla="*/ 464488 w 718718"/>
              <a:gd name="connsiteY3" fmla="*/ 1879796 h 1981387"/>
              <a:gd name="connsiteX4" fmla="*/ 388499 w 718718"/>
              <a:gd name="connsiteY4" fmla="*/ 1981387 h 1981387"/>
              <a:gd name="connsiteX5" fmla="*/ 90825 w 718718"/>
              <a:gd name="connsiteY5" fmla="*/ 1972736 h 1981387"/>
              <a:gd name="connsiteX6" fmla="*/ 82299 w 718718"/>
              <a:gd name="connsiteY6" fmla="*/ 1679342 h 1981387"/>
              <a:gd name="connsiteX7" fmla="*/ 110763 w 718718"/>
              <a:gd name="connsiteY7" fmla="*/ 1641292 h 1981387"/>
              <a:gd name="connsiteX8" fmla="*/ 292140 w 718718"/>
              <a:gd name="connsiteY8" fmla="*/ 1047729 h 1981387"/>
              <a:gd name="connsiteX9" fmla="*/ 49626 w 718718"/>
              <a:gd name="connsiteY9" fmla="*/ 372439 h 1981387"/>
              <a:gd name="connsiteX10" fmla="*/ 0 w 718718"/>
              <a:gd name="connsiteY10" fmla="*/ 317857 h 1981387"/>
              <a:gd name="connsiteX11" fmla="*/ 277884 w 718718"/>
              <a:gd name="connsiteY11" fmla="*/ 309782 h 1981387"/>
              <a:gd name="connsiteX12" fmla="*/ 286887 w 718718"/>
              <a:gd name="connsiteY12" fmla="*/ 0 h 198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8718" h="1981387">
                <a:moveTo>
                  <a:pt x="286887" y="0"/>
                </a:moveTo>
                <a:lnTo>
                  <a:pt x="378794" y="101096"/>
                </a:lnTo>
                <a:cubicBezTo>
                  <a:pt x="591152" y="358345"/>
                  <a:pt x="718718" y="688144"/>
                  <a:pt x="718718" y="1047729"/>
                </a:cubicBezTo>
                <a:cubicBezTo>
                  <a:pt x="718718" y="1355945"/>
                  <a:pt x="624996" y="1642278"/>
                  <a:pt x="464488" y="1879796"/>
                </a:cubicBezTo>
                <a:lnTo>
                  <a:pt x="388499" y="1981387"/>
                </a:lnTo>
                <a:lnTo>
                  <a:pt x="90825" y="1972736"/>
                </a:lnTo>
                <a:lnTo>
                  <a:pt x="82299" y="1679342"/>
                </a:lnTo>
                <a:lnTo>
                  <a:pt x="110763" y="1641292"/>
                </a:lnTo>
                <a:cubicBezTo>
                  <a:pt x="225275" y="1471856"/>
                  <a:pt x="292140" y="1267598"/>
                  <a:pt x="292140" y="1047729"/>
                </a:cubicBezTo>
                <a:cubicBezTo>
                  <a:pt x="292140" y="791215"/>
                  <a:pt x="201130" y="555950"/>
                  <a:pt x="49626" y="372439"/>
                </a:cubicBezTo>
                <a:lnTo>
                  <a:pt x="0" y="317857"/>
                </a:lnTo>
                <a:lnTo>
                  <a:pt x="277884" y="309782"/>
                </a:lnTo>
                <a:lnTo>
                  <a:pt x="28688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5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8118F2BA-8206-96C3-FD81-BEB39CE47F71}"/>
              </a:ext>
            </a:extLst>
          </p:cNvPr>
          <p:cNvSpPr/>
          <p:nvPr/>
        </p:nvSpPr>
        <p:spPr>
          <a:xfrm>
            <a:off x="5162348" y="4542544"/>
            <a:ext cx="1981351" cy="718357"/>
          </a:xfrm>
          <a:custGeom>
            <a:avLst/>
            <a:gdLst>
              <a:gd name="connsiteX0" fmla="*/ 1663524 w 1981351"/>
              <a:gd name="connsiteY0" fmla="*/ 0 h 718357"/>
              <a:gd name="connsiteX1" fmla="*/ 1671600 w 1981351"/>
              <a:gd name="connsiteY1" fmla="*/ 277924 h 718357"/>
              <a:gd name="connsiteX2" fmla="*/ 1981351 w 1981351"/>
              <a:gd name="connsiteY2" fmla="*/ 286926 h 718357"/>
              <a:gd name="connsiteX3" fmla="*/ 1880541 w 1981351"/>
              <a:gd name="connsiteY3" fmla="*/ 378524 h 718357"/>
              <a:gd name="connsiteX4" fmla="*/ 933653 w 1981351"/>
              <a:gd name="connsiteY4" fmla="*/ 718357 h 718357"/>
              <a:gd name="connsiteX5" fmla="*/ 101363 w 1981351"/>
              <a:gd name="connsiteY5" fmla="*/ 464196 h 718357"/>
              <a:gd name="connsiteX6" fmla="*/ 0 w 1981351"/>
              <a:gd name="connsiteY6" fmla="*/ 388418 h 718357"/>
              <a:gd name="connsiteX7" fmla="*/ 8647 w 1981351"/>
              <a:gd name="connsiteY7" fmla="*/ 90864 h 718357"/>
              <a:gd name="connsiteX8" fmla="*/ 302224 w 1981351"/>
              <a:gd name="connsiteY8" fmla="*/ 82333 h 718357"/>
              <a:gd name="connsiteX9" fmla="*/ 339866 w 1981351"/>
              <a:gd name="connsiteY9" fmla="*/ 110471 h 718357"/>
              <a:gd name="connsiteX10" fmla="*/ 933653 w 1981351"/>
              <a:gd name="connsiteY10" fmla="*/ 291779 h 718357"/>
              <a:gd name="connsiteX11" fmla="*/ 1609198 w 1981351"/>
              <a:gd name="connsiteY11" fmla="*/ 49356 h 718357"/>
              <a:gd name="connsiteX12" fmla="*/ 1663524 w 1981351"/>
              <a:gd name="connsiteY12" fmla="*/ 0 h 71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1351" h="718357">
                <a:moveTo>
                  <a:pt x="1663524" y="0"/>
                </a:moveTo>
                <a:lnTo>
                  <a:pt x="1671600" y="277924"/>
                </a:lnTo>
                <a:lnTo>
                  <a:pt x="1981351" y="286926"/>
                </a:lnTo>
                <a:lnTo>
                  <a:pt x="1880541" y="378524"/>
                </a:lnTo>
                <a:cubicBezTo>
                  <a:pt x="1623223" y="590825"/>
                  <a:pt x="1293336" y="718357"/>
                  <a:pt x="933653" y="718357"/>
                </a:cubicBezTo>
                <a:cubicBezTo>
                  <a:pt x="625354" y="718357"/>
                  <a:pt x="338945" y="624660"/>
                  <a:pt x="101363" y="464196"/>
                </a:cubicBezTo>
                <a:lnTo>
                  <a:pt x="0" y="388418"/>
                </a:lnTo>
                <a:lnTo>
                  <a:pt x="8647" y="90864"/>
                </a:lnTo>
                <a:lnTo>
                  <a:pt x="302224" y="82333"/>
                </a:lnTo>
                <a:lnTo>
                  <a:pt x="339866" y="110471"/>
                </a:lnTo>
                <a:cubicBezTo>
                  <a:pt x="509366" y="224940"/>
                  <a:pt x="713701" y="291779"/>
                  <a:pt x="933653" y="291779"/>
                </a:cubicBezTo>
                <a:cubicBezTo>
                  <a:pt x="1190264" y="291779"/>
                  <a:pt x="1425618" y="200803"/>
                  <a:pt x="1609198" y="49356"/>
                </a:cubicBezTo>
                <a:lnTo>
                  <a:pt x="166352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文本框 41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05B15680-D6EC-3E10-8669-D0E4E3521764}"/>
              </a:ext>
            </a:extLst>
          </p:cNvPr>
          <p:cNvSpPr txBox="1"/>
          <p:nvPr/>
        </p:nvSpPr>
        <p:spPr>
          <a:xfrm>
            <a:off x="6554212" y="25176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42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5E4D245D-670E-FD48-24F2-F9F258E1C3FF}"/>
              </a:ext>
            </a:extLst>
          </p:cNvPr>
          <p:cNvSpPr txBox="1"/>
          <p:nvPr/>
        </p:nvSpPr>
        <p:spPr>
          <a:xfrm>
            <a:off x="6950529" y="42415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文本框 43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7EB4964F-A4AE-1A1B-3598-0BB5503EB429}"/>
              </a:ext>
            </a:extLst>
          </p:cNvPr>
          <p:cNvSpPr txBox="1"/>
          <p:nvPr/>
        </p:nvSpPr>
        <p:spPr>
          <a:xfrm>
            <a:off x="5266103" y="470635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框 44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0EE0BD56-7A29-61C1-9BD9-A43CADC29BE8}"/>
              </a:ext>
            </a:extLst>
          </p:cNvPr>
          <p:cNvSpPr txBox="1"/>
          <p:nvPr/>
        </p:nvSpPr>
        <p:spPr>
          <a:xfrm>
            <a:off x="5388114" y="3848694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行业痛点</a:t>
            </a:r>
          </a:p>
        </p:txBody>
      </p:sp>
      <p:pic>
        <p:nvPicPr>
          <p:cNvPr id="81" name="图形 80" descr="e7d195523061f1c0c30ee18c1b05f65d12b38e2533cb2ccdAE0CC34CB5CBEBFAEC353FED4DECE97C3E379FD1D933F5E4DC18EF8EA6B7A1130D5F6DE9DD2BE4B0A8C9126ACE5083D1F5A9E323B29CCFC7F54BD2871AC8DABDB24A9D8160F4C2A022A71478BD16BBCF180523BBEFADDB685848106A2E3DA9E664F73A30A7EED6CF7A749EF2B9CDE959">
            <a:extLst>
              <a:ext uri="{FF2B5EF4-FFF2-40B4-BE49-F238E27FC236}">
                <a16:creationId xmlns:a16="http://schemas.microsoft.com/office/drawing/2014/main" id="{A17F2DB7-3135-43A5-937B-E407A379A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2566" y="3213394"/>
            <a:ext cx="504000" cy="504000"/>
          </a:xfrm>
          <a:prstGeom prst="rect">
            <a:avLst/>
          </a:prstGeom>
        </p:spPr>
      </p:pic>
      <p:sp>
        <p:nvSpPr>
          <p:cNvPr id="3" name="文本框 2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F468C87E-67FC-79EA-B073-C21D2487C535}"/>
              </a:ext>
            </a:extLst>
          </p:cNvPr>
          <p:cNvSpPr txBox="1"/>
          <p:nvPr/>
        </p:nvSpPr>
        <p:spPr>
          <a:xfrm>
            <a:off x="816550" y="607423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企业自驱增量</a:t>
            </a:r>
            <a:endParaRPr lang="en-US" altLang="zh-CN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5BDF5388-0A31-2928-B266-7C56C3F414F2}"/>
              </a:ext>
            </a:extLst>
          </p:cNvPr>
          <p:cNvSpPr txBox="1"/>
          <p:nvPr/>
        </p:nvSpPr>
        <p:spPr>
          <a:xfrm>
            <a:off x="816550" y="1100322"/>
            <a:ext cx="25138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0055FF">
                    <a:lumMod val="20000"/>
                    <a:lumOff val="80000"/>
                    <a:alpha val="76000"/>
                  </a:srgbClr>
                </a:solidFill>
              </a:rPr>
              <a:t>Industry Pain Points</a:t>
            </a:r>
            <a:endParaRPr lang="en-US" altLang="zh-CN" sz="2000" b="1" dirty="0">
              <a:solidFill>
                <a:schemeClr val="accent1">
                  <a:lumMod val="20000"/>
                  <a:lumOff val="80000"/>
                  <a:alpha val="76000"/>
                </a:schemeClr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3C24DAC-339B-D144-FEE1-A55864711B94}"/>
              </a:ext>
            </a:extLst>
          </p:cNvPr>
          <p:cNvSpPr/>
          <p:nvPr/>
        </p:nvSpPr>
        <p:spPr>
          <a:xfrm>
            <a:off x="301336" y="749537"/>
            <a:ext cx="238991" cy="238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97C787-C799-A05A-7946-961DDBB1B7BE}"/>
              </a:ext>
            </a:extLst>
          </p:cNvPr>
          <p:cNvSpPr/>
          <p:nvPr/>
        </p:nvSpPr>
        <p:spPr>
          <a:xfrm>
            <a:off x="446809" y="749537"/>
            <a:ext cx="238991" cy="238991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32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椭圆 103">
            <a:extLst>
              <a:ext uri="{FF2B5EF4-FFF2-40B4-BE49-F238E27FC236}">
                <a16:creationId xmlns:a16="http://schemas.microsoft.com/office/drawing/2014/main" id="{FF9CE090-412D-4D29-8C92-CCA9A78956D1}"/>
              </a:ext>
            </a:extLst>
          </p:cNvPr>
          <p:cNvSpPr/>
          <p:nvPr/>
        </p:nvSpPr>
        <p:spPr>
          <a:xfrm>
            <a:off x="1793208" y="4319507"/>
            <a:ext cx="8925072" cy="1951331"/>
          </a:xfrm>
          <a:prstGeom prst="ellipse">
            <a:avLst/>
          </a:prstGeom>
          <a:gradFill flip="none" rotWithShape="1">
            <a:gsLst>
              <a:gs pos="99000">
                <a:schemeClr val="accent1">
                  <a:alpha val="16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39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0F52C71F-9FF5-4466-85F9-24F840CA1BEB}"/>
              </a:ext>
            </a:extLst>
          </p:cNvPr>
          <p:cNvSpPr/>
          <p:nvPr/>
        </p:nvSpPr>
        <p:spPr>
          <a:xfrm>
            <a:off x="1647623" y="4184849"/>
            <a:ext cx="9243322" cy="2268745"/>
          </a:xfrm>
          <a:prstGeom prst="ellipse">
            <a:avLst/>
          </a:prstGeom>
          <a:noFill/>
          <a:ln w="15875">
            <a:gradFill flip="none" rotWithShape="1">
              <a:gsLst>
                <a:gs pos="25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75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ysDash"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9F2B141-E880-49A6-922E-B31AE7FF9B33}"/>
              </a:ext>
            </a:extLst>
          </p:cNvPr>
          <p:cNvGrpSpPr/>
          <p:nvPr/>
        </p:nvGrpSpPr>
        <p:grpSpPr>
          <a:xfrm>
            <a:off x="553545" y="1901826"/>
            <a:ext cx="10985448" cy="3794064"/>
            <a:chOff x="663076" y="2972684"/>
            <a:chExt cx="3224569" cy="1839624"/>
          </a:xfrm>
        </p:grpSpPr>
        <p:sp>
          <p:nvSpPr>
            <p:cNvPr id="170" name="梯形 169">
              <a:extLst>
                <a:ext uri="{FF2B5EF4-FFF2-40B4-BE49-F238E27FC236}">
                  <a16:creationId xmlns:a16="http://schemas.microsoft.com/office/drawing/2014/main" id="{68DC97E7-476D-4D18-B962-E0C3F0068856}"/>
                </a:ext>
              </a:extLst>
            </p:cNvPr>
            <p:cNvSpPr/>
            <p:nvPr/>
          </p:nvSpPr>
          <p:spPr>
            <a:xfrm flipV="1">
              <a:off x="663076" y="2972684"/>
              <a:ext cx="3164825" cy="1692741"/>
            </a:xfrm>
            <a:prstGeom prst="trapezoid">
              <a:avLst>
                <a:gd name="adj" fmla="val 25855"/>
              </a:avLst>
            </a:prstGeom>
            <a:gradFill>
              <a:gsLst>
                <a:gs pos="7000">
                  <a:schemeClr val="accent1">
                    <a:alpha val="0"/>
                  </a:schemeClr>
                </a:gs>
                <a:gs pos="50000">
                  <a:schemeClr val="accent1">
                    <a:alpha val="4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1" name="梯形 170">
              <a:extLst>
                <a:ext uri="{FF2B5EF4-FFF2-40B4-BE49-F238E27FC236}">
                  <a16:creationId xmlns:a16="http://schemas.microsoft.com/office/drawing/2014/main" id="{E7D710C1-51EB-4503-A408-606E361F4756}"/>
                </a:ext>
              </a:extLst>
            </p:cNvPr>
            <p:cNvSpPr/>
            <p:nvPr/>
          </p:nvSpPr>
          <p:spPr>
            <a:xfrm flipV="1">
              <a:off x="945000" y="3238403"/>
              <a:ext cx="2942645" cy="1573905"/>
            </a:xfrm>
            <a:prstGeom prst="trapezoid">
              <a:avLst>
                <a:gd name="adj" fmla="val 25855"/>
              </a:avLst>
            </a:prstGeom>
            <a:gradFill>
              <a:gsLst>
                <a:gs pos="8000">
                  <a:schemeClr val="accent1">
                    <a:alpha val="0"/>
                  </a:schemeClr>
                </a:gs>
                <a:gs pos="50000">
                  <a:schemeClr val="accent1">
                    <a:alpha val="13000"/>
                  </a:schemeClr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6" name="椭圆 105">
            <a:extLst>
              <a:ext uri="{FF2B5EF4-FFF2-40B4-BE49-F238E27FC236}">
                <a16:creationId xmlns:a16="http://schemas.microsoft.com/office/drawing/2014/main" id="{624446F3-5C5E-45FE-950B-9200F78D5566}"/>
              </a:ext>
            </a:extLst>
          </p:cNvPr>
          <p:cNvSpPr/>
          <p:nvPr/>
        </p:nvSpPr>
        <p:spPr>
          <a:xfrm>
            <a:off x="2988689" y="4587375"/>
            <a:ext cx="6235849" cy="1346646"/>
          </a:xfrm>
          <a:prstGeom prst="ellipse">
            <a:avLst/>
          </a:prstGeom>
          <a:gradFill flip="none" rotWithShape="1">
            <a:gsLst>
              <a:gs pos="99000">
                <a:schemeClr val="accent1">
                  <a:alpha val="5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31300">
                  <a:srgbClr val="0055FF">
                    <a:alpha val="7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2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9A6BC36C-7F73-4302-87D6-A8F2BDC5B63C}"/>
              </a:ext>
            </a:extLst>
          </p:cNvPr>
          <p:cNvGrpSpPr/>
          <p:nvPr/>
        </p:nvGrpSpPr>
        <p:grpSpPr>
          <a:xfrm>
            <a:off x="4869038" y="4912647"/>
            <a:ext cx="2476393" cy="577363"/>
            <a:chOff x="8068706" y="4026625"/>
            <a:chExt cx="2097249" cy="2129956"/>
          </a:xfrm>
          <a:scene3d>
            <a:camera prst="orthographicFront"/>
            <a:lightRig rig="threePt" dir="t"/>
          </a:scene3d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60A56176-1BE1-4937-864A-BFB9AAEE9132}"/>
                </a:ext>
              </a:extLst>
            </p:cNvPr>
            <p:cNvSpPr/>
            <p:nvPr/>
          </p:nvSpPr>
          <p:spPr>
            <a:xfrm>
              <a:off x="8079739" y="4026625"/>
              <a:ext cx="2075179" cy="19763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93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587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7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0FA188CC-E326-4542-B2DD-85B7AAC350F2}"/>
                </a:ext>
              </a:extLst>
            </p:cNvPr>
            <p:cNvSpPr/>
            <p:nvPr/>
          </p:nvSpPr>
          <p:spPr>
            <a:xfrm>
              <a:off x="8068706" y="4159207"/>
              <a:ext cx="2097249" cy="1997374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7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F34113DD-C492-4085-9D5C-98840BCB49AB}"/>
              </a:ext>
            </a:extLst>
          </p:cNvPr>
          <p:cNvGrpSpPr/>
          <p:nvPr/>
        </p:nvGrpSpPr>
        <p:grpSpPr>
          <a:xfrm>
            <a:off x="5037862" y="4371961"/>
            <a:ext cx="2137502" cy="847478"/>
            <a:chOff x="6002973" y="4399883"/>
            <a:chExt cx="2394268" cy="949281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64EBA10C-8731-4532-AB7F-61A84E200A8C}"/>
                </a:ext>
              </a:extLst>
            </p:cNvPr>
            <p:cNvSpPr/>
            <p:nvPr/>
          </p:nvSpPr>
          <p:spPr>
            <a:xfrm>
              <a:off x="6002973" y="4915564"/>
              <a:ext cx="2394268" cy="433600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prstDash val="solid"/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7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99FD04E9-C087-4A9E-847C-7D87A3307E30}"/>
                </a:ext>
              </a:extLst>
            </p:cNvPr>
            <p:cNvSpPr/>
            <p:nvPr/>
          </p:nvSpPr>
          <p:spPr>
            <a:xfrm>
              <a:off x="6002973" y="4664270"/>
              <a:ext cx="2394268" cy="433600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prstDash val="solid"/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7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BE40DE36-5C63-44AA-9745-24E1A8F80673}"/>
                </a:ext>
              </a:extLst>
            </p:cNvPr>
            <p:cNvSpPr/>
            <p:nvPr/>
          </p:nvSpPr>
          <p:spPr>
            <a:xfrm>
              <a:off x="6002973" y="4399883"/>
              <a:ext cx="2394268" cy="433600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prstDash val="solid"/>
            </a:ln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77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2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ACC5991F-4302-4292-B50A-BE07114A30D9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030401" y="5191392"/>
            <a:ext cx="2181155" cy="422310"/>
          </a:xfrm>
          <a:prstGeom prst="rect">
            <a:avLst/>
          </a:prstGeom>
        </p:spPr>
      </p:pic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D974A87-39C9-48E0-8426-5CE9D2BE0F1E}"/>
              </a:ext>
            </a:extLst>
          </p:cNvPr>
          <p:cNvCxnSpPr>
            <a:cxnSpLocks/>
          </p:cNvCxnSpPr>
          <p:nvPr/>
        </p:nvCxnSpPr>
        <p:spPr>
          <a:xfrm>
            <a:off x="6891736" y="4397264"/>
            <a:ext cx="0" cy="648330"/>
          </a:xfrm>
          <a:prstGeom prst="straightConnector1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8C47D1F4-1CCB-46C8-8D5E-705E1DAC421D}"/>
              </a:ext>
            </a:extLst>
          </p:cNvPr>
          <p:cNvCxnSpPr>
            <a:cxnSpLocks/>
          </p:cNvCxnSpPr>
          <p:nvPr/>
        </p:nvCxnSpPr>
        <p:spPr>
          <a:xfrm>
            <a:off x="7108620" y="4525364"/>
            <a:ext cx="0" cy="590736"/>
          </a:xfrm>
          <a:prstGeom prst="straightConnector1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ysDash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A1C59BE6-1810-4120-BD3F-9BBD3276034A}"/>
              </a:ext>
            </a:extLst>
          </p:cNvPr>
          <p:cNvCxnSpPr>
            <a:cxnSpLocks/>
          </p:cNvCxnSpPr>
          <p:nvPr/>
        </p:nvCxnSpPr>
        <p:spPr>
          <a:xfrm>
            <a:off x="5294450" y="4748464"/>
            <a:ext cx="0" cy="329477"/>
          </a:xfrm>
          <a:prstGeom prst="straightConnector1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2D805F6D-636E-4131-B6A1-726EFCF45D2B}"/>
              </a:ext>
            </a:extLst>
          </p:cNvPr>
          <p:cNvCxnSpPr>
            <a:cxnSpLocks/>
          </p:cNvCxnSpPr>
          <p:nvPr/>
        </p:nvCxnSpPr>
        <p:spPr>
          <a:xfrm>
            <a:off x="5216443" y="4389735"/>
            <a:ext cx="0" cy="395277"/>
          </a:xfrm>
          <a:prstGeom prst="straightConnector1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443B94D6-2C99-45E5-9F20-A58D46E77334}"/>
              </a:ext>
            </a:extLst>
          </p:cNvPr>
          <p:cNvCxnSpPr>
            <a:cxnSpLocks/>
          </p:cNvCxnSpPr>
          <p:nvPr/>
        </p:nvCxnSpPr>
        <p:spPr>
          <a:xfrm>
            <a:off x="5090276" y="4686457"/>
            <a:ext cx="0" cy="520205"/>
          </a:xfrm>
          <a:prstGeom prst="straightConnector1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ysDash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图形 27">
            <a:extLst>
              <a:ext uri="{FF2B5EF4-FFF2-40B4-BE49-F238E27FC236}">
                <a16:creationId xmlns:a16="http://schemas.microsoft.com/office/drawing/2014/main" id="{285CDA56-42D7-4AB9-B338-1A5F4BD09D1F}"/>
              </a:ext>
            </a:extLst>
          </p:cNvPr>
          <p:cNvSpPr/>
          <p:nvPr/>
        </p:nvSpPr>
        <p:spPr>
          <a:xfrm>
            <a:off x="5630092" y="3613779"/>
            <a:ext cx="939983" cy="1095072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 flip="none" rotWithShape="1">
            <a:gsLst>
              <a:gs pos="15000">
                <a:schemeClr val="accent1">
                  <a:alpha val="1000"/>
                </a:schemeClr>
              </a:gs>
              <a:gs pos="100000">
                <a:schemeClr val="accent1">
                  <a:alpha val="34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5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63500" sx="102000" sy="102000" algn="ctr" rotWithShape="0">
                  <a:schemeClr val="accent1">
                    <a:alpha val="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2" name="图形 27">
            <a:extLst>
              <a:ext uri="{FF2B5EF4-FFF2-40B4-BE49-F238E27FC236}">
                <a16:creationId xmlns:a16="http://schemas.microsoft.com/office/drawing/2014/main" id="{AB249214-6220-4D30-8022-882AA4D3542F}"/>
              </a:ext>
            </a:extLst>
          </p:cNvPr>
          <p:cNvSpPr/>
          <p:nvPr/>
        </p:nvSpPr>
        <p:spPr>
          <a:xfrm>
            <a:off x="5630092" y="3613779"/>
            <a:ext cx="939983" cy="1095072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noFill/>
          <a:ln w="19050" cap="flat">
            <a:gradFill>
              <a:gsLst>
                <a:gs pos="32000">
                  <a:schemeClr val="accent1"/>
                </a:gs>
                <a:gs pos="83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5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63500" sx="102000" sy="102000" algn="ctr" rotWithShape="0">
                  <a:schemeClr val="accent1">
                    <a:alpha val="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3" name="图形 27">
            <a:extLst>
              <a:ext uri="{FF2B5EF4-FFF2-40B4-BE49-F238E27FC236}">
                <a16:creationId xmlns:a16="http://schemas.microsoft.com/office/drawing/2014/main" id="{E382300C-6D9A-4046-BD0A-B9A081899250}"/>
              </a:ext>
            </a:extLst>
          </p:cNvPr>
          <p:cNvSpPr/>
          <p:nvPr/>
        </p:nvSpPr>
        <p:spPr>
          <a:xfrm>
            <a:off x="5628930" y="3613881"/>
            <a:ext cx="939983" cy="1095072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5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63500" sx="102000" sy="102000" algn="ctr" rotWithShape="0">
                  <a:schemeClr val="accent1">
                    <a:alpha val="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4" name="箭头: 下 133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0F6BE204-CDC6-4A20-AFDD-959DF23AAFE0}"/>
              </a:ext>
            </a:extLst>
          </p:cNvPr>
          <p:cNvSpPr/>
          <p:nvPr/>
        </p:nvSpPr>
        <p:spPr>
          <a:xfrm rot="10800000">
            <a:off x="5145674" y="3883052"/>
            <a:ext cx="256458" cy="517755"/>
          </a:xfrm>
          <a:prstGeom prst="downArrow">
            <a:avLst/>
          </a:prstGeom>
          <a:gradFill>
            <a:gsLst>
              <a:gs pos="77000">
                <a:schemeClr val="accent1">
                  <a:alpha val="0"/>
                </a:schemeClr>
              </a:gs>
              <a:gs pos="0">
                <a:schemeClr val="accent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63500" sx="102000" sy="102000" algn="ctr" rotWithShape="0">
                  <a:schemeClr val="accent1">
                    <a:alpha val="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5" name="箭头: 下 134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C6E1897A-01D2-41AF-B82B-3588AD8DBE0F}"/>
              </a:ext>
            </a:extLst>
          </p:cNvPr>
          <p:cNvSpPr/>
          <p:nvPr/>
        </p:nvSpPr>
        <p:spPr>
          <a:xfrm rot="10800000">
            <a:off x="6801594" y="3883052"/>
            <a:ext cx="256458" cy="517755"/>
          </a:xfrm>
          <a:prstGeom prst="downArrow">
            <a:avLst/>
          </a:prstGeom>
          <a:gradFill>
            <a:gsLst>
              <a:gs pos="77000">
                <a:schemeClr val="accent1">
                  <a:alpha val="0"/>
                </a:schemeClr>
              </a:gs>
              <a:gs pos="0">
                <a:schemeClr val="accent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63500" sx="102000" sy="102000" algn="ctr" rotWithShape="0">
                  <a:schemeClr val="accent1">
                    <a:alpha val="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6" name="箭头: 下 135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8297440A-1D78-4DB2-9CA0-7BBCD965E8B2}"/>
              </a:ext>
            </a:extLst>
          </p:cNvPr>
          <p:cNvSpPr/>
          <p:nvPr/>
        </p:nvSpPr>
        <p:spPr>
          <a:xfrm rot="10800000">
            <a:off x="5565279" y="3689560"/>
            <a:ext cx="133637" cy="269796"/>
          </a:xfrm>
          <a:prstGeom prst="downArrow">
            <a:avLst/>
          </a:prstGeom>
          <a:gradFill>
            <a:gsLst>
              <a:gs pos="77000">
                <a:schemeClr val="accent1">
                  <a:alpha val="0"/>
                </a:schemeClr>
              </a:gs>
              <a:gs pos="0">
                <a:schemeClr val="accent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63500" sx="102000" sy="102000" algn="ctr" rotWithShape="0">
                  <a:schemeClr val="accent1">
                    <a:alpha val="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8" name="文本框 137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A6F90D56-1C92-4E3D-80B4-2E54057ADD7E}"/>
              </a:ext>
            </a:extLst>
          </p:cNvPr>
          <p:cNvSpPr txBox="1"/>
          <p:nvPr/>
        </p:nvSpPr>
        <p:spPr>
          <a:xfrm>
            <a:off x="7255604" y="5305500"/>
            <a:ext cx="1337183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223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21000">
                      <a:prstClr val="white"/>
                    </a:gs>
                    <a:gs pos="63000">
                      <a:srgbClr val="6BD3FD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</a:defRPr>
            </a:lvl1pPr>
          </a:lstStyle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sym typeface="+mn-lt"/>
              </a:rPr>
              <a:t>真人出镜</a:t>
            </a:r>
          </a:p>
        </p:txBody>
      </p:sp>
      <p:sp>
        <p:nvSpPr>
          <p:cNvPr id="139" name="文本框 138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14198A98-626A-4DAF-871D-1D34102CBF4C}"/>
              </a:ext>
            </a:extLst>
          </p:cNvPr>
          <p:cNvSpPr txBox="1"/>
          <p:nvPr/>
        </p:nvSpPr>
        <p:spPr>
          <a:xfrm>
            <a:off x="5452386" y="5543381"/>
            <a:ext cx="1337183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223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21000">
                      <a:prstClr val="white"/>
                    </a:gs>
                    <a:gs pos="63000">
                      <a:srgbClr val="6BD3FD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</a:defRPr>
            </a:lvl1pPr>
          </a:lstStyle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sym typeface="+mn-lt"/>
              </a:rPr>
              <a:t>视频内容</a:t>
            </a:r>
          </a:p>
        </p:txBody>
      </p:sp>
      <p:sp>
        <p:nvSpPr>
          <p:cNvPr id="140" name="文本框 139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9F20CD2F-31D0-4EAD-9EA3-13E34407B7E3}"/>
              </a:ext>
            </a:extLst>
          </p:cNvPr>
          <p:cNvSpPr txBox="1"/>
          <p:nvPr/>
        </p:nvSpPr>
        <p:spPr>
          <a:xfrm>
            <a:off x="3924659" y="5366959"/>
            <a:ext cx="1337183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223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21000">
                      <a:prstClr val="white"/>
                    </a:gs>
                    <a:gs pos="63000">
                      <a:srgbClr val="6BD3FD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</a:defRPr>
            </a:lvl1pPr>
          </a:lstStyle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sym typeface="+mn-lt"/>
              </a:rPr>
              <a:t>剪辑音效</a:t>
            </a:r>
          </a:p>
        </p:txBody>
      </p:sp>
      <p:grpSp>
        <p:nvGrpSpPr>
          <p:cNvPr id="186" name="PA-组合 69">
            <a:extLst>
              <a:ext uri="{FF2B5EF4-FFF2-40B4-BE49-F238E27FC236}">
                <a16:creationId xmlns:a16="http://schemas.microsoft.com/office/drawing/2014/main" id="{D7A206F8-49AD-43A3-BD45-642FF1A21A7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309446" y="4172269"/>
            <a:ext cx="246668" cy="246668"/>
            <a:chOff x="554537" y="2503724"/>
            <a:chExt cx="417256" cy="417256"/>
          </a:xfrm>
        </p:grpSpPr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FB646684-029D-4588-B328-15B774A8EAE8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8AF23427-5962-4AF2-AC72-8E62F1B000CB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91" name="PA-椭圆 74">
                  <a:extLst>
                    <a:ext uri="{FF2B5EF4-FFF2-40B4-BE49-F238E27FC236}">
                      <a16:creationId xmlns:a16="http://schemas.microsoft.com/office/drawing/2014/main" id="{EDAB1219-8FB4-4866-8D91-1382079403CA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PA-椭圆 75">
                  <a:extLst>
                    <a:ext uri="{FF2B5EF4-FFF2-40B4-BE49-F238E27FC236}">
                      <a16:creationId xmlns:a16="http://schemas.microsoft.com/office/drawing/2014/main" id="{84E26254-B86B-4B98-BE95-0F500905878F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0" name="PA-椭圆 73">
                <a:extLst>
                  <a:ext uri="{FF2B5EF4-FFF2-40B4-BE49-F238E27FC236}">
                    <a16:creationId xmlns:a16="http://schemas.microsoft.com/office/drawing/2014/main" id="{8CEF8D22-7CEE-4608-82DB-42473B7FE062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88" name="PA-椭圆 71">
              <a:extLst>
                <a:ext uri="{FF2B5EF4-FFF2-40B4-BE49-F238E27FC236}">
                  <a16:creationId xmlns:a16="http://schemas.microsoft.com/office/drawing/2014/main" id="{5C145FEC-8BBD-46C8-AC3D-6A123F7683A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0" name="PA-组合 69">
            <a:extLst>
              <a:ext uri="{FF2B5EF4-FFF2-40B4-BE49-F238E27FC236}">
                <a16:creationId xmlns:a16="http://schemas.microsoft.com/office/drawing/2014/main" id="{D349D91D-04A5-45DB-B107-1BCDD863CC5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931729" y="4264616"/>
            <a:ext cx="246668" cy="246668"/>
            <a:chOff x="554537" y="2503724"/>
            <a:chExt cx="417256" cy="417256"/>
          </a:xfrm>
        </p:grpSpPr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F1C4D6FA-4450-4CEC-993F-D91D9FE615F5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39C2E59A-34D2-4515-9E03-B148AD12BD10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205" name="PA-椭圆 74">
                  <a:extLst>
                    <a:ext uri="{FF2B5EF4-FFF2-40B4-BE49-F238E27FC236}">
                      <a16:creationId xmlns:a16="http://schemas.microsoft.com/office/drawing/2014/main" id="{9F041557-929C-4F39-8585-EC3800745D5C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PA-椭圆 75">
                  <a:extLst>
                    <a:ext uri="{FF2B5EF4-FFF2-40B4-BE49-F238E27FC236}">
                      <a16:creationId xmlns:a16="http://schemas.microsoft.com/office/drawing/2014/main" id="{ADEDE660-DC07-4B64-BE2A-09DC863CDD89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04" name="PA-椭圆 73">
                <a:extLst>
                  <a:ext uri="{FF2B5EF4-FFF2-40B4-BE49-F238E27FC236}">
                    <a16:creationId xmlns:a16="http://schemas.microsoft.com/office/drawing/2014/main" id="{1F9EDFC5-328B-4D21-85E2-F34A2CDFC55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02" name="PA-椭圆 71">
              <a:extLst>
                <a:ext uri="{FF2B5EF4-FFF2-40B4-BE49-F238E27FC236}">
                  <a16:creationId xmlns:a16="http://schemas.microsoft.com/office/drawing/2014/main" id="{99E3694B-3059-4F9D-8706-7FFD64DE77C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1" name="PA-组合 69">
            <a:extLst>
              <a:ext uri="{FF2B5EF4-FFF2-40B4-BE49-F238E27FC236}">
                <a16:creationId xmlns:a16="http://schemas.microsoft.com/office/drawing/2014/main" id="{F371151F-C80A-4C08-B6CC-2BFCAD45275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608341" y="4364718"/>
            <a:ext cx="220536" cy="220536"/>
            <a:chOff x="554537" y="2503724"/>
            <a:chExt cx="417256" cy="417256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53A338BD-B47F-433D-A39A-AC1B2A59BFDE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9FB6F660-7BBB-45F1-A4CF-68002644A0FA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226" name="PA-椭圆 74">
                  <a:extLst>
                    <a:ext uri="{FF2B5EF4-FFF2-40B4-BE49-F238E27FC236}">
                      <a16:creationId xmlns:a16="http://schemas.microsoft.com/office/drawing/2014/main" id="{E1A7589C-4C1D-4092-9959-FEE9798EDFAC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PA-椭圆 75">
                  <a:extLst>
                    <a:ext uri="{FF2B5EF4-FFF2-40B4-BE49-F238E27FC236}">
                      <a16:creationId xmlns:a16="http://schemas.microsoft.com/office/drawing/2014/main" id="{F864EF7E-C80B-4371-9F27-FE066AE556A0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5" name="PA-椭圆 73">
                <a:extLst>
                  <a:ext uri="{FF2B5EF4-FFF2-40B4-BE49-F238E27FC236}">
                    <a16:creationId xmlns:a16="http://schemas.microsoft.com/office/drawing/2014/main" id="{A77C5C64-E307-425B-ACDC-BD3A94B51976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3" name="PA-椭圆 71">
              <a:extLst>
                <a:ext uri="{FF2B5EF4-FFF2-40B4-BE49-F238E27FC236}">
                  <a16:creationId xmlns:a16="http://schemas.microsoft.com/office/drawing/2014/main" id="{0B546801-9BD6-430D-867C-339A40021D5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49B8D05F-66AE-4A18-AA69-D6092CEED5E4}"/>
              </a:ext>
            </a:extLst>
          </p:cNvPr>
          <p:cNvGrpSpPr/>
          <p:nvPr/>
        </p:nvGrpSpPr>
        <p:grpSpPr>
          <a:xfrm>
            <a:off x="8803588" y="3735882"/>
            <a:ext cx="813138" cy="813138"/>
            <a:chOff x="1490470" y="1829612"/>
            <a:chExt cx="1278130" cy="1278130"/>
          </a:xfrm>
        </p:grpSpPr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C5FF4F4E-2AE7-42C8-BF4D-5C4F44BA8F60}"/>
                </a:ext>
              </a:extLst>
            </p:cNvPr>
            <p:cNvSpPr/>
            <p:nvPr/>
          </p:nvSpPr>
          <p:spPr>
            <a:xfrm>
              <a:off x="1581711" y="1920853"/>
              <a:ext cx="1095648" cy="1095648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86DF3AF4-34BE-4F17-85F6-7D952A45D701}"/>
                </a:ext>
              </a:extLst>
            </p:cNvPr>
            <p:cNvSpPr/>
            <p:nvPr/>
          </p:nvSpPr>
          <p:spPr>
            <a:xfrm rot="5680615">
              <a:off x="1490470" y="1829612"/>
              <a:ext cx="1278130" cy="1278130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44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6CF869EB-D662-463D-89C0-E1F9E10EE3C5}"/>
              </a:ext>
            </a:extLst>
          </p:cNvPr>
          <p:cNvGrpSpPr/>
          <p:nvPr/>
        </p:nvGrpSpPr>
        <p:grpSpPr>
          <a:xfrm>
            <a:off x="7188617" y="3150328"/>
            <a:ext cx="813138" cy="813138"/>
            <a:chOff x="1490470" y="1829612"/>
            <a:chExt cx="1278130" cy="1278130"/>
          </a:xfrm>
        </p:grpSpPr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7D841A41-2618-42B1-8894-35920CD89EB3}"/>
                </a:ext>
              </a:extLst>
            </p:cNvPr>
            <p:cNvSpPr/>
            <p:nvPr/>
          </p:nvSpPr>
          <p:spPr>
            <a:xfrm>
              <a:off x="1581711" y="1920853"/>
              <a:ext cx="1095648" cy="1095648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5D9D78A5-DB35-4DDE-8276-7CDAD1A64F25}"/>
                </a:ext>
              </a:extLst>
            </p:cNvPr>
            <p:cNvSpPr/>
            <p:nvPr/>
          </p:nvSpPr>
          <p:spPr>
            <a:xfrm rot="5680615">
              <a:off x="1490470" y="1829612"/>
              <a:ext cx="1278130" cy="1278130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44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C2D1A8D3-CC88-4DCD-B3E7-78112AFC252F}"/>
              </a:ext>
            </a:extLst>
          </p:cNvPr>
          <p:cNvGrpSpPr/>
          <p:nvPr/>
        </p:nvGrpSpPr>
        <p:grpSpPr>
          <a:xfrm>
            <a:off x="5710107" y="2649849"/>
            <a:ext cx="813138" cy="813138"/>
            <a:chOff x="1490470" y="1829612"/>
            <a:chExt cx="1278130" cy="1278130"/>
          </a:xfrm>
        </p:grpSpPr>
        <p:sp>
          <p:nvSpPr>
            <p:cNvPr id="256" name="椭圆 255">
              <a:extLst>
                <a:ext uri="{FF2B5EF4-FFF2-40B4-BE49-F238E27FC236}">
                  <a16:creationId xmlns:a16="http://schemas.microsoft.com/office/drawing/2014/main" id="{E8DA31EF-DA2F-490D-9EC4-0166A5DF2939}"/>
                </a:ext>
              </a:extLst>
            </p:cNvPr>
            <p:cNvSpPr/>
            <p:nvPr/>
          </p:nvSpPr>
          <p:spPr>
            <a:xfrm>
              <a:off x="1581711" y="1920853"/>
              <a:ext cx="1095648" cy="1095648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EFEE50CB-613B-4236-B6B6-F63100CF09F7}"/>
                </a:ext>
              </a:extLst>
            </p:cNvPr>
            <p:cNvSpPr/>
            <p:nvPr/>
          </p:nvSpPr>
          <p:spPr>
            <a:xfrm rot="5680615">
              <a:off x="1490470" y="1829612"/>
              <a:ext cx="1278130" cy="1278130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44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67BD12B9-AD79-4805-9708-04808B36CF07}"/>
              </a:ext>
            </a:extLst>
          </p:cNvPr>
          <p:cNvGrpSpPr/>
          <p:nvPr/>
        </p:nvGrpSpPr>
        <p:grpSpPr>
          <a:xfrm>
            <a:off x="4201456" y="3160301"/>
            <a:ext cx="813138" cy="813138"/>
            <a:chOff x="1490470" y="1829612"/>
            <a:chExt cx="1278130" cy="1278130"/>
          </a:xfrm>
        </p:grpSpPr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CB12F199-50D0-466C-B0EC-9399D0061479}"/>
                </a:ext>
              </a:extLst>
            </p:cNvPr>
            <p:cNvSpPr/>
            <p:nvPr/>
          </p:nvSpPr>
          <p:spPr>
            <a:xfrm>
              <a:off x="1581711" y="1920853"/>
              <a:ext cx="1095648" cy="1095648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042E6202-9E70-43B4-962E-D681253C7739}"/>
                </a:ext>
              </a:extLst>
            </p:cNvPr>
            <p:cNvSpPr/>
            <p:nvPr/>
          </p:nvSpPr>
          <p:spPr>
            <a:xfrm rot="5680615">
              <a:off x="1490470" y="1829612"/>
              <a:ext cx="1278130" cy="1278130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44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15F9F411-3AAC-440D-9AD2-1B4CBC9C8768}"/>
              </a:ext>
            </a:extLst>
          </p:cNvPr>
          <p:cNvGrpSpPr/>
          <p:nvPr/>
        </p:nvGrpSpPr>
        <p:grpSpPr>
          <a:xfrm>
            <a:off x="2639399" y="3745495"/>
            <a:ext cx="813138" cy="813138"/>
            <a:chOff x="1490470" y="1829612"/>
            <a:chExt cx="1278130" cy="1278130"/>
          </a:xfrm>
        </p:grpSpPr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26AB2D13-514D-4CB4-BC33-798B0839E352}"/>
                </a:ext>
              </a:extLst>
            </p:cNvPr>
            <p:cNvSpPr/>
            <p:nvPr/>
          </p:nvSpPr>
          <p:spPr>
            <a:xfrm>
              <a:off x="1581711" y="1920853"/>
              <a:ext cx="1095648" cy="1095648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470DDFF0-7DF9-447B-841A-C29B6DC9C3CE}"/>
                </a:ext>
              </a:extLst>
            </p:cNvPr>
            <p:cNvSpPr/>
            <p:nvPr/>
          </p:nvSpPr>
          <p:spPr>
            <a:xfrm rot="5680615">
              <a:off x="1490470" y="1829612"/>
              <a:ext cx="1278130" cy="1278130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44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4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08DE71EF-E4AC-4D10-BE16-313ED7EDF94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11834" y="4007807"/>
            <a:ext cx="65303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223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21000">
                      <a:prstClr val="white"/>
                    </a:gs>
                    <a:gs pos="63000">
                      <a:srgbClr val="6BD3FD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</a:defRPr>
            </a:lvl1pPr>
          </a:lstStyle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sym typeface="+mn-lt"/>
              </a:rPr>
              <a:t>品牌</a:t>
            </a:r>
          </a:p>
        </p:txBody>
      </p:sp>
      <p:sp>
        <p:nvSpPr>
          <p:cNvPr id="265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E5F17D0E-E8F0-4F36-A642-1E01721D139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279703" y="3412594"/>
            <a:ext cx="65303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223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21000">
                      <a:prstClr val="white"/>
                    </a:gs>
                    <a:gs pos="63000">
                      <a:srgbClr val="6BD3FD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</a:defRPr>
            </a:lvl1pPr>
          </a:lstStyle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sym typeface="+mn-lt"/>
              </a:rPr>
              <a:t>曝光</a:t>
            </a:r>
          </a:p>
        </p:txBody>
      </p:sp>
      <p:sp>
        <p:nvSpPr>
          <p:cNvPr id="266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007D405C-8E2F-470F-8DEF-F98B245CD63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786862" y="2902196"/>
            <a:ext cx="65303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223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21000">
                      <a:prstClr val="white"/>
                    </a:gs>
                    <a:gs pos="63000">
                      <a:srgbClr val="6BD3FD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</a:defRPr>
            </a:lvl1pPr>
          </a:lstStyle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sym typeface="+mn-lt"/>
              </a:rPr>
              <a:t>流量</a:t>
            </a:r>
          </a:p>
        </p:txBody>
      </p:sp>
      <p:sp>
        <p:nvSpPr>
          <p:cNvPr id="267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2C0C4D8B-09AE-4666-B5CB-219F9D54404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71161" y="3404974"/>
            <a:ext cx="65303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223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21000">
                      <a:prstClr val="white"/>
                    </a:gs>
                    <a:gs pos="63000">
                      <a:srgbClr val="6BD3FD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</a:defRPr>
            </a:lvl1pPr>
          </a:lstStyle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sym typeface="+mn-lt"/>
              </a:rPr>
              <a:t>评论</a:t>
            </a:r>
          </a:p>
        </p:txBody>
      </p:sp>
      <p:sp>
        <p:nvSpPr>
          <p:cNvPr id="268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4F82782B-6D48-4284-B7F1-41A6ED9094A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898024" y="3984947"/>
            <a:ext cx="65303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622300" fontAlgn="auto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21000">
                      <a:prstClr val="white"/>
                    </a:gs>
                    <a:gs pos="63000">
                      <a:srgbClr val="6BD3FD"/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</a:defRPr>
            </a:lvl1pPr>
          </a:lstStyle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uLnTx/>
                <a:uFillTx/>
                <a:sym typeface="+mn-lt"/>
              </a:rPr>
              <a:t>喜欢</a:t>
            </a:r>
          </a:p>
        </p:txBody>
      </p:sp>
    </p:spTree>
    <p:extLst>
      <p:ext uri="{BB962C8B-B14F-4D97-AF65-F5344CB8AC3E}">
        <p14:creationId xmlns:p14="http://schemas.microsoft.com/office/powerpoint/2010/main" val="341155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9999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Motion origin="layout" path="M -3.125E-6 1.85185E-6 L -3.125E-6 -0.08704 " pathEditMode="relative">
                                      <p:cBhvr from="" to="">
                                        <p:cTn id="10" dur="2000" accel="50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to="" calcmode="lin" valueType="num">
                                      <p:cBhvr>
                                        <p:cTn id="11" dur="2000" accel="50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2000" accel="50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000" accel="50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accel="50000" decel="50000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repeatCount="9999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Motion origin="layout" path="M -3.125E-6 1.85185E-6 L -3.125E-6 -0.08704 " pathEditMode="relative">
                                      <p:cBhvr from="" to="">
                                        <p:cTn id="20" dur="2000" accel="50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to="" calcmode="lin" valueType="num">
                                      <p:cBhvr>
                                        <p:cTn id="21" dur="2000" accel="50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2000" accel="50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2000" accel="50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accel="50000" decel="50000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repeatCount="9999000" fill="hold" nodeType="withEffect">
                                  <p:stCondLst>
                                    <p:cond delay="541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9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9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Motion origin="layout" path="M -3.125E-6 1.85185E-6 L -3.125E-6 -0.08704 " pathEditMode="relative">
                                      <p:cBhvr from="" to="">
                                        <p:cTn id="30" dur="2000" accel="50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to="" calcmode="lin" valueType="num">
                                      <p:cBhvr>
                                        <p:cTn id="31" dur="2000" accel="50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2000" accel="50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2000" accel="50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accel="50000" decel="50000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剪去对角 43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08F609ED-87A2-4E4A-A761-88B4299D73D8}"/>
              </a:ext>
            </a:extLst>
          </p:cNvPr>
          <p:cNvSpPr/>
          <p:nvPr/>
        </p:nvSpPr>
        <p:spPr>
          <a:xfrm>
            <a:off x="812800" y="2556573"/>
            <a:ext cx="10566400" cy="3943022"/>
          </a:xfrm>
          <a:prstGeom prst="snip2DiagRect">
            <a:avLst>
              <a:gd name="adj1" fmla="val 0"/>
              <a:gd name="adj2" fmla="val 10068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任意多边形: 形状 44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1F414E79-B560-48FC-BBCD-95A7E9BD56B1}"/>
              </a:ext>
            </a:extLst>
          </p:cNvPr>
          <p:cNvSpPr/>
          <p:nvPr/>
        </p:nvSpPr>
        <p:spPr>
          <a:xfrm>
            <a:off x="3403600" y="2556573"/>
            <a:ext cx="5384800" cy="3943022"/>
          </a:xfrm>
          <a:custGeom>
            <a:avLst/>
            <a:gdLst>
              <a:gd name="connsiteX0" fmla="*/ 736675 w 5384800"/>
              <a:gd name="connsiteY0" fmla="*/ 0 h 3943022"/>
              <a:gd name="connsiteX1" fmla="*/ 4648125 w 5384800"/>
              <a:gd name="connsiteY1" fmla="*/ 0 h 3943022"/>
              <a:gd name="connsiteX2" fmla="*/ 4810549 w 5384800"/>
              <a:gd name="connsiteY2" fmla="*/ 185270 h 3943022"/>
              <a:gd name="connsiteX3" fmla="*/ 5384800 w 5384800"/>
              <a:gd name="connsiteY3" fmla="*/ 1847522 h 3943022"/>
              <a:gd name="connsiteX4" fmla="*/ 4405016 w 5384800"/>
              <a:gd name="connsiteY4" fmla="*/ 3925109 h 3943022"/>
              <a:gd name="connsiteX5" fmla="*/ 4381061 w 5384800"/>
              <a:gd name="connsiteY5" fmla="*/ 3943022 h 3943022"/>
              <a:gd name="connsiteX6" fmla="*/ 1003739 w 5384800"/>
              <a:gd name="connsiteY6" fmla="*/ 3943022 h 3943022"/>
              <a:gd name="connsiteX7" fmla="*/ 979784 w 5384800"/>
              <a:gd name="connsiteY7" fmla="*/ 3925109 h 3943022"/>
              <a:gd name="connsiteX8" fmla="*/ 0 w 5384800"/>
              <a:gd name="connsiteY8" fmla="*/ 1847522 h 3943022"/>
              <a:gd name="connsiteX9" fmla="*/ 574252 w 5384800"/>
              <a:gd name="connsiteY9" fmla="*/ 185270 h 39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4800" h="3943022">
                <a:moveTo>
                  <a:pt x="736675" y="0"/>
                </a:moveTo>
                <a:lnTo>
                  <a:pt x="4648125" y="0"/>
                </a:lnTo>
                <a:lnTo>
                  <a:pt x="4810549" y="185270"/>
                </a:lnTo>
                <a:cubicBezTo>
                  <a:pt x="5170260" y="642999"/>
                  <a:pt x="5384800" y="1220206"/>
                  <a:pt x="5384800" y="1847522"/>
                </a:cubicBezTo>
                <a:cubicBezTo>
                  <a:pt x="5384800" y="2683943"/>
                  <a:pt x="5003395" y="3431283"/>
                  <a:pt x="4405016" y="3925109"/>
                </a:cubicBezTo>
                <a:lnTo>
                  <a:pt x="4381061" y="3943022"/>
                </a:lnTo>
                <a:lnTo>
                  <a:pt x="1003739" y="3943022"/>
                </a:lnTo>
                <a:lnTo>
                  <a:pt x="979784" y="3925109"/>
                </a:lnTo>
                <a:cubicBezTo>
                  <a:pt x="381406" y="3431283"/>
                  <a:pt x="0" y="2683943"/>
                  <a:pt x="0" y="1847522"/>
                </a:cubicBezTo>
                <a:cubicBezTo>
                  <a:pt x="0" y="1220206"/>
                  <a:pt x="214541" y="642999"/>
                  <a:pt x="574252" y="18527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15000"/>
                </a:schemeClr>
              </a:gs>
              <a:gs pos="56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61C75193-28AA-496B-812E-BD04016B51D6}"/>
              </a:ext>
            </a:extLst>
          </p:cNvPr>
          <p:cNvSpPr/>
          <p:nvPr/>
        </p:nvSpPr>
        <p:spPr>
          <a:xfrm flipH="1">
            <a:off x="4584582" y="2896697"/>
            <a:ext cx="3022718" cy="302271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"/>
              <a:ea typeface="微软雅黑"/>
            </a:endParaRPr>
          </a:p>
        </p:txBody>
      </p:sp>
      <p:sp>
        <p:nvSpPr>
          <p:cNvPr id="46" name="矩形: 剪去对角 45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13D77321-2280-40A5-AA6F-31E17F445FB5}"/>
              </a:ext>
            </a:extLst>
          </p:cNvPr>
          <p:cNvSpPr/>
          <p:nvPr/>
        </p:nvSpPr>
        <p:spPr>
          <a:xfrm>
            <a:off x="2044419" y="3076945"/>
            <a:ext cx="2578662" cy="673100"/>
          </a:xfrm>
          <a:prstGeom prst="snip2DiagRect">
            <a:avLst>
              <a:gd name="adj1" fmla="val 26154"/>
              <a:gd name="adj2" fmla="val 0"/>
            </a:avLst>
          </a:prstGeom>
          <a:solidFill>
            <a:schemeClr val="bg1"/>
          </a:solidFill>
          <a:ln w="25400">
            <a:solidFill>
              <a:schemeClr val="accent1">
                <a:alpha val="3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剪去对角 46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FA27551D-5EEA-4303-AA2C-60C22A4BE64F}"/>
              </a:ext>
            </a:extLst>
          </p:cNvPr>
          <p:cNvSpPr/>
          <p:nvPr/>
        </p:nvSpPr>
        <p:spPr>
          <a:xfrm>
            <a:off x="1434819" y="4067545"/>
            <a:ext cx="2578662" cy="673100"/>
          </a:xfrm>
          <a:prstGeom prst="snip2DiagRect">
            <a:avLst>
              <a:gd name="adj1" fmla="val 26154"/>
              <a:gd name="adj2" fmla="val 0"/>
            </a:avLst>
          </a:prstGeom>
          <a:solidFill>
            <a:schemeClr val="bg1"/>
          </a:solidFill>
          <a:ln w="25400">
            <a:solidFill>
              <a:schemeClr val="accent1">
                <a:alpha val="3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剪去对角 47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C429C101-EFC2-4372-B8ED-A4ECB9D3EAC8}"/>
              </a:ext>
            </a:extLst>
          </p:cNvPr>
          <p:cNvSpPr/>
          <p:nvPr/>
        </p:nvSpPr>
        <p:spPr>
          <a:xfrm>
            <a:off x="2044419" y="5058145"/>
            <a:ext cx="2578662" cy="673100"/>
          </a:xfrm>
          <a:prstGeom prst="snip2DiagRect">
            <a:avLst>
              <a:gd name="adj1" fmla="val 26154"/>
              <a:gd name="adj2" fmla="val 0"/>
            </a:avLst>
          </a:prstGeom>
          <a:solidFill>
            <a:schemeClr val="bg1"/>
          </a:solidFill>
          <a:ln w="25400">
            <a:solidFill>
              <a:schemeClr val="accent1">
                <a:alpha val="3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剪去对角 48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D4211EE4-97E5-4F7F-AA79-A4101D5D882E}"/>
              </a:ext>
            </a:extLst>
          </p:cNvPr>
          <p:cNvSpPr/>
          <p:nvPr/>
        </p:nvSpPr>
        <p:spPr>
          <a:xfrm flipH="1">
            <a:off x="7568919" y="3076945"/>
            <a:ext cx="2578662" cy="673100"/>
          </a:xfrm>
          <a:prstGeom prst="snip2DiagRect">
            <a:avLst>
              <a:gd name="adj1" fmla="val 26154"/>
              <a:gd name="adj2" fmla="val 0"/>
            </a:avLst>
          </a:prstGeom>
          <a:solidFill>
            <a:schemeClr val="bg1"/>
          </a:solidFill>
          <a:ln w="25400">
            <a:solidFill>
              <a:schemeClr val="accent1">
                <a:alpha val="3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剪去对角 49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2BE4A6F2-0F46-4C98-9EAD-A002D8589706}"/>
              </a:ext>
            </a:extLst>
          </p:cNvPr>
          <p:cNvSpPr/>
          <p:nvPr/>
        </p:nvSpPr>
        <p:spPr>
          <a:xfrm flipH="1">
            <a:off x="8178519" y="4067545"/>
            <a:ext cx="2578662" cy="673100"/>
          </a:xfrm>
          <a:prstGeom prst="snip2DiagRect">
            <a:avLst>
              <a:gd name="adj1" fmla="val 26154"/>
              <a:gd name="adj2" fmla="val 0"/>
            </a:avLst>
          </a:prstGeom>
          <a:solidFill>
            <a:schemeClr val="bg1"/>
          </a:solidFill>
          <a:ln w="25400">
            <a:solidFill>
              <a:schemeClr val="accent1">
                <a:alpha val="3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剪去对角 50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7EEBBD10-0CBD-4030-B5AF-B9E7A089EF1E}"/>
              </a:ext>
            </a:extLst>
          </p:cNvPr>
          <p:cNvSpPr/>
          <p:nvPr/>
        </p:nvSpPr>
        <p:spPr>
          <a:xfrm flipH="1">
            <a:off x="7568919" y="5058145"/>
            <a:ext cx="2578662" cy="673100"/>
          </a:xfrm>
          <a:prstGeom prst="snip2DiagRect">
            <a:avLst>
              <a:gd name="adj1" fmla="val 26154"/>
              <a:gd name="adj2" fmla="val 0"/>
            </a:avLst>
          </a:prstGeom>
          <a:solidFill>
            <a:schemeClr val="bg1"/>
          </a:solidFill>
          <a:ln w="25400">
            <a:solidFill>
              <a:schemeClr val="accent1">
                <a:alpha val="3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C83DC47-24F0-4A0F-88CA-4B29109659B9}"/>
              </a:ext>
            </a:extLst>
          </p:cNvPr>
          <p:cNvSpPr/>
          <p:nvPr/>
        </p:nvSpPr>
        <p:spPr>
          <a:xfrm flipH="1">
            <a:off x="4801944" y="3114057"/>
            <a:ext cx="2587995" cy="2587993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54" name="矩形 53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BBF0BEBD-3D0B-44BB-9FBF-01C284DEF74E}"/>
              </a:ext>
            </a:extLst>
          </p:cNvPr>
          <p:cNvSpPr/>
          <p:nvPr/>
        </p:nvSpPr>
        <p:spPr>
          <a:xfrm>
            <a:off x="2303241" y="3228829"/>
            <a:ext cx="206101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用户增长</a:t>
            </a:r>
          </a:p>
        </p:txBody>
      </p:sp>
      <p:sp>
        <p:nvSpPr>
          <p:cNvPr id="55" name="矩形 54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823889F2-1F97-47F4-89F0-271DD13DB391}"/>
              </a:ext>
            </a:extLst>
          </p:cNvPr>
          <p:cNvSpPr/>
          <p:nvPr/>
        </p:nvSpPr>
        <p:spPr>
          <a:xfrm>
            <a:off x="7827741" y="3228829"/>
            <a:ext cx="206101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用户增长</a:t>
            </a:r>
          </a:p>
        </p:txBody>
      </p:sp>
      <p:sp>
        <p:nvSpPr>
          <p:cNvPr id="56" name="矩形 55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28343805-271F-4A4C-9F69-82E2DB14843E}"/>
              </a:ext>
            </a:extLst>
          </p:cNvPr>
          <p:cNvSpPr/>
          <p:nvPr/>
        </p:nvSpPr>
        <p:spPr>
          <a:xfrm>
            <a:off x="8437341" y="4219429"/>
            <a:ext cx="206101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用户增长</a:t>
            </a:r>
          </a:p>
        </p:txBody>
      </p:sp>
      <p:sp>
        <p:nvSpPr>
          <p:cNvPr id="57" name="矩形 56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31C06DAD-6593-4E88-ABCD-FBC9F971B055}"/>
              </a:ext>
            </a:extLst>
          </p:cNvPr>
          <p:cNvSpPr/>
          <p:nvPr/>
        </p:nvSpPr>
        <p:spPr>
          <a:xfrm>
            <a:off x="2303241" y="5210029"/>
            <a:ext cx="206101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用户增长</a:t>
            </a:r>
          </a:p>
        </p:txBody>
      </p:sp>
      <p:sp>
        <p:nvSpPr>
          <p:cNvPr id="58" name="矩形 57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6B85E06F-2637-4786-85C5-BFB40F9D8E6B}"/>
              </a:ext>
            </a:extLst>
          </p:cNvPr>
          <p:cNvSpPr/>
          <p:nvPr/>
        </p:nvSpPr>
        <p:spPr>
          <a:xfrm>
            <a:off x="7827741" y="5210029"/>
            <a:ext cx="206101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用户增长</a:t>
            </a:r>
          </a:p>
        </p:txBody>
      </p:sp>
      <p:sp>
        <p:nvSpPr>
          <p:cNvPr id="59" name="矩形 58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B760832C-1577-446E-8128-1B32E70275A5}"/>
              </a:ext>
            </a:extLst>
          </p:cNvPr>
          <p:cNvSpPr/>
          <p:nvPr/>
        </p:nvSpPr>
        <p:spPr>
          <a:xfrm>
            <a:off x="1409794" y="4219429"/>
            <a:ext cx="262871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用户增长</a:t>
            </a:r>
          </a:p>
        </p:txBody>
      </p:sp>
      <p:sp>
        <p:nvSpPr>
          <p:cNvPr id="61" name="矩形 60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E031C6C1-5221-41A0-9893-03FD87E37E58}"/>
              </a:ext>
            </a:extLst>
          </p:cNvPr>
          <p:cNvSpPr/>
          <p:nvPr/>
        </p:nvSpPr>
        <p:spPr>
          <a:xfrm>
            <a:off x="1573428" y="1614193"/>
            <a:ext cx="8924931" cy="77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氪金兽平台提供了具有安全保障和售后担保服务的账号交易平台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同时为广大玩家提供账号鉴定、平台寄售等业务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随着平台业务不断升级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62" name="组合 61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7C15FA31-71D2-4649-AA89-CE8CB4470D1C}"/>
              </a:ext>
            </a:extLst>
          </p:cNvPr>
          <p:cNvGrpSpPr/>
          <p:nvPr/>
        </p:nvGrpSpPr>
        <p:grpSpPr>
          <a:xfrm>
            <a:off x="11055434" y="2324456"/>
            <a:ext cx="318912" cy="353846"/>
            <a:chOff x="11030707" y="-593445"/>
            <a:chExt cx="345034" cy="382829"/>
          </a:xfr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3500000" scaled="1"/>
            <a:tileRect/>
          </a:gradFill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BBCA9B8-1728-4746-9539-DB700DBD1F84}"/>
                </a:ext>
              </a:extLst>
            </p:cNvPr>
            <p:cNvSpPr/>
            <p:nvPr/>
          </p:nvSpPr>
          <p:spPr>
            <a:xfrm>
              <a:off x="11030707" y="-593445"/>
              <a:ext cx="149962" cy="382829"/>
            </a:xfrm>
            <a:custGeom>
              <a:avLst/>
              <a:gdLst>
                <a:gd name="connsiteX0" fmla="*/ 23165 w 149962"/>
                <a:gd name="connsiteY0" fmla="*/ 0 h 382829"/>
                <a:gd name="connsiteX1" fmla="*/ 149962 w 149962"/>
                <a:gd name="connsiteY1" fmla="*/ 0 h 382829"/>
                <a:gd name="connsiteX2" fmla="*/ 149962 w 149962"/>
                <a:gd name="connsiteY2" fmla="*/ 119482 h 382829"/>
                <a:gd name="connsiteX3" fmla="*/ 117653 w 149962"/>
                <a:gd name="connsiteY3" fmla="*/ 279197 h 382829"/>
                <a:gd name="connsiteX4" fmla="*/ 25603 w 149962"/>
                <a:gd name="connsiteY4" fmla="*/ 382829 h 382829"/>
                <a:gd name="connsiteX5" fmla="*/ 0 w 149962"/>
                <a:gd name="connsiteY5" fmla="*/ 341376 h 382829"/>
                <a:gd name="connsiteX6" fmla="*/ 93879 w 149962"/>
                <a:gd name="connsiteY6" fmla="*/ 129236 h 382829"/>
                <a:gd name="connsiteX7" fmla="*/ 23165 w 149962"/>
                <a:gd name="connsiteY7" fmla="*/ 129236 h 382829"/>
                <a:gd name="connsiteX8" fmla="*/ 23165 w 149962"/>
                <a:gd name="connsiteY8" fmla="*/ 0 h 38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962" h="382829">
                  <a:moveTo>
                    <a:pt x="23165" y="0"/>
                  </a:moveTo>
                  <a:lnTo>
                    <a:pt x="149962" y="0"/>
                  </a:lnTo>
                  <a:lnTo>
                    <a:pt x="149962" y="119482"/>
                  </a:lnTo>
                  <a:cubicBezTo>
                    <a:pt x="149962" y="177191"/>
                    <a:pt x="139192" y="230429"/>
                    <a:pt x="117653" y="279197"/>
                  </a:cubicBezTo>
                  <a:cubicBezTo>
                    <a:pt x="96114" y="327965"/>
                    <a:pt x="65431" y="362509"/>
                    <a:pt x="25603" y="382829"/>
                  </a:cubicBezTo>
                  <a:lnTo>
                    <a:pt x="0" y="341376"/>
                  </a:lnTo>
                  <a:cubicBezTo>
                    <a:pt x="62586" y="310490"/>
                    <a:pt x="93879" y="239776"/>
                    <a:pt x="93879" y="129236"/>
                  </a:cubicBezTo>
                  <a:lnTo>
                    <a:pt x="23165" y="129236"/>
                  </a:lnTo>
                  <a:lnTo>
                    <a:pt x="23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BBF5F52D-1497-4990-B99F-C766E6F28805}"/>
                </a:ext>
              </a:extLst>
            </p:cNvPr>
            <p:cNvSpPr/>
            <p:nvPr/>
          </p:nvSpPr>
          <p:spPr>
            <a:xfrm>
              <a:off x="11225779" y="-593445"/>
              <a:ext cx="149962" cy="382829"/>
            </a:xfrm>
            <a:custGeom>
              <a:avLst/>
              <a:gdLst>
                <a:gd name="connsiteX0" fmla="*/ 23165 w 149962"/>
                <a:gd name="connsiteY0" fmla="*/ 0 h 382829"/>
                <a:gd name="connsiteX1" fmla="*/ 149962 w 149962"/>
                <a:gd name="connsiteY1" fmla="*/ 0 h 382829"/>
                <a:gd name="connsiteX2" fmla="*/ 149962 w 149962"/>
                <a:gd name="connsiteY2" fmla="*/ 119482 h 382829"/>
                <a:gd name="connsiteX3" fmla="*/ 117653 w 149962"/>
                <a:gd name="connsiteY3" fmla="*/ 279197 h 382829"/>
                <a:gd name="connsiteX4" fmla="*/ 25603 w 149962"/>
                <a:gd name="connsiteY4" fmla="*/ 382829 h 382829"/>
                <a:gd name="connsiteX5" fmla="*/ 0 w 149962"/>
                <a:gd name="connsiteY5" fmla="*/ 341376 h 382829"/>
                <a:gd name="connsiteX6" fmla="*/ 93879 w 149962"/>
                <a:gd name="connsiteY6" fmla="*/ 129236 h 382829"/>
                <a:gd name="connsiteX7" fmla="*/ 23165 w 149962"/>
                <a:gd name="connsiteY7" fmla="*/ 129236 h 382829"/>
                <a:gd name="connsiteX8" fmla="*/ 23165 w 149962"/>
                <a:gd name="connsiteY8" fmla="*/ 0 h 38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962" h="382829">
                  <a:moveTo>
                    <a:pt x="23165" y="0"/>
                  </a:moveTo>
                  <a:lnTo>
                    <a:pt x="149962" y="0"/>
                  </a:lnTo>
                  <a:lnTo>
                    <a:pt x="149962" y="119482"/>
                  </a:lnTo>
                  <a:cubicBezTo>
                    <a:pt x="149962" y="177191"/>
                    <a:pt x="139192" y="230429"/>
                    <a:pt x="117653" y="279197"/>
                  </a:cubicBezTo>
                  <a:cubicBezTo>
                    <a:pt x="96114" y="327965"/>
                    <a:pt x="65431" y="362509"/>
                    <a:pt x="25603" y="382829"/>
                  </a:cubicBezTo>
                  <a:lnTo>
                    <a:pt x="0" y="341376"/>
                  </a:lnTo>
                  <a:cubicBezTo>
                    <a:pt x="62586" y="310490"/>
                    <a:pt x="93879" y="239776"/>
                    <a:pt x="93879" y="129236"/>
                  </a:cubicBezTo>
                  <a:lnTo>
                    <a:pt x="23165" y="129236"/>
                  </a:lnTo>
                  <a:lnTo>
                    <a:pt x="23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 descr="e7d195523061f1c0d3ba7f298e59d031c9c3f97027ed136f882110EF8F17BAD1F2C348D17C7856EF46CB4678CC9E44EE1ABA681E3133328A7B4D22AAF822B2429426B2355AA8CC44631ADF5DCF3CCC2ED22CEDF72B6C20DA53B27F4D5A1D8BF2536A534E389ABD44BD1F6D1AB10C4DCA1D9B494ADDBE539489AE1793AAAB8AB09AB7E095C0272EBB">
            <a:extLst>
              <a:ext uri="{FF2B5EF4-FFF2-40B4-BE49-F238E27FC236}">
                <a16:creationId xmlns:a16="http://schemas.microsoft.com/office/drawing/2014/main" id="{7C4E6F32-1255-48A4-A53B-1937C8345A7E}"/>
              </a:ext>
            </a:extLst>
          </p:cNvPr>
          <p:cNvGrpSpPr/>
          <p:nvPr/>
        </p:nvGrpSpPr>
        <p:grpSpPr>
          <a:xfrm>
            <a:off x="962513" y="1562526"/>
            <a:ext cx="318912" cy="353846"/>
            <a:chOff x="10512547" y="-570280"/>
            <a:chExt cx="345034" cy="382829"/>
          </a:xfr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38371F7-8CA1-40EB-91C9-E1EDBEE33402}"/>
                </a:ext>
              </a:extLst>
            </p:cNvPr>
            <p:cNvSpPr/>
            <p:nvPr/>
          </p:nvSpPr>
          <p:spPr>
            <a:xfrm>
              <a:off x="10512547" y="-570280"/>
              <a:ext cx="149962" cy="382829"/>
            </a:xfrm>
            <a:custGeom>
              <a:avLst/>
              <a:gdLst>
                <a:gd name="connsiteX0" fmla="*/ 124359 w 149962"/>
                <a:gd name="connsiteY0" fmla="*/ 0 h 382829"/>
                <a:gd name="connsiteX1" fmla="*/ 149962 w 149962"/>
                <a:gd name="connsiteY1" fmla="*/ 41453 h 382829"/>
                <a:gd name="connsiteX2" fmla="*/ 56083 w 149962"/>
                <a:gd name="connsiteY2" fmla="*/ 253594 h 382829"/>
                <a:gd name="connsiteX3" fmla="*/ 126797 w 149962"/>
                <a:gd name="connsiteY3" fmla="*/ 253594 h 382829"/>
                <a:gd name="connsiteX4" fmla="*/ 126797 w 149962"/>
                <a:gd name="connsiteY4" fmla="*/ 382829 h 382829"/>
                <a:gd name="connsiteX5" fmla="*/ 0 w 149962"/>
                <a:gd name="connsiteY5" fmla="*/ 382829 h 382829"/>
                <a:gd name="connsiteX6" fmla="*/ 0 w 149962"/>
                <a:gd name="connsiteY6" fmla="*/ 263347 h 382829"/>
                <a:gd name="connsiteX7" fmla="*/ 32309 w 149962"/>
                <a:gd name="connsiteY7" fmla="*/ 103632 h 382829"/>
                <a:gd name="connsiteX8" fmla="*/ 124359 w 149962"/>
                <a:gd name="connsiteY8" fmla="*/ 0 h 38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962" h="382829">
                  <a:moveTo>
                    <a:pt x="124359" y="0"/>
                  </a:moveTo>
                  <a:lnTo>
                    <a:pt x="149962" y="41453"/>
                  </a:lnTo>
                  <a:cubicBezTo>
                    <a:pt x="87376" y="72339"/>
                    <a:pt x="56083" y="143053"/>
                    <a:pt x="56083" y="253594"/>
                  </a:cubicBezTo>
                  <a:lnTo>
                    <a:pt x="126797" y="253594"/>
                  </a:lnTo>
                  <a:lnTo>
                    <a:pt x="126797" y="382829"/>
                  </a:lnTo>
                  <a:lnTo>
                    <a:pt x="0" y="382829"/>
                  </a:lnTo>
                  <a:lnTo>
                    <a:pt x="0" y="263347"/>
                  </a:lnTo>
                  <a:cubicBezTo>
                    <a:pt x="0" y="205639"/>
                    <a:pt x="10770" y="152400"/>
                    <a:pt x="32309" y="103632"/>
                  </a:cubicBezTo>
                  <a:cubicBezTo>
                    <a:pt x="53848" y="54864"/>
                    <a:pt x="84531" y="20320"/>
                    <a:pt x="1243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61A6FAB6-7711-41DE-AC1F-521D1FDBBF21}"/>
                </a:ext>
              </a:extLst>
            </p:cNvPr>
            <p:cNvSpPr/>
            <p:nvPr/>
          </p:nvSpPr>
          <p:spPr>
            <a:xfrm>
              <a:off x="10707619" y="-570280"/>
              <a:ext cx="149962" cy="382829"/>
            </a:xfrm>
            <a:custGeom>
              <a:avLst/>
              <a:gdLst>
                <a:gd name="connsiteX0" fmla="*/ 124359 w 149962"/>
                <a:gd name="connsiteY0" fmla="*/ 0 h 382829"/>
                <a:gd name="connsiteX1" fmla="*/ 149962 w 149962"/>
                <a:gd name="connsiteY1" fmla="*/ 41453 h 382829"/>
                <a:gd name="connsiteX2" fmla="*/ 56083 w 149962"/>
                <a:gd name="connsiteY2" fmla="*/ 253594 h 382829"/>
                <a:gd name="connsiteX3" fmla="*/ 126797 w 149962"/>
                <a:gd name="connsiteY3" fmla="*/ 253594 h 382829"/>
                <a:gd name="connsiteX4" fmla="*/ 126797 w 149962"/>
                <a:gd name="connsiteY4" fmla="*/ 382829 h 382829"/>
                <a:gd name="connsiteX5" fmla="*/ 0 w 149962"/>
                <a:gd name="connsiteY5" fmla="*/ 382829 h 382829"/>
                <a:gd name="connsiteX6" fmla="*/ 0 w 149962"/>
                <a:gd name="connsiteY6" fmla="*/ 263347 h 382829"/>
                <a:gd name="connsiteX7" fmla="*/ 32309 w 149962"/>
                <a:gd name="connsiteY7" fmla="*/ 103632 h 382829"/>
                <a:gd name="connsiteX8" fmla="*/ 124359 w 149962"/>
                <a:gd name="connsiteY8" fmla="*/ 0 h 38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962" h="382829">
                  <a:moveTo>
                    <a:pt x="124359" y="0"/>
                  </a:moveTo>
                  <a:lnTo>
                    <a:pt x="149962" y="41453"/>
                  </a:lnTo>
                  <a:cubicBezTo>
                    <a:pt x="87376" y="72339"/>
                    <a:pt x="56083" y="143053"/>
                    <a:pt x="56083" y="253594"/>
                  </a:cubicBezTo>
                  <a:lnTo>
                    <a:pt x="126797" y="253594"/>
                  </a:lnTo>
                  <a:lnTo>
                    <a:pt x="126797" y="382829"/>
                  </a:lnTo>
                  <a:lnTo>
                    <a:pt x="0" y="382829"/>
                  </a:lnTo>
                  <a:lnTo>
                    <a:pt x="0" y="263347"/>
                  </a:lnTo>
                  <a:cubicBezTo>
                    <a:pt x="0" y="205639"/>
                    <a:pt x="10770" y="152400"/>
                    <a:pt x="32309" y="103632"/>
                  </a:cubicBezTo>
                  <a:cubicBezTo>
                    <a:pt x="53848" y="54864"/>
                    <a:pt x="84531" y="20320"/>
                    <a:pt x="1243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Text Box 3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F6CBB0C3-799B-4F2D-9093-04CF9E4F6BD7}"/>
              </a:ext>
            </a:extLst>
          </p:cNvPr>
          <p:cNvSpPr txBox="1"/>
          <p:nvPr/>
        </p:nvSpPr>
        <p:spPr>
          <a:xfrm>
            <a:off x="5504171" y="4496403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产品画布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任意形状 1">
            <a:extLst>
              <a:ext uri="{FF2B5EF4-FFF2-40B4-BE49-F238E27FC236}">
                <a16:creationId xmlns:a16="http://schemas.microsoft.com/office/drawing/2014/main" id="{2A71EC1E-2812-1234-051A-ACD1F8FADC59}"/>
              </a:ext>
            </a:extLst>
          </p:cNvPr>
          <p:cNvSpPr/>
          <p:nvPr/>
        </p:nvSpPr>
        <p:spPr>
          <a:xfrm>
            <a:off x="5731182" y="3717329"/>
            <a:ext cx="744348" cy="609012"/>
          </a:xfrm>
          <a:custGeom>
            <a:avLst/>
            <a:gdLst>
              <a:gd name="connsiteX0" fmla="*/ 381000 w 419100"/>
              <a:gd name="connsiteY0" fmla="*/ 304800 h 342900"/>
              <a:gd name="connsiteX1" fmla="*/ 419100 w 419100"/>
              <a:gd name="connsiteY1" fmla="*/ 304800 h 342900"/>
              <a:gd name="connsiteX2" fmla="*/ 419100 w 419100"/>
              <a:gd name="connsiteY2" fmla="*/ 342900 h 342900"/>
              <a:gd name="connsiteX3" fmla="*/ 0 w 419100"/>
              <a:gd name="connsiteY3" fmla="*/ 342900 h 342900"/>
              <a:gd name="connsiteX4" fmla="*/ 0 w 419100"/>
              <a:gd name="connsiteY4" fmla="*/ 304800 h 342900"/>
              <a:gd name="connsiteX5" fmla="*/ 38100 w 419100"/>
              <a:gd name="connsiteY5" fmla="*/ 304800 h 342900"/>
              <a:gd name="connsiteX6" fmla="*/ 38100 w 419100"/>
              <a:gd name="connsiteY6" fmla="*/ 19050 h 342900"/>
              <a:gd name="connsiteX7" fmla="*/ 57150 w 419100"/>
              <a:gd name="connsiteY7" fmla="*/ 0 h 342900"/>
              <a:gd name="connsiteX8" fmla="*/ 247650 w 419100"/>
              <a:gd name="connsiteY8" fmla="*/ 0 h 342900"/>
              <a:gd name="connsiteX9" fmla="*/ 266700 w 419100"/>
              <a:gd name="connsiteY9" fmla="*/ 19050 h 342900"/>
              <a:gd name="connsiteX10" fmla="*/ 266700 w 419100"/>
              <a:gd name="connsiteY10" fmla="*/ 304800 h 342900"/>
              <a:gd name="connsiteX11" fmla="*/ 304800 w 419100"/>
              <a:gd name="connsiteY11" fmla="*/ 304800 h 342900"/>
              <a:gd name="connsiteX12" fmla="*/ 304800 w 419100"/>
              <a:gd name="connsiteY12" fmla="*/ 114300 h 342900"/>
              <a:gd name="connsiteX13" fmla="*/ 361950 w 419100"/>
              <a:gd name="connsiteY13" fmla="*/ 114300 h 342900"/>
              <a:gd name="connsiteX14" fmla="*/ 381000 w 419100"/>
              <a:gd name="connsiteY14" fmla="*/ 133350 h 342900"/>
              <a:gd name="connsiteX15" fmla="*/ 381000 w 419100"/>
              <a:gd name="connsiteY15" fmla="*/ 304800 h 342900"/>
              <a:gd name="connsiteX16" fmla="*/ 114300 w 419100"/>
              <a:gd name="connsiteY16" fmla="*/ 152400 h 342900"/>
              <a:gd name="connsiteX17" fmla="*/ 114300 w 419100"/>
              <a:gd name="connsiteY17" fmla="*/ 190500 h 342900"/>
              <a:gd name="connsiteX18" fmla="*/ 190500 w 419100"/>
              <a:gd name="connsiteY18" fmla="*/ 190500 h 342900"/>
              <a:gd name="connsiteX19" fmla="*/ 190500 w 419100"/>
              <a:gd name="connsiteY19" fmla="*/ 152400 h 342900"/>
              <a:gd name="connsiteX20" fmla="*/ 114300 w 419100"/>
              <a:gd name="connsiteY20" fmla="*/ 152400 h 342900"/>
              <a:gd name="connsiteX21" fmla="*/ 114300 w 419100"/>
              <a:gd name="connsiteY21" fmla="*/ 76200 h 342900"/>
              <a:gd name="connsiteX22" fmla="*/ 114300 w 419100"/>
              <a:gd name="connsiteY22" fmla="*/ 114300 h 342900"/>
              <a:gd name="connsiteX23" fmla="*/ 190500 w 419100"/>
              <a:gd name="connsiteY23" fmla="*/ 114300 h 342900"/>
              <a:gd name="connsiteX24" fmla="*/ 190500 w 419100"/>
              <a:gd name="connsiteY24" fmla="*/ 76200 h 342900"/>
              <a:gd name="connsiteX25" fmla="*/ 114300 w 419100"/>
              <a:gd name="connsiteY25" fmla="*/ 762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9100" h="342900">
                <a:moveTo>
                  <a:pt x="381000" y="304800"/>
                </a:moveTo>
                <a:lnTo>
                  <a:pt x="419100" y="304800"/>
                </a:lnTo>
                <a:lnTo>
                  <a:pt x="419100" y="342900"/>
                </a:lnTo>
                <a:lnTo>
                  <a:pt x="0" y="342900"/>
                </a:lnTo>
                <a:lnTo>
                  <a:pt x="0" y="304800"/>
                </a:lnTo>
                <a:lnTo>
                  <a:pt x="38100" y="304800"/>
                </a:lnTo>
                <a:lnTo>
                  <a:pt x="38100" y="19050"/>
                </a:lnTo>
                <a:cubicBezTo>
                  <a:pt x="38100" y="8529"/>
                  <a:pt x="46629" y="0"/>
                  <a:pt x="57150" y="0"/>
                </a:cubicBezTo>
                <a:lnTo>
                  <a:pt x="247650" y="0"/>
                </a:lnTo>
                <a:cubicBezTo>
                  <a:pt x="258171" y="0"/>
                  <a:pt x="266700" y="8529"/>
                  <a:pt x="266700" y="19050"/>
                </a:cubicBezTo>
                <a:lnTo>
                  <a:pt x="266700" y="304800"/>
                </a:lnTo>
                <a:lnTo>
                  <a:pt x="304800" y="304800"/>
                </a:lnTo>
                <a:lnTo>
                  <a:pt x="304800" y="114300"/>
                </a:lnTo>
                <a:lnTo>
                  <a:pt x="361950" y="114300"/>
                </a:lnTo>
                <a:cubicBezTo>
                  <a:pt x="372471" y="114300"/>
                  <a:pt x="381000" y="122829"/>
                  <a:pt x="381000" y="133350"/>
                </a:cubicBezTo>
                <a:lnTo>
                  <a:pt x="381000" y="304800"/>
                </a:lnTo>
                <a:close/>
                <a:moveTo>
                  <a:pt x="114300" y="152400"/>
                </a:moveTo>
                <a:lnTo>
                  <a:pt x="114300" y="190500"/>
                </a:lnTo>
                <a:lnTo>
                  <a:pt x="190500" y="190500"/>
                </a:lnTo>
                <a:lnTo>
                  <a:pt x="190500" y="152400"/>
                </a:lnTo>
                <a:lnTo>
                  <a:pt x="114300" y="152400"/>
                </a:lnTo>
                <a:close/>
                <a:moveTo>
                  <a:pt x="114300" y="76200"/>
                </a:moveTo>
                <a:lnTo>
                  <a:pt x="114300" y="114300"/>
                </a:lnTo>
                <a:lnTo>
                  <a:pt x="190500" y="114300"/>
                </a:lnTo>
                <a:lnTo>
                  <a:pt x="190500" y="76200"/>
                </a:lnTo>
                <a:lnTo>
                  <a:pt x="114300" y="76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Text Box 3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A7E8BC61-FF77-C7BF-AEEA-A2AB6F921F53}"/>
              </a:ext>
            </a:extLst>
          </p:cNvPr>
          <p:cNvSpPr txBox="1"/>
          <p:nvPr/>
        </p:nvSpPr>
        <p:spPr>
          <a:xfrm>
            <a:off x="5478426" y="4895796"/>
            <a:ext cx="1262077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en" altLang="zh-CN" sz="1200" dirty="0">
                <a:solidFill>
                  <a:schemeClr val="bg1"/>
                </a:solidFill>
                <a:latin typeface="Microsoft YaHei Semilight" panose="020B0402040204020203" pitchFamily="34" charset="-122"/>
                <a:ea typeface="Microsoft YaHei Semilight" panose="020B0402040204020203" pitchFamily="34" charset="-122"/>
              </a:rPr>
              <a:t>Product Canvas</a:t>
            </a:r>
            <a:endParaRPr lang="en-US" altLang="zh-CN" sz="1200" dirty="0">
              <a:solidFill>
                <a:schemeClr val="bg1"/>
              </a:solidFill>
              <a:latin typeface="Microsoft YaHei Semilight" panose="020B0402040204020203" pitchFamily="34" charset="-122"/>
              <a:ea typeface="Microsoft YaHei Semilight" panose="020B0402040204020203" pitchFamily="34" charset="-122"/>
            </a:endParaRPr>
          </a:p>
        </p:txBody>
      </p:sp>
      <p:sp>
        <p:nvSpPr>
          <p:cNvPr id="4" name="文本框 3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B6926803-9DF5-5DD3-C515-D56730FD34EC}"/>
              </a:ext>
            </a:extLst>
          </p:cNvPr>
          <p:cNvSpPr txBox="1"/>
          <p:nvPr/>
        </p:nvSpPr>
        <p:spPr>
          <a:xfrm>
            <a:off x="3346825" y="657225"/>
            <a:ext cx="549835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zh-CN" altLang="en-US" sz="2800" b="1" dirty="0"/>
              <a:t>产业布局</a:t>
            </a:r>
          </a:p>
        </p:txBody>
      </p:sp>
    </p:spTree>
    <p:extLst>
      <p:ext uri="{BB962C8B-B14F-4D97-AF65-F5344CB8AC3E}">
        <p14:creationId xmlns:p14="http://schemas.microsoft.com/office/powerpoint/2010/main" val="282203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  <p:from x="70000" y="7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  <p:from x="70000" y="7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403 -4.44444E-6 L 2.5E-6 -4.44444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403 -4.44444E-6 L 2.5E-6 -4.44444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403 -4.44444E-6 L 2.5E-6 -4.44444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403 -4.44444E-6 L 2.5E-6 -4.44444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403 -4.44444E-6 L 2.5E-6 -4.44444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5403 -4.44444E-6 L 2.5E-6 -4.44444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1.48148E-6 L 2.5E-6 1.48148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5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13 2.96296E-6 L 2.08333E-7 2.96296E-6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1" grpId="0"/>
      <p:bldP spid="6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5">
            <a:extLst>
              <a:ext uri="{FF2B5EF4-FFF2-40B4-BE49-F238E27FC236}">
                <a16:creationId xmlns:a16="http://schemas.microsoft.com/office/drawing/2014/main" id="{CCF98E6F-47B9-45E6-A7FC-E76CA52BD2B7}"/>
              </a:ext>
            </a:extLst>
          </p:cNvPr>
          <p:cNvSpPr/>
          <p:nvPr/>
        </p:nvSpPr>
        <p:spPr>
          <a:xfrm rot="10800000">
            <a:off x="3401481" y="1150442"/>
            <a:ext cx="5249336" cy="2347230"/>
          </a:xfrm>
          <a:prstGeom prst="trapezoi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43400">
                <a:schemeClr val="accent1">
                  <a:alpha val="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A2BC8F1-A39E-4A98-AB3D-46E0F72C3418}"/>
              </a:ext>
            </a:extLst>
          </p:cNvPr>
          <p:cNvSpPr/>
          <p:nvPr/>
        </p:nvSpPr>
        <p:spPr>
          <a:xfrm>
            <a:off x="3877310" y="3148545"/>
            <a:ext cx="4307840" cy="1787556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D257BF-808A-4D80-BD4B-616F3C9D43FC}"/>
              </a:ext>
            </a:extLst>
          </p:cNvPr>
          <p:cNvSpPr/>
          <p:nvPr/>
        </p:nvSpPr>
        <p:spPr>
          <a:xfrm>
            <a:off x="3824181" y="2996145"/>
            <a:ext cx="4414098" cy="1787556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  <a:tileRect/>
          </a:gradFill>
          <a:ln w="6350">
            <a:gradFill flip="none" rotWithShape="1"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781A0A7-D8FD-447A-95D9-25EFA380C97A}"/>
              </a:ext>
            </a:extLst>
          </p:cNvPr>
          <p:cNvSpPr/>
          <p:nvPr/>
        </p:nvSpPr>
        <p:spPr>
          <a:xfrm>
            <a:off x="3628390" y="2456849"/>
            <a:ext cx="4805680" cy="2147994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60000">
                <a:schemeClr val="accent1">
                  <a:alpha val="0"/>
                </a:schemeClr>
              </a:gs>
              <a:gs pos="40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1"/>
            <a:tileRect/>
          </a:gradFill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  <a:effectLst>
            <a:innerShdw blurRad="342900">
              <a:schemeClr val="accent1">
                <a:alpha val="4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10B7141-2C13-4C93-97D8-1B950DE7C5F4}"/>
              </a:ext>
            </a:extLst>
          </p:cNvPr>
          <p:cNvGrpSpPr/>
          <p:nvPr/>
        </p:nvGrpSpPr>
        <p:grpSpPr>
          <a:xfrm>
            <a:off x="4148138" y="2623684"/>
            <a:ext cx="3743325" cy="1673225"/>
            <a:chOff x="4217988" y="2424113"/>
            <a:chExt cx="3743325" cy="1673225"/>
          </a:xfr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6000"/>
                </a:schemeClr>
              </a:gs>
            </a:gsLst>
            <a:lin ang="5400000" scaled="1"/>
          </a:gradFill>
        </p:grpSpPr>
        <p:sp>
          <p:nvSpPr>
            <p:cNvPr id="26" name="Freeform 250">
              <a:extLst>
                <a:ext uri="{FF2B5EF4-FFF2-40B4-BE49-F238E27FC236}">
                  <a16:creationId xmlns:a16="http://schemas.microsoft.com/office/drawing/2014/main" id="{19F0100E-0DE6-4B9A-AAE9-0A0F6055A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0" y="2527300"/>
              <a:ext cx="96838" cy="65088"/>
            </a:xfrm>
            <a:custGeom>
              <a:avLst/>
              <a:gdLst>
                <a:gd name="T0" fmla="*/ 46 w 61"/>
                <a:gd name="T1" fmla="*/ 41 h 41"/>
                <a:gd name="T2" fmla="*/ 61 w 61"/>
                <a:gd name="T3" fmla="*/ 38 h 41"/>
                <a:gd name="T4" fmla="*/ 14 w 61"/>
                <a:gd name="T5" fmla="*/ 0 h 41"/>
                <a:gd name="T6" fmla="*/ 0 w 61"/>
                <a:gd name="T7" fmla="*/ 3 h 41"/>
                <a:gd name="T8" fmla="*/ 46 w 6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1">
                  <a:moveTo>
                    <a:pt x="46" y="41"/>
                  </a:moveTo>
                  <a:lnTo>
                    <a:pt x="61" y="38"/>
                  </a:lnTo>
                  <a:lnTo>
                    <a:pt x="14" y="0"/>
                  </a:lnTo>
                  <a:lnTo>
                    <a:pt x="0" y="3"/>
                  </a:lnTo>
                  <a:lnTo>
                    <a:pt x="46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251">
              <a:extLst>
                <a:ext uri="{FF2B5EF4-FFF2-40B4-BE49-F238E27FC236}">
                  <a16:creationId xmlns:a16="http://schemas.microsoft.com/office/drawing/2014/main" id="{5C1EE9B5-DA05-4C2F-8C9D-D02974A0B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2506663"/>
              <a:ext cx="90488" cy="66675"/>
            </a:xfrm>
            <a:custGeom>
              <a:avLst/>
              <a:gdLst>
                <a:gd name="T0" fmla="*/ 42 w 57"/>
                <a:gd name="T1" fmla="*/ 42 h 42"/>
                <a:gd name="T2" fmla="*/ 57 w 57"/>
                <a:gd name="T3" fmla="*/ 39 h 42"/>
                <a:gd name="T4" fmla="*/ 14 w 57"/>
                <a:gd name="T5" fmla="*/ 0 h 42"/>
                <a:gd name="T6" fmla="*/ 0 w 57"/>
                <a:gd name="T7" fmla="*/ 3 h 42"/>
                <a:gd name="T8" fmla="*/ 42 w 57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2">
                  <a:moveTo>
                    <a:pt x="42" y="42"/>
                  </a:moveTo>
                  <a:lnTo>
                    <a:pt x="57" y="39"/>
                  </a:lnTo>
                  <a:lnTo>
                    <a:pt x="14" y="0"/>
                  </a:lnTo>
                  <a:lnTo>
                    <a:pt x="0" y="3"/>
                  </a:ln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252">
              <a:extLst>
                <a:ext uri="{FF2B5EF4-FFF2-40B4-BE49-F238E27FC236}">
                  <a16:creationId xmlns:a16="http://schemas.microsoft.com/office/drawing/2014/main" id="{0E989386-2F8C-4A53-99AE-70001B147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813" y="2489200"/>
              <a:ext cx="82550" cy="66675"/>
            </a:xfrm>
            <a:custGeom>
              <a:avLst/>
              <a:gdLst>
                <a:gd name="T0" fmla="*/ 37 w 52"/>
                <a:gd name="T1" fmla="*/ 42 h 42"/>
                <a:gd name="T2" fmla="*/ 52 w 52"/>
                <a:gd name="T3" fmla="*/ 39 h 42"/>
                <a:gd name="T4" fmla="*/ 15 w 52"/>
                <a:gd name="T5" fmla="*/ 0 h 42"/>
                <a:gd name="T6" fmla="*/ 0 w 52"/>
                <a:gd name="T7" fmla="*/ 3 h 42"/>
                <a:gd name="T8" fmla="*/ 37 w 5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2">
                  <a:moveTo>
                    <a:pt x="37" y="42"/>
                  </a:moveTo>
                  <a:lnTo>
                    <a:pt x="52" y="39"/>
                  </a:lnTo>
                  <a:lnTo>
                    <a:pt x="15" y="0"/>
                  </a:lnTo>
                  <a:lnTo>
                    <a:pt x="0" y="3"/>
                  </a:lnTo>
                  <a:lnTo>
                    <a:pt x="37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253">
              <a:extLst>
                <a:ext uri="{FF2B5EF4-FFF2-40B4-BE49-F238E27FC236}">
                  <a16:creationId xmlns:a16="http://schemas.microsoft.com/office/drawing/2014/main" id="{9732AFA7-8244-47C0-BA2C-4F6883190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0" y="2473325"/>
              <a:ext cx="77788" cy="68263"/>
            </a:xfrm>
            <a:custGeom>
              <a:avLst/>
              <a:gdLst>
                <a:gd name="T0" fmla="*/ 33 w 49"/>
                <a:gd name="T1" fmla="*/ 43 h 43"/>
                <a:gd name="T2" fmla="*/ 49 w 49"/>
                <a:gd name="T3" fmla="*/ 40 h 43"/>
                <a:gd name="T4" fmla="*/ 16 w 49"/>
                <a:gd name="T5" fmla="*/ 0 h 43"/>
                <a:gd name="T6" fmla="*/ 0 w 49"/>
                <a:gd name="T7" fmla="*/ 3 h 43"/>
                <a:gd name="T8" fmla="*/ 33 w 49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3">
                  <a:moveTo>
                    <a:pt x="33" y="43"/>
                  </a:moveTo>
                  <a:lnTo>
                    <a:pt x="49" y="40"/>
                  </a:lnTo>
                  <a:lnTo>
                    <a:pt x="16" y="0"/>
                  </a:lnTo>
                  <a:lnTo>
                    <a:pt x="0" y="3"/>
                  </a:lnTo>
                  <a:lnTo>
                    <a:pt x="3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254">
              <a:extLst>
                <a:ext uri="{FF2B5EF4-FFF2-40B4-BE49-F238E27FC236}">
                  <a16:creationId xmlns:a16="http://schemas.microsoft.com/office/drawing/2014/main" id="{974D8A37-6C12-451D-8A7A-310697816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2459038"/>
              <a:ext cx="69850" cy="68263"/>
            </a:xfrm>
            <a:custGeom>
              <a:avLst/>
              <a:gdLst>
                <a:gd name="T0" fmla="*/ 27 w 44"/>
                <a:gd name="T1" fmla="*/ 43 h 43"/>
                <a:gd name="T2" fmla="*/ 44 w 44"/>
                <a:gd name="T3" fmla="*/ 41 h 43"/>
                <a:gd name="T4" fmla="*/ 15 w 44"/>
                <a:gd name="T5" fmla="*/ 0 h 43"/>
                <a:gd name="T6" fmla="*/ 0 w 44"/>
                <a:gd name="T7" fmla="*/ 2 h 43"/>
                <a:gd name="T8" fmla="*/ 27 w 4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7" y="43"/>
                  </a:moveTo>
                  <a:lnTo>
                    <a:pt x="44" y="41"/>
                  </a:lnTo>
                  <a:lnTo>
                    <a:pt x="15" y="0"/>
                  </a:lnTo>
                  <a:lnTo>
                    <a:pt x="0" y="2"/>
                  </a:lnTo>
                  <a:lnTo>
                    <a:pt x="27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255">
              <a:extLst>
                <a:ext uri="{FF2B5EF4-FFF2-40B4-BE49-F238E27FC236}">
                  <a16:creationId xmlns:a16="http://schemas.microsoft.com/office/drawing/2014/main" id="{5EA46981-C652-4AEB-B6BC-E25B9B071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2447925"/>
              <a:ext cx="61913" cy="69850"/>
            </a:xfrm>
            <a:custGeom>
              <a:avLst/>
              <a:gdLst>
                <a:gd name="T0" fmla="*/ 23 w 39"/>
                <a:gd name="T1" fmla="*/ 44 h 44"/>
                <a:gd name="T2" fmla="*/ 39 w 39"/>
                <a:gd name="T3" fmla="*/ 42 h 44"/>
                <a:gd name="T4" fmla="*/ 16 w 39"/>
                <a:gd name="T5" fmla="*/ 0 h 44"/>
                <a:gd name="T6" fmla="*/ 0 w 39"/>
                <a:gd name="T7" fmla="*/ 2 h 44"/>
                <a:gd name="T8" fmla="*/ 23 w 39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4">
                  <a:moveTo>
                    <a:pt x="23" y="44"/>
                  </a:moveTo>
                  <a:lnTo>
                    <a:pt x="39" y="42"/>
                  </a:lnTo>
                  <a:lnTo>
                    <a:pt x="16" y="0"/>
                  </a:lnTo>
                  <a:lnTo>
                    <a:pt x="0" y="2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256">
              <a:extLst>
                <a:ext uri="{FF2B5EF4-FFF2-40B4-BE49-F238E27FC236}">
                  <a16:creationId xmlns:a16="http://schemas.microsoft.com/office/drawing/2014/main" id="{EFBCDAA0-E3C1-4262-9885-34E423A2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2438400"/>
              <a:ext cx="53975" cy="69850"/>
            </a:xfrm>
            <a:custGeom>
              <a:avLst/>
              <a:gdLst>
                <a:gd name="T0" fmla="*/ 18 w 34"/>
                <a:gd name="T1" fmla="*/ 44 h 44"/>
                <a:gd name="T2" fmla="*/ 34 w 34"/>
                <a:gd name="T3" fmla="*/ 42 h 44"/>
                <a:gd name="T4" fmla="*/ 16 w 34"/>
                <a:gd name="T5" fmla="*/ 0 h 44"/>
                <a:gd name="T6" fmla="*/ 0 w 34"/>
                <a:gd name="T7" fmla="*/ 2 h 44"/>
                <a:gd name="T8" fmla="*/ 18 w 3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18" y="44"/>
                  </a:moveTo>
                  <a:lnTo>
                    <a:pt x="34" y="42"/>
                  </a:lnTo>
                  <a:lnTo>
                    <a:pt x="16" y="0"/>
                  </a:lnTo>
                  <a:lnTo>
                    <a:pt x="0" y="2"/>
                  </a:lnTo>
                  <a:lnTo>
                    <a:pt x="1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257">
              <a:extLst>
                <a:ext uri="{FF2B5EF4-FFF2-40B4-BE49-F238E27FC236}">
                  <a16:creationId xmlns:a16="http://schemas.microsoft.com/office/drawing/2014/main" id="{832B2B99-5148-4D31-85F5-5EFD1944E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7713" y="2432050"/>
              <a:ext cx="47625" cy="68263"/>
            </a:xfrm>
            <a:custGeom>
              <a:avLst/>
              <a:gdLst>
                <a:gd name="T0" fmla="*/ 14 w 30"/>
                <a:gd name="T1" fmla="*/ 43 h 43"/>
                <a:gd name="T2" fmla="*/ 30 w 30"/>
                <a:gd name="T3" fmla="*/ 42 h 43"/>
                <a:gd name="T4" fmla="*/ 17 w 30"/>
                <a:gd name="T5" fmla="*/ 0 h 43"/>
                <a:gd name="T6" fmla="*/ 0 w 30"/>
                <a:gd name="T7" fmla="*/ 1 h 43"/>
                <a:gd name="T8" fmla="*/ 14 w 30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3">
                  <a:moveTo>
                    <a:pt x="14" y="43"/>
                  </a:moveTo>
                  <a:lnTo>
                    <a:pt x="30" y="42"/>
                  </a:lnTo>
                  <a:lnTo>
                    <a:pt x="17" y="0"/>
                  </a:lnTo>
                  <a:lnTo>
                    <a:pt x="0" y="1"/>
                  </a:lnTo>
                  <a:lnTo>
                    <a:pt x="1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258">
              <a:extLst>
                <a:ext uri="{FF2B5EF4-FFF2-40B4-BE49-F238E27FC236}">
                  <a16:creationId xmlns:a16="http://schemas.microsoft.com/office/drawing/2014/main" id="{8827757A-5DA2-4003-85DF-9D0889826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427288"/>
              <a:ext cx="39688" cy="68263"/>
            </a:xfrm>
            <a:custGeom>
              <a:avLst/>
              <a:gdLst>
                <a:gd name="T0" fmla="*/ 8 w 25"/>
                <a:gd name="T1" fmla="*/ 43 h 43"/>
                <a:gd name="T2" fmla="*/ 25 w 25"/>
                <a:gd name="T3" fmla="*/ 42 h 43"/>
                <a:gd name="T4" fmla="*/ 16 w 25"/>
                <a:gd name="T5" fmla="*/ 0 h 43"/>
                <a:gd name="T6" fmla="*/ 0 w 25"/>
                <a:gd name="T7" fmla="*/ 0 h 43"/>
                <a:gd name="T8" fmla="*/ 8 w 2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8" y="43"/>
                  </a:moveTo>
                  <a:lnTo>
                    <a:pt x="25" y="4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8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259">
              <a:extLst>
                <a:ext uri="{FF2B5EF4-FFF2-40B4-BE49-F238E27FC236}">
                  <a16:creationId xmlns:a16="http://schemas.microsoft.com/office/drawing/2014/main" id="{EB8F946A-13AB-46CD-8276-32541438F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424113"/>
              <a:ext cx="31750" cy="68263"/>
            </a:xfrm>
            <a:custGeom>
              <a:avLst/>
              <a:gdLst>
                <a:gd name="T0" fmla="*/ 3 w 20"/>
                <a:gd name="T1" fmla="*/ 43 h 43"/>
                <a:gd name="T2" fmla="*/ 20 w 20"/>
                <a:gd name="T3" fmla="*/ 43 h 43"/>
                <a:gd name="T4" fmla="*/ 17 w 20"/>
                <a:gd name="T5" fmla="*/ 0 h 43"/>
                <a:gd name="T6" fmla="*/ 0 w 20"/>
                <a:gd name="T7" fmla="*/ 0 h 43"/>
                <a:gd name="T8" fmla="*/ 3 w 20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3">
                  <a:moveTo>
                    <a:pt x="3" y="43"/>
                  </a:moveTo>
                  <a:lnTo>
                    <a:pt x="20" y="43"/>
                  </a:lnTo>
                  <a:lnTo>
                    <a:pt x="17" y="0"/>
                  </a:lnTo>
                  <a:lnTo>
                    <a:pt x="0" y="0"/>
                  </a:lnTo>
                  <a:lnTo>
                    <a:pt x="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Freeform 260">
              <a:extLst>
                <a:ext uri="{FF2B5EF4-FFF2-40B4-BE49-F238E27FC236}">
                  <a16:creationId xmlns:a16="http://schemas.microsoft.com/office/drawing/2014/main" id="{4CB79996-BF19-442D-A146-EA6F6FF54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2424113"/>
              <a:ext cx="30163" cy="68263"/>
            </a:xfrm>
            <a:custGeom>
              <a:avLst/>
              <a:gdLst>
                <a:gd name="T0" fmla="*/ 0 w 19"/>
                <a:gd name="T1" fmla="*/ 43 h 43"/>
                <a:gd name="T2" fmla="*/ 17 w 19"/>
                <a:gd name="T3" fmla="*/ 43 h 43"/>
                <a:gd name="T4" fmla="*/ 19 w 19"/>
                <a:gd name="T5" fmla="*/ 0 h 43"/>
                <a:gd name="T6" fmla="*/ 2 w 19"/>
                <a:gd name="T7" fmla="*/ 0 h 43"/>
                <a:gd name="T8" fmla="*/ 0 w 19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3">
                  <a:moveTo>
                    <a:pt x="0" y="43"/>
                  </a:moveTo>
                  <a:lnTo>
                    <a:pt x="17" y="43"/>
                  </a:lnTo>
                  <a:lnTo>
                    <a:pt x="19" y="0"/>
                  </a:lnTo>
                  <a:lnTo>
                    <a:pt x="2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261">
              <a:extLst>
                <a:ext uri="{FF2B5EF4-FFF2-40B4-BE49-F238E27FC236}">
                  <a16:creationId xmlns:a16="http://schemas.microsoft.com/office/drawing/2014/main" id="{F176C1E8-34E7-41F1-A2BC-B7BF33354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2425700"/>
              <a:ext cx="36513" cy="68263"/>
            </a:xfrm>
            <a:custGeom>
              <a:avLst/>
              <a:gdLst>
                <a:gd name="T0" fmla="*/ 0 w 23"/>
                <a:gd name="T1" fmla="*/ 43 h 43"/>
                <a:gd name="T2" fmla="*/ 16 w 23"/>
                <a:gd name="T3" fmla="*/ 43 h 43"/>
                <a:gd name="T4" fmla="*/ 23 w 23"/>
                <a:gd name="T5" fmla="*/ 0 h 43"/>
                <a:gd name="T6" fmla="*/ 7 w 23"/>
                <a:gd name="T7" fmla="*/ 0 h 43"/>
                <a:gd name="T8" fmla="*/ 0 w 23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3">
                  <a:moveTo>
                    <a:pt x="0" y="43"/>
                  </a:moveTo>
                  <a:lnTo>
                    <a:pt x="16" y="43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262">
              <a:extLst>
                <a:ext uri="{FF2B5EF4-FFF2-40B4-BE49-F238E27FC236}">
                  <a16:creationId xmlns:a16="http://schemas.microsoft.com/office/drawing/2014/main" id="{04EF7977-4180-46C9-864C-D9A145E14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2428875"/>
              <a:ext cx="44450" cy="69850"/>
            </a:xfrm>
            <a:custGeom>
              <a:avLst/>
              <a:gdLst>
                <a:gd name="T0" fmla="*/ 0 w 28"/>
                <a:gd name="T1" fmla="*/ 43 h 44"/>
                <a:gd name="T2" fmla="*/ 17 w 28"/>
                <a:gd name="T3" fmla="*/ 44 h 44"/>
                <a:gd name="T4" fmla="*/ 28 w 28"/>
                <a:gd name="T5" fmla="*/ 1 h 44"/>
                <a:gd name="T6" fmla="*/ 12 w 28"/>
                <a:gd name="T7" fmla="*/ 0 h 44"/>
                <a:gd name="T8" fmla="*/ 0 w 28"/>
                <a:gd name="T9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17" y="44"/>
                  </a:lnTo>
                  <a:lnTo>
                    <a:pt x="28" y="1"/>
                  </a:lnTo>
                  <a:lnTo>
                    <a:pt x="12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263">
              <a:extLst>
                <a:ext uri="{FF2B5EF4-FFF2-40B4-BE49-F238E27FC236}">
                  <a16:creationId xmlns:a16="http://schemas.microsoft.com/office/drawing/2014/main" id="{9C9D9DB8-2D9A-4332-A2ED-05E2B870A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513" y="2435225"/>
              <a:ext cx="53975" cy="68263"/>
            </a:xfrm>
            <a:custGeom>
              <a:avLst/>
              <a:gdLst>
                <a:gd name="T0" fmla="*/ 0 w 34"/>
                <a:gd name="T1" fmla="*/ 42 h 43"/>
                <a:gd name="T2" fmla="*/ 17 w 34"/>
                <a:gd name="T3" fmla="*/ 43 h 43"/>
                <a:gd name="T4" fmla="*/ 34 w 34"/>
                <a:gd name="T5" fmla="*/ 1 h 43"/>
                <a:gd name="T6" fmla="*/ 17 w 34"/>
                <a:gd name="T7" fmla="*/ 0 h 43"/>
                <a:gd name="T8" fmla="*/ 0 w 34"/>
                <a:gd name="T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3">
                  <a:moveTo>
                    <a:pt x="0" y="42"/>
                  </a:moveTo>
                  <a:lnTo>
                    <a:pt x="17" y="43"/>
                  </a:lnTo>
                  <a:lnTo>
                    <a:pt x="34" y="1"/>
                  </a:lnTo>
                  <a:lnTo>
                    <a:pt x="17" y="0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Freeform 264">
              <a:extLst>
                <a:ext uri="{FF2B5EF4-FFF2-40B4-BE49-F238E27FC236}">
                  <a16:creationId xmlns:a16="http://schemas.microsoft.com/office/drawing/2014/main" id="{91BEAC96-715C-49AE-8BB3-28EB5D395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5413" y="2443163"/>
              <a:ext cx="60325" cy="68263"/>
            </a:xfrm>
            <a:custGeom>
              <a:avLst/>
              <a:gdLst>
                <a:gd name="T0" fmla="*/ 0 w 38"/>
                <a:gd name="T1" fmla="*/ 42 h 43"/>
                <a:gd name="T2" fmla="*/ 16 w 38"/>
                <a:gd name="T3" fmla="*/ 43 h 43"/>
                <a:gd name="T4" fmla="*/ 38 w 38"/>
                <a:gd name="T5" fmla="*/ 2 h 43"/>
                <a:gd name="T6" fmla="*/ 21 w 38"/>
                <a:gd name="T7" fmla="*/ 0 h 43"/>
                <a:gd name="T8" fmla="*/ 0 w 38"/>
                <a:gd name="T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0" y="42"/>
                  </a:moveTo>
                  <a:lnTo>
                    <a:pt x="16" y="43"/>
                  </a:lnTo>
                  <a:lnTo>
                    <a:pt x="38" y="2"/>
                  </a:lnTo>
                  <a:lnTo>
                    <a:pt x="21" y="0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Freeform 265">
              <a:extLst>
                <a:ext uri="{FF2B5EF4-FFF2-40B4-BE49-F238E27FC236}">
                  <a16:creationId xmlns:a16="http://schemas.microsoft.com/office/drawing/2014/main" id="{8BF04B55-DBF4-4C9C-AD49-080837284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725" y="2454275"/>
              <a:ext cx="66675" cy="68263"/>
            </a:xfrm>
            <a:custGeom>
              <a:avLst/>
              <a:gdLst>
                <a:gd name="T0" fmla="*/ 0 w 42"/>
                <a:gd name="T1" fmla="*/ 41 h 43"/>
                <a:gd name="T2" fmla="*/ 16 w 42"/>
                <a:gd name="T3" fmla="*/ 43 h 43"/>
                <a:gd name="T4" fmla="*/ 42 w 42"/>
                <a:gd name="T5" fmla="*/ 2 h 43"/>
                <a:gd name="T6" fmla="*/ 27 w 42"/>
                <a:gd name="T7" fmla="*/ 0 h 43"/>
                <a:gd name="T8" fmla="*/ 0 w 42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0" y="41"/>
                  </a:moveTo>
                  <a:lnTo>
                    <a:pt x="16" y="43"/>
                  </a:lnTo>
                  <a:lnTo>
                    <a:pt x="42" y="2"/>
                  </a:lnTo>
                  <a:lnTo>
                    <a:pt x="27" y="0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Freeform 266">
              <a:extLst>
                <a:ext uri="{FF2B5EF4-FFF2-40B4-BE49-F238E27FC236}">
                  <a16:creationId xmlns:a16="http://schemas.microsoft.com/office/drawing/2014/main" id="{9F540570-72D7-4E95-8246-2268741D7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450" y="2466975"/>
              <a:ext cx="74613" cy="68263"/>
            </a:xfrm>
            <a:custGeom>
              <a:avLst/>
              <a:gdLst>
                <a:gd name="T0" fmla="*/ 0 w 47"/>
                <a:gd name="T1" fmla="*/ 40 h 43"/>
                <a:gd name="T2" fmla="*/ 16 w 47"/>
                <a:gd name="T3" fmla="*/ 43 h 43"/>
                <a:gd name="T4" fmla="*/ 47 w 47"/>
                <a:gd name="T5" fmla="*/ 2 h 43"/>
                <a:gd name="T6" fmla="*/ 31 w 47"/>
                <a:gd name="T7" fmla="*/ 0 h 43"/>
                <a:gd name="T8" fmla="*/ 0 w 47"/>
                <a:gd name="T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3">
                  <a:moveTo>
                    <a:pt x="0" y="40"/>
                  </a:moveTo>
                  <a:lnTo>
                    <a:pt x="16" y="43"/>
                  </a:lnTo>
                  <a:lnTo>
                    <a:pt x="47" y="2"/>
                  </a:lnTo>
                  <a:lnTo>
                    <a:pt x="31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 267">
              <a:extLst>
                <a:ext uri="{FF2B5EF4-FFF2-40B4-BE49-F238E27FC236}">
                  <a16:creationId xmlns:a16="http://schemas.microsoft.com/office/drawing/2014/main" id="{B376D413-7B1D-40DF-9268-1C8C809B9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2481263"/>
              <a:ext cx="82550" cy="68263"/>
            </a:xfrm>
            <a:custGeom>
              <a:avLst/>
              <a:gdLst>
                <a:gd name="T0" fmla="*/ 0 w 52"/>
                <a:gd name="T1" fmla="*/ 40 h 43"/>
                <a:gd name="T2" fmla="*/ 15 w 52"/>
                <a:gd name="T3" fmla="*/ 43 h 43"/>
                <a:gd name="T4" fmla="*/ 52 w 52"/>
                <a:gd name="T5" fmla="*/ 3 h 43"/>
                <a:gd name="T6" fmla="*/ 36 w 52"/>
                <a:gd name="T7" fmla="*/ 0 h 43"/>
                <a:gd name="T8" fmla="*/ 0 w 52"/>
                <a:gd name="T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40"/>
                  </a:moveTo>
                  <a:lnTo>
                    <a:pt x="15" y="43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 268">
              <a:extLst>
                <a:ext uri="{FF2B5EF4-FFF2-40B4-BE49-F238E27FC236}">
                  <a16:creationId xmlns:a16="http://schemas.microsoft.com/office/drawing/2014/main" id="{B5827807-0F3B-4C16-B3E7-F66374259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5138" y="2498725"/>
              <a:ext cx="88900" cy="66675"/>
            </a:xfrm>
            <a:custGeom>
              <a:avLst/>
              <a:gdLst>
                <a:gd name="T0" fmla="*/ 0 w 56"/>
                <a:gd name="T1" fmla="*/ 39 h 42"/>
                <a:gd name="T2" fmla="*/ 15 w 56"/>
                <a:gd name="T3" fmla="*/ 42 h 42"/>
                <a:gd name="T4" fmla="*/ 56 w 56"/>
                <a:gd name="T5" fmla="*/ 3 h 42"/>
                <a:gd name="T6" fmla="*/ 41 w 56"/>
                <a:gd name="T7" fmla="*/ 0 h 42"/>
                <a:gd name="T8" fmla="*/ 0 w 56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0" y="39"/>
                  </a:moveTo>
                  <a:lnTo>
                    <a:pt x="15" y="42"/>
                  </a:lnTo>
                  <a:lnTo>
                    <a:pt x="56" y="3"/>
                  </a:lnTo>
                  <a:lnTo>
                    <a:pt x="41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 269">
              <a:extLst>
                <a:ext uri="{FF2B5EF4-FFF2-40B4-BE49-F238E27FC236}">
                  <a16:creationId xmlns:a16="http://schemas.microsoft.com/office/drawing/2014/main" id="{C357AF07-7F2B-4AAB-9609-659A8732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6100" y="2517775"/>
              <a:ext cx="95250" cy="66675"/>
            </a:xfrm>
            <a:custGeom>
              <a:avLst/>
              <a:gdLst>
                <a:gd name="T0" fmla="*/ 0 w 60"/>
                <a:gd name="T1" fmla="*/ 38 h 42"/>
                <a:gd name="T2" fmla="*/ 15 w 60"/>
                <a:gd name="T3" fmla="*/ 42 h 42"/>
                <a:gd name="T4" fmla="*/ 60 w 60"/>
                <a:gd name="T5" fmla="*/ 3 h 42"/>
                <a:gd name="T6" fmla="*/ 45 w 60"/>
                <a:gd name="T7" fmla="*/ 0 h 42"/>
                <a:gd name="T8" fmla="*/ 0 w 60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2">
                  <a:moveTo>
                    <a:pt x="0" y="38"/>
                  </a:moveTo>
                  <a:lnTo>
                    <a:pt x="15" y="42"/>
                  </a:lnTo>
                  <a:lnTo>
                    <a:pt x="60" y="3"/>
                  </a:lnTo>
                  <a:lnTo>
                    <a:pt x="45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 270">
              <a:extLst>
                <a:ext uri="{FF2B5EF4-FFF2-40B4-BE49-F238E27FC236}">
                  <a16:creationId xmlns:a16="http://schemas.microsoft.com/office/drawing/2014/main" id="{5FA1C4EF-FA5B-4767-9673-A6D6DB58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888" y="2538413"/>
              <a:ext cx="101600" cy="65088"/>
            </a:xfrm>
            <a:custGeom>
              <a:avLst/>
              <a:gdLst>
                <a:gd name="T0" fmla="*/ 0 w 64"/>
                <a:gd name="T1" fmla="*/ 37 h 41"/>
                <a:gd name="T2" fmla="*/ 15 w 64"/>
                <a:gd name="T3" fmla="*/ 41 h 41"/>
                <a:gd name="T4" fmla="*/ 64 w 64"/>
                <a:gd name="T5" fmla="*/ 4 h 41"/>
                <a:gd name="T6" fmla="*/ 50 w 64"/>
                <a:gd name="T7" fmla="*/ 0 h 41"/>
                <a:gd name="T8" fmla="*/ 0 w 64"/>
                <a:gd name="T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1">
                  <a:moveTo>
                    <a:pt x="0" y="37"/>
                  </a:moveTo>
                  <a:lnTo>
                    <a:pt x="15" y="41"/>
                  </a:lnTo>
                  <a:lnTo>
                    <a:pt x="64" y="4"/>
                  </a:lnTo>
                  <a:lnTo>
                    <a:pt x="5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Freeform 271">
              <a:extLst>
                <a:ext uri="{FF2B5EF4-FFF2-40B4-BE49-F238E27FC236}">
                  <a16:creationId xmlns:a16="http://schemas.microsoft.com/office/drawing/2014/main" id="{ACB2460F-17EC-475C-9E76-E55F9ECF0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562225"/>
              <a:ext cx="107950" cy="63500"/>
            </a:xfrm>
            <a:custGeom>
              <a:avLst/>
              <a:gdLst>
                <a:gd name="T0" fmla="*/ 0 w 68"/>
                <a:gd name="T1" fmla="*/ 36 h 40"/>
                <a:gd name="T2" fmla="*/ 14 w 68"/>
                <a:gd name="T3" fmla="*/ 40 h 40"/>
                <a:gd name="T4" fmla="*/ 68 w 68"/>
                <a:gd name="T5" fmla="*/ 4 h 40"/>
                <a:gd name="T6" fmla="*/ 54 w 68"/>
                <a:gd name="T7" fmla="*/ 0 h 40"/>
                <a:gd name="T8" fmla="*/ 0 w 68"/>
                <a:gd name="T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0" y="36"/>
                  </a:moveTo>
                  <a:lnTo>
                    <a:pt x="14" y="40"/>
                  </a:lnTo>
                  <a:lnTo>
                    <a:pt x="68" y="4"/>
                  </a:lnTo>
                  <a:lnTo>
                    <a:pt x="54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Freeform 272">
              <a:extLst>
                <a:ext uri="{FF2B5EF4-FFF2-40B4-BE49-F238E27FC236}">
                  <a16:creationId xmlns:a16="http://schemas.microsoft.com/office/drawing/2014/main" id="{BB22E0DE-5F73-4D58-BEFD-608E1739B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3113" y="2587625"/>
              <a:ext cx="114300" cy="61913"/>
            </a:xfrm>
            <a:custGeom>
              <a:avLst/>
              <a:gdLst>
                <a:gd name="T0" fmla="*/ 0 w 72"/>
                <a:gd name="T1" fmla="*/ 34 h 39"/>
                <a:gd name="T2" fmla="*/ 14 w 72"/>
                <a:gd name="T3" fmla="*/ 39 h 39"/>
                <a:gd name="T4" fmla="*/ 72 w 72"/>
                <a:gd name="T5" fmla="*/ 4 h 39"/>
                <a:gd name="T6" fmla="*/ 58 w 72"/>
                <a:gd name="T7" fmla="*/ 0 h 39"/>
                <a:gd name="T8" fmla="*/ 0 w 72"/>
                <a:gd name="T9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9">
                  <a:moveTo>
                    <a:pt x="0" y="34"/>
                  </a:moveTo>
                  <a:lnTo>
                    <a:pt x="14" y="39"/>
                  </a:lnTo>
                  <a:lnTo>
                    <a:pt x="72" y="4"/>
                  </a:lnTo>
                  <a:lnTo>
                    <a:pt x="58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Freeform 273">
              <a:extLst>
                <a:ext uri="{FF2B5EF4-FFF2-40B4-BE49-F238E27FC236}">
                  <a16:creationId xmlns:a16="http://schemas.microsoft.com/office/drawing/2014/main" id="{7BA6246C-88CA-4D30-BDCC-E351B4BC3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550" y="2614613"/>
              <a:ext cx="117475" cy="60325"/>
            </a:xfrm>
            <a:custGeom>
              <a:avLst/>
              <a:gdLst>
                <a:gd name="T0" fmla="*/ 0 w 74"/>
                <a:gd name="T1" fmla="*/ 33 h 38"/>
                <a:gd name="T2" fmla="*/ 13 w 74"/>
                <a:gd name="T3" fmla="*/ 38 h 38"/>
                <a:gd name="T4" fmla="*/ 74 w 74"/>
                <a:gd name="T5" fmla="*/ 4 h 38"/>
                <a:gd name="T6" fmla="*/ 62 w 74"/>
                <a:gd name="T7" fmla="*/ 0 h 38"/>
                <a:gd name="T8" fmla="*/ 0 w 74"/>
                <a:gd name="T9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8">
                  <a:moveTo>
                    <a:pt x="0" y="33"/>
                  </a:moveTo>
                  <a:lnTo>
                    <a:pt x="13" y="38"/>
                  </a:lnTo>
                  <a:lnTo>
                    <a:pt x="74" y="4"/>
                  </a:lnTo>
                  <a:lnTo>
                    <a:pt x="62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Freeform 274">
              <a:extLst>
                <a:ext uri="{FF2B5EF4-FFF2-40B4-BE49-F238E27FC236}">
                  <a16:creationId xmlns:a16="http://schemas.microsoft.com/office/drawing/2014/main" id="{C4FC8BFC-94C6-44DA-AFC4-12350013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2643188"/>
              <a:ext cx="123825" cy="57150"/>
            </a:xfrm>
            <a:custGeom>
              <a:avLst/>
              <a:gdLst>
                <a:gd name="T0" fmla="*/ 0 w 78"/>
                <a:gd name="T1" fmla="*/ 31 h 36"/>
                <a:gd name="T2" fmla="*/ 12 w 78"/>
                <a:gd name="T3" fmla="*/ 36 h 36"/>
                <a:gd name="T4" fmla="*/ 78 w 78"/>
                <a:gd name="T5" fmla="*/ 5 h 36"/>
                <a:gd name="T6" fmla="*/ 66 w 78"/>
                <a:gd name="T7" fmla="*/ 0 h 36"/>
                <a:gd name="T8" fmla="*/ 0 w 78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6">
                  <a:moveTo>
                    <a:pt x="0" y="31"/>
                  </a:moveTo>
                  <a:lnTo>
                    <a:pt x="12" y="36"/>
                  </a:lnTo>
                  <a:lnTo>
                    <a:pt x="78" y="5"/>
                  </a:lnTo>
                  <a:lnTo>
                    <a:pt x="66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Freeform 275">
              <a:extLst>
                <a:ext uri="{FF2B5EF4-FFF2-40B4-BE49-F238E27FC236}">
                  <a16:creationId xmlns:a16="http://schemas.microsoft.com/office/drawing/2014/main" id="{26F42134-B8E9-4BE1-8E17-9ED8A3B9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6313" y="2673350"/>
              <a:ext cx="127000" cy="55563"/>
            </a:xfrm>
            <a:custGeom>
              <a:avLst/>
              <a:gdLst>
                <a:gd name="T0" fmla="*/ 0 w 80"/>
                <a:gd name="T1" fmla="*/ 30 h 35"/>
                <a:gd name="T2" fmla="*/ 11 w 80"/>
                <a:gd name="T3" fmla="*/ 35 h 35"/>
                <a:gd name="T4" fmla="*/ 80 w 80"/>
                <a:gd name="T5" fmla="*/ 5 h 35"/>
                <a:gd name="T6" fmla="*/ 69 w 80"/>
                <a:gd name="T7" fmla="*/ 0 h 35"/>
                <a:gd name="T8" fmla="*/ 0 w 80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5">
                  <a:moveTo>
                    <a:pt x="0" y="30"/>
                  </a:moveTo>
                  <a:lnTo>
                    <a:pt x="11" y="35"/>
                  </a:lnTo>
                  <a:lnTo>
                    <a:pt x="80" y="5"/>
                  </a:lnTo>
                  <a:lnTo>
                    <a:pt x="69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Freeform 276">
              <a:extLst>
                <a:ext uri="{FF2B5EF4-FFF2-40B4-BE49-F238E27FC236}">
                  <a16:creationId xmlns:a16="http://schemas.microsoft.com/office/drawing/2014/main" id="{DD95BEBF-F11A-4B34-92EF-E3EF74AA8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6638" y="2705100"/>
              <a:ext cx="133350" cy="53975"/>
            </a:xfrm>
            <a:custGeom>
              <a:avLst/>
              <a:gdLst>
                <a:gd name="T0" fmla="*/ 0 w 84"/>
                <a:gd name="T1" fmla="*/ 28 h 34"/>
                <a:gd name="T2" fmla="*/ 11 w 84"/>
                <a:gd name="T3" fmla="*/ 34 h 34"/>
                <a:gd name="T4" fmla="*/ 84 w 84"/>
                <a:gd name="T5" fmla="*/ 5 h 34"/>
                <a:gd name="T6" fmla="*/ 73 w 84"/>
                <a:gd name="T7" fmla="*/ 0 h 34"/>
                <a:gd name="T8" fmla="*/ 0 w 84"/>
                <a:gd name="T9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4">
                  <a:moveTo>
                    <a:pt x="0" y="28"/>
                  </a:moveTo>
                  <a:lnTo>
                    <a:pt x="11" y="34"/>
                  </a:lnTo>
                  <a:lnTo>
                    <a:pt x="84" y="5"/>
                  </a:lnTo>
                  <a:lnTo>
                    <a:pt x="73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Freeform 277">
              <a:extLst>
                <a:ext uri="{FF2B5EF4-FFF2-40B4-BE49-F238E27FC236}">
                  <a16:creationId xmlns:a16="http://schemas.microsoft.com/office/drawing/2014/main" id="{9B8B8C67-41D1-4C2A-AF10-A8790F205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3788" y="2738438"/>
              <a:ext cx="136525" cy="52388"/>
            </a:xfrm>
            <a:custGeom>
              <a:avLst/>
              <a:gdLst>
                <a:gd name="T0" fmla="*/ 0 w 86"/>
                <a:gd name="T1" fmla="*/ 27 h 33"/>
                <a:gd name="T2" fmla="*/ 10 w 86"/>
                <a:gd name="T3" fmla="*/ 33 h 33"/>
                <a:gd name="T4" fmla="*/ 86 w 86"/>
                <a:gd name="T5" fmla="*/ 6 h 33"/>
                <a:gd name="T6" fmla="*/ 76 w 86"/>
                <a:gd name="T7" fmla="*/ 0 h 33"/>
                <a:gd name="T8" fmla="*/ 0 w 86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3">
                  <a:moveTo>
                    <a:pt x="0" y="27"/>
                  </a:moveTo>
                  <a:lnTo>
                    <a:pt x="10" y="33"/>
                  </a:lnTo>
                  <a:lnTo>
                    <a:pt x="86" y="6"/>
                  </a:lnTo>
                  <a:lnTo>
                    <a:pt x="76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Freeform 278">
              <a:extLst>
                <a:ext uri="{FF2B5EF4-FFF2-40B4-BE49-F238E27FC236}">
                  <a16:creationId xmlns:a16="http://schemas.microsoft.com/office/drawing/2014/main" id="{F4FA92E5-D6E7-4D17-B564-F536CA9A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7763" y="2773363"/>
              <a:ext cx="139700" cy="49213"/>
            </a:xfrm>
            <a:custGeom>
              <a:avLst/>
              <a:gdLst>
                <a:gd name="T0" fmla="*/ 0 w 88"/>
                <a:gd name="T1" fmla="*/ 25 h 31"/>
                <a:gd name="T2" fmla="*/ 9 w 88"/>
                <a:gd name="T3" fmla="*/ 31 h 31"/>
                <a:gd name="T4" fmla="*/ 88 w 88"/>
                <a:gd name="T5" fmla="*/ 6 h 31"/>
                <a:gd name="T6" fmla="*/ 78 w 88"/>
                <a:gd name="T7" fmla="*/ 0 h 31"/>
                <a:gd name="T8" fmla="*/ 0 w 88"/>
                <a:gd name="T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1">
                  <a:moveTo>
                    <a:pt x="0" y="25"/>
                  </a:moveTo>
                  <a:lnTo>
                    <a:pt x="9" y="31"/>
                  </a:lnTo>
                  <a:lnTo>
                    <a:pt x="88" y="6"/>
                  </a:lnTo>
                  <a:lnTo>
                    <a:pt x="78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Freeform 279">
              <a:extLst>
                <a:ext uri="{FF2B5EF4-FFF2-40B4-BE49-F238E27FC236}">
                  <a16:creationId xmlns:a16="http://schemas.microsoft.com/office/drawing/2014/main" id="{1E79D81C-4A0C-4A09-9CC5-0CC7E83D6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6975" y="2809875"/>
              <a:ext cx="142875" cy="46038"/>
            </a:xfrm>
            <a:custGeom>
              <a:avLst/>
              <a:gdLst>
                <a:gd name="T0" fmla="*/ 0 w 90"/>
                <a:gd name="T1" fmla="*/ 23 h 29"/>
                <a:gd name="T2" fmla="*/ 9 w 90"/>
                <a:gd name="T3" fmla="*/ 29 h 29"/>
                <a:gd name="T4" fmla="*/ 90 w 90"/>
                <a:gd name="T5" fmla="*/ 6 h 29"/>
                <a:gd name="T6" fmla="*/ 82 w 90"/>
                <a:gd name="T7" fmla="*/ 0 h 29"/>
                <a:gd name="T8" fmla="*/ 0 w 90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9">
                  <a:moveTo>
                    <a:pt x="0" y="23"/>
                  </a:moveTo>
                  <a:lnTo>
                    <a:pt x="9" y="29"/>
                  </a:lnTo>
                  <a:lnTo>
                    <a:pt x="90" y="6"/>
                  </a:lnTo>
                  <a:lnTo>
                    <a:pt x="82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Freeform 280">
              <a:extLst>
                <a:ext uri="{FF2B5EF4-FFF2-40B4-BE49-F238E27FC236}">
                  <a16:creationId xmlns:a16="http://schemas.microsoft.com/office/drawing/2014/main" id="{4D2CAA80-3FAF-4B44-874E-22E389BBE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013" y="2847975"/>
              <a:ext cx="146050" cy="42863"/>
            </a:xfrm>
            <a:custGeom>
              <a:avLst/>
              <a:gdLst>
                <a:gd name="T0" fmla="*/ 0 w 92"/>
                <a:gd name="T1" fmla="*/ 21 h 27"/>
                <a:gd name="T2" fmla="*/ 8 w 92"/>
                <a:gd name="T3" fmla="*/ 27 h 27"/>
                <a:gd name="T4" fmla="*/ 92 w 92"/>
                <a:gd name="T5" fmla="*/ 6 h 27"/>
                <a:gd name="T6" fmla="*/ 84 w 92"/>
                <a:gd name="T7" fmla="*/ 0 h 27"/>
                <a:gd name="T8" fmla="*/ 0 w 92"/>
                <a:gd name="T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7">
                  <a:moveTo>
                    <a:pt x="0" y="21"/>
                  </a:moveTo>
                  <a:lnTo>
                    <a:pt x="8" y="27"/>
                  </a:lnTo>
                  <a:lnTo>
                    <a:pt x="92" y="6"/>
                  </a:lnTo>
                  <a:lnTo>
                    <a:pt x="84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Freeform 281">
              <a:extLst>
                <a:ext uri="{FF2B5EF4-FFF2-40B4-BE49-F238E27FC236}">
                  <a16:creationId xmlns:a16="http://schemas.microsoft.com/office/drawing/2014/main" id="{7612D7AB-7DF1-4E2E-9C9B-D07A15AD9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2886075"/>
              <a:ext cx="149225" cy="41275"/>
            </a:xfrm>
            <a:custGeom>
              <a:avLst/>
              <a:gdLst>
                <a:gd name="T0" fmla="*/ 0 w 94"/>
                <a:gd name="T1" fmla="*/ 19 h 26"/>
                <a:gd name="T2" fmla="*/ 7 w 94"/>
                <a:gd name="T3" fmla="*/ 26 h 26"/>
                <a:gd name="T4" fmla="*/ 94 w 94"/>
                <a:gd name="T5" fmla="*/ 7 h 26"/>
                <a:gd name="T6" fmla="*/ 87 w 94"/>
                <a:gd name="T7" fmla="*/ 0 h 26"/>
                <a:gd name="T8" fmla="*/ 0 w 94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6">
                  <a:moveTo>
                    <a:pt x="0" y="19"/>
                  </a:moveTo>
                  <a:lnTo>
                    <a:pt x="7" y="26"/>
                  </a:lnTo>
                  <a:lnTo>
                    <a:pt x="94" y="7"/>
                  </a:lnTo>
                  <a:lnTo>
                    <a:pt x="87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Freeform 282">
              <a:extLst>
                <a:ext uri="{FF2B5EF4-FFF2-40B4-BE49-F238E27FC236}">
                  <a16:creationId xmlns:a16="http://schemas.microsoft.com/office/drawing/2014/main" id="{989FFC78-E864-4DB7-BB19-FE0F218F9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388" y="2925763"/>
              <a:ext cx="150813" cy="38100"/>
            </a:xfrm>
            <a:custGeom>
              <a:avLst/>
              <a:gdLst>
                <a:gd name="T0" fmla="*/ 0 w 95"/>
                <a:gd name="T1" fmla="*/ 17 h 24"/>
                <a:gd name="T2" fmla="*/ 6 w 95"/>
                <a:gd name="T3" fmla="*/ 24 h 24"/>
                <a:gd name="T4" fmla="*/ 95 w 95"/>
                <a:gd name="T5" fmla="*/ 7 h 24"/>
                <a:gd name="T6" fmla="*/ 88 w 95"/>
                <a:gd name="T7" fmla="*/ 0 h 24"/>
                <a:gd name="T8" fmla="*/ 0 w 95"/>
                <a:gd name="T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24">
                  <a:moveTo>
                    <a:pt x="0" y="17"/>
                  </a:moveTo>
                  <a:lnTo>
                    <a:pt x="6" y="24"/>
                  </a:lnTo>
                  <a:lnTo>
                    <a:pt x="95" y="7"/>
                  </a:lnTo>
                  <a:lnTo>
                    <a:pt x="88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Freeform 283">
              <a:extLst>
                <a:ext uri="{FF2B5EF4-FFF2-40B4-BE49-F238E27FC236}">
                  <a16:creationId xmlns:a16="http://schemas.microsoft.com/office/drawing/2014/main" id="{EB77DB4F-A947-43D2-9178-50FD7ED63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8" y="2965450"/>
              <a:ext cx="152400" cy="34925"/>
            </a:xfrm>
            <a:custGeom>
              <a:avLst/>
              <a:gdLst>
                <a:gd name="T0" fmla="*/ 0 w 96"/>
                <a:gd name="T1" fmla="*/ 16 h 22"/>
                <a:gd name="T2" fmla="*/ 6 w 96"/>
                <a:gd name="T3" fmla="*/ 22 h 22"/>
                <a:gd name="T4" fmla="*/ 96 w 96"/>
                <a:gd name="T5" fmla="*/ 7 h 22"/>
                <a:gd name="T6" fmla="*/ 91 w 96"/>
                <a:gd name="T7" fmla="*/ 0 h 22"/>
                <a:gd name="T8" fmla="*/ 0 w 96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2">
                  <a:moveTo>
                    <a:pt x="0" y="16"/>
                  </a:moveTo>
                  <a:lnTo>
                    <a:pt x="6" y="22"/>
                  </a:lnTo>
                  <a:lnTo>
                    <a:pt x="96" y="7"/>
                  </a:lnTo>
                  <a:lnTo>
                    <a:pt x="91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 284">
              <a:extLst>
                <a:ext uri="{FF2B5EF4-FFF2-40B4-BE49-F238E27FC236}">
                  <a16:creationId xmlns:a16="http://schemas.microsoft.com/office/drawing/2014/main" id="{DB5769F7-1B32-4D35-B2C2-4085E321B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4300" y="3008313"/>
              <a:ext cx="152400" cy="31750"/>
            </a:xfrm>
            <a:custGeom>
              <a:avLst/>
              <a:gdLst>
                <a:gd name="T0" fmla="*/ 0 w 96"/>
                <a:gd name="T1" fmla="*/ 12 h 20"/>
                <a:gd name="T2" fmla="*/ 4 w 96"/>
                <a:gd name="T3" fmla="*/ 20 h 20"/>
                <a:gd name="T4" fmla="*/ 96 w 96"/>
                <a:gd name="T5" fmla="*/ 7 h 20"/>
                <a:gd name="T6" fmla="*/ 91 w 96"/>
                <a:gd name="T7" fmla="*/ 0 h 20"/>
                <a:gd name="T8" fmla="*/ 0 w 96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0">
                  <a:moveTo>
                    <a:pt x="0" y="12"/>
                  </a:moveTo>
                  <a:lnTo>
                    <a:pt x="4" y="20"/>
                  </a:lnTo>
                  <a:lnTo>
                    <a:pt x="96" y="7"/>
                  </a:lnTo>
                  <a:lnTo>
                    <a:pt x="91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 285">
              <a:extLst>
                <a:ext uri="{FF2B5EF4-FFF2-40B4-BE49-F238E27FC236}">
                  <a16:creationId xmlns:a16="http://schemas.microsoft.com/office/drawing/2014/main" id="{224431B7-DC72-4C7F-9CC1-1839E6A40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113" y="3049588"/>
              <a:ext cx="153988" cy="28575"/>
            </a:xfrm>
            <a:custGeom>
              <a:avLst/>
              <a:gdLst>
                <a:gd name="T0" fmla="*/ 0 w 97"/>
                <a:gd name="T1" fmla="*/ 11 h 18"/>
                <a:gd name="T2" fmla="*/ 4 w 97"/>
                <a:gd name="T3" fmla="*/ 18 h 18"/>
                <a:gd name="T4" fmla="*/ 97 w 97"/>
                <a:gd name="T5" fmla="*/ 7 h 18"/>
                <a:gd name="T6" fmla="*/ 93 w 97"/>
                <a:gd name="T7" fmla="*/ 0 h 18"/>
                <a:gd name="T8" fmla="*/ 0 w 97"/>
                <a:gd name="T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8">
                  <a:moveTo>
                    <a:pt x="0" y="11"/>
                  </a:moveTo>
                  <a:lnTo>
                    <a:pt x="4" y="18"/>
                  </a:lnTo>
                  <a:lnTo>
                    <a:pt x="97" y="7"/>
                  </a:lnTo>
                  <a:lnTo>
                    <a:pt x="93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 286">
              <a:extLst>
                <a:ext uri="{FF2B5EF4-FFF2-40B4-BE49-F238E27FC236}">
                  <a16:creationId xmlns:a16="http://schemas.microsoft.com/office/drawing/2014/main" id="{24D0E84F-5B16-44B1-B33A-79FB2950A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3092450"/>
              <a:ext cx="155575" cy="25400"/>
            </a:xfrm>
            <a:custGeom>
              <a:avLst/>
              <a:gdLst>
                <a:gd name="T0" fmla="*/ 0 w 98"/>
                <a:gd name="T1" fmla="*/ 9 h 16"/>
                <a:gd name="T2" fmla="*/ 3 w 98"/>
                <a:gd name="T3" fmla="*/ 16 h 16"/>
                <a:gd name="T4" fmla="*/ 98 w 98"/>
                <a:gd name="T5" fmla="*/ 7 h 16"/>
                <a:gd name="T6" fmla="*/ 94 w 98"/>
                <a:gd name="T7" fmla="*/ 0 h 16"/>
                <a:gd name="T8" fmla="*/ 0 w 98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6">
                  <a:moveTo>
                    <a:pt x="0" y="9"/>
                  </a:moveTo>
                  <a:lnTo>
                    <a:pt x="3" y="16"/>
                  </a:lnTo>
                  <a:lnTo>
                    <a:pt x="98" y="7"/>
                  </a:lnTo>
                  <a:lnTo>
                    <a:pt x="94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Freeform 287">
              <a:extLst>
                <a:ext uri="{FF2B5EF4-FFF2-40B4-BE49-F238E27FC236}">
                  <a16:creationId xmlns:a16="http://schemas.microsoft.com/office/drawing/2014/main" id="{52293DE4-E2D3-4752-98A1-2D0E073DD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0" y="3135313"/>
              <a:ext cx="155575" cy="22225"/>
            </a:xfrm>
            <a:custGeom>
              <a:avLst/>
              <a:gdLst>
                <a:gd name="T0" fmla="*/ 0 w 98"/>
                <a:gd name="T1" fmla="*/ 6 h 14"/>
                <a:gd name="T2" fmla="*/ 3 w 98"/>
                <a:gd name="T3" fmla="*/ 14 h 14"/>
                <a:gd name="T4" fmla="*/ 98 w 98"/>
                <a:gd name="T5" fmla="*/ 8 h 14"/>
                <a:gd name="T6" fmla="*/ 96 w 98"/>
                <a:gd name="T7" fmla="*/ 0 h 14"/>
                <a:gd name="T8" fmla="*/ 0 w 98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4">
                  <a:moveTo>
                    <a:pt x="0" y="6"/>
                  </a:moveTo>
                  <a:lnTo>
                    <a:pt x="3" y="14"/>
                  </a:lnTo>
                  <a:lnTo>
                    <a:pt x="98" y="8"/>
                  </a:lnTo>
                  <a:lnTo>
                    <a:pt x="9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 288">
              <a:extLst>
                <a:ext uri="{FF2B5EF4-FFF2-40B4-BE49-F238E27FC236}">
                  <a16:creationId xmlns:a16="http://schemas.microsoft.com/office/drawing/2014/main" id="{444C166C-2BB2-4446-B73B-81CF53D1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563" y="3179763"/>
              <a:ext cx="153988" cy="17463"/>
            </a:xfrm>
            <a:custGeom>
              <a:avLst/>
              <a:gdLst>
                <a:gd name="T0" fmla="*/ 0 w 97"/>
                <a:gd name="T1" fmla="*/ 4 h 11"/>
                <a:gd name="T2" fmla="*/ 1 w 97"/>
                <a:gd name="T3" fmla="*/ 11 h 11"/>
                <a:gd name="T4" fmla="*/ 97 w 97"/>
                <a:gd name="T5" fmla="*/ 7 h 11"/>
                <a:gd name="T6" fmla="*/ 95 w 97"/>
                <a:gd name="T7" fmla="*/ 0 h 11"/>
                <a:gd name="T8" fmla="*/ 0 w 97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0" y="4"/>
                  </a:moveTo>
                  <a:lnTo>
                    <a:pt x="1" y="11"/>
                  </a:lnTo>
                  <a:lnTo>
                    <a:pt x="97" y="7"/>
                  </a:lnTo>
                  <a:lnTo>
                    <a:pt x="95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 289">
              <a:extLst>
                <a:ext uri="{FF2B5EF4-FFF2-40B4-BE49-F238E27FC236}">
                  <a16:creationId xmlns:a16="http://schemas.microsoft.com/office/drawing/2014/main" id="{941589AE-BCE4-4124-AF9F-0FC061D9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222625"/>
              <a:ext cx="153988" cy="14288"/>
            </a:xfrm>
            <a:custGeom>
              <a:avLst/>
              <a:gdLst>
                <a:gd name="T0" fmla="*/ 0 w 97"/>
                <a:gd name="T1" fmla="*/ 2 h 9"/>
                <a:gd name="T2" fmla="*/ 1 w 97"/>
                <a:gd name="T3" fmla="*/ 9 h 9"/>
                <a:gd name="T4" fmla="*/ 97 w 97"/>
                <a:gd name="T5" fmla="*/ 7 h 9"/>
                <a:gd name="T6" fmla="*/ 96 w 97"/>
                <a:gd name="T7" fmla="*/ 0 h 9"/>
                <a:gd name="T8" fmla="*/ 0 w 97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">
                  <a:moveTo>
                    <a:pt x="0" y="2"/>
                  </a:moveTo>
                  <a:lnTo>
                    <a:pt x="1" y="9"/>
                  </a:lnTo>
                  <a:lnTo>
                    <a:pt x="97" y="7"/>
                  </a:lnTo>
                  <a:lnTo>
                    <a:pt x="96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 290">
              <a:extLst>
                <a:ext uri="{FF2B5EF4-FFF2-40B4-BE49-F238E27FC236}">
                  <a16:creationId xmlns:a16="http://schemas.microsoft.com/office/drawing/2014/main" id="{D019EB72-F244-468E-BFD8-E16DE0BB0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265488"/>
              <a:ext cx="153988" cy="12700"/>
            </a:xfrm>
            <a:custGeom>
              <a:avLst/>
              <a:gdLst>
                <a:gd name="T0" fmla="*/ 1 w 97"/>
                <a:gd name="T1" fmla="*/ 0 h 8"/>
                <a:gd name="T2" fmla="*/ 0 w 97"/>
                <a:gd name="T3" fmla="*/ 8 h 8"/>
                <a:gd name="T4" fmla="*/ 97 w 97"/>
                <a:gd name="T5" fmla="*/ 8 h 8"/>
                <a:gd name="T6" fmla="*/ 97 w 97"/>
                <a:gd name="T7" fmla="*/ 1 h 8"/>
                <a:gd name="T8" fmla="*/ 1 w 9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">
                  <a:moveTo>
                    <a:pt x="1" y="0"/>
                  </a:moveTo>
                  <a:lnTo>
                    <a:pt x="0" y="8"/>
                  </a:lnTo>
                  <a:lnTo>
                    <a:pt x="97" y="8"/>
                  </a:lnTo>
                  <a:lnTo>
                    <a:pt x="97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Freeform 291">
              <a:extLst>
                <a:ext uri="{FF2B5EF4-FFF2-40B4-BE49-F238E27FC236}">
                  <a16:creationId xmlns:a16="http://schemas.microsoft.com/office/drawing/2014/main" id="{09204C4D-C40C-45E2-9270-CB58F2DC7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563" y="3305175"/>
              <a:ext cx="153988" cy="17463"/>
            </a:xfrm>
            <a:custGeom>
              <a:avLst/>
              <a:gdLst>
                <a:gd name="T0" fmla="*/ 2 w 97"/>
                <a:gd name="T1" fmla="*/ 0 h 11"/>
                <a:gd name="T2" fmla="*/ 0 w 97"/>
                <a:gd name="T3" fmla="*/ 8 h 11"/>
                <a:gd name="T4" fmla="*/ 96 w 97"/>
                <a:gd name="T5" fmla="*/ 11 h 11"/>
                <a:gd name="T6" fmla="*/ 97 w 97"/>
                <a:gd name="T7" fmla="*/ 3 h 11"/>
                <a:gd name="T8" fmla="*/ 2 w 9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2" y="0"/>
                  </a:moveTo>
                  <a:lnTo>
                    <a:pt x="0" y="8"/>
                  </a:lnTo>
                  <a:lnTo>
                    <a:pt x="96" y="11"/>
                  </a:lnTo>
                  <a:lnTo>
                    <a:pt x="97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Freeform 292">
              <a:extLst>
                <a:ext uri="{FF2B5EF4-FFF2-40B4-BE49-F238E27FC236}">
                  <a16:creationId xmlns:a16="http://schemas.microsoft.com/office/drawing/2014/main" id="{18B3295B-B6BA-468F-94EE-1E707F155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3346450"/>
              <a:ext cx="153988" cy="19050"/>
            </a:xfrm>
            <a:custGeom>
              <a:avLst/>
              <a:gdLst>
                <a:gd name="T0" fmla="*/ 2 w 97"/>
                <a:gd name="T1" fmla="*/ 0 h 12"/>
                <a:gd name="T2" fmla="*/ 0 w 97"/>
                <a:gd name="T3" fmla="*/ 7 h 12"/>
                <a:gd name="T4" fmla="*/ 95 w 97"/>
                <a:gd name="T5" fmla="*/ 12 h 12"/>
                <a:gd name="T6" fmla="*/ 97 w 97"/>
                <a:gd name="T7" fmla="*/ 5 h 12"/>
                <a:gd name="T8" fmla="*/ 2 w 9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2">
                  <a:moveTo>
                    <a:pt x="2" y="0"/>
                  </a:moveTo>
                  <a:lnTo>
                    <a:pt x="0" y="7"/>
                  </a:lnTo>
                  <a:lnTo>
                    <a:pt x="95" y="12"/>
                  </a:lnTo>
                  <a:lnTo>
                    <a:pt x="97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293">
              <a:extLst>
                <a:ext uri="{FF2B5EF4-FFF2-40B4-BE49-F238E27FC236}">
                  <a16:creationId xmlns:a16="http://schemas.microsoft.com/office/drawing/2014/main" id="{8B855B72-2931-4C90-A0BE-21E31FE9C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0" y="3386138"/>
              <a:ext cx="153988" cy="22225"/>
            </a:xfrm>
            <a:custGeom>
              <a:avLst/>
              <a:gdLst>
                <a:gd name="T0" fmla="*/ 3 w 97"/>
                <a:gd name="T1" fmla="*/ 0 h 14"/>
                <a:gd name="T2" fmla="*/ 0 w 97"/>
                <a:gd name="T3" fmla="*/ 7 h 14"/>
                <a:gd name="T4" fmla="*/ 94 w 97"/>
                <a:gd name="T5" fmla="*/ 14 h 14"/>
                <a:gd name="T6" fmla="*/ 97 w 97"/>
                <a:gd name="T7" fmla="*/ 7 h 14"/>
                <a:gd name="T8" fmla="*/ 3 w 9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">
                  <a:moveTo>
                    <a:pt x="3" y="0"/>
                  </a:moveTo>
                  <a:lnTo>
                    <a:pt x="0" y="7"/>
                  </a:lnTo>
                  <a:lnTo>
                    <a:pt x="94" y="14"/>
                  </a:lnTo>
                  <a:lnTo>
                    <a:pt x="97" y="7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294">
              <a:extLst>
                <a:ext uri="{FF2B5EF4-FFF2-40B4-BE49-F238E27FC236}">
                  <a16:creationId xmlns:a16="http://schemas.microsoft.com/office/drawing/2014/main" id="{E0835191-F037-4402-ADC7-94DBC19EC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113" y="3425825"/>
              <a:ext cx="155575" cy="25400"/>
            </a:xfrm>
            <a:custGeom>
              <a:avLst/>
              <a:gdLst>
                <a:gd name="T0" fmla="*/ 4 w 98"/>
                <a:gd name="T1" fmla="*/ 0 h 16"/>
                <a:gd name="T2" fmla="*/ 0 w 98"/>
                <a:gd name="T3" fmla="*/ 7 h 16"/>
                <a:gd name="T4" fmla="*/ 94 w 98"/>
                <a:gd name="T5" fmla="*/ 16 h 16"/>
                <a:gd name="T6" fmla="*/ 98 w 98"/>
                <a:gd name="T7" fmla="*/ 9 h 16"/>
                <a:gd name="T8" fmla="*/ 4 w 9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6">
                  <a:moveTo>
                    <a:pt x="4" y="0"/>
                  </a:moveTo>
                  <a:lnTo>
                    <a:pt x="0" y="7"/>
                  </a:lnTo>
                  <a:lnTo>
                    <a:pt x="94" y="16"/>
                  </a:lnTo>
                  <a:lnTo>
                    <a:pt x="98" y="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295">
              <a:extLst>
                <a:ext uri="{FF2B5EF4-FFF2-40B4-BE49-F238E27FC236}">
                  <a16:creationId xmlns:a16="http://schemas.microsoft.com/office/drawing/2014/main" id="{CE069BA8-FFC8-4450-BDDE-0A27C24CC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888" y="3463925"/>
              <a:ext cx="152400" cy="30163"/>
            </a:xfrm>
            <a:custGeom>
              <a:avLst/>
              <a:gdLst>
                <a:gd name="T0" fmla="*/ 4 w 96"/>
                <a:gd name="T1" fmla="*/ 0 h 19"/>
                <a:gd name="T2" fmla="*/ 0 w 96"/>
                <a:gd name="T3" fmla="*/ 8 h 19"/>
                <a:gd name="T4" fmla="*/ 92 w 96"/>
                <a:gd name="T5" fmla="*/ 19 h 19"/>
                <a:gd name="T6" fmla="*/ 96 w 96"/>
                <a:gd name="T7" fmla="*/ 12 h 19"/>
                <a:gd name="T8" fmla="*/ 4 w 9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">
                  <a:moveTo>
                    <a:pt x="4" y="0"/>
                  </a:moveTo>
                  <a:lnTo>
                    <a:pt x="0" y="8"/>
                  </a:lnTo>
                  <a:lnTo>
                    <a:pt x="92" y="19"/>
                  </a:lnTo>
                  <a:lnTo>
                    <a:pt x="96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296">
              <a:extLst>
                <a:ext uri="{FF2B5EF4-FFF2-40B4-BE49-F238E27FC236}">
                  <a16:creationId xmlns:a16="http://schemas.microsoft.com/office/drawing/2014/main" id="{65F0EBAD-96CA-4109-8E03-0B2F289C9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3503613"/>
              <a:ext cx="152400" cy="31750"/>
            </a:xfrm>
            <a:custGeom>
              <a:avLst/>
              <a:gdLst>
                <a:gd name="T0" fmla="*/ 5 w 96"/>
                <a:gd name="T1" fmla="*/ 0 h 20"/>
                <a:gd name="T2" fmla="*/ 0 w 96"/>
                <a:gd name="T3" fmla="*/ 7 h 20"/>
                <a:gd name="T4" fmla="*/ 91 w 96"/>
                <a:gd name="T5" fmla="*/ 20 h 20"/>
                <a:gd name="T6" fmla="*/ 96 w 96"/>
                <a:gd name="T7" fmla="*/ 13 h 20"/>
                <a:gd name="T8" fmla="*/ 5 w 9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0">
                  <a:moveTo>
                    <a:pt x="5" y="0"/>
                  </a:moveTo>
                  <a:lnTo>
                    <a:pt x="0" y="7"/>
                  </a:lnTo>
                  <a:lnTo>
                    <a:pt x="91" y="20"/>
                  </a:lnTo>
                  <a:lnTo>
                    <a:pt x="96" y="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297">
              <a:extLst>
                <a:ext uri="{FF2B5EF4-FFF2-40B4-BE49-F238E27FC236}">
                  <a16:creationId xmlns:a16="http://schemas.microsoft.com/office/drawing/2014/main" id="{CD44D008-BC5A-4657-80CE-6945B6280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3541713"/>
              <a:ext cx="152400" cy="34925"/>
            </a:xfrm>
            <a:custGeom>
              <a:avLst/>
              <a:gdLst>
                <a:gd name="T0" fmla="*/ 6 w 96"/>
                <a:gd name="T1" fmla="*/ 0 h 22"/>
                <a:gd name="T2" fmla="*/ 0 w 96"/>
                <a:gd name="T3" fmla="*/ 6 h 22"/>
                <a:gd name="T4" fmla="*/ 89 w 96"/>
                <a:gd name="T5" fmla="*/ 22 h 22"/>
                <a:gd name="T6" fmla="*/ 96 w 96"/>
                <a:gd name="T7" fmla="*/ 15 h 22"/>
                <a:gd name="T8" fmla="*/ 6 w 9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2">
                  <a:moveTo>
                    <a:pt x="6" y="0"/>
                  </a:moveTo>
                  <a:lnTo>
                    <a:pt x="0" y="6"/>
                  </a:lnTo>
                  <a:lnTo>
                    <a:pt x="89" y="22"/>
                  </a:lnTo>
                  <a:lnTo>
                    <a:pt x="96" y="15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298">
              <a:extLst>
                <a:ext uri="{FF2B5EF4-FFF2-40B4-BE49-F238E27FC236}">
                  <a16:creationId xmlns:a16="http://schemas.microsoft.com/office/drawing/2014/main" id="{27842962-3F0C-4040-BE47-78B2B0F31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463" y="3578225"/>
              <a:ext cx="149225" cy="38100"/>
            </a:xfrm>
            <a:custGeom>
              <a:avLst/>
              <a:gdLst>
                <a:gd name="T0" fmla="*/ 7 w 94"/>
                <a:gd name="T1" fmla="*/ 0 h 24"/>
                <a:gd name="T2" fmla="*/ 0 w 94"/>
                <a:gd name="T3" fmla="*/ 7 h 24"/>
                <a:gd name="T4" fmla="*/ 87 w 94"/>
                <a:gd name="T5" fmla="*/ 24 h 24"/>
                <a:gd name="T6" fmla="*/ 94 w 94"/>
                <a:gd name="T7" fmla="*/ 18 h 24"/>
                <a:gd name="T8" fmla="*/ 7 w 9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4">
                  <a:moveTo>
                    <a:pt x="7" y="0"/>
                  </a:moveTo>
                  <a:lnTo>
                    <a:pt x="0" y="7"/>
                  </a:lnTo>
                  <a:lnTo>
                    <a:pt x="87" y="24"/>
                  </a:lnTo>
                  <a:lnTo>
                    <a:pt x="94" y="1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299">
              <a:extLst>
                <a:ext uri="{FF2B5EF4-FFF2-40B4-BE49-F238E27FC236}">
                  <a16:creationId xmlns:a16="http://schemas.microsoft.com/office/drawing/2014/main" id="{F2E1747D-F722-4646-BED0-3AC7BE198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188" y="3614738"/>
              <a:ext cx="146050" cy="41275"/>
            </a:xfrm>
            <a:custGeom>
              <a:avLst/>
              <a:gdLst>
                <a:gd name="T0" fmla="*/ 8 w 92"/>
                <a:gd name="T1" fmla="*/ 0 h 26"/>
                <a:gd name="T2" fmla="*/ 0 w 92"/>
                <a:gd name="T3" fmla="*/ 6 h 26"/>
                <a:gd name="T4" fmla="*/ 84 w 92"/>
                <a:gd name="T5" fmla="*/ 26 h 26"/>
                <a:gd name="T6" fmla="*/ 92 w 92"/>
                <a:gd name="T7" fmla="*/ 20 h 26"/>
                <a:gd name="T8" fmla="*/ 8 w 9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6">
                  <a:moveTo>
                    <a:pt x="8" y="0"/>
                  </a:moveTo>
                  <a:lnTo>
                    <a:pt x="0" y="6"/>
                  </a:lnTo>
                  <a:lnTo>
                    <a:pt x="84" y="26"/>
                  </a:lnTo>
                  <a:lnTo>
                    <a:pt x="92" y="2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 300">
              <a:extLst>
                <a:ext uri="{FF2B5EF4-FFF2-40B4-BE49-F238E27FC236}">
                  <a16:creationId xmlns:a16="http://schemas.microsoft.com/office/drawing/2014/main" id="{55A7EC86-1E83-48A2-B7CF-3FAD417D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3649663"/>
              <a:ext cx="144463" cy="44450"/>
            </a:xfrm>
            <a:custGeom>
              <a:avLst/>
              <a:gdLst>
                <a:gd name="T0" fmla="*/ 8 w 91"/>
                <a:gd name="T1" fmla="*/ 0 h 28"/>
                <a:gd name="T2" fmla="*/ 0 w 91"/>
                <a:gd name="T3" fmla="*/ 6 h 28"/>
                <a:gd name="T4" fmla="*/ 82 w 91"/>
                <a:gd name="T5" fmla="*/ 28 h 28"/>
                <a:gd name="T6" fmla="*/ 91 w 91"/>
                <a:gd name="T7" fmla="*/ 22 h 28"/>
                <a:gd name="T8" fmla="*/ 8 w 9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8">
                  <a:moveTo>
                    <a:pt x="8" y="0"/>
                  </a:moveTo>
                  <a:lnTo>
                    <a:pt x="0" y="6"/>
                  </a:lnTo>
                  <a:lnTo>
                    <a:pt x="82" y="28"/>
                  </a:lnTo>
                  <a:lnTo>
                    <a:pt x="91" y="2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 301">
              <a:extLst>
                <a:ext uri="{FF2B5EF4-FFF2-40B4-BE49-F238E27FC236}">
                  <a16:creationId xmlns:a16="http://schemas.microsoft.com/office/drawing/2014/main" id="{32BAF50C-2E79-4875-8296-63F8424E4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0938" y="3683000"/>
              <a:ext cx="141288" cy="47625"/>
            </a:xfrm>
            <a:custGeom>
              <a:avLst/>
              <a:gdLst>
                <a:gd name="T0" fmla="*/ 9 w 89"/>
                <a:gd name="T1" fmla="*/ 0 h 30"/>
                <a:gd name="T2" fmla="*/ 0 w 89"/>
                <a:gd name="T3" fmla="*/ 7 h 30"/>
                <a:gd name="T4" fmla="*/ 79 w 89"/>
                <a:gd name="T5" fmla="*/ 30 h 30"/>
                <a:gd name="T6" fmla="*/ 89 w 89"/>
                <a:gd name="T7" fmla="*/ 24 h 30"/>
                <a:gd name="T8" fmla="*/ 9 w 8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0">
                  <a:moveTo>
                    <a:pt x="9" y="0"/>
                  </a:moveTo>
                  <a:lnTo>
                    <a:pt x="0" y="7"/>
                  </a:lnTo>
                  <a:lnTo>
                    <a:pt x="79" y="30"/>
                  </a:lnTo>
                  <a:lnTo>
                    <a:pt x="89" y="24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 302">
              <a:extLst>
                <a:ext uri="{FF2B5EF4-FFF2-40B4-BE49-F238E27FC236}">
                  <a16:creationId xmlns:a16="http://schemas.microsoft.com/office/drawing/2014/main" id="{BC720EF5-D201-44F3-AD9B-ED645A944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3716338"/>
              <a:ext cx="138113" cy="50800"/>
            </a:xfrm>
            <a:custGeom>
              <a:avLst/>
              <a:gdLst>
                <a:gd name="T0" fmla="*/ 10 w 87"/>
                <a:gd name="T1" fmla="*/ 0 h 32"/>
                <a:gd name="T2" fmla="*/ 0 w 87"/>
                <a:gd name="T3" fmla="*/ 6 h 32"/>
                <a:gd name="T4" fmla="*/ 77 w 87"/>
                <a:gd name="T5" fmla="*/ 32 h 32"/>
                <a:gd name="T6" fmla="*/ 87 w 87"/>
                <a:gd name="T7" fmla="*/ 26 h 32"/>
                <a:gd name="T8" fmla="*/ 10 w 8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32">
                  <a:moveTo>
                    <a:pt x="10" y="0"/>
                  </a:moveTo>
                  <a:lnTo>
                    <a:pt x="0" y="6"/>
                  </a:lnTo>
                  <a:lnTo>
                    <a:pt x="77" y="32"/>
                  </a:lnTo>
                  <a:lnTo>
                    <a:pt x="87" y="2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Freeform 303">
              <a:extLst>
                <a:ext uri="{FF2B5EF4-FFF2-40B4-BE49-F238E27FC236}">
                  <a16:creationId xmlns:a16="http://schemas.microsoft.com/office/drawing/2014/main" id="{C59187ED-5414-48C1-831E-C404F8A6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9813" y="3748088"/>
              <a:ext cx="133350" cy="52388"/>
            </a:xfrm>
            <a:custGeom>
              <a:avLst/>
              <a:gdLst>
                <a:gd name="T0" fmla="*/ 11 w 84"/>
                <a:gd name="T1" fmla="*/ 0 h 33"/>
                <a:gd name="T2" fmla="*/ 0 w 84"/>
                <a:gd name="T3" fmla="*/ 6 h 33"/>
                <a:gd name="T4" fmla="*/ 74 w 84"/>
                <a:gd name="T5" fmla="*/ 33 h 33"/>
                <a:gd name="T6" fmla="*/ 84 w 84"/>
                <a:gd name="T7" fmla="*/ 28 h 33"/>
                <a:gd name="T8" fmla="*/ 11 w 8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3">
                  <a:moveTo>
                    <a:pt x="11" y="0"/>
                  </a:moveTo>
                  <a:lnTo>
                    <a:pt x="0" y="6"/>
                  </a:lnTo>
                  <a:lnTo>
                    <a:pt x="74" y="33"/>
                  </a:lnTo>
                  <a:lnTo>
                    <a:pt x="84" y="2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Freeform 304">
              <a:extLst>
                <a:ext uri="{FF2B5EF4-FFF2-40B4-BE49-F238E27FC236}">
                  <a16:creationId xmlns:a16="http://schemas.microsoft.com/office/drawing/2014/main" id="{0C249101-A230-4379-9D42-BE8CBF916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3778250"/>
              <a:ext cx="130175" cy="55563"/>
            </a:xfrm>
            <a:custGeom>
              <a:avLst/>
              <a:gdLst>
                <a:gd name="T0" fmla="*/ 11 w 82"/>
                <a:gd name="T1" fmla="*/ 0 h 35"/>
                <a:gd name="T2" fmla="*/ 0 w 82"/>
                <a:gd name="T3" fmla="*/ 6 h 35"/>
                <a:gd name="T4" fmla="*/ 70 w 82"/>
                <a:gd name="T5" fmla="*/ 35 h 35"/>
                <a:gd name="T6" fmla="*/ 82 w 82"/>
                <a:gd name="T7" fmla="*/ 30 h 35"/>
                <a:gd name="T8" fmla="*/ 11 w 8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5">
                  <a:moveTo>
                    <a:pt x="11" y="0"/>
                  </a:moveTo>
                  <a:lnTo>
                    <a:pt x="0" y="6"/>
                  </a:lnTo>
                  <a:lnTo>
                    <a:pt x="70" y="35"/>
                  </a:lnTo>
                  <a:lnTo>
                    <a:pt x="82" y="30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Freeform 305">
              <a:extLst>
                <a:ext uri="{FF2B5EF4-FFF2-40B4-BE49-F238E27FC236}">
                  <a16:creationId xmlns:a16="http://schemas.microsoft.com/office/drawing/2014/main" id="{928AD587-76A5-40E4-835E-A69A64E28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806825"/>
              <a:ext cx="123825" cy="57150"/>
            </a:xfrm>
            <a:custGeom>
              <a:avLst/>
              <a:gdLst>
                <a:gd name="T0" fmla="*/ 12 w 78"/>
                <a:gd name="T1" fmla="*/ 0 h 36"/>
                <a:gd name="T2" fmla="*/ 0 w 78"/>
                <a:gd name="T3" fmla="*/ 6 h 36"/>
                <a:gd name="T4" fmla="*/ 66 w 78"/>
                <a:gd name="T5" fmla="*/ 36 h 36"/>
                <a:gd name="T6" fmla="*/ 78 w 78"/>
                <a:gd name="T7" fmla="*/ 31 h 36"/>
                <a:gd name="T8" fmla="*/ 12 w 7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6">
                  <a:moveTo>
                    <a:pt x="12" y="0"/>
                  </a:moveTo>
                  <a:lnTo>
                    <a:pt x="0" y="6"/>
                  </a:lnTo>
                  <a:lnTo>
                    <a:pt x="66" y="36"/>
                  </a:lnTo>
                  <a:lnTo>
                    <a:pt x="78" y="3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Freeform 306">
              <a:extLst>
                <a:ext uri="{FF2B5EF4-FFF2-40B4-BE49-F238E27FC236}">
                  <a16:creationId xmlns:a16="http://schemas.microsoft.com/office/drawing/2014/main" id="{BA674EE5-B68F-4EEA-83A9-EFDD55BF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725" y="3835400"/>
              <a:ext cx="120650" cy="58738"/>
            </a:xfrm>
            <a:custGeom>
              <a:avLst/>
              <a:gdLst>
                <a:gd name="T0" fmla="*/ 13 w 76"/>
                <a:gd name="T1" fmla="*/ 0 h 37"/>
                <a:gd name="T2" fmla="*/ 0 w 76"/>
                <a:gd name="T3" fmla="*/ 5 h 37"/>
                <a:gd name="T4" fmla="*/ 63 w 76"/>
                <a:gd name="T5" fmla="*/ 37 h 37"/>
                <a:gd name="T6" fmla="*/ 76 w 76"/>
                <a:gd name="T7" fmla="*/ 32 h 37"/>
                <a:gd name="T8" fmla="*/ 13 w 76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7">
                  <a:moveTo>
                    <a:pt x="13" y="0"/>
                  </a:moveTo>
                  <a:lnTo>
                    <a:pt x="0" y="5"/>
                  </a:lnTo>
                  <a:lnTo>
                    <a:pt x="63" y="37"/>
                  </a:lnTo>
                  <a:lnTo>
                    <a:pt x="76" y="32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Freeform 307">
              <a:extLst>
                <a:ext uri="{FF2B5EF4-FFF2-40B4-BE49-F238E27FC236}">
                  <a16:creationId xmlns:a16="http://schemas.microsoft.com/office/drawing/2014/main" id="{05D683AD-3801-43A3-8325-CDC3A2402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7875" y="3860800"/>
              <a:ext cx="114300" cy="61913"/>
            </a:xfrm>
            <a:custGeom>
              <a:avLst/>
              <a:gdLst>
                <a:gd name="T0" fmla="*/ 13 w 72"/>
                <a:gd name="T1" fmla="*/ 0 h 39"/>
                <a:gd name="T2" fmla="*/ 0 w 72"/>
                <a:gd name="T3" fmla="*/ 5 h 39"/>
                <a:gd name="T4" fmla="*/ 59 w 72"/>
                <a:gd name="T5" fmla="*/ 39 h 39"/>
                <a:gd name="T6" fmla="*/ 72 w 72"/>
                <a:gd name="T7" fmla="*/ 34 h 39"/>
                <a:gd name="T8" fmla="*/ 13 w 7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9">
                  <a:moveTo>
                    <a:pt x="13" y="0"/>
                  </a:moveTo>
                  <a:lnTo>
                    <a:pt x="0" y="5"/>
                  </a:lnTo>
                  <a:lnTo>
                    <a:pt x="59" y="39"/>
                  </a:lnTo>
                  <a:lnTo>
                    <a:pt x="72" y="3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Freeform 308">
              <a:extLst>
                <a:ext uri="{FF2B5EF4-FFF2-40B4-BE49-F238E27FC236}">
                  <a16:creationId xmlns:a16="http://schemas.microsoft.com/office/drawing/2014/main" id="{4279BA15-FD90-4BD4-A698-D380196BE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3884613"/>
              <a:ext cx="109538" cy="63500"/>
            </a:xfrm>
            <a:custGeom>
              <a:avLst/>
              <a:gdLst>
                <a:gd name="T0" fmla="*/ 14 w 69"/>
                <a:gd name="T1" fmla="*/ 0 h 40"/>
                <a:gd name="T2" fmla="*/ 0 w 69"/>
                <a:gd name="T3" fmla="*/ 5 h 40"/>
                <a:gd name="T4" fmla="*/ 55 w 69"/>
                <a:gd name="T5" fmla="*/ 40 h 40"/>
                <a:gd name="T6" fmla="*/ 69 w 69"/>
                <a:gd name="T7" fmla="*/ 36 h 40"/>
                <a:gd name="T8" fmla="*/ 14 w 69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0" y="5"/>
                  </a:lnTo>
                  <a:lnTo>
                    <a:pt x="55" y="40"/>
                  </a:lnTo>
                  <a:lnTo>
                    <a:pt x="69" y="36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Freeform 309">
              <a:extLst>
                <a:ext uri="{FF2B5EF4-FFF2-40B4-BE49-F238E27FC236}">
                  <a16:creationId xmlns:a16="http://schemas.microsoft.com/office/drawing/2014/main" id="{67F33D73-7747-42A6-92A2-AC2ECF82B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8650" y="3908425"/>
              <a:ext cx="103188" cy="63500"/>
            </a:xfrm>
            <a:custGeom>
              <a:avLst/>
              <a:gdLst>
                <a:gd name="T0" fmla="*/ 14 w 65"/>
                <a:gd name="T1" fmla="*/ 0 h 40"/>
                <a:gd name="T2" fmla="*/ 0 w 65"/>
                <a:gd name="T3" fmla="*/ 4 h 40"/>
                <a:gd name="T4" fmla="*/ 51 w 65"/>
                <a:gd name="T5" fmla="*/ 40 h 40"/>
                <a:gd name="T6" fmla="*/ 65 w 65"/>
                <a:gd name="T7" fmla="*/ 36 h 40"/>
                <a:gd name="T8" fmla="*/ 14 w 65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0">
                  <a:moveTo>
                    <a:pt x="14" y="0"/>
                  </a:moveTo>
                  <a:lnTo>
                    <a:pt x="0" y="4"/>
                  </a:lnTo>
                  <a:lnTo>
                    <a:pt x="51" y="40"/>
                  </a:lnTo>
                  <a:lnTo>
                    <a:pt x="65" y="36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Freeform 310">
              <a:extLst>
                <a:ext uri="{FF2B5EF4-FFF2-40B4-BE49-F238E27FC236}">
                  <a16:creationId xmlns:a16="http://schemas.microsoft.com/office/drawing/2014/main" id="{F254521C-9680-4FE4-8828-680327499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863" y="3929063"/>
              <a:ext cx="96838" cy="65088"/>
            </a:xfrm>
            <a:custGeom>
              <a:avLst/>
              <a:gdLst>
                <a:gd name="T0" fmla="*/ 14 w 61"/>
                <a:gd name="T1" fmla="*/ 0 h 41"/>
                <a:gd name="T2" fmla="*/ 0 w 61"/>
                <a:gd name="T3" fmla="*/ 3 h 41"/>
                <a:gd name="T4" fmla="*/ 46 w 61"/>
                <a:gd name="T5" fmla="*/ 41 h 41"/>
                <a:gd name="T6" fmla="*/ 61 w 61"/>
                <a:gd name="T7" fmla="*/ 37 h 41"/>
                <a:gd name="T8" fmla="*/ 14 w 6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1">
                  <a:moveTo>
                    <a:pt x="14" y="0"/>
                  </a:moveTo>
                  <a:lnTo>
                    <a:pt x="0" y="3"/>
                  </a:lnTo>
                  <a:lnTo>
                    <a:pt x="46" y="41"/>
                  </a:lnTo>
                  <a:lnTo>
                    <a:pt x="61" y="37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Freeform 311">
              <a:extLst>
                <a:ext uri="{FF2B5EF4-FFF2-40B4-BE49-F238E27FC236}">
                  <a16:creationId xmlns:a16="http://schemas.microsoft.com/office/drawing/2014/main" id="{D405F03D-3436-4938-AC6C-12835A74B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900" y="3948113"/>
              <a:ext cx="90488" cy="66675"/>
            </a:xfrm>
            <a:custGeom>
              <a:avLst/>
              <a:gdLst>
                <a:gd name="T0" fmla="*/ 15 w 57"/>
                <a:gd name="T1" fmla="*/ 0 h 42"/>
                <a:gd name="T2" fmla="*/ 0 w 57"/>
                <a:gd name="T3" fmla="*/ 3 h 42"/>
                <a:gd name="T4" fmla="*/ 42 w 57"/>
                <a:gd name="T5" fmla="*/ 42 h 42"/>
                <a:gd name="T6" fmla="*/ 57 w 57"/>
                <a:gd name="T7" fmla="*/ 38 h 42"/>
                <a:gd name="T8" fmla="*/ 15 w 5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2">
                  <a:moveTo>
                    <a:pt x="15" y="0"/>
                  </a:moveTo>
                  <a:lnTo>
                    <a:pt x="0" y="3"/>
                  </a:lnTo>
                  <a:lnTo>
                    <a:pt x="42" y="42"/>
                  </a:lnTo>
                  <a:lnTo>
                    <a:pt x="57" y="38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Freeform 312">
              <a:extLst>
                <a:ext uri="{FF2B5EF4-FFF2-40B4-BE49-F238E27FC236}">
                  <a16:creationId xmlns:a16="http://schemas.microsoft.com/office/drawing/2014/main" id="{E7DCA22A-B5F5-4984-8B75-4E9B9D0B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350" y="3965575"/>
              <a:ext cx="84138" cy="66675"/>
            </a:xfrm>
            <a:custGeom>
              <a:avLst/>
              <a:gdLst>
                <a:gd name="T0" fmla="*/ 16 w 53"/>
                <a:gd name="T1" fmla="*/ 0 h 42"/>
                <a:gd name="T2" fmla="*/ 0 w 53"/>
                <a:gd name="T3" fmla="*/ 3 h 42"/>
                <a:gd name="T4" fmla="*/ 37 w 53"/>
                <a:gd name="T5" fmla="*/ 42 h 42"/>
                <a:gd name="T6" fmla="*/ 53 w 53"/>
                <a:gd name="T7" fmla="*/ 39 h 42"/>
                <a:gd name="T8" fmla="*/ 16 w 5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2">
                  <a:moveTo>
                    <a:pt x="16" y="0"/>
                  </a:moveTo>
                  <a:lnTo>
                    <a:pt x="0" y="3"/>
                  </a:lnTo>
                  <a:lnTo>
                    <a:pt x="37" y="42"/>
                  </a:lnTo>
                  <a:lnTo>
                    <a:pt x="53" y="39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Freeform 313">
              <a:extLst>
                <a:ext uri="{FF2B5EF4-FFF2-40B4-BE49-F238E27FC236}">
                  <a16:creationId xmlns:a16="http://schemas.microsoft.com/office/drawing/2014/main" id="{FD174082-A481-4DD8-99B8-7399F3465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3979863"/>
              <a:ext cx="77788" cy="68263"/>
            </a:xfrm>
            <a:custGeom>
              <a:avLst/>
              <a:gdLst>
                <a:gd name="T0" fmla="*/ 16 w 49"/>
                <a:gd name="T1" fmla="*/ 0 h 43"/>
                <a:gd name="T2" fmla="*/ 0 w 49"/>
                <a:gd name="T3" fmla="*/ 3 h 43"/>
                <a:gd name="T4" fmla="*/ 33 w 49"/>
                <a:gd name="T5" fmla="*/ 43 h 43"/>
                <a:gd name="T6" fmla="*/ 49 w 49"/>
                <a:gd name="T7" fmla="*/ 40 h 43"/>
                <a:gd name="T8" fmla="*/ 16 w 4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3">
                  <a:moveTo>
                    <a:pt x="16" y="0"/>
                  </a:moveTo>
                  <a:lnTo>
                    <a:pt x="0" y="3"/>
                  </a:lnTo>
                  <a:lnTo>
                    <a:pt x="33" y="43"/>
                  </a:lnTo>
                  <a:lnTo>
                    <a:pt x="49" y="4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Freeform 314">
              <a:extLst>
                <a:ext uri="{FF2B5EF4-FFF2-40B4-BE49-F238E27FC236}">
                  <a16:creationId xmlns:a16="http://schemas.microsoft.com/office/drawing/2014/main" id="{43DF09E1-EF67-454A-A520-A05BE8D97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488" y="3994150"/>
              <a:ext cx="69850" cy="68263"/>
            </a:xfrm>
            <a:custGeom>
              <a:avLst/>
              <a:gdLst>
                <a:gd name="T0" fmla="*/ 16 w 44"/>
                <a:gd name="T1" fmla="*/ 0 h 43"/>
                <a:gd name="T2" fmla="*/ 0 w 44"/>
                <a:gd name="T3" fmla="*/ 2 h 43"/>
                <a:gd name="T4" fmla="*/ 28 w 44"/>
                <a:gd name="T5" fmla="*/ 43 h 43"/>
                <a:gd name="T6" fmla="*/ 44 w 44"/>
                <a:gd name="T7" fmla="*/ 40 h 43"/>
                <a:gd name="T8" fmla="*/ 16 w 4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16" y="0"/>
                  </a:moveTo>
                  <a:lnTo>
                    <a:pt x="0" y="2"/>
                  </a:lnTo>
                  <a:lnTo>
                    <a:pt x="28" y="43"/>
                  </a:lnTo>
                  <a:lnTo>
                    <a:pt x="44" y="4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Freeform 315">
              <a:extLst>
                <a:ext uri="{FF2B5EF4-FFF2-40B4-BE49-F238E27FC236}">
                  <a16:creationId xmlns:a16="http://schemas.microsoft.com/office/drawing/2014/main" id="{28025865-5480-412F-A101-AA528709E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175" y="4003675"/>
              <a:ext cx="61913" cy="69850"/>
            </a:xfrm>
            <a:custGeom>
              <a:avLst/>
              <a:gdLst>
                <a:gd name="T0" fmla="*/ 16 w 39"/>
                <a:gd name="T1" fmla="*/ 0 h 44"/>
                <a:gd name="T2" fmla="*/ 0 w 39"/>
                <a:gd name="T3" fmla="*/ 2 h 44"/>
                <a:gd name="T4" fmla="*/ 23 w 39"/>
                <a:gd name="T5" fmla="*/ 44 h 44"/>
                <a:gd name="T6" fmla="*/ 39 w 39"/>
                <a:gd name="T7" fmla="*/ 42 h 44"/>
                <a:gd name="T8" fmla="*/ 16 w 3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4">
                  <a:moveTo>
                    <a:pt x="16" y="0"/>
                  </a:moveTo>
                  <a:lnTo>
                    <a:pt x="0" y="2"/>
                  </a:lnTo>
                  <a:lnTo>
                    <a:pt x="23" y="44"/>
                  </a:lnTo>
                  <a:lnTo>
                    <a:pt x="39" y="42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Freeform 316">
              <a:extLst>
                <a:ext uri="{FF2B5EF4-FFF2-40B4-BE49-F238E27FC236}">
                  <a16:creationId xmlns:a16="http://schemas.microsoft.com/office/drawing/2014/main" id="{03E6CB3D-6CC7-4951-B27D-06CFE3EFC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5" y="4013200"/>
              <a:ext cx="55563" cy="69850"/>
            </a:xfrm>
            <a:custGeom>
              <a:avLst/>
              <a:gdLst>
                <a:gd name="T0" fmla="*/ 17 w 35"/>
                <a:gd name="T1" fmla="*/ 0 h 44"/>
                <a:gd name="T2" fmla="*/ 0 w 35"/>
                <a:gd name="T3" fmla="*/ 2 h 44"/>
                <a:gd name="T4" fmla="*/ 19 w 35"/>
                <a:gd name="T5" fmla="*/ 44 h 44"/>
                <a:gd name="T6" fmla="*/ 35 w 35"/>
                <a:gd name="T7" fmla="*/ 42 h 44"/>
                <a:gd name="T8" fmla="*/ 17 w 35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4">
                  <a:moveTo>
                    <a:pt x="17" y="0"/>
                  </a:moveTo>
                  <a:lnTo>
                    <a:pt x="0" y="2"/>
                  </a:lnTo>
                  <a:lnTo>
                    <a:pt x="19" y="44"/>
                  </a:lnTo>
                  <a:lnTo>
                    <a:pt x="35" y="42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Freeform 317">
              <a:extLst>
                <a:ext uri="{FF2B5EF4-FFF2-40B4-BE49-F238E27FC236}">
                  <a16:creationId xmlns:a16="http://schemas.microsoft.com/office/drawing/2014/main" id="{26BF8818-92D7-4E6C-B789-E84B23B17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375" y="4021138"/>
              <a:ext cx="49213" cy="68263"/>
            </a:xfrm>
            <a:custGeom>
              <a:avLst/>
              <a:gdLst>
                <a:gd name="T0" fmla="*/ 17 w 31"/>
                <a:gd name="T1" fmla="*/ 0 h 43"/>
                <a:gd name="T2" fmla="*/ 0 w 31"/>
                <a:gd name="T3" fmla="*/ 1 h 43"/>
                <a:gd name="T4" fmla="*/ 14 w 31"/>
                <a:gd name="T5" fmla="*/ 43 h 43"/>
                <a:gd name="T6" fmla="*/ 31 w 31"/>
                <a:gd name="T7" fmla="*/ 42 h 43"/>
                <a:gd name="T8" fmla="*/ 17 w 31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3">
                  <a:moveTo>
                    <a:pt x="17" y="0"/>
                  </a:moveTo>
                  <a:lnTo>
                    <a:pt x="0" y="1"/>
                  </a:lnTo>
                  <a:lnTo>
                    <a:pt x="14" y="43"/>
                  </a:lnTo>
                  <a:lnTo>
                    <a:pt x="31" y="42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Freeform 318">
              <a:extLst>
                <a:ext uri="{FF2B5EF4-FFF2-40B4-BE49-F238E27FC236}">
                  <a16:creationId xmlns:a16="http://schemas.microsoft.com/office/drawing/2014/main" id="{00616C4C-C77B-4121-B792-FE8E78521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475" y="4025900"/>
              <a:ext cx="39688" cy="68263"/>
            </a:xfrm>
            <a:custGeom>
              <a:avLst/>
              <a:gdLst>
                <a:gd name="T0" fmla="*/ 17 w 25"/>
                <a:gd name="T1" fmla="*/ 0 h 43"/>
                <a:gd name="T2" fmla="*/ 0 w 25"/>
                <a:gd name="T3" fmla="*/ 1 h 43"/>
                <a:gd name="T4" fmla="*/ 8 w 25"/>
                <a:gd name="T5" fmla="*/ 43 h 43"/>
                <a:gd name="T6" fmla="*/ 25 w 25"/>
                <a:gd name="T7" fmla="*/ 43 h 43"/>
                <a:gd name="T8" fmla="*/ 17 w 2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17" y="0"/>
                  </a:moveTo>
                  <a:lnTo>
                    <a:pt x="0" y="1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Freeform 319">
              <a:extLst>
                <a:ext uri="{FF2B5EF4-FFF2-40B4-BE49-F238E27FC236}">
                  <a16:creationId xmlns:a16="http://schemas.microsoft.com/office/drawing/2014/main" id="{37CE7402-EB83-43FC-B48A-D35CC6FC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5" y="4029075"/>
              <a:ext cx="30163" cy="68263"/>
            </a:xfrm>
            <a:custGeom>
              <a:avLst/>
              <a:gdLst>
                <a:gd name="T0" fmla="*/ 16 w 19"/>
                <a:gd name="T1" fmla="*/ 0 h 43"/>
                <a:gd name="T2" fmla="*/ 0 w 19"/>
                <a:gd name="T3" fmla="*/ 0 h 43"/>
                <a:gd name="T4" fmla="*/ 3 w 19"/>
                <a:gd name="T5" fmla="*/ 43 h 43"/>
                <a:gd name="T6" fmla="*/ 19 w 19"/>
                <a:gd name="T7" fmla="*/ 43 h 43"/>
                <a:gd name="T8" fmla="*/ 16 w 1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3">
                  <a:moveTo>
                    <a:pt x="16" y="0"/>
                  </a:moveTo>
                  <a:lnTo>
                    <a:pt x="0" y="0"/>
                  </a:lnTo>
                  <a:lnTo>
                    <a:pt x="3" y="43"/>
                  </a:lnTo>
                  <a:lnTo>
                    <a:pt x="19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Freeform 320">
              <a:extLst>
                <a:ext uri="{FF2B5EF4-FFF2-40B4-BE49-F238E27FC236}">
                  <a16:creationId xmlns:a16="http://schemas.microsoft.com/office/drawing/2014/main" id="{87882D9E-8308-4F1D-8FA8-1FD503A2C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13" y="4029075"/>
              <a:ext cx="28575" cy="68263"/>
            </a:xfrm>
            <a:custGeom>
              <a:avLst/>
              <a:gdLst>
                <a:gd name="T0" fmla="*/ 18 w 18"/>
                <a:gd name="T1" fmla="*/ 0 h 43"/>
                <a:gd name="T2" fmla="*/ 2 w 18"/>
                <a:gd name="T3" fmla="*/ 0 h 43"/>
                <a:gd name="T4" fmla="*/ 0 w 18"/>
                <a:gd name="T5" fmla="*/ 43 h 43"/>
                <a:gd name="T6" fmla="*/ 16 w 18"/>
                <a:gd name="T7" fmla="*/ 43 h 43"/>
                <a:gd name="T8" fmla="*/ 18 w 1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18" y="0"/>
                  </a:moveTo>
                  <a:lnTo>
                    <a:pt x="2" y="0"/>
                  </a:lnTo>
                  <a:lnTo>
                    <a:pt x="0" y="43"/>
                  </a:lnTo>
                  <a:lnTo>
                    <a:pt x="16" y="43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Freeform 321">
              <a:extLst>
                <a:ext uri="{FF2B5EF4-FFF2-40B4-BE49-F238E27FC236}">
                  <a16:creationId xmlns:a16="http://schemas.microsoft.com/office/drawing/2014/main" id="{B24F4607-636D-4F62-95EA-4F646E488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2488" y="4027488"/>
              <a:ext cx="38100" cy="68263"/>
            </a:xfrm>
            <a:custGeom>
              <a:avLst/>
              <a:gdLst>
                <a:gd name="T0" fmla="*/ 24 w 24"/>
                <a:gd name="T1" fmla="*/ 0 h 43"/>
                <a:gd name="T2" fmla="*/ 7 w 24"/>
                <a:gd name="T3" fmla="*/ 0 h 43"/>
                <a:gd name="T4" fmla="*/ 0 w 24"/>
                <a:gd name="T5" fmla="*/ 43 h 43"/>
                <a:gd name="T6" fmla="*/ 17 w 24"/>
                <a:gd name="T7" fmla="*/ 43 h 43"/>
                <a:gd name="T8" fmla="*/ 24 w 2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3">
                  <a:moveTo>
                    <a:pt x="24" y="0"/>
                  </a:moveTo>
                  <a:lnTo>
                    <a:pt x="7" y="0"/>
                  </a:lnTo>
                  <a:lnTo>
                    <a:pt x="0" y="43"/>
                  </a:lnTo>
                  <a:lnTo>
                    <a:pt x="17" y="4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Freeform 322">
              <a:extLst>
                <a:ext uri="{FF2B5EF4-FFF2-40B4-BE49-F238E27FC236}">
                  <a16:creationId xmlns:a16="http://schemas.microsoft.com/office/drawing/2014/main" id="{C5DCDABF-84E6-4F0C-BC93-2F1B6221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650" y="4022725"/>
              <a:ext cx="44450" cy="69850"/>
            </a:xfrm>
            <a:custGeom>
              <a:avLst/>
              <a:gdLst>
                <a:gd name="T0" fmla="*/ 28 w 28"/>
                <a:gd name="T1" fmla="*/ 1 h 44"/>
                <a:gd name="T2" fmla="*/ 12 w 28"/>
                <a:gd name="T3" fmla="*/ 0 h 44"/>
                <a:gd name="T4" fmla="*/ 0 w 28"/>
                <a:gd name="T5" fmla="*/ 43 h 44"/>
                <a:gd name="T6" fmla="*/ 16 w 28"/>
                <a:gd name="T7" fmla="*/ 44 h 44"/>
                <a:gd name="T8" fmla="*/ 28 w 28"/>
                <a:gd name="T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4">
                  <a:moveTo>
                    <a:pt x="28" y="1"/>
                  </a:moveTo>
                  <a:lnTo>
                    <a:pt x="12" y="0"/>
                  </a:lnTo>
                  <a:lnTo>
                    <a:pt x="0" y="43"/>
                  </a:lnTo>
                  <a:lnTo>
                    <a:pt x="16" y="44"/>
                  </a:lnTo>
                  <a:lnTo>
                    <a:pt x="2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Freeform 323">
              <a:extLst>
                <a:ext uri="{FF2B5EF4-FFF2-40B4-BE49-F238E27FC236}">
                  <a16:creationId xmlns:a16="http://schemas.microsoft.com/office/drawing/2014/main" id="{5AEBDA58-AC8B-4E85-87A1-23EDC081F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813" y="4016375"/>
              <a:ext cx="52388" cy="69850"/>
            </a:xfrm>
            <a:custGeom>
              <a:avLst/>
              <a:gdLst>
                <a:gd name="T0" fmla="*/ 33 w 33"/>
                <a:gd name="T1" fmla="*/ 2 h 44"/>
                <a:gd name="T2" fmla="*/ 17 w 33"/>
                <a:gd name="T3" fmla="*/ 0 h 44"/>
                <a:gd name="T4" fmla="*/ 0 w 33"/>
                <a:gd name="T5" fmla="*/ 43 h 44"/>
                <a:gd name="T6" fmla="*/ 16 w 33"/>
                <a:gd name="T7" fmla="*/ 44 h 44"/>
                <a:gd name="T8" fmla="*/ 33 w 33"/>
                <a:gd name="T9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4">
                  <a:moveTo>
                    <a:pt x="33" y="2"/>
                  </a:moveTo>
                  <a:lnTo>
                    <a:pt x="17" y="0"/>
                  </a:lnTo>
                  <a:lnTo>
                    <a:pt x="0" y="43"/>
                  </a:lnTo>
                  <a:lnTo>
                    <a:pt x="16" y="44"/>
                  </a:lnTo>
                  <a:lnTo>
                    <a:pt x="3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Freeform 324">
              <a:extLst>
                <a:ext uri="{FF2B5EF4-FFF2-40B4-BE49-F238E27FC236}">
                  <a16:creationId xmlns:a16="http://schemas.microsoft.com/office/drawing/2014/main" id="{D79AC5F9-C5A4-47ED-A09C-A9CB26C1C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4008438"/>
              <a:ext cx="58738" cy="69850"/>
            </a:xfrm>
            <a:custGeom>
              <a:avLst/>
              <a:gdLst>
                <a:gd name="T0" fmla="*/ 37 w 37"/>
                <a:gd name="T1" fmla="*/ 2 h 44"/>
                <a:gd name="T2" fmla="*/ 21 w 37"/>
                <a:gd name="T3" fmla="*/ 0 h 44"/>
                <a:gd name="T4" fmla="*/ 0 w 37"/>
                <a:gd name="T5" fmla="*/ 42 h 44"/>
                <a:gd name="T6" fmla="*/ 16 w 37"/>
                <a:gd name="T7" fmla="*/ 44 h 44"/>
                <a:gd name="T8" fmla="*/ 37 w 37"/>
                <a:gd name="T9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37" y="2"/>
                  </a:moveTo>
                  <a:lnTo>
                    <a:pt x="21" y="0"/>
                  </a:lnTo>
                  <a:lnTo>
                    <a:pt x="0" y="42"/>
                  </a:lnTo>
                  <a:lnTo>
                    <a:pt x="16" y="44"/>
                  </a:ln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Freeform 325">
              <a:extLst>
                <a:ext uri="{FF2B5EF4-FFF2-40B4-BE49-F238E27FC236}">
                  <a16:creationId xmlns:a16="http://schemas.microsoft.com/office/drawing/2014/main" id="{839A4D7B-FA85-492E-BD5E-6815BEFEA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3998913"/>
              <a:ext cx="68263" cy="68263"/>
            </a:xfrm>
            <a:custGeom>
              <a:avLst/>
              <a:gdLst>
                <a:gd name="T0" fmla="*/ 43 w 43"/>
                <a:gd name="T1" fmla="*/ 2 h 43"/>
                <a:gd name="T2" fmla="*/ 27 w 43"/>
                <a:gd name="T3" fmla="*/ 0 h 43"/>
                <a:gd name="T4" fmla="*/ 0 w 43"/>
                <a:gd name="T5" fmla="*/ 41 h 43"/>
                <a:gd name="T6" fmla="*/ 16 w 43"/>
                <a:gd name="T7" fmla="*/ 43 h 43"/>
                <a:gd name="T8" fmla="*/ 43 w 43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43" y="2"/>
                  </a:moveTo>
                  <a:lnTo>
                    <a:pt x="27" y="0"/>
                  </a:lnTo>
                  <a:lnTo>
                    <a:pt x="0" y="41"/>
                  </a:lnTo>
                  <a:lnTo>
                    <a:pt x="16" y="43"/>
                  </a:ln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Freeform 326">
              <a:extLst>
                <a:ext uri="{FF2B5EF4-FFF2-40B4-BE49-F238E27FC236}">
                  <a16:creationId xmlns:a16="http://schemas.microsoft.com/office/drawing/2014/main" id="{CA911F47-EA19-40A5-8140-D20CBF6B6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238" y="3986213"/>
              <a:ext cx="74613" cy="68263"/>
            </a:xfrm>
            <a:custGeom>
              <a:avLst/>
              <a:gdLst>
                <a:gd name="T0" fmla="*/ 47 w 47"/>
                <a:gd name="T1" fmla="*/ 3 h 43"/>
                <a:gd name="T2" fmla="*/ 31 w 47"/>
                <a:gd name="T3" fmla="*/ 0 h 43"/>
                <a:gd name="T4" fmla="*/ 0 w 47"/>
                <a:gd name="T5" fmla="*/ 41 h 43"/>
                <a:gd name="T6" fmla="*/ 15 w 47"/>
                <a:gd name="T7" fmla="*/ 43 h 43"/>
                <a:gd name="T8" fmla="*/ 47 w 47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3">
                  <a:moveTo>
                    <a:pt x="47" y="3"/>
                  </a:moveTo>
                  <a:lnTo>
                    <a:pt x="31" y="0"/>
                  </a:lnTo>
                  <a:lnTo>
                    <a:pt x="0" y="41"/>
                  </a:lnTo>
                  <a:lnTo>
                    <a:pt x="15" y="43"/>
                  </a:lnTo>
                  <a:lnTo>
                    <a:pt x="4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Freeform 327">
              <a:extLst>
                <a:ext uri="{FF2B5EF4-FFF2-40B4-BE49-F238E27FC236}">
                  <a16:creationId xmlns:a16="http://schemas.microsoft.com/office/drawing/2014/main" id="{C36B136A-6120-4763-A038-2C2B317C6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3971925"/>
              <a:ext cx="82550" cy="68263"/>
            </a:xfrm>
            <a:custGeom>
              <a:avLst/>
              <a:gdLst>
                <a:gd name="T0" fmla="*/ 52 w 52"/>
                <a:gd name="T1" fmla="*/ 3 h 43"/>
                <a:gd name="T2" fmla="*/ 36 w 52"/>
                <a:gd name="T3" fmla="*/ 0 h 43"/>
                <a:gd name="T4" fmla="*/ 0 w 52"/>
                <a:gd name="T5" fmla="*/ 40 h 43"/>
                <a:gd name="T6" fmla="*/ 15 w 52"/>
                <a:gd name="T7" fmla="*/ 43 h 43"/>
                <a:gd name="T8" fmla="*/ 52 w 52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52" y="3"/>
                  </a:moveTo>
                  <a:lnTo>
                    <a:pt x="36" y="0"/>
                  </a:lnTo>
                  <a:lnTo>
                    <a:pt x="0" y="40"/>
                  </a:lnTo>
                  <a:lnTo>
                    <a:pt x="15" y="43"/>
                  </a:ln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Freeform 328">
              <a:extLst>
                <a:ext uri="{FF2B5EF4-FFF2-40B4-BE49-F238E27FC236}">
                  <a16:creationId xmlns:a16="http://schemas.microsoft.com/office/drawing/2014/main" id="{6F2F7482-695C-4C1E-BD8D-80660C9E8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263" y="3956050"/>
              <a:ext cx="88900" cy="66675"/>
            </a:xfrm>
            <a:custGeom>
              <a:avLst/>
              <a:gdLst>
                <a:gd name="T0" fmla="*/ 56 w 56"/>
                <a:gd name="T1" fmla="*/ 3 h 42"/>
                <a:gd name="T2" fmla="*/ 40 w 56"/>
                <a:gd name="T3" fmla="*/ 0 h 42"/>
                <a:gd name="T4" fmla="*/ 0 w 56"/>
                <a:gd name="T5" fmla="*/ 39 h 42"/>
                <a:gd name="T6" fmla="*/ 15 w 56"/>
                <a:gd name="T7" fmla="*/ 42 h 42"/>
                <a:gd name="T8" fmla="*/ 56 w 56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56" y="3"/>
                  </a:moveTo>
                  <a:lnTo>
                    <a:pt x="40" y="0"/>
                  </a:lnTo>
                  <a:lnTo>
                    <a:pt x="0" y="39"/>
                  </a:lnTo>
                  <a:lnTo>
                    <a:pt x="15" y="42"/>
                  </a:lnTo>
                  <a:lnTo>
                    <a:pt x="5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Freeform 329">
              <a:extLst>
                <a:ext uri="{FF2B5EF4-FFF2-40B4-BE49-F238E27FC236}">
                  <a16:creationId xmlns:a16="http://schemas.microsoft.com/office/drawing/2014/main" id="{192D0BB3-6501-43CF-84E9-C59E8EF95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950" y="3937000"/>
              <a:ext cx="95250" cy="66675"/>
            </a:xfrm>
            <a:custGeom>
              <a:avLst/>
              <a:gdLst>
                <a:gd name="T0" fmla="*/ 60 w 60"/>
                <a:gd name="T1" fmla="*/ 4 h 42"/>
                <a:gd name="T2" fmla="*/ 45 w 60"/>
                <a:gd name="T3" fmla="*/ 0 h 42"/>
                <a:gd name="T4" fmla="*/ 0 w 60"/>
                <a:gd name="T5" fmla="*/ 39 h 42"/>
                <a:gd name="T6" fmla="*/ 15 w 60"/>
                <a:gd name="T7" fmla="*/ 42 h 42"/>
                <a:gd name="T8" fmla="*/ 60 w 60"/>
                <a:gd name="T9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2">
                  <a:moveTo>
                    <a:pt x="60" y="4"/>
                  </a:moveTo>
                  <a:lnTo>
                    <a:pt x="45" y="0"/>
                  </a:lnTo>
                  <a:lnTo>
                    <a:pt x="0" y="39"/>
                  </a:lnTo>
                  <a:lnTo>
                    <a:pt x="15" y="42"/>
                  </a:lnTo>
                  <a:lnTo>
                    <a:pt x="6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Freeform 330">
              <a:extLst>
                <a:ext uri="{FF2B5EF4-FFF2-40B4-BE49-F238E27FC236}">
                  <a16:creationId xmlns:a16="http://schemas.microsoft.com/office/drawing/2014/main" id="{2B137336-31E9-4A4B-85CD-85A7A3454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917950"/>
              <a:ext cx="100013" cy="65088"/>
            </a:xfrm>
            <a:custGeom>
              <a:avLst/>
              <a:gdLst>
                <a:gd name="T0" fmla="*/ 63 w 63"/>
                <a:gd name="T1" fmla="*/ 4 h 41"/>
                <a:gd name="T2" fmla="*/ 49 w 63"/>
                <a:gd name="T3" fmla="*/ 0 h 41"/>
                <a:gd name="T4" fmla="*/ 0 w 63"/>
                <a:gd name="T5" fmla="*/ 37 h 41"/>
                <a:gd name="T6" fmla="*/ 14 w 63"/>
                <a:gd name="T7" fmla="*/ 41 h 41"/>
                <a:gd name="T8" fmla="*/ 63 w 63"/>
                <a:gd name="T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1">
                  <a:moveTo>
                    <a:pt x="63" y="4"/>
                  </a:moveTo>
                  <a:lnTo>
                    <a:pt x="49" y="0"/>
                  </a:lnTo>
                  <a:lnTo>
                    <a:pt x="0" y="37"/>
                  </a:lnTo>
                  <a:lnTo>
                    <a:pt x="14" y="41"/>
                  </a:lnTo>
                  <a:lnTo>
                    <a:pt x="6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Freeform 331">
              <a:extLst>
                <a:ext uri="{FF2B5EF4-FFF2-40B4-BE49-F238E27FC236}">
                  <a16:creationId xmlns:a16="http://schemas.microsoft.com/office/drawing/2014/main" id="{C768A002-8EBE-4349-A2CE-8AE3137E5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895725"/>
              <a:ext cx="107950" cy="63500"/>
            </a:xfrm>
            <a:custGeom>
              <a:avLst/>
              <a:gdLst>
                <a:gd name="T0" fmla="*/ 68 w 68"/>
                <a:gd name="T1" fmla="*/ 4 h 40"/>
                <a:gd name="T2" fmla="*/ 54 w 68"/>
                <a:gd name="T3" fmla="*/ 0 h 40"/>
                <a:gd name="T4" fmla="*/ 0 w 68"/>
                <a:gd name="T5" fmla="*/ 36 h 40"/>
                <a:gd name="T6" fmla="*/ 14 w 68"/>
                <a:gd name="T7" fmla="*/ 40 h 40"/>
                <a:gd name="T8" fmla="*/ 68 w 68"/>
                <a:gd name="T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8" y="4"/>
                  </a:moveTo>
                  <a:lnTo>
                    <a:pt x="54" y="0"/>
                  </a:lnTo>
                  <a:lnTo>
                    <a:pt x="0" y="36"/>
                  </a:lnTo>
                  <a:lnTo>
                    <a:pt x="14" y="40"/>
                  </a:lnTo>
                  <a:lnTo>
                    <a:pt x="6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Freeform 332">
              <a:extLst>
                <a:ext uri="{FF2B5EF4-FFF2-40B4-BE49-F238E27FC236}">
                  <a16:creationId xmlns:a16="http://schemas.microsoft.com/office/drawing/2014/main" id="{8263DEF1-87ED-497F-B0FE-A170A219A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3871913"/>
              <a:ext cx="112713" cy="61913"/>
            </a:xfrm>
            <a:custGeom>
              <a:avLst/>
              <a:gdLst>
                <a:gd name="T0" fmla="*/ 71 w 71"/>
                <a:gd name="T1" fmla="*/ 5 h 39"/>
                <a:gd name="T2" fmla="*/ 58 w 71"/>
                <a:gd name="T3" fmla="*/ 0 h 39"/>
                <a:gd name="T4" fmla="*/ 0 w 71"/>
                <a:gd name="T5" fmla="*/ 35 h 39"/>
                <a:gd name="T6" fmla="*/ 14 w 71"/>
                <a:gd name="T7" fmla="*/ 39 h 39"/>
                <a:gd name="T8" fmla="*/ 71 w 71"/>
                <a:gd name="T9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5"/>
                  </a:moveTo>
                  <a:lnTo>
                    <a:pt x="58" y="0"/>
                  </a:lnTo>
                  <a:lnTo>
                    <a:pt x="0" y="35"/>
                  </a:lnTo>
                  <a:lnTo>
                    <a:pt x="14" y="39"/>
                  </a:lnTo>
                  <a:lnTo>
                    <a:pt x="7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Freeform 333">
              <a:extLst>
                <a:ext uri="{FF2B5EF4-FFF2-40B4-BE49-F238E27FC236}">
                  <a16:creationId xmlns:a16="http://schemas.microsoft.com/office/drawing/2014/main" id="{D2DB68D3-9620-423B-9ED4-3780114C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688" y="3846513"/>
              <a:ext cx="119063" cy="60325"/>
            </a:xfrm>
            <a:custGeom>
              <a:avLst/>
              <a:gdLst>
                <a:gd name="T0" fmla="*/ 75 w 75"/>
                <a:gd name="T1" fmla="*/ 5 h 38"/>
                <a:gd name="T2" fmla="*/ 62 w 75"/>
                <a:gd name="T3" fmla="*/ 0 h 38"/>
                <a:gd name="T4" fmla="*/ 0 w 75"/>
                <a:gd name="T5" fmla="*/ 34 h 38"/>
                <a:gd name="T6" fmla="*/ 13 w 75"/>
                <a:gd name="T7" fmla="*/ 38 h 38"/>
                <a:gd name="T8" fmla="*/ 75 w 75"/>
                <a:gd name="T9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38">
                  <a:moveTo>
                    <a:pt x="75" y="5"/>
                  </a:moveTo>
                  <a:lnTo>
                    <a:pt x="62" y="0"/>
                  </a:lnTo>
                  <a:lnTo>
                    <a:pt x="0" y="34"/>
                  </a:lnTo>
                  <a:lnTo>
                    <a:pt x="13" y="38"/>
                  </a:lnTo>
                  <a:lnTo>
                    <a:pt x="7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Freeform 334">
              <a:extLst>
                <a:ext uri="{FF2B5EF4-FFF2-40B4-BE49-F238E27FC236}">
                  <a16:creationId xmlns:a16="http://schemas.microsoft.com/office/drawing/2014/main" id="{A180D711-6E85-4036-9689-5F76F08CF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3819525"/>
              <a:ext cx="122238" cy="58738"/>
            </a:xfrm>
            <a:custGeom>
              <a:avLst/>
              <a:gdLst>
                <a:gd name="T0" fmla="*/ 77 w 77"/>
                <a:gd name="T1" fmla="*/ 5 h 37"/>
                <a:gd name="T2" fmla="*/ 65 w 77"/>
                <a:gd name="T3" fmla="*/ 0 h 37"/>
                <a:gd name="T4" fmla="*/ 0 w 77"/>
                <a:gd name="T5" fmla="*/ 32 h 37"/>
                <a:gd name="T6" fmla="*/ 12 w 77"/>
                <a:gd name="T7" fmla="*/ 37 h 37"/>
                <a:gd name="T8" fmla="*/ 77 w 77"/>
                <a:gd name="T9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7">
                  <a:moveTo>
                    <a:pt x="77" y="5"/>
                  </a:moveTo>
                  <a:lnTo>
                    <a:pt x="65" y="0"/>
                  </a:lnTo>
                  <a:lnTo>
                    <a:pt x="0" y="32"/>
                  </a:lnTo>
                  <a:lnTo>
                    <a:pt x="12" y="37"/>
                  </a:lnTo>
                  <a:lnTo>
                    <a:pt x="7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Freeform 335">
              <a:extLst>
                <a:ext uri="{FF2B5EF4-FFF2-40B4-BE49-F238E27FC236}">
                  <a16:creationId xmlns:a16="http://schemas.microsoft.com/office/drawing/2014/main" id="{F9A63165-9A00-4101-A9CD-48A58C56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3792538"/>
              <a:ext cx="128588" cy="55563"/>
            </a:xfrm>
            <a:custGeom>
              <a:avLst/>
              <a:gdLst>
                <a:gd name="T0" fmla="*/ 81 w 81"/>
                <a:gd name="T1" fmla="*/ 5 h 35"/>
                <a:gd name="T2" fmla="*/ 70 w 81"/>
                <a:gd name="T3" fmla="*/ 0 h 35"/>
                <a:gd name="T4" fmla="*/ 0 w 81"/>
                <a:gd name="T5" fmla="*/ 30 h 35"/>
                <a:gd name="T6" fmla="*/ 12 w 81"/>
                <a:gd name="T7" fmla="*/ 35 h 35"/>
                <a:gd name="T8" fmla="*/ 81 w 81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5">
                  <a:moveTo>
                    <a:pt x="81" y="5"/>
                  </a:moveTo>
                  <a:lnTo>
                    <a:pt x="70" y="0"/>
                  </a:lnTo>
                  <a:lnTo>
                    <a:pt x="0" y="30"/>
                  </a:lnTo>
                  <a:lnTo>
                    <a:pt x="12" y="35"/>
                  </a:lnTo>
                  <a:lnTo>
                    <a:pt x="8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2" name="Freeform 336">
              <a:extLst>
                <a:ext uri="{FF2B5EF4-FFF2-40B4-BE49-F238E27FC236}">
                  <a16:creationId xmlns:a16="http://schemas.microsoft.com/office/drawing/2014/main" id="{D95B1662-0CF0-4622-A3C0-86C8FC061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3762375"/>
              <a:ext cx="133350" cy="53975"/>
            </a:xfrm>
            <a:custGeom>
              <a:avLst/>
              <a:gdLst>
                <a:gd name="T0" fmla="*/ 84 w 84"/>
                <a:gd name="T1" fmla="*/ 6 h 34"/>
                <a:gd name="T2" fmla="*/ 73 w 84"/>
                <a:gd name="T3" fmla="*/ 0 h 34"/>
                <a:gd name="T4" fmla="*/ 0 w 84"/>
                <a:gd name="T5" fmla="*/ 28 h 34"/>
                <a:gd name="T6" fmla="*/ 11 w 84"/>
                <a:gd name="T7" fmla="*/ 34 h 34"/>
                <a:gd name="T8" fmla="*/ 84 w 84"/>
                <a:gd name="T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4">
                  <a:moveTo>
                    <a:pt x="84" y="6"/>
                  </a:moveTo>
                  <a:lnTo>
                    <a:pt x="73" y="0"/>
                  </a:lnTo>
                  <a:lnTo>
                    <a:pt x="0" y="28"/>
                  </a:lnTo>
                  <a:lnTo>
                    <a:pt x="11" y="34"/>
                  </a:lnTo>
                  <a:lnTo>
                    <a:pt x="8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Freeform 337">
              <a:extLst>
                <a:ext uri="{FF2B5EF4-FFF2-40B4-BE49-F238E27FC236}">
                  <a16:creationId xmlns:a16="http://schemas.microsoft.com/office/drawing/2014/main" id="{E11AD847-9889-48A6-A8EC-E863867D9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3730625"/>
              <a:ext cx="136525" cy="52388"/>
            </a:xfrm>
            <a:custGeom>
              <a:avLst/>
              <a:gdLst>
                <a:gd name="T0" fmla="*/ 86 w 86"/>
                <a:gd name="T1" fmla="*/ 6 h 33"/>
                <a:gd name="T2" fmla="*/ 76 w 86"/>
                <a:gd name="T3" fmla="*/ 0 h 33"/>
                <a:gd name="T4" fmla="*/ 0 w 86"/>
                <a:gd name="T5" fmla="*/ 27 h 33"/>
                <a:gd name="T6" fmla="*/ 10 w 86"/>
                <a:gd name="T7" fmla="*/ 33 h 33"/>
                <a:gd name="T8" fmla="*/ 86 w 86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3">
                  <a:moveTo>
                    <a:pt x="86" y="6"/>
                  </a:moveTo>
                  <a:lnTo>
                    <a:pt x="76" y="0"/>
                  </a:lnTo>
                  <a:lnTo>
                    <a:pt x="0" y="27"/>
                  </a:lnTo>
                  <a:lnTo>
                    <a:pt x="10" y="33"/>
                  </a:lnTo>
                  <a:lnTo>
                    <a:pt x="8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Freeform 338">
              <a:extLst>
                <a:ext uri="{FF2B5EF4-FFF2-40B4-BE49-F238E27FC236}">
                  <a16:creationId xmlns:a16="http://schemas.microsoft.com/office/drawing/2014/main" id="{69022CD3-4FA0-4159-B267-C62455955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838" y="3698875"/>
              <a:ext cx="139700" cy="49213"/>
            </a:xfrm>
            <a:custGeom>
              <a:avLst/>
              <a:gdLst>
                <a:gd name="T0" fmla="*/ 88 w 88"/>
                <a:gd name="T1" fmla="*/ 6 h 31"/>
                <a:gd name="T2" fmla="*/ 78 w 88"/>
                <a:gd name="T3" fmla="*/ 0 h 31"/>
                <a:gd name="T4" fmla="*/ 0 w 88"/>
                <a:gd name="T5" fmla="*/ 25 h 31"/>
                <a:gd name="T6" fmla="*/ 9 w 88"/>
                <a:gd name="T7" fmla="*/ 31 h 31"/>
                <a:gd name="T8" fmla="*/ 88 w 88"/>
                <a:gd name="T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1">
                  <a:moveTo>
                    <a:pt x="88" y="6"/>
                  </a:moveTo>
                  <a:lnTo>
                    <a:pt x="78" y="0"/>
                  </a:lnTo>
                  <a:lnTo>
                    <a:pt x="0" y="25"/>
                  </a:lnTo>
                  <a:lnTo>
                    <a:pt x="9" y="31"/>
                  </a:lnTo>
                  <a:lnTo>
                    <a:pt x="8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5" name="Freeform 339">
              <a:extLst>
                <a:ext uri="{FF2B5EF4-FFF2-40B4-BE49-F238E27FC236}">
                  <a16:creationId xmlns:a16="http://schemas.microsoft.com/office/drawing/2014/main" id="{CB1E7D0E-EB61-49B5-ABF5-20D578E96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3" y="3665538"/>
              <a:ext cx="142875" cy="46038"/>
            </a:xfrm>
            <a:custGeom>
              <a:avLst/>
              <a:gdLst>
                <a:gd name="T0" fmla="*/ 90 w 90"/>
                <a:gd name="T1" fmla="*/ 6 h 29"/>
                <a:gd name="T2" fmla="*/ 82 w 90"/>
                <a:gd name="T3" fmla="*/ 0 h 29"/>
                <a:gd name="T4" fmla="*/ 0 w 90"/>
                <a:gd name="T5" fmla="*/ 23 h 29"/>
                <a:gd name="T6" fmla="*/ 9 w 90"/>
                <a:gd name="T7" fmla="*/ 29 h 29"/>
                <a:gd name="T8" fmla="*/ 90 w 90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9">
                  <a:moveTo>
                    <a:pt x="90" y="6"/>
                  </a:moveTo>
                  <a:lnTo>
                    <a:pt x="82" y="0"/>
                  </a:lnTo>
                  <a:lnTo>
                    <a:pt x="0" y="23"/>
                  </a:lnTo>
                  <a:lnTo>
                    <a:pt x="9" y="29"/>
                  </a:lnTo>
                  <a:lnTo>
                    <a:pt x="9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6" name="Freeform 340">
              <a:extLst>
                <a:ext uri="{FF2B5EF4-FFF2-40B4-BE49-F238E27FC236}">
                  <a16:creationId xmlns:a16="http://schemas.microsoft.com/office/drawing/2014/main" id="{5ECDD16C-AA9E-4B31-95F5-69DD2394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3630613"/>
              <a:ext cx="147638" cy="42863"/>
            </a:xfrm>
            <a:custGeom>
              <a:avLst/>
              <a:gdLst>
                <a:gd name="T0" fmla="*/ 93 w 93"/>
                <a:gd name="T1" fmla="*/ 6 h 27"/>
                <a:gd name="T2" fmla="*/ 84 w 93"/>
                <a:gd name="T3" fmla="*/ 0 h 27"/>
                <a:gd name="T4" fmla="*/ 0 w 93"/>
                <a:gd name="T5" fmla="*/ 21 h 27"/>
                <a:gd name="T6" fmla="*/ 9 w 93"/>
                <a:gd name="T7" fmla="*/ 27 h 27"/>
                <a:gd name="T8" fmla="*/ 93 w 93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7">
                  <a:moveTo>
                    <a:pt x="93" y="6"/>
                  </a:moveTo>
                  <a:lnTo>
                    <a:pt x="84" y="0"/>
                  </a:lnTo>
                  <a:lnTo>
                    <a:pt x="0" y="21"/>
                  </a:lnTo>
                  <a:lnTo>
                    <a:pt x="9" y="27"/>
                  </a:lnTo>
                  <a:lnTo>
                    <a:pt x="9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7" name="Freeform 341">
              <a:extLst>
                <a:ext uri="{FF2B5EF4-FFF2-40B4-BE49-F238E27FC236}">
                  <a16:creationId xmlns:a16="http://schemas.microsoft.com/office/drawing/2014/main" id="{F95528B5-DC29-46BB-B582-FDA13C2F2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3594100"/>
              <a:ext cx="149225" cy="41275"/>
            </a:xfrm>
            <a:custGeom>
              <a:avLst/>
              <a:gdLst>
                <a:gd name="T0" fmla="*/ 94 w 94"/>
                <a:gd name="T1" fmla="*/ 7 h 26"/>
                <a:gd name="T2" fmla="*/ 87 w 94"/>
                <a:gd name="T3" fmla="*/ 0 h 26"/>
                <a:gd name="T4" fmla="*/ 0 w 94"/>
                <a:gd name="T5" fmla="*/ 19 h 26"/>
                <a:gd name="T6" fmla="*/ 8 w 94"/>
                <a:gd name="T7" fmla="*/ 26 h 26"/>
                <a:gd name="T8" fmla="*/ 94 w 94"/>
                <a:gd name="T9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6">
                  <a:moveTo>
                    <a:pt x="94" y="7"/>
                  </a:moveTo>
                  <a:lnTo>
                    <a:pt x="87" y="0"/>
                  </a:lnTo>
                  <a:lnTo>
                    <a:pt x="0" y="19"/>
                  </a:lnTo>
                  <a:lnTo>
                    <a:pt x="8" y="26"/>
                  </a:lnTo>
                  <a:lnTo>
                    <a:pt x="9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8" name="Freeform 342">
              <a:extLst>
                <a:ext uri="{FF2B5EF4-FFF2-40B4-BE49-F238E27FC236}">
                  <a16:creationId xmlns:a16="http://schemas.microsoft.com/office/drawing/2014/main" id="{BABCD15D-3FAA-417F-854E-A98EBBDFE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0" y="3557588"/>
              <a:ext cx="150813" cy="38100"/>
            </a:xfrm>
            <a:custGeom>
              <a:avLst/>
              <a:gdLst>
                <a:gd name="T0" fmla="*/ 95 w 95"/>
                <a:gd name="T1" fmla="*/ 7 h 24"/>
                <a:gd name="T2" fmla="*/ 88 w 95"/>
                <a:gd name="T3" fmla="*/ 0 h 24"/>
                <a:gd name="T4" fmla="*/ 0 w 95"/>
                <a:gd name="T5" fmla="*/ 17 h 24"/>
                <a:gd name="T6" fmla="*/ 6 w 95"/>
                <a:gd name="T7" fmla="*/ 24 h 24"/>
                <a:gd name="T8" fmla="*/ 95 w 95"/>
                <a:gd name="T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24">
                  <a:moveTo>
                    <a:pt x="95" y="7"/>
                  </a:moveTo>
                  <a:lnTo>
                    <a:pt x="88" y="0"/>
                  </a:lnTo>
                  <a:lnTo>
                    <a:pt x="0" y="17"/>
                  </a:lnTo>
                  <a:lnTo>
                    <a:pt x="6" y="24"/>
                  </a:lnTo>
                  <a:lnTo>
                    <a:pt x="9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9" name="Freeform 343">
              <a:extLst>
                <a:ext uri="{FF2B5EF4-FFF2-40B4-BE49-F238E27FC236}">
                  <a16:creationId xmlns:a16="http://schemas.microsoft.com/office/drawing/2014/main" id="{BF4ABAA6-7DFD-4007-B28A-4B9BD6504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175" y="3521075"/>
              <a:ext cx="152400" cy="34925"/>
            </a:xfrm>
            <a:custGeom>
              <a:avLst/>
              <a:gdLst>
                <a:gd name="T0" fmla="*/ 96 w 96"/>
                <a:gd name="T1" fmla="*/ 6 h 22"/>
                <a:gd name="T2" fmla="*/ 90 w 96"/>
                <a:gd name="T3" fmla="*/ 0 h 22"/>
                <a:gd name="T4" fmla="*/ 0 w 96"/>
                <a:gd name="T5" fmla="*/ 14 h 22"/>
                <a:gd name="T6" fmla="*/ 6 w 96"/>
                <a:gd name="T7" fmla="*/ 22 h 22"/>
                <a:gd name="T8" fmla="*/ 96 w 96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2">
                  <a:moveTo>
                    <a:pt x="96" y="6"/>
                  </a:moveTo>
                  <a:lnTo>
                    <a:pt x="90" y="0"/>
                  </a:lnTo>
                  <a:lnTo>
                    <a:pt x="0" y="14"/>
                  </a:lnTo>
                  <a:lnTo>
                    <a:pt x="6" y="22"/>
                  </a:lnTo>
                  <a:lnTo>
                    <a:pt x="9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0" name="Freeform 344">
              <a:extLst>
                <a:ext uri="{FF2B5EF4-FFF2-40B4-BE49-F238E27FC236}">
                  <a16:creationId xmlns:a16="http://schemas.microsoft.com/office/drawing/2014/main" id="{EC8705ED-6AB7-46E0-AAD2-EB86C7920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3481388"/>
              <a:ext cx="153988" cy="31750"/>
            </a:xfrm>
            <a:custGeom>
              <a:avLst/>
              <a:gdLst>
                <a:gd name="T0" fmla="*/ 97 w 97"/>
                <a:gd name="T1" fmla="*/ 8 h 20"/>
                <a:gd name="T2" fmla="*/ 92 w 97"/>
                <a:gd name="T3" fmla="*/ 0 h 20"/>
                <a:gd name="T4" fmla="*/ 0 w 97"/>
                <a:gd name="T5" fmla="*/ 13 h 20"/>
                <a:gd name="T6" fmla="*/ 5 w 97"/>
                <a:gd name="T7" fmla="*/ 20 h 20"/>
                <a:gd name="T8" fmla="*/ 97 w 97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0">
                  <a:moveTo>
                    <a:pt x="97" y="8"/>
                  </a:moveTo>
                  <a:lnTo>
                    <a:pt x="92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9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1" name="Freeform 345">
              <a:extLst>
                <a:ext uri="{FF2B5EF4-FFF2-40B4-BE49-F238E27FC236}">
                  <a16:creationId xmlns:a16="http://schemas.microsoft.com/office/drawing/2014/main" id="{AA5C3C3A-0DF6-4660-8540-092DE71C2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3443288"/>
              <a:ext cx="153988" cy="28575"/>
            </a:xfrm>
            <a:custGeom>
              <a:avLst/>
              <a:gdLst>
                <a:gd name="T0" fmla="*/ 97 w 97"/>
                <a:gd name="T1" fmla="*/ 7 h 18"/>
                <a:gd name="T2" fmla="*/ 93 w 97"/>
                <a:gd name="T3" fmla="*/ 0 h 18"/>
                <a:gd name="T4" fmla="*/ 0 w 97"/>
                <a:gd name="T5" fmla="*/ 11 h 18"/>
                <a:gd name="T6" fmla="*/ 4 w 97"/>
                <a:gd name="T7" fmla="*/ 18 h 18"/>
                <a:gd name="T8" fmla="*/ 97 w 97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8">
                  <a:moveTo>
                    <a:pt x="97" y="7"/>
                  </a:moveTo>
                  <a:lnTo>
                    <a:pt x="93" y="0"/>
                  </a:lnTo>
                  <a:lnTo>
                    <a:pt x="0" y="11"/>
                  </a:lnTo>
                  <a:lnTo>
                    <a:pt x="4" y="18"/>
                  </a:lnTo>
                  <a:lnTo>
                    <a:pt x="9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2" name="Freeform 346">
              <a:extLst>
                <a:ext uri="{FF2B5EF4-FFF2-40B4-BE49-F238E27FC236}">
                  <a16:creationId xmlns:a16="http://schemas.microsoft.com/office/drawing/2014/main" id="{50B39620-66AA-4C76-85D3-DE8C7538D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3403600"/>
              <a:ext cx="155575" cy="25400"/>
            </a:xfrm>
            <a:custGeom>
              <a:avLst/>
              <a:gdLst>
                <a:gd name="T0" fmla="*/ 98 w 98"/>
                <a:gd name="T1" fmla="*/ 7 h 16"/>
                <a:gd name="T2" fmla="*/ 94 w 98"/>
                <a:gd name="T3" fmla="*/ 0 h 16"/>
                <a:gd name="T4" fmla="*/ 0 w 98"/>
                <a:gd name="T5" fmla="*/ 9 h 16"/>
                <a:gd name="T6" fmla="*/ 3 w 98"/>
                <a:gd name="T7" fmla="*/ 16 h 16"/>
                <a:gd name="T8" fmla="*/ 98 w 98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6">
                  <a:moveTo>
                    <a:pt x="98" y="7"/>
                  </a:moveTo>
                  <a:lnTo>
                    <a:pt x="94" y="0"/>
                  </a:lnTo>
                  <a:lnTo>
                    <a:pt x="0" y="9"/>
                  </a:lnTo>
                  <a:lnTo>
                    <a:pt x="3" y="16"/>
                  </a:lnTo>
                  <a:lnTo>
                    <a:pt x="9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" name="Freeform 347">
              <a:extLst>
                <a:ext uri="{FF2B5EF4-FFF2-40B4-BE49-F238E27FC236}">
                  <a16:creationId xmlns:a16="http://schemas.microsoft.com/office/drawing/2014/main" id="{9A1B9F1D-FFC8-4291-8B86-930752FA1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275" y="3363913"/>
              <a:ext cx="153988" cy="22225"/>
            </a:xfrm>
            <a:custGeom>
              <a:avLst/>
              <a:gdLst>
                <a:gd name="T0" fmla="*/ 97 w 97"/>
                <a:gd name="T1" fmla="*/ 7 h 14"/>
                <a:gd name="T2" fmla="*/ 95 w 97"/>
                <a:gd name="T3" fmla="*/ 0 h 14"/>
                <a:gd name="T4" fmla="*/ 0 w 97"/>
                <a:gd name="T5" fmla="*/ 6 h 14"/>
                <a:gd name="T6" fmla="*/ 2 w 97"/>
                <a:gd name="T7" fmla="*/ 14 h 14"/>
                <a:gd name="T8" fmla="*/ 97 w 9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">
                  <a:moveTo>
                    <a:pt x="97" y="7"/>
                  </a:moveTo>
                  <a:lnTo>
                    <a:pt x="95" y="0"/>
                  </a:lnTo>
                  <a:lnTo>
                    <a:pt x="0" y="6"/>
                  </a:lnTo>
                  <a:lnTo>
                    <a:pt x="2" y="14"/>
                  </a:lnTo>
                  <a:lnTo>
                    <a:pt x="9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4" name="Freeform 348">
              <a:extLst>
                <a:ext uri="{FF2B5EF4-FFF2-40B4-BE49-F238E27FC236}">
                  <a16:creationId xmlns:a16="http://schemas.microsoft.com/office/drawing/2014/main" id="{10A82331-7554-4663-934E-5D8FD8DC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0" y="3324225"/>
              <a:ext cx="153988" cy="17463"/>
            </a:xfrm>
            <a:custGeom>
              <a:avLst/>
              <a:gdLst>
                <a:gd name="T0" fmla="*/ 97 w 97"/>
                <a:gd name="T1" fmla="*/ 7 h 11"/>
                <a:gd name="T2" fmla="*/ 96 w 97"/>
                <a:gd name="T3" fmla="*/ 0 h 11"/>
                <a:gd name="T4" fmla="*/ 0 w 97"/>
                <a:gd name="T5" fmla="*/ 4 h 11"/>
                <a:gd name="T6" fmla="*/ 1 w 97"/>
                <a:gd name="T7" fmla="*/ 11 h 11"/>
                <a:gd name="T8" fmla="*/ 97 w 97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97" y="7"/>
                  </a:moveTo>
                  <a:lnTo>
                    <a:pt x="9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9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5" name="Freeform 349">
              <a:extLst>
                <a:ext uri="{FF2B5EF4-FFF2-40B4-BE49-F238E27FC236}">
                  <a16:creationId xmlns:a16="http://schemas.microsoft.com/office/drawing/2014/main" id="{54FBB124-7CF4-4C77-B2C1-B6BC04BF7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3284538"/>
              <a:ext cx="152400" cy="14288"/>
            </a:xfrm>
            <a:custGeom>
              <a:avLst/>
              <a:gdLst>
                <a:gd name="T0" fmla="*/ 96 w 96"/>
                <a:gd name="T1" fmla="*/ 7 h 9"/>
                <a:gd name="T2" fmla="*/ 96 w 96"/>
                <a:gd name="T3" fmla="*/ 0 h 9"/>
                <a:gd name="T4" fmla="*/ 0 w 96"/>
                <a:gd name="T5" fmla="*/ 2 h 9"/>
                <a:gd name="T6" fmla="*/ 0 w 96"/>
                <a:gd name="T7" fmla="*/ 9 h 9"/>
                <a:gd name="T8" fmla="*/ 96 w 9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">
                  <a:moveTo>
                    <a:pt x="96" y="7"/>
                  </a:moveTo>
                  <a:lnTo>
                    <a:pt x="96" y="0"/>
                  </a:lnTo>
                  <a:lnTo>
                    <a:pt x="0" y="2"/>
                  </a:lnTo>
                  <a:lnTo>
                    <a:pt x="0" y="9"/>
                  </a:lnTo>
                  <a:lnTo>
                    <a:pt x="9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6" name="Freeform 350">
              <a:extLst>
                <a:ext uri="{FF2B5EF4-FFF2-40B4-BE49-F238E27FC236}">
                  <a16:creationId xmlns:a16="http://schemas.microsoft.com/office/drawing/2014/main" id="{6EDEFE62-B3F8-4DC3-BFA0-1E7DDE0D5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3243263"/>
              <a:ext cx="152400" cy="12700"/>
            </a:xfrm>
            <a:custGeom>
              <a:avLst/>
              <a:gdLst>
                <a:gd name="T0" fmla="*/ 96 w 96"/>
                <a:gd name="T1" fmla="*/ 8 h 8"/>
                <a:gd name="T2" fmla="*/ 96 w 96"/>
                <a:gd name="T3" fmla="*/ 0 h 8"/>
                <a:gd name="T4" fmla="*/ 0 w 96"/>
                <a:gd name="T5" fmla="*/ 0 h 8"/>
                <a:gd name="T6" fmla="*/ 0 w 96"/>
                <a:gd name="T7" fmla="*/ 7 h 8"/>
                <a:gd name="T8" fmla="*/ 96 w 9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">
                  <a:moveTo>
                    <a:pt x="96" y="8"/>
                  </a:moveTo>
                  <a:lnTo>
                    <a:pt x="96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7" name="Freeform 351">
              <a:extLst>
                <a:ext uri="{FF2B5EF4-FFF2-40B4-BE49-F238E27FC236}">
                  <a16:creationId xmlns:a16="http://schemas.microsoft.com/office/drawing/2014/main" id="{644FDB6B-97F5-411E-A28C-3E631F75D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163" y="3200400"/>
              <a:ext cx="153988" cy="14288"/>
            </a:xfrm>
            <a:custGeom>
              <a:avLst/>
              <a:gdLst>
                <a:gd name="T0" fmla="*/ 96 w 97"/>
                <a:gd name="T1" fmla="*/ 9 h 9"/>
                <a:gd name="T2" fmla="*/ 97 w 97"/>
                <a:gd name="T3" fmla="*/ 2 h 9"/>
                <a:gd name="T4" fmla="*/ 2 w 97"/>
                <a:gd name="T5" fmla="*/ 0 h 9"/>
                <a:gd name="T6" fmla="*/ 0 w 97"/>
                <a:gd name="T7" fmla="*/ 7 h 9"/>
                <a:gd name="T8" fmla="*/ 96 w 97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">
                  <a:moveTo>
                    <a:pt x="96" y="9"/>
                  </a:moveTo>
                  <a:lnTo>
                    <a:pt x="97" y="2"/>
                  </a:lnTo>
                  <a:lnTo>
                    <a:pt x="2" y="0"/>
                  </a:lnTo>
                  <a:lnTo>
                    <a:pt x="0" y="7"/>
                  </a:lnTo>
                  <a:lnTo>
                    <a:pt x="9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8" name="Freeform 352">
              <a:extLst>
                <a:ext uri="{FF2B5EF4-FFF2-40B4-BE49-F238E27FC236}">
                  <a16:creationId xmlns:a16="http://schemas.microsoft.com/office/drawing/2014/main" id="{5F97ECF5-E17B-4691-AFFF-D69B48744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688" y="3155950"/>
              <a:ext cx="153988" cy="19050"/>
            </a:xfrm>
            <a:custGeom>
              <a:avLst/>
              <a:gdLst>
                <a:gd name="T0" fmla="*/ 96 w 97"/>
                <a:gd name="T1" fmla="*/ 12 h 12"/>
                <a:gd name="T2" fmla="*/ 97 w 97"/>
                <a:gd name="T3" fmla="*/ 5 h 12"/>
                <a:gd name="T4" fmla="*/ 2 w 97"/>
                <a:gd name="T5" fmla="*/ 0 h 12"/>
                <a:gd name="T6" fmla="*/ 0 w 97"/>
                <a:gd name="T7" fmla="*/ 7 h 12"/>
                <a:gd name="T8" fmla="*/ 96 w 9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2">
                  <a:moveTo>
                    <a:pt x="96" y="12"/>
                  </a:moveTo>
                  <a:lnTo>
                    <a:pt x="97" y="5"/>
                  </a:lnTo>
                  <a:lnTo>
                    <a:pt x="2" y="0"/>
                  </a:lnTo>
                  <a:lnTo>
                    <a:pt x="0" y="7"/>
                  </a:lnTo>
                  <a:lnTo>
                    <a:pt x="9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9" name="Freeform 353">
              <a:extLst>
                <a:ext uri="{FF2B5EF4-FFF2-40B4-BE49-F238E27FC236}">
                  <a16:creationId xmlns:a16="http://schemas.microsoft.com/office/drawing/2014/main" id="{F49CD879-48C2-4E4A-A641-A8DF4E11F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975" y="3111500"/>
              <a:ext cx="155575" cy="23813"/>
            </a:xfrm>
            <a:custGeom>
              <a:avLst/>
              <a:gdLst>
                <a:gd name="T0" fmla="*/ 95 w 98"/>
                <a:gd name="T1" fmla="*/ 15 h 15"/>
                <a:gd name="T2" fmla="*/ 98 w 98"/>
                <a:gd name="T3" fmla="*/ 8 h 15"/>
                <a:gd name="T4" fmla="*/ 3 w 98"/>
                <a:gd name="T5" fmla="*/ 0 h 15"/>
                <a:gd name="T6" fmla="*/ 0 w 98"/>
                <a:gd name="T7" fmla="*/ 8 h 15"/>
                <a:gd name="T8" fmla="*/ 95 w 98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5">
                  <a:moveTo>
                    <a:pt x="95" y="15"/>
                  </a:moveTo>
                  <a:lnTo>
                    <a:pt x="98" y="8"/>
                  </a:lnTo>
                  <a:lnTo>
                    <a:pt x="3" y="0"/>
                  </a:lnTo>
                  <a:lnTo>
                    <a:pt x="0" y="8"/>
                  </a:lnTo>
                  <a:lnTo>
                    <a:pt x="9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0" name="Freeform 354">
              <a:extLst>
                <a:ext uri="{FF2B5EF4-FFF2-40B4-BE49-F238E27FC236}">
                  <a16:creationId xmlns:a16="http://schemas.microsoft.com/office/drawing/2014/main" id="{42889DCE-B79A-4687-A103-6F609F3E2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3070225"/>
              <a:ext cx="153988" cy="25400"/>
            </a:xfrm>
            <a:custGeom>
              <a:avLst/>
              <a:gdLst>
                <a:gd name="T0" fmla="*/ 93 w 97"/>
                <a:gd name="T1" fmla="*/ 16 h 16"/>
                <a:gd name="T2" fmla="*/ 97 w 97"/>
                <a:gd name="T3" fmla="*/ 9 h 16"/>
                <a:gd name="T4" fmla="*/ 3 w 97"/>
                <a:gd name="T5" fmla="*/ 0 h 16"/>
                <a:gd name="T6" fmla="*/ 0 w 97"/>
                <a:gd name="T7" fmla="*/ 7 h 16"/>
                <a:gd name="T8" fmla="*/ 93 w 9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">
                  <a:moveTo>
                    <a:pt x="93" y="16"/>
                  </a:moveTo>
                  <a:lnTo>
                    <a:pt x="97" y="9"/>
                  </a:lnTo>
                  <a:lnTo>
                    <a:pt x="3" y="0"/>
                  </a:lnTo>
                  <a:lnTo>
                    <a:pt x="0" y="7"/>
                  </a:lnTo>
                  <a:lnTo>
                    <a:pt x="9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1" name="Freeform 355">
              <a:extLst>
                <a:ext uri="{FF2B5EF4-FFF2-40B4-BE49-F238E27FC236}">
                  <a16:creationId xmlns:a16="http://schemas.microsoft.com/office/drawing/2014/main" id="{4A95343C-A46B-4FF7-9CAE-F91901844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3027363"/>
              <a:ext cx="153988" cy="30163"/>
            </a:xfrm>
            <a:custGeom>
              <a:avLst/>
              <a:gdLst>
                <a:gd name="T0" fmla="*/ 92 w 97"/>
                <a:gd name="T1" fmla="*/ 19 h 19"/>
                <a:gd name="T2" fmla="*/ 97 w 97"/>
                <a:gd name="T3" fmla="*/ 11 h 19"/>
                <a:gd name="T4" fmla="*/ 4 w 97"/>
                <a:gd name="T5" fmla="*/ 0 h 19"/>
                <a:gd name="T6" fmla="*/ 0 w 97"/>
                <a:gd name="T7" fmla="*/ 7 h 19"/>
                <a:gd name="T8" fmla="*/ 92 w 9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">
                  <a:moveTo>
                    <a:pt x="92" y="19"/>
                  </a:moveTo>
                  <a:lnTo>
                    <a:pt x="97" y="11"/>
                  </a:lnTo>
                  <a:lnTo>
                    <a:pt x="4" y="0"/>
                  </a:lnTo>
                  <a:lnTo>
                    <a:pt x="0" y="7"/>
                  </a:lnTo>
                  <a:lnTo>
                    <a:pt x="9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2" name="Freeform 356">
              <a:extLst>
                <a:ext uri="{FF2B5EF4-FFF2-40B4-BE49-F238E27FC236}">
                  <a16:creationId xmlns:a16="http://schemas.microsoft.com/office/drawing/2014/main" id="{9B8A500C-7FB3-4146-A1F0-B10D2C5F1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000" y="2984500"/>
              <a:ext cx="153988" cy="33338"/>
            </a:xfrm>
            <a:custGeom>
              <a:avLst/>
              <a:gdLst>
                <a:gd name="T0" fmla="*/ 92 w 97"/>
                <a:gd name="T1" fmla="*/ 21 h 21"/>
                <a:gd name="T2" fmla="*/ 97 w 97"/>
                <a:gd name="T3" fmla="*/ 14 h 21"/>
                <a:gd name="T4" fmla="*/ 6 w 97"/>
                <a:gd name="T5" fmla="*/ 0 h 21"/>
                <a:gd name="T6" fmla="*/ 0 w 97"/>
                <a:gd name="T7" fmla="*/ 8 h 21"/>
                <a:gd name="T8" fmla="*/ 92 w 97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">
                  <a:moveTo>
                    <a:pt x="92" y="21"/>
                  </a:moveTo>
                  <a:lnTo>
                    <a:pt x="97" y="14"/>
                  </a:lnTo>
                  <a:lnTo>
                    <a:pt x="6" y="0"/>
                  </a:lnTo>
                  <a:lnTo>
                    <a:pt x="0" y="8"/>
                  </a:lnTo>
                  <a:lnTo>
                    <a:pt x="9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" name="Freeform 357">
              <a:extLst>
                <a:ext uri="{FF2B5EF4-FFF2-40B4-BE49-F238E27FC236}">
                  <a16:creationId xmlns:a16="http://schemas.microsoft.com/office/drawing/2014/main" id="{B3BD0F98-07B8-43CC-B39B-10B4730D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5" y="2944813"/>
              <a:ext cx="150813" cy="34925"/>
            </a:xfrm>
            <a:custGeom>
              <a:avLst/>
              <a:gdLst>
                <a:gd name="T0" fmla="*/ 89 w 95"/>
                <a:gd name="T1" fmla="*/ 22 h 22"/>
                <a:gd name="T2" fmla="*/ 95 w 95"/>
                <a:gd name="T3" fmla="*/ 16 h 22"/>
                <a:gd name="T4" fmla="*/ 7 w 95"/>
                <a:gd name="T5" fmla="*/ 0 h 22"/>
                <a:gd name="T6" fmla="*/ 0 w 95"/>
                <a:gd name="T7" fmla="*/ 7 h 22"/>
                <a:gd name="T8" fmla="*/ 89 w 9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22">
                  <a:moveTo>
                    <a:pt x="89" y="22"/>
                  </a:moveTo>
                  <a:lnTo>
                    <a:pt x="95" y="16"/>
                  </a:lnTo>
                  <a:lnTo>
                    <a:pt x="7" y="0"/>
                  </a:lnTo>
                  <a:lnTo>
                    <a:pt x="0" y="7"/>
                  </a:lnTo>
                  <a:lnTo>
                    <a:pt x="8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4" name="Freeform 358">
              <a:extLst>
                <a:ext uri="{FF2B5EF4-FFF2-40B4-BE49-F238E27FC236}">
                  <a16:creationId xmlns:a16="http://schemas.microsoft.com/office/drawing/2014/main" id="{6F13DB24-0B58-49BA-96AE-6C3A07C1C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2613" y="2905125"/>
              <a:ext cx="149225" cy="38100"/>
            </a:xfrm>
            <a:custGeom>
              <a:avLst/>
              <a:gdLst>
                <a:gd name="T0" fmla="*/ 87 w 94"/>
                <a:gd name="T1" fmla="*/ 24 h 24"/>
                <a:gd name="T2" fmla="*/ 94 w 94"/>
                <a:gd name="T3" fmla="*/ 17 h 24"/>
                <a:gd name="T4" fmla="*/ 7 w 94"/>
                <a:gd name="T5" fmla="*/ 0 h 24"/>
                <a:gd name="T6" fmla="*/ 0 w 94"/>
                <a:gd name="T7" fmla="*/ 6 h 24"/>
                <a:gd name="T8" fmla="*/ 87 w 9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4">
                  <a:moveTo>
                    <a:pt x="87" y="24"/>
                  </a:moveTo>
                  <a:lnTo>
                    <a:pt x="94" y="17"/>
                  </a:lnTo>
                  <a:lnTo>
                    <a:pt x="7" y="0"/>
                  </a:lnTo>
                  <a:lnTo>
                    <a:pt x="0" y="6"/>
                  </a:lnTo>
                  <a:lnTo>
                    <a:pt x="8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5" name="Freeform 359">
              <a:extLst>
                <a:ext uri="{FF2B5EF4-FFF2-40B4-BE49-F238E27FC236}">
                  <a16:creationId xmlns:a16="http://schemas.microsoft.com/office/drawing/2014/main" id="{48694BB1-94B6-48C3-9CE3-8D19B259D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5" y="2865438"/>
              <a:ext cx="147638" cy="41275"/>
            </a:xfrm>
            <a:custGeom>
              <a:avLst/>
              <a:gdLst>
                <a:gd name="T0" fmla="*/ 85 w 93"/>
                <a:gd name="T1" fmla="*/ 26 h 26"/>
                <a:gd name="T2" fmla="*/ 93 w 93"/>
                <a:gd name="T3" fmla="*/ 20 h 26"/>
                <a:gd name="T4" fmla="*/ 8 w 93"/>
                <a:gd name="T5" fmla="*/ 0 h 26"/>
                <a:gd name="T6" fmla="*/ 0 w 93"/>
                <a:gd name="T7" fmla="*/ 6 h 26"/>
                <a:gd name="T8" fmla="*/ 85 w 9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6">
                  <a:moveTo>
                    <a:pt x="85" y="26"/>
                  </a:moveTo>
                  <a:lnTo>
                    <a:pt x="93" y="20"/>
                  </a:lnTo>
                  <a:lnTo>
                    <a:pt x="8" y="0"/>
                  </a:lnTo>
                  <a:lnTo>
                    <a:pt x="0" y="6"/>
                  </a:lnTo>
                  <a:lnTo>
                    <a:pt x="8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6" name="Freeform 360">
              <a:extLst>
                <a:ext uri="{FF2B5EF4-FFF2-40B4-BE49-F238E27FC236}">
                  <a16:creationId xmlns:a16="http://schemas.microsoft.com/office/drawing/2014/main" id="{D62059E2-394D-431A-8E1B-F933EE7C2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100" y="2827338"/>
              <a:ext cx="146050" cy="44450"/>
            </a:xfrm>
            <a:custGeom>
              <a:avLst/>
              <a:gdLst>
                <a:gd name="T0" fmla="*/ 83 w 92"/>
                <a:gd name="T1" fmla="*/ 28 h 28"/>
                <a:gd name="T2" fmla="*/ 92 w 92"/>
                <a:gd name="T3" fmla="*/ 21 h 28"/>
                <a:gd name="T4" fmla="*/ 9 w 92"/>
                <a:gd name="T5" fmla="*/ 0 h 28"/>
                <a:gd name="T6" fmla="*/ 0 w 92"/>
                <a:gd name="T7" fmla="*/ 6 h 28"/>
                <a:gd name="T8" fmla="*/ 83 w 9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8">
                  <a:moveTo>
                    <a:pt x="83" y="28"/>
                  </a:moveTo>
                  <a:lnTo>
                    <a:pt x="92" y="21"/>
                  </a:lnTo>
                  <a:lnTo>
                    <a:pt x="9" y="0"/>
                  </a:lnTo>
                  <a:lnTo>
                    <a:pt x="0" y="6"/>
                  </a:lnTo>
                  <a:lnTo>
                    <a:pt x="8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7" name="Freeform 361">
              <a:extLst>
                <a:ext uri="{FF2B5EF4-FFF2-40B4-BE49-F238E27FC236}">
                  <a16:creationId xmlns:a16="http://schemas.microsoft.com/office/drawing/2014/main" id="{1EB50EAC-9332-4050-8121-6897D9592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075" y="2790825"/>
              <a:ext cx="141288" cy="47625"/>
            </a:xfrm>
            <a:custGeom>
              <a:avLst/>
              <a:gdLst>
                <a:gd name="T0" fmla="*/ 79 w 89"/>
                <a:gd name="T1" fmla="*/ 30 h 30"/>
                <a:gd name="T2" fmla="*/ 89 w 89"/>
                <a:gd name="T3" fmla="*/ 23 h 30"/>
                <a:gd name="T4" fmla="*/ 9 w 89"/>
                <a:gd name="T5" fmla="*/ 0 h 30"/>
                <a:gd name="T6" fmla="*/ 0 w 89"/>
                <a:gd name="T7" fmla="*/ 6 h 30"/>
                <a:gd name="T8" fmla="*/ 79 w 89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0">
                  <a:moveTo>
                    <a:pt x="79" y="30"/>
                  </a:moveTo>
                  <a:lnTo>
                    <a:pt x="89" y="23"/>
                  </a:lnTo>
                  <a:lnTo>
                    <a:pt x="9" y="0"/>
                  </a:lnTo>
                  <a:lnTo>
                    <a:pt x="0" y="6"/>
                  </a:lnTo>
                  <a:lnTo>
                    <a:pt x="7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8" name="Freeform 362">
              <a:extLst>
                <a:ext uri="{FF2B5EF4-FFF2-40B4-BE49-F238E27FC236}">
                  <a16:creationId xmlns:a16="http://schemas.microsoft.com/office/drawing/2014/main" id="{D50A6D8D-CDAC-4237-B373-0E94D46C9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2754313"/>
              <a:ext cx="136525" cy="50800"/>
            </a:xfrm>
            <a:custGeom>
              <a:avLst/>
              <a:gdLst>
                <a:gd name="T0" fmla="*/ 76 w 86"/>
                <a:gd name="T1" fmla="*/ 32 h 32"/>
                <a:gd name="T2" fmla="*/ 86 w 86"/>
                <a:gd name="T3" fmla="*/ 26 h 32"/>
                <a:gd name="T4" fmla="*/ 10 w 86"/>
                <a:gd name="T5" fmla="*/ 0 h 32"/>
                <a:gd name="T6" fmla="*/ 0 w 86"/>
                <a:gd name="T7" fmla="*/ 6 h 32"/>
                <a:gd name="T8" fmla="*/ 76 w 86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2">
                  <a:moveTo>
                    <a:pt x="76" y="32"/>
                  </a:moveTo>
                  <a:lnTo>
                    <a:pt x="86" y="26"/>
                  </a:lnTo>
                  <a:lnTo>
                    <a:pt x="10" y="0"/>
                  </a:lnTo>
                  <a:lnTo>
                    <a:pt x="0" y="6"/>
                  </a:lnTo>
                  <a:lnTo>
                    <a:pt x="7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9" name="Freeform 363">
              <a:extLst>
                <a:ext uri="{FF2B5EF4-FFF2-40B4-BE49-F238E27FC236}">
                  <a16:creationId xmlns:a16="http://schemas.microsoft.com/office/drawing/2014/main" id="{69CB9BBF-45F0-462E-B7F7-A50619E15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0" y="2720975"/>
              <a:ext cx="133350" cy="52388"/>
            </a:xfrm>
            <a:custGeom>
              <a:avLst/>
              <a:gdLst>
                <a:gd name="T0" fmla="*/ 74 w 84"/>
                <a:gd name="T1" fmla="*/ 33 h 33"/>
                <a:gd name="T2" fmla="*/ 84 w 84"/>
                <a:gd name="T3" fmla="*/ 27 h 33"/>
                <a:gd name="T4" fmla="*/ 11 w 84"/>
                <a:gd name="T5" fmla="*/ 0 h 33"/>
                <a:gd name="T6" fmla="*/ 0 w 84"/>
                <a:gd name="T7" fmla="*/ 5 h 33"/>
                <a:gd name="T8" fmla="*/ 74 w 8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3">
                  <a:moveTo>
                    <a:pt x="74" y="33"/>
                  </a:moveTo>
                  <a:lnTo>
                    <a:pt x="84" y="27"/>
                  </a:lnTo>
                  <a:lnTo>
                    <a:pt x="11" y="0"/>
                  </a:lnTo>
                  <a:lnTo>
                    <a:pt x="0" y="5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0" name="Freeform 364">
              <a:extLst>
                <a:ext uri="{FF2B5EF4-FFF2-40B4-BE49-F238E27FC236}">
                  <a16:creationId xmlns:a16="http://schemas.microsoft.com/office/drawing/2014/main" id="{B5642729-8E7D-4CB9-A789-78426DFCD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2687638"/>
              <a:ext cx="128588" cy="53975"/>
            </a:xfrm>
            <a:custGeom>
              <a:avLst/>
              <a:gdLst>
                <a:gd name="T0" fmla="*/ 70 w 81"/>
                <a:gd name="T1" fmla="*/ 34 h 34"/>
                <a:gd name="T2" fmla="*/ 81 w 81"/>
                <a:gd name="T3" fmla="*/ 29 h 34"/>
                <a:gd name="T4" fmla="*/ 12 w 81"/>
                <a:gd name="T5" fmla="*/ 0 h 34"/>
                <a:gd name="T6" fmla="*/ 0 w 81"/>
                <a:gd name="T7" fmla="*/ 5 h 34"/>
                <a:gd name="T8" fmla="*/ 70 w 8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4">
                  <a:moveTo>
                    <a:pt x="70" y="34"/>
                  </a:moveTo>
                  <a:lnTo>
                    <a:pt x="81" y="29"/>
                  </a:lnTo>
                  <a:lnTo>
                    <a:pt x="12" y="0"/>
                  </a:lnTo>
                  <a:lnTo>
                    <a:pt x="0" y="5"/>
                  </a:lnTo>
                  <a:lnTo>
                    <a:pt x="7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1" name="Freeform 365">
              <a:extLst>
                <a:ext uri="{FF2B5EF4-FFF2-40B4-BE49-F238E27FC236}">
                  <a16:creationId xmlns:a16="http://schemas.microsoft.com/office/drawing/2014/main" id="{27A155A5-B481-41A9-BDE6-C6331F2FC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7900" y="2657475"/>
              <a:ext cx="125413" cy="55563"/>
            </a:xfrm>
            <a:custGeom>
              <a:avLst/>
              <a:gdLst>
                <a:gd name="T0" fmla="*/ 67 w 79"/>
                <a:gd name="T1" fmla="*/ 35 h 35"/>
                <a:gd name="T2" fmla="*/ 79 w 79"/>
                <a:gd name="T3" fmla="*/ 30 h 35"/>
                <a:gd name="T4" fmla="*/ 13 w 79"/>
                <a:gd name="T5" fmla="*/ 0 h 35"/>
                <a:gd name="T6" fmla="*/ 0 w 79"/>
                <a:gd name="T7" fmla="*/ 4 h 35"/>
                <a:gd name="T8" fmla="*/ 67 w 7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5">
                  <a:moveTo>
                    <a:pt x="67" y="35"/>
                  </a:moveTo>
                  <a:lnTo>
                    <a:pt x="79" y="30"/>
                  </a:lnTo>
                  <a:lnTo>
                    <a:pt x="13" y="0"/>
                  </a:lnTo>
                  <a:lnTo>
                    <a:pt x="0" y="4"/>
                  </a:lnTo>
                  <a:lnTo>
                    <a:pt x="6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2" name="Freeform 366">
              <a:extLst>
                <a:ext uri="{FF2B5EF4-FFF2-40B4-BE49-F238E27FC236}">
                  <a16:creationId xmlns:a16="http://schemas.microsoft.com/office/drawing/2014/main" id="{59B93741-206B-4A58-8B31-4AD1FE26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0925" y="2627313"/>
              <a:ext cx="119063" cy="58738"/>
            </a:xfrm>
            <a:custGeom>
              <a:avLst/>
              <a:gdLst>
                <a:gd name="T0" fmla="*/ 63 w 75"/>
                <a:gd name="T1" fmla="*/ 37 h 37"/>
                <a:gd name="T2" fmla="*/ 75 w 75"/>
                <a:gd name="T3" fmla="*/ 32 h 37"/>
                <a:gd name="T4" fmla="*/ 12 w 75"/>
                <a:gd name="T5" fmla="*/ 0 h 37"/>
                <a:gd name="T6" fmla="*/ 0 w 75"/>
                <a:gd name="T7" fmla="*/ 5 h 37"/>
                <a:gd name="T8" fmla="*/ 63 w 7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37">
                  <a:moveTo>
                    <a:pt x="63" y="37"/>
                  </a:moveTo>
                  <a:lnTo>
                    <a:pt x="75" y="32"/>
                  </a:lnTo>
                  <a:lnTo>
                    <a:pt x="12" y="0"/>
                  </a:lnTo>
                  <a:lnTo>
                    <a:pt x="0" y="5"/>
                  </a:lnTo>
                  <a:lnTo>
                    <a:pt x="6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3" name="Freeform 367">
              <a:extLst>
                <a:ext uri="{FF2B5EF4-FFF2-40B4-BE49-F238E27FC236}">
                  <a16:creationId xmlns:a16="http://schemas.microsoft.com/office/drawing/2014/main" id="{FBCA5273-AF13-4C6B-A9AE-4926B168A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38" y="2598738"/>
              <a:ext cx="115888" cy="60325"/>
            </a:xfrm>
            <a:custGeom>
              <a:avLst/>
              <a:gdLst>
                <a:gd name="T0" fmla="*/ 60 w 73"/>
                <a:gd name="T1" fmla="*/ 38 h 38"/>
                <a:gd name="T2" fmla="*/ 73 w 73"/>
                <a:gd name="T3" fmla="*/ 34 h 38"/>
                <a:gd name="T4" fmla="*/ 13 w 73"/>
                <a:gd name="T5" fmla="*/ 0 h 38"/>
                <a:gd name="T6" fmla="*/ 0 w 73"/>
                <a:gd name="T7" fmla="*/ 5 h 38"/>
                <a:gd name="T8" fmla="*/ 60 w 7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8">
                  <a:moveTo>
                    <a:pt x="60" y="38"/>
                  </a:moveTo>
                  <a:lnTo>
                    <a:pt x="73" y="34"/>
                  </a:lnTo>
                  <a:lnTo>
                    <a:pt x="13" y="0"/>
                  </a:lnTo>
                  <a:lnTo>
                    <a:pt x="0" y="5"/>
                  </a:lnTo>
                  <a:lnTo>
                    <a:pt x="6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4" name="Freeform 368">
              <a:extLst>
                <a:ext uri="{FF2B5EF4-FFF2-40B4-BE49-F238E27FC236}">
                  <a16:creationId xmlns:a16="http://schemas.microsoft.com/office/drawing/2014/main" id="{60FB7EA3-3A03-48B3-A825-29CF61CAD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2573338"/>
              <a:ext cx="109538" cy="61913"/>
            </a:xfrm>
            <a:custGeom>
              <a:avLst/>
              <a:gdLst>
                <a:gd name="T0" fmla="*/ 55 w 69"/>
                <a:gd name="T1" fmla="*/ 39 h 39"/>
                <a:gd name="T2" fmla="*/ 69 w 69"/>
                <a:gd name="T3" fmla="*/ 35 h 39"/>
                <a:gd name="T4" fmla="*/ 14 w 69"/>
                <a:gd name="T5" fmla="*/ 0 h 39"/>
                <a:gd name="T6" fmla="*/ 0 w 69"/>
                <a:gd name="T7" fmla="*/ 4 h 39"/>
                <a:gd name="T8" fmla="*/ 55 w 6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55" y="39"/>
                  </a:moveTo>
                  <a:lnTo>
                    <a:pt x="69" y="35"/>
                  </a:lnTo>
                  <a:lnTo>
                    <a:pt x="14" y="0"/>
                  </a:lnTo>
                  <a:lnTo>
                    <a:pt x="0" y="4"/>
                  </a:lnTo>
                  <a:lnTo>
                    <a:pt x="5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5" name="Freeform 369">
              <a:extLst>
                <a:ext uri="{FF2B5EF4-FFF2-40B4-BE49-F238E27FC236}">
                  <a16:creationId xmlns:a16="http://schemas.microsoft.com/office/drawing/2014/main" id="{81E621D8-4F06-4273-A729-B5C54794F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5" y="2549525"/>
              <a:ext cx="104775" cy="63500"/>
            </a:xfrm>
            <a:custGeom>
              <a:avLst/>
              <a:gdLst>
                <a:gd name="T0" fmla="*/ 51 w 66"/>
                <a:gd name="T1" fmla="*/ 40 h 40"/>
                <a:gd name="T2" fmla="*/ 66 w 66"/>
                <a:gd name="T3" fmla="*/ 36 h 40"/>
                <a:gd name="T4" fmla="*/ 15 w 66"/>
                <a:gd name="T5" fmla="*/ 0 h 40"/>
                <a:gd name="T6" fmla="*/ 0 w 66"/>
                <a:gd name="T7" fmla="*/ 4 h 40"/>
                <a:gd name="T8" fmla="*/ 51 w 66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0">
                  <a:moveTo>
                    <a:pt x="51" y="40"/>
                  </a:moveTo>
                  <a:lnTo>
                    <a:pt x="66" y="36"/>
                  </a:lnTo>
                  <a:lnTo>
                    <a:pt x="15" y="0"/>
                  </a:lnTo>
                  <a:lnTo>
                    <a:pt x="0" y="4"/>
                  </a:lnTo>
                  <a:lnTo>
                    <a:pt x="5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2" name="Freeform 370">
            <a:extLst>
              <a:ext uri="{FF2B5EF4-FFF2-40B4-BE49-F238E27FC236}">
                <a16:creationId xmlns:a16="http://schemas.microsoft.com/office/drawing/2014/main" id="{11F8F211-82E2-4643-A33F-9245B5130453}"/>
              </a:ext>
            </a:extLst>
          </p:cNvPr>
          <p:cNvSpPr>
            <a:spLocks noEditPoints="1"/>
          </p:cNvSpPr>
          <p:nvPr/>
        </p:nvSpPr>
        <p:spPr bwMode="auto">
          <a:xfrm>
            <a:off x="3998383" y="2519438"/>
            <a:ext cx="4008967" cy="1881422"/>
          </a:xfrm>
          <a:prstGeom prst="ellipse">
            <a:avLst/>
          </a:prstGeom>
          <a:noFill/>
          <a:ln w="95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39C55FA0-C97A-4B1C-9E12-916A34D561C6}"/>
              </a:ext>
            </a:extLst>
          </p:cNvPr>
          <p:cNvSpPr/>
          <p:nvPr/>
        </p:nvSpPr>
        <p:spPr>
          <a:xfrm rot="10800000">
            <a:off x="3532715" y="1150442"/>
            <a:ext cx="4986868" cy="2347230"/>
          </a:xfrm>
          <a:prstGeom prst="trapezoi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4340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744BC54-890F-4D49-95CC-9E3525DF2F1F}"/>
              </a:ext>
            </a:extLst>
          </p:cNvPr>
          <p:cNvSpPr/>
          <p:nvPr/>
        </p:nvSpPr>
        <p:spPr>
          <a:xfrm>
            <a:off x="4768850" y="2953523"/>
            <a:ext cx="2514600" cy="94946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7E7F9F8-4496-43CD-91E8-B0173E552CC6}"/>
              </a:ext>
            </a:extLst>
          </p:cNvPr>
          <p:cNvSpPr/>
          <p:nvPr/>
        </p:nvSpPr>
        <p:spPr>
          <a:xfrm>
            <a:off x="4768850" y="2904162"/>
            <a:ext cx="2514600" cy="94946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2000"/>
                </a:schemeClr>
              </a:gs>
            </a:gsLst>
            <a:lin ang="54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582D250-33A8-448D-AD05-2B4AA16A1654}"/>
              </a:ext>
            </a:extLst>
          </p:cNvPr>
          <p:cNvSpPr/>
          <p:nvPr/>
        </p:nvSpPr>
        <p:spPr>
          <a:xfrm>
            <a:off x="4768850" y="2847303"/>
            <a:ext cx="2514600" cy="94946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2000"/>
                </a:schemeClr>
              </a:gs>
            </a:gsLst>
            <a:lin ang="5400000" scaled="1"/>
            <a:tileRect/>
          </a:gra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393E78B-85A7-44D0-A765-0513CB2A0A7B}"/>
              </a:ext>
            </a:extLst>
          </p:cNvPr>
          <p:cNvGrpSpPr/>
          <p:nvPr/>
        </p:nvGrpSpPr>
        <p:grpSpPr>
          <a:xfrm>
            <a:off x="5517278" y="2482522"/>
            <a:ext cx="1017746" cy="1058404"/>
            <a:chOff x="5480051" y="2193925"/>
            <a:chExt cx="1231900" cy="1281113"/>
          </a:xfrm>
          <a:gradFill>
            <a:gsLst>
              <a:gs pos="16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</p:grpSpPr>
        <p:sp>
          <p:nvSpPr>
            <p:cNvPr id="18" name="Freeform 383">
              <a:extLst>
                <a:ext uri="{FF2B5EF4-FFF2-40B4-BE49-F238E27FC236}">
                  <a16:creationId xmlns:a16="http://schemas.microsoft.com/office/drawing/2014/main" id="{CA31FD72-53CD-47E0-9BA5-167949BB6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2193925"/>
              <a:ext cx="917575" cy="277813"/>
            </a:xfrm>
            <a:custGeom>
              <a:avLst/>
              <a:gdLst>
                <a:gd name="T0" fmla="*/ 16 w 850"/>
                <a:gd name="T1" fmla="*/ 247 h 258"/>
                <a:gd name="T2" fmla="*/ 58 w 850"/>
                <a:gd name="T3" fmla="*/ 242 h 258"/>
                <a:gd name="T4" fmla="*/ 425 w 850"/>
                <a:gd name="T5" fmla="*/ 60 h 258"/>
                <a:gd name="T6" fmla="*/ 792 w 850"/>
                <a:gd name="T7" fmla="*/ 242 h 258"/>
                <a:gd name="T8" fmla="*/ 816 w 850"/>
                <a:gd name="T9" fmla="*/ 254 h 258"/>
                <a:gd name="T10" fmla="*/ 834 w 850"/>
                <a:gd name="T11" fmla="*/ 247 h 258"/>
                <a:gd name="T12" fmla="*/ 840 w 850"/>
                <a:gd name="T13" fmla="*/ 206 h 258"/>
                <a:gd name="T14" fmla="*/ 425 w 850"/>
                <a:gd name="T15" fmla="*/ 0 h 258"/>
                <a:gd name="T16" fmla="*/ 10 w 850"/>
                <a:gd name="T17" fmla="*/ 206 h 258"/>
                <a:gd name="T18" fmla="*/ 16 w 850"/>
                <a:gd name="T19" fmla="*/ 24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0" h="258">
                  <a:moveTo>
                    <a:pt x="16" y="247"/>
                  </a:moveTo>
                  <a:cubicBezTo>
                    <a:pt x="29" y="258"/>
                    <a:pt x="48" y="255"/>
                    <a:pt x="58" y="242"/>
                  </a:cubicBezTo>
                  <a:cubicBezTo>
                    <a:pt x="146" y="126"/>
                    <a:pt x="280" y="60"/>
                    <a:pt x="425" y="60"/>
                  </a:cubicBezTo>
                  <a:cubicBezTo>
                    <a:pt x="570" y="60"/>
                    <a:pt x="704" y="126"/>
                    <a:pt x="792" y="242"/>
                  </a:cubicBezTo>
                  <a:cubicBezTo>
                    <a:pt x="798" y="250"/>
                    <a:pt x="807" y="254"/>
                    <a:pt x="816" y="254"/>
                  </a:cubicBezTo>
                  <a:cubicBezTo>
                    <a:pt x="823" y="254"/>
                    <a:pt x="829" y="252"/>
                    <a:pt x="834" y="247"/>
                  </a:cubicBezTo>
                  <a:cubicBezTo>
                    <a:pt x="847" y="237"/>
                    <a:pt x="850" y="219"/>
                    <a:pt x="840" y="206"/>
                  </a:cubicBezTo>
                  <a:cubicBezTo>
                    <a:pt x="740" y="75"/>
                    <a:pt x="589" y="0"/>
                    <a:pt x="425" y="0"/>
                  </a:cubicBezTo>
                  <a:cubicBezTo>
                    <a:pt x="261" y="0"/>
                    <a:pt x="110" y="75"/>
                    <a:pt x="10" y="206"/>
                  </a:cubicBezTo>
                  <a:cubicBezTo>
                    <a:pt x="0" y="219"/>
                    <a:pt x="3" y="237"/>
                    <a:pt x="1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Oval 384">
              <a:extLst>
                <a:ext uri="{FF2B5EF4-FFF2-40B4-BE49-F238E27FC236}">
                  <a16:creationId xmlns:a16="http://schemas.microsoft.com/office/drawing/2014/main" id="{51FFCB9A-D8CB-4548-9CF0-017D1DF87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8901" y="2532063"/>
              <a:ext cx="201613" cy="201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385">
              <a:extLst>
                <a:ext uri="{FF2B5EF4-FFF2-40B4-BE49-F238E27FC236}">
                  <a16:creationId xmlns:a16="http://schemas.microsoft.com/office/drawing/2014/main" id="{9FC3A35B-27E8-4852-8B70-2163D756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1" y="2757488"/>
              <a:ext cx="342900" cy="585788"/>
            </a:xfrm>
            <a:custGeom>
              <a:avLst/>
              <a:gdLst>
                <a:gd name="T0" fmla="*/ 254 w 318"/>
                <a:gd name="T1" fmla="*/ 10 h 544"/>
                <a:gd name="T2" fmla="*/ 231 w 318"/>
                <a:gd name="T3" fmla="*/ 2 h 544"/>
                <a:gd name="T4" fmla="*/ 206 w 318"/>
                <a:gd name="T5" fmla="*/ 7 h 544"/>
                <a:gd name="T6" fmla="*/ 159 w 318"/>
                <a:gd name="T7" fmla="*/ 42 h 544"/>
                <a:gd name="T8" fmla="*/ 112 w 318"/>
                <a:gd name="T9" fmla="*/ 7 h 544"/>
                <a:gd name="T10" fmla="*/ 87 w 318"/>
                <a:gd name="T11" fmla="*/ 2 h 544"/>
                <a:gd name="T12" fmla="*/ 63 w 318"/>
                <a:gd name="T13" fmla="*/ 10 h 544"/>
                <a:gd name="T14" fmla="*/ 0 w 318"/>
                <a:gd name="T15" fmla="*/ 98 h 544"/>
                <a:gd name="T16" fmla="*/ 0 w 318"/>
                <a:gd name="T17" fmla="*/ 239 h 544"/>
                <a:gd name="T18" fmla="*/ 4 w 318"/>
                <a:gd name="T19" fmla="*/ 254 h 544"/>
                <a:gd name="T20" fmla="*/ 52 w 318"/>
                <a:gd name="T21" fmla="*/ 326 h 544"/>
                <a:gd name="T22" fmla="*/ 52 w 318"/>
                <a:gd name="T23" fmla="*/ 516 h 544"/>
                <a:gd name="T24" fmla="*/ 80 w 318"/>
                <a:gd name="T25" fmla="*/ 544 h 544"/>
                <a:gd name="T26" fmla="*/ 238 w 318"/>
                <a:gd name="T27" fmla="*/ 544 h 544"/>
                <a:gd name="T28" fmla="*/ 266 w 318"/>
                <a:gd name="T29" fmla="*/ 516 h 544"/>
                <a:gd name="T30" fmla="*/ 266 w 318"/>
                <a:gd name="T31" fmla="*/ 326 h 544"/>
                <a:gd name="T32" fmla="*/ 313 w 318"/>
                <a:gd name="T33" fmla="*/ 254 h 544"/>
                <a:gd name="T34" fmla="*/ 318 w 318"/>
                <a:gd name="T35" fmla="*/ 239 h 544"/>
                <a:gd name="T36" fmla="*/ 318 w 318"/>
                <a:gd name="T37" fmla="*/ 98 h 544"/>
                <a:gd name="T38" fmla="*/ 254 w 318"/>
                <a:gd name="T39" fmla="*/ 1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544">
                  <a:moveTo>
                    <a:pt x="254" y="10"/>
                  </a:moveTo>
                  <a:cubicBezTo>
                    <a:pt x="254" y="10"/>
                    <a:pt x="231" y="2"/>
                    <a:pt x="231" y="2"/>
                  </a:cubicBezTo>
                  <a:cubicBezTo>
                    <a:pt x="222" y="0"/>
                    <a:pt x="213" y="1"/>
                    <a:pt x="206" y="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05" y="1"/>
                    <a:pt x="95" y="0"/>
                    <a:pt x="87" y="2"/>
                  </a:cubicBezTo>
                  <a:cubicBezTo>
                    <a:pt x="87" y="2"/>
                    <a:pt x="63" y="10"/>
                    <a:pt x="63" y="10"/>
                  </a:cubicBezTo>
                  <a:cubicBezTo>
                    <a:pt x="25" y="22"/>
                    <a:pt x="0" y="58"/>
                    <a:pt x="0" y="9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44"/>
                    <a:pt x="1" y="250"/>
                    <a:pt x="4" y="254"/>
                  </a:cubicBezTo>
                  <a:cubicBezTo>
                    <a:pt x="52" y="326"/>
                    <a:pt x="52" y="326"/>
                    <a:pt x="52" y="326"/>
                  </a:cubicBezTo>
                  <a:cubicBezTo>
                    <a:pt x="52" y="516"/>
                    <a:pt x="52" y="516"/>
                    <a:pt x="52" y="516"/>
                  </a:cubicBezTo>
                  <a:cubicBezTo>
                    <a:pt x="52" y="531"/>
                    <a:pt x="64" y="544"/>
                    <a:pt x="80" y="544"/>
                  </a:cubicBezTo>
                  <a:cubicBezTo>
                    <a:pt x="238" y="544"/>
                    <a:pt x="238" y="544"/>
                    <a:pt x="238" y="544"/>
                  </a:cubicBezTo>
                  <a:cubicBezTo>
                    <a:pt x="253" y="544"/>
                    <a:pt x="266" y="531"/>
                    <a:pt x="266" y="516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313" y="254"/>
                    <a:pt x="313" y="254"/>
                    <a:pt x="313" y="254"/>
                  </a:cubicBezTo>
                  <a:cubicBezTo>
                    <a:pt x="316" y="250"/>
                    <a:pt x="318" y="244"/>
                    <a:pt x="318" y="239"/>
                  </a:cubicBezTo>
                  <a:cubicBezTo>
                    <a:pt x="318" y="98"/>
                    <a:pt x="318" y="98"/>
                    <a:pt x="318" y="98"/>
                  </a:cubicBezTo>
                  <a:cubicBezTo>
                    <a:pt x="318" y="58"/>
                    <a:pt x="292" y="22"/>
                    <a:pt x="25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Oval 386">
              <a:extLst>
                <a:ext uri="{FF2B5EF4-FFF2-40B4-BE49-F238E27FC236}">
                  <a16:creationId xmlns:a16="http://schemas.microsoft.com/office/drawing/2014/main" id="{86C9FEE0-8AD5-47B4-ACAB-67DE6DC9A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1488" y="2532063"/>
              <a:ext cx="201613" cy="201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Freeform 387">
              <a:extLst>
                <a:ext uri="{FF2B5EF4-FFF2-40B4-BE49-F238E27FC236}">
                  <a16:creationId xmlns:a16="http://schemas.microsoft.com/office/drawing/2014/main" id="{6532B534-4130-4BA2-9A56-89B03A570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1" y="2757488"/>
              <a:ext cx="342900" cy="585788"/>
            </a:xfrm>
            <a:custGeom>
              <a:avLst/>
              <a:gdLst>
                <a:gd name="T0" fmla="*/ 255 w 318"/>
                <a:gd name="T1" fmla="*/ 10 h 544"/>
                <a:gd name="T2" fmla="*/ 231 w 318"/>
                <a:gd name="T3" fmla="*/ 2 h 544"/>
                <a:gd name="T4" fmla="*/ 206 w 318"/>
                <a:gd name="T5" fmla="*/ 7 h 544"/>
                <a:gd name="T6" fmla="*/ 159 w 318"/>
                <a:gd name="T7" fmla="*/ 42 h 544"/>
                <a:gd name="T8" fmla="*/ 112 w 318"/>
                <a:gd name="T9" fmla="*/ 7 h 544"/>
                <a:gd name="T10" fmla="*/ 87 w 318"/>
                <a:gd name="T11" fmla="*/ 2 h 544"/>
                <a:gd name="T12" fmla="*/ 64 w 318"/>
                <a:gd name="T13" fmla="*/ 10 h 544"/>
                <a:gd name="T14" fmla="*/ 0 w 318"/>
                <a:gd name="T15" fmla="*/ 98 h 544"/>
                <a:gd name="T16" fmla="*/ 0 w 318"/>
                <a:gd name="T17" fmla="*/ 239 h 544"/>
                <a:gd name="T18" fmla="*/ 5 w 318"/>
                <a:gd name="T19" fmla="*/ 254 h 544"/>
                <a:gd name="T20" fmla="*/ 52 w 318"/>
                <a:gd name="T21" fmla="*/ 326 h 544"/>
                <a:gd name="T22" fmla="*/ 52 w 318"/>
                <a:gd name="T23" fmla="*/ 516 h 544"/>
                <a:gd name="T24" fmla="*/ 80 w 318"/>
                <a:gd name="T25" fmla="*/ 544 h 544"/>
                <a:gd name="T26" fmla="*/ 238 w 318"/>
                <a:gd name="T27" fmla="*/ 544 h 544"/>
                <a:gd name="T28" fmla="*/ 266 w 318"/>
                <a:gd name="T29" fmla="*/ 516 h 544"/>
                <a:gd name="T30" fmla="*/ 266 w 318"/>
                <a:gd name="T31" fmla="*/ 326 h 544"/>
                <a:gd name="T32" fmla="*/ 314 w 318"/>
                <a:gd name="T33" fmla="*/ 254 h 544"/>
                <a:gd name="T34" fmla="*/ 318 w 318"/>
                <a:gd name="T35" fmla="*/ 239 h 544"/>
                <a:gd name="T36" fmla="*/ 318 w 318"/>
                <a:gd name="T37" fmla="*/ 98 h 544"/>
                <a:gd name="T38" fmla="*/ 255 w 318"/>
                <a:gd name="T39" fmla="*/ 1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544">
                  <a:moveTo>
                    <a:pt x="255" y="10"/>
                  </a:moveTo>
                  <a:cubicBezTo>
                    <a:pt x="255" y="10"/>
                    <a:pt x="231" y="2"/>
                    <a:pt x="231" y="2"/>
                  </a:cubicBezTo>
                  <a:cubicBezTo>
                    <a:pt x="223" y="0"/>
                    <a:pt x="213" y="1"/>
                    <a:pt x="206" y="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05" y="1"/>
                    <a:pt x="96" y="0"/>
                    <a:pt x="87" y="2"/>
                  </a:cubicBezTo>
                  <a:cubicBezTo>
                    <a:pt x="87" y="2"/>
                    <a:pt x="64" y="10"/>
                    <a:pt x="64" y="10"/>
                  </a:cubicBezTo>
                  <a:cubicBezTo>
                    <a:pt x="26" y="22"/>
                    <a:pt x="0" y="58"/>
                    <a:pt x="0" y="9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44"/>
                    <a:pt x="2" y="250"/>
                    <a:pt x="5" y="254"/>
                  </a:cubicBezTo>
                  <a:cubicBezTo>
                    <a:pt x="52" y="326"/>
                    <a:pt x="52" y="326"/>
                    <a:pt x="52" y="326"/>
                  </a:cubicBezTo>
                  <a:cubicBezTo>
                    <a:pt x="52" y="516"/>
                    <a:pt x="52" y="516"/>
                    <a:pt x="52" y="516"/>
                  </a:cubicBezTo>
                  <a:cubicBezTo>
                    <a:pt x="52" y="531"/>
                    <a:pt x="65" y="544"/>
                    <a:pt x="80" y="544"/>
                  </a:cubicBezTo>
                  <a:cubicBezTo>
                    <a:pt x="238" y="544"/>
                    <a:pt x="238" y="544"/>
                    <a:pt x="238" y="544"/>
                  </a:cubicBezTo>
                  <a:cubicBezTo>
                    <a:pt x="254" y="544"/>
                    <a:pt x="266" y="531"/>
                    <a:pt x="266" y="516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314" y="254"/>
                    <a:pt x="314" y="254"/>
                    <a:pt x="314" y="254"/>
                  </a:cubicBezTo>
                  <a:cubicBezTo>
                    <a:pt x="317" y="250"/>
                    <a:pt x="318" y="244"/>
                    <a:pt x="318" y="239"/>
                  </a:cubicBezTo>
                  <a:cubicBezTo>
                    <a:pt x="318" y="98"/>
                    <a:pt x="318" y="98"/>
                    <a:pt x="318" y="98"/>
                  </a:cubicBezTo>
                  <a:cubicBezTo>
                    <a:pt x="318" y="58"/>
                    <a:pt x="293" y="22"/>
                    <a:pt x="2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Oval 388">
              <a:extLst>
                <a:ext uri="{FF2B5EF4-FFF2-40B4-BE49-F238E27FC236}">
                  <a16:creationId xmlns:a16="http://schemas.microsoft.com/office/drawing/2014/main" id="{55D2F400-83F7-47B2-AD02-8DFA746E7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6" y="2360613"/>
              <a:ext cx="260350" cy="260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389">
              <a:extLst>
                <a:ext uri="{FF2B5EF4-FFF2-40B4-BE49-F238E27FC236}">
                  <a16:creationId xmlns:a16="http://schemas.microsoft.com/office/drawing/2014/main" id="{D4F35962-B134-4975-854A-5D2B59205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51" y="2670175"/>
              <a:ext cx="444500" cy="804863"/>
            </a:xfrm>
            <a:custGeom>
              <a:avLst/>
              <a:gdLst>
                <a:gd name="T0" fmla="*/ 338 w 412"/>
                <a:gd name="T1" fmla="*/ 12 h 746"/>
                <a:gd name="T2" fmla="*/ 338 w 412"/>
                <a:gd name="T3" fmla="*/ 12 h 746"/>
                <a:gd name="T4" fmla="*/ 304 w 412"/>
                <a:gd name="T5" fmla="*/ 2 h 746"/>
                <a:gd name="T6" fmla="*/ 291 w 412"/>
                <a:gd name="T7" fmla="*/ 8 h 746"/>
                <a:gd name="T8" fmla="*/ 218 w 412"/>
                <a:gd name="T9" fmla="*/ 207 h 746"/>
                <a:gd name="T10" fmla="*/ 194 w 412"/>
                <a:gd name="T11" fmla="*/ 207 h 746"/>
                <a:gd name="T12" fmla="*/ 121 w 412"/>
                <a:gd name="T13" fmla="*/ 8 h 746"/>
                <a:gd name="T14" fmla="*/ 111 w 412"/>
                <a:gd name="T15" fmla="*/ 1 h 746"/>
                <a:gd name="T16" fmla="*/ 74 w 412"/>
                <a:gd name="T17" fmla="*/ 12 h 746"/>
                <a:gd name="T18" fmla="*/ 0 w 412"/>
                <a:gd name="T19" fmla="*/ 114 h 746"/>
                <a:gd name="T20" fmla="*/ 0 w 412"/>
                <a:gd name="T21" fmla="*/ 324 h 746"/>
                <a:gd name="T22" fmla="*/ 2 w 412"/>
                <a:gd name="T23" fmla="*/ 330 h 746"/>
                <a:gd name="T24" fmla="*/ 78 w 412"/>
                <a:gd name="T25" fmla="*/ 445 h 746"/>
                <a:gd name="T26" fmla="*/ 78 w 412"/>
                <a:gd name="T27" fmla="*/ 735 h 746"/>
                <a:gd name="T28" fmla="*/ 88 w 412"/>
                <a:gd name="T29" fmla="*/ 746 h 746"/>
                <a:gd name="T30" fmla="*/ 324 w 412"/>
                <a:gd name="T31" fmla="*/ 746 h 746"/>
                <a:gd name="T32" fmla="*/ 334 w 412"/>
                <a:gd name="T33" fmla="*/ 735 h 746"/>
                <a:gd name="T34" fmla="*/ 334 w 412"/>
                <a:gd name="T35" fmla="*/ 445 h 746"/>
                <a:gd name="T36" fmla="*/ 410 w 412"/>
                <a:gd name="T37" fmla="*/ 330 h 746"/>
                <a:gd name="T38" fmla="*/ 412 w 412"/>
                <a:gd name="T39" fmla="*/ 324 h 746"/>
                <a:gd name="T40" fmla="*/ 412 w 412"/>
                <a:gd name="T41" fmla="*/ 113 h 746"/>
                <a:gd name="T42" fmla="*/ 338 w 412"/>
                <a:gd name="T43" fmla="*/ 12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2" h="746">
                  <a:moveTo>
                    <a:pt x="338" y="12"/>
                  </a:moveTo>
                  <a:cubicBezTo>
                    <a:pt x="338" y="12"/>
                    <a:pt x="338" y="12"/>
                    <a:pt x="338" y="12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298" y="0"/>
                    <a:pt x="293" y="3"/>
                    <a:pt x="291" y="8"/>
                  </a:cubicBezTo>
                  <a:cubicBezTo>
                    <a:pt x="218" y="207"/>
                    <a:pt x="218" y="207"/>
                    <a:pt x="218" y="207"/>
                  </a:cubicBezTo>
                  <a:cubicBezTo>
                    <a:pt x="214" y="218"/>
                    <a:pt x="198" y="218"/>
                    <a:pt x="194" y="207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4"/>
                    <a:pt x="116" y="1"/>
                    <a:pt x="111" y="1"/>
                  </a:cubicBezTo>
                  <a:cubicBezTo>
                    <a:pt x="110" y="1"/>
                    <a:pt x="74" y="12"/>
                    <a:pt x="74" y="12"/>
                  </a:cubicBezTo>
                  <a:cubicBezTo>
                    <a:pt x="30" y="27"/>
                    <a:pt x="0" y="68"/>
                    <a:pt x="0" y="11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26"/>
                    <a:pt x="1" y="328"/>
                    <a:pt x="2" y="330"/>
                  </a:cubicBezTo>
                  <a:cubicBezTo>
                    <a:pt x="78" y="445"/>
                    <a:pt x="78" y="445"/>
                    <a:pt x="78" y="445"/>
                  </a:cubicBezTo>
                  <a:cubicBezTo>
                    <a:pt x="78" y="735"/>
                    <a:pt x="78" y="735"/>
                    <a:pt x="78" y="735"/>
                  </a:cubicBezTo>
                  <a:cubicBezTo>
                    <a:pt x="78" y="741"/>
                    <a:pt x="83" y="746"/>
                    <a:pt x="88" y="746"/>
                  </a:cubicBezTo>
                  <a:cubicBezTo>
                    <a:pt x="324" y="746"/>
                    <a:pt x="324" y="746"/>
                    <a:pt x="324" y="746"/>
                  </a:cubicBezTo>
                  <a:cubicBezTo>
                    <a:pt x="329" y="746"/>
                    <a:pt x="334" y="741"/>
                    <a:pt x="334" y="735"/>
                  </a:cubicBezTo>
                  <a:cubicBezTo>
                    <a:pt x="334" y="445"/>
                    <a:pt x="334" y="445"/>
                    <a:pt x="334" y="445"/>
                  </a:cubicBezTo>
                  <a:cubicBezTo>
                    <a:pt x="410" y="330"/>
                    <a:pt x="410" y="330"/>
                    <a:pt x="410" y="330"/>
                  </a:cubicBezTo>
                  <a:cubicBezTo>
                    <a:pt x="411" y="328"/>
                    <a:pt x="412" y="326"/>
                    <a:pt x="412" y="324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2" y="67"/>
                    <a:pt x="382" y="27"/>
                    <a:pt x="33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390">
              <a:extLst>
                <a:ext uri="{FF2B5EF4-FFF2-40B4-BE49-F238E27FC236}">
                  <a16:creationId xmlns:a16="http://schemas.microsoft.com/office/drawing/2014/main" id="{51AD716E-3965-48EE-ABAF-0BDFEA4DB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2673350"/>
              <a:ext cx="73025" cy="180975"/>
            </a:xfrm>
            <a:custGeom>
              <a:avLst/>
              <a:gdLst>
                <a:gd name="T0" fmla="*/ 62 w 68"/>
                <a:gd name="T1" fmla="*/ 5 h 167"/>
                <a:gd name="T2" fmla="*/ 50 w 68"/>
                <a:gd name="T3" fmla="*/ 0 h 167"/>
                <a:gd name="T4" fmla="*/ 18 w 68"/>
                <a:gd name="T5" fmla="*/ 0 h 167"/>
                <a:gd name="T6" fmla="*/ 6 w 68"/>
                <a:gd name="T7" fmla="*/ 5 h 167"/>
                <a:gd name="T8" fmla="*/ 4 w 68"/>
                <a:gd name="T9" fmla="*/ 23 h 167"/>
                <a:gd name="T10" fmla="*/ 21 w 68"/>
                <a:gd name="T11" fmla="*/ 50 h 167"/>
                <a:gd name="T12" fmla="*/ 13 w 68"/>
                <a:gd name="T13" fmla="*/ 119 h 167"/>
                <a:gd name="T14" fmla="*/ 29 w 68"/>
                <a:gd name="T15" fmla="*/ 163 h 167"/>
                <a:gd name="T16" fmla="*/ 39 w 68"/>
                <a:gd name="T17" fmla="*/ 163 h 167"/>
                <a:gd name="T18" fmla="*/ 55 w 68"/>
                <a:gd name="T19" fmla="*/ 119 h 167"/>
                <a:gd name="T20" fmla="*/ 47 w 68"/>
                <a:gd name="T21" fmla="*/ 50 h 167"/>
                <a:gd name="T22" fmla="*/ 64 w 68"/>
                <a:gd name="T23" fmla="*/ 23 h 167"/>
                <a:gd name="T24" fmla="*/ 62 w 68"/>
                <a:gd name="T25" fmla="*/ 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67">
                  <a:moveTo>
                    <a:pt x="62" y="5"/>
                  </a:moveTo>
                  <a:cubicBezTo>
                    <a:pt x="59" y="2"/>
                    <a:pt x="55" y="0"/>
                    <a:pt x="5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0"/>
                    <a:pt x="9" y="2"/>
                    <a:pt x="6" y="5"/>
                  </a:cubicBezTo>
                  <a:cubicBezTo>
                    <a:pt x="1" y="10"/>
                    <a:pt x="0" y="18"/>
                    <a:pt x="4" y="2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1" y="167"/>
                    <a:pt x="37" y="167"/>
                    <a:pt x="39" y="163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8" y="18"/>
                    <a:pt x="67" y="10"/>
                    <a:pt x="6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18A0104D-2BD8-4160-A181-1382F4E27B16}"/>
              </a:ext>
            </a:extLst>
          </p:cNvPr>
          <p:cNvSpPr/>
          <p:nvPr/>
        </p:nvSpPr>
        <p:spPr>
          <a:xfrm rot="5400000" flipH="1">
            <a:off x="7922086" y="4751901"/>
            <a:ext cx="1541863" cy="206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3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B20F1679-4000-49FA-AD71-C97737943E45}"/>
              </a:ext>
            </a:extLst>
          </p:cNvPr>
          <p:cNvGrpSpPr/>
          <p:nvPr/>
        </p:nvGrpSpPr>
        <p:grpSpPr>
          <a:xfrm>
            <a:off x="2829232" y="3024074"/>
            <a:ext cx="543981" cy="1378639"/>
            <a:chOff x="2899082" y="2731974"/>
            <a:chExt cx="543981" cy="1378639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58BDB601-E4CF-46DF-8AA8-6E99555C608F}"/>
                </a:ext>
              </a:extLst>
            </p:cNvPr>
            <p:cNvSpPr/>
            <p:nvPr/>
          </p:nvSpPr>
          <p:spPr>
            <a:xfrm>
              <a:off x="2899082" y="2731974"/>
              <a:ext cx="543981" cy="543981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53D11E07-06BD-43DF-BB38-9ED66058946D}"/>
                </a:ext>
              </a:extLst>
            </p:cNvPr>
            <p:cNvCxnSpPr/>
            <p:nvPr/>
          </p:nvCxnSpPr>
          <p:spPr>
            <a:xfrm>
              <a:off x="3170144" y="3278072"/>
              <a:ext cx="0" cy="832541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Freeform 394">
              <a:extLst>
                <a:ext uri="{FF2B5EF4-FFF2-40B4-BE49-F238E27FC236}">
                  <a16:creationId xmlns:a16="http://schemas.microsoft.com/office/drawing/2014/main" id="{22296804-5D94-4801-87FB-90C6CC883F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6726" y="2838452"/>
              <a:ext cx="330200" cy="330198"/>
            </a:xfrm>
            <a:custGeom>
              <a:avLst/>
              <a:gdLst>
                <a:gd name="T0" fmla="*/ 172 w 220"/>
                <a:gd name="T1" fmla="*/ 24 h 220"/>
                <a:gd name="T2" fmla="*/ 136 w 220"/>
                <a:gd name="T3" fmla="*/ 75 h 220"/>
                <a:gd name="T4" fmla="*/ 96 w 220"/>
                <a:gd name="T5" fmla="*/ 75 h 220"/>
                <a:gd name="T6" fmla="*/ 68 w 220"/>
                <a:gd name="T7" fmla="*/ 36 h 220"/>
                <a:gd name="T8" fmla="*/ 36 w 220"/>
                <a:gd name="T9" fmla="*/ 36 h 220"/>
                <a:gd name="T10" fmla="*/ 60 w 220"/>
                <a:gd name="T11" fmla="*/ 50 h 220"/>
                <a:gd name="T12" fmla="*/ 84 w 220"/>
                <a:gd name="T13" fmla="*/ 100 h 220"/>
                <a:gd name="T14" fmla="*/ 40 w 220"/>
                <a:gd name="T15" fmla="*/ 170 h 220"/>
                <a:gd name="T16" fmla="*/ 0 w 220"/>
                <a:gd name="T17" fmla="*/ 188 h 220"/>
                <a:gd name="T18" fmla="*/ 48 w 220"/>
                <a:gd name="T19" fmla="*/ 188 h 220"/>
                <a:gd name="T20" fmla="*/ 96 w 220"/>
                <a:gd name="T21" fmla="*/ 125 h 220"/>
                <a:gd name="T22" fmla="*/ 112 w 220"/>
                <a:gd name="T23" fmla="*/ 172 h 220"/>
                <a:gd name="T24" fmla="*/ 116 w 220"/>
                <a:gd name="T25" fmla="*/ 220 h 220"/>
                <a:gd name="T26" fmla="*/ 120 w 220"/>
                <a:gd name="T27" fmla="*/ 172 h 220"/>
                <a:gd name="T28" fmla="*/ 136 w 220"/>
                <a:gd name="T29" fmla="*/ 125 h 220"/>
                <a:gd name="T30" fmla="*/ 164 w 220"/>
                <a:gd name="T31" fmla="*/ 164 h 220"/>
                <a:gd name="T32" fmla="*/ 196 w 220"/>
                <a:gd name="T33" fmla="*/ 164 h 220"/>
                <a:gd name="T34" fmla="*/ 172 w 220"/>
                <a:gd name="T35" fmla="*/ 150 h 220"/>
                <a:gd name="T36" fmla="*/ 148 w 220"/>
                <a:gd name="T37" fmla="*/ 100 h 220"/>
                <a:gd name="T38" fmla="*/ 180 w 220"/>
                <a:gd name="T39" fmla="*/ 42 h 220"/>
                <a:gd name="T40" fmla="*/ 220 w 220"/>
                <a:gd name="T41" fmla="*/ 24 h 220"/>
                <a:gd name="T42" fmla="*/ 44 w 220"/>
                <a:gd name="T43" fmla="*/ 36 h 220"/>
                <a:gd name="T44" fmla="*/ 60 w 220"/>
                <a:gd name="T45" fmla="*/ 36 h 220"/>
                <a:gd name="T46" fmla="*/ 44 w 220"/>
                <a:gd name="T47" fmla="*/ 36 h 220"/>
                <a:gd name="T48" fmla="*/ 8 w 220"/>
                <a:gd name="T49" fmla="*/ 188 h 220"/>
                <a:gd name="T50" fmla="*/ 40 w 220"/>
                <a:gd name="T51" fmla="*/ 188 h 220"/>
                <a:gd name="T52" fmla="*/ 132 w 220"/>
                <a:gd name="T53" fmla="*/ 196 h 220"/>
                <a:gd name="T54" fmla="*/ 100 w 220"/>
                <a:gd name="T55" fmla="*/ 196 h 220"/>
                <a:gd name="T56" fmla="*/ 132 w 220"/>
                <a:gd name="T57" fmla="*/ 196 h 220"/>
                <a:gd name="T58" fmla="*/ 92 w 220"/>
                <a:gd name="T59" fmla="*/ 100 h 220"/>
                <a:gd name="T60" fmla="*/ 140 w 220"/>
                <a:gd name="T61" fmla="*/ 100 h 220"/>
                <a:gd name="T62" fmla="*/ 188 w 220"/>
                <a:gd name="T63" fmla="*/ 164 h 220"/>
                <a:gd name="T64" fmla="*/ 172 w 220"/>
                <a:gd name="T65" fmla="*/ 164 h 220"/>
                <a:gd name="T66" fmla="*/ 188 w 220"/>
                <a:gd name="T67" fmla="*/ 164 h 220"/>
                <a:gd name="T68" fmla="*/ 180 w 220"/>
                <a:gd name="T69" fmla="*/ 24 h 220"/>
                <a:gd name="T70" fmla="*/ 212 w 220"/>
                <a:gd name="T71" fmla="*/ 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0" h="220">
                  <a:moveTo>
                    <a:pt x="196" y="0"/>
                  </a:moveTo>
                  <a:cubicBezTo>
                    <a:pt x="183" y="0"/>
                    <a:pt x="172" y="11"/>
                    <a:pt x="172" y="24"/>
                  </a:cubicBezTo>
                  <a:cubicBezTo>
                    <a:pt x="172" y="28"/>
                    <a:pt x="173" y="32"/>
                    <a:pt x="175" y="35"/>
                  </a:cubicBezTo>
                  <a:cubicBezTo>
                    <a:pt x="136" y="75"/>
                    <a:pt x="136" y="75"/>
                    <a:pt x="136" y="75"/>
                  </a:cubicBezTo>
                  <a:cubicBezTo>
                    <a:pt x="130" y="71"/>
                    <a:pt x="123" y="68"/>
                    <a:pt x="116" y="68"/>
                  </a:cubicBezTo>
                  <a:cubicBezTo>
                    <a:pt x="109" y="68"/>
                    <a:pt x="102" y="71"/>
                    <a:pt x="96" y="75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7" y="42"/>
                    <a:pt x="68" y="39"/>
                    <a:pt x="68" y="36"/>
                  </a:cubicBezTo>
                  <a:cubicBezTo>
                    <a:pt x="68" y="27"/>
                    <a:pt x="61" y="20"/>
                    <a:pt x="52" y="20"/>
                  </a:cubicBezTo>
                  <a:cubicBezTo>
                    <a:pt x="43" y="20"/>
                    <a:pt x="36" y="27"/>
                    <a:pt x="36" y="36"/>
                  </a:cubicBezTo>
                  <a:cubicBezTo>
                    <a:pt x="36" y="45"/>
                    <a:pt x="43" y="52"/>
                    <a:pt x="52" y="52"/>
                  </a:cubicBezTo>
                  <a:cubicBezTo>
                    <a:pt x="55" y="52"/>
                    <a:pt x="58" y="51"/>
                    <a:pt x="60" y="5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7" y="86"/>
                    <a:pt x="84" y="93"/>
                    <a:pt x="84" y="100"/>
                  </a:cubicBezTo>
                  <a:cubicBezTo>
                    <a:pt x="84" y="107"/>
                    <a:pt x="87" y="114"/>
                    <a:pt x="91" y="120"/>
                  </a:cubicBezTo>
                  <a:cubicBezTo>
                    <a:pt x="40" y="170"/>
                    <a:pt x="40" y="170"/>
                    <a:pt x="40" y="170"/>
                  </a:cubicBezTo>
                  <a:cubicBezTo>
                    <a:pt x="36" y="166"/>
                    <a:pt x="30" y="164"/>
                    <a:pt x="24" y="164"/>
                  </a:cubicBezTo>
                  <a:cubicBezTo>
                    <a:pt x="11" y="164"/>
                    <a:pt x="0" y="175"/>
                    <a:pt x="0" y="188"/>
                  </a:cubicBezTo>
                  <a:cubicBezTo>
                    <a:pt x="0" y="201"/>
                    <a:pt x="11" y="212"/>
                    <a:pt x="24" y="212"/>
                  </a:cubicBezTo>
                  <a:cubicBezTo>
                    <a:pt x="37" y="212"/>
                    <a:pt x="48" y="201"/>
                    <a:pt x="48" y="188"/>
                  </a:cubicBezTo>
                  <a:cubicBezTo>
                    <a:pt x="48" y="184"/>
                    <a:pt x="47" y="180"/>
                    <a:pt x="45" y="177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1" y="129"/>
                    <a:pt x="106" y="131"/>
                    <a:pt x="112" y="132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01" y="174"/>
                    <a:pt x="92" y="184"/>
                    <a:pt x="92" y="196"/>
                  </a:cubicBezTo>
                  <a:cubicBezTo>
                    <a:pt x="92" y="209"/>
                    <a:pt x="103" y="220"/>
                    <a:pt x="116" y="220"/>
                  </a:cubicBezTo>
                  <a:cubicBezTo>
                    <a:pt x="129" y="220"/>
                    <a:pt x="140" y="209"/>
                    <a:pt x="140" y="196"/>
                  </a:cubicBezTo>
                  <a:cubicBezTo>
                    <a:pt x="140" y="184"/>
                    <a:pt x="131" y="174"/>
                    <a:pt x="120" y="172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6" y="131"/>
                    <a:pt x="131" y="129"/>
                    <a:pt x="136" y="125"/>
                  </a:cubicBezTo>
                  <a:cubicBezTo>
                    <a:pt x="166" y="156"/>
                    <a:pt x="166" y="156"/>
                    <a:pt x="166" y="156"/>
                  </a:cubicBezTo>
                  <a:cubicBezTo>
                    <a:pt x="165" y="158"/>
                    <a:pt x="164" y="161"/>
                    <a:pt x="164" y="164"/>
                  </a:cubicBezTo>
                  <a:cubicBezTo>
                    <a:pt x="164" y="173"/>
                    <a:pt x="171" y="180"/>
                    <a:pt x="180" y="180"/>
                  </a:cubicBezTo>
                  <a:cubicBezTo>
                    <a:pt x="189" y="180"/>
                    <a:pt x="196" y="173"/>
                    <a:pt x="196" y="164"/>
                  </a:cubicBezTo>
                  <a:cubicBezTo>
                    <a:pt x="196" y="155"/>
                    <a:pt x="189" y="148"/>
                    <a:pt x="180" y="148"/>
                  </a:cubicBezTo>
                  <a:cubicBezTo>
                    <a:pt x="177" y="148"/>
                    <a:pt x="174" y="149"/>
                    <a:pt x="172" y="150"/>
                  </a:cubicBezTo>
                  <a:cubicBezTo>
                    <a:pt x="141" y="120"/>
                    <a:pt x="141" y="120"/>
                    <a:pt x="141" y="120"/>
                  </a:cubicBezTo>
                  <a:cubicBezTo>
                    <a:pt x="145" y="114"/>
                    <a:pt x="148" y="107"/>
                    <a:pt x="148" y="100"/>
                  </a:cubicBezTo>
                  <a:cubicBezTo>
                    <a:pt x="148" y="93"/>
                    <a:pt x="145" y="86"/>
                    <a:pt x="141" y="80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4" y="46"/>
                    <a:pt x="190" y="48"/>
                    <a:pt x="196" y="48"/>
                  </a:cubicBezTo>
                  <a:cubicBezTo>
                    <a:pt x="209" y="48"/>
                    <a:pt x="220" y="37"/>
                    <a:pt x="220" y="24"/>
                  </a:cubicBezTo>
                  <a:cubicBezTo>
                    <a:pt x="220" y="11"/>
                    <a:pt x="209" y="0"/>
                    <a:pt x="196" y="0"/>
                  </a:cubicBezTo>
                  <a:close/>
                  <a:moveTo>
                    <a:pt x="44" y="36"/>
                  </a:moveTo>
                  <a:cubicBezTo>
                    <a:pt x="44" y="32"/>
                    <a:pt x="48" y="28"/>
                    <a:pt x="52" y="28"/>
                  </a:cubicBezTo>
                  <a:cubicBezTo>
                    <a:pt x="56" y="28"/>
                    <a:pt x="60" y="32"/>
                    <a:pt x="60" y="36"/>
                  </a:cubicBezTo>
                  <a:cubicBezTo>
                    <a:pt x="60" y="40"/>
                    <a:pt x="56" y="44"/>
                    <a:pt x="52" y="44"/>
                  </a:cubicBezTo>
                  <a:cubicBezTo>
                    <a:pt x="48" y="44"/>
                    <a:pt x="44" y="40"/>
                    <a:pt x="44" y="36"/>
                  </a:cubicBezTo>
                  <a:close/>
                  <a:moveTo>
                    <a:pt x="24" y="204"/>
                  </a:moveTo>
                  <a:cubicBezTo>
                    <a:pt x="15" y="204"/>
                    <a:pt x="8" y="197"/>
                    <a:pt x="8" y="188"/>
                  </a:cubicBezTo>
                  <a:cubicBezTo>
                    <a:pt x="8" y="179"/>
                    <a:pt x="15" y="172"/>
                    <a:pt x="24" y="172"/>
                  </a:cubicBezTo>
                  <a:cubicBezTo>
                    <a:pt x="33" y="172"/>
                    <a:pt x="40" y="179"/>
                    <a:pt x="40" y="188"/>
                  </a:cubicBezTo>
                  <a:cubicBezTo>
                    <a:pt x="40" y="197"/>
                    <a:pt x="33" y="204"/>
                    <a:pt x="24" y="204"/>
                  </a:cubicBezTo>
                  <a:close/>
                  <a:moveTo>
                    <a:pt x="132" y="196"/>
                  </a:moveTo>
                  <a:cubicBezTo>
                    <a:pt x="132" y="205"/>
                    <a:pt x="125" y="212"/>
                    <a:pt x="116" y="212"/>
                  </a:cubicBezTo>
                  <a:cubicBezTo>
                    <a:pt x="107" y="212"/>
                    <a:pt x="100" y="205"/>
                    <a:pt x="100" y="196"/>
                  </a:cubicBezTo>
                  <a:cubicBezTo>
                    <a:pt x="100" y="187"/>
                    <a:pt x="107" y="180"/>
                    <a:pt x="116" y="180"/>
                  </a:cubicBezTo>
                  <a:cubicBezTo>
                    <a:pt x="125" y="180"/>
                    <a:pt x="132" y="187"/>
                    <a:pt x="132" y="196"/>
                  </a:cubicBezTo>
                  <a:close/>
                  <a:moveTo>
                    <a:pt x="116" y="124"/>
                  </a:moveTo>
                  <a:cubicBezTo>
                    <a:pt x="103" y="124"/>
                    <a:pt x="92" y="113"/>
                    <a:pt x="92" y="100"/>
                  </a:cubicBezTo>
                  <a:cubicBezTo>
                    <a:pt x="92" y="87"/>
                    <a:pt x="103" y="76"/>
                    <a:pt x="116" y="76"/>
                  </a:cubicBezTo>
                  <a:cubicBezTo>
                    <a:pt x="129" y="76"/>
                    <a:pt x="140" y="87"/>
                    <a:pt x="140" y="100"/>
                  </a:cubicBezTo>
                  <a:cubicBezTo>
                    <a:pt x="140" y="113"/>
                    <a:pt x="129" y="124"/>
                    <a:pt x="116" y="124"/>
                  </a:cubicBezTo>
                  <a:close/>
                  <a:moveTo>
                    <a:pt x="188" y="164"/>
                  </a:moveTo>
                  <a:cubicBezTo>
                    <a:pt x="188" y="168"/>
                    <a:pt x="184" y="172"/>
                    <a:pt x="180" y="172"/>
                  </a:cubicBezTo>
                  <a:cubicBezTo>
                    <a:pt x="176" y="172"/>
                    <a:pt x="172" y="168"/>
                    <a:pt x="172" y="164"/>
                  </a:cubicBezTo>
                  <a:cubicBezTo>
                    <a:pt x="172" y="160"/>
                    <a:pt x="176" y="156"/>
                    <a:pt x="180" y="156"/>
                  </a:cubicBezTo>
                  <a:cubicBezTo>
                    <a:pt x="184" y="156"/>
                    <a:pt x="188" y="160"/>
                    <a:pt x="188" y="164"/>
                  </a:cubicBezTo>
                  <a:close/>
                  <a:moveTo>
                    <a:pt x="196" y="40"/>
                  </a:moveTo>
                  <a:cubicBezTo>
                    <a:pt x="187" y="40"/>
                    <a:pt x="180" y="33"/>
                    <a:pt x="180" y="24"/>
                  </a:cubicBezTo>
                  <a:cubicBezTo>
                    <a:pt x="180" y="15"/>
                    <a:pt x="187" y="8"/>
                    <a:pt x="196" y="8"/>
                  </a:cubicBezTo>
                  <a:cubicBezTo>
                    <a:pt x="205" y="8"/>
                    <a:pt x="212" y="15"/>
                    <a:pt x="212" y="24"/>
                  </a:cubicBezTo>
                  <a:cubicBezTo>
                    <a:pt x="212" y="33"/>
                    <a:pt x="205" y="40"/>
                    <a:pt x="196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B046DA7D-D8D7-4988-8137-75C1F53C762B}"/>
              </a:ext>
            </a:extLst>
          </p:cNvPr>
          <p:cNvGrpSpPr/>
          <p:nvPr/>
        </p:nvGrpSpPr>
        <p:grpSpPr>
          <a:xfrm>
            <a:off x="8506790" y="2239123"/>
            <a:ext cx="543981" cy="1378639"/>
            <a:chOff x="8526992" y="2164749"/>
            <a:chExt cx="543981" cy="1378639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AD1BCCB-A169-45DF-B68C-9EAF8172D35A}"/>
                </a:ext>
              </a:extLst>
            </p:cNvPr>
            <p:cNvSpPr/>
            <p:nvPr/>
          </p:nvSpPr>
          <p:spPr>
            <a:xfrm>
              <a:off x="8526992" y="2164749"/>
              <a:ext cx="543981" cy="543981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CCC4127B-1997-4F86-A3D4-FBBA57DF31BE}"/>
                </a:ext>
              </a:extLst>
            </p:cNvPr>
            <p:cNvCxnSpPr/>
            <p:nvPr/>
          </p:nvCxnSpPr>
          <p:spPr>
            <a:xfrm>
              <a:off x="8798054" y="2710847"/>
              <a:ext cx="0" cy="832541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4C9C6816-C06F-4C39-AB0F-C10AFDE9681E}"/>
                </a:ext>
              </a:extLst>
            </p:cNvPr>
            <p:cNvGrpSpPr/>
            <p:nvPr/>
          </p:nvGrpSpPr>
          <p:grpSpPr>
            <a:xfrm>
              <a:off x="8630177" y="2256122"/>
              <a:ext cx="337612" cy="361236"/>
              <a:chOff x="8678142" y="2292610"/>
              <a:chExt cx="308605" cy="330199"/>
            </a:xfrm>
          </p:grpSpPr>
          <p:sp>
            <p:nvSpPr>
              <p:cNvPr id="157" name="Freeform 398">
                <a:extLst>
                  <a:ext uri="{FF2B5EF4-FFF2-40B4-BE49-F238E27FC236}">
                    <a16:creationId xmlns:a16="http://schemas.microsoft.com/office/drawing/2014/main" id="{F401F8D1-5104-4614-8DD7-96AF7D907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8142" y="2292610"/>
                <a:ext cx="308605" cy="330199"/>
              </a:xfrm>
              <a:custGeom>
                <a:avLst/>
                <a:gdLst>
                  <a:gd name="T0" fmla="*/ 1609 w 1922"/>
                  <a:gd name="T1" fmla="*/ 0 h 2057"/>
                  <a:gd name="T2" fmla="*/ 1697 w 1922"/>
                  <a:gd name="T3" fmla="*/ 60 h 2057"/>
                  <a:gd name="T4" fmla="*/ 1862 w 1922"/>
                  <a:gd name="T5" fmla="*/ 919 h 2057"/>
                  <a:gd name="T6" fmla="*/ 1597 w 1922"/>
                  <a:gd name="T7" fmla="*/ 1083 h 2057"/>
                  <a:gd name="T8" fmla="*/ 1396 w 1922"/>
                  <a:gd name="T9" fmla="*/ 1229 h 2057"/>
                  <a:gd name="T10" fmla="*/ 1366 w 1922"/>
                  <a:gd name="T11" fmla="*/ 1083 h 2057"/>
                  <a:gd name="T12" fmla="*/ 917 w 1922"/>
                  <a:gd name="T13" fmla="*/ 1060 h 2057"/>
                  <a:gd name="T14" fmla="*/ 836 w 1922"/>
                  <a:gd name="T15" fmla="*/ 572 h 2057"/>
                  <a:gd name="T16" fmla="*/ 1001 w 1922"/>
                  <a:gd name="T17" fmla="*/ 60 h 2057"/>
                  <a:gd name="T18" fmla="*/ 1421 w 1922"/>
                  <a:gd name="T19" fmla="*/ 0 h 2057"/>
                  <a:gd name="T20" fmla="*/ 776 w 1922"/>
                  <a:gd name="T21" fmla="*/ 224 h 2057"/>
                  <a:gd name="T22" fmla="*/ 733 w 1922"/>
                  <a:gd name="T23" fmla="*/ 540 h 2057"/>
                  <a:gd name="T24" fmla="*/ 0 w 1922"/>
                  <a:gd name="T25" fmla="*/ 723 h 2057"/>
                  <a:gd name="T26" fmla="*/ 60 w 1922"/>
                  <a:gd name="T27" fmla="*/ 788 h 2057"/>
                  <a:gd name="T28" fmla="*/ 184 w 1922"/>
                  <a:gd name="T29" fmla="*/ 600 h 2057"/>
                  <a:gd name="T30" fmla="*/ 857 w 1922"/>
                  <a:gd name="T31" fmla="*/ 723 h 2057"/>
                  <a:gd name="T32" fmla="*/ 857 w 1922"/>
                  <a:gd name="T33" fmla="*/ 1080 h 2057"/>
                  <a:gd name="T34" fmla="*/ 856 w 1922"/>
                  <a:gd name="T35" fmla="*/ 1282 h 2057"/>
                  <a:gd name="T36" fmla="*/ 657 w 1922"/>
                  <a:gd name="T37" fmla="*/ 1396 h 2057"/>
                  <a:gd name="T38" fmla="*/ 515 w 1922"/>
                  <a:gd name="T39" fmla="*/ 1504 h 2057"/>
                  <a:gd name="T40" fmla="*/ 485 w 1922"/>
                  <a:gd name="T41" fmla="*/ 1394 h 2057"/>
                  <a:gd name="T42" fmla="*/ 60 w 1922"/>
                  <a:gd name="T43" fmla="*/ 1271 h 2057"/>
                  <a:gd name="T44" fmla="*/ 0 w 1922"/>
                  <a:gd name="T45" fmla="*/ 968 h 2057"/>
                  <a:gd name="T46" fmla="*/ 184 w 1922"/>
                  <a:gd name="T47" fmla="*/ 1454 h 2057"/>
                  <a:gd name="T48" fmla="*/ 455 w 1922"/>
                  <a:gd name="T49" fmla="*/ 1565 h 2057"/>
                  <a:gd name="T50" fmla="*/ 655 w 1922"/>
                  <a:gd name="T51" fmla="*/ 1472 h 2057"/>
                  <a:gd name="T52" fmla="*/ 794 w 1922"/>
                  <a:gd name="T53" fmla="*/ 1948 h 2057"/>
                  <a:gd name="T54" fmla="*/ 978 w 1922"/>
                  <a:gd name="T55" fmla="*/ 2018 h 2057"/>
                  <a:gd name="T56" fmla="*/ 1148 w 1922"/>
                  <a:gd name="T57" fmla="*/ 1948 h 2057"/>
                  <a:gd name="T58" fmla="*/ 1323 w 1922"/>
                  <a:gd name="T59" fmla="*/ 1810 h 2057"/>
                  <a:gd name="T60" fmla="*/ 1263 w 1922"/>
                  <a:gd name="T61" fmla="*/ 1756 h 2057"/>
                  <a:gd name="T62" fmla="*/ 1184 w 1922"/>
                  <a:gd name="T63" fmla="*/ 1888 h 2057"/>
                  <a:gd name="T64" fmla="*/ 1120 w 1922"/>
                  <a:gd name="T65" fmla="*/ 1895 h 2057"/>
                  <a:gd name="T66" fmla="*/ 1038 w 1922"/>
                  <a:gd name="T67" fmla="*/ 1918 h 2057"/>
                  <a:gd name="T68" fmla="*/ 794 w 1922"/>
                  <a:gd name="T69" fmla="*/ 1888 h 2057"/>
                  <a:gd name="T70" fmla="*/ 715 w 1922"/>
                  <a:gd name="T71" fmla="*/ 1421 h 2057"/>
                  <a:gd name="T72" fmla="*/ 1184 w 1922"/>
                  <a:gd name="T73" fmla="*/ 1342 h 2057"/>
                  <a:gd name="T74" fmla="*/ 1263 w 1922"/>
                  <a:gd name="T75" fmla="*/ 1568 h 2057"/>
                  <a:gd name="T76" fmla="*/ 1323 w 1922"/>
                  <a:gd name="T77" fmla="*/ 1421 h 2057"/>
                  <a:gd name="T78" fmla="*/ 916 w 1922"/>
                  <a:gd name="T79" fmla="*/ 1282 h 2057"/>
                  <a:gd name="T80" fmla="*/ 1001 w 1922"/>
                  <a:gd name="T81" fmla="*/ 1143 h 2057"/>
                  <a:gd name="T82" fmla="*/ 1336 w 1922"/>
                  <a:gd name="T83" fmla="*/ 1290 h 2057"/>
                  <a:gd name="T84" fmla="*/ 1607 w 1922"/>
                  <a:gd name="T85" fmla="*/ 1143 h 2057"/>
                  <a:gd name="T86" fmla="*/ 1922 w 1922"/>
                  <a:gd name="T87" fmla="*/ 919 h 2057"/>
                  <a:gd name="T88" fmla="*/ 1697 w 1922"/>
                  <a:gd name="T89" fmla="*/ 0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2" h="2057">
                    <a:moveTo>
                      <a:pt x="1697" y="0"/>
                    </a:moveTo>
                    <a:cubicBezTo>
                      <a:pt x="1609" y="0"/>
                      <a:pt x="1609" y="0"/>
                      <a:pt x="1609" y="0"/>
                    </a:cubicBezTo>
                    <a:cubicBezTo>
                      <a:pt x="1570" y="0"/>
                      <a:pt x="1570" y="60"/>
                      <a:pt x="1609" y="60"/>
                    </a:cubicBezTo>
                    <a:cubicBezTo>
                      <a:pt x="1697" y="60"/>
                      <a:pt x="1697" y="60"/>
                      <a:pt x="1697" y="60"/>
                    </a:cubicBezTo>
                    <a:cubicBezTo>
                      <a:pt x="1788" y="60"/>
                      <a:pt x="1862" y="134"/>
                      <a:pt x="1862" y="224"/>
                    </a:cubicBezTo>
                    <a:cubicBezTo>
                      <a:pt x="1862" y="919"/>
                      <a:pt x="1862" y="919"/>
                      <a:pt x="1862" y="919"/>
                    </a:cubicBezTo>
                    <a:cubicBezTo>
                      <a:pt x="1862" y="1009"/>
                      <a:pt x="1788" y="1083"/>
                      <a:pt x="1697" y="1083"/>
                    </a:cubicBezTo>
                    <a:cubicBezTo>
                      <a:pt x="1597" y="1083"/>
                      <a:pt x="1597" y="1083"/>
                      <a:pt x="1597" y="1083"/>
                    </a:cubicBezTo>
                    <a:cubicBezTo>
                      <a:pt x="1591" y="1083"/>
                      <a:pt x="1584" y="1085"/>
                      <a:pt x="1579" y="1089"/>
                    </a:cubicBezTo>
                    <a:cubicBezTo>
                      <a:pt x="1396" y="1229"/>
                      <a:pt x="1396" y="1229"/>
                      <a:pt x="1396" y="1229"/>
                    </a:cubicBezTo>
                    <a:cubicBezTo>
                      <a:pt x="1396" y="1113"/>
                      <a:pt x="1396" y="1113"/>
                      <a:pt x="1396" y="1113"/>
                    </a:cubicBezTo>
                    <a:cubicBezTo>
                      <a:pt x="1396" y="1096"/>
                      <a:pt x="1382" y="1083"/>
                      <a:pt x="1366" y="1083"/>
                    </a:cubicBezTo>
                    <a:cubicBezTo>
                      <a:pt x="1001" y="1083"/>
                      <a:pt x="1001" y="1083"/>
                      <a:pt x="1001" y="1083"/>
                    </a:cubicBezTo>
                    <a:cubicBezTo>
                      <a:pt x="971" y="1083"/>
                      <a:pt x="942" y="1075"/>
                      <a:pt x="917" y="1060"/>
                    </a:cubicBezTo>
                    <a:cubicBezTo>
                      <a:pt x="917" y="723"/>
                      <a:pt x="917" y="723"/>
                      <a:pt x="917" y="723"/>
                    </a:cubicBezTo>
                    <a:cubicBezTo>
                      <a:pt x="917" y="660"/>
                      <a:pt x="884" y="604"/>
                      <a:pt x="836" y="572"/>
                    </a:cubicBezTo>
                    <a:cubicBezTo>
                      <a:pt x="836" y="224"/>
                      <a:pt x="836" y="224"/>
                      <a:pt x="836" y="224"/>
                    </a:cubicBezTo>
                    <a:cubicBezTo>
                      <a:pt x="836" y="134"/>
                      <a:pt x="910" y="60"/>
                      <a:pt x="1001" y="60"/>
                    </a:cubicBezTo>
                    <a:cubicBezTo>
                      <a:pt x="1421" y="60"/>
                      <a:pt x="1421" y="60"/>
                      <a:pt x="1421" y="60"/>
                    </a:cubicBezTo>
                    <a:cubicBezTo>
                      <a:pt x="1460" y="60"/>
                      <a:pt x="1460" y="0"/>
                      <a:pt x="1421" y="0"/>
                    </a:cubicBezTo>
                    <a:cubicBezTo>
                      <a:pt x="1001" y="0"/>
                      <a:pt x="1001" y="0"/>
                      <a:pt x="1001" y="0"/>
                    </a:cubicBezTo>
                    <a:cubicBezTo>
                      <a:pt x="877" y="0"/>
                      <a:pt x="776" y="101"/>
                      <a:pt x="776" y="224"/>
                    </a:cubicBezTo>
                    <a:cubicBezTo>
                      <a:pt x="776" y="545"/>
                      <a:pt x="776" y="545"/>
                      <a:pt x="776" y="545"/>
                    </a:cubicBezTo>
                    <a:cubicBezTo>
                      <a:pt x="762" y="542"/>
                      <a:pt x="748" y="540"/>
                      <a:pt x="733" y="540"/>
                    </a:cubicBezTo>
                    <a:cubicBezTo>
                      <a:pt x="184" y="540"/>
                      <a:pt x="184" y="540"/>
                      <a:pt x="184" y="540"/>
                    </a:cubicBezTo>
                    <a:cubicBezTo>
                      <a:pt x="82" y="540"/>
                      <a:pt x="0" y="622"/>
                      <a:pt x="0" y="723"/>
                    </a:cubicBezTo>
                    <a:cubicBezTo>
                      <a:pt x="0" y="788"/>
                      <a:pt x="0" y="788"/>
                      <a:pt x="0" y="788"/>
                    </a:cubicBezTo>
                    <a:cubicBezTo>
                      <a:pt x="0" y="827"/>
                      <a:pt x="60" y="827"/>
                      <a:pt x="60" y="788"/>
                    </a:cubicBezTo>
                    <a:cubicBezTo>
                      <a:pt x="60" y="723"/>
                      <a:pt x="60" y="723"/>
                      <a:pt x="60" y="723"/>
                    </a:cubicBezTo>
                    <a:cubicBezTo>
                      <a:pt x="60" y="655"/>
                      <a:pt x="115" y="600"/>
                      <a:pt x="184" y="600"/>
                    </a:cubicBezTo>
                    <a:cubicBezTo>
                      <a:pt x="733" y="600"/>
                      <a:pt x="733" y="600"/>
                      <a:pt x="733" y="600"/>
                    </a:cubicBezTo>
                    <a:cubicBezTo>
                      <a:pt x="801" y="600"/>
                      <a:pt x="857" y="655"/>
                      <a:pt x="857" y="723"/>
                    </a:cubicBezTo>
                    <a:cubicBezTo>
                      <a:pt x="857" y="1072"/>
                      <a:pt x="857" y="1072"/>
                      <a:pt x="857" y="1072"/>
                    </a:cubicBezTo>
                    <a:cubicBezTo>
                      <a:pt x="856" y="1075"/>
                      <a:pt x="856" y="1077"/>
                      <a:pt x="857" y="1080"/>
                    </a:cubicBezTo>
                    <a:cubicBezTo>
                      <a:pt x="857" y="1271"/>
                      <a:pt x="857" y="1271"/>
                      <a:pt x="857" y="1271"/>
                    </a:cubicBezTo>
                    <a:cubicBezTo>
                      <a:pt x="857" y="1275"/>
                      <a:pt x="856" y="1278"/>
                      <a:pt x="856" y="1282"/>
                    </a:cubicBezTo>
                    <a:cubicBezTo>
                      <a:pt x="794" y="1282"/>
                      <a:pt x="794" y="1282"/>
                      <a:pt x="794" y="1282"/>
                    </a:cubicBezTo>
                    <a:cubicBezTo>
                      <a:pt x="726" y="1282"/>
                      <a:pt x="669" y="1331"/>
                      <a:pt x="657" y="1396"/>
                    </a:cubicBezTo>
                    <a:cubicBezTo>
                      <a:pt x="655" y="1397"/>
                      <a:pt x="652" y="1399"/>
                      <a:pt x="650" y="1400"/>
                    </a:cubicBezTo>
                    <a:cubicBezTo>
                      <a:pt x="515" y="1504"/>
                      <a:pt x="515" y="1504"/>
                      <a:pt x="515" y="1504"/>
                    </a:cubicBezTo>
                    <a:cubicBezTo>
                      <a:pt x="515" y="1424"/>
                      <a:pt x="515" y="1424"/>
                      <a:pt x="515" y="1424"/>
                    </a:cubicBezTo>
                    <a:cubicBezTo>
                      <a:pt x="515" y="1408"/>
                      <a:pt x="502" y="1394"/>
                      <a:pt x="485" y="1394"/>
                    </a:cubicBezTo>
                    <a:cubicBezTo>
                      <a:pt x="184" y="1394"/>
                      <a:pt x="184" y="1394"/>
                      <a:pt x="184" y="1394"/>
                    </a:cubicBezTo>
                    <a:cubicBezTo>
                      <a:pt x="115" y="1394"/>
                      <a:pt x="60" y="1339"/>
                      <a:pt x="60" y="1271"/>
                    </a:cubicBezTo>
                    <a:cubicBezTo>
                      <a:pt x="60" y="968"/>
                      <a:pt x="60" y="968"/>
                      <a:pt x="60" y="968"/>
                    </a:cubicBezTo>
                    <a:cubicBezTo>
                      <a:pt x="60" y="929"/>
                      <a:pt x="0" y="929"/>
                      <a:pt x="0" y="968"/>
                    </a:cubicBezTo>
                    <a:cubicBezTo>
                      <a:pt x="0" y="1271"/>
                      <a:pt x="0" y="1271"/>
                      <a:pt x="0" y="1271"/>
                    </a:cubicBezTo>
                    <a:cubicBezTo>
                      <a:pt x="0" y="1372"/>
                      <a:pt x="82" y="1454"/>
                      <a:pt x="184" y="1454"/>
                    </a:cubicBezTo>
                    <a:cubicBezTo>
                      <a:pt x="455" y="1454"/>
                      <a:pt x="455" y="1454"/>
                      <a:pt x="455" y="1454"/>
                    </a:cubicBezTo>
                    <a:cubicBezTo>
                      <a:pt x="455" y="1565"/>
                      <a:pt x="455" y="1565"/>
                      <a:pt x="455" y="1565"/>
                    </a:cubicBezTo>
                    <a:cubicBezTo>
                      <a:pt x="455" y="1589"/>
                      <a:pt x="485" y="1604"/>
                      <a:pt x="504" y="1589"/>
                    </a:cubicBezTo>
                    <a:cubicBezTo>
                      <a:pt x="655" y="1472"/>
                      <a:pt x="655" y="1472"/>
                      <a:pt x="655" y="1472"/>
                    </a:cubicBezTo>
                    <a:cubicBezTo>
                      <a:pt x="655" y="1810"/>
                      <a:pt x="655" y="1810"/>
                      <a:pt x="655" y="1810"/>
                    </a:cubicBezTo>
                    <a:cubicBezTo>
                      <a:pt x="655" y="1886"/>
                      <a:pt x="717" y="1948"/>
                      <a:pt x="794" y="1948"/>
                    </a:cubicBezTo>
                    <a:cubicBezTo>
                      <a:pt x="978" y="1948"/>
                      <a:pt x="978" y="1948"/>
                      <a:pt x="978" y="1948"/>
                    </a:cubicBezTo>
                    <a:cubicBezTo>
                      <a:pt x="978" y="2018"/>
                      <a:pt x="978" y="2018"/>
                      <a:pt x="978" y="2018"/>
                    </a:cubicBezTo>
                    <a:cubicBezTo>
                      <a:pt x="978" y="2042"/>
                      <a:pt x="1008" y="2057"/>
                      <a:pt x="1027" y="2042"/>
                    </a:cubicBezTo>
                    <a:cubicBezTo>
                      <a:pt x="1148" y="1948"/>
                      <a:pt x="1148" y="1948"/>
                      <a:pt x="1148" y="1948"/>
                    </a:cubicBezTo>
                    <a:cubicBezTo>
                      <a:pt x="1184" y="1948"/>
                      <a:pt x="1184" y="1948"/>
                      <a:pt x="1184" y="1948"/>
                    </a:cubicBezTo>
                    <a:cubicBezTo>
                      <a:pt x="1261" y="1948"/>
                      <a:pt x="1323" y="1886"/>
                      <a:pt x="1323" y="1810"/>
                    </a:cubicBezTo>
                    <a:cubicBezTo>
                      <a:pt x="1323" y="1756"/>
                      <a:pt x="1323" y="1756"/>
                      <a:pt x="1323" y="1756"/>
                    </a:cubicBezTo>
                    <a:cubicBezTo>
                      <a:pt x="1323" y="1718"/>
                      <a:pt x="1263" y="1718"/>
                      <a:pt x="1263" y="1756"/>
                    </a:cubicBezTo>
                    <a:cubicBezTo>
                      <a:pt x="1263" y="1810"/>
                      <a:pt x="1263" y="1810"/>
                      <a:pt x="1263" y="1810"/>
                    </a:cubicBezTo>
                    <a:cubicBezTo>
                      <a:pt x="1263" y="1853"/>
                      <a:pt x="1228" y="1888"/>
                      <a:pt x="1184" y="1888"/>
                    </a:cubicBezTo>
                    <a:cubicBezTo>
                      <a:pt x="1138" y="1888"/>
                      <a:pt x="1138" y="1888"/>
                      <a:pt x="1138" y="1888"/>
                    </a:cubicBezTo>
                    <a:cubicBezTo>
                      <a:pt x="1131" y="1888"/>
                      <a:pt x="1125" y="1890"/>
                      <a:pt x="1120" y="1895"/>
                    </a:cubicBezTo>
                    <a:cubicBezTo>
                      <a:pt x="1038" y="1957"/>
                      <a:pt x="1038" y="1957"/>
                      <a:pt x="1038" y="1957"/>
                    </a:cubicBezTo>
                    <a:cubicBezTo>
                      <a:pt x="1038" y="1918"/>
                      <a:pt x="1038" y="1918"/>
                      <a:pt x="1038" y="1918"/>
                    </a:cubicBezTo>
                    <a:cubicBezTo>
                      <a:pt x="1038" y="1902"/>
                      <a:pt x="1025" y="1888"/>
                      <a:pt x="1008" y="1888"/>
                    </a:cubicBezTo>
                    <a:cubicBezTo>
                      <a:pt x="794" y="1888"/>
                      <a:pt x="794" y="1888"/>
                      <a:pt x="794" y="1888"/>
                    </a:cubicBezTo>
                    <a:cubicBezTo>
                      <a:pt x="751" y="1888"/>
                      <a:pt x="715" y="1853"/>
                      <a:pt x="715" y="1810"/>
                    </a:cubicBezTo>
                    <a:cubicBezTo>
                      <a:pt x="715" y="1421"/>
                      <a:pt x="715" y="1421"/>
                      <a:pt x="715" y="1421"/>
                    </a:cubicBezTo>
                    <a:cubicBezTo>
                      <a:pt x="715" y="1378"/>
                      <a:pt x="751" y="1342"/>
                      <a:pt x="794" y="1342"/>
                    </a:cubicBezTo>
                    <a:cubicBezTo>
                      <a:pt x="1184" y="1342"/>
                      <a:pt x="1184" y="1342"/>
                      <a:pt x="1184" y="1342"/>
                    </a:cubicBezTo>
                    <a:cubicBezTo>
                      <a:pt x="1228" y="1342"/>
                      <a:pt x="1263" y="1378"/>
                      <a:pt x="1263" y="1421"/>
                    </a:cubicBezTo>
                    <a:cubicBezTo>
                      <a:pt x="1263" y="1568"/>
                      <a:pt x="1263" y="1568"/>
                      <a:pt x="1263" y="1568"/>
                    </a:cubicBezTo>
                    <a:cubicBezTo>
                      <a:pt x="1263" y="1607"/>
                      <a:pt x="1323" y="1607"/>
                      <a:pt x="1323" y="1568"/>
                    </a:cubicBezTo>
                    <a:cubicBezTo>
                      <a:pt x="1323" y="1421"/>
                      <a:pt x="1323" y="1421"/>
                      <a:pt x="1323" y="1421"/>
                    </a:cubicBezTo>
                    <a:cubicBezTo>
                      <a:pt x="1323" y="1344"/>
                      <a:pt x="1261" y="1282"/>
                      <a:pt x="1184" y="1282"/>
                    </a:cubicBezTo>
                    <a:cubicBezTo>
                      <a:pt x="916" y="1282"/>
                      <a:pt x="916" y="1282"/>
                      <a:pt x="916" y="1282"/>
                    </a:cubicBezTo>
                    <a:cubicBezTo>
                      <a:pt x="917" y="1278"/>
                      <a:pt x="917" y="1127"/>
                      <a:pt x="917" y="1127"/>
                    </a:cubicBezTo>
                    <a:cubicBezTo>
                      <a:pt x="943" y="1138"/>
                      <a:pt x="971" y="1143"/>
                      <a:pt x="1001" y="1143"/>
                    </a:cubicBezTo>
                    <a:cubicBezTo>
                      <a:pt x="1336" y="1143"/>
                      <a:pt x="1336" y="1143"/>
                      <a:pt x="1336" y="1143"/>
                    </a:cubicBezTo>
                    <a:cubicBezTo>
                      <a:pt x="1336" y="1290"/>
                      <a:pt x="1336" y="1290"/>
                      <a:pt x="1336" y="1290"/>
                    </a:cubicBezTo>
                    <a:cubicBezTo>
                      <a:pt x="1336" y="1314"/>
                      <a:pt x="1365" y="1329"/>
                      <a:pt x="1384" y="1314"/>
                    </a:cubicBezTo>
                    <a:cubicBezTo>
                      <a:pt x="1607" y="1143"/>
                      <a:pt x="1607" y="1143"/>
                      <a:pt x="1607" y="1143"/>
                    </a:cubicBezTo>
                    <a:cubicBezTo>
                      <a:pt x="1697" y="1143"/>
                      <a:pt x="1697" y="1143"/>
                      <a:pt x="1697" y="1143"/>
                    </a:cubicBezTo>
                    <a:cubicBezTo>
                      <a:pt x="1821" y="1143"/>
                      <a:pt x="1922" y="1042"/>
                      <a:pt x="1922" y="919"/>
                    </a:cubicBezTo>
                    <a:cubicBezTo>
                      <a:pt x="1922" y="224"/>
                      <a:pt x="1922" y="224"/>
                      <a:pt x="1922" y="224"/>
                    </a:cubicBezTo>
                    <a:cubicBezTo>
                      <a:pt x="1922" y="101"/>
                      <a:pt x="1821" y="0"/>
                      <a:pt x="1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8" name="Freeform 399">
                <a:extLst>
                  <a:ext uri="{FF2B5EF4-FFF2-40B4-BE49-F238E27FC236}">
                    <a16:creationId xmlns:a16="http://schemas.microsoft.com/office/drawing/2014/main" id="{5E4A0DC5-6C03-422C-953E-CD3B00516D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39278" y="2326641"/>
                <a:ext cx="111114" cy="112618"/>
              </a:xfrm>
              <a:custGeom>
                <a:avLst/>
                <a:gdLst>
                  <a:gd name="T0" fmla="*/ 420 w 692"/>
                  <a:gd name="T1" fmla="*/ 10 h 702"/>
                  <a:gd name="T2" fmla="*/ 343 w 692"/>
                  <a:gd name="T3" fmla="*/ 69 h 702"/>
                  <a:gd name="T4" fmla="*/ 299 w 692"/>
                  <a:gd name="T5" fmla="*/ 186 h 702"/>
                  <a:gd name="T6" fmla="*/ 216 w 692"/>
                  <a:gd name="T7" fmla="*/ 280 h 702"/>
                  <a:gd name="T8" fmla="*/ 191 w 692"/>
                  <a:gd name="T9" fmla="*/ 266 h 702"/>
                  <a:gd name="T10" fmla="*/ 30 w 692"/>
                  <a:gd name="T11" fmla="*/ 266 h 702"/>
                  <a:gd name="T12" fmla="*/ 0 w 692"/>
                  <a:gd name="T13" fmla="*/ 296 h 702"/>
                  <a:gd name="T14" fmla="*/ 0 w 692"/>
                  <a:gd name="T15" fmla="*/ 659 h 702"/>
                  <a:gd name="T16" fmla="*/ 30 w 692"/>
                  <a:gd name="T17" fmla="*/ 689 h 702"/>
                  <a:gd name="T18" fmla="*/ 191 w 692"/>
                  <a:gd name="T19" fmla="*/ 689 h 702"/>
                  <a:gd name="T20" fmla="*/ 218 w 692"/>
                  <a:gd name="T21" fmla="*/ 672 h 702"/>
                  <a:gd name="T22" fmla="*/ 327 w 692"/>
                  <a:gd name="T23" fmla="*/ 702 h 702"/>
                  <a:gd name="T24" fmla="*/ 613 w 692"/>
                  <a:gd name="T25" fmla="*/ 702 h 702"/>
                  <a:gd name="T26" fmla="*/ 690 w 692"/>
                  <a:gd name="T27" fmla="*/ 621 h 702"/>
                  <a:gd name="T28" fmla="*/ 690 w 692"/>
                  <a:gd name="T29" fmla="*/ 338 h 702"/>
                  <a:gd name="T30" fmla="*/ 613 w 692"/>
                  <a:gd name="T31" fmla="*/ 260 h 702"/>
                  <a:gd name="T32" fmla="*/ 464 w 692"/>
                  <a:gd name="T33" fmla="*/ 260 h 702"/>
                  <a:gd name="T34" fmla="*/ 470 w 692"/>
                  <a:gd name="T35" fmla="*/ 245 h 702"/>
                  <a:gd name="T36" fmla="*/ 458 w 692"/>
                  <a:gd name="T37" fmla="*/ 39 h 702"/>
                  <a:gd name="T38" fmla="*/ 420 w 692"/>
                  <a:gd name="T39" fmla="*/ 10 h 702"/>
                  <a:gd name="T40" fmla="*/ 420 w 692"/>
                  <a:gd name="T41" fmla="*/ 10 h 702"/>
                  <a:gd name="T42" fmla="*/ 420 w 692"/>
                  <a:gd name="T43" fmla="*/ 10 h 702"/>
                  <a:gd name="T44" fmla="*/ 161 w 692"/>
                  <a:gd name="T45" fmla="*/ 629 h 702"/>
                  <a:gd name="T46" fmla="*/ 60 w 692"/>
                  <a:gd name="T47" fmla="*/ 629 h 702"/>
                  <a:gd name="T48" fmla="*/ 60 w 692"/>
                  <a:gd name="T49" fmla="*/ 326 h 702"/>
                  <a:gd name="T50" fmla="*/ 161 w 692"/>
                  <a:gd name="T51" fmla="*/ 326 h 702"/>
                  <a:gd name="T52" fmla="*/ 161 w 692"/>
                  <a:gd name="T53" fmla="*/ 629 h 702"/>
                  <a:gd name="T54" fmla="*/ 613 w 692"/>
                  <a:gd name="T55" fmla="*/ 320 h 702"/>
                  <a:gd name="T56" fmla="*/ 630 w 692"/>
                  <a:gd name="T57" fmla="*/ 338 h 702"/>
                  <a:gd name="T58" fmla="*/ 630 w 692"/>
                  <a:gd name="T59" fmla="*/ 380 h 702"/>
                  <a:gd name="T60" fmla="*/ 630 w 692"/>
                  <a:gd name="T61" fmla="*/ 624 h 702"/>
                  <a:gd name="T62" fmla="*/ 625 w 692"/>
                  <a:gd name="T63" fmla="*/ 637 h 702"/>
                  <a:gd name="T64" fmla="*/ 613 w 692"/>
                  <a:gd name="T65" fmla="*/ 642 h 702"/>
                  <a:gd name="T66" fmla="*/ 327 w 692"/>
                  <a:gd name="T67" fmla="*/ 642 h 702"/>
                  <a:gd name="T68" fmla="*/ 234 w 692"/>
                  <a:gd name="T69" fmla="*/ 609 h 702"/>
                  <a:gd name="T70" fmla="*/ 221 w 692"/>
                  <a:gd name="T71" fmla="*/ 599 h 702"/>
                  <a:gd name="T72" fmla="*/ 221 w 692"/>
                  <a:gd name="T73" fmla="*/ 365 h 702"/>
                  <a:gd name="T74" fmla="*/ 344 w 692"/>
                  <a:gd name="T75" fmla="*/ 226 h 702"/>
                  <a:gd name="T76" fmla="*/ 403 w 692"/>
                  <a:gd name="T77" fmla="*/ 69 h 702"/>
                  <a:gd name="T78" fmla="*/ 406 w 692"/>
                  <a:gd name="T79" fmla="*/ 69 h 702"/>
                  <a:gd name="T80" fmla="*/ 415 w 692"/>
                  <a:gd name="T81" fmla="*/ 222 h 702"/>
                  <a:gd name="T82" fmla="*/ 392 w 692"/>
                  <a:gd name="T83" fmla="*/ 278 h 702"/>
                  <a:gd name="T84" fmla="*/ 394 w 692"/>
                  <a:gd name="T85" fmla="*/ 306 h 702"/>
                  <a:gd name="T86" fmla="*/ 419 w 692"/>
                  <a:gd name="T87" fmla="*/ 319 h 702"/>
                  <a:gd name="T88" fmla="*/ 613 w 692"/>
                  <a:gd name="T89" fmla="*/ 320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2" h="702">
                    <a:moveTo>
                      <a:pt x="420" y="10"/>
                    </a:moveTo>
                    <a:cubicBezTo>
                      <a:pt x="382" y="0"/>
                      <a:pt x="343" y="30"/>
                      <a:pt x="343" y="69"/>
                    </a:cubicBezTo>
                    <a:cubicBezTo>
                      <a:pt x="343" y="112"/>
                      <a:pt x="327" y="154"/>
                      <a:pt x="299" y="186"/>
                    </a:cubicBezTo>
                    <a:cubicBezTo>
                      <a:pt x="216" y="280"/>
                      <a:pt x="216" y="280"/>
                      <a:pt x="216" y="280"/>
                    </a:cubicBezTo>
                    <a:cubicBezTo>
                      <a:pt x="211" y="271"/>
                      <a:pt x="202" y="266"/>
                      <a:pt x="191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13" y="266"/>
                      <a:pt x="0" y="279"/>
                      <a:pt x="0" y="296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76"/>
                      <a:pt x="13" y="689"/>
                      <a:pt x="30" y="689"/>
                    </a:cubicBezTo>
                    <a:cubicBezTo>
                      <a:pt x="191" y="689"/>
                      <a:pt x="191" y="689"/>
                      <a:pt x="191" y="689"/>
                    </a:cubicBezTo>
                    <a:cubicBezTo>
                      <a:pt x="203" y="689"/>
                      <a:pt x="214" y="682"/>
                      <a:pt x="218" y="672"/>
                    </a:cubicBezTo>
                    <a:cubicBezTo>
                      <a:pt x="251" y="692"/>
                      <a:pt x="289" y="702"/>
                      <a:pt x="327" y="702"/>
                    </a:cubicBezTo>
                    <a:cubicBezTo>
                      <a:pt x="613" y="702"/>
                      <a:pt x="613" y="702"/>
                      <a:pt x="613" y="702"/>
                    </a:cubicBezTo>
                    <a:cubicBezTo>
                      <a:pt x="656" y="702"/>
                      <a:pt x="692" y="665"/>
                      <a:pt x="690" y="621"/>
                    </a:cubicBezTo>
                    <a:cubicBezTo>
                      <a:pt x="689" y="602"/>
                      <a:pt x="690" y="343"/>
                      <a:pt x="690" y="338"/>
                    </a:cubicBezTo>
                    <a:cubicBezTo>
                      <a:pt x="690" y="295"/>
                      <a:pt x="655" y="260"/>
                      <a:pt x="613" y="260"/>
                    </a:cubicBezTo>
                    <a:cubicBezTo>
                      <a:pt x="464" y="260"/>
                      <a:pt x="464" y="260"/>
                      <a:pt x="464" y="260"/>
                    </a:cubicBezTo>
                    <a:cubicBezTo>
                      <a:pt x="470" y="245"/>
                      <a:pt x="470" y="245"/>
                      <a:pt x="470" y="245"/>
                    </a:cubicBezTo>
                    <a:cubicBezTo>
                      <a:pt x="499" y="179"/>
                      <a:pt x="494" y="101"/>
                      <a:pt x="458" y="39"/>
                    </a:cubicBezTo>
                    <a:cubicBezTo>
                      <a:pt x="450" y="24"/>
                      <a:pt x="436" y="14"/>
                      <a:pt x="420" y="10"/>
                    </a:cubicBezTo>
                    <a:cubicBezTo>
                      <a:pt x="404" y="6"/>
                      <a:pt x="436" y="14"/>
                      <a:pt x="420" y="10"/>
                    </a:cubicBezTo>
                    <a:cubicBezTo>
                      <a:pt x="382" y="0"/>
                      <a:pt x="436" y="14"/>
                      <a:pt x="420" y="10"/>
                    </a:cubicBezTo>
                    <a:close/>
                    <a:moveTo>
                      <a:pt x="161" y="629"/>
                    </a:moveTo>
                    <a:cubicBezTo>
                      <a:pt x="60" y="629"/>
                      <a:pt x="60" y="629"/>
                      <a:pt x="60" y="629"/>
                    </a:cubicBezTo>
                    <a:cubicBezTo>
                      <a:pt x="60" y="326"/>
                      <a:pt x="60" y="326"/>
                      <a:pt x="60" y="326"/>
                    </a:cubicBezTo>
                    <a:cubicBezTo>
                      <a:pt x="161" y="326"/>
                      <a:pt x="161" y="326"/>
                      <a:pt x="161" y="326"/>
                    </a:cubicBezTo>
                    <a:lnTo>
                      <a:pt x="161" y="629"/>
                    </a:lnTo>
                    <a:close/>
                    <a:moveTo>
                      <a:pt x="613" y="320"/>
                    </a:moveTo>
                    <a:cubicBezTo>
                      <a:pt x="622" y="320"/>
                      <a:pt x="630" y="328"/>
                      <a:pt x="630" y="338"/>
                    </a:cubicBezTo>
                    <a:cubicBezTo>
                      <a:pt x="630" y="343"/>
                      <a:pt x="630" y="359"/>
                      <a:pt x="630" y="380"/>
                    </a:cubicBezTo>
                    <a:cubicBezTo>
                      <a:pt x="630" y="496"/>
                      <a:pt x="629" y="606"/>
                      <a:pt x="630" y="624"/>
                    </a:cubicBezTo>
                    <a:cubicBezTo>
                      <a:pt x="630" y="630"/>
                      <a:pt x="627" y="635"/>
                      <a:pt x="625" y="637"/>
                    </a:cubicBezTo>
                    <a:cubicBezTo>
                      <a:pt x="622" y="640"/>
                      <a:pt x="617" y="642"/>
                      <a:pt x="613" y="642"/>
                    </a:cubicBezTo>
                    <a:cubicBezTo>
                      <a:pt x="327" y="642"/>
                      <a:pt x="327" y="642"/>
                      <a:pt x="327" y="642"/>
                    </a:cubicBezTo>
                    <a:cubicBezTo>
                      <a:pt x="293" y="642"/>
                      <a:pt x="260" y="631"/>
                      <a:pt x="234" y="609"/>
                    </a:cubicBezTo>
                    <a:cubicBezTo>
                      <a:pt x="221" y="599"/>
                      <a:pt x="221" y="599"/>
                      <a:pt x="221" y="599"/>
                    </a:cubicBezTo>
                    <a:cubicBezTo>
                      <a:pt x="221" y="365"/>
                      <a:pt x="221" y="365"/>
                      <a:pt x="221" y="365"/>
                    </a:cubicBezTo>
                    <a:cubicBezTo>
                      <a:pt x="344" y="226"/>
                      <a:pt x="344" y="226"/>
                      <a:pt x="344" y="226"/>
                    </a:cubicBezTo>
                    <a:cubicBezTo>
                      <a:pt x="382" y="183"/>
                      <a:pt x="403" y="127"/>
                      <a:pt x="403" y="69"/>
                    </a:cubicBezTo>
                    <a:cubicBezTo>
                      <a:pt x="403" y="68"/>
                      <a:pt x="405" y="67"/>
                      <a:pt x="406" y="69"/>
                    </a:cubicBezTo>
                    <a:cubicBezTo>
                      <a:pt x="433" y="115"/>
                      <a:pt x="436" y="172"/>
                      <a:pt x="415" y="222"/>
                    </a:cubicBezTo>
                    <a:cubicBezTo>
                      <a:pt x="392" y="278"/>
                      <a:pt x="392" y="278"/>
                      <a:pt x="392" y="278"/>
                    </a:cubicBezTo>
                    <a:cubicBezTo>
                      <a:pt x="388" y="287"/>
                      <a:pt x="389" y="298"/>
                      <a:pt x="394" y="306"/>
                    </a:cubicBezTo>
                    <a:cubicBezTo>
                      <a:pt x="400" y="314"/>
                      <a:pt x="409" y="319"/>
                      <a:pt x="419" y="319"/>
                    </a:cubicBezTo>
                    <a:lnTo>
                      <a:pt x="613" y="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9" name="Freeform 400">
                <a:extLst>
                  <a:ext uri="{FF2B5EF4-FFF2-40B4-BE49-F238E27FC236}">
                    <a16:creationId xmlns:a16="http://schemas.microsoft.com/office/drawing/2014/main" id="{9E88CBFD-ED0C-43EB-B807-5BB78F6BE0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14633" y="2416571"/>
                <a:ext cx="74349" cy="74623"/>
              </a:xfrm>
              <a:custGeom>
                <a:avLst/>
                <a:gdLst>
                  <a:gd name="T0" fmla="*/ 30 w 463"/>
                  <a:gd name="T1" fmla="*/ 270 h 465"/>
                  <a:gd name="T2" fmla="*/ 0 w 463"/>
                  <a:gd name="T3" fmla="*/ 300 h 465"/>
                  <a:gd name="T4" fmla="*/ 30 w 463"/>
                  <a:gd name="T5" fmla="*/ 330 h 465"/>
                  <a:gd name="T6" fmla="*/ 118 w 463"/>
                  <a:gd name="T7" fmla="*/ 330 h 465"/>
                  <a:gd name="T8" fmla="*/ 102 w 463"/>
                  <a:gd name="T9" fmla="*/ 430 h 465"/>
                  <a:gd name="T10" fmla="*/ 126 w 463"/>
                  <a:gd name="T11" fmla="*/ 465 h 465"/>
                  <a:gd name="T12" fmla="*/ 131 w 463"/>
                  <a:gd name="T13" fmla="*/ 465 h 465"/>
                  <a:gd name="T14" fmla="*/ 161 w 463"/>
                  <a:gd name="T15" fmla="*/ 440 h 465"/>
                  <a:gd name="T16" fmla="*/ 179 w 463"/>
                  <a:gd name="T17" fmla="*/ 330 h 465"/>
                  <a:gd name="T18" fmla="*/ 251 w 463"/>
                  <a:gd name="T19" fmla="*/ 330 h 465"/>
                  <a:gd name="T20" fmla="*/ 235 w 463"/>
                  <a:gd name="T21" fmla="*/ 430 h 465"/>
                  <a:gd name="T22" fmla="*/ 260 w 463"/>
                  <a:gd name="T23" fmla="*/ 465 h 465"/>
                  <a:gd name="T24" fmla="*/ 265 w 463"/>
                  <a:gd name="T25" fmla="*/ 465 h 465"/>
                  <a:gd name="T26" fmla="*/ 294 w 463"/>
                  <a:gd name="T27" fmla="*/ 440 h 465"/>
                  <a:gd name="T28" fmla="*/ 312 w 463"/>
                  <a:gd name="T29" fmla="*/ 330 h 465"/>
                  <a:gd name="T30" fmla="*/ 433 w 463"/>
                  <a:gd name="T31" fmla="*/ 330 h 465"/>
                  <a:gd name="T32" fmla="*/ 463 w 463"/>
                  <a:gd name="T33" fmla="*/ 300 h 465"/>
                  <a:gd name="T34" fmla="*/ 433 w 463"/>
                  <a:gd name="T35" fmla="*/ 270 h 465"/>
                  <a:gd name="T36" fmla="*/ 322 w 463"/>
                  <a:gd name="T37" fmla="*/ 270 h 465"/>
                  <a:gd name="T38" fmla="*/ 334 w 463"/>
                  <a:gd name="T39" fmla="*/ 197 h 465"/>
                  <a:gd name="T40" fmla="*/ 433 w 463"/>
                  <a:gd name="T41" fmla="*/ 197 h 465"/>
                  <a:gd name="T42" fmla="*/ 463 w 463"/>
                  <a:gd name="T43" fmla="*/ 167 h 465"/>
                  <a:gd name="T44" fmla="*/ 433 w 463"/>
                  <a:gd name="T45" fmla="*/ 137 h 465"/>
                  <a:gd name="T46" fmla="*/ 344 w 463"/>
                  <a:gd name="T47" fmla="*/ 137 h 465"/>
                  <a:gd name="T48" fmla="*/ 361 w 463"/>
                  <a:gd name="T49" fmla="*/ 37 h 465"/>
                  <a:gd name="T50" fmla="*/ 336 w 463"/>
                  <a:gd name="T51" fmla="*/ 3 h 465"/>
                  <a:gd name="T52" fmla="*/ 302 w 463"/>
                  <a:gd name="T53" fmla="*/ 27 h 465"/>
                  <a:gd name="T54" fmla="*/ 283 w 463"/>
                  <a:gd name="T55" fmla="*/ 137 h 465"/>
                  <a:gd name="T56" fmla="*/ 211 w 463"/>
                  <a:gd name="T57" fmla="*/ 137 h 465"/>
                  <a:gd name="T58" fmla="*/ 228 w 463"/>
                  <a:gd name="T59" fmla="*/ 37 h 465"/>
                  <a:gd name="T60" fmla="*/ 203 w 463"/>
                  <a:gd name="T61" fmla="*/ 3 h 465"/>
                  <a:gd name="T62" fmla="*/ 168 w 463"/>
                  <a:gd name="T63" fmla="*/ 27 h 465"/>
                  <a:gd name="T64" fmla="*/ 150 w 463"/>
                  <a:gd name="T65" fmla="*/ 137 h 465"/>
                  <a:gd name="T66" fmla="*/ 30 w 463"/>
                  <a:gd name="T67" fmla="*/ 137 h 465"/>
                  <a:gd name="T68" fmla="*/ 0 w 463"/>
                  <a:gd name="T69" fmla="*/ 167 h 465"/>
                  <a:gd name="T70" fmla="*/ 30 w 463"/>
                  <a:gd name="T71" fmla="*/ 197 h 465"/>
                  <a:gd name="T72" fmla="*/ 140 w 463"/>
                  <a:gd name="T73" fmla="*/ 197 h 465"/>
                  <a:gd name="T74" fmla="*/ 128 w 463"/>
                  <a:gd name="T75" fmla="*/ 270 h 465"/>
                  <a:gd name="T76" fmla="*/ 30 w 463"/>
                  <a:gd name="T77" fmla="*/ 270 h 465"/>
                  <a:gd name="T78" fmla="*/ 201 w 463"/>
                  <a:gd name="T79" fmla="*/ 197 h 465"/>
                  <a:gd name="T80" fmla="*/ 274 w 463"/>
                  <a:gd name="T81" fmla="*/ 197 h 465"/>
                  <a:gd name="T82" fmla="*/ 261 w 463"/>
                  <a:gd name="T83" fmla="*/ 270 h 465"/>
                  <a:gd name="T84" fmla="*/ 189 w 463"/>
                  <a:gd name="T85" fmla="*/ 270 h 465"/>
                  <a:gd name="T86" fmla="*/ 201 w 463"/>
                  <a:gd name="T87" fmla="*/ 197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3" h="465">
                    <a:moveTo>
                      <a:pt x="30" y="270"/>
                    </a:moveTo>
                    <a:cubicBezTo>
                      <a:pt x="13" y="270"/>
                      <a:pt x="0" y="284"/>
                      <a:pt x="0" y="300"/>
                    </a:cubicBezTo>
                    <a:cubicBezTo>
                      <a:pt x="0" y="317"/>
                      <a:pt x="13" y="330"/>
                      <a:pt x="30" y="330"/>
                    </a:cubicBezTo>
                    <a:cubicBezTo>
                      <a:pt x="118" y="330"/>
                      <a:pt x="118" y="330"/>
                      <a:pt x="118" y="330"/>
                    </a:cubicBezTo>
                    <a:cubicBezTo>
                      <a:pt x="102" y="430"/>
                      <a:pt x="102" y="430"/>
                      <a:pt x="102" y="430"/>
                    </a:cubicBezTo>
                    <a:cubicBezTo>
                      <a:pt x="99" y="446"/>
                      <a:pt x="110" y="462"/>
                      <a:pt x="126" y="465"/>
                    </a:cubicBezTo>
                    <a:cubicBezTo>
                      <a:pt x="128" y="465"/>
                      <a:pt x="130" y="465"/>
                      <a:pt x="131" y="465"/>
                    </a:cubicBezTo>
                    <a:cubicBezTo>
                      <a:pt x="146" y="465"/>
                      <a:pt x="159" y="455"/>
                      <a:pt x="161" y="440"/>
                    </a:cubicBezTo>
                    <a:cubicBezTo>
                      <a:pt x="179" y="330"/>
                      <a:pt x="179" y="330"/>
                      <a:pt x="179" y="330"/>
                    </a:cubicBezTo>
                    <a:cubicBezTo>
                      <a:pt x="251" y="330"/>
                      <a:pt x="251" y="330"/>
                      <a:pt x="251" y="330"/>
                    </a:cubicBezTo>
                    <a:cubicBezTo>
                      <a:pt x="235" y="430"/>
                      <a:pt x="235" y="430"/>
                      <a:pt x="235" y="430"/>
                    </a:cubicBezTo>
                    <a:cubicBezTo>
                      <a:pt x="232" y="446"/>
                      <a:pt x="243" y="462"/>
                      <a:pt x="260" y="465"/>
                    </a:cubicBezTo>
                    <a:cubicBezTo>
                      <a:pt x="261" y="465"/>
                      <a:pt x="263" y="465"/>
                      <a:pt x="265" y="465"/>
                    </a:cubicBezTo>
                    <a:cubicBezTo>
                      <a:pt x="279" y="465"/>
                      <a:pt x="292" y="455"/>
                      <a:pt x="294" y="440"/>
                    </a:cubicBezTo>
                    <a:cubicBezTo>
                      <a:pt x="312" y="330"/>
                      <a:pt x="312" y="330"/>
                      <a:pt x="312" y="330"/>
                    </a:cubicBezTo>
                    <a:cubicBezTo>
                      <a:pt x="433" y="330"/>
                      <a:pt x="433" y="330"/>
                      <a:pt x="433" y="330"/>
                    </a:cubicBezTo>
                    <a:cubicBezTo>
                      <a:pt x="449" y="330"/>
                      <a:pt x="463" y="317"/>
                      <a:pt x="463" y="300"/>
                    </a:cubicBezTo>
                    <a:cubicBezTo>
                      <a:pt x="463" y="284"/>
                      <a:pt x="449" y="270"/>
                      <a:pt x="433" y="270"/>
                    </a:cubicBezTo>
                    <a:cubicBezTo>
                      <a:pt x="322" y="270"/>
                      <a:pt x="322" y="270"/>
                      <a:pt x="322" y="270"/>
                    </a:cubicBezTo>
                    <a:cubicBezTo>
                      <a:pt x="334" y="197"/>
                      <a:pt x="334" y="197"/>
                      <a:pt x="334" y="197"/>
                    </a:cubicBezTo>
                    <a:cubicBezTo>
                      <a:pt x="433" y="197"/>
                      <a:pt x="433" y="197"/>
                      <a:pt x="433" y="197"/>
                    </a:cubicBezTo>
                    <a:cubicBezTo>
                      <a:pt x="449" y="197"/>
                      <a:pt x="463" y="184"/>
                      <a:pt x="463" y="167"/>
                    </a:cubicBezTo>
                    <a:cubicBezTo>
                      <a:pt x="463" y="150"/>
                      <a:pt x="449" y="137"/>
                      <a:pt x="433" y="137"/>
                    </a:cubicBezTo>
                    <a:cubicBezTo>
                      <a:pt x="344" y="137"/>
                      <a:pt x="344" y="137"/>
                      <a:pt x="344" y="137"/>
                    </a:cubicBezTo>
                    <a:cubicBezTo>
                      <a:pt x="361" y="37"/>
                      <a:pt x="361" y="37"/>
                      <a:pt x="361" y="37"/>
                    </a:cubicBezTo>
                    <a:cubicBezTo>
                      <a:pt x="363" y="21"/>
                      <a:pt x="352" y="5"/>
                      <a:pt x="336" y="3"/>
                    </a:cubicBezTo>
                    <a:cubicBezTo>
                      <a:pt x="320" y="0"/>
                      <a:pt x="304" y="11"/>
                      <a:pt x="302" y="27"/>
                    </a:cubicBezTo>
                    <a:cubicBezTo>
                      <a:pt x="283" y="137"/>
                      <a:pt x="283" y="137"/>
                      <a:pt x="283" y="137"/>
                    </a:cubicBez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28" y="37"/>
                      <a:pt x="228" y="37"/>
                      <a:pt x="228" y="37"/>
                    </a:cubicBezTo>
                    <a:cubicBezTo>
                      <a:pt x="230" y="21"/>
                      <a:pt x="219" y="5"/>
                      <a:pt x="203" y="3"/>
                    </a:cubicBezTo>
                    <a:cubicBezTo>
                      <a:pt x="186" y="0"/>
                      <a:pt x="171" y="11"/>
                      <a:pt x="168" y="27"/>
                    </a:cubicBezTo>
                    <a:cubicBezTo>
                      <a:pt x="150" y="137"/>
                      <a:pt x="150" y="137"/>
                      <a:pt x="150" y="137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3" y="137"/>
                      <a:pt x="0" y="150"/>
                      <a:pt x="0" y="167"/>
                    </a:cubicBezTo>
                    <a:cubicBezTo>
                      <a:pt x="0" y="184"/>
                      <a:pt x="13" y="197"/>
                      <a:pt x="30" y="197"/>
                    </a:cubicBezTo>
                    <a:cubicBezTo>
                      <a:pt x="140" y="197"/>
                      <a:pt x="140" y="197"/>
                      <a:pt x="140" y="197"/>
                    </a:cubicBezTo>
                    <a:cubicBezTo>
                      <a:pt x="128" y="270"/>
                      <a:pt x="128" y="270"/>
                      <a:pt x="128" y="270"/>
                    </a:cubicBezTo>
                    <a:lnTo>
                      <a:pt x="30" y="270"/>
                    </a:lnTo>
                    <a:close/>
                    <a:moveTo>
                      <a:pt x="201" y="197"/>
                    </a:moveTo>
                    <a:cubicBezTo>
                      <a:pt x="274" y="197"/>
                      <a:pt x="274" y="197"/>
                      <a:pt x="274" y="197"/>
                    </a:cubicBezTo>
                    <a:cubicBezTo>
                      <a:pt x="261" y="270"/>
                      <a:pt x="261" y="270"/>
                      <a:pt x="261" y="270"/>
                    </a:cubicBezTo>
                    <a:cubicBezTo>
                      <a:pt x="189" y="270"/>
                      <a:pt x="189" y="270"/>
                      <a:pt x="189" y="270"/>
                    </a:cubicBezTo>
                    <a:lnTo>
                      <a:pt x="201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0" name="Freeform 401">
                <a:extLst>
                  <a:ext uri="{FF2B5EF4-FFF2-40B4-BE49-F238E27FC236}">
                    <a16:creationId xmlns:a16="http://schemas.microsoft.com/office/drawing/2014/main" id="{6BE2816C-7D4D-4BD4-97FF-236352005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09347" y="2528369"/>
                <a:ext cx="55215" cy="49475"/>
              </a:xfrm>
              <a:custGeom>
                <a:avLst/>
                <a:gdLst>
                  <a:gd name="T0" fmla="*/ 172 w 344"/>
                  <a:gd name="T1" fmla="*/ 28 h 308"/>
                  <a:gd name="T2" fmla="*/ 83 w 344"/>
                  <a:gd name="T3" fmla="*/ 8 h 308"/>
                  <a:gd name="T4" fmla="*/ 0 w 344"/>
                  <a:gd name="T5" fmla="*/ 121 h 308"/>
                  <a:gd name="T6" fmla="*/ 44 w 344"/>
                  <a:gd name="T7" fmla="*/ 226 h 308"/>
                  <a:gd name="T8" fmla="*/ 158 w 344"/>
                  <a:gd name="T9" fmla="*/ 305 h 308"/>
                  <a:gd name="T10" fmla="*/ 172 w 344"/>
                  <a:gd name="T11" fmla="*/ 308 h 308"/>
                  <a:gd name="T12" fmla="*/ 186 w 344"/>
                  <a:gd name="T13" fmla="*/ 305 h 308"/>
                  <a:gd name="T14" fmla="*/ 344 w 344"/>
                  <a:gd name="T15" fmla="*/ 121 h 308"/>
                  <a:gd name="T16" fmla="*/ 258 w 344"/>
                  <a:gd name="T17" fmla="*/ 9 h 308"/>
                  <a:gd name="T18" fmla="*/ 172 w 344"/>
                  <a:gd name="T19" fmla="*/ 28 h 308"/>
                  <a:gd name="T20" fmla="*/ 284 w 344"/>
                  <a:gd name="T21" fmla="*/ 121 h 308"/>
                  <a:gd name="T22" fmla="*/ 172 w 344"/>
                  <a:gd name="T23" fmla="*/ 244 h 308"/>
                  <a:gd name="T24" fmla="*/ 60 w 344"/>
                  <a:gd name="T25" fmla="*/ 121 h 308"/>
                  <a:gd name="T26" fmla="*/ 97 w 344"/>
                  <a:gd name="T27" fmla="*/ 66 h 308"/>
                  <a:gd name="T28" fmla="*/ 108 w 344"/>
                  <a:gd name="T29" fmla="*/ 65 h 308"/>
                  <a:gd name="T30" fmla="*/ 145 w 344"/>
                  <a:gd name="T31" fmla="*/ 89 h 308"/>
                  <a:gd name="T32" fmla="*/ 173 w 344"/>
                  <a:gd name="T33" fmla="*/ 105 h 308"/>
                  <a:gd name="T34" fmla="*/ 199 w 344"/>
                  <a:gd name="T35" fmla="*/ 88 h 308"/>
                  <a:gd name="T36" fmla="*/ 245 w 344"/>
                  <a:gd name="T37" fmla="*/ 67 h 308"/>
                  <a:gd name="T38" fmla="*/ 284 w 344"/>
                  <a:gd name="T39" fmla="*/ 121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4" h="308">
                    <a:moveTo>
                      <a:pt x="172" y="28"/>
                    </a:moveTo>
                    <a:cubicBezTo>
                      <a:pt x="147" y="8"/>
                      <a:pt x="115" y="0"/>
                      <a:pt x="83" y="8"/>
                    </a:cubicBezTo>
                    <a:cubicBezTo>
                      <a:pt x="41" y="18"/>
                      <a:pt x="0" y="57"/>
                      <a:pt x="0" y="121"/>
                    </a:cubicBezTo>
                    <a:cubicBezTo>
                      <a:pt x="0" y="160"/>
                      <a:pt x="14" y="195"/>
                      <a:pt x="44" y="226"/>
                    </a:cubicBezTo>
                    <a:cubicBezTo>
                      <a:pt x="68" y="252"/>
                      <a:pt x="104" y="276"/>
                      <a:pt x="158" y="305"/>
                    </a:cubicBezTo>
                    <a:cubicBezTo>
                      <a:pt x="162" y="307"/>
                      <a:pt x="167" y="308"/>
                      <a:pt x="172" y="308"/>
                    </a:cubicBezTo>
                    <a:cubicBezTo>
                      <a:pt x="177" y="308"/>
                      <a:pt x="182" y="307"/>
                      <a:pt x="186" y="305"/>
                    </a:cubicBezTo>
                    <a:cubicBezTo>
                      <a:pt x="281" y="254"/>
                      <a:pt x="344" y="204"/>
                      <a:pt x="344" y="121"/>
                    </a:cubicBezTo>
                    <a:cubicBezTo>
                      <a:pt x="344" y="56"/>
                      <a:pt x="301" y="18"/>
                      <a:pt x="258" y="9"/>
                    </a:cubicBezTo>
                    <a:cubicBezTo>
                      <a:pt x="226" y="1"/>
                      <a:pt x="195" y="9"/>
                      <a:pt x="172" y="28"/>
                    </a:cubicBezTo>
                    <a:close/>
                    <a:moveTo>
                      <a:pt x="284" y="121"/>
                    </a:moveTo>
                    <a:cubicBezTo>
                      <a:pt x="284" y="166"/>
                      <a:pt x="255" y="199"/>
                      <a:pt x="172" y="244"/>
                    </a:cubicBezTo>
                    <a:cubicBezTo>
                      <a:pt x="89" y="199"/>
                      <a:pt x="60" y="166"/>
                      <a:pt x="60" y="121"/>
                    </a:cubicBezTo>
                    <a:cubicBezTo>
                      <a:pt x="60" y="87"/>
                      <a:pt x="79" y="71"/>
                      <a:pt x="97" y="66"/>
                    </a:cubicBezTo>
                    <a:cubicBezTo>
                      <a:pt x="100" y="66"/>
                      <a:pt x="104" y="65"/>
                      <a:pt x="108" y="65"/>
                    </a:cubicBezTo>
                    <a:cubicBezTo>
                      <a:pt x="121" y="65"/>
                      <a:pt x="136" y="71"/>
                      <a:pt x="145" y="89"/>
                    </a:cubicBezTo>
                    <a:cubicBezTo>
                      <a:pt x="151" y="99"/>
                      <a:pt x="161" y="106"/>
                      <a:pt x="173" y="105"/>
                    </a:cubicBezTo>
                    <a:cubicBezTo>
                      <a:pt x="184" y="105"/>
                      <a:pt x="194" y="99"/>
                      <a:pt x="199" y="88"/>
                    </a:cubicBezTo>
                    <a:cubicBezTo>
                      <a:pt x="209" y="67"/>
                      <a:pt x="229" y="64"/>
                      <a:pt x="245" y="67"/>
                    </a:cubicBezTo>
                    <a:cubicBezTo>
                      <a:pt x="264" y="71"/>
                      <a:pt x="284" y="88"/>
                      <a:pt x="284" y="1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FB8BD561-57C1-47E0-A9F9-4969EB2D7D17}"/>
              </a:ext>
            </a:extLst>
          </p:cNvPr>
          <p:cNvCxnSpPr>
            <a:cxnSpLocks/>
          </p:cNvCxnSpPr>
          <p:nvPr/>
        </p:nvCxnSpPr>
        <p:spPr>
          <a:xfrm>
            <a:off x="8187692" y="4571887"/>
            <a:ext cx="0" cy="480562"/>
          </a:xfrm>
          <a:prstGeom prst="line">
            <a:avLst/>
          </a:prstGeom>
          <a:ln w="53975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图形 13">
            <a:extLst>
              <a:ext uri="{FF2B5EF4-FFF2-40B4-BE49-F238E27FC236}">
                <a16:creationId xmlns:a16="http://schemas.microsoft.com/office/drawing/2014/main" id="{DB294F17-905F-4B0D-8B5F-8078C6A7FF59}"/>
              </a:ext>
            </a:extLst>
          </p:cNvPr>
          <p:cNvSpPr/>
          <p:nvPr/>
        </p:nvSpPr>
        <p:spPr>
          <a:xfrm>
            <a:off x="4185636" y="4952827"/>
            <a:ext cx="399062" cy="532906"/>
          </a:xfrm>
          <a:custGeom>
            <a:avLst/>
            <a:gdLst>
              <a:gd name="connsiteX0" fmla="*/ 1090809 w 1090849"/>
              <a:gd name="connsiteY0" fmla="*/ 1305362 h 1456720"/>
              <a:gd name="connsiteX1" fmla="*/ 1090725 w 1090849"/>
              <a:gd name="connsiteY1" fmla="*/ 865397 h 1456720"/>
              <a:gd name="connsiteX2" fmla="*/ 743071 w 1090849"/>
              <a:gd name="connsiteY2" fmla="*/ 611398 h 1456720"/>
              <a:gd name="connsiteX3" fmla="*/ 840085 w 1090849"/>
              <a:gd name="connsiteY3" fmla="*/ 364621 h 1456720"/>
              <a:gd name="connsiteX4" fmla="*/ 475464 w 1090849"/>
              <a:gd name="connsiteY4" fmla="*/ 0 h 1456720"/>
              <a:gd name="connsiteX5" fmla="*/ 110927 w 1090849"/>
              <a:gd name="connsiteY5" fmla="*/ 364537 h 1456720"/>
              <a:gd name="connsiteX6" fmla="*/ 324357 w 1090849"/>
              <a:gd name="connsiteY6" fmla="*/ 693544 h 1456720"/>
              <a:gd name="connsiteX7" fmla="*/ 324357 w 1090849"/>
              <a:gd name="connsiteY7" fmla="*/ 849522 h 1456720"/>
              <a:gd name="connsiteX8" fmla="*/ 79177 w 1090849"/>
              <a:gd name="connsiteY8" fmla="*/ 819368 h 1456720"/>
              <a:gd name="connsiteX9" fmla="*/ 6941 w 1090849"/>
              <a:gd name="connsiteY9" fmla="*/ 1041450 h 1456720"/>
              <a:gd name="connsiteX10" fmla="*/ 12149 w 1090849"/>
              <a:gd name="connsiteY10" fmla="*/ 1065053 h 1456720"/>
              <a:gd name="connsiteX11" fmla="*/ 35163 w 1090849"/>
              <a:gd name="connsiteY11" fmla="*/ 1072445 h 1456720"/>
              <a:gd name="connsiteX12" fmla="*/ 414904 w 1090849"/>
              <a:gd name="connsiteY12" fmla="*/ 1303598 h 1456720"/>
              <a:gd name="connsiteX13" fmla="*/ 574997 w 1090849"/>
              <a:gd name="connsiteY13" fmla="*/ 1456720 h 1456720"/>
              <a:gd name="connsiteX14" fmla="*/ 926347 w 1090849"/>
              <a:gd name="connsiteY14" fmla="*/ 1455880 h 1456720"/>
              <a:gd name="connsiteX15" fmla="*/ 1052423 w 1090849"/>
              <a:gd name="connsiteY15" fmla="*/ 1408591 h 1456720"/>
              <a:gd name="connsiteX16" fmla="*/ 1090809 w 1090849"/>
              <a:gd name="connsiteY16" fmla="*/ 1305362 h 1456720"/>
              <a:gd name="connsiteX17" fmla="*/ 990687 w 1090849"/>
              <a:gd name="connsiteY17" fmla="*/ 1351643 h 1456720"/>
              <a:gd name="connsiteX18" fmla="*/ 926347 w 1090849"/>
              <a:gd name="connsiteY18" fmla="*/ 1371886 h 1456720"/>
              <a:gd name="connsiteX19" fmla="*/ 575586 w 1090849"/>
              <a:gd name="connsiteY19" fmla="*/ 1372726 h 1456720"/>
              <a:gd name="connsiteX20" fmla="*/ 575081 w 1090849"/>
              <a:gd name="connsiteY20" fmla="*/ 1414723 h 1456720"/>
              <a:gd name="connsiteX21" fmla="*/ 575081 w 1090849"/>
              <a:gd name="connsiteY21" fmla="*/ 1372726 h 1456720"/>
              <a:gd name="connsiteX22" fmla="*/ 492851 w 1090849"/>
              <a:gd name="connsiteY22" fmla="*/ 1272268 h 1456720"/>
              <a:gd name="connsiteX23" fmla="*/ 85644 w 1090849"/>
              <a:gd name="connsiteY23" fmla="*/ 1000797 h 1456720"/>
              <a:gd name="connsiteX24" fmla="*/ 114707 w 1090849"/>
              <a:gd name="connsiteY24" fmla="*/ 895552 h 1456720"/>
              <a:gd name="connsiteX25" fmla="*/ 144273 w 1090849"/>
              <a:gd name="connsiteY25" fmla="*/ 890764 h 1456720"/>
              <a:gd name="connsiteX26" fmla="*/ 348044 w 1090849"/>
              <a:gd name="connsiteY26" fmla="*/ 951156 h 1456720"/>
              <a:gd name="connsiteX27" fmla="*/ 408436 w 1090849"/>
              <a:gd name="connsiteY27" fmla="*/ 980638 h 1456720"/>
              <a:gd name="connsiteX28" fmla="*/ 408100 w 1090849"/>
              <a:gd name="connsiteY28" fmla="*/ 323212 h 1456720"/>
              <a:gd name="connsiteX29" fmla="*/ 464376 w 1090849"/>
              <a:gd name="connsiteY29" fmla="*/ 290370 h 1456720"/>
              <a:gd name="connsiteX30" fmla="*/ 534344 w 1090849"/>
              <a:gd name="connsiteY30" fmla="*/ 326067 h 1456720"/>
              <a:gd name="connsiteX31" fmla="*/ 534344 w 1090849"/>
              <a:gd name="connsiteY31" fmla="*/ 651211 h 1456720"/>
              <a:gd name="connsiteX32" fmla="*/ 569118 w 1090849"/>
              <a:gd name="connsiteY32" fmla="*/ 657259 h 1456720"/>
              <a:gd name="connsiteX33" fmla="*/ 1006814 w 1090849"/>
              <a:gd name="connsiteY33" fmla="*/ 867917 h 1456720"/>
              <a:gd name="connsiteX34" fmla="*/ 1006898 w 1090849"/>
              <a:gd name="connsiteY34" fmla="*/ 1307546 h 1456720"/>
              <a:gd name="connsiteX35" fmla="*/ 990687 w 1090849"/>
              <a:gd name="connsiteY35" fmla="*/ 1351643 h 145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849" h="1456720">
                <a:moveTo>
                  <a:pt x="1090809" y="1305362"/>
                </a:moveTo>
                <a:lnTo>
                  <a:pt x="1090725" y="865397"/>
                </a:lnTo>
                <a:cubicBezTo>
                  <a:pt x="1082662" y="733778"/>
                  <a:pt x="891658" y="653815"/>
                  <a:pt x="743071" y="611398"/>
                </a:cubicBezTo>
                <a:cubicBezTo>
                  <a:pt x="805426" y="544350"/>
                  <a:pt x="840087" y="456183"/>
                  <a:pt x="840085" y="364621"/>
                </a:cubicBezTo>
                <a:cubicBezTo>
                  <a:pt x="840085" y="163538"/>
                  <a:pt x="676547" y="0"/>
                  <a:pt x="475464" y="0"/>
                </a:cubicBezTo>
                <a:cubicBezTo>
                  <a:pt x="274380" y="0"/>
                  <a:pt x="110927" y="163538"/>
                  <a:pt x="110927" y="364537"/>
                </a:cubicBezTo>
                <a:cubicBezTo>
                  <a:pt x="110927" y="511276"/>
                  <a:pt x="199037" y="635924"/>
                  <a:pt x="324357" y="693544"/>
                </a:cubicBezTo>
                <a:lnTo>
                  <a:pt x="324357" y="849522"/>
                </a:lnTo>
                <a:cubicBezTo>
                  <a:pt x="252962" y="821636"/>
                  <a:pt x="138897" y="791566"/>
                  <a:pt x="79177" y="819368"/>
                </a:cubicBezTo>
                <a:cubicBezTo>
                  <a:pt x="-7506" y="859770"/>
                  <a:pt x="-7002" y="977950"/>
                  <a:pt x="6941" y="1041450"/>
                </a:cubicBezTo>
                <a:lnTo>
                  <a:pt x="12149" y="1065053"/>
                </a:lnTo>
                <a:lnTo>
                  <a:pt x="35163" y="1072445"/>
                </a:lnTo>
                <a:cubicBezTo>
                  <a:pt x="126634" y="1101675"/>
                  <a:pt x="373242" y="1200116"/>
                  <a:pt x="414904" y="1303598"/>
                </a:cubicBezTo>
                <a:cubicBezTo>
                  <a:pt x="468492" y="1436814"/>
                  <a:pt x="538208" y="1456720"/>
                  <a:pt x="574997" y="1456720"/>
                </a:cubicBezTo>
                <a:lnTo>
                  <a:pt x="926347" y="1455880"/>
                </a:lnTo>
                <a:cubicBezTo>
                  <a:pt x="980608" y="1455880"/>
                  <a:pt x="1022941" y="1440005"/>
                  <a:pt x="1052423" y="1408591"/>
                </a:cubicBezTo>
                <a:cubicBezTo>
                  <a:pt x="1077962" y="1380364"/>
                  <a:pt x="1091701" y="1343417"/>
                  <a:pt x="1090809" y="1305362"/>
                </a:cubicBezTo>
                <a:close/>
                <a:moveTo>
                  <a:pt x="990687" y="1351643"/>
                </a:moveTo>
                <a:cubicBezTo>
                  <a:pt x="977752" y="1365082"/>
                  <a:pt x="956081" y="1371886"/>
                  <a:pt x="926347" y="1371886"/>
                </a:cubicBezTo>
                <a:lnTo>
                  <a:pt x="575586" y="1372726"/>
                </a:lnTo>
                <a:lnTo>
                  <a:pt x="575081" y="1414723"/>
                </a:lnTo>
                <a:lnTo>
                  <a:pt x="575081" y="1372726"/>
                </a:lnTo>
                <a:cubicBezTo>
                  <a:pt x="559542" y="1372726"/>
                  <a:pt x="524769" y="1351559"/>
                  <a:pt x="492851" y="1272268"/>
                </a:cubicBezTo>
                <a:cubicBezTo>
                  <a:pt x="436742" y="1132669"/>
                  <a:pt x="173335" y="1031119"/>
                  <a:pt x="85644" y="1000797"/>
                </a:cubicBezTo>
                <a:cubicBezTo>
                  <a:pt x="82285" y="966275"/>
                  <a:pt x="83376" y="910167"/>
                  <a:pt x="114707" y="895552"/>
                </a:cubicBezTo>
                <a:cubicBezTo>
                  <a:pt x="124119" y="891905"/>
                  <a:pt x="134191" y="890274"/>
                  <a:pt x="144273" y="890764"/>
                </a:cubicBezTo>
                <a:cubicBezTo>
                  <a:pt x="209873" y="890764"/>
                  <a:pt x="313606" y="934357"/>
                  <a:pt x="348044" y="951156"/>
                </a:cubicBezTo>
                <a:lnTo>
                  <a:pt x="408436" y="980638"/>
                </a:lnTo>
                <a:lnTo>
                  <a:pt x="408100" y="323212"/>
                </a:lnTo>
                <a:cubicBezTo>
                  <a:pt x="409612" y="313300"/>
                  <a:pt x="418011" y="290370"/>
                  <a:pt x="464376" y="290370"/>
                </a:cubicBezTo>
                <a:cubicBezTo>
                  <a:pt x="512001" y="290370"/>
                  <a:pt x="529136" y="315316"/>
                  <a:pt x="534344" y="326067"/>
                </a:cubicBezTo>
                <a:lnTo>
                  <a:pt x="534344" y="651211"/>
                </a:lnTo>
                <a:lnTo>
                  <a:pt x="569118" y="657259"/>
                </a:lnTo>
                <a:cubicBezTo>
                  <a:pt x="747355" y="688337"/>
                  <a:pt x="1001103" y="775019"/>
                  <a:pt x="1006814" y="867917"/>
                </a:cubicBezTo>
                <a:lnTo>
                  <a:pt x="1006898" y="1307546"/>
                </a:lnTo>
                <a:cubicBezTo>
                  <a:pt x="1006898" y="1307798"/>
                  <a:pt x="1007654" y="1333920"/>
                  <a:pt x="990687" y="1351643"/>
                </a:cubicBezTo>
                <a:close/>
              </a:path>
            </a:pathLst>
          </a:custGeom>
          <a:gradFill>
            <a:gsLst>
              <a:gs pos="2600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72" name="椭圆 171">
            <a:extLst>
              <a:ext uri="{FF2B5EF4-FFF2-40B4-BE49-F238E27FC236}">
                <a16:creationId xmlns:a16="http://schemas.microsoft.com/office/drawing/2014/main" id="{82C5BD02-879F-475C-9A4F-439D85FECA0E}"/>
              </a:ext>
            </a:extLst>
          </p:cNvPr>
          <p:cNvSpPr/>
          <p:nvPr/>
        </p:nvSpPr>
        <p:spPr>
          <a:xfrm>
            <a:off x="3401481" y="5354474"/>
            <a:ext cx="1967372" cy="7951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C0C0B96A-4A1C-483E-A3A9-0DF4B8703354}"/>
              </a:ext>
            </a:extLst>
          </p:cNvPr>
          <p:cNvSpPr/>
          <p:nvPr/>
        </p:nvSpPr>
        <p:spPr>
          <a:xfrm>
            <a:off x="3566136" y="5370578"/>
            <a:ext cx="1638062" cy="662058"/>
          </a:xfrm>
          <a:prstGeom prst="ellipse">
            <a:avLst/>
          </a:prstGeom>
          <a:gradFill>
            <a:gsLst>
              <a:gs pos="26000">
                <a:schemeClr val="accent1">
                  <a:alpha val="0"/>
                </a:schemeClr>
              </a:gs>
              <a:gs pos="100000">
                <a:schemeClr val="accent1">
                  <a:alpha val="31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2F02BAB1-AED2-4B93-9232-D41CE654E701}"/>
              </a:ext>
            </a:extLst>
          </p:cNvPr>
          <p:cNvSpPr/>
          <p:nvPr/>
        </p:nvSpPr>
        <p:spPr>
          <a:xfrm>
            <a:off x="3911320" y="5328159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36%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8C8A3022-8DDC-4D72-8FD9-39EDB3AA41E9}"/>
              </a:ext>
            </a:extLst>
          </p:cNvPr>
          <p:cNvSpPr/>
          <p:nvPr/>
        </p:nvSpPr>
        <p:spPr>
          <a:xfrm>
            <a:off x="3882466" y="621659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品牌曝光</a:t>
            </a:r>
          </a:p>
        </p:txBody>
      </p:sp>
      <p:grpSp>
        <p:nvGrpSpPr>
          <p:cNvPr id="176" name="图形 20">
            <a:extLst>
              <a:ext uri="{FF2B5EF4-FFF2-40B4-BE49-F238E27FC236}">
                <a16:creationId xmlns:a16="http://schemas.microsoft.com/office/drawing/2014/main" id="{F077679B-5D10-4F38-B3A6-9929904D5078}"/>
              </a:ext>
            </a:extLst>
          </p:cNvPr>
          <p:cNvGrpSpPr/>
          <p:nvPr/>
        </p:nvGrpSpPr>
        <p:grpSpPr>
          <a:xfrm>
            <a:off x="7391893" y="5073505"/>
            <a:ext cx="470994" cy="397462"/>
            <a:chOff x="-3185533" y="1832334"/>
            <a:chExt cx="2257425" cy="1905000"/>
          </a:xfrm>
          <a:gradFill>
            <a:gsLst>
              <a:gs pos="2600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5400000" scaled="1"/>
          </a:gradFill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9558A51D-BA70-4C36-B06F-E72A174CEFD1}"/>
                </a:ext>
              </a:extLst>
            </p:cNvPr>
            <p:cNvSpPr/>
            <p:nvPr/>
          </p:nvSpPr>
          <p:spPr>
            <a:xfrm>
              <a:off x="-2820249" y="2197785"/>
              <a:ext cx="1527547" cy="1068833"/>
            </a:xfrm>
            <a:custGeom>
              <a:avLst/>
              <a:gdLst>
                <a:gd name="connsiteX0" fmla="*/ 1427925 w 1527547"/>
                <a:gd name="connsiteY0" fmla="*/ 0 h 1068833"/>
                <a:gd name="connsiteX1" fmla="*/ 99623 w 1527547"/>
                <a:gd name="connsiteY1" fmla="*/ 0 h 1068833"/>
                <a:gd name="connsiteX2" fmla="*/ 0 w 1527547"/>
                <a:gd name="connsiteY2" fmla="*/ 99669 h 1068833"/>
                <a:gd name="connsiteX3" fmla="*/ 0 w 1527547"/>
                <a:gd name="connsiteY3" fmla="*/ 730903 h 1068833"/>
                <a:gd name="connsiteX4" fmla="*/ 99623 w 1527547"/>
                <a:gd name="connsiteY4" fmla="*/ 830572 h 1068833"/>
                <a:gd name="connsiteX5" fmla="*/ 498113 w 1527547"/>
                <a:gd name="connsiteY5" fmla="*/ 830572 h 1068833"/>
                <a:gd name="connsiteX6" fmla="*/ 716619 w 1527547"/>
                <a:gd name="connsiteY6" fmla="*/ 1049179 h 1068833"/>
                <a:gd name="connsiteX7" fmla="*/ 810543 w 1527547"/>
                <a:gd name="connsiteY7" fmla="*/ 1049564 h 1068833"/>
                <a:gd name="connsiteX8" fmla="*/ 810929 w 1527547"/>
                <a:gd name="connsiteY8" fmla="*/ 1049179 h 1068833"/>
                <a:gd name="connsiteX9" fmla="*/ 1029434 w 1527547"/>
                <a:gd name="connsiteY9" fmla="*/ 830572 h 1068833"/>
                <a:gd name="connsiteX10" fmla="*/ 1427925 w 1527547"/>
                <a:gd name="connsiteY10" fmla="*/ 830572 h 1068833"/>
                <a:gd name="connsiteX11" fmla="*/ 1527548 w 1527547"/>
                <a:gd name="connsiteY11" fmla="*/ 730903 h 1068833"/>
                <a:gd name="connsiteX12" fmla="*/ 1527548 w 1527547"/>
                <a:gd name="connsiteY12" fmla="*/ 99669 h 1068833"/>
                <a:gd name="connsiteX13" fmla="*/ 1427925 w 1527547"/>
                <a:gd name="connsiteY13" fmla="*/ 0 h 106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27547" h="1068833">
                  <a:moveTo>
                    <a:pt x="1427925" y="0"/>
                  </a:moveTo>
                  <a:lnTo>
                    <a:pt x="99623" y="0"/>
                  </a:lnTo>
                  <a:cubicBezTo>
                    <a:pt x="44603" y="0"/>
                    <a:pt x="0" y="44623"/>
                    <a:pt x="0" y="99669"/>
                  </a:cubicBezTo>
                  <a:lnTo>
                    <a:pt x="0" y="730903"/>
                  </a:lnTo>
                  <a:cubicBezTo>
                    <a:pt x="0" y="785949"/>
                    <a:pt x="44603" y="830572"/>
                    <a:pt x="99623" y="830572"/>
                  </a:cubicBezTo>
                  <a:lnTo>
                    <a:pt x="498113" y="830572"/>
                  </a:lnTo>
                  <a:lnTo>
                    <a:pt x="716619" y="1049179"/>
                  </a:lnTo>
                  <a:cubicBezTo>
                    <a:pt x="742449" y="1075233"/>
                    <a:pt x="784501" y="1075406"/>
                    <a:pt x="810543" y="1049564"/>
                  </a:cubicBezTo>
                  <a:cubicBezTo>
                    <a:pt x="810672" y="1049436"/>
                    <a:pt x="810801" y="1049308"/>
                    <a:pt x="810929" y="1049179"/>
                  </a:cubicBezTo>
                  <a:lnTo>
                    <a:pt x="1029434" y="830572"/>
                  </a:lnTo>
                  <a:lnTo>
                    <a:pt x="1427925" y="830572"/>
                  </a:lnTo>
                  <a:cubicBezTo>
                    <a:pt x="1482945" y="830572"/>
                    <a:pt x="1527548" y="785949"/>
                    <a:pt x="1527548" y="730903"/>
                  </a:cubicBezTo>
                  <a:lnTo>
                    <a:pt x="1527548" y="99669"/>
                  </a:lnTo>
                  <a:cubicBezTo>
                    <a:pt x="1527548" y="44623"/>
                    <a:pt x="1482945" y="0"/>
                    <a:pt x="1427925" y="0"/>
                  </a:cubicBezTo>
                  <a:close/>
                </a:path>
              </a:pathLst>
            </a:custGeom>
            <a:grpFill/>
            <a:ln w="1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1B0FC12E-1522-43A0-8EF7-95C28036BAA2}"/>
                </a:ext>
              </a:extLst>
            </p:cNvPr>
            <p:cNvSpPr/>
            <p:nvPr/>
          </p:nvSpPr>
          <p:spPr>
            <a:xfrm>
              <a:off x="-2613034" y="1832334"/>
              <a:ext cx="1038068" cy="888379"/>
            </a:xfrm>
            <a:custGeom>
              <a:avLst/>
              <a:gdLst>
                <a:gd name="connsiteX0" fmla="*/ 556559 w 1038068"/>
                <a:gd name="connsiteY0" fmla="*/ 888380 h 888379"/>
                <a:gd name="connsiteX1" fmla="*/ 490143 w 1038068"/>
                <a:gd name="connsiteY1" fmla="*/ 821934 h 888379"/>
                <a:gd name="connsiteX2" fmla="*/ 490144 w 1038068"/>
                <a:gd name="connsiteY2" fmla="*/ 722265 h 888379"/>
                <a:gd name="connsiteX3" fmla="*/ 556559 w 1038068"/>
                <a:gd name="connsiteY3" fmla="*/ 655820 h 888379"/>
                <a:gd name="connsiteX4" fmla="*/ 622974 w 1038068"/>
                <a:gd name="connsiteY4" fmla="*/ 722265 h 888379"/>
                <a:gd name="connsiteX5" fmla="*/ 622974 w 1038068"/>
                <a:gd name="connsiteY5" fmla="*/ 821934 h 888379"/>
                <a:gd name="connsiteX6" fmla="*/ 556559 w 1038068"/>
                <a:gd name="connsiteY6" fmla="*/ 888380 h 888379"/>
                <a:gd name="connsiteX7" fmla="*/ 141464 w 1038068"/>
                <a:gd name="connsiteY7" fmla="*/ 888380 h 888379"/>
                <a:gd name="connsiteX8" fmla="*/ 75049 w 1038068"/>
                <a:gd name="connsiteY8" fmla="*/ 821934 h 888379"/>
                <a:gd name="connsiteX9" fmla="*/ 75049 w 1038068"/>
                <a:gd name="connsiteY9" fmla="*/ 722265 h 888379"/>
                <a:gd name="connsiteX10" fmla="*/ 141464 w 1038068"/>
                <a:gd name="connsiteY10" fmla="*/ 655820 h 888379"/>
                <a:gd name="connsiteX11" fmla="*/ 207879 w 1038068"/>
                <a:gd name="connsiteY11" fmla="*/ 722265 h 888379"/>
                <a:gd name="connsiteX12" fmla="*/ 207879 w 1038068"/>
                <a:gd name="connsiteY12" fmla="*/ 821934 h 888379"/>
                <a:gd name="connsiteX13" fmla="*/ 141464 w 1038068"/>
                <a:gd name="connsiteY13" fmla="*/ 888380 h 888379"/>
                <a:gd name="connsiteX14" fmla="*/ 971653 w 1038068"/>
                <a:gd name="connsiteY14" fmla="*/ 888380 h 888379"/>
                <a:gd name="connsiteX15" fmla="*/ 905238 w 1038068"/>
                <a:gd name="connsiteY15" fmla="*/ 821934 h 888379"/>
                <a:gd name="connsiteX16" fmla="*/ 905238 w 1038068"/>
                <a:gd name="connsiteY16" fmla="*/ 722265 h 888379"/>
                <a:gd name="connsiteX17" fmla="*/ 971653 w 1038068"/>
                <a:gd name="connsiteY17" fmla="*/ 655820 h 888379"/>
                <a:gd name="connsiteX18" fmla="*/ 1038068 w 1038068"/>
                <a:gd name="connsiteY18" fmla="*/ 722265 h 888379"/>
                <a:gd name="connsiteX19" fmla="*/ 1038068 w 1038068"/>
                <a:gd name="connsiteY19" fmla="*/ 821934 h 888379"/>
                <a:gd name="connsiteX20" fmla="*/ 971653 w 1038068"/>
                <a:gd name="connsiteY20" fmla="*/ 888380 h 888379"/>
                <a:gd name="connsiteX21" fmla="*/ 99623 w 1038068"/>
                <a:gd name="connsiteY21" fmla="*/ 132892 h 888379"/>
                <a:gd name="connsiteX22" fmla="*/ 66415 w 1038068"/>
                <a:gd name="connsiteY22" fmla="*/ 132892 h 888379"/>
                <a:gd name="connsiteX23" fmla="*/ 0 w 1038068"/>
                <a:gd name="connsiteY23" fmla="*/ 66446 h 888379"/>
                <a:gd name="connsiteX24" fmla="*/ 66415 w 1038068"/>
                <a:gd name="connsiteY24" fmla="*/ 0 h 888379"/>
                <a:gd name="connsiteX25" fmla="*/ 99623 w 1038068"/>
                <a:gd name="connsiteY25" fmla="*/ 0 h 888379"/>
                <a:gd name="connsiteX26" fmla="*/ 166038 w 1038068"/>
                <a:gd name="connsiteY26" fmla="*/ 66446 h 888379"/>
                <a:gd name="connsiteX27" fmla="*/ 99623 w 1038068"/>
                <a:gd name="connsiteY27" fmla="*/ 132892 h 88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8068" h="888379">
                  <a:moveTo>
                    <a:pt x="556559" y="888380"/>
                  </a:moveTo>
                  <a:cubicBezTo>
                    <a:pt x="519879" y="888380"/>
                    <a:pt x="490143" y="858631"/>
                    <a:pt x="490143" y="821934"/>
                  </a:cubicBezTo>
                  <a:lnTo>
                    <a:pt x="490144" y="722265"/>
                  </a:lnTo>
                  <a:cubicBezTo>
                    <a:pt x="490144" y="685568"/>
                    <a:pt x="519879" y="655820"/>
                    <a:pt x="556559" y="655820"/>
                  </a:cubicBezTo>
                  <a:cubicBezTo>
                    <a:pt x="593239" y="655820"/>
                    <a:pt x="622974" y="685568"/>
                    <a:pt x="622974" y="722265"/>
                  </a:cubicBezTo>
                  <a:lnTo>
                    <a:pt x="622974" y="821934"/>
                  </a:lnTo>
                  <a:cubicBezTo>
                    <a:pt x="622974" y="858631"/>
                    <a:pt x="593239" y="888380"/>
                    <a:pt x="556559" y="888380"/>
                  </a:cubicBezTo>
                  <a:close/>
                  <a:moveTo>
                    <a:pt x="141464" y="888380"/>
                  </a:moveTo>
                  <a:cubicBezTo>
                    <a:pt x="104784" y="888380"/>
                    <a:pt x="75049" y="858631"/>
                    <a:pt x="75049" y="821934"/>
                  </a:cubicBezTo>
                  <a:lnTo>
                    <a:pt x="75049" y="722265"/>
                  </a:lnTo>
                  <a:cubicBezTo>
                    <a:pt x="75049" y="685568"/>
                    <a:pt x="104784" y="655820"/>
                    <a:pt x="141464" y="655820"/>
                  </a:cubicBezTo>
                  <a:cubicBezTo>
                    <a:pt x="178144" y="655820"/>
                    <a:pt x="207879" y="685568"/>
                    <a:pt x="207879" y="722265"/>
                  </a:cubicBezTo>
                  <a:lnTo>
                    <a:pt x="207879" y="821934"/>
                  </a:lnTo>
                  <a:cubicBezTo>
                    <a:pt x="207879" y="858631"/>
                    <a:pt x="178144" y="888380"/>
                    <a:pt x="141464" y="888380"/>
                  </a:cubicBezTo>
                  <a:close/>
                  <a:moveTo>
                    <a:pt x="971653" y="888380"/>
                  </a:moveTo>
                  <a:cubicBezTo>
                    <a:pt x="934973" y="888380"/>
                    <a:pt x="905238" y="858631"/>
                    <a:pt x="905238" y="821934"/>
                  </a:cubicBezTo>
                  <a:lnTo>
                    <a:pt x="905238" y="722265"/>
                  </a:lnTo>
                  <a:cubicBezTo>
                    <a:pt x="905238" y="685568"/>
                    <a:pt x="934973" y="655820"/>
                    <a:pt x="971653" y="655820"/>
                  </a:cubicBezTo>
                  <a:cubicBezTo>
                    <a:pt x="1008333" y="655820"/>
                    <a:pt x="1038068" y="685568"/>
                    <a:pt x="1038068" y="722265"/>
                  </a:cubicBezTo>
                  <a:lnTo>
                    <a:pt x="1038068" y="821934"/>
                  </a:lnTo>
                  <a:cubicBezTo>
                    <a:pt x="1038068" y="858631"/>
                    <a:pt x="1008333" y="888380"/>
                    <a:pt x="971653" y="888380"/>
                  </a:cubicBezTo>
                  <a:close/>
                  <a:moveTo>
                    <a:pt x="99623" y="132892"/>
                  </a:moveTo>
                  <a:lnTo>
                    <a:pt x="66415" y="132892"/>
                  </a:lnTo>
                  <a:cubicBezTo>
                    <a:pt x="29735" y="132892"/>
                    <a:pt x="0" y="103143"/>
                    <a:pt x="0" y="66446"/>
                  </a:cubicBezTo>
                  <a:cubicBezTo>
                    <a:pt x="0" y="29749"/>
                    <a:pt x="29735" y="0"/>
                    <a:pt x="66415" y="0"/>
                  </a:cubicBezTo>
                  <a:lnTo>
                    <a:pt x="99623" y="0"/>
                  </a:lnTo>
                  <a:cubicBezTo>
                    <a:pt x="136303" y="0"/>
                    <a:pt x="166038" y="29749"/>
                    <a:pt x="166038" y="66446"/>
                  </a:cubicBezTo>
                  <a:cubicBezTo>
                    <a:pt x="166038" y="103143"/>
                    <a:pt x="136303" y="132892"/>
                    <a:pt x="99623" y="132892"/>
                  </a:cubicBezTo>
                  <a:close/>
                </a:path>
              </a:pathLst>
            </a:custGeom>
            <a:grpFill/>
            <a:ln w="1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D17127B6-2F24-4641-A3AB-C67712251A40}"/>
                </a:ext>
              </a:extLst>
            </p:cNvPr>
            <p:cNvSpPr/>
            <p:nvPr/>
          </p:nvSpPr>
          <p:spPr>
            <a:xfrm>
              <a:off x="-3185533" y="1832334"/>
              <a:ext cx="2258113" cy="1905000"/>
            </a:xfrm>
            <a:custGeom>
              <a:avLst/>
              <a:gdLst>
                <a:gd name="connsiteX0" fmla="*/ 1129057 w 2258113"/>
                <a:gd name="connsiteY0" fmla="*/ 1905000 h 1905000"/>
                <a:gd name="connsiteX1" fmla="*/ 988257 w 2258113"/>
                <a:gd name="connsiteY1" fmla="*/ 1846528 h 1905000"/>
                <a:gd name="connsiteX2" fmla="*/ 703336 w 2258113"/>
                <a:gd name="connsiteY2" fmla="*/ 1561475 h 1905000"/>
                <a:gd name="connsiteX3" fmla="*/ 265660 w 2258113"/>
                <a:gd name="connsiteY3" fmla="*/ 1561475 h 1905000"/>
                <a:gd name="connsiteX4" fmla="*/ 0 w 2258113"/>
                <a:gd name="connsiteY4" fmla="*/ 1295692 h 1905000"/>
                <a:gd name="connsiteX5" fmla="*/ 0 w 2258113"/>
                <a:gd name="connsiteY5" fmla="*/ 265783 h 1905000"/>
                <a:gd name="connsiteX6" fmla="*/ 265660 w 2258113"/>
                <a:gd name="connsiteY6" fmla="*/ 0 h 1905000"/>
                <a:gd name="connsiteX7" fmla="*/ 365283 w 2258113"/>
                <a:gd name="connsiteY7" fmla="*/ 0 h 1905000"/>
                <a:gd name="connsiteX8" fmla="*/ 431698 w 2258113"/>
                <a:gd name="connsiteY8" fmla="*/ 66446 h 1905000"/>
                <a:gd name="connsiteX9" fmla="*/ 365283 w 2258113"/>
                <a:gd name="connsiteY9" fmla="*/ 132892 h 1905000"/>
                <a:gd name="connsiteX10" fmla="*/ 265660 w 2258113"/>
                <a:gd name="connsiteY10" fmla="*/ 132892 h 1905000"/>
                <a:gd name="connsiteX11" fmla="*/ 132830 w 2258113"/>
                <a:gd name="connsiteY11" fmla="*/ 265783 h 1905000"/>
                <a:gd name="connsiteX12" fmla="*/ 132830 w 2258113"/>
                <a:gd name="connsiteY12" fmla="*/ 1295692 h 1905000"/>
                <a:gd name="connsiteX13" fmla="*/ 265660 w 2258113"/>
                <a:gd name="connsiteY13" fmla="*/ 1428584 h 1905000"/>
                <a:gd name="connsiteX14" fmla="*/ 730566 w 2258113"/>
                <a:gd name="connsiteY14" fmla="*/ 1428584 h 1905000"/>
                <a:gd name="connsiteX15" fmla="*/ 777721 w 2258113"/>
                <a:gd name="connsiteY15" fmla="*/ 1447853 h 1905000"/>
                <a:gd name="connsiteX16" fmla="*/ 1081902 w 2258113"/>
                <a:gd name="connsiteY16" fmla="*/ 1752839 h 1905000"/>
                <a:gd name="connsiteX17" fmla="*/ 1175827 w 2258113"/>
                <a:gd name="connsiteY17" fmla="*/ 1753224 h 1905000"/>
                <a:gd name="connsiteX18" fmla="*/ 1176212 w 2258113"/>
                <a:gd name="connsiteY18" fmla="*/ 1752839 h 1905000"/>
                <a:gd name="connsiteX19" fmla="*/ 1480393 w 2258113"/>
                <a:gd name="connsiteY19" fmla="*/ 1447853 h 1905000"/>
                <a:gd name="connsiteX20" fmla="*/ 1527548 w 2258113"/>
                <a:gd name="connsiteY20" fmla="*/ 1428584 h 1905000"/>
                <a:gd name="connsiteX21" fmla="*/ 1992453 w 2258113"/>
                <a:gd name="connsiteY21" fmla="*/ 1428584 h 1905000"/>
                <a:gd name="connsiteX22" fmla="*/ 2125284 w 2258113"/>
                <a:gd name="connsiteY22" fmla="*/ 1295692 h 1905000"/>
                <a:gd name="connsiteX23" fmla="*/ 2125284 w 2258113"/>
                <a:gd name="connsiteY23" fmla="*/ 265783 h 1905000"/>
                <a:gd name="connsiteX24" fmla="*/ 1992453 w 2258113"/>
                <a:gd name="connsiteY24" fmla="*/ 132892 h 1905000"/>
                <a:gd name="connsiteX25" fmla="*/ 996227 w 2258113"/>
                <a:gd name="connsiteY25" fmla="*/ 132892 h 1905000"/>
                <a:gd name="connsiteX26" fmla="*/ 929812 w 2258113"/>
                <a:gd name="connsiteY26" fmla="*/ 66446 h 1905000"/>
                <a:gd name="connsiteX27" fmla="*/ 996227 w 2258113"/>
                <a:gd name="connsiteY27" fmla="*/ 0 h 1905000"/>
                <a:gd name="connsiteX28" fmla="*/ 1992453 w 2258113"/>
                <a:gd name="connsiteY28" fmla="*/ 0 h 1905000"/>
                <a:gd name="connsiteX29" fmla="*/ 2258114 w 2258113"/>
                <a:gd name="connsiteY29" fmla="*/ 265783 h 1905000"/>
                <a:gd name="connsiteX30" fmla="*/ 2258114 w 2258113"/>
                <a:gd name="connsiteY30" fmla="*/ 1295692 h 1905000"/>
                <a:gd name="connsiteX31" fmla="*/ 1992453 w 2258113"/>
                <a:gd name="connsiteY31" fmla="*/ 1561476 h 1905000"/>
                <a:gd name="connsiteX32" fmla="*/ 1554778 w 2258113"/>
                <a:gd name="connsiteY32" fmla="*/ 1561475 h 1905000"/>
                <a:gd name="connsiteX33" fmla="*/ 1269857 w 2258113"/>
                <a:gd name="connsiteY33" fmla="*/ 1846528 h 1905000"/>
                <a:gd name="connsiteX34" fmla="*/ 1129057 w 2258113"/>
                <a:gd name="connsiteY34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58113" h="1905000">
                  <a:moveTo>
                    <a:pt x="1129057" y="1905000"/>
                  </a:moveTo>
                  <a:cubicBezTo>
                    <a:pt x="1076232" y="1904954"/>
                    <a:pt x="1025587" y="1883921"/>
                    <a:pt x="988257" y="1846528"/>
                  </a:cubicBezTo>
                  <a:lnTo>
                    <a:pt x="703336" y="1561475"/>
                  </a:lnTo>
                  <a:lnTo>
                    <a:pt x="265660" y="1561475"/>
                  </a:lnTo>
                  <a:cubicBezTo>
                    <a:pt x="118940" y="1561475"/>
                    <a:pt x="0" y="1442480"/>
                    <a:pt x="0" y="1295692"/>
                  </a:cubicBezTo>
                  <a:lnTo>
                    <a:pt x="0" y="265783"/>
                  </a:lnTo>
                  <a:cubicBezTo>
                    <a:pt x="0" y="118995"/>
                    <a:pt x="118940" y="0"/>
                    <a:pt x="265660" y="0"/>
                  </a:cubicBezTo>
                  <a:lnTo>
                    <a:pt x="365283" y="0"/>
                  </a:lnTo>
                  <a:cubicBezTo>
                    <a:pt x="401963" y="0"/>
                    <a:pt x="431698" y="29749"/>
                    <a:pt x="431698" y="66446"/>
                  </a:cubicBezTo>
                  <a:cubicBezTo>
                    <a:pt x="431698" y="103143"/>
                    <a:pt x="401963" y="132892"/>
                    <a:pt x="365283" y="132892"/>
                  </a:cubicBezTo>
                  <a:lnTo>
                    <a:pt x="265660" y="132892"/>
                  </a:lnTo>
                  <a:cubicBezTo>
                    <a:pt x="192300" y="132892"/>
                    <a:pt x="132830" y="192389"/>
                    <a:pt x="132830" y="265783"/>
                  </a:cubicBezTo>
                  <a:lnTo>
                    <a:pt x="132830" y="1295692"/>
                  </a:lnTo>
                  <a:cubicBezTo>
                    <a:pt x="132830" y="1369086"/>
                    <a:pt x="192300" y="1428584"/>
                    <a:pt x="265660" y="1428584"/>
                  </a:cubicBezTo>
                  <a:lnTo>
                    <a:pt x="730566" y="1428584"/>
                  </a:lnTo>
                  <a:cubicBezTo>
                    <a:pt x="748220" y="1428482"/>
                    <a:pt x="765187" y="1435415"/>
                    <a:pt x="777721" y="1447853"/>
                  </a:cubicBezTo>
                  <a:lnTo>
                    <a:pt x="1081902" y="1752839"/>
                  </a:lnTo>
                  <a:cubicBezTo>
                    <a:pt x="1107732" y="1778894"/>
                    <a:pt x="1149784" y="1779067"/>
                    <a:pt x="1175827" y="1753224"/>
                  </a:cubicBezTo>
                  <a:cubicBezTo>
                    <a:pt x="1175956" y="1753097"/>
                    <a:pt x="1176084" y="1752968"/>
                    <a:pt x="1176212" y="1752839"/>
                  </a:cubicBezTo>
                  <a:lnTo>
                    <a:pt x="1480393" y="1447853"/>
                  </a:lnTo>
                  <a:cubicBezTo>
                    <a:pt x="1492927" y="1435415"/>
                    <a:pt x="1509894" y="1428482"/>
                    <a:pt x="1527548" y="1428584"/>
                  </a:cubicBezTo>
                  <a:lnTo>
                    <a:pt x="1992453" y="1428584"/>
                  </a:lnTo>
                  <a:cubicBezTo>
                    <a:pt x="2065813" y="1428584"/>
                    <a:pt x="2125284" y="1369086"/>
                    <a:pt x="2125284" y="1295692"/>
                  </a:cubicBezTo>
                  <a:lnTo>
                    <a:pt x="2125284" y="265783"/>
                  </a:lnTo>
                  <a:cubicBezTo>
                    <a:pt x="2125284" y="192389"/>
                    <a:pt x="2065813" y="132892"/>
                    <a:pt x="1992453" y="132892"/>
                  </a:cubicBezTo>
                  <a:lnTo>
                    <a:pt x="996227" y="132892"/>
                  </a:lnTo>
                  <a:cubicBezTo>
                    <a:pt x="959547" y="132892"/>
                    <a:pt x="929812" y="103143"/>
                    <a:pt x="929812" y="66446"/>
                  </a:cubicBezTo>
                  <a:cubicBezTo>
                    <a:pt x="929812" y="29749"/>
                    <a:pt x="959547" y="0"/>
                    <a:pt x="996227" y="0"/>
                  </a:cubicBezTo>
                  <a:lnTo>
                    <a:pt x="1992453" y="0"/>
                  </a:lnTo>
                  <a:cubicBezTo>
                    <a:pt x="2139174" y="0"/>
                    <a:pt x="2258114" y="118995"/>
                    <a:pt x="2258114" y="265783"/>
                  </a:cubicBezTo>
                  <a:lnTo>
                    <a:pt x="2258114" y="1295692"/>
                  </a:lnTo>
                  <a:cubicBezTo>
                    <a:pt x="2258114" y="1442480"/>
                    <a:pt x="2139174" y="1561476"/>
                    <a:pt x="1992453" y="1561476"/>
                  </a:cubicBezTo>
                  <a:lnTo>
                    <a:pt x="1554778" y="1561475"/>
                  </a:lnTo>
                  <a:lnTo>
                    <a:pt x="1269857" y="1846528"/>
                  </a:lnTo>
                  <a:cubicBezTo>
                    <a:pt x="1232527" y="1883921"/>
                    <a:pt x="1181882" y="1904954"/>
                    <a:pt x="1129057" y="1905000"/>
                  </a:cubicBezTo>
                  <a:close/>
                </a:path>
              </a:pathLst>
            </a:custGeom>
            <a:grpFill/>
            <a:ln w="18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81" name="椭圆 180">
            <a:extLst>
              <a:ext uri="{FF2B5EF4-FFF2-40B4-BE49-F238E27FC236}">
                <a16:creationId xmlns:a16="http://schemas.microsoft.com/office/drawing/2014/main" id="{F02EB5B3-8F97-4256-9521-9B3409D9419E}"/>
              </a:ext>
            </a:extLst>
          </p:cNvPr>
          <p:cNvSpPr/>
          <p:nvPr/>
        </p:nvSpPr>
        <p:spPr>
          <a:xfrm>
            <a:off x="6643704" y="5354474"/>
            <a:ext cx="1967372" cy="7951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61FD5BC3-3CF1-4CEB-AED3-1F512B845A28}"/>
              </a:ext>
            </a:extLst>
          </p:cNvPr>
          <p:cNvSpPr/>
          <p:nvPr/>
        </p:nvSpPr>
        <p:spPr>
          <a:xfrm>
            <a:off x="6808359" y="5370578"/>
            <a:ext cx="1638062" cy="662058"/>
          </a:xfrm>
          <a:prstGeom prst="ellipse">
            <a:avLst/>
          </a:prstGeom>
          <a:gradFill>
            <a:gsLst>
              <a:gs pos="26000">
                <a:schemeClr val="accent1">
                  <a:alpha val="0"/>
                </a:schemeClr>
              </a:gs>
              <a:gs pos="100000">
                <a:schemeClr val="accent1">
                  <a:alpha val="31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57EFC21B-82BA-4CE8-9BBB-C72295D3D9A4}"/>
              </a:ext>
            </a:extLst>
          </p:cNvPr>
          <p:cNvSpPr/>
          <p:nvPr/>
        </p:nvSpPr>
        <p:spPr>
          <a:xfrm>
            <a:off x="7153542" y="5328159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36%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2E53213C-22A9-457E-95AF-686DA4628A02}"/>
              </a:ext>
            </a:extLst>
          </p:cNvPr>
          <p:cNvSpPr/>
          <p:nvPr/>
        </p:nvSpPr>
        <p:spPr>
          <a:xfrm>
            <a:off x="7124689" y="621659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品牌曝光</a:t>
            </a:r>
          </a:p>
        </p:txBody>
      </p: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E0587CF2-7A33-4532-91BA-F967AD057726}"/>
              </a:ext>
            </a:extLst>
          </p:cNvPr>
          <p:cNvGrpSpPr/>
          <p:nvPr/>
        </p:nvGrpSpPr>
        <p:grpSpPr>
          <a:xfrm>
            <a:off x="1466126" y="3549236"/>
            <a:ext cx="511526" cy="475129"/>
            <a:chOff x="1535976" y="3257136"/>
            <a:chExt cx="511526" cy="475129"/>
          </a:xfrm>
          <a:gradFill>
            <a:gsLst>
              <a:gs pos="2600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5400000" scaled="1"/>
          </a:gradFill>
        </p:grpSpPr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517DE76F-F531-4CAA-9149-AA714212BD1B}"/>
                </a:ext>
              </a:extLst>
            </p:cNvPr>
            <p:cNvSpPr/>
            <p:nvPr/>
          </p:nvSpPr>
          <p:spPr>
            <a:xfrm>
              <a:off x="1628433" y="3257136"/>
              <a:ext cx="414016" cy="354126"/>
            </a:xfrm>
            <a:custGeom>
              <a:avLst/>
              <a:gdLst>
                <a:gd name="connsiteX0" fmla="*/ 1227832 w 1276247"/>
                <a:gd name="connsiteY0" fmla="*/ 328515 h 1091631"/>
                <a:gd name="connsiteX1" fmla="*/ 836786 w 1276247"/>
                <a:gd name="connsiteY1" fmla="*/ 26208 h 1091631"/>
                <a:gd name="connsiteX2" fmla="*/ 636054 w 1276247"/>
                <a:gd name="connsiteY2" fmla="*/ 124806 h 1091631"/>
                <a:gd name="connsiteX3" fmla="*/ 636054 w 1276247"/>
                <a:gd name="connsiteY3" fmla="*/ 208522 h 1091631"/>
                <a:gd name="connsiteX4" fmla="*/ 0 w 1276247"/>
                <a:gd name="connsiteY4" fmla="*/ 870807 h 1091631"/>
                <a:gd name="connsiteX5" fmla="*/ 35347 w 1276247"/>
                <a:gd name="connsiteY5" fmla="*/ 1091631 h 1091631"/>
                <a:gd name="connsiteX6" fmla="*/ 635868 w 1276247"/>
                <a:gd name="connsiteY6" fmla="*/ 649984 h 1091631"/>
                <a:gd name="connsiteX7" fmla="*/ 635868 w 1276247"/>
                <a:gd name="connsiteY7" fmla="*/ 729421 h 1091631"/>
                <a:gd name="connsiteX8" fmla="*/ 836600 w 1276247"/>
                <a:gd name="connsiteY8" fmla="*/ 828019 h 1091631"/>
                <a:gd name="connsiteX9" fmla="*/ 1227832 w 1276247"/>
                <a:gd name="connsiteY9" fmla="*/ 525712 h 1091631"/>
                <a:gd name="connsiteX10" fmla="*/ 1227832 w 1276247"/>
                <a:gd name="connsiteY10" fmla="*/ 328515 h 10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6247" h="1091631">
                  <a:moveTo>
                    <a:pt x="1227832" y="328515"/>
                  </a:moveTo>
                  <a:lnTo>
                    <a:pt x="836786" y="26208"/>
                  </a:lnTo>
                  <a:cubicBezTo>
                    <a:pt x="754931" y="-37044"/>
                    <a:pt x="636054" y="21371"/>
                    <a:pt x="636054" y="124806"/>
                  </a:cubicBezTo>
                  <a:lnTo>
                    <a:pt x="636054" y="208522"/>
                  </a:lnTo>
                  <a:cubicBezTo>
                    <a:pt x="284634" y="210941"/>
                    <a:pt x="0" y="505806"/>
                    <a:pt x="0" y="870807"/>
                  </a:cubicBezTo>
                  <a:cubicBezTo>
                    <a:pt x="0" y="950244"/>
                    <a:pt x="13209" y="1020938"/>
                    <a:pt x="35347" y="1091631"/>
                  </a:cubicBezTo>
                  <a:cubicBezTo>
                    <a:pt x="123527" y="835461"/>
                    <a:pt x="357746" y="649984"/>
                    <a:pt x="635868" y="649984"/>
                  </a:cubicBezTo>
                  <a:lnTo>
                    <a:pt x="635868" y="729421"/>
                  </a:lnTo>
                  <a:cubicBezTo>
                    <a:pt x="635868" y="832856"/>
                    <a:pt x="754745" y="891271"/>
                    <a:pt x="836600" y="828019"/>
                  </a:cubicBezTo>
                  <a:lnTo>
                    <a:pt x="1227832" y="525712"/>
                  </a:lnTo>
                  <a:cubicBezTo>
                    <a:pt x="1292386" y="475855"/>
                    <a:pt x="1292386" y="378372"/>
                    <a:pt x="1227832" y="32851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A087564A-48D0-4603-9E5A-3BB7F58F255C}"/>
                </a:ext>
              </a:extLst>
            </p:cNvPr>
            <p:cNvSpPr/>
            <p:nvPr/>
          </p:nvSpPr>
          <p:spPr>
            <a:xfrm>
              <a:off x="1535976" y="3299676"/>
              <a:ext cx="511526" cy="432589"/>
            </a:xfrm>
            <a:custGeom>
              <a:avLst/>
              <a:gdLst>
                <a:gd name="connsiteX0" fmla="*/ 1263365 w 1576833"/>
                <a:gd name="connsiteY0" fmla="*/ 1333500 h 1333500"/>
                <a:gd name="connsiteX1" fmla="*/ 313469 w 1576833"/>
                <a:gd name="connsiteY1" fmla="*/ 1333500 h 1333500"/>
                <a:gd name="connsiteX2" fmla="*/ 0 w 1576833"/>
                <a:gd name="connsiteY2" fmla="*/ 1020031 h 1333500"/>
                <a:gd name="connsiteX3" fmla="*/ 0 w 1576833"/>
                <a:gd name="connsiteY3" fmla="*/ 313469 h 1333500"/>
                <a:gd name="connsiteX4" fmla="*/ 313469 w 1576833"/>
                <a:gd name="connsiteY4" fmla="*/ 0 h 1333500"/>
                <a:gd name="connsiteX5" fmla="*/ 405743 w 1576833"/>
                <a:gd name="connsiteY5" fmla="*/ 0 h 1333500"/>
                <a:gd name="connsiteX6" fmla="*/ 495226 w 1576833"/>
                <a:gd name="connsiteY6" fmla="*/ 89483 h 1333500"/>
                <a:gd name="connsiteX7" fmla="*/ 405743 w 1576833"/>
                <a:gd name="connsiteY7" fmla="*/ 178966 h 1333500"/>
                <a:gd name="connsiteX8" fmla="*/ 313469 w 1576833"/>
                <a:gd name="connsiteY8" fmla="*/ 178966 h 1333500"/>
                <a:gd name="connsiteX9" fmla="*/ 178780 w 1576833"/>
                <a:gd name="connsiteY9" fmla="*/ 313655 h 1333500"/>
                <a:gd name="connsiteX10" fmla="*/ 178780 w 1576833"/>
                <a:gd name="connsiteY10" fmla="*/ 1020217 h 1333500"/>
                <a:gd name="connsiteX11" fmla="*/ 313469 w 1576833"/>
                <a:gd name="connsiteY11" fmla="*/ 1154906 h 1333500"/>
                <a:gd name="connsiteX12" fmla="*/ 1263179 w 1576833"/>
                <a:gd name="connsiteY12" fmla="*/ 1154906 h 1333500"/>
                <a:gd name="connsiteX13" fmla="*/ 1397868 w 1576833"/>
                <a:gd name="connsiteY13" fmla="*/ 1020217 h 1333500"/>
                <a:gd name="connsiteX14" fmla="*/ 1397868 w 1576833"/>
                <a:gd name="connsiteY14" fmla="*/ 774650 h 1333500"/>
                <a:gd name="connsiteX15" fmla="*/ 1487351 w 1576833"/>
                <a:gd name="connsiteY15" fmla="*/ 685168 h 1333500"/>
                <a:gd name="connsiteX16" fmla="*/ 1576834 w 1576833"/>
                <a:gd name="connsiteY16" fmla="*/ 774650 h 1333500"/>
                <a:gd name="connsiteX17" fmla="*/ 1576834 w 1576833"/>
                <a:gd name="connsiteY17" fmla="*/ 1020217 h 1333500"/>
                <a:gd name="connsiteX18" fmla="*/ 1263365 w 1576833"/>
                <a:gd name="connsiteY18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6833" h="1333500">
                  <a:moveTo>
                    <a:pt x="1263365" y="1333500"/>
                  </a:moveTo>
                  <a:lnTo>
                    <a:pt x="313469" y="1333500"/>
                  </a:lnTo>
                  <a:cubicBezTo>
                    <a:pt x="140271" y="1333500"/>
                    <a:pt x="0" y="1193044"/>
                    <a:pt x="0" y="1020031"/>
                  </a:cubicBezTo>
                  <a:lnTo>
                    <a:pt x="0" y="313469"/>
                  </a:lnTo>
                  <a:cubicBezTo>
                    <a:pt x="0" y="140271"/>
                    <a:pt x="140457" y="0"/>
                    <a:pt x="313469" y="0"/>
                  </a:cubicBezTo>
                  <a:lnTo>
                    <a:pt x="405743" y="0"/>
                  </a:lnTo>
                  <a:cubicBezTo>
                    <a:pt x="455228" y="0"/>
                    <a:pt x="495226" y="39998"/>
                    <a:pt x="495226" y="89483"/>
                  </a:cubicBezTo>
                  <a:cubicBezTo>
                    <a:pt x="495226" y="138968"/>
                    <a:pt x="455228" y="178966"/>
                    <a:pt x="405743" y="178966"/>
                  </a:cubicBezTo>
                  <a:lnTo>
                    <a:pt x="313469" y="178966"/>
                  </a:lnTo>
                  <a:cubicBezTo>
                    <a:pt x="239055" y="178966"/>
                    <a:pt x="178780" y="239241"/>
                    <a:pt x="178780" y="313655"/>
                  </a:cubicBezTo>
                  <a:lnTo>
                    <a:pt x="178780" y="1020217"/>
                  </a:lnTo>
                  <a:cubicBezTo>
                    <a:pt x="178780" y="1094631"/>
                    <a:pt x="239055" y="1154906"/>
                    <a:pt x="313469" y="1154906"/>
                  </a:cubicBezTo>
                  <a:lnTo>
                    <a:pt x="1263179" y="1154906"/>
                  </a:lnTo>
                  <a:cubicBezTo>
                    <a:pt x="1337593" y="1154906"/>
                    <a:pt x="1397868" y="1094631"/>
                    <a:pt x="1397868" y="1020217"/>
                  </a:cubicBezTo>
                  <a:lnTo>
                    <a:pt x="1397868" y="774650"/>
                  </a:lnTo>
                  <a:cubicBezTo>
                    <a:pt x="1397868" y="725165"/>
                    <a:pt x="1437866" y="685168"/>
                    <a:pt x="1487351" y="685168"/>
                  </a:cubicBezTo>
                  <a:cubicBezTo>
                    <a:pt x="1536836" y="685168"/>
                    <a:pt x="1576834" y="725165"/>
                    <a:pt x="1576834" y="774650"/>
                  </a:cubicBezTo>
                  <a:lnTo>
                    <a:pt x="1576834" y="1020217"/>
                  </a:lnTo>
                  <a:cubicBezTo>
                    <a:pt x="1576834" y="1193230"/>
                    <a:pt x="1436377" y="1333500"/>
                    <a:pt x="1263365" y="13335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94" name="椭圆 193">
            <a:extLst>
              <a:ext uri="{FF2B5EF4-FFF2-40B4-BE49-F238E27FC236}">
                <a16:creationId xmlns:a16="http://schemas.microsoft.com/office/drawing/2014/main" id="{35AE71D2-D088-4925-8A97-60ADF34149F6}"/>
              </a:ext>
            </a:extLst>
          </p:cNvPr>
          <p:cNvSpPr/>
          <p:nvPr/>
        </p:nvSpPr>
        <p:spPr>
          <a:xfrm>
            <a:off x="739929" y="3959569"/>
            <a:ext cx="1967372" cy="7951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95" name="椭圆 194">
            <a:extLst>
              <a:ext uri="{FF2B5EF4-FFF2-40B4-BE49-F238E27FC236}">
                <a16:creationId xmlns:a16="http://schemas.microsoft.com/office/drawing/2014/main" id="{65E14F5E-3BA7-41B1-B339-7C18073980EA}"/>
              </a:ext>
            </a:extLst>
          </p:cNvPr>
          <p:cNvSpPr/>
          <p:nvPr/>
        </p:nvSpPr>
        <p:spPr>
          <a:xfrm>
            <a:off x="904584" y="3975673"/>
            <a:ext cx="1638062" cy="662058"/>
          </a:xfrm>
          <a:prstGeom prst="ellipse">
            <a:avLst/>
          </a:prstGeom>
          <a:gradFill>
            <a:gsLst>
              <a:gs pos="26000">
                <a:schemeClr val="accent1">
                  <a:alpha val="0"/>
                </a:schemeClr>
              </a:gs>
              <a:gs pos="100000">
                <a:schemeClr val="accent1">
                  <a:alpha val="31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D8F42FFF-F074-4EBA-A49A-3249E2941CD0}"/>
              </a:ext>
            </a:extLst>
          </p:cNvPr>
          <p:cNvSpPr/>
          <p:nvPr/>
        </p:nvSpPr>
        <p:spPr>
          <a:xfrm>
            <a:off x="956509" y="3933254"/>
            <a:ext cx="1534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36%</a:t>
            </a: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7739DA67-1D01-4BA1-AAD2-D594DDC9FA4B}"/>
              </a:ext>
            </a:extLst>
          </p:cNvPr>
          <p:cNvSpPr/>
          <p:nvPr/>
        </p:nvSpPr>
        <p:spPr>
          <a:xfrm>
            <a:off x="705624" y="4821688"/>
            <a:ext cx="2031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品牌曝光</a:t>
            </a:r>
          </a:p>
        </p:txBody>
      </p:sp>
      <p:sp>
        <p:nvSpPr>
          <p:cNvPr id="198" name="图形 22">
            <a:extLst>
              <a:ext uri="{FF2B5EF4-FFF2-40B4-BE49-F238E27FC236}">
                <a16:creationId xmlns:a16="http://schemas.microsoft.com/office/drawing/2014/main" id="{C6DB1FB6-E41D-4D53-96AE-F352731BD040}"/>
              </a:ext>
            </a:extLst>
          </p:cNvPr>
          <p:cNvSpPr/>
          <p:nvPr/>
        </p:nvSpPr>
        <p:spPr>
          <a:xfrm>
            <a:off x="9980251" y="3543397"/>
            <a:ext cx="490918" cy="450349"/>
          </a:xfrm>
          <a:custGeom>
            <a:avLst/>
            <a:gdLst>
              <a:gd name="connsiteX0" fmla="*/ 283845 w 1513308"/>
              <a:gd name="connsiteY0" fmla="*/ 1388155 h 1388249"/>
              <a:gd name="connsiteX1" fmla="*/ 129921 w 1513308"/>
              <a:gd name="connsiteY1" fmla="*/ 1388155 h 1388249"/>
              <a:gd name="connsiteX2" fmla="*/ 0 w 1513308"/>
              <a:gd name="connsiteY2" fmla="*/ 1258043 h 1388249"/>
              <a:gd name="connsiteX3" fmla="*/ 0 w 1513308"/>
              <a:gd name="connsiteY3" fmla="*/ 572243 h 1388249"/>
              <a:gd name="connsiteX4" fmla="*/ 129826 w 1513308"/>
              <a:gd name="connsiteY4" fmla="*/ 441846 h 1388249"/>
              <a:gd name="connsiteX5" fmla="*/ 129921 w 1513308"/>
              <a:gd name="connsiteY5" fmla="*/ 441846 h 1388249"/>
              <a:gd name="connsiteX6" fmla="*/ 315278 w 1513308"/>
              <a:gd name="connsiteY6" fmla="*/ 441846 h 1388249"/>
              <a:gd name="connsiteX7" fmla="*/ 378470 w 1513308"/>
              <a:gd name="connsiteY7" fmla="*/ 505146 h 1388249"/>
              <a:gd name="connsiteX8" fmla="*/ 378429 w 1513308"/>
              <a:gd name="connsiteY8" fmla="*/ 507378 h 1388249"/>
              <a:gd name="connsiteX9" fmla="*/ 347091 w 1513308"/>
              <a:gd name="connsiteY9" fmla="*/ 1327671 h 1388249"/>
              <a:gd name="connsiteX10" fmla="*/ 284036 w 1513308"/>
              <a:gd name="connsiteY10" fmla="*/ 1388250 h 1388249"/>
              <a:gd name="connsiteX11" fmla="*/ 177451 w 1513308"/>
              <a:gd name="connsiteY11" fmla="*/ 568338 h 1388249"/>
              <a:gd name="connsiteX12" fmla="*/ 126111 w 1513308"/>
              <a:gd name="connsiteY12" fmla="*/ 619582 h 1388249"/>
              <a:gd name="connsiteX13" fmla="*/ 126111 w 1513308"/>
              <a:gd name="connsiteY13" fmla="*/ 1210609 h 1388249"/>
              <a:gd name="connsiteX14" fmla="*/ 177451 w 1513308"/>
              <a:gd name="connsiteY14" fmla="*/ 1261948 h 1388249"/>
              <a:gd name="connsiteX15" fmla="*/ 225076 w 1513308"/>
              <a:gd name="connsiteY15" fmla="*/ 1216324 h 1388249"/>
              <a:gd name="connsiteX16" fmla="*/ 248222 w 1513308"/>
              <a:gd name="connsiteY16" fmla="*/ 617582 h 1388249"/>
              <a:gd name="connsiteX17" fmla="*/ 202244 w 1513308"/>
              <a:gd name="connsiteY17" fmla="*/ 568365 h 1388249"/>
              <a:gd name="connsiteX18" fmla="*/ 200597 w 1513308"/>
              <a:gd name="connsiteY18" fmla="*/ 568338 h 1388249"/>
              <a:gd name="connsiteX19" fmla="*/ 1513237 w 1513308"/>
              <a:gd name="connsiteY19" fmla="*/ 630441 h 1388249"/>
              <a:gd name="connsiteX20" fmla="*/ 1513237 w 1513308"/>
              <a:gd name="connsiteY20" fmla="*/ 633013 h 1388249"/>
              <a:gd name="connsiteX21" fmla="*/ 1511999 w 1513308"/>
              <a:gd name="connsiteY21" fmla="*/ 644443 h 1388249"/>
              <a:gd name="connsiteX22" fmla="*/ 1511999 w 1513308"/>
              <a:gd name="connsiteY22" fmla="*/ 646443 h 1388249"/>
              <a:gd name="connsiteX23" fmla="*/ 1388174 w 1513308"/>
              <a:gd name="connsiteY23" fmla="*/ 1204798 h 1388249"/>
              <a:gd name="connsiteX24" fmla="*/ 1388174 w 1513308"/>
              <a:gd name="connsiteY24" fmla="*/ 1207656 h 1388249"/>
              <a:gd name="connsiteX25" fmla="*/ 1198912 w 1513308"/>
              <a:gd name="connsiteY25" fmla="*/ 1388155 h 1388249"/>
              <a:gd name="connsiteX26" fmla="*/ 545878 w 1513308"/>
              <a:gd name="connsiteY26" fmla="*/ 1388155 h 1388249"/>
              <a:gd name="connsiteX27" fmla="*/ 412436 w 1513308"/>
              <a:gd name="connsiteY27" fmla="*/ 1254897 h 1388249"/>
              <a:gd name="connsiteX28" fmla="*/ 412528 w 1513308"/>
              <a:gd name="connsiteY28" fmla="*/ 1249852 h 1388249"/>
              <a:gd name="connsiteX29" fmla="*/ 438627 w 1513308"/>
              <a:gd name="connsiteY29" fmla="*/ 570338 h 1388249"/>
              <a:gd name="connsiteX30" fmla="*/ 571977 w 1513308"/>
              <a:gd name="connsiteY30" fmla="*/ 441846 h 1388249"/>
              <a:gd name="connsiteX31" fmla="*/ 604266 w 1513308"/>
              <a:gd name="connsiteY31" fmla="*/ 441846 h 1388249"/>
              <a:gd name="connsiteX32" fmla="*/ 621983 w 1513308"/>
              <a:gd name="connsiteY32" fmla="*/ 429368 h 1388249"/>
              <a:gd name="connsiteX33" fmla="*/ 723900 w 1513308"/>
              <a:gd name="connsiteY33" fmla="*/ 143618 h 1388249"/>
              <a:gd name="connsiteX34" fmla="*/ 999390 w 1513308"/>
              <a:gd name="connsiteY34" fmla="*/ 12492 h 1388249"/>
              <a:gd name="connsiteX35" fmla="*/ 1140714 w 1513308"/>
              <a:gd name="connsiteY35" fmla="*/ 246774 h 1388249"/>
              <a:gd name="connsiteX36" fmla="*/ 1115854 w 1513308"/>
              <a:gd name="connsiteY36" fmla="*/ 420319 h 1388249"/>
              <a:gd name="connsiteX37" fmla="*/ 1132265 w 1513308"/>
              <a:gd name="connsiteY37" fmla="*/ 441685 h 1388249"/>
              <a:gd name="connsiteX38" fmla="*/ 1134904 w 1513308"/>
              <a:gd name="connsiteY38" fmla="*/ 441846 h 1388249"/>
              <a:gd name="connsiteX39" fmla="*/ 1323880 w 1513308"/>
              <a:gd name="connsiteY39" fmla="*/ 441846 h 1388249"/>
              <a:gd name="connsiteX40" fmla="*/ 1513237 w 1513308"/>
              <a:gd name="connsiteY40" fmla="*/ 630441 h 138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13308" h="1388249">
                <a:moveTo>
                  <a:pt x="283845" y="1388155"/>
                </a:moveTo>
                <a:lnTo>
                  <a:pt x="129921" y="1388155"/>
                </a:lnTo>
                <a:cubicBezTo>
                  <a:pt x="58159" y="1387997"/>
                  <a:pt x="53" y="1329806"/>
                  <a:pt x="0" y="1258043"/>
                </a:cubicBezTo>
                <a:lnTo>
                  <a:pt x="0" y="572243"/>
                </a:lnTo>
                <a:cubicBezTo>
                  <a:pt x="-158" y="500385"/>
                  <a:pt x="57967" y="442004"/>
                  <a:pt x="129826" y="441846"/>
                </a:cubicBezTo>
                <a:cubicBezTo>
                  <a:pt x="129858" y="441846"/>
                  <a:pt x="129889" y="441846"/>
                  <a:pt x="129921" y="441846"/>
                </a:cubicBezTo>
                <a:lnTo>
                  <a:pt x="315278" y="441846"/>
                </a:lnTo>
                <a:cubicBezTo>
                  <a:pt x="350208" y="441876"/>
                  <a:pt x="378500" y="470216"/>
                  <a:pt x="378470" y="505146"/>
                </a:cubicBezTo>
                <a:cubicBezTo>
                  <a:pt x="378469" y="505890"/>
                  <a:pt x="378455" y="506634"/>
                  <a:pt x="378429" y="507378"/>
                </a:cubicBezTo>
                <a:lnTo>
                  <a:pt x="347091" y="1327671"/>
                </a:lnTo>
                <a:cubicBezTo>
                  <a:pt x="345664" y="1361481"/>
                  <a:pt x="317876" y="1388178"/>
                  <a:pt x="284036" y="1388250"/>
                </a:cubicBezTo>
                <a:close/>
                <a:moveTo>
                  <a:pt x="177451" y="568338"/>
                </a:moveTo>
                <a:cubicBezTo>
                  <a:pt x="149156" y="568390"/>
                  <a:pt x="126216" y="591287"/>
                  <a:pt x="126111" y="619582"/>
                </a:cubicBezTo>
                <a:lnTo>
                  <a:pt x="126111" y="1210609"/>
                </a:lnTo>
                <a:cubicBezTo>
                  <a:pt x="126216" y="1238919"/>
                  <a:pt x="149140" y="1261844"/>
                  <a:pt x="177451" y="1261948"/>
                </a:cubicBezTo>
                <a:cubicBezTo>
                  <a:pt x="202992" y="1261971"/>
                  <a:pt x="224003" y="1241842"/>
                  <a:pt x="225076" y="1216324"/>
                </a:cubicBezTo>
                <a:lnTo>
                  <a:pt x="248222" y="617582"/>
                </a:lnTo>
                <a:cubicBezTo>
                  <a:pt x="249116" y="591295"/>
                  <a:pt x="228531" y="569260"/>
                  <a:pt x="202244" y="568365"/>
                </a:cubicBezTo>
                <a:cubicBezTo>
                  <a:pt x="201695" y="568347"/>
                  <a:pt x="201146" y="568338"/>
                  <a:pt x="200597" y="568338"/>
                </a:cubicBezTo>
                <a:close/>
                <a:moveTo>
                  <a:pt x="1513237" y="630441"/>
                </a:moveTo>
                <a:cubicBezTo>
                  <a:pt x="1513332" y="631295"/>
                  <a:pt x="1513332" y="632158"/>
                  <a:pt x="1513237" y="633013"/>
                </a:cubicBezTo>
                <a:lnTo>
                  <a:pt x="1511999" y="644443"/>
                </a:lnTo>
                <a:lnTo>
                  <a:pt x="1511999" y="646443"/>
                </a:lnTo>
                <a:lnTo>
                  <a:pt x="1388174" y="1204798"/>
                </a:lnTo>
                <a:cubicBezTo>
                  <a:pt x="1388081" y="1205749"/>
                  <a:pt x="1388081" y="1206706"/>
                  <a:pt x="1388174" y="1207656"/>
                </a:cubicBezTo>
                <a:cubicBezTo>
                  <a:pt x="1383251" y="1308637"/>
                  <a:pt x="1300013" y="1388021"/>
                  <a:pt x="1198912" y="1388155"/>
                </a:cubicBezTo>
                <a:lnTo>
                  <a:pt x="545878" y="1388155"/>
                </a:lnTo>
                <a:cubicBezTo>
                  <a:pt x="472231" y="1388205"/>
                  <a:pt x="412487" y="1328544"/>
                  <a:pt x="412436" y="1254897"/>
                </a:cubicBezTo>
                <a:cubicBezTo>
                  <a:pt x="412435" y="1253215"/>
                  <a:pt x="412466" y="1251533"/>
                  <a:pt x="412528" y="1249852"/>
                </a:cubicBezTo>
                <a:lnTo>
                  <a:pt x="438627" y="570338"/>
                </a:lnTo>
                <a:cubicBezTo>
                  <a:pt x="441242" y="498595"/>
                  <a:pt x="500186" y="441798"/>
                  <a:pt x="571977" y="441846"/>
                </a:cubicBezTo>
                <a:lnTo>
                  <a:pt x="604266" y="441846"/>
                </a:lnTo>
                <a:cubicBezTo>
                  <a:pt x="612193" y="441777"/>
                  <a:pt x="619248" y="436808"/>
                  <a:pt x="621983" y="429368"/>
                </a:cubicBezTo>
                <a:lnTo>
                  <a:pt x="723900" y="143618"/>
                </a:lnTo>
                <a:cubicBezTo>
                  <a:pt x="763765" y="31334"/>
                  <a:pt x="887106" y="-27373"/>
                  <a:pt x="999390" y="12492"/>
                </a:cubicBezTo>
                <a:cubicBezTo>
                  <a:pt x="1096327" y="46908"/>
                  <a:pt x="1155483" y="144975"/>
                  <a:pt x="1140714" y="246774"/>
                </a:cubicBezTo>
                <a:lnTo>
                  <a:pt x="1115854" y="420319"/>
                </a:lnTo>
                <a:cubicBezTo>
                  <a:pt x="1114486" y="430751"/>
                  <a:pt x="1121834" y="440317"/>
                  <a:pt x="1132265" y="441685"/>
                </a:cubicBezTo>
                <a:cubicBezTo>
                  <a:pt x="1133140" y="441799"/>
                  <a:pt x="1134022" y="441853"/>
                  <a:pt x="1134904" y="441846"/>
                </a:cubicBezTo>
                <a:lnTo>
                  <a:pt x="1323880" y="441846"/>
                </a:lnTo>
                <a:cubicBezTo>
                  <a:pt x="1428098" y="442001"/>
                  <a:pt x="1512661" y="526225"/>
                  <a:pt x="1513237" y="630441"/>
                </a:cubicBezTo>
                <a:close/>
              </a:path>
            </a:pathLst>
          </a:custGeom>
          <a:gradFill>
            <a:gsLst>
              <a:gs pos="2600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5400000" scaled="1"/>
          </a:gra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3" name="椭圆 202">
            <a:extLst>
              <a:ext uri="{FF2B5EF4-FFF2-40B4-BE49-F238E27FC236}">
                <a16:creationId xmlns:a16="http://schemas.microsoft.com/office/drawing/2014/main" id="{2D220955-DB79-4A85-8B9B-3E1FC2C76AB9}"/>
              </a:ext>
            </a:extLst>
          </p:cNvPr>
          <p:cNvSpPr/>
          <p:nvPr/>
        </p:nvSpPr>
        <p:spPr>
          <a:xfrm>
            <a:off x="9222952" y="3959569"/>
            <a:ext cx="1967372" cy="7951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476785BD-777D-4BFC-BFD1-F786865C8023}"/>
              </a:ext>
            </a:extLst>
          </p:cNvPr>
          <p:cNvSpPr/>
          <p:nvPr/>
        </p:nvSpPr>
        <p:spPr>
          <a:xfrm>
            <a:off x="9387607" y="3975673"/>
            <a:ext cx="1638062" cy="662058"/>
          </a:xfrm>
          <a:prstGeom prst="ellipse">
            <a:avLst/>
          </a:prstGeom>
          <a:gradFill>
            <a:gsLst>
              <a:gs pos="26000">
                <a:schemeClr val="accent1">
                  <a:alpha val="0"/>
                </a:schemeClr>
              </a:gs>
              <a:gs pos="100000">
                <a:schemeClr val="accent1">
                  <a:alpha val="3100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98943189-A461-4DA1-9CF3-76C6521C86D4}"/>
              </a:ext>
            </a:extLst>
          </p:cNvPr>
          <p:cNvSpPr/>
          <p:nvPr/>
        </p:nvSpPr>
        <p:spPr>
          <a:xfrm>
            <a:off x="9732790" y="3933254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36%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EE3ADC4D-CFF1-4D4C-9303-3F40149B961F}"/>
              </a:ext>
            </a:extLst>
          </p:cNvPr>
          <p:cNvSpPr/>
          <p:nvPr/>
        </p:nvSpPr>
        <p:spPr>
          <a:xfrm>
            <a:off x="9210048" y="4821688"/>
            <a:ext cx="2031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品牌曝光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D43F2B-EEB4-4A9B-B73B-B114D928FA58}"/>
              </a:ext>
            </a:extLst>
          </p:cNvPr>
          <p:cNvGrpSpPr/>
          <p:nvPr/>
        </p:nvGrpSpPr>
        <p:grpSpPr>
          <a:xfrm>
            <a:off x="3625240" y="4453494"/>
            <a:ext cx="150713" cy="482607"/>
            <a:chOff x="-732098" y="3329518"/>
            <a:chExt cx="405860" cy="129963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8DB6F1A-BE69-4FF3-9135-2623192655B2}"/>
                </a:ext>
              </a:extLst>
            </p:cNvPr>
            <p:cNvSpPr/>
            <p:nvPr/>
          </p:nvSpPr>
          <p:spPr>
            <a:xfrm>
              <a:off x="-732098" y="3329518"/>
              <a:ext cx="405860" cy="40585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18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3652751-AF3F-4EDC-BD0D-30C6037B4156}"/>
                </a:ext>
              </a:extLst>
            </p:cNvPr>
            <p:cNvCxnSpPr/>
            <p:nvPr/>
          </p:nvCxnSpPr>
          <p:spPr>
            <a:xfrm>
              <a:off x="-529169" y="3737644"/>
              <a:ext cx="0" cy="891506"/>
            </a:xfrm>
            <a:prstGeom prst="line">
              <a:avLst/>
            </a:prstGeom>
            <a:ln w="95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矩形: 圆角 221">
            <a:extLst>
              <a:ext uri="{FF2B5EF4-FFF2-40B4-BE49-F238E27FC236}">
                <a16:creationId xmlns:a16="http://schemas.microsoft.com/office/drawing/2014/main" id="{C1188820-B376-4439-B077-9F1099C138E1}"/>
              </a:ext>
            </a:extLst>
          </p:cNvPr>
          <p:cNvSpPr/>
          <p:nvPr/>
        </p:nvSpPr>
        <p:spPr>
          <a:xfrm rot="5400000" flipH="1">
            <a:off x="10379470" y="5827959"/>
            <a:ext cx="1541863" cy="2064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3000">
                <a:schemeClr val="accent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blurRad="63500" sx="102000" sy="102000" algn="ctr" rotWithShape="0">
                  <a:schemeClr val="accent1">
                    <a:alpha val="18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6076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361CF78F-97E8-47FC-9CB0-166C3491DAB5}"/>
              </a:ext>
            </a:extLst>
          </p:cNvPr>
          <p:cNvSpPr/>
          <p:nvPr/>
        </p:nvSpPr>
        <p:spPr>
          <a:xfrm>
            <a:off x="719124" y="3678466"/>
            <a:ext cx="10499500" cy="1549212"/>
          </a:xfrm>
          <a:prstGeom prst="ellipse">
            <a:avLst/>
          </a:prstGeom>
          <a:gradFill>
            <a:gsLst>
              <a:gs pos="64000">
                <a:schemeClr val="accent1">
                  <a:alpha val="20000"/>
                </a:schemeClr>
              </a:gs>
              <a:gs pos="22000">
                <a:schemeClr val="accent1">
                  <a:alpha val="0"/>
                </a:schemeClr>
              </a:gs>
              <a:gs pos="100000">
                <a:schemeClr val="accent1">
                  <a:alpha val="52000"/>
                </a:schemeClr>
              </a:gs>
            </a:gsLst>
            <a:lin ang="5400000" scaled="1"/>
          </a:gradFill>
          <a:ln>
            <a:gradFill>
              <a:gsLst>
                <a:gs pos="34000">
                  <a:srgbClr val="13A0FD">
                    <a:alpha val="0"/>
                  </a:srgbClr>
                </a:gs>
                <a:gs pos="100000">
                  <a:srgbClr val="13A0F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68F695E-2C00-4926-ABFE-D13F2EBEFE0E}"/>
              </a:ext>
            </a:extLst>
          </p:cNvPr>
          <p:cNvSpPr/>
          <p:nvPr/>
        </p:nvSpPr>
        <p:spPr>
          <a:xfrm>
            <a:off x="1530577" y="2574732"/>
            <a:ext cx="8856478" cy="1480290"/>
          </a:xfrm>
          <a:prstGeom prst="ellipse">
            <a:avLst/>
          </a:prstGeom>
          <a:gradFill>
            <a:gsLst>
              <a:gs pos="64000">
                <a:schemeClr val="accent1">
                  <a:alpha val="20000"/>
                </a:schemeClr>
              </a:gs>
              <a:gs pos="22000">
                <a:schemeClr val="accent1">
                  <a:alpha val="0"/>
                </a:schemeClr>
              </a:gs>
              <a:gs pos="100000">
                <a:schemeClr val="accent1">
                  <a:alpha val="52000"/>
                </a:schemeClr>
              </a:gs>
            </a:gsLst>
            <a:lin ang="5400000" scaled="1"/>
          </a:gradFill>
          <a:ln>
            <a:gradFill>
              <a:gsLst>
                <a:gs pos="34000">
                  <a:srgbClr val="13A0FD">
                    <a:alpha val="0"/>
                  </a:srgbClr>
                </a:gs>
                <a:gs pos="100000">
                  <a:srgbClr val="13A0F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1EE3743F-88A5-4526-96A3-F62B03A4E4E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26321" y="2097826"/>
            <a:ext cx="2750109" cy="24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激发及影响力</a:t>
            </a:r>
          </a:p>
        </p:txBody>
      </p:sp>
      <p:sp>
        <p:nvSpPr>
          <p:cNvPr id="7" name="PA-文本框 7">
            <a:extLst>
              <a:ext uri="{FF2B5EF4-FFF2-40B4-BE49-F238E27FC236}">
                <a16:creationId xmlns:a16="http://schemas.microsoft.com/office/drawing/2014/main" id="{DFD3E71A-399B-4DB3-8210-2F54748A88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21598" y="2108061"/>
            <a:ext cx="2750109" cy="24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激发及影响力</a:t>
            </a:r>
          </a:p>
        </p:txBody>
      </p:sp>
      <p:sp>
        <p:nvSpPr>
          <p:cNvPr id="8" name="PA-文本框 9">
            <a:extLst>
              <a:ext uri="{FF2B5EF4-FFF2-40B4-BE49-F238E27FC236}">
                <a16:creationId xmlns:a16="http://schemas.microsoft.com/office/drawing/2014/main" id="{90872F3E-88F2-4064-BA4C-2DAA620CDF2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64345" y="2312003"/>
            <a:ext cx="2750109" cy="24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激发及影响力</a:t>
            </a:r>
          </a:p>
        </p:txBody>
      </p:sp>
      <p:sp>
        <p:nvSpPr>
          <p:cNvPr id="9" name="PA-文本框 11">
            <a:extLst>
              <a:ext uri="{FF2B5EF4-FFF2-40B4-BE49-F238E27FC236}">
                <a16:creationId xmlns:a16="http://schemas.microsoft.com/office/drawing/2014/main" id="{E54FDC9D-E2B0-4BCF-BC93-40AFD8C6B40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721751" y="2185782"/>
            <a:ext cx="2750109" cy="24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激发及影响力</a:t>
            </a:r>
          </a:p>
        </p:txBody>
      </p:sp>
      <p:sp>
        <p:nvSpPr>
          <p:cNvPr id="13" name="PA-圆角矩形 38">
            <a:extLst>
              <a:ext uri="{FF2B5EF4-FFF2-40B4-BE49-F238E27FC236}">
                <a16:creationId xmlns:a16="http://schemas.microsoft.com/office/drawing/2014/main" id="{DD5AE55F-BEB3-4A03-B761-65F291EC5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648146" y="2811459"/>
            <a:ext cx="948385" cy="948384"/>
          </a:xfrm>
          <a:prstGeom prst="roundRect">
            <a:avLst>
              <a:gd name="adj" fmla="val 2205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69000">
                <a:schemeClr val="accent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PA-圆角矩形 39">
            <a:extLst>
              <a:ext uri="{FF2B5EF4-FFF2-40B4-BE49-F238E27FC236}">
                <a16:creationId xmlns:a16="http://schemas.microsoft.com/office/drawing/2014/main" id="{6BD2F1E6-386E-455D-8068-A36782A676B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720648" y="2662267"/>
            <a:ext cx="755557" cy="755557"/>
          </a:xfrm>
          <a:prstGeom prst="roundRect">
            <a:avLst>
              <a:gd name="adj" fmla="val 2205"/>
            </a:avLst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</a:gsLst>
            <a:lin ang="13500000" scaled="1"/>
            <a:tileRect/>
          </a:gradFill>
          <a:ln w="0" cap="flat" cmpd="sng" algn="ctr">
            <a:gradFill>
              <a:gsLst>
                <a:gs pos="16000">
                  <a:schemeClr val="accent1">
                    <a:alpha val="45000"/>
                  </a:schemeClr>
                </a:gs>
                <a:gs pos="95000">
                  <a:schemeClr val="accent1">
                    <a:alpha val="22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190500" dir="18900000" sy="23000" kx="-1200000" algn="bl" rotWithShape="0">
              <a:schemeClr val="accent1">
                <a:alpha val="9000"/>
              </a:schemeClr>
            </a:outerShdw>
          </a:effectLst>
          <a:scene3d>
            <a:camera prst="isometricLeftDown"/>
            <a:lightRig rig="contrasting" dir="t"/>
          </a:scene3d>
          <a:sp3d extrusionH="120650">
            <a:extrusionClr>
              <a:schemeClr val="accent1">
                <a:lumMod val="40000"/>
                <a:lumOff val="60000"/>
              </a:schemeClr>
            </a:extrusionClr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PA-Graphic 82">
            <a:extLst>
              <a:ext uri="{FF2B5EF4-FFF2-40B4-BE49-F238E27FC236}">
                <a16:creationId xmlns:a16="http://schemas.microsoft.com/office/drawing/2014/main" id="{B100AA4D-3D02-4C92-944E-DAF77B12EBF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883353" y="2832380"/>
            <a:ext cx="420345" cy="420345"/>
          </a:xfrm>
          <a:prstGeom prst="rect">
            <a:avLst/>
          </a:prstGeom>
          <a:scene3d>
            <a:camera prst="orthographicFront">
              <a:rot lat="2100000" lon="2700000" rev="0"/>
            </a:camera>
            <a:lightRig rig="threePt" dir="t"/>
          </a:scene3d>
        </p:spPr>
      </p:pic>
      <p:sp>
        <p:nvSpPr>
          <p:cNvPr id="16" name="PA-圆角矩形 44">
            <a:extLst>
              <a:ext uri="{FF2B5EF4-FFF2-40B4-BE49-F238E27FC236}">
                <a16:creationId xmlns:a16="http://schemas.microsoft.com/office/drawing/2014/main" id="{4EB409CA-C612-46C4-A096-35FB98C6052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643899" y="2830758"/>
            <a:ext cx="948385" cy="948384"/>
          </a:xfrm>
          <a:prstGeom prst="roundRect">
            <a:avLst>
              <a:gd name="adj" fmla="val 2205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69000">
                <a:schemeClr val="accent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8" name="PA-圆角矩形 45">
            <a:extLst>
              <a:ext uri="{FF2B5EF4-FFF2-40B4-BE49-F238E27FC236}">
                <a16:creationId xmlns:a16="http://schemas.microsoft.com/office/drawing/2014/main" id="{D1409D86-A361-4D7A-BFA1-692D152B106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740312" y="2611375"/>
            <a:ext cx="755557" cy="755557"/>
          </a:xfrm>
          <a:prstGeom prst="roundRect">
            <a:avLst>
              <a:gd name="adj" fmla="val 2205"/>
            </a:avLst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</a:gsLst>
            <a:lin ang="13500000" scaled="1"/>
            <a:tileRect/>
          </a:gradFill>
          <a:ln w="0" cap="flat" cmpd="sng" algn="ctr">
            <a:gradFill>
              <a:gsLst>
                <a:gs pos="16000">
                  <a:schemeClr val="accent1">
                    <a:alpha val="45000"/>
                  </a:schemeClr>
                </a:gs>
                <a:gs pos="95000">
                  <a:schemeClr val="accent1">
                    <a:alpha val="22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190500" dir="18900000" sy="23000" kx="-1200000" algn="bl" rotWithShape="0">
              <a:schemeClr val="accent1">
                <a:alpha val="9000"/>
              </a:schemeClr>
            </a:outerShdw>
          </a:effectLst>
          <a:scene3d>
            <a:camera prst="isometricLeftDown"/>
            <a:lightRig rig="contrasting" dir="t"/>
          </a:scene3d>
          <a:sp3d extrusionH="120650">
            <a:extrusionClr>
              <a:schemeClr val="accent1">
                <a:lumMod val="40000"/>
                <a:lumOff val="60000"/>
              </a:schemeClr>
            </a:extrusionClr>
          </a:sp3d>
        </p:spPr>
        <p:txBody>
          <a:bodyPr rtlCol="0" anchor="ctr"/>
          <a:lstStyle/>
          <a:p>
            <a:pPr algn="ctr"/>
            <a:endParaRPr lang="zh-CN" altLang="en-US" sz="1600" kern="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19" name="PA-Graphic 83">
            <a:extLst>
              <a:ext uri="{FF2B5EF4-FFF2-40B4-BE49-F238E27FC236}">
                <a16:creationId xmlns:a16="http://schemas.microsoft.com/office/drawing/2014/main" id="{2FCC5366-0209-42C9-A459-174BA3D1C5E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882438" y="2763110"/>
            <a:ext cx="420345" cy="420345"/>
          </a:xfrm>
          <a:prstGeom prst="rect">
            <a:avLst/>
          </a:prstGeom>
          <a:scene3d>
            <a:camera prst="orthographicFront">
              <a:rot lat="2100000" lon="2700000" rev="0"/>
            </a:camera>
            <a:lightRig rig="threePt" dir="t"/>
          </a:scene3d>
        </p:spPr>
      </p:pic>
      <p:sp>
        <p:nvSpPr>
          <p:cNvPr id="21" name="PA-圆角矩形 42">
            <a:extLst>
              <a:ext uri="{FF2B5EF4-FFF2-40B4-BE49-F238E27FC236}">
                <a16:creationId xmlns:a16="http://schemas.microsoft.com/office/drawing/2014/main" id="{CC60975D-579C-4184-859B-FF1EBADC65B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657036" y="3017162"/>
            <a:ext cx="948385" cy="948384"/>
          </a:xfrm>
          <a:prstGeom prst="roundRect">
            <a:avLst>
              <a:gd name="adj" fmla="val 2205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69000">
                <a:schemeClr val="accent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3" name="PA-圆角矩形 43">
            <a:extLst>
              <a:ext uri="{FF2B5EF4-FFF2-40B4-BE49-F238E27FC236}">
                <a16:creationId xmlns:a16="http://schemas.microsoft.com/office/drawing/2014/main" id="{FAE1E424-E5A3-44F4-B8AD-F356281ECD6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753449" y="2797779"/>
            <a:ext cx="755557" cy="755557"/>
          </a:xfrm>
          <a:prstGeom prst="roundRect">
            <a:avLst>
              <a:gd name="adj" fmla="val 2205"/>
            </a:avLst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</a:gsLst>
            <a:lin ang="13500000" scaled="1"/>
            <a:tileRect/>
          </a:gradFill>
          <a:ln w="0" cap="flat" cmpd="sng" algn="ctr">
            <a:gradFill>
              <a:gsLst>
                <a:gs pos="16000">
                  <a:schemeClr val="accent1">
                    <a:alpha val="45000"/>
                  </a:schemeClr>
                </a:gs>
                <a:gs pos="95000">
                  <a:schemeClr val="accent1">
                    <a:alpha val="22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190500" dir="18900000" sy="23000" kx="-1200000" algn="bl" rotWithShape="0">
              <a:schemeClr val="accent1">
                <a:alpha val="9000"/>
              </a:schemeClr>
            </a:outerShdw>
          </a:effectLst>
          <a:scene3d>
            <a:camera prst="isometricLeftDown"/>
            <a:lightRig rig="contrasting" dir="t"/>
          </a:scene3d>
          <a:sp3d extrusionH="120650">
            <a:extrusionClr>
              <a:schemeClr val="accent1">
                <a:lumMod val="40000"/>
                <a:lumOff val="60000"/>
              </a:schemeClr>
            </a:extrusionClr>
          </a:sp3d>
        </p:spPr>
        <p:txBody>
          <a:bodyPr rtlCol="0" anchor="ctr"/>
          <a:lstStyle/>
          <a:p>
            <a:pPr algn="ctr"/>
            <a:endParaRPr lang="zh-CN" altLang="en-US" sz="1600" kern="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24" name="PA-Graphic 84">
            <a:extLst>
              <a:ext uri="{FF2B5EF4-FFF2-40B4-BE49-F238E27FC236}">
                <a16:creationId xmlns:a16="http://schemas.microsoft.com/office/drawing/2014/main" id="{9E96F5A4-086A-4774-A9A7-5C99A2A10DE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916343" y="2958760"/>
            <a:ext cx="420345" cy="420345"/>
          </a:xfrm>
          <a:prstGeom prst="rect">
            <a:avLst/>
          </a:prstGeom>
          <a:scene3d>
            <a:camera prst="orthographicFront">
              <a:rot lat="2100000" lon="2700000" rev="0"/>
            </a:camera>
            <a:lightRig rig="threePt" dir="t"/>
          </a:scene3d>
        </p:spPr>
      </p:pic>
      <p:sp>
        <p:nvSpPr>
          <p:cNvPr id="26" name="PA-圆角矩形 40">
            <a:extLst>
              <a:ext uri="{FF2B5EF4-FFF2-40B4-BE49-F238E27FC236}">
                <a16:creationId xmlns:a16="http://schemas.microsoft.com/office/drawing/2014/main" id="{E19320C7-B78C-43AC-BEBE-E1D7BCC41F0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624461" y="3027094"/>
            <a:ext cx="948385" cy="948384"/>
          </a:xfrm>
          <a:prstGeom prst="roundRect">
            <a:avLst>
              <a:gd name="adj" fmla="val 2205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69000">
                <a:schemeClr val="accent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TopUp"/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8" name="PA-圆角矩形 41">
            <a:extLst>
              <a:ext uri="{FF2B5EF4-FFF2-40B4-BE49-F238E27FC236}">
                <a16:creationId xmlns:a16="http://schemas.microsoft.com/office/drawing/2014/main" id="{24B82BD8-0C23-4042-BDB8-0F4406E06AC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720874" y="2807711"/>
            <a:ext cx="755557" cy="755557"/>
          </a:xfrm>
          <a:prstGeom prst="roundRect">
            <a:avLst>
              <a:gd name="adj" fmla="val 2205"/>
            </a:avLst>
          </a:prstGeom>
          <a:gradFill flip="none" rotWithShape="1">
            <a:gsLst>
              <a:gs pos="29000">
                <a:schemeClr val="accent1">
                  <a:alpha val="0"/>
                </a:schemeClr>
              </a:gs>
              <a:gs pos="74000">
                <a:schemeClr val="accent1">
                  <a:lumMod val="60000"/>
                  <a:lumOff val="40000"/>
                </a:schemeClr>
              </a:gs>
            </a:gsLst>
            <a:lin ang="13500000" scaled="1"/>
            <a:tileRect/>
          </a:gradFill>
          <a:ln w="0" cap="flat" cmpd="sng" algn="ctr">
            <a:gradFill>
              <a:gsLst>
                <a:gs pos="16000">
                  <a:schemeClr val="accent1">
                    <a:alpha val="45000"/>
                  </a:schemeClr>
                </a:gs>
                <a:gs pos="95000">
                  <a:schemeClr val="accent1">
                    <a:alpha val="22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190500" dir="18900000" sy="23000" kx="-1200000" algn="bl" rotWithShape="0">
              <a:schemeClr val="accent1">
                <a:alpha val="9000"/>
              </a:schemeClr>
            </a:outerShdw>
          </a:effectLst>
          <a:scene3d>
            <a:camera prst="isometricLeftDown"/>
            <a:lightRig rig="contrasting" dir="t"/>
          </a:scene3d>
          <a:sp3d extrusionH="120650">
            <a:extrusionClr>
              <a:schemeClr val="accent1">
                <a:lumMod val="40000"/>
                <a:lumOff val="60000"/>
              </a:schemeClr>
            </a:extrusionClr>
          </a:sp3d>
        </p:spPr>
        <p:txBody>
          <a:bodyPr rtlCol="0" anchor="ctr"/>
          <a:lstStyle/>
          <a:p>
            <a:pPr algn="ctr"/>
            <a:endParaRPr lang="zh-CN" altLang="en-US" sz="1600" kern="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29" name="PA-Graphic 85">
            <a:extLst>
              <a:ext uri="{FF2B5EF4-FFF2-40B4-BE49-F238E27FC236}">
                <a16:creationId xmlns:a16="http://schemas.microsoft.com/office/drawing/2014/main" id="{B94B4B09-A5CF-4416-87B2-DF7857E60DB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893766" y="2969077"/>
            <a:ext cx="420345" cy="420345"/>
          </a:xfrm>
          <a:prstGeom prst="rect">
            <a:avLst/>
          </a:prstGeom>
          <a:scene3d>
            <a:camera prst="orthographicFront">
              <a:rot lat="2100000" lon="2700000" rev="0"/>
            </a:camera>
            <a:lightRig rig="threePt" dir="t"/>
          </a:scene3d>
        </p:spPr>
      </p:pic>
      <p:sp>
        <p:nvSpPr>
          <p:cNvPr id="32" name="PA-文本框 50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11FC711F-D1CA-4179-9DCB-9E94629D1AF8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964988" y="4071116"/>
            <a:ext cx="2178096" cy="5228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marL="108000" marR="0" lvl="1" indent="0" algn="ctr" defTabSz="48895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</a:lstStyle>
          <a:p>
            <a:pPr marL="10800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内容转发和点评数量</a:t>
            </a:r>
          </a:p>
          <a:p>
            <a:pPr marL="10800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相对停留时长</a:t>
            </a:r>
          </a:p>
          <a:p>
            <a:pPr marL="10800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点击和互动率</a:t>
            </a:r>
          </a:p>
        </p:txBody>
      </p:sp>
      <p:pic>
        <p:nvPicPr>
          <p:cNvPr id="33" name="PA-图片 174" descr="图片包含 游戏机, 星星, 灯光&#10;&#10;描述已自动生成">
            <a:extLst>
              <a:ext uri="{FF2B5EF4-FFF2-40B4-BE49-F238E27FC236}">
                <a16:creationId xmlns:a16="http://schemas.microsoft.com/office/drawing/2014/main" id="{20C2371A-4898-4415-B11F-7E7718F9555E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3" t="13963" r="19523" b="19523"/>
          <a:stretch/>
        </p:blipFill>
        <p:spPr>
          <a:xfrm>
            <a:off x="2708887" y="3545348"/>
            <a:ext cx="690299" cy="690298"/>
          </a:xfrm>
          <a:prstGeom prst="rect">
            <a:avLst/>
          </a:prstGeom>
        </p:spPr>
      </p:pic>
      <p:sp>
        <p:nvSpPr>
          <p:cNvPr id="35" name="PA-文本框 8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0B30C882-5E8A-4D30-95CE-246F3405C226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3999182" y="4186256"/>
            <a:ext cx="2178096" cy="527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marL="108000" marR="0" lvl="1" indent="0" algn="ctr" defTabSz="48895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</a:lstStyle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内容转发和点评数量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相对停留时长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点击和互动率</a:t>
            </a:r>
          </a:p>
        </p:txBody>
      </p:sp>
      <p:sp>
        <p:nvSpPr>
          <p:cNvPr id="38" name="PA-文本框 51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543FFC94-2A46-4D45-B02D-57F0051FF395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071291" y="4212994"/>
            <a:ext cx="2178096" cy="527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marL="108000" marR="0" lvl="1" indent="0" algn="ctr" defTabSz="48895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</a:lstStyle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内容转发和点评数量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相对停留时长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点击和互动率</a:t>
            </a:r>
          </a:p>
        </p:txBody>
      </p:sp>
      <p:sp>
        <p:nvSpPr>
          <p:cNvPr id="41" name="PA-文本框 10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2556BC14-F9C2-42AD-84C6-E1018BFFECFA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8102848" y="4022252"/>
            <a:ext cx="2178096" cy="527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marL="108000" marR="0" lvl="1" indent="0" algn="ctr" defTabSz="48895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</a:lstStyle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内容转发和点评数量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相对停留时长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点击和互动率</a:t>
            </a:r>
          </a:p>
        </p:txBody>
      </p:sp>
      <p:sp>
        <p:nvSpPr>
          <p:cNvPr id="43" name="PA-椭圆 17">
            <a:extLst>
              <a:ext uri="{FF2B5EF4-FFF2-40B4-BE49-F238E27FC236}">
                <a16:creationId xmlns:a16="http://schemas.microsoft.com/office/drawing/2014/main" id="{9E41339C-F658-45F2-AF02-897F9C8165B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rot="19641864">
            <a:off x="1610923" y="4876772"/>
            <a:ext cx="1003098" cy="486164"/>
          </a:xfrm>
          <a:prstGeom prst="ellipse">
            <a:avLst/>
          </a:prstGeom>
          <a:noFill/>
          <a:ln>
            <a:gradFill>
              <a:gsLst>
                <a:gs pos="17000">
                  <a:schemeClr val="accent1">
                    <a:lumMod val="5000"/>
                    <a:lumOff val="95000"/>
                    <a:alpha val="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4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PA-椭圆 17">
            <a:extLst>
              <a:ext uri="{FF2B5EF4-FFF2-40B4-BE49-F238E27FC236}">
                <a16:creationId xmlns:a16="http://schemas.microsoft.com/office/drawing/2014/main" id="{E8865855-AF27-427F-913C-E574A84EDB7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 rot="19641864">
            <a:off x="3556728" y="5032361"/>
            <a:ext cx="1003098" cy="486164"/>
          </a:xfrm>
          <a:prstGeom prst="ellipse">
            <a:avLst/>
          </a:prstGeom>
          <a:noFill/>
          <a:ln>
            <a:gradFill>
              <a:gsLst>
                <a:gs pos="17000">
                  <a:schemeClr val="accent1">
                    <a:lumMod val="5000"/>
                    <a:lumOff val="95000"/>
                    <a:alpha val="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4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PA-椭圆 17">
            <a:extLst>
              <a:ext uri="{FF2B5EF4-FFF2-40B4-BE49-F238E27FC236}">
                <a16:creationId xmlns:a16="http://schemas.microsoft.com/office/drawing/2014/main" id="{9FE8552D-F34B-42D6-BA45-E7949BDFF5B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 rot="19641864">
            <a:off x="5716252" y="5150811"/>
            <a:ext cx="1003098" cy="486164"/>
          </a:xfrm>
          <a:prstGeom prst="ellipse">
            <a:avLst/>
          </a:prstGeom>
          <a:noFill/>
          <a:ln>
            <a:gradFill>
              <a:gsLst>
                <a:gs pos="17000">
                  <a:schemeClr val="accent1">
                    <a:lumMod val="5000"/>
                    <a:lumOff val="95000"/>
                    <a:alpha val="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4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PA-椭圆 17">
            <a:extLst>
              <a:ext uri="{FF2B5EF4-FFF2-40B4-BE49-F238E27FC236}">
                <a16:creationId xmlns:a16="http://schemas.microsoft.com/office/drawing/2014/main" id="{F0783E82-7129-4CD0-9223-67E8FFB6090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 rot="19641864">
            <a:off x="7856745" y="5002519"/>
            <a:ext cx="1003098" cy="486164"/>
          </a:xfrm>
          <a:prstGeom prst="ellipse">
            <a:avLst/>
          </a:prstGeom>
          <a:noFill/>
          <a:ln>
            <a:gradFill>
              <a:gsLst>
                <a:gs pos="17000">
                  <a:schemeClr val="accent1">
                    <a:lumMod val="5000"/>
                    <a:lumOff val="95000"/>
                    <a:alpha val="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4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PA-椭圆 17">
            <a:extLst>
              <a:ext uri="{FF2B5EF4-FFF2-40B4-BE49-F238E27FC236}">
                <a16:creationId xmlns:a16="http://schemas.microsoft.com/office/drawing/2014/main" id="{66B82BB9-4459-491B-A6D1-2FBD04C57AF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 rot="19641864">
            <a:off x="10123279" y="4688777"/>
            <a:ext cx="1003098" cy="486164"/>
          </a:xfrm>
          <a:prstGeom prst="ellipse">
            <a:avLst/>
          </a:prstGeom>
          <a:noFill/>
          <a:ln>
            <a:gradFill>
              <a:gsLst>
                <a:gs pos="17000">
                  <a:schemeClr val="accent1">
                    <a:lumMod val="5000"/>
                    <a:lumOff val="95000"/>
                    <a:alpha val="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4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梯形 48">
            <a:extLst>
              <a:ext uri="{FF2B5EF4-FFF2-40B4-BE49-F238E27FC236}">
                <a16:creationId xmlns:a16="http://schemas.microsoft.com/office/drawing/2014/main" id="{C5F50CC9-C67B-4F80-BB67-BDFEA1CA867E}"/>
              </a:ext>
            </a:extLst>
          </p:cNvPr>
          <p:cNvSpPr/>
          <p:nvPr/>
        </p:nvSpPr>
        <p:spPr>
          <a:xfrm flipV="1">
            <a:off x="2182008" y="2376046"/>
            <a:ext cx="1684192" cy="910171"/>
          </a:xfrm>
          <a:prstGeom prst="trapezoid">
            <a:avLst>
              <a:gd name="adj" fmla="val 25855"/>
            </a:avLst>
          </a:prstGeom>
          <a:gradFill>
            <a:gsLst>
              <a:gs pos="7000">
                <a:schemeClr val="accent1">
                  <a:alpha val="0"/>
                </a:schemeClr>
              </a:gs>
              <a:gs pos="50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梯形 49">
            <a:extLst>
              <a:ext uri="{FF2B5EF4-FFF2-40B4-BE49-F238E27FC236}">
                <a16:creationId xmlns:a16="http://schemas.microsoft.com/office/drawing/2014/main" id="{E5FFE650-5C90-43B7-B57F-73CA99F515C8}"/>
              </a:ext>
            </a:extLst>
          </p:cNvPr>
          <p:cNvSpPr/>
          <p:nvPr/>
        </p:nvSpPr>
        <p:spPr>
          <a:xfrm flipV="1">
            <a:off x="2332037" y="2518921"/>
            <a:ext cx="1565956" cy="846274"/>
          </a:xfrm>
          <a:prstGeom prst="trapezoid">
            <a:avLst>
              <a:gd name="adj" fmla="val 25855"/>
            </a:avLst>
          </a:prstGeom>
          <a:gradFill>
            <a:gsLst>
              <a:gs pos="8000">
                <a:schemeClr val="accent1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93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梯形 51">
            <a:extLst>
              <a:ext uri="{FF2B5EF4-FFF2-40B4-BE49-F238E27FC236}">
                <a16:creationId xmlns:a16="http://schemas.microsoft.com/office/drawing/2014/main" id="{4D7A9547-057F-4309-AF70-3C1C6E742FD6}"/>
              </a:ext>
            </a:extLst>
          </p:cNvPr>
          <p:cNvSpPr/>
          <p:nvPr/>
        </p:nvSpPr>
        <p:spPr>
          <a:xfrm flipV="1">
            <a:off x="4130623" y="2569161"/>
            <a:ext cx="1684192" cy="910171"/>
          </a:xfrm>
          <a:prstGeom prst="trapezoid">
            <a:avLst>
              <a:gd name="adj" fmla="val 25855"/>
            </a:avLst>
          </a:prstGeom>
          <a:gradFill>
            <a:gsLst>
              <a:gs pos="7000">
                <a:schemeClr val="accent1">
                  <a:alpha val="0"/>
                </a:schemeClr>
              </a:gs>
              <a:gs pos="50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梯形 52">
            <a:extLst>
              <a:ext uri="{FF2B5EF4-FFF2-40B4-BE49-F238E27FC236}">
                <a16:creationId xmlns:a16="http://schemas.microsoft.com/office/drawing/2014/main" id="{FDAA4FCE-0875-4C1D-AD11-8141D0941846}"/>
              </a:ext>
            </a:extLst>
          </p:cNvPr>
          <p:cNvSpPr/>
          <p:nvPr/>
        </p:nvSpPr>
        <p:spPr>
          <a:xfrm flipV="1">
            <a:off x="4280652" y="2712036"/>
            <a:ext cx="1565956" cy="846274"/>
          </a:xfrm>
          <a:prstGeom prst="trapezoid">
            <a:avLst>
              <a:gd name="adj" fmla="val 25855"/>
            </a:avLst>
          </a:prstGeom>
          <a:gradFill>
            <a:gsLst>
              <a:gs pos="8000">
                <a:schemeClr val="accent1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93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梯形 54">
            <a:extLst>
              <a:ext uri="{FF2B5EF4-FFF2-40B4-BE49-F238E27FC236}">
                <a16:creationId xmlns:a16="http://schemas.microsoft.com/office/drawing/2014/main" id="{06647622-A617-449B-BA4A-4C640679F67B}"/>
              </a:ext>
            </a:extLst>
          </p:cNvPr>
          <p:cNvSpPr/>
          <p:nvPr/>
        </p:nvSpPr>
        <p:spPr>
          <a:xfrm flipV="1">
            <a:off x="6173610" y="2560525"/>
            <a:ext cx="1684192" cy="910171"/>
          </a:xfrm>
          <a:prstGeom prst="trapezoid">
            <a:avLst>
              <a:gd name="adj" fmla="val 25855"/>
            </a:avLst>
          </a:prstGeom>
          <a:gradFill>
            <a:gsLst>
              <a:gs pos="7000">
                <a:schemeClr val="accent1">
                  <a:alpha val="0"/>
                </a:schemeClr>
              </a:gs>
              <a:gs pos="5000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梯形 55">
            <a:extLst>
              <a:ext uri="{FF2B5EF4-FFF2-40B4-BE49-F238E27FC236}">
                <a16:creationId xmlns:a16="http://schemas.microsoft.com/office/drawing/2014/main" id="{C65A25AC-5C16-425F-A456-FA0446D5BD26}"/>
              </a:ext>
            </a:extLst>
          </p:cNvPr>
          <p:cNvSpPr/>
          <p:nvPr/>
        </p:nvSpPr>
        <p:spPr>
          <a:xfrm flipV="1">
            <a:off x="6323639" y="2703400"/>
            <a:ext cx="1565956" cy="846274"/>
          </a:xfrm>
          <a:prstGeom prst="trapezoid">
            <a:avLst>
              <a:gd name="adj" fmla="val 25855"/>
            </a:avLst>
          </a:prstGeom>
          <a:gradFill>
            <a:gsLst>
              <a:gs pos="8000">
                <a:schemeClr val="accent1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93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梯形 57">
            <a:extLst>
              <a:ext uri="{FF2B5EF4-FFF2-40B4-BE49-F238E27FC236}">
                <a16:creationId xmlns:a16="http://schemas.microsoft.com/office/drawing/2014/main" id="{4AD9DAF5-BE91-48D9-82EB-CBDF78704F56}"/>
              </a:ext>
            </a:extLst>
          </p:cNvPr>
          <p:cNvSpPr/>
          <p:nvPr/>
        </p:nvSpPr>
        <p:spPr>
          <a:xfrm flipV="1">
            <a:off x="8214188" y="2440369"/>
            <a:ext cx="1684192" cy="910171"/>
          </a:xfrm>
          <a:prstGeom prst="trapezoid">
            <a:avLst>
              <a:gd name="adj" fmla="val 25855"/>
            </a:avLst>
          </a:prstGeom>
          <a:gradFill>
            <a:gsLst>
              <a:gs pos="7000">
                <a:srgbClr val="0E84D4">
                  <a:alpha val="0"/>
                </a:srgbClr>
              </a:gs>
              <a:gs pos="50000">
                <a:srgbClr val="0E84D4">
                  <a:alpha val="15000"/>
                </a:srgbClr>
              </a:gs>
              <a:gs pos="100000">
                <a:srgbClr val="0E84D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梯形 58">
            <a:extLst>
              <a:ext uri="{FF2B5EF4-FFF2-40B4-BE49-F238E27FC236}">
                <a16:creationId xmlns:a16="http://schemas.microsoft.com/office/drawing/2014/main" id="{9AAFDF3D-808F-421F-A859-F76F2E567A82}"/>
              </a:ext>
            </a:extLst>
          </p:cNvPr>
          <p:cNvSpPr/>
          <p:nvPr/>
        </p:nvSpPr>
        <p:spPr>
          <a:xfrm flipV="1">
            <a:off x="8364217" y="2583244"/>
            <a:ext cx="1565956" cy="846274"/>
          </a:xfrm>
          <a:prstGeom prst="trapezoid">
            <a:avLst>
              <a:gd name="adj" fmla="val 25855"/>
            </a:avLst>
          </a:prstGeom>
          <a:gradFill>
            <a:gsLst>
              <a:gs pos="8000">
                <a:schemeClr val="accent1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93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0" name="PA-图片 1">
            <a:extLst>
              <a:ext uri="{FF2B5EF4-FFF2-40B4-BE49-F238E27FC236}">
                <a16:creationId xmlns:a16="http://schemas.microsoft.com/office/drawing/2014/main" id="{5634F0F6-8C76-496A-8EC9-E5CFB8FB0D0A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32" y="4711941"/>
            <a:ext cx="1447218" cy="144721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1" name="PA-图片 1">
            <a:extLst>
              <a:ext uri="{FF2B5EF4-FFF2-40B4-BE49-F238E27FC236}">
                <a16:creationId xmlns:a16="http://schemas.microsoft.com/office/drawing/2014/main" id="{BA108F53-B578-408E-AF37-BD92CDFA8F0B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5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829" y="4523613"/>
            <a:ext cx="1447218" cy="144721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2" name="PA-图片 1">
            <a:extLst>
              <a:ext uri="{FF2B5EF4-FFF2-40B4-BE49-F238E27FC236}">
                <a16:creationId xmlns:a16="http://schemas.microsoft.com/office/drawing/2014/main" id="{AAC41382-DB00-4433-9410-4AC551322097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5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12" y="4826488"/>
            <a:ext cx="1447218" cy="144721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3" name="PA-图片 1">
            <a:extLst>
              <a:ext uri="{FF2B5EF4-FFF2-40B4-BE49-F238E27FC236}">
                <a16:creationId xmlns:a16="http://schemas.microsoft.com/office/drawing/2014/main" id="{8A40D855-137B-44ED-BD43-39C811530047}"/>
              </a:ext>
            </a:extLst>
          </p:cNvPr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5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64" y="4991418"/>
            <a:ext cx="1447218" cy="144721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4" name="PA-图片 1">
            <a:extLst>
              <a:ext uri="{FF2B5EF4-FFF2-40B4-BE49-F238E27FC236}">
                <a16:creationId xmlns:a16="http://schemas.microsoft.com/office/drawing/2014/main" id="{7C48984D-6A66-4148-B049-B3E2FFD65C10}"/>
              </a:ext>
            </a:extLst>
          </p:cNvPr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5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18" y="4873898"/>
            <a:ext cx="1447218" cy="144721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7" name="PA-文本框 73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4B8B271A-E167-4A75-8EBA-81FAA60EE522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871304" y="5493784"/>
            <a:ext cx="2339231" cy="527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marL="108000" marR="0" lvl="1" indent="0" algn="ctr" defTabSz="48895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</a:lstStyle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内容转发和点评数量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相对停留时长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点击和互动率</a:t>
            </a:r>
          </a:p>
        </p:txBody>
      </p:sp>
      <p:sp>
        <p:nvSpPr>
          <p:cNvPr id="74" name="PA-文本框 74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BD8C669A-ACF2-40C8-85D8-B798705FC755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2799544" y="5641769"/>
            <a:ext cx="2339231" cy="527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marL="108000" marR="0" lvl="1" indent="0" algn="ctr" defTabSz="48895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</a:lstStyle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内容转发和点评数量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相对停留时长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点击和互动率</a:t>
            </a:r>
          </a:p>
        </p:txBody>
      </p:sp>
      <p:sp>
        <p:nvSpPr>
          <p:cNvPr id="81" name="PA-文本框 7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D236F343-7BA2-4D9B-B606-E5DAC7DF7EA0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4966451" y="5775916"/>
            <a:ext cx="2339231" cy="527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marL="108000" marR="0" lvl="1" indent="0" algn="ctr" defTabSz="48895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</a:lstStyle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内容转发和点评数量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相对停留时长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点击和互动率</a:t>
            </a:r>
          </a:p>
        </p:txBody>
      </p:sp>
      <p:sp>
        <p:nvSpPr>
          <p:cNvPr id="88" name="PA-文本框 81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E16D34EF-3D75-4DE4-A85B-D472E41FFE54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7118255" y="5616888"/>
            <a:ext cx="2339231" cy="527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marL="108000" marR="0" lvl="1" indent="0" algn="ctr" defTabSz="48895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</a:lstStyle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内容转发和点评数量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相对停留时长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点击和互动率</a:t>
            </a:r>
          </a:p>
        </p:txBody>
      </p:sp>
      <p:sp>
        <p:nvSpPr>
          <p:cNvPr id="95" name="PA-文本框 76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6B0D222A-7ABA-4F2C-8A0D-3F7FFF8A7931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9417493" y="5268918"/>
            <a:ext cx="2339231" cy="5274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marL="108000" marR="0" lvl="1" indent="0" algn="ctr" defTabSz="488950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</a:lstStyle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内容转发和点评数量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相对停留时长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1" indent="0" algn="ctr" defTabSz="48895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点击和互动率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68028A-9B3A-4453-AD17-16C72EA71695}"/>
              </a:ext>
            </a:extLst>
          </p:cNvPr>
          <p:cNvGrpSpPr/>
          <p:nvPr/>
        </p:nvGrpSpPr>
        <p:grpSpPr>
          <a:xfrm>
            <a:off x="2852546" y="3718364"/>
            <a:ext cx="417256" cy="417256"/>
            <a:chOff x="554537" y="2503724"/>
            <a:chExt cx="417256" cy="417256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BD85C15A-A5AD-416B-81F2-28DA34A8C699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EE3AE3AF-DEB5-43BA-8F9A-41053013FBB1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EA6F4F42-24A7-4BFA-B8BC-79AFFFC7E1C7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F27DD812-1E15-49F9-B373-661AC166D3F6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A40F83F3-6F9B-452C-814C-6F4B09052CF6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086958BF-505F-4ABA-91F4-603B480D5FDC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44D0F84-52FB-401C-BA92-3E3A43998B80}"/>
              </a:ext>
            </a:extLst>
          </p:cNvPr>
          <p:cNvGrpSpPr/>
          <p:nvPr/>
        </p:nvGrpSpPr>
        <p:grpSpPr>
          <a:xfrm>
            <a:off x="4879602" y="3831287"/>
            <a:ext cx="417256" cy="417256"/>
            <a:chOff x="554537" y="2503724"/>
            <a:chExt cx="417256" cy="417256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FAAB36C1-294F-429B-968C-D8D9CFAFAD21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6FC5D52B-C78F-4DFC-B0BA-DA50843795A7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BC733056-B4BA-4945-82F5-04791CBAC9FC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8ACE456E-96E6-4E3E-A668-8D34011EDA5B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BEFCD651-7920-49CD-B9EA-94929A87815D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E3F7AB7-070C-460B-89CB-68EE559CFFD2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45EB4431-E54C-4AD2-847A-3BC89532261F}"/>
              </a:ext>
            </a:extLst>
          </p:cNvPr>
          <p:cNvGrpSpPr/>
          <p:nvPr/>
        </p:nvGrpSpPr>
        <p:grpSpPr>
          <a:xfrm>
            <a:off x="6955834" y="3860877"/>
            <a:ext cx="417256" cy="417256"/>
            <a:chOff x="554537" y="2503724"/>
            <a:chExt cx="417256" cy="417256"/>
          </a:xfrm>
        </p:grpSpPr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288C9B0A-08F0-4A78-9F8E-4EA4ACF5D2C6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65152823-306E-42DE-B820-50A1F951DD42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C92BD1CC-E66F-4870-A11E-4665BFD09040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B7E58841-8734-413A-AE5B-A1D7B8347643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9255CFD0-DC1D-4EE7-B839-5F89C7F274F0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9B82A2C4-0376-4B0F-BEFD-ACBE74069A0F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0E9638E3-9EE9-46F9-A638-141D2A55F98D}"/>
              </a:ext>
            </a:extLst>
          </p:cNvPr>
          <p:cNvGrpSpPr/>
          <p:nvPr/>
        </p:nvGrpSpPr>
        <p:grpSpPr>
          <a:xfrm>
            <a:off x="8977119" y="3655503"/>
            <a:ext cx="417256" cy="417256"/>
            <a:chOff x="554537" y="2503724"/>
            <a:chExt cx="417256" cy="417256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4049009E-D750-4C12-9493-EC561E3D60BE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1AF7A4F5-5257-4D73-9557-609FD450FF25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68" name="椭圆 167">
                  <a:extLst>
                    <a:ext uri="{FF2B5EF4-FFF2-40B4-BE49-F238E27FC236}">
                      <a16:creationId xmlns:a16="http://schemas.microsoft.com/office/drawing/2014/main" id="{90DBDCE4-52AE-4A2A-97AA-8C07F48F84F2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EAA5FF7A-7211-4A91-BAE5-0271B3C9AE61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1BF1D5C3-75B5-4B41-9454-5677244CBAF3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0D2CD82C-60F0-4E90-9B66-B703FD9FC0A0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D247227-BA49-4201-AC43-F3468B0B4577}"/>
              </a:ext>
            </a:extLst>
          </p:cNvPr>
          <p:cNvGrpSpPr/>
          <p:nvPr/>
        </p:nvGrpSpPr>
        <p:grpSpPr>
          <a:xfrm>
            <a:off x="10163047" y="4418400"/>
            <a:ext cx="783892" cy="783892"/>
            <a:chOff x="1490470" y="1829612"/>
            <a:chExt cx="1278130" cy="1278130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2C705CA2-18C1-4A06-AA02-58FF8599ABB1}"/>
                </a:ext>
              </a:extLst>
            </p:cNvPr>
            <p:cNvSpPr/>
            <p:nvPr/>
          </p:nvSpPr>
          <p:spPr>
            <a:xfrm>
              <a:off x="1581711" y="1920853"/>
              <a:ext cx="1095648" cy="1095648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93AB8B76-8537-4722-A255-2E6194AD0250}"/>
                </a:ext>
              </a:extLst>
            </p:cNvPr>
            <p:cNvSpPr/>
            <p:nvPr/>
          </p:nvSpPr>
          <p:spPr>
            <a:xfrm rot="5680615">
              <a:off x="1490470" y="1829612"/>
              <a:ext cx="1278130" cy="1278130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44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</p:grpSp>
      <p:pic>
        <p:nvPicPr>
          <p:cNvPr id="96" name="PA-Graphic 90">
            <a:extLst>
              <a:ext uri="{FF2B5EF4-FFF2-40B4-BE49-F238E27FC236}">
                <a16:creationId xmlns:a16="http://schemas.microsoft.com/office/drawing/2014/main" id="{F5587AC2-E85D-4BA1-9A95-D6D20A9F59A5}"/>
              </a:ext>
            </a:extLst>
          </p:cNvPr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410387" y="4663572"/>
            <a:ext cx="304868" cy="30486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A1B267F-5EFD-4046-AA49-0522E05DB98B}"/>
              </a:ext>
            </a:extLst>
          </p:cNvPr>
          <p:cNvGrpSpPr/>
          <p:nvPr/>
        </p:nvGrpSpPr>
        <p:grpSpPr>
          <a:xfrm>
            <a:off x="1661162" y="4600281"/>
            <a:ext cx="7018654" cy="1040330"/>
            <a:chOff x="1661162" y="4622315"/>
            <a:chExt cx="7018654" cy="1040330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A7FAD990-AF64-4705-B7B9-949CC899EE7A}"/>
                </a:ext>
              </a:extLst>
            </p:cNvPr>
            <p:cNvGrpSpPr/>
            <p:nvPr/>
          </p:nvGrpSpPr>
          <p:grpSpPr>
            <a:xfrm>
              <a:off x="7895924" y="4711941"/>
              <a:ext cx="783892" cy="783892"/>
              <a:chOff x="1490470" y="1829612"/>
              <a:chExt cx="1278130" cy="1278130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A9AAD7DF-5479-485B-BD13-99EF2A9781D3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E37F2AF7-A6DA-41F3-ADE6-88DC473EED0B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68246206-3107-47DF-B960-9ECFE862B169}"/>
                </a:ext>
              </a:extLst>
            </p:cNvPr>
            <p:cNvGrpSpPr/>
            <p:nvPr/>
          </p:nvGrpSpPr>
          <p:grpSpPr>
            <a:xfrm>
              <a:off x="5744120" y="4878753"/>
              <a:ext cx="783892" cy="783892"/>
              <a:chOff x="1490470" y="1829612"/>
              <a:chExt cx="1278130" cy="1278130"/>
            </a:xfrm>
          </p:grpSpPr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52B60C73-711C-4E00-BDC0-8A1417705DBE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AF1E81C8-F059-40E4-B7A1-5BEBCA1B3F88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DA64EF7-AC69-4FFA-829C-F440F38F4E35}"/>
                </a:ext>
              </a:extLst>
            </p:cNvPr>
            <p:cNvGrpSpPr/>
            <p:nvPr/>
          </p:nvGrpSpPr>
          <p:grpSpPr>
            <a:xfrm>
              <a:off x="3581571" y="4778220"/>
              <a:ext cx="783892" cy="783892"/>
              <a:chOff x="1490470" y="1829612"/>
              <a:chExt cx="1278130" cy="1278130"/>
            </a:xfrm>
          </p:grpSpPr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2F2F0C9B-785E-41A0-AAE6-6838618CB429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2B1BDCD7-C703-4372-962B-7BE1E811D40F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4994CA6-4B26-4BC5-8813-A1B5C3CF60BB}"/>
                </a:ext>
              </a:extLst>
            </p:cNvPr>
            <p:cNvGrpSpPr/>
            <p:nvPr/>
          </p:nvGrpSpPr>
          <p:grpSpPr>
            <a:xfrm>
              <a:off x="1661162" y="4622315"/>
              <a:ext cx="783892" cy="783892"/>
              <a:chOff x="1490470" y="1829612"/>
              <a:chExt cx="1278130" cy="1278130"/>
            </a:xfrm>
          </p:grpSpPr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A83BEC9B-7825-47DF-A038-B5E879F447F7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01D28EED-FED6-43A1-AC2B-C859FFE724E2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EBA5FEF9-C270-430B-AE43-13FFAADCFB1D}"/>
              </a:ext>
            </a:extLst>
          </p:cNvPr>
          <p:cNvSpPr/>
          <p:nvPr/>
        </p:nvSpPr>
        <p:spPr>
          <a:xfrm>
            <a:off x="2458942" y="4724513"/>
            <a:ext cx="6963264" cy="664361"/>
          </a:xfrm>
          <a:prstGeom prst="ellipse">
            <a:avLst/>
          </a:prstGeom>
          <a:gradFill>
            <a:gsLst>
              <a:gs pos="92000">
                <a:schemeClr val="accent1">
                  <a:alpha val="25000"/>
                </a:schemeClr>
              </a:gs>
              <a:gs pos="3200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8" name="PA-Graphic 86">
            <a:extLst>
              <a:ext uri="{FF2B5EF4-FFF2-40B4-BE49-F238E27FC236}">
                <a16:creationId xmlns:a16="http://schemas.microsoft.com/office/drawing/2014/main" id="{D3C8C106-ECF3-4457-A646-12E86F648369}"/>
              </a:ext>
            </a:extLst>
          </p:cNvPr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907889" y="4837828"/>
            <a:ext cx="304868" cy="304866"/>
          </a:xfrm>
          <a:prstGeom prst="rect">
            <a:avLst/>
          </a:prstGeom>
        </p:spPr>
      </p:pic>
      <p:pic>
        <p:nvPicPr>
          <p:cNvPr id="75" name="PA-Graphic 87">
            <a:extLst>
              <a:ext uri="{FF2B5EF4-FFF2-40B4-BE49-F238E27FC236}">
                <a16:creationId xmlns:a16="http://schemas.microsoft.com/office/drawing/2014/main" id="{4B8A374C-7A1B-4FD2-A408-CEC595EC954F}"/>
              </a:ext>
            </a:extLst>
          </p:cNvPr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826437" y="5015131"/>
            <a:ext cx="304868" cy="304866"/>
          </a:xfrm>
          <a:prstGeom prst="rect">
            <a:avLst/>
          </a:prstGeom>
        </p:spPr>
      </p:pic>
      <p:pic>
        <p:nvPicPr>
          <p:cNvPr id="82" name="PA-Graphic 88">
            <a:extLst>
              <a:ext uri="{FF2B5EF4-FFF2-40B4-BE49-F238E27FC236}">
                <a16:creationId xmlns:a16="http://schemas.microsoft.com/office/drawing/2014/main" id="{97888631-C11F-4E7F-98E4-E99BA00C187E}"/>
              </a:ext>
            </a:extLst>
          </p:cNvPr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87924" y="5119854"/>
            <a:ext cx="304868" cy="304866"/>
          </a:xfrm>
          <a:prstGeom prst="rect">
            <a:avLst/>
          </a:prstGeom>
        </p:spPr>
      </p:pic>
      <p:pic>
        <p:nvPicPr>
          <p:cNvPr id="89" name="PA-Graphic 89">
            <a:extLst>
              <a:ext uri="{FF2B5EF4-FFF2-40B4-BE49-F238E27FC236}">
                <a16:creationId xmlns:a16="http://schemas.microsoft.com/office/drawing/2014/main" id="{17A42D41-7723-4ECD-AE67-CD2B9C2A4C19}"/>
              </a:ext>
            </a:extLst>
          </p:cNvPr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139741" y="4945106"/>
            <a:ext cx="304868" cy="304866"/>
          </a:xfrm>
          <a:prstGeom prst="rect">
            <a:avLst/>
          </a:prstGeom>
        </p:spPr>
      </p:pic>
      <p:sp>
        <p:nvSpPr>
          <p:cNvPr id="177" name="旁门左道PPT出品">
            <a:extLst>
              <a:ext uri="{FF2B5EF4-FFF2-40B4-BE49-F238E27FC236}">
                <a16:creationId xmlns:a16="http://schemas.microsoft.com/office/drawing/2014/main" id="{E5BA3527-26E0-4245-BD47-745F9F213AC9}"/>
              </a:ext>
            </a:extLst>
          </p:cNvPr>
          <p:cNvSpPr txBox="1"/>
          <p:nvPr/>
        </p:nvSpPr>
        <p:spPr>
          <a:xfrm>
            <a:off x="721566" y="4203362"/>
            <a:ext cx="1443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1000" dirty="0">
                <a:solidFill>
                  <a:schemeClr val="bg2">
                    <a:lumMod val="90000"/>
                  </a:schemeClr>
                </a:solidFill>
                <a:cs typeface="+mn-ea"/>
                <a:sym typeface="+mn-lt"/>
              </a:rPr>
              <a:t>CASE INTRODUCTION</a:t>
            </a:r>
            <a:endParaRPr kumimoji="0" lang="zh-CN" altLang="en-US" sz="1000" b="0" i="0" u="none" strike="noStrike" kern="1200" cap="none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1758E33-CF65-4F19-AE15-8594754C0F9D}"/>
              </a:ext>
            </a:extLst>
          </p:cNvPr>
          <p:cNvSpPr txBox="1"/>
          <p:nvPr/>
        </p:nvSpPr>
        <p:spPr>
          <a:xfrm>
            <a:off x="721566" y="3005976"/>
            <a:ext cx="1572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1000" dirty="0">
                <a:solidFill>
                  <a:schemeClr val="bg2">
                    <a:lumMod val="90000"/>
                  </a:schemeClr>
                </a:solidFill>
                <a:cs typeface="+mn-ea"/>
                <a:sym typeface="+mn-lt"/>
              </a:rPr>
              <a:t>FORMULATE A SCHEME</a:t>
            </a:r>
          </a:p>
        </p:txBody>
      </p:sp>
      <p:sp>
        <p:nvSpPr>
          <p:cNvPr id="179" name="旁门左道PPT出品">
            <a:extLst>
              <a:ext uri="{FF2B5EF4-FFF2-40B4-BE49-F238E27FC236}">
                <a16:creationId xmlns:a16="http://schemas.microsoft.com/office/drawing/2014/main" id="{C3C312C7-3082-4BD1-8BE5-EADE139002B7}"/>
              </a:ext>
            </a:extLst>
          </p:cNvPr>
          <p:cNvSpPr txBox="1"/>
          <p:nvPr/>
        </p:nvSpPr>
        <p:spPr>
          <a:xfrm>
            <a:off x="721566" y="38861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案例导入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05B0B010-3D57-4CAF-A9D9-50F2B581ED1A}"/>
              </a:ext>
            </a:extLst>
          </p:cNvPr>
          <p:cNvSpPr txBox="1"/>
          <p:nvPr/>
        </p:nvSpPr>
        <p:spPr>
          <a:xfrm>
            <a:off x="721566" y="26887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228AFB"/>
                    </a:gs>
                    <a:gs pos="100000">
                      <a:srgbClr val="0472EA"/>
                    </a:gs>
                  </a:gsLst>
                  <a:lin ang="2700000" scaled="0"/>
                </a:gradFill>
                <a:effectLst>
                  <a:outerShdw blurRad="101600" dist="38100" dir="2700000" algn="tl">
                    <a:srgbClr val="228AFB">
                      <a:alpha val="24000"/>
                    </a:srgbClr>
                  </a:outerShdw>
                </a:effectLst>
                <a:uLnTx/>
                <a:uFillTx/>
                <a:latin typeface="字体圈欣意冠黑体2.0" panose="00000500000000000000" pitchFamily="2" charset="-122"/>
                <a:ea typeface="字体圈欣意冠黑体2.0" panose="00000500000000000000" pitchFamily="2" charset="-122"/>
                <a:cs typeface="阿里巴巴普惠体 B" panose="00020600040101010101" pitchFamily="18" charset="-122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制定方案</a:t>
            </a:r>
          </a:p>
        </p:txBody>
      </p:sp>
    </p:spTree>
    <p:extLst>
      <p:ext uri="{BB962C8B-B14F-4D97-AF65-F5344CB8AC3E}">
        <p14:creationId xmlns:p14="http://schemas.microsoft.com/office/powerpoint/2010/main" val="39363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625 C -0.01068 -0.02291 4.16667E-7 -0.05393 0.01914 -0.07569 C 0.03828 -0.09745 0.05859 -0.10162 0.06458 -0.08518 C 0.07057 -0.06875 0.05977 -0.03773 0.04075 -0.01597 C 0.02161 0.00579 0.00117 0.01019 -0.00469 -0.00625 L -0.00469 -0.00602 " pathEditMode="relative" rAng="0" ptsTypes="AAAAAA">
                                      <p:cBhvr from="" to=""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39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625 C -0.01068 -0.02291 4.16667E-7 -0.05393 0.01914 -0.07569 C 0.03828 -0.09745 0.05859 -0.10162 0.06458 -0.08518 C 0.07057 -0.06875 0.05977 -0.03773 0.04075 -0.01597 C 0.02161 0.00579 0.00117 0.01019 -0.00469 -0.00625 L -0.00469 -0.00602 " pathEditMode="relative" rAng="0" ptsTypes="AAAAAA">
                                      <p:cBhvr from="" to=""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39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625 C -0.01068 -0.02291 4.16667E-7 -0.05393 0.01914 -0.07569 C 0.03828 -0.09745 0.05859 -0.10162 0.06458 -0.08518 C 0.07057 -0.06875 0.05977 -0.03773 0.04075 -0.01597 C 0.02161 0.00579 0.00117 0.01019 -0.00469 -0.00625 L -0.00469 -0.00602 " pathEditMode="relative" rAng="0" ptsTypes="AAAAAA">
                                      <p:cBhvr from="" to=""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39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625 C -0.01068 -0.02291 4.16667E-7 -0.05393 0.01914 -0.07569 C 0.03828 -0.09745 0.05859 -0.10162 0.06458 -0.08518 C 0.07057 -0.06875 0.05977 -0.03773 0.04075 -0.01597 C 0.02161 0.00579 0.00117 0.01019 -0.00469 -0.00625 L -0.00469 -0.00602 " pathEditMode="relative" rAng="0" ptsTypes="AAAAAA">
                                      <p:cBhvr from="" to=""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39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entr" presetSubtype="0" repeatCount="999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625 C -0.01068 -0.02291 4.16667E-7 -0.05393 0.01914 -0.07569 C 0.03828 -0.09745 0.05859 -0.10162 0.06458 -0.08518 C 0.07057 -0.06875 0.05977 -0.03773 0.04075 -0.01597 C 0.02161 0.00579 0.00117 0.01019 -0.00469 -0.00625 L -0.00469 -0.00602 " pathEditMode="relative" rAng="0" ptsTypes="AAAAAA">
                                      <p:cBhvr from="" to="">
                                        <p:cTn id="3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A-椭圆 265">
            <a:extLst>
              <a:ext uri="{FF2B5EF4-FFF2-40B4-BE49-F238E27FC236}">
                <a16:creationId xmlns:a16="http://schemas.microsoft.com/office/drawing/2014/main" id="{65511AED-B978-4EDC-9819-CAA02CD2B80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33155" y="2489273"/>
            <a:ext cx="5725690" cy="1778965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alpha val="34000"/>
                </a:schemeClr>
              </a:gs>
            </a:gsLst>
            <a:lin ang="54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0" name="PA-椭圆 266">
            <a:extLst>
              <a:ext uri="{FF2B5EF4-FFF2-40B4-BE49-F238E27FC236}">
                <a16:creationId xmlns:a16="http://schemas.microsoft.com/office/drawing/2014/main" id="{8CB0922D-F1EB-44DF-86F3-ED983D038B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92758" y="2320001"/>
            <a:ext cx="5206483" cy="1441974"/>
          </a:xfrm>
          <a:prstGeom prst="ellipse">
            <a:avLst/>
          </a:prstGeom>
          <a:noFill/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  <a:effectLst>
            <a:innerShdw blurRad="342900">
              <a:srgbClr val="19A2FF">
                <a:alpha val="46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1" name="PA-椭圆 267">
            <a:extLst>
              <a:ext uri="{FF2B5EF4-FFF2-40B4-BE49-F238E27FC236}">
                <a16:creationId xmlns:a16="http://schemas.microsoft.com/office/drawing/2014/main" id="{938F87F2-62D4-469F-8967-A819CAC621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92758" y="2618898"/>
            <a:ext cx="5206483" cy="1441974"/>
          </a:xfrm>
          <a:prstGeom prst="ellipse">
            <a:avLst/>
          </a:prstGeom>
          <a:noFill/>
          <a:ln w="1587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  <a:effectLst>
            <a:innerShdw blurRad="342900">
              <a:srgbClr val="19A2FF">
                <a:alpha val="46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29F1FDF-BAB4-4AF8-981A-3A5551E51776}"/>
              </a:ext>
            </a:extLst>
          </p:cNvPr>
          <p:cNvGrpSpPr/>
          <p:nvPr/>
        </p:nvGrpSpPr>
        <p:grpSpPr>
          <a:xfrm>
            <a:off x="3662203" y="2547311"/>
            <a:ext cx="4867595" cy="1466092"/>
            <a:chOff x="4217988" y="2424113"/>
            <a:chExt cx="3743325" cy="1673225"/>
          </a:xfr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5400000" scaled="1"/>
          </a:gradFill>
        </p:grpSpPr>
        <p:sp>
          <p:nvSpPr>
            <p:cNvPr id="157" name="PA-任意多边形 250">
              <a:extLst>
                <a:ext uri="{FF2B5EF4-FFF2-40B4-BE49-F238E27FC236}">
                  <a16:creationId xmlns:a16="http://schemas.microsoft.com/office/drawing/2014/main" id="{D9F2914B-08CF-4710-85F3-3F520D1EB284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181600" y="2527300"/>
              <a:ext cx="96838" cy="65088"/>
            </a:xfrm>
            <a:custGeom>
              <a:avLst/>
              <a:gdLst>
                <a:gd name="T0" fmla="*/ 46 w 61"/>
                <a:gd name="T1" fmla="*/ 41 h 41"/>
                <a:gd name="T2" fmla="*/ 61 w 61"/>
                <a:gd name="T3" fmla="*/ 38 h 41"/>
                <a:gd name="T4" fmla="*/ 14 w 61"/>
                <a:gd name="T5" fmla="*/ 0 h 41"/>
                <a:gd name="T6" fmla="*/ 0 w 61"/>
                <a:gd name="T7" fmla="*/ 3 h 41"/>
                <a:gd name="T8" fmla="*/ 46 w 6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1">
                  <a:moveTo>
                    <a:pt x="46" y="41"/>
                  </a:moveTo>
                  <a:lnTo>
                    <a:pt x="61" y="38"/>
                  </a:lnTo>
                  <a:lnTo>
                    <a:pt x="14" y="0"/>
                  </a:lnTo>
                  <a:lnTo>
                    <a:pt x="0" y="3"/>
                  </a:lnTo>
                  <a:lnTo>
                    <a:pt x="46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8" name="PA-任意多边形 251">
              <a:extLst>
                <a:ext uri="{FF2B5EF4-FFF2-40B4-BE49-F238E27FC236}">
                  <a16:creationId xmlns:a16="http://schemas.microsoft.com/office/drawing/2014/main" id="{F95AC629-EA70-4F90-9293-345E54ABC53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268913" y="2506663"/>
              <a:ext cx="90488" cy="66675"/>
            </a:xfrm>
            <a:custGeom>
              <a:avLst/>
              <a:gdLst>
                <a:gd name="T0" fmla="*/ 42 w 57"/>
                <a:gd name="T1" fmla="*/ 42 h 42"/>
                <a:gd name="T2" fmla="*/ 57 w 57"/>
                <a:gd name="T3" fmla="*/ 39 h 42"/>
                <a:gd name="T4" fmla="*/ 14 w 57"/>
                <a:gd name="T5" fmla="*/ 0 h 42"/>
                <a:gd name="T6" fmla="*/ 0 w 57"/>
                <a:gd name="T7" fmla="*/ 3 h 42"/>
                <a:gd name="T8" fmla="*/ 42 w 57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2">
                  <a:moveTo>
                    <a:pt x="42" y="42"/>
                  </a:moveTo>
                  <a:lnTo>
                    <a:pt x="57" y="39"/>
                  </a:lnTo>
                  <a:lnTo>
                    <a:pt x="14" y="0"/>
                  </a:lnTo>
                  <a:lnTo>
                    <a:pt x="0" y="3"/>
                  </a:ln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9" name="PA-任意多边形 252">
              <a:extLst>
                <a:ext uri="{FF2B5EF4-FFF2-40B4-BE49-F238E27FC236}">
                  <a16:creationId xmlns:a16="http://schemas.microsoft.com/office/drawing/2014/main" id="{110CF125-7F30-43A8-B6E1-078048B1A4E5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357813" y="2489200"/>
              <a:ext cx="82550" cy="66675"/>
            </a:xfrm>
            <a:custGeom>
              <a:avLst/>
              <a:gdLst>
                <a:gd name="T0" fmla="*/ 37 w 52"/>
                <a:gd name="T1" fmla="*/ 42 h 42"/>
                <a:gd name="T2" fmla="*/ 52 w 52"/>
                <a:gd name="T3" fmla="*/ 39 h 42"/>
                <a:gd name="T4" fmla="*/ 15 w 52"/>
                <a:gd name="T5" fmla="*/ 0 h 42"/>
                <a:gd name="T6" fmla="*/ 0 w 52"/>
                <a:gd name="T7" fmla="*/ 3 h 42"/>
                <a:gd name="T8" fmla="*/ 37 w 5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2">
                  <a:moveTo>
                    <a:pt x="37" y="42"/>
                  </a:moveTo>
                  <a:lnTo>
                    <a:pt x="52" y="39"/>
                  </a:lnTo>
                  <a:lnTo>
                    <a:pt x="15" y="0"/>
                  </a:lnTo>
                  <a:lnTo>
                    <a:pt x="0" y="3"/>
                  </a:lnTo>
                  <a:lnTo>
                    <a:pt x="37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0" name="PA-任意多边形 253">
              <a:extLst>
                <a:ext uri="{FF2B5EF4-FFF2-40B4-BE49-F238E27FC236}">
                  <a16:creationId xmlns:a16="http://schemas.microsoft.com/office/drawing/2014/main" id="{7029FABA-8648-4D3F-A69A-6C1D18981627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448300" y="2473325"/>
              <a:ext cx="77788" cy="68263"/>
            </a:xfrm>
            <a:custGeom>
              <a:avLst/>
              <a:gdLst>
                <a:gd name="T0" fmla="*/ 33 w 49"/>
                <a:gd name="T1" fmla="*/ 43 h 43"/>
                <a:gd name="T2" fmla="*/ 49 w 49"/>
                <a:gd name="T3" fmla="*/ 40 h 43"/>
                <a:gd name="T4" fmla="*/ 16 w 49"/>
                <a:gd name="T5" fmla="*/ 0 h 43"/>
                <a:gd name="T6" fmla="*/ 0 w 49"/>
                <a:gd name="T7" fmla="*/ 3 h 43"/>
                <a:gd name="T8" fmla="*/ 33 w 49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3">
                  <a:moveTo>
                    <a:pt x="33" y="43"/>
                  </a:moveTo>
                  <a:lnTo>
                    <a:pt x="49" y="40"/>
                  </a:lnTo>
                  <a:lnTo>
                    <a:pt x="16" y="0"/>
                  </a:lnTo>
                  <a:lnTo>
                    <a:pt x="0" y="3"/>
                  </a:lnTo>
                  <a:lnTo>
                    <a:pt x="3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1" name="PA-任意多边形 254">
              <a:extLst>
                <a:ext uri="{FF2B5EF4-FFF2-40B4-BE49-F238E27FC236}">
                  <a16:creationId xmlns:a16="http://schemas.microsoft.com/office/drawing/2014/main" id="{DC49A065-FB3E-445F-9EBA-0A34E1EAF17D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541963" y="2459038"/>
              <a:ext cx="69850" cy="68263"/>
            </a:xfrm>
            <a:custGeom>
              <a:avLst/>
              <a:gdLst>
                <a:gd name="T0" fmla="*/ 27 w 44"/>
                <a:gd name="T1" fmla="*/ 43 h 43"/>
                <a:gd name="T2" fmla="*/ 44 w 44"/>
                <a:gd name="T3" fmla="*/ 41 h 43"/>
                <a:gd name="T4" fmla="*/ 15 w 44"/>
                <a:gd name="T5" fmla="*/ 0 h 43"/>
                <a:gd name="T6" fmla="*/ 0 w 44"/>
                <a:gd name="T7" fmla="*/ 2 h 43"/>
                <a:gd name="T8" fmla="*/ 27 w 4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7" y="43"/>
                  </a:moveTo>
                  <a:lnTo>
                    <a:pt x="44" y="41"/>
                  </a:lnTo>
                  <a:lnTo>
                    <a:pt x="15" y="0"/>
                  </a:lnTo>
                  <a:lnTo>
                    <a:pt x="0" y="2"/>
                  </a:lnTo>
                  <a:lnTo>
                    <a:pt x="27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2" name="PA-任意多边形 255">
              <a:extLst>
                <a:ext uri="{FF2B5EF4-FFF2-40B4-BE49-F238E27FC236}">
                  <a16:creationId xmlns:a16="http://schemas.microsoft.com/office/drawing/2014/main" id="{59E1618B-9514-49D0-9F51-BF998AA546EC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5635625" y="2447925"/>
              <a:ext cx="61913" cy="69850"/>
            </a:xfrm>
            <a:custGeom>
              <a:avLst/>
              <a:gdLst>
                <a:gd name="T0" fmla="*/ 23 w 39"/>
                <a:gd name="T1" fmla="*/ 44 h 44"/>
                <a:gd name="T2" fmla="*/ 39 w 39"/>
                <a:gd name="T3" fmla="*/ 42 h 44"/>
                <a:gd name="T4" fmla="*/ 16 w 39"/>
                <a:gd name="T5" fmla="*/ 0 h 44"/>
                <a:gd name="T6" fmla="*/ 0 w 39"/>
                <a:gd name="T7" fmla="*/ 2 h 44"/>
                <a:gd name="T8" fmla="*/ 23 w 39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4">
                  <a:moveTo>
                    <a:pt x="23" y="44"/>
                  </a:moveTo>
                  <a:lnTo>
                    <a:pt x="39" y="42"/>
                  </a:lnTo>
                  <a:lnTo>
                    <a:pt x="16" y="0"/>
                  </a:lnTo>
                  <a:lnTo>
                    <a:pt x="0" y="2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3" name="PA-任意多边形 256">
              <a:extLst>
                <a:ext uri="{FF2B5EF4-FFF2-40B4-BE49-F238E27FC236}">
                  <a16:creationId xmlns:a16="http://schemas.microsoft.com/office/drawing/2014/main" id="{1023B4B4-588E-4AD4-9B1C-314BEB59C14E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5732463" y="2438400"/>
              <a:ext cx="53975" cy="69850"/>
            </a:xfrm>
            <a:custGeom>
              <a:avLst/>
              <a:gdLst>
                <a:gd name="T0" fmla="*/ 18 w 34"/>
                <a:gd name="T1" fmla="*/ 44 h 44"/>
                <a:gd name="T2" fmla="*/ 34 w 34"/>
                <a:gd name="T3" fmla="*/ 42 h 44"/>
                <a:gd name="T4" fmla="*/ 16 w 34"/>
                <a:gd name="T5" fmla="*/ 0 h 44"/>
                <a:gd name="T6" fmla="*/ 0 w 34"/>
                <a:gd name="T7" fmla="*/ 2 h 44"/>
                <a:gd name="T8" fmla="*/ 18 w 3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18" y="44"/>
                  </a:moveTo>
                  <a:lnTo>
                    <a:pt x="34" y="42"/>
                  </a:lnTo>
                  <a:lnTo>
                    <a:pt x="16" y="0"/>
                  </a:lnTo>
                  <a:lnTo>
                    <a:pt x="0" y="2"/>
                  </a:lnTo>
                  <a:lnTo>
                    <a:pt x="1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4" name="PA-任意多边形 257">
              <a:extLst>
                <a:ext uri="{FF2B5EF4-FFF2-40B4-BE49-F238E27FC236}">
                  <a16:creationId xmlns:a16="http://schemas.microsoft.com/office/drawing/2014/main" id="{88647002-6F94-4668-B4D1-1099F3CEEACD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5827713" y="2432050"/>
              <a:ext cx="47625" cy="68263"/>
            </a:xfrm>
            <a:custGeom>
              <a:avLst/>
              <a:gdLst>
                <a:gd name="T0" fmla="*/ 14 w 30"/>
                <a:gd name="T1" fmla="*/ 43 h 43"/>
                <a:gd name="T2" fmla="*/ 30 w 30"/>
                <a:gd name="T3" fmla="*/ 42 h 43"/>
                <a:gd name="T4" fmla="*/ 17 w 30"/>
                <a:gd name="T5" fmla="*/ 0 h 43"/>
                <a:gd name="T6" fmla="*/ 0 w 30"/>
                <a:gd name="T7" fmla="*/ 1 h 43"/>
                <a:gd name="T8" fmla="*/ 14 w 30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3">
                  <a:moveTo>
                    <a:pt x="14" y="43"/>
                  </a:moveTo>
                  <a:lnTo>
                    <a:pt x="30" y="42"/>
                  </a:lnTo>
                  <a:lnTo>
                    <a:pt x="17" y="0"/>
                  </a:lnTo>
                  <a:lnTo>
                    <a:pt x="0" y="1"/>
                  </a:lnTo>
                  <a:lnTo>
                    <a:pt x="1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5" name="PA-任意多边形 258">
              <a:extLst>
                <a:ext uri="{FF2B5EF4-FFF2-40B4-BE49-F238E27FC236}">
                  <a16:creationId xmlns:a16="http://schemas.microsoft.com/office/drawing/2014/main" id="{F61ACDD8-E88F-42BB-B490-A6E03B0B5F60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5926138" y="2427288"/>
              <a:ext cx="39688" cy="68263"/>
            </a:xfrm>
            <a:custGeom>
              <a:avLst/>
              <a:gdLst>
                <a:gd name="T0" fmla="*/ 8 w 25"/>
                <a:gd name="T1" fmla="*/ 43 h 43"/>
                <a:gd name="T2" fmla="*/ 25 w 25"/>
                <a:gd name="T3" fmla="*/ 42 h 43"/>
                <a:gd name="T4" fmla="*/ 16 w 25"/>
                <a:gd name="T5" fmla="*/ 0 h 43"/>
                <a:gd name="T6" fmla="*/ 0 w 25"/>
                <a:gd name="T7" fmla="*/ 0 h 43"/>
                <a:gd name="T8" fmla="*/ 8 w 2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8" y="43"/>
                  </a:moveTo>
                  <a:lnTo>
                    <a:pt x="25" y="42"/>
                  </a:lnTo>
                  <a:lnTo>
                    <a:pt x="16" y="0"/>
                  </a:lnTo>
                  <a:lnTo>
                    <a:pt x="0" y="0"/>
                  </a:lnTo>
                  <a:lnTo>
                    <a:pt x="8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6" name="PA-任意多边形 259">
              <a:extLst>
                <a:ext uri="{FF2B5EF4-FFF2-40B4-BE49-F238E27FC236}">
                  <a16:creationId xmlns:a16="http://schemas.microsoft.com/office/drawing/2014/main" id="{DB58C31C-8728-4D46-A370-2E336CDBC505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022975" y="2424113"/>
              <a:ext cx="31750" cy="68263"/>
            </a:xfrm>
            <a:custGeom>
              <a:avLst/>
              <a:gdLst>
                <a:gd name="T0" fmla="*/ 3 w 20"/>
                <a:gd name="T1" fmla="*/ 43 h 43"/>
                <a:gd name="T2" fmla="*/ 20 w 20"/>
                <a:gd name="T3" fmla="*/ 43 h 43"/>
                <a:gd name="T4" fmla="*/ 17 w 20"/>
                <a:gd name="T5" fmla="*/ 0 h 43"/>
                <a:gd name="T6" fmla="*/ 0 w 20"/>
                <a:gd name="T7" fmla="*/ 0 h 43"/>
                <a:gd name="T8" fmla="*/ 3 w 20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3">
                  <a:moveTo>
                    <a:pt x="3" y="43"/>
                  </a:moveTo>
                  <a:lnTo>
                    <a:pt x="20" y="43"/>
                  </a:lnTo>
                  <a:lnTo>
                    <a:pt x="17" y="0"/>
                  </a:lnTo>
                  <a:lnTo>
                    <a:pt x="0" y="0"/>
                  </a:lnTo>
                  <a:lnTo>
                    <a:pt x="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7" name="PA-任意多边形 260">
              <a:extLst>
                <a:ext uri="{FF2B5EF4-FFF2-40B4-BE49-F238E27FC236}">
                  <a16:creationId xmlns:a16="http://schemas.microsoft.com/office/drawing/2014/main" id="{02C8E993-27C7-4864-8FBC-FEC7BBDAF3F3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18225" y="2424113"/>
              <a:ext cx="30163" cy="68263"/>
            </a:xfrm>
            <a:custGeom>
              <a:avLst/>
              <a:gdLst>
                <a:gd name="T0" fmla="*/ 0 w 19"/>
                <a:gd name="T1" fmla="*/ 43 h 43"/>
                <a:gd name="T2" fmla="*/ 17 w 19"/>
                <a:gd name="T3" fmla="*/ 43 h 43"/>
                <a:gd name="T4" fmla="*/ 19 w 19"/>
                <a:gd name="T5" fmla="*/ 0 h 43"/>
                <a:gd name="T6" fmla="*/ 2 w 19"/>
                <a:gd name="T7" fmla="*/ 0 h 43"/>
                <a:gd name="T8" fmla="*/ 0 w 19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3">
                  <a:moveTo>
                    <a:pt x="0" y="43"/>
                  </a:moveTo>
                  <a:lnTo>
                    <a:pt x="17" y="43"/>
                  </a:lnTo>
                  <a:lnTo>
                    <a:pt x="19" y="0"/>
                  </a:lnTo>
                  <a:lnTo>
                    <a:pt x="2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8" name="PA-任意多边形 261">
              <a:extLst>
                <a:ext uri="{FF2B5EF4-FFF2-40B4-BE49-F238E27FC236}">
                  <a16:creationId xmlns:a16="http://schemas.microsoft.com/office/drawing/2014/main" id="{D3C3CFA7-A5CD-4490-825A-F758EECB8FC5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208713" y="2425700"/>
              <a:ext cx="36513" cy="68263"/>
            </a:xfrm>
            <a:custGeom>
              <a:avLst/>
              <a:gdLst>
                <a:gd name="T0" fmla="*/ 0 w 23"/>
                <a:gd name="T1" fmla="*/ 43 h 43"/>
                <a:gd name="T2" fmla="*/ 16 w 23"/>
                <a:gd name="T3" fmla="*/ 43 h 43"/>
                <a:gd name="T4" fmla="*/ 23 w 23"/>
                <a:gd name="T5" fmla="*/ 0 h 43"/>
                <a:gd name="T6" fmla="*/ 7 w 23"/>
                <a:gd name="T7" fmla="*/ 0 h 43"/>
                <a:gd name="T8" fmla="*/ 0 w 23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3">
                  <a:moveTo>
                    <a:pt x="0" y="43"/>
                  </a:moveTo>
                  <a:lnTo>
                    <a:pt x="16" y="43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9" name="PA-任意多边形 262">
              <a:extLst>
                <a:ext uri="{FF2B5EF4-FFF2-40B4-BE49-F238E27FC236}">
                  <a16:creationId xmlns:a16="http://schemas.microsoft.com/office/drawing/2014/main" id="{6D45E3C1-F542-41FD-8540-099074D91857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6297613" y="2428875"/>
              <a:ext cx="44450" cy="69850"/>
            </a:xfrm>
            <a:custGeom>
              <a:avLst/>
              <a:gdLst>
                <a:gd name="T0" fmla="*/ 0 w 28"/>
                <a:gd name="T1" fmla="*/ 43 h 44"/>
                <a:gd name="T2" fmla="*/ 17 w 28"/>
                <a:gd name="T3" fmla="*/ 44 h 44"/>
                <a:gd name="T4" fmla="*/ 28 w 28"/>
                <a:gd name="T5" fmla="*/ 1 h 44"/>
                <a:gd name="T6" fmla="*/ 12 w 28"/>
                <a:gd name="T7" fmla="*/ 0 h 44"/>
                <a:gd name="T8" fmla="*/ 0 w 28"/>
                <a:gd name="T9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17" y="44"/>
                  </a:lnTo>
                  <a:lnTo>
                    <a:pt x="28" y="1"/>
                  </a:lnTo>
                  <a:lnTo>
                    <a:pt x="12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0" name="PA-任意多边形 263">
              <a:extLst>
                <a:ext uri="{FF2B5EF4-FFF2-40B4-BE49-F238E27FC236}">
                  <a16:creationId xmlns:a16="http://schemas.microsoft.com/office/drawing/2014/main" id="{CFC4C1BD-BE21-4BFD-B9D0-FD616D20E695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6386513" y="2435225"/>
              <a:ext cx="53975" cy="68263"/>
            </a:xfrm>
            <a:custGeom>
              <a:avLst/>
              <a:gdLst>
                <a:gd name="T0" fmla="*/ 0 w 34"/>
                <a:gd name="T1" fmla="*/ 42 h 43"/>
                <a:gd name="T2" fmla="*/ 17 w 34"/>
                <a:gd name="T3" fmla="*/ 43 h 43"/>
                <a:gd name="T4" fmla="*/ 34 w 34"/>
                <a:gd name="T5" fmla="*/ 1 h 43"/>
                <a:gd name="T6" fmla="*/ 17 w 34"/>
                <a:gd name="T7" fmla="*/ 0 h 43"/>
                <a:gd name="T8" fmla="*/ 0 w 34"/>
                <a:gd name="T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3">
                  <a:moveTo>
                    <a:pt x="0" y="42"/>
                  </a:moveTo>
                  <a:lnTo>
                    <a:pt x="17" y="43"/>
                  </a:lnTo>
                  <a:lnTo>
                    <a:pt x="34" y="1"/>
                  </a:lnTo>
                  <a:lnTo>
                    <a:pt x="17" y="0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1" name="PA-任意多边形 264">
              <a:extLst>
                <a:ext uri="{FF2B5EF4-FFF2-40B4-BE49-F238E27FC236}">
                  <a16:creationId xmlns:a16="http://schemas.microsoft.com/office/drawing/2014/main" id="{B6A5A612-1BA7-4408-93C1-F6B89B491F2D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6475413" y="2443163"/>
              <a:ext cx="60325" cy="68263"/>
            </a:xfrm>
            <a:custGeom>
              <a:avLst/>
              <a:gdLst>
                <a:gd name="T0" fmla="*/ 0 w 38"/>
                <a:gd name="T1" fmla="*/ 42 h 43"/>
                <a:gd name="T2" fmla="*/ 16 w 38"/>
                <a:gd name="T3" fmla="*/ 43 h 43"/>
                <a:gd name="T4" fmla="*/ 38 w 38"/>
                <a:gd name="T5" fmla="*/ 2 h 43"/>
                <a:gd name="T6" fmla="*/ 21 w 38"/>
                <a:gd name="T7" fmla="*/ 0 h 43"/>
                <a:gd name="T8" fmla="*/ 0 w 38"/>
                <a:gd name="T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0" y="42"/>
                  </a:moveTo>
                  <a:lnTo>
                    <a:pt x="16" y="43"/>
                  </a:lnTo>
                  <a:lnTo>
                    <a:pt x="38" y="2"/>
                  </a:lnTo>
                  <a:lnTo>
                    <a:pt x="21" y="0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2" name="PA-任意多边形 265">
              <a:extLst>
                <a:ext uri="{FF2B5EF4-FFF2-40B4-BE49-F238E27FC236}">
                  <a16:creationId xmlns:a16="http://schemas.microsoft.com/office/drawing/2014/main" id="{A7409083-15FC-4FEB-A607-260A12874668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6562725" y="2454275"/>
              <a:ext cx="66675" cy="68263"/>
            </a:xfrm>
            <a:custGeom>
              <a:avLst/>
              <a:gdLst>
                <a:gd name="T0" fmla="*/ 0 w 42"/>
                <a:gd name="T1" fmla="*/ 41 h 43"/>
                <a:gd name="T2" fmla="*/ 16 w 42"/>
                <a:gd name="T3" fmla="*/ 43 h 43"/>
                <a:gd name="T4" fmla="*/ 42 w 42"/>
                <a:gd name="T5" fmla="*/ 2 h 43"/>
                <a:gd name="T6" fmla="*/ 27 w 42"/>
                <a:gd name="T7" fmla="*/ 0 h 43"/>
                <a:gd name="T8" fmla="*/ 0 w 42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0" y="41"/>
                  </a:moveTo>
                  <a:lnTo>
                    <a:pt x="16" y="43"/>
                  </a:lnTo>
                  <a:lnTo>
                    <a:pt x="42" y="2"/>
                  </a:lnTo>
                  <a:lnTo>
                    <a:pt x="27" y="0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3" name="PA-任意多边形 266">
              <a:extLst>
                <a:ext uri="{FF2B5EF4-FFF2-40B4-BE49-F238E27FC236}">
                  <a16:creationId xmlns:a16="http://schemas.microsoft.com/office/drawing/2014/main" id="{F38F4C94-7802-4918-AE88-6B492CB13E02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6648450" y="2466975"/>
              <a:ext cx="74613" cy="68263"/>
            </a:xfrm>
            <a:custGeom>
              <a:avLst/>
              <a:gdLst>
                <a:gd name="T0" fmla="*/ 0 w 47"/>
                <a:gd name="T1" fmla="*/ 40 h 43"/>
                <a:gd name="T2" fmla="*/ 16 w 47"/>
                <a:gd name="T3" fmla="*/ 43 h 43"/>
                <a:gd name="T4" fmla="*/ 47 w 47"/>
                <a:gd name="T5" fmla="*/ 2 h 43"/>
                <a:gd name="T6" fmla="*/ 31 w 47"/>
                <a:gd name="T7" fmla="*/ 0 h 43"/>
                <a:gd name="T8" fmla="*/ 0 w 47"/>
                <a:gd name="T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3">
                  <a:moveTo>
                    <a:pt x="0" y="40"/>
                  </a:moveTo>
                  <a:lnTo>
                    <a:pt x="16" y="43"/>
                  </a:lnTo>
                  <a:lnTo>
                    <a:pt x="47" y="2"/>
                  </a:lnTo>
                  <a:lnTo>
                    <a:pt x="31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4" name="PA-任意多边形 267">
              <a:extLst>
                <a:ext uri="{FF2B5EF4-FFF2-40B4-BE49-F238E27FC236}">
                  <a16:creationId xmlns:a16="http://schemas.microsoft.com/office/drawing/2014/main" id="{798EF194-8FB9-4F35-8D31-0B33E9FAE4C7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6732588" y="2481263"/>
              <a:ext cx="82550" cy="68263"/>
            </a:xfrm>
            <a:custGeom>
              <a:avLst/>
              <a:gdLst>
                <a:gd name="T0" fmla="*/ 0 w 52"/>
                <a:gd name="T1" fmla="*/ 40 h 43"/>
                <a:gd name="T2" fmla="*/ 15 w 52"/>
                <a:gd name="T3" fmla="*/ 43 h 43"/>
                <a:gd name="T4" fmla="*/ 52 w 52"/>
                <a:gd name="T5" fmla="*/ 3 h 43"/>
                <a:gd name="T6" fmla="*/ 36 w 52"/>
                <a:gd name="T7" fmla="*/ 0 h 43"/>
                <a:gd name="T8" fmla="*/ 0 w 52"/>
                <a:gd name="T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40"/>
                  </a:moveTo>
                  <a:lnTo>
                    <a:pt x="15" y="43"/>
                  </a:lnTo>
                  <a:lnTo>
                    <a:pt x="52" y="3"/>
                  </a:lnTo>
                  <a:lnTo>
                    <a:pt x="36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5" name="PA-任意多边形 268">
              <a:extLst>
                <a:ext uri="{FF2B5EF4-FFF2-40B4-BE49-F238E27FC236}">
                  <a16:creationId xmlns:a16="http://schemas.microsoft.com/office/drawing/2014/main" id="{B23E0544-DD0F-421B-9406-A050AE6B26D5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6815138" y="2498725"/>
              <a:ext cx="88900" cy="66675"/>
            </a:xfrm>
            <a:custGeom>
              <a:avLst/>
              <a:gdLst>
                <a:gd name="T0" fmla="*/ 0 w 56"/>
                <a:gd name="T1" fmla="*/ 39 h 42"/>
                <a:gd name="T2" fmla="*/ 15 w 56"/>
                <a:gd name="T3" fmla="*/ 42 h 42"/>
                <a:gd name="T4" fmla="*/ 56 w 56"/>
                <a:gd name="T5" fmla="*/ 3 h 42"/>
                <a:gd name="T6" fmla="*/ 41 w 56"/>
                <a:gd name="T7" fmla="*/ 0 h 42"/>
                <a:gd name="T8" fmla="*/ 0 w 56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0" y="39"/>
                  </a:moveTo>
                  <a:lnTo>
                    <a:pt x="15" y="42"/>
                  </a:lnTo>
                  <a:lnTo>
                    <a:pt x="56" y="3"/>
                  </a:lnTo>
                  <a:lnTo>
                    <a:pt x="41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6" name="PA-任意多边形 269">
              <a:extLst>
                <a:ext uri="{FF2B5EF4-FFF2-40B4-BE49-F238E27FC236}">
                  <a16:creationId xmlns:a16="http://schemas.microsoft.com/office/drawing/2014/main" id="{8AE3860A-D547-41F0-935E-8E6491ECE018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6896100" y="2517775"/>
              <a:ext cx="95250" cy="66675"/>
            </a:xfrm>
            <a:custGeom>
              <a:avLst/>
              <a:gdLst>
                <a:gd name="T0" fmla="*/ 0 w 60"/>
                <a:gd name="T1" fmla="*/ 38 h 42"/>
                <a:gd name="T2" fmla="*/ 15 w 60"/>
                <a:gd name="T3" fmla="*/ 42 h 42"/>
                <a:gd name="T4" fmla="*/ 60 w 60"/>
                <a:gd name="T5" fmla="*/ 3 h 42"/>
                <a:gd name="T6" fmla="*/ 45 w 60"/>
                <a:gd name="T7" fmla="*/ 0 h 42"/>
                <a:gd name="T8" fmla="*/ 0 w 60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2">
                  <a:moveTo>
                    <a:pt x="0" y="38"/>
                  </a:moveTo>
                  <a:lnTo>
                    <a:pt x="15" y="42"/>
                  </a:lnTo>
                  <a:lnTo>
                    <a:pt x="60" y="3"/>
                  </a:lnTo>
                  <a:lnTo>
                    <a:pt x="45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7" name="PA-任意多边形 270">
              <a:extLst>
                <a:ext uri="{FF2B5EF4-FFF2-40B4-BE49-F238E27FC236}">
                  <a16:creationId xmlns:a16="http://schemas.microsoft.com/office/drawing/2014/main" id="{4A0547D7-35FF-4274-8569-BB79A1552EDE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973888" y="2538413"/>
              <a:ext cx="101600" cy="65088"/>
            </a:xfrm>
            <a:custGeom>
              <a:avLst/>
              <a:gdLst>
                <a:gd name="T0" fmla="*/ 0 w 64"/>
                <a:gd name="T1" fmla="*/ 37 h 41"/>
                <a:gd name="T2" fmla="*/ 15 w 64"/>
                <a:gd name="T3" fmla="*/ 41 h 41"/>
                <a:gd name="T4" fmla="*/ 64 w 64"/>
                <a:gd name="T5" fmla="*/ 4 h 41"/>
                <a:gd name="T6" fmla="*/ 50 w 64"/>
                <a:gd name="T7" fmla="*/ 0 h 41"/>
                <a:gd name="T8" fmla="*/ 0 w 64"/>
                <a:gd name="T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1">
                  <a:moveTo>
                    <a:pt x="0" y="37"/>
                  </a:moveTo>
                  <a:lnTo>
                    <a:pt x="15" y="41"/>
                  </a:lnTo>
                  <a:lnTo>
                    <a:pt x="64" y="4"/>
                  </a:lnTo>
                  <a:lnTo>
                    <a:pt x="5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8" name="PA-任意多边形 271">
              <a:extLst>
                <a:ext uri="{FF2B5EF4-FFF2-40B4-BE49-F238E27FC236}">
                  <a16:creationId xmlns:a16="http://schemas.microsoft.com/office/drawing/2014/main" id="{D22ED1A4-9ABC-41B8-AC09-BB28FA9C9B5F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7050088" y="2562225"/>
              <a:ext cx="107950" cy="63500"/>
            </a:xfrm>
            <a:custGeom>
              <a:avLst/>
              <a:gdLst>
                <a:gd name="T0" fmla="*/ 0 w 68"/>
                <a:gd name="T1" fmla="*/ 36 h 40"/>
                <a:gd name="T2" fmla="*/ 14 w 68"/>
                <a:gd name="T3" fmla="*/ 40 h 40"/>
                <a:gd name="T4" fmla="*/ 68 w 68"/>
                <a:gd name="T5" fmla="*/ 4 h 40"/>
                <a:gd name="T6" fmla="*/ 54 w 68"/>
                <a:gd name="T7" fmla="*/ 0 h 40"/>
                <a:gd name="T8" fmla="*/ 0 w 68"/>
                <a:gd name="T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0" y="36"/>
                  </a:moveTo>
                  <a:lnTo>
                    <a:pt x="14" y="40"/>
                  </a:lnTo>
                  <a:lnTo>
                    <a:pt x="68" y="4"/>
                  </a:lnTo>
                  <a:lnTo>
                    <a:pt x="54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9" name="PA-任意多边形 272">
              <a:extLst>
                <a:ext uri="{FF2B5EF4-FFF2-40B4-BE49-F238E27FC236}">
                  <a16:creationId xmlns:a16="http://schemas.microsoft.com/office/drawing/2014/main" id="{03F8D0C5-FEB1-4338-B0DA-1116C43512CC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7123113" y="2587625"/>
              <a:ext cx="114300" cy="61913"/>
            </a:xfrm>
            <a:custGeom>
              <a:avLst/>
              <a:gdLst>
                <a:gd name="T0" fmla="*/ 0 w 72"/>
                <a:gd name="T1" fmla="*/ 34 h 39"/>
                <a:gd name="T2" fmla="*/ 14 w 72"/>
                <a:gd name="T3" fmla="*/ 39 h 39"/>
                <a:gd name="T4" fmla="*/ 72 w 72"/>
                <a:gd name="T5" fmla="*/ 4 h 39"/>
                <a:gd name="T6" fmla="*/ 58 w 72"/>
                <a:gd name="T7" fmla="*/ 0 h 39"/>
                <a:gd name="T8" fmla="*/ 0 w 72"/>
                <a:gd name="T9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9">
                  <a:moveTo>
                    <a:pt x="0" y="34"/>
                  </a:moveTo>
                  <a:lnTo>
                    <a:pt x="14" y="39"/>
                  </a:lnTo>
                  <a:lnTo>
                    <a:pt x="72" y="4"/>
                  </a:lnTo>
                  <a:lnTo>
                    <a:pt x="58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0" name="PA-任意多边形 273">
              <a:extLst>
                <a:ext uri="{FF2B5EF4-FFF2-40B4-BE49-F238E27FC236}">
                  <a16:creationId xmlns:a16="http://schemas.microsoft.com/office/drawing/2014/main" id="{B43E291A-C105-41CB-B742-D51BDD0C739A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7194550" y="2614613"/>
              <a:ext cx="117475" cy="60325"/>
            </a:xfrm>
            <a:custGeom>
              <a:avLst/>
              <a:gdLst>
                <a:gd name="T0" fmla="*/ 0 w 74"/>
                <a:gd name="T1" fmla="*/ 33 h 38"/>
                <a:gd name="T2" fmla="*/ 13 w 74"/>
                <a:gd name="T3" fmla="*/ 38 h 38"/>
                <a:gd name="T4" fmla="*/ 74 w 74"/>
                <a:gd name="T5" fmla="*/ 4 h 38"/>
                <a:gd name="T6" fmla="*/ 62 w 74"/>
                <a:gd name="T7" fmla="*/ 0 h 38"/>
                <a:gd name="T8" fmla="*/ 0 w 74"/>
                <a:gd name="T9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8">
                  <a:moveTo>
                    <a:pt x="0" y="33"/>
                  </a:moveTo>
                  <a:lnTo>
                    <a:pt x="13" y="38"/>
                  </a:lnTo>
                  <a:lnTo>
                    <a:pt x="74" y="4"/>
                  </a:lnTo>
                  <a:lnTo>
                    <a:pt x="62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1" name="PA-任意多边形 274">
              <a:extLst>
                <a:ext uri="{FF2B5EF4-FFF2-40B4-BE49-F238E27FC236}">
                  <a16:creationId xmlns:a16="http://schemas.microsoft.com/office/drawing/2014/main" id="{19A661A2-0AAD-4706-9415-E02FA0C10839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7261225" y="2643188"/>
              <a:ext cx="123825" cy="57150"/>
            </a:xfrm>
            <a:custGeom>
              <a:avLst/>
              <a:gdLst>
                <a:gd name="T0" fmla="*/ 0 w 78"/>
                <a:gd name="T1" fmla="*/ 31 h 36"/>
                <a:gd name="T2" fmla="*/ 12 w 78"/>
                <a:gd name="T3" fmla="*/ 36 h 36"/>
                <a:gd name="T4" fmla="*/ 78 w 78"/>
                <a:gd name="T5" fmla="*/ 5 h 36"/>
                <a:gd name="T6" fmla="*/ 66 w 78"/>
                <a:gd name="T7" fmla="*/ 0 h 36"/>
                <a:gd name="T8" fmla="*/ 0 w 78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6">
                  <a:moveTo>
                    <a:pt x="0" y="31"/>
                  </a:moveTo>
                  <a:lnTo>
                    <a:pt x="12" y="36"/>
                  </a:lnTo>
                  <a:lnTo>
                    <a:pt x="78" y="5"/>
                  </a:lnTo>
                  <a:lnTo>
                    <a:pt x="66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2" name="PA-任意多边形 275">
              <a:extLst>
                <a:ext uri="{FF2B5EF4-FFF2-40B4-BE49-F238E27FC236}">
                  <a16:creationId xmlns:a16="http://schemas.microsoft.com/office/drawing/2014/main" id="{E5AD6EA2-3674-4806-BFE9-C4D421ECDCB0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7326313" y="2673350"/>
              <a:ext cx="127000" cy="55563"/>
            </a:xfrm>
            <a:custGeom>
              <a:avLst/>
              <a:gdLst>
                <a:gd name="T0" fmla="*/ 0 w 80"/>
                <a:gd name="T1" fmla="*/ 30 h 35"/>
                <a:gd name="T2" fmla="*/ 11 w 80"/>
                <a:gd name="T3" fmla="*/ 35 h 35"/>
                <a:gd name="T4" fmla="*/ 80 w 80"/>
                <a:gd name="T5" fmla="*/ 5 h 35"/>
                <a:gd name="T6" fmla="*/ 69 w 80"/>
                <a:gd name="T7" fmla="*/ 0 h 35"/>
                <a:gd name="T8" fmla="*/ 0 w 80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5">
                  <a:moveTo>
                    <a:pt x="0" y="30"/>
                  </a:moveTo>
                  <a:lnTo>
                    <a:pt x="11" y="35"/>
                  </a:lnTo>
                  <a:lnTo>
                    <a:pt x="80" y="5"/>
                  </a:lnTo>
                  <a:lnTo>
                    <a:pt x="69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3" name="PA-任意多边形 276">
              <a:extLst>
                <a:ext uri="{FF2B5EF4-FFF2-40B4-BE49-F238E27FC236}">
                  <a16:creationId xmlns:a16="http://schemas.microsoft.com/office/drawing/2014/main" id="{6A7FCC67-3206-4EBD-AD8B-2FCDBB7CB1A0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7386638" y="2705100"/>
              <a:ext cx="133350" cy="53975"/>
            </a:xfrm>
            <a:custGeom>
              <a:avLst/>
              <a:gdLst>
                <a:gd name="T0" fmla="*/ 0 w 84"/>
                <a:gd name="T1" fmla="*/ 28 h 34"/>
                <a:gd name="T2" fmla="*/ 11 w 84"/>
                <a:gd name="T3" fmla="*/ 34 h 34"/>
                <a:gd name="T4" fmla="*/ 84 w 84"/>
                <a:gd name="T5" fmla="*/ 5 h 34"/>
                <a:gd name="T6" fmla="*/ 73 w 84"/>
                <a:gd name="T7" fmla="*/ 0 h 34"/>
                <a:gd name="T8" fmla="*/ 0 w 84"/>
                <a:gd name="T9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4">
                  <a:moveTo>
                    <a:pt x="0" y="28"/>
                  </a:moveTo>
                  <a:lnTo>
                    <a:pt x="11" y="34"/>
                  </a:lnTo>
                  <a:lnTo>
                    <a:pt x="84" y="5"/>
                  </a:lnTo>
                  <a:lnTo>
                    <a:pt x="73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4" name="PA-任意多边形 277">
              <a:extLst>
                <a:ext uri="{FF2B5EF4-FFF2-40B4-BE49-F238E27FC236}">
                  <a16:creationId xmlns:a16="http://schemas.microsoft.com/office/drawing/2014/main" id="{CC4BF1D8-8C6B-4ABA-BFFC-13BF5DE611A5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7443788" y="2738438"/>
              <a:ext cx="136525" cy="52388"/>
            </a:xfrm>
            <a:custGeom>
              <a:avLst/>
              <a:gdLst>
                <a:gd name="T0" fmla="*/ 0 w 86"/>
                <a:gd name="T1" fmla="*/ 27 h 33"/>
                <a:gd name="T2" fmla="*/ 10 w 86"/>
                <a:gd name="T3" fmla="*/ 33 h 33"/>
                <a:gd name="T4" fmla="*/ 86 w 86"/>
                <a:gd name="T5" fmla="*/ 6 h 33"/>
                <a:gd name="T6" fmla="*/ 76 w 86"/>
                <a:gd name="T7" fmla="*/ 0 h 33"/>
                <a:gd name="T8" fmla="*/ 0 w 86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3">
                  <a:moveTo>
                    <a:pt x="0" y="27"/>
                  </a:moveTo>
                  <a:lnTo>
                    <a:pt x="10" y="33"/>
                  </a:lnTo>
                  <a:lnTo>
                    <a:pt x="86" y="6"/>
                  </a:lnTo>
                  <a:lnTo>
                    <a:pt x="76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5" name="PA-任意多边形 278">
              <a:extLst>
                <a:ext uri="{FF2B5EF4-FFF2-40B4-BE49-F238E27FC236}">
                  <a16:creationId xmlns:a16="http://schemas.microsoft.com/office/drawing/2014/main" id="{41095159-6E5A-4D20-A182-5E9844636EF8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7497763" y="2773363"/>
              <a:ext cx="139700" cy="49213"/>
            </a:xfrm>
            <a:custGeom>
              <a:avLst/>
              <a:gdLst>
                <a:gd name="T0" fmla="*/ 0 w 88"/>
                <a:gd name="T1" fmla="*/ 25 h 31"/>
                <a:gd name="T2" fmla="*/ 9 w 88"/>
                <a:gd name="T3" fmla="*/ 31 h 31"/>
                <a:gd name="T4" fmla="*/ 88 w 88"/>
                <a:gd name="T5" fmla="*/ 6 h 31"/>
                <a:gd name="T6" fmla="*/ 78 w 88"/>
                <a:gd name="T7" fmla="*/ 0 h 31"/>
                <a:gd name="T8" fmla="*/ 0 w 88"/>
                <a:gd name="T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1">
                  <a:moveTo>
                    <a:pt x="0" y="25"/>
                  </a:moveTo>
                  <a:lnTo>
                    <a:pt x="9" y="31"/>
                  </a:lnTo>
                  <a:lnTo>
                    <a:pt x="88" y="6"/>
                  </a:lnTo>
                  <a:lnTo>
                    <a:pt x="78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6" name="PA-任意多边形 279">
              <a:extLst>
                <a:ext uri="{FF2B5EF4-FFF2-40B4-BE49-F238E27FC236}">
                  <a16:creationId xmlns:a16="http://schemas.microsoft.com/office/drawing/2014/main" id="{B2338D4F-1068-4583-9B28-5B8B6E4A8056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7546975" y="2809875"/>
              <a:ext cx="142875" cy="46038"/>
            </a:xfrm>
            <a:custGeom>
              <a:avLst/>
              <a:gdLst>
                <a:gd name="T0" fmla="*/ 0 w 90"/>
                <a:gd name="T1" fmla="*/ 23 h 29"/>
                <a:gd name="T2" fmla="*/ 9 w 90"/>
                <a:gd name="T3" fmla="*/ 29 h 29"/>
                <a:gd name="T4" fmla="*/ 90 w 90"/>
                <a:gd name="T5" fmla="*/ 6 h 29"/>
                <a:gd name="T6" fmla="*/ 82 w 90"/>
                <a:gd name="T7" fmla="*/ 0 h 29"/>
                <a:gd name="T8" fmla="*/ 0 w 90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9">
                  <a:moveTo>
                    <a:pt x="0" y="23"/>
                  </a:moveTo>
                  <a:lnTo>
                    <a:pt x="9" y="29"/>
                  </a:lnTo>
                  <a:lnTo>
                    <a:pt x="90" y="6"/>
                  </a:lnTo>
                  <a:lnTo>
                    <a:pt x="82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7" name="PA-任意多边形 280">
              <a:extLst>
                <a:ext uri="{FF2B5EF4-FFF2-40B4-BE49-F238E27FC236}">
                  <a16:creationId xmlns:a16="http://schemas.microsoft.com/office/drawing/2014/main" id="{07BE80CD-4DEE-49B4-94E0-BC5DDD2B2D90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7593013" y="2847975"/>
              <a:ext cx="146050" cy="42863"/>
            </a:xfrm>
            <a:custGeom>
              <a:avLst/>
              <a:gdLst>
                <a:gd name="T0" fmla="*/ 0 w 92"/>
                <a:gd name="T1" fmla="*/ 21 h 27"/>
                <a:gd name="T2" fmla="*/ 8 w 92"/>
                <a:gd name="T3" fmla="*/ 27 h 27"/>
                <a:gd name="T4" fmla="*/ 92 w 92"/>
                <a:gd name="T5" fmla="*/ 6 h 27"/>
                <a:gd name="T6" fmla="*/ 84 w 92"/>
                <a:gd name="T7" fmla="*/ 0 h 27"/>
                <a:gd name="T8" fmla="*/ 0 w 92"/>
                <a:gd name="T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7">
                  <a:moveTo>
                    <a:pt x="0" y="21"/>
                  </a:moveTo>
                  <a:lnTo>
                    <a:pt x="8" y="27"/>
                  </a:lnTo>
                  <a:lnTo>
                    <a:pt x="92" y="6"/>
                  </a:lnTo>
                  <a:lnTo>
                    <a:pt x="84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8" name="PA-任意多边形 281">
              <a:extLst>
                <a:ext uri="{FF2B5EF4-FFF2-40B4-BE49-F238E27FC236}">
                  <a16:creationId xmlns:a16="http://schemas.microsoft.com/office/drawing/2014/main" id="{CF7C9ED0-98A1-4BBD-944E-E65E798FC42A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7634288" y="2886075"/>
              <a:ext cx="149225" cy="41275"/>
            </a:xfrm>
            <a:custGeom>
              <a:avLst/>
              <a:gdLst>
                <a:gd name="T0" fmla="*/ 0 w 94"/>
                <a:gd name="T1" fmla="*/ 19 h 26"/>
                <a:gd name="T2" fmla="*/ 7 w 94"/>
                <a:gd name="T3" fmla="*/ 26 h 26"/>
                <a:gd name="T4" fmla="*/ 94 w 94"/>
                <a:gd name="T5" fmla="*/ 7 h 26"/>
                <a:gd name="T6" fmla="*/ 87 w 94"/>
                <a:gd name="T7" fmla="*/ 0 h 26"/>
                <a:gd name="T8" fmla="*/ 0 w 94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6">
                  <a:moveTo>
                    <a:pt x="0" y="19"/>
                  </a:moveTo>
                  <a:lnTo>
                    <a:pt x="7" y="26"/>
                  </a:lnTo>
                  <a:lnTo>
                    <a:pt x="94" y="7"/>
                  </a:lnTo>
                  <a:lnTo>
                    <a:pt x="87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9" name="PA-任意多边形 282">
              <a:extLst>
                <a:ext uri="{FF2B5EF4-FFF2-40B4-BE49-F238E27FC236}">
                  <a16:creationId xmlns:a16="http://schemas.microsoft.com/office/drawing/2014/main" id="{9D7AD0E7-CD1F-46C7-AE63-362E1460CD22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7672388" y="2925763"/>
              <a:ext cx="150813" cy="38100"/>
            </a:xfrm>
            <a:custGeom>
              <a:avLst/>
              <a:gdLst>
                <a:gd name="T0" fmla="*/ 0 w 95"/>
                <a:gd name="T1" fmla="*/ 17 h 24"/>
                <a:gd name="T2" fmla="*/ 6 w 95"/>
                <a:gd name="T3" fmla="*/ 24 h 24"/>
                <a:gd name="T4" fmla="*/ 95 w 95"/>
                <a:gd name="T5" fmla="*/ 7 h 24"/>
                <a:gd name="T6" fmla="*/ 88 w 95"/>
                <a:gd name="T7" fmla="*/ 0 h 24"/>
                <a:gd name="T8" fmla="*/ 0 w 95"/>
                <a:gd name="T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24">
                  <a:moveTo>
                    <a:pt x="0" y="17"/>
                  </a:moveTo>
                  <a:lnTo>
                    <a:pt x="6" y="24"/>
                  </a:lnTo>
                  <a:lnTo>
                    <a:pt x="95" y="7"/>
                  </a:lnTo>
                  <a:lnTo>
                    <a:pt x="88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0" name="PA-任意多边形 283">
              <a:extLst>
                <a:ext uri="{FF2B5EF4-FFF2-40B4-BE49-F238E27FC236}">
                  <a16:creationId xmlns:a16="http://schemas.microsoft.com/office/drawing/2014/main" id="{83808469-5A3D-4028-8503-7855269166D9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7704138" y="2965450"/>
              <a:ext cx="152400" cy="34925"/>
            </a:xfrm>
            <a:custGeom>
              <a:avLst/>
              <a:gdLst>
                <a:gd name="T0" fmla="*/ 0 w 96"/>
                <a:gd name="T1" fmla="*/ 16 h 22"/>
                <a:gd name="T2" fmla="*/ 6 w 96"/>
                <a:gd name="T3" fmla="*/ 22 h 22"/>
                <a:gd name="T4" fmla="*/ 96 w 96"/>
                <a:gd name="T5" fmla="*/ 7 h 22"/>
                <a:gd name="T6" fmla="*/ 91 w 96"/>
                <a:gd name="T7" fmla="*/ 0 h 22"/>
                <a:gd name="T8" fmla="*/ 0 w 96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2">
                  <a:moveTo>
                    <a:pt x="0" y="16"/>
                  </a:moveTo>
                  <a:lnTo>
                    <a:pt x="6" y="22"/>
                  </a:lnTo>
                  <a:lnTo>
                    <a:pt x="96" y="7"/>
                  </a:lnTo>
                  <a:lnTo>
                    <a:pt x="91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1" name="PA-任意多边形 284">
              <a:extLst>
                <a:ext uri="{FF2B5EF4-FFF2-40B4-BE49-F238E27FC236}">
                  <a16:creationId xmlns:a16="http://schemas.microsoft.com/office/drawing/2014/main" id="{BA958FDE-4290-44C4-8799-9F63B5BB90FD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7734300" y="3008313"/>
              <a:ext cx="152400" cy="31750"/>
            </a:xfrm>
            <a:custGeom>
              <a:avLst/>
              <a:gdLst>
                <a:gd name="T0" fmla="*/ 0 w 96"/>
                <a:gd name="T1" fmla="*/ 12 h 20"/>
                <a:gd name="T2" fmla="*/ 4 w 96"/>
                <a:gd name="T3" fmla="*/ 20 h 20"/>
                <a:gd name="T4" fmla="*/ 96 w 96"/>
                <a:gd name="T5" fmla="*/ 7 h 20"/>
                <a:gd name="T6" fmla="*/ 91 w 96"/>
                <a:gd name="T7" fmla="*/ 0 h 20"/>
                <a:gd name="T8" fmla="*/ 0 w 96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0">
                  <a:moveTo>
                    <a:pt x="0" y="12"/>
                  </a:moveTo>
                  <a:lnTo>
                    <a:pt x="4" y="20"/>
                  </a:lnTo>
                  <a:lnTo>
                    <a:pt x="96" y="7"/>
                  </a:lnTo>
                  <a:lnTo>
                    <a:pt x="91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2" name="PA-任意多边形 285">
              <a:extLst>
                <a:ext uri="{FF2B5EF4-FFF2-40B4-BE49-F238E27FC236}">
                  <a16:creationId xmlns:a16="http://schemas.microsoft.com/office/drawing/2014/main" id="{0DAE8232-3B97-4999-A473-E9152F361474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7758113" y="3049588"/>
              <a:ext cx="153988" cy="28575"/>
            </a:xfrm>
            <a:custGeom>
              <a:avLst/>
              <a:gdLst>
                <a:gd name="T0" fmla="*/ 0 w 97"/>
                <a:gd name="T1" fmla="*/ 11 h 18"/>
                <a:gd name="T2" fmla="*/ 4 w 97"/>
                <a:gd name="T3" fmla="*/ 18 h 18"/>
                <a:gd name="T4" fmla="*/ 97 w 97"/>
                <a:gd name="T5" fmla="*/ 7 h 18"/>
                <a:gd name="T6" fmla="*/ 93 w 97"/>
                <a:gd name="T7" fmla="*/ 0 h 18"/>
                <a:gd name="T8" fmla="*/ 0 w 97"/>
                <a:gd name="T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8">
                  <a:moveTo>
                    <a:pt x="0" y="11"/>
                  </a:moveTo>
                  <a:lnTo>
                    <a:pt x="4" y="18"/>
                  </a:lnTo>
                  <a:lnTo>
                    <a:pt x="97" y="7"/>
                  </a:lnTo>
                  <a:lnTo>
                    <a:pt x="93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3" name="PA-任意多边形 286">
              <a:extLst>
                <a:ext uri="{FF2B5EF4-FFF2-40B4-BE49-F238E27FC236}">
                  <a16:creationId xmlns:a16="http://schemas.microsoft.com/office/drawing/2014/main" id="{5A33926C-0AE2-47B2-BAC7-39AF51953F65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7777163" y="3092450"/>
              <a:ext cx="155575" cy="25400"/>
            </a:xfrm>
            <a:custGeom>
              <a:avLst/>
              <a:gdLst>
                <a:gd name="T0" fmla="*/ 0 w 98"/>
                <a:gd name="T1" fmla="*/ 9 h 16"/>
                <a:gd name="T2" fmla="*/ 3 w 98"/>
                <a:gd name="T3" fmla="*/ 16 h 16"/>
                <a:gd name="T4" fmla="*/ 98 w 98"/>
                <a:gd name="T5" fmla="*/ 7 h 16"/>
                <a:gd name="T6" fmla="*/ 94 w 98"/>
                <a:gd name="T7" fmla="*/ 0 h 16"/>
                <a:gd name="T8" fmla="*/ 0 w 98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6">
                  <a:moveTo>
                    <a:pt x="0" y="9"/>
                  </a:moveTo>
                  <a:lnTo>
                    <a:pt x="3" y="16"/>
                  </a:lnTo>
                  <a:lnTo>
                    <a:pt x="98" y="7"/>
                  </a:lnTo>
                  <a:lnTo>
                    <a:pt x="94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4" name="PA-任意多边形 287">
              <a:extLst>
                <a:ext uri="{FF2B5EF4-FFF2-40B4-BE49-F238E27FC236}">
                  <a16:creationId xmlns:a16="http://schemas.microsoft.com/office/drawing/2014/main" id="{45377358-9B3C-4118-8D3C-3289971B8DC6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7791450" y="3135313"/>
              <a:ext cx="155575" cy="22225"/>
            </a:xfrm>
            <a:custGeom>
              <a:avLst/>
              <a:gdLst>
                <a:gd name="T0" fmla="*/ 0 w 98"/>
                <a:gd name="T1" fmla="*/ 6 h 14"/>
                <a:gd name="T2" fmla="*/ 3 w 98"/>
                <a:gd name="T3" fmla="*/ 14 h 14"/>
                <a:gd name="T4" fmla="*/ 98 w 98"/>
                <a:gd name="T5" fmla="*/ 8 h 14"/>
                <a:gd name="T6" fmla="*/ 96 w 98"/>
                <a:gd name="T7" fmla="*/ 0 h 14"/>
                <a:gd name="T8" fmla="*/ 0 w 98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4">
                  <a:moveTo>
                    <a:pt x="0" y="6"/>
                  </a:moveTo>
                  <a:lnTo>
                    <a:pt x="3" y="14"/>
                  </a:lnTo>
                  <a:lnTo>
                    <a:pt x="98" y="8"/>
                  </a:lnTo>
                  <a:lnTo>
                    <a:pt x="9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5" name="PA-任意多边形 288">
              <a:extLst>
                <a:ext uri="{FF2B5EF4-FFF2-40B4-BE49-F238E27FC236}">
                  <a16:creationId xmlns:a16="http://schemas.microsoft.com/office/drawing/2014/main" id="{8F75D805-AA9E-45DD-BFF7-C9D6D29E49B1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7802563" y="3179763"/>
              <a:ext cx="153988" cy="17463"/>
            </a:xfrm>
            <a:custGeom>
              <a:avLst/>
              <a:gdLst>
                <a:gd name="T0" fmla="*/ 0 w 97"/>
                <a:gd name="T1" fmla="*/ 4 h 11"/>
                <a:gd name="T2" fmla="*/ 1 w 97"/>
                <a:gd name="T3" fmla="*/ 11 h 11"/>
                <a:gd name="T4" fmla="*/ 97 w 97"/>
                <a:gd name="T5" fmla="*/ 7 h 11"/>
                <a:gd name="T6" fmla="*/ 95 w 97"/>
                <a:gd name="T7" fmla="*/ 0 h 11"/>
                <a:gd name="T8" fmla="*/ 0 w 97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0" y="4"/>
                  </a:moveTo>
                  <a:lnTo>
                    <a:pt x="1" y="11"/>
                  </a:lnTo>
                  <a:lnTo>
                    <a:pt x="97" y="7"/>
                  </a:lnTo>
                  <a:lnTo>
                    <a:pt x="95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6" name="PA-任意多边形 289">
              <a:extLst>
                <a:ext uri="{FF2B5EF4-FFF2-40B4-BE49-F238E27FC236}">
                  <a16:creationId xmlns:a16="http://schemas.microsoft.com/office/drawing/2014/main" id="{2FA29929-712F-435B-B6AA-3B37DC1976F1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7807325" y="3222625"/>
              <a:ext cx="153988" cy="14288"/>
            </a:xfrm>
            <a:custGeom>
              <a:avLst/>
              <a:gdLst>
                <a:gd name="T0" fmla="*/ 0 w 97"/>
                <a:gd name="T1" fmla="*/ 2 h 9"/>
                <a:gd name="T2" fmla="*/ 1 w 97"/>
                <a:gd name="T3" fmla="*/ 9 h 9"/>
                <a:gd name="T4" fmla="*/ 97 w 97"/>
                <a:gd name="T5" fmla="*/ 7 h 9"/>
                <a:gd name="T6" fmla="*/ 96 w 97"/>
                <a:gd name="T7" fmla="*/ 0 h 9"/>
                <a:gd name="T8" fmla="*/ 0 w 97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">
                  <a:moveTo>
                    <a:pt x="0" y="2"/>
                  </a:moveTo>
                  <a:lnTo>
                    <a:pt x="1" y="9"/>
                  </a:lnTo>
                  <a:lnTo>
                    <a:pt x="97" y="7"/>
                  </a:lnTo>
                  <a:lnTo>
                    <a:pt x="96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7" name="PA-任意多边形 290">
              <a:extLst>
                <a:ext uri="{FF2B5EF4-FFF2-40B4-BE49-F238E27FC236}">
                  <a16:creationId xmlns:a16="http://schemas.microsoft.com/office/drawing/2014/main" id="{6AA8FAB7-B34D-4ED8-A225-A8E230CD9EB7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7807325" y="3265488"/>
              <a:ext cx="153988" cy="12700"/>
            </a:xfrm>
            <a:custGeom>
              <a:avLst/>
              <a:gdLst>
                <a:gd name="T0" fmla="*/ 1 w 97"/>
                <a:gd name="T1" fmla="*/ 0 h 8"/>
                <a:gd name="T2" fmla="*/ 0 w 97"/>
                <a:gd name="T3" fmla="*/ 8 h 8"/>
                <a:gd name="T4" fmla="*/ 97 w 97"/>
                <a:gd name="T5" fmla="*/ 8 h 8"/>
                <a:gd name="T6" fmla="*/ 97 w 97"/>
                <a:gd name="T7" fmla="*/ 1 h 8"/>
                <a:gd name="T8" fmla="*/ 1 w 9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">
                  <a:moveTo>
                    <a:pt x="1" y="0"/>
                  </a:moveTo>
                  <a:lnTo>
                    <a:pt x="0" y="8"/>
                  </a:lnTo>
                  <a:lnTo>
                    <a:pt x="97" y="8"/>
                  </a:lnTo>
                  <a:lnTo>
                    <a:pt x="97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8" name="PA-任意多边形 291">
              <a:extLst>
                <a:ext uri="{FF2B5EF4-FFF2-40B4-BE49-F238E27FC236}">
                  <a16:creationId xmlns:a16="http://schemas.microsoft.com/office/drawing/2014/main" id="{E7A1CA80-87F0-4518-A3F7-3BD22D019AED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7802563" y="3305175"/>
              <a:ext cx="153988" cy="17463"/>
            </a:xfrm>
            <a:custGeom>
              <a:avLst/>
              <a:gdLst>
                <a:gd name="T0" fmla="*/ 2 w 97"/>
                <a:gd name="T1" fmla="*/ 0 h 11"/>
                <a:gd name="T2" fmla="*/ 0 w 97"/>
                <a:gd name="T3" fmla="*/ 8 h 11"/>
                <a:gd name="T4" fmla="*/ 96 w 97"/>
                <a:gd name="T5" fmla="*/ 11 h 11"/>
                <a:gd name="T6" fmla="*/ 97 w 97"/>
                <a:gd name="T7" fmla="*/ 3 h 11"/>
                <a:gd name="T8" fmla="*/ 2 w 9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2" y="0"/>
                  </a:moveTo>
                  <a:lnTo>
                    <a:pt x="0" y="8"/>
                  </a:lnTo>
                  <a:lnTo>
                    <a:pt x="96" y="11"/>
                  </a:lnTo>
                  <a:lnTo>
                    <a:pt x="97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9" name="PA-任意多边形 292">
              <a:extLst>
                <a:ext uri="{FF2B5EF4-FFF2-40B4-BE49-F238E27FC236}">
                  <a16:creationId xmlns:a16="http://schemas.microsoft.com/office/drawing/2014/main" id="{7829800E-3CB9-41ED-81C2-4B3E0A4EC0FD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7793038" y="3346450"/>
              <a:ext cx="153988" cy="19050"/>
            </a:xfrm>
            <a:custGeom>
              <a:avLst/>
              <a:gdLst>
                <a:gd name="T0" fmla="*/ 2 w 97"/>
                <a:gd name="T1" fmla="*/ 0 h 12"/>
                <a:gd name="T2" fmla="*/ 0 w 97"/>
                <a:gd name="T3" fmla="*/ 7 h 12"/>
                <a:gd name="T4" fmla="*/ 95 w 97"/>
                <a:gd name="T5" fmla="*/ 12 h 12"/>
                <a:gd name="T6" fmla="*/ 97 w 97"/>
                <a:gd name="T7" fmla="*/ 5 h 12"/>
                <a:gd name="T8" fmla="*/ 2 w 9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2">
                  <a:moveTo>
                    <a:pt x="2" y="0"/>
                  </a:moveTo>
                  <a:lnTo>
                    <a:pt x="0" y="7"/>
                  </a:lnTo>
                  <a:lnTo>
                    <a:pt x="95" y="12"/>
                  </a:lnTo>
                  <a:lnTo>
                    <a:pt x="97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0" name="PA-任意多边形 293">
              <a:extLst>
                <a:ext uri="{FF2B5EF4-FFF2-40B4-BE49-F238E27FC236}">
                  <a16:creationId xmlns:a16="http://schemas.microsoft.com/office/drawing/2014/main" id="{BFD083E1-F9E7-4679-AF9C-5369E0943C23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7778750" y="3386138"/>
              <a:ext cx="153988" cy="22225"/>
            </a:xfrm>
            <a:custGeom>
              <a:avLst/>
              <a:gdLst>
                <a:gd name="T0" fmla="*/ 3 w 97"/>
                <a:gd name="T1" fmla="*/ 0 h 14"/>
                <a:gd name="T2" fmla="*/ 0 w 97"/>
                <a:gd name="T3" fmla="*/ 7 h 14"/>
                <a:gd name="T4" fmla="*/ 94 w 97"/>
                <a:gd name="T5" fmla="*/ 14 h 14"/>
                <a:gd name="T6" fmla="*/ 97 w 97"/>
                <a:gd name="T7" fmla="*/ 7 h 14"/>
                <a:gd name="T8" fmla="*/ 3 w 9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">
                  <a:moveTo>
                    <a:pt x="3" y="0"/>
                  </a:moveTo>
                  <a:lnTo>
                    <a:pt x="0" y="7"/>
                  </a:lnTo>
                  <a:lnTo>
                    <a:pt x="94" y="14"/>
                  </a:lnTo>
                  <a:lnTo>
                    <a:pt x="97" y="7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1" name="PA-任意多边形 294">
              <a:extLst>
                <a:ext uri="{FF2B5EF4-FFF2-40B4-BE49-F238E27FC236}">
                  <a16:creationId xmlns:a16="http://schemas.microsoft.com/office/drawing/2014/main" id="{2CAC3C3C-DA26-4802-BDCF-8ECF8E2A6DAD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7758113" y="3425825"/>
              <a:ext cx="155575" cy="25400"/>
            </a:xfrm>
            <a:custGeom>
              <a:avLst/>
              <a:gdLst>
                <a:gd name="T0" fmla="*/ 4 w 98"/>
                <a:gd name="T1" fmla="*/ 0 h 16"/>
                <a:gd name="T2" fmla="*/ 0 w 98"/>
                <a:gd name="T3" fmla="*/ 7 h 16"/>
                <a:gd name="T4" fmla="*/ 94 w 98"/>
                <a:gd name="T5" fmla="*/ 16 h 16"/>
                <a:gd name="T6" fmla="*/ 98 w 98"/>
                <a:gd name="T7" fmla="*/ 9 h 16"/>
                <a:gd name="T8" fmla="*/ 4 w 9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6">
                  <a:moveTo>
                    <a:pt x="4" y="0"/>
                  </a:moveTo>
                  <a:lnTo>
                    <a:pt x="0" y="7"/>
                  </a:lnTo>
                  <a:lnTo>
                    <a:pt x="94" y="16"/>
                  </a:lnTo>
                  <a:lnTo>
                    <a:pt x="98" y="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2" name="PA-任意多边形 295">
              <a:extLst>
                <a:ext uri="{FF2B5EF4-FFF2-40B4-BE49-F238E27FC236}">
                  <a16:creationId xmlns:a16="http://schemas.microsoft.com/office/drawing/2014/main" id="{C6CF3A46-144E-4A3D-BEE1-D499C0587C6E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7735888" y="3463925"/>
              <a:ext cx="152400" cy="30163"/>
            </a:xfrm>
            <a:custGeom>
              <a:avLst/>
              <a:gdLst>
                <a:gd name="T0" fmla="*/ 4 w 96"/>
                <a:gd name="T1" fmla="*/ 0 h 19"/>
                <a:gd name="T2" fmla="*/ 0 w 96"/>
                <a:gd name="T3" fmla="*/ 8 h 19"/>
                <a:gd name="T4" fmla="*/ 92 w 96"/>
                <a:gd name="T5" fmla="*/ 19 h 19"/>
                <a:gd name="T6" fmla="*/ 96 w 96"/>
                <a:gd name="T7" fmla="*/ 12 h 19"/>
                <a:gd name="T8" fmla="*/ 4 w 9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9">
                  <a:moveTo>
                    <a:pt x="4" y="0"/>
                  </a:moveTo>
                  <a:lnTo>
                    <a:pt x="0" y="8"/>
                  </a:lnTo>
                  <a:lnTo>
                    <a:pt x="92" y="19"/>
                  </a:lnTo>
                  <a:lnTo>
                    <a:pt x="96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3" name="PA-任意多边形 296">
              <a:extLst>
                <a:ext uri="{FF2B5EF4-FFF2-40B4-BE49-F238E27FC236}">
                  <a16:creationId xmlns:a16="http://schemas.microsoft.com/office/drawing/2014/main" id="{AC40579D-047D-4739-94A4-EB709476B033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7707313" y="3503613"/>
              <a:ext cx="152400" cy="31750"/>
            </a:xfrm>
            <a:custGeom>
              <a:avLst/>
              <a:gdLst>
                <a:gd name="T0" fmla="*/ 5 w 96"/>
                <a:gd name="T1" fmla="*/ 0 h 20"/>
                <a:gd name="T2" fmla="*/ 0 w 96"/>
                <a:gd name="T3" fmla="*/ 7 h 20"/>
                <a:gd name="T4" fmla="*/ 91 w 96"/>
                <a:gd name="T5" fmla="*/ 20 h 20"/>
                <a:gd name="T6" fmla="*/ 96 w 96"/>
                <a:gd name="T7" fmla="*/ 13 h 20"/>
                <a:gd name="T8" fmla="*/ 5 w 9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0">
                  <a:moveTo>
                    <a:pt x="5" y="0"/>
                  </a:moveTo>
                  <a:lnTo>
                    <a:pt x="0" y="7"/>
                  </a:lnTo>
                  <a:lnTo>
                    <a:pt x="91" y="20"/>
                  </a:lnTo>
                  <a:lnTo>
                    <a:pt x="96" y="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4" name="PA-任意多边形 297">
              <a:extLst>
                <a:ext uri="{FF2B5EF4-FFF2-40B4-BE49-F238E27FC236}">
                  <a16:creationId xmlns:a16="http://schemas.microsoft.com/office/drawing/2014/main" id="{0764B800-F82B-46F6-A728-08DD3A8F4C5F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7673975" y="3541713"/>
              <a:ext cx="152400" cy="34925"/>
            </a:xfrm>
            <a:custGeom>
              <a:avLst/>
              <a:gdLst>
                <a:gd name="T0" fmla="*/ 6 w 96"/>
                <a:gd name="T1" fmla="*/ 0 h 22"/>
                <a:gd name="T2" fmla="*/ 0 w 96"/>
                <a:gd name="T3" fmla="*/ 6 h 22"/>
                <a:gd name="T4" fmla="*/ 89 w 96"/>
                <a:gd name="T5" fmla="*/ 22 h 22"/>
                <a:gd name="T6" fmla="*/ 96 w 96"/>
                <a:gd name="T7" fmla="*/ 15 h 22"/>
                <a:gd name="T8" fmla="*/ 6 w 9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2">
                  <a:moveTo>
                    <a:pt x="6" y="0"/>
                  </a:moveTo>
                  <a:lnTo>
                    <a:pt x="0" y="6"/>
                  </a:lnTo>
                  <a:lnTo>
                    <a:pt x="89" y="22"/>
                  </a:lnTo>
                  <a:lnTo>
                    <a:pt x="96" y="15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5" name="PA-任意多边形 298">
              <a:extLst>
                <a:ext uri="{FF2B5EF4-FFF2-40B4-BE49-F238E27FC236}">
                  <a16:creationId xmlns:a16="http://schemas.microsoft.com/office/drawing/2014/main" id="{FB47190E-EFE1-44FF-9E03-C1AB1FC33577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7637463" y="3578225"/>
              <a:ext cx="149225" cy="38100"/>
            </a:xfrm>
            <a:custGeom>
              <a:avLst/>
              <a:gdLst>
                <a:gd name="T0" fmla="*/ 7 w 94"/>
                <a:gd name="T1" fmla="*/ 0 h 24"/>
                <a:gd name="T2" fmla="*/ 0 w 94"/>
                <a:gd name="T3" fmla="*/ 7 h 24"/>
                <a:gd name="T4" fmla="*/ 87 w 94"/>
                <a:gd name="T5" fmla="*/ 24 h 24"/>
                <a:gd name="T6" fmla="*/ 94 w 94"/>
                <a:gd name="T7" fmla="*/ 18 h 24"/>
                <a:gd name="T8" fmla="*/ 7 w 9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4">
                  <a:moveTo>
                    <a:pt x="7" y="0"/>
                  </a:moveTo>
                  <a:lnTo>
                    <a:pt x="0" y="7"/>
                  </a:lnTo>
                  <a:lnTo>
                    <a:pt x="87" y="24"/>
                  </a:lnTo>
                  <a:lnTo>
                    <a:pt x="94" y="1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6" name="PA-任意多边形 299">
              <a:extLst>
                <a:ext uri="{FF2B5EF4-FFF2-40B4-BE49-F238E27FC236}">
                  <a16:creationId xmlns:a16="http://schemas.microsoft.com/office/drawing/2014/main" id="{F13534D3-5206-47F3-8512-CE2E8835E37C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7596188" y="3614738"/>
              <a:ext cx="146050" cy="41275"/>
            </a:xfrm>
            <a:custGeom>
              <a:avLst/>
              <a:gdLst>
                <a:gd name="T0" fmla="*/ 8 w 92"/>
                <a:gd name="T1" fmla="*/ 0 h 26"/>
                <a:gd name="T2" fmla="*/ 0 w 92"/>
                <a:gd name="T3" fmla="*/ 6 h 26"/>
                <a:gd name="T4" fmla="*/ 84 w 92"/>
                <a:gd name="T5" fmla="*/ 26 h 26"/>
                <a:gd name="T6" fmla="*/ 92 w 92"/>
                <a:gd name="T7" fmla="*/ 20 h 26"/>
                <a:gd name="T8" fmla="*/ 8 w 9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6">
                  <a:moveTo>
                    <a:pt x="8" y="0"/>
                  </a:moveTo>
                  <a:lnTo>
                    <a:pt x="0" y="6"/>
                  </a:lnTo>
                  <a:lnTo>
                    <a:pt x="84" y="26"/>
                  </a:lnTo>
                  <a:lnTo>
                    <a:pt x="92" y="2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7" name="PA-任意多边形 300">
              <a:extLst>
                <a:ext uri="{FF2B5EF4-FFF2-40B4-BE49-F238E27FC236}">
                  <a16:creationId xmlns:a16="http://schemas.microsoft.com/office/drawing/2014/main" id="{CC02E9A9-0C7E-40B7-948E-47E8F46C5CB9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7550150" y="3649663"/>
              <a:ext cx="144463" cy="44450"/>
            </a:xfrm>
            <a:custGeom>
              <a:avLst/>
              <a:gdLst>
                <a:gd name="T0" fmla="*/ 8 w 91"/>
                <a:gd name="T1" fmla="*/ 0 h 28"/>
                <a:gd name="T2" fmla="*/ 0 w 91"/>
                <a:gd name="T3" fmla="*/ 6 h 28"/>
                <a:gd name="T4" fmla="*/ 82 w 91"/>
                <a:gd name="T5" fmla="*/ 28 h 28"/>
                <a:gd name="T6" fmla="*/ 91 w 91"/>
                <a:gd name="T7" fmla="*/ 22 h 28"/>
                <a:gd name="T8" fmla="*/ 8 w 9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8">
                  <a:moveTo>
                    <a:pt x="8" y="0"/>
                  </a:moveTo>
                  <a:lnTo>
                    <a:pt x="0" y="6"/>
                  </a:lnTo>
                  <a:lnTo>
                    <a:pt x="82" y="28"/>
                  </a:lnTo>
                  <a:lnTo>
                    <a:pt x="91" y="2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8" name="PA-任意多边形 301">
              <a:extLst>
                <a:ext uri="{FF2B5EF4-FFF2-40B4-BE49-F238E27FC236}">
                  <a16:creationId xmlns:a16="http://schemas.microsoft.com/office/drawing/2014/main" id="{2E57B879-902D-464E-9142-6DF16C28DA90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7500938" y="3683000"/>
              <a:ext cx="141288" cy="47625"/>
            </a:xfrm>
            <a:custGeom>
              <a:avLst/>
              <a:gdLst>
                <a:gd name="T0" fmla="*/ 9 w 89"/>
                <a:gd name="T1" fmla="*/ 0 h 30"/>
                <a:gd name="T2" fmla="*/ 0 w 89"/>
                <a:gd name="T3" fmla="*/ 7 h 30"/>
                <a:gd name="T4" fmla="*/ 79 w 89"/>
                <a:gd name="T5" fmla="*/ 30 h 30"/>
                <a:gd name="T6" fmla="*/ 89 w 89"/>
                <a:gd name="T7" fmla="*/ 24 h 30"/>
                <a:gd name="T8" fmla="*/ 9 w 8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0">
                  <a:moveTo>
                    <a:pt x="9" y="0"/>
                  </a:moveTo>
                  <a:lnTo>
                    <a:pt x="0" y="7"/>
                  </a:lnTo>
                  <a:lnTo>
                    <a:pt x="79" y="30"/>
                  </a:lnTo>
                  <a:lnTo>
                    <a:pt x="89" y="24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9" name="PA-任意多边形 302">
              <a:extLst>
                <a:ext uri="{FF2B5EF4-FFF2-40B4-BE49-F238E27FC236}">
                  <a16:creationId xmlns:a16="http://schemas.microsoft.com/office/drawing/2014/main" id="{D999A747-6B53-4F40-93E9-4332BA08A2C3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7446963" y="3716338"/>
              <a:ext cx="138113" cy="50800"/>
            </a:xfrm>
            <a:custGeom>
              <a:avLst/>
              <a:gdLst>
                <a:gd name="T0" fmla="*/ 10 w 87"/>
                <a:gd name="T1" fmla="*/ 0 h 32"/>
                <a:gd name="T2" fmla="*/ 0 w 87"/>
                <a:gd name="T3" fmla="*/ 6 h 32"/>
                <a:gd name="T4" fmla="*/ 77 w 87"/>
                <a:gd name="T5" fmla="*/ 32 h 32"/>
                <a:gd name="T6" fmla="*/ 87 w 87"/>
                <a:gd name="T7" fmla="*/ 26 h 32"/>
                <a:gd name="T8" fmla="*/ 10 w 8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32">
                  <a:moveTo>
                    <a:pt x="10" y="0"/>
                  </a:moveTo>
                  <a:lnTo>
                    <a:pt x="0" y="6"/>
                  </a:lnTo>
                  <a:lnTo>
                    <a:pt x="77" y="32"/>
                  </a:lnTo>
                  <a:lnTo>
                    <a:pt x="87" y="2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0" name="PA-任意多边形 303">
              <a:extLst>
                <a:ext uri="{FF2B5EF4-FFF2-40B4-BE49-F238E27FC236}">
                  <a16:creationId xmlns:a16="http://schemas.microsoft.com/office/drawing/2014/main" id="{1FC33F3C-D672-4F21-8123-F0055DD238D5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7389813" y="3748088"/>
              <a:ext cx="133350" cy="52388"/>
            </a:xfrm>
            <a:custGeom>
              <a:avLst/>
              <a:gdLst>
                <a:gd name="T0" fmla="*/ 11 w 84"/>
                <a:gd name="T1" fmla="*/ 0 h 33"/>
                <a:gd name="T2" fmla="*/ 0 w 84"/>
                <a:gd name="T3" fmla="*/ 6 h 33"/>
                <a:gd name="T4" fmla="*/ 74 w 84"/>
                <a:gd name="T5" fmla="*/ 33 h 33"/>
                <a:gd name="T6" fmla="*/ 84 w 84"/>
                <a:gd name="T7" fmla="*/ 28 h 33"/>
                <a:gd name="T8" fmla="*/ 11 w 8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3">
                  <a:moveTo>
                    <a:pt x="11" y="0"/>
                  </a:moveTo>
                  <a:lnTo>
                    <a:pt x="0" y="6"/>
                  </a:lnTo>
                  <a:lnTo>
                    <a:pt x="74" y="33"/>
                  </a:lnTo>
                  <a:lnTo>
                    <a:pt x="84" y="2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1" name="PA-任意多边形 304">
              <a:extLst>
                <a:ext uri="{FF2B5EF4-FFF2-40B4-BE49-F238E27FC236}">
                  <a16:creationId xmlns:a16="http://schemas.microsoft.com/office/drawing/2014/main" id="{E9159A77-A724-4DA2-83CE-DC59D9EBDE6B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7329488" y="3778250"/>
              <a:ext cx="130175" cy="55563"/>
            </a:xfrm>
            <a:custGeom>
              <a:avLst/>
              <a:gdLst>
                <a:gd name="T0" fmla="*/ 11 w 82"/>
                <a:gd name="T1" fmla="*/ 0 h 35"/>
                <a:gd name="T2" fmla="*/ 0 w 82"/>
                <a:gd name="T3" fmla="*/ 6 h 35"/>
                <a:gd name="T4" fmla="*/ 70 w 82"/>
                <a:gd name="T5" fmla="*/ 35 h 35"/>
                <a:gd name="T6" fmla="*/ 82 w 82"/>
                <a:gd name="T7" fmla="*/ 30 h 35"/>
                <a:gd name="T8" fmla="*/ 11 w 8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5">
                  <a:moveTo>
                    <a:pt x="11" y="0"/>
                  </a:moveTo>
                  <a:lnTo>
                    <a:pt x="0" y="6"/>
                  </a:lnTo>
                  <a:lnTo>
                    <a:pt x="70" y="35"/>
                  </a:lnTo>
                  <a:lnTo>
                    <a:pt x="82" y="30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2" name="PA-任意多边形 305">
              <a:extLst>
                <a:ext uri="{FF2B5EF4-FFF2-40B4-BE49-F238E27FC236}">
                  <a16:creationId xmlns:a16="http://schemas.microsoft.com/office/drawing/2014/main" id="{BC1BFF0C-7D08-498E-9011-AE017FC70AED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7265988" y="3806825"/>
              <a:ext cx="123825" cy="57150"/>
            </a:xfrm>
            <a:custGeom>
              <a:avLst/>
              <a:gdLst>
                <a:gd name="T0" fmla="*/ 12 w 78"/>
                <a:gd name="T1" fmla="*/ 0 h 36"/>
                <a:gd name="T2" fmla="*/ 0 w 78"/>
                <a:gd name="T3" fmla="*/ 6 h 36"/>
                <a:gd name="T4" fmla="*/ 66 w 78"/>
                <a:gd name="T5" fmla="*/ 36 h 36"/>
                <a:gd name="T6" fmla="*/ 78 w 78"/>
                <a:gd name="T7" fmla="*/ 31 h 36"/>
                <a:gd name="T8" fmla="*/ 12 w 7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6">
                  <a:moveTo>
                    <a:pt x="12" y="0"/>
                  </a:moveTo>
                  <a:lnTo>
                    <a:pt x="0" y="6"/>
                  </a:lnTo>
                  <a:lnTo>
                    <a:pt x="66" y="36"/>
                  </a:lnTo>
                  <a:lnTo>
                    <a:pt x="78" y="3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3" name="PA-任意多边形 306">
              <a:extLst>
                <a:ext uri="{FF2B5EF4-FFF2-40B4-BE49-F238E27FC236}">
                  <a16:creationId xmlns:a16="http://schemas.microsoft.com/office/drawing/2014/main" id="{94B8D002-F72F-4804-8174-0A9B65B18639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7197725" y="3835400"/>
              <a:ext cx="120650" cy="58738"/>
            </a:xfrm>
            <a:custGeom>
              <a:avLst/>
              <a:gdLst>
                <a:gd name="T0" fmla="*/ 13 w 76"/>
                <a:gd name="T1" fmla="*/ 0 h 37"/>
                <a:gd name="T2" fmla="*/ 0 w 76"/>
                <a:gd name="T3" fmla="*/ 5 h 37"/>
                <a:gd name="T4" fmla="*/ 63 w 76"/>
                <a:gd name="T5" fmla="*/ 37 h 37"/>
                <a:gd name="T6" fmla="*/ 76 w 76"/>
                <a:gd name="T7" fmla="*/ 32 h 37"/>
                <a:gd name="T8" fmla="*/ 13 w 76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7">
                  <a:moveTo>
                    <a:pt x="13" y="0"/>
                  </a:moveTo>
                  <a:lnTo>
                    <a:pt x="0" y="5"/>
                  </a:lnTo>
                  <a:lnTo>
                    <a:pt x="63" y="37"/>
                  </a:lnTo>
                  <a:lnTo>
                    <a:pt x="76" y="32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4" name="PA-任意多边形 307">
              <a:extLst>
                <a:ext uri="{FF2B5EF4-FFF2-40B4-BE49-F238E27FC236}">
                  <a16:creationId xmlns:a16="http://schemas.microsoft.com/office/drawing/2014/main" id="{A4D800C1-ED1D-45D7-9D2D-987F266F34D1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7127875" y="3860800"/>
              <a:ext cx="114300" cy="61913"/>
            </a:xfrm>
            <a:custGeom>
              <a:avLst/>
              <a:gdLst>
                <a:gd name="T0" fmla="*/ 13 w 72"/>
                <a:gd name="T1" fmla="*/ 0 h 39"/>
                <a:gd name="T2" fmla="*/ 0 w 72"/>
                <a:gd name="T3" fmla="*/ 5 h 39"/>
                <a:gd name="T4" fmla="*/ 59 w 72"/>
                <a:gd name="T5" fmla="*/ 39 h 39"/>
                <a:gd name="T6" fmla="*/ 72 w 72"/>
                <a:gd name="T7" fmla="*/ 34 h 39"/>
                <a:gd name="T8" fmla="*/ 13 w 7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9">
                  <a:moveTo>
                    <a:pt x="13" y="0"/>
                  </a:moveTo>
                  <a:lnTo>
                    <a:pt x="0" y="5"/>
                  </a:lnTo>
                  <a:lnTo>
                    <a:pt x="59" y="39"/>
                  </a:lnTo>
                  <a:lnTo>
                    <a:pt x="72" y="3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5" name="PA-任意多边形 308">
              <a:extLst>
                <a:ext uri="{FF2B5EF4-FFF2-40B4-BE49-F238E27FC236}">
                  <a16:creationId xmlns:a16="http://schemas.microsoft.com/office/drawing/2014/main" id="{2A0DBE8F-E68F-4186-9497-4E771A0AA902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7054850" y="3884613"/>
              <a:ext cx="109538" cy="63500"/>
            </a:xfrm>
            <a:custGeom>
              <a:avLst/>
              <a:gdLst>
                <a:gd name="T0" fmla="*/ 14 w 69"/>
                <a:gd name="T1" fmla="*/ 0 h 40"/>
                <a:gd name="T2" fmla="*/ 0 w 69"/>
                <a:gd name="T3" fmla="*/ 5 h 40"/>
                <a:gd name="T4" fmla="*/ 55 w 69"/>
                <a:gd name="T5" fmla="*/ 40 h 40"/>
                <a:gd name="T6" fmla="*/ 69 w 69"/>
                <a:gd name="T7" fmla="*/ 36 h 40"/>
                <a:gd name="T8" fmla="*/ 14 w 69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0" y="5"/>
                  </a:lnTo>
                  <a:lnTo>
                    <a:pt x="55" y="40"/>
                  </a:lnTo>
                  <a:lnTo>
                    <a:pt x="69" y="36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6" name="PA-任意多边形 309">
              <a:extLst>
                <a:ext uri="{FF2B5EF4-FFF2-40B4-BE49-F238E27FC236}">
                  <a16:creationId xmlns:a16="http://schemas.microsoft.com/office/drawing/2014/main" id="{627B3949-C3EF-4B59-9CF1-F0F11348FFC5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6978650" y="3908425"/>
              <a:ext cx="103188" cy="63500"/>
            </a:xfrm>
            <a:custGeom>
              <a:avLst/>
              <a:gdLst>
                <a:gd name="T0" fmla="*/ 14 w 65"/>
                <a:gd name="T1" fmla="*/ 0 h 40"/>
                <a:gd name="T2" fmla="*/ 0 w 65"/>
                <a:gd name="T3" fmla="*/ 4 h 40"/>
                <a:gd name="T4" fmla="*/ 51 w 65"/>
                <a:gd name="T5" fmla="*/ 40 h 40"/>
                <a:gd name="T6" fmla="*/ 65 w 65"/>
                <a:gd name="T7" fmla="*/ 36 h 40"/>
                <a:gd name="T8" fmla="*/ 14 w 65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0">
                  <a:moveTo>
                    <a:pt x="14" y="0"/>
                  </a:moveTo>
                  <a:lnTo>
                    <a:pt x="0" y="4"/>
                  </a:lnTo>
                  <a:lnTo>
                    <a:pt x="51" y="40"/>
                  </a:lnTo>
                  <a:lnTo>
                    <a:pt x="65" y="36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7" name="PA-任意多边形 310">
              <a:extLst>
                <a:ext uri="{FF2B5EF4-FFF2-40B4-BE49-F238E27FC236}">
                  <a16:creationId xmlns:a16="http://schemas.microsoft.com/office/drawing/2014/main" id="{41802B99-2B9F-41C8-B937-F39EFA6BA33F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6900863" y="3929063"/>
              <a:ext cx="96838" cy="65088"/>
            </a:xfrm>
            <a:custGeom>
              <a:avLst/>
              <a:gdLst>
                <a:gd name="T0" fmla="*/ 14 w 61"/>
                <a:gd name="T1" fmla="*/ 0 h 41"/>
                <a:gd name="T2" fmla="*/ 0 w 61"/>
                <a:gd name="T3" fmla="*/ 3 h 41"/>
                <a:gd name="T4" fmla="*/ 46 w 61"/>
                <a:gd name="T5" fmla="*/ 41 h 41"/>
                <a:gd name="T6" fmla="*/ 61 w 61"/>
                <a:gd name="T7" fmla="*/ 37 h 41"/>
                <a:gd name="T8" fmla="*/ 14 w 6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1">
                  <a:moveTo>
                    <a:pt x="14" y="0"/>
                  </a:moveTo>
                  <a:lnTo>
                    <a:pt x="0" y="3"/>
                  </a:lnTo>
                  <a:lnTo>
                    <a:pt x="46" y="41"/>
                  </a:lnTo>
                  <a:lnTo>
                    <a:pt x="61" y="37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8" name="PA-任意多边形 311">
              <a:extLst>
                <a:ext uri="{FF2B5EF4-FFF2-40B4-BE49-F238E27FC236}">
                  <a16:creationId xmlns:a16="http://schemas.microsoft.com/office/drawing/2014/main" id="{42F5D413-927F-458B-AC0F-8CBBD9D790F1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6819900" y="3948113"/>
              <a:ext cx="90488" cy="66675"/>
            </a:xfrm>
            <a:custGeom>
              <a:avLst/>
              <a:gdLst>
                <a:gd name="T0" fmla="*/ 15 w 57"/>
                <a:gd name="T1" fmla="*/ 0 h 42"/>
                <a:gd name="T2" fmla="*/ 0 w 57"/>
                <a:gd name="T3" fmla="*/ 3 h 42"/>
                <a:gd name="T4" fmla="*/ 42 w 57"/>
                <a:gd name="T5" fmla="*/ 42 h 42"/>
                <a:gd name="T6" fmla="*/ 57 w 57"/>
                <a:gd name="T7" fmla="*/ 38 h 42"/>
                <a:gd name="T8" fmla="*/ 15 w 5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2">
                  <a:moveTo>
                    <a:pt x="15" y="0"/>
                  </a:moveTo>
                  <a:lnTo>
                    <a:pt x="0" y="3"/>
                  </a:lnTo>
                  <a:lnTo>
                    <a:pt x="42" y="42"/>
                  </a:lnTo>
                  <a:lnTo>
                    <a:pt x="57" y="38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9" name="PA-任意多边形 312">
              <a:extLst>
                <a:ext uri="{FF2B5EF4-FFF2-40B4-BE49-F238E27FC236}">
                  <a16:creationId xmlns:a16="http://schemas.microsoft.com/office/drawing/2014/main" id="{AF57446A-D497-4851-A823-D80EDAF85366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6737350" y="3965575"/>
              <a:ext cx="84138" cy="66675"/>
            </a:xfrm>
            <a:custGeom>
              <a:avLst/>
              <a:gdLst>
                <a:gd name="T0" fmla="*/ 16 w 53"/>
                <a:gd name="T1" fmla="*/ 0 h 42"/>
                <a:gd name="T2" fmla="*/ 0 w 53"/>
                <a:gd name="T3" fmla="*/ 3 h 42"/>
                <a:gd name="T4" fmla="*/ 37 w 53"/>
                <a:gd name="T5" fmla="*/ 42 h 42"/>
                <a:gd name="T6" fmla="*/ 53 w 53"/>
                <a:gd name="T7" fmla="*/ 39 h 42"/>
                <a:gd name="T8" fmla="*/ 16 w 5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2">
                  <a:moveTo>
                    <a:pt x="16" y="0"/>
                  </a:moveTo>
                  <a:lnTo>
                    <a:pt x="0" y="3"/>
                  </a:lnTo>
                  <a:lnTo>
                    <a:pt x="37" y="42"/>
                  </a:lnTo>
                  <a:lnTo>
                    <a:pt x="53" y="39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0" name="PA-任意多边形 313">
              <a:extLst>
                <a:ext uri="{FF2B5EF4-FFF2-40B4-BE49-F238E27FC236}">
                  <a16:creationId xmlns:a16="http://schemas.microsoft.com/office/drawing/2014/main" id="{73ABB67D-FB37-468F-B84B-10F9D1294018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6653213" y="3979863"/>
              <a:ext cx="77788" cy="68263"/>
            </a:xfrm>
            <a:custGeom>
              <a:avLst/>
              <a:gdLst>
                <a:gd name="T0" fmla="*/ 16 w 49"/>
                <a:gd name="T1" fmla="*/ 0 h 43"/>
                <a:gd name="T2" fmla="*/ 0 w 49"/>
                <a:gd name="T3" fmla="*/ 3 h 43"/>
                <a:gd name="T4" fmla="*/ 33 w 49"/>
                <a:gd name="T5" fmla="*/ 43 h 43"/>
                <a:gd name="T6" fmla="*/ 49 w 49"/>
                <a:gd name="T7" fmla="*/ 40 h 43"/>
                <a:gd name="T8" fmla="*/ 16 w 4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3">
                  <a:moveTo>
                    <a:pt x="16" y="0"/>
                  </a:moveTo>
                  <a:lnTo>
                    <a:pt x="0" y="3"/>
                  </a:lnTo>
                  <a:lnTo>
                    <a:pt x="33" y="43"/>
                  </a:lnTo>
                  <a:lnTo>
                    <a:pt x="49" y="4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1" name="PA-任意多边形 314">
              <a:extLst>
                <a:ext uri="{FF2B5EF4-FFF2-40B4-BE49-F238E27FC236}">
                  <a16:creationId xmlns:a16="http://schemas.microsoft.com/office/drawing/2014/main" id="{2B0B099A-A158-4AB8-9C0D-B72DABDB3A72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6567488" y="3994150"/>
              <a:ext cx="69850" cy="68263"/>
            </a:xfrm>
            <a:custGeom>
              <a:avLst/>
              <a:gdLst>
                <a:gd name="T0" fmla="*/ 16 w 44"/>
                <a:gd name="T1" fmla="*/ 0 h 43"/>
                <a:gd name="T2" fmla="*/ 0 w 44"/>
                <a:gd name="T3" fmla="*/ 2 h 43"/>
                <a:gd name="T4" fmla="*/ 28 w 44"/>
                <a:gd name="T5" fmla="*/ 43 h 43"/>
                <a:gd name="T6" fmla="*/ 44 w 44"/>
                <a:gd name="T7" fmla="*/ 40 h 43"/>
                <a:gd name="T8" fmla="*/ 16 w 4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16" y="0"/>
                  </a:moveTo>
                  <a:lnTo>
                    <a:pt x="0" y="2"/>
                  </a:lnTo>
                  <a:lnTo>
                    <a:pt x="28" y="43"/>
                  </a:lnTo>
                  <a:lnTo>
                    <a:pt x="44" y="4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2" name="PA-任意多边形 315">
              <a:extLst>
                <a:ext uri="{FF2B5EF4-FFF2-40B4-BE49-F238E27FC236}">
                  <a16:creationId xmlns:a16="http://schemas.microsoft.com/office/drawing/2014/main" id="{62C2E17D-43BA-4772-867F-8029BE979F0B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6480175" y="4003675"/>
              <a:ext cx="61913" cy="69850"/>
            </a:xfrm>
            <a:custGeom>
              <a:avLst/>
              <a:gdLst>
                <a:gd name="T0" fmla="*/ 16 w 39"/>
                <a:gd name="T1" fmla="*/ 0 h 44"/>
                <a:gd name="T2" fmla="*/ 0 w 39"/>
                <a:gd name="T3" fmla="*/ 2 h 44"/>
                <a:gd name="T4" fmla="*/ 23 w 39"/>
                <a:gd name="T5" fmla="*/ 44 h 44"/>
                <a:gd name="T6" fmla="*/ 39 w 39"/>
                <a:gd name="T7" fmla="*/ 42 h 44"/>
                <a:gd name="T8" fmla="*/ 16 w 3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4">
                  <a:moveTo>
                    <a:pt x="16" y="0"/>
                  </a:moveTo>
                  <a:lnTo>
                    <a:pt x="0" y="2"/>
                  </a:lnTo>
                  <a:lnTo>
                    <a:pt x="23" y="44"/>
                  </a:lnTo>
                  <a:lnTo>
                    <a:pt x="39" y="42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3" name="PA-任意多边形 316">
              <a:extLst>
                <a:ext uri="{FF2B5EF4-FFF2-40B4-BE49-F238E27FC236}">
                  <a16:creationId xmlns:a16="http://schemas.microsoft.com/office/drawing/2014/main" id="{BEAADA27-DDAE-488D-BD15-D43792C72783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6391275" y="4013200"/>
              <a:ext cx="55563" cy="69850"/>
            </a:xfrm>
            <a:custGeom>
              <a:avLst/>
              <a:gdLst>
                <a:gd name="T0" fmla="*/ 17 w 35"/>
                <a:gd name="T1" fmla="*/ 0 h 44"/>
                <a:gd name="T2" fmla="*/ 0 w 35"/>
                <a:gd name="T3" fmla="*/ 2 h 44"/>
                <a:gd name="T4" fmla="*/ 19 w 35"/>
                <a:gd name="T5" fmla="*/ 44 h 44"/>
                <a:gd name="T6" fmla="*/ 35 w 35"/>
                <a:gd name="T7" fmla="*/ 42 h 44"/>
                <a:gd name="T8" fmla="*/ 17 w 35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4">
                  <a:moveTo>
                    <a:pt x="17" y="0"/>
                  </a:moveTo>
                  <a:lnTo>
                    <a:pt x="0" y="2"/>
                  </a:lnTo>
                  <a:lnTo>
                    <a:pt x="19" y="44"/>
                  </a:lnTo>
                  <a:lnTo>
                    <a:pt x="35" y="42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4" name="PA-任意多边形 317">
              <a:extLst>
                <a:ext uri="{FF2B5EF4-FFF2-40B4-BE49-F238E27FC236}">
                  <a16:creationId xmlns:a16="http://schemas.microsoft.com/office/drawing/2014/main" id="{59A4ABEA-10C8-4267-9398-5C030A540326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6302375" y="4021138"/>
              <a:ext cx="49213" cy="68263"/>
            </a:xfrm>
            <a:custGeom>
              <a:avLst/>
              <a:gdLst>
                <a:gd name="T0" fmla="*/ 17 w 31"/>
                <a:gd name="T1" fmla="*/ 0 h 43"/>
                <a:gd name="T2" fmla="*/ 0 w 31"/>
                <a:gd name="T3" fmla="*/ 1 h 43"/>
                <a:gd name="T4" fmla="*/ 14 w 31"/>
                <a:gd name="T5" fmla="*/ 43 h 43"/>
                <a:gd name="T6" fmla="*/ 31 w 31"/>
                <a:gd name="T7" fmla="*/ 42 h 43"/>
                <a:gd name="T8" fmla="*/ 17 w 31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3">
                  <a:moveTo>
                    <a:pt x="17" y="0"/>
                  </a:moveTo>
                  <a:lnTo>
                    <a:pt x="0" y="1"/>
                  </a:lnTo>
                  <a:lnTo>
                    <a:pt x="14" y="43"/>
                  </a:lnTo>
                  <a:lnTo>
                    <a:pt x="31" y="42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5" name="PA-任意多边形 318">
              <a:extLst>
                <a:ext uri="{FF2B5EF4-FFF2-40B4-BE49-F238E27FC236}">
                  <a16:creationId xmlns:a16="http://schemas.microsoft.com/office/drawing/2014/main" id="{228C2CB2-E135-4695-8179-E16989CC976D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6213475" y="4025900"/>
              <a:ext cx="39688" cy="68263"/>
            </a:xfrm>
            <a:custGeom>
              <a:avLst/>
              <a:gdLst>
                <a:gd name="T0" fmla="*/ 17 w 25"/>
                <a:gd name="T1" fmla="*/ 0 h 43"/>
                <a:gd name="T2" fmla="*/ 0 w 25"/>
                <a:gd name="T3" fmla="*/ 1 h 43"/>
                <a:gd name="T4" fmla="*/ 8 w 25"/>
                <a:gd name="T5" fmla="*/ 43 h 43"/>
                <a:gd name="T6" fmla="*/ 25 w 25"/>
                <a:gd name="T7" fmla="*/ 43 h 43"/>
                <a:gd name="T8" fmla="*/ 17 w 2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17" y="0"/>
                  </a:moveTo>
                  <a:lnTo>
                    <a:pt x="0" y="1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6" name="PA-任意多边形 319">
              <a:extLst>
                <a:ext uri="{FF2B5EF4-FFF2-40B4-BE49-F238E27FC236}">
                  <a16:creationId xmlns:a16="http://schemas.microsoft.com/office/drawing/2014/main" id="{7EB482C5-59C5-4624-9054-8741CA19C5D4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6124575" y="4029075"/>
              <a:ext cx="30163" cy="68263"/>
            </a:xfrm>
            <a:custGeom>
              <a:avLst/>
              <a:gdLst>
                <a:gd name="T0" fmla="*/ 16 w 19"/>
                <a:gd name="T1" fmla="*/ 0 h 43"/>
                <a:gd name="T2" fmla="*/ 0 w 19"/>
                <a:gd name="T3" fmla="*/ 0 h 43"/>
                <a:gd name="T4" fmla="*/ 3 w 19"/>
                <a:gd name="T5" fmla="*/ 43 h 43"/>
                <a:gd name="T6" fmla="*/ 19 w 19"/>
                <a:gd name="T7" fmla="*/ 43 h 43"/>
                <a:gd name="T8" fmla="*/ 16 w 1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3">
                  <a:moveTo>
                    <a:pt x="16" y="0"/>
                  </a:moveTo>
                  <a:lnTo>
                    <a:pt x="0" y="0"/>
                  </a:lnTo>
                  <a:lnTo>
                    <a:pt x="3" y="43"/>
                  </a:lnTo>
                  <a:lnTo>
                    <a:pt x="19" y="43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7" name="PA-任意多边形 320">
              <a:extLst>
                <a:ext uri="{FF2B5EF4-FFF2-40B4-BE49-F238E27FC236}">
                  <a16:creationId xmlns:a16="http://schemas.microsoft.com/office/drawing/2014/main" id="{E525B01F-ACB3-436F-81AF-94FB5EC135BA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6030913" y="4029075"/>
              <a:ext cx="28575" cy="68263"/>
            </a:xfrm>
            <a:custGeom>
              <a:avLst/>
              <a:gdLst>
                <a:gd name="T0" fmla="*/ 18 w 18"/>
                <a:gd name="T1" fmla="*/ 0 h 43"/>
                <a:gd name="T2" fmla="*/ 2 w 18"/>
                <a:gd name="T3" fmla="*/ 0 h 43"/>
                <a:gd name="T4" fmla="*/ 0 w 18"/>
                <a:gd name="T5" fmla="*/ 43 h 43"/>
                <a:gd name="T6" fmla="*/ 16 w 18"/>
                <a:gd name="T7" fmla="*/ 43 h 43"/>
                <a:gd name="T8" fmla="*/ 18 w 1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3">
                  <a:moveTo>
                    <a:pt x="18" y="0"/>
                  </a:moveTo>
                  <a:lnTo>
                    <a:pt x="2" y="0"/>
                  </a:lnTo>
                  <a:lnTo>
                    <a:pt x="0" y="43"/>
                  </a:lnTo>
                  <a:lnTo>
                    <a:pt x="16" y="43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8" name="PA-任意多边形 321">
              <a:extLst>
                <a:ext uri="{FF2B5EF4-FFF2-40B4-BE49-F238E27FC236}">
                  <a16:creationId xmlns:a16="http://schemas.microsoft.com/office/drawing/2014/main" id="{78E1E3BF-FF3D-4A66-96EB-1E7151BDAB19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5932488" y="4027488"/>
              <a:ext cx="38100" cy="68263"/>
            </a:xfrm>
            <a:custGeom>
              <a:avLst/>
              <a:gdLst>
                <a:gd name="T0" fmla="*/ 24 w 24"/>
                <a:gd name="T1" fmla="*/ 0 h 43"/>
                <a:gd name="T2" fmla="*/ 7 w 24"/>
                <a:gd name="T3" fmla="*/ 0 h 43"/>
                <a:gd name="T4" fmla="*/ 0 w 24"/>
                <a:gd name="T5" fmla="*/ 43 h 43"/>
                <a:gd name="T6" fmla="*/ 17 w 24"/>
                <a:gd name="T7" fmla="*/ 43 h 43"/>
                <a:gd name="T8" fmla="*/ 24 w 2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3">
                  <a:moveTo>
                    <a:pt x="24" y="0"/>
                  </a:moveTo>
                  <a:lnTo>
                    <a:pt x="7" y="0"/>
                  </a:lnTo>
                  <a:lnTo>
                    <a:pt x="0" y="43"/>
                  </a:lnTo>
                  <a:lnTo>
                    <a:pt x="17" y="4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9" name="PA-任意多边形 322">
              <a:extLst>
                <a:ext uri="{FF2B5EF4-FFF2-40B4-BE49-F238E27FC236}">
                  <a16:creationId xmlns:a16="http://schemas.microsoft.com/office/drawing/2014/main" id="{1D1285AB-19E6-4713-A768-43DDC1E550C9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5835650" y="4022725"/>
              <a:ext cx="44450" cy="69850"/>
            </a:xfrm>
            <a:custGeom>
              <a:avLst/>
              <a:gdLst>
                <a:gd name="T0" fmla="*/ 28 w 28"/>
                <a:gd name="T1" fmla="*/ 1 h 44"/>
                <a:gd name="T2" fmla="*/ 12 w 28"/>
                <a:gd name="T3" fmla="*/ 0 h 44"/>
                <a:gd name="T4" fmla="*/ 0 w 28"/>
                <a:gd name="T5" fmla="*/ 43 h 44"/>
                <a:gd name="T6" fmla="*/ 16 w 28"/>
                <a:gd name="T7" fmla="*/ 44 h 44"/>
                <a:gd name="T8" fmla="*/ 28 w 28"/>
                <a:gd name="T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4">
                  <a:moveTo>
                    <a:pt x="28" y="1"/>
                  </a:moveTo>
                  <a:lnTo>
                    <a:pt x="12" y="0"/>
                  </a:lnTo>
                  <a:lnTo>
                    <a:pt x="0" y="43"/>
                  </a:lnTo>
                  <a:lnTo>
                    <a:pt x="16" y="44"/>
                  </a:lnTo>
                  <a:lnTo>
                    <a:pt x="2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0" name="PA-任意多边形 323">
              <a:extLst>
                <a:ext uri="{FF2B5EF4-FFF2-40B4-BE49-F238E27FC236}">
                  <a16:creationId xmlns:a16="http://schemas.microsoft.com/office/drawing/2014/main" id="{69C36E55-9A28-4CFE-8480-A1A53DA59DD4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5738813" y="4016375"/>
              <a:ext cx="52388" cy="69850"/>
            </a:xfrm>
            <a:custGeom>
              <a:avLst/>
              <a:gdLst>
                <a:gd name="T0" fmla="*/ 33 w 33"/>
                <a:gd name="T1" fmla="*/ 2 h 44"/>
                <a:gd name="T2" fmla="*/ 17 w 33"/>
                <a:gd name="T3" fmla="*/ 0 h 44"/>
                <a:gd name="T4" fmla="*/ 0 w 33"/>
                <a:gd name="T5" fmla="*/ 43 h 44"/>
                <a:gd name="T6" fmla="*/ 16 w 33"/>
                <a:gd name="T7" fmla="*/ 44 h 44"/>
                <a:gd name="T8" fmla="*/ 33 w 33"/>
                <a:gd name="T9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4">
                  <a:moveTo>
                    <a:pt x="33" y="2"/>
                  </a:moveTo>
                  <a:lnTo>
                    <a:pt x="17" y="0"/>
                  </a:lnTo>
                  <a:lnTo>
                    <a:pt x="0" y="43"/>
                  </a:lnTo>
                  <a:lnTo>
                    <a:pt x="16" y="44"/>
                  </a:lnTo>
                  <a:lnTo>
                    <a:pt x="3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1" name="PA-任意多边形 324">
              <a:extLst>
                <a:ext uri="{FF2B5EF4-FFF2-40B4-BE49-F238E27FC236}">
                  <a16:creationId xmlns:a16="http://schemas.microsoft.com/office/drawing/2014/main" id="{4DA77874-ED3A-42F4-AA9D-A3C71C3CE762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5643563" y="4008438"/>
              <a:ext cx="58738" cy="69850"/>
            </a:xfrm>
            <a:custGeom>
              <a:avLst/>
              <a:gdLst>
                <a:gd name="T0" fmla="*/ 37 w 37"/>
                <a:gd name="T1" fmla="*/ 2 h 44"/>
                <a:gd name="T2" fmla="*/ 21 w 37"/>
                <a:gd name="T3" fmla="*/ 0 h 44"/>
                <a:gd name="T4" fmla="*/ 0 w 37"/>
                <a:gd name="T5" fmla="*/ 42 h 44"/>
                <a:gd name="T6" fmla="*/ 16 w 37"/>
                <a:gd name="T7" fmla="*/ 44 h 44"/>
                <a:gd name="T8" fmla="*/ 37 w 37"/>
                <a:gd name="T9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37" y="2"/>
                  </a:moveTo>
                  <a:lnTo>
                    <a:pt x="21" y="0"/>
                  </a:lnTo>
                  <a:lnTo>
                    <a:pt x="0" y="42"/>
                  </a:lnTo>
                  <a:lnTo>
                    <a:pt x="16" y="44"/>
                  </a:lnTo>
                  <a:lnTo>
                    <a:pt x="3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2" name="PA-任意多边形 325">
              <a:extLst>
                <a:ext uri="{FF2B5EF4-FFF2-40B4-BE49-F238E27FC236}">
                  <a16:creationId xmlns:a16="http://schemas.microsoft.com/office/drawing/2014/main" id="{ACFDAB0F-675B-44A2-9D1F-99C49787310C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5548313" y="3998913"/>
              <a:ext cx="68263" cy="68263"/>
            </a:xfrm>
            <a:custGeom>
              <a:avLst/>
              <a:gdLst>
                <a:gd name="T0" fmla="*/ 43 w 43"/>
                <a:gd name="T1" fmla="*/ 2 h 43"/>
                <a:gd name="T2" fmla="*/ 27 w 43"/>
                <a:gd name="T3" fmla="*/ 0 h 43"/>
                <a:gd name="T4" fmla="*/ 0 w 43"/>
                <a:gd name="T5" fmla="*/ 41 h 43"/>
                <a:gd name="T6" fmla="*/ 16 w 43"/>
                <a:gd name="T7" fmla="*/ 43 h 43"/>
                <a:gd name="T8" fmla="*/ 43 w 43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43" y="2"/>
                  </a:moveTo>
                  <a:lnTo>
                    <a:pt x="27" y="0"/>
                  </a:lnTo>
                  <a:lnTo>
                    <a:pt x="0" y="41"/>
                  </a:lnTo>
                  <a:lnTo>
                    <a:pt x="16" y="43"/>
                  </a:lnTo>
                  <a:lnTo>
                    <a:pt x="4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3" name="PA-任意多边形 326">
              <a:extLst>
                <a:ext uri="{FF2B5EF4-FFF2-40B4-BE49-F238E27FC236}">
                  <a16:creationId xmlns:a16="http://schemas.microsoft.com/office/drawing/2014/main" id="{6258AD71-1741-4E15-9E49-BEE4D8AC352A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5456238" y="3986213"/>
              <a:ext cx="74613" cy="68263"/>
            </a:xfrm>
            <a:custGeom>
              <a:avLst/>
              <a:gdLst>
                <a:gd name="T0" fmla="*/ 47 w 47"/>
                <a:gd name="T1" fmla="*/ 3 h 43"/>
                <a:gd name="T2" fmla="*/ 31 w 47"/>
                <a:gd name="T3" fmla="*/ 0 h 43"/>
                <a:gd name="T4" fmla="*/ 0 w 47"/>
                <a:gd name="T5" fmla="*/ 41 h 43"/>
                <a:gd name="T6" fmla="*/ 15 w 47"/>
                <a:gd name="T7" fmla="*/ 43 h 43"/>
                <a:gd name="T8" fmla="*/ 47 w 47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3">
                  <a:moveTo>
                    <a:pt x="47" y="3"/>
                  </a:moveTo>
                  <a:lnTo>
                    <a:pt x="31" y="0"/>
                  </a:lnTo>
                  <a:lnTo>
                    <a:pt x="0" y="41"/>
                  </a:lnTo>
                  <a:lnTo>
                    <a:pt x="15" y="43"/>
                  </a:lnTo>
                  <a:lnTo>
                    <a:pt x="4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4" name="PA-任意多边形 327">
              <a:extLst>
                <a:ext uri="{FF2B5EF4-FFF2-40B4-BE49-F238E27FC236}">
                  <a16:creationId xmlns:a16="http://schemas.microsoft.com/office/drawing/2014/main" id="{8915F12F-8655-4874-8A57-86042BF4861C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5364163" y="3971925"/>
              <a:ext cx="82550" cy="68263"/>
            </a:xfrm>
            <a:custGeom>
              <a:avLst/>
              <a:gdLst>
                <a:gd name="T0" fmla="*/ 52 w 52"/>
                <a:gd name="T1" fmla="*/ 3 h 43"/>
                <a:gd name="T2" fmla="*/ 36 w 52"/>
                <a:gd name="T3" fmla="*/ 0 h 43"/>
                <a:gd name="T4" fmla="*/ 0 w 52"/>
                <a:gd name="T5" fmla="*/ 40 h 43"/>
                <a:gd name="T6" fmla="*/ 15 w 52"/>
                <a:gd name="T7" fmla="*/ 43 h 43"/>
                <a:gd name="T8" fmla="*/ 52 w 52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52" y="3"/>
                  </a:moveTo>
                  <a:lnTo>
                    <a:pt x="36" y="0"/>
                  </a:lnTo>
                  <a:lnTo>
                    <a:pt x="0" y="40"/>
                  </a:lnTo>
                  <a:lnTo>
                    <a:pt x="15" y="43"/>
                  </a:ln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5" name="PA-任意多边形 328">
              <a:extLst>
                <a:ext uri="{FF2B5EF4-FFF2-40B4-BE49-F238E27FC236}">
                  <a16:creationId xmlns:a16="http://schemas.microsoft.com/office/drawing/2014/main" id="{A311EC96-F796-4E78-AC13-D561B17A6560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5275263" y="3956050"/>
              <a:ext cx="88900" cy="66675"/>
            </a:xfrm>
            <a:custGeom>
              <a:avLst/>
              <a:gdLst>
                <a:gd name="T0" fmla="*/ 56 w 56"/>
                <a:gd name="T1" fmla="*/ 3 h 42"/>
                <a:gd name="T2" fmla="*/ 40 w 56"/>
                <a:gd name="T3" fmla="*/ 0 h 42"/>
                <a:gd name="T4" fmla="*/ 0 w 56"/>
                <a:gd name="T5" fmla="*/ 39 h 42"/>
                <a:gd name="T6" fmla="*/ 15 w 56"/>
                <a:gd name="T7" fmla="*/ 42 h 42"/>
                <a:gd name="T8" fmla="*/ 56 w 56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56" y="3"/>
                  </a:moveTo>
                  <a:lnTo>
                    <a:pt x="40" y="0"/>
                  </a:lnTo>
                  <a:lnTo>
                    <a:pt x="0" y="39"/>
                  </a:lnTo>
                  <a:lnTo>
                    <a:pt x="15" y="42"/>
                  </a:lnTo>
                  <a:lnTo>
                    <a:pt x="5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6" name="PA-任意多边形 329">
              <a:extLst>
                <a:ext uri="{FF2B5EF4-FFF2-40B4-BE49-F238E27FC236}">
                  <a16:creationId xmlns:a16="http://schemas.microsoft.com/office/drawing/2014/main" id="{C9C6C4AC-7C8F-42EA-B322-908199489D35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5187950" y="3937000"/>
              <a:ext cx="95250" cy="66675"/>
            </a:xfrm>
            <a:custGeom>
              <a:avLst/>
              <a:gdLst>
                <a:gd name="T0" fmla="*/ 60 w 60"/>
                <a:gd name="T1" fmla="*/ 4 h 42"/>
                <a:gd name="T2" fmla="*/ 45 w 60"/>
                <a:gd name="T3" fmla="*/ 0 h 42"/>
                <a:gd name="T4" fmla="*/ 0 w 60"/>
                <a:gd name="T5" fmla="*/ 39 h 42"/>
                <a:gd name="T6" fmla="*/ 15 w 60"/>
                <a:gd name="T7" fmla="*/ 42 h 42"/>
                <a:gd name="T8" fmla="*/ 60 w 60"/>
                <a:gd name="T9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2">
                  <a:moveTo>
                    <a:pt x="60" y="4"/>
                  </a:moveTo>
                  <a:lnTo>
                    <a:pt x="45" y="0"/>
                  </a:lnTo>
                  <a:lnTo>
                    <a:pt x="0" y="39"/>
                  </a:lnTo>
                  <a:lnTo>
                    <a:pt x="15" y="42"/>
                  </a:lnTo>
                  <a:lnTo>
                    <a:pt x="6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7" name="PA-任意多边形 330">
              <a:extLst>
                <a:ext uri="{FF2B5EF4-FFF2-40B4-BE49-F238E27FC236}">
                  <a16:creationId xmlns:a16="http://schemas.microsoft.com/office/drawing/2014/main" id="{E3BF110D-BEBE-4A17-BA1C-9F4D1E26E713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5103813" y="3917950"/>
              <a:ext cx="100013" cy="65088"/>
            </a:xfrm>
            <a:custGeom>
              <a:avLst/>
              <a:gdLst>
                <a:gd name="T0" fmla="*/ 63 w 63"/>
                <a:gd name="T1" fmla="*/ 4 h 41"/>
                <a:gd name="T2" fmla="*/ 49 w 63"/>
                <a:gd name="T3" fmla="*/ 0 h 41"/>
                <a:gd name="T4" fmla="*/ 0 w 63"/>
                <a:gd name="T5" fmla="*/ 37 h 41"/>
                <a:gd name="T6" fmla="*/ 14 w 63"/>
                <a:gd name="T7" fmla="*/ 41 h 41"/>
                <a:gd name="T8" fmla="*/ 63 w 63"/>
                <a:gd name="T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1">
                  <a:moveTo>
                    <a:pt x="63" y="4"/>
                  </a:moveTo>
                  <a:lnTo>
                    <a:pt x="49" y="0"/>
                  </a:lnTo>
                  <a:lnTo>
                    <a:pt x="0" y="37"/>
                  </a:lnTo>
                  <a:lnTo>
                    <a:pt x="14" y="41"/>
                  </a:lnTo>
                  <a:lnTo>
                    <a:pt x="6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8" name="PA-任意多边形 331">
              <a:extLst>
                <a:ext uri="{FF2B5EF4-FFF2-40B4-BE49-F238E27FC236}">
                  <a16:creationId xmlns:a16="http://schemas.microsoft.com/office/drawing/2014/main" id="{EF59D270-FC3A-452F-BC55-3C5A5D4BDAE4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5021263" y="3895725"/>
              <a:ext cx="107950" cy="63500"/>
            </a:xfrm>
            <a:custGeom>
              <a:avLst/>
              <a:gdLst>
                <a:gd name="T0" fmla="*/ 68 w 68"/>
                <a:gd name="T1" fmla="*/ 4 h 40"/>
                <a:gd name="T2" fmla="*/ 54 w 68"/>
                <a:gd name="T3" fmla="*/ 0 h 40"/>
                <a:gd name="T4" fmla="*/ 0 w 68"/>
                <a:gd name="T5" fmla="*/ 36 h 40"/>
                <a:gd name="T6" fmla="*/ 14 w 68"/>
                <a:gd name="T7" fmla="*/ 40 h 40"/>
                <a:gd name="T8" fmla="*/ 68 w 68"/>
                <a:gd name="T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8" y="4"/>
                  </a:moveTo>
                  <a:lnTo>
                    <a:pt x="54" y="0"/>
                  </a:lnTo>
                  <a:lnTo>
                    <a:pt x="0" y="36"/>
                  </a:lnTo>
                  <a:lnTo>
                    <a:pt x="14" y="40"/>
                  </a:lnTo>
                  <a:lnTo>
                    <a:pt x="6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9" name="PA-任意多边形 332">
              <a:extLst>
                <a:ext uri="{FF2B5EF4-FFF2-40B4-BE49-F238E27FC236}">
                  <a16:creationId xmlns:a16="http://schemas.microsoft.com/office/drawing/2014/main" id="{3256E89B-73AB-4372-AA44-134CCA760CFD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4941888" y="3871913"/>
              <a:ext cx="112713" cy="61913"/>
            </a:xfrm>
            <a:custGeom>
              <a:avLst/>
              <a:gdLst>
                <a:gd name="T0" fmla="*/ 71 w 71"/>
                <a:gd name="T1" fmla="*/ 5 h 39"/>
                <a:gd name="T2" fmla="*/ 58 w 71"/>
                <a:gd name="T3" fmla="*/ 0 h 39"/>
                <a:gd name="T4" fmla="*/ 0 w 71"/>
                <a:gd name="T5" fmla="*/ 35 h 39"/>
                <a:gd name="T6" fmla="*/ 14 w 71"/>
                <a:gd name="T7" fmla="*/ 39 h 39"/>
                <a:gd name="T8" fmla="*/ 71 w 71"/>
                <a:gd name="T9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5"/>
                  </a:moveTo>
                  <a:lnTo>
                    <a:pt x="58" y="0"/>
                  </a:lnTo>
                  <a:lnTo>
                    <a:pt x="0" y="35"/>
                  </a:lnTo>
                  <a:lnTo>
                    <a:pt x="14" y="39"/>
                  </a:lnTo>
                  <a:lnTo>
                    <a:pt x="7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0" name="PA-任意多边形 333">
              <a:extLst>
                <a:ext uri="{FF2B5EF4-FFF2-40B4-BE49-F238E27FC236}">
                  <a16:creationId xmlns:a16="http://schemas.microsoft.com/office/drawing/2014/main" id="{8B1435C5-C243-46F3-B141-257BA2EC96E9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4865688" y="3846513"/>
              <a:ext cx="119063" cy="60325"/>
            </a:xfrm>
            <a:custGeom>
              <a:avLst/>
              <a:gdLst>
                <a:gd name="T0" fmla="*/ 75 w 75"/>
                <a:gd name="T1" fmla="*/ 5 h 38"/>
                <a:gd name="T2" fmla="*/ 62 w 75"/>
                <a:gd name="T3" fmla="*/ 0 h 38"/>
                <a:gd name="T4" fmla="*/ 0 w 75"/>
                <a:gd name="T5" fmla="*/ 34 h 38"/>
                <a:gd name="T6" fmla="*/ 13 w 75"/>
                <a:gd name="T7" fmla="*/ 38 h 38"/>
                <a:gd name="T8" fmla="*/ 75 w 75"/>
                <a:gd name="T9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38">
                  <a:moveTo>
                    <a:pt x="75" y="5"/>
                  </a:moveTo>
                  <a:lnTo>
                    <a:pt x="62" y="0"/>
                  </a:lnTo>
                  <a:lnTo>
                    <a:pt x="0" y="34"/>
                  </a:lnTo>
                  <a:lnTo>
                    <a:pt x="13" y="38"/>
                  </a:lnTo>
                  <a:lnTo>
                    <a:pt x="7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1" name="PA-任意多边形 334">
              <a:extLst>
                <a:ext uri="{FF2B5EF4-FFF2-40B4-BE49-F238E27FC236}">
                  <a16:creationId xmlns:a16="http://schemas.microsoft.com/office/drawing/2014/main" id="{F8FA085F-9629-4951-8C89-F3F72981C05A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4794250" y="3819525"/>
              <a:ext cx="122238" cy="58738"/>
            </a:xfrm>
            <a:custGeom>
              <a:avLst/>
              <a:gdLst>
                <a:gd name="T0" fmla="*/ 77 w 77"/>
                <a:gd name="T1" fmla="*/ 5 h 37"/>
                <a:gd name="T2" fmla="*/ 65 w 77"/>
                <a:gd name="T3" fmla="*/ 0 h 37"/>
                <a:gd name="T4" fmla="*/ 0 w 77"/>
                <a:gd name="T5" fmla="*/ 32 h 37"/>
                <a:gd name="T6" fmla="*/ 12 w 77"/>
                <a:gd name="T7" fmla="*/ 37 h 37"/>
                <a:gd name="T8" fmla="*/ 77 w 77"/>
                <a:gd name="T9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7">
                  <a:moveTo>
                    <a:pt x="77" y="5"/>
                  </a:moveTo>
                  <a:lnTo>
                    <a:pt x="65" y="0"/>
                  </a:lnTo>
                  <a:lnTo>
                    <a:pt x="0" y="32"/>
                  </a:lnTo>
                  <a:lnTo>
                    <a:pt x="12" y="37"/>
                  </a:lnTo>
                  <a:lnTo>
                    <a:pt x="7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2" name="PA-任意多边形 335">
              <a:extLst>
                <a:ext uri="{FF2B5EF4-FFF2-40B4-BE49-F238E27FC236}">
                  <a16:creationId xmlns:a16="http://schemas.microsoft.com/office/drawing/2014/main" id="{B5FEA039-BA5C-4248-B82B-1DDB3F027EE8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4724400" y="3792538"/>
              <a:ext cx="128588" cy="55563"/>
            </a:xfrm>
            <a:custGeom>
              <a:avLst/>
              <a:gdLst>
                <a:gd name="T0" fmla="*/ 81 w 81"/>
                <a:gd name="T1" fmla="*/ 5 h 35"/>
                <a:gd name="T2" fmla="*/ 70 w 81"/>
                <a:gd name="T3" fmla="*/ 0 h 35"/>
                <a:gd name="T4" fmla="*/ 0 w 81"/>
                <a:gd name="T5" fmla="*/ 30 h 35"/>
                <a:gd name="T6" fmla="*/ 12 w 81"/>
                <a:gd name="T7" fmla="*/ 35 h 35"/>
                <a:gd name="T8" fmla="*/ 81 w 81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5">
                  <a:moveTo>
                    <a:pt x="81" y="5"/>
                  </a:moveTo>
                  <a:lnTo>
                    <a:pt x="70" y="0"/>
                  </a:lnTo>
                  <a:lnTo>
                    <a:pt x="0" y="30"/>
                  </a:lnTo>
                  <a:lnTo>
                    <a:pt x="12" y="35"/>
                  </a:lnTo>
                  <a:lnTo>
                    <a:pt x="8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3" name="PA-任意多边形 336">
              <a:extLst>
                <a:ext uri="{FF2B5EF4-FFF2-40B4-BE49-F238E27FC236}">
                  <a16:creationId xmlns:a16="http://schemas.microsoft.com/office/drawing/2014/main" id="{D0658B20-AB1E-49CA-8DA8-6F7CC9833D2B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4659313" y="3762375"/>
              <a:ext cx="133350" cy="53975"/>
            </a:xfrm>
            <a:custGeom>
              <a:avLst/>
              <a:gdLst>
                <a:gd name="T0" fmla="*/ 84 w 84"/>
                <a:gd name="T1" fmla="*/ 6 h 34"/>
                <a:gd name="T2" fmla="*/ 73 w 84"/>
                <a:gd name="T3" fmla="*/ 0 h 34"/>
                <a:gd name="T4" fmla="*/ 0 w 84"/>
                <a:gd name="T5" fmla="*/ 28 h 34"/>
                <a:gd name="T6" fmla="*/ 11 w 84"/>
                <a:gd name="T7" fmla="*/ 34 h 34"/>
                <a:gd name="T8" fmla="*/ 84 w 84"/>
                <a:gd name="T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4">
                  <a:moveTo>
                    <a:pt x="84" y="6"/>
                  </a:moveTo>
                  <a:lnTo>
                    <a:pt x="73" y="0"/>
                  </a:lnTo>
                  <a:lnTo>
                    <a:pt x="0" y="28"/>
                  </a:lnTo>
                  <a:lnTo>
                    <a:pt x="11" y="34"/>
                  </a:lnTo>
                  <a:lnTo>
                    <a:pt x="8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4" name="PA-任意多边形 337">
              <a:extLst>
                <a:ext uri="{FF2B5EF4-FFF2-40B4-BE49-F238E27FC236}">
                  <a16:creationId xmlns:a16="http://schemas.microsoft.com/office/drawing/2014/main" id="{E1AEF40D-D033-4190-BB2A-1E07DC994F0A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4598988" y="3730625"/>
              <a:ext cx="136525" cy="52388"/>
            </a:xfrm>
            <a:custGeom>
              <a:avLst/>
              <a:gdLst>
                <a:gd name="T0" fmla="*/ 86 w 86"/>
                <a:gd name="T1" fmla="*/ 6 h 33"/>
                <a:gd name="T2" fmla="*/ 76 w 86"/>
                <a:gd name="T3" fmla="*/ 0 h 33"/>
                <a:gd name="T4" fmla="*/ 0 w 86"/>
                <a:gd name="T5" fmla="*/ 27 h 33"/>
                <a:gd name="T6" fmla="*/ 10 w 86"/>
                <a:gd name="T7" fmla="*/ 33 h 33"/>
                <a:gd name="T8" fmla="*/ 86 w 86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3">
                  <a:moveTo>
                    <a:pt x="86" y="6"/>
                  </a:moveTo>
                  <a:lnTo>
                    <a:pt x="76" y="0"/>
                  </a:lnTo>
                  <a:lnTo>
                    <a:pt x="0" y="27"/>
                  </a:lnTo>
                  <a:lnTo>
                    <a:pt x="10" y="33"/>
                  </a:lnTo>
                  <a:lnTo>
                    <a:pt x="8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5" name="PA-任意多边形 338">
              <a:extLst>
                <a:ext uri="{FF2B5EF4-FFF2-40B4-BE49-F238E27FC236}">
                  <a16:creationId xmlns:a16="http://schemas.microsoft.com/office/drawing/2014/main" id="{43FD7BF1-FE64-47DE-B409-07BF2E2440F1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4541838" y="3698875"/>
              <a:ext cx="139700" cy="49213"/>
            </a:xfrm>
            <a:custGeom>
              <a:avLst/>
              <a:gdLst>
                <a:gd name="T0" fmla="*/ 88 w 88"/>
                <a:gd name="T1" fmla="*/ 6 h 31"/>
                <a:gd name="T2" fmla="*/ 78 w 88"/>
                <a:gd name="T3" fmla="*/ 0 h 31"/>
                <a:gd name="T4" fmla="*/ 0 w 88"/>
                <a:gd name="T5" fmla="*/ 25 h 31"/>
                <a:gd name="T6" fmla="*/ 9 w 88"/>
                <a:gd name="T7" fmla="*/ 31 h 31"/>
                <a:gd name="T8" fmla="*/ 88 w 88"/>
                <a:gd name="T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1">
                  <a:moveTo>
                    <a:pt x="88" y="6"/>
                  </a:moveTo>
                  <a:lnTo>
                    <a:pt x="78" y="0"/>
                  </a:lnTo>
                  <a:lnTo>
                    <a:pt x="0" y="25"/>
                  </a:lnTo>
                  <a:lnTo>
                    <a:pt x="9" y="31"/>
                  </a:lnTo>
                  <a:lnTo>
                    <a:pt x="8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6" name="PA-任意多边形 339">
              <a:extLst>
                <a:ext uri="{FF2B5EF4-FFF2-40B4-BE49-F238E27FC236}">
                  <a16:creationId xmlns:a16="http://schemas.microsoft.com/office/drawing/2014/main" id="{5082DE32-501F-4DCF-84F0-9D8CD8AC184B}"/>
                </a:ext>
              </a:extLst>
            </p:cNvPr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4487863" y="3665538"/>
              <a:ext cx="142875" cy="46038"/>
            </a:xfrm>
            <a:custGeom>
              <a:avLst/>
              <a:gdLst>
                <a:gd name="T0" fmla="*/ 90 w 90"/>
                <a:gd name="T1" fmla="*/ 6 h 29"/>
                <a:gd name="T2" fmla="*/ 82 w 90"/>
                <a:gd name="T3" fmla="*/ 0 h 29"/>
                <a:gd name="T4" fmla="*/ 0 w 90"/>
                <a:gd name="T5" fmla="*/ 23 h 29"/>
                <a:gd name="T6" fmla="*/ 9 w 90"/>
                <a:gd name="T7" fmla="*/ 29 h 29"/>
                <a:gd name="T8" fmla="*/ 90 w 90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9">
                  <a:moveTo>
                    <a:pt x="90" y="6"/>
                  </a:moveTo>
                  <a:lnTo>
                    <a:pt x="82" y="0"/>
                  </a:lnTo>
                  <a:lnTo>
                    <a:pt x="0" y="23"/>
                  </a:lnTo>
                  <a:lnTo>
                    <a:pt x="9" y="29"/>
                  </a:lnTo>
                  <a:lnTo>
                    <a:pt x="9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7" name="PA-任意多边形 340">
              <a:extLst>
                <a:ext uri="{FF2B5EF4-FFF2-40B4-BE49-F238E27FC236}">
                  <a16:creationId xmlns:a16="http://schemas.microsoft.com/office/drawing/2014/main" id="{407283C7-BC77-4663-8576-462932FD6FC9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4438650" y="3630613"/>
              <a:ext cx="147638" cy="42863"/>
            </a:xfrm>
            <a:custGeom>
              <a:avLst/>
              <a:gdLst>
                <a:gd name="T0" fmla="*/ 93 w 93"/>
                <a:gd name="T1" fmla="*/ 6 h 27"/>
                <a:gd name="T2" fmla="*/ 84 w 93"/>
                <a:gd name="T3" fmla="*/ 0 h 27"/>
                <a:gd name="T4" fmla="*/ 0 w 93"/>
                <a:gd name="T5" fmla="*/ 21 h 27"/>
                <a:gd name="T6" fmla="*/ 9 w 93"/>
                <a:gd name="T7" fmla="*/ 27 h 27"/>
                <a:gd name="T8" fmla="*/ 93 w 93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7">
                  <a:moveTo>
                    <a:pt x="93" y="6"/>
                  </a:moveTo>
                  <a:lnTo>
                    <a:pt x="84" y="0"/>
                  </a:lnTo>
                  <a:lnTo>
                    <a:pt x="0" y="21"/>
                  </a:lnTo>
                  <a:lnTo>
                    <a:pt x="9" y="27"/>
                  </a:lnTo>
                  <a:lnTo>
                    <a:pt x="9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8" name="PA-任意多边形 341">
              <a:extLst>
                <a:ext uri="{FF2B5EF4-FFF2-40B4-BE49-F238E27FC236}">
                  <a16:creationId xmlns:a16="http://schemas.microsoft.com/office/drawing/2014/main" id="{1B522EF3-7F98-4CCF-830D-F124F69D2D79}"/>
                </a:ext>
              </a:extLst>
            </p:cNvPr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4394200" y="3594100"/>
              <a:ext cx="149225" cy="41275"/>
            </a:xfrm>
            <a:custGeom>
              <a:avLst/>
              <a:gdLst>
                <a:gd name="T0" fmla="*/ 94 w 94"/>
                <a:gd name="T1" fmla="*/ 7 h 26"/>
                <a:gd name="T2" fmla="*/ 87 w 94"/>
                <a:gd name="T3" fmla="*/ 0 h 26"/>
                <a:gd name="T4" fmla="*/ 0 w 94"/>
                <a:gd name="T5" fmla="*/ 19 h 26"/>
                <a:gd name="T6" fmla="*/ 8 w 94"/>
                <a:gd name="T7" fmla="*/ 26 h 26"/>
                <a:gd name="T8" fmla="*/ 94 w 94"/>
                <a:gd name="T9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6">
                  <a:moveTo>
                    <a:pt x="94" y="7"/>
                  </a:moveTo>
                  <a:lnTo>
                    <a:pt x="87" y="0"/>
                  </a:lnTo>
                  <a:lnTo>
                    <a:pt x="0" y="19"/>
                  </a:lnTo>
                  <a:lnTo>
                    <a:pt x="8" y="26"/>
                  </a:lnTo>
                  <a:lnTo>
                    <a:pt x="9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9" name="PA-任意多边形 342">
              <a:extLst>
                <a:ext uri="{FF2B5EF4-FFF2-40B4-BE49-F238E27FC236}">
                  <a16:creationId xmlns:a16="http://schemas.microsoft.com/office/drawing/2014/main" id="{B1510167-A6E8-4ADD-8485-896E7060A6F8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4356100" y="3557588"/>
              <a:ext cx="150813" cy="38100"/>
            </a:xfrm>
            <a:custGeom>
              <a:avLst/>
              <a:gdLst>
                <a:gd name="T0" fmla="*/ 95 w 95"/>
                <a:gd name="T1" fmla="*/ 7 h 24"/>
                <a:gd name="T2" fmla="*/ 88 w 95"/>
                <a:gd name="T3" fmla="*/ 0 h 24"/>
                <a:gd name="T4" fmla="*/ 0 w 95"/>
                <a:gd name="T5" fmla="*/ 17 h 24"/>
                <a:gd name="T6" fmla="*/ 6 w 95"/>
                <a:gd name="T7" fmla="*/ 24 h 24"/>
                <a:gd name="T8" fmla="*/ 95 w 95"/>
                <a:gd name="T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24">
                  <a:moveTo>
                    <a:pt x="95" y="7"/>
                  </a:moveTo>
                  <a:lnTo>
                    <a:pt x="88" y="0"/>
                  </a:lnTo>
                  <a:lnTo>
                    <a:pt x="0" y="17"/>
                  </a:lnTo>
                  <a:lnTo>
                    <a:pt x="6" y="24"/>
                  </a:lnTo>
                  <a:lnTo>
                    <a:pt x="9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0" name="PA-任意多边形 343">
              <a:extLst>
                <a:ext uri="{FF2B5EF4-FFF2-40B4-BE49-F238E27FC236}">
                  <a16:creationId xmlns:a16="http://schemas.microsoft.com/office/drawing/2014/main" id="{3FEF917B-B566-4383-BF92-A3A469C6976C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4321175" y="3521075"/>
              <a:ext cx="152400" cy="34925"/>
            </a:xfrm>
            <a:custGeom>
              <a:avLst/>
              <a:gdLst>
                <a:gd name="T0" fmla="*/ 96 w 96"/>
                <a:gd name="T1" fmla="*/ 6 h 22"/>
                <a:gd name="T2" fmla="*/ 90 w 96"/>
                <a:gd name="T3" fmla="*/ 0 h 22"/>
                <a:gd name="T4" fmla="*/ 0 w 96"/>
                <a:gd name="T5" fmla="*/ 14 h 22"/>
                <a:gd name="T6" fmla="*/ 6 w 96"/>
                <a:gd name="T7" fmla="*/ 22 h 22"/>
                <a:gd name="T8" fmla="*/ 96 w 96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2">
                  <a:moveTo>
                    <a:pt x="96" y="6"/>
                  </a:moveTo>
                  <a:lnTo>
                    <a:pt x="90" y="0"/>
                  </a:lnTo>
                  <a:lnTo>
                    <a:pt x="0" y="14"/>
                  </a:lnTo>
                  <a:lnTo>
                    <a:pt x="6" y="22"/>
                  </a:lnTo>
                  <a:lnTo>
                    <a:pt x="9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1" name="PA-任意多边形 344">
              <a:extLst>
                <a:ext uri="{FF2B5EF4-FFF2-40B4-BE49-F238E27FC236}">
                  <a16:creationId xmlns:a16="http://schemas.microsoft.com/office/drawing/2014/main" id="{597C27CA-A702-4DCA-9770-64B058011642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4291013" y="3481388"/>
              <a:ext cx="153988" cy="31750"/>
            </a:xfrm>
            <a:custGeom>
              <a:avLst/>
              <a:gdLst>
                <a:gd name="T0" fmla="*/ 97 w 97"/>
                <a:gd name="T1" fmla="*/ 8 h 20"/>
                <a:gd name="T2" fmla="*/ 92 w 97"/>
                <a:gd name="T3" fmla="*/ 0 h 20"/>
                <a:gd name="T4" fmla="*/ 0 w 97"/>
                <a:gd name="T5" fmla="*/ 13 h 20"/>
                <a:gd name="T6" fmla="*/ 5 w 97"/>
                <a:gd name="T7" fmla="*/ 20 h 20"/>
                <a:gd name="T8" fmla="*/ 97 w 97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0">
                  <a:moveTo>
                    <a:pt x="97" y="8"/>
                  </a:moveTo>
                  <a:lnTo>
                    <a:pt x="92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9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2" name="PA-任意多边形 345">
              <a:extLst>
                <a:ext uri="{FF2B5EF4-FFF2-40B4-BE49-F238E27FC236}">
                  <a16:creationId xmlns:a16="http://schemas.microsoft.com/office/drawing/2014/main" id="{8484902C-EA99-4CD4-8E56-D6A1761AA335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4267200" y="3443288"/>
              <a:ext cx="153988" cy="28575"/>
            </a:xfrm>
            <a:custGeom>
              <a:avLst/>
              <a:gdLst>
                <a:gd name="T0" fmla="*/ 97 w 97"/>
                <a:gd name="T1" fmla="*/ 7 h 18"/>
                <a:gd name="T2" fmla="*/ 93 w 97"/>
                <a:gd name="T3" fmla="*/ 0 h 18"/>
                <a:gd name="T4" fmla="*/ 0 w 97"/>
                <a:gd name="T5" fmla="*/ 11 h 18"/>
                <a:gd name="T6" fmla="*/ 4 w 97"/>
                <a:gd name="T7" fmla="*/ 18 h 18"/>
                <a:gd name="T8" fmla="*/ 97 w 97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8">
                  <a:moveTo>
                    <a:pt x="97" y="7"/>
                  </a:moveTo>
                  <a:lnTo>
                    <a:pt x="93" y="0"/>
                  </a:lnTo>
                  <a:lnTo>
                    <a:pt x="0" y="11"/>
                  </a:lnTo>
                  <a:lnTo>
                    <a:pt x="4" y="18"/>
                  </a:lnTo>
                  <a:lnTo>
                    <a:pt x="9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3" name="PA-任意多边形 346">
              <a:extLst>
                <a:ext uri="{FF2B5EF4-FFF2-40B4-BE49-F238E27FC236}">
                  <a16:creationId xmlns:a16="http://schemas.microsoft.com/office/drawing/2014/main" id="{3A2ECFDB-74F3-4BF3-A814-BB8244B33932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4246563" y="3403600"/>
              <a:ext cx="155575" cy="25400"/>
            </a:xfrm>
            <a:custGeom>
              <a:avLst/>
              <a:gdLst>
                <a:gd name="T0" fmla="*/ 98 w 98"/>
                <a:gd name="T1" fmla="*/ 7 h 16"/>
                <a:gd name="T2" fmla="*/ 94 w 98"/>
                <a:gd name="T3" fmla="*/ 0 h 16"/>
                <a:gd name="T4" fmla="*/ 0 w 98"/>
                <a:gd name="T5" fmla="*/ 9 h 16"/>
                <a:gd name="T6" fmla="*/ 3 w 98"/>
                <a:gd name="T7" fmla="*/ 16 h 16"/>
                <a:gd name="T8" fmla="*/ 98 w 98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6">
                  <a:moveTo>
                    <a:pt x="98" y="7"/>
                  </a:moveTo>
                  <a:lnTo>
                    <a:pt x="94" y="0"/>
                  </a:lnTo>
                  <a:lnTo>
                    <a:pt x="0" y="9"/>
                  </a:lnTo>
                  <a:lnTo>
                    <a:pt x="3" y="16"/>
                  </a:lnTo>
                  <a:lnTo>
                    <a:pt x="9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4" name="PA-任意多边形 347">
              <a:extLst>
                <a:ext uri="{FF2B5EF4-FFF2-40B4-BE49-F238E27FC236}">
                  <a16:creationId xmlns:a16="http://schemas.microsoft.com/office/drawing/2014/main" id="{32F937C7-321E-4F27-B378-6FC23CE99E80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4232275" y="3363913"/>
              <a:ext cx="153988" cy="22225"/>
            </a:xfrm>
            <a:custGeom>
              <a:avLst/>
              <a:gdLst>
                <a:gd name="T0" fmla="*/ 97 w 97"/>
                <a:gd name="T1" fmla="*/ 7 h 14"/>
                <a:gd name="T2" fmla="*/ 95 w 97"/>
                <a:gd name="T3" fmla="*/ 0 h 14"/>
                <a:gd name="T4" fmla="*/ 0 w 97"/>
                <a:gd name="T5" fmla="*/ 6 h 14"/>
                <a:gd name="T6" fmla="*/ 2 w 97"/>
                <a:gd name="T7" fmla="*/ 14 h 14"/>
                <a:gd name="T8" fmla="*/ 97 w 9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">
                  <a:moveTo>
                    <a:pt x="97" y="7"/>
                  </a:moveTo>
                  <a:lnTo>
                    <a:pt x="95" y="0"/>
                  </a:lnTo>
                  <a:lnTo>
                    <a:pt x="0" y="6"/>
                  </a:lnTo>
                  <a:lnTo>
                    <a:pt x="2" y="14"/>
                  </a:lnTo>
                  <a:lnTo>
                    <a:pt x="9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5" name="PA-任意多边形 348">
              <a:extLst>
                <a:ext uri="{FF2B5EF4-FFF2-40B4-BE49-F238E27FC236}">
                  <a16:creationId xmlns:a16="http://schemas.microsoft.com/office/drawing/2014/main" id="{185A6842-798C-4766-8315-86FA57993555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4222750" y="3324225"/>
              <a:ext cx="153988" cy="17463"/>
            </a:xfrm>
            <a:custGeom>
              <a:avLst/>
              <a:gdLst>
                <a:gd name="T0" fmla="*/ 97 w 97"/>
                <a:gd name="T1" fmla="*/ 7 h 11"/>
                <a:gd name="T2" fmla="*/ 96 w 97"/>
                <a:gd name="T3" fmla="*/ 0 h 11"/>
                <a:gd name="T4" fmla="*/ 0 w 97"/>
                <a:gd name="T5" fmla="*/ 4 h 11"/>
                <a:gd name="T6" fmla="*/ 1 w 97"/>
                <a:gd name="T7" fmla="*/ 11 h 11"/>
                <a:gd name="T8" fmla="*/ 97 w 97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97" y="7"/>
                  </a:moveTo>
                  <a:lnTo>
                    <a:pt x="9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9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6" name="PA-任意多边形 349">
              <a:extLst>
                <a:ext uri="{FF2B5EF4-FFF2-40B4-BE49-F238E27FC236}">
                  <a16:creationId xmlns:a16="http://schemas.microsoft.com/office/drawing/2014/main" id="{E8BFCC1E-57ED-4C97-BB7A-42EA4EED736A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4217988" y="3284538"/>
              <a:ext cx="152400" cy="14288"/>
            </a:xfrm>
            <a:custGeom>
              <a:avLst/>
              <a:gdLst>
                <a:gd name="T0" fmla="*/ 96 w 96"/>
                <a:gd name="T1" fmla="*/ 7 h 9"/>
                <a:gd name="T2" fmla="*/ 96 w 96"/>
                <a:gd name="T3" fmla="*/ 0 h 9"/>
                <a:gd name="T4" fmla="*/ 0 w 96"/>
                <a:gd name="T5" fmla="*/ 2 h 9"/>
                <a:gd name="T6" fmla="*/ 0 w 96"/>
                <a:gd name="T7" fmla="*/ 9 h 9"/>
                <a:gd name="T8" fmla="*/ 96 w 9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">
                  <a:moveTo>
                    <a:pt x="96" y="7"/>
                  </a:moveTo>
                  <a:lnTo>
                    <a:pt x="96" y="0"/>
                  </a:lnTo>
                  <a:lnTo>
                    <a:pt x="0" y="2"/>
                  </a:lnTo>
                  <a:lnTo>
                    <a:pt x="0" y="9"/>
                  </a:lnTo>
                  <a:lnTo>
                    <a:pt x="9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7" name="PA-任意多边形 350">
              <a:extLst>
                <a:ext uri="{FF2B5EF4-FFF2-40B4-BE49-F238E27FC236}">
                  <a16:creationId xmlns:a16="http://schemas.microsoft.com/office/drawing/2014/main" id="{7F95A6C3-D24C-4DCE-A349-EF4B95ECC155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4217988" y="3243263"/>
              <a:ext cx="152400" cy="12700"/>
            </a:xfrm>
            <a:custGeom>
              <a:avLst/>
              <a:gdLst>
                <a:gd name="T0" fmla="*/ 96 w 96"/>
                <a:gd name="T1" fmla="*/ 8 h 8"/>
                <a:gd name="T2" fmla="*/ 96 w 96"/>
                <a:gd name="T3" fmla="*/ 0 h 8"/>
                <a:gd name="T4" fmla="*/ 0 w 96"/>
                <a:gd name="T5" fmla="*/ 0 h 8"/>
                <a:gd name="T6" fmla="*/ 0 w 96"/>
                <a:gd name="T7" fmla="*/ 7 h 8"/>
                <a:gd name="T8" fmla="*/ 96 w 9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">
                  <a:moveTo>
                    <a:pt x="96" y="8"/>
                  </a:moveTo>
                  <a:lnTo>
                    <a:pt x="96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8" name="PA-任意多边形 351">
              <a:extLst>
                <a:ext uri="{FF2B5EF4-FFF2-40B4-BE49-F238E27FC236}">
                  <a16:creationId xmlns:a16="http://schemas.microsoft.com/office/drawing/2014/main" id="{B2683C39-BC39-4048-AF87-25A163A2CA1D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4221163" y="3200400"/>
              <a:ext cx="153988" cy="14288"/>
            </a:xfrm>
            <a:custGeom>
              <a:avLst/>
              <a:gdLst>
                <a:gd name="T0" fmla="*/ 96 w 97"/>
                <a:gd name="T1" fmla="*/ 9 h 9"/>
                <a:gd name="T2" fmla="*/ 97 w 97"/>
                <a:gd name="T3" fmla="*/ 2 h 9"/>
                <a:gd name="T4" fmla="*/ 2 w 97"/>
                <a:gd name="T5" fmla="*/ 0 h 9"/>
                <a:gd name="T6" fmla="*/ 0 w 97"/>
                <a:gd name="T7" fmla="*/ 7 h 9"/>
                <a:gd name="T8" fmla="*/ 96 w 97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">
                  <a:moveTo>
                    <a:pt x="96" y="9"/>
                  </a:moveTo>
                  <a:lnTo>
                    <a:pt x="97" y="2"/>
                  </a:lnTo>
                  <a:lnTo>
                    <a:pt x="2" y="0"/>
                  </a:lnTo>
                  <a:lnTo>
                    <a:pt x="0" y="7"/>
                  </a:lnTo>
                  <a:lnTo>
                    <a:pt x="9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9" name="PA-任意多边形 352">
              <a:extLst>
                <a:ext uri="{FF2B5EF4-FFF2-40B4-BE49-F238E27FC236}">
                  <a16:creationId xmlns:a16="http://schemas.microsoft.com/office/drawing/2014/main" id="{F573C688-B185-4C87-9B59-0C4639FAA636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4230688" y="3155950"/>
              <a:ext cx="153988" cy="19050"/>
            </a:xfrm>
            <a:custGeom>
              <a:avLst/>
              <a:gdLst>
                <a:gd name="T0" fmla="*/ 96 w 97"/>
                <a:gd name="T1" fmla="*/ 12 h 12"/>
                <a:gd name="T2" fmla="*/ 97 w 97"/>
                <a:gd name="T3" fmla="*/ 5 h 12"/>
                <a:gd name="T4" fmla="*/ 2 w 97"/>
                <a:gd name="T5" fmla="*/ 0 h 12"/>
                <a:gd name="T6" fmla="*/ 0 w 97"/>
                <a:gd name="T7" fmla="*/ 7 h 12"/>
                <a:gd name="T8" fmla="*/ 96 w 9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2">
                  <a:moveTo>
                    <a:pt x="96" y="12"/>
                  </a:moveTo>
                  <a:lnTo>
                    <a:pt x="97" y="5"/>
                  </a:lnTo>
                  <a:lnTo>
                    <a:pt x="2" y="0"/>
                  </a:lnTo>
                  <a:lnTo>
                    <a:pt x="0" y="7"/>
                  </a:lnTo>
                  <a:lnTo>
                    <a:pt x="9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0" name="PA-任意多边形 353">
              <a:extLst>
                <a:ext uri="{FF2B5EF4-FFF2-40B4-BE49-F238E27FC236}">
                  <a16:creationId xmlns:a16="http://schemas.microsoft.com/office/drawing/2014/main" id="{2C352446-F6C8-4A2E-AE0B-B9537F9F0996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4244975" y="3111500"/>
              <a:ext cx="155575" cy="23813"/>
            </a:xfrm>
            <a:custGeom>
              <a:avLst/>
              <a:gdLst>
                <a:gd name="T0" fmla="*/ 95 w 98"/>
                <a:gd name="T1" fmla="*/ 15 h 15"/>
                <a:gd name="T2" fmla="*/ 98 w 98"/>
                <a:gd name="T3" fmla="*/ 8 h 15"/>
                <a:gd name="T4" fmla="*/ 3 w 98"/>
                <a:gd name="T5" fmla="*/ 0 h 15"/>
                <a:gd name="T6" fmla="*/ 0 w 98"/>
                <a:gd name="T7" fmla="*/ 8 h 15"/>
                <a:gd name="T8" fmla="*/ 95 w 98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5">
                  <a:moveTo>
                    <a:pt x="95" y="15"/>
                  </a:moveTo>
                  <a:lnTo>
                    <a:pt x="98" y="8"/>
                  </a:lnTo>
                  <a:lnTo>
                    <a:pt x="3" y="0"/>
                  </a:lnTo>
                  <a:lnTo>
                    <a:pt x="0" y="8"/>
                  </a:lnTo>
                  <a:lnTo>
                    <a:pt x="9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1" name="PA-任意多边形 354">
              <a:extLst>
                <a:ext uri="{FF2B5EF4-FFF2-40B4-BE49-F238E27FC236}">
                  <a16:creationId xmlns:a16="http://schemas.microsoft.com/office/drawing/2014/main" id="{F9CE6F49-4BE1-4DDF-A620-54C11349BDD6}"/>
                </a:ext>
              </a:extLst>
            </p:cNvPr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4265613" y="3070225"/>
              <a:ext cx="153988" cy="25400"/>
            </a:xfrm>
            <a:custGeom>
              <a:avLst/>
              <a:gdLst>
                <a:gd name="T0" fmla="*/ 93 w 97"/>
                <a:gd name="T1" fmla="*/ 16 h 16"/>
                <a:gd name="T2" fmla="*/ 97 w 97"/>
                <a:gd name="T3" fmla="*/ 9 h 16"/>
                <a:gd name="T4" fmla="*/ 3 w 97"/>
                <a:gd name="T5" fmla="*/ 0 h 16"/>
                <a:gd name="T6" fmla="*/ 0 w 97"/>
                <a:gd name="T7" fmla="*/ 7 h 16"/>
                <a:gd name="T8" fmla="*/ 93 w 9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">
                  <a:moveTo>
                    <a:pt x="93" y="16"/>
                  </a:moveTo>
                  <a:lnTo>
                    <a:pt x="97" y="9"/>
                  </a:lnTo>
                  <a:lnTo>
                    <a:pt x="3" y="0"/>
                  </a:lnTo>
                  <a:lnTo>
                    <a:pt x="0" y="7"/>
                  </a:lnTo>
                  <a:lnTo>
                    <a:pt x="9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2" name="PA-任意多边形 355">
              <a:extLst>
                <a:ext uri="{FF2B5EF4-FFF2-40B4-BE49-F238E27FC236}">
                  <a16:creationId xmlns:a16="http://schemas.microsoft.com/office/drawing/2014/main" id="{C4965986-E664-4E35-B18D-868569181F57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4289425" y="3027363"/>
              <a:ext cx="153988" cy="30163"/>
            </a:xfrm>
            <a:custGeom>
              <a:avLst/>
              <a:gdLst>
                <a:gd name="T0" fmla="*/ 92 w 97"/>
                <a:gd name="T1" fmla="*/ 19 h 19"/>
                <a:gd name="T2" fmla="*/ 97 w 97"/>
                <a:gd name="T3" fmla="*/ 11 h 19"/>
                <a:gd name="T4" fmla="*/ 4 w 97"/>
                <a:gd name="T5" fmla="*/ 0 h 19"/>
                <a:gd name="T6" fmla="*/ 0 w 97"/>
                <a:gd name="T7" fmla="*/ 7 h 19"/>
                <a:gd name="T8" fmla="*/ 92 w 9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">
                  <a:moveTo>
                    <a:pt x="92" y="19"/>
                  </a:moveTo>
                  <a:lnTo>
                    <a:pt x="97" y="11"/>
                  </a:lnTo>
                  <a:lnTo>
                    <a:pt x="4" y="0"/>
                  </a:lnTo>
                  <a:lnTo>
                    <a:pt x="0" y="7"/>
                  </a:lnTo>
                  <a:lnTo>
                    <a:pt x="9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3" name="PA-任意多边形 356">
              <a:extLst>
                <a:ext uri="{FF2B5EF4-FFF2-40B4-BE49-F238E27FC236}">
                  <a16:creationId xmlns:a16="http://schemas.microsoft.com/office/drawing/2014/main" id="{A64A8148-9610-4034-9A0F-7D9E9C55B3D5}"/>
                </a:ext>
              </a:extLst>
            </p:cNvPr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4318000" y="2984500"/>
              <a:ext cx="153988" cy="33338"/>
            </a:xfrm>
            <a:custGeom>
              <a:avLst/>
              <a:gdLst>
                <a:gd name="T0" fmla="*/ 92 w 97"/>
                <a:gd name="T1" fmla="*/ 21 h 21"/>
                <a:gd name="T2" fmla="*/ 97 w 97"/>
                <a:gd name="T3" fmla="*/ 14 h 21"/>
                <a:gd name="T4" fmla="*/ 6 w 97"/>
                <a:gd name="T5" fmla="*/ 0 h 21"/>
                <a:gd name="T6" fmla="*/ 0 w 97"/>
                <a:gd name="T7" fmla="*/ 8 h 21"/>
                <a:gd name="T8" fmla="*/ 92 w 97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">
                  <a:moveTo>
                    <a:pt x="92" y="21"/>
                  </a:moveTo>
                  <a:lnTo>
                    <a:pt x="97" y="14"/>
                  </a:lnTo>
                  <a:lnTo>
                    <a:pt x="6" y="0"/>
                  </a:lnTo>
                  <a:lnTo>
                    <a:pt x="0" y="8"/>
                  </a:lnTo>
                  <a:lnTo>
                    <a:pt x="9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4" name="PA-任意多边形 357">
              <a:extLst>
                <a:ext uri="{FF2B5EF4-FFF2-40B4-BE49-F238E27FC236}">
                  <a16:creationId xmlns:a16="http://schemas.microsoft.com/office/drawing/2014/main" id="{7C04ED72-3585-48D2-9818-A217C321A883}"/>
                </a:ext>
              </a:extLst>
            </p:cNvPr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4352925" y="2944813"/>
              <a:ext cx="150813" cy="34925"/>
            </a:xfrm>
            <a:custGeom>
              <a:avLst/>
              <a:gdLst>
                <a:gd name="T0" fmla="*/ 89 w 95"/>
                <a:gd name="T1" fmla="*/ 22 h 22"/>
                <a:gd name="T2" fmla="*/ 95 w 95"/>
                <a:gd name="T3" fmla="*/ 16 h 22"/>
                <a:gd name="T4" fmla="*/ 7 w 95"/>
                <a:gd name="T5" fmla="*/ 0 h 22"/>
                <a:gd name="T6" fmla="*/ 0 w 95"/>
                <a:gd name="T7" fmla="*/ 7 h 22"/>
                <a:gd name="T8" fmla="*/ 89 w 9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22">
                  <a:moveTo>
                    <a:pt x="89" y="22"/>
                  </a:moveTo>
                  <a:lnTo>
                    <a:pt x="95" y="16"/>
                  </a:lnTo>
                  <a:lnTo>
                    <a:pt x="7" y="0"/>
                  </a:lnTo>
                  <a:lnTo>
                    <a:pt x="0" y="7"/>
                  </a:lnTo>
                  <a:lnTo>
                    <a:pt x="8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5" name="PA-任意多边形 358">
              <a:extLst>
                <a:ext uri="{FF2B5EF4-FFF2-40B4-BE49-F238E27FC236}">
                  <a16:creationId xmlns:a16="http://schemas.microsoft.com/office/drawing/2014/main" id="{D1D92CAA-A926-4DC7-BF89-170AD9EF1CB1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4392613" y="2905125"/>
              <a:ext cx="149225" cy="38100"/>
            </a:xfrm>
            <a:custGeom>
              <a:avLst/>
              <a:gdLst>
                <a:gd name="T0" fmla="*/ 87 w 94"/>
                <a:gd name="T1" fmla="*/ 24 h 24"/>
                <a:gd name="T2" fmla="*/ 94 w 94"/>
                <a:gd name="T3" fmla="*/ 17 h 24"/>
                <a:gd name="T4" fmla="*/ 7 w 94"/>
                <a:gd name="T5" fmla="*/ 0 h 24"/>
                <a:gd name="T6" fmla="*/ 0 w 94"/>
                <a:gd name="T7" fmla="*/ 6 h 24"/>
                <a:gd name="T8" fmla="*/ 87 w 9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4">
                  <a:moveTo>
                    <a:pt x="87" y="24"/>
                  </a:moveTo>
                  <a:lnTo>
                    <a:pt x="94" y="17"/>
                  </a:lnTo>
                  <a:lnTo>
                    <a:pt x="7" y="0"/>
                  </a:lnTo>
                  <a:lnTo>
                    <a:pt x="0" y="6"/>
                  </a:lnTo>
                  <a:lnTo>
                    <a:pt x="8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6" name="PA-任意多边形 359">
              <a:extLst>
                <a:ext uri="{FF2B5EF4-FFF2-40B4-BE49-F238E27FC236}">
                  <a16:creationId xmlns:a16="http://schemas.microsoft.com/office/drawing/2014/main" id="{2F475BCB-6966-4338-82B9-C0AC8223E5F5}"/>
                </a:ext>
              </a:extLst>
            </p:cNvPr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4435475" y="2865438"/>
              <a:ext cx="147638" cy="41275"/>
            </a:xfrm>
            <a:custGeom>
              <a:avLst/>
              <a:gdLst>
                <a:gd name="T0" fmla="*/ 85 w 93"/>
                <a:gd name="T1" fmla="*/ 26 h 26"/>
                <a:gd name="T2" fmla="*/ 93 w 93"/>
                <a:gd name="T3" fmla="*/ 20 h 26"/>
                <a:gd name="T4" fmla="*/ 8 w 93"/>
                <a:gd name="T5" fmla="*/ 0 h 26"/>
                <a:gd name="T6" fmla="*/ 0 w 93"/>
                <a:gd name="T7" fmla="*/ 6 h 26"/>
                <a:gd name="T8" fmla="*/ 85 w 9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6">
                  <a:moveTo>
                    <a:pt x="85" y="26"/>
                  </a:moveTo>
                  <a:lnTo>
                    <a:pt x="93" y="20"/>
                  </a:lnTo>
                  <a:lnTo>
                    <a:pt x="8" y="0"/>
                  </a:lnTo>
                  <a:lnTo>
                    <a:pt x="0" y="6"/>
                  </a:lnTo>
                  <a:lnTo>
                    <a:pt x="8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7" name="PA-任意多边形 360">
              <a:extLst>
                <a:ext uri="{FF2B5EF4-FFF2-40B4-BE49-F238E27FC236}">
                  <a16:creationId xmlns:a16="http://schemas.microsoft.com/office/drawing/2014/main" id="{5BC6A786-FCAF-4C3B-9EBA-DF2811FBECB5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4483100" y="2827338"/>
              <a:ext cx="146050" cy="44450"/>
            </a:xfrm>
            <a:custGeom>
              <a:avLst/>
              <a:gdLst>
                <a:gd name="T0" fmla="*/ 83 w 92"/>
                <a:gd name="T1" fmla="*/ 28 h 28"/>
                <a:gd name="T2" fmla="*/ 92 w 92"/>
                <a:gd name="T3" fmla="*/ 21 h 28"/>
                <a:gd name="T4" fmla="*/ 9 w 92"/>
                <a:gd name="T5" fmla="*/ 0 h 28"/>
                <a:gd name="T6" fmla="*/ 0 w 92"/>
                <a:gd name="T7" fmla="*/ 6 h 28"/>
                <a:gd name="T8" fmla="*/ 83 w 9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8">
                  <a:moveTo>
                    <a:pt x="83" y="28"/>
                  </a:moveTo>
                  <a:lnTo>
                    <a:pt x="92" y="21"/>
                  </a:lnTo>
                  <a:lnTo>
                    <a:pt x="9" y="0"/>
                  </a:lnTo>
                  <a:lnTo>
                    <a:pt x="0" y="6"/>
                  </a:lnTo>
                  <a:lnTo>
                    <a:pt x="8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8" name="PA-任意多边形 361">
              <a:extLst>
                <a:ext uri="{FF2B5EF4-FFF2-40B4-BE49-F238E27FC236}">
                  <a16:creationId xmlns:a16="http://schemas.microsoft.com/office/drawing/2014/main" id="{753914E1-0DA4-409C-808A-3AC0375A68EA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4537075" y="2790825"/>
              <a:ext cx="141288" cy="47625"/>
            </a:xfrm>
            <a:custGeom>
              <a:avLst/>
              <a:gdLst>
                <a:gd name="T0" fmla="*/ 79 w 89"/>
                <a:gd name="T1" fmla="*/ 30 h 30"/>
                <a:gd name="T2" fmla="*/ 89 w 89"/>
                <a:gd name="T3" fmla="*/ 23 h 30"/>
                <a:gd name="T4" fmla="*/ 9 w 89"/>
                <a:gd name="T5" fmla="*/ 0 h 30"/>
                <a:gd name="T6" fmla="*/ 0 w 89"/>
                <a:gd name="T7" fmla="*/ 6 h 30"/>
                <a:gd name="T8" fmla="*/ 79 w 89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0">
                  <a:moveTo>
                    <a:pt x="79" y="30"/>
                  </a:moveTo>
                  <a:lnTo>
                    <a:pt x="89" y="23"/>
                  </a:lnTo>
                  <a:lnTo>
                    <a:pt x="9" y="0"/>
                  </a:lnTo>
                  <a:lnTo>
                    <a:pt x="0" y="6"/>
                  </a:lnTo>
                  <a:lnTo>
                    <a:pt x="7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9" name="PA-任意多边形 362">
              <a:extLst>
                <a:ext uri="{FF2B5EF4-FFF2-40B4-BE49-F238E27FC236}">
                  <a16:creationId xmlns:a16="http://schemas.microsoft.com/office/drawing/2014/main" id="{21F1AC4C-7F26-4401-BD5A-3EF11CA2401B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4594225" y="2754313"/>
              <a:ext cx="136525" cy="50800"/>
            </a:xfrm>
            <a:custGeom>
              <a:avLst/>
              <a:gdLst>
                <a:gd name="T0" fmla="*/ 76 w 86"/>
                <a:gd name="T1" fmla="*/ 32 h 32"/>
                <a:gd name="T2" fmla="*/ 86 w 86"/>
                <a:gd name="T3" fmla="*/ 26 h 32"/>
                <a:gd name="T4" fmla="*/ 10 w 86"/>
                <a:gd name="T5" fmla="*/ 0 h 32"/>
                <a:gd name="T6" fmla="*/ 0 w 86"/>
                <a:gd name="T7" fmla="*/ 6 h 32"/>
                <a:gd name="T8" fmla="*/ 76 w 86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2">
                  <a:moveTo>
                    <a:pt x="76" y="32"/>
                  </a:moveTo>
                  <a:lnTo>
                    <a:pt x="86" y="26"/>
                  </a:lnTo>
                  <a:lnTo>
                    <a:pt x="10" y="0"/>
                  </a:lnTo>
                  <a:lnTo>
                    <a:pt x="0" y="6"/>
                  </a:lnTo>
                  <a:lnTo>
                    <a:pt x="7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0" name="PA-任意多边形 363">
              <a:extLst>
                <a:ext uri="{FF2B5EF4-FFF2-40B4-BE49-F238E27FC236}">
                  <a16:creationId xmlns:a16="http://schemas.microsoft.com/office/drawing/2014/main" id="{31FA17AB-4E94-435F-8C95-3D03A7E4DB44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4654550" y="2720975"/>
              <a:ext cx="133350" cy="52388"/>
            </a:xfrm>
            <a:custGeom>
              <a:avLst/>
              <a:gdLst>
                <a:gd name="T0" fmla="*/ 74 w 84"/>
                <a:gd name="T1" fmla="*/ 33 h 33"/>
                <a:gd name="T2" fmla="*/ 84 w 84"/>
                <a:gd name="T3" fmla="*/ 27 h 33"/>
                <a:gd name="T4" fmla="*/ 11 w 84"/>
                <a:gd name="T5" fmla="*/ 0 h 33"/>
                <a:gd name="T6" fmla="*/ 0 w 84"/>
                <a:gd name="T7" fmla="*/ 5 h 33"/>
                <a:gd name="T8" fmla="*/ 74 w 8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3">
                  <a:moveTo>
                    <a:pt x="74" y="33"/>
                  </a:moveTo>
                  <a:lnTo>
                    <a:pt x="84" y="27"/>
                  </a:lnTo>
                  <a:lnTo>
                    <a:pt x="11" y="0"/>
                  </a:lnTo>
                  <a:lnTo>
                    <a:pt x="0" y="5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1" name="PA-任意多边形 364">
              <a:extLst>
                <a:ext uri="{FF2B5EF4-FFF2-40B4-BE49-F238E27FC236}">
                  <a16:creationId xmlns:a16="http://schemas.microsoft.com/office/drawing/2014/main" id="{122EDD6A-1010-4CC2-AF09-43ACA678DB45}"/>
                </a:ext>
              </a:extLst>
            </p:cNvPr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4719638" y="2687638"/>
              <a:ext cx="128588" cy="53975"/>
            </a:xfrm>
            <a:custGeom>
              <a:avLst/>
              <a:gdLst>
                <a:gd name="T0" fmla="*/ 70 w 81"/>
                <a:gd name="T1" fmla="*/ 34 h 34"/>
                <a:gd name="T2" fmla="*/ 81 w 81"/>
                <a:gd name="T3" fmla="*/ 29 h 34"/>
                <a:gd name="T4" fmla="*/ 12 w 81"/>
                <a:gd name="T5" fmla="*/ 0 h 34"/>
                <a:gd name="T6" fmla="*/ 0 w 81"/>
                <a:gd name="T7" fmla="*/ 5 h 34"/>
                <a:gd name="T8" fmla="*/ 70 w 8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4">
                  <a:moveTo>
                    <a:pt x="70" y="34"/>
                  </a:moveTo>
                  <a:lnTo>
                    <a:pt x="81" y="29"/>
                  </a:lnTo>
                  <a:lnTo>
                    <a:pt x="12" y="0"/>
                  </a:lnTo>
                  <a:lnTo>
                    <a:pt x="0" y="5"/>
                  </a:lnTo>
                  <a:lnTo>
                    <a:pt x="7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2" name="PA-任意多边形 365">
              <a:extLst>
                <a:ext uri="{FF2B5EF4-FFF2-40B4-BE49-F238E27FC236}">
                  <a16:creationId xmlns:a16="http://schemas.microsoft.com/office/drawing/2014/main" id="{8A9FC9C6-0A46-4B5C-B4EC-20961070E6E2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4787900" y="2657475"/>
              <a:ext cx="125413" cy="55563"/>
            </a:xfrm>
            <a:custGeom>
              <a:avLst/>
              <a:gdLst>
                <a:gd name="T0" fmla="*/ 67 w 79"/>
                <a:gd name="T1" fmla="*/ 35 h 35"/>
                <a:gd name="T2" fmla="*/ 79 w 79"/>
                <a:gd name="T3" fmla="*/ 30 h 35"/>
                <a:gd name="T4" fmla="*/ 13 w 79"/>
                <a:gd name="T5" fmla="*/ 0 h 35"/>
                <a:gd name="T6" fmla="*/ 0 w 79"/>
                <a:gd name="T7" fmla="*/ 4 h 35"/>
                <a:gd name="T8" fmla="*/ 67 w 7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5">
                  <a:moveTo>
                    <a:pt x="67" y="35"/>
                  </a:moveTo>
                  <a:lnTo>
                    <a:pt x="79" y="30"/>
                  </a:lnTo>
                  <a:lnTo>
                    <a:pt x="13" y="0"/>
                  </a:lnTo>
                  <a:lnTo>
                    <a:pt x="0" y="4"/>
                  </a:lnTo>
                  <a:lnTo>
                    <a:pt x="6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3" name="PA-任意多边形 366">
              <a:extLst>
                <a:ext uri="{FF2B5EF4-FFF2-40B4-BE49-F238E27FC236}">
                  <a16:creationId xmlns:a16="http://schemas.microsoft.com/office/drawing/2014/main" id="{DF0C5C26-BED4-4F5D-B8EB-0964F9DF357D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4860925" y="2627313"/>
              <a:ext cx="119063" cy="58738"/>
            </a:xfrm>
            <a:custGeom>
              <a:avLst/>
              <a:gdLst>
                <a:gd name="T0" fmla="*/ 63 w 75"/>
                <a:gd name="T1" fmla="*/ 37 h 37"/>
                <a:gd name="T2" fmla="*/ 75 w 75"/>
                <a:gd name="T3" fmla="*/ 32 h 37"/>
                <a:gd name="T4" fmla="*/ 12 w 75"/>
                <a:gd name="T5" fmla="*/ 0 h 37"/>
                <a:gd name="T6" fmla="*/ 0 w 75"/>
                <a:gd name="T7" fmla="*/ 5 h 37"/>
                <a:gd name="T8" fmla="*/ 63 w 7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37">
                  <a:moveTo>
                    <a:pt x="63" y="37"/>
                  </a:moveTo>
                  <a:lnTo>
                    <a:pt x="75" y="32"/>
                  </a:lnTo>
                  <a:lnTo>
                    <a:pt x="12" y="0"/>
                  </a:lnTo>
                  <a:lnTo>
                    <a:pt x="0" y="5"/>
                  </a:lnTo>
                  <a:lnTo>
                    <a:pt x="6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4" name="PA-任意多边形 367">
              <a:extLst>
                <a:ext uri="{FF2B5EF4-FFF2-40B4-BE49-F238E27FC236}">
                  <a16:creationId xmlns:a16="http://schemas.microsoft.com/office/drawing/2014/main" id="{7211115F-E854-481A-BBAD-62D572944E7E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4935538" y="2598738"/>
              <a:ext cx="115888" cy="60325"/>
            </a:xfrm>
            <a:custGeom>
              <a:avLst/>
              <a:gdLst>
                <a:gd name="T0" fmla="*/ 60 w 73"/>
                <a:gd name="T1" fmla="*/ 38 h 38"/>
                <a:gd name="T2" fmla="*/ 73 w 73"/>
                <a:gd name="T3" fmla="*/ 34 h 38"/>
                <a:gd name="T4" fmla="*/ 13 w 73"/>
                <a:gd name="T5" fmla="*/ 0 h 38"/>
                <a:gd name="T6" fmla="*/ 0 w 73"/>
                <a:gd name="T7" fmla="*/ 5 h 38"/>
                <a:gd name="T8" fmla="*/ 60 w 7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8">
                  <a:moveTo>
                    <a:pt x="60" y="38"/>
                  </a:moveTo>
                  <a:lnTo>
                    <a:pt x="73" y="34"/>
                  </a:lnTo>
                  <a:lnTo>
                    <a:pt x="13" y="0"/>
                  </a:lnTo>
                  <a:lnTo>
                    <a:pt x="0" y="5"/>
                  </a:lnTo>
                  <a:lnTo>
                    <a:pt x="6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5" name="PA-任意多边形 368">
              <a:extLst>
                <a:ext uri="{FF2B5EF4-FFF2-40B4-BE49-F238E27FC236}">
                  <a16:creationId xmlns:a16="http://schemas.microsoft.com/office/drawing/2014/main" id="{2967002F-87D0-462E-8803-3181A5E74604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5014913" y="2573338"/>
              <a:ext cx="109538" cy="61913"/>
            </a:xfrm>
            <a:custGeom>
              <a:avLst/>
              <a:gdLst>
                <a:gd name="T0" fmla="*/ 55 w 69"/>
                <a:gd name="T1" fmla="*/ 39 h 39"/>
                <a:gd name="T2" fmla="*/ 69 w 69"/>
                <a:gd name="T3" fmla="*/ 35 h 39"/>
                <a:gd name="T4" fmla="*/ 14 w 69"/>
                <a:gd name="T5" fmla="*/ 0 h 39"/>
                <a:gd name="T6" fmla="*/ 0 w 69"/>
                <a:gd name="T7" fmla="*/ 4 h 39"/>
                <a:gd name="T8" fmla="*/ 55 w 6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55" y="39"/>
                  </a:moveTo>
                  <a:lnTo>
                    <a:pt x="69" y="35"/>
                  </a:lnTo>
                  <a:lnTo>
                    <a:pt x="14" y="0"/>
                  </a:lnTo>
                  <a:lnTo>
                    <a:pt x="0" y="4"/>
                  </a:lnTo>
                  <a:lnTo>
                    <a:pt x="5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6" name="PA-任意多边形 369">
              <a:extLst>
                <a:ext uri="{FF2B5EF4-FFF2-40B4-BE49-F238E27FC236}">
                  <a16:creationId xmlns:a16="http://schemas.microsoft.com/office/drawing/2014/main" id="{24539EC2-48B3-4552-B17B-9D98595D8FB8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5095875" y="2549525"/>
              <a:ext cx="104775" cy="63500"/>
            </a:xfrm>
            <a:custGeom>
              <a:avLst/>
              <a:gdLst>
                <a:gd name="T0" fmla="*/ 51 w 66"/>
                <a:gd name="T1" fmla="*/ 40 h 40"/>
                <a:gd name="T2" fmla="*/ 66 w 66"/>
                <a:gd name="T3" fmla="*/ 36 h 40"/>
                <a:gd name="T4" fmla="*/ 15 w 66"/>
                <a:gd name="T5" fmla="*/ 0 h 40"/>
                <a:gd name="T6" fmla="*/ 0 w 66"/>
                <a:gd name="T7" fmla="*/ 4 h 40"/>
                <a:gd name="T8" fmla="*/ 51 w 66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0">
                  <a:moveTo>
                    <a:pt x="51" y="40"/>
                  </a:moveTo>
                  <a:lnTo>
                    <a:pt x="66" y="36"/>
                  </a:lnTo>
                  <a:lnTo>
                    <a:pt x="15" y="0"/>
                  </a:lnTo>
                  <a:lnTo>
                    <a:pt x="0" y="4"/>
                  </a:lnTo>
                  <a:lnTo>
                    <a:pt x="5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6774BDAF-8991-4FCC-9F89-82CA7A7B4F4F}"/>
              </a:ext>
            </a:extLst>
          </p:cNvPr>
          <p:cNvGrpSpPr/>
          <p:nvPr/>
        </p:nvGrpSpPr>
        <p:grpSpPr>
          <a:xfrm>
            <a:off x="4217034" y="1684164"/>
            <a:ext cx="3747173" cy="1992591"/>
            <a:chOff x="4515921" y="4383182"/>
            <a:chExt cx="3160158" cy="1710367"/>
          </a:xfrm>
        </p:grpSpPr>
        <p:sp>
          <p:nvSpPr>
            <p:cNvPr id="154" name="PA-椭圆 270">
              <a:extLst>
                <a:ext uri="{FF2B5EF4-FFF2-40B4-BE49-F238E27FC236}">
                  <a16:creationId xmlns:a16="http://schemas.microsoft.com/office/drawing/2014/main" id="{01D1C38F-CC5E-459A-B67B-712F56C59CF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515921" y="5160692"/>
              <a:ext cx="3160158" cy="932857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alpha val="53000"/>
                  </a:schemeClr>
                </a:gs>
                <a:gs pos="3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5" name="PA-任意多边形 271">
              <a:extLst>
                <a:ext uri="{FF2B5EF4-FFF2-40B4-BE49-F238E27FC236}">
                  <a16:creationId xmlns:a16="http://schemas.microsoft.com/office/drawing/2014/main" id="{A0A45852-9609-4802-B545-AE570436DC3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674492" y="4383182"/>
              <a:ext cx="2843017" cy="1549930"/>
            </a:xfrm>
            <a:custGeom>
              <a:avLst/>
              <a:gdLst>
                <a:gd name="connsiteX0" fmla="*/ 693027 w 1386054"/>
                <a:gd name="connsiteY0" fmla="*/ 0 h 792903"/>
                <a:gd name="connsiteX1" fmla="*/ 1386054 w 1386054"/>
                <a:gd name="connsiteY1" fmla="*/ 693027 h 792903"/>
                <a:gd name="connsiteX2" fmla="*/ 1383909 w 1386054"/>
                <a:gd name="connsiteY2" fmla="*/ 714303 h 792903"/>
                <a:gd name="connsiteX3" fmla="*/ 1182425 w 1386054"/>
                <a:gd name="connsiteY3" fmla="*/ 755596 h 792903"/>
                <a:gd name="connsiteX4" fmla="*/ 693027 w 1386054"/>
                <a:gd name="connsiteY4" fmla="*/ 792903 h 792903"/>
                <a:gd name="connsiteX5" fmla="*/ 203629 w 1386054"/>
                <a:gd name="connsiteY5" fmla="*/ 755596 h 792903"/>
                <a:gd name="connsiteX6" fmla="*/ 2145 w 1386054"/>
                <a:gd name="connsiteY6" fmla="*/ 714303 h 792903"/>
                <a:gd name="connsiteX7" fmla="*/ 0 w 1386054"/>
                <a:gd name="connsiteY7" fmla="*/ 693027 h 792903"/>
                <a:gd name="connsiteX8" fmla="*/ 693027 w 1386054"/>
                <a:gd name="connsiteY8" fmla="*/ 0 h 792903"/>
                <a:gd name="connsiteX0" fmla="*/ 693027 w 1386054"/>
                <a:gd name="connsiteY0" fmla="*/ 0 h 812940"/>
                <a:gd name="connsiteX1" fmla="*/ 1386054 w 1386054"/>
                <a:gd name="connsiteY1" fmla="*/ 693027 h 812940"/>
                <a:gd name="connsiteX2" fmla="*/ 1383909 w 1386054"/>
                <a:gd name="connsiteY2" fmla="*/ 714303 h 812940"/>
                <a:gd name="connsiteX3" fmla="*/ 1182425 w 1386054"/>
                <a:gd name="connsiteY3" fmla="*/ 755596 h 812940"/>
                <a:gd name="connsiteX4" fmla="*/ 693027 w 1386054"/>
                <a:gd name="connsiteY4" fmla="*/ 812940 h 812940"/>
                <a:gd name="connsiteX5" fmla="*/ 203629 w 1386054"/>
                <a:gd name="connsiteY5" fmla="*/ 755596 h 812940"/>
                <a:gd name="connsiteX6" fmla="*/ 2145 w 1386054"/>
                <a:gd name="connsiteY6" fmla="*/ 714303 h 812940"/>
                <a:gd name="connsiteX7" fmla="*/ 0 w 1386054"/>
                <a:gd name="connsiteY7" fmla="*/ 693027 h 812940"/>
                <a:gd name="connsiteX8" fmla="*/ 693027 w 1386054"/>
                <a:gd name="connsiteY8" fmla="*/ 0 h 812940"/>
                <a:gd name="connsiteX0" fmla="*/ 693027 w 1386054"/>
                <a:gd name="connsiteY0" fmla="*/ 0 h 812940"/>
                <a:gd name="connsiteX1" fmla="*/ 1386054 w 1386054"/>
                <a:gd name="connsiteY1" fmla="*/ 693027 h 812940"/>
                <a:gd name="connsiteX2" fmla="*/ 1383909 w 1386054"/>
                <a:gd name="connsiteY2" fmla="*/ 714303 h 812940"/>
                <a:gd name="connsiteX3" fmla="*/ 1182425 w 1386054"/>
                <a:gd name="connsiteY3" fmla="*/ 755596 h 812940"/>
                <a:gd name="connsiteX4" fmla="*/ 693027 w 1386054"/>
                <a:gd name="connsiteY4" fmla="*/ 812940 h 812940"/>
                <a:gd name="connsiteX5" fmla="*/ 203629 w 1386054"/>
                <a:gd name="connsiteY5" fmla="*/ 755596 h 812940"/>
                <a:gd name="connsiteX6" fmla="*/ 2145 w 1386054"/>
                <a:gd name="connsiteY6" fmla="*/ 714303 h 812940"/>
                <a:gd name="connsiteX7" fmla="*/ 0 w 1386054"/>
                <a:gd name="connsiteY7" fmla="*/ 693027 h 812940"/>
                <a:gd name="connsiteX8" fmla="*/ 693027 w 1386054"/>
                <a:gd name="connsiteY8" fmla="*/ 0 h 812940"/>
                <a:gd name="connsiteX0" fmla="*/ 693027 w 1386054"/>
                <a:gd name="connsiteY0" fmla="*/ 0 h 812940"/>
                <a:gd name="connsiteX1" fmla="*/ 1386054 w 1386054"/>
                <a:gd name="connsiteY1" fmla="*/ 693027 h 812940"/>
                <a:gd name="connsiteX2" fmla="*/ 1383909 w 1386054"/>
                <a:gd name="connsiteY2" fmla="*/ 714303 h 812940"/>
                <a:gd name="connsiteX3" fmla="*/ 1182425 w 1386054"/>
                <a:gd name="connsiteY3" fmla="*/ 755596 h 812940"/>
                <a:gd name="connsiteX4" fmla="*/ 693027 w 1386054"/>
                <a:gd name="connsiteY4" fmla="*/ 812940 h 812940"/>
                <a:gd name="connsiteX5" fmla="*/ 203629 w 1386054"/>
                <a:gd name="connsiteY5" fmla="*/ 755596 h 812940"/>
                <a:gd name="connsiteX6" fmla="*/ 2145 w 1386054"/>
                <a:gd name="connsiteY6" fmla="*/ 714303 h 812940"/>
                <a:gd name="connsiteX7" fmla="*/ 0 w 1386054"/>
                <a:gd name="connsiteY7" fmla="*/ 693027 h 812940"/>
                <a:gd name="connsiteX8" fmla="*/ 693027 w 1386054"/>
                <a:gd name="connsiteY8" fmla="*/ 0 h 812940"/>
                <a:gd name="connsiteX0" fmla="*/ 693027 w 1386054"/>
                <a:gd name="connsiteY0" fmla="*/ 0 h 812940"/>
                <a:gd name="connsiteX1" fmla="*/ 1386054 w 1386054"/>
                <a:gd name="connsiteY1" fmla="*/ 693027 h 812940"/>
                <a:gd name="connsiteX2" fmla="*/ 1383909 w 1386054"/>
                <a:gd name="connsiteY2" fmla="*/ 714303 h 812940"/>
                <a:gd name="connsiteX3" fmla="*/ 1182425 w 1386054"/>
                <a:gd name="connsiteY3" fmla="*/ 755596 h 812940"/>
                <a:gd name="connsiteX4" fmla="*/ 693027 w 1386054"/>
                <a:gd name="connsiteY4" fmla="*/ 812940 h 812940"/>
                <a:gd name="connsiteX5" fmla="*/ 203629 w 1386054"/>
                <a:gd name="connsiteY5" fmla="*/ 755596 h 812940"/>
                <a:gd name="connsiteX6" fmla="*/ 2145 w 1386054"/>
                <a:gd name="connsiteY6" fmla="*/ 714303 h 812940"/>
                <a:gd name="connsiteX7" fmla="*/ 0 w 1386054"/>
                <a:gd name="connsiteY7" fmla="*/ 693027 h 812940"/>
                <a:gd name="connsiteX8" fmla="*/ 693027 w 1386054"/>
                <a:gd name="connsiteY8" fmla="*/ 0 h 812940"/>
                <a:gd name="connsiteX0" fmla="*/ 693027 w 1386054"/>
                <a:gd name="connsiteY0" fmla="*/ 0 h 812972"/>
                <a:gd name="connsiteX1" fmla="*/ 1386054 w 1386054"/>
                <a:gd name="connsiteY1" fmla="*/ 693027 h 812972"/>
                <a:gd name="connsiteX2" fmla="*/ 1383909 w 1386054"/>
                <a:gd name="connsiteY2" fmla="*/ 714303 h 812972"/>
                <a:gd name="connsiteX3" fmla="*/ 1182425 w 1386054"/>
                <a:gd name="connsiteY3" fmla="*/ 755596 h 812972"/>
                <a:gd name="connsiteX4" fmla="*/ 693027 w 1386054"/>
                <a:gd name="connsiteY4" fmla="*/ 812940 h 812972"/>
                <a:gd name="connsiteX5" fmla="*/ 203629 w 1386054"/>
                <a:gd name="connsiteY5" fmla="*/ 761321 h 812972"/>
                <a:gd name="connsiteX6" fmla="*/ 2145 w 1386054"/>
                <a:gd name="connsiteY6" fmla="*/ 714303 h 812972"/>
                <a:gd name="connsiteX7" fmla="*/ 0 w 1386054"/>
                <a:gd name="connsiteY7" fmla="*/ 693027 h 812972"/>
                <a:gd name="connsiteX8" fmla="*/ 693027 w 1386054"/>
                <a:gd name="connsiteY8" fmla="*/ 0 h 812972"/>
                <a:gd name="connsiteX0" fmla="*/ 693027 w 1386054"/>
                <a:gd name="connsiteY0" fmla="*/ 0 h 812972"/>
                <a:gd name="connsiteX1" fmla="*/ 1386054 w 1386054"/>
                <a:gd name="connsiteY1" fmla="*/ 693027 h 812972"/>
                <a:gd name="connsiteX2" fmla="*/ 1383909 w 1386054"/>
                <a:gd name="connsiteY2" fmla="*/ 714303 h 812972"/>
                <a:gd name="connsiteX3" fmla="*/ 1182425 w 1386054"/>
                <a:gd name="connsiteY3" fmla="*/ 755596 h 812972"/>
                <a:gd name="connsiteX4" fmla="*/ 693027 w 1386054"/>
                <a:gd name="connsiteY4" fmla="*/ 812940 h 812972"/>
                <a:gd name="connsiteX5" fmla="*/ 203629 w 1386054"/>
                <a:gd name="connsiteY5" fmla="*/ 761321 h 812972"/>
                <a:gd name="connsiteX6" fmla="*/ 2145 w 1386054"/>
                <a:gd name="connsiteY6" fmla="*/ 714303 h 812972"/>
                <a:gd name="connsiteX7" fmla="*/ 0 w 1386054"/>
                <a:gd name="connsiteY7" fmla="*/ 693027 h 812972"/>
                <a:gd name="connsiteX8" fmla="*/ 693027 w 1386054"/>
                <a:gd name="connsiteY8" fmla="*/ 0 h 812972"/>
                <a:gd name="connsiteX0" fmla="*/ 693027 w 1386054"/>
                <a:gd name="connsiteY0" fmla="*/ 0 h 812972"/>
                <a:gd name="connsiteX1" fmla="*/ 1386054 w 1386054"/>
                <a:gd name="connsiteY1" fmla="*/ 693027 h 812972"/>
                <a:gd name="connsiteX2" fmla="*/ 1383909 w 1386054"/>
                <a:gd name="connsiteY2" fmla="*/ 714303 h 812972"/>
                <a:gd name="connsiteX3" fmla="*/ 1182425 w 1386054"/>
                <a:gd name="connsiteY3" fmla="*/ 755596 h 812972"/>
                <a:gd name="connsiteX4" fmla="*/ 693027 w 1386054"/>
                <a:gd name="connsiteY4" fmla="*/ 812940 h 812972"/>
                <a:gd name="connsiteX5" fmla="*/ 203629 w 1386054"/>
                <a:gd name="connsiteY5" fmla="*/ 761321 h 812972"/>
                <a:gd name="connsiteX6" fmla="*/ 2145 w 1386054"/>
                <a:gd name="connsiteY6" fmla="*/ 714303 h 812972"/>
                <a:gd name="connsiteX7" fmla="*/ 0 w 1386054"/>
                <a:gd name="connsiteY7" fmla="*/ 693027 h 812972"/>
                <a:gd name="connsiteX8" fmla="*/ 693027 w 1386054"/>
                <a:gd name="connsiteY8" fmla="*/ 0 h 812972"/>
                <a:gd name="connsiteX0" fmla="*/ 693027 w 1386054"/>
                <a:gd name="connsiteY0" fmla="*/ 0 h 812972"/>
                <a:gd name="connsiteX1" fmla="*/ 1386054 w 1386054"/>
                <a:gd name="connsiteY1" fmla="*/ 693027 h 812972"/>
                <a:gd name="connsiteX2" fmla="*/ 1383909 w 1386054"/>
                <a:gd name="connsiteY2" fmla="*/ 714303 h 812972"/>
                <a:gd name="connsiteX3" fmla="*/ 1182425 w 1386054"/>
                <a:gd name="connsiteY3" fmla="*/ 755596 h 812972"/>
                <a:gd name="connsiteX4" fmla="*/ 693027 w 1386054"/>
                <a:gd name="connsiteY4" fmla="*/ 812940 h 812972"/>
                <a:gd name="connsiteX5" fmla="*/ 203629 w 1386054"/>
                <a:gd name="connsiteY5" fmla="*/ 761321 h 812972"/>
                <a:gd name="connsiteX6" fmla="*/ 2145 w 1386054"/>
                <a:gd name="connsiteY6" fmla="*/ 714303 h 812972"/>
                <a:gd name="connsiteX7" fmla="*/ 0 w 1386054"/>
                <a:gd name="connsiteY7" fmla="*/ 693027 h 812972"/>
                <a:gd name="connsiteX8" fmla="*/ 693027 w 1386054"/>
                <a:gd name="connsiteY8" fmla="*/ 0 h 812972"/>
                <a:gd name="connsiteX0" fmla="*/ 693027 w 1386054"/>
                <a:gd name="connsiteY0" fmla="*/ 0 h 813009"/>
                <a:gd name="connsiteX1" fmla="*/ 1386054 w 1386054"/>
                <a:gd name="connsiteY1" fmla="*/ 693027 h 813009"/>
                <a:gd name="connsiteX2" fmla="*/ 1383909 w 1386054"/>
                <a:gd name="connsiteY2" fmla="*/ 714303 h 813009"/>
                <a:gd name="connsiteX3" fmla="*/ 1182425 w 1386054"/>
                <a:gd name="connsiteY3" fmla="*/ 767046 h 813009"/>
                <a:gd name="connsiteX4" fmla="*/ 693027 w 1386054"/>
                <a:gd name="connsiteY4" fmla="*/ 812940 h 813009"/>
                <a:gd name="connsiteX5" fmla="*/ 203629 w 1386054"/>
                <a:gd name="connsiteY5" fmla="*/ 761321 h 813009"/>
                <a:gd name="connsiteX6" fmla="*/ 2145 w 1386054"/>
                <a:gd name="connsiteY6" fmla="*/ 714303 h 813009"/>
                <a:gd name="connsiteX7" fmla="*/ 0 w 1386054"/>
                <a:gd name="connsiteY7" fmla="*/ 693027 h 813009"/>
                <a:gd name="connsiteX8" fmla="*/ 693027 w 1386054"/>
                <a:gd name="connsiteY8" fmla="*/ 0 h 813009"/>
                <a:gd name="connsiteX0" fmla="*/ 693027 w 1386054"/>
                <a:gd name="connsiteY0" fmla="*/ 0 h 813009"/>
                <a:gd name="connsiteX1" fmla="*/ 1386054 w 1386054"/>
                <a:gd name="connsiteY1" fmla="*/ 693027 h 813009"/>
                <a:gd name="connsiteX2" fmla="*/ 1383909 w 1386054"/>
                <a:gd name="connsiteY2" fmla="*/ 714303 h 813009"/>
                <a:gd name="connsiteX3" fmla="*/ 1182425 w 1386054"/>
                <a:gd name="connsiteY3" fmla="*/ 767046 h 813009"/>
                <a:gd name="connsiteX4" fmla="*/ 693027 w 1386054"/>
                <a:gd name="connsiteY4" fmla="*/ 812940 h 813009"/>
                <a:gd name="connsiteX5" fmla="*/ 203629 w 1386054"/>
                <a:gd name="connsiteY5" fmla="*/ 761321 h 813009"/>
                <a:gd name="connsiteX6" fmla="*/ 2145 w 1386054"/>
                <a:gd name="connsiteY6" fmla="*/ 714303 h 813009"/>
                <a:gd name="connsiteX7" fmla="*/ 0 w 1386054"/>
                <a:gd name="connsiteY7" fmla="*/ 693027 h 813009"/>
                <a:gd name="connsiteX8" fmla="*/ 693027 w 1386054"/>
                <a:gd name="connsiteY8" fmla="*/ 0 h 813009"/>
                <a:gd name="connsiteX0" fmla="*/ 693027 w 1386054"/>
                <a:gd name="connsiteY0" fmla="*/ 0 h 812977"/>
                <a:gd name="connsiteX1" fmla="*/ 1386054 w 1386054"/>
                <a:gd name="connsiteY1" fmla="*/ 693027 h 812977"/>
                <a:gd name="connsiteX2" fmla="*/ 1383909 w 1386054"/>
                <a:gd name="connsiteY2" fmla="*/ 714303 h 812977"/>
                <a:gd name="connsiteX3" fmla="*/ 1182425 w 1386054"/>
                <a:gd name="connsiteY3" fmla="*/ 767046 h 812977"/>
                <a:gd name="connsiteX4" fmla="*/ 693027 w 1386054"/>
                <a:gd name="connsiteY4" fmla="*/ 812940 h 812977"/>
                <a:gd name="connsiteX5" fmla="*/ 203629 w 1386054"/>
                <a:gd name="connsiteY5" fmla="*/ 761321 h 812977"/>
                <a:gd name="connsiteX6" fmla="*/ 2145 w 1386054"/>
                <a:gd name="connsiteY6" fmla="*/ 714303 h 812977"/>
                <a:gd name="connsiteX7" fmla="*/ 0 w 1386054"/>
                <a:gd name="connsiteY7" fmla="*/ 693027 h 812977"/>
                <a:gd name="connsiteX8" fmla="*/ 693027 w 1386054"/>
                <a:gd name="connsiteY8" fmla="*/ 0 h 812977"/>
                <a:gd name="connsiteX0" fmla="*/ 693027 w 1386054"/>
                <a:gd name="connsiteY0" fmla="*/ 0 h 812949"/>
                <a:gd name="connsiteX1" fmla="*/ 1386054 w 1386054"/>
                <a:gd name="connsiteY1" fmla="*/ 693027 h 812949"/>
                <a:gd name="connsiteX2" fmla="*/ 1383909 w 1386054"/>
                <a:gd name="connsiteY2" fmla="*/ 714303 h 812949"/>
                <a:gd name="connsiteX3" fmla="*/ 1182425 w 1386054"/>
                <a:gd name="connsiteY3" fmla="*/ 767046 h 812949"/>
                <a:gd name="connsiteX4" fmla="*/ 693027 w 1386054"/>
                <a:gd name="connsiteY4" fmla="*/ 812940 h 812949"/>
                <a:gd name="connsiteX5" fmla="*/ 203629 w 1386054"/>
                <a:gd name="connsiteY5" fmla="*/ 764184 h 812949"/>
                <a:gd name="connsiteX6" fmla="*/ 2145 w 1386054"/>
                <a:gd name="connsiteY6" fmla="*/ 714303 h 812949"/>
                <a:gd name="connsiteX7" fmla="*/ 0 w 1386054"/>
                <a:gd name="connsiteY7" fmla="*/ 693027 h 812949"/>
                <a:gd name="connsiteX8" fmla="*/ 693027 w 1386054"/>
                <a:gd name="connsiteY8" fmla="*/ 0 h 812949"/>
                <a:gd name="connsiteX0" fmla="*/ 693027 w 1386054"/>
                <a:gd name="connsiteY0" fmla="*/ 0 h 812949"/>
                <a:gd name="connsiteX1" fmla="*/ 1386054 w 1386054"/>
                <a:gd name="connsiteY1" fmla="*/ 693027 h 812949"/>
                <a:gd name="connsiteX2" fmla="*/ 1383909 w 1386054"/>
                <a:gd name="connsiteY2" fmla="*/ 714303 h 812949"/>
                <a:gd name="connsiteX3" fmla="*/ 1182425 w 1386054"/>
                <a:gd name="connsiteY3" fmla="*/ 767046 h 812949"/>
                <a:gd name="connsiteX4" fmla="*/ 693027 w 1386054"/>
                <a:gd name="connsiteY4" fmla="*/ 812940 h 812949"/>
                <a:gd name="connsiteX5" fmla="*/ 203629 w 1386054"/>
                <a:gd name="connsiteY5" fmla="*/ 764184 h 812949"/>
                <a:gd name="connsiteX6" fmla="*/ 2145 w 1386054"/>
                <a:gd name="connsiteY6" fmla="*/ 714303 h 812949"/>
                <a:gd name="connsiteX7" fmla="*/ 0 w 1386054"/>
                <a:gd name="connsiteY7" fmla="*/ 693027 h 812949"/>
                <a:gd name="connsiteX8" fmla="*/ 693027 w 1386054"/>
                <a:gd name="connsiteY8" fmla="*/ 0 h 8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54" h="812949">
                  <a:moveTo>
                    <a:pt x="693027" y="0"/>
                  </a:moveTo>
                  <a:cubicBezTo>
                    <a:pt x="1075775" y="0"/>
                    <a:pt x="1386054" y="310279"/>
                    <a:pt x="1386054" y="693027"/>
                  </a:cubicBezTo>
                  <a:lnTo>
                    <a:pt x="1383909" y="714303"/>
                  </a:lnTo>
                  <a:cubicBezTo>
                    <a:pt x="1310557" y="733792"/>
                    <a:pt x="1249586" y="753282"/>
                    <a:pt x="1182425" y="767046"/>
                  </a:cubicBezTo>
                  <a:cubicBezTo>
                    <a:pt x="1026109" y="796794"/>
                    <a:pt x="856160" y="813417"/>
                    <a:pt x="693027" y="812940"/>
                  </a:cubicBezTo>
                  <a:cubicBezTo>
                    <a:pt x="529894" y="812463"/>
                    <a:pt x="348157" y="796794"/>
                    <a:pt x="203629" y="764184"/>
                  </a:cubicBezTo>
                  <a:cubicBezTo>
                    <a:pt x="136468" y="748511"/>
                    <a:pt x="66210" y="747151"/>
                    <a:pt x="2145" y="714303"/>
                  </a:cubicBezTo>
                  <a:lnTo>
                    <a:pt x="0" y="693027"/>
                  </a:lnTo>
                  <a:cubicBezTo>
                    <a:pt x="0" y="310279"/>
                    <a:pt x="310279" y="0"/>
                    <a:pt x="693027" y="0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6" name="PA-任意多边形 272">
              <a:extLst>
                <a:ext uri="{FF2B5EF4-FFF2-40B4-BE49-F238E27FC236}">
                  <a16:creationId xmlns:a16="http://schemas.microsoft.com/office/drawing/2014/main" id="{547E8C80-D859-4ABB-88D1-5299A9D50EB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960633" y="4581615"/>
              <a:ext cx="2341538" cy="1338176"/>
            </a:xfrm>
            <a:custGeom>
              <a:avLst/>
              <a:gdLst>
                <a:gd name="connsiteX0" fmla="*/ 693027 w 1386054"/>
                <a:gd name="connsiteY0" fmla="*/ 0 h 792903"/>
                <a:gd name="connsiteX1" fmla="*/ 1386054 w 1386054"/>
                <a:gd name="connsiteY1" fmla="*/ 693027 h 792903"/>
                <a:gd name="connsiteX2" fmla="*/ 1383909 w 1386054"/>
                <a:gd name="connsiteY2" fmla="*/ 714303 h 792903"/>
                <a:gd name="connsiteX3" fmla="*/ 1182425 w 1386054"/>
                <a:gd name="connsiteY3" fmla="*/ 755596 h 792903"/>
                <a:gd name="connsiteX4" fmla="*/ 693027 w 1386054"/>
                <a:gd name="connsiteY4" fmla="*/ 792903 h 792903"/>
                <a:gd name="connsiteX5" fmla="*/ 203629 w 1386054"/>
                <a:gd name="connsiteY5" fmla="*/ 755596 h 792903"/>
                <a:gd name="connsiteX6" fmla="*/ 2145 w 1386054"/>
                <a:gd name="connsiteY6" fmla="*/ 714303 h 792903"/>
                <a:gd name="connsiteX7" fmla="*/ 0 w 1386054"/>
                <a:gd name="connsiteY7" fmla="*/ 693027 h 792903"/>
                <a:gd name="connsiteX8" fmla="*/ 693027 w 1386054"/>
                <a:gd name="connsiteY8" fmla="*/ 0 h 79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54" h="792903">
                  <a:moveTo>
                    <a:pt x="693027" y="0"/>
                  </a:moveTo>
                  <a:cubicBezTo>
                    <a:pt x="1075775" y="0"/>
                    <a:pt x="1386054" y="310279"/>
                    <a:pt x="1386054" y="693027"/>
                  </a:cubicBezTo>
                  <a:lnTo>
                    <a:pt x="1383909" y="714303"/>
                  </a:lnTo>
                  <a:lnTo>
                    <a:pt x="1182425" y="755596"/>
                  </a:lnTo>
                  <a:cubicBezTo>
                    <a:pt x="1032004" y="779619"/>
                    <a:pt x="866624" y="792903"/>
                    <a:pt x="693027" y="792903"/>
                  </a:cubicBezTo>
                  <a:cubicBezTo>
                    <a:pt x="519430" y="792903"/>
                    <a:pt x="354051" y="779619"/>
                    <a:pt x="203629" y="755596"/>
                  </a:cubicBezTo>
                  <a:lnTo>
                    <a:pt x="2145" y="714303"/>
                  </a:lnTo>
                  <a:lnTo>
                    <a:pt x="0" y="693027"/>
                  </a:lnTo>
                  <a:cubicBezTo>
                    <a:pt x="0" y="310279"/>
                    <a:pt x="310279" y="0"/>
                    <a:pt x="693027" y="0"/>
                  </a:cubicBezTo>
                  <a:close/>
                </a:path>
              </a:pathLst>
            </a:custGeom>
            <a:gradFill flip="none" rotWithShape="1">
              <a:gsLst>
                <a:gs pos="33000">
                  <a:schemeClr val="accent1">
                    <a:alpha val="12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rgbClr val="29A6E5">
                      <a:alpha val="0"/>
                    </a:srgbClr>
                  </a:gs>
                  <a:gs pos="100000">
                    <a:srgbClr val="29A6E5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88" name="PA-椭圆 266">
            <a:extLst>
              <a:ext uri="{FF2B5EF4-FFF2-40B4-BE49-F238E27FC236}">
                <a16:creationId xmlns:a16="http://schemas.microsoft.com/office/drawing/2014/main" id="{9174EC12-78CB-4F04-9D61-9BEC70EDFF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08200" y="2527441"/>
            <a:ext cx="8280400" cy="2293318"/>
          </a:xfrm>
          <a:prstGeom prst="ellipse">
            <a:avLst/>
          </a:prstGeom>
          <a:gradFill>
            <a:gsLst>
              <a:gs pos="36900">
                <a:srgbClr val="0055FF">
                  <a:alpha val="0"/>
                </a:srgb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7000"/>
                </a:schemeClr>
              </a:gs>
            </a:gsLst>
            <a:lin ang="5400000" scaled="1"/>
          </a:gradFill>
          <a:ln w="15875">
            <a:gradFill flip="none" rotWithShape="1">
              <a:gsLst>
                <a:gs pos="25000">
                  <a:schemeClr val="accent1">
                    <a:alpha val="0"/>
                  </a:schemeClr>
                </a:gs>
                <a:gs pos="100000">
                  <a:schemeClr val="accent1">
                    <a:alpha val="24000"/>
                  </a:schemeClr>
                </a:gs>
              </a:gsLst>
              <a:lin ang="5400000" scaled="1"/>
              <a:tileRect/>
            </a:gradFill>
          </a:ln>
          <a:effectLst>
            <a:innerShdw blurRad="342900">
              <a:srgbClr val="19A2FF">
                <a:alpha val="46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9D45CAC2-DE70-4544-9F8D-FBD532070131}"/>
              </a:ext>
            </a:extLst>
          </p:cNvPr>
          <p:cNvGrpSpPr/>
          <p:nvPr/>
        </p:nvGrpSpPr>
        <p:grpSpPr>
          <a:xfrm>
            <a:off x="1672583" y="2955158"/>
            <a:ext cx="956441" cy="956442"/>
            <a:chOff x="1569065" y="7299266"/>
            <a:chExt cx="783892" cy="783892"/>
          </a:xfrm>
        </p:grpSpPr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2567412D-2E06-4C7F-A40E-5005376364B3}"/>
                </a:ext>
              </a:extLst>
            </p:cNvPr>
            <p:cNvGrpSpPr/>
            <p:nvPr/>
          </p:nvGrpSpPr>
          <p:grpSpPr>
            <a:xfrm>
              <a:off x="1569065" y="7299266"/>
              <a:ext cx="783892" cy="783892"/>
              <a:chOff x="1490470" y="1829612"/>
              <a:chExt cx="1278130" cy="1278130"/>
            </a:xfrm>
          </p:grpSpPr>
          <p:sp>
            <p:nvSpPr>
              <p:cNvPr id="365" name="椭圆 364">
                <a:extLst>
                  <a:ext uri="{FF2B5EF4-FFF2-40B4-BE49-F238E27FC236}">
                    <a16:creationId xmlns:a16="http://schemas.microsoft.com/office/drawing/2014/main" id="{9E16804F-C79D-4E7F-90DE-241DAE6BE8E1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366" name="椭圆 365">
                <a:extLst>
                  <a:ext uri="{FF2B5EF4-FFF2-40B4-BE49-F238E27FC236}">
                    <a16:creationId xmlns:a16="http://schemas.microsoft.com/office/drawing/2014/main" id="{B5DF2D87-9F72-4FE6-BB99-E0F29F02C8B1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pic>
          <p:nvPicPr>
            <p:cNvPr id="364" name="PA-Graphic 86">
              <a:extLst>
                <a:ext uri="{FF2B5EF4-FFF2-40B4-BE49-F238E27FC236}">
                  <a16:creationId xmlns:a16="http://schemas.microsoft.com/office/drawing/2014/main" id="{2D3D97A6-53F5-43D9-AF27-69060F5DBEF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04595632-CA60-4CD0-A5BD-0C9F9E2AC46A}"/>
              </a:ext>
            </a:extLst>
          </p:cNvPr>
          <p:cNvGrpSpPr/>
          <p:nvPr/>
        </p:nvGrpSpPr>
        <p:grpSpPr>
          <a:xfrm>
            <a:off x="3970529" y="4267021"/>
            <a:ext cx="956441" cy="956442"/>
            <a:chOff x="1569065" y="7299266"/>
            <a:chExt cx="783892" cy="783892"/>
          </a:xfrm>
        </p:grpSpPr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906EA15C-0BD3-4232-A5EF-B97060C15C8A}"/>
                </a:ext>
              </a:extLst>
            </p:cNvPr>
            <p:cNvGrpSpPr/>
            <p:nvPr/>
          </p:nvGrpSpPr>
          <p:grpSpPr>
            <a:xfrm>
              <a:off x="1569065" y="7299266"/>
              <a:ext cx="783892" cy="783892"/>
              <a:chOff x="1490470" y="1829612"/>
              <a:chExt cx="1278130" cy="1278130"/>
            </a:xfrm>
          </p:grpSpPr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D535F4DF-095D-4917-83BF-36C8C13603EC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1B737811-61C0-4B09-88CA-BAF56DAC1FB3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pic>
          <p:nvPicPr>
            <p:cNvPr id="359" name="PA-Graphic 86">
              <a:extLst>
                <a:ext uri="{FF2B5EF4-FFF2-40B4-BE49-F238E27FC236}">
                  <a16:creationId xmlns:a16="http://schemas.microsoft.com/office/drawing/2014/main" id="{3269A700-B603-47A9-A1D8-7A9AE320511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EB90010-0536-4EDF-B2A9-5D9F572CD6B3}"/>
              </a:ext>
            </a:extLst>
          </p:cNvPr>
          <p:cNvGrpSpPr/>
          <p:nvPr/>
        </p:nvGrpSpPr>
        <p:grpSpPr>
          <a:xfrm>
            <a:off x="7047633" y="4273221"/>
            <a:ext cx="956441" cy="956442"/>
            <a:chOff x="1569065" y="7299266"/>
            <a:chExt cx="783892" cy="783892"/>
          </a:xfrm>
        </p:grpSpPr>
        <p:grpSp>
          <p:nvGrpSpPr>
            <p:cNvPr id="353" name="组合 352">
              <a:extLst>
                <a:ext uri="{FF2B5EF4-FFF2-40B4-BE49-F238E27FC236}">
                  <a16:creationId xmlns:a16="http://schemas.microsoft.com/office/drawing/2014/main" id="{213A1011-A322-47DE-9FFD-4368F7A23F95}"/>
                </a:ext>
              </a:extLst>
            </p:cNvPr>
            <p:cNvGrpSpPr/>
            <p:nvPr/>
          </p:nvGrpSpPr>
          <p:grpSpPr>
            <a:xfrm>
              <a:off x="1569065" y="7299266"/>
              <a:ext cx="783892" cy="783892"/>
              <a:chOff x="1490470" y="1829612"/>
              <a:chExt cx="1278130" cy="1278130"/>
            </a:xfrm>
          </p:grpSpPr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0C42B86D-5108-4B36-A399-B2BBDFFC8D16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999C7048-098F-4563-BDB9-464BD3FA923E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pic>
          <p:nvPicPr>
            <p:cNvPr id="354" name="PA-Graphic 86">
              <a:extLst>
                <a:ext uri="{FF2B5EF4-FFF2-40B4-BE49-F238E27FC236}">
                  <a16:creationId xmlns:a16="http://schemas.microsoft.com/office/drawing/2014/main" id="{7842497E-8E01-4D28-AC3F-73F28D40181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4D52914D-2F1C-49A4-8222-7AF34E469A49}"/>
              </a:ext>
            </a:extLst>
          </p:cNvPr>
          <p:cNvGrpSpPr/>
          <p:nvPr/>
        </p:nvGrpSpPr>
        <p:grpSpPr>
          <a:xfrm>
            <a:off x="9802790" y="2955158"/>
            <a:ext cx="956441" cy="956442"/>
            <a:chOff x="1569065" y="7299266"/>
            <a:chExt cx="783892" cy="783892"/>
          </a:xfrm>
        </p:grpSpPr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AEBF2B83-6E26-4EEA-AFFF-2F88F3F6D8F9}"/>
                </a:ext>
              </a:extLst>
            </p:cNvPr>
            <p:cNvGrpSpPr/>
            <p:nvPr/>
          </p:nvGrpSpPr>
          <p:grpSpPr>
            <a:xfrm>
              <a:off x="1569065" y="7299266"/>
              <a:ext cx="783892" cy="783892"/>
              <a:chOff x="1490470" y="1829612"/>
              <a:chExt cx="1278130" cy="1278130"/>
            </a:xfrm>
          </p:grpSpPr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F12364C2-2F9A-4A0B-A9AD-08A727076D0F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A31CAFEA-1C59-4353-A949-4C16C8A63516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pic>
          <p:nvPicPr>
            <p:cNvPr id="349" name="PA-Graphic 86">
              <a:extLst>
                <a:ext uri="{FF2B5EF4-FFF2-40B4-BE49-F238E27FC236}">
                  <a16:creationId xmlns:a16="http://schemas.microsoft.com/office/drawing/2014/main" id="{20A82A01-CA05-4E57-9913-B4415582BCB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sp>
        <p:nvSpPr>
          <p:cNvPr id="367" name="矩形 366">
            <a:extLst>
              <a:ext uri="{FF2B5EF4-FFF2-40B4-BE49-F238E27FC236}">
                <a16:creationId xmlns:a16="http://schemas.microsoft.com/office/drawing/2014/main" id="{F046EE48-AF9A-41FC-9378-ECE72CE0D598}"/>
              </a:ext>
            </a:extLst>
          </p:cNvPr>
          <p:cNvSpPr/>
          <p:nvPr/>
        </p:nvSpPr>
        <p:spPr>
          <a:xfrm>
            <a:off x="878952" y="388990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杜绝任何工作上的随意性</a:t>
            </a:r>
          </a:p>
        </p:txBody>
      </p:sp>
      <p:sp>
        <p:nvSpPr>
          <p:cNvPr id="368" name="矩形 367">
            <a:extLst>
              <a:ext uri="{FF2B5EF4-FFF2-40B4-BE49-F238E27FC236}">
                <a16:creationId xmlns:a16="http://schemas.microsoft.com/office/drawing/2014/main" id="{12782278-E1A3-4AB7-8A92-15CA3ECBEEB5}"/>
              </a:ext>
            </a:extLst>
          </p:cNvPr>
          <p:cNvSpPr/>
          <p:nvPr/>
        </p:nvSpPr>
        <p:spPr>
          <a:xfrm>
            <a:off x="772882" y="4283101"/>
            <a:ext cx="2935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工作流程标准化、作业规范标准化、强化员工的流程意识</a:t>
            </a:r>
          </a:p>
        </p:txBody>
      </p:sp>
      <p:sp>
        <p:nvSpPr>
          <p:cNvPr id="369" name="矩形 368">
            <a:extLst>
              <a:ext uri="{FF2B5EF4-FFF2-40B4-BE49-F238E27FC236}">
                <a16:creationId xmlns:a16="http://schemas.microsoft.com/office/drawing/2014/main" id="{695AC413-DBA5-4F47-B3B5-436A0FB4C1BE}"/>
              </a:ext>
            </a:extLst>
          </p:cNvPr>
          <p:cNvSpPr/>
          <p:nvPr/>
        </p:nvSpPr>
        <p:spPr>
          <a:xfrm>
            <a:off x="3235233" y="519302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完善部门绩效考核制度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27533C3B-BC74-4067-8EB2-E305843B9997}"/>
              </a:ext>
            </a:extLst>
          </p:cNvPr>
          <p:cNvSpPr/>
          <p:nvPr/>
        </p:nvSpPr>
        <p:spPr>
          <a:xfrm>
            <a:off x="3148810" y="5586218"/>
            <a:ext cx="2665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加强考核，包括责任心、工作完成情况以及灵活应变能力</a:t>
            </a:r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CB0F4CDD-EE36-4085-B9FC-33418447FACB}"/>
              </a:ext>
            </a:extLst>
          </p:cNvPr>
          <p:cNvSpPr/>
          <p:nvPr/>
        </p:nvSpPr>
        <p:spPr>
          <a:xfrm>
            <a:off x="6437618" y="521783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强化员工的职业道德</a:t>
            </a:r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F1A4C3A0-48CB-4752-BABD-6A8DAB113307}"/>
              </a:ext>
            </a:extLst>
          </p:cNvPr>
          <p:cNvSpPr/>
          <p:nvPr/>
        </p:nvSpPr>
        <p:spPr>
          <a:xfrm>
            <a:off x="5821176" y="5611030"/>
            <a:ext cx="349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评估员工变动之直接与间接成本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进行复合式培训计划</a:t>
            </a: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FB5D4750-D7B8-4576-BFAA-6A54E4B39AA4}"/>
              </a:ext>
            </a:extLst>
          </p:cNvPr>
          <p:cNvSpPr/>
          <p:nvPr/>
        </p:nvSpPr>
        <p:spPr>
          <a:xfrm>
            <a:off x="9342158" y="388959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制定等级晋升的机制</a:t>
            </a: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6193DB9D-EA2F-435C-88AF-1934F2057AB9}"/>
              </a:ext>
            </a:extLst>
          </p:cNvPr>
          <p:cNvSpPr/>
          <p:nvPr/>
        </p:nvSpPr>
        <p:spPr>
          <a:xfrm>
            <a:off x="8725715" y="4282784"/>
            <a:ext cx="349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以工作能力及协调能力作为评判标准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从中培养一名仓管员组长</a:t>
            </a: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FA047EE9-541A-4CBD-A533-425D03679230}"/>
              </a:ext>
            </a:extLst>
          </p:cNvPr>
          <p:cNvSpPr txBox="1"/>
          <p:nvPr/>
        </p:nvSpPr>
        <p:spPr>
          <a:xfrm>
            <a:off x="5078392" y="2548280"/>
            <a:ext cx="2035217" cy="7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92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101600" dist="254000" dir="768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43%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92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101600" dist="254000" dir="7680000" sy="30000" kx="1300200" algn="ctr" rotWithShape="0">
                  <a:prstClr val="black">
                    <a:alpha val="32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8786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71132F7-87FC-4274-BF0F-156DA7A305F9}"/>
              </a:ext>
            </a:extLst>
          </p:cNvPr>
          <p:cNvSpPr/>
          <p:nvPr/>
        </p:nvSpPr>
        <p:spPr>
          <a:xfrm>
            <a:off x="4691717" y="3637096"/>
            <a:ext cx="2999282" cy="408052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rgbClr val="0C2C5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0A6EF4-A06A-4A4D-B437-463BECFFE00C}"/>
              </a:ext>
            </a:extLst>
          </p:cNvPr>
          <p:cNvSpPr/>
          <p:nvPr/>
        </p:nvSpPr>
        <p:spPr>
          <a:xfrm>
            <a:off x="2724910" y="3637096"/>
            <a:ext cx="2999282" cy="408052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1C5373-5D13-4040-BFB8-D5113F79A10F}"/>
              </a:ext>
            </a:extLst>
          </p:cNvPr>
          <p:cNvSpPr/>
          <p:nvPr/>
        </p:nvSpPr>
        <p:spPr>
          <a:xfrm>
            <a:off x="6522090" y="3637096"/>
            <a:ext cx="2999282" cy="408052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4B4A3-ACAD-4B51-A612-9C405B9995D4}"/>
              </a:ext>
            </a:extLst>
          </p:cNvPr>
          <p:cNvSpPr/>
          <p:nvPr/>
        </p:nvSpPr>
        <p:spPr>
          <a:xfrm>
            <a:off x="3831351" y="1994595"/>
            <a:ext cx="4503482" cy="581972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12000"/>
                </a:schemeClr>
              </a:gs>
              <a:gs pos="0">
                <a:srgbClr val="0C2C5F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DF4363-9BA8-4EE0-8760-6FFED64B8977}"/>
              </a:ext>
            </a:extLst>
          </p:cNvPr>
          <p:cNvSpPr/>
          <p:nvPr/>
        </p:nvSpPr>
        <p:spPr>
          <a:xfrm>
            <a:off x="3901988" y="3034636"/>
            <a:ext cx="4503482" cy="2818170"/>
          </a:xfrm>
          <a:prstGeom prst="ellipse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</a:gradFill>
          <a:ln w="12700" cap="flat" cmpd="sng" algn="ctr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2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DC608A7-D0E3-40B8-AA22-4E424A20762D}"/>
              </a:ext>
            </a:extLst>
          </p:cNvPr>
          <p:cNvSpPr/>
          <p:nvPr/>
        </p:nvSpPr>
        <p:spPr>
          <a:xfrm>
            <a:off x="4444129" y="3034636"/>
            <a:ext cx="3499804" cy="2137120"/>
          </a:xfrm>
          <a:prstGeom prst="ellipse">
            <a:avLst/>
          </a:pr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</a:gradFill>
          <a:ln w="12700" cap="flat" cmpd="sng" algn="ctr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2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7ABD4B1-3CDB-4B1C-AE31-84C7CE6E5611}"/>
              </a:ext>
            </a:extLst>
          </p:cNvPr>
          <p:cNvSpPr/>
          <p:nvPr/>
        </p:nvSpPr>
        <p:spPr>
          <a:xfrm>
            <a:off x="5165699" y="3105420"/>
            <a:ext cx="2056665" cy="1255882"/>
          </a:xfrm>
          <a:custGeom>
            <a:avLst/>
            <a:gdLst>
              <a:gd name="connsiteX0" fmla="*/ 933780 w 1867560"/>
              <a:gd name="connsiteY0" fmla="*/ 0 h 1140408"/>
              <a:gd name="connsiteX1" fmla="*/ 1867560 w 1867560"/>
              <a:gd name="connsiteY1" fmla="*/ 570204 h 1140408"/>
              <a:gd name="connsiteX2" fmla="*/ 933780 w 1867560"/>
              <a:gd name="connsiteY2" fmla="*/ 1140408 h 1140408"/>
              <a:gd name="connsiteX3" fmla="*/ 0 w 1867560"/>
              <a:gd name="connsiteY3" fmla="*/ 570204 h 1140408"/>
              <a:gd name="connsiteX4" fmla="*/ 933780 w 1867560"/>
              <a:gd name="connsiteY4" fmla="*/ 0 h 11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560" h="1140408">
                <a:moveTo>
                  <a:pt x="933780" y="0"/>
                </a:moveTo>
                <a:cubicBezTo>
                  <a:pt x="1449492" y="0"/>
                  <a:pt x="1867560" y="255289"/>
                  <a:pt x="1867560" y="570204"/>
                </a:cubicBezTo>
                <a:cubicBezTo>
                  <a:pt x="1867560" y="885119"/>
                  <a:pt x="1449492" y="1140408"/>
                  <a:pt x="933780" y="1140408"/>
                </a:cubicBezTo>
                <a:cubicBezTo>
                  <a:pt x="418068" y="1140408"/>
                  <a:pt x="0" y="885119"/>
                  <a:pt x="0" y="570204"/>
                </a:cubicBezTo>
                <a:cubicBezTo>
                  <a:pt x="0" y="255289"/>
                  <a:pt x="418068" y="0"/>
                  <a:pt x="93378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95000"/>
                </a:schemeClr>
              </a:gs>
            </a:gsLst>
            <a:lin ang="16200000" scaled="1"/>
          </a:gradFill>
          <a:ln w="19050" cap="flat" cmpd="sng" algn="ctr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2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A88A5DB-43EF-4313-B86B-41B1859BE11C}"/>
              </a:ext>
            </a:extLst>
          </p:cNvPr>
          <p:cNvSpPr/>
          <p:nvPr/>
        </p:nvSpPr>
        <p:spPr>
          <a:xfrm>
            <a:off x="4925733" y="3163815"/>
            <a:ext cx="2536594" cy="1548946"/>
          </a:xfrm>
          <a:custGeom>
            <a:avLst/>
            <a:gdLst>
              <a:gd name="connsiteX0" fmla="*/ 1151681 w 2303362"/>
              <a:gd name="connsiteY0" fmla="*/ 0 h 1406526"/>
              <a:gd name="connsiteX1" fmla="*/ 2303362 w 2303362"/>
              <a:gd name="connsiteY1" fmla="*/ 703263 h 1406526"/>
              <a:gd name="connsiteX2" fmla="*/ 1151681 w 2303362"/>
              <a:gd name="connsiteY2" fmla="*/ 1406526 h 1406526"/>
              <a:gd name="connsiteX3" fmla="*/ 0 w 2303362"/>
              <a:gd name="connsiteY3" fmla="*/ 703263 h 1406526"/>
              <a:gd name="connsiteX4" fmla="*/ 1151681 w 2303362"/>
              <a:gd name="connsiteY4" fmla="*/ 0 h 1406526"/>
              <a:gd name="connsiteX5" fmla="*/ 1151681 w 2303362"/>
              <a:gd name="connsiteY5" fmla="*/ 58838 h 1406526"/>
              <a:gd name="connsiteX6" fmla="*/ 217901 w 2303362"/>
              <a:gd name="connsiteY6" fmla="*/ 629042 h 1406526"/>
              <a:gd name="connsiteX7" fmla="*/ 1151681 w 2303362"/>
              <a:gd name="connsiteY7" fmla="*/ 1199246 h 1406526"/>
              <a:gd name="connsiteX8" fmla="*/ 2085461 w 2303362"/>
              <a:gd name="connsiteY8" fmla="*/ 629042 h 1406526"/>
              <a:gd name="connsiteX9" fmla="*/ 1151681 w 2303362"/>
              <a:gd name="connsiteY9" fmla="*/ 58838 h 140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3362" h="1406526">
                <a:moveTo>
                  <a:pt x="1151681" y="0"/>
                </a:moveTo>
                <a:cubicBezTo>
                  <a:pt x="1787737" y="0"/>
                  <a:pt x="2303362" y="314862"/>
                  <a:pt x="2303362" y="703263"/>
                </a:cubicBezTo>
                <a:cubicBezTo>
                  <a:pt x="2303362" y="1091664"/>
                  <a:pt x="1787737" y="1406526"/>
                  <a:pt x="1151681" y="1406526"/>
                </a:cubicBezTo>
                <a:cubicBezTo>
                  <a:pt x="515625" y="1406526"/>
                  <a:pt x="0" y="1091664"/>
                  <a:pt x="0" y="703263"/>
                </a:cubicBezTo>
                <a:cubicBezTo>
                  <a:pt x="0" y="314862"/>
                  <a:pt x="515625" y="0"/>
                  <a:pt x="1151681" y="0"/>
                </a:cubicBezTo>
                <a:close/>
                <a:moveTo>
                  <a:pt x="1151681" y="58838"/>
                </a:moveTo>
                <a:cubicBezTo>
                  <a:pt x="635969" y="58838"/>
                  <a:pt x="217901" y="314127"/>
                  <a:pt x="217901" y="629042"/>
                </a:cubicBezTo>
                <a:cubicBezTo>
                  <a:pt x="217901" y="943957"/>
                  <a:pt x="635969" y="1199246"/>
                  <a:pt x="1151681" y="1199246"/>
                </a:cubicBezTo>
                <a:cubicBezTo>
                  <a:pt x="1667393" y="1199246"/>
                  <a:pt x="2085461" y="943957"/>
                  <a:pt x="2085461" y="629042"/>
                </a:cubicBezTo>
                <a:cubicBezTo>
                  <a:pt x="2085461" y="314127"/>
                  <a:pt x="1667393" y="58838"/>
                  <a:pt x="1151681" y="5883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94000">
                <a:schemeClr val="accent1">
                  <a:alpha val="0"/>
                </a:schemeClr>
              </a:gs>
            </a:gsLst>
            <a:lin ang="16200000" scaled="1"/>
          </a:gradFill>
          <a:ln w="19050" cap="flat" cmpd="sng" algn="ctr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2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49C51F54-296B-4386-B20B-60D3377776DD}"/>
              </a:ext>
            </a:extLst>
          </p:cNvPr>
          <p:cNvSpPr/>
          <p:nvPr/>
        </p:nvSpPr>
        <p:spPr>
          <a:xfrm>
            <a:off x="4925733" y="3034636"/>
            <a:ext cx="2536594" cy="1548946"/>
          </a:xfrm>
          <a:custGeom>
            <a:avLst/>
            <a:gdLst>
              <a:gd name="connsiteX0" fmla="*/ 1151681 w 2303362"/>
              <a:gd name="connsiteY0" fmla="*/ 0 h 1406526"/>
              <a:gd name="connsiteX1" fmla="*/ 2303362 w 2303362"/>
              <a:gd name="connsiteY1" fmla="*/ 703263 h 1406526"/>
              <a:gd name="connsiteX2" fmla="*/ 1151681 w 2303362"/>
              <a:gd name="connsiteY2" fmla="*/ 1406526 h 1406526"/>
              <a:gd name="connsiteX3" fmla="*/ 0 w 2303362"/>
              <a:gd name="connsiteY3" fmla="*/ 703263 h 1406526"/>
              <a:gd name="connsiteX4" fmla="*/ 1151681 w 2303362"/>
              <a:gd name="connsiteY4" fmla="*/ 0 h 1406526"/>
              <a:gd name="connsiteX5" fmla="*/ 1151681 w 2303362"/>
              <a:gd name="connsiteY5" fmla="*/ 58838 h 1406526"/>
              <a:gd name="connsiteX6" fmla="*/ 217901 w 2303362"/>
              <a:gd name="connsiteY6" fmla="*/ 629042 h 1406526"/>
              <a:gd name="connsiteX7" fmla="*/ 1151681 w 2303362"/>
              <a:gd name="connsiteY7" fmla="*/ 1199246 h 1406526"/>
              <a:gd name="connsiteX8" fmla="*/ 2085461 w 2303362"/>
              <a:gd name="connsiteY8" fmla="*/ 629042 h 1406526"/>
              <a:gd name="connsiteX9" fmla="*/ 1151681 w 2303362"/>
              <a:gd name="connsiteY9" fmla="*/ 58838 h 140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3362" h="1406526">
                <a:moveTo>
                  <a:pt x="1151681" y="0"/>
                </a:moveTo>
                <a:cubicBezTo>
                  <a:pt x="1787737" y="0"/>
                  <a:pt x="2303362" y="314862"/>
                  <a:pt x="2303362" y="703263"/>
                </a:cubicBezTo>
                <a:cubicBezTo>
                  <a:pt x="2303362" y="1091664"/>
                  <a:pt x="1787737" y="1406526"/>
                  <a:pt x="1151681" y="1406526"/>
                </a:cubicBezTo>
                <a:cubicBezTo>
                  <a:pt x="515625" y="1406526"/>
                  <a:pt x="0" y="1091664"/>
                  <a:pt x="0" y="703263"/>
                </a:cubicBezTo>
                <a:cubicBezTo>
                  <a:pt x="0" y="314862"/>
                  <a:pt x="515625" y="0"/>
                  <a:pt x="1151681" y="0"/>
                </a:cubicBezTo>
                <a:close/>
                <a:moveTo>
                  <a:pt x="1151681" y="58838"/>
                </a:moveTo>
                <a:cubicBezTo>
                  <a:pt x="635969" y="58838"/>
                  <a:pt x="217901" y="314127"/>
                  <a:pt x="217901" y="629042"/>
                </a:cubicBezTo>
                <a:cubicBezTo>
                  <a:pt x="217901" y="943957"/>
                  <a:pt x="635969" y="1199246"/>
                  <a:pt x="1151681" y="1199246"/>
                </a:cubicBezTo>
                <a:cubicBezTo>
                  <a:pt x="1667393" y="1199246"/>
                  <a:pt x="2085461" y="943957"/>
                  <a:pt x="2085461" y="629042"/>
                </a:cubicBezTo>
                <a:cubicBezTo>
                  <a:pt x="2085461" y="314127"/>
                  <a:pt x="1667393" y="58838"/>
                  <a:pt x="1151681" y="5883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</a:gradFill>
          <a:ln w="9525" cap="flat" cmpd="sng" algn="ctr">
            <a:gradFill flip="none" rotWithShape="1">
              <a:gsLst>
                <a:gs pos="0">
                  <a:schemeClr val="accent1"/>
                </a:gs>
                <a:gs pos="85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E8CF223-0BB9-4175-9ED2-65DB97774AD9}"/>
              </a:ext>
            </a:extLst>
          </p:cNvPr>
          <p:cNvSpPr/>
          <p:nvPr/>
        </p:nvSpPr>
        <p:spPr>
          <a:xfrm>
            <a:off x="6356810" y="2104379"/>
            <a:ext cx="100233" cy="2608381"/>
          </a:xfrm>
          <a:prstGeom prst="roundRect">
            <a:avLst>
              <a:gd name="adj" fmla="val 50000"/>
            </a:avLst>
          </a:prstGeom>
          <a:gradFill>
            <a:gsLst>
              <a:gs pos="3371">
                <a:schemeClr val="accent1">
                  <a:alpha val="17000"/>
                </a:schemeClr>
              </a:gs>
              <a:gs pos="7000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D387C63-8A03-4D8E-BEE4-777A7FA89E15}"/>
              </a:ext>
            </a:extLst>
          </p:cNvPr>
          <p:cNvSpPr/>
          <p:nvPr/>
        </p:nvSpPr>
        <p:spPr>
          <a:xfrm>
            <a:off x="5831165" y="1567834"/>
            <a:ext cx="45719" cy="4499843"/>
          </a:xfrm>
          <a:prstGeom prst="roundRect">
            <a:avLst>
              <a:gd name="adj" fmla="val 50000"/>
            </a:avLst>
          </a:prstGeom>
          <a:gradFill>
            <a:gsLst>
              <a:gs pos="3371">
                <a:schemeClr val="accent1">
                  <a:alpha val="17000"/>
                </a:schemeClr>
              </a:gs>
              <a:gs pos="7000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89C1786-3E5F-4552-97A7-E10BA4EBA5FC}"/>
              </a:ext>
            </a:extLst>
          </p:cNvPr>
          <p:cNvSpPr/>
          <p:nvPr/>
        </p:nvSpPr>
        <p:spPr>
          <a:xfrm flipH="1">
            <a:off x="6984180" y="2025999"/>
            <a:ext cx="100232" cy="1239764"/>
          </a:xfrm>
          <a:prstGeom prst="roundRect">
            <a:avLst>
              <a:gd name="adj" fmla="val 50000"/>
            </a:avLst>
          </a:prstGeom>
          <a:gradFill>
            <a:gsLst>
              <a:gs pos="3371">
                <a:schemeClr val="accent1">
                  <a:alpha val="17000"/>
                </a:schemeClr>
              </a:gs>
              <a:gs pos="7000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EFD865A-5025-4C84-AEF8-C3551DEFBDBA}"/>
              </a:ext>
            </a:extLst>
          </p:cNvPr>
          <p:cNvSpPr/>
          <p:nvPr/>
        </p:nvSpPr>
        <p:spPr>
          <a:xfrm>
            <a:off x="5289444" y="1886212"/>
            <a:ext cx="116731" cy="1759490"/>
          </a:xfrm>
          <a:prstGeom prst="roundRect">
            <a:avLst>
              <a:gd name="adj" fmla="val 50000"/>
            </a:avLst>
          </a:prstGeom>
          <a:gradFill>
            <a:gsLst>
              <a:gs pos="3371">
                <a:schemeClr val="accent1">
                  <a:alpha val="17000"/>
                </a:schemeClr>
              </a:gs>
              <a:gs pos="7000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4E671FE-5D3E-4586-8CDA-757CBB03B434}"/>
              </a:ext>
            </a:extLst>
          </p:cNvPr>
          <p:cNvSpPr/>
          <p:nvPr/>
        </p:nvSpPr>
        <p:spPr>
          <a:xfrm>
            <a:off x="6874927" y="3798335"/>
            <a:ext cx="120531" cy="12053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1D75E84-8B0F-46CB-8857-60809D26126C}"/>
              </a:ext>
            </a:extLst>
          </p:cNvPr>
          <p:cNvSpPr/>
          <p:nvPr/>
        </p:nvSpPr>
        <p:spPr>
          <a:xfrm>
            <a:off x="6170814" y="2552609"/>
            <a:ext cx="120531" cy="120531"/>
          </a:xfrm>
          <a:prstGeom prst="ellipse">
            <a:avLst/>
          </a:prstGeom>
          <a:gradFill>
            <a:gsLst>
              <a:gs pos="100000">
                <a:schemeClr val="accent1">
                  <a:alpha val="2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1C76594-2118-49A2-B741-32830DECE13B}"/>
              </a:ext>
            </a:extLst>
          </p:cNvPr>
          <p:cNvSpPr/>
          <p:nvPr/>
        </p:nvSpPr>
        <p:spPr>
          <a:xfrm>
            <a:off x="5454198" y="3817756"/>
            <a:ext cx="120531" cy="12053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63FF60E-C927-4A7B-8B59-085C1C47F102}"/>
              </a:ext>
            </a:extLst>
          </p:cNvPr>
          <p:cNvSpPr/>
          <p:nvPr/>
        </p:nvSpPr>
        <p:spPr>
          <a:xfrm>
            <a:off x="5333667" y="1240019"/>
            <a:ext cx="120531" cy="120531"/>
          </a:xfrm>
          <a:prstGeom prst="ellipse">
            <a:avLst/>
          </a:prstGeom>
          <a:solidFill>
            <a:srgbClr val="00A3FE">
              <a:alpha val="4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83990AB-0AE3-45EC-AF3B-5CEC216DF37B}"/>
              </a:ext>
            </a:extLst>
          </p:cNvPr>
          <p:cNvSpPr/>
          <p:nvPr/>
        </p:nvSpPr>
        <p:spPr>
          <a:xfrm>
            <a:off x="7015364" y="1994595"/>
            <a:ext cx="120531" cy="120531"/>
          </a:xfrm>
          <a:prstGeom prst="ellipse">
            <a:avLst/>
          </a:prstGeom>
          <a:gradFill>
            <a:gsLst>
              <a:gs pos="100000">
                <a:schemeClr val="accent1">
                  <a:alpha val="2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6192569-9C2D-4544-B6F5-7DEB831CC5C9}"/>
              </a:ext>
            </a:extLst>
          </p:cNvPr>
          <p:cNvSpPr/>
          <p:nvPr/>
        </p:nvSpPr>
        <p:spPr>
          <a:xfrm>
            <a:off x="5044842" y="2824642"/>
            <a:ext cx="120531" cy="120531"/>
          </a:xfrm>
          <a:prstGeom prst="ellipse">
            <a:avLst/>
          </a:prstGeom>
          <a:gradFill>
            <a:gsLst>
              <a:gs pos="100000">
                <a:schemeClr val="accent1">
                  <a:alpha val="2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96B3198-D8E6-48BF-A3DB-171006724CD4}"/>
              </a:ext>
            </a:extLst>
          </p:cNvPr>
          <p:cNvSpPr/>
          <p:nvPr/>
        </p:nvSpPr>
        <p:spPr>
          <a:xfrm>
            <a:off x="7451473" y="3014086"/>
            <a:ext cx="120531" cy="120531"/>
          </a:xfrm>
          <a:prstGeom prst="ellipse">
            <a:avLst/>
          </a:prstGeom>
          <a:gradFill>
            <a:gsLst>
              <a:gs pos="100000">
                <a:schemeClr val="accent1">
                  <a:alpha val="2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E36A6E8-82B2-4674-847F-ED5B034C0D5A}"/>
              </a:ext>
            </a:extLst>
          </p:cNvPr>
          <p:cNvSpPr txBox="1"/>
          <p:nvPr/>
        </p:nvSpPr>
        <p:spPr>
          <a:xfrm>
            <a:off x="1108919" y="2250829"/>
            <a:ext cx="2581275" cy="78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控制滚动采集作业，回传数据控制滚动采集作业，回传数据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4ED1C8-4590-4BA4-9DC7-F6F08187A164}"/>
              </a:ext>
            </a:extLst>
          </p:cNvPr>
          <p:cNvSpPr txBox="1"/>
          <p:nvPr/>
        </p:nvSpPr>
        <p:spPr>
          <a:xfrm>
            <a:off x="652461" y="3977076"/>
            <a:ext cx="2581275" cy="78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控制滚动采集作业，回传数据控制滚动采集作业，回传数据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7B629E7-4B25-4A51-9628-EC1EBDF0ED17}"/>
              </a:ext>
            </a:extLst>
          </p:cNvPr>
          <p:cNvSpPr txBox="1"/>
          <p:nvPr/>
        </p:nvSpPr>
        <p:spPr>
          <a:xfrm>
            <a:off x="936364" y="5592415"/>
            <a:ext cx="2581275" cy="78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控制滚动采集作业，回传数据控制滚动采集作业，回传数据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E1EFFA7-3B18-4851-A43E-5CDC031401DF}"/>
              </a:ext>
            </a:extLst>
          </p:cNvPr>
          <p:cNvSpPr txBox="1"/>
          <p:nvPr/>
        </p:nvSpPr>
        <p:spPr>
          <a:xfrm>
            <a:off x="8526253" y="2285238"/>
            <a:ext cx="2581275" cy="78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控制滚动采集作业，回传数据控制滚动采集作业，回传数据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E06C055-4AE7-4A33-A6B2-5ACE0B3D133C}"/>
              </a:ext>
            </a:extLst>
          </p:cNvPr>
          <p:cNvSpPr txBox="1"/>
          <p:nvPr/>
        </p:nvSpPr>
        <p:spPr>
          <a:xfrm>
            <a:off x="8845531" y="3936105"/>
            <a:ext cx="2581275" cy="78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控制滚动采集作业，回传数据控制滚动采集作业，回传数据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4AD1DFCD-AF28-4C23-B3D5-C106ACC89175}"/>
              </a:ext>
            </a:extLst>
          </p:cNvPr>
          <p:cNvSpPr txBox="1"/>
          <p:nvPr/>
        </p:nvSpPr>
        <p:spPr>
          <a:xfrm>
            <a:off x="8526354" y="5623444"/>
            <a:ext cx="2581275" cy="78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控制滚动采集作业，回传数据控制滚动采集作业，回传数据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760A7A1A-BCC2-4527-8110-EC9620D15030}"/>
              </a:ext>
            </a:extLst>
          </p:cNvPr>
          <p:cNvGrpSpPr/>
          <p:nvPr/>
        </p:nvGrpSpPr>
        <p:grpSpPr>
          <a:xfrm>
            <a:off x="8568723" y="1785043"/>
            <a:ext cx="1714263" cy="419105"/>
            <a:chOff x="1384110" y="2935726"/>
            <a:chExt cx="1976230" cy="508514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AFCD12C-EB18-44E1-8D16-8CD234F0FCF9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158" name="椭圆 12">
                <a:extLst>
                  <a:ext uri="{FF2B5EF4-FFF2-40B4-BE49-F238E27FC236}">
                    <a16:creationId xmlns:a16="http://schemas.microsoft.com/office/drawing/2014/main" id="{9DEBBADD-79EB-4FAB-A1FD-576CBBC3895B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3">
                <a:extLst>
                  <a:ext uri="{FF2B5EF4-FFF2-40B4-BE49-F238E27FC236}">
                    <a16:creationId xmlns:a16="http://schemas.microsoft.com/office/drawing/2014/main" id="{DC0180DB-1168-4A0D-83FC-905149869095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">
                <a:extLst>
                  <a:ext uri="{FF2B5EF4-FFF2-40B4-BE49-F238E27FC236}">
                    <a16:creationId xmlns:a16="http://schemas.microsoft.com/office/drawing/2014/main" id="{F4D18C3B-D11D-4493-B27A-393F8792BAEE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">
                <a:extLst>
                  <a:ext uri="{FF2B5EF4-FFF2-40B4-BE49-F238E27FC236}">
                    <a16:creationId xmlns:a16="http://schemas.microsoft.com/office/drawing/2014/main" id="{79516687-49C8-489B-8286-25040598FC35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46AFC00D-C2F8-40B4-AA75-AFC7BAD452D0}"/>
                </a:ext>
              </a:extLst>
            </p:cNvPr>
            <p:cNvSpPr txBox="1"/>
            <p:nvPr/>
          </p:nvSpPr>
          <p:spPr>
            <a:xfrm>
              <a:off x="1649149" y="2992969"/>
              <a:ext cx="1446151" cy="410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548CD553-0D25-42EF-8392-D60EDF6D76F0}"/>
              </a:ext>
            </a:extLst>
          </p:cNvPr>
          <p:cNvGrpSpPr/>
          <p:nvPr/>
        </p:nvGrpSpPr>
        <p:grpSpPr>
          <a:xfrm>
            <a:off x="8881013" y="3418193"/>
            <a:ext cx="1714263" cy="419105"/>
            <a:chOff x="1384110" y="2935726"/>
            <a:chExt cx="1976230" cy="508514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61B1EE29-D63C-4228-9147-25C6E6A612B3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152" name="椭圆 12">
                <a:extLst>
                  <a:ext uri="{FF2B5EF4-FFF2-40B4-BE49-F238E27FC236}">
                    <a16:creationId xmlns:a16="http://schemas.microsoft.com/office/drawing/2014/main" id="{E6E89FDC-FD8B-49E5-98FE-5325B3C640E5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椭圆 13">
                <a:extLst>
                  <a:ext uri="{FF2B5EF4-FFF2-40B4-BE49-F238E27FC236}">
                    <a16:creationId xmlns:a16="http://schemas.microsoft.com/office/drawing/2014/main" id="{85FF4478-4519-4EC0-924D-AF8486DDA6CC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">
                <a:extLst>
                  <a:ext uri="{FF2B5EF4-FFF2-40B4-BE49-F238E27FC236}">
                    <a16:creationId xmlns:a16="http://schemas.microsoft.com/office/drawing/2014/main" id="{DD15F4D3-A21B-48F1-BCB5-B2FB74900565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6">
                <a:extLst>
                  <a:ext uri="{FF2B5EF4-FFF2-40B4-BE49-F238E27FC236}">
                    <a16:creationId xmlns:a16="http://schemas.microsoft.com/office/drawing/2014/main" id="{1BB78B3E-B47B-4C19-9133-6DD408CAF7F3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EFADD1D4-7E91-471A-9272-8FAF3C48CAF5}"/>
                </a:ext>
              </a:extLst>
            </p:cNvPr>
            <p:cNvSpPr txBox="1"/>
            <p:nvPr/>
          </p:nvSpPr>
          <p:spPr>
            <a:xfrm>
              <a:off x="1649149" y="2992969"/>
              <a:ext cx="1446151" cy="410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07A2BAD1-9BD0-4D27-B838-E68854459B5B}"/>
              </a:ext>
            </a:extLst>
          </p:cNvPr>
          <p:cNvGrpSpPr/>
          <p:nvPr/>
        </p:nvGrpSpPr>
        <p:grpSpPr>
          <a:xfrm>
            <a:off x="8551365" y="5140107"/>
            <a:ext cx="1714263" cy="419105"/>
            <a:chOff x="1384110" y="2935726"/>
            <a:chExt cx="1976230" cy="508514"/>
          </a:xfrm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413FCCBA-DBAB-40F7-B628-5AA0708BE2A1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146" name="椭圆 12">
                <a:extLst>
                  <a:ext uri="{FF2B5EF4-FFF2-40B4-BE49-F238E27FC236}">
                    <a16:creationId xmlns:a16="http://schemas.microsoft.com/office/drawing/2014/main" id="{BF38BA66-5D3A-4604-A9EC-A887ABE67E0E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椭圆 13">
                <a:extLst>
                  <a:ext uri="{FF2B5EF4-FFF2-40B4-BE49-F238E27FC236}">
                    <a16:creationId xmlns:a16="http://schemas.microsoft.com/office/drawing/2014/main" id="{EAB6F8AF-9576-4BBD-9804-C570A658DB4F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椭圆 15">
                <a:extLst>
                  <a:ext uri="{FF2B5EF4-FFF2-40B4-BE49-F238E27FC236}">
                    <a16:creationId xmlns:a16="http://schemas.microsoft.com/office/drawing/2014/main" id="{C30D49C9-4D30-4598-B4CA-3782D3667405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椭圆 16">
                <a:extLst>
                  <a:ext uri="{FF2B5EF4-FFF2-40B4-BE49-F238E27FC236}">
                    <a16:creationId xmlns:a16="http://schemas.microsoft.com/office/drawing/2014/main" id="{ECA156B0-5251-4814-AF2E-45184E00E474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4154654E-E9A3-4C16-A4F2-4736AFD4F8CD}"/>
                </a:ext>
              </a:extLst>
            </p:cNvPr>
            <p:cNvSpPr txBox="1"/>
            <p:nvPr/>
          </p:nvSpPr>
          <p:spPr>
            <a:xfrm>
              <a:off x="1649149" y="2992969"/>
              <a:ext cx="1446151" cy="410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BBF6606A-2881-41B1-B08D-C76E7FD7EB7D}"/>
              </a:ext>
            </a:extLst>
          </p:cNvPr>
          <p:cNvGrpSpPr/>
          <p:nvPr/>
        </p:nvGrpSpPr>
        <p:grpSpPr>
          <a:xfrm>
            <a:off x="1835041" y="5076610"/>
            <a:ext cx="1714263" cy="419105"/>
            <a:chOff x="1384110" y="2935726"/>
            <a:chExt cx="1976230" cy="508514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F90A8AF3-082C-40A8-93DF-E55EADF0C8F7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140" name="椭圆 12">
                <a:extLst>
                  <a:ext uri="{FF2B5EF4-FFF2-40B4-BE49-F238E27FC236}">
                    <a16:creationId xmlns:a16="http://schemas.microsoft.com/office/drawing/2014/main" id="{FE695F4B-F6E4-475A-940C-52A2F26FF498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椭圆 13">
                <a:extLst>
                  <a:ext uri="{FF2B5EF4-FFF2-40B4-BE49-F238E27FC236}">
                    <a16:creationId xmlns:a16="http://schemas.microsoft.com/office/drawing/2014/main" id="{131DCC58-691F-46C3-B39F-BB2DE76B3AF6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椭圆 15">
                <a:extLst>
                  <a:ext uri="{FF2B5EF4-FFF2-40B4-BE49-F238E27FC236}">
                    <a16:creationId xmlns:a16="http://schemas.microsoft.com/office/drawing/2014/main" id="{FB79ED74-67ED-4F08-AAD2-B8F4AE5ED82B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椭圆 16">
                <a:extLst>
                  <a:ext uri="{FF2B5EF4-FFF2-40B4-BE49-F238E27FC236}">
                    <a16:creationId xmlns:a16="http://schemas.microsoft.com/office/drawing/2014/main" id="{DC9EAD04-7E9F-435F-B5B0-BE5CDAF6EF78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1BDE7B7E-4B35-4B0C-A3BA-B3CE7FD7E595}"/>
                </a:ext>
              </a:extLst>
            </p:cNvPr>
            <p:cNvSpPr txBox="1"/>
            <p:nvPr/>
          </p:nvSpPr>
          <p:spPr>
            <a:xfrm>
              <a:off x="1649149" y="2992969"/>
              <a:ext cx="1446151" cy="410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85A5D73B-35CD-4E84-BFDA-F411C035243A}"/>
              </a:ext>
            </a:extLst>
          </p:cNvPr>
          <p:cNvGrpSpPr/>
          <p:nvPr/>
        </p:nvGrpSpPr>
        <p:grpSpPr>
          <a:xfrm>
            <a:off x="1665936" y="3487607"/>
            <a:ext cx="1714263" cy="419105"/>
            <a:chOff x="1384110" y="2935726"/>
            <a:chExt cx="1976230" cy="508514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E08B27C8-5398-41F3-B632-157D19A1344F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134" name="椭圆 12">
                <a:extLst>
                  <a:ext uri="{FF2B5EF4-FFF2-40B4-BE49-F238E27FC236}">
                    <a16:creationId xmlns:a16="http://schemas.microsoft.com/office/drawing/2014/main" id="{30FA635D-4856-4737-A6E3-8BEA12892E98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椭圆 13">
                <a:extLst>
                  <a:ext uri="{FF2B5EF4-FFF2-40B4-BE49-F238E27FC236}">
                    <a16:creationId xmlns:a16="http://schemas.microsoft.com/office/drawing/2014/main" id="{4AB8EA6B-F8B4-48CA-A02F-23A211ABC054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椭圆 15">
                <a:extLst>
                  <a:ext uri="{FF2B5EF4-FFF2-40B4-BE49-F238E27FC236}">
                    <a16:creationId xmlns:a16="http://schemas.microsoft.com/office/drawing/2014/main" id="{0F406975-00E9-4D17-ACD0-99F916A5503E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椭圆 16">
                <a:extLst>
                  <a:ext uri="{FF2B5EF4-FFF2-40B4-BE49-F238E27FC236}">
                    <a16:creationId xmlns:a16="http://schemas.microsoft.com/office/drawing/2014/main" id="{BF75DC29-77EC-47E7-ABCF-28188D43F942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B1880245-C1C6-40F2-8111-26B91D1909C1}"/>
                </a:ext>
              </a:extLst>
            </p:cNvPr>
            <p:cNvSpPr txBox="1"/>
            <p:nvPr/>
          </p:nvSpPr>
          <p:spPr>
            <a:xfrm>
              <a:off x="1649149" y="2992969"/>
              <a:ext cx="1446151" cy="410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3877CD48-CD23-4BD3-B037-EA3F5D8432E4}"/>
              </a:ext>
            </a:extLst>
          </p:cNvPr>
          <p:cNvGrpSpPr/>
          <p:nvPr/>
        </p:nvGrpSpPr>
        <p:grpSpPr>
          <a:xfrm>
            <a:off x="2037109" y="1767941"/>
            <a:ext cx="1714263" cy="419105"/>
            <a:chOff x="1384110" y="2935726"/>
            <a:chExt cx="1976230" cy="508514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690997FB-A36D-4D46-A989-DAA254DFB852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128" name="椭圆 12">
                <a:extLst>
                  <a:ext uri="{FF2B5EF4-FFF2-40B4-BE49-F238E27FC236}">
                    <a16:creationId xmlns:a16="http://schemas.microsoft.com/office/drawing/2014/main" id="{EE1BB16A-F96C-4A6C-A875-B3381E581F87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椭圆 13">
                <a:extLst>
                  <a:ext uri="{FF2B5EF4-FFF2-40B4-BE49-F238E27FC236}">
                    <a16:creationId xmlns:a16="http://schemas.microsoft.com/office/drawing/2014/main" id="{BC91EF85-C8CB-415D-9794-374540DAEF4F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椭圆 15">
                <a:extLst>
                  <a:ext uri="{FF2B5EF4-FFF2-40B4-BE49-F238E27FC236}">
                    <a16:creationId xmlns:a16="http://schemas.microsoft.com/office/drawing/2014/main" id="{F4DA99C0-3EC3-41C8-A9C6-AA770F966A93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椭圆 16">
                <a:extLst>
                  <a:ext uri="{FF2B5EF4-FFF2-40B4-BE49-F238E27FC236}">
                    <a16:creationId xmlns:a16="http://schemas.microsoft.com/office/drawing/2014/main" id="{15F77388-10F9-439D-B38D-F42AAB755D10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2940DC1C-2A49-44A7-A8CC-FC26B7CAED0B}"/>
                </a:ext>
              </a:extLst>
            </p:cNvPr>
            <p:cNvSpPr txBox="1"/>
            <p:nvPr/>
          </p:nvSpPr>
          <p:spPr>
            <a:xfrm>
              <a:off x="1649149" y="2992969"/>
              <a:ext cx="1446151" cy="410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4C7A35C6-239B-4E4E-A4A0-D2D73F8E0379}"/>
              </a:ext>
            </a:extLst>
          </p:cNvPr>
          <p:cNvGrpSpPr/>
          <p:nvPr/>
        </p:nvGrpSpPr>
        <p:grpSpPr>
          <a:xfrm>
            <a:off x="5253599" y="3279720"/>
            <a:ext cx="1965006" cy="1195505"/>
            <a:chOff x="2663825" y="0"/>
            <a:chExt cx="6864350" cy="6858000"/>
          </a:xfr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0000">
                <a:schemeClr val="accent1">
                  <a:lumMod val="45000"/>
                  <a:lumOff val="55000"/>
                </a:schemeClr>
              </a:gs>
              <a:gs pos="65000">
                <a:schemeClr val="accent1">
                  <a:alpha val="0"/>
                </a:schemeClr>
              </a:gs>
            </a:gsLst>
            <a:lin ang="5400000" scaled="1"/>
          </a:gradFill>
        </p:grpSpPr>
        <p:sp>
          <p:nvSpPr>
            <p:cNvPr id="163" name="Freeform 6">
              <a:extLst>
                <a:ext uri="{FF2B5EF4-FFF2-40B4-BE49-F238E27FC236}">
                  <a16:creationId xmlns:a16="http://schemas.microsoft.com/office/drawing/2014/main" id="{525AAA61-F402-49D9-917A-22FEAB4BB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3825" y="0"/>
              <a:ext cx="6864350" cy="6858000"/>
            </a:xfrm>
            <a:custGeom>
              <a:avLst/>
              <a:gdLst>
                <a:gd name="T0" fmla="*/ 5154 w 11157"/>
                <a:gd name="T1" fmla="*/ 11094 h 11157"/>
                <a:gd name="T2" fmla="*/ 6017 w 11157"/>
                <a:gd name="T3" fmla="*/ 11093 h 11157"/>
                <a:gd name="T4" fmla="*/ 6299 w 11157"/>
                <a:gd name="T5" fmla="*/ 11064 h 11157"/>
                <a:gd name="T6" fmla="*/ 4454 w 11157"/>
                <a:gd name="T7" fmla="*/ 10948 h 11157"/>
                <a:gd name="T8" fmla="*/ 4087 w 11157"/>
                <a:gd name="T9" fmla="*/ 10953 h 11157"/>
                <a:gd name="T10" fmla="*/ 7084 w 11157"/>
                <a:gd name="T11" fmla="*/ 10855 h 11157"/>
                <a:gd name="T12" fmla="*/ 7443 w 11157"/>
                <a:gd name="T13" fmla="*/ 10834 h 11157"/>
                <a:gd name="T14" fmla="*/ 7793 w 11157"/>
                <a:gd name="T15" fmla="*/ 10600 h 11157"/>
                <a:gd name="T16" fmla="*/ 3077 w 11157"/>
                <a:gd name="T17" fmla="*/ 10511 h 11157"/>
                <a:gd name="T18" fmla="*/ 2665 w 11157"/>
                <a:gd name="T19" fmla="*/ 10279 h 11157"/>
                <a:gd name="T20" fmla="*/ 8502 w 11157"/>
                <a:gd name="T21" fmla="*/ 10273 h 11157"/>
                <a:gd name="T22" fmla="*/ 8738 w 11157"/>
                <a:gd name="T23" fmla="*/ 10117 h 11157"/>
                <a:gd name="T24" fmla="*/ 2089 w 11157"/>
                <a:gd name="T25" fmla="*/ 9820 h 11157"/>
                <a:gd name="T26" fmla="*/ 1773 w 11157"/>
                <a:gd name="T27" fmla="*/ 9654 h 11157"/>
                <a:gd name="T28" fmla="*/ 9360 w 11157"/>
                <a:gd name="T29" fmla="*/ 9565 h 11157"/>
                <a:gd name="T30" fmla="*/ 9627 w 11157"/>
                <a:gd name="T31" fmla="*/ 9392 h 11157"/>
                <a:gd name="T32" fmla="*/ 1290 w 11157"/>
                <a:gd name="T33" fmla="*/ 9021 h 11157"/>
                <a:gd name="T34" fmla="*/ 1062 w 11157"/>
                <a:gd name="T35" fmla="*/ 8815 h 11157"/>
                <a:gd name="T36" fmla="*/ 854 w 11157"/>
                <a:gd name="T37" fmla="*/ 8405 h 11157"/>
                <a:gd name="T38" fmla="*/ 10350 w 11157"/>
                <a:gd name="T39" fmla="*/ 8467 h 11157"/>
                <a:gd name="T40" fmla="*/ 10452 w 11157"/>
                <a:gd name="T41" fmla="*/ 8091 h 11157"/>
                <a:gd name="T42" fmla="*/ 549 w 11157"/>
                <a:gd name="T43" fmla="*/ 7765 h 11157"/>
                <a:gd name="T44" fmla="*/ 323 w 11157"/>
                <a:gd name="T45" fmla="*/ 7449 h 11157"/>
                <a:gd name="T46" fmla="*/ 10795 w 11157"/>
                <a:gd name="T47" fmla="*/ 7373 h 11157"/>
                <a:gd name="T48" fmla="*/ 10909 w 11157"/>
                <a:gd name="T49" fmla="*/ 7107 h 11157"/>
                <a:gd name="T50" fmla="*/ 10997 w 11157"/>
                <a:gd name="T51" fmla="*/ 6646 h 11157"/>
                <a:gd name="T52" fmla="*/ 105 w 11157"/>
                <a:gd name="T53" fmla="*/ 6381 h 11157"/>
                <a:gd name="T54" fmla="*/ 57 w 11157"/>
                <a:gd name="T55" fmla="*/ 5912 h 11157"/>
                <a:gd name="T56" fmla="*/ 11101 w 11157"/>
                <a:gd name="T57" fmla="*/ 5898 h 11157"/>
                <a:gd name="T58" fmla="*/ 11157 w 11157"/>
                <a:gd name="T59" fmla="*/ 5568 h 11157"/>
                <a:gd name="T60" fmla="*/ 11049 w 11157"/>
                <a:gd name="T61" fmla="*/ 5194 h 11157"/>
                <a:gd name="T62" fmla="*/ 104 w 11157"/>
                <a:gd name="T63" fmla="*/ 4782 h 11157"/>
                <a:gd name="T64" fmla="*/ 152 w 11157"/>
                <a:gd name="T65" fmla="*/ 4503 h 11157"/>
                <a:gd name="T66" fmla="*/ 10993 w 11157"/>
                <a:gd name="T67" fmla="*/ 4396 h 11157"/>
                <a:gd name="T68" fmla="*/ 10858 w 11157"/>
                <a:gd name="T69" fmla="*/ 4090 h 11157"/>
                <a:gd name="T70" fmla="*/ 365 w 11157"/>
                <a:gd name="T71" fmla="*/ 3683 h 11157"/>
                <a:gd name="T72" fmla="*/ 503 w 11157"/>
                <a:gd name="T73" fmla="*/ 3426 h 11157"/>
                <a:gd name="T74" fmla="*/ 666 w 11157"/>
                <a:gd name="T75" fmla="*/ 2991 h 11157"/>
                <a:gd name="T76" fmla="*/ 10508 w 11157"/>
                <a:gd name="T77" fmla="*/ 3069 h 11157"/>
                <a:gd name="T78" fmla="*/ 10275 w 11157"/>
                <a:gd name="T79" fmla="*/ 2658 h 11157"/>
                <a:gd name="T80" fmla="*/ 1086 w 11157"/>
                <a:gd name="T81" fmla="*/ 2354 h 11157"/>
                <a:gd name="T82" fmla="*/ 1257 w 11157"/>
                <a:gd name="T83" fmla="*/ 2129 h 11157"/>
                <a:gd name="T84" fmla="*/ 9863 w 11157"/>
                <a:gd name="T85" fmla="*/ 2036 h 11157"/>
                <a:gd name="T86" fmla="*/ 9615 w 11157"/>
                <a:gd name="T87" fmla="*/ 1847 h 11157"/>
                <a:gd name="T88" fmla="*/ 9347 w 11157"/>
                <a:gd name="T89" fmla="*/ 1486 h 11157"/>
                <a:gd name="T90" fmla="*/ 2086 w 11157"/>
                <a:gd name="T91" fmla="*/ 1339 h 11157"/>
                <a:gd name="T92" fmla="*/ 2387 w 11157"/>
                <a:gd name="T93" fmla="*/ 1016 h 11157"/>
                <a:gd name="T94" fmla="*/ 8800 w 11157"/>
                <a:gd name="T95" fmla="*/ 1084 h 11157"/>
                <a:gd name="T96" fmla="*/ 8405 w 11157"/>
                <a:gd name="T97" fmla="*/ 825 h 11157"/>
                <a:gd name="T98" fmla="*/ 3052 w 11157"/>
                <a:gd name="T99" fmla="*/ 712 h 11157"/>
                <a:gd name="T100" fmla="*/ 3370 w 11157"/>
                <a:gd name="T101" fmla="*/ 460 h 11157"/>
                <a:gd name="T102" fmla="*/ 7819 w 11157"/>
                <a:gd name="T103" fmla="*/ 521 h 11157"/>
                <a:gd name="T104" fmla="*/ 7379 w 11157"/>
                <a:gd name="T105" fmla="*/ 348 h 11157"/>
                <a:gd name="T106" fmla="*/ 4093 w 11157"/>
                <a:gd name="T107" fmla="*/ 299 h 11157"/>
                <a:gd name="T108" fmla="*/ 4437 w 11157"/>
                <a:gd name="T109" fmla="*/ 117 h 11157"/>
                <a:gd name="T110" fmla="*/ 6706 w 11157"/>
                <a:gd name="T111" fmla="*/ 114 h 11157"/>
                <a:gd name="T112" fmla="*/ 6318 w 11157"/>
                <a:gd name="T113" fmla="*/ 144 h 11157"/>
                <a:gd name="T114" fmla="*/ 5195 w 11157"/>
                <a:gd name="T115" fmla="*/ 13 h 11157"/>
                <a:gd name="T116" fmla="*/ 5619 w 11157"/>
                <a:gd name="T117" fmla="*/ 47 h 1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57" h="11157">
                  <a:moveTo>
                    <a:pt x="5592" y="11063"/>
                  </a:moveTo>
                  <a:cubicBezTo>
                    <a:pt x="5590" y="11063"/>
                    <a:pt x="5588" y="11063"/>
                    <a:pt x="5585" y="11063"/>
                  </a:cubicBezTo>
                  <a:cubicBezTo>
                    <a:pt x="5583" y="11063"/>
                    <a:pt x="5581" y="11063"/>
                    <a:pt x="5579" y="11063"/>
                  </a:cubicBezTo>
                  <a:cubicBezTo>
                    <a:pt x="5553" y="11063"/>
                    <a:pt x="5532" y="11084"/>
                    <a:pt x="5532" y="11110"/>
                  </a:cubicBezTo>
                  <a:cubicBezTo>
                    <a:pt x="5532" y="11136"/>
                    <a:pt x="5553" y="11157"/>
                    <a:pt x="5579" y="11157"/>
                  </a:cubicBezTo>
                  <a:cubicBezTo>
                    <a:pt x="5581" y="11157"/>
                    <a:pt x="5583" y="11157"/>
                    <a:pt x="5586" y="11157"/>
                  </a:cubicBezTo>
                  <a:cubicBezTo>
                    <a:pt x="5588" y="11157"/>
                    <a:pt x="5590" y="11157"/>
                    <a:pt x="5593" y="11157"/>
                  </a:cubicBezTo>
                  <a:cubicBezTo>
                    <a:pt x="5619" y="11157"/>
                    <a:pt x="5640" y="11136"/>
                    <a:pt x="5640" y="11110"/>
                  </a:cubicBezTo>
                  <a:cubicBezTo>
                    <a:pt x="5640" y="11084"/>
                    <a:pt x="5618" y="11063"/>
                    <a:pt x="5592" y="11063"/>
                  </a:cubicBezTo>
                  <a:moveTo>
                    <a:pt x="5201" y="11050"/>
                  </a:moveTo>
                  <a:cubicBezTo>
                    <a:pt x="5177" y="11050"/>
                    <a:pt x="5156" y="11069"/>
                    <a:pt x="5154" y="11094"/>
                  </a:cubicBezTo>
                  <a:cubicBezTo>
                    <a:pt x="5152" y="11120"/>
                    <a:pt x="5172" y="11143"/>
                    <a:pt x="5198" y="11144"/>
                  </a:cubicBezTo>
                  <a:cubicBezTo>
                    <a:pt x="5199" y="11144"/>
                    <a:pt x="5201" y="11144"/>
                    <a:pt x="5202" y="11144"/>
                  </a:cubicBezTo>
                  <a:cubicBezTo>
                    <a:pt x="5226" y="11144"/>
                    <a:pt x="5247" y="11125"/>
                    <a:pt x="5248" y="11101"/>
                  </a:cubicBezTo>
                  <a:cubicBezTo>
                    <a:pt x="5250" y="11074"/>
                    <a:pt x="5231" y="11052"/>
                    <a:pt x="5205" y="11050"/>
                  </a:cubicBezTo>
                  <a:cubicBezTo>
                    <a:pt x="5204" y="11050"/>
                    <a:pt x="5202" y="11050"/>
                    <a:pt x="5201" y="11050"/>
                  </a:cubicBezTo>
                  <a:moveTo>
                    <a:pt x="5970" y="11049"/>
                  </a:moveTo>
                  <a:cubicBezTo>
                    <a:pt x="5969" y="11049"/>
                    <a:pt x="5968" y="11049"/>
                    <a:pt x="5966" y="11049"/>
                  </a:cubicBezTo>
                  <a:cubicBezTo>
                    <a:pt x="5941" y="11051"/>
                    <a:pt x="5921" y="11073"/>
                    <a:pt x="5923" y="11100"/>
                  </a:cubicBezTo>
                  <a:cubicBezTo>
                    <a:pt x="5924" y="11124"/>
                    <a:pt x="5945" y="11143"/>
                    <a:pt x="5970" y="11144"/>
                  </a:cubicBezTo>
                  <a:cubicBezTo>
                    <a:pt x="5971" y="11144"/>
                    <a:pt x="5972" y="11143"/>
                    <a:pt x="5973" y="11143"/>
                  </a:cubicBezTo>
                  <a:cubicBezTo>
                    <a:pt x="5999" y="11141"/>
                    <a:pt x="6019" y="11119"/>
                    <a:pt x="6017" y="11093"/>
                  </a:cubicBezTo>
                  <a:cubicBezTo>
                    <a:pt x="6015" y="11068"/>
                    <a:pt x="5994" y="11049"/>
                    <a:pt x="5970" y="11049"/>
                  </a:cubicBezTo>
                  <a:moveTo>
                    <a:pt x="4826" y="11012"/>
                  </a:moveTo>
                  <a:cubicBezTo>
                    <a:pt x="4803" y="11012"/>
                    <a:pt x="4782" y="11029"/>
                    <a:pt x="4779" y="11052"/>
                  </a:cubicBezTo>
                  <a:cubicBezTo>
                    <a:pt x="4776" y="11079"/>
                    <a:pt x="4794" y="11102"/>
                    <a:pt x="4820" y="11106"/>
                  </a:cubicBezTo>
                  <a:cubicBezTo>
                    <a:pt x="4822" y="11106"/>
                    <a:pt x="4824" y="11106"/>
                    <a:pt x="4826" y="11106"/>
                  </a:cubicBezTo>
                  <a:cubicBezTo>
                    <a:pt x="4849" y="11106"/>
                    <a:pt x="4869" y="11089"/>
                    <a:pt x="4873" y="11065"/>
                  </a:cubicBezTo>
                  <a:cubicBezTo>
                    <a:pt x="4876" y="11039"/>
                    <a:pt x="4858" y="11016"/>
                    <a:pt x="4832" y="11012"/>
                  </a:cubicBezTo>
                  <a:cubicBezTo>
                    <a:pt x="4830" y="11012"/>
                    <a:pt x="4828" y="11012"/>
                    <a:pt x="4826" y="11012"/>
                  </a:cubicBezTo>
                  <a:moveTo>
                    <a:pt x="6345" y="11010"/>
                  </a:moveTo>
                  <a:cubicBezTo>
                    <a:pt x="6343" y="11010"/>
                    <a:pt x="6341" y="11010"/>
                    <a:pt x="6339" y="11010"/>
                  </a:cubicBezTo>
                  <a:cubicBezTo>
                    <a:pt x="6313" y="11014"/>
                    <a:pt x="6295" y="11038"/>
                    <a:pt x="6299" y="11064"/>
                  </a:cubicBezTo>
                  <a:cubicBezTo>
                    <a:pt x="6302" y="11087"/>
                    <a:pt x="6322" y="11104"/>
                    <a:pt x="6345" y="11104"/>
                  </a:cubicBezTo>
                  <a:cubicBezTo>
                    <a:pt x="6347" y="11104"/>
                    <a:pt x="6350" y="11104"/>
                    <a:pt x="6352" y="11104"/>
                  </a:cubicBezTo>
                  <a:cubicBezTo>
                    <a:pt x="6378" y="11100"/>
                    <a:pt x="6395" y="11076"/>
                    <a:pt x="6392" y="11050"/>
                  </a:cubicBezTo>
                  <a:cubicBezTo>
                    <a:pt x="6389" y="11027"/>
                    <a:pt x="6368" y="11010"/>
                    <a:pt x="6345" y="11010"/>
                  </a:cubicBezTo>
                  <a:moveTo>
                    <a:pt x="4454" y="10948"/>
                  </a:moveTo>
                  <a:cubicBezTo>
                    <a:pt x="4432" y="10948"/>
                    <a:pt x="4412" y="10963"/>
                    <a:pt x="4408" y="10985"/>
                  </a:cubicBezTo>
                  <a:cubicBezTo>
                    <a:pt x="4402" y="11011"/>
                    <a:pt x="4419" y="11036"/>
                    <a:pt x="4444" y="11041"/>
                  </a:cubicBezTo>
                  <a:cubicBezTo>
                    <a:pt x="4447" y="11042"/>
                    <a:pt x="4451" y="11042"/>
                    <a:pt x="4454" y="11042"/>
                  </a:cubicBezTo>
                  <a:cubicBezTo>
                    <a:pt x="4476" y="11042"/>
                    <a:pt x="4496" y="11027"/>
                    <a:pt x="4500" y="11004"/>
                  </a:cubicBezTo>
                  <a:cubicBezTo>
                    <a:pt x="4505" y="10979"/>
                    <a:pt x="4489" y="10954"/>
                    <a:pt x="4464" y="10949"/>
                  </a:cubicBezTo>
                  <a:cubicBezTo>
                    <a:pt x="4460" y="10948"/>
                    <a:pt x="4457" y="10948"/>
                    <a:pt x="4454" y="10948"/>
                  </a:cubicBezTo>
                  <a:moveTo>
                    <a:pt x="6717" y="10945"/>
                  </a:moveTo>
                  <a:cubicBezTo>
                    <a:pt x="6714" y="10945"/>
                    <a:pt x="6711" y="10945"/>
                    <a:pt x="6707" y="10946"/>
                  </a:cubicBezTo>
                  <a:cubicBezTo>
                    <a:pt x="6682" y="10951"/>
                    <a:pt x="6665" y="10976"/>
                    <a:pt x="6671" y="11002"/>
                  </a:cubicBezTo>
                  <a:cubicBezTo>
                    <a:pt x="6675" y="11024"/>
                    <a:pt x="6695" y="11039"/>
                    <a:pt x="6717" y="11039"/>
                  </a:cubicBezTo>
                  <a:cubicBezTo>
                    <a:pt x="6720" y="11039"/>
                    <a:pt x="6724" y="11039"/>
                    <a:pt x="6727" y="11039"/>
                  </a:cubicBezTo>
                  <a:cubicBezTo>
                    <a:pt x="6752" y="11033"/>
                    <a:pt x="6769" y="11008"/>
                    <a:pt x="6763" y="10982"/>
                  </a:cubicBezTo>
                  <a:cubicBezTo>
                    <a:pt x="6759" y="10960"/>
                    <a:pt x="6739" y="10945"/>
                    <a:pt x="6717" y="10945"/>
                  </a:cubicBezTo>
                  <a:moveTo>
                    <a:pt x="4087" y="10858"/>
                  </a:moveTo>
                  <a:cubicBezTo>
                    <a:pt x="4066" y="10858"/>
                    <a:pt x="4047" y="10872"/>
                    <a:pt x="4042" y="10893"/>
                  </a:cubicBezTo>
                  <a:cubicBezTo>
                    <a:pt x="4035" y="10918"/>
                    <a:pt x="4049" y="10944"/>
                    <a:pt x="4074" y="10951"/>
                  </a:cubicBezTo>
                  <a:cubicBezTo>
                    <a:pt x="4078" y="10952"/>
                    <a:pt x="4083" y="10953"/>
                    <a:pt x="4087" y="10953"/>
                  </a:cubicBezTo>
                  <a:cubicBezTo>
                    <a:pt x="4108" y="10953"/>
                    <a:pt x="4127" y="10939"/>
                    <a:pt x="4133" y="10919"/>
                  </a:cubicBezTo>
                  <a:cubicBezTo>
                    <a:pt x="4140" y="10893"/>
                    <a:pt x="4125" y="10867"/>
                    <a:pt x="4100" y="10860"/>
                  </a:cubicBezTo>
                  <a:cubicBezTo>
                    <a:pt x="4096" y="10859"/>
                    <a:pt x="4091" y="10858"/>
                    <a:pt x="4087" y="10858"/>
                  </a:cubicBezTo>
                  <a:moveTo>
                    <a:pt x="7084" y="10855"/>
                  </a:moveTo>
                  <a:cubicBezTo>
                    <a:pt x="7079" y="10855"/>
                    <a:pt x="7075" y="10855"/>
                    <a:pt x="7071" y="10857"/>
                  </a:cubicBezTo>
                  <a:cubicBezTo>
                    <a:pt x="7071" y="10857"/>
                    <a:pt x="7071" y="10857"/>
                    <a:pt x="7071" y="10857"/>
                  </a:cubicBezTo>
                  <a:cubicBezTo>
                    <a:pt x="7046" y="10863"/>
                    <a:pt x="7031" y="10890"/>
                    <a:pt x="7038" y="10915"/>
                  </a:cubicBezTo>
                  <a:cubicBezTo>
                    <a:pt x="7044" y="10936"/>
                    <a:pt x="7063" y="10949"/>
                    <a:pt x="7083" y="10949"/>
                  </a:cubicBezTo>
                  <a:cubicBezTo>
                    <a:pt x="7088" y="10949"/>
                    <a:pt x="7092" y="10948"/>
                    <a:pt x="7096" y="10947"/>
                  </a:cubicBezTo>
                  <a:cubicBezTo>
                    <a:pt x="7122" y="10940"/>
                    <a:pt x="7136" y="10914"/>
                    <a:pt x="7129" y="10889"/>
                  </a:cubicBezTo>
                  <a:cubicBezTo>
                    <a:pt x="7123" y="10868"/>
                    <a:pt x="7104" y="10855"/>
                    <a:pt x="7084" y="10855"/>
                  </a:cubicBezTo>
                  <a:moveTo>
                    <a:pt x="3727" y="10744"/>
                  </a:moveTo>
                  <a:cubicBezTo>
                    <a:pt x="3708" y="10744"/>
                    <a:pt x="3690" y="10756"/>
                    <a:pt x="3683" y="10776"/>
                  </a:cubicBezTo>
                  <a:cubicBezTo>
                    <a:pt x="3674" y="10800"/>
                    <a:pt x="3687" y="10827"/>
                    <a:pt x="3711" y="10836"/>
                  </a:cubicBezTo>
                  <a:cubicBezTo>
                    <a:pt x="3717" y="10838"/>
                    <a:pt x="3722" y="10839"/>
                    <a:pt x="3727" y="10839"/>
                  </a:cubicBezTo>
                  <a:cubicBezTo>
                    <a:pt x="3747" y="10839"/>
                    <a:pt x="3765" y="10827"/>
                    <a:pt x="3772" y="10807"/>
                  </a:cubicBezTo>
                  <a:cubicBezTo>
                    <a:pt x="3781" y="10783"/>
                    <a:pt x="3768" y="10755"/>
                    <a:pt x="3743" y="10747"/>
                  </a:cubicBezTo>
                  <a:cubicBezTo>
                    <a:pt x="3738" y="10745"/>
                    <a:pt x="3732" y="10744"/>
                    <a:pt x="3727" y="10744"/>
                  </a:cubicBezTo>
                  <a:moveTo>
                    <a:pt x="7443" y="10739"/>
                  </a:moveTo>
                  <a:cubicBezTo>
                    <a:pt x="7438" y="10739"/>
                    <a:pt x="7432" y="10740"/>
                    <a:pt x="7427" y="10742"/>
                  </a:cubicBezTo>
                  <a:cubicBezTo>
                    <a:pt x="7402" y="10751"/>
                    <a:pt x="7390" y="10778"/>
                    <a:pt x="7399" y="10803"/>
                  </a:cubicBezTo>
                  <a:cubicBezTo>
                    <a:pt x="7406" y="10822"/>
                    <a:pt x="7424" y="10834"/>
                    <a:pt x="7443" y="10834"/>
                  </a:cubicBezTo>
                  <a:cubicBezTo>
                    <a:pt x="7448" y="10834"/>
                    <a:pt x="7454" y="10833"/>
                    <a:pt x="7459" y="10831"/>
                  </a:cubicBezTo>
                  <a:cubicBezTo>
                    <a:pt x="7484" y="10822"/>
                    <a:pt x="7496" y="10795"/>
                    <a:pt x="7487" y="10771"/>
                  </a:cubicBezTo>
                  <a:cubicBezTo>
                    <a:pt x="7481" y="10751"/>
                    <a:pt x="7462" y="10739"/>
                    <a:pt x="7443" y="10739"/>
                  </a:cubicBezTo>
                  <a:moveTo>
                    <a:pt x="3376" y="10605"/>
                  </a:moveTo>
                  <a:cubicBezTo>
                    <a:pt x="3358" y="10605"/>
                    <a:pt x="3340" y="10616"/>
                    <a:pt x="3333" y="10633"/>
                  </a:cubicBezTo>
                  <a:cubicBezTo>
                    <a:pt x="3322" y="10657"/>
                    <a:pt x="3333" y="10685"/>
                    <a:pt x="3357" y="10696"/>
                  </a:cubicBezTo>
                  <a:cubicBezTo>
                    <a:pt x="3363" y="10698"/>
                    <a:pt x="3369" y="10699"/>
                    <a:pt x="3376" y="10699"/>
                  </a:cubicBezTo>
                  <a:cubicBezTo>
                    <a:pt x="3394" y="10699"/>
                    <a:pt x="3411" y="10689"/>
                    <a:pt x="3419" y="10671"/>
                  </a:cubicBezTo>
                  <a:cubicBezTo>
                    <a:pt x="3430" y="10647"/>
                    <a:pt x="3419" y="10619"/>
                    <a:pt x="3395" y="10609"/>
                  </a:cubicBezTo>
                  <a:cubicBezTo>
                    <a:pt x="3389" y="10606"/>
                    <a:pt x="3382" y="10605"/>
                    <a:pt x="3376" y="10605"/>
                  </a:cubicBezTo>
                  <a:moveTo>
                    <a:pt x="7793" y="10600"/>
                  </a:moveTo>
                  <a:cubicBezTo>
                    <a:pt x="7787" y="10600"/>
                    <a:pt x="7780" y="10601"/>
                    <a:pt x="7774" y="10604"/>
                  </a:cubicBezTo>
                  <a:cubicBezTo>
                    <a:pt x="7750" y="10614"/>
                    <a:pt x="7740" y="10642"/>
                    <a:pt x="7750" y="10666"/>
                  </a:cubicBezTo>
                  <a:cubicBezTo>
                    <a:pt x="7758" y="10684"/>
                    <a:pt x="7775" y="10694"/>
                    <a:pt x="7793" y="10694"/>
                  </a:cubicBezTo>
                  <a:cubicBezTo>
                    <a:pt x="7800" y="10694"/>
                    <a:pt x="7806" y="10693"/>
                    <a:pt x="7812" y="10690"/>
                  </a:cubicBezTo>
                  <a:cubicBezTo>
                    <a:pt x="7836" y="10680"/>
                    <a:pt x="7847" y="10652"/>
                    <a:pt x="7837" y="10628"/>
                  </a:cubicBezTo>
                  <a:cubicBezTo>
                    <a:pt x="7829" y="10611"/>
                    <a:pt x="7811" y="10600"/>
                    <a:pt x="7793" y="10600"/>
                  </a:cubicBezTo>
                  <a:moveTo>
                    <a:pt x="3035" y="10442"/>
                  </a:moveTo>
                  <a:cubicBezTo>
                    <a:pt x="3018" y="10442"/>
                    <a:pt x="3001" y="10452"/>
                    <a:pt x="2993" y="10468"/>
                  </a:cubicBezTo>
                  <a:cubicBezTo>
                    <a:pt x="2981" y="10491"/>
                    <a:pt x="2990" y="10519"/>
                    <a:pt x="3013" y="10532"/>
                  </a:cubicBezTo>
                  <a:cubicBezTo>
                    <a:pt x="3020" y="10535"/>
                    <a:pt x="3028" y="10537"/>
                    <a:pt x="3035" y="10537"/>
                  </a:cubicBezTo>
                  <a:cubicBezTo>
                    <a:pt x="3052" y="10537"/>
                    <a:pt x="3068" y="10528"/>
                    <a:pt x="3077" y="10511"/>
                  </a:cubicBezTo>
                  <a:cubicBezTo>
                    <a:pt x="3089" y="10488"/>
                    <a:pt x="3080" y="10460"/>
                    <a:pt x="3056" y="10448"/>
                  </a:cubicBezTo>
                  <a:cubicBezTo>
                    <a:pt x="3050" y="10444"/>
                    <a:pt x="3042" y="10442"/>
                    <a:pt x="3035" y="10442"/>
                  </a:cubicBezTo>
                  <a:moveTo>
                    <a:pt x="8133" y="10437"/>
                  </a:moveTo>
                  <a:cubicBezTo>
                    <a:pt x="8126" y="10437"/>
                    <a:pt x="8118" y="10438"/>
                    <a:pt x="8111" y="10442"/>
                  </a:cubicBezTo>
                  <a:cubicBezTo>
                    <a:pt x="8088" y="10454"/>
                    <a:pt x="8079" y="10483"/>
                    <a:pt x="8091" y="10506"/>
                  </a:cubicBezTo>
                  <a:cubicBezTo>
                    <a:pt x="8100" y="10522"/>
                    <a:pt x="8116" y="10531"/>
                    <a:pt x="8133" y="10531"/>
                  </a:cubicBezTo>
                  <a:cubicBezTo>
                    <a:pt x="8141" y="10531"/>
                    <a:pt x="8148" y="10529"/>
                    <a:pt x="8155" y="10526"/>
                  </a:cubicBezTo>
                  <a:cubicBezTo>
                    <a:pt x="8178" y="10514"/>
                    <a:pt x="8187" y="10485"/>
                    <a:pt x="8175" y="10462"/>
                  </a:cubicBezTo>
                  <a:cubicBezTo>
                    <a:pt x="8167" y="10446"/>
                    <a:pt x="8150" y="10437"/>
                    <a:pt x="8133" y="10437"/>
                  </a:cubicBezTo>
                  <a:moveTo>
                    <a:pt x="2706" y="10257"/>
                  </a:moveTo>
                  <a:cubicBezTo>
                    <a:pt x="2690" y="10257"/>
                    <a:pt x="2674" y="10265"/>
                    <a:pt x="2665" y="10279"/>
                  </a:cubicBezTo>
                  <a:cubicBezTo>
                    <a:pt x="2652" y="10301"/>
                    <a:pt x="2659" y="10331"/>
                    <a:pt x="2681" y="10344"/>
                  </a:cubicBezTo>
                  <a:cubicBezTo>
                    <a:pt x="2689" y="10349"/>
                    <a:pt x="2697" y="10351"/>
                    <a:pt x="2706" y="10351"/>
                  </a:cubicBezTo>
                  <a:cubicBezTo>
                    <a:pt x="2722" y="10351"/>
                    <a:pt x="2737" y="10343"/>
                    <a:pt x="2746" y="10329"/>
                  </a:cubicBezTo>
                  <a:cubicBezTo>
                    <a:pt x="2760" y="10306"/>
                    <a:pt x="2753" y="10277"/>
                    <a:pt x="2730" y="10264"/>
                  </a:cubicBezTo>
                  <a:cubicBezTo>
                    <a:pt x="2723" y="10259"/>
                    <a:pt x="2714" y="10257"/>
                    <a:pt x="2706" y="10257"/>
                  </a:cubicBezTo>
                  <a:moveTo>
                    <a:pt x="8461" y="10251"/>
                  </a:moveTo>
                  <a:cubicBezTo>
                    <a:pt x="8453" y="10251"/>
                    <a:pt x="8444" y="10253"/>
                    <a:pt x="8437" y="10258"/>
                  </a:cubicBezTo>
                  <a:cubicBezTo>
                    <a:pt x="8414" y="10271"/>
                    <a:pt x="8407" y="10300"/>
                    <a:pt x="8421" y="10323"/>
                  </a:cubicBezTo>
                  <a:cubicBezTo>
                    <a:pt x="8430" y="10337"/>
                    <a:pt x="8446" y="10345"/>
                    <a:pt x="8462" y="10345"/>
                  </a:cubicBezTo>
                  <a:cubicBezTo>
                    <a:pt x="8470" y="10345"/>
                    <a:pt x="8478" y="10343"/>
                    <a:pt x="8486" y="10338"/>
                  </a:cubicBezTo>
                  <a:cubicBezTo>
                    <a:pt x="8508" y="10324"/>
                    <a:pt x="8515" y="10295"/>
                    <a:pt x="8502" y="10273"/>
                  </a:cubicBezTo>
                  <a:cubicBezTo>
                    <a:pt x="8493" y="10259"/>
                    <a:pt x="8477" y="10251"/>
                    <a:pt x="8461" y="10251"/>
                  </a:cubicBezTo>
                  <a:moveTo>
                    <a:pt x="2390" y="10049"/>
                  </a:moveTo>
                  <a:cubicBezTo>
                    <a:pt x="2375" y="10049"/>
                    <a:pt x="2361" y="10056"/>
                    <a:pt x="2352" y="10069"/>
                  </a:cubicBezTo>
                  <a:cubicBezTo>
                    <a:pt x="2337" y="10090"/>
                    <a:pt x="2342" y="10120"/>
                    <a:pt x="2363" y="10135"/>
                  </a:cubicBezTo>
                  <a:cubicBezTo>
                    <a:pt x="2371" y="10141"/>
                    <a:pt x="2381" y="10143"/>
                    <a:pt x="2390" y="10143"/>
                  </a:cubicBezTo>
                  <a:cubicBezTo>
                    <a:pt x="2405" y="10143"/>
                    <a:pt x="2420" y="10136"/>
                    <a:pt x="2429" y="10124"/>
                  </a:cubicBezTo>
                  <a:cubicBezTo>
                    <a:pt x="2444" y="10102"/>
                    <a:pt x="2439" y="10073"/>
                    <a:pt x="2418" y="10058"/>
                  </a:cubicBezTo>
                  <a:cubicBezTo>
                    <a:pt x="2409" y="10052"/>
                    <a:pt x="2400" y="10049"/>
                    <a:pt x="2390" y="10049"/>
                  </a:cubicBezTo>
                  <a:moveTo>
                    <a:pt x="8776" y="10043"/>
                  </a:moveTo>
                  <a:cubicBezTo>
                    <a:pt x="8767" y="10043"/>
                    <a:pt x="8757" y="10045"/>
                    <a:pt x="8749" y="10051"/>
                  </a:cubicBezTo>
                  <a:cubicBezTo>
                    <a:pt x="8728" y="10066"/>
                    <a:pt x="8723" y="10096"/>
                    <a:pt x="8738" y="10117"/>
                  </a:cubicBezTo>
                  <a:cubicBezTo>
                    <a:pt x="8747" y="10130"/>
                    <a:pt x="8761" y="10137"/>
                    <a:pt x="8776" y="10137"/>
                  </a:cubicBezTo>
                  <a:cubicBezTo>
                    <a:pt x="8786" y="10137"/>
                    <a:pt x="8795" y="10134"/>
                    <a:pt x="8804" y="10128"/>
                  </a:cubicBezTo>
                  <a:cubicBezTo>
                    <a:pt x="8825" y="10113"/>
                    <a:pt x="8830" y="10084"/>
                    <a:pt x="8815" y="10062"/>
                  </a:cubicBezTo>
                  <a:cubicBezTo>
                    <a:pt x="8806" y="10049"/>
                    <a:pt x="8791" y="10043"/>
                    <a:pt x="8776" y="10043"/>
                  </a:cubicBezTo>
                  <a:moveTo>
                    <a:pt x="2089" y="9820"/>
                  </a:moveTo>
                  <a:cubicBezTo>
                    <a:pt x="2076" y="9820"/>
                    <a:pt x="2062" y="9826"/>
                    <a:pt x="2053" y="9838"/>
                  </a:cubicBezTo>
                  <a:cubicBezTo>
                    <a:pt x="2036" y="9858"/>
                    <a:pt x="2039" y="9888"/>
                    <a:pt x="2060" y="9904"/>
                  </a:cubicBezTo>
                  <a:cubicBezTo>
                    <a:pt x="2068" y="9911"/>
                    <a:pt x="2079" y="9915"/>
                    <a:pt x="2090" y="9915"/>
                  </a:cubicBezTo>
                  <a:cubicBezTo>
                    <a:pt x="2103" y="9915"/>
                    <a:pt x="2117" y="9909"/>
                    <a:pt x="2126" y="9897"/>
                  </a:cubicBezTo>
                  <a:cubicBezTo>
                    <a:pt x="2142" y="9877"/>
                    <a:pt x="2140" y="9848"/>
                    <a:pt x="2119" y="9831"/>
                  </a:cubicBezTo>
                  <a:cubicBezTo>
                    <a:pt x="2111" y="9824"/>
                    <a:pt x="2100" y="9820"/>
                    <a:pt x="2089" y="9820"/>
                  </a:cubicBezTo>
                  <a:moveTo>
                    <a:pt x="9076" y="9813"/>
                  </a:moveTo>
                  <a:cubicBezTo>
                    <a:pt x="9066" y="9813"/>
                    <a:pt x="9055" y="9817"/>
                    <a:pt x="9046" y="9824"/>
                  </a:cubicBezTo>
                  <a:cubicBezTo>
                    <a:pt x="9026" y="9841"/>
                    <a:pt x="9023" y="9870"/>
                    <a:pt x="9040" y="9891"/>
                  </a:cubicBezTo>
                  <a:cubicBezTo>
                    <a:pt x="9049" y="9902"/>
                    <a:pt x="9063" y="9908"/>
                    <a:pt x="9076" y="9908"/>
                  </a:cubicBezTo>
                  <a:cubicBezTo>
                    <a:pt x="9077" y="9908"/>
                    <a:pt x="9077" y="9908"/>
                    <a:pt x="9077" y="9908"/>
                  </a:cubicBezTo>
                  <a:cubicBezTo>
                    <a:pt x="9088" y="9908"/>
                    <a:pt x="9098" y="9904"/>
                    <a:pt x="9106" y="9897"/>
                  </a:cubicBezTo>
                  <a:cubicBezTo>
                    <a:pt x="9126" y="9881"/>
                    <a:pt x="9129" y="9851"/>
                    <a:pt x="9113" y="9831"/>
                  </a:cubicBezTo>
                  <a:cubicBezTo>
                    <a:pt x="9103" y="9819"/>
                    <a:pt x="9090" y="9813"/>
                    <a:pt x="9076" y="9813"/>
                  </a:cubicBezTo>
                  <a:moveTo>
                    <a:pt x="1805" y="9572"/>
                  </a:moveTo>
                  <a:cubicBezTo>
                    <a:pt x="1792" y="9572"/>
                    <a:pt x="1780" y="9577"/>
                    <a:pt x="1771" y="9587"/>
                  </a:cubicBezTo>
                  <a:cubicBezTo>
                    <a:pt x="1753" y="9606"/>
                    <a:pt x="1754" y="9636"/>
                    <a:pt x="1773" y="9654"/>
                  </a:cubicBezTo>
                  <a:cubicBezTo>
                    <a:pt x="1782" y="9662"/>
                    <a:pt x="1794" y="9667"/>
                    <a:pt x="1805" y="9667"/>
                  </a:cubicBezTo>
                  <a:cubicBezTo>
                    <a:pt x="1818" y="9667"/>
                    <a:pt x="1830" y="9662"/>
                    <a:pt x="1840" y="9652"/>
                  </a:cubicBezTo>
                  <a:cubicBezTo>
                    <a:pt x="1858" y="9633"/>
                    <a:pt x="1856" y="9603"/>
                    <a:pt x="1837" y="9585"/>
                  </a:cubicBezTo>
                  <a:cubicBezTo>
                    <a:pt x="1828" y="9576"/>
                    <a:pt x="1817" y="9572"/>
                    <a:pt x="1805" y="9572"/>
                  </a:cubicBezTo>
                  <a:moveTo>
                    <a:pt x="9360" y="9565"/>
                  </a:moveTo>
                  <a:cubicBezTo>
                    <a:pt x="9349" y="9565"/>
                    <a:pt x="9337" y="9569"/>
                    <a:pt x="9328" y="9578"/>
                  </a:cubicBezTo>
                  <a:cubicBezTo>
                    <a:pt x="9309" y="9596"/>
                    <a:pt x="9308" y="9625"/>
                    <a:pt x="9326" y="9644"/>
                  </a:cubicBezTo>
                  <a:cubicBezTo>
                    <a:pt x="9335" y="9654"/>
                    <a:pt x="9348" y="9659"/>
                    <a:pt x="9360" y="9659"/>
                  </a:cubicBezTo>
                  <a:cubicBezTo>
                    <a:pt x="9372" y="9659"/>
                    <a:pt x="9383" y="9655"/>
                    <a:pt x="9392" y="9647"/>
                  </a:cubicBezTo>
                  <a:cubicBezTo>
                    <a:pt x="9411" y="9629"/>
                    <a:pt x="9412" y="9599"/>
                    <a:pt x="9394" y="9580"/>
                  </a:cubicBezTo>
                  <a:cubicBezTo>
                    <a:pt x="9385" y="9570"/>
                    <a:pt x="9373" y="9565"/>
                    <a:pt x="9360" y="9565"/>
                  </a:cubicBezTo>
                  <a:moveTo>
                    <a:pt x="1538" y="9305"/>
                  </a:moveTo>
                  <a:cubicBezTo>
                    <a:pt x="1527" y="9305"/>
                    <a:pt x="1515" y="9309"/>
                    <a:pt x="1506" y="9318"/>
                  </a:cubicBezTo>
                  <a:cubicBezTo>
                    <a:pt x="1487" y="9335"/>
                    <a:pt x="1486" y="9365"/>
                    <a:pt x="1504" y="9385"/>
                  </a:cubicBezTo>
                  <a:cubicBezTo>
                    <a:pt x="1513" y="9395"/>
                    <a:pt x="1526" y="9400"/>
                    <a:pt x="1538" y="9400"/>
                  </a:cubicBezTo>
                  <a:cubicBezTo>
                    <a:pt x="1550" y="9400"/>
                    <a:pt x="1561" y="9395"/>
                    <a:pt x="1570" y="9387"/>
                  </a:cubicBezTo>
                  <a:cubicBezTo>
                    <a:pt x="1589" y="9369"/>
                    <a:pt x="1591" y="9339"/>
                    <a:pt x="1573" y="9320"/>
                  </a:cubicBezTo>
                  <a:cubicBezTo>
                    <a:pt x="1563" y="9310"/>
                    <a:pt x="1551" y="9305"/>
                    <a:pt x="1538" y="9305"/>
                  </a:cubicBezTo>
                  <a:moveTo>
                    <a:pt x="9627" y="9297"/>
                  </a:moveTo>
                  <a:cubicBezTo>
                    <a:pt x="9614" y="9297"/>
                    <a:pt x="9601" y="9302"/>
                    <a:pt x="9592" y="9312"/>
                  </a:cubicBezTo>
                  <a:cubicBezTo>
                    <a:pt x="9574" y="9331"/>
                    <a:pt x="9575" y="9361"/>
                    <a:pt x="9594" y="9379"/>
                  </a:cubicBezTo>
                  <a:cubicBezTo>
                    <a:pt x="9604" y="9388"/>
                    <a:pt x="9615" y="9392"/>
                    <a:pt x="9627" y="9392"/>
                  </a:cubicBezTo>
                  <a:cubicBezTo>
                    <a:pt x="9639" y="9392"/>
                    <a:pt x="9652" y="9387"/>
                    <a:pt x="9661" y="9377"/>
                  </a:cubicBezTo>
                  <a:cubicBezTo>
                    <a:pt x="9679" y="9358"/>
                    <a:pt x="9678" y="9328"/>
                    <a:pt x="9659" y="9310"/>
                  </a:cubicBezTo>
                  <a:cubicBezTo>
                    <a:pt x="9650" y="9302"/>
                    <a:pt x="9638" y="9297"/>
                    <a:pt x="9627" y="9297"/>
                  </a:cubicBezTo>
                  <a:moveTo>
                    <a:pt x="1290" y="9021"/>
                  </a:moveTo>
                  <a:cubicBezTo>
                    <a:pt x="1279" y="9021"/>
                    <a:pt x="1269" y="9024"/>
                    <a:pt x="1260" y="9031"/>
                  </a:cubicBezTo>
                  <a:cubicBezTo>
                    <a:pt x="1240" y="9048"/>
                    <a:pt x="1237" y="9078"/>
                    <a:pt x="1253" y="9098"/>
                  </a:cubicBezTo>
                  <a:cubicBezTo>
                    <a:pt x="1253" y="9098"/>
                    <a:pt x="1253" y="9098"/>
                    <a:pt x="1253" y="9098"/>
                  </a:cubicBezTo>
                  <a:cubicBezTo>
                    <a:pt x="1262" y="9109"/>
                    <a:pt x="1276" y="9115"/>
                    <a:pt x="1290" y="9115"/>
                  </a:cubicBezTo>
                  <a:cubicBezTo>
                    <a:pt x="1300" y="9115"/>
                    <a:pt x="1311" y="9112"/>
                    <a:pt x="1320" y="9105"/>
                  </a:cubicBezTo>
                  <a:cubicBezTo>
                    <a:pt x="1340" y="9088"/>
                    <a:pt x="1343" y="9058"/>
                    <a:pt x="1326" y="9038"/>
                  </a:cubicBezTo>
                  <a:cubicBezTo>
                    <a:pt x="1317" y="9027"/>
                    <a:pt x="1303" y="9021"/>
                    <a:pt x="1290" y="9021"/>
                  </a:cubicBezTo>
                  <a:moveTo>
                    <a:pt x="9875" y="9012"/>
                  </a:moveTo>
                  <a:cubicBezTo>
                    <a:pt x="9861" y="9012"/>
                    <a:pt x="9847" y="9018"/>
                    <a:pt x="9838" y="9030"/>
                  </a:cubicBezTo>
                  <a:cubicBezTo>
                    <a:pt x="9821" y="9050"/>
                    <a:pt x="9824" y="9080"/>
                    <a:pt x="9845" y="9096"/>
                  </a:cubicBezTo>
                  <a:cubicBezTo>
                    <a:pt x="9854" y="9103"/>
                    <a:pt x="9864" y="9107"/>
                    <a:pt x="9874" y="9107"/>
                  </a:cubicBezTo>
                  <a:cubicBezTo>
                    <a:pt x="9888" y="9107"/>
                    <a:pt x="9902" y="9101"/>
                    <a:pt x="9911" y="9089"/>
                  </a:cubicBezTo>
                  <a:cubicBezTo>
                    <a:pt x="9928" y="9069"/>
                    <a:pt x="9924" y="9039"/>
                    <a:pt x="9904" y="9023"/>
                  </a:cubicBezTo>
                  <a:cubicBezTo>
                    <a:pt x="9896" y="9016"/>
                    <a:pt x="9885" y="9012"/>
                    <a:pt x="9875" y="9012"/>
                  </a:cubicBezTo>
                  <a:moveTo>
                    <a:pt x="1061" y="8720"/>
                  </a:moveTo>
                  <a:cubicBezTo>
                    <a:pt x="1052" y="8720"/>
                    <a:pt x="1042" y="8723"/>
                    <a:pt x="1034" y="8729"/>
                  </a:cubicBezTo>
                  <a:cubicBezTo>
                    <a:pt x="1013" y="8744"/>
                    <a:pt x="1008" y="8773"/>
                    <a:pt x="1023" y="8795"/>
                  </a:cubicBezTo>
                  <a:cubicBezTo>
                    <a:pt x="1032" y="8808"/>
                    <a:pt x="1047" y="8815"/>
                    <a:pt x="1062" y="8815"/>
                  </a:cubicBezTo>
                  <a:cubicBezTo>
                    <a:pt x="1071" y="8815"/>
                    <a:pt x="1080" y="8812"/>
                    <a:pt x="1089" y="8806"/>
                  </a:cubicBezTo>
                  <a:cubicBezTo>
                    <a:pt x="1110" y="8791"/>
                    <a:pt x="1115" y="8761"/>
                    <a:pt x="1100" y="8740"/>
                  </a:cubicBezTo>
                  <a:cubicBezTo>
                    <a:pt x="1091" y="8727"/>
                    <a:pt x="1076" y="8720"/>
                    <a:pt x="1061" y="8720"/>
                  </a:cubicBezTo>
                  <a:moveTo>
                    <a:pt x="10102" y="8711"/>
                  </a:moveTo>
                  <a:cubicBezTo>
                    <a:pt x="10088" y="8711"/>
                    <a:pt x="10073" y="8718"/>
                    <a:pt x="10064" y="8731"/>
                  </a:cubicBezTo>
                  <a:cubicBezTo>
                    <a:pt x="10049" y="8753"/>
                    <a:pt x="10054" y="8782"/>
                    <a:pt x="10075" y="8797"/>
                  </a:cubicBezTo>
                  <a:cubicBezTo>
                    <a:pt x="10083" y="8803"/>
                    <a:pt x="10093" y="8806"/>
                    <a:pt x="10102" y="8806"/>
                  </a:cubicBezTo>
                  <a:cubicBezTo>
                    <a:pt x="10117" y="8806"/>
                    <a:pt x="10132" y="8799"/>
                    <a:pt x="10141" y="8786"/>
                  </a:cubicBezTo>
                  <a:cubicBezTo>
                    <a:pt x="10156" y="8764"/>
                    <a:pt x="10151" y="8735"/>
                    <a:pt x="10130" y="8720"/>
                  </a:cubicBezTo>
                  <a:cubicBezTo>
                    <a:pt x="10121" y="8714"/>
                    <a:pt x="10112" y="8711"/>
                    <a:pt x="10102" y="8711"/>
                  </a:cubicBezTo>
                  <a:moveTo>
                    <a:pt x="854" y="8405"/>
                  </a:moveTo>
                  <a:cubicBezTo>
                    <a:pt x="845" y="8405"/>
                    <a:pt x="837" y="8407"/>
                    <a:pt x="829" y="8412"/>
                  </a:cubicBezTo>
                  <a:cubicBezTo>
                    <a:pt x="807" y="8426"/>
                    <a:pt x="800" y="8455"/>
                    <a:pt x="814" y="8477"/>
                  </a:cubicBezTo>
                  <a:cubicBezTo>
                    <a:pt x="823" y="8492"/>
                    <a:pt x="838" y="8500"/>
                    <a:pt x="854" y="8500"/>
                  </a:cubicBezTo>
                  <a:cubicBezTo>
                    <a:pt x="862" y="8500"/>
                    <a:pt x="871" y="8497"/>
                    <a:pt x="879" y="8493"/>
                  </a:cubicBezTo>
                  <a:cubicBezTo>
                    <a:pt x="901" y="8479"/>
                    <a:pt x="908" y="8450"/>
                    <a:pt x="894" y="8428"/>
                  </a:cubicBezTo>
                  <a:cubicBezTo>
                    <a:pt x="885" y="8413"/>
                    <a:pt x="870" y="8405"/>
                    <a:pt x="854" y="8405"/>
                  </a:cubicBezTo>
                  <a:moveTo>
                    <a:pt x="10309" y="8395"/>
                  </a:moveTo>
                  <a:cubicBezTo>
                    <a:pt x="10293" y="8395"/>
                    <a:pt x="10278" y="8403"/>
                    <a:pt x="10269" y="8418"/>
                  </a:cubicBezTo>
                  <a:cubicBezTo>
                    <a:pt x="10256" y="8440"/>
                    <a:pt x="10263" y="8469"/>
                    <a:pt x="10285" y="8483"/>
                  </a:cubicBezTo>
                  <a:cubicBezTo>
                    <a:pt x="10292" y="8488"/>
                    <a:pt x="10301" y="8490"/>
                    <a:pt x="10309" y="8490"/>
                  </a:cubicBezTo>
                  <a:cubicBezTo>
                    <a:pt x="10325" y="8490"/>
                    <a:pt x="10341" y="8482"/>
                    <a:pt x="10350" y="8467"/>
                  </a:cubicBezTo>
                  <a:cubicBezTo>
                    <a:pt x="10363" y="8445"/>
                    <a:pt x="10356" y="8416"/>
                    <a:pt x="10334" y="8402"/>
                  </a:cubicBezTo>
                  <a:cubicBezTo>
                    <a:pt x="10326" y="8398"/>
                    <a:pt x="10318" y="8395"/>
                    <a:pt x="10309" y="8395"/>
                  </a:cubicBezTo>
                  <a:moveTo>
                    <a:pt x="668" y="8077"/>
                  </a:moveTo>
                  <a:cubicBezTo>
                    <a:pt x="661" y="8077"/>
                    <a:pt x="654" y="8078"/>
                    <a:pt x="647" y="8082"/>
                  </a:cubicBezTo>
                  <a:cubicBezTo>
                    <a:pt x="624" y="8094"/>
                    <a:pt x="614" y="8123"/>
                    <a:pt x="626" y="8146"/>
                  </a:cubicBezTo>
                  <a:cubicBezTo>
                    <a:pt x="635" y="8162"/>
                    <a:pt x="651" y="8171"/>
                    <a:pt x="669" y="8171"/>
                  </a:cubicBezTo>
                  <a:cubicBezTo>
                    <a:pt x="676" y="8171"/>
                    <a:pt x="683" y="8170"/>
                    <a:pt x="690" y="8166"/>
                  </a:cubicBezTo>
                  <a:cubicBezTo>
                    <a:pt x="713" y="8154"/>
                    <a:pt x="722" y="8125"/>
                    <a:pt x="710" y="8102"/>
                  </a:cubicBezTo>
                  <a:cubicBezTo>
                    <a:pt x="702" y="8086"/>
                    <a:pt x="685" y="8077"/>
                    <a:pt x="668" y="8077"/>
                  </a:cubicBezTo>
                  <a:moveTo>
                    <a:pt x="10494" y="8066"/>
                  </a:moveTo>
                  <a:cubicBezTo>
                    <a:pt x="10477" y="8066"/>
                    <a:pt x="10461" y="8075"/>
                    <a:pt x="10452" y="8091"/>
                  </a:cubicBezTo>
                  <a:cubicBezTo>
                    <a:pt x="10440" y="8114"/>
                    <a:pt x="10450" y="8143"/>
                    <a:pt x="10473" y="8155"/>
                  </a:cubicBezTo>
                  <a:cubicBezTo>
                    <a:pt x="10480" y="8159"/>
                    <a:pt x="10487" y="8160"/>
                    <a:pt x="10494" y="8160"/>
                  </a:cubicBezTo>
                  <a:cubicBezTo>
                    <a:pt x="10512" y="8160"/>
                    <a:pt x="10528" y="8151"/>
                    <a:pt x="10536" y="8135"/>
                  </a:cubicBezTo>
                  <a:cubicBezTo>
                    <a:pt x="10548" y="8112"/>
                    <a:pt x="10539" y="8083"/>
                    <a:pt x="10516" y="8071"/>
                  </a:cubicBezTo>
                  <a:cubicBezTo>
                    <a:pt x="10509" y="8068"/>
                    <a:pt x="10502" y="8066"/>
                    <a:pt x="10494" y="8066"/>
                  </a:cubicBezTo>
                  <a:moveTo>
                    <a:pt x="506" y="7736"/>
                  </a:moveTo>
                  <a:cubicBezTo>
                    <a:pt x="500" y="7736"/>
                    <a:pt x="493" y="7738"/>
                    <a:pt x="487" y="7740"/>
                  </a:cubicBezTo>
                  <a:cubicBezTo>
                    <a:pt x="463" y="7751"/>
                    <a:pt x="452" y="7779"/>
                    <a:pt x="463" y="7802"/>
                  </a:cubicBezTo>
                  <a:cubicBezTo>
                    <a:pt x="470" y="7820"/>
                    <a:pt x="488" y="7831"/>
                    <a:pt x="506" y="7831"/>
                  </a:cubicBezTo>
                  <a:cubicBezTo>
                    <a:pt x="512" y="7831"/>
                    <a:pt x="519" y="7830"/>
                    <a:pt x="525" y="7827"/>
                  </a:cubicBezTo>
                  <a:cubicBezTo>
                    <a:pt x="549" y="7817"/>
                    <a:pt x="560" y="7789"/>
                    <a:pt x="549" y="7765"/>
                  </a:cubicBezTo>
                  <a:cubicBezTo>
                    <a:pt x="541" y="7747"/>
                    <a:pt x="524" y="7736"/>
                    <a:pt x="506" y="7736"/>
                  </a:cubicBezTo>
                  <a:moveTo>
                    <a:pt x="10657" y="7725"/>
                  </a:moveTo>
                  <a:cubicBezTo>
                    <a:pt x="10638" y="7725"/>
                    <a:pt x="10621" y="7735"/>
                    <a:pt x="10613" y="7753"/>
                  </a:cubicBezTo>
                  <a:cubicBezTo>
                    <a:pt x="10603" y="7777"/>
                    <a:pt x="10614" y="7805"/>
                    <a:pt x="10638" y="7815"/>
                  </a:cubicBezTo>
                  <a:cubicBezTo>
                    <a:pt x="10644" y="7818"/>
                    <a:pt x="10650" y="7819"/>
                    <a:pt x="10657" y="7819"/>
                  </a:cubicBezTo>
                  <a:cubicBezTo>
                    <a:pt x="10675" y="7819"/>
                    <a:pt x="10692" y="7808"/>
                    <a:pt x="10700" y="7790"/>
                  </a:cubicBezTo>
                  <a:cubicBezTo>
                    <a:pt x="10710" y="7767"/>
                    <a:pt x="10699" y="7739"/>
                    <a:pt x="10675" y="7728"/>
                  </a:cubicBezTo>
                  <a:cubicBezTo>
                    <a:pt x="10669" y="7726"/>
                    <a:pt x="10663" y="7725"/>
                    <a:pt x="10657" y="7725"/>
                  </a:cubicBezTo>
                  <a:moveTo>
                    <a:pt x="367" y="7386"/>
                  </a:moveTo>
                  <a:cubicBezTo>
                    <a:pt x="362" y="7386"/>
                    <a:pt x="356" y="7387"/>
                    <a:pt x="351" y="7389"/>
                  </a:cubicBezTo>
                  <a:cubicBezTo>
                    <a:pt x="327" y="7397"/>
                    <a:pt x="314" y="7424"/>
                    <a:pt x="323" y="7449"/>
                  </a:cubicBezTo>
                  <a:cubicBezTo>
                    <a:pt x="330" y="7468"/>
                    <a:pt x="348" y="7480"/>
                    <a:pt x="367" y="7480"/>
                  </a:cubicBezTo>
                  <a:cubicBezTo>
                    <a:pt x="372" y="7480"/>
                    <a:pt x="378" y="7479"/>
                    <a:pt x="383" y="7478"/>
                  </a:cubicBezTo>
                  <a:cubicBezTo>
                    <a:pt x="407" y="7469"/>
                    <a:pt x="420" y="7442"/>
                    <a:pt x="411" y="7417"/>
                  </a:cubicBezTo>
                  <a:cubicBezTo>
                    <a:pt x="405" y="7398"/>
                    <a:pt x="387" y="7386"/>
                    <a:pt x="367" y="7386"/>
                  </a:cubicBezTo>
                  <a:moveTo>
                    <a:pt x="10795" y="7373"/>
                  </a:moveTo>
                  <a:cubicBezTo>
                    <a:pt x="10775" y="7373"/>
                    <a:pt x="10757" y="7385"/>
                    <a:pt x="10751" y="7404"/>
                  </a:cubicBezTo>
                  <a:cubicBezTo>
                    <a:pt x="10742" y="7429"/>
                    <a:pt x="10755" y="7456"/>
                    <a:pt x="10779" y="7465"/>
                  </a:cubicBezTo>
                  <a:cubicBezTo>
                    <a:pt x="10784" y="7466"/>
                    <a:pt x="10790" y="7467"/>
                    <a:pt x="10795" y="7467"/>
                  </a:cubicBezTo>
                  <a:cubicBezTo>
                    <a:pt x="10814" y="7467"/>
                    <a:pt x="10833" y="7455"/>
                    <a:pt x="10839" y="7436"/>
                  </a:cubicBezTo>
                  <a:cubicBezTo>
                    <a:pt x="10848" y="7411"/>
                    <a:pt x="10835" y="7384"/>
                    <a:pt x="10811" y="7375"/>
                  </a:cubicBezTo>
                  <a:cubicBezTo>
                    <a:pt x="10805" y="7374"/>
                    <a:pt x="10800" y="7373"/>
                    <a:pt x="10795" y="7373"/>
                  </a:cubicBezTo>
                  <a:moveTo>
                    <a:pt x="252" y="7026"/>
                  </a:moveTo>
                  <a:cubicBezTo>
                    <a:pt x="248" y="7026"/>
                    <a:pt x="244" y="7027"/>
                    <a:pt x="240" y="7028"/>
                  </a:cubicBezTo>
                  <a:cubicBezTo>
                    <a:pt x="215" y="7035"/>
                    <a:pt x="200" y="7061"/>
                    <a:pt x="207" y="7086"/>
                  </a:cubicBezTo>
                  <a:cubicBezTo>
                    <a:pt x="213" y="7107"/>
                    <a:pt x="232" y="7121"/>
                    <a:pt x="252" y="7121"/>
                  </a:cubicBezTo>
                  <a:cubicBezTo>
                    <a:pt x="257" y="7121"/>
                    <a:pt x="261" y="7120"/>
                    <a:pt x="265" y="7119"/>
                  </a:cubicBezTo>
                  <a:cubicBezTo>
                    <a:pt x="290" y="7112"/>
                    <a:pt x="305" y="7086"/>
                    <a:pt x="298" y="7061"/>
                  </a:cubicBezTo>
                  <a:cubicBezTo>
                    <a:pt x="292" y="7040"/>
                    <a:pt x="273" y="7026"/>
                    <a:pt x="252" y="7026"/>
                  </a:cubicBezTo>
                  <a:moveTo>
                    <a:pt x="10908" y="7013"/>
                  </a:moveTo>
                  <a:cubicBezTo>
                    <a:pt x="10888" y="7013"/>
                    <a:pt x="10869" y="7027"/>
                    <a:pt x="10863" y="7047"/>
                  </a:cubicBezTo>
                  <a:cubicBezTo>
                    <a:pt x="10856" y="7073"/>
                    <a:pt x="10871" y="7098"/>
                    <a:pt x="10896" y="7106"/>
                  </a:cubicBezTo>
                  <a:cubicBezTo>
                    <a:pt x="10900" y="7107"/>
                    <a:pt x="10905" y="7107"/>
                    <a:pt x="10909" y="7107"/>
                  </a:cubicBezTo>
                  <a:cubicBezTo>
                    <a:pt x="10929" y="7107"/>
                    <a:pt x="10948" y="7094"/>
                    <a:pt x="10954" y="7073"/>
                  </a:cubicBezTo>
                  <a:cubicBezTo>
                    <a:pt x="10961" y="7048"/>
                    <a:pt x="10946" y="7022"/>
                    <a:pt x="10921" y="7015"/>
                  </a:cubicBezTo>
                  <a:cubicBezTo>
                    <a:pt x="10917" y="7013"/>
                    <a:pt x="10913" y="7013"/>
                    <a:pt x="10908" y="7013"/>
                  </a:cubicBezTo>
                  <a:moveTo>
                    <a:pt x="163" y="6659"/>
                  </a:moveTo>
                  <a:cubicBezTo>
                    <a:pt x="160" y="6659"/>
                    <a:pt x="156" y="6660"/>
                    <a:pt x="153" y="6660"/>
                  </a:cubicBezTo>
                  <a:cubicBezTo>
                    <a:pt x="128" y="6666"/>
                    <a:pt x="111" y="6691"/>
                    <a:pt x="117" y="6717"/>
                  </a:cubicBezTo>
                  <a:cubicBezTo>
                    <a:pt x="121" y="6739"/>
                    <a:pt x="141" y="6754"/>
                    <a:pt x="163" y="6754"/>
                  </a:cubicBezTo>
                  <a:cubicBezTo>
                    <a:pt x="166" y="6754"/>
                    <a:pt x="169" y="6754"/>
                    <a:pt x="172" y="6753"/>
                  </a:cubicBezTo>
                  <a:cubicBezTo>
                    <a:pt x="198" y="6748"/>
                    <a:pt x="214" y="6722"/>
                    <a:pt x="209" y="6697"/>
                  </a:cubicBezTo>
                  <a:cubicBezTo>
                    <a:pt x="205" y="6675"/>
                    <a:pt x="185" y="6659"/>
                    <a:pt x="163" y="6659"/>
                  </a:cubicBezTo>
                  <a:moveTo>
                    <a:pt x="10997" y="6646"/>
                  </a:moveTo>
                  <a:cubicBezTo>
                    <a:pt x="10975" y="6646"/>
                    <a:pt x="10956" y="6661"/>
                    <a:pt x="10951" y="6684"/>
                  </a:cubicBezTo>
                  <a:cubicBezTo>
                    <a:pt x="10946" y="6709"/>
                    <a:pt x="10962" y="6734"/>
                    <a:pt x="10988" y="6739"/>
                  </a:cubicBezTo>
                  <a:cubicBezTo>
                    <a:pt x="10991" y="6740"/>
                    <a:pt x="10994" y="6740"/>
                    <a:pt x="10997" y="6740"/>
                  </a:cubicBezTo>
                  <a:cubicBezTo>
                    <a:pt x="11019" y="6740"/>
                    <a:pt x="11039" y="6725"/>
                    <a:pt x="11044" y="6703"/>
                  </a:cubicBezTo>
                  <a:cubicBezTo>
                    <a:pt x="11049" y="6677"/>
                    <a:pt x="11032" y="6652"/>
                    <a:pt x="11007" y="6647"/>
                  </a:cubicBezTo>
                  <a:cubicBezTo>
                    <a:pt x="11004" y="6646"/>
                    <a:pt x="11000" y="6646"/>
                    <a:pt x="10997" y="6646"/>
                  </a:cubicBezTo>
                  <a:moveTo>
                    <a:pt x="99" y="6288"/>
                  </a:moveTo>
                  <a:cubicBezTo>
                    <a:pt x="96" y="6288"/>
                    <a:pt x="94" y="6288"/>
                    <a:pt x="92" y="6288"/>
                  </a:cubicBezTo>
                  <a:cubicBezTo>
                    <a:pt x="66" y="6291"/>
                    <a:pt x="48" y="6315"/>
                    <a:pt x="52" y="6341"/>
                  </a:cubicBezTo>
                  <a:cubicBezTo>
                    <a:pt x="55" y="6365"/>
                    <a:pt x="75" y="6382"/>
                    <a:pt x="99" y="6382"/>
                  </a:cubicBezTo>
                  <a:cubicBezTo>
                    <a:pt x="101" y="6382"/>
                    <a:pt x="103" y="6382"/>
                    <a:pt x="105" y="6381"/>
                  </a:cubicBezTo>
                  <a:cubicBezTo>
                    <a:pt x="131" y="6378"/>
                    <a:pt x="149" y="6354"/>
                    <a:pt x="146" y="6328"/>
                  </a:cubicBezTo>
                  <a:cubicBezTo>
                    <a:pt x="142" y="6305"/>
                    <a:pt x="122" y="6288"/>
                    <a:pt x="99" y="6288"/>
                  </a:cubicBezTo>
                  <a:moveTo>
                    <a:pt x="11060" y="6274"/>
                  </a:moveTo>
                  <a:cubicBezTo>
                    <a:pt x="11037" y="6274"/>
                    <a:pt x="11017" y="6291"/>
                    <a:pt x="11014" y="6315"/>
                  </a:cubicBezTo>
                  <a:cubicBezTo>
                    <a:pt x="11010" y="6341"/>
                    <a:pt x="11028" y="6364"/>
                    <a:pt x="11054" y="6368"/>
                  </a:cubicBezTo>
                  <a:cubicBezTo>
                    <a:pt x="11056" y="6368"/>
                    <a:pt x="11059" y="6368"/>
                    <a:pt x="11061" y="6368"/>
                  </a:cubicBezTo>
                  <a:cubicBezTo>
                    <a:pt x="11084" y="6368"/>
                    <a:pt x="11104" y="6351"/>
                    <a:pt x="11107" y="6327"/>
                  </a:cubicBezTo>
                  <a:cubicBezTo>
                    <a:pt x="11111" y="6302"/>
                    <a:pt x="11093" y="6278"/>
                    <a:pt x="11067" y="6274"/>
                  </a:cubicBezTo>
                  <a:cubicBezTo>
                    <a:pt x="11065" y="6274"/>
                    <a:pt x="11062" y="6274"/>
                    <a:pt x="11060" y="6274"/>
                  </a:cubicBezTo>
                  <a:moveTo>
                    <a:pt x="60" y="5912"/>
                  </a:moveTo>
                  <a:cubicBezTo>
                    <a:pt x="59" y="5912"/>
                    <a:pt x="58" y="5912"/>
                    <a:pt x="57" y="5912"/>
                  </a:cubicBezTo>
                  <a:cubicBezTo>
                    <a:pt x="31" y="5914"/>
                    <a:pt x="11" y="5936"/>
                    <a:pt x="13" y="5962"/>
                  </a:cubicBezTo>
                  <a:cubicBezTo>
                    <a:pt x="15" y="5987"/>
                    <a:pt x="35" y="6006"/>
                    <a:pt x="60" y="6006"/>
                  </a:cubicBezTo>
                  <a:cubicBezTo>
                    <a:pt x="61" y="6006"/>
                    <a:pt x="62" y="6006"/>
                    <a:pt x="63" y="6006"/>
                  </a:cubicBezTo>
                  <a:cubicBezTo>
                    <a:pt x="89" y="6005"/>
                    <a:pt x="109" y="5982"/>
                    <a:pt x="107" y="5956"/>
                  </a:cubicBezTo>
                  <a:cubicBezTo>
                    <a:pt x="106" y="5931"/>
                    <a:pt x="85" y="5912"/>
                    <a:pt x="60" y="5912"/>
                  </a:cubicBezTo>
                  <a:moveTo>
                    <a:pt x="11098" y="5898"/>
                  </a:moveTo>
                  <a:cubicBezTo>
                    <a:pt x="11074" y="5898"/>
                    <a:pt x="11052" y="5917"/>
                    <a:pt x="11051" y="5942"/>
                  </a:cubicBezTo>
                  <a:cubicBezTo>
                    <a:pt x="11049" y="5968"/>
                    <a:pt x="11069" y="5991"/>
                    <a:pt x="11095" y="5993"/>
                  </a:cubicBezTo>
                  <a:cubicBezTo>
                    <a:pt x="11096" y="5993"/>
                    <a:pt x="11097" y="5993"/>
                    <a:pt x="11098" y="5993"/>
                  </a:cubicBezTo>
                  <a:cubicBezTo>
                    <a:pt x="11123" y="5993"/>
                    <a:pt x="11143" y="5973"/>
                    <a:pt x="11145" y="5949"/>
                  </a:cubicBezTo>
                  <a:cubicBezTo>
                    <a:pt x="11147" y="5922"/>
                    <a:pt x="11127" y="5900"/>
                    <a:pt x="11101" y="5898"/>
                  </a:cubicBezTo>
                  <a:cubicBezTo>
                    <a:pt x="11100" y="5898"/>
                    <a:pt x="11099" y="5898"/>
                    <a:pt x="11098" y="5898"/>
                  </a:cubicBezTo>
                  <a:moveTo>
                    <a:pt x="47" y="5535"/>
                  </a:moveTo>
                  <a:cubicBezTo>
                    <a:pt x="21" y="5535"/>
                    <a:pt x="0" y="5556"/>
                    <a:pt x="0" y="5582"/>
                  </a:cubicBezTo>
                  <a:cubicBezTo>
                    <a:pt x="0" y="5608"/>
                    <a:pt x="21" y="5629"/>
                    <a:pt x="47" y="5629"/>
                  </a:cubicBezTo>
                  <a:cubicBezTo>
                    <a:pt x="73" y="5629"/>
                    <a:pt x="95" y="5608"/>
                    <a:pt x="95" y="5582"/>
                  </a:cubicBezTo>
                  <a:cubicBezTo>
                    <a:pt x="94" y="5556"/>
                    <a:pt x="73" y="5535"/>
                    <a:pt x="47" y="5535"/>
                  </a:cubicBezTo>
                  <a:moveTo>
                    <a:pt x="11111" y="5521"/>
                  </a:moveTo>
                  <a:cubicBezTo>
                    <a:pt x="11111" y="5521"/>
                    <a:pt x="11110" y="5521"/>
                    <a:pt x="11110" y="5521"/>
                  </a:cubicBezTo>
                  <a:cubicBezTo>
                    <a:pt x="11084" y="5521"/>
                    <a:pt x="11063" y="5542"/>
                    <a:pt x="11063" y="5568"/>
                  </a:cubicBezTo>
                  <a:cubicBezTo>
                    <a:pt x="11063" y="5594"/>
                    <a:pt x="11084" y="5615"/>
                    <a:pt x="11110" y="5615"/>
                  </a:cubicBezTo>
                  <a:cubicBezTo>
                    <a:pt x="11136" y="5615"/>
                    <a:pt x="11157" y="5594"/>
                    <a:pt x="11157" y="5568"/>
                  </a:cubicBezTo>
                  <a:cubicBezTo>
                    <a:pt x="11157" y="5542"/>
                    <a:pt x="11137" y="5521"/>
                    <a:pt x="11111" y="5521"/>
                  </a:cubicBezTo>
                  <a:moveTo>
                    <a:pt x="59" y="5158"/>
                  </a:moveTo>
                  <a:cubicBezTo>
                    <a:pt x="35" y="5158"/>
                    <a:pt x="14" y="5177"/>
                    <a:pt x="12" y="5201"/>
                  </a:cubicBezTo>
                  <a:cubicBezTo>
                    <a:pt x="11" y="5228"/>
                    <a:pt x="30" y="5250"/>
                    <a:pt x="57" y="5252"/>
                  </a:cubicBezTo>
                  <a:cubicBezTo>
                    <a:pt x="57" y="5252"/>
                    <a:pt x="59" y="5252"/>
                    <a:pt x="60" y="5252"/>
                  </a:cubicBezTo>
                  <a:cubicBezTo>
                    <a:pt x="84" y="5252"/>
                    <a:pt x="105" y="5233"/>
                    <a:pt x="107" y="5208"/>
                  </a:cubicBezTo>
                  <a:cubicBezTo>
                    <a:pt x="108" y="5182"/>
                    <a:pt x="89" y="5159"/>
                    <a:pt x="63" y="5158"/>
                  </a:cubicBezTo>
                  <a:cubicBezTo>
                    <a:pt x="62" y="5158"/>
                    <a:pt x="61" y="5158"/>
                    <a:pt x="59" y="5158"/>
                  </a:cubicBezTo>
                  <a:moveTo>
                    <a:pt x="11097" y="5144"/>
                  </a:moveTo>
                  <a:cubicBezTo>
                    <a:pt x="11096" y="5144"/>
                    <a:pt x="11095" y="5144"/>
                    <a:pt x="11093" y="5144"/>
                  </a:cubicBezTo>
                  <a:cubicBezTo>
                    <a:pt x="11067" y="5145"/>
                    <a:pt x="11048" y="5168"/>
                    <a:pt x="11049" y="5194"/>
                  </a:cubicBezTo>
                  <a:cubicBezTo>
                    <a:pt x="11050" y="5194"/>
                    <a:pt x="11050" y="5194"/>
                    <a:pt x="11050" y="5194"/>
                  </a:cubicBezTo>
                  <a:cubicBezTo>
                    <a:pt x="11051" y="5219"/>
                    <a:pt x="11072" y="5238"/>
                    <a:pt x="11097" y="5238"/>
                  </a:cubicBezTo>
                  <a:cubicBezTo>
                    <a:pt x="11098" y="5238"/>
                    <a:pt x="11099" y="5238"/>
                    <a:pt x="11100" y="5238"/>
                  </a:cubicBezTo>
                  <a:cubicBezTo>
                    <a:pt x="11126" y="5236"/>
                    <a:pt x="11146" y="5213"/>
                    <a:pt x="11144" y="5188"/>
                  </a:cubicBezTo>
                  <a:cubicBezTo>
                    <a:pt x="11142" y="5163"/>
                    <a:pt x="11122" y="5144"/>
                    <a:pt x="11097" y="5144"/>
                  </a:cubicBezTo>
                  <a:moveTo>
                    <a:pt x="98" y="4782"/>
                  </a:moveTo>
                  <a:cubicBezTo>
                    <a:pt x="74" y="4782"/>
                    <a:pt x="54" y="4799"/>
                    <a:pt x="51" y="4823"/>
                  </a:cubicBezTo>
                  <a:cubicBezTo>
                    <a:pt x="47" y="4849"/>
                    <a:pt x="66" y="4872"/>
                    <a:pt x="91" y="4876"/>
                  </a:cubicBezTo>
                  <a:cubicBezTo>
                    <a:pt x="94" y="4876"/>
                    <a:pt x="96" y="4876"/>
                    <a:pt x="98" y="4876"/>
                  </a:cubicBezTo>
                  <a:cubicBezTo>
                    <a:pt x="121" y="4876"/>
                    <a:pt x="141" y="4859"/>
                    <a:pt x="144" y="4836"/>
                  </a:cubicBezTo>
                  <a:cubicBezTo>
                    <a:pt x="148" y="4810"/>
                    <a:pt x="130" y="4786"/>
                    <a:pt x="104" y="4782"/>
                  </a:cubicBezTo>
                  <a:cubicBezTo>
                    <a:pt x="102" y="4782"/>
                    <a:pt x="100" y="4782"/>
                    <a:pt x="98" y="4782"/>
                  </a:cubicBezTo>
                  <a:moveTo>
                    <a:pt x="11058" y="4768"/>
                  </a:moveTo>
                  <a:cubicBezTo>
                    <a:pt x="11056" y="4768"/>
                    <a:pt x="11053" y="4768"/>
                    <a:pt x="11051" y="4769"/>
                  </a:cubicBezTo>
                  <a:cubicBezTo>
                    <a:pt x="11025" y="4772"/>
                    <a:pt x="11007" y="4796"/>
                    <a:pt x="11011" y="4822"/>
                  </a:cubicBezTo>
                  <a:cubicBezTo>
                    <a:pt x="11014" y="4846"/>
                    <a:pt x="11035" y="4863"/>
                    <a:pt x="11058" y="4863"/>
                  </a:cubicBezTo>
                  <a:cubicBezTo>
                    <a:pt x="11060" y="4863"/>
                    <a:pt x="11062" y="4862"/>
                    <a:pt x="11064" y="4862"/>
                  </a:cubicBezTo>
                  <a:cubicBezTo>
                    <a:pt x="11090" y="4859"/>
                    <a:pt x="11108" y="4835"/>
                    <a:pt x="11104" y="4809"/>
                  </a:cubicBezTo>
                  <a:cubicBezTo>
                    <a:pt x="11101" y="4785"/>
                    <a:pt x="11081" y="4768"/>
                    <a:pt x="11058" y="4768"/>
                  </a:cubicBezTo>
                  <a:moveTo>
                    <a:pt x="161" y="4410"/>
                  </a:moveTo>
                  <a:cubicBezTo>
                    <a:pt x="139" y="4410"/>
                    <a:pt x="120" y="4425"/>
                    <a:pt x="115" y="4448"/>
                  </a:cubicBezTo>
                  <a:cubicBezTo>
                    <a:pt x="110" y="4473"/>
                    <a:pt x="126" y="4498"/>
                    <a:pt x="152" y="4503"/>
                  </a:cubicBezTo>
                  <a:cubicBezTo>
                    <a:pt x="155" y="4504"/>
                    <a:pt x="158" y="4504"/>
                    <a:pt x="161" y="4504"/>
                  </a:cubicBezTo>
                  <a:cubicBezTo>
                    <a:pt x="183" y="4504"/>
                    <a:pt x="203" y="4489"/>
                    <a:pt x="208" y="4467"/>
                  </a:cubicBezTo>
                  <a:cubicBezTo>
                    <a:pt x="213" y="4441"/>
                    <a:pt x="197" y="4416"/>
                    <a:pt x="171" y="4411"/>
                  </a:cubicBezTo>
                  <a:cubicBezTo>
                    <a:pt x="168" y="4410"/>
                    <a:pt x="164" y="4410"/>
                    <a:pt x="161" y="4410"/>
                  </a:cubicBezTo>
                  <a:moveTo>
                    <a:pt x="10993" y="4396"/>
                  </a:moveTo>
                  <a:cubicBezTo>
                    <a:pt x="10990" y="4396"/>
                    <a:pt x="10987" y="4397"/>
                    <a:pt x="10983" y="4397"/>
                  </a:cubicBezTo>
                  <a:cubicBezTo>
                    <a:pt x="10958" y="4403"/>
                    <a:pt x="10941" y="4428"/>
                    <a:pt x="10947" y="4453"/>
                  </a:cubicBezTo>
                  <a:cubicBezTo>
                    <a:pt x="10951" y="4475"/>
                    <a:pt x="10971" y="4491"/>
                    <a:pt x="10993" y="4491"/>
                  </a:cubicBezTo>
                  <a:cubicBezTo>
                    <a:pt x="10996" y="4491"/>
                    <a:pt x="10999" y="4490"/>
                    <a:pt x="11003" y="4490"/>
                  </a:cubicBezTo>
                  <a:cubicBezTo>
                    <a:pt x="11028" y="4484"/>
                    <a:pt x="11045" y="4459"/>
                    <a:pt x="11039" y="4434"/>
                  </a:cubicBezTo>
                  <a:cubicBezTo>
                    <a:pt x="11035" y="4412"/>
                    <a:pt x="11015" y="4396"/>
                    <a:pt x="10993" y="4396"/>
                  </a:cubicBezTo>
                  <a:moveTo>
                    <a:pt x="250" y="4043"/>
                  </a:moveTo>
                  <a:cubicBezTo>
                    <a:pt x="230" y="4043"/>
                    <a:pt x="211" y="4057"/>
                    <a:pt x="205" y="4077"/>
                  </a:cubicBezTo>
                  <a:cubicBezTo>
                    <a:pt x="205" y="4078"/>
                    <a:pt x="205" y="4078"/>
                    <a:pt x="205" y="4078"/>
                  </a:cubicBezTo>
                  <a:cubicBezTo>
                    <a:pt x="198" y="4103"/>
                    <a:pt x="213" y="4129"/>
                    <a:pt x="238" y="4136"/>
                  </a:cubicBezTo>
                  <a:cubicBezTo>
                    <a:pt x="242" y="4137"/>
                    <a:pt x="246" y="4138"/>
                    <a:pt x="250" y="4138"/>
                  </a:cubicBezTo>
                  <a:cubicBezTo>
                    <a:pt x="271" y="4138"/>
                    <a:pt x="290" y="4124"/>
                    <a:pt x="296" y="4103"/>
                  </a:cubicBezTo>
                  <a:cubicBezTo>
                    <a:pt x="303" y="4078"/>
                    <a:pt x="288" y="4052"/>
                    <a:pt x="263" y="4045"/>
                  </a:cubicBezTo>
                  <a:cubicBezTo>
                    <a:pt x="259" y="4044"/>
                    <a:pt x="255" y="4043"/>
                    <a:pt x="250" y="4043"/>
                  </a:cubicBezTo>
                  <a:moveTo>
                    <a:pt x="10903" y="4030"/>
                  </a:moveTo>
                  <a:cubicBezTo>
                    <a:pt x="10899" y="4030"/>
                    <a:pt x="10894" y="4030"/>
                    <a:pt x="10890" y="4031"/>
                  </a:cubicBezTo>
                  <a:cubicBezTo>
                    <a:pt x="10865" y="4039"/>
                    <a:pt x="10851" y="4064"/>
                    <a:pt x="10858" y="4090"/>
                  </a:cubicBezTo>
                  <a:cubicBezTo>
                    <a:pt x="10864" y="4110"/>
                    <a:pt x="10882" y="4124"/>
                    <a:pt x="10903" y="4124"/>
                  </a:cubicBezTo>
                  <a:cubicBezTo>
                    <a:pt x="10907" y="4124"/>
                    <a:pt x="10912" y="4124"/>
                    <a:pt x="10916" y="4122"/>
                  </a:cubicBezTo>
                  <a:cubicBezTo>
                    <a:pt x="10941" y="4115"/>
                    <a:pt x="10956" y="4089"/>
                    <a:pt x="10949" y="4064"/>
                  </a:cubicBezTo>
                  <a:cubicBezTo>
                    <a:pt x="10943" y="4043"/>
                    <a:pt x="10924" y="4030"/>
                    <a:pt x="10903" y="4030"/>
                  </a:cubicBezTo>
                  <a:moveTo>
                    <a:pt x="365" y="3683"/>
                  </a:moveTo>
                  <a:cubicBezTo>
                    <a:pt x="345" y="3683"/>
                    <a:pt x="327" y="3695"/>
                    <a:pt x="320" y="3715"/>
                  </a:cubicBezTo>
                  <a:cubicBezTo>
                    <a:pt x="311" y="3739"/>
                    <a:pt x="324" y="3766"/>
                    <a:pt x="349" y="3775"/>
                  </a:cubicBezTo>
                  <a:cubicBezTo>
                    <a:pt x="354" y="3777"/>
                    <a:pt x="359" y="3778"/>
                    <a:pt x="365" y="3778"/>
                  </a:cubicBezTo>
                  <a:cubicBezTo>
                    <a:pt x="384" y="3778"/>
                    <a:pt x="402" y="3766"/>
                    <a:pt x="409" y="3746"/>
                  </a:cubicBezTo>
                  <a:cubicBezTo>
                    <a:pt x="418" y="3722"/>
                    <a:pt x="405" y="3695"/>
                    <a:pt x="381" y="3686"/>
                  </a:cubicBezTo>
                  <a:cubicBezTo>
                    <a:pt x="375" y="3684"/>
                    <a:pt x="370" y="3683"/>
                    <a:pt x="365" y="3683"/>
                  </a:cubicBezTo>
                  <a:moveTo>
                    <a:pt x="10788" y="3670"/>
                  </a:moveTo>
                  <a:cubicBezTo>
                    <a:pt x="10783" y="3670"/>
                    <a:pt x="10777" y="3671"/>
                    <a:pt x="10772" y="3673"/>
                  </a:cubicBezTo>
                  <a:cubicBezTo>
                    <a:pt x="10747" y="3682"/>
                    <a:pt x="10735" y="3709"/>
                    <a:pt x="10744" y="3733"/>
                  </a:cubicBezTo>
                  <a:cubicBezTo>
                    <a:pt x="10751" y="3752"/>
                    <a:pt x="10769" y="3764"/>
                    <a:pt x="10788" y="3764"/>
                  </a:cubicBezTo>
                  <a:cubicBezTo>
                    <a:pt x="10793" y="3764"/>
                    <a:pt x="10799" y="3764"/>
                    <a:pt x="10804" y="3762"/>
                  </a:cubicBezTo>
                  <a:cubicBezTo>
                    <a:pt x="10829" y="3753"/>
                    <a:pt x="10841" y="3726"/>
                    <a:pt x="10832" y="3701"/>
                  </a:cubicBezTo>
                  <a:cubicBezTo>
                    <a:pt x="10826" y="3682"/>
                    <a:pt x="10807" y="3670"/>
                    <a:pt x="10788" y="3670"/>
                  </a:cubicBezTo>
                  <a:moveTo>
                    <a:pt x="503" y="3332"/>
                  </a:moveTo>
                  <a:cubicBezTo>
                    <a:pt x="485" y="3332"/>
                    <a:pt x="468" y="3342"/>
                    <a:pt x="460" y="3360"/>
                  </a:cubicBezTo>
                  <a:cubicBezTo>
                    <a:pt x="450" y="3384"/>
                    <a:pt x="461" y="3412"/>
                    <a:pt x="484" y="3422"/>
                  </a:cubicBezTo>
                  <a:cubicBezTo>
                    <a:pt x="491" y="3425"/>
                    <a:pt x="497" y="3426"/>
                    <a:pt x="503" y="3426"/>
                  </a:cubicBezTo>
                  <a:cubicBezTo>
                    <a:pt x="522" y="3426"/>
                    <a:pt x="539" y="3416"/>
                    <a:pt x="547" y="3398"/>
                  </a:cubicBezTo>
                  <a:cubicBezTo>
                    <a:pt x="557" y="3374"/>
                    <a:pt x="546" y="3346"/>
                    <a:pt x="522" y="3336"/>
                  </a:cubicBezTo>
                  <a:cubicBezTo>
                    <a:pt x="516" y="3333"/>
                    <a:pt x="510" y="3332"/>
                    <a:pt x="503" y="3332"/>
                  </a:cubicBezTo>
                  <a:moveTo>
                    <a:pt x="10648" y="3320"/>
                  </a:moveTo>
                  <a:cubicBezTo>
                    <a:pt x="10642" y="3320"/>
                    <a:pt x="10636" y="3321"/>
                    <a:pt x="10630" y="3324"/>
                  </a:cubicBezTo>
                  <a:cubicBezTo>
                    <a:pt x="10606" y="3334"/>
                    <a:pt x="10595" y="3362"/>
                    <a:pt x="10605" y="3386"/>
                  </a:cubicBezTo>
                  <a:cubicBezTo>
                    <a:pt x="10613" y="3404"/>
                    <a:pt x="10631" y="3414"/>
                    <a:pt x="10649" y="3414"/>
                  </a:cubicBezTo>
                  <a:cubicBezTo>
                    <a:pt x="10655" y="3414"/>
                    <a:pt x="10661" y="3413"/>
                    <a:pt x="10668" y="3410"/>
                  </a:cubicBezTo>
                  <a:cubicBezTo>
                    <a:pt x="10692" y="3400"/>
                    <a:pt x="10702" y="3372"/>
                    <a:pt x="10692" y="3348"/>
                  </a:cubicBezTo>
                  <a:cubicBezTo>
                    <a:pt x="10684" y="3330"/>
                    <a:pt x="10667" y="3320"/>
                    <a:pt x="10648" y="3320"/>
                  </a:cubicBezTo>
                  <a:moveTo>
                    <a:pt x="666" y="2991"/>
                  </a:moveTo>
                  <a:cubicBezTo>
                    <a:pt x="649" y="2991"/>
                    <a:pt x="633" y="3000"/>
                    <a:pt x="624" y="3016"/>
                  </a:cubicBezTo>
                  <a:cubicBezTo>
                    <a:pt x="612" y="3039"/>
                    <a:pt x="621" y="3068"/>
                    <a:pt x="644" y="3080"/>
                  </a:cubicBezTo>
                  <a:cubicBezTo>
                    <a:pt x="651" y="3083"/>
                    <a:pt x="659" y="3085"/>
                    <a:pt x="666" y="3085"/>
                  </a:cubicBezTo>
                  <a:cubicBezTo>
                    <a:pt x="683" y="3085"/>
                    <a:pt x="699" y="3076"/>
                    <a:pt x="708" y="3059"/>
                  </a:cubicBezTo>
                  <a:cubicBezTo>
                    <a:pt x="720" y="3036"/>
                    <a:pt x="711" y="3008"/>
                    <a:pt x="688" y="2996"/>
                  </a:cubicBezTo>
                  <a:cubicBezTo>
                    <a:pt x="681" y="2992"/>
                    <a:pt x="673" y="2991"/>
                    <a:pt x="666" y="2991"/>
                  </a:cubicBezTo>
                  <a:moveTo>
                    <a:pt x="10486" y="2980"/>
                  </a:moveTo>
                  <a:cubicBezTo>
                    <a:pt x="10478" y="2980"/>
                    <a:pt x="10471" y="2981"/>
                    <a:pt x="10464" y="2985"/>
                  </a:cubicBezTo>
                  <a:cubicBezTo>
                    <a:pt x="10441" y="2997"/>
                    <a:pt x="10432" y="3026"/>
                    <a:pt x="10444" y="3049"/>
                  </a:cubicBezTo>
                  <a:cubicBezTo>
                    <a:pt x="10452" y="3065"/>
                    <a:pt x="10469" y="3074"/>
                    <a:pt x="10486" y="3074"/>
                  </a:cubicBezTo>
                  <a:cubicBezTo>
                    <a:pt x="10493" y="3074"/>
                    <a:pt x="10501" y="3072"/>
                    <a:pt x="10508" y="3069"/>
                  </a:cubicBezTo>
                  <a:cubicBezTo>
                    <a:pt x="10531" y="3057"/>
                    <a:pt x="10540" y="3028"/>
                    <a:pt x="10528" y="3005"/>
                  </a:cubicBezTo>
                  <a:cubicBezTo>
                    <a:pt x="10519" y="2989"/>
                    <a:pt x="10503" y="2980"/>
                    <a:pt x="10486" y="2980"/>
                  </a:cubicBezTo>
                  <a:moveTo>
                    <a:pt x="852" y="2661"/>
                  </a:moveTo>
                  <a:cubicBezTo>
                    <a:pt x="836" y="2661"/>
                    <a:pt x="820" y="2669"/>
                    <a:pt x="811" y="2684"/>
                  </a:cubicBezTo>
                  <a:cubicBezTo>
                    <a:pt x="798" y="2706"/>
                    <a:pt x="805" y="2735"/>
                    <a:pt x="827" y="2749"/>
                  </a:cubicBezTo>
                  <a:cubicBezTo>
                    <a:pt x="835" y="2753"/>
                    <a:pt x="843" y="2756"/>
                    <a:pt x="852" y="2756"/>
                  </a:cubicBezTo>
                  <a:cubicBezTo>
                    <a:pt x="867" y="2756"/>
                    <a:pt x="883" y="2748"/>
                    <a:pt x="892" y="2733"/>
                  </a:cubicBezTo>
                  <a:cubicBezTo>
                    <a:pt x="905" y="2711"/>
                    <a:pt x="898" y="2682"/>
                    <a:pt x="876" y="2668"/>
                  </a:cubicBezTo>
                  <a:cubicBezTo>
                    <a:pt x="868" y="2663"/>
                    <a:pt x="860" y="2661"/>
                    <a:pt x="852" y="2661"/>
                  </a:cubicBezTo>
                  <a:moveTo>
                    <a:pt x="10300" y="2651"/>
                  </a:moveTo>
                  <a:cubicBezTo>
                    <a:pt x="10291" y="2651"/>
                    <a:pt x="10283" y="2654"/>
                    <a:pt x="10275" y="2658"/>
                  </a:cubicBezTo>
                  <a:cubicBezTo>
                    <a:pt x="10253" y="2672"/>
                    <a:pt x="10246" y="2701"/>
                    <a:pt x="10260" y="2723"/>
                  </a:cubicBezTo>
                  <a:cubicBezTo>
                    <a:pt x="10269" y="2738"/>
                    <a:pt x="10284" y="2746"/>
                    <a:pt x="10300" y="2746"/>
                  </a:cubicBezTo>
                  <a:cubicBezTo>
                    <a:pt x="10308" y="2746"/>
                    <a:pt x="10317" y="2744"/>
                    <a:pt x="10325" y="2739"/>
                  </a:cubicBezTo>
                  <a:cubicBezTo>
                    <a:pt x="10347" y="2725"/>
                    <a:pt x="10354" y="2696"/>
                    <a:pt x="10340" y="2674"/>
                  </a:cubicBezTo>
                  <a:cubicBezTo>
                    <a:pt x="10331" y="2659"/>
                    <a:pt x="10316" y="2651"/>
                    <a:pt x="10300" y="2651"/>
                  </a:cubicBezTo>
                  <a:moveTo>
                    <a:pt x="1059" y="2346"/>
                  </a:moveTo>
                  <a:cubicBezTo>
                    <a:pt x="1044" y="2346"/>
                    <a:pt x="1030" y="2353"/>
                    <a:pt x="1020" y="2366"/>
                  </a:cubicBezTo>
                  <a:cubicBezTo>
                    <a:pt x="1005" y="2387"/>
                    <a:pt x="1010" y="2416"/>
                    <a:pt x="1032" y="2431"/>
                  </a:cubicBezTo>
                  <a:cubicBezTo>
                    <a:pt x="1040" y="2437"/>
                    <a:pt x="1050" y="2440"/>
                    <a:pt x="1059" y="2440"/>
                  </a:cubicBezTo>
                  <a:cubicBezTo>
                    <a:pt x="1074" y="2440"/>
                    <a:pt x="1088" y="2433"/>
                    <a:pt x="1097" y="2420"/>
                  </a:cubicBezTo>
                  <a:cubicBezTo>
                    <a:pt x="1113" y="2399"/>
                    <a:pt x="1108" y="2369"/>
                    <a:pt x="1086" y="2354"/>
                  </a:cubicBezTo>
                  <a:cubicBezTo>
                    <a:pt x="1078" y="2348"/>
                    <a:pt x="1069" y="2346"/>
                    <a:pt x="1059" y="2346"/>
                  </a:cubicBezTo>
                  <a:moveTo>
                    <a:pt x="10092" y="2337"/>
                  </a:moveTo>
                  <a:cubicBezTo>
                    <a:pt x="10083" y="2337"/>
                    <a:pt x="10073" y="2339"/>
                    <a:pt x="10065" y="2345"/>
                  </a:cubicBezTo>
                  <a:cubicBezTo>
                    <a:pt x="10043" y="2360"/>
                    <a:pt x="10038" y="2390"/>
                    <a:pt x="10053" y="2411"/>
                  </a:cubicBezTo>
                  <a:cubicBezTo>
                    <a:pt x="10063" y="2424"/>
                    <a:pt x="10077" y="2431"/>
                    <a:pt x="10092" y="2431"/>
                  </a:cubicBezTo>
                  <a:cubicBezTo>
                    <a:pt x="10101" y="2431"/>
                    <a:pt x="10111" y="2428"/>
                    <a:pt x="10119" y="2422"/>
                  </a:cubicBezTo>
                  <a:cubicBezTo>
                    <a:pt x="10141" y="2407"/>
                    <a:pt x="10145" y="2378"/>
                    <a:pt x="10131" y="2356"/>
                  </a:cubicBezTo>
                  <a:cubicBezTo>
                    <a:pt x="10121" y="2343"/>
                    <a:pt x="10107" y="2337"/>
                    <a:pt x="10092" y="2337"/>
                  </a:cubicBezTo>
                  <a:moveTo>
                    <a:pt x="1287" y="2045"/>
                  </a:moveTo>
                  <a:cubicBezTo>
                    <a:pt x="1274" y="2045"/>
                    <a:pt x="1260" y="2051"/>
                    <a:pt x="1251" y="2062"/>
                  </a:cubicBezTo>
                  <a:cubicBezTo>
                    <a:pt x="1234" y="2082"/>
                    <a:pt x="1237" y="2112"/>
                    <a:pt x="1257" y="2129"/>
                  </a:cubicBezTo>
                  <a:cubicBezTo>
                    <a:pt x="1266" y="2136"/>
                    <a:pt x="1277" y="2139"/>
                    <a:pt x="1287" y="2139"/>
                  </a:cubicBezTo>
                  <a:cubicBezTo>
                    <a:pt x="1301" y="2139"/>
                    <a:pt x="1315" y="2133"/>
                    <a:pt x="1324" y="2122"/>
                  </a:cubicBezTo>
                  <a:cubicBezTo>
                    <a:pt x="1340" y="2102"/>
                    <a:pt x="1337" y="2072"/>
                    <a:pt x="1317" y="2055"/>
                  </a:cubicBezTo>
                  <a:cubicBezTo>
                    <a:pt x="1308" y="2048"/>
                    <a:pt x="1298" y="2045"/>
                    <a:pt x="1287" y="2045"/>
                  </a:cubicBezTo>
                  <a:moveTo>
                    <a:pt x="9863" y="2036"/>
                  </a:moveTo>
                  <a:cubicBezTo>
                    <a:pt x="9853" y="2036"/>
                    <a:pt x="9842" y="2040"/>
                    <a:pt x="9833" y="2047"/>
                  </a:cubicBezTo>
                  <a:cubicBezTo>
                    <a:pt x="9813" y="2064"/>
                    <a:pt x="9810" y="2093"/>
                    <a:pt x="9826" y="2113"/>
                  </a:cubicBezTo>
                  <a:cubicBezTo>
                    <a:pt x="9836" y="2125"/>
                    <a:pt x="9849" y="2131"/>
                    <a:pt x="9863" y="2131"/>
                  </a:cubicBezTo>
                  <a:cubicBezTo>
                    <a:pt x="9874" y="2131"/>
                    <a:pt x="9884" y="2127"/>
                    <a:pt x="9893" y="2120"/>
                  </a:cubicBezTo>
                  <a:cubicBezTo>
                    <a:pt x="9913" y="2104"/>
                    <a:pt x="9916" y="2074"/>
                    <a:pt x="9900" y="2054"/>
                  </a:cubicBezTo>
                  <a:cubicBezTo>
                    <a:pt x="9890" y="2042"/>
                    <a:pt x="9877" y="2036"/>
                    <a:pt x="9863" y="2036"/>
                  </a:cubicBezTo>
                  <a:moveTo>
                    <a:pt x="1535" y="1760"/>
                  </a:moveTo>
                  <a:cubicBezTo>
                    <a:pt x="1523" y="1760"/>
                    <a:pt x="1510" y="1765"/>
                    <a:pt x="1501" y="1775"/>
                  </a:cubicBezTo>
                  <a:cubicBezTo>
                    <a:pt x="1483" y="1794"/>
                    <a:pt x="1484" y="1824"/>
                    <a:pt x="1503" y="1842"/>
                  </a:cubicBezTo>
                  <a:cubicBezTo>
                    <a:pt x="1512" y="1850"/>
                    <a:pt x="1524" y="1855"/>
                    <a:pt x="1535" y="1855"/>
                  </a:cubicBezTo>
                  <a:cubicBezTo>
                    <a:pt x="1548" y="1855"/>
                    <a:pt x="1561" y="1849"/>
                    <a:pt x="1570" y="1840"/>
                  </a:cubicBezTo>
                  <a:cubicBezTo>
                    <a:pt x="1588" y="1821"/>
                    <a:pt x="1587" y="1791"/>
                    <a:pt x="1568" y="1773"/>
                  </a:cubicBezTo>
                  <a:cubicBezTo>
                    <a:pt x="1558" y="1764"/>
                    <a:pt x="1547" y="1760"/>
                    <a:pt x="1535" y="1760"/>
                  </a:cubicBezTo>
                  <a:moveTo>
                    <a:pt x="9615" y="1752"/>
                  </a:moveTo>
                  <a:cubicBezTo>
                    <a:pt x="9603" y="1752"/>
                    <a:pt x="9591" y="1757"/>
                    <a:pt x="9582" y="1765"/>
                  </a:cubicBezTo>
                  <a:cubicBezTo>
                    <a:pt x="9563" y="1783"/>
                    <a:pt x="9562" y="1813"/>
                    <a:pt x="9580" y="1832"/>
                  </a:cubicBezTo>
                  <a:cubicBezTo>
                    <a:pt x="9589" y="1842"/>
                    <a:pt x="9602" y="1847"/>
                    <a:pt x="9615" y="1847"/>
                  </a:cubicBezTo>
                  <a:cubicBezTo>
                    <a:pt x="9626" y="1847"/>
                    <a:pt x="9638" y="1843"/>
                    <a:pt x="9647" y="1834"/>
                  </a:cubicBezTo>
                  <a:cubicBezTo>
                    <a:pt x="9666" y="1816"/>
                    <a:pt x="9667" y="1786"/>
                    <a:pt x="9649" y="1767"/>
                  </a:cubicBezTo>
                  <a:cubicBezTo>
                    <a:pt x="9640" y="1757"/>
                    <a:pt x="9627" y="1752"/>
                    <a:pt x="9615" y="1752"/>
                  </a:cubicBezTo>
                  <a:moveTo>
                    <a:pt x="1802" y="1493"/>
                  </a:moveTo>
                  <a:cubicBezTo>
                    <a:pt x="1791" y="1493"/>
                    <a:pt x="1779" y="1497"/>
                    <a:pt x="1770" y="1506"/>
                  </a:cubicBezTo>
                  <a:cubicBezTo>
                    <a:pt x="1751" y="1524"/>
                    <a:pt x="1750" y="1554"/>
                    <a:pt x="1768" y="1572"/>
                  </a:cubicBezTo>
                  <a:cubicBezTo>
                    <a:pt x="1777" y="1582"/>
                    <a:pt x="1789" y="1588"/>
                    <a:pt x="1802" y="1588"/>
                  </a:cubicBezTo>
                  <a:cubicBezTo>
                    <a:pt x="1814" y="1588"/>
                    <a:pt x="1825" y="1583"/>
                    <a:pt x="1835" y="1575"/>
                  </a:cubicBezTo>
                  <a:cubicBezTo>
                    <a:pt x="1853" y="1557"/>
                    <a:pt x="1855" y="1527"/>
                    <a:pt x="1837" y="1508"/>
                  </a:cubicBezTo>
                  <a:cubicBezTo>
                    <a:pt x="1827" y="1498"/>
                    <a:pt x="1815" y="1493"/>
                    <a:pt x="1802" y="1493"/>
                  </a:cubicBezTo>
                  <a:moveTo>
                    <a:pt x="9347" y="1486"/>
                  </a:moveTo>
                  <a:cubicBezTo>
                    <a:pt x="9335" y="1486"/>
                    <a:pt x="9322" y="1491"/>
                    <a:pt x="9313" y="1501"/>
                  </a:cubicBezTo>
                  <a:cubicBezTo>
                    <a:pt x="9295" y="1520"/>
                    <a:pt x="9296" y="1550"/>
                    <a:pt x="9315" y="1567"/>
                  </a:cubicBezTo>
                  <a:cubicBezTo>
                    <a:pt x="9324" y="1576"/>
                    <a:pt x="9336" y="1580"/>
                    <a:pt x="9347" y="1580"/>
                  </a:cubicBezTo>
                  <a:cubicBezTo>
                    <a:pt x="9360" y="1580"/>
                    <a:pt x="9372" y="1575"/>
                    <a:pt x="9382" y="1565"/>
                  </a:cubicBezTo>
                  <a:cubicBezTo>
                    <a:pt x="9400" y="1546"/>
                    <a:pt x="9399" y="1516"/>
                    <a:pt x="9379" y="1498"/>
                  </a:cubicBezTo>
                  <a:cubicBezTo>
                    <a:pt x="9370" y="1490"/>
                    <a:pt x="9359" y="1486"/>
                    <a:pt x="9347" y="1486"/>
                  </a:cubicBezTo>
                  <a:moveTo>
                    <a:pt x="2086" y="1245"/>
                  </a:moveTo>
                  <a:cubicBezTo>
                    <a:pt x="2076" y="1245"/>
                    <a:pt x="2065" y="1248"/>
                    <a:pt x="2056" y="1255"/>
                  </a:cubicBezTo>
                  <a:cubicBezTo>
                    <a:pt x="2056" y="1255"/>
                    <a:pt x="2056" y="1255"/>
                    <a:pt x="2056" y="1255"/>
                  </a:cubicBezTo>
                  <a:cubicBezTo>
                    <a:pt x="2036" y="1272"/>
                    <a:pt x="2034" y="1301"/>
                    <a:pt x="2050" y="1321"/>
                  </a:cubicBezTo>
                  <a:cubicBezTo>
                    <a:pt x="2059" y="1333"/>
                    <a:pt x="2073" y="1339"/>
                    <a:pt x="2086" y="1339"/>
                  </a:cubicBezTo>
                  <a:cubicBezTo>
                    <a:pt x="2097" y="1339"/>
                    <a:pt x="2108" y="1336"/>
                    <a:pt x="2116" y="1328"/>
                  </a:cubicBezTo>
                  <a:cubicBezTo>
                    <a:pt x="2136" y="1312"/>
                    <a:pt x="2140" y="1282"/>
                    <a:pt x="2123" y="1262"/>
                  </a:cubicBezTo>
                  <a:cubicBezTo>
                    <a:pt x="2114" y="1251"/>
                    <a:pt x="2100" y="1245"/>
                    <a:pt x="2086" y="1245"/>
                  </a:cubicBezTo>
                  <a:moveTo>
                    <a:pt x="9063" y="1238"/>
                  </a:moveTo>
                  <a:cubicBezTo>
                    <a:pt x="9049" y="1238"/>
                    <a:pt x="9035" y="1244"/>
                    <a:pt x="9026" y="1255"/>
                  </a:cubicBezTo>
                  <a:cubicBezTo>
                    <a:pt x="9009" y="1275"/>
                    <a:pt x="9012" y="1305"/>
                    <a:pt x="9033" y="1321"/>
                  </a:cubicBezTo>
                  <a:cubicBezTo>
                    <a:pt x="9042" y="1329"/>
                    <a:pt x="9052" y="1332"/>
                    <a:pt x="9062" y="1332"/>
                  </a:cubicBezTo>
                  <a:cubicBezTo>
                    <a:pt x="9076" y="1332"/>
                    <a:pt x="9090" y="1326"/>
                    <a:pt x="9099" y="1315"/>
                  </a:cubicBezTo>
                  <a:cubicBezTo>
                    <a:pt x="9116" y="1294"/>
                    <a:pt x="9112" y="1265"/>
                    <a:pt x="9092" y="1248"/>
                  </a:cubicBezTo>
                  <a:cubicBezTo>
                    <a:pt x="9084" y="1241"/>
                    <a:pt x="9073" y="1238"/>
                    <a:pt x="9063" y="1238"/>
                  </a:cubicBezTo>
                  <a:moveTo>
                    <a:pt x="2387" y="1016"/>
                  </a:moveTo>
                  <a:cubicBezTo>
                    <a:pt x="2377" y="1016"/>
                    <a:pt x="2368" y="1019"/>
                    <a:pt x="2359" y="1025"/>
                  </a:cubicBezTo>
                  <a:cubicBezTo>
                    <a:pt x="2338" y="1040"/>
                    <a:pt x="2333" y="1069"/>
                    <a:pt x="2348" y="1090"/>
                  </a:cubicBezTo>
                  <a:cubicBezTo>
                    <a:pt x="2357" y="1104"/>
                    <a:pt x="2372" y="1111"/>
                    <a:pt x="2387" y="1111"/>
                  </a:cubicBezTo>
                  <a:cubicBezTo>
                    <a:pt x="2396" y="1111"/>
                    <a:pt x="2406" y="1108"/>
                    <a:pt x="2414" y="1102"/>
                  </a:cubicBezTo>
                  <a:cubicBezTo>
                    <a:pt x="2435" y="1087"/>
                    <a:pt x="2440" y="1057"/>
                    <a:pt x="2425" y="1036"/>
                  </a:cubicBezTo>
                  <a:cubicBezTo>
                    <a:pt x="2416" y="1023"/>
                    <a:pt x="2401" y="1016"/>
                    <a:pt x="2387" y="1016"/>
                  </a:cubicBezTo>
                  <a:moveTo>
                    <a:pt x="8762" y="1010"/>
                  </a:moveTo>
                  <a:cubicBezTo>
                    <a:pt x="8747" y="1010"/>
                    <a:pt x="8732" y="1017"/>
                    <a:pt x="8723" y="1030"/>
                  </a:cubicBezTo>
                  <a:cubicBezTo>
                    <a:pt x="8708" y="1051"/>
                    <a:pt x="8713" y="1080"/>
                    <a:pt x="8734" y="1095"/>
                  </a:cubicBezTo>
                  <a:cubicBezTo>
                    <a:pt x="8742" y="1101"/>
                    <a:pt x="8752" y="1104"/>
                    <a:pt x="8762" y="1104"/>
                  </a:cubicBezTo>
                  <a:cubicBezTo>
                    <a:pt x="8776" y="1104"/>
                    <a:pt x="8791" y="1097"/>
                    <a:pt x="8800" y="1084"/>
                  </a:cubicBezTo>
                  <a:cubicBezTo>
                    <a:pt x="8815" y="1063"/>
                    <a:pt x="8810" y="1033"/>
                    <a:pt x="8789" y="1018"/>
                  </a:cubicBezTo>
                  <a:cubicBezTo>
                    <a:pt x="8780" y="1012"/>
                    <a:pt x="8771" y="1010"/>
                    <a:pt x="8762" y="1010"/>
                  </a:cubicBezTo>
                  <a:moveTo>
                    <a:pt x="2702" y="808"/>
                  </a:moveTo>
                  <a:cubicBezTo>
                    <a:pt x="2693" y="808"/>
                    <a:pt x="2685" y="811"/>
                    <a:pt x="2677" y="815"/>
                  </a:cubicBezTo>
                  <a:cubicBezTo>
                    <a:pt x="2655" y="829"/>
                    <a:pt x="2648" y="858"/>
                    <a:pt x="2662" y="880"/>
                  </a:cubicBezTo>
                  <a:cubicBezTo>
                    <a:pt x="2670" y="895"/>
                    <a:pt x="2686" y="903"/>
                    <a:pt x="2702" y="903"/>
                  </a:cubicBezTo>
                  <a:cubicBezTo>
                    <a:pt x="2710" y="903"/>
                    <a:pt x="2719" y="901"/>
                    <a:pt x="2727" y="896"/>
                  </a:cubicBezTo>
                  <a:cubicBezTo>
                    <a:pt x="2749" y="882"/>
                    <a:pt x="2756" y="853"/>
                    <a:pt x="2742" y="831"/>
                  </a:cubicBezTo>
                  <a:cubicBezTo>
                    <a:pt x="2733" y="816"/>
                    <a:pt x="2718" y="808"/>
                    <a:pt x="2702" y="808"/>
                  </a:cubicBezTo>
                  <a:moveTo>
                    <a:pt x="8446" y="802"/>
                  </a:moveTo>
                  <a:cubicBezTo>
                    <a:pt x="8430" y="802"/>
                    <a:pt x="8414" y="810"/>
                    <a:pt x="8405" y="825"/>
                  </a:cubicBezTo>
                  <a:cubicBezTo>
                    <a:pt x="8392" y="847"/>
                    <a:pt x="8399" y="876"/>
                    <a:pt x="8421" y="890"/>
                  </a:cubicBezTo>
                  <a:cubicBezTo>
                    <a:pt x="8429" y="895"/>
                    <a:pt x="8437" y="897"/>
                    <a:pt x="8446" y="897"/>
                  </a:cubicBezTo>
                  <a:cubicBezTo>
                    <a:pt x="8462" y="897"/>
                    <a:pt x="8477" y="889"/>
                    <a:pt x="8486" y="874"/>
                  </a:cubicBezTo>
                  <a:cubicBezTo>
                    <a:pt x="8500" y="852"/>
                    <a:pt x="8492" y="823"/>
                    <a:pt x="8470" y="809"/>
                  </a:cubicBezTo>
                  <a:cubicBezTo>
                    <a:pt x="8463" y="805"/>
                    <a:pt x="8454" y="802"/>
                    <a:pt x="8446" y="802"/>
                  </a:cubicBezTo>
                  <a:moveTo>
                    <a:pt x="3030" y="623"/>
                  </a:moveTo>
                  <a:cubicBezTo>
                    <a:pt x="3023" y="623"/>
                    <a:pt x="3015" y="624"/>
                    <a:pt x="3008" y="628"/>
                  </a:cubicBezTo>
                  <a:cubicBezTo>
                    <a:pt x="2985" y="640"/>
                    <a:pt x="2976" y="668"/>
                    <a:pt x="2988" y="692"/>
                  </a:cubicBezTo>
                  <a:cubicBezTo>
                    <a:pt x="2997" y="708"/>
                    <a:pt x="3013" y="717"/>
                    <a:pt x="3030" y="717"/>
                  </a:cubicBezTo>
                  <a:cubicBezTo>
                    <a:pt x="3038" y="717"/>
                    <a:pt x="3045" y="715"/>
                    <a:pt x="3052" y="712"/>
                  </a:cubicBezTo>
                  <a:cubicBezTo>
                    <a:pt x="3052" y="712"/>
                    <a:pt x="3052" y="712"/>
                    <a:pt x="3052" y="712"/>
                  </a:cubicBezTo>
                  <a:cubicBezTo>
                    <a:pt x="3075" y="700"/>
                    <a:pt x="3084" y="671"/>
                    <a:pt x="3072" y="648"/>
                  </a:cubicBezTo>
                  <a:cubicBezTo>
                    <a:pt x="3064" y="632"/>
                    <a:pt x="3047" y="623"/>
                    <a:pt x="3030" y="623"/>
                  </a:cubicBezTo>
                  <a:moveTo>
                    <a:pt x="8117" y="617"/>
                  </a:moveTo>
                  <a:cubicBezTo>
                    <a:pt x="8099" y="617"/>
                    <a:pt x="8083" y="626"/>
                    <a:pt x="8074" y="642"/>
                  </a:cubicBezTo>
                  <a:cubicBezTo>
                    <a:pt x="8062" y="666"/>
                    <a:pt x="8071" y="694"/>
                    <a:pt x="8094" y="706"/>
                  </a:cubicBezTo>
                  <a:cubicBezTo>
                    <a:pt x="8095" y="706"/>
                    <a:pt x="8095" y="706"/>
                    <a:pt x="8095" y="706"/>
                  </a:cubicBezTo>
                  <a:cubicBezTo>
                    <a:pt x="8102" y="710"/>
                    <a:pt x="8109" y="712"/>
                    <a:pt x="8116" y="712"/>
                  </a:cubicBezTo>
                  <a:cubicBezTo>
                    <a:pt x="8133" y="712"/>
                    <a:pt x="8150" y="702"/>
                    <a:pt x="8158" y="686"/>
                  </a:cubicBezTo>
                  <a:cubicBezTo>
                    <a:pt x="8170" y="663"/>
                    <a:pt x="8161" y="634"/>
                    <a:pt x="8138" y="622"/>
                  </a:cubicBezTo>
                  <a:cubicBezTo>
                    <a:pt x="8131" y="619"/>
                    <a:pt x="8124" y="617"/>
                    <a:pt x="8117" y="617"/>
                  </a:cubicBezTo>
                  <a:moveTo>
                    <a:pt x="3370" y="460"/>
                  </a:moveTo>
                  <a:cubicBezTo>
                    <a:pt x="3364" y="460"/>
                    <a:pt x="3358" y="461"/>
                    <a:pt x="3351" y="464"/>
                  </a:cubicBezTo>
                  <a:cubicBezTo>
                    <a:pt x="3328" y="474"/>
                    <a:pt x="3317" y="502"/>
                    <a:pt x="3327" y="526"/>
                  </a:cubicBezTo>
                  <a:cubicBezTo>
                    <a:pt x="3335" y="544"/>
                    <a:pt x="3352" y="554"/>
                    <a:pt x="3370" y="554"/>
                  </a:cubicBezTo>
                  <a:cubicBezTo>
                    <a:pt x="3377" y="554"/>
                    <a:pt x="3383" y="553"/>
                    <a:pt x="3389" y="550"/>
                  </a:cubicBezTo>
                  <a:cubicBezTo>
                    <a:pt x="3413" y="540"/>
                    <a:pt x="3424" y="512"/>
                    <a:pt x="3414" y="488"/>
                  </a:cubicBezTo>
                  <a:cubicBezTo>
                    <a:pt x="3406" y="470"/>
                    <a:pt x="3389" y="460"/>
                    <a:pt x="3370" y="460"/>
                  </a:cubicBezTo>
                  <a:moveTo>
                    <a:pt x="7775" y="455"/>
                  </a:moveTo>
                  <a:cubicBezTo>
                    <a:pt x="7757" y="455"/>
                    <a:pt x="7739" y="465"/>
                    <a:pt x="7732" y="483"/>
                  </a:cubicBezTo>
                  <a:cubicBezTo>
                    <a:pt x="7721" y="507"/>
                    <a:pt x="7732" y="535"/>
                    <a:pt x="7756" y="545"/>
                  </a:cubicBezTo>
                  <a:cubicBezTo>
                    <a:pt x="7763" y="548"/>
                    <a:pt x="7769" y="549"/>
                    <a:pt x="7775" y="549"/>
                  </a:cubicBezTo>
                  <a:cubicBezTo>
                    <a:pt x="7793" y="549"/>
                    <a:pt x="7811" y="538"/>
                    <a:pt x="7819" y="521"/>
                  </a:cubicBezTo>
                  <a:cubicBezTo>
                    <a:pt x="7829" y="497"/>
                    <a:pt x="7818" y="469"/>
                    <a:pt x="7794" y="458"/>
                  </a:cubicBezTo>
                  <a:cubicBezTo>
                    <a:pt x="7788" y="456"/>
                    <a:pt x="7782" y="455"/>
                    <a:pt x="7775" y="455"/>
                  </a:cubicBezTo>
                  <a:moveTo>
                    <a:pt x="3721" y="321"/>
                  </a:moveTo>
                  <a:cubicBezTo>
                    <a:pt x="3716" y="321"/>
                    <a:pt x="3710" y="321"/>
                    <a:pt x="3705" y="323"/>
                  </a:cubicBezTo>
                  <a:cubicBezTo>
                    <a:pt x="3680" y="332"/>
                    <a:pt x="3668" y="359"/>
                    <a:pt x="3676" y="384"/>
                  </a:cubicBezTo>
                  <a:cubicBezTo>
                    <a:pt x="3683" y="403"/>
                    <a:pt x="3701" y="415"/>
                    <a:pt x="3721" y="415"/>
                  </a:cubicBezTo>
                  <a:cubicBezTo>
                    <a:pt x="3726" y="415"/>
                    <a:pt x="3732" y="414"/>
                    <a:pt x="3737" y="412"/>
                  </a:cubicBezTo>
                  <a:cubicBezTo>
                    <a:pt x="3761" y="404"/>
                    <a:pt x="3774" y="377"/>
                    <a:pt x="3765" y="352"/>
                  </a:cubicBezTo>
                  <a:cubicBezTo>
                    <a:pt x="3758" y="333"/>
                    <a:pt x="3740" y="321"/>
                    <a:pt x="3721" y="321"/>
                  </a:cubicBezTo>
                  <a:moveTo>
                    <a:pt x="7424" y="316"/>
                  </a:moveTo>
                  <a:cubicBezTo>
                    <a:pt x="7404" y="316"/>
                    <a:pt x="7386" y="328"/>
                    <a:pt x="7379" y="348"/>
                  </a:cubicBezTo>
                  <a:cubicBezTo>
                    <a:pt x="7370" y="372"/>
                    <a:pt x="7383" y="399"/>
                    <a:pt x="7408" y="408"/>
                  </a:cubicBezTo>
                  <a:cubicBezTo>
                    <a:pt x="7413" y="410"/>
                    <a:pt x="7418" y="411"/>
                    <a:pt x="7424" y="411"/>
                  </a:cubicBezTo>
                  <a:cubicBezTo>
                    <a:pt x="7443" y="411"/>
                    <a:pt x="7461" y="399"/>
                    <a:pt x="7468" y="379"/>
                  </a:cubicBezTo>
                  <a:cubicBezTo>
                    <a:pt x="7477" y="355"/>
                    <a:pt x="7464" y="327"/>
                    <a:pt x="7439" y="319"/>
                  </a:cubicBezTo>
                  <a:cubicBezTo>
                    <a:pt x="7434" y="317"/>
                    <a:pt x="7429" y="316"/>
                    <a:pt x="7424" y="316"/>
                  </a:cubicBezTo>
                  <a:moveTo>
                    <a:pt x="4081" y="206"/>
                  </a:moveTo>
                  <a:cubicBezTo>
                    <a:pt x="4076" y="206"/>
                    <a:pt x="4072" y="207"/>
                    <a:pt x="4068" y="208"/>
                  </a:cubicBezTo>
                  <a:cubicBezTo>
                    <a:pt x="4067" y="208"/>
                    <a:pt x="4067" y="208"/>
                    <a:pt x="4067" y="208"/>
                  </a:cubicBezTo>
                  <a:cubicBezTo>
                    <a:pt x="4043" y="215"/>
                    <a:pt x="4028" y="241"/>
                    <a:pt x="4035" y="266"/>
                  </a:cubicBezTo>
                  <a:cubicBezTo>
                    <a:pt x="4041" y="287"/>
                    <a:pt x="4060" y="300"/>
                    <a:pt x="4080" y="300"/>
                  </a:cubicBezTo>
                  <a:cubicBezTo>
                    <a:pt x="4084" y="300"/>
                    <a:pt x="4089" y="300"/>
                    <a:pt x="4093" y="299"/>
                  </a:cubicBezTo>
                  <a:cubicBezTo>
                    <a:pt x="4118" y="292"/>
                    <a:pt x="4133" y="265"/>
                    <a:pt x="4126" y="240"/>
                  </a:cubicBezTo>
                  <a:cubicBezTo>
                    <a:pt x="4120" y="220"/>
                    <a:pt x="4101" y="206"/>
                    <a:pt x="4081" y="206"/>
                  </a:cubicBezTo>
                  <a:moveTo>
                    <a:pt x="7064" y="202"/>
                  </a:moveTo>
                  <a:cubicBezTo>
                    <a:pt x="7043" y="202"/>
                    <a:pt x="7024" y="216"/>
                    <a:pt x="7018" y="237"/>
                  </a:cubicBezTo>
                  <a:cubicBezTo>
                    <a:pt x="7011" y="262"/>
                    <a:pt x="7026" y="288"/>
                    <a:pt x="7051" y="295"/>
                  </a:cubicBezTo>
                  <a:cubicBezTo>
                    <a:pt x="7055" y="296"/>
                    <a:pt x="7059" y="297"/>
                    <a:pt x="7064" y="297"/>
                  </a:cubicBezTo>
                  <a:cubicBezTo>
                    <a:pt x="7084" y="297"/>
                    <a:pt x="7103" y="283"/>
                    <a:pt x="7109" y="262"/>
                  </a:cubicBezTo>
                  <a:cubicBezTo>
                    <a:pt x="7116" y="237"/>
                    <a:pt x="7101" y="211"/>
                    <a:pt x="7076" y="204"/>
                  </a:cubicBezTo>
                  <a:cubicBezTo>
                    <a:pt x="7072" y="203"/>
                    <a:pt x="7068" y="202"/>
                    <a:pt x="7064" y="202"/>
                  </a:cubicBezTo>
                  <a:moveTo>
                    <a:pt x="4447" y="116"/>
                  </a:moveTo>
                  <a:cubicBezTo>
                    <a:pt x="4444" y="116"/>
                    <a:pt x="4441" y="116"/>
                    <a:pt x="4437" y="117"/>
                  </a:cubicBezTo>
                  <a:cubicBezTo>
                    <a:pt x="4412" y="123"/>
                    <a:pt x="4396" y="147"/>
                    <a:pt x="4401" y="173"/>
                  </a:cubicBezTo>
                  <a:cubicBezTo>
                    <a:pt x="4405" y="195"/>
                    <a:pt x="4425" y="211"/>
                    <a:pt x="4447" y="211"/>
                  </a:cubicBezTo>
                  <a:cubicBezTo>
                    <a:pt x="4450" y="211"/>
                    <a:pt x="4453" y="210"/>
                    <a:pt x="4457" y="210"/>
                  </a:cubicBezTo>
                  <a:cubicBezTo>
                    <a:pt x="4482" y="204"/>
                    <a:pt x="4498" y="179"/>
                    <a:pt x="4493" y="154"/>
                  </a:cubicBezTo>
                  <a:cubicBezTo>
                    <a:pt x="4489" y="131"/>
                    <a:pt x="4469" y="116"/>
                    <a:pt x="4447" y="116"/>
                  </a:cubicBezTo>
                  <a:moveTo>
                    <a:pt x="6697" y="113"/>
                  </a:moveTo>
                  <a:cubicBezTo>
                    <a:pt x="6675" y="113"/>
                    <a:pt x="6655" y="129"/>
                    <a:pt x="6651" y="151"/>
                  </a:cubicBezTo>
                  <a:cubicBezTo>
                    <a:pt x="6645" y="177"/>
                    <a:pt x="6662" y="202"/>
                    <a:pt x="6687" y="207"/>
                  </a:cubicBezTo>
                  <a:cubicBezTo>
                    <a:pt x="6691" y="208"/>
                    <a:pt x="6694" y="208"/>
                    <a:pt x="6697" y="208"/>
                  </a:cubicBezTo>
                  <a:cubicBezTo>
                    <a:pt x="6719" y="208"/>
                    <a:pt x="6738" y="192"/>
                    <a:pt x="6743" y="170"/>
                  </a:cubicBezTo>
                  <a:cubicBezTo>
                    <a:pt x="6748" y="145"/>
                    <a:pt x="6732" y="119"/>
                    <a:pt x="6706" y="114"/>
                  </a:cubicBezTo>
                  <a:cubicBezTo>
                    <a:pt x="6703" y="114"/>
                    <a:pt x="6700" y="113"/>
                    <a:pt x="6697" y="113"/>
                  </a:cubicBezTo>
                  <a:moveTo>
                    <a:pt x="4819" y="52"/>
                  </a:moveTo>
                  <a:cubicBezTo>
                    <a:pt x="4817" y="52"/>
                    <a:pt x="4815" y="52"/>
                    <a:pt x="4812" y="52"/>
                  </a:cubicBezTo>
                  <a:cubicBezTo>
                    <a:pt x="4787" y="56"/>
                    <a:pt x="4769" y="80"/>
                    <a:pt x="4772" y="106"/>
                  </a:cubicBezTo>
                  <a:cubicBezTo>
                    <a:pt x="4776" y="129"/>
                    <a:pt x="4796" y="146"/>
                    <a:pt x="4819" y="146"/>
                  </a:cubicBezTo>
                  <a:cubicBezTo>
                    <a:pt x="4821" y="146"/>
                    <a:pt x="4823" y="146"/>
                    <a:pt x="4825" y="146"/>
                  </a:cubicBezTo>
                  <a:cubicBezTo>
                    <a:pt x="4851" y="142"/>
                    <a:pt x="4869" y="118"/>
                    <a:pt x="4866" y="93"/>
                  </a:cubicBezTo>
                  <a:cubicBezTo>
                    <a:pt x="4862" y="69"/>
                    <a:pt x="4842" y="52"/>
                    <a:pt x="4819" y="52"/>
                  </a:cubicBezTo>
                  <a:moveTo>
                    <a:pt x="6325" y="50"/>
                  </a:moveTo>
                  <a:cubicBezTo>
                    <a:pt x="6301" y="50"/>
                    <a:pt x="6281" y="67"/>
                    <a:pt x="6278" y="91"/>
                  </a:cubicBezTo>
                  <a:cubicBezTo>
                    <a:pt x="6274" y="117"/>
                    <a:pt x="6292" y="140"/>
                    <a:pt x="6318" y="144"/>
                  </a:cubicBezTo>
                  <a:cubicBezTo>
                    <a:pt x="6320" y="144"/>
                    <a:pt x="6322" y="144"/>
                    <a:pt x="6325" y="144"/>
                  </a:cubicBezTo>
                  <a:cubicBezTo>
                    <a:pt x="6348" y="144"/>
                    <a:pt x="6368" y="127"/>
                    <a:pt x="6371" y="104"/>
                  </a:cubicBezTo>
                  <a:cubicBezTo>
                    <a:pt x="6375" y="77"/>
                    <a:pt x="6357" y="54"/>
                    <a:pt x="6331" y="50"/>
                  </a:cubicBezTo>
                  <a:cubicBezTo>
                    <a:pt x="6329" y="50"/>
                    <a:pt x="6327" y="50"/>
                    <a:pt x="6325" y="50"/>
                  </a:cubicBezTo>
                  <a:moveTo>
                    <a:pt x="5195" y="13"/>
                  </a:moveTo>
                  <a:cubicBezTo>
                    <a:pt x="5194" y="13"/>
                    <a:pt x="5192" y="13"/>
                    <a:pt x="5191" y="13"/>
                  </a:cubicBezTo>
                  <a:cubicBezTo>
                    <a:pt x="5165" y="15"/>
                    <a:pt x="5146" y="37"/>
                    <a:pt x="5147" y="63"/>
                  </a:cubicBezTo>
                  <a:cubicBezTo>
                    <a:pt x="5149" y="89"/>
                    <a:pt x="5170" y="107"/>
                    <a:pt x="5194" y="107"/>
                  </a:cubicBezTo>
                  <a:cubicBezTo>
                    <a:pt x="5196" y="107"/>
                    <a:pt x="5197" y="107"/>
                    <a:pt x="5198" y="107"/>
                  </a:cubicBezTo>
                  <a:cubicBezTo>
                    <a:pt x="5224" y="106"/>
                    <a:pt x="5243" y="83"/>
                    <a:pt x="5242" y="57"/>
                  </a:cubicBezTo>
                  <a:cubicBezTo>
                    <a:pt x="5240" y="32"/>
                    <a:pt x="5219" y="13"/>
                    <a:pt x="5195" y="13"/>
                  </a:cubicBezTo>
                  <a:moveTo>
                    <a:pt x="5949" y="12"/>
                  </a:moveTo>
                  <a:cubicBezTo>
                    <a:pt x="5924" y="12"/>
                    <a:pt x="5904" y="31"/>
                    <a:pt x="5902" y="56"/>
                  </a:cubicBezTo>
                  <a:cubicBezTo>
                    <a:pt x="5900" y="82"/>
                    <a:pt x="5920" y="105"/>
                    <a:pt x="5946" y="106"/>
                  </a:cubicBezTo>
                  <a:cubicBezTo>
                    <a:pt x="5947" y="106"/>
                    <a:pt x="5948" y="106"/>
                    <a:pt x="5949" y="106"/>
                  </a:cubicBezTo>
                  <a:cubicBezTo>
                    <a:pt x="5974" y="106"/>
                    <a:pt x="5994" y="87"/>
                    <a:pt x="5996" y="62"/>
                  </a:cubicBezTo>
                  <a:cubicBezTo>
                    <a:pt x="5998" y="37"/>
                    <a:pt x="5978" y="14"/>
                    <a:pt x="5952" y="12"/>
                  </a:cubicBezTo>
                  <a:cubicBezTo>
                    <a:pt x="5951" y="12"/>
                    <a:pt x="5950" y="12"/>
                    <a:pt x="5949" y="12"/>
                  </a:cubicBezTo>
                  <a:moveTo>
                    <a:pt x="5572" y="0"/>
                  </a:moveTo>
                  <a:cubicBezTo>
                    <a:pt x="5546" y="0"/>
                    <a:pt x="5525" y="21"/>
                    <a:pt x="5525" y="47"/>
                  </a:cubicBezTo>
                  <a:cubicBezTo>
                    <a:pt x="5525" y="73"/>
                    <a:pt x="5546" y="94"/>
                    <a:pt x="5572" y="94"/>
                  </a:cubicBezTo>
                  <a:cubicBezTo>
                    <a:pt x="5598" y="94"/>
                    <a:pt x="5619" y="73"/>
                    <a:pt x="5619" y="47"/>
                  </a:cubicBezTo>
                  <a:cubicBezTo>
                    <a:pt x="5619" y="21"/>
                    <a:pt x="5598" y="0"/>
                    <a:pt x="55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4" name="Oval 7">
              <a:extLst>
                <a:ext uri="{FF2B5EF4-FFF2-40B4-BE49-F238E27FC236}">
                  <a16:creationId xmlns:a16="http://schemas.microsoft.com/office/drawing/2014/main" id="{E97CFFD6-3DBC-49BA-BBB6-34DA117B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9013" y="6659563"/>
              <a:ext cx="55563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5" name="Oval 8">
              <a:extLst>
                <a:ext uri="{FF2B5EF4-FFF2-40B4-BE49-F238E27FC236}">
                  <a16:creationId xmlns:a16="http://schemas.microsoft.com/office/drawing/2014/main" id="{FB94B3F2-6BF2-4089-8A02-25D0FE056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238" y="6653213"/>
              <a:ext cx="53975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6" name="Oval 9">
              <a:extLst>
                <a:ext uri="{FF2B5EF4-FFF2-40B4-BE49-F238E27FC236}">
                  <a16:creationId xmlns:a16="http://schemas.microsoft.com/office/drawing/2014/main" id="{5F92DD87-A6B8-4199-91A5-C305DA8C0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050" y="662940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7" name="Oval 10">
              <a:extLst>
                <a:ext uri="{FF2B5EF4-FFF2-40B4-BE49-F238E27FC236}">
                  <a16:creationId xmlns:a16="http://schemas.microsoft.com/office/drawing/2014/main" id="{81A8D538-8C44-463F-AC5D-A32987045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0038" y="6589713"/>
              <a:ext cx="47625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8" name="Oval 11">
              <a:extLst>
                <a:ext uri="{FF2B5EF4-FFF2-40B4-BE49-F238E27FC236}">
                  <a16:creationId xmlns:a16="http://schemas.microsoft.com/office/drawing/2014/main" id="{B6A515A5-6E4E-491E-B4FA-A392D84A6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6534150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9" name="Oval 12">
              <a:extLst>
                <a:ext uri="{FF2B5EF4-FFF2-40B4-BE49-F238E27FC236}">
                  <a16:creationId xmlns:a16="http://schemas.microsoft.com/office/drawing/2014/main" id="{E29D51B3-2D93-426E-B54C-AF299CCE0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13" y="6462713"/>
              <a:ext cx="36513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0" name="Oval 13">
              <a:extLst>
                <a:ext uri="{FF2B5EF4-FFF2-40B4-BE49-F238E27FC236}">
                  <a16:creationId xmlns:a16="http://schemas.microsoft.com/office/drawing/2014/main" id="{80D71E04-02CF-486A-BEFF-73192AAE2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988" y="6376988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1" name="Oval 14">
              <a:extLst>
                <a:ext uri="{FF2B5EF4-FFF2-40B4-BE49-F238E27FC236}">
                  <a16:creationId xmlns:a16="http://schemas.microsoft.com/office/drawing/2014/main" id="{C3FE209F-2A71-44C6-9BC5-0E6655CE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1200" y="6275388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2" name="Oval 15">
              <a:extLst>
                <a:ext uri="{FF2B5EF4-FFF2-40B4-BE49-F238E27FC236}">
                  <a16:creationId xmlns:a16="http://schemas.microsoft.com/office/drawing/2014/main" id="{CB890682-5B11-4285-ABA5-1EF456A64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4350" y="6159500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3" name="Oval 16">
              <a:extLst>
                <a:ext uri="{FF2B5EF4-FFF2-40B4-BE49-F238E27FC236}">
                  <a16:creationId xmlns:a16="http://schemas.microsoft.com/office/drawing/2014/main" id="{DADEE4E3-5903-40CB-947F-FCB3AA0E6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438" y="6029325"/>
              <a:ext cx="14288" cy="14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4" name="Oval 17">
              <a:extLst>
                <a:ext uri="{FF2B5EF4-FFF2-40B4-BE49-F238E27FC236}">
                  <a16:creationId xmlns:a16="http://schemas.microsoft.com/office/drawing/2014/main" id="{B07A6280-54F0-4297-ABAC-774CF4E51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6050" y="5884863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5" name="Oval 18">
              <a:extLst>
                <a:ext uri="{FF2B5EF4-FFF2-40B4-BE49-F238E27FC236}">
                  <a16:creationId xmlns:a16="http://schemas.microsoft.com/office/drawing/2014/main" id="{0B8305DD-C375-4875-9873-9C7277B8D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727700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6" name="Oval 19">
              <a:extLst>
                <a:ext uri="{FF2B5EF4-FFF2-40B4-BE49-F238E27FC236}">
                  <a16:creationId xmlns:a16="http://schemas.microsoft.com/office/drawing/2014/main" id="{04A8453A-BC78-4FB4-8F95-66BF05611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613" y="5557838"/>
              <a:ext cx="4763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7" name="Oval 20">
              <a:extLst>
                <a:ext uri="{FF2B5EF4-FFF2-40B4-BE49-F238E27FC236}">
                  <a16:creationId xmlns:a16="http://schemas.microsoft.com/office/drawing/2014/main" id="{AD150784-9B09-4CB3-BEDB-A22C05B8E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975" y="5378450"/>
              <a:ext cx="635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8" name="Oval 21">
              <a:extLst>
                <a:ext uri="{FF2B5EF4-FFF2-40B4-BE49-F238E27FC236}">
                  <a16:creationId xmlns:a16="http://schemas.microsoft.com/office/drawing/2014/main" id="{EB2D338D-027D-4E06-B455-1F8974881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1213" y="5186363"/>
              <a:ext cx="4763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9" name="Oval 22">
              <a:extLst>
                <a:ext uri="{FF2B5EF4-FFF2-40B4-BE49-F238E27FC236}">
                  <a16:creationId xmlns:a16="http://schemas.microsoft.com/office/drawing/2014/main" id="{EE9F2F8F-3958-44DF-ADBE-5D353C058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563" y="4986338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0" name="Oval 23">
              <a:extLst>
                <a:ext uri="{FF2B5EF4-FFF2-40B4-BE49-F238E27FC236}">
                  <a16:creationId xmlns:a16="http://schemas.microsoft.com/office/drawing/2014/main" id="{AA1FC353-EC2A-4893-8E16-0810C5D4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788" y="4778375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1" name="Oval 24">
              <a:extLst>
                <a:ext uri="{FF2B5EF4-FFF2-40B4-BE49-F238E27FC236}">
                  <a16:creationId xmlns:a16="http://schemas.microsoft.com/office/drawing/2014/main" id="{D4B7C89B-2C62-4E26-A75F-50C14216A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00" y="4562475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2" name="Oval 25">
              <a:extLst>
                <a:ext uri="{FF2B5EF4-FFF2-40B4-BE49-F238E27FC236}">
                  <a16:creationId xmlns:a16="http://schemas.microsoft.com/office/drawing/2014/main" id="{B99E6BA5-BD8A-4CBF-8B85-EF6576342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100" y="4340225"/>
              <a:ext cx="14288" cy="14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3" name="Oval 26">
              <a:extLst>
                <a:ext uri="{FF2B5EF4-FFF2-40B4-BE49-F238E27FC236}">
                  <a16:creationId xmlns:a16="http://schemas.microsoft.com/office/drawing/2014/main" id="{55789312-8D72-472C-96FB-C47EDE02C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363" y="411321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4" name="Oval 27">
              <a:extLst>
                <a:ext uri="{FF2B5EF4-FFF2-40B4-BE49-F238E27FC236}">
                  <a16:creationId xmlns:a16="http://schemas.microsoft.com/office/drawing/2014/main" id="{48577458-DC4A-4CC2-9020-CAB671769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088" y="38830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5" name="Oval 28">
              <a:extLst>
                <a:ext uri="{FF2B5EF4-FFF2-40B4-BE49-F238E27FC236}">
                  <a16:creationId xmlns:a16="http://schemas.microsoft.com/office/drawing/2014/main" id="{F791ADBA-3A21-4D78-8B50-59FDE4EA2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100" y="3651250"/>
              <a:ext cx="2222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6" name="Oval 29">
              <a:extLst>
                <a:ext uri="{FF2B5EF4-FFF2-40B4-BE49-F238E27FC236}">
                  <a16:creationId xmlns:a16="http://schemas.microsoft.com/office/drawing/2014/main" id="{4E85DCAF-A7DF-4B3A-9C1F-86C7F02B8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575" y="3416300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7" name="Oval 30">
              <a:extLst>
                <a:ext uri="{FF2B5EF4-FFF2-40B4-BE49-F238E27FC236}">
                  <a16:creationId xmlns:a16="http://schemas.microsoft.com/office/drawing/2014/main" id="{59F3455E-6557-45D0-8C7D-705FC4F2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925" y="3182938"/>
              <a:ext cx="26988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8" name="Oval 31">
              <a:extLst>
                <a:ext uri="{FF2B5EF4-FFF2-40B4-BE49-F238E27FC236}">
                  <a16:creationId xmlns:a16="http://schemas.microsoft.com/office/drawing/2014/main" id="{A896E985-4FA1-4D5D-9C0E-8CA5FBF7B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8" y="29511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9" name="Oval 32">
              <a:extLst>
                <a:ext uri="{FF2B5EF4-FFF2-40B4-BE49-F238E27FC236}">
                  <a16:creationId xmlns:a16="http://schemas.microsoft.com/office/drawing/2014/main" id="{C14D781E-96AE-46CF-A9CE-609056ECA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013" y="2720975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0" name="Oval 33">
              <a:extLst>
                <a:ext uri="{FF2B5EF4-FFF2-40B4-BE49-F238E27FC236}">
                  <a16:creationId xmlns:a16="http://schemas.microsoft.com/office/drawing/2014/main" id="{065B3C63-9D46-42EC-BF42-54246638F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163" y="2495550"/>
              <a:ext cx="31750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1" name="Oval 34">
              <a:extLst>
                <a:ext uri="{FF2B5EF4-FFF2-40B4-BE49-F238E27FC236}">
                  <a16:creationId xmlns:a16="http://schemas.microsoft.com/office/drawing/2014/main" id="{CDBDFCC5-EBCD-4C05-A7FC-D95C50D8A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2600" y="2273300"/>
              <a:ext cx="34925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2" name="Oval 35">
              <a:extLst>
                <a:ext uri="{FF2B5EF4-FFF2-40B4-BE49-F238E27FC236}">
                  <a16:creationId xmlns:a16="http://schemas.microsoft.com/office/drawing/2014/main" id="{41CF3B45-EAA7-48EA-8579-C7748F992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500" y="2057400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3" name="Oval 36">
              <a:extLst>
                <a:ext uri="{FF2B5EF4-FFF2-40B4-BE49-F238E27FC236}">
                  <a16:creationId xmlns:a16="http://schemas.microsoft.com/office/drawing/2014/main" id="{B82DA8ED-58DC-44C8-BE60-E0E69A5A1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1849438"/>
              <a:ext cx="36513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4" name="Oval 37">
              <a:extLst>
                <a:ext uri="{FF2B5EF4-FFF2-40B4-BE49-F238E27FC236}">
                  <a16:creationId xmlns:a16="http://schemas.microsoft.com/office/drawing/2014/main" id="{C9CE04A3-DC26-4489-A22D-5A54B34C5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750" y="1647825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5" name="Oval 38">
              <a:extLst>
                <a:ext uri="{FF2B5EF4-FFF2-40B4-BE49-F238E27FC236}">
                  <a16:creationId xmlns:a16="http://schemas.microsoft.com/office/drawing/2014/main" id="{30D25F1B-F060-49D3-8758-CFE8E2918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513" y="1457325"/>
              <a:ext cx="41275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6" name="Oval 39">
              <a:extLst>
                <a:ext uri="{FF2B5EF4-FFF2-40B4-BE49-F238E27FC236}">
                  <a16:creationId xmlns:a16="http://schemas.microsoft.com/office/drawing/2014/main" id="{C5B0D440-84F0-48BD-B40D-D0816DEAE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563" y="127476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7" name="Oval 40">
              <a:extLst>
                <a:ext uri="{FF2B5EF4-FFF2-40B4-BE49-F238E27FC236}">
                  <a16:creationId xmlns:a16="http://schemas.microsoft.com/office/drawing/2014/main" id="{FEF9033A-6CF2-4CC2-B9DE-424A57752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110331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8" name="Oval 41">
              <a:extLst>
                <a:ext uri="{FF2B5EF4-FFF2-40B4-BE49-F238E27FC236}">
                  <a16:creationId xmlns:a16="http://schemas.microsoft.com/office/drawing/2014/main" id="{F287A7AE-03E1-4C72-BBA7-6908B54E4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588" y="94456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9" name="Oval 42">
              <a:extLst>
                <a:ext uri="{FF2B5EF4-FFF2-40B4-BE49-F238E27FC236}">
                  <a16:creationId xmlns:a16="http://schemas.microsoft.com/office/drawing/2014/main" id="{7F20CDD4-7F75-4308-B414-ADFA61A54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798513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0" name="Oval 43">
              <a:extLst>
                <a:ext uri="{FF2B5EF4-FFF2-40B4-BE49-F238E27FC236}">
                  <a16:creationId xmlns:a16="http://schemas.microsoft.com/office/drawing/2014/main" id="{337A3DC1-661A-418E-96CB-76F4DEA96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475" y="663575"/>
              <a:ext cx="49213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1" name="Oval 44">
              <a:extLst>
                <a:ext uri="{FF2B5EF4-FFF2-40B4-BE49-F238E27FC236}">
                  <a16:creationId xmlns:a16="http://schemas.microsoft.com/office/drawing/2014/main" id="{11159393-566F-4671-A6DA-739FAD51F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544513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2" name="Oval 45">
              <a:extLst>
                <a:ext uri="{FF2B5EF4-FFF2-40B4-BE49-F238E27FC236}">
                  <a16:creationId xmlns:a16="http://schemas.microsoft.com/office/drawing/2014/main" id="{5ABB0A02-F5AC-47DB-8350-C3D8D1A70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463" y="438150"/>
              <a:ext cx="50800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3" name="Oval 46">
              <a:extLst>
                <a:ext uri="{FF2B5EF4-FFF2-40B4-BE49-F238E27FC236}">
                  <a16:creationId xmlns:a16="http://schemas.microsoft.com/office/drawing/2014/main" id="{A711850D-A0E4-439E-B229-8B7A6F21E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349250"/>
              <a:ext cx="53975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4" name="Oval 47">
              <a:extLst>
                <a:ext uri="{FF2B5EF4-FFF2-40B4-BE49-F238E27FC236}">
                  <a16:creationId xmlns:a16="http://schemas.microsoft.com/office/drawing/2014/main" id="{EE20BA99-85FB-485F-B712-7A6091BF2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0" y="274638"/>
              <a:ext cx="53975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5" name="Oval 48">
              <a:extLst>
                <a:ext uri="{FF2B5EF4-FFF2-40B4-BE49-F238E27FC236}">
                  <a16:creationId xmlns:a16="http://schemas.microsoft.com/office/drawing/2014/main" id="{CD58AA3F-4D9F-46AD-812B-45907D4E1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15900"/>
              <a:ext cx="53975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6" name="Oval 49">
              <a:extLst>
                <a:ext uri="{FF2B5EF4-FFF2-40B4-BE49-F238E27FC236}">
                  <a16:creationId xmlns:a16="http://schemas.microsoft.com/office/drawing/2014/main" id="{E32101A1-B119-4450-9551-B6B667E40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875" y="174625"/>
              <a:ext cx="55563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7" name="Oval 50">
              <a:extLst>
                <a:ext uri="{FF2B5EF4-FFF2-40B4-BE49-F238E27FC236}">
                  <a16:creationId xmlns:a16="http://schemas.microsoft.com/office/drawing/2014/main" id="{D20A77D7-240D-49BF-A454-439078E5C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149225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8" name="Oval 51">
              <a:extLst>
                <a:ext uri="{FF2B5EF4-FFF2-40B4-BE49-F238E27FC236}">
                  <a16:creationId xmlns:a16="http://schemas.microsoft.com/office/drawing/2014/main" id="{0CC47A17-6642-4F74-92D6-262B804FD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5838" y="139700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9" name="Oval 52">
              <a:extLst>
                <a:ext uri="{FF2B5EF4-FFF2-40B4-BE49-F238E27FC236}">
                  <a16:creationId xmlns:a16="http://schemas.microsoft.com/office/drawing/2014/main" id="{FF87E50F-CCB6-4697-A43B-C8171DC83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147638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0" name="Oval 53">
              <a:extLst>
                <a:ext uri="{FF2B5EF4-FFF2-40B4-BE49-F238E27FC236}">
                  <a16:creationId xmlns:a16="http://schemas.microsoft.com/office/drawing/2014/main" id="{78B2AD88-35D6-40B0-AA5B-37FC5B00F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71450"/>
              <a:ext cx="60325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1" name="Oval 54">
              <a:extLst>
                <a:ext uri="{FF2B5EF4-FFF2-40B4-BE49-F238E27FC236}">
                  <a16:creationId xmlns:a16="http://schemas.microsoft.com/office/drawing/2014/main" id="{DDF4305E-620F-436A-B6A6-0987E50DC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7988" y="212725"/>
              <a:ext cx="61913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2" name="Oval 55">
              <a:extLst>
                <a:ext uri="{FF2B5EF4-FFF2-40B4-BE49-F238E27FC236}">
                  <a16:creationId xmlns:a16="http://schemas.microsoft.com/office/drawing/2014/main" id="{81E7A64F-7DB1-4722-91B9-751E2D12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3413" y="269875"/>
              <a:ext cx="63500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3" name="Oval 56">
              <a:extLst>
                <a:ext uri="{FF2B5EF4-FFF2-40B4-BE49-F238E27FC236}">
                  <a16:creationId xmlns:a16="http://schemas.microsoft.com/office/drawing/2014/main" id="{C1E2051A-C8E3-4069-980A-E201172E6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342900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4" name="Oval 57">
              <a:extLst>
                <a:ext uri="{FF2B5EF4-FFF2-40B4-BE49-F238E27FC236}">
                  <a16:creationId xmlns:a16="http://schemas.microsoft.com/office/drawing/2014/main" id="{06749736-07C2-46A3-B067-8D6DDB92B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8388" y="431800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5" name="Oval 58">
              <a:extLst>
                <a:ext uri="{FF2B5EF4-FFF2-40B4-BE49-F238E27FC236}">
                  <a16:creationId xmlns:a16="http://schemas.microsoft.com/office/drawing/2014/main" id="{8028F070-D952-48CA-99DE-939066023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6350" y="536575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6" name="Oval 59">
              <a:extLst>
                <a:ext uri="{FF2B5EF4-FFF2-40B4-BE49-F238E27FC236}">
                  <a16:creationId xmlns:a16="http://schemas.microsoft.com/office/drawing/2014/main" id="{953A4853-BC7D-4E97-A411-DEB2A772F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6375" y="655638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7" name="Oval 60">
              <a:extLst>
                <a:ext uri="{FF2B5EF4-FFF2-40B4-BE49-F238E27FC236}">
                  <a16:creationId xmlns:a16="http://schemas.microsoft.com/office/drawing/2014/main" id="{EF7CD0E0-7357-41B9-8C63-92D48A22A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8463" y="787400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8" name="Oval 61">
              <a:extLst>
                <a:ext uri="{FF2B5EF4-FFF2-40B4-BE49-F238E27FC236}">
                  <a16:creationId xmlns:a16="http://schemas.microsoft.com/office/drawing/2014/main" id="{7D9DAC37-2E76-4551-9A85-CAFB09979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9438" y="933450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9" name="Oval 62">
              <a:extLst>
                <a:ext uri="{FF2B5EF4-FFF2-40B4-BE49-F238E27FC236}">
                  <a16:creationId xmlns:a16="http://schemas.microsoft.com/office/drawing/2014/main" id="{1012A9E7-A925-46C7-8D30-DDA3F96C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300" y="1092200"/>
              <a:ext cx="65088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0" name="Oval 63">
              <a:extLst>
                <a:ext uri="{FF2B5EF4-FFF2-40B4-BE49-F238E27FC236}">
                  <a16:creationId xmlns:a16="http://schemas.microsoft.com/office/drawing/2014/main" id="{3C6720C5-BFC4-47F5-A7D1-7668BC000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8050" y="1262063"/>
              <a:ext cx="65088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1" name="Oval 64">
              <a:extLst>
                <a:ext uri="{FF2B5EF4-FFF2-40B4-BE49-F238E27FC236}">
                  <a16:creationId xmlns:a16="http://schemas.microsoft.com/office/drawing/2014/main" id="{58826749-A35F-4A68-B22E-0C57EF6A4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4100" y="1443038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2" name="Oval 65">
              <a:extLst>
                <a:ext uri="{FF2B5EF4-FFF2-40B4-BE49-F238E27FC236}">
                  <a16:creationId xmlns:a16="http://schemas.microsoft.com/office/drawing/2014/main" id="{1F33332D-3CD6-4A7F-A4B9-E9998C37C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9038" y="1635125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3" name="Oval 66">
              <a:extLst>
                <a:ext uri="{FF2B5EF4-FFF2-40B4-BE49-F238E27FC236}">
                  <a16:creationId xmlns:a16="http://schemas.microsoft.com/office/drawing/2014/main" id="{4F62BFE0-ACEF-42F3-B265-3E78B3B02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1275" y="1838325"/>
              <a:ext cx="55563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4" name="Oval 67">
              <a:extLst>
                <a:ext uri="{FF2B5EF4-FFF2-40B4-BE49-F238E27FC236}">
                  <a16:creationId xmlns:a16="http://schemas.microsoft.com/office/drawing/2014/main" id="{38803F2E-9ABB-4BE8-B0FD-1555E05EC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225" y="2049463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5" name="Oval 68">
              <a:extLst>
                <a:ext uri="{FF2B5EF4-FFF2-40B4-BE49-F238E27FC236}">
                  <a16:creationId xmlns:a16="http://schemas.microsoft.com/office/drawing/2014/main" id="{CB6BCD21-7B91-4C35-A274-AE65120BF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1300" y="2266950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6" name="Oval 69">
              <a:extLst>
                <a:ext uri="{FF2B5EF4-FFF2-40B4-BE49-F238E27FC236}">
                  <a16:creationId xmlns:a16="http://schemas.microsoft.com/office/drawing/2014/main" id="{7C633C8B-41B2-4BEC-B20F-22D8BF1C6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500" y="2490788"/>
              <a:ext cx="38100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7" name="Oval 70">
              <a:extLst>
                <a:ext uri="{FF2B5EF4-FFF2-40B4-BE49-F238E27FC236}">
                  <a16:creationId xmlns:a16="http://schemas.microsoft.com/office/drawing/2014/main" id="{51FF87E1-EE06-4CF6-8D93-EBE319A23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7825" y="2719388"/>
              <a:ext cx="31750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8" name="Oval 71">
              <a:extLst>
                <a:ext uri="{FF2B5EF4-FFF2-40B4-BE49-F238E27FC236}">
                  <a16:creationId xmlns:a16="http://schemas.microsoft.com/office/drawing/2014/main" id="{E744F4E2-71FA-4EB0-9C90-7848B1648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275" y="2951163"/>
              <a:ext cx="25400" cy="23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9" name="Oval 72">
              <a:extLst>
                <a:ext uri="{FF2B5EF4-FFF2-40B4-BE49-F238E27FC236}">
                  <a16:creationId xmlns:a16="http://schemas.microsoft.com/office/drawing/2014/main" id="{F8999D67-6565-48BD-BAB2-548485D47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9263" y="3184525"/>
              <a:ext cx="2222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0" name="Oval 73">
              <a:extLst>
                <a:ext uri="{FF2B5EF4-FFF2-40B4-BE49-F238E27FC236}">
                  <a16:creationId xmlns:a16="http://schemas.microsoft.com/office/drawing/2014/main" id="{1A90A621-B98E-4CC5-906F-171240BDB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0375" y="3417888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1" name="Oval 74">
              <a:extLst>
                <a:ext uri="{FF2B5EF4-FFF2-40B4-BE49-F238E27FC236}">
                  <a16:creationId xmlns:a16="http://schemas.microsoft.com/office/drawing/2014/main" id="{C34DA657-2C0D-4DC7-846C-66C35E54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2438" y="3651250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2" name="Oval 75">
              <a:extLst>
                <a:ext uri="{FF2B5EF4-FFF2-40B4-BE49-F238E27FC236}">
                  <a16:creationId xmlns:a16="http://schemas.microsoft.com/office/drawing/2014/main" id="{B8CA5D12-53FE-4F61-875A-D39318141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8625" y="3883025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3" name="Oval 76">
              <a:extLst>
                <a:ext uri="{FF2B5EF4-FFF2-40B4-BE49-F238E27FC236}">
                  <a16:creationId xmlns:a16="http://schemas.microsoft.com/office/drawing/2014/main" id="{5BC36591-124B-48B4-BEFF-E5941A7A9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7350" y="4111625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4" name="Oval 77">
              <a:extLst>
                <a:ext uri="{FF2B5EF4-FFF2-40B4-BE49-F238E27FC236}">
                  <a16:creationId xmlns:a16="http://schemas.microsoft.com/office/drawing/2014/main" id="{87C2371D-0F93-43C1-831C-AFB0A2152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8613" y="4335463"/>
              <a:ext cx="17463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5" name="Oval 78">
              <a:extLst>
                <a:ext uri="{FF2B5EF4-FFF2-40B4-BE49-F238E27FC236}">
                  <a16:creationId xmlns:a16="http://schemas.microsoft.com/office/drawing/2014/main" id="{82E03E76-7474-4F9D-AB10-B83A06536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45561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6" name="Oval 79">
              <a:extLst>
                <a:ext uri="{FF2B5EF4-FFF2-40B4-BE49-F238E27FC236}">
                  <a16:creationId xmlns:a16="http://schemas.microsoft.com/office/drawing/2014/main" id="{509E7EC9-F049-4495-926F-302874EA6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5100" y="4770438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7" name="Oval 80">
              <a:extLst>
                <a:ext uri="{FF2B5EF4-FFF2-40B4-BE49-F238E27FC236}">
                  <a16:creationId xmlns:a16="http://schemas.microsoft.com/office/drawing/2014/main" id="{FD40ED09-8D57-42B0-84B1-EA80C92F9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0325" y="4978400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8" name="Oval 81">
              <a:extLst>
                <a:ext uri="{FF2B5EF4-FFF2-40B4-BE49-F238E27FC236}">
                  <a16:creationId xmlns:a16="http://schemas.microsoft.com/office/drawing/2014/main" id="{DE1DEC10-F8EE-4D8C-9C83-C27C87CE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9675" y="5176838"/>
              <a:ext cx="23813" cy="23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9" name="Oval 82">
              <a:extLst>
                <a:ext uri="{FF2B5EF4-FFF2-40B4-BE49-F238E27FC236}">
                  <a16:creationId xmlns:a16="http://schemas.microsoft.com/office/drawing/2014/main" id="{038BCD0C-17DF-4E15-885B-355D5C24A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4738" y="5365750"/>
              <a:ext cx="26988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0" name="Oval 83">
              <a:extLst>
                <a:ext uri="{FF2B5EF4-FFF2-40B4-BE49-F238E27FC236}">
                  <a16:creationId xmlns:a16="http://schemas.microsoft.com/office/drawing/2014/main" id="{F5225F87-0068-4519-BBB9-3E02ED420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100" y="554513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1" name="Oval 84">
              <a:extLst>
                <a:ext uri="{FF2B5EF4-FFF2-40B4-BE49-F238E27FC236}">
                  <a16:creationId xmlns:a16="http://schemas.microsoft.com/office/drawing/2014/main" id="{9092741F-9B1B-465B-8ADB-46DF963E4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5713413"/>
              <a:ext cx="33338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2" name="Oval 85">
              <a:extLst>
                <a:ext uri="{FF2B5EF4-FFF2-40B4-BE49-F238E27FC236}">
                  <a16:creationId xmlns:a16="http://schemas.microsoft.com/office/drawing/2014/main" id="{B8C1FAD4-E816-42E0-A031-17AF77079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13" y="5870575"/>
              <a:ext cx="34925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3" name="Oval 86">
              <a:extLst>
                <a:ext uri="{FF2B5EF4-FFF2-40B4-BE49-F238E27FC236}">
                  <a16:creationId xmlns:a16="http://schemas.microsoft.com/office/drawing/2014/main" id="{A81C36A4-B49C-4C22-809B-B3A4E35F1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50" y="6015038"/>
              <a:ext cx="38100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4" name="Oval 87">
              <a:extLst>
                <a:ext uri="{FF2B5EF4-FFF2-40B4-BE49-F238E27FC236}">
                  <a16:creationId xmlns:a16="http://schemas.microsoft.com/office/drawing/2014/main" id="{2453F7A1-6CD8-4774-A3B5-07C71D41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0663" y="6146800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5" name="Oval 88">
              <a:extLst>
                <a:ext uri="{FF2B5EF4-FFF2-40B4-BE49-F238E27FC236}">
                  <a16:creationId xmlns:a16="http://schemas.microsoft.com/office/drawing/2014/main" id="{A8E044F9-4E86-4494-807B-4F1C0FBB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9050" y="6264275"/>
              <a:ext cx="44450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6" name="Oval 89">
              <a:extLst>
                <a:ext uri="{FF2B5EF4-FFF2-40B4-BE49-F238E27FC236}">
                  <a16:creationId xmlns:a16="http://schemas.microsoft.com/office/drawing/2014/main" id="{02F3EA27-0ED0-4384-A22D-D103EF772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500" y="6367463"/>
              <a:ext cx="47625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7" name="Oval 90">
              <a:extLst>
                <a:ext uri="{FF2B5EF4-FFF2-40B4-BE49-F238E27FC236}">
                  <a16:creationId xmlns:a16="http://schemas.microsoft.com/office/drawing/2014/main" id="{72218932-CF3C-48B5-B995-29F2833C0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3600" y="6456363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8" name="Oval 91">
              <a:extLst>
                <a:ext uri="{FF2B5EF4-FFF2-40B4-BE49-F238E27FC236}">
                  <a16:creationId xmlns:a16="http://schemas.microsoft.com/office/drawing/2014/main" id="{ED747BAF-4B4D-4A9D-B200-42FFF2257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6529388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9" name="Oval 92">
              <a:extLst>
                <a:ext uri="{FF2B5EF4-FFF2-40B4-BE49-F238E27FC236}">
                  <a16:creationId xmlns:a16="http://schemas.microsoft.com/office/drawing/2014/main" id="{250EEEF5-0D76-4AED-89C1-CD8756013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5925" y="6586538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0" name="Oval 93">
              <a:extLst>
                <a:ext uri="{FF2B5EF4-FFF2-40B4-BE49-F238E27FC236}">
                  <a16:creationId xmlns:a16="http://schemas.microsoft.com/office/drawing/2014/main" id="{2C184035-8567-4AC2-905F-597E65B42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325" y="6627813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1" name="Oval 94">
              <a:extLst>
                <a:ext uri="{FF2B5EF4-FFF2-40B4-BE49-F238E27FC236}">
                  <a16:creationId xmlns:a16="http://schemas.microsoft.com/office/drawing/2014/main" id="{3A7528D8-3CCB-4330-B804-33C35FAB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550" y="6651625"/>
              <a:ext cx="52388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2" name="Oval 95">
              <a:extLst>
                <a:ext uri="{FF2B5EF4-FFF2-40B4-BE49-F238E27FC236}">
                  <a16:creationId xmlns:a16="http://schemas.microsoft.com/office/drawing/2014/main" id="{5C20998F-4CB7-4743-BE47-E2882A67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375" y="6489700"/>
              <a:ext cx="96838" cy="98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3" name="Oval 96">
              <a:extLst>
                <a:ext uri="{FF2B5EF4-FFF2-40B4-BE49-F238E27FC236}">
                  <a16:creationId xmlns:a16="http://schemas.microsoft.com/office/drawing/2014/main" id="{0A812118-77D4-4048-AA12-1F8A3ADEA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6600" y="6483350"/>
              <a:ext cx="95250" cy="952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4" name="Oval 97">
              <a:extLst>
                <a:ext uri="{FF2B5EF4-FFF2-40B4-BE49-F238E27FC236}">
                  <a16:creationId xmlns:a16="http://schemas.microsoft.com/office/drawing/2014/main" id="{7ED74050-2491-4FB2-9527-30E45E61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8000" y="6459538"/>
              <a:ext cx="88900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5" name="Oval 98">
              <a:extLst>
                <a:ext uri="{FF2B5EF4-FFF2-40B4-BE49-F238E27FC236}">
                  <a16:creationId xmlns:a16="http://schemas.microsoft.com/office/drawing/2014/main" id="{0FE3C68D-EC2E-4474-935A-FD4DC1F59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2575" y="6419850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6" name="Oval 99">
              <a:extLst>
                <a:ext uri="{FF2B5EF4-FFF2-40B4-BE49-F238E27FC236}">
                  <a16:creationId xmlns:a16="http://schemas.microsoft.com/office/drawing/2014/main" id="{4218F1EB-3857-4360-B69A-30F41F29B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325" y="6361113"/>
              <a:ext cx="77788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7" name="Oval 100">
              <a:extLst>
                <a:ext uri="{FF2B5EF4-FFF2-40B4-BE49-F238E27FC236}">
                  <a16:creationId xmlns:a16="http://schemas.microsoft.com/office/drawing/2014/main" id="{BB2A5609-BB7F-4596-941E-E85736801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6286500"/>
              <a:ext cx="76200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8" name="Oval 101">
              <a:extLst>
                <a:ext uri="{FF2B5EF4-FFF2-40B4-BE49-F238E27FC236}">
                  <a16:creationId xmlns:a16="http://schemas.microsoft.com/office/drawing/2014/main" id="{4E0ED88B-F2FA-4CA4-93F4-1A2C8497C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0113" y="6194425"/>
              <a:ext cx="73025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9" name="Oval 102">
              <a:extLst>
                <a:ext uri="{FF2B5EF4-FFF2-40B4-BE49-F238E27FC236}">
                  <a16:creationId xmlns:a16="http://schemas.microsoft.com/office/drawing/2014/main" id="{63738219-B2A6-4639-9BB6-85C69631E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5325" y="6086475"/>
              <a:ext cx="71438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0" name="Oval 103">
              <a:extLst>
                <a:ext uri="{FF2B5EF4-FFF2-40B4-BE49-F238E27FC236}">
                  <a16:creationId xmlns:a16="http://schemas.microsoft.com/office/drawing/2014/main" id="{A993D5A5-22E4-47F5-961D-EA24590BB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5964238"/>
              <a:ext cx="68263" cy="68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1" name="Oval 104">
              <a:extLst>
                <a:ext uri="{FF2B5EF4-FFF2-40B4-BE49-F238E27FC236}">
                  <a16:creationId xmlns:a16="http://schemas.microsoft.com/office/drawing/2014/main" id="{0CFADD43-7AAB-48EE-AF12-9165F9E9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325" y="5826125"/>
              <a:ext cx="65088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2" name="Oval 105">
              <a:extLst>
                <a:ext uri="{FF2B5EF4-FFF2-40B4-BE49-F238E27FC236}">
                  <a16:creationId xmlns:a16="http://schemas.microsoft.com/office/drawing/2014/main" id="{240734C5-0029-42E0-A746-A0E94AD6B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5675313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3" name="Oval 106">
              <a:extLst>
                <a:ext uri="{FF2B5EF4-FFF2-40B4-BE49-F238E27FC236}">
                  <a16:creationId xmlns:a16="http://schemas.microsoft.com/office/drawing/2014/main" id="{6FB42097-793D-4A5E-BC66-6415CE88B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513388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4" name="Oval 107">
              <a:extLst>
                <a:ext uri="{FF2B5EF4-FFF2-40B4-BE49-F238E27FC236}">
                  <a16:creationId xmlns:a16="http://schemas.microsoft.com/office/drawing/2014/main" id="{51D8DBD0-9785-4368-9FE8-3F98DAC73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5337175"/>
              <a:ext cx="57150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5" name="Oval 108">
              <a:extLst>
                <a:ext uri="{FF2B5EF4-FFF2-40B4-BE49-F238E27FC236}">
                  <a16:creationId xmlns:a16="http://schemas.microsoft.com/office/drawing/2014/main" id="{0D2A006A-2356-44D4-A6A5-0BD9BFB07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263" y="5151438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6" name="Oval 109">
              <a:extLst>
                <a:ext uri="{FF2B5EF4-FFF2-40B4-BE49-F238E27FC236}">
                  <a16:creationId xmlns:a16="http://schemas.microsoft.com/office/drawing/2014/main" id="{F63CE025-5269-4594-856F-AF58F3E64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4956175"/>
              <a:ext cx="53975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7" name="Oval 110">
              <a:extLst>
                <a:ext uri="{FF2B5EF4-FFF2-40B4-BE49-F238E27FC236}">
                  <a16:creationId xmlns:a16="http://schemas.microsoft.com/office/drawing/2014/main" id="{C1BE8DCB-8082-4BF3-B6A9-7636F6B29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4751388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8" name="Oval 111">
              <a:extLst>
                <a:ext uri="{FF2B5EF4-FFF2-40B4-BE49-F238E27FC236}">
                  <a16:creationId xmlns:a16="http://schemas.microsoft.com/office/drawing/2014/main" id="{D9F3D3AB-DE3A-415F-A99B-BE75F33F7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413" y="4538663"/>
              <a:ext cx="50800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9" name="Oval 112">
              <a:extLst>
                <a:ext uri="{FF2B5EF4-FFF2-40B4-BE49-F238E27FC236}">
                  <a16:creationId xmlns:a16="http://schemas.microsoft.com/office/drawing/2014/main" id="{D5E63456-DAA8-4E7A-8AF0-767FCFF8B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625" y="4319588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0" name="Oval 113">
              <a:extLst>
                <a:ext uri="{FF2B5EF4-FFF2-40B4-BE49-F238E27FC236}">
                  <a16:creationId xmlns:a16="http://schemas.microsoft.com/office/drawing/2014/main" id="{EEED6796-1E49-4CB1-9D37-6482FA5FA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888" y="4095750"/>
              <a:ext cx="49213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1" name="Oval 114">
              <a:extLst>
                <a:ext uri="{FF2B5EF4-FFF2-40B4-BE49-F238E27FC236}">
                  <a16:creationId xmlns:a16="http://schemas.microsoft.com/office/drawing/2014/main" id="{0709DC9F-F8CA-41A3-AB1E-AE1ACDFE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438" y="386715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2" name="Oval 115">
              <a:extLst>
                <a:ext uri="{FF2B5EF4-FFF2-40B4-BE49-F238E27FC236}">
                  <a16:creationId xmlns:a16="http://schemas.microsoft.com/office/drawing/2014/main" id="{E83D184F-7CC3-4603-ADE8-05AF71096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038" y="3636963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3" name="Oval 116">
              <a:extLst>
                <a:ext uri="{FF2B5EF4-FFF2-40B4-BE49-F238E27FC236}">
                  <a16:creationId xmlns:a16="http://schemas.microsoft.com/office/drawing/2014/main" id="{05555B91-F7EF-4B23-A021-B735705BC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100" y="3403600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4" name="Oval 117">
              <a:extLst>
                <a:ext uri="{FF2B5EF4-FFF2-40B4-BE49-F238E27FC236}">
                  <a16:creationId xmlns:a16="http://schemas.microsoft.com/office/drawing/2014/main" id="{4E70009A-1B93-43AE-9CA8-CD6F3F99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3176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5" name="Oval 118">
              <a:extLst>
                <a:ext uri="{FF2B5EF4-FFF2-40B4-BE49-F238E27FC236}">
                  <a16:creationId xmlns:a16="http://schemas.microsoft.com/office/drawing/2014/main" id="{2DC170D2-8F3A-4C8E-AE59-213AED2E4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613" y="294322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6" name="Oval 119">
              <a:extLst>
                <a:ext uri="{FF2B5EF4-FFF2-40B4-BE49-F238E27FC236}">
                  <a16:creationId xmlns:a16="http://schemas.microsoft.com/office/drawing/2014/main" id="{D947691D-C599-4EE8-ACFC-8DD60D67F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888" y="2713038"/>
              <a:ext cx="47625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7" name="Oval 120">
              <a:extLst>
                <a:ext uri="{FF2B5EF4-FFF2-40B4-BE49-F238E27FC236}">
                  <a16:creationId xmlns:a16="http://schemas.microsoft.com/office/drawing/2014/main" id="{91CBB9DB-D00A-4DB2-AEB0-2511EAA9B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4038" y="2484438"/>
              <a:ext cx="53975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8" name="Oval 121">
              <a:extLst>
                <a:ext uri="{FF2B5EF4-FFF2-40B4-BE49-F238E27FC236}">
                  <a16:creationId xmlns:a16="http://schemas.microsoft.com/office/drawing/2014/main" id="{25BC51A2-211D-4A32-90C6-D6E0D5D7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650" y="2262188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9" name="Oval 122">
              <a:extLst>
                <a:ext uri="{FF2B5EF4-FFF2-40B4-BE49-F238E27FC236}">
                  <a16:creationId xmlns:a16="http://schemas.microsoft.com/office/drawing/2014/main" id="{53325CC5-5F9C-4FF7-A531-9EBD6A334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9138" y="2046288"/>
              <a:ext cx="65088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0" name="Oval 123">
              <a:extLst>
                <a:ext uri="{FF2B5EF4-FFF2-40B4-BE49-F238E27FC236}">
                  <a16:creationId xmlns:a16="http://schemas.microsoft.com/office/drawing/2014/main" id="{0FA51995-9E57-420D-8A6E-7E5FB43F8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500" y="1838325"/>
              <a:ext cx="69850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1" name="Oval 124">
              <a:extLst>
                <a:ext uri="{FF2B5EF4-FFF2-40B4-BE49-F238E27FC236}">
                  <a16:creationId xmlns:a16="http://schemas.microsoft.com/office/drawing/2014/main" id="{381970B2-9629-4656-AC6E-7C1AEC5FF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738" y="1639888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2" name="Oval 125">
              <a:extLst>
                <a:ext uri="{FF2B5EF4-FFF2-40B4-BE49-F238E27FC236}">
                  <a16:creationId xmlns:a16="http://schemas.microsoft.com/office/drawing/2014/main" id="{C83D46EA-8B97-441B-8CB3-9670975C3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263" y="1452563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3" name="Oval 126">
              <a:extLst>
                <a:ext uri="{FF2B5EF4-FFF2-40B4-BE49-F238E27FC236}">
                  <a16:creationId xmlns:a16="http://schemas.microsoft.com/office/drawing/2014/main" id="{0768FC28-AC41-4759-B689-AB8FD84D1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276350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4" name="Oval 127">
              <a:extLst>
                <a:ext uri="{FF2B5EF4-FFF2-40B4-BE49-F238E27FC236}">
                  <a16:creationId xmlns:a16="http://schemas.microsoft.com/office/drawing/2014/main" id="{B08ADEF4-9994-41FA-9A45-A8807A58D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763" y="1111250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5" name="Oval 128">
              <a:extLst>
                <a:ext uri="{FF2B5EF4-FFF2-40B4-BE49-F238E27FC236}">
                  <a16:creationId xmlns:a16="http://schemas.microsoft.com/office/drawing/2014/main" id="{3E9190D3-76D1-4335-AA62-AF5A3BE2F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975" y="960438"/>
              <a:ext cx="76200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6" name="Oval 129">
              <a:extLst>
                <a:ext uri="{FF2B5EF4-FFF2-40B4-BE49-F238E27FC236}">
                  <a16:creationId xmlns:a16="http://schemas.microsoft.com/office/drawing/2014/main" id="{C6DAD0F8-4F5E-4400-B508-5FDF57CD1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822325"/>
              <a:ext cx="76200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7" name="Oval 130">
              <a:extLst>
                <a:ext uri="{FF2B5EF4-FFF2-40B4-BE49-F238E27FC236}">
                  <a16:creationId xmlns:a16="http://schemas.microsoft.com/office/drawing/2014/main" id="{55742705-AAD0-452C-A2A6-94C71B7FA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696913"/>
              <a:ext cx="74613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8" name="Oval 131">
              <a:extLst>
                <a:ext uri="{FF2B5EF4-FFF2-40B4-BE49-F238E27FC236}">
                  <a16:creationId xmlns:a16="http://schemas.microsoft.com/office/drawing/2014/main" id="{98B4DF41-3457-4DD9-9CA4-1DE2AC5F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5" y="588963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9" name="Oval 132">
              <a:extLst>
                <a:ext uri="{FF2B5EF4-FFF2-40B4-BE49-F238E27FC236}">
                  <a16:creationId xmlns:a16="http://schemas.microsoft.com/office/drawing/2014/main" id="{968CAFB6-32E6-4758-99FA-4174BE87F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495300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0" name="Oval 133">
              <a:extLst>
                <a:ext uri="{FF2B5EF4-FFF2-40B4-BE49-F238E27FC236}">
                  <a16:creationId xmlns:a16="http://schemas.microsoft.com/office/drawing/2014/main" id="{DE9A65FC-9D67-443C-9E1C-1FA51B5DF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419100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1" name="Oval 134">
              <a:extLst>
                <a:ext uri="{FF2B5EF4-FFF2-40B4-BE49-F238E27FC236}">
                  <a16:creationId xmlns:a16="http://schemas.microsoft.com/office/drawing/2014/main" id="{E85BFEFD-3278-40AA-89CB-6B9D025D8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358775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2" name="Oval 135">
              <a:extLst>
                <a:ext uri="{FF2B5EF4-FFF2-40B4-BE49-F238E27FC236}">
                  <a16:creationId xmlns:a16="http://schemas.microsoft.com/office/drawing/2014/main" id="{F63F3D19-0669-40A4-A8D6-22937083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315913"/>
              <a:ext cx="74613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3" name="Oval 136">
              <a:extLst>
                <a:ext uri="{FF2B5EF4-FFF2-40B4-BE49-F238E27FC236}">
                  <a16:creationId xmlns:a16="http://schemas.microsoft.com/office/drawing/2014/main" id="{91BA9D75-1652-4F8F-B07F-41BF489DB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6125" y="288925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4" name="Oval 137">
              <a:extLst>
                <a:ext uri="{FF2B5EF4-FFF2-40B4-BE49-F238E27FC236}">
                  <a16:creationId xmlns:a16="http://schemas.microsoft.com/office/drawing/2014/main" id="{6BAE7346-81ED-4ABF-AC4E-AE1AC74B8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9488" y="280988"/>
              <a:ext cx="73025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5" name="Oval 138">
              <a:extLst>
                <a:ext uri="{FF2B5EF4-FFF2-40B4-BE49-F238E27FC236}">
                  <a16:creationId xmlns:a16="http://schemas.microsoft.com/office/drawing/2014/main" id="{D8469436-850F-4EDE-BF45-04D013EAE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263" y="290513"/>
              <a:ext cx="74613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6" name="Oval 139">
              <a:extLst>
                <a:ext uri="{FF2B5EF4-FFF2-40B4-BE49-F238E27FC236}">
                  <a16:creationId xmlns:a16="http://schemas.microsoft.com/office/drawing/2014/main" id="{85D0F44F-009A-4FB3-8318-4EAC6EC99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25" y="315913"/>
              <a:ext cx="71438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7" name="Oval 140">
              <a:extLst>
                <a:ext uri="{FF2B5EF4-FFF2-40B4-BE49-F238E27FC236}">
                  <a16:creationId xmlns:a16="http://schemas.microsoft.com/office/drawing/2014/main" id="{0055AAD8-1532-473F-B242-A17323B0C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358775"/>
              <a:ext cx="71438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8" name="Oval 141">
              <a:extLst>
                <a:ext uri="{FF2B5EF4-FFF2-40B4-BE49-F238E27FC236}">
                  <a16:creationId xmlns:a16="http://schemas.microsoft.com/office/drawing/2014/main" id="{D9A23608-75F9-4351-AD9D-8B80FEBB2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7063" y="419100"/>
              <a:ext cx="73025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9" name="Oval 142">
              <a:extLst>
                <a:ext uri="{FF2B5EF4-FFF2-40B4-BE49-F238E27FC236}">
                  <a16:creationId xmlns:a16="http://schemas.microsoft.com/office/drawing/2014/main" id="{1EBB36C6-4840-4B94-8012-0B5B45CF9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725" y="496888"/>
              <a:ext cx="71438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0" name="Oval 143">
              <a:extLst>
                <a:ext uri="{FF2B5EF4-FFF2-40B4-BE49-F238E27FC236}">
                  <a16:creationId xmlns:a16="http://schemas.microsoft.com/office/drawing/2014/main" id="{254D774F-B528-46F6-8058-8801F1BC2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590550"/>
              <a:ext cx="71438" cy="698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1" name="Oval 144">
              <a:extLst>
                <a:ext uri="{FF2B5EF4-FFF2-40B4-BE49-F238E27FC236}">
                  <a16:creationId xmlns:a16="http://schemas.microsoft.com/office/drawing/2014/main" id="{172E3490-8016-4A3E-98AF-04574931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6825" y="700088"/>
              <a:ext cx="69850" cy="698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2" name="Oval 145">
              <a:extLst>
                <a:ext uri="{FF2B5EF4-FFF2-40B4-BE49-F238E27FC236}">
                  <a16:creationId xmlns:a16="http://schemas.microsoft.com/office/drawing/2014/main" id="{4F8877B3-4DEE-4386-9788-2BB98295F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5263" y="823913"/>
              <a:ext cx="68263" cy="698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3" name="Oval 146">
              <a:extLst>
                <a:ext uri="{FF2B5EF4-FFF2-40B4-BE49-F238E27FC236}">
                  <a16:creationId xmlns:a16="http://schemas.microsoft.com/office/drawing/2014/main" id="{C8A289CD-FB93-40B5-B14C-25485A47A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2588" y="962025"/>
              <a:ext cx="68263" cy="68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4" name="Oval 147">
              <a:extLst>
                <a:ext uri="{FF2B5EF4-FFF2-40B4-BE49-F238E27FC236}">
                  <a16:creationId xmlns:a16="http://schemas.microsoft.com/office/drawing/2014/main" id="{E4694F00-8071-40C5-B039-26D50D3F5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800" y="1114425"/>
              <a:ext cx="68263" cy="68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5" name="Oval 148">
              <a:extLst>
                <a:ext uri="{FF2B5EF4-FFF2-40B4-BE49-F238E27FC236}">
                  <a16:creationId xmlns:a16="http://schemas.microsoft.com/office/drawing/2014/main" id="{479E0252-2567-47D2-AB91-1085C18A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3900" y="1279525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6" name="Oval 149">
              <a:extLst>
                <a:ext uri="{FF2B5EF4-FFF2-40B4-BE49-F238E27FC236}">
                  <a16:creationId xmlns:a16="http://schemas.microsoft.com/office/drawing/2014/main" id="{0C15B63A-756B-47A4-B0A0-00C6B831D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6300" y="1455738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7" name="Oval 150">
              <a:extLst>
                <a:ext uri="{FF2B5EF4-FFF2-40B4-BE49-F238E27FC236}">
                  <a16:creationId xmlns:a16="http://schemas.microsoft.com/office/drawing/2014/main" id="{6A73DFFB-D9FE-4D7E-BD61-7AF094460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6000" y="1643063"/>
              <a:ext cx="65088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8" name="Oval 151">
              <a:extLst>
                <a:ext uri="{FF2B5EF4-FFF2-40B4-BE49-F238E27FC236}">
                  <a16:creationId xmlns:a16="http://schemas.microsoft.com/office/drawing/2014/main" id="{DB7C0308-E052-41F1-A9DA-A6B46E62E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9825" y="1839913"/>
              <a:ext cx="65088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9" name="Oval 152">
              <a:extLst>
                <a:ext uri="{FF2B5EF4-FFF2-40B4-BE49-F238E27FC236}">
                  <a16:creationId xmlns:a16="http://schemas.microsoft.com/office/drawing/2014/main" id="{003A0258-6BFD-4E7A-9650-83D9C9AB2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9363" y="2046288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0" name="Oval 153">
              <a:extLst>
                <a:ext uri="{FF2B5EF4-FFF2-40B4-BE49-F238E27FC236}">
                  <a16:creationId xmlns:a16="http://schemas.microsoft.com/office/drawing/2014/main" id="{B5E65E24-5B83-4D02-8D10-65405B280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3025" y="2260600"/>
              <a:ext cx="63500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1" name="Oval 154">
              <a:extLst>
                <a:ext uri="{FF2B5EF4-FFF2-40B4-BE49-F238E27FC236}">
                  <a16:creationId xmlns:a16="http://schemas.microsoft.com/office/drawing/2014/main" id="{828A0AE3-BA4E-4FCF-A8B7-61A1064AA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0813" y="2479675"/>
              <a:ext cx="61913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2" name="Oval 155">
              <a:extLst>
                <a:ext uri="{FF2B5EF4-FFF2-40B4-BE49-F238E27FC236}">
                  <a16:creationId xmlns:a16="http://schemas.microsoft.com/office/drawing/2014/main" id="{7EDAD53A-4167-4A62-919A-4F1FA5943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1138" y="2705100"/>
              <a:ext cx="61913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3" name="Oval 156">
              <a:extLst>
                <a:ext uri="{FF2B5EF4-FFF2-40B4-BE49-F238E27FC236}">
                  <a16:creationId xmlns:a16="http://schemas.microsoft.com/office/drawing/2014/main" id="{700ED4B5-5E6C-4930-8608-51571D0D3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588" y="2933700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4" name="Oval 157">
              <a:extLst>
                <a:ext uri="{FF2B5EF4-FFF2-40B4-BE49-F238E27FC236}">
                  <a16:creationId xmlns:a16="http://schemas.microsoft.com/office/drawing/2014/main" id="{E70DA634-9173-4D00-86C4-2DB42070D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2575" y="3165475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5" name="Oval 158">
              <a:extLst>
                <a:ext uri="{FF2B5EF4-FFF2-40B4-BE49-F238E27FC236}">
                  <a16:creationId xmlns:a16="http://schemas.microsoft.com/office/drawing/2014/main" id="{7FB13DD8-2510-4E33-8E29-95A31B54F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0513" y="3397250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6" name="Oval 159">
              <a:extLst>
                <a:ext uri="{FF2B5EF4-FFF2-40B4-BE49-F238E27FC236}">
                  <a16:creationId xmlns:a16="http://schemas.microsoft.com/office/drawing/2014/main" id="{9F96720E-C91D-4E43-8F9A-128D50755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2575" y="3629025"/>
              <a:ext cx="58738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7" name="Oval 160">
              <a:extLst>
                <a:ext uri="{FF2B5EF4-FFF2-40B4-BE49-F238E27FC236}">
                  <a16:creationId xmlns:a16="http://schemas.microsoft.com/office/drawing/2014/main" id="{D4D57DB9-2F34-4ECD-8FBB-14E1D2567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588" y="3859213"/>
              <a:ext cx="61913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8" name="Oval 161">
              <a:extLst>
                <a:ext uri="{FF2B5EF4-FFF2-40B4-BE49-F238E27FC236}">
                  <a16:creationId xmlns:a16="http://schemas.microsoft.com/office/drawing/2014/main" id="{8156E43F-1F51-437A-8DB8-BAE0F1CBA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1138" y="4086225"/>
              <a:ext cx="63500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9" name="Oval 162">
              <a:extLst>
                <a:ext uri="{FF2B5EF4-FFF2-40B4-BE49-F238E27FC236}">
                  <a16:creationId xmlns:a16="http://schemas.microsoft.com/office/drawing/2014/main" id="{8C97E1C6-E497-47ED-A798-9E890538B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9225" y="4310063"/>
              <a:ext cx="66675" cy="68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0" name="Oval 163">
              <a:extLst>
                <a:ext uri="{FF2B5EF4-FFF2-40B4-BE49-F238E27FC236}">
                  <a16:creationId xmlns:a16="http://schemas.microsoft.com/office/drawing/2014/main" id="{AB1A18C5-7C89-469C-959D-ABDB050C9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9850" y="4527550"/>
              <a:ext cx="69850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1" name="Oval 164">
              <a:extLst>
                <a:ext uri="{FF2B5EF4-FFF2-40B4-BE49-F238E27FC236}">
                  <a16:creationId xmlns:a16="http://schemas.microsoft.com/office/drawing/2014/main" id="{78A6777F-F48C-461C-ABA2-7D48611C7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6188" y="4740275"/>
              <a:ext cx="73025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2" name="Oval 165">
              <a:extLst>
                <a:ext uri="{FF2B5EF4-FFF2-40B4-BE49-F238E27FC236}">
                  <a16:creationId xmlns:a16="http://schemas.microsoft.com/office/drawing/2014/main" id="{B9601E96-EA63-4AC9-AE73-098CFEAB8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5063" y="4945063"/>
              <a:ext cx="76200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3" name="Oval 166">
              <a:extLst>
                <a:ext uri="{FF2B5EF4-FFF2-40B4-BE49-F238E27FC236}">
                  <a16:creationId xmlns:a16="http://schemas.microsoft.com/office/drawing/2014/main" id="{92735F9A-A9CA-48C7-A27B-A9E413E4F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1238" y="5140325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4" name="Oval 167">
              <a:extLst>
                <a:ext uri="{FF2B5EF4-FFF2-40B4-BE49-F238E27FC236}">
                  <a16:creationId xmlns:a16="http://schemas.microsoft.com/office/drawing/2014/main" id="{8F3B0115-A8F7-4C1A-814A-4743A3A24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538" y="5326063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5" name="Oval 168">
              <a:extLst>
                <a:ext uri="{FF2B5EF4-FFF2-40B4-BE49-F238E27FC236}">
                  <a16:creationId xmlns:a16="http://schemas.microsoft.com/office/drawing/2014/main" id="{121B0A23-F828-40B2-BE49-9B7052217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7550" y="5500688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6" name="Oval 169">
              <a:extLst>
                <a:ext uri="{FF2B5EF4-FFF2-40B4-BE49-F238E27FC236}">
                  <a16:creationId xmlns:a16="http://schemas.microsoft.com/office/drawing/2014/main" id="{78DC62D6-8AB6-468E-A4B5-C1CCF979C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2450" y="5664200"/>
              <a:ext cx="84138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7" name="Oval 170">
              <a:extLst>
                <a:ext uri="{FF2B5EF4-FFF2-40B4-BE49-F238E27FC236}">
                  <a16:creationId xmlns:a16="http://schemas.microsoft.com/office/drawing/2014/main" id="{BC95C7F1-A7E1-4C07-935A-6CC0FE7B7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4650" y="5815013"/>
              <a:ext cx="87313" cy="85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8" name="Oval 171">
              <a:extLst>
                <a:ext uri="{FF2B5EF4-FFF2-40B4-BE49-F238E27FC236}">
                  <a16:creationId xmlns:a16="http://schemas.microsoft.com/office/drawing/2014/main" id="{880C4281-6F48-482E-8D27-ED79CE16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325" y="5953125"/>
              <a:ext cx="87313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9" name="Oval 172">
              <a:extLst>
                <a:ext uri="{FF2B5EF4-FFF2-40B4-BE49-F238E27FC236}">
                  <a16:creationId xmlns:a16="http://schemas.microsoft.com/office/drawing/2014/main" id="{AEB9BFA1-B5E9-4E18-92C9-7701CB0D5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6075363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0" name="Oval 173">
              <a:extLst>
                <a:ext uri="{FF2B5EF4-FFF2-40B4-BE49-F238E27FC236}">
                  <a16:creationId xmlns:a16="http://schemas.microsoft.com/office/drawing/2014/main" id="{6EEBCA9B-7513-40D3-A1BD-73BC24A18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2513" y="6183313"/>
              <a:ext cx="92075" cy="936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1" name="Oval 174">
              <a:extLst>
                <a:ext uri="{FF2B5EF4-FFF2-40B4-BE49-F238E27FC236}">
                  <a16:creationId xmlns:a16="http://schemas.microsoft.com/office/drawing/2014/main" id="{04764085-A598-45C0-B190-4C0E4EBFF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6276975"/>
              <a:ext cx="93663" cy="936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2" name="Oval 175">
              <a:extLst>
                <a:ext uri="{FF2B5EF4-FFF2-40B4-BE49-F238E27FC236}">
                  <a16:creationId xmlns:a16="http://schemas.microsoft.com/office/drawing/2014/main" id="{DF41B433-1C00-4FCC-BFA5-43ECE377D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25" y="6353175"/>
              <a:ext cx="93663" cy="952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3" name="Oval 176">
              <a:extLst>
                <a:ext uri="{FF2B5EF4-FFF2-40B4-BE49-F238E27FC236}">
                  <a16:creationId xmlns:a16="http://schemas.microsoft.com/office/drawing/2014/main" id="{675952EA-33B1-4096-A7DF-E3977DCC1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3700" y="6413500"/>
              <a:ext cx="95250" cy="952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4" name="Oval 177">
              <a:extLst>
                <a:ext uri="{FF2B5EF4-FFF2-40B4-BE49-F238E27FC236}">
                  <a16:creationId xmlns:a16="http://schemas.microsoft.com/office/drawing/2014/main" id="{1B739851-6630-4E88-9626-2A02FB9E1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513" y="6456363"/>
              <a:ext cx="96838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5" name="Oval 178">
              <a:extLst>
                <a:ext uri="{FF2B5EF4-FFF2-40B4-BE49-F238E27FC236}">
                  <a16:creationId xmlns:a16="http://schemas.microsoft.com/office/drawing/2014/main" id="{B4D87113-1F29-41A0-8785-287A50553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3325" y="6481763"/>
              <a:ext cx="96838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6" name="Oval 179">
              <a:extLst>
                <a:ext uri="{FF2B5EF4-FFF2-40B4-BE49-F238E27FC236}">
                  <a16:creationId xmlns:a16="http://schemas.microsoft.com/office/drawing/2014/main" id="{A8B3A52F-813C-49F9-A2E4-CBB4B9082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9650" y="6378575"/>
              <a:ext cx="12700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7" name="Oval 180">
              <a:extLst>
                <a:ext uri="{FF2B5EF4-FFF2-40B4-BE49-F238E27FC236}">
                  <a16:creationId xmlns:a16="http://schemas.microsoft.com/office/drawing/2014/main" id="{FD090B3D-15F6-45C1-B0E2-4A609C991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63674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8" name="Oval 181">
              <a:extLst>
                <a:ext uri="{FF2B5EF4-FFF2-40B4-BE49-F238E27FC236}">
                  <a16:creationId xmlns:a16="http://schemas.microsoft.com/office/drawing/2014/main" id="{E642B3A4-FAE4-410E-B923-A12FF3A42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6100" y="6340475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9" name="Oval 182">
              <a:extLst>
                <a:ext uri="{FF2B5EF4-FFF2-40B4-BE49-F238E27FC236}">
                  <a16:creationId xmlns:a16="http://schemas.microsoft.com/office/drawing/2014/main" id="{D853ECD4-8876-4974-887B-70662C1A0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913" y="6292850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0" name="Oval 183">
              <a:extLst>
                <a:ext uri="{FF2B5EF4-FFF2-40B4-BE49-F238E27FC236}">
                  <a16:creationId xmlns:a16="http://schemas.microsoft.com/office/drawing/2014/main" id="{8ED48784-B77C-4A25-A41F-CDE6174F5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0488" y="6227763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1" name="Oval 184">
              <a:extLst>
                <a:ext uri="{FF2B5EF4-FFF2-40B4-BE49-F238E27FC236}">
                  <a16:creationId xmlns:a16="http://schemas.microsoft.com/office/drawing/2014/main" id="{C5834089-6FF1-4EF7-8580-DF2AEE3C7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9825" y="6143625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2" name="Oval 185">
              <a:extLst>
                <a:ext uri="{FF2B5EF4-FFF2-40B4-BE49-F238E27FC236}">
                  <a16:creationId xmlns:a16="http://schemas.microsoft.com/office/drawing/2014/main" id="{FDB4F756-B60A-4714-BB97-D5FB836B6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513" y="6043613"/>
              <a:ext cx="36513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3" name="Oval 186">
              <a:extLst>
                <a:ext uri="{FF2B5EF4-FFF2-40B4-BE49-F238E27FC236}">
                  <a16:creationId xmlns:a16="http://schemas.microsoft.com/office/drawing/2014/main" id="{278E631C-8997-46F9-A9F1-091C4BA84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725" y="59277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4" name="Oval 187">
              <a:extLst>
                <a:ext uri="{FF2B5EF4-FFF2-40B4-BE49-F238E27FC236}">
                  <a16:creationId xmlns:a16="http://schemas.microsoft.com/office/drawing/2014/main" id="{55CD3B5D-70F1-4422-819E-348E40147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875" y="5794375"/>
              <a:ext cx="47625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5" name="Oval 188">
              <a:extLst>
                <a:ext uri="{FF2B5EF4-FFF2-40B4-BE49-F238E27FC236}">
                  <a16:creationId xmlns:a16="http://schemas.microsoft.com/office/drawing/2014/main" id="{435FEB42-9114-4F9E-BC19-23FBF52F5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5648325"/>
              <a:ext cx="52388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6" name="Oval 189">
              <a:extLst>
                <a:ext uri="{FF2B5EF4-FFF2-40B4-BE49-F238E27FC236}">
                  <a16:creationId xmlns:a16="http://schemas.microsoft.com/office/drawing/2014/main" id="{C3A183BE-AF40-4A07-AAE9-61C416D45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688" y="5487988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7" name="Oval 190">
              <a:extLst>
                <a:ext uri="{FF2B5EF4-FFF2-40B4-BE49-F238E27FC236}">
                  <a16:creationId xmlns:a16="http://schemas.microsoft.com/office/drawing/2014/main" id="{5EB8C005-7D21-4D16-B557-050C67DFA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50" y="5314950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8" name="Oval 191">
              <a:extLst>
                <a:ext uri="{FF2B5EF4-FFF2-40B4-BE49-F238E27FC236}">
                  <a16:creationId xmlns:a16="http://schemas.microsoft.com/office/drawing/2014/main" id="{8BDC8BAF-D59F-44E3-8A78-A33EF2A2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300" y="5132388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9" name="Oval 192">
              <a:extLst>
                <a:ext uri="{FF2B5EF4-FFF2-40B4-BE49-F238E27FC236}">
                  <a16:creationId xmlns:a16="http://schemas.microsoft.com/office/drawing/2014/main" id="{099C1926-007E-41D4-93D4-186ED9DD1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5" y="4937125"/>
              <a:ext cx="68263" cy="698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0" name="Oval 193">
              <a:extLst>
                <a:ext uri="{FF2B5EF4-FFF2-40B4-BE49-F238E27FC236}">
                  <a16:creationId xmlns:a16="http://schemas.microsoft.com/office/drawing/2014/main" id="{4EADE4C0-1863-4EA1-95A1-48546CEA8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825" y="4735513"/>
              <a:ext cx="69850" cy="698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1" name="Oval 194">
              <a:extLst>
                <a:ext uri="{FF2B5EF4-FFF2-40B4-BE49-F238E27FC236}">
                  <a16:creationId xmlns:a16="http://schemas.microsoft.com/office/drawing/2014/main" id="{F364E066-02B2-4EDB-B23A-D79D1FA96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400" y="4524375"/>
              <a:ext cx="71438" cy="698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2" name="Oval 195">
              <a:extLst>
                <a:ext uri="{FF2B5EF4-FFF2-40B4-BE49-F238E27FC236}">
                  <a16:creationId xmlns:a16="http://schemas.microsoft.com/office/drawing/2014/main" id="{FCE68AD6-1128-42FD-BB64-EE5C670E0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4310063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3" name="Oval 196">
              <a:extLst>
                <a:ext uri="{FF2B5EF4-FFF2-40B4-BE49-F238E27FC236}">
                  <a16:creationId xmlns:a16="http://schemas.microsoft.com/office/drawing/2014/main" id="{332AFADD-823F-475D-A747-30026FA14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5638" y="4095750"/>
              <a:ext cx="47625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4" name="Oval 197">
              <a:extLst>
                <a:ext uri="{FF2B5EF4-FFF2-40B4-BE49-F238E27FC236}">
                  <a16:creationId xmlns:a16="http://schemas.microsoft.com/office/drawing/2014/main" id="{384442F6-CC8F-4B24-901C-0F09233B9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2300" y="3878263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5" name="Oval 198">
              <a:extLst>
                <a:ext uri="{FF2B5EF4-FFF2-40B4-BE49-F238E27FC236}">
                  <a16:creationId xmlns:a16="http://schemas.microsoft.com/office/drawing/2014/main" id="{F3EEE24F-AB2A-4B56-92BB-07A8DD754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3656013"/>
              <a:ext cx="9525" cy="9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6" name="Oval 199">
              <a:extLst>
                <a:ext uri="{FF2B5EF4-FFF2-40B4-BE49-F238E27FC236}">
                  <a16:creationId xmlns:a16="http://schemas.microsoft.com/office/drawing/2014/main" id="{56B1F780-0599-43DC-8E5A-DB07770BA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313" y="3425825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7" name="Oval 200">
              <a:extLst>
                <a:ext uri="{FF2B5EF4-FFF2-40B4-BE49-F238E27FC236}">
                  <a16:creationId xmlns:a16="http://schemas.microsoft.com/office/drawing/2014/main" id="{868F51E1-DE43-46C2-BD54-0ED8166C6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838" y="3194050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8" name="Oval 201">
              <a:extLst>
                <a:ext uri="{FF2B5EF4-FFF2-40B4-BE49-F238E27FC236}">
                  <a16:creationId xmlns:a16="http://schemas.microsoft.com/office/drawing/2014/main" id="{133C18DC-6D2A-4DCC-99DC-42021A209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238" y="2963863"/>
              <a:ext cx="635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9" name="Oval 202">
              <a:extLst>
                <a:ext uri="{FF2B5EF4-FFF2-40B4-BE49-F238E27FC236}">
                  <a16:creationId xmlns:a16="http://schemas.microsoft.com/office/drawing/2014/main" id="{334382A0-802F-4347-A125-04B05905B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27352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0" name="Oval 203">
              <a:extLst>
                <a:ext uri="{FF2B5EF4-FFF2-40B4-BE49-F238E27FC236}">
                  <a16:creationId xmlns:a16="http://schemas.microsoft.com/office/drawing/2014/main" id="{FC862AE3-E175-426A-B052-5FE5D4B5E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511425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1" name="Oval 204">
              <a:extLst>
                <a:ext uri="{FF2B5EF4-FFF2-40B4-BE49-F238E27FC236}">
                  <a16:creationId xmlns:a16="http://schemas.microsoft.com/office/drawing/2014/main" id="{B5418CAE-6442-46BE-9F1E-FEC7C32A3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150" y="2293938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2" name="Oval 205">
              <a:extLst>
                <a:ext uri="{FF2B5EF4-FFF2-40B4-BE49-F238E27FC236}">
                  <a16:creationId xmlns:a16="http://schemas.microsoft.com/office/drawing/2014/main" id="{4924DC38-E756-4AC8-8334-ADB77F837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2081213"/>
              <a:ext cx="9525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3" name="Oval 207">
              <a:extLst>
                <a:ext uri="{FF2B5EF4-FFF2-40B4-BE49-F238E27FC236}">
                  <a16:creationId xmlns:a16="http://schemas.microsoft.com/office/drawing/2014/main" id="{02C20729-8DB9-4D78-934B-8E4BA7BF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1878013"/>
              <a:ext cx="12700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4" name="Oval 208">
              <a:extLst>
                <a:ext uri="{FF2B5EF4-FFF2-40B4-BE49-F238E27FC236}">
                  <a16:creationId xmlns:a16="http://schemas.microsoft.com/office/drawing/2014/main" id="{C0E28BC0-0383-4AEE-96EF-B172ADB05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5700" y="1684338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5" name="Oval 209">
              <a:extLst>
                <a:ext uri="{FF2B5EF4-FFF2-40B4-BE49-F238E27FC236}">
                  <a16:creationId xmlns:a16="http://schemas.microsoft.com/office/drawing/2014/main" id="{13BD45EA-5BED-4EBE-BA98-176888F55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75" y="1500188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6" name="Oval 210">
              <a:extLst>
                <a:ext uri="{FF2B5EF4-FFF2-40B4-BE49-F238E27FC236}">
                  <a16:creationId xmlns:a16="http://schemas.microsoft.com/office/drawing/2014/main" id="{7B95D10A-C26C-47F3-B557-2C052B96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150" y="1328738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7" name="Oval 211">
              <a:extLst>
                <a:ext uri="{FF2B5EF4-FFF2-40B4-BE49-F238E27FC236}">
                  <a16:creationId xmlns:a16="http://schemas.microsoft.com/office/drawing/2014/main" id="{EC65EC07-E6C5-49C4-8CE6-E1A3E12AF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4013" y="1168400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8" name="Oval 212">
              <a:extLst>
                <a:ext uri="{FF2B5EF4-FFF2-40B4-BE49-F238E27FC236}">
                  <a16:creationId xmlns:a16="http://schemas.microsoft.com/office/drawing/2014/main" id="{2CD7E740-079F-4955-AA11-159C8B0F7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10239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9" name="Oval 213">
              <a:extLst>
                <a:ext uri="{FF2B5EF4-FFF2-40B4-BE49-F238E27FC236}">
                  <a16:creationId xmlns:a16="http://schemas.microsoft.com/office/drawing/2014/main" id="{9EAA2331-9567-40AA-A9B4-4840ACBF9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892175"/>
              <a:ext cx="31750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0" name="Oval 214">
              <a:extLst>
                <a:ext uri="{FF2B5EF4-FFF2-40B4-BE49-F238E27FC236}">
                  <a16:creationId xmlns:a16="http://schemas.microsoft.com/office/drawing/2014/main" id="{C0965352-CD6C-4C91-A34A-EE172B25F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513" y="776288"/>
              <a:ext cx="36513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1" name="Oval 215">
              <a:extLst>
                <a:ext uri="{FF2B5EF4-FFF2-40B4-BE49-F238E27FC236}">
                  <a16:creationId xmlns:a16="http://schemas.microsoft.com/office/drawing/2014/main" id="{47188EAC-F900-49AC-B7BD-BC0560EAA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677863"/>
              <a:ext cx="41275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2" name="Oval 216">
              <a:extLst>
                <a:ext uri="{FF2B5EF4-FFF2-40B4-BE49-F238E27FC236}">
                  <a16:creationId xmlns:a16="http://schemas.microsoft.com/office/drawing/2014/main" id="{5FFEB33A-CA28-4FCF-B9A2-79CD0B77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59531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3" name="Oval 217">
              <a:extLst>
                <a:ext uri="{FF2B5EF4-FFF2-40B4-BE49-F238E27FC236}">
                  <a16:creationId xmlns:a16="http://schemas.microsoft.com/office/drawing/2014/main" id="{2F7A9AFE-4BD7-458C-AB7F-FEB4176C2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625" y="530225"/>
              <a:ext cx="47625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4" name="Oval 218">
              <a:extLst>
                <a:ext uri="{FF2B5EF4-FFF2-40B4-BE49-F238E27FC236}">
                  <a16:creationId xmlns:a16="http://schemas.microsoft.com/office/drawing/2014/main" id="{A9452D20-7C08-456F-B185-64F7725A6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8638" y="482600"/>
              <a:ext cx="50800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5" name="Oval 219">
              <a:extLst>
                <a:ext uri="{FF2B5EF4-FFF2-40B4-BE49-F238E27FC236}">
                  <a16:creationId xmlns:a16="http://schemas.microsoft.com/office/drawing/2014/main" id="{8B8E4639-68D8-49FA-8F45-086843E15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238" y="454025"/>
              <a:ext cx="53975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6" name="Oval 220">
              <a:extLst>
                <a:ext uri="{FF2B5EF4-FFF2-40B4-BE49-F238E27FC236}">
                  <a16:creationId xmlns:a16="http://schemas.microsoft.com/office/drawing/2014/main" id="{70E3F3D0-7718-4353-8F6A-0E2786A5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425" y="442913"/>
              <a:ext cx="57150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7" name="Oval 221">
              <a:extLst>
                <a:ext uri="{FF2B5EF4-FFF2-40B4-BE49-F238E27FC236}">
                  <a16:creationId xmlns:a16="http://schemas.microsoft.com/office/drawing/2014/main" id="{DB7791B1-B17B-4452-8A44-DD8492B25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613" y="450850"/>
              <a:ext cx="61913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8" name="Oval 222">
              <a:extLst>
                <a:ext uri="{FF2B5EF4-FFF2-40B4-BE49-F238E27FC236}">
                  <a16:creationId xmlns:a16="http://schemas.microsoft.com/office/drawing/2014/main" id="{76DBAF4B-C6BD-41B5-A079-934196B95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6213" y="476250"/>
              <a:ext cx="65088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9" name="Oval 223">
              <a:extLst>
                <a:ext uri="{FF2B5EF4-FFF2-40B4-BE49-F238E27FC236}">
                  <a16:creationId xmlns:a16="http://schemas.microsoft.com/office/drawing/2014/main" id="{E738F0A9-A0A2-4343-9E0B-2E3B80F76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1638" y="519113"/>
              <a:ext cx="69850" cy="68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0" name="Oval 224">
              <a:extLst>
                <a:ext uri="{FF2B5EF4-FFF2-40B4-BE49-F238E27FC236}">
                  <a16:creationId xmlns:a16="http://schemas.microsoft.com/office/drawing/2014/main" id="{7807CA70-89DA-4579-A7F0-291827080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3888" y="581025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1" name="Oval 225">
              <a:extLst>
                <a:ext uri="{FF2B5EF4-FFF2-40B4-BE49-F238E27FC236}">
                  <a16:creationId xmlns:a16="http://schemas.microsoft.com/office/drawing/2014/main" id="{CAA05143-06CC-41BB-A892-A80C4F7D5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9788" y="658813"/>
              <a:ext cx="77788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2" name="Oval 226">
              <a:extLst>
                <a:ext uri="{FF2B5EF4-FFF2-40B4-BE49-F238E27FC236}">
                  <a16:creationId xmlns:a16="http://schemas.microsoft.com/office/drawing/2014/main" id="{EF205619-67E2-4A1E-AAF4-2E80E373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7750" y="75406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3" name="Oval 227">
              <a:extLst>
                <a:ext uri="{FF2B5EF4-FFF2-40B4-BE49-F238E27FC236}">
                  <a16:creationId xmlns:a16="http://schemas.microsoft.com/office/drawing/2014/main" id="{50EF8DBE-4615-40E0-BE56-5AD404CAD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9363" y="865188"/>
              <a:ext cx="85725" cy="85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4" name="Oval 228">
              <a:extLst>
                <a:ext uri="{FF2B5EF4-FFF2-40B4-BE49-F238E27FC236}">
                  <a16:creationId xmlns:a16="http://schemas.microsoft.com/office/drawing/2014/main" id="{E1FA438E-0006-45FC-B797-7482F367D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9863" y="992188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5" name="Oval 229">
              <a:extLst>
                <a:ext uri="{FF2B5EF4-FFF2-40B4-BE49-F238E27FC236}">
                  <a16:creationId xmlns:a16="http://schemas.microsoft.com/office/drawing/2014/main" id="{90216B4D-DAD7-4310-A1BD-716F6345F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838" y="1135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6" name="Oval 230">
              <a:extLst>
                <a:ext uri="{FF2B5EF4-FFF2-40B4-BE49-F238E27FC236}">
                  <a16:creationId xmlns:a16="http://schemas.microsoft.com/office/drawing/2014/main" id="{2BC882F7-B069-484D-9B95-B3F695628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9113" y="1290638"/>
              <a:ext cx="96838" cy="952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7" name="Oval 231">
              <a:extLst>
                <a:ext uri="{FF2B5EF4-FFF2-40B4-BE49-F238E27FC236}">
                  <a16:creationId xmlns:a16="http://schemas.microsoft.com/office/drawing/2014/main" id="{84A88151-C31F-4BCD-B75E-0EDE6621A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88" y="1458913"/>
              <a:ext cx="100013" cy="1000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8" name="Oval 232">
              <a:extLst>
                <a:ext uri="{FF2B5EF4-FFF2-40B4-BE49-F238E27FC236}">
                  <a16:creationId xmlns:a16="http://schemas.microsoft.com/office/drawing/2014/main" id="{4D8C75E2-6506-4697-AE59-1DEC6AE39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9150" y="1641475"/>
              <a:ext cx="100013" cy="1000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9" name="Oval 233">
              <a:extLst>
                <a:ext uri="{FF2B5EF4-FFF2-40B4-BE49-F238E27FC236}">
                  <a16:creationId xmlns:a16="http://schemas.microsoft.com/office/drawing/2014/main" id="{19F54B2A-A4C4-487A-9208-4C1D67667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7738" y="1833563"/>
              <a:ext cx="101600" cy="1000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0" name="Oval 234">
              <a:extLst>
                <a:ext uri="{FF2B5EF4-FFF2-40B4-BE49-F238E27FC236}">
                  <a16:creationId xmlns:a16="http://schemas.microsoft.com/office/drawing/2014/main" id="{9CDCFA00-5387-4DBA-AEB9-D5645B140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2038" y="2035175"/>
              <a:ext cx="101600" cy="1000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1" name="Oval 235">
              <a:extLst>
                <a:ext uri="{FF2B5EF4-FFF2-40B4-BE49-F238E27FC236}">
                  <a16:creationId xmlns:a16="http://schemas.microsoft.com/office/drawing/2014/main" id="{A87096D4-152B-4E23-99A4-F2A9E6B3D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0463" y="2246313"/>
              <a:ext cx="100013" cy="1000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2" name="Oval 236">
              <a:extLst>
                <a:ext uri="{FF2B5EF4-FFF2-40B4-BE49-F238E27FC236}">
                  <a16:creationId xmlns:a16="http://schemas.microsoft.com/office/drawing/2014/main" id="{32E94E49-BE19-4F86-859C-E811E0A2C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3013" y="2466975"/>
              <a:ext cx="95250" cy="936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3" name="Oval 237">
              <a:extLst>
                <a:ext uri="{FF2B5EF4-FFF2-40B4-BE49-F238E27FC236}">
                  <a16:creationId xmlns:a16="http://schemas.microsoft.com/office/drawing/2014/main" id="{57CB7EB9-2ADE-44DD-A877-2FFF7F77C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4450" y="2698750"/>
              <a:ext cx="79375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4" name="Oval 238">
              <a:extLst>
                <a:ext uri="{FF2B5EF4-FFF2-40B4-BE49-F238E27FC236}">
                  <a16:creationId xmlns:a16="http://schemas.microsoft.com/office/drawing/2014/main" id="{747104E6-9546-4AA9-86A1-99A26257B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013" y="2935288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5" name="Oval 239">
              <a:extLst>
                <a:ext uri="{FF2B5EF4-FFF2-40B4-BE49-F238E27FC236}">
                  <a16:creationId xmlns:a16="http://schemas.microsoft.com/office/drawing/2014/main" id="{4F0C1A56-624E-473C-8001-3B754F1F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4938" y="317341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6" name="Oval 240">
              <a:extLst>
                <a:ext uri="{FF2B5EF4-FFF2-40B4-BE49-F238E27FC236}">
                  <a16:creationId xmlns:a16="http://schemas.microsoft.com/office/drawing/2014/main" id="{548EF7F2-D7E9-417E-ABB5-B0352C56D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7638" y="3409950"/>
              <a:ext cx="36513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7" name="Oval 241">
              <a:extLst>
                <a:ext uri="{FF2B5EF4-FFF2-40B4-BE49-F238E27FC236}">
                  <a16:creationId xmlns:a16="http://schemas.microsoft.com/office/drawing/2014/main" id="{BAD035F6-26A4-410F-AE30-A0F5CD7DC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9700" y="36433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8" name="Oval 242">
              <a:extLst>
                <a:ext uri="{FF2B5EF4-FFF2-40B4-BE49-F238E27FC236}">
                  <a16:creationId xmlns:a16="http://schemas.microsoft.com/office/drawing/2014/main" id="{E62DA4EE-271E-4221-A4C1-C123BAE95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5888" y="387508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9" name="Oval 243">
              <a:extLst>
                <a:ext uri="{FF2B5EF4-FFF2-40B4-BE49-F238E27FC236}">
                  <a16:creationId xmlns:a16="http://schemas.microsoft.com/office/drawing/2014/main" id="{7739B778-4A78-4051-AE97-B1FD9A010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1438" y="410527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0" name="Oval 244">
              <a:extLst>
                <a:ext uri="{FF2B5EF4-FFF2-40B4-BE49-F238E27FC236}">
                  <a16:creationId xmlns:a16="http://schemas.microsoft.com/office/drawing/2014/main" id="{7AFF0C69-B602-480A-BB2E-F18E018F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9525" y="4329113"/>
              <a:ext cx="23813" cy="23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1" name="Oval 245">
              <a:extLst>
                <a:ext uri="{FF2B5EF4-FFF2-40B4-BE49-F238E27FC236}">
                  <a16:creationId xmlns:a16="http://schemas.microsoft.com/office/drawing/2014/main" id="{A79971B9-C851-488B-A984-97A2A771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45481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2" name="Oval 246">
              <a:extLst>
                <a:ext uri="{FF2B5EF4-FFF2-40B4-BE49-F238E27FC236}">
                  <a16:creationId xmlns:a16="http://schemas.microsoft.com/office/drawing/2014/main" id="{7AF93012-995C-4548-A7A1-6C912623F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4900" y="476091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3" name="Oval 247">
              <a:extLst>
                <a:ext uri="{FF2B5EF4-FFF2-40B4-BE49-F238E27FC236}">
                  <a16:creationId xmlns:a16="http://schemas.microsoft.com/office/drawing/2014/main" id="{9577677B-C2F6-4115-ADFC-05F0375C8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188" y="4964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4" name="Oval 248">
              <a:extLst>
                <a:ext uri="{FF2B5EF4-FFF2-40B4-BE49-F238E27FC236}">
                  <a16:creationId xmlns:a16="http://schemas.microsoft.com/office/drawing/2014/main" id="{1F005917-7C6D-4866-8A2F-0E3E96FDC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0" y="5157788"/>
              <a:ext cx="14288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5" name="Oval 249">
              <a:extLst>
                <a:ext uri="{FF2B5EF4-FFF2-40B4-BE49-F238E27FC236}">
                  <a16:creationId xmlns:a16="http://schemas.microsoft.com/office/drawing/2014/main" id="{47DFE759-49AD-49AC-907E-F8593FF61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725" y="5340350"/>
              <a:ext cx="11113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6" name="Oval 250">
              <a:extLst>
                <a:ext uri="{FF2B5EF4-FFF2-40B4-BE49-F238E27FC236}">
                  <a16:creationId xmlns:a16="http://schemas.microsoft.com/office/drawing/2014/main" id="{9CF7E90C-D90D-49C1-8F8B-9EE1103EE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563" y="5511800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7" name="Oval 251">
              <a:extLst>
                <a:ext uri="{FF2B5EF4-FFF2-40B4-BE49-F238E27FC236}">
                  <a16:creationId xmlns:a16="http://schemas.microsoft.com/office/drawing/2014/main" id="{B7B7EA72-6100-4A12-AD04-AD01F51BC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113" y="5668963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8" name="Oval 252">
              <a:extLst>
                <a:ext uri="{FF2B5EF4-FFF2-40B4-BE49-F238E27FC236}">
                  <a16:creationId xmlns:a16="http://schemas.microsoft.com/office/drawing/2014/main" id="{B77603A9-2106-4811-ACDA-A5FDE86E4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1138" y="5813425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9" name="Oval 253">
              <a:extLst>
                <a:ext uri="{FF2B5EF4-FFF2-40B4-BE49-F238E27FC236}">
                  <a16:creationId xmlns:a16="http://schemas.microsoft.com/office/drawing/2014/main" id="{1E6BFA4B-F034-44E7-84EE-CBC1A6F4A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5942013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0" name="Oval 254">
              <a:extLst>
                <a:ext uri="{FF2B5EF4-FFF2-40B4-BE49-F238E27FC236}">
                  <a16:creationId xmlns:a16="http://schemas.microsoft.com/office/drawing/2014/main" id="{B70A39D9-8979-4642-9CDF-A5FA9FC03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5850" y="6056313"/>
              <a:ext cx="11113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1" name="Oval 255">
              <a:extLst>
                <a:ext uri="{FF2B5EF4-FFF2-40B4-BE49-F238E27FC236}">
                  <a16:creationId xmlns:a16="http://schemas.microsoft.com/office/drawing/2014/main" id="{D92BD2C6-6AED-405A-A812-DF3EC0B4A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4713" y="6153150"/>
              <a:ext cx="11113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2" name="Oval 256">
              <a:extLst>
                <a:ext uri="{FF2B5EF4-FFF2-40B4-BE49-F238E27FC236}">
                  <a16:creationId xmlns:a16="http://schemas.microsoft.com/office/drawing/2014/main" id="{56F0904E-CCF7-4050-838B-52A467C4E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5638" y="6234113"/>
              <a:ext cx="12700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3" name="Oval 257">
              <a:extLst>
                <a:ext uri="{FF2B5EF4-FFF2-40B4-BE49-F238E27FC236}">
                  <a16:creationId xmlns:a16="http://schemas.microsoft.com/office/drawing/2014/main" id="{AAF8000E-15DA-4339-8F40-F9F224231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6296025"/>
              <a:ext cx="12700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4" name="Oval 258">
              <a:extLst>
                <a:ext uri="{FF2B5EF4-FFF2-40B4-BE49-F238E27FC236}">
                  <a16:creationId xmlns:a16="http://schemas.microsoft.com/office/drawing/2014/main" id="{99F9882B-5BA1-4F60-8CDE-60C068520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6342063"/>
              <a:ext cx="12700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5" name="Oval 259">
              <a:extLst>
                <a:ext uri="{FF2B5EF4-FFF2-40B4-BE49-F238E27FC236}">
                  <a16:creationId xmlns:a16="http://schemas.microsoft.com/office/drawing/2014/main" id="{D75B5F9B-C11A-43FC-9D34-20461C37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6369050"/>
              <a:ext cx="11113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6" name="Oval 260">
              <a:extLst>
                <a:ext uri="{FF2B5EF4-FFF2-40B4-BE49-F238E27FC236}">
                  <a16:creationId xmlns:a16="http://schemas.microsoft.com/office/drawing/2014/main" id="{F60F7333-246A-41DD-8247-6AEAF75B7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6211888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7" name="Oval 261">
              <a:extLst>
                <a:ext uri="{FF2B5EF4-FFF2-40B4-BE49-F238E27FC236}">
                  <a16:creationId xmlns:a16="http://schemas.microsoft.com/office/drawing/2014/main" id="{245D9410-3A72-4854-8E27-76A0CA402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2000" y="6203950"/>
              <a:ext cx="44450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8" name="Oval 262">
              <a:extLst>
                <a:ext uri="{FF2B5EF4-FFF2-40B4-BE49-F238E27FC236}">
                  <a16:creationId xmlns:a16="http://schemas.microsoft.com/office/drawing/2014/main" id="{76359E88-18EA-4E8B-B75D-786AE6E00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6176963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9" name="Oval 263">
              <a:extLst>
                <a:ext uri="{FF2B5EF4-FFF2-40B4-BE49-F238E27FC236}">
                  <a16:creationId xmlns:a16="http://schemas.microsoft.com/office/drawing/2014/main" id="{36DAA815-522D-4E80-AA3F-A2666DF2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975" y="6130925"/>
              <a:ext cx="38100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0" name="Oval 264">
              <a:extLst>
                <a:ext uri="{FF2B5EF4-FFF2-40B4-BE49-F238E27FC236}">
                  <a16:creationId xmlns:a16="http://schemas.microsoft.com/office/drawing/2014/main" id="{4FC95A96-0A8C-4AFA-A362-C16AC450F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313" y="6067425"/>
              <a:ext cx="33338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1" name="Oval 265">
              <a:extLst>
                <a:ext uri="{FF2B5EF4-FFF2-40B4-BE49-F238E27FC236}">
                  <a16:creationId xmlns:a16="http://schemas.microsoft.com/office/drawing/2014/main" id="{31D11834-200F-4DB3-87C0-1E8761FCF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88" y="5986463"/>
              <a:ext cx="26988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2" name="Oval 266">
              <a:extLst>
                <a:ext uri="{FF2B5EF4-FFF2-40B4-BE49-F238E27FC236}">
                  <a16:creationId xmlns:a16="http://schemas.microsoft.com/office/drawing/2014/main" id="{CC4DE217-0A5F-4176-8106-8C402E0D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213" y="5886450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3" name="Oval 267">
              <a:extLst>
                <a:ext uri="{FF2B5EF4-FFF2-40B4-BE49-F238E27FC236}">
                  <a16:creationId xmlns:a16="http://schemas.microsoft.com/office/drawing/2014/main" id="{E29DF34F-6646-4405-8DD4-32DFCF139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363" y="57705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4" name="Oval 268">
              <a:extLst>
                <a:ext uri="{FF2B5EF4-FFF2-40B4-BE49-F238E27FC236}">
                  <a16:creationId xmlns:a16="http://schemas.microsoft.com/office/drawing/2014/main" id="{C79C7CAD-847F-438C-87AA-1F2CE55F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5637213"/>
              <a:ext cx="11113" cy="12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5" name="Oval 269">
              <a:extLst>
                <a:ext uri="{FF2B5EF4-FFF2-40B4-BE49-F238E27FC236}">
                  <a16:creationId xmlns:a16="http://schemas.microsoft.com/office/drawing/2014/main" id="{68E8FCF3-E73E-4FE1-AD3E-70E6F27C1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413" y="5489575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6" name="Oval 270">
              <a:extLst>
                <a:ext uri="{FF2B5EF4-FFF2-40B4-BE49-F238E27FC236}">
                  <a16:creationId xmlns:a16="http://schemas.microsoft.com/office/drawing/2014/main" id="{338ED1FA-6CA9-417F-98D1-CED6454B5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900" y="53260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7" name="Oval 271">
              <a:extLst>
                <a:ext uri="{FF2B5EF4-FFF2-40B4-BE49-F238E27FC236}">
                  <a16:creationId xmlns:a16="http://schemas.microsoft.com/office/drawing/2014/main" id="{76F5A33B-85D3-4AD2-B098-546133037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263" y="5151438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8" name="Oval 272">
              <a:extLst>
                <a:ext uri="{FF2B5EF4-FFF2-40B4-BE49-F238E27FC236}">
                  <a16:creationId xmlns:a16="http://schemas.microsoft.com/office/drawing/2014/main" id="{38D0C1A8-4333-46F9-A840-70C5E960E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38" y="4960938"/>
              <a:ext cx="4763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9" name="Oval 273">
              <a:extLst>
                <a:ext uri="{FF2B5EF4-FFF2-40B4-BE49-F238E27FC236}">
                  <a16:creationId xmlns:a16="http://schemas.microsoft.com/office/drawing/2014/main" id="{927FBBCC-30EC-442E-8DEA-26CD53D1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4762500"/>
              <a:ext cx="4763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0" name="Oval 274">
              <a:extLst>
                <a:ext uri="{FF2B5EF4-FFF2-40B4-BE49-F238E27FC236}">
                  <a16:creationId xmlns:a16="http://schemas.microsoft.com/office/drawing/2014/main" id="{98D9F396-4C92-474B-BD51-827E039F0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4552950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1" name="Oval 275">
              <a:extLst>
                <a:ext uri="{FF2B5EF4-FFF2-40B4-BE49-F238E27FC236}">
                  <a16:creationId xmlns:a16="http://schemas.microsoft.com/office/drawing/2014/main" id="{20D1173D-9757-4C58-A647-67523370F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3763" y="4335463"/>
              <a:ext cx="7938" cy="9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2" name="Oval 276">
              <a:extLst>
                <a:ext uri="{FF2B5EF4-FFF2-40B4-BE49-F238E27FC236}">
                  <a16:creationId xmlns:a16="http://schemas.microsoft.com/office/drawing/2014/main" id="{5A8BFF4D-E8CB-4EB2-8B13-4CF14A38C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500" y="4111625"/>
              <a:ext cx="12700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3" name="Oval 277">
              <a:extLst>
                <a:ext uri="{FF2B5EF4-FFF2-40B4-BE49-F238E27FC236}">
                  <a16:creationId xmlns:a16="http://schemas.microsoft.com/office/drawing/2014/main" id="{A9E8689B-D934-4787-8F30-E0A6D5FA5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3883025"/>
              <a:ext cx="14288" cy="14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4" name="Oval 278">
              <a:extLst>
                <a:ext uri="{FF2B5EF4-FFF2-40B4-BE49-F238E27FC236}">
                  <a16:creationId xmlns:a16="http://schemas.microsoft.com/office/drawing/2014/main" id="{42906E8D-19FC-4CA5-8087-756D8A03E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713" y="3651250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5" name="Oval 279">
              <a:extLst>
                <a:ext uri="{FF2B5EF4-FFF2-40B4-BE49-F238E27FC236}">
                  <a16:creationId xmlns:a16="http://schemas.microsoft.com/office/drawing/2014/main" id="{244D2612-A179-44CA-9A79-92CBE3031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341947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6" name="Oval 280">
              <a:extLst>
                <a:ext uri="{FF2B5EF4-FFF2-40B4-BE49-F238E27FC236}">
                  <a16:creationId xmlns:a16="http://schemas.microsoft.com/office/drawing/2014/main" id="{00F37625-FF7A-4E15-ADEF-D395B0B8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538" y="3186113"/>
              <a:ext cx="2222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7" name="Oval 281">
              <a:extLst>
                <a:ext uri="{FF2B5EF4-FFF2-40B4-BE49-F238E27FC236}">
                  <a16:creationId xmlns:a16="http://schemas.microsoft.com/office/drawing/2014/main" id="{51363D97-8F80-4A3E-B48C-E8922F429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113" y="2955925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8" name="Oval 282">
              <a:extLst>
                <a:ext uri="{FF2B5EF4-FFF2-40B4-BE49-F238E27FC236}">
                  <a16:creationId xmlns:a16="http://schemas.microsoft.com/office/drawing/2014/main" id="{088E51CA-76DE-4E57-84CE-65965AC6F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738" y="2727325"/>
              <a:ext cx="22225" cy="23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9" name="Oval 283">
              <a:extLst>
                <a:ext uri="{FF2B5EF4-FFF2-40B4-BE49-F238E27FC236}">
                  <a16:creationId xmlns:a16="http://schemas.microsoft.com/office/drawing/2014/main" id="{A9555E6F-E36A-41AB-B89C-79C98E7B7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825" y="2505075"/>
              <a:ext cx="23813" cy="23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0" name="Oval 284">
              <a:extLst>
                <a:ext uri="{FF2B5EF4-FFF2-40B4-BE49-F238E27FC236}">
                  <a16:creationId xmlns:a16="http://schemas.microsoft.com/office/drawing/2014/main" id="{E8465F8C-35E8-4EA3-95D5-D0EA1B0C9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963" y="2287588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1" name="Oval 285">
              <a:extLst>
                <a:ext uri="{FF2B5EF4-FFF2-40B4-BE49-F238E27FC236}">
                  <a16:creationId xmlns:a16="http://schemas.microsoft.com/office/drawing/2014/main" id="{25B4BF1F-07E5-402C-BA19-3376B6D71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563" y="2079625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2" name="Oval 286">
              <a:extLst>
                <a:ext uri="{FF2B5EF4-FFF2-40B4-BE49-F238E27FC236}">
                  <a16:creationId xmlns:a16="http://schemas.microsoft.com/office/drawing/2014/main" id="{67845691-FC8A-4E43-8BEE-7806AB36A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625" y="1879600"/>
              <a:ext cx="26988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3" name="Oval 287">
              <a:extLst>
                <a:ext uri="{FF2B5EF4-FFF2-40B4-BE49-F238E27FC236}">
                  <a16:creationId xmlns:a16="http://schemas.microsoft.com/office/drawing/2014/main" id="{67B6A4DF-6F1C-4063-A592-58D6A277A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3" y="169068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4" name="Oval 288">
              <a:extLst>
                <a:ext uri="{FF2B5EF4-FFF2-40B4-BE49-F238E27FC236}">
                  <a16:creationId xmlns:a16="http://schemas.microsoft.com/office/drawing/2014/main" id="{DDE6970B-341F-4FED-A88E-D9EEE87F8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788" y="151288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5" name="Oval 289">
              <a:extLst>
                <a:ext uri="{FF2B5EF4-FFF2-40B4-BE49-F238E27FC236}">
                  <a16:creationId xmlns:a16="http://schemas.microsoft.com/office/drawing/2014/main" id="{5D61C4DC-42D7-423B-94B1-4C75631E4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8300" y="1347788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6" name="Oval 290">
              <a:extLst>
                <a:ext uri="{FF2B5EF4-FFF2-40B4-BE49-F238E27FC236}">
                  <a16:creationId xmlns:a16="http://schemas.microsoft.com/office/drawing/2014/main" id="{DDF41DA1-2F35-4E87-8576-AFECE54DA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513" y="1196975"/>
              <a:ext cx="33338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7" name="Oval 291">
              <a:extLst>
                <a:ext uri="{FF2B5EF4-FFF2-40B4-BE49-F238E27FC236}">
                  <a16:creationId xmlns:a16="http://schemas.microsoft.com/office/drawing/2014/main" id="{F09E7C1B-8746-44F4-9297-B33E14B3C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1838" y="1060450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8" name="Oval 292">
              <a:extLst>
                <a:ext uri="{FF2B5EF4-FFF2-40B4-BE49-F238E27FC236}">
                  <a16:creationId xmlns:a16="http://schemas.microsoft.com/office/drawing/2014/main" id="{167EE5D0-3E04-4472-AE94-3646FF5CC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939800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9" name="Oval 293">
              <a:extLst>
                <a:ext uri="{FF2B5EF4-FFF2-40B4-BE49-F238E27FC236}">
                  <a16:creationId xmlns:a16="http://schemas.microsoft.com/office/drawing/2014/main" id="{1F595C66-11C6-433F-A5E2-9FBEB43F0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238" y="836613"/>
              <a:ext cx="38100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0" name="Oval 294">
              <a:extLst>
                <a:ext uri="{FF2B5EF4-FFF2-40B4-BE49-F238E27FC236}">
                  <a16:creationId xmlns:a16="http://schemas.microsoft.com/office/drawing/2014/main" id="{ED9A34BC-7941-4C0B-BF4E-6AF39716A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752475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1" name="Oval 295">
              <a:extLst>
                <a:ext uri="{FF2B5EF4-FFF2-40B4-BE49-F238E27FC236}">
                  <a16:creationId xmlns:a16="http://schemas.microsoft.com/office/drawing/2014/main" id="{07A1FE0C-22A0-4F48-B125-9F94A8DBC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4800" y="684213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2" name="Oval 296">
              <a:extLst>
                <a:ext uri="{FF2B5EF4-FFF2-40B4-BE49-F238E27FC236}">
                  <a16:creationId xmlns:a16="http://schemas.microsoft.com/office/drawing/2014/main" id="{90ACCE77-BF10-4A53-BEBE-73186D1D9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813" y="6365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3" name="Oval 297">
              <a:extLst>
                <a:ext uri="{FF2B5EF4-FFF2-40B4-BE49-F238E27FC236}">
                  <a16:creationId xmlns:a16="http://schemas.microsoft.com/office/drawing/2014/main" id="{98BB7DCF-9093-40FA-B2C5-66F7C4FCF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606425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4" name="Oval 298">
              <a:extLst>
                <a:ext uri="{FF2B5EF4-FFF2-40B4-BE49-F238E27FC236}">
                  <a16:creationId xmlns:a16="http://schemas.microsoft.com/office/drawing/2014/main" id="{4365C5A4-DF06-4F75-A49B-274D72DF9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596900"/>
              <a:ext cx="47625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5" name="Oval 299">
              <a:extLst>
                <a:ext uri="{FF2B5EF4-FFF2-40B4-BE49-F238E27FC236}">
                  <a16:creationId xmlns:a16="http://schemas.microsoft.com/office/drawing/2014/main" id="{017E8318-2E68-4676-8CDD-426A534C7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963" y="604838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6" name="Oval 300">
              <a:extLst>
                <a:ext uri="{FF2B5EF4-FFF2-40B4-BE49-F238E27FC236}">
                  <a16:creationId xmlns:a16="http://schemas.microsoft.com/office/drawing/2014/main" id="{491DB63E-D3C0-423C-BDBD-2EF6DC82E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631825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7" name="Oval 301">
              <a:extLst>
                <a:ext uri="{FF2B5EF4-FFF2-40B4-BE49-F238E27FC236}">
                  <a16:creationId xmlns:a16="http://schemas.microsoft.com/office/drawing/2014/main" id="{FEC95B5B-F475-4078-99D0-B513EB003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679450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8" name="Oval 302">
              <a:extLst>
                <a:ext uri="{FF2B5EF4-FFF2-40B4-BE49-F238E27FC236}">
                  <a16:creationId xmlns:a16="http://schemas.microsoft.com/office/drawing/2014/main" id="{6C3C6B48-ADBA-4373-ACD4-53119812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1825" y="744538"/>
              <a:ext cx="53975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9" name="Oval 303">
              <a:extLst>
                <a:ext uri="{FF2B5EF4-FFF2-40B4-BE49-F238E27FC236}">
                  <a16:creationId xmlns:a16="http://schemas.microsoft.com/office/drawing/2014/main" id="{744A7440-630F-4C9F-9DD2-6E162D4F3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725" y="828675"/>
              <a:ext cx="55563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0" name="Oval 304">
              <a:extLst>
                <a:ext uri="{FF2B5EF4-FFF2-40B4-BE49-F238E27FC236}">
                  <a16:creationId xmlns:a16="http://schemas.microsoft.com/office/drawing/2014/main" id="{6A33F8A7-D3A8-4AD6-9083-B87F6A65F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928688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1" name="Oval 305">
              <a:extLst>
                <a:ext uri="{FF2B5EF4-FFF2-40B4-BE49-F238E27FC236}">
                  <a16:creationId xmlns:a16="http://schemas.microsoft.com/office/drawing/2014/main" id="{8E2FB1A2-9B13-4F58-98E2-D93726CC5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538" y="1047750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2" name="Oval 306">
              <a:extLst>
                <a:ext uri="{FF2B5EF4-FFF2-40B4-BE49-F238E27FC236}">
                  <a16:creationId xmlns:a16="http://schemas.microsoft.com/office/drawing/2014/main" id="{211B76EB-9680-4331-9AFF-5CCD3E6AA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1450" y="1182688"/>
              <a:ext cx="61913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3" name="Oval 307">
              <a:extLst>
                <a:ext uri="{FF2B5EF4-FFF2-40B4-BE49-F238E27FC236}">
                  <a16:creationId xmlns:a16="http://schemas.microsoft.com/office/drawing/2014/main" id="{2E73B608-0417-4784-95B7-59DB68F41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663" y="1330325"/>
              <a:ext cx="63500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4" name="Oval 308">
              <a:extLst>
                <a:ext uri="{FF2B5EF4-FFF2-40B4-BE49-F238E27FC236}">
                  <a16:creationId xmlns:a16="http://schemas.microsoft.com/office/drawing/2014/main" id="{12D12C48-A41C-4119-BDD3-0BF4575B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588" y="1493838"/>
              <a:ext cx="66675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5" name="Oval 309">
              <a:extLst>
                <a:ext uri="{FF2B5EF4-FFF2-40B4-BE49-F238E27FC236}">
                  <a16:creationId xmlns:a16="http://schemas.microsoft.com/office/drawing/2014/main" id="{28954A6E-3B60-4DB7-A735-F0B39058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0400" y="1670050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6" name="Oval 310">
              <a:extLst>
                <a:ext uri="{FF2B5EF4-FFF2-40B4-BE49-F238E27FC236}">
                  <a16:creationId xmlns:a16="http://schemas.microsoft.com/office/drawing/2014/main" id="{2CC63048-BF9C-40D2-9DE3-5F9408817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750" y="1857375"/>
              <a:ext cx="69850" cy="698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7" name="Oval 311">
              <a:extLst>
                <a:ext uri="{FF2B5EF4-FFF2-40B4-BE49-F238E27FC236}">
                  <a16:creationId xmlns:a16="http://schemas.microsoft.com/office/drawing/2014/main" id="{9C605252-98DD-456D-9E54-784CF18A7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2813" y="2055813"/>
              <a:ext cx="71438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8" name="Oval 312">
              <a:extLst>
                <a:ext uri="{FF2B5EF4-FFF2-40B4-BE49-F238E27FC236}">
                  <a16:creationId xmlns:a16="http://schemas.microsoft.com/office/drawing/2014/main" id="{855D0E30-AA04-429F-AA87-7AAF2A8ED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4413" y="2263775"/>
              <a:ext cx="73025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9" name="Oval 313">
              <a:extLst>
                <a:ext uri="{FF2B5EF4-FFF2-40B4-BE49-F238E27FC236}">
                  <a16:creationId xmlns:a16="http://schemas.microsoft.com/office/drawing/2014/main" id="{BB12F040-270B-4310-B078-5DA51EB69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6963" y="2478088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0" name="Oval 314">
              <a:extLst>
                <a:ext uri="{FF2B5EF4-FFF2-40B4-BE49-F238E27FC236}">
                  <a16:creationId xmlns:a16="http://schemas.microsoft.com/office/drawing/2014/main" id="{51A46E1C-3639-4D96-8DA9-8AE922640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638" y="2700338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1" name="Oval 315">
              <a:extLst>
                <a:ext uri="{FF2B5EF4-FFF2-40B4-BE49-F238E27FC236}">
                  <a16:creationId xmlns:a16="http://schemas.microsoft.com/office/drawing/2014/main" id="{5AABD2C4-5C5B-457C-93CB-C5B062DDF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9675" y="2925763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2" name="Oval 316">
              <a:extLst>
                <a:ext uri="{FF2B5EF4-FFF2-40B4-BE49-F238E27FC236}">
                  <a16:creationId xmlns:a16="http://schemas.microsoft.com/office/drawing/2014/main" id="{3CC9E63E-88AB-4D91-9091-8C838E0D9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250" y="3155950"/>
              <a:ext cx="79375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3" name="Oval 317">
              <a:extLst>
                <a:ext uri="{FF2B5EF4-FFF2-40B4-BE49-F238E27FC236}">
                  <a16:creationId xmlns:a16="http://schemas.microsoft.com/office/drawing/2014/main" id="{4B37E376-A594-4AC3-9C76-9A463109C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9363" y="3389313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4" name="Oval 318">
              <a:extLst>
                <a:ext uri="{FF2B5EF4-FFF2-40B4-BE49-F238E27FC236}">
                  <a16:creationId xmlns:a16="http://schemas.microsoft.com/office/drawing/2014/main" id="{61204575-74C6-46A3-A441-780554059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1425" y="3622675"/>
              <a:ext cx="73025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5" name="Oval 319">
              <a:extLst>
                <a:ext uri="{FF2B5EF4-FFF2-40B4-BE49-F238E27FC236}">
                  <a16:creationId xmlns:a16="http://schemas.microsoft.com/office/drawing/2014/main" id="{A13E7E35-00B8-46B7-AA73-FDEA26956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2850" y="3854450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6" name="Oval 320">
              <a:extLst>
                <a:ext uri="{FF2B5EF4-FFF2-40B4-BE49-F238E27FC236}">
                  <a16:creationId xmlns:a16="http://schemas.microsoft.com/office/drawing/2014/main" id="{720A0C4B-0FBC-43E9-9E8F-7CB689852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8400" y="4083050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7" name="Oval 321">
              <a:extLst>
                <a:ext uri="{FF2B5EF4-FFF2-40B4-BE49-F238E27FC236}">
                  <a16:creationId xmlns:a16="http://schemas.microsoft.com/office/drawing/2014/main" id="{15C05460-83F4-4FAB-8AC3-F3E08A490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4900" y="4308475"/>
              <a:ext cx="61913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8" name="Oval 322">
              <a:extLst>
                <a:ext uri="{FF2B5EF4-FFF2-40B4-BE49-F238E27FC236}">
                  <a16:creationId xmlns:a16="http://schemas.microsoft.com/office/drawing/2014/main" id="{4AF1EEA9-6AC8-4230-B13F-7F3293594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2350" y="4527550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9" name="Oval 323">
              <a:extLst>
                <a:ext uri="{FF2B5EF4-FFF2-40B4-BE49-F238E27FC236}">
                  <a16:creationId xmlns:a16="http://schemas.microsoft.com/office/drawing/2014/main" id="{7CEB715B-4A7B-4D00-AC90-E428F9A27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3925" y="4738688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0" name="Oval 324">
              <a:extLst>
                <a:ext uri="{FF2B5EF4-FFF2-40B4-BE49-F238E27FC236}">
                  <a16:creationId xmlns:a16="http://schemas.microsoft.com/office/drawing/2014/main" id="{72971D7A-55C6-4E3C-9FE0-E21E7D46B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6450" y="4938713"/>
              <a:ext cx="47625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1" name="Oval 325">
              <a:extLst>
                <a:ext uri="{FF2B5EF4-FFF2-40B4-BE49-F238E27FC236}">
                  <a16:creationId xmlns:a16="http://schemas.microsoft.com/office/drawing/2014/main" id="{4C68AC5F-B9A5-44EA-B04F-3872D273A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1513" y="5129213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2" name="Oval 326">
              <a:extLst>
                <a:ext uri="{FF2B5EF4-FFF2-40B4-BE49-F238E27FC236}">
                  <a16:creationId xmlns:a16="http://schemas.microsoft.com/office/drawing/2014/main" id="{B8C99845-4D87-497F-9646-AE5F5E83C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288" y="530701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3" name="Oval 327">
              <a:extLst>
                <a:ext uri="{FF2B5EF4-FFF2-40B4-BE49-F238E27FC236}">
                  <a16:creationId xmlns:a16="http://schemas.microsoft.com/office/drawing/2014/main" id="{7324D0A0-BA38-40A5-B349-B09AF16B9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8775" y="5470525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4" name="Oval 328">
              <a:extLst>
                <a:ext uri="{FF2B5EF4-FFF2-40B4-BE49-F238E27FC236}">
                  <a16:creationId xmlns:a16="http://schemas.microsoft.com/office/drawing/2014/main" id="{22E7534D-4902-4F3D-835F-0B47E199E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5" y="5621338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5" name="Oval 329">
              <a:extLst>
                <a:ext uri="{FF2B5EF4-FFF2-40B4-BE49-F238E27FC236}">
                  <a16:creationId xmlns:a16="http://schemas.microsoft.com/office/drawing/2014/main" id="{13BCF107-D2AE-4733-9B8C-54B6A48DC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5754688"/>
              <a:ext cx="44450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6" name="Oval 330">
              <a:extLst>
                <a:ext uri="{FF2B5EF4-FFF2-40B4-BE49-F238E27FC236}">
                  <a16:creationId xmlns:a16="http://schemas.microsoft.com/office/drawing/2014/main" id="{403BBA80-447C-4BE9-9B3F-6DBC67027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2038" y="5873750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7" name="Oval 331">
              <a:extLst>
                <a:ext uri="{FF2B5EF4-FFF2-40B4-BE49-F238E27FC236}">
                  <a16:creationId xmlns:a16="http://schemas.microsoft.com/office/drawing/2014/main" id="{AA73E4F7-9070-4F70-A6C9-48A252F63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2488" y="5975350"/>
              <a:ext cx="47625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8" name="Oval 332">
              <a:extLst>
                <a:ext uri="{FF2B5EF4-FFF2-40B4-BE49-F238E27FC236}">
                  <a16:creationId xmlns:a16="http://schemas.microsoft.com/office/drawing/2014/main" id="{1CEFD8EE-CEF4-4AB4-90F6-42979D3ED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6588" y="6059488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9" name="Oval 333">
              <a:extLst>
                <a:ext uri="{FF2B5EF4-FFF2-40B4-BE49-F238E27FC236}">
                  <a16:creationId xmlns:a16="http://schemas.microsoft.com/office/drawing/2014/main" id="{581546FC-AC97-47EC-9E42-8D73ED292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6124575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0" name="Oval 334">
              <a:extLst>
                <a:ext uri="{FF2B5EF4-FFF2-40B4-BE49-F238E27FC236}">
                  <a16:creationId xmlns:a16="http://schemas.microsoft.com/office/drawing/2014/main" id="{8936ED5C-9BE6-4B79-924D-69EECBAC8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5738" y="6173788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1" name="Oval 335">
              <a:extLst>
                <a:ext uri="{FF2B5EF4-FFF2-40B4-BE49-F238E27FC236}">
                  <a16:creationId xmlns:a16="http://schemas.microsoft.com/office/drawing/2014/main" id="{D5FDBEF6-8ECF-4C28-9D5A-3398390A4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550" y="6202363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93" name="任意多边形: 形状 492">
            <a:extLst>
              <a:ext uri="{FF2B5EF4-FFF2-40B4-BE49-F238E27FC236}">
                <a16:creationId xmlns:a16="http://schemas.microsoft.com/office/drawing/2014/main" id="{DC6AD321-C3E5-4BC8-91F2-FAF7B15FF96E}"/>
              </a:ext>
            </a:extLst>
          </p:cNvPr>
          <p:cNvSpPr/>
          <p:nvPr/>
        </p:nvSpPr>
        <p:spPr>
          <a:xfrm>
            <a:off x="5677112" y="2992489"/>
            <a:ext cx="999243" cy="1037166"/>
          </a:xfrm>
          <a:custGeom>
            <a:avLst/>
            <a:gdLst/>
            <a:ahLst/>
            <a:cxnLst/>
            <a:rect l="l" t="t" r="r" b="b"/>
            <a:pathLst>
              <a:path w="977036" h="1014116">
                <a:moveTo>
                  <a:pt x="26202" y="11658"/>
                </a:moveTo>
                <a:lnTo>
                  <a:pt x="359824" y="11658"/>
                </a:lnTo>
                <a:cubicBezTo>
                  <a:pt x="364245" y="11719"/>
                  <a:pt x="367758" y="13051"/>
                  <a:pt x="370362" y="15655"/>
                </a:cubicBezTo>
                <a:cubicBezTo>
                  <a:pt x="372967" y="18259"/>
                  <a:pt x="374299" y="21772"/>
                  <a:pt x="374360" y="26193"/>
                </a:cubicBezTo>
                <a:lnTo>
                  <a:pt x="374360" y="65436"/>
                </a:lnTo>
                <a:cubicBezTo>
                  <a:pt x="374299" y="69857"/>
                  <a:pt x="372967" y="73369"/>
                  <a:pt x="370362" y="75973"/>
                </a:cubicBezTo>
                <a:cubicBezTo>
                  <a:pt x="367758" y="78577"/>
                  <a:pt x="364245" y="79910"/>
                  <a:pt x="359824" y="79970"/>
                </a:cubicBezTo>
                <a:lnTo>
                  <a:pt x="87274" y="79970"/>
                </a:lnTo>
                <a:cubicBezTo>
                  <a:pt x="81440" y="79970"/>
                  <a:pt x="78523" y="82886"/>
                  <a:pt x="78523" y="88719"/>
                </a:cubicBezTo>
                <a:lnTo>
                  <a:pt x="78523" y="418112"/>
                </a:lnTo>
                <a:lnTo>
                  <a:pt x="79981" y="418112"/>
                </a:lnTo>
                <a:cubicBezTo>
                  <a:pt x="92470" y="402579"/>
                  <a:pt x="108695" y="390043"/>
                  <a:pt x="128659" y="380504"/>
                </a:cubicBezTo>
                <a:cubicBezTo>
                  <a:pt x="148622" y="370966"/>
                  <a:pt x="171776" y="366061"/>
                  <a:pt x="198120" y="365788"/>
                </a:cubicBezTo>
                <a:cubicBezTo>
                  <a:pt x="241112" y="365907"/>
                  <a:pt x="276154" y="375481"/>
                  <a:pt x="303246" y="394511"/>
                </a:cubicBezTo>
                <a:cubicBezTo>
                  <a:pt x="330338" y="413540"/>
                  <a:pt x="349682" y="441316"/>
                  <a:pt x="361277" y="477838"/>
                </a:cubicBezTo>
                <a:cubicBezTo>
                  <a:pt x="364185" y="486756"/>
                  <a:pt x="366607" y="497915"/>
                  <a:pt x="368545" y="511314"/>
                </a:cubicBezTo>
                <a:cubicBezTo>
                  <a:pt x="370483" y="524714"/>
                  <a:pt x="371937" y="545160"/>
                  <a:pt x="372906" y="572652"/>
                </a:cubicBezTo>
                <a:cubicBezTo>
                  <a:pt x="373875" y="600143"/>
                  <a:pt x="374360" y="639487"/>
                  <a:pt x="374360" y="690682"/>
                </a:cubicBezTo>
                <a:cubicBezTo>
                  <a:pt x="374342" y="739520"/>
                  <a:pt x="373731" y="777262"/>
                  <a:pt x="372529" y="803908"/>
                </a:cubicBezTo>
                <a:cubicBezTo>
                  <a:pt x="371327" y="830554"/>
                  <a:pt x="369640" y="850477"/>
                  <a:pt x="367469" y="863679"/>
                </a:cubicBezTo>
                <a:cubicBezTo>
                  <a:pt x="365297" y="876880"/>
                  <a:pt x="362749" y="887733"/>
                  <a:pt x="359824" y="896237"/>
                </a:cubicBezTo>
                <a:cubicBezTo>
                  <a:pt x="347501" y="934916"/>
                  <a:pt x="327063" y="964210"/>
                  <a:pt x="298510" y="984120"/>
                </a:cubicBezTo>
                <a:cubicBezTo>
                  <a:pt x="269958" y="1004029"/>
                  <a:pt x="233091" y="1014028"/>
                  <a:pt x="187910" y="1014116"/>
                </a:cubicBezTo>
                <a:cubicBezTo>
                  <a:pt x="142610" y="1013877"/>
                  <a:pt x="105263" y="1003454"/>
                  <a:pt x="75871" y="982847"/>
                </a:cubicBezTo>
                <a:cubicBezTo>
                  <a:pt x="46478" y="962241"/>
                  <a:pt x="25562" y="932885"/>
                  <a:pt x="13121" y="894779"/>
                </a:cubicBezTo>
                <a:cubicBezTo>
                  <a:pt x="8751" y="881537"/>
                  <a:pt x="5473" y="866473"/>
                  <a:pt x="3288" y="849586"/>
                </a:cubicBezTo>
                <a:cubicBezTo>
                  <a:pt x="1102" y="832700"/>
                  <a:pt x="9" y="810346"/>
                  <a:pt x="9" y="782526"/>
                </a:cubicBezTo>
                <a:cubicBezTo>
                  <a:pt x="-232" y="772321"/>
                  <a:pt x="4623" y="766490"/>
                  <a:pt x="14575" y="765032"/>
                </a:cubicBezTo>
                <a:lnTo>
                  <a:pt x="55269" y="760658"/>
                </a:lnTo>
                <a:cubicBezTo>
                  <a:pt x="65685" y="759201"/>
                  <a:pt x="71014" y="763574"/>
                  <a:pt x="71256" y="773779"/>
                </a:cubicBezTo>
                <a:cubicBezTo>
                  <a:pt x="71256" y="803513"/>
                  <a:pt x="71983" y="825319"/>
                  <a:pt x="73437" y="839199"/>
                </a:cubicBezTo>
                <a:cubicBezTo>
                  <a:pt x="74890" y="853079"/>
                  <a:pt x="77072" y="864317"/>
                  <a:pt x="79981" y="872912"/>
                </a:cubicBezTo>
                <a:cubicBezTo>
                  <a:pt x="88064" y="896359"/>
                  <a:pt x="101069" y="914339"/>
                  <a:pt x="118996" y="926852"/>
                </a:cubicBezTo>
                <a:cubicBezTo>
                  <a:pt x="136924" y="939365"/>
                  <a:pt x="159409" y="945682"/>
                  <a:pt x="186452" y="945804"/>
                </a:cubicBezTo>
                <a:cubicBezTo>
                  <a:pt x="214072" y="945804"/>
                  <a:pt x="236497" y="939972"/>
                  <a:pt x="253725" y="928310"/>
                </a:cubicBezTo>
                <a:cubicBezTo>
                  <a:pt x="270954" y="916647"/>
                  <a:pt x="283534" y="899153"/>
                  <a:pt x="291464" y="875827"/>
                </a:cubicBezTo>
                <a:cubicBezTo>
                  <a:pt x="293445" y="870248"/>
                  <a:pt x="295317" y="862131"/>
                  <a:pt x="297082" y="851476"/>
                </a:cubicBezTo>
                <a:cubicBezTo>
                  <a:pt x="298847" y="840821"/>
                  <a:pt x="300288" y="823201"/>
                  <a:pt x="301404" y="798616"/>
                </a:cubicBezTo>
                <a:cubicBezTo>
                  <a:pt x="302521" y="774031"/>
                  <a:pt x="303097" y="738053"/>
                  <a:pt x="303133" y="690682"/>
                </a:cubicBezTo>
                <a:cubicBezTo>
                  <a:pt x="303097" y="642880"/>
                  <a:pt x="302521" y="606794"/>
                  <a:pt x="301404" y="582424"/>
                </a:cubicBezTo>
                <a:cubicBezTo>
                  <a:pt x="300288" y="558055"/>
                  <a:pt x="298847" y="540651"/>
                  <a:pt x="297082" y="530212"/>
                </a:cubicBezTo>
                <a:cubicBezTo>
                  <a:pt x="295318" y="519773"/>
                  <a:pt x="293445" y="511548"/>
                  <a:pt x="291464" y="505537"/>
                </a:cubicBezTo>
                <a:cubicBezTo>
                  <a:pt x="283534" y="482151"/>
                  <a:pt x="270954" y="464413"/>
                  <a:pt x="253725" y="452325"/>
                </a:cubicBezTo>
                <a:cubicBezTo>
                  <a:pt x="236497" y="440236"/>
                  <a:pt x="214072" y="434161"/>
                  <a:pt x="186452" y="434100"/>
                </a:cubicBezTo>
                <a:cubicBezTo>
                  <a:pt x="161961" y="434313"/>
                  <a:pt x="141664" y="439355"/>
                  <a:pt x="125559" y="449227"/>
                </a:cubicBezTo>
                <a:cubicBezTo>
                  <a:pt x="109455" y="459098"/>
                  <a:pt x="95721" y="472523"/>
                  <a:pt x="84357" y="489501"/>
                </a:cubicBezTo>
                <a:cubicBezTo>
                  <a:pt x="81622" y="494512"/>
                  <a:pt x="78709" y="497974"/>
                  <a:pt x="75619" y="499888"/>
                </a:cubicBezTo>
                <a:cubicBezTo>
                  <a:pt x="72528" y="501801"/>
                  <a:pt x="68167" y="502713"/>
                  <a:pt x="62536" y="502621"/>
                </a:cubicBezTo>
                <a:lnTo>
                  <a:pt x="26202" y="502621"/>
                </a:lnTo>
                <a:cubicBezTo>
                  <a:pt x="21781" y="502561"/>
                  <a:pt x="18269" y="501224"/>
                  <a:pt x="15665" y="498612"/>
                </a:cubicBezTo>
                <a:cubicBezTo>
                  <a:pt x="13061" y="496000"/>
                  <a:pt x="11728" y="492477"/>
                  <a:pt x="11668" y="488043"/>
                </a:cubicBezTo>
                <a:lnTo>
                  <a:pt x="11668" y="26193"/>
                </a:lnTo>
                <a:cubicBezTo>
                  <a:pt x="11728" y="21772"/>
                  <a:pt x="13061" y="18259"/>
                  <a:pt x="15665" y="15655"/>
                </a:cubicBezTo>
                <a:cubicBezTo>
                  <a:pt x="18269" y="13051"/>
                  <a:pt x="21781" y="11719"/>
                  <a:pt x="26202" y="11658"/>
                </a:cubicBezTo>
                <a:close/>
                <a:moveTo>
                  <a:pt x="758527" y="0"/>
                </a:moveTo>
                <a:cubicBezTo>
                  <a:pt x="822533" y="659"/>
                  <a:pt x="872023" y="18240"/>
                  <a:pt x="906999" y="52743"/>
                </a:cubicBezTo>
                <a:cubicBezTo>
                  <a:pt x="941975" y="87247"/>
                  <a:pt x="963382" y="134716"/>
                  <a:pt x="971219" y="195152"/>
                </a:cubicBezTo>
                <a:cubicBezTo>
                  <a:pt x="971977" y="200225"/>
                  <a:pt x="971553" y="204295"/>
                  <a:pt x="969947" y="207363"/>
                </a:cubicBezTo>
                <a:cubicBezTo>
                  <a:pt x="968342" y="210431"/>
                  <a:pt x="965374" y="212678"/>
                  <a:pt x="961043" y="214106"/>
                </a:cubicBezTo>
                <a:lnTo>
                  <a:pt x="918885" y="222854"/>
                </a:lnTo>
                <a:cubicBezTo>
                  <a:pt x="913797" y="224251"/>
                  <a:pt x="909799" y="224008"/>
                  <a:pt x="906891" y="222125"/>
                </a:cubicBezTo>
                <a:cubicBezTo>
                  <a:pt x="903983" y="220241"/>
                  <a:pt x="902165" y="217082"/>
                  <a:pt x="901436" y="212648"/>
                </a:cubicBezTo>
                <a:cubicBezTo>
                  <a:pt x="895208" y="168484"/>
                  <a:pt x="880686" y="133979"/>
                  <a:pt x="857871" y="109133"/>
                </a:cubicBezTo>
                <a:cubicBezTo>
                  <a:pt x="835055" y="84287"/>
                  <a:pt x="801940" y="71652"/>
                  <a:pt x="758527" y="71226"/>
                </a:cubicBezTo>
                <a:cubicBezTo>
                  <a:pt x="727083" y="71135"/>
                  <a:pt x="700652" y="78242"/>
                  <a:pt x="679234" y="92548"/>
                </a:cubicBezTo>
                <a:cubicBezTo>
                  <a:pt x="657816" y="106854"/>
                  <a:pt x="641957" y="128906"/>
                  <a:pt x="631658" y="158703"/>
                </a:cubicBezTo>
                <a:cubicBezTo>
                  <a:pt x="628265" y="168297"/>
                  <a:pt x="625492" y="182318"/>
                  <a:pt x="623341" y="200766"/>
                </a:cubicBezTo>
                <a:cubicBezTo>
                  <a:pt x="621189" y="219213"/>
                  <a:pt x="619605" y="251589"/>
                  <a:pt x="618588" y="297894"/>
                </a:cubicBezTo>
                <a:cubicBezTo>
                  <a:pt x="617571" y="344198"/>
                  <a:pt x="617067" y="413932"/>
                  <a:pt x="617076" y="507096"/>
                </a:cubicBezTo>
                <a:cubicBezTo>
                  <a:pt x="617067" y="600233"/>
                  <a:pt x="617571" y="669947"/>
                  <a:pt x="618588" y="716240"/>
                </a:cubicBezTo>
                <a:cubicBezTo>
                  <a:pt x="619605" y="762533"/>
                  <a:pt x="621189" y="794902"/>
                  <a:pt x="623341" y="813347"/>
                </a:cubicBezTo>
                <a:cubicBezTo>
                  <a:pt x="625492" y="831793"/>
                  <a:pt x="628265" y="845813"/>
                  <a:pt x="631658" y="855408"/>
                </a:cubicBezTo>
                <a:cubicBezTo>
                  <a:pt x="642018" y="884568"/>
                  <a:pt x="658120" y="906439"/>
                  <a:pt x="679963" y="921019"/>
                </a:cubicBezTo>
                <a:cubicBezTo>
                  <a:pt x="701807" y="935599"/>
                  <a:pt x="728481" y="942889"/>
                  <a:pt x="759985" y="942889"/>
                </a:cubicBezTo>
                <a:cubicBezTo>
                  <a:pt x="791490" y="942889"/>
                  <a:pt x="818163" y="935599"/>
                  <a:pt x="840007" y="921019"/>
                </a:cubicBezTo>
                <a:cubicBezTo>
                  <a:pt x="861850" y="906439"/>
                  <a:pt x="877952" y="884568"/>
                  <a:pt x="888312" y="855408"/>
                </a:cubicBezTo>
                <a:cubicBezTo>
                  <a:pt x="891705" y="845454"/>
                  <a:pt x="894478" y="832152"/>
                  <a:pt x="896629" y="815502"/>
                </a:cubicBezTo>
                <a:cubicBezTo>
                  <a:pt x="898780" y="798852"/>
                  <a:pt x="900365" y="771509"/>
                  <a:pt x="901381" y="733475"/>
                </a:cubicBezTo>
                <a:cubicBezTo>
                  <a:pt x="902399" y="695441"/>
                  <a:pt x="902903" y="639370"/>
                  <a:pt x="902893" y="565263"/>
                </a:cubicBezTo>
                <a:cubicBezTo>
                  <a:pt x="902894" y="559431"/>
                  <a:pt x="899978" y="556516"/>
                  <a:pt x="894145" y="556516"/>
                </a:cubicBezTo>
                <a:lnTo>
                  <a:pt x="776026" y="556516"/>
                </a:lnTo>
                <a:cubicBezTo>
                  <a:pt x="771590" y="556455"/>
                  <a:pt x="768066" y="555123"/>
                  <a:pt x="765454" y="552519"/>
                </a:cubicBezTo>
                <a:cubicBezTo>
                  <a:pt x="762841" y="549914"/>
                  <a:pt x="761504" y="546402"/>
                  <a:pt x="761443" y="541981"/>
                </a:cubicBezTo>
                <a:lnTo>
                  <a:pt x="761443" y="501282"/>
                </a:lnTo>
                <a:cubicBezTo>
                  <a:pt x="761504" y="496861"/>
                  <a:pt x="762841" y="493348"/>
                  <a:pt x="765453" y="490744"/>
                </a:cubicBezTo>
                <a:cubicBezTo>
                  <a:pt x="768066" y="488139"/>
                  <a:pt x="771590" y="486807"/>
                  <a:pt x="776026" y="486746"/>
                </a:cubicBezTo>
                <a:lnTo>
                  <a:pt x="962497" y="486746"/>
                </a:lnTo>
                <a:cubicBezTo>
                  <a:pt x="966919" y="486807"/>
                  <a:pt x="970432" y="488139"/>
                  <a:pt x="973037" y="490744"/>
                </a:cubicBezTo>
                <a:cubicBezTo>
                  <a:pt x="975642" y="493348"/>
                  <a:pt x="976974" y="496861"/>
                  <a:pt x="977035" y="501282"/>
                </a:cubicBezTo>
                <a:lnTo>
                  <a:pt x="977035" y="540527"/>
                </a:lnTo>
                <a:cubicBezTo>
                  <a:pt x="977071" y="624661"/>
                  <a:pt x="976514" y="688658"/>
                  <a:pt x="975366" y="732518"/>
                </a:cubicBezTo>
                <a:cubicBezTo>
                  <a:pt x="974217" y="776377"/>
                  <a:pt x="972261" y="808413"/>
                  <a:pt x="969497" y="828626"/>
                </a:cubicBezTo>
                <a:cubicBezTo>
                  <a:pt x="966733" y="848838"/>
                  <a:pt x="962946" y="865542"/>
                  <a:pt x="958136" y="878736"/>
                </a:cubicBezTo>
                <a:cubicBezTo>
                  <a:pt x="943478" y="923255"/>
                  <a:pt x="919336" y="956926"/>
                  <a:pt x="885707" y="979750"/>
                </a:cubicBezTo>
                <a:cubicBezTo>
                  <a:pt x="852079" y="1002574"/>
                  <a:pt x="809686" y="1014029"/>
                  <a:pt x="758527" y="1014116"/>
                </a:cubicBezTo>
                <a:cubicBezTo>
                  <a:pt x="707368" y="1014029"/>
                  <a:pt x="664975" y="1002574"/>
                  <a:pt x="631348" y="979750"/>
                </a:cubicBezTo>
                <a:cubicBezTo>
                  <a:pt x="597721" y="956926"/>
                  <a:pt x="573579" y="923255"/>
                  <a:pt x="558920" y="878736"/>
                </a:cubicBezTo>
                <a:cubicBezTo>
                  <a:pt x="554110" y="865748"/>
                  <a:pt x="550322" y="848632"/>
                  <a:pt x="547558" y="827387"/>
                </a:cubicBezTo>
                <a:cubicBezTo>
                  <a:pt x="544794" y="806143"/>
                  <a:pt x="542838" y="771218"/>
                  <a:pt x="541689" y="722612"/>
                </a:cubicBezTo>
                <a:cubicBezTo>
                  <a:pt x="540540" y="674007"/>
                  <a:pt x="539984" y="602168"/>
                  <a:pt x="540020" y="507096"/>
                </a:cubicBezTo>
                <a:cubicBezTo>
                  <a:pt x="539984" y="411997"/>
                  <a:pt x="540540" y="340139"/>
                  <a:pt x="541689" y="291522"/>
                </a:cubicBezTo>
                <a:cubicBezTo>
                  <a:pt x="542838" y="242905"/>
                  <a:pt x="544794" y="207973"/>
                  <a:pt x="547558" y="186726"/>
                </a:cubicBezTo>
                <a:cubicBezTo>
                  <a:pt x="550322" y="165479"/>
                  <a:pt x="554110" y="148362"/>
                  <a:pt x="558920" y="135375"/>
                </a:cubicBezTo>
                <a:cubicBezTo>
                  <a:pt x="573579" y="90858"/>
                  <a:pt x="597721" y="57188"/>
                  <a:pt x="631348" y="34365"/>
                </a:cubicBezTo>
                <a:cubicBezTo>
                  <a:pt x="664975" y="11542"/>
                  <a:pt x="707368" y="87"/>
                  <a:pt x="758527" y="0"/>
                </a:cubicBezTo>
                <a:close/>
              </a:path>
            </a:pathLst>
          </a:custGeom>
          <a:gradFill flip="none" rotWithShape="1">
            <a:gsLst>
              <a:gs pos="3371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0"/>
                  <a:lumMod val="22000"/>
                  <a:lumOff val="78000"/>
                </a:schemeClr>
              </a:gs>
            </a:gsLst>
            <a:lin ang="5400000" scaled="1"/>
            <a:tileRect/>
          </a:gradFill>
          <a:ln w="3175" cap="flat" cmpd="sng" algn="ctr">
            <a:gradFill>
              <a:gsLst>
                <a:gs pos="0">
                  <a:schemeClr val="accent1">
                    <a:alpha val="51000"/>
                  </a:schemeClr>
                </a:gs>
                <a:gs pos="3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0"/>
                    <a:lumMod val="47000"/>
                    <a:lumOff val="53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glow rad="88900">
              <a:schemeClr val="accent1">
                <a:alpha val="27000"/>
              </a:schemeClr>
            </a:glow>
          </a:effectLst>
          <a:scene3d>
            <a:camera prst="orthographicFront"/>
            <a:lightRig rig="balanced" dir="t"/>
          </a:scene3d>
          <a:sp3d extrusionH="1270000" prstMaterial="matte">
            <a:extrusionClr>
              <a:srgbClr val="00A3FE">
                <a:lumMod val="75000"/>
              </a:srgbClr>
            </a:extrusionClr>
          </a:sp3d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55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DC388D2-8DFF-4602-875A-7D29249E3D10}"/>
              </a:ext>
            </a:extLst>
          </p:cNvPr>
          <p:cNvGrpSpPr/>
          <p:nvPr/>
        </p:nvGrpSpPr>
        <p:grpSpPr>
          <a:xfrm>
            <a:off x="4069474" y="3454875"/>
            <a:ext cx="3736614" cy="334672"/>
            <a:chOff x="4191062" y="3465765"/>
            <a:chExt cx="3493438" cy="312891"/>
          </a:xfrm>
        </p:grpSpPr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F7B3342C-AE31-4E76-B9E5-87A63C42075A}"/>
                </a:ext>
              </a:extLst>
            </p:cNvPr>
            <p:cNvCxnSpPr>
              <a:cxnSpLocks/>
            </p:cNvCxnSpPr>
            <p:nvPr/>
          </p:nvCxnSpPr>
          <p:spPr>
            <a:xfrm>
              <a:off x="6937275" y="3481809"/>
              <a:ext cx="747225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任意多边形: 形状 1046">
              <a:extLst>
                <a:ext uri="{FF2B5EF4-FFF2-40B4-BE49-F238E27FC236}">
                  <a16:creationId xmlns:a16="http://schemas.microsoft.com/office/drawing/2014/main" id="{A50A0DBC-380F-4BEB-881C-5A04AC7D90D5}"/>
                </a:ext>
              </a:extLst>
            </p:cNvPr>
            <p:cNvSpPr/>
            <p:nvPr/>
          </p:nvSpPr>
          <p:spPr>
            <a:xfrm>
              <a:off x="6843164" y="3607581"/>
              <a:ext cx="762376" cy="129260"/>
            </a:xfrm>
            <a:custGeom>
              <a:avLst/>
              <a:gdLst>
                <a:gd name="connsiteX0" fmla="*/ 0 w 917575"/>
                <a:gd name="connsiteY0" fmla="*/ 0 h 155575"/>
                <a:gd name="connsiteX1" fmla="*/ 536575 w 917575"/>
                <a:gd name="connsiteY1" fmla="*/ 0 h 155575"/>
                <a:gd name="connsiteX2" fmla="*/ 692150 w 917575"/>
                <a:gd name="connsiteY2" fmla="*/ 155575 h 155575"/>
                <a:gd name="connsiteX3" fmla="*/ 917575 w 917575"/>
                <a:gd name="connsiteY3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575" h="155575">
                  <a:moveTo>
                    <a:pt x="0" y="0"/>
                  </a:moveTo>
                  <a:lnTo>
                    <a:pt x="536575" y="0"/>
                  </a:lnTo>
                  <a:lnTo>
                    <a:pt x="692150" y="155575"/>
                  </a:lnTo>
                  <a:lnTo>
                    <a:pt x="917575" y="155575"/>
                  </a:lnTo>
                </a:path>
              </a:pathLst>
            </a:custGeom>
            <a:ln w="158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3383535E-523E-486B-9AF7-42F3D566AA93}"/>
                </a:ext>
              </a:extLst>
            </p:cNvPr>
            <p:cNvSpPr/>
            <p:nvPr/>
          </p:nvSpPr>
          <p:spPr>
            <a:xfrm>
              <a:off x="7605541" y="3705352"/>
              <a:ext cx="62979" cy="62979"/>
            </a:xfrm>
            <a:prstGeom prst="ellips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>
              <a:noAutofit/>
            </a:bodyPr>
            <a:lstStyle/>
            <a:p>
              <a:pPr marL="0" marR="0" lvl="0" indent="0" algn="ctr" defTabSz="3226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916D6C54-F0AC-4252-A06F-C4211AB6580C}"/>
                </a:ext>
              </a:extLst>
            </p:cNvPr>
            <p:cNvCxnSpPr>
              <a:cxnSpLocks/>
            </p:cNvCxnSpPr>
            <p:nvPr/>
          </p:nvCxnSpPr>
          <p:spPr>
            <a:xfrm>
              <a:off x="4816884" y="3618109"/>
              <a:ext cx="488536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9DE602CB-8AF5-47E2-AB5F-F30A087DE430}"/>
                </a:ext>
              </a:extLst>
            </p:cNvPr>
            <p:cNvSpPr/>
            <p:nvPr/>
          </p:nvSpPr>
          <p:spPr>
            <a:xfrm flipV="1">
              <a:off x="4191062" y="3498961"/>
              <a:ext cx="803697" cy="136267"/>
            </a:xfrm>
            <a:custGeom>
              <a:avLst/>
              <a:gdLst>
                <a:gd name="connsiteX0" fmla="*/ 0 w 917575"/>
                <a:gd name="connsiteY0" fmla="*/ 0 h 155575"/>
                <a:gd name="connsiteX1" fmla="*/ 536575 w 917575"/>
                <a:gd name="connsiteY1" fmla="*/ 0 h 155575"/>
                <a:gd name="connsiteX2" fmla="*/ 692150 w 917575"/>
                <a:gd name="connsiteY2" fmla="*/ 155575 h 155575"/>
                <a:gd name="connsiteX3" fmla="*/ 917575 w 917575"/>
                <a:gd name="connsiteY3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575" h="155575">
                  <a:moveTo>
                    <a:pt x="0" y="0"/>
                  </a:moveTo>
                  <a:lnTo>
                    <a:pt x="536575" y="0"/>
                  </a:lnTo>
                  <a:lnTo>
                    <a:pt x="692150" y="155575"/>
                  </a:lnTo>
                  <a:lnTo>
                    <a:pt x="917575" y="155575"/>
                  </a:lnTo>
                </a:path>
              </a:pathLst>
            </a:custGeom>
            <a:ln w="158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88B5E0E3-32B2-4262-A8D7-D36D3135516C}"/>
                </a:ext>
              </a:extLst>
            </p:cNvPr>
            <p:cNvSpPr/>
            <p:nvPr/>
          </p:nvSpPr>
          <p:spPr>
            <a:xfrm flipV="1">
              <a:off x="4994760" y="3465765"/>
              <a:ext cx="66392" cy="66393"/>
            </a:xfrm>
            <a:prstGeom prst="ellips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>
              <a:noAutofit/>
            </a:bodyPr>
            <a:lstStyle/>
            <a:p>
              <a:pPr marL="0" marR="0" lvl="0" indent="0" algn="ctr" defTabSz="3226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924040C-70D2-4635-8895-CB78AAB90B55}"/>
                </a:ext>
              </a:extLst>
            </p:cNvPr>
            <p:cNvCxnSpPr>
              <a:cxnSpLocks/>
            </p:cNvCxnSpPr>
            <p:nvPr/>
          </p:nvCxnSpPr>
          <p:spPr>
            <a:xfrm>
              <a:off x="4640057" y="3745460"/>
              <a:ext cx="488535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AF163E1E-D7BF-46B6-8B19-A75D5488ABA9}"/>
                </a:ext>
              </a:extLst>
            </p:cNvPr>
            <p:cNvSpPr/>
            <p:nvPr/>
          </p:nvSpPr>
          <p:spPr>
            <a:xfrm flipV="1">
              <a:off x="5132211" y="3712263"/>
              <a:ext cx="66392" cy="66393"/>
            </a:xfrm>
            <a:prstGeom prst="ellips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>
              <a:noAutofit/>
            </a:bodyPr>
            <a:lstStyle/>
            <a:p>
              <a:pPr marL="0" marR="0" lvl="0" indent="0" algn="ctr" defTabSz="3226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C43B1F48-A498-49A5-9E9A-B60A22812A9F}"/>
              </a:ext>
            </a:extLst>
          </p:cNvPr>
          <p:cNvSpPr/>
          <p:nvPr/>
        </p:nvSpPr>
        <p:spPr>
          <a:xfrm>
            <a:off x="5393182" y="1699179"/>
            <a:ext cx="1403858" cy="4180735"/>
          </a:xfrm>
          <a:prstGeom prst="roundRect">
            <a:avLst>
              <a:gd name="adj" fmla="val 13878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tx2">
                  <a:alpha val="22000"/>
                </a:schemeClr>
              </a:gs>
            </a:gsLst>
            <a:lin ang="2700000" scaled="1"/>
            <a:tileRect/>
          </a:gradFill>
          <a:ln w="15875">
            <a:gradFill flip="none" rotWithShape="1">
              <a:gsLst>
                <a:gs pos="49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84BE0EC-DD96-4BCF-BA63-27847386606B}"/>
              </a:ext>
            </a:extLst>
          </p:cNvPr>
          <p:cNvSpPr/>
          <p:nvPr/>
        </p:nvSpPr>
        <p:spPr>
          <a:xfrm>
            <a:off x="5695001" y="196700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2000">
                      <a:srgbClr val="73A2FF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模板定制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DE2C105-0B53-47A1-8065-03A2824DCF09}"/>
              </a:ext>
            </a:extLst>
          </p:cNvPr>
          <p:cNvSpPr/>
          <p:nvPr/>
        </p:nvSpPr>
        <p:spPr>
          <a:xfrm>
            <a:off x="5695001" y="244537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2000">
                      <a:srgbClr val="73A2FF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模板定制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AFD3707-D557-434A-A069-E8FD33FE93B6}"/>
              </a:ext>
            </a:extLst>
          </p:cNvPr>
          <p:cNvSpPr/>
          <p:nvPr/>
        </p:nvSpPr>
        <p:spPr>
          <a:xfrm>
            <a:off x="5695001" y="292374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2000">
                      <a:srgbClr val="73A2FF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模板定制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0AA8BC8-6FB3-4261-8C9C-B7E874E1236C}"/>
              </a:ext>
            </a:extLst>
          </p:cNvPr>
          <p:cNvSpPr/>
          <p:nvPr/>
        </p:nvSpPr>
        <p:spPr>
          <a:xfrm>
            <a:off x="5695001" y="340211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2000">
                      <a:srgbClr val="73A2FF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模板定制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B0A2994-4157-4F8C-BA74-DE73CFCACCFD}"/>
              </a:ext>
            </a:extLst>
          </p:cNvPr>
          <p:cNvSpPr/>
          <p:nvPr/>
        </p:nvSpPr>
        <p:spPr>
          <a:xfrm>
            <a:off x="5695001" y="388048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2000">
                      <a:srgbClr val="73A2FF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模板定制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E06D60-55BC-4761-8060-86B55F28E54E}"/>
              </a:ext>
            </a:extLst>
          </p:cNvPr>
          <p:cNvSpPr/>
          <p:nvPr/>
        </p:nvSpPr>
        <p:spPr>
          <a:xfrm>
            <a:off x="5695001" y="435885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2000">
                      <a:srgbClr val="73A2FF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模板定制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68034F8-5905-4126-B584-E1BC508AAB48}"/>
              </a:ext>
            </a:extLst>
          </p:cNvPr>
          <p:cNvSpPr/>
          <p:nvPr/>
        </p:nvSpPr>
        <p:spPr>
          <a:xfrm>
            <a:off x="5695001" y="483722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2000">
                      <a:srgbClr val="73A2FF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模板定制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8F820AD-BD38-40B8-99DF-84BCF900FBA0}"/>
              </a:ext>
            </a:extLst>
          </p:cNvPr>
          <p:cNvSpPr/>
          <p:nvPr/>
        </p:nvSpPr>
        <p:spPr>
          <a:xfrm>
            <a:off x="5695001" y="531559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2000">
                      <a:srgbClr val="73A2FF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模板定制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FCEED2B-A407-45E5-8ED6-8D215F5192C8}"/>
              </a:ext>
            </a:extLst>
          </p:cNvPr>
          <p:cNvGrpSpPr/>
          <p:nvPr/>
        </p:nvGrpSpPr>
        <p:grpSpPr>
          <a:xfrm>
            <a:off x="842398" y="2044002"/>
            <a:ext cx="3537758" cy="4150386"/>
            <a:chOff x="842398" y="2044002"/>
            <a:chExt cx="3537758" cy="4150386"/>
          </a:xfrm>
        </p:grpSpPr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D422B595-C879-4816-8DF1-653A5A186E51}"/>
                </a:ext>
              </a:extLst>
            </p:cNvPr>
            <p:cNvSpPr/>
            <p:nvPr/>
          </p:nvSpPr>
          <p:spPr>
            <a:xfrm>
              <a:off x="1129195" y="2068961"/>
              <a:ext cx="2967015" cy="2967015"/>
            </a:xfrm>
            <a:prstGeom prst="ellipse">
              <a:avLst/>
            </a:prstGeom>
            <a:gradFill>
              <a:gsLst>
                <a:gs pos="47000">
                  <a:schemeClr val="accent1">
                    <a:alpha val="0"/>
                  </a:schemeClr>
                </a:gs>
                <a:gs pos="75000">
                  <a:schemeClr val="accent1">
                    <a:alpha val="3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0FB3A102-0185-4655-AF97-091320B3540B}"/>
                </a:ext>
              </a:extLst>
            </p:cNvPr>
            <p:cNvSpPr/>
            <p:nvPr/>
          </p:nvSpPr>
          <p:spPr>
            <a:xfrm>
              <a:off x="842398" y="5076571"/>
              <a:ext cx="3537758" cy="1117817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E2046B5F-7309-4A0A-8443-620C57BB65D9}"/>
                </a:ext>
              </a:extLst>
            </p:cNvPr>
            <p:cNvSpPr/>
            <p:nvPr/>
          </p:nvSpPr>
          <p:spPr>
            <a:xfrm>
              <a:off x="1469577" y="5194073"/>
              <a:ext cx="2283401" cy="701872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228CE5BA-DE43-4616-973F-8A3F70B39D1B}"/>
                </a:ext>
              </a:extLst>
            </p:cNvPr>
            <p:cNvSpPr/>
            <p:nvPr/>
          </p:nvSpPr>
          <p:spPr>
            <a:xfrm>
              <a:off x="1427226" y="5194073"/>
              <a:ext cx="2368103" cy="755377"/>
            </a:xfrm>
            <a:prstGeom prst="ellipse">
              <a:avLst/>
            </a:prstGeom>
            <a:noFill/>
            <a:ln w="6350">
              <a:gradFill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2E9A61B5-A1E0-49C2-BE3D-A1DB023802EF}"/>
                </a:ext>
              </a:extLst>
            </p:cNvPr>
            <p:cNvSpPr/>
            <p:nvPr/>
          </p:nvSpPr>
          <p:spPr>
            <a:xfrm>
              <a:off x="1757208" y="5154612"/>
              <a:ext cx="1677259" cy="468503"/>
            </a:xfrm>
            <a:custGeom>
              <a:avLst/>
              <a:gdLst>
                <a:gd name="connsiteX0" fmla="*/ 2011893 w 4023785"/>
                <a:gd name="connsiteY0" fmla="*/ 0 h 1123950"/>
                <a:gd name="connsiteX1" fmla="*/ 3680186 w 4023785"/>
                <a:gd name="connsiteY1" fmla="*/ 247770 h 1123950"/>
                <a:gd name="connsiteX2" fmla="*/ 3795252 w 4023785"/>
                <a:gd name="connsiteY2" fmla="*/ 306985 h 1123950"/>
                <a:gd name="connsiteX3" fmla="*/ 4023783 w 4023785"/>
                <a:gd name="connsiteY3" fmla="*/ 306985 h 1123950"/>
                <a:gd name="connsiteX4" fmla="*/ 4023783 w 4023785"/>
                <a:gd name="connsiteY4" fmla="*/ 560456 h 1123950"/>
                <a:gd name="connsiteX5" fmla="*/ 4023237 w 4023785"/>
                <a:gd name="connsiteY5" fmla="*/ 560456 h 1123950"/>
                <a:gd name="connsiteX6" fmla="*/ 4023785 w 4023785"/>
                <a:gd name="connsiteY6" fmla="*/ 561975 h 1123950"/>
                <a:gd name="connsiteX7" fmla="*/ 2011893 w 4023785"/>
                <a:gd name="connsiteY7" fmla="*/ 1123950 h 1123950"/>
                <a:gd name="connsiteX8" fmla="*/ 1 w 4023785"/>
                <a:gd name="connsiteY8" fmla="*/ 561975 h 1123950"/>
                <a:gd name="connsiteX9" fmla="*/ 549 w 4023785"/>
                <a:gd name="connsiteY9" fmla="*/ 560456 h 1123950"/>
                <a:gd name="connsiteX10" fmla="*/ 0 w 4023785"/>
                <a:gd name="connsiteY10" fmla="*/ 560456 h 1123950"/>
                <a:gd name="connsiteX11" fmla="*/ 0 w 4023785"/>
                <a:gd name="connsiteY11" fmla="*/ 306985 h 1123950"/>
                <a:gd name="connsiteX12" fmla="*/ 228534 w 4023785"/>
                <a:gd name="connsiteY12" fmla="*/ 306985 h 1123950"/>
                <a:gd name="connsiteX13" fmla="*/ 343601 w 4023785"/>
                <a:gd name="connsiteY13" fmla="*/ 247770 h 1123950"/>
                <a:gd name="connsiteX14" fmla="*/ 2011893 w 4023785"/>
                <a:gd name="connsiteY14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23785" h="1123950">
                  <a:moveTo>
                    <a:pt x="2011893" y="0"/>
                  </a:moveTo>
                  <a:cubicBezTo>
                    <a:pt x="2706354" y="0"/>
                    <a:pt x="3318634" y="98283"/>
                    <a:pt x="3680186" y="247770"/>
                  </a:cubicBezTo>
                  <a:lnTo>
                    <a:pt x="3795252" y="306985"/>
                  </a:lnTo>
                  <a:lnTo>
                    <a:pt x="4023783" y="306985"/>
                  </a:lnTo>
                  <a:lnTo>
                    <a:pt x="4023783" y="560456"/>
                  </a:lnTo>
                  <a:lnTo>
                    <a:pt x="4023237" y="560456"/>
                  </a:lnTo>
                  <a:lnTo>
                    <a:pt x="4023785" y="561975"/>
                  </a:lnTo>
                  <a:cubicBezTo>
                    <a:pt x="4023785" y="872345"/>
                    <a:pt x="3123030" y="1123950"/>
                    <a:pt x="2011893" y="1123950"/>
                  </a:cubicBezTo>
                  <a:cubicBezTo>
                    <a:pt x="900756" y="1123950"/>
                    <a:pt x="1" y="872345"/>
                    <a:pt x="1" y="561975"/>
                  </a:cubicBezTo>
                  <a:lnTo>
                    <a:pt x="549" y="560456"/>
                  </a:lnTo>
                  <a:lnTo>
                    <a:pt x="0" y="560456"/>
                  </a:lnTo>
                  <a:lnTo>
                    <a:pt x="0" y="306985"/>
                  </a:lnTo>
                  <a:lnTo>
                    <a:pt x="228534" y="306985"/>
                  </a:lnTo>
                  <a:lnTo>
                    <a:pt x="343601" y="247770"/>
                  </a:lnTo>
                  <a:cubicBezTo>
                    <a:pt x="705152" y="98283"/>
                    <a:pt x="1317433" y="0"/>
                    <a:pt x="2011893" y="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alpha val="54000"/>
                  </a:schemeClr>
                </a:gs>
                <a:gs pos="28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A18D018F-FD01-4328-8C69-BB5A7832866E}"/>
                </a:ext>
              </a:extLst>
            </p:cNvPr>
            <p:cNvSpPr/>
            <p:nvPr/>
          </p:nvSpPr>
          <p:spPr>
            <a:xfrm>
              <a:off x="1757208" y="5047000"/>
              <a:ext cx="1677258" cy="468502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2" name="椭圆 311">
              <a:extLst>
                <a:ext uri="{FF2B5EF4-FFF2-40B4-BE49-F238E27FC236}">
                  <a16:creationId xmlns:a16="http://schemas.microsoft.com/office/drawing/2014/main" id="{1EA17DC8-9959-4987-8F03-6218C242EA49}"/>
                </a:ext>
              </a:extLst>
            </p:cNvPr>
            <p:cNvSpPr/>
            <p:nvPr/>
          </p:nvSpPr>
          <p:spPr>
            <a:xfrm>
              <a:off x="1513692" y="4743487"/>
              <a:ext cx="2166000" cy="666167"/>
            </a:xfrm>
            <a:prstGeom prst="ellipse">
              <a:avLst/>
            </a:prstGeom>
            <a:noFill/>
            <a:ln w="9525">
              <a:gradFill>
                <a:gsLst>
                  <a:gs pos="1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F8143FA9-3638-4168-8897-3332A29E7F78}"/>
                </a:ext>
              </a:extLst>
            </p:cNvPr>
            <p:cNvCxnSpPr/>
            <p:nvPr/>
          </p:nvCxnSpPr>
          <p:spPr>
            <a:xfrm>
              <a:off x="1351348" y="5017630"/>
              <a:ext cx="0" cy="443563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9E8BA887-D427-419E-BDF7-87D1729EA3B2}"/>
                </a:ext>
              </a:extLst>
            </p:cNvPr>
            <p:cNvCxnSpPr/>
            <p:nvPr/>
          </p:nvCxnSpPr>
          <p:spPr>
            <a:xfrm>
              <a:off x="3949272" y="5545009"/>
              <a:ext cx="0" cy="443563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4B4B604A-351D-4658-97DC-B5C9B1B3D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30953" y="4743487"/>
              <a:ext cx="0" cy="626053"/>
            </a:xfrm>
            <a:prstGeom prst="line">
              <a:avLst/>
            </a:prstGeom>
            <a:ln w="44450"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A779026-A8E2-4B99-95B3-A02FAE5459F3}"/>
                </a:ext>
              </a:extLst>
            </p:cNvPr>
            <p:cNvSpPr/>
            <p:nvPr/>
          </p:nvSpPr>
          <p:spPr>
            <a:xfrm>
              <a:off x="1134204" y="2044002"/>
              <a:ext cx="2993549" cy="2993550"/>
            </a:xfrm>
            <a:prstGeom prst="ellipse">
              <a:avLst/>
            </a:prstGeom>
            <a:gradFill flip="none" rotWithShape="1">
              <a:gsLst>
                <a:gs pos="16000">
                  <a:schemeClr val="accent1">
                    <a:alpha val="0"/>
                  </a:schemeClr>
                </a:gs>
                <a:gs pos="94000">
                  <a:schemeClr val="accent1"/>
                </a:gs>
                <a:gs pos="6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069F608F-D89B-4BDF-A504-5CD69E648664}"/>
                </a:ext>
              </a:extLst>
            </p:cNvPr>
            <p:cNvSpPr txBox="1"/>
            <p:nvPr/>
          </p:nvSpPr>
          <p:spPr>
            <a:xfrm>
              <a:off x="1811025" y="3679114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模板定制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6FD5DD7-D11B-46AC-96B4-D37ED80B2538}"/>
                </a:ext>
              </a:extLst>
            </p:cNvPr>
            <p:cNvSpPr txBox="1"/>
            <p:nvPr/>
          </p:nvSpPr>
          <p:spPr>
            <a:xfrm>
              <a:off x="1726751" y="2939808"/>
              <a:ext cx="19992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8000">
                        <a:schemeClr val="accent1"/>
                      </a:gs>
                      <a:gs pos="84000">
                        <a:schemeClr val="accent1">
                          <a:lumMod val="20000"/>
                          <a:lumOff val="8000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2000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8000">
                        <a:schemeClr val="accent1"/>
                      </a:gs>
                      <a:gs pos="84000">
                        <a:schemeClr val="accent1">
                          <a:lumMod val="20000"/>
                          <a:lumOff val="8000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页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">
                      <a:schemeClr val="accent1"/>
                    </a:gs>
                    <a:gs pos="84000">
                      <a:schemeClr val="accent1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53" name="Picture 23582">
              <a:extLst>
                <a:ext uri="{FF2B5EF4-FFF2-40B4-BE49-F238E27FC236}">
                  <a16:creationId xmlns:a16="http://schemas.microsoft.com/office/drawing/2014/main" id="{41C713ED-737C-42D4-AB92-5E6D4AD951E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994335" y="4084703"/>
              <a:ext cx="363855" cy="269927"/>
            </a:xfrm>
            <a:prstGeom prst="rect">
              <a:avLst/>
            </a:prstGeom>
            <a:noFill/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79C604-DC50-452F-8C2F-0103A580E45D}"/>
              </a:ext>
            </a:extLst>
          </p:cNvPr>
          <p:cNvGrpSpPr/>
          <p:nvPr/>
        </p:nvGrpSpPr>
        <p:grpSpPr>
          <a:xfrm>
            <a:off x="7802418" y="2126591"/>
            <a:ext cx="3537758" cy="4150386"/>
            <a:chOff x="842398" y="2044002"/>
            <a:chExt cx="3537758" cy="4150386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CF5C67B-7C55-4408-8226-8199F44A854B}"/>
                </a:ext>
              </a:extLst>
            </p:cNvPr>
            <p:cNvSpPr/>
            <p:nvPr/>
          </p:nvSpPr>
          <p:spPr>
            <a:xfrm>
              <a:off x="1129195" y="2068961"/>
              <a:ext cx="2967015" cy="2967015"/>
            </a:xfrm>
            <a:prstGeom prst="ellipse">
              <a:avLst/>
            </a:prstGeom>
            <a:gradFill>
              <a:gsLst>
                <a:gs pos="47000">
                  <a:schemeClr val="accent1">
                    <a:alpha val="0"/>
                  </a:schemeClr>
                </a:gs>
                <a:gs pos="75000">
                  <a:schemeClr val="accent1">
                    <a:alpha val="3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114E38FC-802F-4312-89B6-F5C1A127547D}"/>
                </a:ext>
              </a:extLst>
            </p:cNvPr>
            <p:cNvSpPr/>
            <p:nvPr/>
          </p:nvSpPr>
          <p:spPr>
            <a:xfrm>
              <a:off x="842398" y="5076571"/>
              <a:ext cx="3537758" cy="1117817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D4F2C20-6A28-4756-B36A-08E5D584B319}"/>
                </a:ext>
              </a:extLst>
            </p:cNvPr>
            <p:cNvSpPr/>
            <p:nvPr/>
          </p:nvSpPr>
          <p:spPr>
            <a:xfrm>
              <a:off x="1469577" y="5194073"/>
              <a:ext cx="2283401" cy="701872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F9E636CE-E47D-4A5D-AD4A-DC325DC33960}"/>
                </a:ext>
              </a:extLst>
            </p:cNvPr>
            <p:cNvSpPr/>
            <p:nvPr/>
          </p:nvSpPr>
          <p:spPr>
            <a:xfrm>
              <a:off x="1427226" y="5194073"/>
              <a:ext cx="2368103" cy="755377"/>
            </a:xfrm>
            <a:prstGeom prst="ellipse">
              <a:avLst/>
            </a:prstGeom>
            <a:noFill/>
            <a:ln w="6350">
              <a:gradFill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792837F2-1FF4-4091-B099-587A97657931}"/>
                </a:ext>
              </a:extLst>
            </p:cNvPr>
            <p:cNvSpPr/>
            <p:nvPr/>
          </p:nvSpPr>
          <p:spPr>
            <a:xfrm>
              <a:off x="1757208" y="5154612"/>
              <a:ext cx="1677259" cy="468503"/>
            </a:xfrm>
            <a:custGeom>
              <a:avLst/>
              <a:gdLst>
                <a:gd name="connsiteX0" fmla="*/ 2011893 w 4023785"/>
                <a:gd name="connsiteY0" fmla="*/ 0 h 1123950"/>
                <a:gd name="connsiteX1" fmla="*/ 3680186 w 4023785"/>
                <a:gd name="connsiteY1" fmla="*/ 247770 h 1123950"/>
                <a:gd name="connsiteX2" fmla="*/ 3795252 w 4023785"/>
                <a:gd name="connsiteY2" fmla="*/ 306985 h 1123950"/>
                <a:gd name="connsiteX3" fmla="*/ 4023783 w 4023785"/>
                <a:gd name="connsiteY3" fmla="*/ 306985 h 1123950"/>
                <a:gd name="connsiteX4" fmla="*/ 4023783 w 4023785"/>
                <a:gd name="connsiteY4" fmla="*/ 560456 h 1123950"/>
                <a:gd name="connsiteX5" fmla="*/ 4023237 w 4023785"/>
                <a:gd name="connsiteY5" fmla="*/ 560456 h 1123950"/>
                <a:gd name="connsiteX6" fmla="*/ 4023785 w 4023785"/>
                <a:gd name="connsiteY6" fmla="*/ 561975 h 1123950"/>
                <a:gd name="connsiteX7" fmla="*/ 2011893 w 4023785"/>
                <a:gd name="connsiteY7" fmla="*/ 1123950 h 1123950"/>
                <a:gd name="connsiteX8" fmla="*/ 1 w 4023785"/>
                <a:gd name="connsiteY8" fmla="*/ 561975 h 1123950"/>
                <a:gd name="connsiteX9" fmla="*/ 549 w 4023785"/>
                <a:gd name="connsiteY9" fmla="*/ 560456 h 1123950"/>
                <a:gd name="connsiteX10" fmla="*/ 0 w 4023785"/>
                <a:gd name="connsiteY10" fmla="*/ 560456 h 1123950"/>
                <a:gd name="connsiteX11" fmla="*/ 0 w 4023785"/>
                <a:gd name="connsiteY11" fmla="*/ 306985 h 1123950"/>
                <a:gd name="connsiteX12" fmla="*/ 228534 w 4023785"/>
                <a:gd name="connsiteY12" fmla="*/ 306985 h 1123950"/>
                <a:gd name="connsiteX13" fmla="*/ 343601 w 4023785"/>
                <a:gd name="connsiteY13" fmla="*/ 247770 h 1123950"/>
                <a:gd name="connsiteX14" fmla="*/ 2011893 w 4023785"/>
                <a:gd name="connsiteY14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23785" h="1123950">
                  <a:moveTo>
                    <a:pt x="2011893" y="0"/>
                  </a:moveTo>
                  <a:cubicBezTo>
                    <a:pt x="2706354" y="0"/>
                    <a:pt x="3318634" y="98283"/>
                    <a:pt x="3680186" y="247770"/>
                  </a:cubicBezTo>
                  <a:lnTo>
                    <a:pt x="3795252" y="306985"/>
                  </a:lnTo>
                  <a:lnTo>
                    <a:pt x="4023783" y="306985"/>
                  </a:lnTo>
                  <a:lnTo>
                    <a:pt x="4023783" y="560456"/>
                  </a:lnTo>
                  <a:lnTo>
                    <a:pt x="4023237" y="560456"/>
                  </a:lnTo>
                  <a:lnTo>
                    <a:pt x="4023785" y="561975"/>
                  </a:lnTo>
                  <a:cubicBezTo>
                    <a:pt x="4023785" y="872345"/>
                    <a:pt x="3123030" y="1123950"/>
                    <a:pt x="2011893" y="1123950"/>
                  </a:cubicBezTo>
                  <a:cubicBezTo>
                    <a:pt x="900756" y="1123950"/>
                    <a:pt x="1" y="872345"/>
                    <a:pt x="1" y="561975"/>
                  </a:cubicBezTo>
                  <a:lnTo>
                    <a:pt x="549" y="560456"/>
                  </a:lnTo>
                  <a:lnTo>
                    <a:pt x="0" y="560456"/>
                  </a:lnTo>
                  <a:lnTo>
                    <a:pt x="0" y="306985"/>
                  </a:lnTo>
                  <a:lnTo>
                    <a:pt x="228534" y="306985"/>
                  </a:lnTo>
                  <a:lnTo>
                    <a:pt x="343601" y="247770"/>
                  </a:lnTo>
                  <a:cubicBezTo>
                    <a:pt x="705152" y="98283"/>
                    <a:pt x="1317433" y="0"/>
                    <a:pt x="2011893" y="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alpha val="54000"/>
                  </a:schemeClr>
                </a:gs>
                <a:gs pos="28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5EC41F61-E796-4F88-9DDF-CDB479FF6C74}"/>
                </a:ext>
              </a:extLst>
            </p:cNvPr>
            <p:cNvSpPr/>
            <p:nvPr/>
          </p:nvSpPr>
          <p:spPr>
            <a:xfrm>
              <a:off x="1757208" y="5047000"/>
              <a:ext cx="1677258" cy="468502"/>
            </a:xfrm>
            <a:prstGeom prst="ellipse">
              <a:avLst/>
            </a:prstGeom>
            <a:gradFill>
              <a:gsLst>
                <a:gs pos="100000">
                  <a:schemeClr val="accent1">
                    <a:alpha val="3000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A8C4EC1A-313F-45EA-8098-460F7D913BD9}"/>
                </a:ext>
              </a:extLst>
            </p:cNvPr>
            <p:cNvSpPr/>
            <p:nvPr/>
          </p:nvSpPr>
          <p:spPr>
            <a:xfrm>
              <a:off x="1513692" y="4743487"/>
              <a:ext cx="2166000" cy="666167"/>
            </a:xfrm>
            <a:prstGeom prst="ellipse">
              <a:avLst/>
            </a:prstGeom>
            <a:noFill/>
            <a:ln w="9525">
              <a:gradFill>
                <a:gsLst>
                  <a:gs pos="1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ADC171EC-6CA3-49DC-A0D0-0BBEEC176427}"/>
                </a:ext>
              </a:extLst>
            </p:cNvPr>
            <p:cNvCxnSpPr/>
            <p:nvPr/>
          </p:nvCxnSpPr>
          <p:spPr>
            <a:xfrm>
              <a:off x="1351348" y="5017630"/>
              <a:ext cx="0" cy="443563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C88C709-6152-45F5-A62D-7018C851823C}"/>
                </a:ext>
              </a:extLst>
            </p:cNvPr>
            <p:cNvCxnSpPr/>
            <p:nvPr/>
          </p:nvCxnSpPr>
          <p:spPr>
            <a:xfrm>
              <a:off x="3949272" y="5545009"/>
              <a:ext cx="0" cy="443563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2AF0A3BD-6E03-494F-A9FC-48B348F46536}"/>
                </a:ext>
              </a:extLst>
            </p:cNvPr>
            <p:cNvCxnSpPr>
              <a:cxnSpLocks/>
            </p:cNvCxnSpPr>
            <p:nvPr/>
          </p:nvCxnSpPr>
          <p:spPr>
            <a:xfrm>
              <a:off x="3830953" y="4743487"/>
              <a:ext cx="0" cy="626053"/>
            </a:xfrm>
            <a:prstGeom prst="line">
              <a:avLst/>
            </a:prstGeom>
            <a:ln w="44450"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372D86E-5725-4371-9CB0-4BFCBF507006}"/>
                </a:ext>
              </a:extLst>
            </p:cNvPr>
            <p:cNvSpPr/>
            <p:nvPr/>
          </p:nvSpPr>
          <p:spPr>
            <a:xfrm>
              <a:off x="1134204" y="2044002"/>
              <a:ext cx="2993549" cy="2993550"/>
            </a:xfrm>
            <a:prstGeom prst="ellipse">
              <a:avLst/>
            </a:prstGeom>
            <a:gradFill flip="none" rotWithShape="1">
              <a:gsLst>
                <a:gs pos="16000">
                  <a:schemeClr val="accent1">
                    <a:alpha val="0"/>
                  </a:schemeClr>
                </a:gs>
                <a:gs pos="94000">
                  <a:schemeClr val="accent1"/>
                </a:gs>
                <a:gs pos="6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52D613B-B114-4978-8D87-FB38017D934D}"/>
                </a:ext>
              </a:extLst>
            </p:cNvPr>
            <p:cNvSpPr txBox="1"/>
            <p:nvPr/>
          </p:nvSpPr>
          <p:spPr>
            <a:xfrm>
              <a:off x="1811025" y="3679114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模板定制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2043760-0BA2-4A3E-8FC1-29596BB5A147}"/>
                </a:ext>
              </a:extLst>
            </p:cNvPr>
            <p:cNvSpPr txBox="1"/>
            <p:nvPr/>
          </p:nvSpPr>
          <p:spPr>
            <a:xfrm>
              <a:off x="1726751" y="2939808"/>
              <a:ext cx="19992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8000">
                        <a:schemeClr val="accent1"/>
                      </a:gs>
                      <a:gs pos="84000">
                        <a:schemeClr val="accent1">
                          <a:lumMod val="20000"/>
                          <a:lumOff val="8000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2000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8000">
                        <a:schemeClr val="accent1"/>
                      </a:gs>
                      <a:gs pos="84000">
                        <a:schemeClr val="accent1">
                          <a:lumMod val="20000"/>
                          <a:lumOff val="80000"/>
                        </a:scheme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cs typeface="+mn-ea"/>
                  <a:sym typeface="+mn-lt"/>
                </a:rPr>
                <a:t>页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">
                      <a:schemeClr val="accent1"/>
                    </a:gs>
                    <a:gs pos="84000">
                      <a:schemeClr val="accent1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93" name="Picture 23582">
              <a:extLst>
                <a:ext uri="{FF2B5EF4-FFF2-40B4-BE49-F238E27FC236}">
                  <a16:creationId xmlns:a16="http://schemas.microsoft.com/office/drawing/2014/main" id="{C0314286-6540-4570-86D5-5AF0089488F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994335" y="4084703"/>
              <a:ext cx="363855" cy="26992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90426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8627F6AD-14EE-4D8F-99B1-17E130E764A1}"/>
              </a:ext>
            </a:extLst>
          </p:cNvPr>
          <p:cNvSpPr/>
          <p:nvPr/>
        </p:nvSpPr>
        <p:spPr>
          <a:xfrm rot="20231645">
            <a:off x="5281863" y="1858979"/>
            <a:ext cx="3863793" cy="2752036"/>
          </a:xfrm>
          <a:prstGeom prst="ellipse">
            <a:avLst/>
          </a:prstGeom>
          <a:noFill/>
          <a:ln w="15875">
            <a:gradFill>
              <a:gsLst>
                <a:gs pos="11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530B039-7225-4EBF-80C2-396784AC093A}"/>
              </a:ext>
            </a:extLst>
          </p:cNvPr>
          <p:cNvSpPr/>
          <p:nvPr/>
        </p:nvSpPr>
        <p:spPr>
          <a:xfrm rot="20231645">
            <a:off x="5783657" y="2078705"/>
            <a:ext cx="3014293" cy="2146965"/>
          </a:xfrm>
          <a:prstGeom prst="ellipse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4500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BDA3DD9-08EF-480E-ABC7-F8B71A435F18}"/>
              </a:ext>
            </a:extLst>
          </p:cNvPr>
          <p:cNvSpPr/>
          <p:nvPr/>
        </p:nvSpPr>
        <p:spPr>
          <a:xfrm rot="20231645">
            <a:off x="5188604" y="1973034"/>
            <a:ext cx="4266978" cy="3039208"/>
          </a:xfrm>
          <a:prstGeom prst="ellipse">
            <a:avLst/>
          </a:prstGeom>
          <a:noFill/>
          <a:ln w="12700">
            <a:gradFill>
              <a:gsLst>
                <a:gs pos="18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B972A70-42F0-412F-81F0-6B880FF11925}"/>
              </a:ext>
            </a:extLst>
          </p:cNvPr>
          <p:cNvSpPr/>
          <p:nvPr/>
        </p:nvSpPr>
        <p:spPr>
          <a:xfrm rot="20231645">
            <a:off x="6160701" y="2350382"/>
            <a:ext cx="2140664" cy="152471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4500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CB3C4B3-41A2-4CBF-BFB4-A1CA1938A51E}"/>
              </a:ext>
            </a:extLst>
          </p:cNvPr>
          <p:cNvSpPr/>
          <p:nvPr/>
        </p:nvSpPr>
        <p:spPr>
          <a:xfrm rot="20231645">
            <a:off x="4720963" y="4958281"/>
            <a:ext cx="957875" cy="68225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50CC7F9-E41E-4659-8425-CB37646745DC}"/>
              </a:ext>
            </a:extLst>
          </p:cNvPr>
          <p:cNvSpPr/>
          <p:nvPr/>
        </p:nvSpPr>
        <p:spPr>
          <a:xfrm rot="20231645">
            <a:off x="9032876" y="4947829"/>
            <a:ext cx="957875" cy="68225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BBA7CDB-CC08-4403-962D-7D805080CFE7}"/>
              </a:ext>
            </a:extLst>
          </p:cNvPr>
          <p:cNvSpPr/>
          <p:nvPr/>
        </p:nvSpPr>
        <p:spPr>
          <a:xfrm rot="20231645">
            <a:off x="8974177" y="1685629"/>
            <a:ext cx="957875" cy="68225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4A993A-0B9A-465F-BEE0-722C8DFDE2A0}"/>
              </a:ext>
            </a:extLst>
          </p:cNvPr>
          <p:cNvGrpSpPr/>
          <p:nvPr/>
        </p:nvGrpSpPr>
        <p:grpSpPr>
          <a:xfrm rot="21254174">
            <a:off x="4932442" y="3400947"/>
            <a:ext cx="2735055" cy="1244848"/>
            <a:chOff x="2570064" y="7892140"/>
            <a:chExt cx="2735055" cy="1244848"/>
          </a:xfrm>
        </p:grpSpPr>
        <p:sp>
          <p:nvSpPr>
            <p:cNvPr id="10" name="PA-椭圆 65">
              <a:extLst>
                <a:ext uri="{FF2B5EF4-FFF2-40B4-BE49-F238E27FC236}">
                  <a16:creationId xmlns:a16="http://schemas.microsoft.com/office/drawing/2014/main" id="{053685E6-D15A-4B00-87CF-75C76C526DC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V="1">
              <a:off x="5218688" y="7892140"/>
              <a:ext cx="86431" cy="8643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PA-椭圆 67">
              <a:extLst>
                <a:ext uri="{FF2B5EF4-FFF2-40B4-BE49-F238E27FC236}">
                  <a16:creationId xmlns:a16="http://schemas.microsoft.com/office/drawing/2014/main" id="{CB3F5492-8F92-4EAA-BB13-9CAEBB24EF8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V="1">
              <a:off x="2570064" y="8061958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PA-椭圆 68">
              <a:extLst>
                <a:ext uri="{FF2B5EF4-FFF2-40B4-BE49-F238E27FC236}">
                  <a16:creationId xmlns:a16="http://schemas.microsoft.com/office/drawing/2014/main" id="{8EB931AF-8422-43B6-9B1F-9A45B04E722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4778344" y="8665467"/>
              <a:ext cx="159557" cy="159557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PA-椭圆 92">
              <a:extLst>
                <a:ext uri="{FF2B5EF4-FFF2-40B4-BE49-F238E27FC236}">
                  <a16:creationId xmlns:a16="http://schemas.microsoft.com/office/drawing/2014/main" id="{A8BFA61C-E02B-4587-A384-501F7F70993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V="1">
              <a:off x="3936616" y="9068778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PA-椭圆 95">
              <a:extLst>
                <a:ext uri="{FF2B5EF4-FFF2-40B4-BE49-F238E27FC236}">
                  <a16:creationId xmlns:a16="http://schemas.microsoft.com/office/drawing/2014/main" id="{1C6B094A-1523-40BD-8312-5119F5360DE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5217165" y="8609904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PA-椭圆 68">
              <a:extLst>
                <a:ext uri="{FF2B5EF4-FFF2-40B4-BE49-F238E27FC236}">
                  <a16:creationId xmlns:a16="http://schemas.microsoft.com/office/drawing/2014/main" id="{76CB7F96-FCE5-4A35-A614-DF8002A05DB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V="1">
              <a:off x="2780243" y="8433426"/>
              <a:ext cx="159557" cy="159557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4B17B1A-1D7B-4529-AFA9-474AB36F982E}"/>
              </a:ext>
            </a:extLst>
          </p:cNvPr>
          <p:cNvSpPr txBox="1"/>
          <p:nvPr/>
        </p:nvSpPr>
        <p:spPr>
          <a:xfrm>
            <a:off x="6677035" y="2438605"/>
            <a:ext cx="1107996" cy="1200329"/>
          </a:xfrm>
          <a:prstGeom prst="rect">
            <a:avLst/>
          </a:prstGeom>
          <a:noFill/>
          <a:scene3d>
            <a:camera prst="perspectiveHeroicExtremeLeftFacing">
              <a:rot lat="20486833" lon="2163514" rev="18831271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科技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图形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3236DA-83D1-41A9-B3A1-35743D3D5DEE}"/>
              </a:ext>
            </a:extLst>
          </p:cNvPr>
          <p:cNvSpPr txBox="1"/>
          <p:nvPr/>
        </p:nvSpPr>
        <p:spPr>
          <a:xfrm>
            <a:off x="4701741" y="5114742"/>
            <a:ext cx="877163" cy="369332"/>
          </a:xfrm>
          <a:prstGeom prst="rect">
            <a:avLst/>
          </a:prstGeom>
          <a:noFill/>
          <a:scene3d>
            <a:camera prst="perspectiveHeroicExtremeLeftFacing">
              <a:rot lat="20486833" lon="2163514" rev="18831271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可编辑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0109DC-2039-4F76-A811-DCF3CD9542F6}"/>
              </a:ext>
            </a:extLst>
          </p:cNvPr>
          <p:cNvSpPr txBox="1"/>
          <p:nvPr/>
        </p:nvSpPr>
        <p:spPr>
          <a:xfrm>
            <a:off x="9173171" y="1653617"/>
            <a:ext cx="646331" cy="646331"/>
          </a:xfrm>
          <a:prstGeom prst="rect">
            <a:avLst/>
          </a:prstGeom>
          <a:noFill/>
          <a:scene3d>
            <a:camera prst="perspectiveHeroicExtremeLeftFacing">
              <a:rot lat="20486833" lon="2163514" rev="18831271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一键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换色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71CE2A1-2438-47FE-8D9D-70055A978027}"/>
              </a:ext>
            </a:extLst>
          </p:cNvPr>
          <p:cNvSpPr txBox="1"/>
          <p:nvPr/>
        </p:nvSpPr>
        <p:spPr>
          <a:xfrm>
            <a:off x="9204820" y="4960964"/>
            <a:ext cx="646331" cy="646331"/>
          </a:xfrm>
          <a:prstGeom prst="rect">
            <a:avLst/>
          </a:prstGeom>
          <a:noFill/>
          <a:scene3d>
            <a:camera prst="perspectiveHeroicExtremeLeftFacing">
              <a:rot lat="20486833" lon="2163514" rev="18831271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全网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独家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F5B8053-AD57-47D3-84E3-A6158C048904}"/>
              </a:ext>
            </a:extLst>
          </p:cNvPr>
          <p:cNvSpPr/>
          <p:nvPr/>
        </p:nvSpPr>
        <p:spPr>
          <a:xfrm rot="20231645">
            <a:off x="5839813" y="5887906"/>
            <a:ext cx="697218" cy="496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Freeform: Shape 40">
            <a:extLst>
              <a:ext uri="{FF2B5EF4-FFF2-40B4-BE49-F238E27FC236}">
                <a16:creationId xmlns:a16="http://schemas.microsoft.com/office/drawing/2014/main" id="{22D78298-A610-4E2F-9759-01284E8F7F5C}"/>
              </a:ext>
            </a:extLst>
          </p:cNvPr>
          <p:cNvSpPr/>
          <p:nvPr/>
        </p:nvSpPr>
        <p:spPr>
          <a:xfrm>
            <a:off x="6028979" y="5967336"/>
            <a:ext cx="302598" cy="302592"/>
          </a:xfrm>
          <a:custGeom>
            <a:avLst/>
            <a:gdLst>
              <a:gd name="connsiteX0" fmla="*/ 56885 w 496455"/>
              <a:gd name="connsiteY0" fmla="*/ 372331 h 496445"/>
              <a:gd name="connsiteX1" fmla="*/ 149971 w 496455"/>
              <a:gd name="connsiteY1" fmla="*/ 372331 h 496445"/>
              <a:gd name="connsiteX2" fmla="*/ 165485 w 496455"/>
              <a:gd name="connsiteY2" fmla="*/ 387845 h 496445"/>
              <a:gd name="connsiteX3" fmla="*/ 165485 w 496455"/>
              <a:gd name="connsiteY3" fmla="*/ 480931 h 496445"/>
              <a:gd name="connsiteX4" fmla="*/ 149971 w 496455"/>
              <a:gd name="connsiteY4" fmla="*/ 496445 h 496445"/>
              <a:gd name="connsiteX5" fmla="*/ 56885 w 496455"/>
              <a:gd name="connsiteY5" fmla="*/ 496445 h 496445"/>
              <a:gd name="connsiteX6" fmla="*/ 41371 w 496455"/>
              <a:gd name="connsiteY6" fmla="*/ 480931 h 496445"/>
              <a:gd name="connsiteX7" fmla="*/ 41371 w 496455"/>
              <a:gd name="connsiteY7" fmla="*/ 387845 h 496445"/>
              <a:gd name="connsiteX8" fmla="*/ 56885 w 496455"/>
              <a:gd name="connsiteY8" fmla="*/ 372331 h 496445"/>
              <a:gd name="connsiteX9" fmla="*/ 222370 w 496455"/>
              <a:gd name="connsiteY9" fmla="*/ 268903 h 496445"/>
              <a:gd name="connsiteX10" fmla="*/ 315456 w 496455"/>
              <a:gd name="connsiteY10" fmla="*/ 268903 h 496445"/>
              <a:gd name="connsiteX11" fmla="*/ 330970 w 496455"/>
              <a:gd name="connsiteY11" fmla="*/ 284417 h 496445"/>
              <a:gd name="connsiteX12" fmla="*/ 330970 w 496455"/>
              <a:gd name="connsiteY12" fmla="*/ 480931 h 496445"/>
              <a:gd name="connsiteX13" fmla="*/ 315456 w 496455"/>
              <a:gd name="connsiteY13" fmla="*/ 496445 h 496445"/>
              <a:gd name="connsiteX14" fmla="*/ 222370 w 496455"/>
              <a:gd name="connsiteY14" fmla="*/ 496445 h 496445"/>
              <a:gd name="connsiteX15" fmla="*/ 206856 w 496455"/>
              <a:gd name="connsiteY15" fmla="*/ 480931 h 496445"/>
              <a:gd name="connsiteX16" fmla="*/ 206856 w 496455"/>
              <a:gd name="connsiteY16" fmla="*/ 284417 h 496445"/>
              <a:gd name="connsiteX17" fmla="*/ 222370 w 496455"/>
              <a:gd name="connsiteY17" fmla="*/ 268903 h 496445"/>
              <a:gd name="connsiteX18" fmla="*/ 387855 w 496455"/>
              <a:gd name="connsiteY18" fmla="*/ 165475 h 496445"/>
              <a:gd name="connsiteX19" fmla="*/ 480941 w 496455"/>
              <a:gd name="connsiteY19" fmla="*/ 165475 h 496445"/>
              <a:gd name="connsiteX20" fmla="*/ 496455 w 496455"/>
              <a:gd name="connsiteY20" fmla="*/ 180989 h 496445"/>
              <a:gd name="connsiteX21" fmla="*/ 496455 w 496455"/>
              <a:gd name="connsiteY21" fmla="*/ 480931 h 496445"/>
              <a:gd name="connsiteX22" fmla="*/ 480941 w 496455"/>
              <a:gd name="connsiteY22" fmla="*/ 496445 h 496445"/>
              <a:gd name="connsiteX23" fmla="*/ 387855 w 496455"/>
              <a:gd name="connsiteY23" fmla="*/ 496445 h 496445"/>
              <a:gd name="connsiteX24" fmla="*/ 372341 w 496455"/>
              <a:gd name="connsiteY24" fmla="*/ 480931 h 496445"/>
              <a:gd name="connsiteX25" fmla="*/ 372341 w 496455"/>
              <a:gd name="connsiteY25" fmla="*/ 180989 h 496445"/>
              <a:gd name="connsiteX26" fmla="*/ 387855 w 496455"/>
              <a:gd name="connsiteY26" fmla="*/ 165475 h 496445"/>
              <a:gd name="connsiteX27" fmla="*/ 103439 w 496455"/>
              <a:gd name="connsiteY27" fmla="*/ 0 h 496445"/>
              <a:gd name="connsiteX28" fmla="*/ 111640 w 496455"/>
              <a:gd name="connsiteY28" fmla="*/ 3816 h 496445"/>
              <a:gd name="connsiteX29" fmla="*/ 141903 w 496455"/>
              <a:gd name="connsiteY29" fmla="*/ 43161 h 496445"/>
              <a:gd name="connsiteX30" fmla="*/ 165485 w 496455"/>
              <a:gd name="connsiteY30" fmla="*/ 112519 h 496445"/>
              <a:gd name="connsiteX31" fmla="*/ 165485 w 496455"/>
              <a:gd name="connsiteY31" fmla="*/ 171308 h 496445"/>
              <a:gd name="connsiteX32" fmla="*/ 191714 w 496455"/>
              <a:gd name="connsiteY32" fmla="*/ 197537 h 496445"/>
              <a:gd name="connsiteX33" fmla="*/ 206856 w 496455"/>
              <a:gd name="connsiteY33" fmla="*/ 234110 h 496445"/>
              <a:gd name="connsiteX34" fmla="*/ 206856 w 496455"/>
              <a:gd name="connsiteY34" fmla="*/ 258332 h 496445"/>
              <a:gd name="connsiteX35" fmla="*/ 196513 w 496455"/>
              <a:gd name="connsiteY35" fmla="*/ 268675 h 496445"/>
              <a:gd name="connsiteX36" fmla="*/ 175827 w 496455"/>
              <a:gd name="connsiteY36" fmla="*/ 268675 h 496445"/>
              <a:gd name="connsiteX37" fmla="*/ 175827 w 496455"/>
              <a:gd name="connsiteY37" fmla="*/ 289361 h 496445"/>
              <a:gd name="connsiteX38" fmla="*/ 155142 w 496455"/>
              <a:gd name="connsiteY38" fmla="*/ 310047 h 496445"/>
              <a:gd name="connsiteX39" fmla="*/ 134456 w 496455"/>
              <a:gd name="connsiteY39" fmla="*/ 289361 h 496445"/>
              <a:gd name="connsiteX40" fmla="*/ 134456 w 496455"/>
              <a:gd name="connsiteY40" fmla="*/ 268675 h 496445"/>
              <a:gd name="connsiteX41" fmla="*/ 72399 w 496455"/>
              <a:gd name="connsiteY41" fmla="*/ 268675 h 496445"/>
              <a:gd name="connsiteX42" fmla="*/ 72399 w 496455"/>
              <a:gd name="connsiteY42" fmla="*/ 289361 h 496445"/>
              <a:gd name="connsiteX43" fmla="*/ 51714 w 496455"/>
              <a:gd name="connsiteY43" fmla="*/ 310047 h 496445"/>
              <a:gd name="connsiteX44" fmla="*/ 31028 w 496455"/>
              <a:gd name="connsiteY44" fmla="*/ 289361 h 496445"/>
              <a:gd name="connsiteX45" fmla="*/ 31028 w 496455"/>
              <a:gd name="connsiteY45" fmla="*/ 268675 h 496445"/>
              <a:gd name="connsiteX46" fmla="*/ 10343 w 496455"/>
              <a:gd name="connsiteY46" fmla="*/ 268675 h 496445"/>
              <a:gd name="connsiteX47" fmla="*/ 0 w 496455"/>
              <a:gd name="connsiteY47" fmla="*/ 258332 h 496445"/>
              <a:gd name="connsiteX48" fmla="*/ 0 w 496455"/>
              <a:gd name="connsiteY48" fmla="*/ 234110 h 496445"/>
              <a:gd name="connsiteX49" fmla="*/ 15142 w 496455"/>
              <a:gd name="connsiteY49" fmla="*/ 197537 h 496445"/>
              <a:gd name="connsiteX50" fmla="*/ 41371 w 496455"/>
              <a:gd name="connsiteY50" fmla="*/ 171308 h 496445"/>
              <a:gd name="connsiteX51" fmla="*/ 41371 w 496455"/>
              <a:gd name="connsiteY51" fmla="*/ 112519 h 496445"/>
              <a:gd name="connsiteX52" fmla="*/ 64974 w 496455"/>
              <a:gd name="connsiteY52" fmla="*/ 43140 h 496445"/>
              <a:gd name="connsiteX53" fmla="*/ 95237 w 496455"/>
              <a:gd name="connsiteY53" fmla="*/ 3816 h 496445"/>
              <a:gd name="connsiteX54" fmla="*/ 103439 w 496455"/>
              <a:gd name="connsiteY54" fmla="*/ 0 h 49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6455" h="496445">
                <a:moveTo>
                  <a:pt x="56885" y="372331"/>
                </a:moveTo>
                <a:lnTo>
                  <a:pt x="149971" y="372331"/>
                </a:lnTo>
                <a:cubicBezTo>
                  <a:pt x="158534" y="372331"/>
                  <a:pt x="165485" y="379281"/>
                  <a:pt x="165485" y="387845"/>
                </a:cubicBezTo>
                <a:lnTo>
                  <a:pt x="165485" y="480931"/>
                </a:lnTo>
                <a:cubicBezTo>
                  <a:pt x="165485" y="489494"/>
                  <a:pt x="158534" y="496445"/>
                  <a:pt x="149971" y="496445"/>
                </a:cubicBezTo>
                <a:lnTo>
                  <a:pt x="56885" y="496445"/>
                </a:lnTo>
                <a:cubicBezTo>
                  <a:pt x="48321" y="496445"/>
                  <a:pt x="41371" y="489494"/>
                  <a:pt x="41371" y="480931"/>
                </a:cubicBezTo>
                <a:lnTo>
                  <a:pt x="41371" y="387845"/>
                </a:lnTo>
                <a:cubicBezTo>
                  <a:pt x="41371" y="379281"/>
                  <a:pt x="48321" y="372331"/>
                  <a:pt x="56885" y="372331"/>
                </a:cubicBezTo>
                <a:close/>
                <a:moveTo>
                  <a:pt x="222370" y="268903"/>
                </a:moveTo>
                <a:lnTo>
                  <a:pt x="315456" y="268903"/>
                </a:lnTo>
                <a:cubicBezTo>
                  <a:pt x="324019" y="268903"/>
                  <a:pt x="330970" y="275853"/>
                  <a:pt x="330970" y="284417"/>
                </a:cubicBezTo>
                <a:lnTo>
                  <a:pt x="330970" y="480931"/>
                </a:lnTo>
                <a:cubicBezTo>
                  <a:pt x="330970" y="489495"/>
                  <a:pt x="324019" y="496445"/>
                  <a:pt x="315456" y="496445"/>
                </a:cubicBezTo>
                <a:lnTo>
                  <a:pt x="222370" y="496445"/>
                </a:lnTo>
                <a:cubicBezTo>
                  <a:pt x="213806" y="496445"/>
                  <a:pt x="206856" y="489495"/>
                  <a:pt x="206856" y="480931"/>
                </a:cubicBezTo>
                <a:lnTo>
                  <a:pt x="206856" y="284417"/>
                </a:lnTo>
                <a:cubicBezTo>
                  <a:pt x="206856" y="275853"/>
                  <a:pt x="213806" y="268903"/>
                  <a:pt x="222370" y="268903"/>
                </a:cubicBezTo>
                <a:close/>
                <a:moveTo>
                  <a:pt x="387855" y="165475"/>
                </a:moveTo>
                <a:lnTo>
                  <a:pt x="480941" y="165475"/>
                </a:lnTo>
                <a:cubicBezTo>
                  <a:pt x="489504" y="165475"/>
                  <a:pt x="496455" y="172425"/>
                  <a:pt x="496455" y="180989"/>
                </a:cubicBezTo>
                <a:lnTo>
                  <a:pt x="496455" y="480931"/>
                </a:lnTo>
                <a:cubicBezTo>
                  <a:pt x="496455" y="489495"/>
                  <a:pt x="489504" y="496445"/>
                  <a:pt x="480941" y="496445"/>
                </a:cubicBezTo>
                <a:lnTo>
                  <a:pt x="387855" y="496445"/>
                </a:lnTo>
                <a:cubicBezTo>
                  <a:pt x="379291" y="496445"/>
                  <a:pt x="372341" y="489495"/>
                  <a:pt x="372341" y="480931"/>
                </a:cubicBezTo>
                <a:lnTo>
                  <a:pt x="372341" y="180989"/>
                </a:lnTo>
                <a:cubicBezTo>
                  <a:pt x="372341" y="172425"/>
                  <a:pt x="379291" y="165475"/>
                  <a:pt x="387855" y="165475"/>
                </a:cubicBezTo>
                <a:close/>
                <a:moveTo>
                  <a:pt x="103439" y="0"/>
                </a:moveTo>
                <a:cubicBezTo>
                  <a:pt x="106562" y="0"/>
                  <a:pt x="109686" y="1272"/>
                  <a:pt x="111640" y="3816"/>
                </a:cubicBezTo>
                <a:lnTo>
                  <a:pt x="141903" y="43161"/>
                </a:lnTo>
                <a:cubicBezTo>
                  <a:pt x="157107" y="62915"/>
                  <a:pt x="165485" y="87552"/>
                  <a:pt x="165485" y="112519"/>
                </a:cubicBezTo>
                <a:lnTo>
                  <a:pt x="165485" y="171308"/>
                </a:lnTo>
                <a:lnTo>
                  <a:pt x="191714" y="197537"/>
                </a:lnTo>
                <a:cubicBezTo>
                  <a:pt x="201478" y="207301"/>
                  <a:pt x="206856" y="220292"/>
                  <a:pt x="206856" y="234110"/>
                </a:cubicBezTo>
                <a:lnTo>
                  <a:pt x="206856" y="258332"/>
                </a:lnTo>
                <a:cubicBezTo>
                  <a:pt x="206856" y="264062"/>
                  <a:pt x="202223" y="268675"/>
                  <a:pt x="196513" y="268675"/>
                </a:cubicBezTo>
                <a:lnTo>
                  <a:pt x="175827" y="268675"/>
                </a:lnTo>
                <a:lnTo>
                  <a:pt x="175827" y="289361"/>
                </a:lnTo>
                <a:cubicBezTo>
                  <a:pt x="175827" y="300800"/>
                  <a:pt x="166581" y="310047"/>
                  <a:pt x="155142" y="310047"/>
                </a:cubicBezTo>
                <a:cubicBezTo>
                  <a:pt x="143702" y="310047"/>
                  <a:pt x="134456" y="300780"/>
                  <a:pt x="134456" y="289361"/>
                </a:cubicBezTo>
                <a:lnTo>
                  <a:pt x="134456" y="268675"/>
                </a:lnTo>
                <a:lnTo>
                  <a:pt x="72399" y="268675"/>
                </a:lnTo>
                <a:lnTo>
                  <a:pt x="72399" y="289361"/>
                </a:lnTo>
                <a:cubicBezTo>
                  <a:pt x="72399" y="300800"/>
                  <a:pt x="63153" y="310047"/>
                  <a:pt x="51714" y="310047"/>
                </a:cubicBezTo>
                <a:cubicBezTo>
                  <a:pt x="40274" y="310047"/>
                  <a:pt x="31028" y="300780"/>
                  <a:pt x="31028" y="289361"/>
                </a:cubicBezTo>
                <a:lnTo>
                  <a:pt x="31028" y="268675"/>
                </a:lnTo>
                <a:lnTo>
                  <a:pt x="10343" y="268675"/>
                </a:lnTo>
                <a:cubicBezTo>
                  <a:pt x="4634" y="268675"/>
                  <a:pt x="0" y="264042"/>
                  <a:pt x="0" y="258332"/>
                </a:cubicBezTo>
                <a:lnTo>
                  <a:pt x="0" y="234110"/>
                </a:lnTo>
                <a:cubicBezTo>
                  <a:pt x="0" y="220292"/>
                  <a:pt x="5378" y="207301"/>
                  <a:pt x="15142" y="197537"/>
                </a:cubicBezTo>
                <a:lnTo>
                  <a:pt x="41371" y="171308"/>
                </a:lnTo>
                <a:lnTo>
                  <a:pt x="41371" y="112519"/>
                </a:lnTo>
                <a:cubicBezTo>
                  <a:pt x="41371" y="87552"/>
                  <a:pt x="49749" y="62915"/>
                  <a:pt x="64974" y="43140"/>
                </a:cubicBezTo>
                <a:lnTo>
                  <a:pt x="95237" y="3816"/>
                </a:lnTo>
                <a:cubicBezTo>
                  <a:pt x="97192" y="1272"/>
                  <a:pt x="100315" y="0"/>
                  <a:pt x="103439" y="0"/>
                </a:cubicBezTo>
                <a:close/>
              </a:path>
            </a:pathLst>
          </a:custGeom>
          <a:gradFill>
            <a:gsLst>
              <a:gs pos="49000">
                <a:schemeClr val="bg1"/>
              </a:gs>
              <a:gs pos="2000">
                <a:schemeClr val="bg1"/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  <a:scene3d>
            <a:camera prst="isometricOffAxis2Top">
              <a:rot lat="20460001" lon="2166000" rev="19260001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isometricOffAxis2Top">
                <a:rot lat="20460000" lon="2160000" rev="18141450"/>
              </a:camera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C8E104E-FD31-4708-9891-4C206AF85219}"/>
              </a:ext>
            </a:extLst>
          </p:cNvPr>
          <p:cNvSpPr/>
          <p:nvPr/>
        </p:nvSpPr>
        <p:spPr>
          <a:xfrm rot="20231645">
            <a:off x="7651638" y="5719891"/>
            <a:ext cx="697218" cy="496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1E7966B-8383-4BFB-AEC1-6E422311F904}"/>
              </a:ext>
            </a:extLst>
          </p:cNvPr>
          <p:cNvSpPr/>
          <p:nvPr/>
        </p:nvSpPr>
        <p:spPr>
          <a:xfrm rot="20231645">
            <a:off x="10045967" y="3394075"/>
            <a:ext cx="697218" cy="496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8124C3-5CB5-4429-992B-C22C3D6504AE}"/>
              </a:ext>
            </a:extLst>
          </p:cNvPr>
          <p:cNvSpPr/>
          <p:nvPr/>
        </p:nvSpPr>
        <p:spPr>
          <a:xfrm>
            <a:off x="7838004" y="5881010"/>
            <a:ext cx="302598" cy="277394"/>
          </a:xfrm>
          <a:custGeom>
            <a:avLst/>
            <a:gdLst>
              <a:gd name="connsiteX0" fmla="*/ 206028 w 496455"/>
              <a:gd name="connsiteY0" fmla="*/ 417250 h 455105"/>
              <a:gd name="connsiteX1" fmla="*/ 290425 w 496455"/>
              <a:gd name="connsiteY1" fmla="*/ 417250 h 455105"/>
              <a:gd name="connsiteX2" fmla="*/ 290425 w 496455"/>
              <a:gd name="connsiteY2" fmla="*/ 432144 h 455105"/>
              <a:gd name="connsiteX3" fmla="*/ 267257 w 496455"/>
              <a:gd name="connsiteY3" fmla="*/ 455105 h 455105"/>
              <a:gd name="connsiteX4" fmla="*/ 229196 w 496455"/>
              <a:gd name="connsiteY4" fmla="*/ 455105 h 455105"/>
              <a:gd name="connsiteX5" fmla="*/ 206028 w 496455"/>
              <a:gd name="connsiteY5" fmla="*/ 428420 h 455105"/>
              <a:gd name="connsiteX6" fmla="*/ 246800 w 496455"/>
              <a:gd name="connsiteY6" fmla="*/ 206877 h 455105"/>
              <a:gd name="connsiteX7" fmla="*/ 313821 w 496455"/>
              <a:gd name="connsiteY7" fmla="*/ 233768 h 455105"/>
              <a:gd name="connsiteX8" fmla="*/ 341333 w 496455"/>
              <a:gd name="connsiteY8" fmla="*/ 299342 h 455105"/>
              <a:gd name="connsiteX9" fmla="*/ 307202 w 496455"/>
              <a:gd name="connsiteY9" fmla="*/ 370914 h 455105"/>
              <a:gd name="connsiteX10" fmla="*/ 291067 w 496455"/>
              <a:gd name="connsiteY10" fmla="*/ 396564 h 455105"/>
              <a:gd name="connsiteX11" fmla="*/ 205635 w 496455"/>
              <a:gd name="connsiteY11" fmla="*/ 396564 h 455105"/>
              <a:gd name="connsiteX12" fmla="*/ 190535 w 496455"/>
              <a:gd name="connsiteY12" fmla="*/ 371948 h 455105"/>
              <a:gd name="connsiteX13" fmla="*/ 155162 w 496455"/>
              <a:gd name="connsiteY13" fmla="*/ 297480 h 455105"/>
              <a:gd name="connsiteX14" fmla="*/ 246800 w 496455"/>
              <a:gd name="connsiteY14" fmla="*/ 206877 h 455105"/>
              <a:gd name="connsiteX15" fmla="*/ 248228 w 496455"/>
              <a:gd name="connsiteY15" fmla="*/ 0 h 455105"/>
              <a:gd name="connsiteX16" fmla="*/ 386201 w 496455"/>
              <a:gd name="connsiteY16" fmla="*/ 81295 h 455105"/>
              <a:gd name="connsiteX17" fmla="*/ 496455 w 496455"/>
              <a:gd name="connsiteY17" fmla="*/ 205408 h 455105"/>
              <a:gd name="connsiteX18" fmla="*/ 395095 w 496455"/>
              <a:gd name="connsiteY18" fmla="*/ 328488 h 455105"/>
              <a:gd name="connsiteX19" fmla="*/ 378961 w 496455"/>
              <a:gd name="connsiteY19" fmla="*/ 330556 h 455105"/>
              <a:gd name="connsiteX20" fmla="*/ 382684 w 496455"/>
              <a:gd name="connsiteY20" fmla="*/ 299321 h 455105"/>
              <a:gd name="connsiteX21" fmla="*/ 342968 w 496455"/>
              <a:gd name="connsiteY21" fmla="*/ 204374 h 455105"/>
              <a:gd name="connsiteX22" fmla="*/ 249055 w 496455"/>
              <a:gd name="connsiteY22" fmla="*/ 165485 h 455105"/>
              <a:gd name="connsiteX23" fmla="*/ 246366 w 496455"/>
              <a:gd name="connsiteY23" fmla="*/ 165485 h 455105"/>
              <a:gd name="connsiteX24" fmla="*/ 113771 w 496455"/>
              <a:gd name="connsiteY24" fmla="*/ 296632 h 455105"/>
              <a:gd name="connsiteX25" fmla="*/ 117494 w 496455"/>
              <a:gd name="connsiteY25" fmla="*/ 330970 h 455105"/>
              <a:gd name="connsiteX26" fmla="*/ 106531 w 496455"/>
              <a:gd name="connsiteY26" fmla="*/ 330970 h 455105"/>
              <a:gd name="connsiteX27" fmla="*/ 0 w 496455"/>
              <a:gd name="connsiteY27" fmla="*/ 225473 h 455105"/>
              <a:gd name="connsiteX28" fmla="*/ 95154 w 496455"/>
              <a:gd name="connsiteY28" fmla="*/ 120597 h 455105"/>
              <a:gd name="connsiteX29" fmla="*/ 248228 w 496455"/>
              <a:gd name="connsiteY29" fmla="*/ 0 h 45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6455" h="455105">
                <a:moveTo>
                  <a:pt x="206028" y="417250"/>
                </a:moveTo>
                <a:lnTo>
                  <a:pt x="290425" y="417250"/>
                </a:lnTo>
                <a:lnTo>
                  <a:pt x="290425" y="432144"/>
                </a:lnTo>
                <a:cubicBezTo>
                  <a:pt x="290425" y="444762"/>
                  <a:pt x="280083" y="455105"/>
                  <a:pt x="267257" y="455105"/>
                </a:cubicBezTo>
                <a:lnTo>
                  <a:pt x="229196" y="455105"/>
                </a:lnTo>
                <a:cubicBezTo>
                  <a:pt x="218026" y="455105"/>
                  <a:pt x="206028" y="446830"/>
                  <a:pt x="206028" y="428420"/>
                </a:cubicBezTo>
                <a:close/>
                <a:moveTo>
                  <a:pt x="246800" y="206877"/>
                </a:moveTo>
                <a:cubicBezTo>
                  <a:pt x="271829" y="206256"/>
                  <a:pt x="295824" y="215979"/>
                  <a:pt x="313821" y="233768"/>
                </a:cubicBezTo>
                <a:cubicBezTo>
                  <a:pt x="331611" y="251144"/>
                  <a:pt x="341333" y="274519"/>
                  <a:pt x="341333" y="299342"/>
                </a:cubicBezTo>
                <a:cubicBezTo>
                  <a:pt x="341333" y="327267"/>
                  <a:pt x="328921" y="353331"/>
                  <a:pt x="307202" y="370914"/>
                </a:cubicBezTo>
                <a:cubicBezTo>
                  <a:pt x="298514" y="377947"/>
                  <a:pt x="292928" y="387049"/>
                  <a:pt x="291067" y="396564"/>
                </a:cubicBezTo>
                <a:lnTo>
                  <a:pt x="205635" y="396564"/>
                </a:lnTo>
                <a:cubicBezTo>
                  <a:pt x="204187" y="387256"/>
                  <a:pt x="199016" y="378568"/>
                  <a:pt x="190535" y="371948"/>
                </a:cubicBezTo>
                <a:cubicBezTo>
                  <a:pt x="167574" y="353952"/>
                  <a:pt x="154542" y="326854"/>
                  <a:pt x="155162" y="297480"/>
                </a:cubicBezTo>
                <a:cubicBezTo>
                  <a:pt x="156196" y="248248"/>
                  <a:pt x="197361" y="207498"/>
                  <a:pt x="246800" y="206877"/>
                </a:cubicBezTo>
                <a:close/>
                <a:moveTo>
                  <a:pt x="248228" y="0"/>
                </a:moveTo>
                <a:cubicBezTo>
                  <a:pt x="305940" y="0"/>
                  <a:pt x="359102" y="31649"/>
                  <a:pt x="386201" y="81295"/>
                </a:cubicBezTo>
                <a:cubicBezTo>
                  <a:pt x="448671" y="89155"/>
                  <a:pt x="496455" y="142110"/>
                  <a:pt x="496455" y="205408"/>
                </a:cubicBezTo>
                <a:cubicBezTo>
                  <a:pt x="496455" y="264776"/>
                  <a:pt x="453843" y="316490"/>
                  <a:pt x="395095" y="328488"/>
                </a:cubicBezTo>
                <a:cubicBezTo>
                  <a:pt x="389924" y="329522"/>
                  <a:pt x="384546" y="330349"/>
                  <a:pt x="378961" y="330556"/>
                </a:cubicBezTo>
                <a:cubicBezTo>
                  <a:pt x="381443" y="320420"/>
                  <a:pt x="382684" y="309871"/>
                  <a:pt x="382684" y="299321"/>
                </a:cubicBezTo>
                <a:cubicBezTo>
                  <a:pt x="382684" y="263121"/>
                  <a:pt x="368411" y="229404"/>
                  <a:pt x="342968" y="204374"/>
                </a:cubicBezTo>
                <a:cubicBezTo>
                  <a:pt x="317524" y="179344"/>
                  <a:pt x="284220" y="165485"/>
                  <a:pt x="249055" y="165485"/>
                </a:cubicBezTo>
                <a:lnTo>
                  <a:pt x="246366" y="165485"/>
                </a:lnTo>
                <a:cubicBezTo>
                  <a:pt x="174794" y="166312"/>
                  <a:pt x="115219" y="225266"/>
                  <a:pt x="113771" y="296632"/>
                </a:cubicBezTo>
                <a:cubicBezTo>
                  <a:pt x="113564" y="308423"/>
                  <a:pt x="114805" y="320007"/>
                  <a:pt x="117494" y="330970"/>
                </a:cubicBezTo>
                <a:lnTo>
                  <a:pt x="106531" y="330970"/>
                </a:lnTo>
                <a:cubicBezTo>
                  <a:pt x="47784" y="330970"/>
                  <a:pt x="0" y="283600"/>
                  <a:pt x="0" y="225473"/>
                </a:cubicBezTo>
                <a:cubicBezTo>
                  <a:pt x="0" y="171070"/>
                  <a:pt x="41785" y="126182"/>
                  <a:pt x="95154" y="120597"/>
                </a:cubicBezTo>
                <a:cubicBezTo>
                  <a:pt x="111289" y="51093"/>
                  <a:pt x="175000" y="0"/>
                  <a:pt x="248228" y="0"/>
                </a:cubicBezTo>
                <a:close/>
              </a:path>
            </a:pathLst>
          </a:custGeom>
          <a:gradFill>
            <a:gsLst>
              <a:gs pos="49000">
                <a:schemeClr val="bg1"/>
              </a:gs>
              <a:gs pos="2000">
                <a:schemeClr val="bg1"/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  <a:scene3d>
            <a:camera prst="isometricOffAxis2Top">
              <a:rot lat="20460001" lon="2166000" rev="19260001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isometricOffAxis2Top">
                <a:rot lat="20460000" lon="2160000" rev="18141450"/>
              </a:camera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Freeform: Shape 33">
            <a:extLst>
              <a:ext uri="{FF2B5EF4-FFF2-40B4-BE49-F238E27FC236}">
                <a16:creationId xmlns:a16="http://schemas.microsoft.com/office/drawing/2014/main" id="{02383736-F14C-4361-B23A-61C86F8E57BA}"/>
              </a:ext>
            </a:extLst>
          </p:cNvPr>
          <p:cNvSpPr/>
          <p:nvPr/>
        </p:nvSpPr>
        <p:spPr>
          <a:xfrm>
            <a:off x="10205302" y="3412812"/>
            <a:ext cx="302636" cy="302621"/>
          </a:xfrm>
          <a:custGeom>
            <a:avLst/>
            <a:gdLst>
              <a:gd name="connsiteX0" fmla="*/ 411997 w 496518"/>
              <a:gd name="connsiteY0" fmla="*/ 412035 h 496494"/>
              <a:gd name="connsiteX1" fmla="*/ 411997 w 496518"/>
              <a:gd name="connsiteY1" fmla="*/ 450728 h 496494"/>
              <a:gd name="connsiteX2" fmla="*/ 435100 w 496518"/>
              <a:gd name="connsiteY2" fmla="*/ 435138 h 496494"/>
              <a:gd name="connsiteX3" fmla="*/ 450690 w 496518"/>
              <a:gd name="connsiteY3" fmla="*/ 412035 h 496494"/>
              <a:gd name="connsiteX4" fmla="*/ 343031 w 496518"/>
              <a:gd name="connsiteY4" fmla="*/ 412035 h 496494"/>
              <a:gd name="connsiteX5" fmla="*/ 343031 w 496518"/>
              <a:gd name="connsiteY5" fmla="*/ 461627 h 496494"/>
              <a:gd name="connsiteX6" fmla="*/ 362000 w 496518"/>
              <a:gd name="connsiteY6" fmla="*/ 465466 h 496494"/>
              <a:gd name="connsiteX7" fmla="*/ 380969 w 496518"/>
              <a:gd name="connsiteY7" fmla="*/ 461627 h 496494"/>
              <a:gd name="connsiteX8" fmla="*/ 380969 w 496518"/>
              <a:gd name="connsiteY8" fmla="*/ 412035 h 496494"/>
              <a:gd name="connsiteX9" fmla="*/ 273309 w 496518"/>
              <a:gd name="connsiteY9" fmla="*/ 412035 h 496494"/>
              <a:gd name="connsiteX10" fmla="*/ 288899 w 496518"/>
              <a:gd name="connsiteY10" fmla="*/ 435138 h 496494"/>
              <a:gd name="connsiteX11" fmla="*/ 312003 w 496518"/>
              <a:gd name="connsiteY11" fmla="*/ 450729 h 496494"/>
              <a:gd name="connsiteX12" fmla="*/ 312003 w 496518"/>
              <a:gd name="connsiteY12" fmla="*/ 412035 h 496494"/>
              <a:gd name="connsiteX13" fmla="*/ 411997 w 496518"/>
              <a:gd name="connsiteY13" fmla="*/ 343069 h 496494"/>
              <a:gd name="connsiteX14" fmla="*/ 411997 w 496518"/>
              <a:gd name="connsiteY14" fmla="*/ 381007 h 496494"/>
              <a:gd name="connsiteX15" fmla="*/ 461589 w 496518"/>
              <a:gd name="connsiteY15" fmla="*/ 381007 h 496494"/>
              <a:gd name="connsiteX16" fmla="*/ 465428 w 496518"/>
              <a:gd name="connsiteY16" fmla="*/ 362038 h 496494"/>
              <a:gd name="connsiteX17" fmla="*/ 461589 w 496518"/>
              <a:gd name="connsiteY17" fmla="*/ 343069 h 496494"/>
              <a:gd name="connsiteX18" fmla="*/ 343031 w 496518"/>
              <a:gd name="connsiteY18" fmla="*/ 343069 h 496494"/>
              <a:gd name="connsiteX19" fmla="*/ 343031 w 496518"/>
              <a:gd name="connsiteY19" fmla="*/ 381007 h 496494"/>
              <a:gd name="connsiteX20" fmla="*/ 380969 w 496518"/>
              <a:gd name="connsiteY20" fmla="*/ 381007 h 496494"/>
              <a:gd name="connsiteX21" fmla="*/ 380969 w 496518"/>
              <a:gd name="connsiteY21" fmla="*/ 343069 h 496494"/>
              <a:gd name="connsiteX22" fmla="*/ 262411 w 496518"/>
              <a:gd name="connsiteY22" fmla="*/ 343069 h 496494"/>
              <a:gd name="connsiteX23" fmla="*/ 258571 w 496518"/>
              <a:gd name="connsiteY23" fmla="*/ 362038 h 496494"/>
              <a:gd name="connsiteX24" fmla="*/ 262411 w 496518"/>
              <a:gd name="connsiteY24" fmla="*/ 381007 h 496494"/>
              <a:gd name="connsiteX25" fmla="*/ 312003 w 496518"/>
              <a:gd name="connsiteY25" fmla="*/ 381007 h 496494"/>
              <a:gd name="connsiteX26" fmla="*/ 312003 w 496518"/>
              <a:gd name="connsiteY26" fmla="*/ 343069 h 496494"/>
              <a:gd name="connsiteX27" fmla="*/ 101550 w 496518"/>
              <a:gd name="connsiteY27" fmla="*/ 331043 h 496494"/>
              <a:gd name="connsiteX28" fmla="*/ 146766 w 496518"/>
              <a:gd name="connsiteY28" fmla="*/ 349730 h 496494"/>
              <a:gd name="connsiteX29" fmla="*/ 146766 w 496518"/>
              <a:gd name="connsiteY29" fmla="*/ 440147 h 496494"/>
              <a:gd name="connsiteX30" fmla="*/ 13323 w 496518"/>
              <a:gd name="connsiteY30" fmla="*/ 496060 h 496494"/>
              <a:gd name="connsiteX31" fmla="*/ 10344 w 496518"/>
              <a:gd name="connsiteY31" fmla="*/ 496494 h 496494"/>
              <a:gd name="connsiteX32" fmla="*/ 3021 w 496518"/>
              <a:gd name="connsiteY32" fmla="*/ 493454 h 496494"/>
              <a:gd name="connsiteX33" fmla="*/ 436 w 496518"/>
              <a:gd name="connsiteY33" fmla="*/ 483173 h 496494"/>
              <a:gd name="connsiteX34" fmla="*/ 56349 w 496518"/>
              <a:gd name="connsiteY34" fmla="*/ 349730 h 496494"/>
              <a:gd name="connsiteX35" fmla="*/ 101550 w 496518"/>
              <a:gd name="connsiteY35" fmla="*/ 331043 h 496494"/>
              <a:gd name="connsiteX36" fmla="*/ 411997 w 496518"/>
              <a:gd name="connsiteY36" fmla="*/ 273347 h 496494"/>
              <a:gd name="connsiteX37" fmla="*/ 411997 w 496518"/>
              <a:gd name="connsiteY37" fmla="*/ 312041 h 496494"/>
              <a:gd name="connsiteX38" fmla="*/ 450691 w 496518"/>
              <a:gd name="connsiteY38" fmla="*/ 312041 h 496494"/>
              <a:gd name="connsiteX39" fmla="*/ 435100 w 496518"/>
              <a:gd name="connsiteY39" fmla="*/ 288937 h 496494"/>
              <a:gd name="connsiteX40" fmla="*/ 312003 w 496518"/>
              <a:gd name="connsiteY40" fmla="*/ 273347 h 496494"/>
              <a:gd name="connsiteX41" fmla="*/ 288899 w 496518"/>
              <a:gd name="connsiteY41" fmla="*/ 288937 h 496494"/>
              <a:gd name="connsiteX42" fmla="*/ 273309 w 496518"/>
              <a:gd name="connsiteY42" fmla="*/ 312041 h 496494"/>
              <a:gd name="connsiteX43" fmla="*/ 312003 w 496518"/>
              <a:gd name="connsiteY43" fmla="*/ 312041 h 496494"/>
              <a:gd name="connsiteX44" fmla="*/ 362000 w 496518"/>
              <a:gd name="connsiteY44" fmla="*/ 258609 h 496494"/>
              <a:gd name="connsiteX45" fmla="*/ 343031 w 496518"/>
              <a:gd name="connsiteY45" fmla="*/ 262448 h 496494"/>
              <a:gd name="connsiteX46" fmla="*/ 343031 w 496518"/>
              <a:gd name="connsiteY46" fmla="*/ 312041 h 496494"/>
              <a:gd name="connsiteX47" fmla="*/ 380969 w 496518"/>
              <a:gd name="connsiteY47" fmla="*/ 312041 h 496494"/>
              <a:gd name="connsiteX48" fmla="*/ 380969 w 496518"/>
              <a:gd name="connsiteY48" fmla="*/ 262448 h 496494"/>
              <a:gd name="connsiteX49" fmla="*/ 362000 w 496518"/>
              <a:gd name="connsiteY49" fmla="*/ 227581 h 496494"/>
              <a:gd name="connsiteX50" fmla="*/ 396402 w 496518"/>
              <a:gd name="connsiteY50" fmla="*/ 234544 h 496494"/>
              <a:gd name="connsiteX51" fmla="*/ 396483 w 496518"/>
              <a:gd name="connsiteY51" fmla="*/ 234511 h 496494"/>
              <a:gd name="connsiteX52" fmla="*/ 396718 w 496518"/>
              <a:gd name="connsiteY52" fmla="*/ 234608 h 496494"/>
              <a:gd name="connsiteX53" fmla="*/ 414285 w 496518"/>
              <a:gd name="connsiteY53" fmla="*/ 238164 h 496494"/>
              <a:gd name="connsiteX54" fmla="*/ 473461 w 496518"/>
              <a:gd name="connsiteY54" fmla="*/ 286915 h 496494"/>
              <a:gd name="connsiteX55" fmla="*/ 482189 w 496518"/>
              <a:gd name="connsiteY55" fmla="*/ 315429 h 496494"/>
              <a:gd name="connsiteX56" fmla="*/ 484981 w 496518"/>
              <a:gd name="connsiteY56" fmla="*/ 316586 h 496494"/>
              <a:gd name="connsiteX57" fmla="*/ 489527 w 496518"/>
              <a:gd name="connsiteY57" fmla="*/ 327555 h 496494"/>
              <a:gd name="connsiteX58" fmla="*/ 487441 w 496518"/>
              <a:gd name="connsiteY58" fmla="*/ 332588 h 496494"/>
              <a:gd name="connsiteX59" fmla="*/ 496456 w 496518"/>
              <a:gd name="connsiteY59" fmla="*/ 362038 h 496494"/>
              <a:gd name="connsiteX60" fmla="*/ 487441 w 496518"/>
              <a:gd name="connsiteY60" fmla="*/ 391489 h 496494"/>
              <a:gd name="connsiteX61" fmla="*/ 489527 w 496518"/>
              <a:gd name="connsiteY61" fmla="*/ 396521 h 496494"/>
              <a:gd name="connsiteX62" fmla="*/ 484981 w 496518"/>
              <a:gd name="connsiteY62" fmla="*/ 407490 h 496494"/>
              <a:gd name="connsiteX63" fmla="*/ 482189 w 496518"/>
              <a:gd name="connsiteY63" fmla="*/ 408647 h 496494"/>
              <a:gd name="connsiteX64" fmla="*/ 473461 w 496518"/>
              <a:gd name="connsiteY64" fmla="*/ 437161 h 496494"/>
              <a:gd name="connsiteX65" fmla="*/ 414285 w 496518"/>
              <a:gd name="connsiteY65" fmla="*/ 485911 h 496494"/>
              <a:gd name="connsiteX66" fmla="*/ 396723 w 496518"/>
              <a:gd name="connsiteY66" fmla="*/ 489466 h 496494"/>
              <a:gd name="connsiteX67" fmla="*/ 396483 w 496518"/>
              <a:gd name="connsiteY67" fmla="*/ 489565 h 496494"/>
              <a:gd name="connsiteX68" fmla="*/ 396401 w 496518"/>
              <a:gd name="connsiteY68" fmla="*/ 489531 h 496494"/>
              <a:gd name="connsiteX69" fmla="*/ 362000 w 496518"/>
              <a:gd name="connsiteY69" fmla="*/ 496494 h 496494"/>
              <a:gd name="connsiteX70" fmla="*/ 327599 w 496518"/>
              <a:gd name="connsiteY70" fmla="*/ 489531 h 496494"/>
              <a:gd name="connsiteX71" fmla="*/ 327517 w 496518"/>
              <a:gd name="connsiteY71" fmla="*/ 489565 h 496494"/>
              <a:gd name="connsiteX72" fmla="*/ 327278 w 496518"/>
              <a:gd name="connsiteY72" fmla="*/ 489466 h 496494"/>
              <a:gd name="connsiteX73" fmla="*/ 309714 w 496518"/>
              <a:gd name="connsiteY73" fmla="*/ 485911 h 496494"/>
              <a:gd name="connsiteX74" fmla="*/ 250538 w 496518"/>
              <a:gd name="connsiteY74" fmla="*/ 437161 h 496494"/>
              <a:gd name="connsiteX75" fmla="*/ 241810 w 496518"/>
              <a:gd name="connsiteY75" fmla="*/ 408646 h 496494"/>
              <a:gd name="connsiteX76" fmla="*/ 239019 w 496518"/>
              <a:gd name="connsiteY76" fmla="*/ 407490 h 496494"/>
              <a:gd name="connsiteX77" fmla="*/ 234473 w 496518"/>
              <a:gd name="connsiteY77" fmla="*/ 396521 h 496494"/>
              <a:gd name="connsiteX78" fmla="*/ 236558 w 496518"/>
              <a:gd name="connsiteY78" fmla="*/ 391490 h 496494"/>
              <a:gd name="connsiteX79" fmla="*/ 227543 w 496518"/>
              <a:gd name="connsiteY79" fmla="*/ 362038 h 496494"/>
              <a:gd name="connsiteX80" fmla="*/ 236558 w 496518"/>
              <a:gd name="connsiteY80" fmla="*/ 332586 h 496494"/>
              <a:gd name="connsiteX81" fmla="*/ 234473 w 496518"/>
              <a:gd name="connsiteY81" fmla="*/ 327555 h 496494"/>
              <a:gd name="connsiteX82" fmla="*/ 239019 w 496518"/>
              <a:gd name="connsiteY82" fmla="*/ 316586 h 496494"/>
              <a:gd name="connsiteX83" fmla="*/ 241810 w 496518"/>
              <a:gd name="connsiteY83" fmla="*/ 315430 h 496494"/>
              <a:gd name="connsiteX84" fmla="*/ 250538 w 496518"/>
              <a:gd name="connsiteY84" fmla="*/ 286915 h 496494"/>
              <a:gd name="connsiteX85" fmla="*/ 309714 w 496518"/>
              <a:gd name="connsiteY85" fmla="*/ 238164 h 496494"/>
              <a:gd name="connsiteX86" fmla="*/ 327282 w 496518"/>
              <a:gd name="connsiteY86" fmla="*/ 234608 h 496494"/>
              <a:gd name="connsiteX87" fmla="*/ 327517 w 496518"/>
              <a:gd name="connsiteY87" fmla="*/ 234511 h 496494"/>
              <a:gd name="connsiteX88" fmla="*/ 327598 w 496518"/>
              <a:gd name="connsiteY88" fmla="*/ 234544 h 496494"/>
              <a:gd name="connsiteX89" fmla="*/ 354424 w 496518"/>
              <a:gd name="connsiteY89" fmla="*/ 90332 h 496494"/>
              <a:gd name="connsiteX90" fmla="*/ 317733 w 496518"/>
              <a:gd name="connsiteY90" fmla="*/ 105536 h 496494"/>
              <a:gd name="connsiteX91" fmla="*/ 317733 w 496518"/>
              <a:gd name="connsiteY91" fmla="*/ 178763 h 496494"/>
              <a:gd name="connsiteX92" fmla="*/ 354346 w 496518"/>
              <a:gd name="connsiteY92" fmla="*/ 193864 h 496494"/>
              <a:gd name="connsiteX93" fmla="*/ 390960 w 496518"/>
              <a:gd name="connsiteY93" fmla="*/ 178763 h 496494"/>
              <a:gd name="connsiteX94" fmla="*/ 390960 w 496518"/>
              <a:gd name="connsiteY94" fmla="*/ 105536 h 496494"/>
              <a:gd name="connsiteX95" fmla="*/ 354424 w 496518"/>
              <a:gd name="connsiteY95" fmla="*/ 90332 h 496494"/>
              <a:gd name="connsiteX96" fmla="*/ 486321 w 496518"/>
              <a:gd name="connsiteY96" fmla="*/ 39 h 496494"/>
              <a:gd name="connsiteX97" fmla="*/ 496457 w 496518"/>
              <a:gd name="connsiteY97" fmla="*/ 10175 h 496494"/>
              <a:gd name="connsiteX98" fmla="*/ 433159 w 496518"/>
              <a:gd name="connsiteY98" fmla="*/ 212688 h 496494"/>
              <a:gd name="connsiteX99" fmla="*/ 362000 w 496518"/>
              <a:gd name="connsiteY99" fmla="*/ 196553 h 496494"/>
              <a:gd name="connsiteX100" fmla="*/ 196929 w 496518"/>
              <a:gd name="connsiteY100" fmla="*/ 350247 h 496494"/>
              <a:gd name="connsiteX101" fmla="*/ 105084 w 496518"/>
              <a:gd name="connsiteY101" fmla="*/ 258403 h 496494"/>
              <a:gd name="connsiteX102" fmla="*/ 104671 w 496518"/>
              <a:gd name="connsiteY102" fmla="*/ 244337 h 496494"/>
              <a:gd name="connsiteX103" fmla="*/ 114600 w 496518"/>
              <a:gd name="connsiteY103" fmla="*/ 233166 h 496494"/>
              <a:gd name="connsiteX104" fmla="*/ 34753 w 496518"/>
              <a:gd name="connsiteY104" fmla="*/ 221789 h 496494"/>
              <a:gd name="connsiteX105" fmla="*/ 26479 w 496518"/>
              <a:gd name="connsiteY105" fmla="*/ 214756 h 496494"/>
              <a:gd name="connsiteX106" fmla="*/ 28961 w 496518"/>
              <a:gd name="connsiteY106" fmla="*/ 204206 h 496494"/>
              <a:gd name="connsiteX107" fmla="*/ 208926 w 496518"/>
              <a:gd name="connsiteY107" fmla="*/ 127670 h 496494"/>
              <a:gd name="connsiteX108" fmla="*/ 486321 w 496518"/>
              <a:gd name="connsiteY108" fmla="*/ 39 h 49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496518" h="496494">
                <a:moveTo>
                  <a:pt x="411997" y="412035"/>
                </a:moveTo>
                <a:lnTo>
                  <a:pt x="411997" y="450728"/>
                </a:lnTo>
                <a:lnTo>
                  <a:pt x="435100" y="435138"/>
                </a:lnTo>
                <a:lnTo>
                  <a:pt x="450690" y="412035"/>
                </a:lnTo>
                <a:close/>
                <a:moveTo>
                  <a:pt x="343031" y="412035"/>
                </a:moveTo>
                <a:lnTo>
                  <a:pt x="343031" y="461627"/>
                </a:lnTo>
                <a:lnTo>
                  <a:pt x="362000" y="465466"/>
                </a:lnTo>
                <a:lnTo>
                  <a:pt x="380969" y="461627"/>
                </a:lnTo>
                <a:lnTo>
                  <a:pt x="380969" y="412035"/>
                </a:lnTo>
                <a:close/>
                <a:moveTo>
                  <a:pt x="273309" y="412035"/>
                </a:moveTo>
                <a:lnTo>
                  <a:pt x="288899" y="435138"/>
                </a:lnTo>
                <a:lnTo>
                  <a:pt x="312003" y="450729"/>
                </a:lnTo>
                <a:lnTo>
                  <a:pt x="312003" y="412035"/>
                </a:lnTo>
                <a:close/>
                <a:moveTo>
                  <a:pt x="411997" y="343069"/>
                </a:moveTo>
                <a:lnTo>
                  <a:pt x="411997" y="381007"/>
                </a:lnTo>
                <a:lnTo>
                  <a:pt x="461589" y="381007"/>
                </a:lnTo>
                <a:lnTo>
                  <a:pt x="465428" y="362038"/>
                </a:lnTo>
                <a:lnTo>
                  <a:pt x="461589" y="343069"/>
                </a:lnTo>
                <a:close/>
                <a:moveTo>
                  <a:pt x="343031" y="343069"/>
                </a:moveTo>
                <a:lnTo>
                  <a:pt x="343031" y="381007"/>
                </a:lnTo>
                <a:lnTo>
                  <a:pt x="380969" y="381007"/>
                </a:lnTo>
                <a:lnTo>
                  <a:pt x="380969" y="343069"/>
                </a:lnTo>
                <a:close/>
                <a:moveTo>
                  <a:pt x="262411" y="343069"/>
                </a:moveTo>
                <a:lnTo>
                  <a:pt x="258571" y="362038"/>
                </a:lnTo>
                <a:lnTo>
                  <a:pt x="262411" y="381007"/>
                </a:lnTo>
                <a:lnTo>
                  <a:pt x="312003" y="381007"/>
                </a:lnTo>
                <a:lnTo>
                  <a:pt x="312003" y="343069"/>
                </a:lnTo>
                <a:close/>
                <a:moveTo>
                  <a:pt x="101550" y="331043"/>
                </a:moveTo>
                <a:cubicBezTo>
                  <a:pt x="117920" y="331040"/>
                  <a:pt x="134293" y="337267"/>
                  <a:pt x="146766" y="349730"/>
                </a:cubicBezTo>
                <a:cubicBezTo>
                  <a:pt x="171692" y="374656"/>
                  <a:pt x="171692" y="415221"/>
                  <a:pt x="146766" y="440147"/>
                </a:cubicBezTo>
                <a:cubicBezTo>
                  <a:pt x="124632" y="462280"/>
                  <a:pt x="24638" y="492668"/>
                  <a:pt x="13323" y="496060"/>
                </a:cubicBezTo>
                <a:cubicBezTo>
                  <a:pt x="12330" y="496350"/>
                  <a:pt x="11337" y="496494"/>
                  <a:pt x="10344" y="496494"/>
                </a:cubicBezTo>
                <a:cubicBezTo>
                  <a:pt x="7634" y="496494"/>
                  <a:pt x="5007" y="495439"/>
                  <a:pt x="3021" y="493454"/>
                </a:cubicBezTo>
                <a:cubicBezTo>
                  <a:pt x="353" y="490764"/>
                  <a:pt x="-661" y="486814"/>
                  <a:pt x="436" y="483173"/>
                </a:cubicBezTo>
                <a:cubicBezTo>
                  <a:pt x="3828" y="471858"/>
                  <a:pt x="34215" y="371864"/>
                  <a:pt x="56349" y="349730"/>
                </a:cubicBezTo>
                <a:cubicBezTo>
                  <a:pt x="68812" y="337277"/>
                  <a:pt x="85180" y="331046"/>
                  <a:pt x="101550" y="331043"/>
                </a:cubicBezTo>
                <a:close/>
                <a:moveTo>
                  <a:pt x="411997" y="273347"/>
                </a:moveTo>
                <a:lnTo>
                  <a:pt x="411997" y="312041"/>
                </a:lnTo>
                <a:lnTo>
                  <a:pt x="450691" y="312041"/>
                </a:lnTo>
                <a:lnTo>
                  <a:pt x="435100" y="288937"/>
                </a:lnTo>
                <a:close/>
                <a:moveTo>
                  <a:pt x="312003" y="273347"/>
                </a:moveTo>
                <a:lnTo>
                  <a:pt x="288899" y="288937"/>
                </a:lnTo>
                <a:lnTo>
                  <a:pt x="273309" y="312041"/>
                </a:lnTo>
                <a:lnTo>
                  <a:pt x="312003" y="312041"/>
                </a:lnTo>
                <a:close/>
                <a:moveTo>
                  <a:pt x="362000" y="258609"/>
                </a:moveTo>
                <a:lnTo>
                  <a:pt x="343031" y="262448"/>
                </a:lnTo>
                <a:lnTo>
                  <a:pt x="343031" y="312041"/>
                </a:lnTo>
                <a:lnTo>
                  <a:pt x="380969" y="312041"/>
                </a:lnTo>
                <a:lnTo>
                  <a:pt x="380969" y="262448"/>
                </a:lnTo>
                <a:close/>
                <a:moveTo>
                  <a:pt x="362000" y="227581"/>
                </a:moveTo>
                <a:lnTo>
                  <a:pt x="396402" y="234544"/>
                </a:lnTo>
                <a:lnTo>
                  <a:pt x="396483" y="234511"/>
                </a:lnTo>
                <a:lnTo>
                  <a:pt x="396718" y="234608"/>
                </a:lnTo>
                <a:lnTo>
                  <a:pt x="414285" y="238164"/>
                </a:lnTo>
                <a:cubicBezTo>
                  <a:pt x="438406" y="248384"/>
                  <a:pt x="458949" y="265452"/>
                  <a:pt x="473461" y="286915"/>
                </a:cubicBezTo>
                <a:lnTo>
                  <a:pt x="482189" y="315429"/>
                </a:lnTo>
                <a:lnTo>
                  <a:pt x="484981" y="316586"/>
                </a:lnTo>
                <a:cubicBezTo>
                  <a:pt x="487789" y="319394"/>
                  <a:pt x="489527" y="323273"/>
                  <a:pt x="489527" y="327555"/>
                </a:cubicBezTo>
                <a:lnTo>
                  <a:pt x="487441" y="332588"/>
                </a:lnTo>
                <a:lnTo>
                  <a:pt x="496456" y="362038"/>
                </a:lnTo>
                <a:lnTo>
                  <a:pt x="487441" y="391489"/>
                </a:lnTo>
                <a:lnTo>
                  <a:pt x="489527" y="396521"/>
                </a:lnTo>
                <a:cubicBezTo>
                  <a:pt x="489527" y="400803"/>
                  <a:pt x="487789" y="404682"/>
                  <a:pt x="484981" y="407490"/>
                </a:cubicBezTo>
                <a:lnTo>
                  <a:pt x="482189" y="408647"/>
                </a:lnTo>
                <a:lnTo>
                  <a:pt x="473461" y="437161"/>
                </a:lnTo>
                <a:cubicBezTo>
                  <a:pt x="458949" y="458623"/>
                  <a:pt x="438406" y="475691"/>
                  <a:pt x="414285" y="485911"/>
                </a:cubicBezTo>
                <a:lnTo>
                  <a:pt x="396723" y="489466"/>
                </a:lnTo>
                <a:lnTo>
                  <a:pt x="396483" y="489565"/>
                </a:lnTo>
                <a:lnTo>
                  <a:pt x="396401" y="489531"/>
                </a:lnTo>
                <a:lnTo>
                  <a:pt x="362000" y="496494"/>
                </a:lnTo>
                <a:lnTo>
                  <a:pt x="327599" y="489531"/>
                </a:lnTo>
                <a:lnTo>
                  <a:pt x="327517" y="489565"/>
                </a:lnTo>
                <a:lnTo>
                  <a:pt x="327278" y="489466"/>
                </a:lnTo>
                <a:lnTo>
                  <a:pt x="309714" y="485911"/>
                </a:lnTo>
                <a:cubicBezTo>
                  <a:pt x="285593" y="475691"/>
                  <a:pt x="265051" y="458623"/>
                  <a:pt x="250538" y="437161"/>
                </a:cubicBezTo>
                <a:lnTo>
                  <a:pt x="241810" y="408646"/>
                </a:lnTo>
                <a:lnTo>
                  <a:pt x="239019" y="407490"/>
                </a:lnTo>
                <a:cubicBezTo>
                  <a:pt x="236211" y="404682"/>
                  <a:pt x="234473" y="400803"/>
                  <a:pt x="234473" y="396521"/>
                </a:cubicBezTo>
                <a:lnTo>
                  <a:pt x="236558" y="391490"/>
                </a:lnTo>
                <a:lnTo>
                  <a:pt x="227543" y="362038"/>
                </a:lnTo>
                <a:lnTo>
                  <a:pt x="236558" y="332586"/>
                </a:lnTo>
                <a:lnTo>
                  <a:pt x="234473" y="327555"/>
                </a:lnTo>
                <a:cubicBezTo>
                  <a:pt x="234473" y="323273"/>
                  <a:pt x="236211" y="319394"/>
                  <a:pt x="239019" y="316586"/>
                </a:cubicBezTo>
                <a:lnTo>
                  <a:pt x="241810" y="315430"/>
                </a:lnTo>
                <a:lnTo>
                  <a:pt x="250538" y="286915"/>
                </a:lnTo>
                <a:cubicBezTo>
                  <a:pt x="265051" y="265452"/>
                  <a:pt x="285593" y="248384"/>
                  <a:pt x="309714" y="238164"/>
                </a:cubicBezTo>
                <a:lnTo>
                  <a:pt x="327282" y="234608"/>
                </a:lnTo>
                <a:lnTo>
                  <a:pt x="327517" y="234511"/>
                </a:lnTo>
                <a:lnTo>
                  <a:pt x="327598" y="234544"/>
                </a:lnTo>
                <a:close/>
                <a:moveTo>
                  <a:pt x="354424" y="90332"/>
                </a:moveTo>
                <a:cubicBezTo>
                  <a:pt x="341160" y="90332"/>
                  <a:pt x="327869" y="95400"/>
                  <a:pt x="317733" y="105536"/>
                </a:cubicBezTo>
                <a:cubicBezTo>
                  <a:pt x="297668" y="125601"/>
                  <a:pt x="297668" y="158491"/>
                  <a:pt x="317733" y="178763"/>
                </a:cubicBezTo>
                <a:cubicBezTo>
                  <a:pt x="327869" y="188692"/>
                  <a:pt x="341107" y="193864"/>
                  <a:pt x="354346" y="193864"/>
                </a:cubicBezTo>
                <a:cubicBezTo>
                  <a:pt x="367585" y="193864"/>
                  <a:pt x="380824" y="188692"/>
                  <a:pt x="390960" y="178763"/>
                </a:cubicBezTo>
                <a:cubicBezTo>
                  <a:pt x="411025" y="158491"/>
                  <a:pt x="411025" y="125601"/>
                  <a:pt x="390960" y="105536"/>
                </a:cubicBezTo>
                <a:cubicBezTo>
                  <a:pt x="380928" y="95400"/>
                  <a:pt x="367689" y="90332"/>
                  <a:pt x="354424" y="90332"/>
                </a:cubicBezTo>
                <a:close/>
                <a:moveTo>
                  <a:pt x="486321" y="39"/>
                </a:moveTo>
                <a:cubicBezTo>
                  <a:pt x="491906" y="246"/>
                  <a:pt x="496250" y="4590"/>
                  <a:pt x="496457" y="10175"/>
                </a:cubicBezTo>
                <a:cubicBezTo>
                  <a:pt x="497904" y="77197"/>
                  <a:pt x="473909" y="150631"/>
                  <a:pt x="433159" y="212688"/>
                </a:cubicBezTo>
                <a:cubicBezTo>
                  <a:pt x="411645" y="202345"/>
                  <a:pt x="387443" y="196553"/>
                  <a:pt x="362000" y="196553"/>
                </a:cubicBezTo>
                <a:cubicBezTo>
                  <a:pt x="274707" y="196553"/>
                  <a:pt x="203134" y="264402"/>
                  <a:pt x="196929" y="350247"/>
                </a:cubicBezTo>
                <a:lnTo>
                  <a:pt x="105084" y="258403"/>
                </a:lnTo>
                <a:cubicBezTo>
                  <a:pt x="101154" y="254679"/>
                  <a:pt x="100947" y="248267"/>
                  <a:pt x="104671" y="244337"/>
                </a:cubicBezTo>
                <a:lnTo>
                  <a:pt x="114600" y="233166"/>
                </a:lnTo>
                <a:lnTo>
                  <a:pt x="34753" y="221789"/>
                </a:lnTo>
                <a:cubicBezTo>
                  <a:pt x="30823" y="221169"/>
                  <a:pt x="27720" y="218480"/>
                  <a:pt x="26479" y="214756"/>
                </a:cubicBezTo>
                <a:cubicBezTo>
                  <a:pt x="25238" y="211033"/>
                  <a:pt x="26272" y="206896"/>
                  <a:pt x="28961" y="204206"/>
                </a:cubicBezTo>
                <a:cubicBezTo>
                  <a:pt x="76952" y="156216"/>
                  <a:pt x="142112" y="128911"/>
                  <a:pt x="208926" y="127670"/>
                </a:cubicBezTo>
                <a:cubicBezTo>
                  <a:pt x="278844" y="49064"/>
                  <a:pt x="389305" y="-1616"/>
                  <a:pt x="486321" y="39"/>
                </a:cubicBezTo>
                <a:close/>
              </a:path>
            </a:pathLst>
          </a:custGeom>
          <a:gradFill>
            <a:gsLst>
              <a:gs pos="49000">
                <a:schemeClr val="bg1"/>
              </a:gs>
              <a:gs pos="2000">
                <a:schemeClr val="bg1"/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  <a:scene3d>
            <a:camera prst="isometricOffAxis2Top">
              <a:rot lat="20460001" lon="2166000" rev="19260001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isometricOffAxis2Top">
                <a:rot lat="20460000" lon="2160000" rev="18141450"/>
              </a:camera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80ADF5B-BF35-4A24-87AF-EDE5DE690E35}"/>
              </a:ext>
            </a:extLst>
          </p:cNvPr>
          <p:cNvCxnSpPr>
            <a:cxnSpLocks/>
          </p:cNvCxnSpPr>
          <p:nvPr/>
        </p:nvCxnSpPr>
        <p:spPr>
          <a:xfrm>
            <a:off x="3080432" y="2526859"/>
            <a:ext cx="3207061" cy="0"/>
          </a:xfrm>
          <a:prstGeom prst="line">
            <a:avLst/>
          </a:prstGeom>
          <a:ln w="12700">
            <a:gradFill flip="none" rotWithShape="1">
              <a:gsLst>
                <a:gs pos="1124">
                  <a:schemeClr val="bg1"/>
                </a:gs>
                <a:gs pos="100000">
                  <a:schemeClr val="accent1"/>
                </a:gs>
              </a:gsLst>
              <a:lin ang="108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EAAB5C4-DD72-4126-ADBD-A9FA59C75C80}"/>
              </a:ext>
            </a:extLst>
          </p:cNvPr>
          <p:cNvCxnSpPr>
            <a:cxnSpLocks/>
          </p:cNvCxnSpPr>
          <p:nvPr/>
        </p:nvCxnSpPr>
        <p:spPr>
          <a:xfrm>
            <a:off x="3080432" y="3358818"/>
            <a:ext cx="2297469" cy="0"/>
          </a:xfrm>
          <a:prstGeom prst="line">
            <a:avLst/>
          </a:prstGeom>
          <a:ln w="12700">
            <a:gradFill flip="none" rotWithShape="1">
              <a:gsLst>
                <a:gs pos="1124">
                  <a:schemeClr val="bg1"/>
                </a:gs>
                <a:gs pos="100000">
                  <a:schemeClr val="accent1"/>
                </a:gs>
              </a:gsLst>
              <a:lin ang="108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B5AB8AF-CFEF-4F76-842F-53F9B7B664D8}"/>
              </a:ext>
            </a:extLst>
          </p:cNvPr>
          <p:cNvCxnSpPr>
            <a:cxnSpLocks/>
          </p:cNvCxnSpPr>
          <p:nvPr/>
        </p:nvCxnSpPr>
        <p:spPr>
          <a:xfrm>
            <a:off x="3080432" y="3974471"/>
            <a:ext cx="2175738" cy="0"/>
          </a:xfrm>
          <a:prstGeom prst="line">
            <a:avLst/>
          </a:prstGeom>
          <a:ln w="12700">
            <a:gradFill flip="none" rotWithShape="1">
              <a:gsLst>
                <a:gs pos="1124">
                  <a:schemeClr val="bg1"/>
                </a:gs>
                <a:gs pos="100000">
                  <a:schemeClr val="accent1"/>
                </a:gs>
              </a:gsLst>
              <a:lin ang="108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8005539-AA28-414B-9AEC-CF5771CC5874}"/>
              </a:ext>
            </a:extLst>
          </p:cNvPr>
          <p:cNvCxnSpPr>
            <a:cxnSpLocks/>
          </p:cNvCxnSpPr>
          <p:nvPr/>
        </p:nvCxnSpPr>
        <p:spPr>
          <a:xfrm>
            <a:off x="3025140" y="4746685"/>
            <a:ext cx="2632710" cy="0"/>
          </a:xfrm>
          <a:prstGeom prst="line">
            <a:avLst/>
          </a:prstGeom>
          <a:ln w="12700">
            <a:gradFill flip="none" rotWithShape="1">
              <a:gsLst>
                <a:gs pos="1124">
                  <a:schemeClr val="bg1"/>
                </a:gs>
                <a:gs pos="100000">
                  <a:schemeClr val="accent1"/>
                </a:gs>
              </a:gsLst>
              <a:lin ang="108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0A71A0AE-70F2-4BCA-9578-67042CAE8602}"/>
              </a:ext>
            </a:extLst>
          </p:cNvPr>
          <p:cNvSpPr/>
          <p:nvPr/>
        </p:nvSpPr>
        <p:spPr>
          <a:xfrm rot="708484">
            <a:off x="10298262" y="5384915"/>
            <a:ext cx="1124582" cy="1124582"/>
          </a:xfrm>
          <a:prstGeom prst="ellipse">
            <a:avLst/>
          </a:prstGeom>
          <a:gradFill>
            <a:gsLst>
              <a:gs pos="93000">
                <a:schemeClr val="accent1">
                  <a:alpha val="0"/>
                </a:schemeClr>
              </a:gs>
              <a:gs pos="0">
                <a:schemeClr val="accent1">
                  <a:alpha val="30000"/>
                </a:schemeClr>
              </a:gs>
            </a:gsLst>
            <a:lin ang="18900000" scaled="1"/>
          </a:gradFill>
          <a:ln>
            <a:noFill/>
          </a:ln>
          <a:effectLst>
            <a:softEdge rad="101600"/>
          </a:effectLst>
          <a:scene3d>
            <a:camera prst="perspectiveHeroicExtremeLeftFacing" fov="2700000">
              <a:rot lat="20238000" lon="1428000" rev="21390000"/>
            </a:camera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249AD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864EF72-F65F-4EF3-A088-47FC38DD8993}"/>
              </a:ext>
            </a:extLst>
          </p:cNvPr>
          <p:cNvSpPr/>
          <p:nvPr/>
        </p:nvSpPr>
        <p:spPr>
          <a:xfrm rot="708484">
            <a:off x="5727811" y="5832694"/>
            <a:ext cx="1659168" cy="1659168"/>
          </a:xfrm>
          <a:prstGeom prst="ellipse">
            <a:avLst/>
          </a:prstGeom>
          <a:gradFill>
            <a:gsLst>
              <a:gs pos="100000">
                <a:schemeClr val="accent1">
                  <a:alpha val="40000"/>
                </a:schemeClr>
              </a:gs>
              <a:gs pos="0">
                <a:schemeClr val="accent1">
                  <a:alpha val="0"/>
                </a:schemeClr>
              </a:gs>
            </a:gsLst>
            <a:lin ang="18900000" scaled="1"/>
          </a:gradFill>
          <a:ln>
            <a:noFill/>
          </a:ln>
          <a:effectLst>
            <a:softEdge rad="139700"/>
          </a:effectLst>
          <a:scene3d>
            <a:camera prst="perspectiveHeroicExtremeLeftFacing" fov="2700000">
              <a:rot lat="20238000" lon="1428000" rev="21390000"/>
            </a:camera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249AD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5B4B547-123C-4570-B67B-EAC48FBD2467}"/>
              </a:ext>
            </a:extLst>
          </p:cNvPr>
          <p:cNvSpPr/>
          <p:nvPr/>
        </p:nvSpPr>
        <p:spPr>
          <a:xfrm rot="708484">
            <a:off x="2259772" y="4334822"/>
            <a:ext cx="1511872" cy="1511872"/>
          </a:xfrm>
          <a:prstGeom prst="ellipse">
            <a:avLst/>
          </a:prstGeom>
          <a:gradFill>
            <a:gsLst>
              <a:gs pos="100000">
                <a:schemeClr val="accent1">
                  <a:alpha val="20000"/>
                </a:schemeClr>
              </a:gs>
              <a:gs pos="16000">
                <a:schemeClr val="accent1">
                  <a:alpha val="0"/>
                </a:schemeClr>
              </a:gs>
            </a:gsLst>
            <a:lin ang="18900000" scaled="1"/>
          </a:gradFill>
          <a:ln>
            <a:noFill/>
          </a:ln>
          <a:effectLst>
            <a:softEdge rad="139700"/>
          </a:effectLst>
          <a:scene3d>
            <a:camera prst="perspectiveHeroicExtremeLeftFacing" fov="2700000">
              <a:rot lat="20238000" lon="1428000" rev="21390000"/>
            </a:camera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249AD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文本框 39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87FA70EE-CC94-4977-92AD-F18946CCDB8B}"/>
              </a:ext>
            </a:extLst>
          </p:cNvPr>
          <p:cNvSpPr txBox="1"/>
          <p:nvPr/>
        </p:nvSpPr>
        <p:spPr>
          <a:xfrm>
            <a:off x="906411" y="4575500"/>
            <a:ext cx="21595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4000">
                      <a:schemeClr val="accent1"/>
                    </a:gs>
                    <a:gs pos="0">
                      <a:prstClr val="white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chemeClr val="accent1"/>
                  </a:gs>
                  <a:gs pos="0">
                    <a:prstClr val="white"/>
                  </a:gs>
                </a:gsLst>
                <a:lin ang="81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点击输入简单总结内容文字位置</a:t>
            </a:r>
          </a:p>
        </p:txBody>
      </p:sp>
      <p:sp>
        <p:nvSpPr>
          <p:cNvPr id="41" name="文本框 40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9B465543-A72A-42FD-8D74-6658BAC5BE6F}"/>
              </a:ext>
            </a:extLst>
          </p:cNvPr>
          <p:cNvSpPr txBox="1"/>
          <p:nvPr/>
        </p:nvSpPr>
        <p:spPr>
          <a:xfrm>
            <a:off x="906411" y="3813033"/>
            <a:ext cx="21595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4000">
                      <a:schemeClr val="accent1"/>
                    </a:gs>
                    <a:gs pos="0">
                      <a:prstClr val="white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chemeClr val="accent1"/>
                  </a:gs>
                  <a:gs pos="0">
                    <a:prstClr val="white"/>
                  </a:gs>
                </a:gsLst>
                <a:lin ang="81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点击输入简单总结内容文字位置</a:t>
            </a:r>
          </a:p>
        </p:txBody>
      </p:sp>
      <p:sp>
        <p:nvSpPr>
          <p:cNvPr id="42" name="文本框 41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88318701-D86F-4025-8C0A-2569581EEAF9}"/>
              </a:ext>
            </a:extLst>
          </p:cNvPr>
          <p:cNvSpPr txBox="1"/>
          <p:nvPr/>
        </p:nvSpPr>
        <p:spPr>
          <a:xfrm>
            <a:off x="906411" y="3205269"/>
            <a:ext cx="21595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4000">
                      <a:schemeClr val="accent1"/>
                    </a:gs>
                    <a:gs pos="0">
                      <a:prstClr val="white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chemeClr val="accent1"/>
                  </a:gs>
                  <a:gs pos="0">
                    <a:prstClr val="white"/>
                  </a:gs>
                </a:gsLst>
                <a:lin ang="81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点击输入简单总结内容文字位置</a:t>
            </a:r>
          </a:p>
        </p:txBody>
      </p:sp>
      <p:sp>
        <p:nvSpPr>
          <p:cNvPr id="43" name="文本框 42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EEB001F9-7470-4B39-869D-4BEBC08A437B}"/>
              </a:ext>
            </a:extLst>
          </p:cNvPr>
          <p:cNvSpPr txBox="1"/>
          <p:nvPr/>
        </p:nvSpPr>
        <p:spPr>
          <a:xfrm>
            <a:off x="906411" y="2367273"/>
            <a:ext cx="21595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4000">
                      <a:schemeClr val="accent1"/>
                    </a:gs>
                    <a:gs pos="0">
                      <a:prstClr val="white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输入标题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chemeClr val="accent1"/>
                  </a:gs>
                  <a:gs pos="0">
                    <a:prstClr val="white"/>
                  </a:gs>
                </a:gsLst>
                <a:lin ang="81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点击输入简单总结内容文字位置</a:t>
            </a:r>
          </a:p>
        </p:txBody>
      </p:sp>
    </p:spTree>
    <p:extLst>
      <p:ext uri="{BB962C8B-B14F-4D97-AF65-F5344CB8AC3E}">
        <p14:creationId xmlns:p14="http://schemas.microsoft.com/office/powerpoint/2010/main" val="278464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9B8B9BE-4B6D-4323-AA93-CB692AD4DFA8}"/>
              </a:ext>
            </a:extLst>
          </p:cNvPr>
          <p:cNvCxnSpPr>
            <a:cxnSpLocks/>
          </p:cNvCxnSpPr>
          <p:nvPr/>
        </p:nvCxnSpPr>
        <p:spPr>
          <a:xfrm flipV="1">
            <a:off x="5472806" y="5339443"/>
            <a:ext cx="0" cy="1522555"/>
          </a:xfrm>
          <a:prstGeom prst="line">
            <a:avLst/>
          </a:prstGeom>
          <a:ln w="63500">
            <a:gradFill flip="none" rotWithShape="1">
              <a:gsLst>
                <a:gs pos="0">
                  <a:srgbClr val="B0B3B7">
                    <a:alpha val="50000"/>
                  </a:srgbClr>
                </a:gs>
                <a:gs pos="99000">
                  <a:srgbClr val="B0B3B7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422C56-91F9-4375-99D7-CD302CC5DED4}"/>
              </a:ext>
            </a:extLst>
          </p:cNvPr>
          <p:cNvCxnSpPr>
            <a:cxnSpLocks/>
          </p:cNvCxnSpPr>
          <p:nvPr/>
        </p:nvCxnSpPr>
        <p:spPr>
          <a:xfrm flipV="1">
            <a:off x="649795" y="3863355"/>
            <a:ext cx="0" cy="2237366"/>
          </a:xfrm>
          <a:prstGeom prst="line">
            <a:avLst/>
          </a:prstGeom>
          <a:ln w="38100">
            <a:gradFill flip="none" rotWithShape="1">
              <a:gsLst>
                <a:gs pos="0">
                  <a:srgbClr val="B0B3B7">
                    <a:alpha val="20000"/>
                  </a:srgbClr>
                </a:gs>
                <a:gs pos="99000">
                  <a:srgbClr val="B0B3B7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6A28943-18BD-420E-9935-193C0484E759}"/>
              </a:ext>
            </a:extLst>
          </p:cNvPr>
          <p:cNvCxnSpPr>
            <a:cxnSpLocks/>
          </p:cNvCxnSpPr>
          <p:nvPr/>
        </p:nvCxnSpPr>
        <p:spPr>
          <a:xfrm flipV="1">
            <a:off x="1278631" y="4957634"/>
            <a:ext cx="0" cy="1317626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B0B3B7">
                    <a:alpha val="50000"/>
                  </a:srgbClr>
                </a:gs>
                <a:gs pos="99000">
                  <a:srgbClr val="B0B3B7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996D635-A9E8-424C-BD90-0855D90FC5B5}"/>
              </a:ext>
            </a:extLst>
          </p:cNvPr>
          <p:cNvSpPr/>
          <p:nvPr/>
        </p:nvSpPr>
        <p:spPr>
          <a:xfrm>
            <a:off x="979888" y="1935911"/>
            <a:ext cx="4714890" cy="2949883"/>
          </a:xfrm>
          <a:custGeom>
            <a:avLst/>
            <a:gdLst>
              <a:gd name="connsiteX0" fmla="*/ 0 w 8915400"/>
              <a:gd name="connsiteY0" fmla="*/ 0 h 3849884"/>
              <a:gd name="connsiteX1" fmla="*/ 8915400 w 8915400"/>
              <a:gd name="connsiteY1" fmla="*/ 0 h 3849884"/>
              <a:gd name="connsiteX2" fmla="*/ 6344685 w 8915400"/>
              <a:gd name="connsiteY2" fmla="*/ 3527132 h 3849884"/>
              <a:gd name="connsiteX3" fmla="*/ 6349048 w 8915400"/>
              <a:gd name="connsiteY3" fmla="*/ 3541245 h 3849884"/>
              <a:gd name="connsiteX4" fmla="*/ 4459288 w 8915400"/>
              <a:gd name="connsiteY4" fmla="*/ 3849884 h 3849884"/>
              <a:gd name="connsiteX5" fmla="*/ 2569528 w 8915400"/>
              <a:gd name="connsiteY5" fmla="*/ 3541245 h 3849884"/>
              <a:gd name="connsiteX6" fmla="*/ 2572945 w 8915400"/>
              <a:gd name="connsiteY6" fmla="*/ 3530192 h 384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5400" h="3849884">
                <a:moveTo>
                  <a:pt x="0" y="0"/>
                </a:moveTo>
                <a:lnTo>
                  <a:pt x="8915400" y="0"/>
                </a:lnTo>
                <a:lnTo>
                  <a:pt x="6344685" y="3527132"/>
                </a:lnTo>
                <a:lnTo>
                  <a:pt x="6349048" y="3541245"/>
                </a:lnTo>
                <a:cubicBezTo>
                  <a:pt x="6349048" y="3711702"/>
                  <a:pt x="5502974" y="3849884"/>
                  <a:pt x="4459288" y="3849884"/>
                </a:cubicBezTo>
                <a:cubicBezTo>
                  <a:pt x="3415602" y="3849884"/>
                  <a:pt x="2569528" y="3711702"/>
                  <a:pt x="2569528" y="3541245"/>
                </a:cubicBezTo>
                <a:lnTo>
                  <a:pt x="2572945" y="3530192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  <a:tileRect/>
          </a:gradFill>
          <a:ln>
            <a:gradFill>
              <a:gsLst>
                <a:gs pos="77000">
                  <a:schemeClr val="accent1"/>
                </a:gs>
                <a:gs pos="1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D08797E-81D8-4D70-B478-69DE51144C6B}"/>
              </a:ext>
            </a:extLst>
          </p:cNvPr>
          <p:cNvSpPr/>
          <p:nvPr/>
        </p:nvSpPr>
        <p:spPr>
          <a:xfrm>
            <a:off x="1657587" y="4361454"/>
            <a:ext cx="3361172" cy="793182"/>
          </a:xfrm>
          <a:prstGeom prst="ellipse">
            <a:avLst/>
          </a:prstGeom>
          <a:noFill/>
          <a:ln w="6350">
            <a:gradFill>
              <a:gsLst>
                <a:gs pos="1500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C903FC2-C23B-4BF5-863B-73BB0684241C}"/>
              </a:ext>
            </a:extLst>
          </p:cNvPr>
          <p:cNvSpPr/>
          <p:nvPr/>
        </p:nvSpPr>
        <p:spPr>
          <a:xfrm>
            <a:off x="1990506" y="3629454"/>
            <a:ext cx="2744770" cy="51406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8477BF8-EB7D-4A86-8BC1-2FB73AA7A369}"/>
              </a:ext>
            </a:extLst>
          </p:cNvPr>
          <p:cNvSpPr/>
          <p:nvPr/>
        </p:nvSpPr>
        <p:spPr>
          <a:xfrm>
            <a:off x="907207" y="3158764"/>
            <a:ext cx="4861932" cy="1147340"/>
          </a:xfrm>
          <a:prstGeom prst="ellipse">
            <a:avLst/>
          </a:prstGeom>
          <a:noFill/>
          <a:ln w="6350">
            <a:gradFill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AC56AD0-A2E4-4EDB-9D1A-DE64A2E24C59}"/>
              </a:ext>
            </a:extLst>
          </p:cNvPr>
          <p:cNvSpPr/>
          <p:nvPr/>
        </p:nvSpPr>
        <p:spPr>
          <a:xfrm>
            <a:off x="2109747" y="4805766"/>
            <a:ext cx="2456851" cy="579777"/>
          </a:xfrm>
          <a:prstGeom prst="ellipse">
            <a:avLst/>
          </a:prstGeom>
          <a:noFill/>
          <a:ln w="6350">
            <a:gradFill>
              <a:gsLst>
                <a:gs pos="45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75A9B41-FC06-4E47-B9FE-4BAD0B28CE29}"/>
              </a:ext>
            </a:extLst>
          </p:cNvPr>
          <p:cNvSpPr/>
          <p:nvPr/>
        </p:nvSpPr>
        <p:spPr>
          <a:xfrm>
            <a:off x="1684176" y="2834770"/>
            <a:ext cx="315283" cy="315282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reflection blurRad="127000" stA="50000" endA="300" endPos="2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29D7957-A185-467C-B0CC-0A37C2F6B887}"/>
              </a:ext>
            </a:extLst>
          </p:cNvPr>
          <p:cNvSpPr/>
          <p:nvPr/>
        </p:nvSpPr>
        <p:spPr>
          <a:xfrm>
            <a:off x="2343601" y="4439446"/>
            <a:ext cx="1987466" cy="44634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8000"/>
                </a:schemeClr>
              </a:gs>
            </a:gsLst>
            <a:lin ang="5400000" scaled="1"/>
            <a:tileRect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898F5A4-0F59-4705-82DF-F1747D94EBEC}"/>
              </a:ext>
            </a:extLst>
          </p:cNvPr>
          <p:cNvGrpSpPr/>
          <p:nvPr/>
        </p:nvGrpSpPr>
        <p:grpSpPr>
          <a:xfrm>
            <a:off x="1849335" y="2840373"/>
            <a:ext cx="1172464" cy="1172464"/>
            <a:chOff x="2639399" y="3745495"/>
            <a:chExt cx="813138" cy="813138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9C7D4F06-21E2-4994-A0CA-FDB2500F3F0F}"/>
                </a:ext>
              </a:extLst>
            </p:cNvPr>
            <p:cNvGrpSpPr/>
            <p:nvPr/>
          </p:nvGrpSpPr>
          <p:grpSpPr>
            <a:xfrm>
              <a:off x="2639399" y="3745495"/>
              <a:ext cx="813138" cy="813138"/>
              <a:chOff x="1490470" y="1829612"/>
              <a:chExt cx="1278130" cy="1278130"/>
            </a:xfrm>
          </p:grpSpPr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876BB823-6C8D-476D-AAAC-43CCA3372B35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F1225629-2A4E-4A81-8C15-03D205792691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sp>
          <p:nvSpPr>
            <p:cNvPr id="141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48C50A18-779F-4755-B79B-ADBC0BF76F4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799746" y="4022798"/>
              <a:ext cx="492443" cy="256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defTabSz="62230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1000">
                        <a:prstClr val="white"/>
                      </a:gs>
                      <a:gs pos="63000">
                        <a:srgbClr val="6BD3FD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accent1">
                        <a:alpha val="8000"/>
                      </a:schemeClr>
                    </a:outerShdw>
                  </a:effectLst>
                  <a:uLnTx/>
                  <a:uFillTx/>
                  <a:sym typeface="+mn-lt"/>
                </a:rPr>
                <a:t>品牌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07C7619-B5D2-4B46-888A-802CE53C1173}"/>
              </a:ext>
            </a:extLst>
          </p:cNvPr>
          <p:cNvGrpSpPr/>
          <p:nvPr/>
        </p:nvGrpSpPr>
        <p:grpSpPr>
          <a:xfrm>
            <a:off x="2365169" y="1546995"/>
            <a:ext cx="1662290" cy="1662290"/>
            <a:chOff x="2639399" y="3745495"/>
            <a:chExt cx="813138" cy="813138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3C3A3C96-21AD-4ADC-8DA3-38CF0A75A017}"/>
                </a:ext>
              </a:extLst>
            </p:cNvPr>
            <p:cNvGrpSpPr/>
            <p:nvPr/>
          </p:nvGrpSpPr>
          <p:grpSpPr>
            <a:xfrm>
              <a:off x="2639399" y="3745495"/>
              <a:ext cx="813138" cy="813138"/>
              <a:chOff x="1490470" y="1829612"/>
              <a:chExt cx="1278130" cy="1278130"/>
            </a:xfrm>
          </p:grpSpPr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7A2F337A-9725-4C16-990A-4B775E28E4EB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D8DB4265-DA05-40FD-BC43-1FAF63152E43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sp>
          <p:nvSpPr>
            <p:cNvPr id="137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4F6A712B-9ED7-4BB7-9772-281ECA9BDA25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799746" y="4022798"/>
              <a:ext cx="492443" cy="234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defTabSz="62230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1000">
                        <a:prstClr val="white"/>
                      </a:gs>
                      <a:gs pos="63000">
                        <a:srgbClr val="6BD3FD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accent1">
                        <a:alpha val="8000"/>
                      </a:schemeClr>
                    </a:outerShdw>
                  </a:effectLst>
                  <a:uLnTx/>
                  <a:uFillTx/>
                  <a:sym typeface="+mn-lt"/>
                </a:rPr>
                <a:t>品牌</a:t>
              </a: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31B96EA-BDCF-4D31-B5C0-0BBA821FB635}"/>
              </a:ext>
            </a:extLst>
          </p:cNvPr>
          <p:cNvGrpSpPr/>
          <p:nvPr/>
        </p:nvGrpSpPr>
        <p:grpSpPr>
          <a:xfrm>
            <a:off x="3316500" y="2813506"/>
            <a:ext cx="1364788" cy="1364788"/>
            <a:chOff x="2639399" y="3745495"/>
            <a:chExt cx="813138" cy="813138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FB6AC109-EA3B-4978-BA26-97716004D9C2}"/>
                </a:ext>
              </a:extLst>
            </p:cNvPr>
            <p:cNvGrpSpPr/>
            <p:nvPr/>
          </p:nvGrpSpPr>
          <p:grpSpPr>
            <a:xfrm>
              <a:off x="2639399" y="3745495"/>
              <a:ext cx="813138" cy="813138"/>
              <a:chOff x="1490470" y="1829612"/>
              <a:chExt cx="1278130" cy="1278130"/>
            </a:xfrm>
          </p:grpSpPr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1022FA4C-CF89-4E0B-BEB1-6C6347CFFFDE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DD5EF8EB-B0F8-45C9-8F2A-876B82338BDC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sp>
          <p:nvSpPr>
            <p:cNvPr id="133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68CF1442-B41E-4DE9-BD71-64978868A79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799746" y="4022798"/>
              <a:ext cx="492443" cy="220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defTabSz="62230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1000">
                        <a:prstClr val="white"/>
                      </a:gs>
                      <a:gs pos="63000">
                        <a:srgbClr val="6BD3FD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accent1">
                        <a:alpha val="8000"/>
                      </a:schemeClr>
                    </a:outerShdw>
                  </a:effectLst>
                  <a:uLnTx/>
                  <a:uFillTx/>
                  <a:sym typeface="+mn-lt"/>
                </a:rPr>
                <a:t>品牌</a:t>
              </a:r>
            </a:p>
          </p:txBody>
        </p:sp>
      </p:grpSp>
      <p:sp>
        <p:nvSpPr>
          <p:cNvPr id="144" name="椭圆 143">
            <a:extLst>
              <a:ext uri="{FF2B5EF4-FFF2-40B4-BE49-F238E27FC236}">
                <a16:creationId xmlns:a16="http://schemas.microsoft.com/office/drawing/2014/main" id="{F89A7F6C-E6B7-4617-8346-AC0AEEBC21C4}"/>
              </a:ext>
            </a:extLst>
          </p:cNvPr>
          <p:cNvSpPr/>
          <p:nvPr/>
        </p:nvSpPr>
        <p:spPr>
          <a:xfrm>
            <a:off x="4526982" y="2745382"/>
            <a:ext cx="315283" cy="315282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reflection blurRad="127000" stA="50000" endA="300" endPos="2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0" name="object 48">
            <a:extLst>
              <a:ext uri="{FF2B5EF4-FFF2-40B4-BE49-F238E27FC236}">
                <a16:creationId xmlns:a16="http://schemas.microsoft.com/office/drawing/2014/main" id="{1A8B34DD-5724-4903-BDEC-522ADEA02341}"/>
              </a:ext>
            </a:extLst>
          </p:cNvPr>
          <p:cNvSpPr txBox="1"/>
          <p:nvPr/>
        </p:nvSpPr>
        <p:spPr>
          <a:xfrm>
            <a:off x="1556004" y="5363315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 algn="ctr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 algn="ctr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 algn="ctr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741BA51B-3C49-4AA8-A76C-086E87D50EA5}"/>
              </a:ext>
            </a:extLst>
          </p:cNvPr>
          <p:cNvCxnSpPr>
            <a:cxnSpLocks/>
          </p:cNvCxnSpPr>
          <p:nvPr/>
        </p:nvCxnSpPr>
        <p:spPr>
          <a:xfrm flipV="1">
            <a:off x="10698624" y="5315925"/>
            <a:ext cx="0" cy="1522555"/>
          </a:xfrm>
          <a:prstGeom prst="line">
            <a:avLst/>
          </a:prstGeom>
          <a:ln w="63500">
            <a:gradFill flip="none" rotWithShape="1">
              <a:gsLst>
                <a:gs pos="0">
                  <a:srgbClr val="B0B3B7">
                    <a:alpha val="50000"/>
                  </a:srgbClr>
                </a:gs>
                <a:gs pos="99000">
                  <a:srgbClr val="B0B3B7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67EECDF2-CBC6-4DBC-A186-5AD4053AD535}"/>
              </a:ext>
            </a:extLst>
          </p:cNvPr>
          <p:cNvCxnSpPr>
            <a:cxnSpLocks/>
          </p:cNvCxnSpPr>
          <p:nvPr/>
        </p:nvCxnSpPr>
        <p:spPr>
          <a:xfrm flipV="1">
            <a:off x="5875613" y="3839837"/>
            <a:ext cx="0" cy="2237366"/>
          </a:xfrm>
          <a:prstGeom prst="line">
            <a:avLst/>
          </a:prstGeom>
          <a:ln w="38100">
            <a:gradFill flip="none" rotWithShape="1">
              <a:gsLst>
                <a:gs pos="0">
                  <a:srgbClr val="B0B3B7">
                    <a:alpha val="20000"/>
                  </a:srgbClr>
                </a:gs>
                <a:gs pos="99000">
                  <a:srgbClr val="B0B3B7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F056CDBB-39BA-4FED-9C45-89935A058E53}"/>
              </a:ext>
            </a:extLst>
          </p:cNvPr>
          <p:cNvCxnSpPr>
            <a:cxnSpLocks/>
          </p:cNvCxnSpPr>
          <p:nvPr/>
        </p:nvCxnSpPr>
        <p:spPr>
          <a:xfrm flipV="1">
            <a:off x="6504449" y="4934116"/>
            <a:ext cx="0" cy="1317626"/>
          </a:xfrm>
          <a:prstGeom prst="line">
            <a:avLst/>
          </a:prstGeom>
          <a:ln w="25400" cap="rnd">
            <a:gradFill flip="none" rotWithShape="1">
              <a:gsLst>
                <a:gs pos="0">
                  <a:srgbClr val="B0B3B7">
                    <a:alpha val="50000"/>
                  </a:srgbClr>
                </a:gs>
                <a:gs pos="99000">
                  <a:srgbClr val="B0B3B7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1EFDD795-DA67-45BA-8C27-654A8D6BBD23}"/>
              </a:ext>
            </a:extLst>
          </p:cNvPr>
          <p:cNvSpPr/>
          <p:nvPr/>
        </p:nvSpPr>
        <p:spPr>
          <a:xfrm>
            <a:off x="6205706" y="1912393"/>
            <a:ext cx="4714890" cy="2949883"/>
          </a:xfrm>
          <a:custGeom>
            <a:avLst/>
            <a:gdLst>
              <a:gd name="connsiteX0" fmla="*/ 0 w 8915400"/>
              <a:gd name="connsiteY0" fmla="*/ 0 h 3849884"/>
              <a:gd name="connsiteX1" fmla="*/ 8915400 w 8915400"/>
              <a:gd name="connsiteY1" fmla="*/ 0 h 3849884"/>
              <a:gd name="connsiteX2" fmla="*/ 6344685 w 8915400"/>
              <a:gd name="connsiteY2" fmla="*/ 3527132 h 3849884"/>
              <a:gd name="connsiteX3" fmla="*/ 6349048 w 8915400"/>
              <a:gd name="connsiteY3" fmla="*/ 3541245 h 3849884"/>
              <a:gd name="connsiteX4" fmla="*/ 4459288 w 8915400"/>
              <a:gd name="connsiteY4" fmla="*/ 3849884 h 3849884"/>
              <a:gd name="connsiteX5" fmla="*/ 2569528 w 8915400"/>
              <a:gd name="connsiteY5" fmla="*/ 3541245 h 3849884"/>
              <a:gd name="connsiteX6" fmla="*/ 2572945 w 8915400"/>
              <a:gd name="connsiteY6" fmla="*/ 3530192 h 384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5400" h="3849884">
                <a:moveTo>
                  <a:pt x="0" y="0"/>
                </a:moveTo>
                <a:lnTo>
                  <a:pt x="8915400" y="0"/>
                </a:lnTo>
                <a:lnTo>
                  <a:pt x="6344685" y="3527132"/>
                </a:lnTo>
                <a:lnTo>
                  <a:pt x="6349048" y="3541245"/>
                </a:lnTo>
                <a:cubicBezTo>
                  <a:pt x="6349048" y="3711702"/>
                  <a:pt x="5502974" y="3849884"/>
                  <a:pt x="4459288" y="3849884"/>
                </a:cubicBezTo>
                <a:cubicBezTo>
                  <a:pt x="3415602" y="3849884"/>
                  <a:pt x="2569528" y="3711702"/>
                  <a:pt x="2569528" y="3541245"/>
                </a:cubicBezTo>
                <a:lnTo>
                  <a:pt x="2572945" y="3530192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  <a:tileRect/>
          </a:gradFill>
          <a:ln>
            <a:gradFill>
              <a:gsLst>
                <a:gs pos="77000">
                  <a:schemeClr val="accent1"/>
                </a:gs>
                <a:gs pos="1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7CB8B06B-A97B-462F-99A6-65DB47E9DA67}"/>
              </a:ext>
            </a:extLst>
          </p:cNvPr>
          <p:cNvSpPr/>
          <p:nvPr/>
        </p:nvSpPr>
        <p:spPr>
          <a:xfrm>
            <a:off x="6883405" y="4337936"/>
            <a:ext cx="3361172" cy="793182"/>
          </a:xfrm>
          <a:prstGeom prst="ellipse">
            <a:avLst/>
          </a:prstGeom>
          <a:noFill/>
          <a:ln w="6350">
            <a:gradFill>
              <a:gsLst>
                <a:gs pos="1500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23B38646-18C8-4563-9FD1-7F9CF67D2E8D}"/>
              </a:ext>
            </a:extLst>
          </p:cNvPr>
          <p:cNvSpPr/>
          <p:nvPr/>
        </p:nvSpPr>
        <p:spPr>
          <a:xfrm>
            <a:off x="7216324" y="3605936"/>
            <a:ext cx="2744770" cy="51406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47FE0B55-CDAE-48B4-8C89-9E2003101022}"/>
              </a:ext>
            </a:extLst>
          </p:cNvPr>
          <p:cNvSpPr/>
          <p:nvPr/>
        </p:nvSpPr>
        <p:spPr>
          <a:xfrm>
            <a:off x="6133025" y="3135246"/>
            <a:ext cx="4861932" cy="1147340"/>
          </a:xfrm>
          <a:prstGeom prst="ellipse">
            <a:avLst/>
          </a:prstGeom>
          <a:noFill/>
          <a:ln w="6350">
            <a:gradFill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CCFA5C13-A5F9-4910-A208-45CEA9DF647E}"/>
              </a:ext>
            </a:extLst>
          </p:cNvPr>
          <p:cNvSpPr/>
          <p:nvPr/>
        </p:nvSpPr>
        <p:spPr>
          <a:xfrm>
            <a:off x="7335565" y="4782248"/>
            <a:ext cx="2456851" cy="579777"/>
          </a:xfrm>
          <a:prstGeom prst="ellipse">
            <a:avLst/>
          </a:prstGeom>
          <a:noFill/>
          <a:ln w="6350">
            <a:gradFill>
              <a:gsLst>
                <a:gs pos="45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12465987-05DB-48C5-AC1C-7C75A508D8DD}"/>
              </a:ext>
            </a:extLst>
          </p:cNvPr>
          <p:cNvSpPr/>
          <p:nvPr/>
        </p:nvSpPr>
        <p:spPr>
          <a:xfrm>
            <a:off x="6909994" y="2811252"/>
            <a:ext cx="315283" cy="315282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reflection blurRad="127000" stA="50000" endA="300" endPos="2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33D55AAF-5E59-4902-973D-8BEDCC6C36BA}"/>
              </a:ext>
            </a:extLst>
          </p:cNvPr>
          <p:cNvSpPr/>
          <p:nvPr/>
        </p:nvSpPr>
        <p:spPr>
          <a:xfrm>
            <a:off x="7569419" y="4415928"/>
            <a:ext cx="1987466" cy="44634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8000"/>
                </a:schemeClr>
              </a:gs>
            </a:gsLst>
            <a:lin ang="5400000" scaled="1"/>
            <a:tileRect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010D46C8-BA2D-4546-9942-287DB18F8F2B}"/>
              </a:ext>
            </a:extLst>
          </p:cNvPr>
          <p:cNvCxnSpPr>
            <a:cxnSpLocks/>
          </p:cNvCxnSpPr>
          <p:nvPr/>
        </p:nvCxnSpPr>
        <p:spPr>
          <a:xfrm flipV="1">
            <a:off x="11648679" y="3839837"/>
            <a:ext cx="0" cy="2237366"/>
          </a:xfrm>
          <a:prstGeom prst="line">
            <a:avLst/>
          </a:prstGeom>
          <a:ln w="38100">
            <a:gradFill flip="none" rotWithShape="1">
              <a:gsLst>
                <a:gs pos="0">
                  <a:srgbClr val="B0B3B7">
                    <a:alpha val="20000"/>
                  </a:srgbClr>
                </a:gs>
                <a:gs pos="99000">
                  <a:srgbClr val="B0B3B7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D38E6B95-B01E-42EB-9427-D1FB0E34AA81}"/>
              </a:ext>
            </a:extLst>
          </p:cNvPr>
          <p:cNvGrpSpPr/>
          <p:nvPr/>
        </p:nvGrpSpPr>
        <p:grpSpPr>
          <a:xfrm>
            <a:off x="7075153" y="2816855"/>
            <a:ext cx="1172464" cy="1172464"/>
            <a:chOff x="2639399" y="3745495"/>
            <a:chExt cx="813138" cy="813138"/>
          </a:xfrm>
        </p:grpSpPr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C5D12C31-5DB4-465E-AF64-C15FB8C2F5D6}"/>
                </a:ext>
              </a:extLst>
            </p:cNvPr>
            <p:cNvGrpSpPr/>
            <p:nvPr/>
          </p:nvGrpSpPr>
          <p:grpSpPr>
            <a:xfrm>
              <a:off x="2639399" y="3745495"/>
              <a:ext cx="813138" cy="813138"/>
              <a:chOff x="1490470" y="1829612"/>
              <a:chExt cx="1278130" cy="1278130"/>
            </a:xfrm>
          </p:grpSpPr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F9A190A6-58BA-4B44-AD07-515B020D367D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43BE9F72-4A1E-4582-A165-FB88B9AD5875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sp>
          <p:nvSpPr>
            <p:cNvPr id="164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62122E96-D15C-4F6B-B0E4-6B9DD6A76DA1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799746" y="4022798"/>
              <a:ext cx="492443" cy="256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defTabSz="62230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1000">
                        <a:prstClr val="white"/>
                      </a:gs>
                      <a:gs pos="63000">
                        <a:srgbClr val="6BD3FD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accent1">
                        <a:alpha val="8000"/>
                      </a:schemeClr>
                    </a:outerShdw>
                  </a:effectLst>
                  <a:uLnTx/>
                  <a:uFillTx/>
                  <a:sym typeface="+mn-lt"/>
                </a:rPr>
                <a:t>品牌</a:t>
              </a: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9E19C47-54EB-4305-A21A-D0EBB409461B}"/>
              </a:ext>
            </a:extLst>
          </p:cNvPr>
          <p:cNvGrpSpPr/>
          <p:nvPr/>
        </p:nvGrpSpPr>
        <p:grpSpPr>
          <a:xfrm>
            <a:off x="7590987" y="1523477"/>
            <a:ext cx="1662290" cy="1662290"/>
            <a:chOff x="2639399" y="3745495"/>
            <a:chExt cx="813138" cy="813138"/>
          </a:xfrm>
        </p:grpSpPr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425E64CB-E769-4DCF-B34B-FE0EAC235F3E}"/>
                </a:ext>
              </a:extLst>
            </p:cNvPr>
            <p:cNvGrpSpPr/>
            <p:nvPr/>
          </p:nvGrpSpPr>
          <p:grpSpPr>
            <a:xfrm>
              <a:off x="2639399" y="3745495"/>
              <a:ext cx="813138" cy="813138"/>
              <a:chOff x="1490470" y="1829612"/>
              <a:chExt cx="1278130" cy="1278130"/>
            </a:xfrm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FE59F8A9-A491-4AE0-A3C7-220C5137798D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6D300750-10BB-4F90-8DD3-C17772D8B815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sp>
          <p:nvSpPr>
            <p:cNvPr id="169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2A3DE9D4-A0BD-41AC-B063-24E944D2D26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799746" y="4022798"/>
              <a:ext cx="492443" cy="234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defTabSz="62230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1000">
                        <a:prstClr val="white"/>
                      </a:gs>
                      <a:gs pos="63000">
                        <a:srgbClr val="6BD3FD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accent1">
                        <a:alpha val="8000"/>
                      </a:schemeClr>
                    </a:outerShdw>
                  </a:effectLst>
                  <a:uLnTx/>
                  <a:uFillTx/>
                  <a:sym typeface="+mn-lt"/>
                </a:rPr>
                <a:t>品牌</a:t>
              </a: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99DE463B-3781-4BBE-996D-F4C0B951A621}"/>
              </a:ext>
            </a:extLst>
          </p:cNvPr>
          <p:cNvGrpSpPr/>
          <p:nvPr/>
        </p:nvGrpSpPr>
        <p:grpSpPr>
          <a:xfrm>
            <a:off x="8542318" y="2789988"/>
            <a:ext cx="1364788" cy="1364788"/>
            <a:chOff x="2639399" y="3745495"/>
            <a:chExt cx="813138" cy="813138"/>
          </a:xfrm>
        </p:grpSpPr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AC67C95E-4F23-4EF6-AE67-A0C19BD26C28}"/>
                </a:ext>
              </a:extLst>
            </p:cNvPr>
            <p:cNvGrpSpPr/>
            <p:nvPr/>
          </p:nvGrpSpPr>
          <p:grpSpPr>
            <a:xfrm>
              <a:off x="2639399" y="3745495"/>
              <a:ext cx="813138" cy="813138"/>
              <a:chOff x="1490470" y="1829612"/>
              <a:chExt cx="1278130" cy="1278130"/>
            </a:xfrm>
          </p:grpSpPr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5F6670A8-5521-4F4A-AFDB-BA03CCA518BD}"/>
                  </a:ext>
                </a:extLst>
              </p:cNvPr>
              <p:cNvSpPr/>
              <p:nvPr/>
            </p:nvSpPr>
            <p:spPr>
              <a:xfrm>
                <a:off x="1581711" y="1920853"/>
                <a:ext cx="1095648" cy="1095648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B931BF87-E2FB-4AF7-AB5D-D1FC4E83420A}"/>
                  </a:ext>
                </a:extLst>
              </p:cNvPr>
              <p:cNvSpPr/>
              <p:nvPr/>
            </p:nvSpPr>
            <p:spPr>
              <a:xfrm rot="5680615">
                <a:off x="1490470" y="1829612"/>
                <a:ext cx="1278130" cy="1278130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accent1">
                        <a:lumMod val="45000"/>
                        <a:lumOff val="55000"/>
                        <a:alpha val="44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</p:grpSp>
        <p:sp>
          <p:nvSpPr>
            <p:cNvPr id="174" name="PA-文本框 12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D6C841BA-7838-4644-BA57-94047FDB856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99746" y="4022798"/>
              <a:ext cx="492443" cy="220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defTabSz="62230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1000">
                        <a:prstClr val="white"/>
                      </a:gs>
                      <a:gs pos="63000">
                        <a:srgbClr val="6BD3FD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</a:defRPr>
              </a:lvl1pPr>
            </a:lstStyle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63500" sx="102000" sy="102000" algn="ctr" rotWithShape="0">
                      <a:schemeClr val="accent1">
                        <a:alpha val="8000"/>
                      </a:schemeClr>
                    </a:outerShdw>
                  </a:effectLst>
                  <a:uLnTx/>
                  <a:uFillTx/>
                  <a:sym typeface="+mn-lt"/>
                </a:rPr>
                <a:t>品牌</a:t>
              </a:r>
            </a:p>
          </p:txBody>
        </p:sp>
      </p:grpSp>
      <p:sp>
        <p:nvSpPr>
          <p:cNvPr id="177" name="椭圆 176">
            <a:extLst>
              <a:ext uri="{FF2B5EF4-FFF2-40B4-BE49-F238E27FC236}">
                <a16:creationId xmlns:a16="http://schemas.microsoft.com/office/drawing/2014/main" id="{4E5C2189-6A09-4517-915A-026617A027D4}"/>
              </a:ext>
            </a:extLst>
          </p:cNvPr>
          <p:cNvSpPr/>
          <p:nvPr/>
        </p:nvSpPr>
        <p:spPr>
          <a:xfrm>
            <a:off x="9752800" y="2721864"/>
            <a:ext cx="315283" cy="315282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reflection blurRad="127000" stA="50000" endA="300" endPos="2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8" name="object 48">
            <a:extLst>
              <a:ext uri="{FF2B5EF4-FFF2-40B4-BE49-F238E27FC236}">
                <a16:creationId xmlns:a16="http://schemas.microsoft.com/office/drawing/2014/main" id="{CC0E0FBB-BEE9-43FE-BD09-97FA6FE74AAE}"/>
              </a:ext>
            </a:extLst>
          </p:cNvPr>
          <p:cNvSpPr txBox="1"/>
          <p:nvPr/>
        </p:nvSpPr>
        <p:spPr>
          <a:xfrm>
            <a:off x="6781822" y="5339797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 algn="ctr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 algn="ctr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 algn="ctr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05537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9EAA150-9C3A-42FA-A14B-1FEBF18C4BC4}"/>
              </a:ext>
            </a:extLst>
          </p:cNvPr>
          <p:cNvGrpSpPr/>
          <p:nvPr/>
        </p:nvGrpSpPr>
        <p:grpSpPr>
          <a:xfrm>
            <a:off x="1032088" y="3255724"/>
            <a:ext cx="1766868" cy="1766868"/>
            <a:chOff x="3721582" y="5886521"/>
            <a:chExt cx="1678084" cy="1678084"/>
          </a:xfrm>
        </p:grpSpPr>
        <p:sp>
          <p:nvSpPr>
            <p:cNvPr id="103" name="椭圆 102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4DE3503F-2D3E-412D-89BE-FE3C43F1D7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gradFill flip="none" rotWithShape="1">
                <a:gsLst>
                  <a:gs pos="21800">
                    <a:srgbClr val="F3F6FB"/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71440">
                    <a:srgbClr val="D7E1F2"/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76200" dist="76200" dir="2700000" sx="102000" sy="102000" algn="tl" rotWithShape="0">
                <a:schemeClr val="accent1">
                  <a:lumMod val="60000"/>
                  <a:lumOff val="40000"/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6EB6AFED-AE33-430B-8C1A-E4D28B149CA6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18594A61-A887-43F7-88FF-6C09F56702EC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25400" dist="12700" dir="2700000" algn="tl" rotWithShape="0">
                <a:srgbClr val="78A6D3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B4195AB-DFB7-4F0D-AF6F-1572EBE4CBBB}"/>
              </a:ext>
            </a:extLst>
          </p:cNvPr>
          <p:cNvGrpSpPr/>
          <p:nvPr/>
        </p:nvGrpSpPr>
        <p:grpSpPr>
          <a:xfrm>
            <a:off x="9571889" y="3170355"/>
            <a:ext cx="1766868" cy="1766868"/>
            <a:chOff x="3721582" y="5886521"/>
            <a:chExt cx="1678084" cy="1678084"/>
          </a:xfrm>
        </p:grpSpPr>
        <p:sp>
          <p:nvSpPr>
            <p:cNvPr id="107" name="椭圆 106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9C0E9F26-563F-48CD-9213-BFE5797CB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gradFill flip="none" rotWithShape="1">
                <a:gsLst>
                  <a:gs pos="21800">
                    <a:srgbClr val="F3F6FB"/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71440">
                    <a:srgbClr val="D7E1F2"/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76200" dist="76200" dir="2700000" sx="102000" sy="102000" algn="tl" rotWithShape="0">
                <a:schemeClr val="accent1">
                  <a:lumMod val="60000"/>
                  <a:lumOff val="40000"/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4CA59A4-BD1A-43C0-B337-ABFFBE8093D6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9DCE27CC-C71B-41BC-9767-B14C661E161C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25400" dist="12700" dir="2700000" algn="tl" rotWithShape="0">
                <a:srgbClr val="78A6D3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5" name="弧形 4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504A4E4C-7285-44D2-8516-38B92FB00E0C}"/>
              </a:ext>
            </a:extLst>
          </p:cNvPr>
          <p:cNvSpPr/>
          <p:nvPr/>
        </p:nvSpPr>
        <p:spPr>
          <a:xfrm>
            <a:off x="1696324" y="2077719"/>
            <a:ext cx="9113836" cy="3701861"/>
          </a:xfrm>
          <a:prstGeom prst="arc">
            <a:avLst>
              <a:gd name="adj1" fmla="val 11593352"/>
              <a:gd name="adj2" fmla="val 20788690"/>
            </a:avLst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52000"/>
                  </a:schemeClr>
                </a:gs>
                <a:gs pos="74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9CB82282-A13D-48AF-BDF1-DE5110B22F6A}"/>
              </a:ext>
            </a:extLst>
          </p:cNvPr>
          <p:cNvSpPr/>
          <p:nvPr/>
        </p:nvSpPr>
        <p:spPr>
          <a:xfrm>
            <a:off x="4805442" y="2658477"/>
            <a:ext cx="2895600" cy="28956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产品</a:t>
            </a:r>
          </a:p>
        </p:txBody>
      </p:sp>
      <p:sp>
        <p:nvSpPr>
          <p:cNvPr id="10" name="椭圆 9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FD359D5D-8AFC-4F55-8F9F-F6CC76A54ADA}"/>
              </a:ext>
            </a:extLst>
          </p:cNvPr>
          <p:cNvSpPr/>
          <p:nvPr/>
        </p:nvSpPr>
        <p:spPr>
          <a:xfrm>
            <a:off x="3785911" y="3157954"/>
            <a:ext cx="1896646" cy="189664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</a:endParaRPr>
          </a:p>
        </p:txBody>
      </p:sp>
      <p:sp>
        <p:nvSpPr>
          <p:cNvPr id="11" name="椭圆 10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346AD1FE-319C-4C02-80F1-52819FE14C72}"/>
              </a:ext>
            </a:extLst>
          </p:cNvPr>
          <p:cNvSpPr/>
          <p:nvPr/>
        </p:nvSpPr>
        <p:spPr>
          <a:xfrm>
            <a:off x="6703697" y="3157954"/>
            <a:ext cx="1896646" cy="189664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</a:endParaRPr>
          </a:p>
        </p:txBody>
      </p:sp>
      <p:sp>
        <p:nvSpPr>
          <p:cNvPr id="13" name="文本框 12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D457AB66-0F64-4350-92D1-5F4F00E03E75}"/>
              </a:ext>
            </a:extLst>
          </p:cNvPr>
          <p:cNvSpPr txBox="1"/>
          <p:nvPr/>
        </p:nvSpPr>
        <p:spPr>
          <a:xfrm>
            <a:off x="1643653" y="38775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线下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流量</a:t>
            </a:r>
          </a:p>
        </p:txBody>
      </p:sp>
      <p:sp>
        <p:nvSpPr>
          <p:cNvPr id="14" name="文本框 13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7366E865-C33C-4DE2-8B68-F7D0BD5C19D4}"/>
              </a:ext>
            </a:extLst>
          </p:cNvPr>
          <p:cNvSpPr txBox="1"/>
          <p:nvPr/>
        </p:nvSpPr>
        <p:spPr>
          <a:xfrm>
            <a:off x="4462365" y="384466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defRPr>
            </a:lvl1pPr>
          </a:lstStyle>
          <a:p>
            <a:pPr algn="ctr"/>
            <a:r>
              <a:rPr lang="zh-CN" altLang="en-US" sz="1400" dirty="0"/>
              <a:t>新增</a:t>
            </a:r>
            <a:endParaRPr lang="en-US" altLang="zh-CN" sz="1400"/>
          </a:p>
          <a:p>
            <a:pPr algn="ctr"/>
            <a:r>
              <a:rPr lang="zh-CN" altLang="en-US" sz="1400"/>
              <a:t>用户</a:t>
            </a:r>
            <a:endParaRPr lang="zh-CN" altLang="en-US" sz="1400" dirty="0"/>
          </a:p>
        </p:txBody>
      </p:sp>
      <p:sp>
        <p:nvSpPr>
          <p:cNvPr id="15" name="文本框 14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C9182D64-664E-41A7-AA4C-81AB5613BA28}"/>
              </a:ext>
            </a:extLst>
          </p:cNvPr>
          <p:cNvSpPr txBox="1"/>
          <p:nvPr/>
        </p:nvSpPr>
        <p:spPr>
          <a:xfrm>
            <a:off x="7380151" y="384466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defRPr>
            </a:lvl1pPr>
          </a:lstStyle>
          <a:p>
            <a:pPr algn="ctr"/>
            <a:r>
              <a:rPr lang="zh-CN" altLang="en-US" sz="1400" dirty="0"/>
              <a:t>用户</a:t>
            </a:r>
            <a:endParaRPr lang="en-US" altLang="zh-CN" sz="1400"/>
          </a:p>
          <a:p>
            <a:pPr algn="ctr"/>
            <a:r>
              <a:rPr lang="zh-CN" altLang="en-US" sz="1400"/>
              <a:t>留存</a:t>
            </a:r>
            <a:endParaRPr lang="zh-CN" altLang="en-US" sz="1400" dirty="0"/>
          </a:p>
        </p:txBody>
      </p:sp>
      <p:sp>
        <p:nvSpPr>
          <p:cNvPr id="16" name="文本框 15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82133986-19FB-469B-90CD-98E364D9838A}"/>
              </a:ext>
            </a:extLst>
          </p:cNvPr>
          <p:cNvSpPr txBox="1"/>
          <p:nvPr/>
        </p:nvSpPr>
        <p:spPr>
          <a:xfrm>
            <a:off x="10003918" y="3792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用户更高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消费频次</a:t>
            </a:r>
          </a:p>
        </p:txBody>
      </p:sp>
      <p:sp>
        <p:nvSpPr>
          <p:cNvPr id="19" name="弧形 18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99042883-6060-42B4-98E8-F52E8A0C8E92}"/>
              </a:ext>
            </a:extLst>
          </p:cNvPr>
          <p:cNvSpPr/>
          <p:nvPr/>
        </p:nvSpPr>
        <p:spPr>
          <a:xfrm>
            <a:off x="5042877" y="2895913"/>
            <a:ext cx="2420730" cy="2420728"/>
          </a:xfrm>
          <a:prstGeom prst="arc">
            <a:avLst>
              <a:gd name="adj1" fmla="val 14273169"/>
              <a:gd name="adj2" fmla="val 18483701"/>
            </a:avLst>
          </a:prstGeom>
          <a:ln w="5080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弧形 19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5392AF52-0425-4A19-BD5D-1A5F3751A069}"/>
              </a:ext>
            </a:extLst>
          </p:cNvPr>
          <p:cNvSpPr/>
          <p:nvPr/>
        </p:nvSpPr>
        <p:spPr>
          <a:xfrm>
            <a:off x="5042877" y="2895913"/>
            <a:ext cx="2420730" cy="2420728"/>
          </a:xfrm>
          <a:prstGeom prst="arc">
            <a:avLst>
              <a:gd name="adj1" fmla="val 3446466"/>
              <a:gd name="adj2" fmla="val 7711827"/>
            </a:avLst>
          </a:prstGeom>
          <a:ln w="5080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0" descr="e7d195523061f1c074694c8bbf98be7b1e4b015d796375963FD28840057458461C7CA0DAD340D15583DEDFC2E3241C4F392EF3A8B4D067B40CF4F149DD7E51F346B0CAB1BCCF6DB2480C67273C6C9E4CB291B33580A8A005C362742F3D651445034504053E0E8AE40BFAD57267FE3719A5DABC3D0B3A8F1DF66D0A94935BA41CCC5F0991CDB4E355">
            <a:extLst>
              <a:ext uri="{FF2B5EF4-FFF2-40B4-BE49-F238E27FC236}">
                <a16:creationId xmlns:a16="http://schemas.microsoft.com/office/drawing/2014/main" id="{49D39C01-BA3B-46EC-9803-655E1A4CA7B5}"/>
              </a:ext>
            </a:extLst>
          </p:cNvPr>
          <p:cNvSpPr/>
          <p:nvPr/>
        </p:nvSpPr>
        <p:spPr>
          <a:xfrm>
            <a:off x="1696324" y="2184739"/>
            <a:ext cx="9113836" cy="3850301"/>
          </a:xfrm>
          <a:prstGeom prst="arc">
            <a:avLst>
              <a:gd name="adj1" fmla="val 953099"/>
              <a:gd name="adj2" fmla="val 9919154"/>
            </a:avLst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52000"/>
                  </a:schemeClr>
                </a:gs>
                <a:gs pos="74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上 46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A3195A6A-8151-4555-9F08-10179DB82163}"/>
              </a:ext>
            </a:extLst>
          </p:cNvPr>
          <p:cNvSpPr/>
          <p:nvPr/>
        </p:nvSpPr>
        <p:spPr>
          <a:xfrm rot="5400000">
            <a:off x="3076525" y="3905944"/>
            <a:ext cx="504532" cy="441884"/>
          </a:xfrm>
          <a:prstGeom prst="upArrow">
            <a:avLst>
              <a:gd name="adj1" fmla="val 50000"/>
              <a:gd name="adj2" fmla="val 60378"/>
            </a:avLst>
          </a:prstGeom>
          <a:gradFill flip="none" rotWithShape="1">
            <a:gsLst>
              <a:gs pos="96000">
                <a:schemeClr val="accent1">
                  <a:alpha val="0"/>
                </a:schemeClr>
              </a:gs>
              <a:gs pos="0">
                <a:schemeClr val="accent1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箭头: 上 10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E010BDCF-E2EA-48D2-BFB6-64BB05090F2E}"/>
              </a:ext>
            </a:extLst>
          </p:cNvPr>
          <p:cNvSpPr/>
          <p:nvPr/>
        </p:nvSpPr>
        <p:spPr>
          <a:xfrm rot="5400000">
            <a:off x="8889808" y="3905944"/>
            <a:ext cx="504532" cy="441884"/>
          </a:xfrm>
          <a:prstGeom prst="upArrow">
            <a:avLst>
              <a:gd name="adj1" fmla="val 50000"/>
              <a:gd name="adj2" fmla="val 60378"/>
            </a:avLst>
          </a:prstGeom>
          <a:gradFill flip="none" rotWithShape="1">
            <a:gsLst>
              <a:gs pos="96000">
                <a:schemeClr val="accent1">
                  <a:alpha val="0"/>
                </a:schemeClr>
              </a:gs>
              <a:gs pos="0">
                <a:schemeClr val="accent1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9E12A23-F4C9-493B-A636-4C9E4259EF2B}"/>
              </a:ext>
            </a:extLst>
          </p:cNvPr>
          <p:cNvGrpSpPr/>
          <p:nvPr/>
        </p:nvGrpSpPr>
        <p:grpSpPr>
          <a:xfrm>
            <a:off x="3462634" y="1764626"/>
            <a:ext cx="5196662" cy="769876"/>
            <a:chOff x="948121" y="3539517"/>
            <a:chExt cx="824799" cy="824800"/>
          </a:xfrm>
        </p:grpSpPr>
        <p:sp>
          <p:nvSpPr>
            <p:cNvPr id="121" name="椭圆 12">
              <a:extLst>
                <a:ext uri="{FF2B5EF4-FFF2-40B4-BE49-F238E27FC236}">
                  <a16:creationId xmlns:a16="http://schemas.microsoft.com/office/drawing/2014/main" id="{C9831B44-7B4D-47FB-8655-C11E4C65CC58}"/>
                </a:ext>
              </a:extLst>
            </p:cNvPr>
            <p:cNvSpPr/>
            <p:nvPr/>
          </p:nvSpPr>
          <p:spPr>
            <a:xfrm>
              <a:off x="948122" y="3539517"/>
              <a:ext cx="824798" cy="82479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gradFill flip="none" rotWithShape="1">
                <a:gsLst>
                  <a:gs pos="21800">
                    <a:srgbClr val="F3F6FB"/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71440">
                    <a:srgbClr val="D7E1F2"/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76200" dist="76200" dir="2700000" sx="102000" sy="102000" algn="tl" rotWithShape="0">
                <a:schemeClr val="accent1">
                  <a:lumMod val="60000"/>
                  <a:lumOff val="40000"/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椭圆 13">
              <a:extLst>
                <a:ext uri="{FF2B5EF4-FFF2-40B4-BE49-F238E27FC236}">
                  <a16:creationId xmlns:a16="http://schemas.microsoft.com/office/drawing/2014/main" id="{702F537D-784F-4A0D-AE46-CEC375B86101}"/>
                </a:ext>
              </a:extLst>
            </p:cNvPr>
            <p:cNvSpPr/>
            <p:nvPr/>
          </p:nvSpPr>
          <p:spPr>
            <a:xfrm>
              <a:off x="948122" y="3539519"/>
              <a:ext cx="824798" cy="824798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chemeClr val="accent1">
                    <a:lumMod val="11000"/>
                    <a:lumOff val="89000"/>
                  </a:schemeClr>
                </a:gs>
                <a:gs pos="71440">
                  <a:schemeClr val="accent1">
                    <a:lumMod val="20000"/>
                    <a:lumOff val="80000"/>
                  </a:schemeClr>
                </a:gs>
                <a:gs pos="99000">
                  <a:schemeClr val="accent1">
                    <a:lumMod val="0"/>
                    <a:lumOff val="100000"/>
                  </a:schemeClr>
                </a:gs>
              </a:gsLst>
              <a:lin ang="2700000" scaled="1"/>
            </a:gradFill>
            <a:ln w="6350">
              <a:gradFill flip="none" rotWithShape="1">
                <a:gsLst>
                  <a:gs pos="21800">
                    <a:srgbClr val="F3F6FB"/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71440">
                    <a:srgbClr val="D7E1F2"/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12700" dir="2700000" sx="101000" sy="101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5">
              <a:extLst>
                <a:ext uri="{FF2B5EF4-FFF2-40B4-BE49-F238E27FC236}">
                  <a16:creationId xmlns:a16="http://schemas.microsoft.com/office/drawing/2014/main" id="{5FF1E41D-8FC4-4692-882D-43A35D8FA6A6}"/>
                </a:ext>
              </a:extLst>
            </p:cNvPr>
            <p:cNvSpPr/>
            <p:nvPr/>
          </p:nvSpPr>
          <p:spPr>
            <a:xfrm>
              <a:off x="981777" y="3573174"/>
              <a:ext cx="757488" cy="75748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5694CB">
                    <a:lumMod val="0"/>
                    <a:lumOff val="100000"/>
                    <a:alpha val="0"/>
                  </a:srgbClr>
                </a:gs>
                <a:gs pos="0">
                  <a:srgbClr val="2A599F">
                    <a:lumMod val="0"/>
                    <a:lumOff val="100000"/>
                    <a:alpha val="84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6">
              <a:extLst>
                <a:ext uri="{FF2B5EF4-FFF2-40B4-BE49-F238E27FC236}">
                  <a16:creationId xmlns:a16="http://schemas.microsoft.com/office/drawing/2014/main" id="{6C1F607F-C091-42D3-8AED-DED6F98ECFA9}"/>
                </a:ext>
              </a:extLst>
            </p:cNvPr>
            <p:cNvSpPr/>
            <p:nvPr/>
          </p:nvSpPr>
          <p:spPr>
            <a:xfrm>
              <a:off x="948121" y="3539519"/>
              <a:ext cx="824798" cy="82479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5694CB">
                    <a:lumMod val="9000"/>
                    <a:lumOff val="91000"/>
                  </a:srgbClr>
                </a:gs>
                <a:gs pos="0">
                  <a:srgbClr val="2A599F">
                    <a:alpha val="0"/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21000"/>
                      <a:lumOff val="79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" dist="12700" dir="2700000" algn="tl" rotWithShape="0">
                <a:srgbClr val="78A6D3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5" name="矩形 124">
            <a:extLst>
              <a:ext uri="{FF2B5EF4-FFF2-40B4-BE49-F238E27FC236}">
                <a16:creationId xmlns:a16="http://schemas.microsoft.com/office/drawing/2014/main" id="{8E5F4773-B993-4A00-943D-BB9DA60E3C41}"/>
              </a:ext>
            </a:extLst>
          </p:cNvPr>
          <p:cNvSpPr/>
          <p:nvPr/>
        </p:nvSpPr>
        <p:spPr>
          <a:xfrm>
            <a:off x="3011488" y="184190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</a:rPr>
              <a:t>运营模式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80%</a:t>
            </a: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</a:rPr>
              <a:t>新用户来自短视频 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|</a:t>
            </a: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10NPS</a:t>
            </a: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</a:rPr>
              <a:t>推荐值 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|</a:t>
            </a: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</a:rPr>
              <a:t>小时极速送达</a:t>
            </a:r>
          </a:p>
        </p:txBody>
      </p:sp>
    </p:spTree>
    <p:extLst>
      <p:ext uri="{BB962C8B-B14F-4D97-AF65-F5344CB8AC3E}">
        <p14:creationId xmlns:p14="http://schemas.microsoft.com/office/powerpoint/2010/main" val="3499402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梯形 70">
            <a:extLst>
              <a:ext uri="{FF2B5EF4-FFF2-40B4-BE49-F238E27FC236}">
                <a16:creationId xmlns:a16="http://schemas.microsoft.com/office/drawing/2014/main" id="{B9C72303-9F87-4771-9461-3F427CD6C5F5}"/>
              </a:ext>
            </a:extLst>
          </p:cNvPr>
          <p:cNvSpPr/>
          <p:nvPr/>
        </p:nvSpPr>
        <p:spPr>
          <a:xfrm flipV="1">
            <a:off x="3735072" y="2234885"/>
            <a:ext cx="4603574" cy="2564819"/>
          </a:xfrm>
          <a:prstGeom prst="trapezoid">
            <a:avLst>
              <a:gd name="adj" fmla="val 41713"/>
            </a:avLst>
          </a:prstGeom>
          <a:gradFill flip="none" rotWithShape="1">
            <a:gsLst>
              <a:gs pos="0">
                <a:schemeClr val="accent1">
                  <a:alpha val="12000"/>
                </a:schemeClr>
              </a:gs>
              <a:gs pos="97345">
                <a:schemeClr val="accent1">
                  <a:alpha val="0"/>
                </a:schemeClr>
              </a:gs>
              <a:gs pos="73000">
                <a:schemeClr val="accent1">
                  <a:alpha val="3000"/>
                </a:schemeClr>
              </a:gs>
              <a:gs pos="41000">
                <a:schemeClr val="accent1">
                  <a:alpha val="3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831ABE6-AC7D-4881-80D4-0E85CB46173E}"/>
              </a:ext>
            </a:extLst>
          </p:cNvPr>
          <p:cNvSpPr/>
          <p:nvPr/>
        </p:nvSpPr>
        <p:spPr>
          <a:xfrm>
            <a:off x="1699672" y="4535923"/>
            <a:ext cx="8792655" cy="1616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"/>
                </a:schemeClr>
              </a:gs>
              <a:gs pos="80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00000" scaled="1"/>
            <a:tileRect/>
          </a:gradFill>
          <a:ln w="63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DC9A74B-85D5-4275-9417-329BBDC75445}"/>
              </a:ext>
            </a:extLst>
          </p:cNvPr>
          <p:cNvSpPr/>
          <p:nvPr/>
        </p:nvSpPr>
        <p:spPr>
          <a:xfrm>
            <a:off x="2588752" y="4514667"/>
            <a:ext cx="7014496" cy="135748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1"/>
            <a:tileRect/>
          </a:gradFill>
          <a:ln w="63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A7DF083-1491-45DC-ADC4-F670EC29A3F1}"/>
              </a:ext>
            </a:extLst>
          </p:cNvPr>
          <p:cNvGrpSpPr/>
          <p:nvPr/>
        </p:nvGrpSpPr>
        <p:grpSpPr>
          <a:xfrm>
            <a:off x="4510230" y="4644637"/>
            <a:ext cx="3171540" cy="1453458"/>
            <a:chOff x="4250260" y="4839401"/>
            <a:chExt cx="3739710" cy="1713840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6453506-FBC1-4714-A33B-FA71A81DDE7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915" y="4839401"/>
              <a:ext cx="1950055" cy="1713840"/>
            </a:xfrm>
            <a:prstGeom prst="line">
              <a:avLst/>
            </a:prstGeom>
            <a:ln>
              <a:gradFill>
                <a:gsLst>
                  <a:gs pos="26000">
                    <a:schemeClr val="accent1">
                      <a:alpha val="0"/>
                    </a:schemeClr>
                  </a:gs>
                  <a:gs pos="100000">
                    <a:schemeClr val="accent1">
                      <a:alpha val="54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12D9FC8-BA93-4F0C-8FA6-1599C0E52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0260" y="4839401"/>
              <a:ext cx="1950055" cy="1713840"/>
            </a:xfrm>
            <a:prstGeom prst="line">
              <a:avLst/>
            </a:prstGeom>
            <a:ln>
              <a:gradFill>
                <a:gsLst>
                  <a:gs pos="26000">
                    <a:schemeClr val="accent1">
                      <a:alpha val="0"/>
                    </a:schemeClr>
                  </a:gs>
                  <a:gs pos="100000">
                    <a:schemeClr val="accent1">
                      <a:alpha val="54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9A0EF083-4E79-4CAF-9E1F-3DFB19E22D60}"/>
              </a:ext>
            </a:extLst>
          </p:cNvPr>
          <p:cNvSpPr/>
          <p:nvPr/>
        </p:nvSpPr>
        <p:spPr>
          <a:xfrm>
            <a:off x="3504886" y="4655108"/>
            <a:ext cx="5182228" cy="812957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1"/>
            <a:tileRect/>
          </a:gradFill>
          <a:ln w="63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0D16265-8CEC-4D02-98A2-2C8053C3C0F8}"/>
              </a:ext>
            </a:extLst>
          </p:cNvPr>
          <p:cNvGrpSpPr/>
          <p:nvPr/>
        </p:nvGrpSpPr>
        <p:grpSpPr>
          <a:xfrm>
            <a:off x="2800226" y="4679080"/>
            <a:ext cx="6591548" cy="1006092"/>
            <a:chOff x="2291080" y="4892421"/>
            <a:chExt cx="7609840" cy="116151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E924B67-83D5-417B-8988-7D9971D678AC}"/>
                </a:ext>
              </a:extLst>
            </p:cNvPr>
            <p:cNvSpPr/>
            <p:nvPr/>
          </p:nvSpPr>
          <p:spPr>
            <a:xfrm>
              <a:off x="2291080" y="4892421"/>
              <a:ext cx="7609840" cy="1161518"/>
            </a:xfrm>
            <a:prstGeom prst="rect">
              <a:avLst/>
            </a:prstGeom>
          </p:spPr>
          <p:txBody>
            <a:bodyPr wrap="none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输入标题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4EB3A8C-4DA0-4A9D-AA49-C0F56640A690}"/>
                </a:ext>
              </a:extLst>
            </p:cNvPr>
            <p:cNvSpPr/>
            <p:nvPr/>
          </p:nvSpPr>
          <p:spPr>
            <a:xfrm>
              <a:off x="2641600" y="4892421"/>
              <a:ext cx="6908800" cy="1161518"/>
            </a:xfrm>
            <a:prstGeom prst="rect">
              <a:avLst/>
            </a:prstGeom>
          </p:spPr>
          <p:txBody>
            <a:bodyPr wrap="none">
              <a:prstTxWarp prst="textArchDow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       输入标题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8A9C1EE-3B5F-434E-9482-75BB1BFB9C6F}"/>
                </a:ext>
              </a:extLst>
            </p:cNvPr>
            <p:cNvSpPr/>
            <p:nvPr/>
          </p:nvSpPr>
          <p:spPr>
            <a:xfrm>
              <a:off x="2641600" y="4892421"/>
              <a:ext cx="6908800" cy="1161518"/>
            </a:xfrm>
            <a:prstGeom prst="rect">
              <a:avLst/>
            </a:prstGeom>
          </p:spPr>
          <p:txBody>
            <a:bodyPr wrap="none">
              <a:prstTxWarp prst="textArchDown">
                <a:avLst/>
              </a:prstTxWarp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输入标题    </a:t>
              </a:r>
            </a:p>
          </p:txBody>
        </p: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8A656437-22EC-448A-B583-87D5FC315450}"/>
              </a:ext>
            </a:extLst>
          </p:cNvPr>
          <p:cNvSpPr/>
          <p:nvPr/>
        </p:nvSpPr>
        <p:spPr>
          <a:xfrm>
            <a:off x="3950516" y="4743446"/>
            <a:ext cx="4290968" cy="67177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4000"/>
                </a:schemeClr>
              </a:gs>
            </a:gsLst>
            <a:lin ang="5400000" scaled="1"/>
          </a:gradFill>
          <a:ln w="6350">
            <a:noFill/>
            <a:prstDash val="solid"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弧形 48">
            <a:extLst>
              <a:ext uri="{FF2B5EF4-FFF2-40B4-BE49-F238E27FC236}">
                <a16:creationId xmlns:a16="http://schemas.microsoft.com/office/drawing/2014/main" id="{89A6F32D-2B5E-4BEF-B8CD-C9445B0D6D25}"/>
              </a:ext>
            </a:extLst>
          </p:cNvPr>
          <p:cNvSpPr/>
          <p:nvPr/>
        </p:nvSpPr>
        <p:spPr>
          <a:xfrm>
            <a:off x="2588752" y="4514667"/>
            <a:ext cx="7014496" cy="1357483"/>
          </a:xfrm>
          <a:prstGeom prst="arc">
            <a:avLst>
              <a:gd name="adj1" fmla="val 806191"/>
              <a:gd name="adj2" fmla="val 938874"/>
            </a:avLst>
          </a:prstGeom>
          <a:noFill/>
          <a:ln w="31750" cap="rnd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弧形 49">
            <a:extLst>
              <a:ext uri="{FF2B5EF4-FFF2-40B4-BE49-F238E27FC236}">
                <a16:creationId xmlns:a16="http://schemas.microsoft.com/office/drawing/2014/main" id="{5E9B8DD2-8E20-44A6-ACC1-A9593F90BF07}"/>
              </a:ext>
            </a:extLst>
          </p:cNvPr>
          <p:cNvSpPr/>
          <p:nvPr/>
        </p:nvSpPr>
        <p:spPr>
          <a:xfrm flipH="1">
            <a:off x="2588752" y="4514667"/>
            <a:ext cx="7014496" cy="1357483"/>
          </a:xfrm>
          <a:prstGeom prst="arc">
            <a:avLst>
              <a:gd name="adj1" fmla="val 806191"/>
              <a:gd name="adj2" fmla="val 938874"/>
            </a:avLst>
          </a:prstGeom>
          <a:noFill/>
          <a:ln w="31750" cap="rnd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12AE0E0A-E2B5-481A-A772-919F0E72B62B}"/>
              </a:ext>
            </a:extLst>
          </p:cNvPr>
          <p:cNvSpPr/>
          <p:nvPr/>
        </p:nvSpPr>
        <p:spPr>
          <a:xfrm>
            <a:off x="2588752" y="4514667"/>
            <a:ext cx="7014496" cy="1357483"/>
          </a:xfrm>
          <a:prstGeom prst="arc">
            <a:avLst>
              <a:gd name="adj1" fmla="val 4778824"/>
              <a:gd name="adj2" fmla="val 5995140"/>
            </a:avLst>
          </a:prstGeom>
          <a:noFill/>
          <a:ln w="31750" cap="rnd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BD67352-6906-4EF0-A71F-A2B7494B7ABD}"/>
              </a:ext>
            </a:extLst>
          </p:cNvPr>
          <p:cNvSpPr/>
          <p:nvPr/>
        </p:nvSpPr>
        <p:spPr>
          <a:xfrm rot="21175513">
            <a:off x="1016000" y="4272971"/>
            <a:ext cx="3585282" cy="254235"/>
          </a:xfrm>
          <a:prstGeom prst="ellipse">
            <a:avLst/>
          </a:prstGeom>
          <a:gradFill>
            <a:gsLst>
              <a:gs pos="24000">
                <a:schemeClr val="accent1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F8C1598-50A6-4A46-99A6-CDF19189A5DB}"/>
              </a:ext>
            </a:extLst>
          </p:cNvPr>
          <p:cNvSpPr/>
          <p:nvPr/>
        </p:nvSpPr>
        <p:spPr>
          <a:xfrm rot="424487" flipH="1">
            <a:off x="7590718" y="4272970"/>
            <a:ext cx="3585282" cy="254235"/>
          </a:xfrm>
          <a:prstGeom prst="ellipse">
            <a:avLst/>
          </a:prstGeom>
          <a:gradFill flip="none" rotWithShape="1">
            <a:gsLst>
              <a:gs pos="24000">
                <a:schemeClr val="accent1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7606303-AEC6-4B53-AE82-19463B76C321}"/>
              </a:ext>
            </a:extLst>
          </p:cNvPr>
          <p:cNvGrpSpPr/>
          <p:nvPr/>
        </p:nvGrpSpPr>
        <p:grpSpPr>
          <a:xfrm>
            <a:off x="1448480" y="2704826"/>
            <a:ext cx="2703491" cy="2023884"/>
            <a:chOff x="1915857" y="1062573"/>
            <a:chExt cx="1975855" cy="1479162"/>
          </a:xfrm>
          <a:scene3d>
            <a:camera prst="perspectiveRight">
              <a:rot lat="0" lon="19500000" rev="0"/>
            </a:camera>
            <a:lightRig rig="threePt" dir="t"/>
          </a:scene3d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FCD7C5B-9519-4740-ADB6-396B1528FFEC}"/>
                </a:ext>
              </a:extLst>
            </p:cNvPr>
            <p:cNvGrpSpPr/>
            <p:nvPr/>
          </p:nvGrpSpPr>
          <p:grpSpPr>
            <a:xfrm>
              <a:off x="1915857" y="1062573"/>
              <a:ext cx="1975855" cy="662740"/>
              <a:chOff x="1366738" y="1013035"/>
              <a:chExt cx="1975855" cy="662740"/>
            </a:xfrm>
          </p:grpSpPr>
          <p:sp>
            <p:nvSpPr>
              <p:cNvPr id="54" name="矩形 53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  <a:extLst>
                  <a:ext uri="{FF2B5EF4-FFF2-40B4-BE49-F238E27FC236}">
                    <a16:creationId xmlns:a16="http://schemas.microsoft.com/office/drawing/2014/main" id="{FF0AA256-5AC3-43CF-8B7E-5CFD64821592}"/>
                  </a:ext>
                </a:extLst>
              </p:cNvPr>
              <p:cNvSpPr/>
              <p:nvPr/>
            </p:nvSpPr>
            <p:spPr>
              <a:xfrm>
                <a:off x="1366738" y="1013035"/>
                <a:ext cx="1975855" cy="660215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5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文本框 54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  <a:extLst>
                  <a:ext uri="{FF2B5EF4-FFF2-40B4-BE49-F238E27FC236}">
                    <a16:creationId xmlns:a16="http://schemas.microsoft.com/office/drawing/2014/main" id="{F36DE0BF-F02A-426F-99F3-6FA8C397139E}"/>
                  </a:ext>
                </a:extLst>
              </p:cNvPr>
              <p:cNvSpPr txBox="1"/>
              <p:nvPr/>
            </p:nvSpPr>
            <p:spPr>
              <a:xfrm>
                <a:off x="2070732" y="1219046"/>
                <a:ext cx="978487" cy="286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输入标题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简单总结内容文字位置</a:t>
                </a:r>
              </a:p>
            </p:txBody>
          </p:sp>
          <p:sp>
            <p:nvSpPr>
              <p:cNvPr id="56" name="矩形 55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  <a:extLst>
                  <a:ext uri="{FF2B5EF4-FFF2-40B4-BE49-F238E27FC236}">
                    <a16:creationId xmlns:a16="http://schemas.microsoft.com/office/drawing/2014/main" id="{6A8C63A2-A0FC-46E8-A7D5-A69DD4024C73}"/>
                  </a:ext>
                </a:extLst>
              </p:cNvPr>
              <p:cNvSpPr/>
              <p:nvPr/>
            </p:nvSpPr>
            <p:spPr>
              <a:xfrm>
                <a:off x="1366738" y="1013035"/>
                <a:ext cx="1975855" cy="662740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100000">
                      <a:schemeClr val="bg1"/>
                    </a:gs>
                    <a:gs pos="87000">
                      <a:schemeClr val="accent1"/>
                    </a:gs>
                    <a:gs pos="46000">
                      <a:schemeClr val="accent1">
                        <a:alpha val="0"/>
                      </a:schemeClr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6BF1846-C7D4-4F45-9F48-AE3F7E0C4CE8}"/>
                </a:ext>
              </a:extLst>
            </p:cNvPr>
            <p:cNvGrpSpPr/>
            <p:nvPr/>
          </p:nvGrpSpPr>
          <p:grpSpPr>
            <a:xfrm>
              <a:off x="1915857" y="1878995"/>
              <a:ext cx="1975855" cy="662740"/>
              <a:chOff x="1366738" y="1013035"/>
              <a:chExt cx="1975855" cy="662740"/>
            </a:xfrm>
          </p:grpSpPr>
          <p:sp>
            <p:nvSpPr>
              <p:cNvPr id="60" name="矩形 59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  <a:extLst>
                  <a:ext uri="{FF2B5EF4-FFF2-40B4-BE49-F238E27FC236}">
                    <a16:creationId xmlns:a16="http://schemas.microsoft.com/office/drawing/2014/main" id="{FBEFDFB2-8E7A-4E5B-B5F1-76867BF1A5E6}"/>
                  </a:ext>
                </a:extLst>
              </p:cNvPr>
              <p:cNvSpPr/>
              <p:nvPr/>
            </p:nvSpPr>
            <p:spPr>
              <a:xfrm>
                <a:off x="1366738" y="1013035"/>
                <a:ext cx="1975855" cy="660215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5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文本框 60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  <a:extLst>
                  <a:ext uri="{FF2B5EF4-FFF2-40B4-BE49-F238E27FC236}">
                    <a16:creationId xmlns:a16="http://schemas.microsoft.com/office/drawing/2014/main" id="{7B422EA0-8B9B-4864-A008-3BE05D28109C}"/>
                  </a:ext>
                </a:extLst>
              </p:cNvPr>
              <p:cNvSpPr txBox="1"/>
              <p:nvPr/>
            </p:nvSpPr>
            <p:spPr>
              <a:xfrm>
                <a:off x="2070732" y="1219046"/>
                <a:ext cx="978487" cy="286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输入标题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简单总结内容文字位置</a:t>
                </a:r>
              </a:p>
            </p:txBody>
          </p:sp>
          <p:sp>
            <p:nvSpPr>
              <p:cNvPr id="62" name="矩形 61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  <a:extLst>
                  <a:ext uri="{FF2B5EF4-FFF2-40B4-BE49-F238E27FC236}">
                    <a16:creationId xmlns:a16="http://schemas.microsoft.com/office/drawing/2014/main" id="{95BD2607-DC87-4FFE-9FEE-0F55D4C86064}"/>
                  </a:ext>
                </a:extLst>
              </p:cNvPr>
              <p:cNvSpPr/>
              <p:nvPr/>
            </p:nvSpPr>
            <p:spPr>
              <a:xfrm>
                <a:off x="1366738" y="1013035"/>
                <a:ext cx="1975855" cy="662740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100000">
                      <a:schemeClr val="bg1"/>
                    </a:gs>
                    <a:gs pos="87000">
                      <a:schemeClr val="accent1"/>
                    </a:gs>
                    <a:gs pos="46000">
                      <a:schemeClr val="accent1">
                        <a:alpha val="0"/>
                      </a:schemeClr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33424121-7815-4C85-B1F4-43F3F0BB01A7}"/>
              </a:ext>
            </a:extLst>
          </p:cNvPr>
          <p:cNvGrpSpPr/>
          <p:nvPr/>
        </p:nvGrpSpPr>
        <p:grpSpPr>
          <a:xfrm>
            <a:off x="8000907" y="2704826"/>
            <a:ext cx="2709178" cy="2030648"/>
            <a:chOff x="8267512" y="3246763"/>
            <a:chExt cx="2709178" cy="2030648"/>
          </a:xfrm>
          <a:scene3d>
            <a:camera prst="perspectiveLeft">
              <a:rot lat="0" lon="2100000" rev="0"/>
            </a:camera>
            <a:lightRig rig="threePt" dir="t"/>
          </a:scene3d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85F0238-368B-481B-B00F-E4229FF876AD}"/>
                </a:ext>
              </a:extLst>
            </p:cNvPr>
            <p:cNvGrpSpPr/>
            <p:nvPr/>
          </p:nvGrpSpPr>
          <p:grpSpPr>
            <a:xfrm>
              <a:off x="8267512" y="3246763"/>
              <a:ext cx="2703491" cy="906803"/>
              <a:chOff x="8267512" y="3246763"/>
              <a:chExt cx="2703491" cy="906803"/>
            </a:xfrm>
          </p:grpSpPr>
          <p:sp>
            <p:nvSpPr>
              <p:cNvPr id="110" name="矩形 109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  <a:extLst>
                  <a:ext uri="{FF2B5EF4-FFF2-40B4-BE49-F238E27FC236}">
                    <a16:creationId xmlns:a16="http://schemas.microsoft.com/office/drawing/2014/main" id="{F8F2502B-BF54-4710-949E-CA192DFC8E71}"/>
                  </a:ext>
                </a:extLst>
              </p:cNvPr>
              <p:cNvSpPr/>
              <p:nvPr/>
            </p:nvSpPr>
            <p:spPr>
              <a:xfrm flipH="1">
                <a:off x="8267512" y="3246763"/>
                <a:ext cx="2703491" cy="903348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5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1" name="文本框 110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  <a:extLst>
                  <a:ext uri="{FF2B5EF4-FFF2-40B4-BE49-F238E27FC236}">
                    <a16:creationId xmlns:a16="http://schemas.microsoft.com/office/drawing/2014/main" id="{43D8A6B5-6295-4C7F-A0A7-D41DFEAD8CCC}"/>
                  </a:ext>
                </a:extLst>
              </p:cNvPr>
              <p:cNvSpPr txBox="1"/>
              <p:nvPr/>
            </p:nvSpPr>
            <p:spPr>
              <a:xfrm>
                <a:off x="8597670" y="3528640"/>
                <a:ext cx="1338828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输入标题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简单总结内容文字位置</a:t>
                </a:r>
              </a:p>
            </p:txBody>
          </p:sp>
          <p:sp>
            <p:nvSpPr>
              <p:cNvPr id="112" name="矩形 111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  <a:extLst>
                  <a:ext uri="{FF2B5EF4-FFF2-40B4-BE49-F238E27FC236}">
                    <a16:creationId xmlns:a16="http://schemas.microsoft.com/office/drawing/2014/main" id="{EC5B47E0-B106-4357-B120-1EA27DE7C0F3}"/>
                  </a:ext>
                </a:extLst>
              </p:cNvPr>
              <p:cNvSpPr/>
              <p:nvPr/>
            </p:nvSpPr>
            <p:spPr>
              <a:xfrm flipH="1" flipV="1">
                <a:off x="8267512" y="3246763"/>
                <a:ext cx="2703491" cy="906803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100000">
                      <a:schemeClr val="bg1"/>
                    </a:gs>
                    <a:gs pos="87000">
                      <a:schemeClr val="accent1"/>
                    </a:gs>
                    <a:gs pos="46000">
                      <a:schemeClr val="accent1">
                        <a:alpha val="0"/>
                      </a:schemeClr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E25DBA57-00C1-4723-AD1C-9AAB03F3CD09}"/>
                </a:ext>
              </a:extLst>
            </p:cNvPr>
            <p:cNvGrpSpPr/>
            <p:nvPr/>
          </p:nvGrpSpPr>
          <p:grpSpPr>
            <a:xfrm>
              <a:off x="8273199" y="4370608"/>
              <a:ext cx="2703491" cy="906803"/>
              <a:chOff x="8267512" y="3246763"/>
              <a:chExt cx="2703491" cy="906803"/>
            </a:xfrm>
          </p:grpSpPr>
          <p:sp>
            <p:nvSpPr>
              <p:cNvPr id="121" name="矩形 120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  <a:extLst>
                  <a:ext uri="{FF2B5EF4-FFF2-40B4-BE49-F238E27FC236}">
                    <a16:creationId xmlns:a16="http://schemas.microsoft.com/office/drawing/2014/main" id="{4D7CAF9E-1C2D-4FBA-B9A8-FE51BB31DC51}"/>
                  </a:ext>
                </a:extLst>
              </p:cNvPr>
              <p:cNvSpPr/>
              <p:nvPr/>
            </p:nvSpPr>
            <p:spPr>
              <a:xfrm flipH="1">
                <a:off x="8267512" y="3246763"/>
                <a:ext cx="2703491" cy="903348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5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2" name="文本框 121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  <a:extLst>
                  <a:ext uri="{FF2B5EF4-FFF2-40B4-BE49-F238E27FC236}">
                    <a16:creationId xmlns:a16="http://schemas.microsoft.com/office/drawing/2014/main" id="{5768D58B-34CA-47E5-B085-56F453EC3784}"/>
                  </a:ext>
                </a:extLst>
              </p:cNvPr>
              <p:cNvSpPr txBox="1"/>
              <p:nvPr/>
            </p:nvSpPr>
            <p:spPr>
              <a:xfrm>
                <a:off x="8597670" y="3528640"/>
                <a:ext cx="1338828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输入标题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简单总结内容文字位置</a:t>
                </a:r>
              </a:p>
            </p:txBody>
          </p:sp>
          <p:sp>
            <p:nvSpPr>
              <p:cNvPr id="123" name="矩形 122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  <a:extLst>
                  <a:ext uri="{FF2B5EF4-FFF2-40B4-BE49-F238E27FC236}">
                    <a16:creationId xmlns:a16="http://schemas.microsoft.com/office/drawing/2014/main" id="{2536A246-54C1-4F92-961C-DBD150C4E06F}"/>
                  </a:ext>
                </a:extLst>
              </p:cNvPr>
              <p:cNvSpPr/>
              <p:nvPr/>
            </p:nvSpPr>
            <p:spPr>
              <a:xfrm flipH="1" flipV="1">
                <a:off x="8267512" y="3246763"/>
                <a:ext cx="2703491" cy="906803"/>
              </a:xfrm>
              <a:prstGeom prst="rect">
                <a:avLst/>
              </a:prstGeom>
              <a:noFill/>
              <a:ln w="19050">
                <a:gradFill flip="none" rotWithShape="1">
                  <a:gsLst>
                    <a:gs pos="100000">
                      <a:schemeClr val="bg1"/>
                    </a:gs>
                    <a:gs pos="87000">
                      <a:schemeClr val="accent1"/>
                    </a:gs>
                    <a:gs pos="46000">
                      <a:schemeClr val="accent1">
                        <a:alpha val="0"/>
                      </a:schemeClr>
                    </a:gs>
                  </a:gsLst>
                  <a:lin ang="81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72" name="PA-椭圆 25">
            <a:extLst>
              <a:ext uri="{FF2B5EF4-FFF2-40B4-BE49-F238E27FC236}">
                <a16:creationId xmlns:a16="http://schemas.microsoft.com/office/drawing/2014/main" id="{F606EB24-DD23-4BE1-8E66-09B0853F13B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16087" y="3026310"/>
            <a:ext cx="3057046" cy="3057044"/>
          </a:xfrm>
          <a:prstGeom prst="ellipse">
            <a:avLst/>
          </a:prstGeom>
          <a:noFill/>
          <a:ln w="9525" cap="flat" cmpd="sng" algn="ctr">
            <a:gradFill flip="none" rotWithShape="1">
              <a:gsLst>
                <a:gs pos="100000">
                  <a:schemeClr val="accent1"/>
                </a:gs>
                <a:gs pos="57000">
                  <a:schemeClr val="accent1">
                    <a:alpha val="7900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PA-椭圆 24">
            <a:extLst>
              <a:ext uri="{FF2B5EF4-FFF2-40B4-BE49-F238E27FC236}">
                <a16:creationId xmlns:a16="http://schemas.microsoft.com/office/drawing/2014/main" id="{956DDF2D-33EA-403D-B007-EF2C91D2B2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809370" y="3517296"/>
            <a:ext cx="2470481" cy="2470480"/>
          </a:xfrm>
          <a:prstGeom prst="ellipse">
            <a:avLst/>
          </a:prstGeom>
          <a:gradFill flip="none" rotWithShape="1"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lin ang="5400000" scaled="1"/>
            <a:tileRect/>
          </a:gradFill>
          <a:ln w="15875" cap="flat" cmpd="sng" algn="ctr">
            <a:noFill/>
            <a:prstDash val="solid"/>
            <a:miter lim="800000"/>
          </a:ln>
          <a:effectLst/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PA-椭圆 25">
            <a:extLst>
              <a:ext uri="{FF2B5EF4-FFF2-40B4-BE49-F238E27FC236}">
                <a16:creationId xmlns:a16="http://schemas.microsoft.com/office/drawing/2014/main" id="{7B8872FB-708B-4993-A866-D3E57DADCFE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66919" y="2005258"/>
            <a:ext cx="3955382" cy="3955380"/>
          </a:xfrm>
          <a:prstGeom prst="ellipse">
            <a:avLst/>
          </a:prstGeom>
          <a:noFill/>
          <a:ln w="9525" cap="flat" cmpd="sng" algn="ctr">
            <a:gradFill flip="none" rotWithShape="1">
              <a:gsLst>
                <a:gs pos="100000">
                  <a:schemeClr val="accent1"/>
                </a:gs>
                <a:gs pos="57000">
                  <a:schemeClr val="accent1">
                    <a:alpha val="7900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PA-椭圆 24">
            <a:extLst>
              <a:ext uri="{FF2B5EF4-FFF2-40B4-BE49-F238E27FC236}">
                <a16:creationId xmlns:a16="http://schemas.microsoft.com/office/drawing/2014/main" id="{2DB132EE-AF24-4AE9-9459-2479E1C328B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459338" y="2326962"/>
            <a:ext cx="3154115" cy="3154114"/>
          </a:xfrm>
          <a:prstGeom prst="ellipse">
            <a:avLst/>
          </a:prstGeom>
          <a:gradFill flip="none" rotWithShape="1"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lin ang="5400000" scaled="1"/>
            <a:tileRect/>
          </a:gradFill>
          <a:ln w="15875" cap="flat" cmpd="sng" algn="ctr">
            <a:noFill/>
            <a:prstDash val="solid"/>
            <a:miter lim="800000"/>
          </a:ln>
          <a:effectLst/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PA-椭圆 24">
            <a:extLst>
              <a:ext uri="{FF2B5EF4-FFF2-40B4-BE49-F238E27FC236}">
                <a16:creationId xmlns:a16="http://schemas.microsoft.com/office/drawing/2014/main" id="{4B7D4660-E5E0-4B79-8955-1AD171D769E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16878" y="1452286"/>
            <a:ext cx="3639035" cy="3639035"/>
          </a:xfrm>
          <a:prstGeom prst="ellipse">
            <a:avLst/>
          </a:prstGeom>
          <a:gradFill flip="none" rotWithShape="1"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lin ang="5400000" scaled="1"/>
            <a:tileRect/>
          </a:gradFill>
          <a:ln w="15875" cap="flat" cmpd="sng" algn="ctr">
            <a:noFill/>
            <a:prstDash val="solid"/>
            <a:miter lim="800000"/>
          </a:ln>
          <a:effectLst/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7" name="PA-椭圆 24">
            <a:extLst>
              <a:ext uri="{FF2B5EF4-FFF2-40B4-BE49-F238E27FC236}">
                <a16:creationId xmlns:a16="http://schemas.microsoft.com/office/drawing/2014/main" id="{D982A54E-1CA6-4E76-BC7B-279FDF4F53D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34909" y="449222"/>
            <a:ext cx="4202973" cy="4202972"/>
          </a:xfrm>
          <a:prstGeom prst="ellipse">
            <a:avLst/>
          </a:prstGeom>
          <a:gradFill flip="none" rotWithShape="1"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lin ang="5400000" scaled="1"/>
            <a:tileRect/>
          </a:gradFill>
          <a:ln w="15875" cap="flat" cmpd="sng" algn="ctr">
            <a:noFill/>
            <a:prstDash val="solid"/>
            <a:miter lim="800000"/>
          </a:ln>
          <a:effectLst/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Rectangle 39">
            <a:extLst>
              <a:ext uri="{FF2B5EF4-FFF2-40B4-BE49-F238E27FC236}">
                <a16:creationId xmlns:a16="http://schemas.microsoft.com/office/drawing/2014/main" id="{B6755EBB-C1EF-435B-827A-183AC1C91886}"/>
              </a:ext>
            </a:extLst>
          </p:cNvPr>
          <p:cNvSpPr/>
          <p:nvPr/>
        </p:nvSpPr>
        <p:spPr>
          <a:xfrm>
            <a:off x="4973170" y="4493616"/>
            <a:ext cx="2112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手册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Rectangle 39">
            <a:extLst>
              <a:ext uri="{FF2B5EF4-FFF2-40B4-BE49-F238E27FC236}">
                <a16:creationId xmlns:a16="http://schemas.microsoft.com/office/drawing/2014/main" id="{6F11A674-03E7-4285-94DE-18CF7C343E4E}"/>
              </a:ext>
            </a:extLst>
          </p:cNvPr>
          <p:cNvSpPr/>
          <p:nvPr/>
        </p:nvSpPr>
        <p:spPr>
          <a:xfrm>
            <a:off x="4980241" y="3815615"/>
            <a:ext cx="2112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版式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0" name="Rectangle 39">
            <a:extLst>
              <a:ext uri="{FF2B5EF4-FFF2-40B4-BE49-F238E27FC236}">
                <a16:creationId xmlns:a16="http://schemas.microsoft.com/office/drawing/2014/main" id="{3BB9C36C-3D4B-4854-8B2D-F813370A809C}"/>
              </a:ext>
            </a:extLst>
          </p:cNvPr>
          <p:cNvSpPr/>
          <p:nvPr/>
        </p:nvSpPr>
        <p:spPr>
          <a:xfrm>
            <a:off x="4987312" y="3137614"/>
            <a:ext cx="2112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素材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Rectangle 39">
            <a:extLst>
              <a:ext uri="{FF2B5EF4-FFF2-40B4-BE49-F238E27FC236}">
                <a16:creationId xmlns:a16="http://schemas.microsoft.com/office/drawing/2014/main" id="{729E0F1E-345A-4D2A-B6AD-5ECB7F2900BC}"/>
              </a:ext>
            </a:extLst>
          </p:cNvPr>
          <p:cNvSpPr/>
          <p:nvPr/>
        </p:nvSpPr>
        <p:spPr>
          <a:xfrm>
            <a:off x="4987311" y="2505429"/>
            <a:ext cx="2112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Freeform: Shape 2">
            <a:extLst>
              <a:ext uri="{FF2B5EF4-FFF2-40B4-BE49-F238E27FC236}">
                <a16:creationId xmlns:a16="http://schemas.microsoft.com/office/drawing/2014/main" id="{EC880324-729C-4E68-9D53-B65531B5D180}"/>
              </a:ext>
            </a:extLst>
          </p:cNvPr>
          <p:cNvSpPr/>
          <p:nvPr/>
        </p:nvSpPr>
        <p:spPr>
          <a:xfrm>
            <a:off x="1951413" y="2978150"/>
            <a:ext cx="356696" cy="356700"/>
          </a:xfrm>
          <a:custGeom>
            <a:avLst/>
            <a:gdLst>
              <a:gd name="connsiteX0" fmla="*/ 325798 w 496455"/>
              <a:gd name="connsiteY0" fmla="*/ 393034 h 496462"/>
              <a:gd name="connsiteX1" fmla="*/ 439569 w 496455"/>
              <a:gd name="connsiteY1" fmla="*/ 393034 h 496462"/>
              <a:gd name="connsiteX2" fmla="*/ 496455 w 496455"/>
              <a:gd name="connsiteY2" fmla="*/ 449919 h 496462"/>
              <a:gd name="connsiteX3" fmla="*/ 496455 w 496455"/>
              <a:gd name="connsiteY3" fmla="*/ 480948 h 496462"/>
              <a:gd name="connsiteX4" fmla="*/ 480941 w 496455"/>
              <a:gd name="connsiteY4" fmla="*/ 496462 h 496462"/>
              <a:gd name="connsiteX5" fmla="*/ 284427 w 496455"/>
              <a:gd name="connsiteY5" fmla="*/ 496462 h 496462"/>
              <a:gd name="connsiteX6" fmla="*/ 268913 w 496455"/>
              <a:gd name="connsiteY6" fmla="*/ 480948 h 496462"/>
              <a:gd name="connsiteX7" fmla="*/ 268913 w 496455"/>
              <a:gd name="connsiteY7" fmla="*/ 449919 h 496462"/>
              <a:gd name="connsiteX8" fmla="*/ 325798 w 496455"/>
              <a:gd name="connsiteY8" fmla="*/ 393034 h 496462"/>
              <a:gd name="connsiteX9" fmla="*/ 56885 w 496455"/>
              <a:gd name="connsiteY9" fmla="*/ 393034 h 496462"/>
              <a:gd name="connsiteX10" fmla="*/ 170656 w 496455"/>
              <a:gd name="connsiteY10" fmla="*/ 393034 h 496462"/>
              <a:gd name="connsiteX11" fmla="*/ 227542 w 496455"/>
              <a:gd name="connsiteY11" fmla="*/ 449919 h 496462"/>
              <a:gd name="connsiteX12" fmla="*/ 227542 w 496455"/>
              <a:gd name="connsiteY12" fmla="*/ 480948 h 496462"/>
              <a:gd name="connsiteX13" fmla="*/ 212028 w 496455"/>
              <a:gd name="connsiteY13" fmla="*/ 496462 h 496462"/>
              <a:gd name="connsiteX14" fmla="*/ 15514 w 496455"/>
              <a:gd name="connsiteY14" fmla="*/ 496462 h 496462"/>
              <a:gd name="connsiteX15" fmla="*/ 0 w 496455"/>
              <a:gd name="connsiteY15" fmla="*/ 480948 h 496462"/>
              <a:gd name="connsiteX16" fmla="*/ 0 w 496455"/>
              <a:gd name="connsiteY16" fmla="*/ 449919 h 496462"/>
              <a:gd name="connsiteX17" fmla="*/ 56885 w 496455"/>
              <a:gd name="connsiteY17" fmla="*/ 393034 h 496462"/>
              <a:gd name="connsiteX18" fmla="*/ 382684 w 496455"/>
              <a:gd name="connsiteY18" fmla="*/ 227549 h 496462"/>
              <a:gd name="connsiteX19" fmla="*/ 444741 w 496455"/>
              <a:gd name="connsiteY19" fmla="*/ 289606 h 496462"/>
              <a:gd name="connsiteX20" fmla="*/ 382684 w 496455"/>
              <a:gd name="connsiteY20" fmla="*/ 351663 h 496462"/>
              <a:gd name="connsiteX21" fmla="*/ 320627 w 496455"/>
              <a:gd name="connsiteY21" fmla="*/ 289606 h 496462"/>
              <a:gd name="connsiteX22" fmla="*/ 382684 w 496455"/>
              <a:gd name="connsiteY22" fmla="*/ 227549 h 496462"/>
              <a:gd name="connsiteX23" fmla="*/ 113771 w 496455"/>
              <a:gd name="connsiteY23" fmla="*/ 227549 h 496462"/>
              <a:gd name="connsiteX24" fmla="*/ 175828 w 496455"/>
              <a:gd name="connsiteY24" fmla="*/ 289606 h 496462"/>
              <a:gd name="connsiteX25" fmla="*/ 113771 w 496455"/>
              <a:gd name="connsiteY25" fmla="*/ 351663 h 496462"/>
              <a:gd name="connsiteX26" fmla="*/ 51714 w 496455"/>
              <a:gd name="connsiteY26" fmla="*/ 289606 h 496462"/>
              <a:gd name="connsiteX27" fmla="*/ 113771 w 496455"/>
              <a:gd name="connsiteY27" fmla="*/ 227549 h 496462"/>
              <a:gd name="connsiteX28" fmla="*/ 206028 w 496455"/>
              <a:gd name="connsiteY28" fmla="*/ 210401 h 496462"/>
              <a:gd name="connsiteX29" fmla="*/ 290425 w 496455"/>
              <a:gd name="connsiteY29" fmla="*/ 210401 h 496462"/>
              <a:gd name="connsiteX30" fmla="*/ 290425 w 496455"/>
              <a:gd name="connsiteY30" fmla="*/ 225295 h 496462"/>
              <a:gd name="connsiteX31" fmla="*/ 267257 w 496455"/>
              <a:gd name="connsiteY31" fmla="*/ 248256 h 496462"/>
              <a:gd name="connsiteX32" fmla="*/ 229196 w 496455"/>
              <a:gd name="connsiteY32" fmla="*/ 248256 h 496462"/>
              <a:gd name="connsiteX33" fmla="*/ 206028 w 496455"/>
              <a:gd name="connsiteY33" fmla="*/ 221571 h 496462"/>
              <a:gd name="connsiteX34" fmla="*/ 246800 w 496455"/>
              <a:gd name="connsiteY34" fmla="*/ 28 h 496462"/>
              <a:gd name="connsiteX35" fmla="*/ 313821 w 496455"/>
              <a:gd name="connsiteY35" fmla="*/ 26919 h 496462"/>
              <a:gd name="connsiteX36" fmla="*/ 341333 w 496455"/>
              <a:gd name="connsiteY36" fmla="*/ 92493 h 496462"/>
              <a:gd name="connsiteX37" fmla="*/ 307202 w 496455"/>
              <a:gd name="connsiteY37" fmla="*/ 164065 h 496462"/>
              <a:gd name="connsiteX38" fmla="*/ 291067 w 496455"/>
              <a:gd name="connsiteY38" fmla="*/ 189715 h 496462"/>
              <a:gd name="connsiteX39" fmla="*/ 205635 w 496455"/>
              <a:gd name="connsiteY39" fmla="*/ 189715 h 496462"/>
              <a:gd name="connsiteX40" fmla="*/ 190535 w 496455"/>
              <a:gd name="connsiteY40" fmla="*/ 165099 h 496462"/>
              <a:gd name="connsiteX41" fmla="*/ 155162 w 496455"/>
              <a:gd name="connsiteY41" fmla="*/ 90631 h 496462"/>
              <a:gd name="connsiteX42" fmla="*/ 246800 w 496455"/>
              <a:gd name="connsiteY42" fmla="*/ 28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6455" h="496462">
                <a:moveTo>
                  <a:pt x="325798" y="393034"/>
                </a:moveTo>
                <a:lnTo>
                  <a:pt x="439569" y="393034"/>
                </a:lnTo>
                <a:cubicBezTo>
                  <a:pt x="470950" y="393034"/>
                  <a:pt x="496455" y="418539"/>
                  <a:pt x="496455" y="449919"/>
                </a:cubicBezTo>
                <a:lnTo>
                  <a:pt x="496455" y="480948"/>
                </a:lnTo>
                <a:cubicBezTo>
                  <a:pt x="496455" y="489512"/>
                  <a:pt x="489505" y="496462"/>
                  <a:pt x="480941" y="496462"/>
                </a:cubicBezTo>
                <a:lnTo>
                  <a:pt x="284427" y="496462"/>
                </a:lnTo>
                <a:cubicBezTo>
                  <a:pt x="275863" y="496462"/>
                  <a:pt x="268913" y="489512"/>
                  <a:pt x="268913" y="480948"/>
                </a:cubicBezTo>
                <a:lnTo>
                  <a:pt x="268913" y="449919"/>
                </a:lnTo>
                <a:cubicBezTo>
                  <a:pt x="268913" y="418539"/>
                  <a:pt x="294418" y="393034"/>
                  <a:pt x="325798" y="393034"/>
                </a:cubicBezTo>
                <a:close/>
                <a:moveTo>
                  <a:pt x="56885" y="393034"/>
                </a:moveTo>
                <a:lnTo>
                  <a:pt x="170656" y="393034"/>
                </a:lnTo>
                <a:cubicBezTo>
                  <a:pt x="202037" y="393034"/>
                  <a:pt x="227542" y="418539"/>
                  <a:pt x="227542" y="449919"/>
                </a:cubicBezTo>
                <a:lnTo>
                  <a:pt x="227542" y="480948"/>
                </a:lnTo>
                <a:cubicBezTo>
                  <a:pt x="227542" y="489512"/>
                  <a:pt x="220592" y="496462"/>
                  <a:pt x="212028" y="496462"/>
                </a:cubicBezTo>
                <a:lnTo>
                  <a:pt x="15514" y="496462"/>
                </a:lnTo>
                <a:cubicBezTo>
                  <a:pt x="6950" y="496462"/>
                  <a:pt x="0" y="489512"/>
                  <a:pt x="0" y="480948"/>
                </a:cubicBezTo>
                <a:lnTo>
                  <a:pt x="0" y="449919"/>
                </a:lnTo>
                <a:cubicBezTo>
                  <a:pt x="0" y="418539"/>
                  <a:pt x="25505" y="393034"/>
                  <a:pt x="56885" y="393034"/>
                </a:cubicBezTo>
                <a:close/>
                <a:moveTo>
                  <a:pt x="382684" y="227549"/>
                </a:moveTo>
                <a:cubicBezTo>
                  <a:pt x="416957" y="227549"/>
                  <a:pt x="444741" y="255333"/>
                  <a:pt x="444741" y="289606"/>
                </a:cubicBezTo>
                <a:cubicBezTo>
                  <a:pt x="444741" y="323879"/>
                  <a:pt x="416957" y="351663"/>
                  <a:pt x="382684" y="351663"/>
                </a:cubicBezTo>
                <a:cubicBezTo>
                  <a:pt x="348411" y="351663"/>
                  <a:pt x="320627" y="323879"/>
                  <a:pt x="320627" y="289606"/>
                </a:cubicBezTo>
                <a:cubicBezTo>
                  <a:pt x="320627" y="255333"/>
                  <a:pt x="348411" y="227549"/>
                  <a:pt x="382684" y="227549"/>
                </a:cubicBezTo>
                <a:close/>
                <a:moveTo>
                  <a:pt x="113771" y="227549"/>
                </a:moveTo>
                <a:cubicBezTo>
                  <a:pt x="148044" y="227549"/>
                  <a:pt x="175828" y="255333"/>
                  <a:pt x="175828" y="289606"/>
                </a:cubicBezTo>
                <a:cubicBezTo>
                  <a:pt x="175828" y="323879"/>
                  <a:pt x="148044" y="351663"/>
                  <a:pt x="113771" y="351663"/>
                </a:cubicBezTo>
                <a:cubicBezTo>
                  <a:pt x="79498" y="351663"/>
                  <a:pt x="51714" y="323879"/>
                  <a:pt x="51714" y="289606"/>
                </a:cubicBezTo>
                <a:cubicBezTo>
                  <a:pt x="51714" y="255333"/>
                  <a:pt x="79498" y="227549"/>
                  <a:pt x="113771" y="227549"/>
                </a:cubicBezTo>
                <a:close/>
                <a:moveTo>
                  <a:pt x="206028" y="210401"/>
                </a:moveTo>
                <a:lnTo>
                  <a:pt x="290425" y="210401"/>
                </a:lnTo>
                <a:lnTo>
                  <a:pt x="290425" y="225295"/>
                </a:lnTo>
                <a:cubicBezTo>
                  <a:pt x="290425" y="237913"/>
                  <a:pt x="280083" y="248256"/>
                  <a:pt x="267257" y="248256"/>
                </a:cubicBezTo>
                <a:lnTo>
                  <a:pt x="229196" y="248256"/>
                </a:lnTo>
                <a:cubicBezTo>
                  <a:pt x="218026" y="248256"/>
                  <a:pt x="206028" y="239981"/>
                  <a:pt x="206028" y="221571"/>
                </a:cubicBezTo>
                <a:close/>
                <a:moveTo>
                  <a:pt x="246800" y="28"/>
                </a:moveTo>
                <a:cubicBezTo>
                  <a:pt x="271829" y="-593"/>
                  <a:pt x="295824" y="9130"/>
                  <a:pt x="313821" y="26919"/>
                </a:cubicBezTo>
                <a:cubicBezTo>
                  <a:pt x="331611" y="44295"/>
                  <a:pt x="341333" y="67670"/>
                  <a:pt x="341333" y="92493"/>
                </a:cubicBezTo>
                <a:cubicBezTo>
                  <a:pt x="341333" y="120418"/>
                  <a:pt x="328921" y="146482"/>
                  <a:pt x="307202" y="164065"/>
                </a:cubicBezTo>
                <a:cubicBezTo>
                  <a:pt x="298514" y="171098"/>
                  <a:pt x="292928" y="180200"/>
                  <a:pt x="291067" y="189715"/>
                </a:cubicBezTo>
                <a:lnTo>
                  <a:pt x="205635" y="189715"/>
                </a:lnTo>
                <a:cubicBezTo>
                  <a:pt x="204187" y="180407"/>
                  <a:pt x="199016" y="171719"/>
                  <a:pt x="190535" y="165099"/>
                </a:cubicBezTo>
                <a:cubicBezTo>
                  <a:pt x="167574" y="147103"/>
                  <a:pt x="154542" y="120005"/>
                  <a:pt x="155162" y="90631"/>
                </a:cubicBezTo>
                <a:cubicBezTo>
                  <a:pt x="156196" y="41399"/>
                  <a:pt x="197361" y="649"/>
                  <a:pt x="246800" y="28"/>
                </a:cubicBezTo>
                <a:close/>
              </a:path>
            </a:pathLst>
          </a:custGeom>
          <a:solidFill>
            <a:schemeClr val="accent1"/>
          </a:solidFill>
          <a:ln w="25797" cap="flat">
            <a:noFill/>
            <a:prstDash val="solid"/>
            <a:miter/>
          </a:ln>
          <a:scene3d>
            <a:camera prst="perspectiveRight">
              <a:rot lat="0" lon="19500000" rev="0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Freeform: Shape 2">
            <a:extLst>
              <a:ext uri="{FF2B5EF4-FFF2-40B4-BE49-F238E27FC236}">
                <a16:creationId xmlns:a16="http://schemas.microsoft.com/office/drawing/2014/main" id="{FAA7BB93-7CA0-412E-80E6-0D32D65D09A8}"/>
              </a:ext>
            </a:extLst>
          </p:cNvPr>
          <p:cNvSpPr/>
          <p:nvPr/>
        </p:nvSpPr>
        <p:spPr>
          <a:xfrm>
            <a:off x="1989029" y="4115504"/>
            <a:ext cx="356696" cy="356700"/>
          </a:xfrm>
          <a:custGeom>
            <a:avLst/>
            <a:gdLst>
              <a:gd name="connsiteX0" fmla="*/ 325798 w 496455"/>
              <a:gd name="connsiteY0" fmla="*/ 393034 h 496462"/>
              <a:gd name="connsiteX1" fmla="*/ 439569 w 496455"/>
              <a:gd name="connsiteY1" fmla="*/ 393034 h 496462"/>
              <a:gd name="connsiteX2" fmla="*/ 496455 w 496455"/>
              <a:gd name="connsiteY2" fmla="*/ 449919 h 496462"/>
              <a:gd name="connsiteX3" fmla="*/ 496455 w 496455"/>
              <a:gd name="connsiteY3" fmla="*/ 480948 h 496462"/>
              <a:gd name="connsiteX4" fmla="*/ 480941 w 496455"/>
              <a:gd name="connsiteY4" fmla="*/ 496462 h 496462"/>
              <a:gd name="connsiteX5" fmla="*/ 284427 w 496455"/>
              <a:gd name="connsiteY5" fmla="*/ 496462 h 496462"/>
              <a:gd name="connsiteX6" fmla="*/ 268913 w 496455"/>
              <a:gd name="connsiteY6" fmla="*/ 480948 h 496462"/>
              <a:gd name="connsiteX7" fmla="*/ 268913 w 496455"/>
              <a:gd name="connsiteY7" fmla="*/ 449919 h 496462"/>
              <a:gd name="connsiteX8" fmla="*/ 325798 w 496455"/>
              <a:gd name="connsiteY8" fmla="*/ 393034 h 496462"/>
              <a:gd name="connsiteX9" fmla="*/ 56885 w 496455"/>
              <a:gd name="connsiteY9" fmla="*/ 393034 h 496462"/>
              <a:gd name="connsiteX10" fmla="*/ 170656 w 496455"/>
              <a:gd name="connsiteY10" fmla="*/ 393034 h 496462"/>
              <a:gd name="connsiteX11" fmla="*/ 227542 w 496455"/>
              <a:gd name="connsiteY11" fmla="*/ 449919 h 496462"/>
              <a:gd name="connsiteX12" fmla="*/ 227542 w 496455"/>
              <a:gd name="connsiteY12" fmla="*/ 480948 h 496462"/>
              <a:gd name="connsiteX13" fmla="*/ 212028 w 496455"/>
              <a:gd name="connsiteY13" fmla="*/ 496462 h 496462"/>
              <a:gd name="connsiteX14" fmla="*/ 15514 w 496455"/>
              <a:gd name="connsiteY14" fmla="*/ 496462 h 496462"/>
              <a:gd name="connsiteX15" fmla="*/ 0 w 496455"/>
              <a:gd name="connsiteY15" fmla="*/ 480948 h 496462"/>
              <a:gd name="connsiteX16" fmla="*/ 0 w 496455"/>
              <a:gd name="connsiteY16" fmla="*/ 449919 h 496462"/>
              <a:gd name="connsiteX17" fmla="*/ 56885 w 496455"/>
              <a:gd name="connsiteY17" fmla="*/ 393034 h 496462"/>
              <a:gd name="connsiteX18" fmla="*/ 382684 w 496455"/>
              <a:gd name="connsiteY18" fmla="*/ 227549 h 496462"/>
              <a:gd name="connsiteX19" fmla="*/ 444741 w 496455"/>
              <a:gd name="connsiteY19" fmla="*/ 289606 h 496462"/>
              <a:gd name="connsiteX20" fmla="*/ 382684 w 496455"/>
              <a:gd name="connsiteY20" fmla="*/ 351663 h 496462"/>
              <a:gd name="connsiteX21" fmla="*/ 320627 w 496455"/>
              <a:gd name="connsiteY21" fmla="*/ 289606 h 496462"/>
              <a:gd name="connsiteX22" fmla="*/ 382684 w 496455"/>
              <a:gd name="connsiteY22" fmla="*/ 227549 h 496462"/>
              <a:gd name="connsiteX23" fmla="*/ 113771 w 496455"/>
              <a:gd name="connsiteY23" fmla="*/ 227549 h 496462"/>
              <a:gd name="connsiteX24" fmla="*/ 175828 w 496455"/>
              <a:gd name="connsiteY24" fmla="*/ 289606 h 496462"/>
              <a:gd name="connsiteX25" fmla="*/ 113771 w 496455"/>
              <a:gd name="connsiteY25" fmla="*/ 351663 h 496462"/>
              <a:gd name="connsiteX26" fmla="*/ 51714 w 496455"/>
              <a:gd name="connsiteY26" fmla="*/ 289606 h 496462"/>
              <a:gd name="connsiteX27" fmla="*/ 113771 w 496455"/>
              <a:gd name="connsiteY27" fmla="*/ 227549 h 496462"/>
              <a:gd name="connsiteX28" fmla="*/ 206028 w 496455"/>
              <a:gd name="connsiteY28" fmla="*/ 210401 h 496462"/>
              <a:gd name="connsiteX29" fmla="*/ 290425 w 496455"/>
              <a:gd name="connsiteY29" fmla="*/ 210401 h 496462"/>
              <a:gd name="connsiteX30" fmla="*/ 290425 w 496455"/>
              <a:gd name="connsiteY30" fmla="*/ 225295 h 496462"/>
              <a:gd name="connsiteX31" fmla="*/ 267257 w 496455"/>
              <a:gd name="connsiteY31" fmla="*/ 248256 h 496462"/>
              <a:gd name="connsiteX32" fmla="*/ 229196 w 496455"/>
              <a:gd name="connsiteY32" fmla="*/ 248256 h 496462"/>
              <a:gd name="connsiteX33" fmla="*/ 206028 w 496455"/>
              <a:gd name="connsiteY33" fmla="*/ 221571 h 496462"/>
              <a:gd name="connsiteX34" fmla="*/ 246800 w 496455"/>
              <a:gd name="connsiteY34" fmla="*/ 28 h 496462"/>
              <a:gd name="connsiteX35" fmla="*/ 313821 w 496455"/>
              <a:gd name="connsiteY35" fmla="*/ 26919 h 496462"/>
              <a:gd name="connsiteX36" fmla="*/ 341333 w 496455"/>
              <a:gd name="connsiteY36" fmla="*/ 92493 h 496462"/>
              <a:gd name="connsiteX37" fmla="*/ 307202 w 496455"/>
              <a:gd name="connsiteY37" fmla="*/ 164065 h 496462"/>
              <a:gd name="connsiteX38" fmla="*/ 291067 w 496455"/>
              <a:gd name="connsiteY38" fmla="*/ 189715 h 496462"/>
              <a:gd name="connsiteX39" fmla="*/ 205635 w 496455"/>
              <a:gd name="connsiteY39" fmla="*/ 189715 h 496462"/>
              <a:gd name="connsiteX40" fmla="*/ 190535 w 496455"/>
              <a:gd name="connsiteY40" fmla="*/ 165099 h 496462"/>
              <a:gd name="connsiteX41" fmla="*/ 155162 w 496455"/>
              <a:gd name="connsiteY41" fmla="*/ 90631 h 496462"/>
              <a:gd name="connsiteX42" fmla="*/ 246800 w 496455"/>
              <a:gd name="connsiteY42" fmla="*/ 28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6455" h="496462">
                <a:moveTo>
                  <a:pt x="325798" y="393034"/>
                </a:moveTo>
                <a:lnTo>
                  <a:pt x="439569" y="393034"/>
                </a:lnTo>
                <a:cubicBezTo>
                  <a:pt x="470950" y="393034"/>
                  <a:pt x="496455" y="418539"/>
                  <a:pt x="496455" y="449919"/>
                </a:cubicBezTo>
                <a:lnTo>
                  <a:pt x="496455" y="480948"/>
                </a:lnTo>
                <a:cubicBezTo>
                  <a:pt x="496455" y="489512"/>
                  <a:pt x="489505" y="496462"/>
                  <a:pt x="480941" y="496462"/>
                </a:cubicBezTo>
                <a:lnTo>
                  <a:pt x="284427" y="496462"/>
                </a:lnTo>
                <a:cubicBezTo>
                  <a:pt x="275863" y="496462"/>
                  <a:pt x="268913" y="489512"/>
                  <a:pt x="268913" y="480948"/>
                </a:cubicBezTo>
                <a:lnTo>
                  <a:pt x="268913" y="449919"/>
                </a:lnTo>
                <a:cubicBezTo>
                  <a:pt x="268913" y="418539"/>
                  <a:pt x="294418" y="393034"/>
                  <a:pt x="325798" y="393034"/>
                </a:cubicBezTo>
                <a:close/>
                <a:moveTo>
                  <a:pt x="56885" y="393034"/>
                </a:moveTo>
                <a:lnTo>
                  <a:pt x="170656" y="393034"/>
                </a:lnTo>
                <a:cubicBezTo>
                  <a:pt x="202037" y="393034"/>
                  <a:pt x="227542" y="418539"/>
                  <a:pt x="227542" y="449919"/>
                </a:cubicBezTo>
                <a:lnTo>
                  <a:pt x="227542" y="480948"/>
                </a:lnTo>
                <a:cubicBezTo>
                  <a:pt x="227542" y="489512"/>
                  <a:pt x="220592" y="496462"/>
                  <a:pt x="212028" y="496462"/>
                </a:cubicBezTo>
                <a:lnTo>
                  <a:pt x="15514" y="496462"/>
                </a:lnTo>
                <a:cubicBezTo>
                  <a:pt x="6950" y="496462"/>
                  <a:pt x="0" y="489512"/>
                  <a:pt x="0" y="480948"/>
                </a:cubicBezTo>
                <a:lnTo>
                  <a:pt x="0" y="449919"/>
                </a:lnTo>
                <a:cubicBezTo>
                  <a:pt x="0" y="418539"/>
                  <a:pt x="25505" y="393034"/>
                  <a:pt x="56885" y="393034"/>
                </a:cubicBezTo>
                <a:close/>
                <a:moveTo>
                  <a:pt x="382684" y="227549"/>
                </a:moveTo>
                <a:cubicBezTo>
                  <a:pt x="416957" y="227549"/>
                  <a:pt x="444741" y="255333"/>
                  <a:pt x="444741" y="289606"/>
                </a:cubicBezTo>
                <a:cubicBezTo>
                  <a:pt x="444741" y="323879"/>
                  <a:pt x="416957" y="351663"/>
                  <a:pt x="382684" y="351663"/>
                </a:cubicBezTo>
                <a:cubicBezTo>
                  <a:pt x="348411" y="351663"/>
                  <a:pt x="320627" y="323879"/>
                  <a:pt x="320627" y="289606"/>
                </a:cubicBezTo>
                <a:cubicBezTo>
                  <a:pt x="320627" y="255333"/>
                  <a:pt x="348411" y="227549"/>
                  <a:pt x="382684" y="227549"/>
                </a:cubicBezTo>
                <a:close/>
                <a:moveTo>
                  <a:pt x="113771" y="227549"/>
                </a:moveTo>
                <a:cubicBezTo>
                  <a:pt x="148044" y="227549"/>
                  <a:pt x="175828" y="255333"/>
                  <a:pt x="175828" y="289606"/>
                </a:cubicBezTo>
                <a:cubicBezTo>
                  <a:pt x="175828" y="323879"/>
                  <a:pt x="148044" y="351663"/>
                  <a:pt x="113771" y="351663"/>
                </a:cubicBezTo>
                <a:cubicBezTo>
                  <a:pt x="79498" y="351663"/>
                  <a:pt x="51714" y="323879"/>
                  <a:pt x="51714" y="289606"/>
                </a:cubicBezTo>
                <a:cubicBezTo>
                  <a:pt x="51714" y="255333"/>
                  <a:pt x="79498" y="227549"/>
                  <a:pt x="113771" y="227549"/>
                </a:cubicBezTo>
                <a:close/>
                <a:moveTo>
                  <a:pt x="206028" y="210401"/>
                </a:moveTo>
                <a:lnTo>
                  <a:pt x="290425" y="210401"/>
                </a:lnTo>
                <a:lnTo>
                  <a:pt x="290425" y="225295"/>
                </a:lnTo>
                <a:cubicBezTo>
                  <a:pt x="290425" y="237913"/>
                  <a:pt x="280083" y="248256"/>
                  <a:pt x="267257" y="248256"/>
                </a:cubicBezTo>
                <a:lnTo>
                  <a:pt x="229196" y="248256"/>
                </a:lnTo>
                <a:cubicBezTo>
                  <a:pt x="218026" y="248256"/>
                  <a:pt x="206028" y="239981"/>
                  <a:pt x="206028" y="221571"/>
                </a:cubicBezTo>
                <a:close/>
                <a:moveTo>
                  <a:pt x="246800" y="28"/>
                </a:moveTo>
                <a:cubicBezTo>
                  <a:pt x="271829" y="-593"/>
                  <a:pt x="295824" y="9130"/>
                  <a:pt x="313821" y="26919"/>
                </a:cubicBezTo>
                <a:cubicBezTo>
                  <a:pt x="331611" y="44295"/>
                  <a:pt x="341333" y="67670"/>
                  <a:pt x="341333" y="92493"/>
                </a:cubicBezTo>
                <a:cubicBezTo>
                  <a:pt x="341333" y="120418"/>
                  <a:pt x="328921" y="146482"/>
                  <a:pt x="307202" y="164065"/>
                </a:cubicBezTo>
                <a:cubicBezTo>
                  <a:pt x="298514" y="171098"/>
                  <a:pt x="292928" y="180200"/>
                  <a:pt x="291067" y="189715"/>
                </a:cubicBezTo>
                <a:lnTo>
                  <a:pt x="205635" y="189715"/>
                </a:lnTo>
                <a:cubicBezTo>
                  <a:pt x="204187" y="180407"/>
                  <a:pt x="199016" y="171719"/>
                  <a:pt x="190535" y="165099"/>
                </a:cubicBezTo>
                <a:cubicBezTo>
                  <a:pt x="167574" y="147103"/>
                  <a:pt x="154542" y="120005"/>
                  <a:pt x="155162" y="90631"/>
                </a:cubicBezTo>
                <a:cubicBezTo>
                  <a:pt x="156196" y="41399"/>
                  <a:pt x="197361" y="649"/>
                  <a:pt x="246800" y="28"/>
                </a:cubicBezTo>
                <a:close/>
              </a:path>
            </a:pathLst>
          </a:custGeom>
          <a:solidFill>
            <a:schemeClr val="accent1"/>
          </a:solidFill>
          <a:ln w="25797" cap="flat">
            <a:noFill/>
            <a:prstDash val="solid"/>
            <a:miter/>
          </a:ln>
          <a:scene3d>
            <a:camera prst="perspectiveRight">
              <a:rot lat="0" lon="19500000" rev="0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Freeform: Shape 2">
            <a:extLst>
              <a:ext uri="{FF2B5EF4-FFF2-40B4-BE49-F238E27FC236}">
                <a16:creationId xmlns:a16="http://schemas.microsoft.com/office/drawing/2014/main" id="{BFDBB421-D01B-4756-B1DC-0DC84B5FA0CA}"/>
              </a:ext>
            </a:extLst>
          </p:cNvPr>
          <p:cNvSpPr/>
          <p:nvPr/>
        </p:nvSpPr>
        <p:spPr>
          <a:xfrm>
            <a:off x="9882221" y="2986594"/>
            <a:ext cx="356696" cy="356700"/>
          </a:xfrm>
          <a:custGeom>
            <a:avLst/>
            <a:gdLst>
              <a:gd name="connsiteX0" fmla="*/ 325798 w 496455"/>
              <a:gd name="connsiteY0" fmla="*/ 393034 h 496462"/>
              <a:gd name="connsiteX1" fmla="*/ 439569 w 496455"/>
              <a:gd name="connsiteY1" fmla="*/ 393034 h 496462"/>
              <a:gd name="connsiteX2" fmla="*/ 496455 w 496455"/>
              <a:gd name="connsiteY2" fmla="*/ 449919 h 496462"/>
              <a:gd name="connsiteX3" fmla="*/ 496455 w 496455"/>
              <a:gd name="connsiteY3" fmla="*/ 480948 h 496462"/>
              <a:gd name="connsiteX4" fmla="*/ 480941 w 496455"/>
              <a:gd name="connsiteY4" fmla="*/ 496462 h 496462"/>
              <a:gd name="connsiteX5" fmla="*/ 284427 w 496455"/>
              <a:gd name="connsiteY5" fmla="*/ 496462 h 496462"/>
              <a:gd name="connsiteX6" fmla="*/ 268913 w 496455"/>
              <a:gd name="connsiteY6" fmla="*/ 480948 h 496462"/>
              <a:gd name="connsiteX7" fmla="*/ 268913 w 496455"/>
              <a:gd name="connsiteY7" fmla="*/ 449919 h 496462"/>
              <a:gd name="connsiteX8" fmla="*/ 325798 w 496455"/>
              <a:gd name="connsiteY8" fmla="*/ 393034 h 496462"/>
              <a:gd name="connsiteX9" fmla="*/ 56885 w 496455"/>
              <a:gd name="connsiteY9" fmla="*/ 393034 h 496462"/>
              <a:gd name="connsiteX10" fmla="*/ 170656 w 496455"/>
              <a:gd name="connsiteY10" fmla="*/ 393034 h 496462"/>
              <a:gd name="connsiteX11" fmla="*/ 227542 w 496455"/>
              <a:gd name="connsiteY11" fmla="*/ 449919 h 496462"/>
              <a:gd name="connsiteX12" fmla="*/ 227542 w 496455"/>
              <a:gd name="connsiteY12" fmla="*/ 480948 h 496462"/>
              <a:gd name="connsiteX13" fmla="*/ 212028 w 496455"/>
              <a:gd name="connsiteY13" fmla="*/ 496462 h 496462"/>
              <a:gd name="connsiteX14" fmla="*/ 15514 w 496455"/>
              <a:gd name="connsiteY14" fmla="*/ 496462 h 496462"/>
              <a:gd name="connsiteX15" fmla="*/ 0 w 496455"/>
              <a:gd name="connsiteY15" fmla="*/ 480948 h 496462"/>
              <a:gd name="connsiteX16" fmla="*/ 0 w 496455"/>
              <a:gd name="connsiteY16" fmla="*/ 449919 h 496462"/>
              <a:gd name="connsiteX17" fmla="*/ 56885 w 496455"/>
              <a:gd name="connsiteY17" fmla="*/ 393034 h 496462"/>
              <a:gd name="connsiteX18" fmla="*/ 382684 w 496455"/>
              <a:gd name="connsiteY18" fmla="*/ 227549 h 496462"/>
              <a:gd name="connsiteX19" fmla="*/ 444741 w 496455"/>
              <a:gd name="connsiteY19" fmla="*/ 289606 h 496462"/>
              <a:gd name="connsiteX20" fmla="*/ 382684 w 496455"/>
              <a:gd name="connsiteY20" fmla="*/ 351663 h 496462"/>
              <a:gd name="connsiteX21" fmla="*/ 320627 w 496455"/>
              <a:gd name="connsiteY21" fmla="*/ 289606 h 496462"/>
              <a:gd name="connsiteX22" fmla="*/ 382684 w 496455"/>
              <a:gd name="connsiteY22" fmla="*/ 227549 h 496462"/>
              <a:gd name="connsiteX23" fmla="*/ 113771 w 496455"/>
              <a:gd name="connsiteY23" fmla="*/ 227549 h 496462"/>
              <a:gd name="connsiteX24" fmla="*/ 175828 w 496455"/>
              <a:gd name="connsiteY24" fmla="*/ 289606 h 496462"/>
              <a:gd name="connsiteX25" fmla="*/ 113771 w 496455"/>
              <a:gd name="connsiteY25" fmla="*/ 351663 h 496462"/>
              <a:gd name="connsiteX26" fmla="*/ 51714 w 496455"/>
              <a:gd name="connsiteY26" fmla="*/ 289606 h 496462"/>
              <a:gd name="connsiteX27" fmla="*/ 113771 w 496455"/>
              <a:gd name="connsiteY27" fmla="*/ 227549 h 496462"/>
              <a:gd name="connsiteX28" fmla="*/ 206028 w 496455"/>
              <a:gd name="connsiteY28" fmla="*/ 210401 h 496462"/>
              <a:gd name="connsiteX29" fmla="*/ 290425 w 496455"/>
              <a:gd name="connsiteY29" fmla="*/ 210401 h 496462"/>
              <a:gd name="connsiteX30" fmla="*/ 290425 w 496455"/>
              <a:gd name="connsiteY30" fmla="*/ 225295 h 496462"/>
              <a:gd name="connsiteX31" fmla="*/ 267257 w 496455"/>
              <a:gd name="connsiteY31" fmla="*/ 248256 h 496462"/>
              <a:gd name="connsiteX32" fmla="*/ 229196 w 496455"/>
              <a:gd name="connsiteY32" fmla="*/ 248256 h 496462"/>
              <a:gd name="connsiteX33" fmla="*/ 206028 w 496455"/>
              <a:gd name="connsiteY33" fmla="*/ 221571 h 496462"/>
              <a:gd name="connsiteX34" fmla="*/ 246800 w 496455"/>
              <a:gd name="connsiteY34" fmla="*/ 28 h 496462"/>
              <a:gd name="connsiteX35" fmla="*/ 313821 w 496455"/>
              <a:gd name="connsiteY35" fmla="*/ 26919 h 496462"/>
              <a:gd name="connsiteX36" fmla="*/ 341333 w 496455"/>
              <a:gd name="connsiteY36" fmla="*/ 92493 h 496462"/>
              <a:gd name="connsiteX37" fmla="*/ 307202 w 496455"/>
              <a:gd name="connsiteY37" fmla="*/ 164065 h 496462"/>
              <a:gd name="connsiteX38" fmla="*/ 291067 w 496455"/>
              <a:gd name="connsiteY38" fmla="*/ 189715 h 496462"/>
              <a:gd name="connsiteX39" fmla="*/ 205635 w 496455"/>
              <a:gd name="connsiteY39" fmla="*/ 189715 h 496462"/>
              <a:gd name="connsiteX40" fmla="*/ 190535 w 496455"/>
              <a:gd name="connsiteY40" fmla="*/ 165099 h 496462"/>
              <a:gd name="connsiteX41" fmla="*/ 155162 w 496455"/>
              <a:gd name="connsiteY41" fmla="*/ 90631 h 496462"/>
              <a:gd name="connsiteX42" fmla="*/ 246800 w 496455"/>
              <a:gd name="connsiteY42" fmla="*/ 28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6455" h="496462">
                <a:moveTo>
                  <a:pt x="325798" y="393034"/>
                </a:moveTo>
                <a:lnTo>
                  <a:pt x="439569" y="393034"/>
                </a:lnTo>
                <a:cubicBezTo>
                  <a:pt x="470950" y="393034"/>
                  <a:pt x="496455" y="418539"/>
                  <a:pt x="496455" y="449919"/>
                </a:cubicBezTo>
                <a:lnTo>
                  <a:pt x="496455" y="480948"/>
                </a:lnTo>
                <a:cubicBezTo>
                  <a:pt x="496455" y="489512"/>
                  <a:pt x="489505" y="496462"/>
                  <a:pt x="480941" y="496462"/>
                </a:cubicBezTo>
                <a:lnTo>
                  <a:pt x="284427" y="496462"/>
                </a:lnTo>
                <a:cubicBezTo>
                  <a:pt x="275863" y="496462"/>
                  <a:pt x="268913" y="489512"/>
                  <a:pt x="268913" y="480948"/>
                </a:cubicBezTo>
                <a:lnTo>
                  <a:pt x="268913" y="449919"/>
                </a:lnTo>
                <a:cubicBezTo>
                  <a:pt x="268913" y="418539"/>
                  <a:pt x="294418" y="393034"/>
                  <a:pt x="325798" y="393034"/>
                </a:cubicBezTo>
                <a:close/>
                <a:moveTo>
                  <a:pt x="56885" y="393034"/>
                </a:moveTo>
                <a:lnTo>
                  <a:pt x="170656" y="393034"/>
                </a:lnTo>
                <a:cubicBezTo>
                  <a:pt x="202037" y="393034"/>
                  <a:pt x="227542" y="418539"/>
                  <a:pt x="227542" y="449919"/>
                </a:cubicBezTo>
                <a:lnTo>
                  <a:pt x="227542" y="480948"/>
                </a:lnTo>
                <a:cubicBezTo>
                  <a:pt x="227542" y="489512"/>
                  <a:pt x="220592" y="496462"/>
                  <a:pt x="212028" y="496462"/>
                </a:cubicBezTo>
                <a:lnTo>
                  <a:pt x="15514" y="496462"/>
                </a:lnTo>
                <a:cubicBezTo>
                  <a:pt x="6950" y="496462"/>
                  <a:pt x="0" y="489512"/>
                  <a:pt x="0" y="480948"/>
                </a:cubicBezTo>
                <a:lnTo>
                  <a:pt x="0" y="449919"/>
                </a:lnTo>
                <a:cubicBezTo>
                  <a:pt x="0" y="418539"/>
                  <a:pt x="25505" y="393034"/>
                  <a:pt x="56885" y="393034"/>
                </a:cubicBezTo>
                <a:close/>
                <a:moveTo>
                  <a:pt x="382684" y="227549"/>
                </a:moveTo>
                <a:cubicBezTo>
                  <a:pt x="416957" y="227549"/>
                  <a:pt x="444741" y="255333"/>
                  <a:pt x="444741" y="289606"/>
                </a:cubicBezTo>
                <a:cubicBezTo>
                  <a:pt x="444741" y="323879"/>
                  <a:pt x="416957" y="351663"/>
                  <a:pt x="382684" y="351663"/>
                </a:cubicBezTo>
                <a:cubicBezTo>
                  <a:pt x="348411" y="351663"/>
                  <a:pt x="320627" y="323879"/>
                  <a:pt x="320627" y="289606"/>
                </a:cubicBezTo>
                <a:cubicBezTo>
                  <a:pt x="320627" y="255333"/>
                  <a:pt x="348411" y="227549"/>
                  <a:pt x="382684" y="227549"/>
                </a:cubicBezTo>
                <a:close/>
                <a:moveTo>
                  <a:pt x="113771" y="227549"/>
                </a:moveTo>
                <a:cubicBezTo>
                  <a:pt x="148044" y="227549"/>
                  <a:pt x="175828" y="255333"/>
                  <a:pt x="175828" y="289606"/>
                </a:cubicBezTo>
                <a:cubicBezTo>
                  <a:pt x="175828" y="323879"/>
                  <a:pt x="148044" y="351663"/>
                  <a:pt x="113771" y="351663"/>
                </a:cubicBezTo>
                <a:cubicBezTo>
                  <a:pt x="79498" y="351663"/>
                  <a:pt x="51714" y="323879"/>
                  <a:pt x="51714" y="289606"/>
                </a:cubicBezTo>
                <a:cubicBezTo>
                  <a:pt x="51714" y="255333"/>
                  <a:pt x="79498" y="227549"/>
                  <a:pt x="113771" y="227549"/>
                </a:cubicBezTo>
                <a:close/>
                <a:moveTo>
                  <a:pt x="206028" y="210401"/>
                </a:moveTo>
                <a:lnTo>
                  <a:pt x="290425" y="210401"/>
                </a:lnTo>
                <a:lnTo>
                  <a:pt x="290425" y="225295"/>
                </a:lnTo>
                <a:cubicBezTo>
                  <a:pt x="290425" y="237913"/>
                  <a:pt x="280083" y="248256"/>
                  <a:pt x="267257" y="248256"/>
                </a:cubicBezTo>
                <a:lnTo>
                  <a:pt x="229196" y="248256"/>
                </a:lnTo>
                <a:cubicBezTo>
                  <a:pt x="218026" y="248256"/>
                  <a:pt x="206028" y="239981"/>
                  <a:pt x="206028" y="221571"/>
                </a:cubicBezTo>
                <a:close/>
                <a:moveTo>
                  <a:pt x="246800" y="28"/>
                </a:moveTo>
                <a:cubicBezTo>
                  <a:pt x="271829" y="-593"/>
                  <a:pt x="295824" y="9130"/>
                  <a:pt x="313821" y="26919"/>
                </a:cubicBezTo>
                <a:cubicBezTo>
                  <a:pt x="331611" y="44295"/>
                  <a:pt x="341333" y="67670"/>
                  <a:pt x="341333" y="92493"/>
                </a:cubicBezTo>
                <a:cubicBezTo>
                  <a:pt x="341333" y="120418"/>
                  <a:pt x="328921" y="146482"/>
                  <a:pt x="307202" y="164065"/>
                </a:cubicBezTo>
                <a:cubicBezTo>
                  <a:pt x="298514" y="171098"/>
                  <a:pt x="292928" y="180200"/>
                  <a:pt x="291067" y="189715"/>
                </a:cubicBezTo>
                <a:lnTo>
                  <a:pt x="205635" y="189715"/>
                </a:lnTo>
                <a:cubicBezTo>
                  <a:pt x="204187" y="180407"/>
                  <a:pt x="199016" y="171719"/>
                  <a:pt x="190535" y="165099"/>
                </a:cubicBezTo>
                <a:cubicBezTo>
                  <a:pt x="167574" y="147103"/>
                  <a:pt x="154542" y="120005"/>
                  <a:pt x="155162" y="90631"/>
                </a:cubicBezTo>
                <a:cubicBezTo>
                  <a:pt x="156196" y="41399"/>
                  <a:pt x="197361" y="649"/>
                  <a:pt x="246800" y="28"/>
                </a:cubicBezTo>
                <a:close/>
              </a:path>
            </a:pathLst>
          </a:custGeom>
          <a:solidFill>
            <a:schemeClr val="accent1"/>
          </a:solidFill>
          <a:ln w="25797" cap="flat">
            <a:noFill/>
            <a:prstDash val="solid"/>
            <a:miter/>
          </a:ln>
          <a:scene3d>
            <a:camera prst="perspectiveRight">
              <a:rot lat="0" lon="2100000" rev="0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" name="Freeform: Shape 2">
            <a:extLst>
              <a:ext uri="{FF2B5EF4-FFF2-40B4-BE49-F238E27FC236}">
                <a16:creationId xmlns:a16="http://schemas.microsoft.com/office/drawing/2014/main" id="{6E977D71-2EE0-4784-A6C7-AAD86B58A257}"/>
              </a:ext>
            </a:extLst>
          </p:cNvPr>
          <p:cNvSpPr/>
          <p:nvPr/>
        </p:nvSpPr>
        <p:spPr>
          <a:xfrm>
            <a:off x="9919837" y="4123948"/>
            <a:ext cx="356696" cy="356700"/>
          </a:xfrm>
          <a:custGeom>
            <a:avLst/>
            <a:gdLst>
              <a:gd name="connsiteX0" fmla="*/ 325798 w 496455"/>
              <a:gd name="connsiteY0" fmla="*/ 393034 h 496462"/>
              <a:gd name="connsiteX1" fmla="*/ 439569 w 496455"/>
              <a:gd name="connsiteY1" fmla="*/ 393034 h 496462"/>
              <a:gd name="connsiteX2" fmla="*/ 496455 w 496455"/>
              <a:gd name="connsiteY2" fmla="*/ 449919 h 496462"/>
              <a:gd name="connsiteX3" fmla="*/ 496455 w 496455"/>
              <a:gd name="connsiteY3" fmla="*/ 480948 h 496462"/>
              <a:gd name="connsiteX4" fmla="*/ 480941 w 496455"/>
              <a:gd name="connsiteY4" fmla="*/ 496462 h 496462"/>
              <a:gd name="connsiteX5" fmla="*/ 284427 w 496455"/>
              <a:gd name="connsiteY5" fmla="*/ 496462 h 496462"/>
              <a:gd name="connsiteX6" fmla="*/ 268913 w 496455"/>
              <a:gd name="connsiteY6" fmla="*/ 480948 h 496462"/>
              <a:gd name="connsiteX7" fmla="*/ 268913 w 496455"/>
              <a:gd name="connsiteY7" fmla="*/ 449919 h 496462"/>
              <a:gd name="connsiteX8" fmla="*/ 325798 w 496455"/>
              <a:gd name="connsiteY8" fmla="*/ 393034 h 496462"/>
              <a:gd name="connsiteX9" fmla="*/ 56885 w 496455"/>
              <a:gd name="connsiteY9" fmla="*/ 393034 h 496462"/>
              <a:gd name="connsiteX10" fmla="*/ 170656 w 496455"/>
              <a:gd name="connsiteY10" fmla="*/ 393034 h 496462"/>
              <a:gd name="connsiteX11" fmla="*/ 227542 w 496455"/>
              <a:gd name="connsiteY11" fmla="*/ 449919 h 496462"/>
              <a:gd name="connsiteX12" fmla="*/ 227542 w 496455"/>
              <a:gd name="connsiteY12" fmla="*/ 480948 h 496462"/>
              <a:gd name="connsiteX13" fmla="*/ 212028 w 496455"/>
              <a:gd name="connsiteY13" fmla="*/ 496462 h 496462"/>
              <a:gd name="connsiteX14" fmla="*/ 15514 w 496455"/>
              <a:gd name="connsiteY14" fmla="*/ 496462 h 496462"/>
              <a:gd name="connsiteX15" fmla="*/ 0 w 496455"/>
              <a:gd name="connsiteY15" fmla="*/ 480948 h 496462"/>
              <a:gd name="connsiteX16" fmla="*/ 0 w 496455"/>
              <a:gd name="connsiteY16" fmla="*/ 449919 h 496462"/>
              <a:gd name="connsiteX17" fmla="*/ 56885 w 496455"/>
              <a:gd name="connsiteY17" fmla="*/ 393034 h 496462"/>
              <a:gd name="connsiteX18" fmla="*/ 382684 w 496455"/>
              <a:gd name="connsiteY18" fmla="*/ 227549 h 496462"/>
              <a:gd name="connsiteX19" fmla="*/ 444741 w 496455"/>
              <a:gd name="connsiteY19" fmla="*/ 289606 h 496462"/>
              <a:gd name="connsiteX20" fmla="*/ 382684 w 496455"/>
              <a:gd name="connsiteY20" fmla="*/ 351663 h 496462"/>
              <a:gd name="connsiteX21" fmla="*/ 320627 w 496455"/>
              <a:gd name="connsiteY21" fmla="*/ 289606 h 496462"/>
              <a:gd name="connsiteX22" fmla="*/ 382684 w 496455"/>
              <a:gd name="connsiteY22" fmla="*/ 227549 h 496462"/>
              <a:gd name="connsiteX23" fmla="*/ 113771 w 496455"/>
              <a:gd name="connsiteY23" fmla="*/ 227549 h 496462"/>
              <a:gd name="connsiteX24" fmla="*/ 175828 w 496455"/>
              <a:gd name="connsiteY24" fmla="*/ 289606 h 496462"/>
              <a:gd name="connsiteX25" fmla="*/ 113771 w 496455"/>
              <a:gd name="connsiteY25" fmla="*/ 351663 h 496462"/>
              <a:gd name="connsiteX26" fmla="*/ 51714 w 496455"/>
              <a:gd name="connsiteY26" fmla="*/ 289606 h 496462"/>
              <a:gd name="connsiteX27" fmla="*/ 113771 w 496455"/>
              <a:gd name="connsiteY27" fmla="*/ 227549 h 496462"/>
              <a:gd name="connsiteX28" fmla="*/ 206028 w 496455"/>
              <a:gd name="connsiteY28" fmla="*/ 210401 h 496462"/>
              <a:gd name="connsiteX29" fmla="*/ 290425 w 496455"/>
              <a:gd name="connsiteY29" fmla="*/ 210401 h 496462"/>
              <a:gd name="connsiteX30" fmla="*/ 290425 w 496455"/>
              <a:gd name="connsiteY30" fmla="*/ 225295 h 496462"/>
              <a:gd name="connsiteX31" fmla="*/ 267257 w 496455"/>
              <a:gd name="connsiteY31" fmla="*/ 248256 h 496462"/>
              <a:gd name="connsiteX32" fmla="*/ 229196 w 496455"/>
              <a:gd name="connsiteY32" fmla="*/ 248256 h 496462"/>
              <a:gd name="connsiteX33" fmla="*/ 206028 w 496455"/>
              <a:gd name="connsiteY33" fmla="*/ 221571 h 496462"/>
              <a:gd name="connsiteX34" fmla="*/ 246800 w 496455"/>
              <a:gd name="connsiteY34" fmla="*/ 28 h 496462"/>
              <a:gd name="connsiteX35" fmla="*/ 313821 w 496455"/>
              <a:gd name="connsiteY35" fmla="*/ 26919 h 496462"/>
              <a:gd name="connsiteX36" fmla="*/ 341333 w 496455"/>
              <a:gd name="connsiteY36" fmla="*/ 92493 h 496462"/>
              <a:gd name="connsiteX37" fmla="*/ 307202 w 496455"/>
              <a:gd name="connsiteY37" fmla="*/ 164065 h 496462"/>
              <a:gd name="connsiteX38" fmla="*/ 291067 w 496455"/>
              <a:gd name="connsiteY38" fmla="*/ 189715 h 496462"/>
              <a:gd name="connsiteX39" fmla="*/ 205635 w 496455"/>
              <a:gd name="connsiteY39" fmla="*/ 189715 h 496462"/>
              <a:gd name="connsiteX40" fmla="*/ 190535 w 496455"/>
              <a:gd name="connsiteY40" fmla="*/ 165099 h 496462"/>
              <a:gd name="connsiteX41" fmla="*/ 155162 w 496455"/>
              <a:gd name="connsiteY41" fmla="*/ 90631 h 496462"/>
              <a:gd name="connsiteX42" fmla="*/ 246800 w 496455"/>
              <a:gd name="connsiteY42" fmla="*/ 28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6455" h="496462">
                <a:moveTo>
                  <a:pt x="325798" y="393034"/>
                </a:moveTo>
                <a:lnTo>
                  <a:pt x="439569" y="393034"/>
                </a:lnTo>
                <a:cubicBezTo>
                  <a:pt x="470950" y="393034"/>
                  <a:pt x="496455" y="418539"/>
                  <a:pt x="496455" y="449919"/>
                </a:cubicBezTo>
                <a:lnTo>
                  <a:pt x="496455" y="480948"/>
                </a:lnTo>
                <a:cubicBezTo>
                  <a:pt x="496455" y="489512"/>
                  <a:pt x="489505" y="496462"/>
                  <a:pt x="480941" y="496462"/>
                </a:cubicBezTo>
                <a:lnTo>
                  <a:pt x="284427" y="496462"/>
                </a:lnTo>
                <a:cubicBezTo>
                  <a:pt x="275863" y="496462"/>
                  <a:pt x="268913" y="489512"/>
                  <a:pt x="268913" y="480948"/>
                </a:cubicBezTo>
                <a:lnTo>
                  <a:pt x="268913" y="449919"/>
                </a:lnTo>
                <a:cubicBezTo>
                  <a:pt x="268913" y="418539"/>
                  <a:pt x="294418" y="393034"/>
                  <a:pt x="325798" y="393034"/>
                </a:cubicBezTo>
                <a:close/>
                <a:moveTo>
                  <a:pt x="56885" y="393034"/>
                </a:moveTo>
                <a:lnTo>
                  <a:pt x="170656" y="393034"/>
                </a:lnTo>
                <a:cubicBezTo>
                  <a:pt x="202037" y="393034"/>
                  <a:pt x="227542" y="418539"/>
                  <a:pt x="227542" y="449919"/>
                </a:cubicBezTo>
                <a:lnTo>
                  <a:pt x="227542" y="480948"/>
                </a:lnTo>
                <a:cubicBezTo>
                  <a:pt x="227542" y="489512"/>
                  <a:pt x="220592" y="496462"/>
                  <a:pt x="212028" y="496462"/>
                </a:cubicBezTo>
                <a:lnTo>
                  <a:pt x="15514" y="496462"/>
                </a:lnTo>
                <a:cubicBezTo>
                  <a:pt x="6950" y="496462"/>
                  <a:pt x="0" y="489512"/>
                  <a:pt x="0" y="480948"/>
                </a:cubicBezTo>
                <a:lnTo>
                  <a:pt x="0" y="449919"/>
                </a:lnTo>
                <a:cubicBezTo>
                  <a:pt x="0" y="418539"/>
                  <a:pt x="25505" y="393034"/>
                  <a:pt x="56885" y="393034"/>
                </a:cubicBezTo>
                <a:close/>
                <a:moveTo>
                  <a:pt x="382684" y="227549"/>
                </a:moveTo>
                <a:cubicBezTo>
                  <a:pt x="416957" y="227549"/>
                  <a:pt x="444741" y="255333"/>
                  <a:pt x="444741" y="289606"/>
                </a:cubicBezTo>
                <a:cubicBezTo>
                  <a:pt x="444741" y="323879"/>
                  <a:pt x="416957" y="351663"/>
                  <a:pt x="382684" y="351663"/>
                </a:cubicBezTo>
                <a:cubicBezTo>
                  <a:pt x="348411" y="351663"/>
                  <a:pt x="320627" y="323879"/>
                  <a:pt x="320627" y="289606"/>
                </a:cubicBezTo>
                <a:cubicBezTo>
                  <a:pt x="320627" y="255333"/>
                  <a:pt x="348411" y="227549"/>
                  <a:pt x="382684" y="227549"/>
                </a:cubicBezTo>
                <a:close/>
                <a:moveTo>
                  <a:pt x="113771" y="227549"/>
                </a:moveTo>
                <a:cubicBezTo>
                  <a:pt x="148044" y="227549"/>
                  <a:pt x="175828" y="255333"/>
                  <a:pt x="175828" y="289606"/>
                </a:cubicBezTo>
                <a:cubicBezTo>
                  <a:pt x="175828" y="323879"/>
                  <a:pt x="148044" y="351663"/>
                  <a:pt x="113771" y="351663"/>
                </a:cubicBezTo>
                <a:cubicBezTo>
                  <a:pt x="79498" y="351663"/>
                  <a:pt x="51714" y="323879"/>
                  <a:pt x="51714" y="289606"/>
                </a:cubicBezTo>
                <a:cubicBezTo>
                  <a:pt x="51714" y="255333"/>
                  <a:pt x="79498" y="227549"/>
                  <a:pt x="113771" y="227549"/>
                </a:cubicBezTo>
                <a:close/>
                <a:moveTo>
                  <a:pt x="206028" y="210401"/>
                </a:moveTo>
                <a:lnTo>
                  <a:pt x="290425" y="210401"/>
                </a:lnTo>
                <a:lnTo>
                  <a:pt x="290425" y="225295"/>
                </a:lnTo>
                <a:cubicBezTo>
                  <a:pt x="290425" y="237913"/>
                  <a:pt x="280083" y="248256"/>
                  <a:pt x="267257" y="248256"/>
                </a:cubicBezTo>
                <a:lnTo>
                  <a:pt x="229196" y="248256"/>
                </a:lnTo>
                <a:cubicBezTo>
                  <a:pt x="218026" y="248256"/>
                  <a:pt x="206028" y="239981"/>
                  <a:pt x="206028" y="221571"/>
                </a:cubicBezTo>
                <a:close/>
                <a:moveTo>
                  <a:pt x="246800" y="28"/>
                </a:moveTo>
                <a:cubicBezTo>
                  <a:pt x="271829" y="-593"/>
                  <a:pt x="295824" y="9130"/>
                  <a:pt x="313821" y="26919"/>
                </a:cubicBezTo>
                <a:cubicBezTo>
                  <a:pt x="331611" y="44295"/>
                  <a:pt x="341333" y="67670"/>
                  <a:pt x="341333" y="92493"/>
                </a:cubicBezTo>
                <a:cubicBezTo>
                  <a:pt x="341333" y="120418"/>
                  <a:pt x="328921" y="146482"/>
                  <a:pt x="307202" y="164065"/>
                </a:cubicBezTo>
                <a:cubicBezTo>
                  <a:pt x="298514" y="171098"/>
                  <a:pt x="292928" y="180200"/>
                  <a:pt x="291067" y="189715"/>
                </a:cubicBezTo>
                <a:lnTo>
                  <a:pt x="205635" y="189715"/>
                </a:lnTo>
                <a:cubicBezTo>
                  <a:pt x="204187" y="180407"/>
                  <a:pt x="199016" y="171719"/>
                  <a:pt x="190535" y="165099"/>
                </a:cubicBezTo>
                <a:cubicBezTo>
                  <a:pt x="167574" y="147103"/>
                  <a:pt x="154542" y="120005"/>
                  <a:pt x="155162" y="90631"/>
                </a:cubicBezTo>
                <a:cubicBezTo>
                  <a:pt x="156196" y="41399"/>
                  <a:pt x="197361" y="649"/>
                  <a:pt x="246800" y="28"/>
                </a:cubicBezTo>
                <a:close/>
              </a:path>
            </a:pathLst>
          </a:custGeom>
          <a:solidFill>
            <a:schemeClr val="accent1"/>
          </a:solidFill>
          <a:ln w="25797" cap="flat">
            <a:noFill/>
            <a:prstDash val="solid"/>
            <a:miter/>
          </a:ln>
          <a:scene3d>
            <a:camera prst="perspectiveRight">
              <a:rot lat="0" lon="2100000" rev="0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453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FDF9E97-C96A-4015-B403-3C1282346803}"/>
              </a:ext>
            </a:extLst>
          </p:cNvPr>
          <p:cNvGrpSpPr/>
          <p:nvPr/>
        </p:nvGrpSpPr>
        <p:grpSpPr>
          <a:xfrm>
            <a:off x="682444" y="1570861"/>
            <a:ext cx="10610396" cy="2288888"/>
            <a:chOff x="682444" y="1570861"/>
            <a:chExt cx="10610396" cy="2288888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530B254A-3003-4BA6-AA02-990A28E09724}"/>
                </a:ext>
              </a:extLst>
            </p:cNvPr>
            <p:cNvGrpSpPr/>
            <p:nvPr/>
          </p:nvGrpSpPr>
          <p:grpSpPr>
            <a:xfrm>
              <a:off x="6290034" y="1570861"/>
              <a:ext cx="5002806" cy="2288888"/>
              <a:chOff x="6290034" y="3981790"/>
              <a:chExt cx="5002806" cy="2288888"/>
            </a:xfrm>
          </p:grpSpPr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751E6388-8793-42CA-BB03-309662F04732}"/>
                  </a:ext>
                </a:extLst>
              </p:cNvPr>
              <p:cNvSpPr/>
              <p:nvPr/>
            </p:nvSpPr>
            <p:spPr>
              <a:xfrm>
                <a:off x="6290034" y="3981790"/>
                <a:ext cx="5002806" cy="2212733"/>
              </a:xfrm>
              <a:prstGeom prst="roundRect">
                <a:avLst>
                  <a:gd name="adj" fmla="val 5063"/>
                </a:avLst>
              </a:prstGeom>
              <a:gradFill flip="none" rotWithShape="1">
                <a:gsLst>
                  <a:gs pos="18000">
                    <a:schemeClr val="accent1">
                      <a:alpha val="0"/>
                    </a:schemeClr>
                  </a:gs>
                  <a:gs pos="100000">
                    <a:schemeClr val="accent1">
                      <a:alpha val="18000"/>
                    </a:schemeClr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4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6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66700" sx="102000" sy="102000" algn="ctr" rotWithShape="0">
                  <a:schemeClr val="accent1">
                    <a:lumMod val="40000"/>
                    <a:lumOff val="6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902372B6-E213-4C82-9B81-3EF572B8F0B9}"/>
                  </a:ext>
                </a:extLst>
              </p:cNvPr>
              <p:cNvSpPr/>
              <p:nvPr/>
            </p:nvSpPr>
            <p:spPr>
              <a:xfrm>
                <a:off x="6410460" y="4119961"/>
                <a:ext cx="4772419" cy="1970074"/>
              </a:xfrm>
              <a:prstGeom prst="roundRect">
                <a:avLst>
                  <a:gd name="adj" fmla="val 5063"/>
                </a:avLst>
              </a:prstGeom>
              <a:gradFill>
                <a:gsLst>
                  <a:gs pos="25000">
                    <a:schemeClr val="bg1"/>
                  </a:gs>
                  <a:gs pos="71000">
                    <a:schemeClr val="accent1">
                      <a:alpha val="66000"/>
                      <a:lumMod val="5000"/>
                      <a:lumOff val="95000"/>
                    </a:schemeClr>
                  </a:gs>
                  <a:gs pos="100000">
                    <a:schemeClr val="accent1">
                      <a:lumMod val="5000"/>
                      <a:lumOff val="95000"/>
                    </a:schemeClr>
                  </a:gs>
                </a:gsLst>
                <a:lin ang="5400000" scaled="0"/>
              </a:gradFill>
              <a:ln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40000"/>
                        <a:lumOff val="60000"/>
                        <a:alpha val="5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reflection blurRad="50800" stA="52000" endA="300" endPos="35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ym typeface="+mn-lt"/>
                </a:endParaRPr>
              </a:p>
            </p:txBody>
          </p: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6513D321-7EB4-4474-B27B-A487A27C5274}"/>
                  </a:ext>
                </a:extLst>
              </p:cNvPr>
              <p:cNvGrpSpPr/>
              <p:nvPr/>
            </p:nvGrpSpPr>
            <p:grpSpPr>
              <a:xfrm>
                <a:off x="8915982" y="4383982"/>
                <a:ext cx="2129804" cy="1886696"/>
                <a:chOff x="2097724" y="1136428"/>
                <a:chExt cx="5336539" cy="4727397"/>
              </a:xfrm>
            </p:grpSpPr>
            <p:grpSp>
              <p:nvGrpSpPr>
                <p:cNvPr id="96" name="组合 95">
                  <a:extLst>
                    <a:ext uri="{FF2B5EF4-FFF2-40B4-BE49-F238E27FC236}">
                      <a16:creationId xmlns:a16="http://schemas.microsoft.com/office/drawing/2014/main" id="{6EFC2DF0-B919-4C0A-801D-BDAF3066199C}"/>
                    </a:ext>
                  </a:extLst>
                </p:cNvPr>
                <p:cNvGrpSpPr/>
                <p:nvPr/>
              </p:nvGrpSpPr>
              <p:grpSpPr>
                <a:xfrm>
                  <a:off x="2482406" y="1136428"/>
                  <a:ext cx="4585144" cy="4727397"/>
                  <a:chOff x="587715" y="-3450413"/>
                  <a:chExt cx="11016564" cy="11358352"/>
                </a:xfrm>
              </p:grpSpPr>
              <p:sp>
                <p:nvSpPr>
                  <p:cNvPr id="98" name="PA-椭圆 25">
                    <a:extLst>
                      <a:ext uri="{FF2B5EF4-FFF2-40B4-BE49-F238E27FC236}">
                        <a16:creationId xmlns:a16="http://schemas.microsoft.com/office/drawing/2014/main" id="{4FA91087-0AAB-4BFA-A477-629826C7D709}"/>
                      </a:ext>
                    </a:extLst>
                  </p:cNvPr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1838742" y="-606568"/>
                    <a:ext cx="8514511" cy="8514507"/>
                  </a:xfrm>
                  <a:prstGeom prst="ellipse">
                    <a:avLst/>
                  </a:prstGeom>
                  <a:noFill/>
                  <a:ln w="9525" cap="flat" cmpd="sng" algn="ctr">
                    <a:gradFill flip="none" rotWithShape="1">
                      <a:gsLst>
                        <a:gs pos="100000">
                          <a:schemeClr val="accent1"/>
                        </a:gs>
                        <a:gs pos="57000">
                          <a:schemeClr val="accent1">
                            <a:alpha val="79000"/>
                          </a:schemeClr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/>
                  <a:scene3d>
                    <a:camera prst="perspectiveRelaxedModerately">
                      <a:rot lat="1680000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9" name="PA-椭圆 24">
                    <a:extLst>
                      <a:ext uri="{FF2B5EF4-FFF2-40B4-BE49-F238E27FC236}">
                        <a16:creationId xmlns:a16="http://schemas.microsoft.com/office/drawing/2014/main" id="{11907DE6-1E67-4C62-93E0-0E36ABF939D0}"/>
                      </a:ext>
                    </a:extLst>
                  </p:cNvPr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2655597" y="760930"/>
                    <a:ext cx="6880804" cy="6880803"/>
                  </a:xfrm>
                  <a:prstGeom prst="ellipse">
                    <a:avLst/>
                  </a:prstGeom>
                  <a:gradFill flip="none" rotWithShape="1">
                    <a:gsLst>
                      <a:gs pos="20000">
                        <a:schemeClr val="accent1">
                          <a:alpha val="13000"/>
                        </a:schemeClr>
                      </a:gs>
                      <a:gs pos="100000">
                        <a:schemeClr val="accent1">
                          <a:alpha val="49000"/>
                        </a:schemeClr>
                      </a:gs>
                    </a:gsLst>
                    <a:lin ang="5400000" scaled="1"/>
                    <a:tileRect/>
                  </a:gradFill>
                  <a:ln w="158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perspectiveRelaxedModerately">
                      <a:rot lat="1680000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0" name="PA-椭圆 25">
                    <a:extLst>
                      <a:ext uri="{FF2B5EF4-FFF2-40B4-BE49-F238E27FC236}">
                        <a16:creationId xmlns:a16="http://schemas.microsoft.com/office/drawing/2014/main" id="{DF5911C8-0F0B-4702-82B1-80F3BE2A4EE2}"/>
                      </a:ext>
                    </a:extLst>
                  </p:cNvPr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587715" y="-3450413"/>
                    <a:ext cx="11016564" cy="11016561"/>
                  </a:xfrm>
                  <a:prstGeom prst="ellipse">
                    <a:avLst/>
                  </a:prstGeom>
                  <a:noFill/>
                  <a:ln w="9525" cap="flat" cmpd="sng" algn="ctr">
                    <a:gradFill flip="none" rotWithShape="1">
                      <a:gsLst>
                        <a:gs pos="100000">
                          <a:schemeClr val="accent1"/>
                        </a:gs>
                        <a:gs pos="57000">
                          <a:schemeClr val="accent1">
                            <a:alpha val="79000"/>
                          </a:schemeClr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/>
                  <a:scene3d>
                    <a:camera prst="perspectiveRelaxedModerately">
                      <a:rot lat="1680000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1" name="PA-椭圆 24">
                    <a:extLst>
                      <a:ext uri="{FF2B5EF4-FFF2-40B4-BE49-F238E27FC236}">
                        <a16:creationId xmlns:a16="http://schemas.microsoft.com/office/drawing/2014/main" id="{D7FEDA08-0A89-4719-85B1-D98E87C5946F}"/>
                      </a:ext>
                    </a:extLst>
                  </p:cNvPr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1680685" y="-2554399"/>
                    <a:ext cx="8784868" cy="8784869"/>
                  </a:xfrm>
                  <a:prstGeom prst="ellipse">
                    <a:avLst/>
                  </a:prstGeom>
                  <a:gradFill flip="none" rotWithShape="1">
                    <a:gsLst>
                      <a:gs pos="20000">
                        <a:schemeClr val="accent1">
                          <a:alpha val="13000"/>
                        </a:schemeClr>
                      </a:gs>
                      <a:gs pos="100000">
                        <a:schemeClr val="accent1">
                          <a:alpha val="49000"/>
                        </a:schemeClr>
                      </a:gs>
                    </a:gsLst>
                    <a:lin ang="5400000" scaled="1"/>
                    <a:tileRect/>
                  </a:gradFill>
                  <a:ln w="158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perspectiveRelaxedModerately">
                      <a:rot lat="1680000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97" name="梯形 96">
                  <a:extLst>
                    <a:ext uri="{FF2B5EF4-FFF2-40B4-BE49-F238E27FC236}">
                      <a16:creationId xmlns:a16="http://schemas.microsoft.com/office/drawing/2014/main" id="{2BDA19D6-8DBA-4970-BF25-D8385B62382C}"/>
                    </a:ext>
                  </a:extLst>
                </p:cNvPr>
                <p:cNvSpPr/>
                <p:nvPr/>
              </p:nvSpPr>
              <p:spPr>
                <a:xfrm flipV="1">
                  <a:off x="2097724" y="1402616"/>
                  <a:ext cx="5336539" cy="2973181"/>
                </a:xfrm>
                <a:prstGeom prst="trapezoid">
                  <a:avLst>
                    <a:gd name="adj" fmla="val 41713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97345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3000"/>
                      </a:schemeClr>
                    </a:gs>
                    <a:gs pos="41000">
                      <a:schemeClr val="accent1">
                        <a:alpha val="32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1" name="文本框 9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925270C0-DE0B-4B15-8148-48A1E840505B}"/>
                  </a:ext>
                </a:extLst>
              </p:cNvPr>
              <p:cNvSpPr txBox="1"/>
              <p:nvPr/>
            </p:nvSpPr>
            <p:spPr>
              <a:xfrm>
                <a:off x="9232759" y="4440939"/>
                <a:ext cx="140455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32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effectLst>
                      <a:outerShdw blurRad="419100" dist="38100" dir="2700000" algn="tl">
                        <a:schemeClr val="accent1">
                          <a:alpha val="43000"/>
                        </a:scheme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+43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32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effectLst>
                      <a:outerShdw blurRad="419100" dist="38100" dir="2700000" algn="tl">
                        <a:schemeClr val="accent1">
                          <a:alpha val="43000"/>
                        </a:scheme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%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2" name="文本框 9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5B3B1A8D-D76D-432C-BAEA-E06ADE7A23C4}"/>
                  </a:ext>
                </a:extLst>
              </p:cNvPr>
              <p:cNvSpPr txBox="1"/>
              <p:nvPr/>
            </p:nvSpPr>
            <p:spPr>
              <a:xfrm>
                <a:off x="6825085" y="5425020"/>
                <a:ext cx="18774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每周企业号接受的私信数</a:t>
                </a:r>
              </a:p>
            </p:txBody>
          </p:sp>
          <p:sp>
            <p:nvSpPr>
              <p:cNvPr id="93" name="文本框 92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67D3C163-6D86-4A17-9CE4-A585043E155E}"/>
                  </a:ext>
                </a:extLst>
              </p:cNvPr>
              <p:cNvSpPr txBox="1"/>
              <p:nvPr/>
            </p:nvSpPr>
            <p:spPr>
              <a:xfrm>
                <a:off x="9486154" y="5030633"/>
                <a:ext cx="101822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较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2021</a:t>
                </a: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年上半年</a:t>
                </a:r>
              </a:p>
            </p:txBody>
          </p:sp>
          <p:sp>
            <p:nvSpPr>
              <p:cNvPr id="94" name="文本框 93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E698F8D4-7029-48BD-A198-A118FD39FCFB}"/>
                  </a:ext>
                </a:extLst>
              </p:cNvPr>
              <p:cNvSpPr txBox="1"/>
              <p:nvPr/>
            </p:nvSpPr>
            <p:spPr>
              <a:xfrm>
                <a:off x="6995592" y="4568968"/>
                <a:ext cx="11817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32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effectLst>
                      <a:outerShdw blurRad="419100" dist="38100" dir="2700000" algn="tl">
                        <a:schemeClr val="accent1">
                          <a:alpha val="43000"/>
                        </a:scheme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2.3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文本框 94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345829FC-B752-4329-8E67-9A3F0F2232D7}"/>
                  </a:ext>
                </a:extLst>
              </p:cNvPr>
              <p:cNvSpPr txBox="1"/>
              <p:nvPr/>
            </p:nvSpPr>
            <p:spPr>
              <a:xfrm>
                <a:off x="8116733" y="4987908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32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effectLst>
                      <a:outerShdw blurRad="419100" dist="38100" dir="2700000" algn="tl">
                        <a:srgbClr val="10D9EA">
                          <a:lumMod val="50000"/>
                          <a:alpha val="43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亿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rgbClr val="249AD4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10B4F48E-927B-444F-A9FC-5AA037FC3B87}"/>
                </a:ext>
              </a:extLst>
            </p:cNvPr>
            <p:cNvGrpSpPr/>
            <p:nvPr/>
          </p:nvGrpSpPr>
          <p:grpSpPr>
            <a:xfrm>
              <a:off x="682444" y="1570861"/>
              <a:ext cx="5002806" cy="2288888"/>
              <a:chOff x="6290034" y="3981790"/>
              <a:chExt cx="5002806" cy="2288888"/>
            </a:xfrm>
          </p:grpSpPr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8C47D346-611E-4EAB-9A88-EE0DB58285EC}"/>
                  </a:ext>
                </a:extLst>
              </p:cNvPr>
              <p:cNvSpPr/>
              <p:nvPr/>
            </p:nvSpPr>
            <p:spPr>
              <a:xfrm>
                <a:off x="6290034" y="3981790"/>
                <a:ext cx="5002806" cy="2212733"/>
              </a:xfrm>
              <a:prstGeom prst="roundRect">
                <a:avLst>
                  <a:gd name="adj" fmla="val 5063"/>
                </a:avLst>
              </a:prstGeom>
              <a:gradFill flip="none" rotWithShape="1">
                <a:gsLst>
                  <a:gs pos="18000">
                    <a:schemeClr val="accent1">
                      <a:alpha val="0"/>
                    </a:schemeClr>
                  </a:gs>
                  <a:gs pos="100000">
                    <a:schemeClr val="accent1">
                      <a:alpha val="18000"/>
                    </a:schemeClr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4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6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66700" sx="102000" sy="102000" algn="ctr" rotWithShape="0">
                  <a:schemeClr val="accent1">
                    <a:lumMod val="40000"/>
                    <a:lumOff val="6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7BE304F6-B64B-42BF-8B48-82B87C3B9EA4}"/>
                  </a:ext>
                </a:extLst>
              </p:cNvPr>
              <p:cNvSpPr/>
              <p:nvPr/>
            </p:nvSpPr>
            <p:spPr>
              <a:xfrm>
                <a:off x="6410460" y="4119961"/>
                <a:ext cx="4772419" cy="1970074"/>
              </a:xfrm>
              <a:prstGeom prst="roundRect">
                <a:avLst>
                  <a:gd name="adj" fmla="val 5063"/>
                </a:avLst>
              </a:prstGeom>
              <a:gradFill>
                <a:gsLst>
                  <a:gs pos="25000">
                    <a:schemeClr val="bg1"/>
                  </a:gs>
                  <a:gs pos="71000">
                    <a:schemeClr val="accent1">
                      <a:alpha val="66000"/>
                      <a:lumMod val="5000"/>
                      <a:lumOff val="95000"/>
                    </a:schemeClr>
                  </a:gs>
                  <a:gs pos="100000">
                    <a:schemeClr val="accent1">
                      <a:lumMod val="5000"/>
                      <a:lumOff val="95000"/>
                    </a:schemeClr>
                  </a:gs>
                </a:gsLst>
                <a:lin ang="5400000" scaled="0"/>
              </a:gradFill>
              <a:ln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40000"/>
                        <a:lumOff val="60000"/>
                        <a:alpha val="5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reflection blurRad="50800" stA="52000" endA="300" endPos="35000" dist="127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ym typeface="+mn-lt"/>
                </a:endParaRPr>
              </a:p>
            </p:txBody>
          </p: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5657AD3C-9961-4D73-8707-37E031AFFC9C}"/>
                  </a:ext>
                </a:extLst>
              </p:cNvPr>
              <p:cNvGrpSpPr/>
              <p:nvPr/>
            </p:nvGrpSpPr>
            <p:grpSpPr>
              <a:xfrm>
                <a:off x="8915982" y="4383982"/>
                <a:ext cx="2129804" cy="1886696"/>
                <a:chOff x="2097724" y="1136428"/>
                <a:chExt cx="5336539" cy="4727397"/>
              </a:xfrm>
            </p:grpSpPr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53C13693-C6F0-4908-BB45-48D9AB72B919}"/>
                    </a:ext>
                  </a:extLst>
                </p:cNvPr>
                <p:cNvGrpSpPr/>
                <p:nvPr/>
              </p:nvGrpSpPr>
              <p:grpSpPr>
                <a:xfrm>
                  <a:off x="2482406" y="1136428"/>
                  <a:ext cx="4585144" cy="4727397"/>
                  <a:chOff x="587715" y="-3450413"/>
                  <a:chExt cx="11016564" cy="11358352"/>
                </a:xfrm>
              </p:grpSpPr>
              <p:sp>
                <p:nvSpPr>
                  <p:cNvPr id="128" name="PA-椭圆 25">
                    <a:extLst>
                      <a:ext uri="{FF2B5EF4-FFF2-40B4-BE49-F238E27FC236}">
                        <a16:creationId xmlns:a16="http://schemas.microsoft.com/office/drawing/2014/main" id="{3412B522-7C28-42BF-BF0D-E412EAF2C352}"/>
                      </a:ext>
                    </a:extLst>
                  </p:cNvPr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1838742" y="-606568"/>
                    <a:ext cx="8514511" cy="8514507"/>
                  </a:xfrm>
                  <a:prstGeom prst="ellipse">
                    <a:avLst/>
                  </a:prstGeom>
                  <a:noFill/>
                  <a:ln w="9525" cap="flat" cmpd="sng" algn="ctr">
                    <a:gradFill flip="none" rotWithShape="1">
                      <a:gsLst>
                        <a:gs pos="100000">
                          <a:schemeClr val="accent1"/>
                        </a:gs>
                        <a:gs pos="57000">
                          <a:schemeClr val="accent1">
                            <a:alpha val="79000"/>
                          </a:schemeClr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/>
                  <a:scene3d>
                    <a:camera prst="perspectiveRelaxedModerately">
                      <a:rot lat="1680000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9" name="PA-椭圆 24">
                    <a:extLst>
                      <a:ext uri="{FF2B5EF4-FFF2-40B4-BE49-F238E27FC236}">
                        <a16:creationId xmlns:a16="http://schemas.microsoft.com/office/drawing/2014/main" id="{A7E47381-CFCB-4C26-AD19-F2B7647EE3C5}"/>
                      </a:ext>
                    </a:extLst>
                  </p:cNvPr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2655597" y="760930"/>
                    <a:ext cx="6880804" cy="6880803"/>
                  </a:xfrm>
                  <a:prstGeom prst="ellipse">
                    <a:avLst/>
                  </a:prstGeom>
                  <a:gradFill flip="none" rotWithShape="1">
                    <a:gsLst>
                      <a:gs pos="20000">
                        <a:schemeClr val="accent1">
                          <a:alpha val="13000"/>
                        </a:schemeClr>
                      </a:gs>
                      <a:gs pos="100000">
                        <a:schemeClr val="accent1">
                          <a:alpha val="49000"/>
                        </a:schemeClr>
                      </a:gs>
                    </a:gsLst>
                    <a:lin ang="5400000" scaled="1"/>
                    <a:tileRect/>
                  </a:gradFill>
                  <a:ln w="158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perspectiveRelaxedModerately">
                      <a:rot lat="1680000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0" name="PA-椭圆 25">
                    <a:extLst>
                      <a:ext uri="{FF2B5EF4-FFF2-40B4-BE49-F238E27FC236}">
                        <a16:creationId xmlns:a16="http://schemas.microsoft.com/office/drawing/2014/main" id="{B510DE4F-C074-4C46-A1A1-3BDDAA9E1100}"/>
                      </a:ext>
                    </a:extLst>
                  </p:cNvPr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587715" y="-3450413"/>
                    <a:ext cx="11016564" cy="11016561"/>
                  </a:xfrm>
                  <a:prstGeom prst="ellipse">
                    <a:avLst/>
                  </a:prstGeom>
                  <a:noFill/>
                  <a:ln w="9525" cap="flat" cmpd="sng" algn="ctr">
                    <a:gradFill flip="none" rotWithShape="1">
                      <a:gsLst>
                        <a:gs pos="100000">
                          <a:schemeClr val="accent1"/>
                        </a:gs>
                        <a:gs pos="57000">
                          <a:schemeClr val="accent1">
                            <a:alpha val="79000"/>
                          </a:schemeClr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/>
                  <a:scene3d>
                    <a:camera prst="perspectiveRelaxedModerately">
                      <a:rot lat="1680000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1" name="PA-椭圆 24">
                    <a:extLst>
                      <a:ext uri="{FF2B5EF4-FFF2-40B4-BE49-F238E27FC236}">
                        <a16:creationId xmlns:a16="http://schemas.microsoft.com/office/drawing/2014/main" id="{B520C9B2-2605-4666-99AC-7CC103755530}"/>
                      </a:ext>
                    </a:extLst>
                  </p:cNvPr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1680685" y="-2554399"/>
                    <a:ext cx="8784868" cy="8784869"/>
                  </a:xfrm>
                  <a:prstGeom prst="ellipse">
                    <a:avLst/>
                  </a:prstGeom>
                  <a:gradFill flip="none" rotWithShape="1">
                    <a:gsLst>
                      <a:gs pos="20000">
                        <a:schemeClr val="accent1">
                          <a:alpha val="13000"/>
                        </a:schemeClr>
                      </a:gs>
                      <a:gs pos="100000">
                        <a:schemeClr val="accent1">
                          <a:alpha val="49000"/>
                        </a:schemeClr>
                      </a:gs>
                    </a:gsLst>
                    <a:lin ang="5400000" scaled="1"/>
                    <a:tileRect/>
                  </a:gradFill>
                  <a:ln w="158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perspectiveRelaxedModerately">
                      <a:rot lat="1680000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27" name="梯形 126">
                  <a:extLst>
                    <a:ext uri="{FF2B5EF4-FFF2-40B4-BE49-F238E27FC236}">
                      <a16:creationId xmlns:a16="http://schemas.microsoft.com/office/drawing/2014/main" id="{4212F685-6D3E-40CF-84B9-86517AFA5858}"/>
                    </a:ext>
                  </a:extLst>
                </p:cNvPr>
                <p:cNvSpPr/>
                <p:nvPr/>
              </p:nvSpPr>
              <p:spPr>
                <a:xfrm flipV="1">
                  <a:off x="2097724" y="1402616"/>
                  <a:ext cx="5336539" cy="2973181"/>
                </a:xfrm>
                <a:prstGeom prst="trapezoid">
                  <a:avLst>
                    <a:gd name="adj" fmla="val 41713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97345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3000"/>
                      </a:schemeClr>
                    </a:gs>
                    <a:gs pos="41000">
                      <a:schemeClr val="accent1">
                        <a:alpha val="32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1" name="文本框 12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2F516773-2AE6-4B65-A28B-C2C2AD23659A}"/>
                  </a:ext>
                </a:extLst>
              </p:cNvPr>
              <p:cNvSpPr txBox="1"/>
              <p:nvPr/>
            </p:nvSpPr>
            <p:spPr>
              <a:xfrm>
                <a:off x="9232759" y="4440939"/>
                <a:ext cx="140455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32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effectLst>
                      <a:outerShdw blurRad="419100" dist="38100" dir="2700000" algn="tl">
                        <a:schemeClr val="accent1">
                          <a:alpha val="43000"/>
                        </a:scheme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+43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32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effectLst>
                      <a:outerShdw blurRad="419100" dist="38100" dir="2700000" algn="tl">
                        <a:schemeClr val="accent1">
                          <a:alpha val="43000"/>
                        </a:scheme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%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2" name="文本框 12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21D9279E-7CAA-43BA-AA59-31A59DC295EE}"/>
                  </a:ext>
                </a:extLst>
              </p:cNvPr>
              <p:cNvSpPr txBox="1"/>
              <p:nvPr/>
            </p:nvSpPr>
            <p:spPr>
              <a:xfrm>
                <a:off x="6825085" y="5425020"/>
                <a:ext cx="18774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每周企业号接受的私信数</a:t>
                </a:r>
              </a:p>
            </p:txBody>
          </p:sp>
          <p:sp>
            <p:nvSpPr>
              <p:cNvPr id="123" name="文本框 122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E8A75E6C-2DD6-48F5-8C96-6FA0434DA5D6}"/>
                  </a:ext>
                </a:extLst>
              </p:cNvPr>
              <p:cNvSpPr txBox="1"/>
              <p:nvPr/>
            </p:nvSpPr>
            <p:spPr>
              <a:xfrm>
                <a:off x="9486154" y="5030633"/>
                <a:ext cx="101822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较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2021</a:t>
                </a: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年上半年</a:t>
                </a:r>
              </a:p>
            </p:txBody>
          </p:sp>
          <p:sp>
            <p:nvSpPr>
              <p:cNvPr id="124" name="文本框 123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3AF4015B-B3D9-4977-B480-3D1895DB1E38}"/>
                  </a:ext>
                </a:extLst>
              </p:cNvPr>
              <p:cNvSpPr txBox="1"/>
              <p:nvPr/>
            </p:nvSpPr>
            <p:spPr>
              <a:xfrm>
                <a:off x="6995592" y="4568968"/>
                <a:ext cx="11817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32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effectLst>
                      <a:outerShdw blurRad="419100" dist="38100" dir="2700000" algn="tl">
                        <a:schemeClr val="accent1">
                          <a:alpha val="43000"/>
                        </a:scheme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2.3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5" name="文本框 124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5A428637-169B-43AE-949B-E0D63879A3E2}"/>
                  </a:ext>
                </a:extLst>
              </p:cNvPr>
              <p:cNvSpPr txBox="1"/>
              <p:nvPr/>
            </p:nvSpPr>
            <p:spPr>
              <a:xfrm>
                <a:off x="8116733" y="4987908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chemeClr val="accent1"/>
                        </a:gs>
                        <a:gs pos="32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effectLst>
                      <a:outerShdw blurRad="419100" dist="38100" dir="2700000" algn="tl">
                        <a:srgbClr val="10D9EA">
                          <a:lumMod val="50000"/>
                          <a:alpha val="43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亿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rgbClr val="249AD4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12FC651-D3E6-435F-A588-7E0BD887B0D6}"/>
              </a:ext>
            </a:extLst>
          </p:cNvPr>
          <p:cNvGrpSpPr/>
          <p:nvPr/>
        </p:nvGrpSpPr>
        <p:grpSpPr>
          <a:xfrm>
            <a:off x="6290034" y="3981790"/>
            <a:ext cx="5002806" cy="2288888"/>
            <a:chOff x="6290034" y="3981790"/>
            <a:chExt cx="5002806" cy="2288888"/>
          </a:xfrm>
        </p:grpSpPr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ECB3F695-6B79-4CE1-8EAF-6370D10C09A7}"/>
                </a:ext>
              </a:extLst>
            </p:cNvPr>
            <p:cNvSpPr/>
            <p:nvPr/>
          </p:nvSpPr>
          <p:spPr>
            <a:xfrm>
              <a:off x="6290034" y="3981790"/>
              <a:ext cx="5002806" cy="2212733"/>
            </a:xfrm>
            <a:prstGeom prst="roundRect">
              <a:avLst>
                <a:gd name="adj" fmla="val 5063"/>
              </a:avLst>
            </a:prstGeom>
            <a:gradFill flip="none" rotWithShape="1"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lin ang="2700000" scaled="1"/>
              <a:tileRect/>
            </a:gradFill>
            <a:ln w="15875">
              <a:gradFill flip="none" rotWithShape="1">
                <a:gsLst>
                  <a:gs pos="49000">
                    <a:schemeClr val="accent1">
                      <a:alpha val="0"/>
                    </a:schemeClr>
                  </a:gs>
                  <a:gs pos="100000">
                    <a:schemeClr val="accent1">
                      <a:alpha val="6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66700" sx="102000" sy="102000" algn="ctr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EBC30EBF-8D90-411D-A2A2-3591B5D7D39F}"/>
                </a:ext>
              </a:extLst>
            </p:cNvPr>
            <p:cNvSpPr/>
            <p:nvPr/>
          </p:nvSpPr>
          <p:spPr>
            <a:xfrm>
              <a:off x="6410460" y="4119961"/>
              <a:ext cx="4772419" cy="1970074"/>
            </a:xfrm>
            <a:prstGeom prst="roundRect">
              <a:avLst>
                <a:gd name="adj" fmla="val 5063"/>
              </a:avLst>
            </a:prstGeom>
            <a:gradFill>
              <a:gsLst>
                <a:gs pos="25000">
                  <a:schemeClr val="bg1"/>
                </a:gs>
                <a:gs pos="71000">
                  <a:schemeClr val="accent1">
                    <a:alpha val="66000"/>
                    <a:lumMod val="5000"/>
                    <a:lumOff val="95000"/>
                  </a:schemeClr>
                </a:gs>
                <a:gs pos="100000">
                  <a:schemeClr val="accent1">
                    <a:lumMod val="5000"/>
                    <a:lumOff val="95000"/>
                  </a:schemeClr>
                </a:gs>
              </a:gsLst>
              <a:lin ang="5400000" scaled="0"/>
            </a:gradFill>
            <a:ln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40000"/>
                      <a:lumOff val="60000"/>
                      <a:alpha val="5000"/>
                    </a:schemeClr>
                  </a:gs>
                </a:gsLst>
                <a:lin ang="5400000" scaled="1"/>
                <a:tileRect/>
              </a:gradFill>
            </a:ln>
            <a:effectLst>
              <a:reflection blurRad="50800" stA="52000" endA="300" endPos="35000" dist="127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0E559E26-C688-4423-A406-6B3119EB3640}"/>
                </a:ext>
              </a:extLst>
            </p:cNvPr>
            <p:cNvGrpSpPr/>
            <p:nvPr/>
          </p:nvGrpSpPr>
          <p:grpSpPr>
            <a:xfrm>
              <a:off x="8915982" y="4383982"/>
              <a:ext cx="2129804" cy="1886696"/>
              <a:chOff x="2097724" y="1136428"/>
              <a:chExt cx="5336539" cy="4727397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95C5F1B1-E0F1-43F5-B0A3-87ED19D7FC7D}"/>
                  </a:ext>
                </a:extLst>
              </p:cNvPr>
              <p:cNvGrpSpPr/>
              <p:nvPr/>
            </p:nvGrpSpPr>
            <p:grpSpPr>
              <a:xfrm>
                <a:off x="2482406" y="1136428"/>
                <a:ext cx="4585144" cy="4727397"/>
                <a:chOff x="587715" y="-3450413"/>
                <a:chExt cx="11016564" cy="11358352"/>
              </a:xfrm>
            </p:grpSpPr>
            <p:sp>
              <p:nvSpPr>
                <p:cNvPr id="83" name="PA-椭圆 25">
                  <a:extLst>
                    <a:ext uri="{FF2B5EF4-FFF2-40B4-BE49-F238E27FC236}">
                      <a16:creationId xmlns:a16="http://schemas.microsoft.com/office/drawing/2014/main" id="{1DCBBFA7-24A3-4AFB-B103-4CE6139B139B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838742" y="-606568"/>
                  <a:ext cx="8514511" cy="8514507"/>
                </a:xfrm>
                <a:prstGeom prst="ellipse">
                  <a:avLst/>
                </a:prstGeom>
                <a:noFill/>
                <a:ln w="9525" cap="flat" cmpd="sng" algn="ctr">
                  <a:gradFill flip="none" rotWithShape="1">
                    <a:gsLst>
                      <a:gs pos="100000">
                        <a:schemeClr val="accent1"/>
                      </a:gs>
                      <a:gs pos="57000">
                        <a:schemeClr val="accent1">
                          <a:alpha val="79000"/>
                        </a:schemeClr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/>
                <a:scene3d>
                  <a:camera prst="perspectiveRelaxedModerately">
                    <a:rot lat="16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PA-椭圆 24">
                  <a:extLst>
                    <a:ext uri="{FF2B5EF4-FFF2-40B4-BE49-F238E27FC236}">
                      <a16:creationId xmlns:a16="http://schemas.microsoft.com/office/drawing/2014/main" id="{853D5EEB-EEAB-4082-A341-9BC010453E15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655597" y="760930"/>
                  <a:ext cx="6880804" cy="6880803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alpha val="49000"/>
                      </a:schemeClr>
                    </a:gs>
                  </a:gsLst>
                  <a:lin ang="5400000" scaled="1"/>
                  <a:tileRect/>
                </a:gradFill>
                <a:ln w="15875" cap="flat" cmpd="sng" algn="ctr">
                  <a:noFill/>
                  <a:prstDash val="solid"/>
                  <a:miter lim="800000"/>
                </a:ln>
                <a:effectLst/>
                <a:scene3d>
                  <a:camera prst="perspectiveRelaxedModerately">
                    <a:rot lat="16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PA-椭圆 25">
                  <a:extLst>
                    <a:ext uri="{FF2B5EF4-FFF2-40B4-BE49-F238E27FC236}">
                      <a16:creationId xmlns:a16="http://schemas.microsoft.com/office/drawing/2014/main" id="{B650A5D0-A35E-41EE-B12E-2CC702D02DDD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587715" y="-3450413"/>
                  <a:ext cx="11016564" cy="11016561"/>
                </a:xfrm>
                <a:prstGeom prst="ellipse">
                  <a:avLst/>
                </a:prstGeom>
                <a:noFill/>
                <a:ln w="9525" cap="flat" cmpd="sng" algn="ctr">
                  <a:gradFill flip="none" rotWithShape="1">
                    <a:gsLst>
                      <a:gs pos="100000">
                        <a:schemeClr val="accent1"/>
                      </a:gs>
                      <a:gs pos="57000">
                        <a:schemeClr val="accent1">
                          <a:alpha val="79000"/>
                        </a:schemeClr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/>
                <a:scene3d>
                  <a:camera prst="perspectiveRelaxedModerately">
                    <a:rot lat="16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PA-椭圆 24">
                  <a:extLst>
                    <a:ext uri="{FF2B5EF4-FFF2-40B4-BE49-F238E27FC236}">
                      <a16:creationId xmlns:a16="http://schemas.microsoft.com/office/drawing/2014/main" id="{B8B5200F-1B46-4395-860B-0A621115F1C6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680685" y="-2554399"/>
                  <a:ext cx="8784868" cy="8784869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alpha val="49000"/>
                      </a:schemeClr>
                    </a:gs>
                  </a:gsLst>
                  <a:lin ang="5400000" scaled="1"/>
                  <a:tileRect/>
                </a:gradFill>
                <a:ln w="15875" cap="flat" cmpd="sng" algn="ctr">
                  <a:noFill/>
                  <a:prstDash val="solid"/>
                  <a:miter lim="800000"/>
                </a:ln>
                <a:effectLst/>
                <a:scene3d>
                  <a:camera prst="perspectiveRelaxedModerately">
                    <a:rot lat="16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2" name="梯形 81">
                <a:extLst>
                  <a:ext uri="{FF2B5EF4-FFF2-40B4-BE49-F238E27FC236}">
                    <a16:creationId xmlns:a16="http://schemas.microsoft.com/office/drawing/2014/main" id="{A84C8F2A-5A84-4C4F-B6E1-6D457335364F}"/>
                  </a:ext>
                </a:extLst>
              </p:cNvPr>
              <p:cNvSpPr/>
              <p:nvPr/>
            </p:nvSpPr>
            <p:spPr>
              <a:xfrm flipV="1">
                <a:off x="2097724" y="1402616"/>
                <a:ext cx="5336539" cy="2973181"/>
              </a:xfrm>
              <a:prstGeom prst="trapezoid">
                <a:avLst>
                  <a:gd name="adj" fmla="val 41713"/>
                </a:avLst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97345">
                    <a:schemeClr val="accent1">
                      <a:alpha val="0"/>
                    </a:schemeClr>
                  </a:gs>
                  <a:gs pos="73000">
                    <a:schemeClr val="accent1">
                      <a:alpha val="3000"/>
                    </a:schemeClr>
                  </a:gs>
                  <a:gs pos="41000">
                    <a:schemeClr val="accent1">
                      <a:alpha val="3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6" name="文本框 75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29BAAF60-D166-4313-9FA1-B43C4D88F936}"/>
                </a:ext>
              </a:extLst>
            </p:cNvPr>
            <p:cNvSpPr txBox="1"/>
            <p:nvPr/>
          </p:nvSpPr>
          <p:spPr>
            <a:xfrm>
              <a:off x="9232759" y="4440939"/>
              <a:ext cx="14045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rPr>
                <a:t>+43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rPr>
                <a:t>%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32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chemeClr val="accent1">
                      <a:alpha val="43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文本框 76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6F09F0A9-C0B8-44AD-9E37-093DFEA58E39}"/>
                </a:ext>
              </a:extLst>
            </p:cNvPr>
            <p:cNvSpPr txBox="1"/>
            <p:nvPr/>
          </p:nvSpPr>
          <p:spPr>
            <a:xfrm>
              <a:off x="6825085" y="5425020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每周企业号接受的私信数</a:t>
              </a:r>
            </a:p>
          </p:txBody>
        </p:sp>
        <p:sp>
          <p:nvSpPr>
            <p:cNvPr id="78" name="文本框 77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DBF1B64F-4FF8-4E28-B4D4-58CA0E70AC9C}"/>
                </a:ext>
              </a:extLst>
            </p:cNvPr>
            <p:cNvSpPr txBox="1"/>
            <p:nvPr/>
          </p:nvSpPr>
          <p:spPr>
            <a:xfrm>
              <a:off x="9486154" y="5030633"/>
              <a:ext cx="10182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较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2021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年上半年</a:t>
              </a:r>
            </a:p>
          </p:txBody>
        </p:sp>
        <p:sp>
          <p:nvSpPr>
            <p:cNvPr id="79" name="文本框 78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6FE272C1-661F-43BF-9461-94B8F019F6B5}"/>
                </a:ext>
              </a:extLst>
            </p:cNvPr>
            <p:cNvSpPr txBox="1"/>
            <p:nvPr/>
          </p:nvSpPr>
          <p:spPr>
            <a:xfrm>
              <a:off x="6995592" y="4568968"/>
              <a:ext cx="11817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rPr>
                <a:t>2.3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32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chemeClr val="accent1">
                      <a:alpha val="43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文本框 79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8B61C2C5-612C-456E-9BF7-FC5A6542260A}"/>
                </a:ext>
              </a:extLst>
            </p:cNvPr>
            <p:cNvSpPr txBox="1"/>
            <p:nvPr/>
          </p:nvSpPr>
          <p:spPr>
            <a:xfrm>
              <a:off x="8116733" y="498790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rgbClr val="10D9EA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亿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32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rgbClr val="249AD4">
                      <a:lumMod val="50000"/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B4D15D2-9328-4AE7-9CF0-A6313DF160CD}"/>
              </a:ext>
            </a:extLst>
          </p:cNvPr>
          <p:cNvGrpSpPr/>
          <p:nvPr/>
        </p:nvGrpSpPr>
        <p:grpSpPr>
          <a:xfrm>
            <a:off x="623164" y="3981790"/>
            <a:ext cx="5002806" cy="2288888"/>
            <a:chOff x="6290034" y="3981790"/>
            <a:chExt cx="5002806" cy="2288888"/>
          </a:xfrm>
        </p:grpSpPr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6FFA2D0A-8AD9-45ED-955A-6DE8C131901C}"/>
                </a:ext>
              </a:extLst>
            </p:cNvPr>
            <p:cNvSpPr/>
            <p:nvPr/>
          </p:nvSpPr>
          <p:spPr>
            <a:xfrm>
              <a:off x="6290034" y="3981790"/>
              <a:ext cx="5002806" cy="2212733"/>
            </a:xfrm>
            <a:prstGeom prst="roundRect">
              <a:avLst>
                <a:gd name="adj" fmla="val 5063"/>
              </a:avLst>
            </a:prstGeom>
            <a:gradFill flip="none" rotWithShape="1"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lin ang="2700000" scaled="1"/>
              <a:tileRect/>
            </a:gradFill>
            <a:ln w="15875">
              <a:gradFill flip="none" rotWithShape="1">
                <a:gsLst>
                  <a:gs pos="49000">
                    <a:schemeClr val="accent1">
                      <a:alpha val="0"/>
                    </a:schemeClr>
                  </a:gs>
                  <a:gs pos="100000">
                    <a:schemeClr val="accent1">
                      <a:alpha val="6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66700" sx="102000" sy="102000" algn="ctr" rotWithShape="0">
                <a:schemeClr val="accent1">
                  <a:lumMod val="40000"/>
                  <a:lumOff val="6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01F2FC15-83F2-4F44-BA6C-C2B91BD827DE}"/>
                </a:ext>
              </a:extLst>
            </p:cNvPr>
            <p:cNvSpPr/>
            <p:nvPr/>
          </p:nvSpPr>
          <p:spPr>
            <a:xfrm>
              <a:off x="6410460" y="4119961"/>
              <a:ext cx="4772419" cy="1970074"/>
            </a:xfrm>
            <a:prstGeom prst="roundRect">
              <a:avLst>
                <a:gd name="adj" fmla="val 5063"/>
              </a:avLst>
            </a:prstGeom>
            <a:gradFill>
              <a:gsLst>
                <a:gs pos="25000">
                  <a:schemeClr val="bg1"/>
                </a:gs>
                <a:gs pos="71000">
                  <a:schemeClr val="accent1">
                    <a:alpha val="66000"/>
                    <a:lumMod val="5000"/>
                    <a:lumOff val="95000"/>
                  </a:schemeClr>
                </a:gs>
                <a:gs pos="100000">
                  <a:schemeClr val="accent1">
                    <a:lumMod val="5000"/>
                    <a:lumOff val="95000"/>
                  </a:schemeClr>
                </a:gs>
              </a:gsLst>
              <a:lin ang="5400000" scaled="0"/>
            </a:gradFill>
            <a:ln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40000"/>
                      <a:lumOff val="60000"/>
                      <a:alpha val="5000"/>
                    </a:schemeClr>
                  </a:gs>
                </a:gsLst>
                <a:lin ang="5400000" scaled="1"/>
                <a:tileRect/>
              </a:gradFill>
            </a:ln>
            <a:effectLst>
              <a:reflection blurRad="50800" stA="52000" endA="300" endPos="35000" dist="127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4705AF9A-F3CC-480F-A844-988FCF97DC1F}"/>
                </a:ext>
              </a:extLst>
            </p:cNvPr>
            <p:cNvGrpSpPr/>
            <p:nvPr/>
          </p:nvGrpSpPr>
          <p:grpSpPr>
            <a:xfrm>
              <a:off x="8915982" y="4383982"/>
              <a:ext cx="2129804" cy="1886696"/>
              <a:chOff x="2097724" y="1136428"/>
              <a:chExt cx="5336539" cy="4727397"/>
            </a:xfrm>
          </p:grpSpPr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1A35C6E4-6227-4CDE-8009-F884798F81D3}"/>
                  </a:ext>
                </a:extLst>
              </p:cNvPr>
              <p:cNvGrpSpPr/>
              <p:nvPr/>
            </p:nvGrpSpPr>
            <p:grpSpPr>
              <a:xfrm>
                <a:off x="2482406" y="1136428"/>
                <a:ext cx="4585144" cy="4727397"/>
                <a:chOff x="587715" y="-3450413"/>
                <a:chExt cx="11016564" cy="11358352"/>
              </a:xfrm>
            </p:grpSpPr>
            <p:sp>
              <p:nvSpPr>
                <p:cNvPr id="113" name="PA-椭圆 25">
                  <a:extLst>
                    <a:ext uri="{FF2B5EF4-FFF2-40B4-BE49-F238E27FC236}">
                      <a16:creationId xmlns:a16="http://schemas.microsoft.com/office/drawing/2014/main" id="{F80EEA59-A617-4E4F-885D-68BF8D18C0E4}"/>
                    </a:ext>
                  </a:extLst>
                </p:cNvPr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1838742" y="-606568"/>
                  <a:ext cx="8514511" cy="8514507"/>
                </a:xfrm>
                <a:prstGeom prst="ellipse">
                  <a:avLst/>
                </a:prstGeom>
                <a:noFill/>
                <a:ln w="9525" cap="flat" cmpd="sng" algn="ctr">
                  <a:gradFill flip="none" rotWithShape="1">
                    <a:gsLst>
                      <a:gs pos="100000">
                        <a:schemeClr val="accent1"/>
                      </a:gs>
                      <a:gs pos="57000">
                        <a:schemeClr val="accent1">
                          <a:alpha val="79000"/>
                        </a:schemeClr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/>
                <a:scene3d>
                  <a:camera prst="perspectiveRelaxedModerately">
                    <a:rot lat="16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PA-椭圆 24">
                  <a:extLst>
                    <a:ext uri="{FF2B5EF4-FFF2-40B4-BE49-F238E27FC236}">
                      <a16:creationId xmlns:a16="http://schemas.microsoft.com/office/drawing/2014/main" id="{6A93C781-BB85-4F67-B355-665058A14AC2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2655597" y="760930"/>
                  <a:ext cx="6880804" cy="6880803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alpha val="49000"/>
                      </a:schemeClr>
                    </a:gs>
                  </a:gsLst>
                  <a:lin ang="5400000" scaled="1"/>
                  <a:tileRect/>
                </a:gradFill>
                <a:ln w="15875" cap="flat" cmpd="sng" algn="ctr">
                  <a:noFill/>
                  <a:prstDash val="solid"/>
                  <a:miter lim="800000"/>
                </a:ln>
                <a:effectLst/>
                <a:scene3d>
                  <a:camera prst="perspectiveRelaxedModerately">
                    <a:rot lat="16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PA-椭圆 25">
                  <a:extLst>
                    <a:ext uri="{FF2B5EF4-FFF2-40B4-BE49-F238E27FC236}">
                      <a16:creationId xmlns:a16="http://schemas.microsoft.com/office/drawing/2014/main" id="{A1BE1DE2-4767-4C6A-A72F-36063B0EE8D7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587715" y="-3450413"/>
                  <a:ext cx="11016564" cy="11016561"/>
                </a:xfrm>
                <a:prstGeom prst="ellipse">
                  <a:avLst/>
                </a:prstGeom>
                <a:noFill/>
                <a:ln w="9525" cap="flat" cmpd="sng" algn="ctr">
                  <a:gradFill flip="none" rotWithShape="1">
                    <a:gsLst>
                      <a:gs pos="100000">
                        <a:schemeClr val="accent1"/>
                      </a:gs>
                      <a:gs pos="57000">
                        <a:schemeClr val="accent1">
                          <a:alpha val="79000"/>
                        </a:schemeClr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/>
                <a:scene3d>
                  <a:camera prst="perspectiveRelaxedModerately">
                    <a:rot lat="16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PA-椭圆 24">
                  <a:extLst>
                    <a:ext uri="{FF2B5EF4-FFF2-40B4-BE49-F238E27FC236}">
                      <a16:creationId xmlns:a16="http://schemas.microsoft.com/office/drawing/2014/main" id="{EE7B3C5C-AFF4-4AD6-9F9F-285165B5CEF3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680685" y="-2554399"/>
                  <a:ext cx="8784868" cy="8784869"/>
                </a:xfrm>
                <a:prstGeom prst="ellipse">
                  <a:avLst/>
                </a:prstGeom>
                <a:gradFill flip="none" rotWithShape="1">
                  <a:gsLst>
                    <a:gs pos="20000">
                      <a:schemeClr val="accent1">
                        <a:alpha val="13000"/>
                      </a:schemeClr>
                    </a:gs>
                    <a:gs pos="100000">
                      <a:schemeClr val="accent1">
                        <a:alpha val="49000"/>
                      </a:schemeClr>
                    </a:gs>
                  </a:gsLst>
                  <a:lin ang="5400000" scaled="1"/>
                  <a:tileRect/>
                </a:gradFill>
                <a:ln w="15875" cap="flat" cmpd="sng" algn="ctr">
                  <a:noFill/>
                  <a:prstDash val="solid"/>
                  <a:miter lim="800000"/>
                </a:ln>
                <a:effectLst/>
                <a:scene3d>
                  <a:camera prst="perspectiveRelaxedModerately">
                    <a:rot lat="16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2" name="梯形 111">
                <a:extLst>
                  <a:ext uri="{FF2B5EF4-FFF2-40B4-BE49-F238E27FC236}">
                    <a16:creationId xmlns:a16="http://schemas.microsoft.com/office/drawing/2014/main" id="{673DD7CE-E161-48DB-B37F-923E085AAD69}"/>
                  </a:ext>
                </a:extLst>
              </p:cNvPr>
              <p:cNvSpPr/>
              <p:nvPr/>
            </p:nvSpPr>
            <p:spPr>
              <a:xfrm flipV="1">
                <a:off x="2097724" y="1402616"/>
                <a:ext cx="5336539" cy="2973181"/>
              </a:xfrm>
              <a:prstGeom prst="trapezoid">
                <a:avLst>
                  <a:gd name="adj" fmla="val 41713"/>
                </a:avLst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97345">
                    <a:schemeClr val="accent1">
                      <a:alpha val="0"/>
                    </a:schemeClr>
                  </a:gs>
                  <a:gs pos="73000">
                    <a:schemeClr val="accent1">
                      <a:alpha val="3000"/>
                    </a:schemeClr>
                  </a:gs>
                  <a:gs pos="41000">
                    <a:schemeClr val="accent1">
                      <a:alpha val="3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6" name="文本框 105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3A4ECCF5-C4F1-469D-A58E-383559D19325}"/>
                </a:ext>
              </a:extLst>
            </p:cNvPr>
            <p:cNvSpPr txBox="1"/>
            <p:nvPr/>
          </p:nvSpPr>
          <p:spPr>
            <a:xfrm>
              <a:off x="9232759" y="4440939"/>
              <a:ext cx="14045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rPr>
                <a:t>+43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rPr>
                <a:t>%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32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chemeClr val="accent1">
                      <a:alpha val="43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文本框 106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870283A3-CA96-4CAD-B81D-E40F1C5D46BB}"/>
                </a:ext>
              </a:extLst>
            </p:cNvPr>
            <p:cNvSpPr txBox="1"/>
            <p:nvPr/>
          </p:nvSpPr>
          <p:spPr>
            <a:xfrm>
              <a:off x="6825085" y="5425020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每周企业号接受的私信数</a:t>
              </a:r>
            </a:p>
          </p:txBody>
        </p:sp>
        <p:sp>
          <p:nvSpPr>
            <p:cNvPr id="108" name="文本框 107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8AA64FA6-E4B0-4F55-A222-957E71852988}"/>
                </a:ext>
              </a:extLst>
            </p:cNvPr>
            <p:cNvSpPr txBox="1"/>
            <p:nvPr/>
          </p:nvSpPr>
          <p:spPr>
            <a:xfrm>
              <a:off x="9486154" y="5030633"/>
              <a:ext cx="10182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较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2021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年上半年</a:t>
              </a:r>
            </a:p>
          </p:txBody>
        </p:sp>
        <p:sp>
          <p:nvSpPr>
            <p:cNvPr id="109" name="文本框 108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DDAE051B-EDE1-4F34-B7A0-AECDA130DA66}"/>
                </a:ext>
              </a:extLst>
            </p:cNvPr>
            <p:cNvSpPr txBox="1"/>
            <p:nvPr/>
          </p:nvSpPr>
          <p:spPr>
            <a:xfrm>
              <a:off x="6995592" y="4568968"/>
              <a:ext cx="11817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ea"/>
                  <a:sym typeface="+mn-lt"/>
                </a:rPr>
                <a:t>2.3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32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chemeClr val="accent1">
                      <a:alpha val="43000"/>
                    </a:scheme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文本框 109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95F8ACB8-F5AA-45AB-ACA3-9DEB09D8C742}"/>
                </a:ext>
              </a:extLst>
            </p:cNvPr>
            <p:cNvSpPr txBox="1"/>
            <p:nvPr/>
          </p:nvSpPr>
          <p:spPr>
            <a:xfrm>
              <a:off x="8116733" y="498790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rgbClr val="10D9EA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亿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32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rgbClr val="249AD4">
                      <a:lumMod val="50000"/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40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214A5A30-9C61-44A6-9F61-57921F8203F6}"/>
              </a:ext>
            </a:extLst>
          </p:cNvPr>
          <p:cNvGrpSpPr/>
          <p:nvPr/>
        </p:nvGrpSpPr>
        <p:grpSpPr>
          <a:xfrm>
            <a:off x="3602371" y="1647652"/>
            <a:ext cx="4964690" cy="4964690"/>
            <a:chOff x="3635833" y="1323812"/>
            <a:chExt cx="4964690" cy="496469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3B5E8BE-2A1B-49E8-8D52-A99B08FA004D}"/>
                </a:ext>
              </a:extLst>
            </p:cNvPr>
            <p:cNvSpPr/>
            <p:nvPr/>
          </p:nvSpPr>
          <p:spPr>
            <a:xfrm rot="19741494">
              <a:off x="3635833" y="1323812"/>
              <a:ext cx="4964690" cy="496469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20000"/>
                    <a:lumOff val="80000"/>
                    <a:alpha val="1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Roboto"/>
                <a:ea typeface="思源黑体 CN Regular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28C5F26-0751-4F3F-8DEF-EE131D1C9B14}"/>
                </a:ext>
              </a:extLst>
            </p:cNvPr>
            <p:cNvSpPr/>
            <p:nvPr/>
          </p:nvSpPr>
          <p:spPr>
            <a:xfrm>
              <a:off x="4256901" y="1919464"/>
              <a:ext cx="3638870" cy="3638870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椭圆 53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F3D65260-0928-44DF-AC20-04CCCEB1A2B8}"/>
                </a:ext>
              </a:extLst>
            </p:cNvPr>
            <p:cNvSpPr/>
            <p:nvPr/>
          </p:nvSpPr>
          <p:spPr>
            <a:xfrm>
              <a:off x="4519259" y="2196934"/>
              <a:ext cx="3157315" cy="3157315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</a:endParaRPr>
            </a:p>
          </p:txBody>
        </p:sp>
      </p:grpSp>
      <p:sp>
        <p:nvSpPr>
          <p:cNvPr id="18" name="Text Box 3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B070821D-3FEB-41EE-9DCD-70C186176828}"/>
              </a:ext>
            </a:extLst>
          </p:cNvPr>
          <p:cNvSpPr txBox="1"/>
          <p:nvPr/>
        </p:nvSpPr>
        <p:spPr>
          <a:xfrm>
            <a:off x="5401576" y="4067901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企业优势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e7d195523061f1c0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 hidden="1">
            <a:extLst>
              <a:ext uri="{FF2B5EF4-FFF2-40B4-BE49-F238E27FC236}">
                <a16:creationId xmlns:a16="http://schemas.microsoft.com/office/drawing/2014/main" id="{086946F4-5ED2-4008-8A2A-5238F0007B5E}"/>
              </a:ext>
            </a:extLst>
          </p:cNvPr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e7d195523061f1c0c30ee18c1b05f65d12b38e2533cb2ccdAE0CC34CB5CBEBFAEC353FED4DECE97C3E379FD1D933F5E4DC18EF8EA6B7A1130D5F6DE9DD2BE4B0A8C9126ACE5083D1F5A9E323B29CCFC7A0F015870C7EDFD497DF10C5E614BBE82DF23E8101B4FD55052F7945C8867B77930E0CA200F91730BB78567110BDAEEFF7FF113567E2D723</a:t>
            </a:r>
            <a:endParaRPr lang="zh-CN" altLang="en-US" sz="100"/>
          </a:p>
        </p:txBody>
      </p:sp>
      <p:sp>
        <p:nvSpPr>
          <p:cNvPr id="3" name="任意多边形: 形状 2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D3ECB1BC-8464-4DA3-8398-685AD4FFF93E}"/>
              </a:ext>
            </a:extLst>
          </p:cNvPr>
          <p:cNvSpPr/>
          <p:nvPr/>
        </p:nvSpPr>
        <p:spPr>
          <a:xfrm>
            <a:off x="7560622" y="2245349"/>
            <a:ext cx="3979142" cy="1201759"/>
          </a:xfrm>
          <a:custGeom>
            <a:avLst/>
            <a:gdLst>
              <a:gd name="connsiteX0" fmla="*/ 0 w 3979142"/>
              <a:gd name="connsiteY0" fmla="*/ 0 h 1201759"/>
              <a:gd name="connsiteX1" fmla="*/ 3979142 w 3979142"/>
              <a:gd name="connsiteY1" fmla="*/ 0 h 1201759"/>
              <a:gd name="connsiteX2" fmla="*/ 3979142 w 3979142"/>
              <a:gd name="connsiteY2" fmla="*/ 1201759 h 1201759"/>
              <a:gd name="connsiteX3" fmla="*/ 830237 w 3979142"/>
              <a:gd name="connsiteY3" fmla="*/ 1201759 h 1201759"/>
              <a:gd name="connsiteX4" fmla="*/ 825706 w 3979142"/>
              <a:gd name="connsiteY4" fmla="*/ 1184139 h 1201759"/>
              <a:gd name="connsiteX5" fmla="*/ 59105 w 3979142"/>
              <a:gd name="connsiteY5" fmla="*/ 44198 h 1201759"/>
              <a:gd name="connsiteX6" fmla="*/ 0 w 3979142"/>
              <a:gd name="connsiteY6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79142" h="1201759">
                <a:moveTo>
                  <a:pt x="0" y="0"/>
                </a:moveTo>
                <a:lnTo>
                  <a:pt x="3979142" y="0"/>
                </a:lnTo>
                <a:lnTo>
                  <a:pt x="3979142" y="1201759"/>
                </a:lnTo>
                <a:lnTo>
                  <a:pt x="830237" y="1201759"/>
                </a:lnTo>
                <a:lnTo>
                  <a:pt x="825706" y="1184139"/>
                </a:lnTo>
                <a:cubicBezTo>
                  <a:pt x="685254" y="732571"/>
                  <a:pt x="415223" y="338093"/>
                  <a:pt x="59105" y="4419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23000"/>
                </a:schemeClr>
              </a:gs>
              <a:gs pos="8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: 形状 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1BCFBF86-63FE-4679-9C45-7FCC3842D908}"/>
              </a:ext>
            </a:extLst>
          </p:cNvPr>
          <p:cNvSpPr/>
          <p:nvPr/>
        </p:nvSpPr>
        <p:spPr>
          <a:xfrm>
            <a:off x="8412838" y="3532585"/>
            <a:ext cx="3126927" cy="1201759"/>
          </a:xfrm>
          <a:custGeom>
            <a:avLst/>
            <a:gdLst>
              <a:gd name="connsiteX0" fmla="*/ 0 w 3126927"/>
              <a:gd name="connsiteY0" fmla="*/ 0 h 1201759"/>
              <a:gd name="connsiteX1" fmla="*/ 3126927 w 3126927"/>
              <a:gd name="connsiteY1" fmla="*/ 0 h 1201759"/>
              <a:gd name="connsiteX2" fmla="*/ 3126927 w 3126927"/>
              <a:gd name="connsiteY2" fmla="*/ 1201759 h 1201759"/>
              <a:gd name="connsiteX3" fmla="*/ 5532 w 3126927"/>
              <a:gd name="connsiteY3" fmla="*/ 1201759 h 1201759"/>
              <a:gd name="connsiteX4" fmla="*/ 32718 w 3126927"/>
              <a:gd name="connsiteY4" fmla="*/ 1096031 h 1201759"/>
              <a:gd name="connsiteX5" fmla="*/ 81549 w 3126927"/>
              <a:gd name="connsiteY5" fmla="*/ 611637 h 1201759"/>
              <a:gd name="connsiteX6" fmla="*/ 32718 w 3126927"/>
              <a:gd name="connsiteY6" fmla="*/ 127243 h 1201759"/>
              <a:gd name="connsiteX7" fmla="*/ 0 w 3126927"/>
              <a:gd name="connsiteY7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6927" h="1201759">
                <a:moveTo>
                  <a:pt x="0" y="0"/>
                </a:moveTo>
                <a:lnTo>
                  <a:pt x="3126927" y="0"/>
                </a:lnTo>
                <a:lnTo>
                  <a:pt x="3126927" y="1201759"/>
                </a:lnTo>
                <a:lnTo>
                  <a:pt x="5532" y="1201759"/>
                </a:lnTo>
                <a:lnTo>
                  <a:pt x="32718" y="1096031"/>
                </a:lnTo>
                <a:cubicBezTo>
                  <a:pt x="64735" y="939567"/>
                  <a:pt x="81549" y="777566"/>
                  <a:pt x="81549" y="611637"/>
                </a:cubicBezTo>
                <a:cubicBezTo>
                  <a:pt x="81549" y="445709"/>
                  <a:pt x="64735" y="283707"/>
                  <a:pt x="32718" y="12724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23000"/>
                </a:schemeClr>
              </a:gs>
              <a:gs pos="8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任意多边形: 形状 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58FBF70C-41FF-4C17-8032-CBE607577912}"/>
              </a:ext>
            </a:extLst>
          </p:cNvPr>
          <p:cNvSpPr/>
          <p:nvPr/>
        </p:nvSpPr>
        <p:spPr>
          <a:xfrm>
            <a:off x="7589396" y="4819820"/>
            <a:ext cx="3950369" cy="1201759"/>
          </a:xfrm>
          <a:custGeom>
            <a:avLst/>
            <a:gdLst>
              <a:gd name="connsiteX0" fmla="*/ 806996 w 3950369"/>
              <a:gd name="connsiteY0" fmla="*/ 0 h 1201759"/>
              <a:gd name="connsiteX1" fmla="*/ 3950369 w 3950369"/>
              <a:gd name="connsiteY1" fmla="*/ 0 h 1201759"/>
              <a:gd name="connsiteX2" fmla="*/ 3950369 w 3950369"/>
              <a:gd name="connsiteY2" fmla="*/ 1201759 h 1201759"/>
              <a:gd name="connsiteX3" fmla="*/ 0 w 3950369"/>
              <a:gd name="connsiteY3" fmla="*/ 1201759 h 1201759"/>
              <a:gd name="connsiteX4" fmla="*/ 30332 w 3950369"/>
              <a:gd name="connsiteY4" fmla="*/ 1179077 h 1201759"/>
              <a:gd name="connsiteX5" fmla="*/ 796933 w 3950369"/>
              <a:gd name="connsiteY5" fmla="*/ 39136 h 1201759"/>
              <a:gd name="connsiteX6" fmla="*/ 806996 w 3950369"/>
              <a:gd name="connsiteY6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0369" h="1201759">
                <a:moveTo>
                  <a:pt x="806996" y="0"/>
                </a:moveTo>
                <a:lnTo>
                  <a:pt x="3950369" y="0"/>
                </a:lnTo>
                <a:lnTo>
                  <a:pt x="3950369" y="1201759"/>
                </a:lnTo>
                <a:lnTo>
                  <a:pt x="0" y="1201759"/>
                </a:lnTo>
                <a:lnTo>
                  <a:pt x="30332" y="1179077"/>
                </a:lnTo>
                <a:cubicBezTo>
                  <a:pt x="386450" y="885183"/>
                  <a:pt x="656481" y="490705"/>
                  <a:pt x="796933" y="39136"/>
                </a:cubicBezTo>
                <a:lnTo>
                  <a:pt x="80699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23000"/>
                </a:schemeClr>
              </a:gs>
              <a:gs pos="8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EE977FCD-D9B9-44A8-84AF-79057AE7FEFF}"/>
              </a:ext>
            </a:extLst>
          </p:cNvPr>
          <p:cNvSpPr txBox="1"/>
          <p:nvPr/>
        </p:nvSpPr>
        <p:spPr>
          <a:xfrm>
            <a:off x="8736018" y="3798917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产品体验优势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产品优势详细说明产品优势详细说明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F02B177E-B196-421A-A5A7-789AAB801BA7}"/>
              </a:ext>
            </a:extLst>
          </p:cNvPr>
          <p:cNvSpPr txBox="1"/>
          <p:nvPr/>
        </p:nvSpPr>
        <p:spPr>
          <a:xfrm>
            <a:off x="8462220" y="5089421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制造成本优势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产品优势详细说明产品优势详细说明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08E2A64C-817A-4C45-A8A2-DEA29D81FC18}"/>
              </a:ext>
            </a:extLst>
          </p:cNvPr>
          <p:cNvSpPr txBox="1"/>
          <p:nvPr/>
        </p:nvSpPr>
        <p:spPr>
          <a:xfrm>
            <a:off x="8462220" y="2521899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产品定位优势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产品优势详细说明产品优势详细说明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任意多边形: 形状 1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01B57671-9D33-4194-BD71-0D7D5CB77263}"/>
              </a:ext>
            </a:extLst>
          </p:cNvPr>
          <p:cNvSpPr/>
          <p:nvPr/>
        </p:nvSpPr>
        <p:spPr>
          <a:xfrm>
            <a:off x="652237" y="2245349"/>
            <a:ext cx="3968871" cy="1201759"/>
          </a:xfrm>
          <a:custGeom>
            <a:avLst/>
            <a:gdLst>
              <a:gd name="connsiteX0" fmla="*/ 0 w 3968871"/>
              <a:gd name="connsiteY0" fmla="*/ 0 h 1201759"/>
              <a:gd name="connsiteX1" fmla="*/ 3968871 w 3968871"/>
              <a:gd name="connsiteY1" fmla="*/ 0 h 1201759"/>
              <a:gd name="connsiteX2" fmla="*/ 3909765 w 3968871"/>
              <a:gd name="connsiteY2" fmla="*/ 44198 h 1201759"/>
              <a:gd name="connsiteX3" fmla="*/ 3143164 w 3968871"/>
              <a:gd name="connsiteY3" fmla="*/ 1184139 h 1201759"/>
              <a:gd name="connsiteX4" fmla="*/ 3138634 w 3968871"/>
              <a:gd name="connsiteY4" fmla="*/ 1201759 h 1201759"/>
              <a:gd name="connsiteX5" fmla="*/ 0 w 3968871"/>
              <a:gd name="connsiteY5" fmla="*/ 1201759 h 1201759"/>
              <a:gd name="connsiteX6" fmla="*/ 0 w 3968871"/>
              <a:gd name="connsiteY6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8871" h="1201759">
                <a:moveTo>
                  <a:pt x="0" y="0"/>
                </a:moveTo>
                <a:lnTo>
                  <a:pt x="3968871" y="0"/>
                </a:lnTo>
                <a:lnTo>
                  <a:pt x="3909765" y="44198"/>
                </a:lnTo>
                <a:cubicBezTo>
                  <a:pt x="3553647" y="338093"/>
                  <a:pt x="3283616" y="732571"/>
                  <a:pt x="3143164" y="1184139"/>
                </a:cubicBezTo>
                <a:lnTo>
                  <a:pt x="3138634" y="1201759"/>
                </a:lnTo>
                <a:lnTo>
                  <a:pt x="0" y="12017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23000"/>
                </a:schemeClr>
              </a:gs>
              <a:gs pos="8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任意多边形: 形状 3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F9B38161-0123-4175-BB72-4103C5E9358A}"/>
              </a:ext>
            </a:extLst>
          </p:cNvPr>
          <p:cNvSpPr/>
          <p:nvPr/>
        </p:nvSpPr>
        <p:spPr>
          <a:xfrm>
            <a:off x="652237" y="3532585"/>
            <a:ext cx="3116655" cy="1201759"/>
          </a:xfrm>
          <a:custGeom>
            <a:avLst/>
            <a:gdLst>
              <a:gd name="connsiteX0" fmla="*/ 0 w 3116655"/>
              <a:gd name="connsiteY0" fmla="*/ 0 h 1201759"/>
              <a:gd name="connsiteX1" fmla="*/ 3116655 w 3116655"/>
              <a:gd name="connsiteY1" fmla="*/ 0 h 1201759"/>
              <a:gd name="connsiteX2" fmla="*/ 3083937 w 3116655"/>
              <a:gd name="connsiteY2" fmla="*/ 127243 h 1201759"/>
              <a:gd name="connsiteX3" fmla="*/ 3035106 w 3116655"/>
              <a:gd name="connsiteY3" fmla="*/ 611637 h 1201759"/>
              <a:gd name="connsiteX4" fmla="*/ 3083937 w 3116655"/>
              <a:gd name="connsiteY4" fmla="*/ 1096031 h 1201759"/>
              <a:gd name="connsiteX5" fmla="*/ 3111123 w 3116655"/>
              <a:gd name="connsiteY5" fmla="*/ 1201759 h 1201759"/>
              <a:gd name="connsiteX6" fmla="*/ 0 w 3116655"/>
              <a:gd name="connsiteY6" fmla="*/ 1201759 h 1201759"/>
              <a:gd name="connsiteX7" fmla="*/ 0 w 3116655"/>
              <a:gd name="connsiteY7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6655" h="1201759">
                <a:moveTo>
                  <a:pt x="0" y="0"/>
                </a:moveTo>
                <a:lnTo>
                  <a:pt x="3116655" y="0"/>
                </a:lnTo>
                <a:lnTo>
                  <a:pt x="3083937" y="127243"/>
                </a:lnTo>
                <a:cubicBezTo>
                  <a:pt x="3051920" y="283707"/>
                  <a:pt x="3035106" y="445709"/>
                  <a:pt x="3035106" y="611637"/>
                </a:cubicBezTo>
                <a:cubicBezTo>
                  <a:pt x="3035106" y="777566"/>
                  <a:pt x="3051920" y="939567"/>
                  <a:pt x="3083937" y="1096031"/>
                </a:cubicBezTo>
                <a:lnTo>
                  <a:pt x="3111123" y="1201759"/>
                </a:lnTo>
                <a:lnTo>
                  <a:pt x="0" y="12017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23000"/>
                </a:schemeClr>
              </a:gs>
              <a:gs pos="8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任意多边形: 形状 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088F9611-FB09-448B-8128-1C29D93B3F8A}"/>
              </a:ext>
            </a:extLst>
          </p:cNvPr>
          <p:cNvSpPr/>
          <p:nvPr/>
        </p:nvSpPr>
        <p:spPr>
          <a:xfrm>
            <a:off x="652236" y="4819820"/>
            <a:ext cx="3940098" cy="1201759"/>
          </a:xfrm>
          <a:custGeom>
            <a:avLst/>
            <a:gdLst>
              <a:gd name="connsiteX0" fmla="*/ 0 w 3940098"/>
              <a:gd name="connsiteY0" fmla="*/ 0 h 1201759"/>
              <a:gd name="connsiteX1" fmla="*/ 3133101 w 3940098"/>
              <a:gd name="connsiteY1" fmla="*/ 0 h 1201759"/>
              <a:gd name="connsiteX2" fmla="*/ 3143164 w 3940098"/>
              <a:gd name="connsiteY2" fmla="*/ 39136 h 1201759"/>
              <a:gd name="connsiteX3" fmla="*/ 3909765 w 3940098"/>
              <a:gd name="connsiteY3" fmla="*/ 1179077 h 1201759"/>
              <a:gd name="connsiteX4" fmla="*/ 3940098 w 3940098"/>
              <a:gd name="connsiteY4" fmla="*/ 1201759 h 1201759"/>
              <a:gd name="connsiteX5" fmla="*/ 0 w 3940098"/>
              <a:gd name="connsiteY5" fmla="*/ 1201759 h 1201759"/>
              <a:gd name="connsiteX6" fmla="*/ 0 w 3940098"/>
              <a:gd name="connsiteY6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0098" h="1201759">
                <a:moveTo>
                  <a:pt x="0" y="0"/>
                </a:moveTo>
                <a:lnTo>
                  <a:pt x="3133101" y="0"/>
                </a:lnTo>
                <a:lnTo>
                  <a:pt x="3143164" y="39136"/>
                </a:lnTo>
                <a:cubicBezTo>
                  <a:pt x="3283616" y="490705"/>
                  <a:pt x="3553647" y="885183"/>
                  <a:pt x="3909765" y="1179077"/>
                </a:cubicBezTo>
                <a:lnTo>
                  <a:pt x="3940098" y="1201759"/>
                </a:lnTo>
                <a:lnTo>
                  <a:pt x="0" y="12017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23000"/>
                </a:schemeClr>
              </a:gs>
              <a:gs pos="8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ADE4ABF9-DC57-49BA-8918-3B68325D68C5}"/>
              </a:ext>
            </a:extLst>
          </p:cNvPr>
          <p:cNvSpPr txBox="1"/>
          <p:nvPr/>
        </p:nvSpPr>
        <p:spPr>
          <a:xfrm>
            <a:off x="986240" y="2454651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r" eaLnBrk="0" hangingPunct="0"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企业形象优势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产品优势详细说明产品优势详细说明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237081BD-4922-415D-829A-BA4DAE9112CF}"/>
              </a:ext>
            </a:extLst>
          </p:cNvPr>
          <p:cNvSpPr txBox="1"/>
          <p:nvPr/>
        </p:nvSpPr>
        <p:spPr>
          <a:xfrm>
            <a:off x="795236" y="3798917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r" eaLnBrk="0" hangingPunct="0"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综合实力优势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产品优势详细说明产品优势详细说明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44572AC2-BB76-4D1F-812E-6372D773FAED}"/>
              </a:ext>
            </a:extLst>
          </p:cNvPr>
          <p:cNvSpPr txBox="1"/>
          <p:nvPr/>
        </p:nvSpPr>
        <p:spPr>
          <a:xfrm>
            <a:off x="809225" y="5005277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r" eaLnBrk="0" hangingPunct="0">
              <a:lnSpc>
                <a:spcPct val="13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企业营销优势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产品优势详细说明产品优势详细说明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26A7DB83-6B7E-4CDF-A6BE-AFA1B0AAA13E}"/>
              </a:ext>
            </a:extLst>
          </p:cNvPr>
          <p:cNvSpPr txBox="1"/>
          <p:nvPr/>
        </p:nvSpPr>
        <p:spPr>
          <a:xfrm>
            <a:off x="3346825" y="657225"/>
            <a:ext cx="549835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zh-CN" altLang="en-US" sz="2800" b="1" dirty="0"/>
              <a:t>产业布局</a:t>
            </a:r>
          </a:p>
        </p:txBody>
      </p:sp>
      <p:sp>
        <p:nvSpPr>
          <p:cNvPr id="59" name="文本框 58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84DEC420-A09C-4E59-B8A5-1E774DAA19D5}"/>
              </a:ext>
            </a:extLst>
          </p:cNvPr>
          <p:cNvSpPr txBox="1"/>
          <p:nvPr/>
        </p:nvSpPr>
        <p:spPr>
          <a:xfrm>
            <a:off x="3048000" y="1124432"/>
            <a:ext cx="6096000" cy="377026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 dirty="0">
                <a:solidFill>
                  <a:srgbClr val="0055FF"/>
                </a:solidFill>
              </a:rPr>
              <a:t>整合数据资产，构建标签画像体系，赋能数字化运营之路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E6BE9B14-2A6F-2C45-FE80-A666C53F9F77}"/>
              </a:ext>
            </a:extLst>
          </p:cNvPr>
          <p:cNvSpPr/>
          <p:nvPr/>
        </p:nvSpPr>
        <p:spPr>
          <a:xfrm>
            <a:off x="5731182" y="3390489"/>
            <a:ext cx="744348" cy="609012"/>
          </a:xfrm>
          <a:custGeom>
            <a:avLst/>
            <a:gdLst>
              <a:gd name="connsiteX0" fmla="*/ 381000 w 419100"/>
              <a:gd name="connsiteY0" fmla="*/ 304800 h 342900"/>
              <a:gd name="connsiteX1" fmla="*/ 419100 w 419100"/>
              <a:gd name="connsiteY1" fmla="*/ 304800 h 342900"/>
              <a:gd name="connsiteX2" fmla="*/ 419100 w 419100"/>
              <a:gd name="connsiteY2" fmla="*/ 342900 h 342900"/>
              <a:gd name="connsiteX3" fmla="*/ 0 w 419100"/>
              <a:gd name="connsiteY3" fmla="*/ 342900 h 342900"/>
              <a:gd name="connsiteX4" fmla="*/ 0 w 419100"/>
              <a:gd name="connsiteY4" fmla="*/ 304800 h 342900"/>
              <a:gd name="connsiteX5" fmla="*/ 38100 w 419100"/>
              <a:gd name="connsiteY5" fmla="*/ 304800 h 342900"/>
              <a:gd name="connsiteX6" fmla="*/ 38100 w 419100"/>
              <a:gd name="connsiteY6" fmla="*/ 19050 h 342900"/>
              <a:gd name="connsiteX7" fmla="*/ 57150 w 419100"/>
              <a:gd name="connsiteY7" fmla="*/ 0 h 342900"/>
              <a:gd name="connsiteX8" fmla="*/ 247650 w 419100"/>
              <a:gd name="connsiteY8" fmla="*/ 0 h 342900"/>
              <a:gd name="connsiteX9" fmla="*/ 266700 w 419100"/>
              <a:gd name="connsiteY9" fmla="*/ 19050 h 342900"/>
              <a:gd name="connsiteX10" fmla="*/ 266700 w 419100"/>
              <a:gd name="connsiteY10" fmla="*/ 304800 h 342900"/>
              <a:gd name="connsiteX11" fmla="*/ 304800 w 419100"/>
              <a:gd name="connsiteY11" fmla="*/ 304800 h 342900"/>
              <a:gd name="connsiteX12" fmla="*/ 304800 w 419100"/>
              <a:gd name="connsiteY12" fmla="*/ 114300 h 342900"/>
              <a:gd name="connsiteX13" fmla="*/ 361950 w 419100"/>
              <a:gd name="connsiteY13" fmla="*/ 114300 h 342900"/>
              <a:gd name="connsiteX14" fmla="*/ 381000 w 419100"/>
              <a:gd name="connsiteY14" fmla="*/ 133350 h 342900"/>
              <a:gd name="connsiteX15" fmla="*/ 381000 w 419100"/>
              <a:gd name="connsiteY15" fmla="*/ 304800 h 342900"/>
              <a:gd name="connsiteX16" fmla="*/ 114300 w 419100"/>
              <a:gd name="connsiteY16" fmla="*/ 152400 h 342900"/>
              <a:gd name="connsiteX17" fmla="*/ 114300 w 419100"/>
              <a:gd name="connsiteY17" fmla="*/ 190500 h 342900"/>
              <a:gd name="connsiteX18" fmla="*/ 190500 w 419100"/>
              <a:gd name="connsiteY18" fmla="*/ 190500 h 342900"/>
              <a:gd name="connsiteX19" fmla="*/ 190500 w 419100"/>
              <a:gd name="connsiteY19" fmla="*/ 152400 h 342900"/>
              <a:gd name="connsiteX20" fmla="*/ 114300 w 419100"/>
              <a:gd name="connsiteY20" fmla="*/ 152400 h 342900"/>
              <a:gd name="connsiteX21" fmla="*/ 114300 w 419100"/>
              <a:gd name="connsiteY21" fmla="*/ 76200 h 342900"/>
              <a:gd name="connsiteX22" fmla="*/ 114300 w 419100"/>
              <a:gd name="connsiteY22" fmla="*/ 114300 h 342900"/>
              <a:gd name="connsiteX23" fmla="*/ 190500 w 419100"/>
              <a:gd name="connsiteY23" fmla="*/ 114300 h 342900"/>
              <a:gd name="connsiteX24" fmla="*/ 190500 w 419100"/>
              <a:gd name="connsiteY24" fmla="*/ 76200 h 342900"/>
              <a:gd name="connsiteX25" fmla="*/ 114300 w 419100"/>
              <a:gd name="connsiteY25" fmla="*/ 762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9100" h="342900">
                <a:moveTo>
                  <a:pt x="381000" y="304800"/>
                </a:moveTo>
                <a:lnTo>
                  <a:pt x="419100" y="304800"/>
                </a:lnTo>
                <a:lnTo>
                  <a:pt x="419100" y="342900"/>
                </a:lnTo>
                <a:lnTo>
                  <a:pt x="0" y="342900"/>
                </a:lnTo>
                <a:lnTo>
                  <a:pt x="0" y="304800"/>
                </a:lnTo>
                <a:lnTo>
                  <a:pt x="38100" y="304800"/>
                </a:lnTo>
                <a:lnTo>
                  <a:pt x="38100" y="19050"/>
                </a:lnTo>
                <a:cubicBezTo>
                  <a:pt x="38100" y="8529"/>
                  <a:pt x="46629" y="0"/>
                  <a:pt x="57150" y="0"/>
                </a:cubicBezTo>
                <a:lnTo>
                  <a:pt x="247650" y="0"/>
                </a:lnTo>
                <a:cubicBezTo>
                  <a:pt x="258171" y="0"/>
                  <a:pt x="266700" y="8529"/>
                  <a:pt x="266700" y="19050"/>
                </a:cubicBezTo>
                <a:lnTo>
                  <a:pt x="266700" y="304800"/>
                </a:lnTo>
                <a:lnTo>
                  <a:pt x="304800" y="304800"/>
                </a:lnTo>
                <a:lnTo>
                  <a:pt x="304800" y="114300"/>
                </a:lnTo>
                <a:lnTo>
                  <a:pt x="361950" y="114300"/>
                </a:lnTo>
                <a:cubicBezTo>
                  <a:pt x="372471" y="114300"/>
                  <a:pt x="381000" y="122829"/>
                  <a:pt x="381000" y="133350"/>
                </a:cubicBezTo>
                <a:lnTo>
                  <a:pt x="381000" y="304800"/>
                </a:lnTo>
                <a:close/>
                <a:moveTo>
                  <a:pt x="114300" y="152400"/>
                </a:moveTo>
                <a:lnTo>
                  <a:pt x="114300" y="190500"/>
                </a:lnTo>
                <a:lnTo>
                  <a:pt x="190500" y="190500"/>
                </a:lnTo>
                <a:lnTo>
                  <a:pt x="190500" y="152400"/>
                </a:lnTo>
                <a:lnTo>
                  <a:pt x="114300" y="152400"/>
                </a:lnTo>
                <a:close/>
                <a:moveTo>
                  <a:pt x="114300" y="76200"/>
                </a:moveTo>
                <a:lnTo>
                  <a:pt x="114300" y="114300"/>
                </a:lnTo>
                <a:lnTo>
                  <a:pt x="190500" y="114300"/>
                </a:lnTo>
                <a:lnTo>
                  <a:pt x="190500" y="76200"/>
                </a:lnTo>
                <a:lnTo>
                  <a:pt x="114300" y="76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Text Box 3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4D09044A-CA02-EB0C-480F-1A6AC4B23029}"/>
              </a:ext>
            </a:extLst>
          </p:cNvPr>
          <p:cNvSpPr txBox="1"/>
          <p:nvPr/>
        </p:nvSpPr>
        <p:spPr>
          <a:xfrm>
            <a:off x="5246790" y="4580520"/>
            <a:ext cx="1725344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en" altLang="zh-CN" sz="1200" dirty="0">
                <a:solidFill>
                  <a:schemeClr val="bg1"/>
                </a:solidFill>
                <a:latin typeface="Microsoft YaHei Semilight" panose="020B0402040204020203" pitchFamily="34" charset="-122"/>
                <a:ea typeface="Microsoft YaHei Semilight" panose="020B0402040204020203" pitchFamily="34" charset="-122"/>
              </a:rPr>
              <a:t>Enterprise advantages</a:t>
            </a:r>
            <a:endParaRPr lang="en-US" altLang="zh-CN" sz="1200" dirty="0">
              <a:solidFill>
                <a:schemeClr val="bg1"/>
              </a:solidFill>
              <a:latin typeface="Microsoft YaHei Semilight" panose="020B0402040204020203" pitchFamily="34" charset="-122"/>
              <a:ea typeface="Microsoft YaHei Semilight" panose="020B04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467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EB978FCC-4125-4E3C-BA23-58A73AC8AFE5}"/>
              </a:ext>
            </a:extLst>
          </p:cNvPr>
          <p:cNvGrpSpPr/>
          <p:nvPr/>
        </p:nvGrpSpPr>
        <p:grpSpPr>
          <a:xfrm>
            <a:off x="2513575" y="2715708"/>
            <a:ext cx="7159836" cy="1978870"/>
            <a:chOff x="2513575" y="2715708"/>
            <a:chExt cx="7159836" cy="1978870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3943165-0546-435D-AE33-C9171D95046E}"/>
                </a:ext>
              </a:extLst>
            </p:cNvPr>
            <p:cNvGrpSpPr/>
            <p:nvPr/>
          </p:nvGrpSpPr>
          <p:grpSpPr>
            <a:xfrm>
              <a:off x="2513575" y="2715708"/>
              <a:ext cx="1978870" cy="1978870"/>
              <a:chOff x="1560785" y="2933537"/>
              <a:chExt cx="1776503" cy="1776503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DB2250C-1BCF-4748-BE13-8334481CC0EC}"/>
                  </a:ext>
                </a:extLst>
              </p:cNvPr>
              <p:cNvSpPr/>
              <p:nvPr/>
            </p:nvSpPr>
            <p:spPr>
              <a:xfrm>
                <a:off x="1710940" y="3083692"/>
                <a:ext cx="1476192" cy="1476192"/>
              </a:xfrm>
              <a:prstGeom prst="ellipse">
                <a:avLst/>
              </a:prstGeom>
              <a:gradFill flip="none" rotWithShape="1">
                <a:gsLst>
                  <a:gs pos="23000">
                    <a:schemeClr val="bg1"/>
                  </a:gs>
                  <a:gs pos="78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939800" dist="914400" dir="2700000" sx="92000" sy="92000" algn="tr" rotWithShape="0">
                  <a:schemeClr val="accent1">
                    <a:alpha val="1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71AFE216-921E-419F-A6C1-D6C9A0905522}"/>
                  </a:ext>
                </a:extLst>
              </p:cNvPr>
              <p:cNvSpPr/>
              <p:nvPr/>
            </p:nvSpPr>
            <p:spPr>
              <a:xfrm>
                <a:off x="1560785" y="2933537"/>
                <a:ext cx="1776503" cy="1776503"/>
              </a:xfrm>
              <a:prstGeom prst="ellipse">
                <a:avLst/>
              </a:prstGeom>
              <a:noFill/>
              <a:ln w="6350">
                <a:gradFill flip="none" rotWithShape="1">
                  <a:gsLst>
                    <a:gs pos="7000">
                      <a:schemeClr val="bg1">
                        <a:alpha val="0"/>
                      </a:schemeClr>
                    </a:gs>
                    <a:gs pos="83000">
                      <a:schemeClr val="accent1">
                        <a:lumMod val="70000"/>
                        <a:lumOff val="30000"/>
                      </a:schemeClr>
                    </a:gs>
                  </a:gsLst>
                  <a:lin ang="3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10A61C6-5132-4BD3-814F-1F3C2AB5D3D2}"/>
                </a:ext>
              </a:extLst>
            </p:cNvPr>
            <p:cNvGrpSpPr/>
            <p:nvPr/>
          </p:nvGrpSpPr>
          <p:grpSpPr>
            <a:xfrm>
              <a:off x="5104058" y="2715708"/>
              <a:ext cx="1978870" cy="1978870"/>
              <a:chOff x="1560785" y="2933537"/>
              <a:chExt cx="1776503" cy="1776503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487AADD7-D347-4258-9B15-3BFB3804C45D}"/>
                  </a:ext>
                </a:extLst>
              </p:cNvPr>
              <p:cNvSpPr/>
              <p:nvPr/>
            </p:nvSpPr>
            <p:spPr>
              <a:xfrm>
                <a:off x="1710940" y="3083692"/>
                <a:ext cx="1476192" cy="1476192"/>
              </a:xfrm>
              <a:prstGeom prst="ellipse">
                <a:avLst/>
              </a:prstGeom>
              <a:gradFill flip="none" rotWithShape="1">
                <a:gsLst>
                  <a:gs pos="23000">
                    <a:schemeClr val="bg1"/>
                  </a:gs>
                  <a:gs pos="78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939800" dist="914400" dir="2700000" sx="92000" sy="92000" algn="tr" rotWithShape="0">
                  <a:schemeClr val="accent1">
                    <a:alpha val="1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841580AD-E6E7-4707-A0B8-342ABAC44665}"/>
                  </a:ext>
                </a:extLst>
              </p:cNvPr>
              <p:cNvSpPr/>
              <p:nvPr/>
            </p:nvSpPr>
            <p:spPr>
              <a:xfrm>
                <a:off x="1560785" y="2933537"/>
                <a:ext cx="1776503" cy="1776503"/>
              </a:xfrm>
              <a:prstGeom prst="ellipse">
                <a:avLst/>
              </a:prstGeom>
              <a:noFill/>
              <a:ln w="6350">
                <a:gradFill flip="none" rotWithShape="1">
                  <a:gsLst>
                    <a:gs pos="7000">
                      <a:schemeClr val="bg1">
                        <a:alpha val="0"/>
                      </a:schemeClr>
                    </a:gs>
                    <a:gs pos="83000">
                      <a:schemeClr val="accent1">
                        <a:lumMod val="70000"/>
                        <a:lumOff val="30000"/>
                      </a:schemeClr>
                    </a:gs>
                  </a:gsLst>
                  <a:lin ang="3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DC748146-55D0-4B1C-BA68-AE2665E28B01}"/>
                </a:ext>
              </a:extLst>
            </p:cNvPr>
            <p:cNvGrpSpPr/>
            <p:nvPr/>
          </p:nvGrpSpPr>
          <p:grpSpPr>
            <a:xfrm>
              <a:off x="7694541" y="2715708"/>
              <a:ext cx="1978870" cy="1978870"/>
              <a:chOff x="1560785" y="2933537"/>
              <a:chExt cx="1776503" cy="1776503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19A98D25-8493-4AE1-BBB4-AA5B48F743D2}"/>
                  </a:ext>
                </a:extLst>
              </p:cNvPr>
              <p:cNvSpPr/>
              <p:nvPr/>
            </p:nvSpPr>
            <p:spPr>
              <a:xfrm>
                <a:off x="1710940" y="3083692"/>
                <a:ext cx="1476192" cy="1476192"/>
              </a:xfrm>
              <a:prstGeom prst="ellipse">
                <a:avLst/>
              </a:prstGeom>
              <a:gradFill flip="none" rotWithShape="1">
                <a:gsLst>
                  <a:gs pos="23000">
                    <a:schemeClr val="bg1"/>
                  </a:gs>
                  <a:gs pos="78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939800" dist="914400" dir="2700000" sx="92000" sy="92000" algn="tr" rotWithShape="0">
                  <a:schemeClr val="accent1">
                    <a:alpha val="1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FFFBC39C-9F81-4DCD-BB33-EA7B83E4D227}"/>
                  </a:ext>
                </a:extLst>
              </p:cNvPr>
              <p:cNvSpPr/>
              <p:nvPr/>
            </p:nvSpPr>
            <p:spPr>
              <a:xfrm>
                <a:off x="1560785" y="2933537"/>
                <a:ext cx="1776503" cy="1776503"/>
              </a:xfrm>
              <a:prstGeom prst="ellipse">
                <a:avLst/>
              </a:prstGeom>
              <a:noFill/>
              <a:ln w="6350">
                <a:gradFill flip="none" rotWithShape="1">
                  <a:gsLst>
                    <a:gs pos="7000">
                      <a:schemeClr val="bg1">
                        <a:alpha val="0"/>
                      </a:schemeClr>
                    </a:gs>
                    <a:gs pos="83000">
                      <a:schemeClr val="accent1">
                        <a:lumMod val="70000"/>
                        <a:lumOff val="30000"/>
                      </a:schemeClr>
                    </a:gs>
                  </a:gsLst>
                  <a:lin ang="3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TextBox 153">
            <a:extLst>
              <a:ext uri="{FF2B5EF4-FFF2-40B4-BE49-F238E27FC236}">
                <a16:creationId xmlns:a16="http://schemas.microsoft.com/office/drawing/2014/main" id="{4DEABB02-C22F-4B56-8780-FD2C2D47F334}"/>
              </a:ext>
            </a:extLst>
          </p:cNvPr>
          <p:cNvSpPr txBox="1"/>
          <p:nvPr/>
        </p:nvSpPr>
        <p:spPr>
          <a:xfrm>
            <a:off x="2491300" y="2343424"/>
            <a:ext cx="2041174" cy="110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-300" normalizeH="0" baseline="0" noProof="0" dirty="0">
                <a:ln>
                  <a:noFill/>
                </a:ln>
                <a:gradFill flip="none" rotWithShape="1">
                  <a:gsLst>
                    <a:gs pos="8000">
                      <a:schemeClr val="accent1"/>
                    </a:gs>
                    <a:gs pos="63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01</a:t>
            </a:r>
          </a:p>
        </p:txBody>
      </p:sp>
      <p:sp>
        <p:nvSpPr>
          <p:cNvPr id="34" name="TextBox 154">
            <a:extLst>
              <a:ext uri="{FF2B5EF4-FFF2-40B4-BE49-F238E27FC236}">
                <a16:creationId xmlns:a16="http://schemas.microsoft.com/office/drawing/2014/main" id="{8D02ABC8-8172-40B6-9ACC-5F0DEB91F200}"/>
              </a:ext>
            </a:extLst>
          </p:cNvPr>
          <p:cNvSpPr txBox="1"/>
          <p:nvPr/>
        </p:nvSpPr>
        <p:spPr>
          <a:xfrm>
            <a:off x="5078479" y="2343424"/>
            <a:ext cx="2041174" cy="110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-300" normalizeH="0" baseline="0" noProof="0" dirty="0">
                <a:ln>
                  <a:noFill/>
                </a:ln>
                <a:gradFill flip="none" rotWithShape="1">
                  <a:gsLst>
                    <a:gs pos="8000">
                      <a:schemeClr val="accent1"/>
                    </a:gs>
                    <a:gs pos="63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02</a:t>
            </a:r>
          </a:p>
        </p:txBody>
      </p:sp>
      <p:sp>
        <p:nvSpPr>
          <p:cNvPr id="35" name="TextBox 155">
            <a:extLst>
              <a:ext uri="{FF2B5EF4-FFF2-40B4-BE49-F238E27FC236}">
                <a16:creationId xmlns:a16="http://schemas.microsoft.com/office/drawing/2014/main" id="{EE758717-9A56-47B5-908F-8493C4154744}"/>
              </a:ext>
            </a:extLst>
          </p:cNvPr>
          <p:cNvSpPr txBox="1"/>
          <p:nvPr/>
        </p:nvSpPr>
        <p:spPr>
          <a:xfrm>
            <a:off x="7665657" y="2343424"/>
            <a:ext cx="2041174" cy="110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-300" normalizeH="0" baseline="0" noProof="0" dirty="0">
                <a:ln>
                  <a:noFill/>
                </a:ln>
                <a:gradFill flip="none" rotWithShape="1">
                  <a:gsLst>
                    <a:gs pos="8000">
                      <a:schemeClr val="accent1"/>
                    </a:gs>
                    <a:gs pos="63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03</a:t>
            </a:r>
          </a:p>
        </p:txBody>
      </p:sp>
      <p:sp>
        <p:nvSpPr>
          <p:cNvPr id="36" name="Block Arc 89">
            <a:extLst>
              <a:ext uri="{FF2B5EF4-FFF2-40B4-BE49-F238E27FC236}">
                <a16:creationId xmlns:a16="http://schemas.microsoft.com/office/drawing/2014/main" id="{D47DF712-770F-44AB-B803-CDCC0E088BDE}"/>
              </a:ext>
            </a:extLst>
          </p:cNvPr>
          <p:cNvSpPr/>
          <p:nvPr/>
        </p:nvSpPr>
        <p:spPr>
          <a:xfrm>
            <a:off x="2215232" y="1848366"/>
            <a:ext cx="2587179" cy="2587178"/>
          </a:xfrm>
          <a:prstGeom prst="blockArc">
            <a:avLst>
              <a:gd name="adj1" fmla="val 10800000"/>
              <a:gd name="adj2" fmla="val 21576707"/>
              <a:gd name="adj3" fmla="val 0"/>
            </a:avLst>
          </a:prstGeom>
          <a:noFill/>
          <a:ln w="38100" cap="rnd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9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round/>
          </a:ln>
          <a:effectLst>
            <a:outerShdw blurRad="63500" dist="5715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Block Arc 90">
            <a:extLst>
              <a:ext uri="{FF2B5EF4-FFF2-40B4-BE49-F238E27FC236}">
                <a16:creationId xmlns:a16="http://schemas.microsoft.com/office/drawing/2014/main" id="{BA058E3B-E847-4194-9D00-8176F1C9C339}"/>
              </a:ext>
            </a:extLst>
          </p:cNvPr>
          <p:cNvSpPr/>
          <p:nvPr/>
        </p:nvSpPr>
        <p:spPr>
          <a:xfrm>
            <a:off x="4802411" y="1848364"/>
            <a:ext cx="2587179" cy="2587178"/>
          </a:xfrm>
          <a:prstGeom prst="blockArc">
            <a:avLst>
              <a:gd name="adj1" fmla="val 10800000"/>
              <a:gd name="adj2" fmla="val 21576707"/>
              <a:gd name="adj3" fmla="val 0"/>
            </a:avLst>
          </a:prstGeom>
          <a:noFill/>
          <a:ln w="38100" cap="rnd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9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round/>
          </a:ln>
          <a:effectLst>
            <a:outerShdw blurRad="63500" dist="5715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Block Arc 91">
            <a:extLst>
              <a:ext uri="{FF2B5EF4-FFF2-40B4-BE49-F238E27FC236}">
                <a16:creationId xmlns:a16="http://schemas.microsoft.com/office/drawing/2014/main" id="{A050D9E5-15E2-4B55-9104-6FE01EE2DACA}"/>
              </a:ext>
            </a:extLst>
          </p:cNvPr>
          <p:cNvSpPr/>
          <p:nvPr/>
        </p:nvSpPr>
        <p:spPr>
          <a:xfrm>
            <a:off x="7389589" y="1848363"/>
            <a:ext cx="2587179" cy="2587178"/>
          </a:xfrm>
          <a:prstGeom prst="blockArc">
            <a:avLst>
              <a:gd name="adj1" fmla="val 10800000"/>
              <a:gd name="adj2" fmla="val 21576707"/>
              <a:gd name="adj3" fmla="val 0"/>
            </a:avLst>
          </a:prstGeom>
          <a:noFill/>
          <a:ln w="38100" cap="rnd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9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round/>
          </a:ln>
          <a:effectLst>
            <a:outerShdw blurRad="63500" dist="5715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6" name="Freeform: Shape 2">
            <a:extLst>
              <a:ext uri="{FF2B5EF4-FFF2-40B4-BE49-F238E27FC236}">
                <a16:creationId xmlns:a16="http://schemas.microsoft.com/office/drawing/2014/main" id="{F2A69245-44C2-4E99-A5D7-E81AA4FD93C0}"/>
              </a:ext>
            </a:extLst>
          </p:cNvPr>
          <p:cNvSpPr/>
          <p:nvPr/>
        </p:nvSpPr>
        <p:spPr>
          <a:xfrm>
            <a:off x="3256710" y="3501748"/>
            <a:ext cx="496455" cy="496462"/>
          </a:xfrm>
          <a:custGeom>
            <a:avLst/>
            <a:gdLst>
              <a:gd name="connsiteX0" fmla="*/ 325798 w 496455"/>
              <a:gd name="connsiteY0" fmla="*/ 393034 h 496462"/>
              <a:gd name="connsiteX1" fmla="*/ 439569 w 496455"/>
              <a:gd name="connsiteY1" fmla="*/ 393034 h 496462"/>
              <a:gd name="connsiteX2" fmla="*/ 496455 w 496455"/>
              <a:gd name="connsiteY2" fmla="*/ 449919 h 496462"/>
              <a:gd name="connsiteX3" fmla="*/ 496455 w 496455"/>
              <a:gd name="connsiteY3" fmla="*/ 480948 h 496462"/>
              <a:gd name="connsiteX4" fmla="*/ 480941 w 496455"/>
              <a:gd name="connsiteY4" fmla="*/ 496462 h 496462"/>
              <a:gd name="connsiteX5" fmla="*/ 284427 w 496455"/>
              <a:gd name="connsiteY5" fmla="*/ 496462 h 496462"/>
              <a:gd name="connsiteX6" fmla="*/ 268913 w 496455"/>
              <a:gd name="connsiteY6" fmla="*/ 480948 h 496462"/>
              <a:gd name="connsiteX7" fmla="*/ 268913 w 496455"/>
              <a:gd name="connsiteY7" fmla="*/ 449919 h 496462"/>
              <a:gd name="connsiteX8" fmla="*/ 325798 w 496455"/>
              <a:gd name="connsiteY8" fmla="*/ 393034 h 496462"/>
              <a:gd name="connsiteX9" fmla="*/ 56885 w 496455"/>
              <a:gd name="connsiteY9" fmla="*/ 393034 h 496462"/>
              <a:gd name="connsiteX10" fmla="*/ 170656 w 496455"/>
              <a:gd name="connsiteY10" fmla="*/ 393034 h 496462"/>
              <a:gd name="connsiteX11" fmla="*/ 227542 w 496455"/>
              <a:gd name="connsiteY11" fmla="*/ 449919 h 496462"/>
              <a:gd name="connsiteX12" fmla="*/ 227542 w 496455"/>
              <a:gd name="connsiteY12" fmla="*/ 480948 h 496462"/>
              <a:gd name="connsiteX13" fmla="*/ 212028 w 496455"/>
              <a:gd name="connsiteY13" fmla="*/ 496462 h 496462"/>
              <a:gd name="connsiteX14" fmla="*/ 15514 w 496455"/>
              <a:gd name="connsiteY14" fmla="*/ 496462 h 496462"/>
              <a:gd name="connsiteX15" fmla="*/ 0 w 496455"/>
              <a:gd name="connsiteY15" fmla="*/ 480948 h 496462"/>
              <a:gd name="connsiteX16" fmla="*/ 0 w 496455"/>
              <a:gd name="connsiteY16" fmla="*/ 449919 h 496462"/>
              <a:gd name="connsiteX17" fmla="*/ 56885 w 496455"/>
              <a:gd name="connsiteY17" fmla="*/ 393034 h 496462"/>
              <a:gd name="connsiteX18" fmla="*/ 382684 w 496455"/>
              <a:gd name="connsiteY18" fmla="*/ 227549 h 496462"/>
              <a:gd name="connsiteX19" fmla="*/ 444741 w 496455"/>
              <a:gd name="connsiteY19" fmla="*/ 289606 h 496462"/>
              <a:gd name="connsiteX20" fmla="*/ 382684 w 496455"/>
              <a:gd name="connsiteY20" fmla="*/ 351663 h 496462"/>
              <a:gd name="connsiteX21" fmla="*/ 320627 w 496455"/>
              <a:gd name="connsiteY21" fmla="*/ 289606 h 496462"/>
              <a:gd name="connsiteX22" fmla="*/ 382684 w 496455"/>
              <a:gd name="connsiteY22" fmla="*/ 227549 h 496462"/>
              <a:gd name="connsiteX23" fmla="*/ 113771 w 496455"/>
              <a:gd name="connsiteY23" fmla="*/ 227549 h 496462"/>
              <a:gd name="connsiteX24" fmla="*/ 175828 w 496455"/>
              <a:gd name="connsiteY24" fmla="*/ 289606 h 496462"/>
              <a:gd name="connsiteX25" fmla="*/ 113771 w 496455"/>
              <a:gd name="connsiteY25" fmla="*/ 351663 h 496462"/>
              <a:gd name="connsiteX26" fmla="*/ 51714 w 496455"/>
              <a:gd name="connsiteY26" fmla="*/ 289606 h 496462"/>
              <a:gd name="connsiteX27" fmla="*/ 113771 w 496455"/>
              <a:gd name="connsiteY27" fmla="*/ 227549 h 496462"/>
              <a:gd name="connsiteX28" fmla="*/ 206028 w 496455"/>
              <a:gd name="connsiteY28" fmla="*/ 210401 h 496462"/>
              <a:gd name="connsiteX29" fmla="*/ 290425 w 496455"/>
              <a:gd name="connsiteY29" fmla="*/ 210401 h 496462"/>
              <a:gd name="connsiteX30" fmla="*/ 290425 w 496455"/>
              <a:gd name="connsiteY30" fmla="*/ 225295 h 496462"/>
              <a:gd name="connsiteX31" fmla="*/ 267257 w 496455"/>
              <a:gd name="connsiteY31" fmla="*/ 248256 h 496462"/>
              <a:gd name="connsiteX32" fmla="*/ 229196 w 496455"/>
              <a:gd name="connsiteY32" fmla="*/ 248256 h 496462"/>
              <a:gd name="connsiteX33" fmla="*/ 206028 w 496455"/>
              <a:gd name="connsiteY33" fmla="*/ 221571 h 496462"/>
              <a:gd name="connsiteX34" fmla="*/ 246800 w 496455"/>
              <a:gd name="connsiteY34" fmla="*/ 28 h 496462"/>
              <a:gd name="connsiteX35" fmla="*/ 313821 w 496455"/>
              <a:gd name="connsiteY35" fmla="*/ 26919 h 496462"/>
              <a:gd name="connsiteX36" fmla="*/ 341333 w 496455"/>
              <a:gd name="connsiteY36" fmla="*/ 92493 h 496462"/>
              <a:gd name="connsiteX37" fmla="*/ 307202 w 496455"/>
              <a:gd name="connsiteY37" fmla="*/ 164065 h 496462"/>
              <a:gd name="connsiteX38" fmla="*/ 291067 w 496455"/>
              <a:gd name="connsiteY38" fmla="*/ 189715 h 496462"/>
              <a:gd name="connsiteX39" fmla="*/ 205635 w 496455"/>
              <a:gd name="connsiteY39" fmla="*/ 189715 h 496462"/>
              <a:gd name="connsiteX40" fmla="*/ 190535 w 496455"/>
              <a:gd name="connsiteY40" fmla="*/ 165099 h 496462"/>
              <a:gd name="connsiteX41" fmla="*/ 155162 w 496455"/>
              <a:gd name="connsiteY41" fmla="*/ 90631 h 496462"/>
              <a:gd name="connsiteX42" fmla="*/ 246800 w 496455"/>
              <a:gd name="connsiteY42" fmla="*/ 28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6455" h="496462">
                <a:moveTo>
                  <a:pt x="325798" y="393034"/>
                </a:moveTo>
                <a:lnTo>
                  <a:pt x="439569" y="393034"/>
                </a:lnTo>
                <a:cubicBezTo>
                  <a:pt x="470950" y="393034"/>
                  <a:pt x="496455" y="418539"/>
                  <a:pt x="496455" y="449919"/>
                </a:cubicBezTo>
                <a:lnTo>
                  <a:pt x="496455" y="480948"/>
                </a:lnTo>
                <a:cubicBezTo>
                  <a:pt x="496455" y="489512"/>
                  <a:pt x="489505" y="496462"/>
                  <a:pt x="480941" y="496462"/>
                </a:cubicBezTo>
                <a:lnTo>
                  <a:pt x="284427" y="496462"/>
                </a:lnTo>
                <a:cubicBezTo>
                  <a:pt x="275863" y="496462"/>
                  <a:pt x="268913" y="489512"/>
                  <a:pt x="268913" y="480948"/>
                </a:cubicBezTo>
                <a:lnTo>
                  <a:pt x="268913" y="449919"/>
                </a:lnTo>
                <a:cubicBezTo>
                  <a:pt x="268913" y="418539"/>
                  <a:pt x="294418" y="393034"/>
                  <a:pt x="325798" y="393034"/>
                </a:cubicBezTo>
                <a:close/>
                <a:moveTo>
                  <a:pt x="56885" y="393034"/>
                </a:moveTo>
                <a:lnTo>
                  <a:pt x="170656" y="393034"/>
                </a:lnTo>
                <a:cubicBezTo>
                  <a:pt x="202037" y="393034"/>
                  <a:pt x="227542" y="418539"/>
                  <a:pt x="227542" y="449919"/>
                </a:cubicBezTo>
                <a:lnTo>
                  <a:pt x="227542" y="480948"/>
                </a:lnTo>
                <a:cubicBezTo>
                  <a:pt x="227542" y="489512"/>
                  <a:pt x="220592" y="496462"/>
                  <a:pt x="212028" y="496462"/>
                </a:cubicBezTo>
                <a:lnTo>
                  <a:pt x="15514" y="496462"/>
                </a:lnTo>
                <a:cubicBezTo>
                  <a:pt x="6950" y="496462"/>
                  <a:pt x="0" y="489512"/>
                  <a:pt x="0" y="480948"/>
                </a:cubicBezTo>
                <a:lnTo>
                  <a:pt x="0" y="449919"/>
                </a:lnTo>
                <a:cubicBezTo>
                  <a:pt x="0" y="418539"/>
                  <a:pt x="25505" y="393034"/>
                  <a:pt x="56885" y="393034"/>
                </a:cubicBezTo>
                <a:close/>
                <a:moveTo>
                  <a:pt x="382684" y="227549"/>
                </a:moveTo>
                <a:cubicBezTo>
                  <a:pt x="416957" y="227549"/>
                  <a:pt x="444741" y="255333"/>
                  <a:pt x="444741" y="289606"/>
                </a:cubicBezTo>
                <a:cubicBezTo>
                  <a:pt x="444741" y="323879"/>
                  <a:pt x="416957" y="351663"/>
                  <a:pt x="382684" y="351663"/>
                </a:cubicBezTo>
                <a:cubicBezTo>
                  <a:pt x="348411" y="351663"/>
                  <a:pt x="320627" y="323879"/>
                  <a:pt x="320627" y="289606"/>
                </a:cubicBezTo>
                <a:cubicBezTo>
                  <a:pt x="320627" y="255333"/>
                  <a:pt x="348411" y="227549"/>
                  <a:pt x="382684" y="227549"/>
                </a:cubicBezTo>
                <a:close/>
                <a:moveTo>
                  <a:pt x="113771" y="227549"/>
                </a:moveTo>
                <a:cubicBezTo>
                  <a:pt x="148044" y="227549"/>
                  <a:pt x="175828" y="255333"/>
                  <a:pt x="175828" y="289606"/>
                </a:cubicBezTo>
                <a:cubicBezTo>
                  <a:pt x="175828" y="323879"/>
                  <a:pt x="148044" y="351663"/>
                  <a:pt x="113771" y="351663"/>
                </a:cubicBezTo>
                <a:cubicBezTo>
                  <a:pt x="79498" y="351663"/>
                  <a:pt x="51714" y="323879"/>
                  <a:pt x="51714" y="289606"/>
                </a:cubicBezTo>
                <a:cubicBezTo>
                  <a:pt x="51714" y="255333"/>
                  <a:pt x="79498" y="227549"/>
                  <a:pt x="113771" y="227549"/>
                </a:cubicBezTo>
                <a:close/>
                <a:moveTo>
                  <a:pt x="206028" y="210401"/>
                </a:moveTo>
                <a:lnTo>
                  <a:pt x="290425" y="210401"/>
                </a:lnTo>
                <a:lnTo>
                  <a:pt x="290425" y="225295"/>
                </a:lnTo>
                <a:cubicBezTo>
                  <a:pt x="290425" y="237913"/>
                  <a:pt x="280083" y="248256"/>
                  <a:pt x="267257" y="248256"/>
                </a:cubicBezTo>
                <a:lnTo>
                  <a:pt x="229196" y="248256"/>
                </a:lnTo>
                <a:cubicBezTo>
                  <a:pt x="218026" y="248256"/>
                  <a:pt x="206028" y="239981"/>
                  <a:pt x="206028" y="221571"/>
                </a:cubicBezTo>
                <a:close/>
                <a:moveTo>
                  <a:pt x="246800" y="28"/>
                </a:moveTo>
                <a:cubicBezTo>
                  <a:pt x="271829" y="-593"/>
                  <a:pt x="295824" y="9130"/>
                  <a:pt x="313821" y="26919"/>
                </a:cubicBezTo>
                <a:cubicBezTo>
                  <a:pt x="331611" y="44295"/>
                  <a:pt x="341333" y="67670"/>
                  <a:pt x="341333" y="92493"/>
                </a:cubicBezTo>
                <a:cubicBezTo>
                  <a:pt x="341333" y="120418"/>
                  <a:pt x="328921" y="146482"/>
                  <a:pt x="307202" y="164065"/>
                </a:cubicBezTo>
                <a:cubicBezTo>
                  <a:pt x="298514" y="171098"/>
                  <a:pt x="292928" y="180200"/>
                  <a:pt x="291067" y="189715"/>
                </a:cubicBezTo>
                <a:lnTo>
                  <a:pt x="205635" y="189715"/>
                </a:lnTo>
                <a:cubicBezTo>
                  <a:pt x="204187" y="180407"/>
                  <a:pt x="199016" y="171719"/>
                  <a:pt x="190535" y="165099"/>
                </a:cubicBezTo>
                <a:cubicBezTo>
                  <a:pt x="167574" y="147103"/>
                  <a:pt x="154542" y="120005"/>
                  <a:pt x="155162" y="90631"/>
                </a:cubicBezTo>
                <a:cubicBezTo>
                  <a:pt x="156196" y="41399"/>
                  <a:pt x="197361" y="649"/>
                  <a:pt x="246800" y="2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7" name="Freeform: Shape 24">
            <a:extLst>
              <a:ext uri="{FF2B5EF4-FFF2-40B4-BE49-F238E27FC236}">
                <a16:creationId xmlns:a16="http://schemas.microsoft.com/office/drawing/2014/main" id="{DA70320C-B850-4CE0-806A-6E233A0FFFF0}"/>
              </a:ext>
            </a:extLst>
          </p:cNvPr>
          <p:cNvSpPr/>
          <p:nvPr/>
        </p:nvSpPr>
        <p:spPr>
          <a:xfrm>
            <a:off x="8501612" y="3536734"/>
            <a:ext cx="496455" cy="496462"/>
          </a:xfrm>
          <a:custGeom>
            <a:avLst/>
            <a:gdLst>
              <a:gd name="connsiteX0" fmla="*/ 206028 w 496455"/>
              <a:gd name="connsiteY0" fmla="*/ 334514 h 496462"/>
              <a:gd name="connsiteX1" fmla="*/ 290425 w 496455"/>
              <a:gd name="connsiteY1" fmla="*/ 334514 h 496462"/>
              <a:gd name="connsiteX2" fmla="*/ 290425 w 496455"/>
              <a:gd name="connsiteY2" fmla="*/ 349408 h 496462"/>
              <a:gd name="connsiteX3" fmla="*/ 267257 w 496455"/>
              <a:gd name="connsiteY3" fmla="*/ 372369 h 496462"/>
              <a:gd name="connsiteX4" fmla="*/ 229196 w 496455"/>
              <a:gd name="connsiteY4" fmla="*/ 372369 h 496462"/>
              <a:gd name="connsiteX5" fmla="*/ 206028 w 496455"/>
              <a:gd name="connsiteY5" fmla="*/ 345684 h 496462"/>
              <a:gd name="connsiteX6" fmla="*/ 246800 w 496455"/>
              <a:gd name="connsiteY6" fmla="*/ 124141 h 496462"/>
              <a:gd name="connsiteX7" fmla="*/ 313821 w 496455"/>
              <a:gd name="connsiteY7" fmla="*/ 151032 h 496462"/>
              <a:gd name="connsiteX8" fmla="*/ 341333 w 496455"/>
              <a:gd name="connsiteY8" fmla="*/ 216606 h 496462"/>
              <a:gd name="connsiteX9" fmla="*/ 307202 w 496455"/>
              <a:gd name="connsiteY9" fmla="*/ 288178 h 496462"/>
              <a:gd name="connsiteX10" fmla="*/ 291067 w 496455"/>
              <a:gd name="connsiteY10" fmla="*/ 313828 h 496462"/>
              <a:gd name="connsiteX11" fmla="*/ 205635 w 496455"/>
              <a:gd name="connsiteY11" fmla="*/ 313828 h 496462"/>
              <a:gd name="connsiteX12" fmla="*/ 190535 w 496455"/>
              <a:gd name="connsiteY12" fmla="*/ 289212 h 496462"/>
              <a:gd name="connsiteX13" fmla="*/ 155162 w 496455"/>
              <a:gd name="connsiteY13" fmla="*/ 214744 h 496462"/>
              <a:gd name="connsiteX14" fmla="*/ 246800 w 496455"/>
              <a:gd name="connsiteY14" fmla="*/ 124141 h 496462"/>
              <a:gd name="connsiteX15" fmla="*/ 248228 w 496455"/>
              <a:gd name="connsiteY15" fmla="*/ 7 h 496462"/>
              <a:gd name="connsiteX16" fmla="*/ 328540 w 496455"/>
              <a:gd name="connsiteY16" fmla="*/ 13184 h 496462"/>
              <a:gd name="connsiteX17" fmla="*/ 387853 w 496455"/>
              <a:gd name="connsiteY17" fmla="*/ 45310 h 496462"/>
              <a:gd name="connsiteX18" fmla="*/ 428606 w 496455"/>
              <a:gd name="connsiteY18" fmla="*/ 4557 h 496462"/>
              <a:gd name="connsiteX19" fmla="*/ 445506 w 496455"/>
              <a:gd name="connsiteY19" fmla="*/ 1185 h 496462"/>
              <a:gd name="connsiteX20" fmla="*/ 455083 w 496455"/>
              <a:gd name="connsiteY20" fmla="*/ 15520 h 496462"/>
              <a:gd name="connsiteX21" fmla="*/ 455083 w 496455"/>
              <a:gd name="connsiteY21" fmla="*/ 108606 h 496462"/>
              <a:gd name="connsiteX22" fmla="*/ 439569 w 496455"/>
              <a:gd name="connsiteY22" fmla="*/ 124120 h 496462"/>
              <a:gd name="connsiteX23" fmla="*/ 346484 w 496455"/>
              <a:gd name="connsiteY23" fmla="*/ 124120 h 496462"/>
              <a:gd name="connsiteX24" fmla="*/ 332148 w 496455"/>
              <a:gd name="connsiteY24" fmla="*/ 114543 h 496462"/>
              <a:gd name="connsiteX25" fmla="*/ 335520 w 496455"/>
              <a:gd name="connsiteY25" fmla="*/ 97642 h 496462"/>
              <a:gd name="connsiteX26" fmla="*/ 357750 w 496455"/>
              <a:gd name="connsiteY26" fmla="*/ 75412 h 496462"/>
              <a:gd name="connsiteX27" fmla="*/ 315101 w 496455"/>
              <a:gd name="connsiteY27" fmla="*/ 52331 h 496462"/>
              <a:gd name="connsiteX28" fmla="*/ 248228 w 496455"/>
              <a:gd name="connsiteY28" fmla="*/ 41378 h 496462"/>
              <a:gd name="connsiteX29" fmla="*/ 41371 w 496455"/>
              <a:gd name="connsiteY29" fmla="*/ 248235 h 496462"/>
              <a:gd name="connsiteX30" fmla="*/ 248228 w 496455"/>
              <a:gd name="connsiteY30" fmla="*/ 455091 h 496462"/>
              <a:gd name="connsiteX31" fmla="*/ 455084 w 496455"/>
              <a:gd name="connsiteY31" fmla="*/ 248235 h 496462"/>
              <a:gd name="connsiteX32" fmla="*/ 475769 w 496455"/>
              <a:gd name="connsiteY32" fmla="*/ 227549 h 496462"/>
              <a:gd name="connsiteX33" fmla="*/ 496455 w 496455"/>
              <a:gd name="connsiteY33" fmla="*/ 248235 h 496462"/>
              <a:gd name="connsiteX34" fmla="*/ 248228 w 496455"/>
              <a:gd name="connsiteY34" fmla="*/ 496462 h 496462"/>
              <a:gd name="connsiteX35" fmla="*/ 0 w 496455"/>
              <a:gd name="connsiteY35" fmla="*/ 248235 h 496462"/>
              <a:gd name="connsiteX36" fmla="*/ 248228 w 496455"/>
              <a:gd name="connsiteY36" fmla="*/ 7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6455" h="496462">
                <a:moveTo>
                  <a:pt x="206028" y="334514"/>
                </a:moveTo>
                <a:lnTo>
                  <a:pt x="290425" y="334514"/>
                </a:lnTo>
                <a:lnTo>
                  <a:pt x="290425" y="349408"/>
                </a:lnTo>
                <a:cubicBezTo>
                  <a:pt x="290425" y="362026"/>
                  <a:pt x="280083" y="372369"/>
                  <a:pt x="267257" y="372369"/>
                </a:cubicBezTo>
                <a:lnTo>
                  <a:pt x="229196" y="372369"/>
                </a:lnTo>
                <a:cubicBezTo>
                  <a:pt x="218026" y="372369"/>
                  <a:pt x="206028" y="364094"/>
                  <a:pt x="206028" y="345684"/>
                </a:cubicBezTo>
                <a:close/>
                <a:moveTo>
                  <a:pt x="246800" y="124141"/>
                </a:moveTo>
                <a:cubicBezTo>
                  <a:pt x="271829" y="123520"/>
                  <a:pt x="295824" y="133243"/>
                  <a:pt x="313821" y="151032"/>
                </a:cubicBezTo>
                <a:cubicBezTo>
                  <a:pt x="331611" y="168408"/>
                  <a:pt x="341333" y="191783"/>
                  <a:pt x="341333" y="216606"/>
                </a:cubicBezTo>
                <a:cubicBezTo>
                  <a:pt x="341333" y="244531"/>
                  <a:pt x="328921" y="270595"/>
                  <a:pt x="307202" y="288178"/>
                </a:cubicBezTo>
                <a:cubicBezTo>
                  <a:pt x="298514" y="295211"/>
                  <a:pt x="292928" y="304313"/>
                  <a:pt x="291067" y="313828"/>
                </a:cubicBezTo>
                <a:lnTo>
                  <a:pt x="205635" y="313828"/>
                </a:lnTo>
                <a:cubicBezTo>
                  <a:pt x="204187" y="304520"/>
                  <a:pt x="199016" y="295832"/>
                  <a:pt x="190535" y="289212"/>
                </a:cubicBezTo>
                <a:cubicBezTo>
                  <a:pt x="167574" y="271216"/>
                  <a:pt x="154542" y="244118"/>
                  <a:pt x="155162" y="214744"/>
                </a:cubicBezTo>
                <a:cubicBezTo>
                  <a:pt x="156196" y="165512"/>
                  <a:pt x="197361" y="124762"/>
                  <a:pt x="246800" y="124141"/>
                </a:cubicBezTo>
                <a:close/>
                <a:moveTo>
                  <a:pt x="248228" y="7"/>
                </a:moveTo>
                <a:cubicBezTo>
                  <a:pt x="276040" y="7"/>
                  <a:pt x="303050" y="4480"/>
                  <a:pt x="328540" y="13184"/>
                </a:cubicBezTo>
                <a:lnTo>
                  <a:pt x="387853" y="45310"/>
                </a:lnTo>
                <a:lnTo>
                  <a:pt x="428606" y="4557"/>
                </a:lnTo>
                <a:cubicBezTo>
                  <a:pt x="433053" y="130"/>
                  <a:pt x="439714" y="-1235"/>
                  <a:pt x="445506" y="1185"/>
                </a:cubicBezTo>
                <a:cubicBezTo>
                  <a:pt x="451298" y="3585"/>
                  <a:pt x="455083" y="9253"/>
                  <a:pt x="455083" y="15520"/>
                </a:cubicBezTo>
                <a:lnTo>
                  <a:pt x="455083" y="108606"/>
                </a:lnTo>
                <a:cubicBezTo>
                  <a:pt x="455083" y="117170"/>
                  <a:pt x="448133" y="124120"/>
                  <a:pt x="439569" y="124120"/>
                </a:cubicBezTo>
                <a:lnTo>
                  <a:pt x="346484" y="124120"/>
                </a:lnTo>
                <a:cubicBezTo>
                  <a:pt x="340195" y="124120"/>
                  <a:pt x="334548" y="120335"/>
                  <a:pt x="332148" y="114543"/>
                </a:cubicBezTo>
                <a:cubicBezTo>
                  <a:pt x="329770" y="108751"/>
                  <a:pt x="331073" y="102069"/>
                  <a:pt x="335520" y="97642"/>
                </a:cubicBezTo>
                <a:lnTo>
                  <a:pt x="357750" y="75412"/>
                </a:lnTo>
                <a:lnTo>
                  <a:pt x="315101" y="52331"/>
                </a:lnTo>
                <a:cubicBezTo>
                  <a:pt x="293886" y="45096"/>
                  <a:pt x="271396" y="41378"/>
                  <a:pt x="248228" y="41378"/>
                </a:cubicBezTo>
                <a:cubicBezTo>
                  <a:pt x="134167" y="41378"/>
                  <a:pt x="41371" y="134174"/>
                  <a:pt x="41371" y="248235"/>
                </a:cubicBezTo>
                <a:cubicBezTo>
                  <a:pt x="41371" y="362295"/>
                  <a:pt x="134167" y="455091"/>
                  <a:pt x="248228" y="455091"/>
                </a:cubicBezTo>
                <a:cubicBezTo>
                  <a:pt x="362288" y="455091"/>
                  <a:pt x="455084" y="362295"/>
                  <a:pt x="455084" y="248235"/>
                </a:cubicBezTo>
                <a:cubicBezTo>
                  <a:pt x="455084" y="236816"/>
                  <a:pt x="464330" y="227549"/>
                  <a:pt x="475769" y="227549"/>
                </a:cubicBezTo>
                <a:cubicBezTo>
                  <a:pt x="487209" y="227549"/>
                  <a:pt x="496455" y="236816"/>
                  <a:pt x="496455" y="248235"/>
                </a:cubicBezTo>
                <a:cubicBezTo>
                  <a:pt x="496455" y="385111"/>
                  <a:pt x="385104" y="496462"/>
                  <a:pt x="248228" y="496462"/>
                </a:cubicBezTo>
                <a:cubicBezTo>
                  <a:pt x="111351" y="496462"/>
                  <a:pt x="0" y="385111"/>
                  <a:pt x="0" y="248235"/>
                </a:cubicBezTo>
                <a:cubicBezTo>
                  <a:pt x="0" y="111358"/>
                  <a:pt x="111351" y="7"/>
                  <a:pt x="248228" y="7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8" name="Freeform: Shape 35">
            <a:extLst>
              <a:ext uri="{FF2B5EF4-FFF2-40B4-BE49-F238E27FC236}">
                <a16:creationId xmlns:a16="http://schemas.microsoft.com/office/drawing/2014/main" id="{B68FDCF8-5849-4EAE-BF98-169D4BABE9D9}"/>
              </a:ext>
            </a:extLst>
          </p:cNvPr>
          <p:cNvSpPr/>
          <p:nvPr/>
        </p:nvSpPr>
        <p:spPr>
          <a:xfrm>
            <a:off x="5820111" y="3563730"/>
            <a:ext cx="496520" cy="496495"/>
          </a:xfrm>
          <a:custGeom>
            <a:avLst/>
            <a:gdLst>
              <a:gd name="connsiteX0" fmla="*/ 101549 w 496520"/>
              <a:gd name="connsiteY0" fmla="*/ 331043 h 496495"/>
              <a:gd name="connsiteX1" fmla="*/ 146765 w 496520"/>
              <a:gd name="connsiteY1" fmla="*/ 349730 h 496495"/>
              <a:gd name="connsiteX2" fmla="*/ 146765 w 496520"/>
              <a:gd name="connsiteY2" fmla="*/ 440147 h 496495"/>
              <a:gd name="connsiteX3" fmla="*/ 13322 w 496520"/>
              <a:gd name="connsiteY3" fmla="*/ 496060 h 496495"/>
              <a:gd name="connsiteX4" fmla="*/ 10343 w 496520"/>
              <a:gd name="connsiteY4" fmla="*/ 496494 h 496495"/>
              <a:gd name="connsiteX5" fmla="*/ 3020 w 496520"/>
              <a:gd name="connsiteY5" fmla="*/ 493454 h 496495"/>
              <a:gd name="connsiteX6" fmla="*/ 435 w 496520"/>
              <a:gd name="connsiteY6" fmla="*/ 483173 h 496495"/>
              <a:gd name="connsiteX7" fmla="*/ 56348 w 496520"/>
              <a:gd name="connsiteY7" fmla="*/ 349730 h 496495"/>
              <a:gd name="connsiteX8" fmla="*/ 101549 w 496520"/>
              <a:gd name="connsiteY8" fmla="*/ 331043 h 496495"/>
              <a:gd name="connsiteX9" fmla="*/ 351656 w 496520"/>
              <a:gd name="connsiteY9" fmla="*/ 289638 h 496495"/>
              <a:gd name="connsiteX10" fmla="*/ 289599 w 496520"/>
              <a:gd name="connsiteY10" fmla="*/ 351695 h 496495"/>
              <a:gd name="connsiteX11" fmla="*/ 351656 w 496520"/>
              <a:gd name="connsiteY11" fmla="*/ 413752 h 496495"/>
              <a:gd name="connsiteX12" fmla="*/ 413713 w 496520"/>
              <a:gd name="connsiteY12" fmla="*/ 351695 h 496495"/>
              <a:gd name="connsiteX13" fmla="*/ 351656 w 496520"/>
              <a:gd name="connsiteY13" fmla="*/ 289638 h 496495"/>
              <a:gd name="connsiteX14" fmla="*/ 351656 w 496520"/>
              <a:gd name="connsiteY14" fmla="*/ 248267 h 496495"/>
              <a:gd name="connsiteX15" fmla="*/ 455084 w 496520"/>
              <a:gd name="connsiteY15" fmla="*/ 351695 h 496495"/>
              <a:gd name="connsiteX16" fmla="*/ 437853 w 496520"/>
              <a:gd name="connsiteY16" fmla="*/ 408643 h 496495"/>
              <a:gd name="connsiteX17" fmla="*/ 490395 w 496520"/>
              <a:gd name="connsiteY17" fmla="*/ 461184 h 496495"/>
              <a:gd name="connsiteX18" fmla="*/ 490395 w 496520"/>
              <a:gd name="connsiteY18" fmla="*/ 490434 h 496495"/>
              <a:gd name="connsiteX19" fmla="*/ 475770 w 496520"/>
              <a:gd name="connsiteY19" fmla="*/ 496495 h 496495"/>
              <a:gd name="connsiteX20" fmla="*/ 461145 w 496520"/>
              <a:gd name="connsiteY20" fmla="*/ 490434 h 496495"/>
              <a:gd name="connsiteX21" fmla="*/ 408604 w 496520"/>
              <a:gd name="connsiteY21" fmla="*/ 437892 h 496495"/>
              <a:gd name="connsiteX22" fmla="*/ 351656 w 496520"/>
              <a:gd name="connsiteY22" fmla="*/ 455123 h 496495"/>
              <a:gd name="connsiteX23" fmla="*/ 248228 w 496520"/>
              <a:gd name="connsiteY23" fmla="*/ 351695 h 496495"/>
              <a:gd name="connsiteX24" fmla="*/ 351656 w 496520"/>
              <a:gd name="connsiteY24" fmla="*/ 248267 h 496495"/>
              <a:gd name="connsiteX25" fmla="*/ 354423 w 496520"/>
              <a:gd name="connsiteY25" fmla="*/ 90332 h 496495"/>
              <a:gd name="connsiteX26" fmla="*/ 317732 w 496520"/>
              <a:gd name="connsiteY26" fmla="*/ 105536 h 496495"/>
              <a:gd name="connsiteX27" fmla="*/ 317732 w 496520"/>
              <a:gd name="connsiteY27" fmla="*/ 178763 h 496495"/>
              <a:gd name="connsiteX28" fmla="*/ 354345 w 496520"/>
              <a:gd name="connsiteY28" fmla="*/ 193864 h 496495"/>
              <a:gd name="connsiteX29" fmla="*/ 390959 w 496520"/>
              <a:gd name="connsiteY29" fmla="*/ 178763 h 496495"/>
              <a:gd name="connsiteX30" fmla="*/ 390959 w 496520"/>
              <a:gd name="connsiteY30" fmla="*/ 105536 h 496495"/>
              <a:gd name="connsiteX31" fmla="*/ 354423 w 496520"/>
              <a:gd name="connsiteY31" fmla="*/ 90332 h 496495"/>
              <a:gd name="connsiteX32" fmla="*/ 486320 w 496520"/>
              <a:gd name="connsiteY32" fmla="*/ 39 h 496495"/>
              <a:gd name="connsiteX33" fmla="*/ 496456 w 496520"/>
              <a:gd name="connsiteY33" fmla="*/ 10175 h 496495"/>
              <a:gd name="connsiteX34" fmla="*/ 417436 w 496520"/>
              <a:gd name="connsiteY34" fmla="*/ 234614 h 496495"/>
              <a:gd name="connsiteX35" fmla="*/ 351656 w 496520"/>
              <a:gd name="connsiteY35" fmla="*/ 217238 h 496495"/>
              <a:gd name="connsiteX36" fmla="*/ 217200 w 496520"/>
              <a:gd name="connsiteY36" fmla="*/ 351695 h 496495"/>
              <a:gd name="connsiteX37" fmla="*/ 218854 w 496520"/>
              <a:gd name="connsiteY37" fmla="*/ 372174 h 496495"/>
              <a:gd name="connsiteX38" fmla="*/ 105083 w 496520"/>
              <a:gd name="connsiteY38" fmla="*/ 258403 h 496495"/>
              <a:gd name="connsiteX39" fmla="*/ 104670 w 496520"/>
              <a:gd name="connsiteY39" fmla="*/ 244337 h 496495"/>
              <a:gd name="connsiteX40" fmla="*/ 114599 w 496520"/>
              <a:gd name="connsiteY40" fmla="*/ 233166 h 496495"/>
              <a:gd name="connsiteX41" fmla="*/ 34752 w 496520"/>
              <a:gd name="connsiteY41" fmla="*/ 221789 h 496495"/>
              <a:gd name="connsiteX42" fmla="*/ 26478 w 496520"/>
              <a:gd name="connsiteY42" fmla="*/ 214756 h 496495"/>
              <a:gd name="connsiteX43" fmla="*/ 28960 w 496520"/>
              <a:gd name="connsiteY43" fmla="*/ 204206 h 496495"/>
              <a:gd name="connsiteX44" fmla="*/ 208925 w 496520"/>
              <a:gd name="connsiteY44" fmla="*/ 127670 h 496495"/>
              <a:gd name="connsiteX45" fmla="*/ 486320 w 496520"/>
              <a:gd name="connsiteY45" fmla="*/ 39 h 49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6520" h="496495">
                <a:moveTo>
                  <a:pt x="101549" y="331043"/>
                </a:moveTo>
                <a:cubicBezTo>
                  <a:pt x="117919" y="331041"/>
                  <a:pt x="134291" y="337267"/>
                  <a:pt x="146765" y="349730"/>
                </a:cubicBezTo>
                <a:cubicBezTo>
                  <a:pt x="171691" y="374656"/>
                  <a:pt x="171691" y="415221"/>
                  <a:pt x="146765" y="440147"/>
                </a:cubicBezTo>
                <a:cubicBezTo>
                  <a:pt x="124631" y="462280"/>
                  <a:pt x="24637" y="492668"/>
                  <a:pt x="13322" y="496060"/>
                </a:cubicBezTo>
                <a:cubicBezTo>
                  <a:pt x="12329" y="496350"/>
                  <a:pt x="11336" y="496494"/>
                  <a:pt x="10343" y="496494"/>
                </a:cubicBezTo>
                <a:cubicBezTo>
                  <a:pt x="7633" y="496494"/>
                  <a:pt x="5006" y="495439"/>
                  <a:pt x="3020" y="493454"/>
                </a:cubicBezTo>
                <a:cubicBezTo>
                  <a:pt x="352" y="490764"/>
                  <a:pt x="-662" y="486814"/>
                  <a:pt x="435" y="483173"/>
                </a:cubicBezTo>
                <a:cubicBezTo>
                  <a:pt x="3827" y="471858"/>
                  <a:pt x="34214" y="371864"/>
                  <a:pt x="56348" y="349730"/>
                </a:cubicBezTo>
                <a:cubicBezTo>
                  <a:pt x="68811" y="337277"/>
                  <a:pt x="85178" y="331046"/>
                  <a:pt x="101549" y="331043"/>
                </a:cubicBezTo>
                <a:close/>
                <a:moveTo>
                  <a:pt x="351656" y="289638"/>
                </a:moveTo>
                <a:cubicBezTo>
                  <a:pt x="317442" y="289638"/>
                  <a:pt x="289599" y="317481"/>
                  <a:pt x="289599" y="351695"/>
                </a:cubicBezTo>
                <a:cubicBezTo>
                  <a:pt x="289599" y="385909"/>
                  <a:pt x="317442" y="413752"/>
                  <a:pt x="351656" y="413752"/>
                </a:cubicBezTo>
                <a:cubicBezTo>
                  <a:pt x="385870" y="413752"/>
                  <a:pt x="413713" y="385909"/>
                  <a:pt x="413713" y="351695"/>
                </a:cubicBezTo>
                <a:cubicBezTo>
                  <a:pt x="413713" y="317481"/>
                  <a:pt x="385870" y="289638"/>
                  <a:pt x="351656" y="289638"/>
                </a:cubicBezTo>
                <a:close/>
                <a:moveTo>
                  <a:pt x="351656" y="248267"/>
                </a:moveTo>
                <a:cubicBezTo>
                  <a:pt x="408686" y="248267"/>
                  <a:pt x="455084" y="294665"/>
                  <a:pt x="455084" y="351695"/>
                </a:cubicBezTo>
                <a:cubicBezTo>
                  <a:pt x="455084" y="372732"/>
                  <a:pt x="448692" y="392280"/>
                  <a:pt x="437853" y="408643"/>
                </a:cubicBezTo>
                <a:lnTo>
                  <a:pt x="490395" y="461184"/>
                </a:lnTo>
                <a:cubicBezTo>
                  <a:pt x="498483" y="469272"/>
                  <a:pt x="498483" y="482346"/>
                  <a:pt x="490395" y="490434"/>
                </a:cubicBezTo>
                <a:cubicBezTo>
                  <a:pt x="486361" y="494467"/>
                  <a:pt x="481065" y="496495"/>
                  <a:pt x="475770" y="496495"/>
                </a:cubicBezTo>
                <a:cubicBezTo>
                  <a:pt x="470474" y="496495"/>
                  <a:pt x="465179" y="494467"/>
                  <a:pt x="461145" y="490434"/>
                </a:cubicBezTo>
                <a:lnTo>
                  <a:pt x="408604" y="437892"/>
                </a:lnTo>
                <a:cubicBezTo>
                  <a:pt x="392241" y="448731"/>
                  <a:pt x="372693" y="455123"/>
                  <a:pt x="351656" y="455123"/>
                </a:cubicBezTo>
                <a:cubicBezTo>
                  <a:pt x="294626" y="455123"/>
                  <a:pt x="248228" y="408725"/>
                  <a:pt x="248228" y="351695"/>
                </a:cubicBezTo>
                <a:cubicBezTo>
                  <a:pt x="248228" y="294665"/>
                  <a:pt x="294626" y="248267"/>
                  <a:pt x="351656" y="248267"/>
                </a:cubicBezTo>
                <a:close/>
                <a:moveTo>
                  <a:pt x="354423" y="90332"/>
                </a:moveTo>
                <a:cubicBezTo>
                  <a:pt x="341159" y="90332"/>
                  <a:pt x="327868" y="95400"/>
                  <a:pt x="317732" y="105536"/>
                </a:cubicBezTo>
                <a:cubicBezTo>
                  <a:pt x="297667" y="125601"/>
                  <a:pt x="297667" y="158491"/>
                  <a:pt x="317732" y="178763"/>
                </a:cubicBezTo>
                <a:cubicBezTo>
                  <a:pt x="327868" y="188692"/>
                  <a:pt x="341106" y="193864"/>
                  <a:pt x="354345" y="193864"/>
                </a:cubicBezTo>
                <a:cubicBezTo>
                  <a:pt x="367584" y="193864"/>
                  <a:pt x="380823" y="188692"/>
                  <a:pt x="390959" y="178763"/>
                </a:cubicBezTo>
                <a:cubicBezTo>
                  <a:pt x="411024" y="158491"/>
                  <a:pt x="411024" y="125601"/>
                  <a:pt x="390959" y="105536"/>
                </a:cubicBezTo>
                <a:cubicBezTo>
                  <a:pt x="380927" y="95400"/>
                  <a:pt x="367688" y="90332"/>
                  <a:pt x="354423" y="90332"/>
                </a:cubicBezTo>
                <a:close/>
                <a:moveTo>
                  <a:pt x="486320" y="39"/>
                </a:moveTo>
                <a:cubicBezTo>
                  <a:pt x="491905" y="246"/>
                  <a:pt x="496249" y="4590"/>
                  <a:pt x="496456" y="10175"/>
                </a:cubicBezTo>
                <a:cubicBezTo>
                  <a:pt x="498110" y="85057"/>
                  <a:pt x="467909" y="168420"/>
                  <a:pt x="417436" y="234614"/>
                </a:cubicBezTo>
                <a:cubicBezTo>
                  <a:pt x="397992" y="223444"/>
                  <a:pt x="375445" y="217238"/>
                  <a:pt x="351656" y="217238"/>
                </a:cubicBezTo>
                <a:cubicBezTo>
                  <a:pt x="277602" y="217238"/>
                  <a:pt x="217200" y="277640"/>
                  <a:pt x="217200" y="351695"/>
                </a:cubicBezTo>
                <a:cubicBezTo>
                  <a:pt x="217200" y="358728"/>
                  <a:pt x="217820" y="365554"/>
                  <a:pt x="218854" y="372174"/>
                </a:cubicBezTo>
                <a:lnTo>
                  <a:pt x="105083" y="258403"/>
                </a:lnTo>
                <a:cubicBezTo>
                  <a:pt x="101153" y="254679"/>
                  <a:pt x="100946" y="248267"/>
                  <a:pt x="104670" y="244337"/>
                </a:cubicBezTo>
                <a:lnTo>
                  <a:pt x="114599" y="233166"/>
                </a:lnTo>
                <a:lnTo>
                  <a:pt x="34752" y="221789"/>
                </a:lnTo>
                <a:cubicBezTo>
                  <a:pt x="30822" y="221169"/>
                  <a:pt x="27719" y="218480"/>
                  <a:pt x="26478" y="214756"/>
                </a:cubicBezTo>
                <a:cubicBezTo>
                  <a:pt x="25237" y="211033"/>
                  <a:pt x="26271" y="206896"/>
                  <a:pt x="28960" y="204206"/>
                </a:cubicBezTo>
                <a:cubicBezTo>
                  <a:pt x="76951" y="156216"/>
                  <a:pt x="142111" y="128911"/>
                  <a:pt x="208925" y="127670"/>
                </a:cubicBezTo>
                <a:cubicBezTo>
                  <a:pt x="278843" y="49064"/>
                  <a:pt x="389304" y="-1616"/>
                  <a:pt x="486320" y="3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D5E0F63-8C41-4769-A846-AE42DB4ACB06}"/>
              </a:ext>
            </a:extLst>
          </p:cNvPr>
          <p:cNvGrpSpPr/>
          <p:nvPr/>
        </p:nvGrpSpPr>
        <p:grpSpPr>
          <a:xfrm>
            <a:off x="2063623" y="2606100"/>
            <a:ext cx="8030524" cy="417256"/>
            <a:chOff x="2063623" y="2606100"/>
            <a:chExt cx="8030524" cy="417256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83869293-6426-4567-B481-D7815ECB03A2}"/>
                </a:ext>
              </a:extLst>
            </p:cNvPr>
            <p:cNvGrpSpPr/>
            <p:nvPr/>
          </p:nvGrpSpPr>
          <p:grpSpPr>
            <a:xfrm>
              <a:off x="2063623" y="2606100"/>
              <a:ext cx="417256" cy="417256"/>
              <a:chOff x="554537" y="2503724"/>
              <a:chExt cx="417256" cy="417256"/>
            </a:xfrm>
          </p:grpSpPr>
          <p:grpSp>
            <p:nvGrpSpPr>
              <p:cNvPr id="160" name="组合 159">
                <a:extLst>
                  <a:ext uri="{FF2B5EF4-FFF2-40B4-BE49-F238E27FC236}">
                    <a16:creationId xmlns:a16="http://schemas.microsoft.com/office/drawing/2014/main" id="{72B61261-ADBA-4C9C-8B79-BFC4E35B9FE2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162" name="组合 161">
                  <a:extLst>
                    <a:ext uri="{FF2B5EF4-FFF2-40B4-BE49-F238E27FC236}">
                      <a16:creationId xmlns:a16="http://schemas.microsoft.com/office/drawing/2014/main" id="{A96AA7D6-6379-4574-964D-6D34C0F0B846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DAAB8ACC-7EEE-4C04-91B1-7C54CBE63754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5" name="椭圆 164">
                    <a:extLst>
                      <a:ext uri="{FF2B5EF4-FFF2-40B4-BE49-F238E27FC236}">
                        <a16:creationId xmlns:a16="http://schemas.microsoft.com/office/drawing/2014/main" id="{31AEFE94-045D-430B-B00E-A6026758A02C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6F699EAB-AC08-4884-B8F9-3A90A298E089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4FE64B77-F442-4878-9DA4-04D646D3EC58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61B794C1-DAA5-4373-B61C-02E7707197E8}"/>
                </a:ext>
              </a:extLst>
            </p:cNvPr>
            <p:cNvGrpSpPr/>
            <p:nvPr/>
          </p:nvGrpSpPr>
          <p:grpSpPr>
            <a:xfrm>
              <a:off x="4601379" y="2606100"/>
              <a:ext cx="417256" cy="417256"/>
              <a:chOff x="554537" y="2503724"/>
              <a:chExt cx="417256" cy="417256"/>
            </a:xfrm>
          </p:grpSpPr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14DC3F94-C91F-441B-90C2-BE47F03B8645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116" name="组合 115">
                  <a:extLst>
                    <a:ext uri="{FF2B5EF4-FFF2-40B4-BE49-F238E27FC236}">
                      <a16:creationId xmlns:a16="http://schemas.microsoft.com/office/drawing/2014/main" id="{D786D2F7-8CDF-4B34-A13E-65B0C367DED1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150" name="椭圆 149">
                    <a:extLst>
                      <a:ext uri="{FF2B5EF4-FFF2-40B4-BE49-F238E27FC236}">
                        <a16:creationId xmlns:a16="http://schemas.microsoft.com/office/drawing/2014/main" id="{D8209D25-1749-45B2-95AD-2D91941F2679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2" name="椭圆 151">
                    <a:extLst>
                      <a:ext uri="{FF2B5EF4-FFF2-40B4-BE49-F238E27FC236}">
                        <a16:creationId xmlns:a16="http://schemas.microsoft.com/office/drawing/2014/main" id="{DBC355FD-BE3B-42D8-B22D-7B02CA1767A0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F1CBD7BB-ED52-4A1C-9C3B-904F0C01191F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F0915340-D9D4-46DA-86B6-981101FF8404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36E123EA-0E24-49E0-BED8-491DC18925E4}"/>
                </a:ext>
              </a:extLst>
            </p:cNvPr>
            <p:cNvGrpSpPr/>
            <p:nvPr/>
          </p:nvGrpSpPr>
          <p:grpSpPr>
            <a:xfrm>
              <a:off x="7139135" y="2606100"/>
              <a:ext cx="417256" cy="417256"/>
              <a:chOff x="554537" y="2503724"/>
              <a:chExt cx="417256" cy="417256"/>
            </a:xfrm>
          </p:grpSpPr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72762515-1F71-4DD8-B63C-14ABF525C676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08884CAF-DA0A-4A9F-9F70-A815ABE35A08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D4C824D4-4F1F-4874-946B-4169A47F3847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9FC0C28D-F66C-4FB6-90E8-4762CF8B2EC2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99294CA0-3F41-4452-B19A-1227028BDE7D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FAE6B176-894C-49CD-A71A-D4AE1E7A8D1C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97A8D2AA-02A8-45BA-99EE-3AC84FDDB078}"/>
                </a:ext>
              </a:extLst>
            </p:cNvPr>
            <p:cNvGrpSpPr/>
            <p:nvPr/>
          </p:nvGrpSpPr>
          <p:grpSpPr>
            <a:xfrm>
              <a:off x="9676891" y="2606100"/>
              <a:ext cx="417256" cy="417256"/>
              <a:chOff x="554537" y="2503724"/>
              <a:chExt cx="417256" cy="417256"/>
            </a:xfrm>
          </p:grpSpPr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AA4AE20-B55E-4769-8F5F-EFD452048EAB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104" name="组合 103">
                  <a:extLst>
                    <a:ext uri="{FF2B5EF4-FFF2-40B4-BE49-F238E27FC236}">
                      <a16:creationId xmlns:a16="http://schemas.microsoft.com/office/drawing/2014/main" id="{C94211F8-B31D-4689-B255-4EE03E274F7D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106" name="椭圆 105">
                    <a:extLst>
                      <a:ext uri="{FF2B5EF4-FFF2-40B4-BE49-F238E27FC236}">
                        <a16:creationId xmlns:a16="http://schemas.microsoft.com/office/drawing/2014/main" id="{26B7CFE1-1344-41CB-919B-4D8099CFBE7F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7" name="椭圆 106">
                    <a:extLst>
                      <a:ext uri="{FF2B5EF4-FFF2-40B4-BE49-F238E27FC236}">
                        <a16:creationId xmlns:a16="http://schemas.microsoft.com/office/drawing/2014/main" id="{53E3B2B8-3483-4BA1-BAAF-A15D7C8698F6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89731D00-D747-4AE3-A9B6-022059C2D811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EDB8423A-6DC1-4D2E-86A2-3E37E04CBE3D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8" name="object 11">
            <a:extLst>
              <a:ext uri="{FF2B5EF4-FFF2-40B4-BE49-F238E27FC236}">
                <a16:creationId xmlns:a16="http://schemas.microsoft.com/office/drawing/2014/main" id="{77DF6C4F-74A8-424B-945D-5470D3C7E0D7}"/>
              </a:ext>
            </a:extLst>
          </p:cNvPr>
          <p:cNvSpPr txBox="1"/>
          <p:nvPr/>
        </p:nvSpPr>
        <p:spPr>
          <a:xfrm>
            <a:off x="2630442" y="4851799"/>
            <a:ext cx="1745136" cy="77436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R="14632" algn="ctr">
              <a:spcBef>
                <a:spcPts val="82"/>
              </a:spcBef>
            </a:pPr>
            <a:r>
              <a:rPr sz="1577" b="1" spc="-3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"/>
                <a:cs typeface="Microsoft JhengHei"/>
              </a:rPr>
              <a:t>数据智能</a:t>
            </a:r>
            <a:endParaRPr sz="1577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"/>
              <a:cs typeface="Microsoft JhengHei"/>
            </a:endParaRPr>
          </a:p>
          <a:p>
            <a:pPr marL="7701" marR="3081" algn="ctr">
              <a:lnSpc>
                <a:spcPct val="118200"/>
              </a:lnSpc>
              <a:spcBef>
                <a:spcPts val="1104"/>
              </a:spcBef>
            </a:pPr>
            <a:r>
              <a:rPr sz="1092" spc="-12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数据库、大数据平台</a:t>
            </a:r>
            <a:r>
              <a:rPr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、</a:t>
            </a:r>
            <a:r>
              <a:rPr lang="zh-CN" altLang="en-US"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协同办公</a:t>
            </a:r>
            <a:r>
              <a:rPr sz="1092" spc="-1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数据分析、机器智能</a:t>
            </a:r>
            <a:endParaRPr sz="1092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cs typeface="Arial Unicode MS"/>
            </a:endParaRPr>
          </a:p>
        </p:txBody>
      </p:sp>
      <p:sp>
        <p:nvSpPr>
          <p:cNvPr id="169" name="object 36">
            <a:extLst>
              <a:ext uri="{FF2B5EF4-FFF2-40B4-BE49-F238E27FC236}">
                <a16:creationId xmlns:a16="http://schemas.microsoft.com/office/drawing/2014/main" id="{A3D949DF-DA67-4EB1-8364-3A6E1EC8E98D}"/>
              </a:ext>
            </a:extLst>
          </p:cNvPr>
          <p:cNvSpPr txBox="1"/>
          <p:nvPr/>
        </p:nvSpPr>
        <p:spPr>
          <a:xfrm>
            <a:off x="5717012" y="4851799"/>
            <a:ext cx="839441" cy="81283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19253">
              <a:spcBef>
                <a:spcPts val="82"/>
              </a:spcBef>
            </a:pPr>
            <a:r>
              <a:rPr sz="1577" b="1" spc="-3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"/>
                <a:cs typeface="Microsoft JhengHei"/>
              </a:rPr>
              <a:t>移动协同</a:t>
            </a:r>
            <a:endParaRPr sz="1577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"/>
              <a:cs typeface="Microsoft JhengHei"/>
            </a:endParaRPr>
          </a:p>
          <a:p>
            <a:pPr marL="7701" marR="3081">
              <a:lnSpc>
                <a:spcPct val="118200"/>
              </a:lnSpc>
              <a:spcBef>
                <a:spcPts val="1355"/>
              </a:spcBef>
            </a:pPr>
            <a:r>
              <a:rPr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协同办公平台 应用开发平台</a:t>
            </a:r>
            <a:endParaRPr sz="1092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cs typeface="Arial Unicode MS"/>
            </a:endParaRPr>
          </a:p>
        </p:txBody>
      </p:sp>
      <p:sp>
        <p:nvSpPr>
          <p:cNvPr id="170" name="object 11">
            <a:extLst>
              <a:ext uri="{FF2B5EF4-FFF2-40B4-BE49-F238E27FC236}">
                <a16:creationId xmlns:a16="http://schemas.microsoft.com/office/drawing/2014/main" id="{1C8CAD5D-B4E3-4309-BF98-0BD8B2AE7470}"/>
              </a:ext>
            </a:extLst>
          </p:cNvPr>
          <p:cNvSpPr txBox="1"/>
          <p:nvPr/>
        </p:nvSpPr>
        <p:spPr>
          <a:xfrm>
            <a:off x="7928275" y="4851799"/>
            <a:ext cx="1745136" cy="77436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R="14632" algn="ctr">
              <a:spcBef>
                <a:spcPts val="82"/>
              </a:spcBef>
            </a:pPr>
            <a:r>
              <a:rPr sz="1577" b="1" spc="-3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"/>
                <a:cs typeface="Microsoft JhengHei"/>
              </a:rPr>
              <a:t>数据智能</a:t>
            </a:r>
            <a:endParaRPr sz="1577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"/>
              <a:cs typeface="Microsoft JhengHei"/>
            </a:endParaRPr>
          </a:p>
          <a:p>
            <a:pPr marL="7701" marR="3081" algn="ctr">
              <a:lnSpc>
                <a:spcPct val="118200"/>
              </a:lnSpc>
              <a:spcBef>
                <a:spcPts val="1104"/>
              </a:spcBef>
            </a:pPr>
            <a:r>
              <a:rPr sz="1092" spc="-12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数据库、大数据平台</a:t>
            </a:r>
            <a:r>
              <a:rPr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、</a:t>
            </a:r>
            <a:r>
              <a:rPr lang="zh-CN" altLang="en-US"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协同办公</a:t>
            </a:r>
            <a:r>
              <a:rPr sz="1092" spc="-1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数据分析、机器智能</a:t>
            </a:r>
            <a:endParaRPr sz="1092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49976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600D5D3-3D3C-4CC2-A158-B9151463335D}"/>
              </a:ext>
            </a:extLst>
          </p:cNvPr>
          <p:cNvGrpSpPr/>
          <p:nvPr/>
        </p:nvGrpSpPr>
        <p:grpSpPr>
          <a:xfrm>
            <a:off x="1708601" y="2243249"/>
            <a:ext cx="2904965" cy="2904965"/>
            <a:chOff x="1569959" y="2219960"/>
            <a:chExt cx="3096592" cy="3096592"/>
          </a:xfrm>
        </p:grpSpPr>
        <p:sp>
          <p:nvSpPr>
            <p:cNvPr id="332" name="Freeform 32">
              <a:extLst>
                <a:ext uri="{FF2B5EF4-FFF2-40B4-BE49-F238E27FC236}">
                  <a16:creationId xmlns:a16="http://schemas.microsoft.com/office/drawing/2014/main" id="{6B179272-2C54-4B39-9175-1116557D6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909" y="2408228"/>
              <a:ext cx="2724694" cy="2720058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29">
              <a:extLst>
                <a:ext uri="{FF2B5EF4-FFF2-40B4-BE49-F238E27FC236}">
                  <a16:creationId xmlns:a16="http://schemas.microsoft.com/office/drawing/2014/main" id="{5A44F410-8D28-4609-BD94-A10CCD55B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959" y="2219960"/>
              <a:ext cx="3096592" cy="3096592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94" name="图片 93" descr="黑暗里有星球&#10;&#10;描述已自动生成">
            <a:extLst>
              <a:ext uri="{FF2B5EF4-FFF2-40B4-BE49-F238E27FC236}">
                <a16:creationId xmlns:a16="http://schemas.microsoft.com/office/drawing/2014/main" id="{37CABFC4-27E5-46D3-B40D-6903F3DEF6DD}"/>
              </a:ext>
            </a:extLst>
          </p:cNvPr>
          <p:cNvPicPr>
            <a:picLocks/>
          </p:cNvPicPr>
          <p:nvPr/>
        </p:nvPicPr>
        <p:blipFill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405" y="2439954"/>
            <a:ext cx="2487154" cy="2487150"/>
          </a:xfrm>
          <a:prstGeom prst="rect">
            <a:avLst/>
          </a:prstGeom>
        </p:spPr>
      </p:pic>
      <p:sp>
        <p:nvSpPr>
          <p:cNvPr id="95" name="椭圆 94">
            <a:extLst>
              <a:ext uri="{FF2B5EF4-FFF2-40B4-BE49-F238E27FC236}">
                <a16:creationId xmlns:a16="http://schemas.microsoft.com/office/drawing/2014/main" id="{7F3824F0-803D-42EA-90CB-373CE406A67C}"/>
              </a:ext>
            </a:extLst>
          </p:cNvPr>
          <p:cNvSpPr/>
          <p:nvPr/>
        </p:nvSpPr>
        <p:spPr>
          <a:xfrm>
            <a:off x="1938405" y="2439954"/>
            <a:ext cx="2487154" cy="2487149"/>
          </a:xfrm>
          <a:prstGeom prst="ellipse">
            <a:avLst/>
          </a:prstGeom>
          <a:gradFill flip="none" rotWithShape="1">
            <a:gsLst>
              <a:gs pos="32000">
                <a:schemeClr val="bg1">
                  <a:alpha val="43000"/>
                </a:schemeClr>
              </a:gs>
              <a:gs pos="100000">
                <a:schemeClr val="bg1">
                  <a:alpha val="1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6722F052-89B0-411C-B7E5-205B21B0CE75}"/>
              </a:ext>
            </a:extLst>
          </p:cNvPr>
          <p:cNvSpPr/>
          <p:nvPr/>
        </p:nvSpPr>
        <p:spPr>
          <a:xfrm>
            <a:off x="2358173" y="1886654"/>
            <a:ext cx="1595295" cy="3593749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/>
                </a:gs>
                <a:gs pos="62000">
                  <a:schemeClr val="accent1">
                    <a:alpha val="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0FDED5BE-A0D2-42B1-9337-E7C586CC631C}"/>
              </a:ext>
            </a:extLst>
          </p:cNvPr>
          <p:cNvSpPr/>
          <p:nvPr/>
        </p:nvSpPr>
        <p:spPr>
          <a:xfrm rot="18300000">
            <a:off x="2358173" y="1886653"/>
            <a:ext cx="1595294" cy="3593750"/>
          </a:xfrm>
          <a:prstGeom prst="ellipse">
            <a:avLst/>
          </a:prstGeom>
          <a:gradFill>
            <a:gsLst>
              <a:gs pos="22000">
                <a:schemeClr val="accent1">
                  <a:alpha val="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9525">
            <a:gradFill flip="none" rotWithShape="1">
              <a:gsLst>
                <a:gs pos="2200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CF87900F-A70A-4B9D-8820-9D615433E741}"/>
              </a:ext>
            </a:extLst>
          </p:cNvPr>
          <p:cNvSpPr/>
          <p:nvPr/>
        </p:nvSpPr>
        <p:spPr>
          <a:xfrm rot="14100000">
            <a:off x="2358174" y="1886653"/>
            <a:ext cx="1595294" cy="3593750"/>
          </a:xfrm>
          <a:prstGeom prst="ellipse">
            <a:avLst/>
          </a:prstGeom>
          <a:noFill/>
          <a:ln w="9525">
            <a:gradFill flip="none" rotWithShape="1">
              <a:gsLst>
                <a:gs pos="2200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25B39F8-02DA-4862-B5D3-CE51BC49FD01}"/>
              </a:ext>
            </a:extLst>
          </p:cNvPr>
          <p:cNvSpPr/>
          <p:nvPr/>
        </p:nvSpPr>
        <p:spPr>
          <a:xfrm>
            <a:off x="393955" y="2427650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DB31C8A-8076-42C8-BF90-72DB3EAF7F62}"/>
              </a:ext>
            </a:extLst>
          </p:cNvPr>
          <p:cNvSpPr/>
          <p:nvPr/>
        </p:nvSpPr>
        <p:spPr>
          <a:xfrm>
            <a:off x="443927" y="4521696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机器智能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35E2FBE-34F2-4451-8362-49B634D76A86}"/>
              </a:ext>
            </a:extLst>
          </p:cNvPr>
          <p:cNvSpPr/>
          <p:nvPr/>
        </p:nvSpPr>
        <p:spPr>
          <a:xfrm>
            <a:off x="4917913" y="242765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数据库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E4D1766A-F317-4A76-8B67-235035656846}"/>
              </a:ext>
            </a:extLst>
          </p:cNvPr>
          <p:cNvSpPr/>
          <p:nvPr/>
        </p:nvSpPr>
        <p:spPr>
          <a:xfrm>
            <a:off x="4867941" y="4523348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大数据平台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10473CA-EEB0-4763-BBE0-601B36B3B6E5}"/>
              </a:ext>
            </a:extLst>
          </p:cNvPr>
          <p:cNvSpPr/>
          <p:nvPr/>
        </p:nvSpPr>
        <p:spPr>
          <a:xfrm>
            <a:off x="2643613" y="57855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81A8B272-59CF-45FD-A6ED-D329E303ABBD}"/>
              </a:ext>
            </a:extLst>
          </p:cNvPr>
          <p:cNvSpPr/>
          <p:nvPr/>
        </p:nvSpPr>
        <p:spPr>
          <a:xfrm>
            <a:off x="2474096" y="345269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数据智能</a:t>
            </a:r>
          </a:p>
        </p:txBody>
      </p: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B4E80015-FEAE-4A55-A059-6D584E4A3263}"/>
              </a:ext>
            </a:extLst>
          </p:cNvPr>
          <p:cNvGrpSpPr/>
          <p:nvPr/>
        </p:nvGrpSpPr>
        <p:grpSpPr>
          <a:xfrm>
            <a:off x="1342368" y="2288403"/>
            <a:ext cx="598970" cy="598970"/>
            <a:chOff x="1625024" y="7355225"/>
            <a:chExt cx="671974" cy="671974"/>
          </a:xfrm>
        </p:grpSpPr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A89F49B8-C806-4F9C-ABCE-DADA6BF6FDD6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355" name="PA-Graphic 86">
              <a:extLst>
                <a:ext uri="{FF2B5EF4-FFF2-40B4-BE49-F238E27FC236}">
                  <a16:creationId xmlns:a16="http://schemas.microsoft.com/office/drawing/2014/main" id="{67E0CF43-C981-41A6-99D8-F4B0D726A7F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7730C199-7A79-4509-B3B2-05024808246E}"/>
              </a:ext>
            </a:extLst>
          </p:cNvPr>
          <p:cNvGrpSpPr/>
          <p:nvPr/>
        </p:nvGrpSpPr>
        <p:grpSpPr>
          <a:xfrm>
            <a:off x="1409866" y="4364135"/>
            <a:ext cx="598970" cy="598970"/>
            <a:chOff x="1625024" y="7355225"/>
            <a:chExt cx="671974" cy="671974"/>
          </a:xfrm>
        </p:grpSpPr>
        <p:sp>
          <p:nvSpPr>
            <p:cNvPr id="357" name="椭圆 356">
              <a:extLst>
                <a:ext uri="{FF2B5EF4-FFF2-40B4-BE49-F238E27FC236}">
                  <a16:creationId xmlns:a16="http://schemas.microsoft.com/office/drawing/2014/main" id="{051C3729-0D58-48A0-8B45-EFB6A66E396B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358" name="PA-Graphic 86">
              <a:extLst>
                <a:ext uri="{FF2B5EF4-FFF2-40B4-BE49-F238E27FC236}">
                  <a16:creationId xmlns:a16="http://schemas.microsoft.com/office/drawing/2014/main" id="{B14C520C-F534-4305-B397-9AD6145D646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5DC9740E-A8E3-437D-8A23-775FE78A65B3}"/>
              </a:ext>
            </a:extLst>
          </p:cNvPr>
          <p:cNvGrpSpPr/>
          <p:nvPr/>
        </p:nvGrpSpPr>
        <p:grpSpPr>
          <a:xfrm>
            <a:off x="2856335" y="5167380"/>
            <a:ext cx="598970" cy="598970"/>
            <a:chOff x="1625024" y="7355225"/>
            <a:chExt cx="671974" cy="671974"/>
          </a:xfrm>
        </p:grpSpPr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6332D632-EE8C-4711-B946-994196BF0527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364" name="PA-Graphic 86">
              <a:extLst>
                <a:ext uri="{FF2B5EF4-FFF2-40B4-BE49-F238E27FC236}">
                  <a16:creationId xmlns:a16="http://schemas.microsoft.com/office/drawing/2014/main" id="{77B82B08-3B3A-4049-8562-5E5C8AD85C5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0F15B9F6-5D29-466A-B8E1-43A3FF0652A7}"/>
              </a:ext>
            </a:extLst>
          </p:cNvPr>
          <p:cNvGrpSpPr/>
          <p:nvPr/>
        </p:nvGrpSpPr>
        <p:grpSpPr>
          <a:xfrm>
            <a:off x="4322213" y="4410027"/>
            <a:ext cx="598970" cy="598970"/>
            <a:chOff x="1625024" y="7355225"/>
            <a:chExt cx="671974" cy="671974"/>
          </a:xfrm>
        </p:grpSpPr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14015109-F530-437F-9F59-5544AA57B672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367" name="PA-Graphic 86">
              <a:extLst>
                <a:ext uri="{FF2B5EF4-FFF2-40B4-BE49-F238E27FC236}">
                  <a16:creationId xmlns:a16="http://schemas.microsoft.com/office/drawing/2014/main" id="{8940111C-D5D6-4BFA-854A-DCCC1D3F76A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C623FAAE-838F-45A6-B71F-37BB07FC4699}"/>
              </a:ext>
            </a:extLst>
          </p:cNvPr>
          <p:cNvGrpSpPr/>
          <p:nvPr/>
        </p:nvGrpSpPr>
        <p:grpSpPr>
          <a:xfrm>
            <a:off x="4368879" y="2328176"/>
            <a:ext cx="598970" cy="598970"/>
            <a:chOff x="1625024" y="7355225"/>
            <a:chExt cx="671974" cy="671974"/>
          </a:xfrm>
        </p:grpSpPr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3773C84C-5573-453C-8CFE-7C64B7876927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370" name="PA-Graphic 86">
              <a:extLst>
                <a:ext uri="{FF2B5EF4-FFF2-40B4-BE49-F238E27FC236}">
                  <a16:creationId xmlns:a16="http://schemas.microsoft.com/office/drawing/2014/main" id="{6705CCB1-6DCA-4D7A-ADF8-F48B819191B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B8985707-0994-4DFC-8F5C-5B7B0795D3D0}"/>
              </a:ext>
            </a:extLst>
          </p:cNvPr>
          <p:cNvGrpSpPr/>
          <p:nvPr/>
        </p:nvGrpSpPr>
        <p:grpSpPr>
          <a:xfrm>
            <a:off x="7449448" y="2243249"/>
            <a:ext cx="2904965" cy="2904965"/>
            <a:chOff x="1569959" y="2219960"/>
            <a:chExt cx="3096592" cy="3096592"/>
          </a:xfrm>
        </p:grpSpPr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CEB2EDD6-A409-44F7-9F9A-D2637E4B1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909" y="2408228"/>
              <a:ext cx="2724694" cy="2720058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29">
              <a:extLst>
                <a:ext uri="{FF2B5EF4-FFF2-40B4-BE49-F238E27FC236}">
                  <a16:creationId xmlns:a16="http://schemas.microsoft.com/office/drawing/2014/main" id="{A8109AF4-26BB-4B6C-A391-4941C734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959" y="2219960"/>
              <a:ext cx="3096592" cy="3096592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80" name="图片 379" descr="黑暗里有星球&#10;&#10;描述已自动生成">
            <a:extLst>
              <a:ext uri="{FF2B5EF4-FFF2-40B4-BE49-F238E27FC236}">
                <a16:creationId xmlns:a16="http://schemas.microsoft.com/office/drawing/2014/main" id="{690A1A32-8344-4CD3-8832-1D3A68C6646A}"/>
              </a:ext>
            </a:extLst>
          </p:cNvPr>
          <p:cNvPicPr>
            <a:picLocks/>
          </p:cNvPicPr>
          <p:nvPr/>
        </p:nvPicPr>
        <p:blipFill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252" y="2439954"/>
            <a:ext cx="2487154" cy="2487150"/>
          </a:xfrm>
          <a:prstGeom prst="rect">
            <a:avLst/>
          </a:prstGeom>
        </p:spPr>
      </p:pic>
      <p:sp>
        <p:nvSpPr>
          <p:cNvPr id="381" name="椭圆 380">
            <a:extLst>
              <a:ext uri="{FF2B5EF4-FFF2-40B4-BE49-F238E27FC236}">
                <a16:creationId xmlns:a16="http://schemas.microsoft.com/office/drawing/2014/main" id="{CEAE690D-AE61-4384-A5E3-EC5BE0C70704}"/>
              </a:ext>
            </a:extLst>
          </p:cNvPr>
          <p:cNvSpPr/>
          <p:nvPr/>
        </p:nvSpPr>
        <p:spPr>
          <a:xfrm>
            <a:off x="7679252" y="2439954"/>
            <a:ext cx="2487154" cy="2487149"/>
          </a:xfrm>
          <a:prstGeom prst="ellipse">
            <a:avLst/>
          </a:prstGeom>
          <a:gradFill flip="none" rotWithShape="1">
            <a:gsLst>
              <a:gs pos="32000">
                <a:schemeClr val="bg1">
                  <a:alpha val="43000"/>
                </a:schemeClr>
              </a:gs>
              <a:gs pos="100000">
                <a:schemeClr val="bg1">
                  <a:alpha val="1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2" name="椭圆 381">
            <a:extLst>
              <a:ext uri="{FF2B5EF4-FFF2-40B4-BE49-F238E27FC236}">
                <a16:creationId xmlns:a16="http://schemas.microsoft.com/office/drawing/2014/main" id="{73A2F04C-E6B3-4F3C-B4E2-8761AE20A3C4}"/>
              </a:ext>
            </a:extLst>
          </p:cNvPr>
          <p:cNvSpPr/>
          <p:nvPr/>
        </p:nvSpPr>
        <p:spPr>
          <a:xfrm>
            <a:off x="8099020" y="1886654"/>
            <a:ext cx="1595295" cy="3593749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/>
                </a:gs>
                <a:gs pos="62000">
                  <a:schemeClr val="accent1">
                    <a:alpha val="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3" name="椭圆 382">
            <a:extLst>
              <a:ext uri="{FF2B5EF4-FFF2-40B4-BE49-F238E27FC236}">
                <a16:creationId xmlns:a16="http://schemas.microsoft.com/office/drawing/2014/main" id="{FC079F9E-4EA3-4A4B-AAEF-EBC112868EC6}"/>
              </a:ext>
            </a:extLst>
          </p:cNvPr>
          <p:cNvSpPr/>
          <p:nvPr/>
        </p:nvSpPr>
        <p:spPr>
          <a:xfrm rot="18300000">
            <a:off x="8099020" y="1886653"/>
            <a:ext cx="1595294" cy="3593750"/>
          </a:xfrm>
          <a:prstGeom prst="ellipse">
            <a:avLst/>
          </a:prstGeom>
          <a:gradFill>
            <a:gsLst>
              <a:gs pos="22000">
                <a:schemeClr val="accent1">
                  <a:alpha val="2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9525">
            <a:gradFill flip="none" rotWithShape="1">
              <a:gsLst>
                <a:gs pos="2200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4" name="椭圆 383">
            <a:extLst>
              <a:ext uri="{FF2B5EF4-FFF2-40B4-BE49-F238E27FC236}">
                <a16:creationId xmlns:a16="http://schemas.microsoft.com/office/drawing/2014/main" id="{606BA415-BD63-4A42-BA69-E126A9B68EAA}"/>
              </a:ext>
            </a:extLst>
          </p:cNvPr>
          <p:cNvSpPr/>
          <p:nvPr/>
        </p:nvSpPr>
        <p:spPr>
          <a:xfrm rot="14100000">
            <a:off x="8099021" y="1886653"/>
            <a:ext cx="1595294" cy="3593750"/>
          </a:xfrm>
          <a:prstGeom prst="ellipse">
            <a:avLst/>
          </a:prstGeom>
          <a:noFill/>
          <a:ln w="9525">
            <a:gradFill flip="none" rotWithShape="1">
              <a:gsLst>
                <a:gs pos="2200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5" name="矩形 384">
            <a:extLst>
              <a:ext uri="{FF2B5EF4-FFF2-40B4-BE49-F238E27FC236}">
                <a16:creationId xmlns:a16="http://schemas.microsoft.com/office/drawing/2014/main" id="{2221C835-6D81-4F58-9952-70BC5C8F039B}"/>
              </a:ext>
            </a:extLst>
          </p:cNvPr>
          <p:cNvSpPr/>
          <p:nvPr/>
        </p:nvSpPr>
        <p:spPr>
          <a:xfrm>
            <a:off x="6134802" y="2427650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27D904EF-9492-48D0-906E-45D7B49E1897}"/>
              </a:ext>
            </a:extLst>
          </p:cNvPr>
          <p:cNvSpPr/>
          <p:nvPr/>
        </p:nvSpPr>
        <p:spPr>
          <a:xfrm>
            <a:off x="6184774" y="4521696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机器智能</a:t>
            </a:r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061189B0-79A7-42A4-96F2-C7E14667654D}"/>
              </a:ext>
            </a:extLst>
          </p:cNvPr>
          <p:cNvSpPr/>
          <p:nvPr/>
        </p:nvSpPr>
        <p:spPr>
          <a:xfrm>
            <a:off x="10658760" y="242765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数据库</a:t>
            </a:r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9E01417C-1864-4BE6-B98B-294FD5DF3B9A}"/>
              </a:ext>
            </a:extLst>
          </p:cNvPr>
          <p:cNvSpPr/>
          <p:nvPr/>
        </p:nvSpPr>
        <p:spPr>
          <a:xfrm>
            <a:off x="10608788" y="4523348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大数据平台</a:t>
            </a:r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0ED76620-AAF5-4645-9B32-CB3AACE2B5A6}"/>
              </a:ext>
            </a:extLst>
          </p:cNvPr>
          <p:cNvSpPr/>
          <p:nvPr/>
        </p:nvSpPr>
        <p:spPr>
          <a:xfrm>
            <a:off x="8384460" y="57855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29FDD2E6-C43B-4B48-9B52-1DD71E0CB44D}"/>
              </a:ext>
            </a:extLst>
          </p:cNvPr>
          <p:cNvSpPr/>
          <p:nvPr/>
        </p:nvSpPr>
        <p:spPr>
          <a:xfrm>
            <a:off x="8214943" y="345269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数据智能</a:t>
            </a:r>
          </a:p>
        </p:txBody>
      </p:sp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B1A14241-32C1-4904-B522-FFB452F6F87D}"/>
              </a:ext>
            </a:extLst>
          </p:cNvPr>
          <p:cNvGrpSpPr/>
          <p:nvPr/>
        </p:nvGrpSpPr>
        <p:grpSpPr>
          <a:xfrm>
            <a:off x="7083215" y="2288403"/>
            <a:ext cx="598970" cy="598970"/>
            <a:chOff x="1625024" y="7355225"/>
            <a:chExt cx="671974" cy="671974"/>
          </a:xfrm>
        </p:grpSpPr>
        <p:sp>
          <p:nvSpPr>
            <p:cNvPr id="392" name="椭圆 391">
              <a:extLst>
                <a:ext uri="{FF2B5EF4-FFF2-40B4-BE49-F238E27FC236}">
                  <a16:creationId xmlns:a16="http://schemas.microsoft.com/office/drawing/2014/main" id="{9A5E5864-0BB8-431C-ABD1-66B743A4196B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393" name="PA-Graphic 86">
              <a:extLst>
                <a:ext uri="{FF2B5EF4-FFF2-40B4-BE49-F238E27FC236}">
                  <a16:creationId xmlns:a16="http://schemas.microsoft.com/office/drawing/2014/main" id="{EE445D0C-15D2-47C5-BD0B-D99E88F1687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394" name="组合 393">
            <a:extLst>
              <a:ext uri="{FF2B5EF4-FFF2-40B4-BE49-F238E27FC236}">
                <a16:creationId xmlns:a16="http://schemas.microsoft.com/office/drawing/2014/main" id="{478143BD-C88E-482F-BF16-CAE4FC591D07}"/>
              </a:ext>
            </a:extLst>
          </p:cNvPr>
          <p:cNvGrpSpPr/>
          <p:nvPr/>
        </p:nvGrpSpPr>
        <p:grpSpPr>
          <a:xfrm>
            <a:off x="7150713" y="4364135"/>
            <a:ext cx="598970" cy="598970"/>
            <a:chOff x="1625024" y="7355225"/>
            <a:chExt cx="671974" cy="671974"/>
          </a:xfrm>
        </p:grpSpPr>
        <p:sp>
          <p:nvSpPr>
            <p:cNvPr id="395" name="椭圆 394">
              <a:extLst>
                <a:ext uri="{FF2B5EF4-FFF2-40B4-BE49-F238E27FC236}">
                  <a16:creationId xmlns:a16="http://schemas.microsoft.com/office/drawing/2014/main" id="{D69EB655-512D-40B2-A8D6-CDEC9673DC68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417" name="PA-Graphic 86">
              <a:extLst>
                <a:ext uri="{FF2B5EF4-FFF2-40B4-BE49-F238E27FC236}">
                  <a16:creationId xmlns:a16="http://schemas.microsoft.com/office/drawing/2014/main" id="{B5393819-D60B-4C13-871B-998BEE50077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418" name="组合 417">
            <a:extLst>
              <a:ext uri="{FF2B5EF4-FFF2-40B4-BE49-F238E27FC236}">
                <a16:creationId xmlns:a16="http://schemas.microsoft.com/office/drawing/2014/main" id="{1BAAA299-FD8F-48C3-92C6-8BEFA50C7B3E}"/>
              </a:ext>
            </a:extLst>
          </p:cNvPr>
          <p:cNvGrpSpPr/>
          <p:nvPr/>
        </p:nvGrpSpPr>
        <p:grpSpPr>
          <a:xfrm>
            <a:off x="8597182" y="5167380"/>
            <a:ext cx="598970" cy="598970"/>
            <a:chOff x="1625024" y="7355225"/>
            <a:chExt cx="671974" cy="671974"/>
          </a:xfrm>
        </p:grpSpPr>
        <p:sp>
          <p:nvSpPr>
            <p:cNvPr id="419" name="椭圆 418">
              <a:extLst>
                <a:ext uri="{FF2B5EF4-FFF2-40B4-BE49-F238E27FC236}">
                  <a16:creationId xmlns:a16="http://schemas.microsoft.com/office/drawing/2014/main" id="{3BC60E89-6A61-467D-A97B-856F10D04EEB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420" name="PA-Graphic 86">
              <a:extLst>
                <a:ext uri="{FF2B5EF4-FFF2-40B4-BE49-F238E27FC236}">
                  <a16:creationId xmlns:a16="http://schemas.microsoft.com/office/drawing/2014/main" id="{E09B4F41-AA1D-4CC5-960E-455F2F876A8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CE82AF0A-FB12-47D7-B6E7-770ACCBD1FF0}"/>
              </a:ext>
            </a:extLst>
          </p:cNvPr>
          <p:cNvGrpSpPr/>
          <p:nvPr/>
        </p:nvGrpSpPr>
        <p:grpSpPr>
          <a:xfrm>
            <a:off x="10063060" y="4410027"/>
            <a:ext cx="598970" cy="598970"/>
            <a:chOff x="1625024" y="7355225"/>
            <a:chExt cx="671974" cy="671974"/>
          </a:xfrm>
        </p:grpSpPr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62AF12F3-039D-4F27-9946-EF58619D5CC6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423" name="PA-Graphic 86">
              <a:extLst>
                <a:ext uri="{FF2B5EF4-FFF2-40B4-BE49-F238E27FC236}">
                  <a16:creationId xmlns:a16="http://schemas.microsoft.com/office/drawing/2014/main" id="{98243832-2F7B-42A4-97CC-57F71F0607D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FE58635-B1C3-455E-B975-9599B616524B}"/>
              </a:ext>
            </a:extLst>
          </p:cNvPr>
          <p:cNvGrpSpPr/>
          <p:nvPr/>
        </p:nvGrpSpPr>
        <p:grpSpPr>
          <a:xfrm>
            <a:off x="10109726" y="2328176"/>
            <a:ext cx="598970" cy="598970"/>
            <a:chOff x="1625024" y="7355225"/>
            <a:chExt cx="671974" cy="671974"/>
          </a:xfrm>
        </p:grpSpPr>
        <p:sp>
          <p:nvSpPr>
            <p:cNvPr id="473" name="椭圆 472">
              <a:extLst>
                <a:ext uri="{FF2B5EF4-FFF2-40B4-BE49-F238E27FC236}">
                  <a16:creationId xmlns:a16="http://schemas.microsoft.com/office/drawing/2014/main" id="{C6F756DC-60DF-4694-B406-62E4271362BC}"/>
                </a:ext>
              </a:extLst>
            </p:cNvPr>
            <p:cNvSpPr/>
            <p:nvPr/>
          </p:nvSpPr>
          <p:spPr>
            <a:xfrm>
              <a:off x="1625024" y="7355225"/>
              <a:ext cx="671974" cy="67197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pic>
          <p:nvPicPr>
            <p:cNvPr id="474" name="PA-Graphic 86">
              <a:extLst>
                <a:ext uri="{FF2B5EF4-FFF2-40B4-BE49-F238E27FC236}">
                  <a16:creationId xmlns:a16="http://schemas.microsoft.com/office/drawing/2014/main" id="{709EAB55-E7E6-474E-B300-AADAFA463E0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15792" y="7536813"/>
              <a:ext cx="304868" cy="304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73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4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4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227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0" dur="227" autoRev="1" fill="hold">
                                          <p:stCondLst>
                                            <p:cond delay="795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41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41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27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16" dur="227" autoRev="1" fill="hold">
                                          <p:stCondLst>
                                            <p:cond delay="79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41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41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27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22" dur="227" autoRev="1" fill="hold">
                                          <p:stCondLst>
                                            <p:cond delay="795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2.22222E-6 L 0.01692 -2.22222E-6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2.22222E-6 L 0.01693 2.22222E-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2.96296E-6 L -0.00013 -0.03125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7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7.40741E-7 L -0.01511 7.40741E-7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2.22222E-6 L -0.01511 -2.22222E-6 " pathEditMode="relative" rAng="0" ptsTypes="AA">
                                      <p:cBhvr>
                                        <p:cTn id="47" dur="75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1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4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27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53" dur="227" autoRev="1" fill="hold">
                                          <p:stCondLst>
                                            <p:cond delay="795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3" presetClass="entr" presetSubtype="1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41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41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27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59" dur="227" autoRev="1" fill="hold">
                                          <p:stCondLst>
                                            <p:cond delay="795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3" presetClass="entr" presetSubtype="1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41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41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27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by x="110000" y="110000"/>
                                      <p:from x="100000" y="100000"/>
                                      <p:to x="110000" y="110000"/>
                                    </p:animScale>
                                    <p:animScale>
                                      <p:cBhvr>
                                        <p:cTn id="65" dur="227" autoRev="1" fill="hold">
                                          <p:stCondLst>
                                            <p:cond delay="795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</p:cBhvr>
                                      <p:by x="95000" y="95000"/>
                                      <p:from x="100000" y="100000"/>
                                      <p:to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-2.22222E-6 L 0.01693 -2.22222E-6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2.22222E-6 L 0.01692 2.22222E-6 " pathEditMode="relative" rAng="0" ptsTypes="AA">
                                      <p:cBhvr>
                                        <p:cTn id="75" dur="750" spd="-100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2.96296E-6 L -0.00013 -0.03125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7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7.40741E-7 L -0.0151 7.40741E-7 " pathEditMode="relative" rAng="0" ptsTypes="AA">
                                      <p:cBhvr>
                                        <p:cTn id="85" dur="750" spd="-100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2.22222E-6 L -0.0151 -2.22222E-6 " pathEditMode="relative" rAng="0" ptsTypes="AA">
                                      <p:cBhvr>
                                        <p:cTn id="90" dur="750" spd="-100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382" grpId="0" animBg="1"/>
      <p:bldP spid="383" grpId="0" animBg="1"/>
      <p:bldP spid="384" grpId="0" animBg="1"/>
      <p:bldP spid="385" grpId="0"/>
      <p:bldP spid="385" grpId="1"/>
      <p:bldP spid="386" grpId="0"/>
      <p:bldP spid="386" grpId="1"/>
      <p:bldP spid="387" grpId="0"/>
      <p:bldP spid="387" grpId="1"/>
      <p:bldP spid="388" grpId="0"/>
      <p:bldP spid="388" grpId="1"/>
      <p:bldP spid="389" grpId="0"/>
      <p:bldP spid="38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772F21B-0E50-4600-BC7F-F861EB1980BF}"/>
              </a:ext>
            </a:extLst>
          </p:cNvPr>
          <p:cNvSpPr/>
          <p:nvPr/>
        </p:nvSpPr>
        <p:spPr>
          <a:xfrm>
            <a:off x="1245554" y="2915833"/>
            <a:ext cx="2205198" cy="2205198"/>
          </a:xfrm>
          <a:prstGeom prst="rect">
            <a:avLst/>
          </a:prstGeom>
          <a:noFill/>
          <a:ln w="15875" cap="rnd">
            <a:gradFill>
              <a:gsLst>
                <a:gs pos="17000">
                  <a:schemeClr val="accent1">
                    <a:alpha val="0"/>
                  </a:schemeClr>
                </a:gs>
                <a:gs pos="97345">
                  <a:schemeClr val="accent1">
                    <a:alpha val="19000"/>
                  </a:schemeClr>
                </a:gs>
                <a:gs pos="54000">
                  <a:schemeClr val="accent1">
                    <a:alpha val="14000"/>
                  </a:schemeClr>
                </a:gs>
              </a:gsLst>
              <a:lin ang="8100000" scaled="0"/>
            </a:gradFill>
            <a:prstDash val="sysDash"/>
            <a:round/>
          </a:ln>
          <a:effectLst>
            <a:outerShdw blurRad="381000" dist="393700" dir="7500000" sx="87000" sy="87000" algn="t" rotWithShape="0">
              <a:srgbClr val="E33128">
                <a:alpha val="40000"/>
              </a:srgbClr>
            </a:outerShdw>
          </a:effectLst>
          <a:scene3d>
            <a:camera prst="isometricTopUp"/>
            <a:lightRig rig="contrasting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10FCB3-088F-4F0A-A5DE-3755EE1E1C73}"/>
              </a:ext>
            </a:extLst>
          </p:cNvPr>
          <p:cNvGrpSpPr/>
          <p:nvPr/>
        </p:nvGrpSpPr>
        <p:grpSpPr>
          <a:xfrm>
            <a:off x="1115126" y="1770390"/>
            <a:ext cx="2466055" cy="2888690"/>
            <a:chOff x="1115126" y="2273360"/>
            <a:chExt cx="2466055" cy="288869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C2A4445-AD71-40AB-B254-AA37D3D21AFE}"/>
                </a:ext>
              </a:extLst>
            </p:cNvPr>
            <p:cNvSpPr/>
            <p:nvPr/>
          </p:nvSpPr>
          <p:spPr>
            <a:xfrm>
              <a:off x="1707505" y="3880754"/>
              <a:ext cx="1281296" cy="1281296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6000"/>
                    </a:schemeClr>
                  </a:gs>
                </a:gsLst>
                <a:lin ang="8100000" scaled="0"/>
              </a:gradFill>
            </a:ln>
            <a:effectLst>
              <a:outerShdw blurRad="381000" dist="393700" dir="7500000" sx="87000" sy="87000" algn="t" rotWithShape="0">
                <a:srgbClr val="E33128">
                  <a:alpha val="40000"/>
                </a:srgbClr>
              </a:outerShdw>
            </a:effectLst>
            <a:scene3d>
              <a:camera prst="isometricTopUp"/>
              <a:lightRig rig="contrasting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84B4F34-9ED0-4630-B3D0-5C436A30E732}"/>
                </a:ext>
              </a:extLst>
            </p:cNvPr>
            <p:cNvSpPr/>
            <p:nvPr/>
          </p:nvSpPr>
          <p:spPr>
            <a:xfrm>
              <a:off x="1626283" y="3450653"/>
              <a:ext cx="1443740" cy="1443739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5000"/>
                    <a:lumOff val="15000"/>
                  </a:schemeClr>
                </a:gs>
              </a:gsLst>
              <a:lin ang="1800000" scaled="0"/>
              <a:tileRect/>
            </a:gradFill>
            <a:ln>
              <a:noFill/>
            </a:ln>
            <a:effectLst>
              <a:outerShdw blurRad="381000" dist="393700" dir="7500000" sx="87000" sy="87000" algn="t" rotWithShape="0">
                <a:schemeClr val="accent1">
                  <a:alpha val="40000"/>
                </a:schemeClr>
              </a:outerShdw>
            </a:effectLst>
            <a:scene3d>
              <a:camera prst="isometricTopUp"/>
              <a:lightRig rig="contrasting" dir="t"/>
            </a:scene3d>
            <a:sp3d extrusionH="25400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054E6D2-0363-4BE2-B286-46DAD0ABA61C}"/>
                </a:ext>
              </a:extLst>
            </p:cNvPr>
            <p:cNvSpPr/>
            <p:nvPr/>
          </p:nvSpPr>
          <p:spPr>
            <a:xfrm>
              <a:off x="1115126" y="2565306"/>
              <a:ext cx="1443739" cy="144373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33000"/>
                  </a:schemeClr>
                </a:gs>
                <a:gs pos="4000">
                  <a:schemeClr val="accent1">
                    <a:lumMod val="60000"/>
                    <a:lumOff val="40000"/>
                    <a:alpha val="4000"/>
                  </a:schemeClr>
                </a:gs>
              </a:gsLst>
              <a:lin ang="7200000" scaled="0"/>
            </a:gradFill>
            <a:ln>
              <a:noFill/>
            </a:ln>
            <a:effectLst/>
            <a:scene3d>
              <a:camera prst="isometricRightUp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55B3C55-1282-4CE6-B43C-35E1046A4C38}"/>
                </a:ext>
              </a:extLst>
            </p:cNvPr>
            <p:cNvSpPr/>
            <p:nvPr/>
          </p:nvSpPr>
          <p:spPr>
            <a:xfrm>
              <a:off x="2137442" y="2565306"/>
              <a:ext cx="1443739" cy="144373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33000"/>
                  </a:schemeClr>
                </a:gs>
                <a:gs pos="4000">
                  <a:schemeClr val="accent1">
                    <a:lumMod val="60000"/>
                    <a:lumOff val="40000"/>
                    <a:alpha val="4000"/>
                  </a:schemeClr>
                </a:gs>
              </a:gsLst>
              <a:lin ang="7200000" scaled="0"/>
              <a:tileRect/>
            </a:gradFill>
            <a:ln>
              <a:noFill/>
            </a:ln>
            <a:effectLst/>
            <a:scene3d>
              <a:camera prst="isometricLeftDown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552B1F8-F5BC-42F2-A283-2206C4340CF7}"/>
                </a:ext>
              </a:extLst>
            </p:cNvPr>
            <p:cNvSpPr/>
            <p:nvPr/>
          </p:nvSpPr>
          <p:spPr>
            <a:xfrm>
              <a:off x="2137442" y="3146134"/>
              <a:ext cx="1443739" cy="144373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33000"/>
                  </a:schemeClr>
                </a:gs>
                <a:gs pos="31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200000" scaled="0"/>
            </a:gradFill>
            <a:ln>
              <a:noFill/>
            </a:ln>
            <a:effectLst/>
            <a:scene3d>
              <a:camera prst="isometricRightUp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979B894-0326-4694-B86E-127D4AE45952}"/>
                </a:ext>
              </a:extLst>
            </p:cNvPr>
            <p:cNvSpPr/>
            <p:nvPr/>
          </p:nvSpPr>
          <p:spPr>
            <a:xfrm>
              <a:off x="1115126" y="3158884"/>
              <a:ext cx="1443739" cy="144373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25000"/>
                  </a:schemeClr>
                </a:gs>
                <a:gs pos="31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isometricLeftDown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A720922-795F-4C76-BE20-63D766900130}"/>
                </a:ext>
              </a:extLst>
            </p:cNvPr>
            <p:cNvSpPr/>
            <p:nvPr/>
          </p:nvSpPr>
          <p:spPr>
            <a:xfrm>
              <a:off x="1626283" y="2273360"/>
              <a:ext cx="1443740" cy="1443739"/>
            </a:xfrm>
            <a:prstGeom prst="rect">
              <a:avLst/>
            </a:prstGeom>
            <a:gradFill flip="none" rotWithShape="1">
              <a:gsLst>
                <a:gs pos="75000">
                  <a:schemeClr val="accent1">
                    <a:lumMod val="20000"/>
                    <a:lumOff val="80000"/>
                    <a:alpha val="0"/>
                  </a:schemeClr>
                </a:gs>
                <a:gs pos="1000">
                  <a:schemeClr val="accent1">
                    <a:alpha val="24000"/>
                  </a:schemeClr>
                </a:gs>
              </a:gsLst>
              <a:lin ang="1800000" scaled="0"/>
              <a:tileRect/>
            </a:gradFill>
            <a:ln>
              <a:noFill/>
            </a:ln>
            <a:effectLst/>
            <a:scene3d>
              <a:camera prst="isometricTopUp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Freeform: Shape 2">
            <a:extLst>
              <a:ext uri="{FF2B5EF4-FFF2-40B4-BE49-F238E27FC236}">
                <a16:creationId xmlns:a16="http://schemas.microsoft.com/office/drawing/2014/main" id="{93C80BFB-2AA2-4369-B614-B0598E859427}"/>
              </a:ext>
            </a:extLst>
          </p:cNvPr>
          <p:cNvSpPr/>
          <p:nvPr/>
        </p:nvSpPr>
        <p:spPr>
          <a:xfrm>
            <a:off x="2039544" y="3085511"/>
            <a:ext cx="584536" cy="584542"/>
          </a:xfrm>
          <a:custGeom>
            <a:avLst/>
            <a:gdLst>
              <a:gd name="connsiteX0" fmla="*/ 325798 w 496455"/>
              <a:gd name="connsiteY0" fmla="*/ 393034 h 496462"/>
              <a:gd name="connsiteX1" fmla="*/ 439569 w 496455"/>
              <a:gd name="connsiteY1" fmla="*/ 393034 h 496462"/>
              <a:gd name="connsiteX2" fmla="*/ 496455 w 496455"/>
              <a:gd name="connsiteY2" fmla="*/ 449919 h 496462"/>
              <a:gd name="connsiteX3" fmla="*/ 496455 w 496455"/>
              <a:gd name="connsiteY3" fmla="*/ 480948 h 496462"/>
              <a:gd name="connsiteX4" fmla="*/ 480941 w 496455"/>
              <a:gd name="connsiteY4" fmla="*/ 496462 h 496462"/>
              <a:gd name="connsiteX5" fmla="*/ 284427 w 496455"/>
              <a:gd name="connsiteY5" fmla="*/ 496462 h 496462"/>
              <a:gd name="connsiteX6" fmla="*/ 268913 w 496455"/>
              <a:gd name="connsiteY6" fmla="*/ 480948 h 496462"/>
              <a:gd name="connsiteX7" fmla="*/ 268913 w 496455"/>
              <a:gd name="connsiteY7" fmla="*/ 449919 h 496462"/>
              <a:gd name="connsiteX8" fmla="*/ 325798 w 496455"/>
              <a:gd name="connsiteY8" fmla="*/ 393034 h 496462"/>
              <a:gd name="connsiteX9" fmla="*/ 56885 w 496455"/>
              <a:gd name="connsiteY9" fmla="*/ 393034 h 496462"/>
              <a:gd name="connsiteX10" fmla="*/ 170656 w 496455"/>
              <a:gd name="connsiteY10" fmla="*/ 393034 h 496462"/>
              <a:gd name="connsiteX11" fmla="*/ 227542 w 496455"/>
              <a:gd name="connsiteY11" fmla="*/ 449919 h 496462"/>
              <a:gd name="connsiteX12" fmla="*/ 227542 w 496455"/>
              <a:gd name="connsiteY12" fmla="*/ 480948 h 496462"/>
              <a:gd name="connsiteX13" fmla="*/ 212028 w 496455"/>
              <a:gd name="connsiteY13" fmla="*/ 496462 h 496462"/>
              <a:gd name="connsiteX14" fmla="*/ 15514 w 496455"/>
              <a:gd name="connsiteY14" fmla="*/ 496462 h 496462"/>
              <a:gd name="connsiteX15" fmla="*/ 0 w 496455"/>
              <a:gd name="connsiteY15" fmla="*/ 480948 h 496462"/>
              <a:gd name="connsiteX16" fmla="*/ 0 w 496455"/>
              <a:gd name="connsiteY16" fmla="*/ 449919 h 496462"/>
              <a:gd name="connsiteX17" fmla="*/ 56885 w 496455"/>
              <a:gd name="connsiteY17" fmla="*/ 393034 h 496462"/>
              <a:gd name="connsiteX18" fmla="*/ 382684 w 496455"/>
              <a:gd name="connsiteY18" fmla="*/ 227549 h 496462"/>
              <a:gd name="connsiteX19" fmla="*/ 444741 w 496455"/>
              <a:gd name="connsiteY19" fmla="*/ 289606 h 496462"/>
              <a:gd name="connsiteX20" fmla="*/ 382684 w 496455"/>
              <a:gd name="connsiteY20" fmla="*/ 351663 h 496462"/>
              <a:gd name="connsiteX21" fmla="*/ 320627 w 496455"/>
              <a:gd name="connsiteY21" fmla="*/ 289606 h 496462"/>
              <a:gd name="connsiteX22" fmla="*/ 382684 w 496455"/>
              <a:gd name="connsiteY22" fmla="*/ 227549 h 496462"/>
              <a:gd name="connsiteX23" fmla="*/ 113771 w 496455"/>
              <a:gd name="connsiteY23" fmla="*/ 227549 h 496462"/>
              <a:gd name="connsiteX24" fmla="*/ 175828 w 496455"/>
              <a:gd name="connsiteY24" fmla="*/ 289606 h 496462"/>
              <a:gd name="connsiteX25" fmla="*/ 113771 w 496455"/>
              <a:gd name="connsiteY25" fmla="*/ 351663 h 496462"/>
              <a:gd name="connsiteX26" fmla="*/ 51714 w 496455"/>
              <a:gd name="connsiteY26" fmla="*/ 289606 h 496462"/>
              <a:gd name="connsiteX27" fmla="*/ 113771 w 496455"/>
              <a:gd name="connsiteY27" fmla="*/ 227549 h 496462"/>
              <a:gd name="connsiteX28" fmla="*/ 206028 w 496455"/>
              <a:gd name="connsiteY28" fmla="*/ 210401 h 496462"/>
              <a:gd name="connsiteX29" fmla="*/ 290425 w 496455"/>
              <a:gd name="connsiteY29" fmla="*/ 210401 h 496462"/>
              <a:gd name="connsiteX30" fmla="*/ 290425 w 496455"/>
              <a:gd name="connsiteY30" fmla="*/ 225295 h 496462"/>
              <a:gd name="connsiteX31" fmla="*/ 267257 w 496455"/>
              <a:gd name="connsiteY31" fmla="*/ 248256 h 496462"/>
              <a:gd name="connsiteX32" fmla="*/ 229196 w 496455"/>
              <a:gd name="connsiteY32" fmla="*/ 248256 h 496462"/>
              <a:gd name="connsiteX33" fmla="*/ 206028 w 496455"/>
              <a:gd name="connsiteY33" fmla="*/ 221571 h 496462"/>
              <a:gd name="connsiteX34" fmla="*/ 246800 w 496455"/>
              <a:gd name="connsiteY34" fmla="*/ 28 h 496462"/>
              <a:gd name="connsiteX35" fmla="*/ 313821 w 496455"/>
              <a:gd name="connsiteY35" fmla="*/ 26919 h 496462"/>
              <a:gd name="connsiteX36" fmla="*/ 341333 w 496455"/>
              <a:gd name="connsiteY36" fmla="*/ 92493 h 496462"/>
              <a:gd name="connsiteX37" fmla="*/ 307202 w 496455"/>
              <a:gd name="connsiteY37" fmla="*/ 164065 h 496462"/>
              <a:gd name="connsiteX38" fmla="*/ 291067 w 496455"/>
              <a:gd name="connsiteY38" fmla="*/ 189715 h 496462"/>
              <a:gd name="connsiteX39" fmla="*/ 205635 w 496455"/>
              <a:gd name="connsiteY39" fmla="*/ 189715 h 496462"/>
              <a:gd name="connsiteX40" fmla="*/ 190535 w 496455"/>
              <a:gd name="connsiteY40" fmla="*/ 165099 h 496462"/>
              <a:gd name="connsiteX41" fmla="*/ 155162 w 496455"/>
              <a:gd name="connsiteY41" fmla="*/ 90631 h 496462"/>
              <a:gd name="connsiteX42" fmla="*/ 246800 w 496455"/>
              <a:gd name="connsiteY42" fmla="*/ 28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6455" h="496462">
                <a:moveTo>
                  <a:pt x="325798" y="393034"/>
                </a:moveTo>
                <a:lnTo>
                  <a:pt x="439569" y="393034"/>
                </a:lnTo>
                <a:cubicBezTo>
                  <a:pt x="470950" y="393034"/>
                  <a:pt x="496455" y="418539"/>
                  <a:pt x="496455" y="449919"/>
                </a:cubicBezTo>
                <a:lnTo>
                  <a:pt x="496455" y="480948"/>
                </a:lnTo>
                <a:cubicBezTo>
                  <a:pt x="496455" y="489512"/>
                  <a:pt x="489505" y="496462"/>
                  <a:pt x="480941" y="496462"/>
                </a:cubicBezTo>
                <a:lnTo>
                  <a:pt x="284427" y="496462"/>
                </a:lnTo>
                <a:cubicBezTo>
                  <a:pt x="275863" y="496462"/>
                  <a:pt x="268913" y="489512"/>
                  <a:pt x="268913" y="480948"/>
                </a:cubicBezTo>
                <a:lnTo>
                  <a:pt x="268913" y="449919"/>
                </a:lnTo>
                <a:cubicBezTo>
                  <a:pt x="268913" y="418539"/>
                  <a:pt x="294418" y="393034"/>
                  <a:pt x="325798" y="393034"/>
                </a:cubicBezTo>
                <a:close/>
                <a:moveTo>
                  <a:pt x="56885" y="393034"/>
                </a:moveTo>
                <a:lnTo>
                  <a:pt x="170656" y="393034"/>
                </a:lnTo>
                <a:cubicBezTo>
                  <a:pt x="202037" y="393034"/>
                  <a:pt x="227542" y="418539"/>
                  <a:pt x="227542" y="449919"/>
                </a:cubicBezTo>
                <a:lnTo>
                  <a:pt x="227542" y="480948"/>
                </a:lnTo>
                <a:cubicBezTo>
                  <a:pt x="227542" y="489512"/>
                  <a:pt x="220592" y="496462"/>
                  <a:pt x="212028" y="496462"/>
                </a:cubicBezTo>
                <a:lnTo>
                  <a:pt x="15514" y="496462"/>
                </a:lnTo>
                <a:cubicBezTo>
                  <a:pt x="6950" y="496462"/>
                  <a:pt x="0" y="489512"/>
                  <a:pt x="0" y="480948"/>
                </a:cubicBezTo>
                <a:lnTo>
                  <a:pt x="0" y="449919"/>
                </a:lnTo>
                <a:cubicBezTo>
                  <a:pt x="0" y="418539"/>
                  <a:pt x="25505" y="393034"/>
                  <a:pt x="56885" y="393034"/>
                </a:cubicBezTo>
                <a:close/>
                <a:moveTo>
                  <a:pt x="382684" y="227549"/>
                </a:moveTo>
                <a:cubicBezTo>
                  <a:pt x="416957" y="227549"/>
                  <a:pt x="444741" y="255333"/>
                  <a:pt x="444741" y="289606"/>
                </a:cubicBezTo>
                <a:cubicBezTo>
                  <a:pt x="444741" y="323879"/>
                  <a:pt x="416957" y="351663"/>
                  <a:pt x="382684" y="351663"/>
                </a:cubicBezTo>
                <a:cubicBezTo>
                  <a:pt x="348411" y="351663"/>
                  <a:pt x="320627" y="323879"/>
                  <a:pt x="320627" y="289606"/>
                </a:cubicBezTo>
                <a:cubicBezTo>
                  <a:pt x="320627" y="255333"/>
                  <a:pt x="348411" y="227549"/>
                  <a:pt x="382684" y="227549"/>
                </a:cubicBezTo>
                <a:close/>
                <a:moveTo>
                  <a:pt x="113771" y="227549"/>
                </a:moveTo>
                <a:cubicBezTo>
                  <a:pt x="148044" y="227549"/>
                  <a:pt x="175828" y="255333"/>
                  <a:pt x="175828" y="289606"/>
                </a:cubicBezTo>
                <a:cubicBezTo>
                  <a:pt x="175828" y="323879"/>
                  <a:pt x="148044" y="351663"/>
                  <a:pt x="113771" y="351663"/>
                </a:cubicBezTo>
                <a:cubicBezTo>
                  <a:pt x="79498" y="351663"/>
                  <a:pt x="51714" y="323879"/>
                  <a:pt x="51714" y="289606"/>
                </a:cubicBezTo>
                <a:cubicBezTo>
                  <a:pt x="51714" y="255333"/>
                  <a:pt x="79498" y="227549"/>
                  <a:pt x="113771" y="227549"/>
                </a:cubicBezTo>
                <a:close/>
                <a:moveTo>
                  <a:pt x="206028" y="210401"/>
                </a:moveTo>
                <a:lnTo>
                  <a:pt x="290425" y="210401"/>
                </a:lnTo>
                <a:lnTo>
                  <a:pt x="290425" y="225295"/>
                </a:lnTo>
                <a:cubicBezTo>
                  <a:pt x="290425" y="237913"/>
                  <a:pt x="280083" y="248256"/>
                  <a:pt x="267257" y="248256"/>
                </a:cubicBezTo>
                <a:lnTo>
                  <a:pt x="229196" y="248256"/>
                </a:lnTo>
                <a:cubicBezTo>
                  <a:pt x="218026" y="248256"/>
                  <a:pt x="206028" y="239981"/>
                  <a:pt x="206028" y="221571"/>
                </a:cubicBezTo>
                <a:close/>
                <a:moveTo>
                  <a:pt x="246800" y="28"/>
                </a:moveTo>
                <a:cubicBezTo>
                  <a:pt x="271829" y="-593"/>
                  <a:pt x="295824" y="9130"/>
                  <a:pt x="313821" y="26919"/>
                </a:cubicBezTo>
                <a:cubicBezTo>
                  <a:pt x="331611" y="44295"/>
                  <a:pt x="341333" y="67670"/>
                  <a:pt x="341333" y="92493"/>
                </a:cubicBezTo>
                <a:cubicBezTo>
                  <a:pt x="341333" y="120418"/>
                  <a:pt x="328921" y="146482"/>
                  <a:pt x="307202" y="164065"/>
                </a:cubicBezTo>
                <a:cubicBezTo>
                  <a:pt x="298514" y="171098"/>
                  <a:pt x="292928" y="180200"/>
                  <a:pt x="291067" y="189715"/>
                </a:cubicBezTo>
                <a:lnTo>
                  <a:pt x="205635" y="189715"/>
                </a:lnTo>
                <a:cubicBezTo>
                  <a:pt x="204187" y="180407"/>
                  <a:pt x="199016" y="171719"/>
                  <a:pt x="190535" y="165099"/>
                </a:cubicBezTo>
                <a:cubicBezTo>
                  <a:pt x="167574" y="147103"/>
                  <a:pt x="154542" y="120005"/>
                  <a:pt x="155162" y="90631"/>
                </a:cubicBezTo>
                <a:cubicBezTo>
                  <a:pt x="156196" y="41399"/>
                  <a:pt x="197361" y="649"/>
                  <a:pt x="246800" y="28"/>
                </a:cubicBezTo>
                <a:close/>
              </a:path>
            </a:pathLst>
          </a:custGeom>
          <a:gradFill>
            <a:gsLst>
              <a:gs pos="49000">
                <a:schemeClr val="bg1"/>
              </a:gs>
              <a:gs pos="2000">
                <a:schemeClr val="bg1"/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A81ABA8-2C77-4C4E-9F56-4FB49901BF0A}"/>
              </a:ext>
            </a:extLst>
          </p:cNvPr>
          <p:cNvSpPr/>
          <p:nvPr/>
        </p:nvSpPr>
        <p:spPr>
          <a:xfrm>
            <a:off x="4993401" y="2915833"/>
            <a:ext cx="2205198" cy="2205198"/>
          </a:xfrm>
          <a:prstGeom prst="rect">
            <a:avLst/>
          </a:prstGeom>
          <a:noFill/>
          <a:ln w="15875" cap="rnd">
            <a:gradFill>
              <a:gsLst>
                <a:gs pos="17000">
                  <a:schemeClr val="accent1">
                    <a:alpha val="0"/>
                  </a:schemeClr>
                </a:gs>
                <a:gs pos="97345">
                  <a:schemeClr val="accent1">
                    <a:alpha val="19000"/>
                  </a:schemeClr>
                </a:gs>
                <a:gs pos="54000">
                  <a:schemeClr val="accent1">
                    <a:alpha val="14000"/>
                  </a:schemeClr>
                </a:gs>
              </a:gsLst>
              <a:lin ang="8100000" scaled="0"/>
            </a:gradFill>
            <a:prstDash val="sysDash"/>
            <a:round/>
          </a:ln>
          <a:effectLst>
            <a:outerShdw blurRad="381000" dist="393700" dir="7500000" sx="87000" sy="87000" algn="t" rotWithShape="0">
              <a:srgbClr val="E33128">
                <a:alpha val="40000"/>
              </a:srgbClr>
            </a:outerShdw>
          </a:effectLst>
          <a:scene3d>
            <a:camera prst="isometricTopUp"/>
            <a:lightRig rig="contrasting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D71CC54-BEC1-4CBA-AE07-CD6A4165EF87}"/>
              </a:ext>
            </a:extLst>
          </p:cNvPr>
          <p:cNvGrpSpPr/>
          <p:nvPr/>
        </p:nvGrpSpPr>
        <p:grpSpPr>
          <a:xfrm>
            <a:off x="4862973" y="1770390"/>
            <a:ext cx="2466055" cy="2888690"/>
            <a:chOff x="1115126" y="2273360"/>
            <a:chExt cx="2466055" cy="288869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3794C75-EDA2-47E7-9FFC-338D4B53AF91}"/>
                </a:ext>
              </a:extLst>
            </p:cNvPr>
            <p:cNvSpPr/>
            <p:nvPr/>
          </p:nvSpPr>
          <p:spPr>
            <a:xfrm>
              <a:off x="1707505" y="3880754"/>
              <a:ext cx="1281296" cy="1281296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6000"/>
                    </a:schemeClr>
                  </a:gs>
                </a:gsLst>
                <a:lin ang="8100000" scaled="0"/>
              </a:gradFill>
            </a:ln>
            <a:effectLst>
              <a:outerShdw blurRad="381000" dist="393700" dir="7500000" sx="87000" sy="87000" algn="t" rotWithShape="0">
                <a:srgbClr val="E33128">
                  <a:alpha val="40000"/>
                </a:srgbClr>
              </a:outerShdw>
            </a:effectLst>
            <a:scene3d>
              <a:camera prst="isometricTopUp"/>
              <a:lightRig rig="contrasting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4809BB3-4E5F-4C7B-B491-EE8F0A636702}"/>
                </a:ext>
              </a:extLst>
            </p:cNvPr>
            <p:cNvSpPr/>
            <p:nvPr/>
          </p:nvSpPr>
          <p:spPr>
            <a:xfrm>
              <a:off x="1626283" y="3450653"/>
              <a:ext cx="1443740" cy="1443739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5000"/>
                    <a:lumOff val="15000"/>
                  </a:schemeClr>
                </a:gs>
              </a:gsLst>
              <a:lin ang="1800000" scaled="0"/>
              <a:tileRect/>
            </a:gradFill>
            <a:ln>
              <a:noFill/>
            </a:ln>
            <a:effectLst>
              <a:outerShdw blurRad="381000" dist="393700" dir="7500000" sx="87000" sy="87000" algn="t" rotWithShape="0">
                <a:schemeClr val="accent1">
                  <a:alpha val="40000"/>
                </a:schemeClr>
              </a:outerShdw>
            </a:effectLst>
            <a:scene3d>
              <a:camera prst="isometricTopUp"/>
              <a:lightRig rig="contrasting" dir="t"/>
            </a:scene3d>
            <a:sp3d extrusionH="25400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A850447-223B-4C28-A534-70E684E390BF}"/>
                </a:ext>
              </a:extLst>
            </p:cNvPr>
            <p:cNvSpPr/>
            <p:nvPr/>
          </p:nvSpPr>
          <p:spPr>
            <a:xfrm>
              <a:off x="1115126" y="2565306"/>
              <a:ext cx="1443739" cy="144373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33000"/>
                  </a:schemeClr>
                </a:gs>
                <a:gs pos="4000">
                  <a:schemeClr val="accent1">
                    <a:lumMod val="60000"/>
                    <a:lumOff val="40000"/>
                    <a:alpha val="4000"/>
                  </a:schemeClr>
                </a:gs>
              </a:gsLst>
              <a:lin ang="7200000" scaled="0"/>
            </a:gradFill>
            <a:ln>
              <a:noFill/>
            </a:ln>
            <a:effectLst/>
            <a:scene3d>
              <a:camera prst="isometricRightUp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80C3293-8831-4E71-ABE0-42C9216D757D}"/>
                </a:ext>
              </a:extLst>
            </p:cNvPr>
            <p:cNvSpPr/>
            <p:nvPr/>
          </p:nvSpPr>
          <p:spPr>
            <a:xfrm>
              <a:off x="2137442" y="2565306"/>
              <a:ext cx="1443739" cy="144373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33000"/>
                  </a:schemeClr>
                </a:gs>
                <a:gs pos="4000">
                  <a:schemeClr val="accent1">
                    <a:lumMod val="60000"/>
                    <a:lumOff val="40000"/>
                    <a:alpha val="4000"/>
                  </a:schemeClr>
                </a:gs>
              </a:gsLst>
              <a:lin ang="7200000" scaled="0"/>
              <a:tileRect/>
            </a:gradFill>
            <a:ln>
              <a:noFill/>
            </a:ln>
            <a:effectLst/>
            <a:scene3d>
              <a:camera prst="isometricLeftDown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4BCAF37-E078-44F4-BF4D-8DF60CAB1E85}"/>
                </a:ext>
              </a:extLst>
            </p:cNvPr>
            <p:cNvSpPr/>
            <p:nvPr/>
          </p:nvSpPr>
          <p:spPr>
            <a:xfrm>
              <a:off x="2137442" y="3146134"/>
              <a:ext cx="1443739" cy="144373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33000"/>
                  </a:schemeClr>
                </a:gs>
                <a:gs pos="31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200000" scaled="0"/>
            </a:gradFill>
            <a:ln>
              <a:noFill/>
            </a:ln>
            <a:effectLst/>
            <a:scene3d>
              <a:camera prst="isometricRightUp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1F8F7A9-7617-4CEA-83C8-5CCE09355556}"/>
                </a:ext>
              </a:extLst>
            </p:cNvPr>
            <p:cNvSpPr/>
            <p:nvPr/>
          </p:nvSpPr>
          <p:spPr>
            <a:xfrm>
              <a:off x="1115126" y="3158884"/>
              <a:ext cx="1443739" cy="144373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25000"/>
                  </a:schemeClr>
                </a:gs>
                <a:gs pos="31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isometricLeftDown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5763FE5-1FA0-4D78-B22B-BCACC43811BA}"/>
                </a:ext>
              </a:extLst>
            </p:cNvPr>
            <p:cNvSpPr/>
            <p:nvPr/>
          </p:nvSpPr>
          <p:spPr>
            <a:xfrm>
              <a:off x="1626283" y="2273360"/>
              <a:ext cx="1443740" cy="1443739"/>
            </a:xfrm>
            <a:prstGeom prst="rect">
              <a:avLst/>
            </a:prstGeom>
            <a:gradFill flip="none" rotWithShape="1">
              <a:gsLst>
                <a:gs pos="75000">
                  <a:schemeClr val="accent1">
                    <a:lumMod val="20000"/>
                    <a:lumOff val="80000"/>
                    <a:alpha val="0"/>
                  </a:schemeClr>
                </a:gs>
                <a:gs pos="1000">
                  <a:schemeClr val="accent1">
                    <a:alpha val="24000"/>
                  </a:schemeClr>
                </a:gs>
              </a:gsLst>
              <a:lin ang="1800000" scaled="0"/>
              <a:tileRect/>
            </a:gradFill>
            <a:ln>
              <a:noFill/>
            </a:ln>
            <a:effectLst/>
            <a:scene3d>
              <a:camera prst="isometricTopUp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61CBCA8E-3F6C-408B-8B78-C8AA423463BA}"/>
              </a:ext>
            </a:extLst>
          </p:cNvPr>
          <p:cNvSpPr/>
          <p:nvPr/>
        </p:nvSpPr>
        <p:spPr>
          <a:xfrm>
            <a:off x="8741248" y="2915833"/>
            <a:ext cx="2205198" cy="2205198"/>
          </a:xfrm>
          <a:prstGeom prst="rect">
            <a:avLst/>
          </a:prstGeom>
          <a:noFill/>
          <a:ln w="15875" cap="rnd">
            <a:gradFill>
              <a:gsLst>
                <a:gs pos="17000">
                  <a:schemeClr val="accent1">
                    <a:alpha val="0"/>
                  </a:schemeClr>
                </a:gs>
                <a:gs pos="97345">
                  <a:schemeClr val="accent1">
                    <a:alpha val="19000"/>
                  </a:schemeClr>
                </a:gs>
                <a:gs pos="54000">
                  <a:schemeClr val="accent1">
                    <a:alpha val="14000"/>
                  </a:schemeClr>
                </a:gs>
              </a:gsLst>
              <a:lin ang="8100000" scaled="0"/>
            </a:gradFill>
            <a:prstDash val="sysDash"/>
            <a:round/>
          </a:ln>
          <a:effectLst>
            <a:outerShdw blurRad="381000" dist="393700" dir="7500000" sx="87000" sy="87000" algn="t" rotWithShape="0">
              <a:srgbClr val="E33128">
                <a:alpha val="40000"/>
              </a:srgbClr>
            </a:outerShdw>
          </a:effectLst>
          <a:scene3d>
            <a:camera prst="isometricTopUp"/>
            <a:lightRig rig="contrasting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A93B63A-8327-46F9-A15A-A2DD724F39F0}"/>
              </a:ext>
            </a:extLst>
          </p:cNvPr>
          <p:cNvGrpSpPr/>
          <p:nvPr/>
        </p:nvGrpSpPr>
        <p:grpSpPr>
          <a:xfrm>
            <a:off x="8610820" y="1770390"/>
            <a:ext cx="2466055" cy="2888690"/>
            <a:chOff x="1115126" y="2273360"/>
            <a:chExt cx="2466055" cy="288869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C766760-4D21-4586-BBAC-C31C4CAF7E34}"/>
                </a:ext>
              </a:extLst>
            </p:cNvPr>
            <p:cNvSpPr/>
            <p:nvPr/>
          </p:nvSpPr>
          <p:spPr>
            <a:xfrm>
              <a:off x="1707505" y="3880754"/>
              <a:ext cx="1281296" cy="1281296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6000"/>
                    </a:schemeClr>
                  </a:gs>
                </a:gsLst>
                <a:lin ang="8100000" scaled="0"/>
              </a:gradFill>
            </a:ln>
            <a:effectLst>
              <a:outerShdw blurRad="381000" dist="393700" dir="7500000" sx="87000" sy="87000" algn="t" rotWithShape="0">
                <a:srgbClr val="E33128">
                  <a:alpha val="40000"/>
                </a:srgbClr>
              </a:outerShdw>
            </a:effectLst>
            <a:scene3d>
              <a:camera prst="isometricTopUp"/>
              <a:lightRig rig="contrasting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D4A76FA-C8BE-4DB6-B505-A4BE910B85E4}"/>
                </a:ext>
              </a:extLst>
            </p:cNvPr>
            <p:cNvSpPr/>
            <p:nvPr/>
          </p:nvSpPr>
          <p:spPr>
            <a:xfrm>
              <a:off x="1626283" y="3450653"/>
              <a:ext cx="1443740" cy="1443739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85000"/>
                    <a:lumOff val="15000"/>
                  </a:schemeClr>
                </a:gs>
              </a:gsLst>
              <a:lin ang="1800000" scaled="0"/>
              <a:tileRect/>
            </a:gradFill>
            <a:ln>
              <a:noFill/>
            </a:ln>
            <a:effectLst>
              <a:outerShdw blurRad="381000" dist="393700" dir="7500000" sx="87000" sy="87000" algn="t" rotWithShape="0">
                <a:schemeClr val="accent1">
                  <a:alpha val="40000"/>
                </a:schemeClr>
              </a:outerShdw>
            </a:effectLst>
            <a:scene3d>
              <a:camera prst="isometricTopUp"/>
              <a:lightRig rig="contrasting" dir="t"/>
            </a:scene3d>
            <a:sp3d extrusionH="25400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24EBFCB-732D-4559-A08D-853648FB07BA}"/>
                </a:ext>
              </a:extLst>
            </p:cNvPr>
            <p:cNvSpPr/>
            <p:nvPr/>
          </p:nvSpPr>
          <p:spPr>
            <a:xfrm>
              <a:off x="1115126" y="2565306"/>
              <a:ext cx="1443739" cy="144373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33000"/>
                  </a:schemeClr>
                </a:gs>
                <a:gs pos="4000">
                  <a:schemeClr val="accent1">
                    <a:lumMod val="60000"/>
                    <a:lumOff val="40000"/>
                    <a:alpha val="4000"/>
                  </a:schemeClr>
                </a:gs>
              </a:gsLst>
              <a:lin ang="7200000" scaled="0"/>
            </a:gradFill>
            <a:ln>
              <a:noFill/>
            </a:ln>
            <a:effectLst/>
            <a:scene3d>
              <a:camera prst="isometricRightUp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6D1C5DC-8332-42ED-A9F6-CA555E6D4948}"/>
                </a:ext>
              </a:extLst>
            </p:cNvPr>
            <p:cNvSpPr/>
            <p:nvPr/>
          </p:nvSpPr>
          <p:spPr>
            <a:xfrm>
              <a:off x="2137442" y="2565306"/>
              <a:ext cx="1443739" cy="144373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33000"/>
                  </a:schemeClr>
                </a:gs>
                <a:gs pos="4000">
                  <a:schemeClr val="accent1">
                    <a:lumMod val="60000"/>
                    <a:lumOff val="40000"/>
                    <a:alpha val="4000"/>
                  </a:schemeClr>
                </a:gs>
              </a:gsLst>
              <a:lin ang="7200000" scaled="0"/>
              <a:tileRect/>
            </a:gradFill>
            <a:ln>
              <a:noFill/>
            </a:ln>
            <a:effectLst/>
            <a:scene3d>
              <a:camera prst="isometricLeftDown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7E2F20A-E19C-4F7F-AAB5-0CCC3370F421}"/>
                </a:ext>
              </a:extLst>
            </p:cNvPr>
            <p:cNvSpPr/>
            <p:nvPr/>
          </p:nvSpPr>
          <p:spPr>
            <a:xfrm>
              <a:off x="2137442" y="3146134"/>
              <a:ext cx="1443739" cy="1443739"/>
            </a:xfrm>
            <a:prstGeom prst="rect">
              <a:avLst/>
            </a:prstGeom>
            <a:gradFill>
              <a:gsLst>
                <a:gs pos="100000">
                  <a:schemeClr val="accent1">
                    <a:alpha val="33000"/>
                  </a:schemeClr>
                </a:gs>
                <a:gs pos="31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200000" scaled="0"/>
            </a:gradFill>
            <a:ln>
              <a:noFill/>
            </a:ln>
            <a:effectLst/>
            <a:scene3d>
              <a:camera prst="isometricRightUp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48BE932-3DFD-4B63-A431-D5BCAA3CA6CE}"/>
                </a:ext>
              </a:extLst>
            </p:cNvPr>
            <p:cNvSpPr/>
            <p:nvPr/>
          </p:nvSpPr>
          <p:spPr>
            <a:xfrm>
              <a:off x="1115126" y="3158884"/>
              <a:ext cx="1443739" cy="144373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25000"/>
                  </a:schemeClr>
                </a:gs>
                <a:gs pos="31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isometricLeftDown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7CAF205-DA79-435B-9238-96D641158241}"/>
                </a:ext>
              </a:extLst>
            </p:cNvPr>
            <p:cNvSpPr/>
            <p:nvPr/>
          </p:nvSpPr>
          <p:spPr>
            <a:xfrm>
              <a:off x="1626283" y="2273360"/>
              <a:ext cx="1443740" cy="1443739"/>
            </a:xfrm>
            <a:prstGeom prst="rect">
              <a:avLst/>
            </a:prstGeom>
            <a:gradFill flip="none" rotWithShape="1">
              <a:gsLst>
                <a:gs pos="75000">
                  <a:schemeClr val="accent1">
                    <a:lumMod val="20000"/>
                    <a:lumOff val="80000"/>
                    <a:alpha val="0"/>
                  </a:schemeClr>
                </a:gs>
                <a:gs pos="1000">
                  <a:schemeClr val="accent1">
                    <a:alpha val="24000"/>
                  </a:schemeClr>
                </a:gs>
              </a:gsLst>
              <a:lin ang="1800000" scaled="0"/>
              <a:tileRect/>
            </a:gradFill>
            <a:ln>
              <a:noFill/>
            </a:ln>
            <a:effectLst/>
            <a:scene3d>
              <a:camera prst="isometricTopUp"/>
              <a:lightRig rig="contrasting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9461F403-5B37-4436-848A-816931F15340}"/>
              </a:ext>
            </a:extLst>
          </p:cNvPr>
          <p:cNvSpPr/>
          <p:nvPr/>
        </p:nvSpPr>
        <p:spPr>
          <a:xfrm>
            <a:off x="5810192" y="3173558"/>
            <a:ext cx="496520" cy="496495"/>
          </a:xfrm>
          <a:custGeom>
            <a:avLst/>
            <a:gdLst>
              <a:gd name="connsiteX0" fmla="*/ 101549 w 496520"/>
              <a:gd name="connsiteY0" fmla="*/ 331043 h 496495"/>
              <a:gd name="connsiteX1" fmla="*/ 146765 w 496520"/>
              <a:gd name="connsiteY1" fmla="*/ 349730 h 496495"/>
              <a:gd name="connsiteX2" fmla="*/ 146765 w 496520"/>
              <a:gd name="connsiteY2" fmla="*/ 440147 h 496495"/>
              <a:gd name="connsiteX3" fmla="*/ 13322 w 496520"/>
              <a:gd name="connsiteY3" fmla="*/ 496060 h 496495"/>
              <a:gd name="connsiteX4" fmla="*/ 10343 w 496520"/>
              <a:gd name="connsiteY4" fmla="*/ 496494 h 496495"/>
              <a:gd name="connsiteX5" fmla="*/ 3020 w 496520"/>
              <a:gd name="connsiteY5" fmla="*/ 493454 h 496495"/>
              <a:gd name="connsiteX6" fmla="*/ 435 w 496520"/>
              <a:gd name="connsiteY6" fmla="*/ 483173 h 496495"/>
              <a:gd name="connsiteX7" fmla="*/ 56348 w 496520"/>
              <a:gd name="connsiteY7" fmla="*/ 349730 h 496495"/>
              <a:gd name="connsiteX8" fmla="*/ 101549 w 496520"/>
              <a:gd name="connsiteY8" fmla="*/ 331043 h 496495"/>
              <a:gd name="connsiteX9" fmla="*/ 351656 w 496520"/>
              <a:gd name="connsiteY9" fmla="*/ 289638 h 496495"/>
              <a:gd name="connsiteX10" fmla="*/ 289599 w 496520"/>
              <a:gd name="connsiteY10" fmla="*/ 351695 h 496495"/>
              <a:gd name="connsiteX11" fmla="*/ 351656 w 496520"/>
              <a:gd name="connsiteY11" fmla="*/ 413752 h 496495"/>
              <a:gd name="connsiteX12" fmla="*/ 413713 w 496520"/>
              <a:gd name="connsiteY12" fmla="*/ 351695 h 496495"/>
              <a:gd name="connsiteX13" fmla="*/ 351656 w 496520"/>
              <a:gd name="connsiteY13" fmla="*/ 289638 h 496495"/>
              <a:gd name="connsiteX14" fmla="*/ 351656 w 496520"/>
              <a:gd name="connsiteY14" fmla="*/ 248267 h 496495"/>
              <a:gd name="connsiteX15" fmla="*/ 455084 w 496520"/>
              <a:gd name="connsiteY15" fmla="*/ 351695 h 496495"/>
              <a:gd name="connsiteX16" fmla="*/ 437853 w 496520"/>
              <a:gd name="connsiteY16" fmla="*/ 408643 h 496495"/>
              <a:gd name="connsiteX17" fmla="*/ 490395 w 496520"/>
              <a:gd name="connsiteY17" fmla="*/ 461184 h 496495"/>
              <a:gd name="connsiteX18" fmla="*/ 490395 w 496520"/>
              <a:gd name="connsiteY18" fmla="*/ 490434 h 496495"/>
              <a:gd name="connsiteX19" fmla="*/ 475770 w 496520"/>
              <a:gd name="connsiteY19" fmla="*/ 496495 h 496495"/>
              <a:gd name="connsiteX20" fmla="*/ 461145 w 496520"/>
              <a:gd name="connsiteY20" fmla="*/ 490434 h 496495"/>
              <a:gd name="connsiteX21" fmla="*/ 408604 w 496520"/>
              <a:gd name="connsiteY21" fmla="*/ 437892 h 496495"/>
              <a:gd name="connsiteX22" fmla="*/ 351656 w 496520"/>
              <a:gd name="connsiteY22" fmla="*/ 455123 h 496495"/>
              <a:gd name="connsiteX23" fmla="*/ 248228 w 496520"/>
              <a:gd name="connsiteY23" fmla="*/ 351695 h 496495"/>
              <a:gd name="connsiteX24" fmla="*/ 351656 w 496520"/>
              <a:gd name="connsiteY24" fmla="*/ 248267 h 496495"/>
              <a:gd name="connsiteX25" fmla="*/ 354423 w 496520"/>
              <a:gd name="connsiteY25" fmla="*/ 90332 h 496495"/>
              <a:gd name="connsiteX26" fmla="*/ 317732 w 496520"/>
              <a:gd name="connsiteY26" fmla="*/ 105536 h 496495"/>
              <a:gd name="connsiteX27" fmla="*/ 317732 w 496520"/>
              <a:gd name="connsiteY27" fmla="*/ 178763 h 496495"/>
              <a:gd name="connsiteX28" fmla="*/ 354345 w 496520"/>
              <a:gd name="connsiteY28" fmla="*/ 193864 h 496495"/>
              <a:gd name="connsiteX29" fmla="*/ 390959 w 496520"/>
              <a:gd name="connsiteY29" fmla="*/ 178763 h 496495"/>
              <a:gd name="connsiteX30" fmla="*/ 390959 w 496520"/>
              <a:gd name="connsiteY30" fmla="*/ 105536 h 496495"/>
              <a:gd name="connsiteX31" fmla="*/ 354423 w 496520"/>
              <a:gd name="connsiteY31" fmla="*/ 90332 h 496495"/>
              <a:gd name="connsiteX32" fmla="*/ 486320 w 496520"/>
              <a:gd name="connsiteY32" fmla="*/ 39 h 496495"/>
              <a:gd name="connsiteX33" fmla="*/ 496456 w 496520"/>
              <a:gd name="connsiteY33" fmla="*/ 10175 h 496495"/>
              <a:gd name="connsiteX34" fmla="*/ 417436 w 496520"/>
              <a:gd name="connsiteY34" fmla="*/ 234614 h 496495"/>
              <a:gd name="connsiteX35" fmla="*/ 351656 w 496520"/>
              <a:gd name="connsiteY35" fmla="*/ 217238 h 496495"/>
              <a:gd name="connsiteX36" fmla="*/ 217200 w 496520"/>
              <a:gd name="connsiteY36" fmla="*/ 351695 h 496495"/>
              <a:gd name="connsiteX37" fmla="*/ 218854 w 496520"/>
              <a:gd name="connsiteY37" fmla="*/ 372174 h 496495"/>
              <a:gd name="connsiteX38" fmla="*/ 105083 w 496520"/>
              <a:gd name="connsiteY38" fmla="*/ 258403 h 496495"/>
              <a:gd name="connsiteX39" fmla="*/ 104670 w 496520"/>
              <a:gd name="connsiteY39" fmla="*/ 244337 h 496495"/>
              <a:gd name="connsiteX40" fmla="*/ 114599 w 496520"/>
              <a:gd name="connsiteY40" fmla="*/ 233166 h 496495"/>
              <a:gd name="connsiteX41" fmla="*/ 34752 w 496520"/>
              <a:gd name="connsiteY41" fmla="*/ 221789 h 496495"/>
              <a:gd name="connsiteX42" fmla="*/ 26478 w 496520"/>
              <a:gd name="connsiteY42" fmla="*/ 214756 h 496495"/>
              <a:gd name="connsiteX43" fmla="*/ 28960 w 496520"/>
              <a:gd name="connsiteY43" fmla="*/ 204206 h 496495"/>
              <a:gd name="connsiteX44" fmla="*/ 208925 w 496520"/>
              <a:gd name="connsiteY44" fmla="*/ 127670 h 496495"/>
              <a:gd name="connsiteX45" fmla="*/ 486320 w 496520"/>
              <a:gd name="connsiteY45" fmla="*/ 39 h 49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6520" h="496495">
                <a:moveTo>
                  <a:pt x="101549" y="331043"/>
                </a:moveTo>
                <a:cubicBezTo>
                  <a:pt x="117919" y="331041"/>
                  <a:pt x="134291" y="337267"/>
                  <a:pt x="146765" y="349730"/>
                </a:cubicBezTo>
                <a:cubicBezTo>
                  <a:pt x="171691" y="374656"/>
                  <a:pt x="171691" y="415221"/>
                  <a:pt x="146765" y="440147"/>
                </a:cubicBezTo>
                <a:cubicBezTo>
                  <a:pt x="124631" y="462280"/>
                  <a:pt x="24637" y="492668"/>
                  <a:pt x="13322" y="496060"/>
                </a:cubicBezTo>
                <a:cubicBezTo>
                  <a:pt x="12329" y="496350"/>
                  <a:pt x="11336" y="496494"/>
                  <a:pt x="10343" y="496494"/>
                </a:cubicBezTo>
                <a:cubicBezTo>
                  <a:pt x="7633" y="496494"/>
                  <a:pt x="5006" y="495439"/>
                  <a:pt x="3020" y="493454"/>
                </a:cubicBezTo>
                <a:cubicBezTo>
                  <a:pt x="352" y="490764"/>
                  <a:pt x="-662" y="486814"/>
                  <a:pt x="435" y="483173"/>
                </a:cubicBezTo>
                <a:cubicBezTo>
                  <a:pt x="3827" y="471858"/>
                  <a:pt x="34214" y="371864"/>
                  <a:pt x="56348" y="349730"/>
                </a:cubicBezTo>
                <a:cubicBezTo>
                  <a:pt x="68811" y="337277"/>
                  <a:pt x="85178" y="331046"/>
                  <a:pt x="101549" y="331043"/>
                </a:cubicBezTo>
                <a:close/>
                <a:moveTo>
                  <a:pt x="351656" y="289638"/>
                </a:moveTo>
                <a:cubicBezTo>
                  <a:pt x="317442" y="289638"/>
                  <a:pt x="289599" y="317481"/>
                  <a:pt x="289599" y="351695"/>
                </a:cubicBezTo>
                <a:cubicBezTo>
                  <a:pt x="289599" y="385909"/>
                  <a:pt x="317442" y="413752"/>
                  <a:pt x="351656" y="413752"/>
                </a:cubicBezTo>
                <a:cubicBezTo>
                  <a:pt x="385870" y="413752"/>
                  <a:pt x="413713" y="385909"/>
                  <a:pt x="413713" y="351695"/>
                </a:cubicBezTo>
                <a:cubicBezTo>
                  <a:pt x="413713" y="317481"/>
                  <a:pt x="385870" y="289638"/>
                  <a:pt x="351656" y="289638"/>
                </a:cubicBezTo>
                <a:close/>
                <a:moveTo>
                  <a:pt x="351656" y="248267"/>
                </a:moveTo>
                <a:cubicBezTo>
                  <a:pt x="408686" y="248267"/>
                  <a:pt x="455084" y="294665"/>
                  <a:pt x="455084" y="351695"/>
                </a:cubicBezTo>
                <a:cubicBezTo>
                  <a:pt x="455084" y="372732"/>
                  <a:pt x="448692" y="392280"/>
                  <a:pt x="437853" y="408643"/>
                </a:cubicBezTo>
                <a:lnTo>
                  <a:pt x="490395" y="461184"/>
                </a:lnTo>
                <a:cubicBezTo>
                  <a:pt x="498483" y="469272"/>
                  <a:pt x="498483" y="482346"/>
                  <a:pt x="490395" y="490434"/>
                </a:cubicBezTo>
                <a:cubicBezTo>
                  <a:pt x="486361" y="494467"/>
                  <a:pt x="481065" y="496495"/>
                  <a:pt x="475770" y="496495"/>
                </a:cubicBezTo>
                <a:cubicBezTo>
                  <a:pt x="470474" y="496495"/>
                  <a:pt x="465179" y="494467"/>
                  <a:pt x="461145" y="490434"/>
                </a:cubicBezTo>
                <a:lnTo>
                  <a:pt x="408604" y="437892"/>
                </a:lnTo>
                <a:cubicBezTo>
                  <a:pt x="392241" y="448731"/>
                  <a:pt x="372693" y="455123"/>
                  <a:pt x="351656" y="455123"/>
                </a:cubicBezTo>
                <a:cubicBezTo>
                  <a:pt x="294626" y="455123"/>
                  <a:pt x="248228" y="408725"/>
                  <a:pt x="248228" y="351695"/>
                </a:cubicBezTo>
                <a:cubicBezTo>
                  <a:pt x="248228" y="294665"/>
                  <a:pt x="294626" y="248267"/>
                  <a:pt x="351656" y="248267"/>
                </a:cubicBezTo>
                <a:close/>
                <a:moveTo>
                  <a:pt x="354423" y="90332"/>
                </a:moveTo>
                <a:cubicBezTo>
                  <a:pt x="341159" y="90332"/>
                  <a:pt x="327868" y="95400"/>
                  <a:pt x="317732" y="105536"/>
                </a:cubicBezTo>
                <a:cubicBezTo>
                  <a:pt x="297667" y="125601"/>
                  <a:pt x="297667" y="158491"/>
                  <a:pt x="317732" y="178763"/>
                </a:cubicBezTo>
                <a:cubicBezTo>
                  <a:pt x="327868" y="188692"/>
                  <a:pt x="341106" y="193864"/>
                  <a:pt x="354345" y="193864"/>
                </a:cubicBezTo>
                <a:cubicBezTo>
                  <a:pt x="367584" y="193864"/>
                  <a:pt x="380823" y="188692"/>
                  <a:pt x="390959" y="178763"/>
                </a:cubicBezTo>
                <a:cubicBezTo>
                  <a:pt x="411024" y="158491"/>
                  <a:pt x="411024" y="125601"/>
                  <a:pt x="390959" y="105536"/>
                </a:cubicBezTo>
                <a:cubicBezTo>
                  <a:pt x="380927" y="95400"/>
                  <a:pt x="367688" y="90332"/>
                  <a:pt x="354423" y="90332"/>
                </a:cubicBezTo>
                <a:close/>
                <a:moveTo>
                  <a:pt x="486320" y="39"/>
                </a:moveTo>
                <a:cubicBezTo>
                  <a:pt x="491905" y="246"/>
                  <a:pt x="496249" y="4590"/>
                  <a:pt x="496456" y="10175"/>
                </a:cubicBezTo>
                <a:cubicBezTo>
                  <a:pt x="498110" y="85057"/>
                  <a:pt x="467909" y="168420"/>
                  <a:pt x="417436" y="234614"/>
                </a:cubicBezTo>
                <a:cubicBezTo>
                  <a:pt x="397992" y="223444"/>
                  <a:pt x="375445" y="217238"/>
                  <a:pt x="351656" y="217238"/>
                </a:cubicBezTo>
                <a:cubicBezTo>
                  <a:pt x="277602" y="217238"/>
                  <a:pt x="217200" y="277640"/>
                  <a:pt x="217200" y="351695"/>
                </a:cubicBezTo>
                <a:cubicBezTo>
                  <a:pt x="217200" y="358728"/>
                  <a:pt x="217820" y="365554"/>
                  <a:pt x="218854" y="372174"/>
                </a:cubicBezTo>
                <a:lnTo>
                  <a:pt x="105083" y="258403"/>
                </a:lnTo>
                <a:cubicBezTo>
                  <a:pt x="101153" y="254679"/>
                  <a:pt x="100946" y="248267"/>
                  <a:pt x="104670" y="244337"/>
                </a:cubicBezTo>
                <a:lnTo>
                  <a:pt x="114599" y="233166"/>
                </a:lnTo>
                <a:lnTo>
                  <a:pt x="34752" y="221789"/>
                </a:lnTo>
                <a:cubicBezTo>
                  <a:pt x="30822" y="221169"/>
                  <a:pt x="27719" y="218480"/>
                  <a:pt x="26478" y="214756"/>
                </a:cubicBezTo>
                <a:cubicBezTo>
                  <a:pt x="25237" y="211033"/>
                  <a:pt x="26271" y="206896"/>
                  <a:pt x="28960" y="204206"/>
                </a:cubicBezTo>
                <a:cubicBezTo>
                  <a:pt x="76951" y="156216"/>
                  <a:pt x="142111" y="128911"/>
                  <a:pt x="208925" y="127670"/>
                </a:cubicBezTo>
                <a:cubicBezTo>
                  <a:pt x="278843" y="49064"/>
                  <a:pt x="389304" y="-1616"/>
                  <a:pt x="486320" y="39"/>
                </a:cubicBezTo>
                <a:close/>
              </a:path>
            </a:pathLst>
          </a:custGeom>
          <a:gradFill>
            <a:gsLst>
              <a:gs pos="49000">
                <a:schemeClr val="bg1"/>
              </a:gs>
              <a:gs pos="2000">
                <a:schemeClr val="bg1"/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5DB5D14B-35DD-462E-8EEE-C514CA523B02}"/>
              </a:ext>
            </a:extLst>
          </p:cNvPr>
          <p:cNvSpPr/>
          <p:nvPr/>
        </p:nvSpPr>
        <p:spPr>
          <a:xfrm>
            <a:off x="9585829" y="3173591"/>
            <a:ext cx="496455" cy="496462"/>
          </a:xfrm>
          <a:custGeom>
            <a:avLst/>
            <a:gdLst>
              <a:gd name="connsiteX0" fmla="*/ 206028 w 496455"/>
              <a:gd name="connsiteY0" fmla="*/ 334514 h 496462"/>
              <a:gd name="connsiteX1" fmla="*/ 290425 w 496455"/>
              <a:gd name="connsiteY1" fmla="*/ 334514 h 496462"/>
              <a:gd name="connsiteX2" fmla="*/ 290425 w 496455"/>
              <a:gd name="connsiteY2" fmla="*/ 349408 h 496462"/>
              <a:gd name="connsiteX3" fmla="*/ 267257 w 496455"/>
              <a:gd name="connsiteY3" fmla="*/ 372369 h 496462"/>
              <a:gd name="connsiteX4" fmla="*/ 229196 w 496455"/>
              <a:gd name="connsiteY4" fmla="*/ 372369 h 496462"/>
              <a:gd name="connsiteX5" fmla="*/ 206028 w 496455"/>
              <a:gd name="connsiteY5" fmla="*/ 345684 h 496462"/>
              <a:gd name="connsiteX6" fmla="*/ 246800 w 496455"/>
              <a:gd name="connsiteY6" fmla="*/ 124141 h 496462"/>
              <a:gd name="connsiteX7" fmla="*/ 313821 w 496455"/>
              <a:gd name="connsiteY7" fmla="*/ 151032 h 496462"/>
              <a:gd name="connsiteX8" fmla="*/ 341333 w 496455"/>
              <a:gd name="connsiteY8" fmla="*/ 216606 h 496462"/>
              <a:gd name="connsiteX9" fmla="*/ 307202 w 496455"/>
              <a:gd name="connsiteY9" fmla="*/ 288178 h 496462"/>
              <a:gd name="connsiteX10" fmla="*/ 291067 w 496455"/>
              <a:gd name="connsiteY10" fmla="*/ 313828 h 496462"/>
              <a:gd name="connsiteX11" fmla="*/ 205635 w 496455"/>
              <a:gd name="connsiteY11" fmla="*/ 313828 h 496462"/>
              <a:gd name="connsiteX12" fmla="*/ 190535 w 496455"/>
              <a:gd name="connsiteY12" fmla="*/ 289212 h 496462"/>
              <a:gd name="connsiteX13" fmla="*/ 155162 w 496455"/>
              <a:gd name="connsiteY13" fmla="*/ 214744 h 496462"/>
              <a:gd name="connsiteX14" fmla="*/ 246800 w 496455"/>
              <a:gd name="connsiteY14" fmla="*/ 124141 h 496462"/>
              <a:gd name="connsiteX15" fmla="*/ 248228 w 496455"/>
              <a:gd name="connsiteY15" fmla="*/ 7 h 496462"/>
              <a:gd name="connsiteX16" fmla="*/ 328540 w 496455"/>
              <a:gd name="connsiteY16" fmla="*/ 13184 h 496462"/>
              <a:gd name="connsiteX17" fmla="*/ 387853 w 496455"/>
              <a:gd name="connsiteY17" fmla="*/ 45310 h 496462"/>
              <a:gd name="connsiteX18" fmla="*/ 428606 w 496455"/>
              <a:gd name="connsiteY18" fmla="*/ 4557 h 496462"/>
              <a:gd name="connsiteX19" fmla="*/ 445506 w 496455"/>
              <a:gd name="connsiteY19" fmla="*/ 1185 h 496462"/>
              <a:gd name="connsiteX20" fmla="*/ 455083 w 496455"/>
              <a:gd name="connsiteY20" fmla="*/ 15520 h 496462"/>
              <a:gd name="connsiteX21" fmla="*/ 455083 w 496455"/>
              <a:gd name="connsiteY21" fmla="*/ 108606 h 496462"/>
              <a:gd name="connsiteX22" fmla="*/ 439569 w 496455"/>
              <a:gd name="connsiteY22" fmla="*/ 124120 h 496462"/>
              <a:gd name="connsiteX23" fmla="*/ 346484 w 496455"/>
              <a:gd name="connsiteY23" fmla="*/ 124120 h 496462"/>
              <a:gd name="connsiteX24" fmla="*/ 332148 w 496455"/>
              <a:gd name="connsiteY24" fmla="*/ 114543 h 496462"/>
              <a:gd name="connsiteX25" fmla="*/ 335520 w 496455"/>
              <a:gd name="connsiteY25" fmla="*/ 97642 h 496462"/>
              <a:gd name="connsiteX26" fmla="*/ 357750 w 496455"/>
              <a:gd name="connsiteY26" fmla="*/ 75412 h 496462"/>
              <a:gd name="connsiteX27" fmla="*/ 315101 w 496455"/>
              <a:gd name="connsiteY27" fmla="*/ 52331 h 496462"/>
              <a:gd name="connsiteX28" fmla="*/ 248228 w 496455"/>
              <a:gd name="connsiteY28" fmla="*/ 41378 h 496462"/>
              <a:gd name="connsiteX29" fmla="*/ 41371 w 496455"/>
              <a:gd name="connsiteY29" fmla="*/ 248235 h 496462"/>
              <a:gd name="connsiteX30" fmla="*/ 248228 w 496455"/>
              <a:gd name="connsiteY30" fmla="*/ 455091 h 496462"/>
              <a:gd name="connsiteX31" fmla="*/ 455084 w 496455"/>
              <a:gd name="connsiteY31" fmla="*/ 248235 h 496462"/>
              <a:gd name="connsiteX32" fmla="*/ 475769 w 496455"/>
              <a:gd name="connsiteY32" fmla="*/ 227549 h 496462"/>
              <a:gd name="connsiteX33" fmla="*/ 496455 w 496455"/>
              <a:gd name="connsiteY33" fmla="*/ 248235 h 496462"/>
              <a:gd name="connsiteX34" fmla="*/ 248228 w 496455"/>
              <a:gd name="connsiteY34" fmla="*/ 496462 h 496462"/>
              <a:gd name="connsiteX35" fmla="*/ 0 w 496455"/>
              <a:gd name="connsiteY35" fmla="*/ 248235 h 496462"/>
              <a:gd name="connsiteX36" fmla="*/ 248228 w 496455"/>
              <a:gd name="connsiteY36" fmla="*/ 7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6455" h="496462">
                <a:moveTo>
                  <a:pt x="206028" y="334514"/>
                </a:moveTo>
                <a:lnTo>
                  <a:pt x="290425" y="334514"/>
                </a:lnTo>
                <a:lnTo>
                  <a:pt x="290425" y="349408"/>
                </a:lnTo>
                <a:cubicBezTo>
                  <a:pt x="290425" y="362026"/>
                  <a:pt x="280083" y="372369"/>
                  <a:pt x="267257" y="372369"/>
                </a:cubicBezTo>
                <a:lnTo>
                  <a:pt x="229196" y="372369"/>
                </a:lnTo>
                <a:cubicBezTo>
                  <a:pt x="218026" y="372369"/>
                  <a:pt x="206028" y="364094"/>
                  <a:pt x="206028" y="345684"/>
                </a:cubicBezTo>
                <a:close/>
                <a:moveTo>
                  <a:pt x="246800" y="124141"/>
                </a:moveTo>
                <a:cubicBezTo>
                  <a:pt x="271829" y="123520"/>
                  <a:pt x="295824" y="133243"/>
                  <a:pt x="313821" y="151032"/>
                </a:cubicBezTo>
                <a:cubicBezTo>
                  <a:pt x="331611" y="168408"/>
                  <a:pt x="341333" y="191783"/>
                  <a:pt x="341333" y="216606"/>
                </a:cubicBezTo>
                <a:cubicBezTo>
                  <a:pt x="341333" y="244531"/>
                  <a:pt x="328921" y="270595"/>
                  <a:pt x="307202" y="288178"/>
                </a:cubicBezTo>
                <a:cubicBezTo>
                  <a:pt x="298514" y="295211"/>
                  <a:pt x="292928" y="304313"/>
                  <a:pt x="291067" y="313828"/>
                </a:cubicBezTo>
                <a:lnTo>
                  <a:pt x="205635" y="313828"/>
                </a:lnTo>
                <a:cubicBezTo>
                  <a:pt x="204187" y="304520"/>
                  <a:pt x="199016" y="295832"/>
                  <a:pt x="190535" y="289212"/>
                </a:cubicBezTo>
                <a:cubicBezTo>
                  <a:pt x="167574" y="271216"/>
                  <a:pt x="154542" y="244118"/>
                  <a:pt x="155162" y="214744"/>
                </a:cubicBezTo>
                <a:cubicBezTo>
                  <a:pt x="156196" y="165512"/>
                  <a:pt x="197361" y="124762"/>
                  <a:pt x="246800" y="124141"/>
                </a:cubicBezTo>
                <a:close/>
                <a:moveTo>
                  <a:pt x="248228" y="7"/>
                </a:moveTo>
                <a:cubicBezTo>
                  <a:pt x="276040" y="7"/>
                  <a:pt x="303050" y="4480"/>
                  <a:pt x="328540" y="13184"/>
                </a:cubicBezTo>
                <a:lnTo>
                  <a:pt x="387853" y="45310"/>
                </a:lnTo>
                <a:lnTo>
                  <a:pt x="428606" y="4557"/>
                </a:lnTo>
                <a:cubicBezTo>
                  <a:pt x="433053" y="130"/>
                  <a:pt x="439714" y="-1235"/>
                  <a:pt x="445506" y="1185"/>
                </a:cubicBezTo>
                <a:cubicBezTo>
                  <a:pt x="451298" y="3585"/>
                  <a:pt x="455083" y="9253"/>
                  <a:pt x="455083" y="15520"/>
                </a:cubicBezTo>
                <a:lnTo>
                  <a:pt x="455083" y="108606"/>
                </a:lnTo>
                <a:cubicBezTo>
                  <a:pt x="455083" y="117170"/>
                  <a:pt x="448133" y="124120"/>
                  <a:pt x="439569" y="124120"/>
                </a:cubicBezTo>
                <a:lnTo>
                  <a:pt x="346484" y="124120"/>
                </a:lnTo>
                <a:cubicBezTo>
                  <a:pt x="340195" y="124120"/>
                  <a:pt x="334548" y="120335"/>
                  <a:pt x="332148" y="114543"/>
                </a:cubicBezTo>
                <a:cubicBezTo>
                  <a:pt x="329770" y="108751"/>
                  <a:pt x="331073" y="102069"/>
                  <a:pt x="335520" y="97642"/>
                </a:cubicBezTo>
                <a:lnTo>
                  <a:pt x="357750" y="75412"/>
                </a:lnTo>
                <a:lnTo>
                  <a:pt x="315101" y="52331"/>
                </a:lnTo>
                <a:cubicBezTo>
                  <a:pt x="293886" y="45096"/>
                  <a:pt x="271396" y="41378"/>
                  <a:pt x="248228" y="41378"/>
                </a:cubicBezTo>
                <a:cubicBezTo>
                  <a:pt x="134167" y="41378"/>
                  <a:pt x="41371" y="134174"/>
                  <a:pt x="41371" y="248235"/>
                </a:cubicBezTo>
                <a:cubicBezTo>
                  <a:pt x="41371" y="362295"/>
                  <a:pt x="134167" y="455091"/>
                  <a:pt x="248228" y="455091"/>
                </a:cubicBezTo>
                <a:cubicBezTo>
                  <a:pt x="362288" y="455091"/>
                  <a:pt x="455084" y="362295"/>
                  <a:pt x="455084" y="248235"/>
                </a:cubicBezTo>
                <a:cubicBezTo>
                  <a:pt x="455084" y="236816"/>
                  <a:pt x="464330" y="227549"/>
                  <a:pt x="475769" y="227549"/>
                </a:cubicBezTo>
                <a:cubicBezTo>
                  <a:pt x="487209" y="227549"/>
                  <a:pt x="496455" y="236816"/>
                  <a:pt x="496455" y="248235"/>
                </a:cubicBezTo>
                <a:cubicBezTo>
                  <a:pt x="496455" y="385111"/>
                  <a:pt x="385104" y="496462"/>
                  <a:pt x="248228" y="496462"/>
                </a:cubicBezTo>
                <a:cubicBezTo>
                  <a:pt x="111351" y="496462"/>
                  <a:pt x="0" y="385111"/>
                  <a:pt x="0" y="248235"/>
                </a:cubicBezTo>
                <a:cubicBezTo>
                  <a:pt x="0" y="111358"/>
                  <a:pt x="111351" y="7"/>
                  <a:pt x="248228" y="7"/>
                </a:cubicBezTo>
                <a:close/>
              </a:path>
            </a:pathLst>
          </a:custGeom>
          <a:gradFill>
            <a:gsLst>
              <a:gs pos="49000">
                <a:schemeClr val="bg1"/>
              </a:gs>
              <a:gs pos="2000">
                <a:schemeClr val="bg1"/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object 11">
            <a:extLst>
              <a:ext uri="{FF2B5EF4-FFF2-40B4-BE49-F238E27FC236}">
                <a16:creationId xmlns:a16="http://schemas.microsoft.com/office/drawing/2014/main" id="{B6ADCEFD-1432-49F4-810E-053E7C884407}"/>
              </a:ext>
            </a:extLst>
          </p:cNvPr>
          <p:cNvSpPr txBox="1"/>
          <p:nvPr/>
        </p:nvSpPr>
        <p:spPr>
          <a:xfrm>
            <a:off x="1468617" y="4847543"/>
            <a:ext cx="1745136" cy="83944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R="14632" algn="ctr">
              <a:spcBef>
                <a:spcPts val="82"/>
              </a:spcBef>
            </a:pPr>
            <a:r>
              <a:rPr sz="2000" b="1" spc="-3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"/>
                <a:cs typeface="Microsoft JhengHei"/>
              </a:rPr>
              <a:t>数据智能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"/>
              <a:cs typeface="Microsoft JhengHei"/>
            </a:endParaRPr>
          </a:p>
          <a:p>
            <a:pPr marL="7701" marR="3081" algn="ctr">
              <a:lnSpc>
                <a:spcPct val="118200"/>
              </a:lnSpc>
              <a:spcBef>
                <a:spcPts val="1104"/>
              </a:spcBef>
            </a:pPr>
            <a:r>
              <a:rPr sz="1092" spc="-12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数据库、大数据平台</a:t>
            </a:r>
            <a:r>
              <a:rPr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、</a:t>
            </a:r>
            <a:r>
              <a:rPr lang="zh-CN" altLang="en-US"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协同办公</a:t>
            </a:r>
            <a:r>
              <a:rPr sz="1092" spc="-1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数据分析、机器智能</a:t>
            </a:r>
            <a:endParaRPr sz="1092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cs typeface="Arial Unicode MS"/>
            </a:endParaRPr>
          </a:p>
        </p:txBody>
      </p:sp>
      <p:sp>
        <p:nvSpPr>
          <p:cNvPr id="49" name="object 11">
            <a:extLst>
              <a:ext uri="{FF2B5EF4-FFF2-40B4-BE49-F238E27FC236}">
                <a16:creationId xmlns:a16="http://schemas.microsoft.com/office/drawing/2014/main" id="{3907A617-BDE9-4108-85EE-E991EF4044C0}"/>
              </a:ext>
            </a:extLst>
          </p:cNvPr>
          <p:cNvSpPr txBox="1"/>
          <p:nvPr/>
        </p:nvSpPr>
        <p:spPr>
          <a:xfrm>
            <a:off x="5223432" y="4847543"/>
            <a:ext cx="1745136" cy="83944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R="14632" algn="ctr">
              <a:spcBef>
                <a:spcPts val="82"/>
              </a:spcBef>
            </a:pPr>
            <a:r>
              <a:rPr sz="2000" b="1" spc="-3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"/>
                <a:cs typeface="Microsoft JhengHei"/>
              </a:rPr>
              <a:t>数据智能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"/>
              <a:cs typeface="Microsoft JhengHei"/>
            </a:endParaRPr>
          </a:p>
          <a:p>
            <a:pPr marL="7701" marR="3081" algn="ctr">
              <a:lnSpc>
                <a:spcPct val="118200"/>
              </a:lnSpc>
              <a:spcBef>
                <a:spcPts val="1104"/>
              </a:spcBef>
            </a:pPr>
            <a:r>
              <a:rPr sz="1092" spc="-12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数据库、大数据平台</a:t>
            </a:r>
            <a:r>
              <a:rPr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、</a:t>
            </a:r>
            <a:r>
              <a:rPr lang="zh-CN" altLang="en-US"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协同办公</a:t>
            </a:r>
            <a:r>
              <a:rPr sz="1092" spc="-1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数据分析、机器智能</a:t>
            </a:r>
            <a:endParaRPr sz="1092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cs typeface="Arial Unicode MS"/>
            </a:endParaRPr>
          </a:p>
        </p:txBody>
      </p:sp>
      <p:sp>
        <p:nvSpPr>
          <p:cNvPr id="50" name="object 11">
            <a:extLst>
              <a:ext uri="{FF2B5EF4-FFF2-40B4-BE49-F238E27FC236}">
                <a16:creationId xmlns:a16="http://schemas.microsoft.com/office/drawing/2014/main" id="{AC268ADD-EFBB-4F7D-8D5D-2B83E449B94E}"/>
              </a:ext>
            </a:extLst>
          </p:cNvPr>
          <p:cNvSpPr txBox="1"/>
          <p:nvPr/>
        </p:nvSpPr>
        <p:spPr>
          <a:xfrm>
            <a:off x="8978247" y="4847543"/>
            <a:ext cx="1745136" cy="83944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R="14632" algn="ctr">
              <a:spcBef>
                <a:spcPts val="82"/>
              </a:spcBef>
            </a:pPr>
            <a:r>
              <a:rPr sz="2000" b="1" spc="-3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"/>
                <a:cs typeface="Microsoft JhengHei"/>
              </a:rPr>
              <a:t>数据智能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"/>
              <a:cs typeface="Microsoft JhengHei"/>
            </a:endParaRPr>
          </a:p>
          <a:p>
            <a:pPr marL="7701" marR="3081" algn="ctr">
              <a:lnSpc>
                <a:spcPct val="118200"/>
              </a:lnSpc>
              <a:spcBef>
                <a:spcPts val="1104"/>
              </a:spcBef>
            </a:pPr>
            <a:r>
              <a:rPr sz="1092" spc="-12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数据库、大数据平台</a:t>
            </a:r>
            <a:r>
              <a:rPr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、</a:t>
            </a:r>
            <a:r>
              <a:rPr lang="zh-CN" altLang="en-US"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协同办公</a:t>
            </a:r>
            <a:r>
              <a:rPr sz="1092" spc="-1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数据分析、机器智能</a:t>
            </a:r>
            <a:endParaRPr sz="1092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94024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ACBF686-B48F-45F7-A050-80FEE06A8536}"/>
              </a:ext>
            </a:extLst>
          </p:cNvPr>
          <p:cNvSpPr/>
          <p:nvPr/>
        </p:nvSpPr>
        <p:spPr>
          <a:xfrm>
            <a:off x="877514" y="2163768"/>
            <a:ext cx="4862886" cy="2808383"/>
          </a:xfrm>
          <a:custGeom>
            <a:avLst/>
            <a:gdLst>
              <a:gd name="connsiteX0" fmla="*/ 0 w 8757694"/>
              <a:gd name="connsiteY0" fmla="*/ 0 h 5867589"/>
              <a:gd name="connsiteX1" fmla="*/ 8757690 w 8757694"/>
              <a:gd name="connsiteY1" fmla="*/ 0 h 5867589"/>
              <a:gd name="connsiteX2" fmla="*/ 8757690 w 8757694"/>
              <a:gd name="connsiteY2" fmla="*/ 4476890 h 5867589"/>
              <a:gd name="connsiteX3" fmla="*/ 8757694 w 8757694"/>
              <a:gd name="connsiteY3" fmla="*/ 4476939 h 5867589"/>
              <a:gd name="connsiteX4" fmla="*/ 8757690 w 8757694"/>
              <a:gd name="connsiteY4" fmla="*/ 4476988 h 5867589"/>
              <a:gd name="connsiteX5" fmla="*/ 8757690 w 8757694"/>
              <a:gd name="connsiteY5" fmla="*/ 4505704 h 5867589"/>
              <a:gd name="connsiteX6" fmla="*/ 8755404 w 8757694"/>
              <a:gd name="connsiteY6" fmla="*/ 4505704 h 5867589"/>
              <a:gd name="connsiteX7" fmla="*/ 8751996 w 8757694"/>
              <a:gd name="connsiteY7" fmla="*/ 4548502 h 5867589"/>
              <a:gd name="connsiteX8" fmla="*/ 4378846 w 8757694"/>
              <a:gd name="connsiteY8" fmla="*/ 5867589 h 5867589"/>
              <a:gd name="connsiteX9" fmla="*/ 5699 w 8757694"/>
              <a:gd name="connsiteY9" fmla="*/ 4548502 h 5867589"/>
              <a:gd name="connsiteX10" fmla="*/ 2291 w 8757694"/>
              <a:gd name="connsiteY10" fmla="*/ 4505704 h 5867589"/>
              <a:gd name="connsiteX11" fmla="*/ 0 w 8757694"/>
              <a:gd name="connsiteY11" fmla="*/ 4505704 h 586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7694" h="5867589">
                <a:moveTo>
                  <a:pt x="0" y="0"/>
                </a:moveTo>
                <a:lnTo>
                  <a:pt x="8757690" y="0"/>
                </a:lnTo>
                <a:lnTo>
                  <a:pt x="8757690" y="4476890"/>
                </a:lnTo>
                <a:lnTo>
                  <a:pt x="8757694" y="4476939"/>
                </a:lnTo>
                <a:lnTo>
                  <a:pt x="8757690" y="4476988"/>
                </a:lnTo>
                <a:lnTo>
                  <a:pt x="8757690" y="4505704"/>
                </a:lnTo>
                <a:lnTo>
                  <a:pt x="8755404" y="4505704"/>
                </a:lnTo>
                <a:lnTo>
                  <a:pt x="8751996" y="4548502"/>
                </a:lnTo>
                <a:cubicBezTo>
                  <a:pt x="8634718" y="5283279"/>
                  <a:pt x="6721644" y="5867589"/>
                  <a:pt x="4378846" y="5867589"/>
                </a:cubicBezTo>
                <a:cubicBezTo>
                  <a:pt x="2036052" y="5867589"/>
                  <a:pt x="122978" y="5283279"/>
                  <a:pt x="5699" y="4548502"/>
                </a:cubicBezTo>
                <a:lnTo>
                  <a:pt x="2291" y="4505704"/>
                </a:lnTo>
                <a:lnTo>
                  <a:pt x="0" y="450570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1"/>
          </a:gra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3ECF5E5-5F32-4943-9519-357D7E68CCD3}"/>
              </a:ext>
            </a:extLst>
          </p:cNvPr>
          <p:cNvSpPr/>
          <p:nvPr/>
        </p:nvSpPr>
        <p:spPr>
          <a:xfrm>
            <a:off x="877515" y="3640948"/>
            <a:ext cx="4862885" cy="1331204"/>
          </a:xfrm>
          <a:prstGeom prst="ellipse">
            <a:avLst/>
          </a:prstGeom>
          <a:gradFill>
            <a:gsLst>
              <a:gs pos="16000">
                <a:schemeClr val="accent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5400000" scaled="1"/>
          </a:gradFill>
          <a:ln w="12700" cap="flat" cmpd="sng" algn="ctr">
            <a:gradFill flip="none" rotWithShape="1"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B55E264-733B-4777-B2DA-6F6133DC7097}"/>
              </a:ext>
            </a:extLst>
          </p:cNvPr>
          <p:cNvSpPr/>
          <p:nvPr/>
        </p:nvSpPr>
        <p:spPr>
          <a:xfrm>
            <a:off x="1685250" y="4115074"/>
            <a:ext cx="3247414" cy="1148847"/>
          </a:xfrm>
          <a:prstGeom prst="ellipse">
            <a:avLst/>
          </a:prstGeom>
          <a:gradFill>
            <a:gsLst>
              <a:gs pos="44000">
                <a:schemeClr val="accent1"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lin ang="5400000" scaled="1"/>
          </a:gradFill>
          <a:ln w="12700" cap="flat" cmpd="sng" algn="ctr">
            <a:gradFill flip="none" rotWithShape="1">
              <a:gsLst>
                <a:gs pos="4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43EB166-8218-4B6D-A7D5-4435522AE4CC}"/>
              </a:ext>
            </a:extLst>
          </p:cNvPr>
          <p:cNvSpPr/>
          <p:nvPr/>
        </p:nvSpPr>
        <p:spPr>
          <a:xfrm>
            <a:off x="1685250" y="3823303"/>
            <a:ext cx="3247414" cy="905315"/>
          </a:xfrm>
          <a:prstGeom prst="ellipse">
            <a:avLst/>
          </a:prstGeom>
          <a:gradFill>
            <a:gsLst>
              <a:gs pos="1600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5400000" scaled="1"/>
          </a:gradFill>
          <a:ln w="19050" cap="flat" cmpd="sng" algn="ctr">
            <a:gradFill flip="none" rotWithShape="1"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35F9A37-0D30-4D65-840D-C8057C21338D}"/>
              </a:ext>
            </a:extLst>
          </p:cNvPr>
          <p:cNvSpPr/>
          <p:nvPr/>
        </p:nvSpPr>
        <p:spPr>
          <a:xfrm>
            <a:off x="1685250" y="1594079"/>
            <a:ext cx="3247414" cy="3115066"/>
          </a:xfrm>
          <a:custGeom>
            <a:avLst/>
            <a:gdLst>
              <a:gd name="connsiteX0" fmla="*/ 0 w 5848350"/>
              <a:gd name="connsiteY0" fmla="*/ 0 h 6508344"/>
              <a:gd name="connsiteX1" fmla="*/ 5848350 w 5848350"/>
              <a:gd name="connsiteY1" fmla="*/ 0 h 6508344"/>
              <a:gd name="connsiteX2" fmla="*/ 5848350 w 5848350"/>
              <a:gd name="connsiteY2" fmla="*/ 5562600 h 6508344"/>
              <a:gd name="connsiteX3" fmla="*/ 2924174 w 5848350"/>
              <a:gd name="connsiteY3" fmla="*/ 6508344 h 6508344"/>
              <a:gd name="connsiteX4" fmla="*/ 0 w 5848350"/>
              <a:gd name="connsiteY4" fmla="*/ 5562600 h 65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6508344">
                <a:moveTo>
                  <a:pt x="0" y="0"/>
                </a:moveTo>
                <a:lnTo>
                  <a:pt x="5848350" y="0"/>
                </a:lnTo>
                <a:lnTo>
                  <a:pt x="5848350" y="5562600"/>
                </a:lnTo>
                <a:cubicBezTo>
                  <a:pt x="5848350" y="6084920"/>
                  <a:pt x="4539152" y="6508344"/>
                  <a:pt x="2924174" y="6508344"/>
                </a:cubicBezTo>
                <a:cubicBezTo>
                  <a:pt x="1309198" y="6508344"/>
                  <a:pt x="0" y="6084920"/>
                  <a:pt x="0" y="556260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1"/>
          </a:gra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2B7108-94E6-43D2-9F6D-2AF7EED54B6E}"/>
              </a:ext>
            </a:extLst>
          </p:cNvPr>
          <p:cNvGrpSpPr/>
          <p:nvPr/>
        </p:nvGrpSpPr>
        <p:grpSpPr>
          <a:xfrm>
            <a:off x="2202508" y="2851762"/>
            <a:ext cx="2212897" cy="1663020"/>
            <a:chOff x="22930418" y="7974808"/>
            <a:chExt cx="3985262" cy="347456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953A537-4863-4ACE-A4F5-5F7C69C4BFBF}"/>
                </a:ext>
              </a:extLst>
            </p:cNvPr>
            <p:cNvSpPr/>
            <p:nvPr/>
          </p:nvSpPr>
          <p:spPr>
            <a:xfrm>
              <a:off x="22930419" y="8704264"/>
              <a:ext cx="3985260" cy="15239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97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9A25A41B-3DE8-4279-B5FD-6C5496093516}"/>
                </a:ext>
              </a:extLst>
            </p:cNvPr>
            <p:cNvSpPr/>
            <p:nvPr/>
          </p:nvSpPr>
          <p:spPr>
            <a:xfrm>
              <a:off x="22930418" y="9466264"/>
              <a:ext cx="3985262" cy="1983111"/>
            </a:xfrm>
            <a:custGeom>
              <a:avLst/>
              <a:gdLst>
                <a:gd name="connsiteX0" fmla="*/ 908820 w 3985262"/>
                <a:gd name="connsiteY0" fmla="*/ 1290134 h 1983111"/>
                <a:gd name="connsiteX1" fmla="*/ 908824 w 3985262"/>
                <a:gd name="connsiteY1" fmla="*/ 1290135 h 1983111"/>
                <a:gd name="connsiteX2" fmla="*/ 1105754 w 3985262"/>
                <a:gd name="connsiteY2" fmla="*/ 1331012 h 1983111"/>
                <a:gd name="connsiteX3" fmla="*/ 769856 w 3985262"/>
                <a:gd name="connsiteY3" fmla="*/ 1249558 h 1983111"/>
                <a:gd name="connsiteX4" fmla="*/ 783230 w 3985262"/>
                <a:gd name="connsiteY4" fmla="*/ 1253778 h 1983111"/>
                <a:gd name="connsiteX5" fmla="*/ 783231 w 3985262"/>
                <a:gd name="connsiteY5" fmla="*/ 1253778 h 1983111"/>
                <a:gd name="connsiteX6" fmla="*/ 424673 w 3985262"/>
                <a:gd name="connsiteY6" fmla="*/ 1121168 h 1983111"/>
                <a:gd name="connsiteX7" fmla="*/ 424674 w 3985262"/>
                <a:gd name="connsiteY7" fmla="*/ 1121168 h 1983111"/>
                <a:gd name="connsiteX8" fmla="*/ 618962 w 3985262"/>
                <a:gd name="connsiteY8" fmla="*/ 1201948 h 1983111"/>
                <a:gd name="connsiteX9" fmla="*/ 618965 w 3985262"/>
                <a:gd name="connsiteY9" fmla="*/ 1201949 h 1983111"/>
                <a:gd name="connsiteX10" fmla="*/ 410323 w 3985262"/>
                <a:gd name="connsiteY10" fmla="*/ 1115202 h 1983111"/>
                <a:gd name="connsiteX11" fmla="*/ 424664 w 3985262"/>
                <a:gd name="connsiteY11" fmla="*/ 1121164 h 1983111"/>
                <a:gd name="connsiteX12" fmla="*/ 424663 w 3985262"/>
                <a:gd name="connsiteY12" fmla="*/ 1121163 h 1983111"/>
                <a:gd name="connsiteX13" fmla="*/ 325507 w 3985262"/>
                <a:gd name="connsiteY13" fmla="*/ 1068708 h 1983111"/>
                <a:gd name="connsiteX14" fmla="*/ 340312 w 3985262"/>
                <a:gd name="connsiteY14" fmla="*/ 1078027 h 1983111"/>
                <a:gd name="connsiteX15" fmla="*/ 373019 w 3985262"/>
                <a:gd name="connsiteY15" fmla="*/ 1094753 h 1983111"/>
                <a:gd name="connsiteX16" fmla="*/ 373024 w 3985262"/>
                <a:gd name="connsiteY16" fmla="*/ 1094756 h 1983111"/>
                <a:gd name="connsiteX17" fmla="*/ 340312 w 3985262"/>
                <a:gd name="connsiteY17" fmla="*/ 1078027 h 1983111"/>
                <a:gd name="connsiteX18" fmla="*/ 325510 w 3985262"/>
                <a:gd name="connsiteY18" fmla="*/ 1068709 h 1983111"/>
                <a:gd name="connsiteX19" fmla="*/ 240502 w 3985262"/>
                <a:gd name="connsiteY19" fmla="*/ 1015200 h 1983111"/>
                <a:gd name="connsiteX20" fmla="*/ 271150 w 3985262"/>
                <a:gd name="connsiteY20" fmla="*/ 1034492 h 1983111"/>
                <a:gd name="connsiteX21" fmla="*/ 271155 w 3985262"/>
                <a:gd name="connsiteY21" fmla="*/ 1034495 h 1983111"/>
                <a:gd name="connsiteX22" fmla="*/ 3840800 w 3985262"/>
                <a:gd name="connsiteY22" fmla="*/ 937180 h 1983111"/>
                <a:gd name="connsiteX23" fmla="*/ 3834658 w 3985262"/>
                <a:gd name="connsiteY23" fmla="*/ 942334 h 1983111"/>
                <a:gd name="connsiteX24" fmla="*/ 3840800 w 3985262"/>
                <a:gd name="connsiteY24" fmla="*/ 937181 h 1983111"/>
                <a:gd name="connsiteX25" fmla="*/ 111545 w 3985262"/>
                <a:gd name="connsiteY25" fmla="*/ 901523 h 1983111"/>
                <a:gd name="connsiteX26" fmla="*/ 111565 w 3985262"/>
                <a:gd name="connsiteY26" fmla="*/ 901545 h 1983111"/>
                <a:gd name="connsiteX27" fmla="*/ 145066 w 3985262"/>
                <a:gd name="connsiteY27" fmla="*/ 936549 h 1983111"/>
                <a:gd name="connsiteX28" fmla="*/ 144462 w 3985262"/>
                <a:gd name="connsiteY28" fmla="*/ 937179 h 1983111"/>
                <a:gd name="connsiteX29" fmla="*/ 144463 w 3985262"/>
                <a:gd name="connsiteY29" fmla="*/ 937180 h 1983111"/>
                <a:gd name="connsiteX30" fmla="*/ 145067 w 3985262"/>
                <a:gd name="connsiteY30" fmla="*/ 936549 h 1983111"/>
                <a:gd name="connsiteX31" fmla="*/ 145066 w 3985262"/>
                <a:gd name="connsiteY31" fmla="*/ 936549 h 1983111"/>
                <a:gd name="connsiteX32" fmla="*/ 145067 w 3985262"/>
                <a:gd name="connsiteY32" fmla="*/ 936548 h 1983111"/>
                <a:gd name="connsiteX33" fmla="*/ 54956 w 3985262"/>
                <a:gd name="connsiteY33" fmla="*/ 827077 h 1983111"/>
                <a:gd name="connsiteX34" fmla="*/ 54981 w 3985262"/>
                <a:gd name="connsiteY34" fmla="*/ 827116 h 1983111"/>
                <a:gd name="connsiteX35" fmla="*/ 86654 w 3985262"/>
                <a:gd name="connsiteY35" fmla="*/ 874221 h 1983111"/>
                <a:gd name="connsiteX36" fmla="*/ 86658 w 3985262"/>
                <a:gd name="connsiteY36" fmla="*/ 874225 h 1983111"/>
                <a:gd name="connsiteX37" fmla="*/ 2 w 3985262"/>
                <a:gd name="connsiteY37" fmla="*/ 651985 h 1983111"/>
                <a:gd name="connsiteX38" fmla="*/ 2 w 3985262"/>
                <a:gd name="connsiteY38" fmla="*/ 651986 h 1983111"/>
                <a:gd name="connsiteX39" fmla="*/ 10290 w 3985262"/>
                <a:gd name="connsiteY39" fmla="*/ 729896 h 1983111"/>
                <a:gd name="connsiteX40" fmla="*/ 10322 w 3985262"/>
                <a:gd name="connsiteY40" fmla="*/ 729977 h 1983111"/>
                <a:gd name="connsiteX41" fmla="*/ 10290 w 3985262"/>
                <a:gd name="connsiteY41" fmla="*/ 729895 h 1983111"/>
                <a:gd name="connsiteX42" fmla="*/ 0 w 3985262"/>
                <a:gd name="connsiteY42" fmla="*/ 0 h 1983111"/>
                <a:gd name="connsiteX43" fmla="*/ 2455 w 3985262"/>
                <a:gd name="connsiteY43" fmla="*/ 0 h 1983111"/>
                <a:gd name="connsiteX44" fmla="*/ 10290 w 3985262"/>
                <a:gd name="connsiteY44" fmla="*/ 59336 h 1983111"/>
                <a:gd name="connsiteX45" fmla="*/ 156592 w 3985262"/>
                <a:gd name="connsiteY45" fmla="*/ 278031 h 1983111"/>
                <a:gd name="connsiteX46" fmla="*/ 205312 w 3985262"/>
                <a:gd name="connsiteY46" fmla="*/ 316705 h 1983111"/>
                <a:gd name="connsiteX47" fmla="*/ 240502 w 3985262"/>
                <a:gd name="connsiteY47" fmla="*/ 344639 h 1983111"/>
                <a:gd name="connsiteX48" fmla="*/ 743679 w 3985262"/>
                <a:gd name="connsiteY48" fmla="*/ 575203 h 1983111"/>
                <a:gd name="connsiteX49" fmla="*/ 838571 w 3985262"/>
                <a:gd name="connsiteY49" fmla="*/ 600677 h 1983111"/>
                <a:gd name="connsiteX50" fmla="*/ 959380 w 3985262"/>
                <a:gd name="connsiteY50" fmla="*/ 633108 h 1983111"/>
                <a:gd name="connsiteX51" fmla="*/ 1992630 w 3985262"/>
                <a:gd name="connsiteY51" fmla="*/ 743425 h 1983111"/>
                <a:gd name="connsiteX52" fmla="*/ 3025882 w 3985262"/>
                <a:gd name="connsiteY52" fmla="*/ 633109 h 1983111"/>
                <a:gd name="connsiteX53" fmla="*/ 3146692 w 3985262"/>
                <a:gd name="connsiteY53" fmla="*/ 600677 h 1983111"/>
                <a:gd name="connsiteX54" fmla="*/ 3241582 w 3985262"/>
                <a:gd name="connsiteY54" fmla="*/ 575204 h 1983111"/>
                <a:gd name="connsiteX55" fmla="*/ 3744758 w 3985262"/>
                <a:gd name="connsiteY55" fmla="*/ 344640 h 1983111"/>
                <a:gd name="connsiteX56" fmla="*/ 3779950 w 3985262"/>
                <a:gd name="connsiteY56" fmla="*/ 316706 h 1983111"/>
                <a:gd name="connsiteX57" fmla="*/ 3779950 w 3985262"/>
                <a:gd name="connsiteY57" fmla="*/ 316707 h 1983111"/>
                <a:gd name="connsiteX58" fmla="*/ 3828666 w 3985262"/>
                <a:gd name="connsiteY58" fmla="*/ 278032 h 1983111"/>
                <a:gd name="connsiteX59" fmla="*/ 3974970 w 3985262"/>
                <a:gd name="connsiteY59" fmla="*/ 59337 h 1983111"/>
                <a:gd name="connsiteX60" fmla="*/ 3982806 w 3985262"/>
                <a:gd name="connsiteY60" fmla="*/ 1 h 1983111"/>
                <a:gd name="connsiteX61" fmla="*/ 3985262 w 3985262"/>
                <a:gd name="connsiteY61" fmla="*/ 1 h 1983111"/>
                <a:gd name="connsiteX62" fmla="*/ 3985262 w 3985262"/>
                <a:gd name="connsiteY62" fmla="*/ 1178329 h 1983111"/>
                <a:gd name="connsiteX63" fmla="*/ 3981482 w 3985262"/>
                <a:gd name="connsiteY63" fmla="*/ 1192482 h 1983111"/>
                <a:gd name="connsiteX64" fmla="*/ 3985262 w 3985262"/>
                <a:gd name="connsiteY64" fmla="*/ 1221111 h 1983111"/>
                <a:gd name="connsiteX65" fmla="*/ 1992630 w 3985262"/>
                <a:gd name="connsiteY65" fmla="*/ 1983111 h 1983111"/>
                <a:gd name="connsiteX66" fmla="*/ 1 w 3985262"/>
                <a:gd name="connsiteY66" fmla="*/ 1221111 h 1983111"/>
                <a:gd name="connsiteX67" fmla="*/ 3781 w 3985262"/>
                <a:gd name="connsiteY67" fmla="*/ 1192486 h 1983111"/>
                <a:gd name="connsiteX68" fmla="*/ 10289 w 3985262"/>
                <a:gd name="connsiteY68" fmla="*/ 1216849 h 1983111"/>
                <a:gd name="connsiteX69" fmla="*/ 1615466 w 3985262"/>
                <a:gd name="connsiteY69" fmla="*/ 1548224 h 1983111"/>
                <a:gd name="connsiteX70" fmla="*/ 10290 w 3985262"/>
                <a:gd name="connsiteY70" fmla="*/ 1216849 h 1983111"/>
                <a:gd name="connsiteX71" fmla="*/ 3782 w 3985262"/>
                <a:gd name="connsiteY71" fmla="*/ 1192486 h 1983111"/>
                <a:gd name="connsiteX72" fmla="*/ 0 w 3985262"/>
                <a:gd name="connsiteY72" fmla="*/ 1178328 h 198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85262" h="1983111">
                  <a:moveTo>
                    <a:pt x="908820" y="1290134"/>
                  </a:moveTo>
                  <a:lnTo>
                    <a:pt x="908824" y="1290135"/>
                  </a:lnTo>
                  <a:lnTo>
                    <a:pt x="1105754" y="1331012"/>
                  </a:lnTo>
                  <a:close/>
                  <a:moveTo>
                    <a:pt x="769856" y="1249558"/>
                  </a:moveTo>
                  <a:lnTo>
                    <a:pt x="783230" y="1253778"/>
                  </a:lnTo>
                  <a:lnTo>
                    <a:pt x="783231" y="1253778"/>
                  </a:lnTo>
                  <a:close/>
                  <a:moveTo>
                    <a:pt x="424673" y="1121168"/>
                  </a:moveTo>
                  <a:lnTo>
                    <a:pt x="424674" y="1121168"/>
                  </a:lnTo>
                  <a:lnTo>
                    <a:pt x="618962" y="1201948"/>
                  </a:lnTo>
                  <a:lnTo>
                    <a:pt x="618965" y="1201949"/>
                  </a:lnTo>
                  <a:close/>
                  <a:moveTo>
                    <a:pt x="410323" y="1115202"/>
                  </a:moveTo>
                  <a:lnTo>
                    <a:pt x="424664" y="1121164"/>
                  </a:lnTo>
                  <a:lnTo>
                    <a:pt x="424663" y="1121163"/>
                  </a:lnTo>
                  <a:close/>
                  <a:moveTo>
                    <a:pt x="325507" y="1068708"/>
                  </a:moveTo>
                  <a:lnTo>
                    <a:pt x="340312" y="1078027"/>
                  </a:lnTo>
                  <a:lnTo>
                    <a:pt x="373019" y="1094753"/>
                  </a:lnTo>
                  <a:lnTo>
                    <a:pt x="373024" y="1094756"/>
                  </a:lnTo>
                  <a:lnTo>
                    <a:pt x="340312" y="1078027"/>
                  </a:lnTo>
                  <a:lnTo>
                    <a:pt x="325510" y="1068709"/>
                  </a:lnTo>
                  <a:close/>
                  <a:moveTo>
                    <a:pt x="240502" y="1015200"/>
                  </a:moveTo>
                  <a:lnTo>
                    <a:pt x="271150" y="1034492"/>
                  </a:lnTo>
                  <a:lnTo>
                    <a:pt x="271155" y="1034495"/>
                  </a:lnTo>
                  <a:close/>
                  <a:moveTo>
                    <a:pt x="3840800" y="937180"/>
                  </a:moveTo>
                  <a:lnTo>
                    <a:pt x="3834658" y="942334"/>
                  </a:lnTo>
                  <a:lnTo>
                    <a:pt x="3840800" y="937181"/>
                  </a:lnTo>
                  <a:close/>
                  <a:moveTo>
                    <a:pt x="111545" y="901523"/>
                  </a:moveTo>
                  <a:lnTo>
                    <a:pt x="111565" y="901545"/>
                  </a:lnTo>
                  <a:lnTo>
                    <a:pt x="145066" y="936549"/>
                  </a:lnTo>
                  <a:lnTo>
                    <a:pt x="144462" y="937179"/>
                  </a:lnTo>
                  <a:lnTo>
                    <a:pt x="144463" y="937180"/>
                  </a:lnTo>
                  <a:lnTo>
                    <a:pt x="145067" y="936549"/>
                  </a:lnTo>
                  <a:lnTo>
                    <a:pt x="145066" y="936549"/>
                  </a:lnTo>
                  <a:lnTo>
                    <a:pt x="145067" y="936548"/>
                  </a:lnTo>
                  <a:close/>
                  <a:moveTo>
                    <a:pt x="54956" y="827077"/>
                  </a:moveTo>
                  <a:lnTo>
                    <a:pt x="54981" y="827116"/>
                  </a:lnTo>
                  <a:lnTo>
                    <a:pt x="86654" y="874221"/>
                  </a:lnTo>
                  <a:lnTo>
                    <a:pt x="86658" y="874225"/>
                  </a:lnTo>
                  <a:close/>
                  <a:moveTo>
                    <a:pt x="2" y="651985"/>
                  </a:moveTo>
                  <a:lnTo>
                    <a:pt x="2" y="651986"/>
                  </a:lnTo>
                  <a:cubicBezTo>
                    <a:pt x="2" y="678288"/>
                    <a:pt x="3487" y="704280"/>
                    <a:pt x="10290" y="729896"/>
                  </a:cubicBezTo>
                  <a:lnTo>
                    <a:pt x="10322" y="729977"/>
                  </a:lnTo>
                  <a:lnTo>
                    <a:pt x="10290" y="729895"/>
                  </a:lnTo>
                  <a:close/>
                  <a:moveTo>
                    <a:pt x="0" y="0"/>
                  </a:moveTo>
                  <a:lnTo>
                    <a:pt x="2455" y="0"/>
                  </a:lnTo>
                  <a:lnTo>
                    <a:pt x="10290" y="59336"/>
                  </a:lnTo>
                  <a:cubicBezTo>
                    <a:pt x="30698" y="136185"/>
                    <a:pt x="80968" y="209658"/>
                    <a:pt x="156592" y="278031"/>
                  </a:cubicBezTo>
                  <a:lnTo>
                    <a:pt x="205312" y="316705"/>
                  </a:lnTo>
                  <a:lnTo>
                    <a:pt x="240502" y="344639"/>
                  </a:lnTo>
                  <a:cubicBezTo>
                    <a:pt x="367038" y="433714"/>
                    <a:pt x="538670" y="512063"/>
                    <a:pt x="743679" y="575203"/>
                  </a:cubicBezTo>
                  <a:lnTo>
                    <a:pt x="838571" y="600677"/>
                  </a:lnTo>
                  <a:lnTo>
                    <a:pt x="959380" y="633108"/>
                  </a:lnTo>
                  <a:cubicBezTo>
                    <a:pt x="1260660" y="703112"/>
                    <a:pt x="1614334" y="743425"/>
                    <a:pt x="1992630" y="743425"/>
                  </a:cubicBezTo>
                  <a:cubicBezTo>
                    <a:pt x="2370926" y="743426"/>
                    <a:pt x="2724602" y="703113"/>
                    <a:pt x="3025882" y="633109"/>
                  </a:cubicBezTo>
                  <a:lnTo>
                    <a:pt x="3146692" y="600677"/>
                  </a:lnTo>
                  <a:lnTo>
                    <a:pt x="3241582" y="575204"/>
                  </a:lnTo>
                  <a:cubicBezTo>
                    <a:pt x="3446592" y="512064"/>
                    <a:pt x="3618222" y="433715"/>
                    <a:pt x="3744758" y="344640"/>
                  </a:cubicBezTo>
                  <a:lnTo>
                    <a:pt x="3779950" y="316706"/>
                  </a:lnTo>
                  <a:lnTo>
                    <a:pt x="3779950" y="316707"/>
                  </a:lnTo>
                  <a:lnTo>
                    <a:pt x="3828666" y="278032"/>
                  </a:lnTo>
                  <a:cubicBezTo>
                    <a:pt x="3904294" y="209659"/>
                    <a:pt x="3954562" y="136186"/>
                    <a:pt x="3974970" y="59337"/>
                  </a:cubicBezTo>
                  <a:lnTo>
                    <a:pt x="3982806" y="1"/>
                  </a:lnTo>
                  <a:lnTo>
                    <a:pt x="3985262" y="1"/>
                  </a:lnTo>
                  <a:lnTo>
                    <a:pt x="3985262" y="1178329"/>
                  </a:lnTo>
                  <a:lnTo>
                    <a:pt x="3981482" y="1192482"/>
                  </a:lnTo>
                  <a:lnTo>
                    <a:pt x="3985262" y="1221111"/>
                  </a:lnTo>
                  <a:cubicBezTo>
                    <a:pt x="3985262" y="1641952"/>
                    <a:pt x="3093130" y="1983111"/>
                    <a:pt x="1992630" y="1983111"/>
                  </a:cubicBezTo>
                  <a:cubicBezTo>
                    <a:pt x="892132" y="1983111"/>
                    <a:pt x="1" y="1641952"/>
                    <a:pt x="1" y="1221111"/>
                  </a:cubicBezTo>
                  <a:lnTo>
                    <a:pt x="3781" y="1192486"/>
                  </a:lnTo>
                  <a:lnTo>
                    <a:pt x="10289" y="1216849"/>
                  </a:lnTo>
                  <a:cubicBezTo>
                    <a:pt x="99592" y="1383076"/>
                    <a:pt x="760556" y="1517272"/>
                    <a:pt x="1615466" y="1548224"/>
                  </a:cubicBezTo>
                  <a:cubicBezTo>
                    <a:pt x="760557" y="1517272"/>
                    <a:pt x="99593" y="1383076"/>
                    <a:pt x="10290" y="1216849"/>
                  </a:cubicBezTo>
                  <a:lnTo>
                    <a:pt x="3782" y="1192486"/>
                  </a:lnTo>
                  <a:lnTo>
                    <a:pt x="0" y="117832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9000">
                  <a:schemeClr val="accent1">
                    <a:lumMod val="20000"/>
                    <a:lumOff val="80000"/>
                  </a:schemeClr>
                </a:gs>
                <a:gs pos="97000">
                  <a:schemeClr val="accent1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CD546E3-4005-45FA-9389-FBEE3DF87555}"/>
                </a:ext>
              </a:extLst>
            </p:cNvPr>
            <p:cNvSpPr/>
            <p:nvPr/>
          </p:nvSpPr>
          <p:spPr>
            <a:xfrm>
              <a:off x="22930419" y="8761961"/>
              <a:ext cx="3985260" cy="1226099"/>
            </a:xfrm>
            <a:custGeom>
              <a:avLst/>
              <a:gdLst>
                <a:gd name="connsiteX0" fmla="*/ 908820 w 3985260"/>
                <a:gd name="connsiteY0" fmla="*/ 533122 h 1226099"/>
                <a:gd name="connsiteX1" fmla="*/ 1105752 w 3985260"/>
                <a:gd name="connsiteY1" fmla="*/ 574000 h 1226099"/>
                <a:gd name="connsiteX2" fmla="*/ 908824 w 3985260"/>
                <a:gd name="connsiteY2" fmla="*/ 533123 h 1226099"/>
                <a:gd name="connsiteX3" fmla="*/ 769856 w 3985260"/>
                <a:gd name="connsiteY3" fmla="*/ 492546 h 1226099"/>
                <a:gd name="connsiteX4" fmla="*/ 783230 w 3985260"/>
                <a:gd name="connsiteY4" fmla="*/ 496766 h 1226099"/>
                <a:gd name="connsiteX5" fmla="*/ 783228 w 3985260"/>
                <a:gd name="connsiteY5" fmla="*/ 496766 h 1226099"/>
                <a:gd name="connsiteX6" fmla="*/ 3985260 w 3985260"/>
                <a:gd name="connsiteY6" fmla="*/ 53399 h 1226099"/>
                <a:gd name="connsiteX7" fmla="*/ 3985260 w 3985260"/>
                <a:gd name="connsiteY7" fmla="*/ 421317 h 1226099"/>
                <a:gd name="connsiteX8" fmla="*/ 3981480 w 3985260"/>
                <a:gd name="connsiteY8" fmla="*/ 435470 h 1226099"/>
                <a:gd name="connsiteX9" fmla="*/ 3985260 w 3985260"/>
                <a:gd name="connsiteY9" fmla="*/ 464099 h 1226099"/>
                <a:gd name="connsiteX10" fmla="*/ 1992628 w 3985260"/>
                <a:gd name="connsiteY10" fmla="*/ 1226099 h 1226099"/>
                <a:gd name="connsiteX11" fmla="*/ 0 w 3985260"/>
                <a:gd name="connsiteY11" fmla="*/ 464099 h 1226099"/>
                <a:gd name="connsiteX12" fmla="*/ 3780 w 3985260"/>
                <a:gd name="connsiteY12" fmla="*/ 435474 h 1226099"/>
                <a:gd name="connsiteX13" fmla="*/ 10288 w 3985260"/>
                <a:gd name="connsiteY13" fmla="*/ 459837 h 1226099"/>
                <a:gd name="connsiteX14" fmla="*/ 424128 w 3985260"/>
                <a:gd name="connsiteY14" fmla="*/ 653654 h 1226099"/>
                <a:gd name="connsiteX15" fmla="*/ 462110 w 3985260"/>
                <a:gd name="connsiteY15" fmla="*/ 662098 h 1226099"/>
                <a:gd name="connsiteX16" fmla="*/ 525776 w 3985260"/>
                <a:gd name="connsiteY16" fmla="*/ 676253 h 1226099"/>
                <a:gd name="connsiteX17" fmla="*/ 755432 w 3985260"/>
                <a:gd name="connsiteY17" fmla="*/ 716590 h 1226099"/>
                <a:gd name="connsiteX18" fmla="*/ 525774 w 3985260"/>
                <a:gd name="connsiteY18" fmla="*/ 676253 h 1226099"/>
                <a:gd name="connsiteX19" fmla="*/ 462110 w 3985260"/>
                <a:gd name="connsiteY19" fmla="*/ 662099 h 1226099"/>
                <a:gd name="connsiteX20" fmla="*/ 583628 w 3985260"/>
                <a:gd name="connsiteY20" fmla="*/ 725916 h 1226099"/>
                <a:gd name="connsiteX21" fmla="*/ 1992628 w 3985260"/>
                <a:gd name="connsiteY21" fmla="*/ 1004481 h 1226099"/>
                <a:gd name="connsiteX22" fmla="*/ 3985260 w 3985260"/>
                <a:gd name="connsiteY22" fmla="*/ 53399 h 1226099"/>
                <a:gd name="connsiteX23" fmla="*/ 0 w 3985260"/>
                <a:gd name="connsiteY23" fmla="*/ 0 h 1226099"/>
                <a:gd name="connsiteX24" fmla="*/ 3782 w 3985260"/>
                <a:gd name="connsiteY24" fmla="*/ 17671 h 1226099"/>
                <a:gd name="connsiteX25" fmla="*/ 10290 w 3985260"/>
                <a:gd name="connsiteY25" fmla="*/ 48080 h 1226099"/>
                <a:gd name="connsiteX26" fmla="*/ 118325 w 3985260"/>
                <a:gd name="connsiteY26" fmla="*/ 159982 h 1226099"/>
                <a:gd name="connsiteX27" fmla="*/ 10289 w 3985260"/>
                <a:gd name="connsiteY27" fmla="*/ 48080 h 1226099"/>
                <a:gd name="connsiteX28" fmla="*/ 3781 w 3985260"/>
                <a:gd name="connsiteY28" fmla="*/ 17671 h 1226099"/>
                <a:gd name="connsiteX29" fmla="*/ 1 w 3985260"/>
                <a:gd name="connsiteY29" fmla="*/ 53399 h 1226099"/>
                <a:gd name="connsiteX30" fmla="*/ 455020 w 3985260"/>
                <a:gd name="connsiteY30" fmla="*/ 658375 h 1226099"/>
                <a:gd name="connsiteX31" fmla="*/ 462112 w 3985260"/>
                <a:gd name="connsiteY31" fmla="*/ 662098 h 1226099"/>
                <a:gd name="connsiteX32" fmla="*/ 424128 w 3985260"/>
                <a:gd name="connsiteY32" fmla="*/ 653654 h 1226099"/>
                <a:gd name="connsiteX33" fmla="*/ 10290 w 3985260"/>
                <a:gd name="connsiteY33" fmla="*/ 459837 h 1226099"/>
                <a:gd name="connsiteX34" fmla="*/ 3782 w 3985260"/>
                <a:gd name="connsiteY34" fmla="*/ 435474 h 1226099"/>
                <a:gd name="connsiteX35" fmla="*/ 0 w 3985260"/>
                <a:gd name="connsiteY35" fmla="*/ 421316 h 122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985260" h="1226099">
                  <a:moveTo>
                    <a:pt x="908820" y="533122"/>
                  </a:moveTo>
                  <a:lnTo>
                    <a:pt x="1105752" y="574000"/>
                  </a:lnTo>
                  <a:lnTo>
                    <a:pt x="908824" y="533123"/>
                  </a:lnTo>
                  <a:close/>
                  <a:moveTo>
                    <a:pt x="769856" y="492546"/>
                  </a:moveTo>
                  <a:lnTo>
                    <a:pt x="783230" y="496766"/>
                  </a:lnTo>
                  <a:lnTo>
                    <a:pt x="783228" y="496766"/>
                  </a:lnTo>
                  <a:close/>
                  <a:moveTo>
                    <a:pt x="3985260" y="53399"/>
                  </a:moveTo>
                  <a:lnTo>
                    <a:pt x="3985260" y="421317"/>
                  </a:lnTo>
                  <a:lnTo>
                    <a:pt x="3981480" y="435470"/>
                  </a:lnTo>
                  <a:lnTo>
                    <a:pt x="3985260" y="464099"/>
                  </a:lnTo>
                  <a:cubicBezTo>
                    <a:pt x="3985260" y="884940"/>
                    <a:pt x="3093128" y="1226099"/>
                    <a:pt x="1992628" y="1226099"/>
                  </a:cubicBezTo>
                  <a:cubicBezTo>
                    <a:pt x="892132" y="1226099"/>
                    <a:pt x="0" y="884940"/>
                    <a:pt x="0" y="464099"/>
                  </a:cubicBezTo>
                  <a:lnTo>
                    <a:pt x="3780" y="435474"/>
                  </a:lnTo>
                  <a:lnTo>
                    <a:pt x="10288" y="459837"/>
                  </a:lnTo>
                  <a:cubicBezTo>
                    <a:pt x="49358" y="532561"/>
                    <a:pt x="197848" y="599155"/>
                    <a:pt x="424128" y="653654"/>
                  </a:cubicBezTo>
                  <a:lnTo>
                    <a:pt x="462110" y="662098"/>
                  </a:lnTo>
                  <a:lnTo>
                    <a:pt x="525776" y="676253"/>
                  </a:lnTo>
                  <a:cubicBezTo>
                    <a:pt x="596592" y="690802"/>
                    <a:pt x="673390" y="704294"/>
                    <a:pt x="755432" y="716590"/>
                  </a:cubicBezTo>
                  <a:cubicBezTo>
                    <a:pt x="673390" y="704294"/>
                    <a:pt x="596592" y="690802"/>
                    <a:pt x="525774" y="676253"/>
                  </a:cubicBezTo>
                  <a:lnTo>
                    <a:pt x="462110" y="662099"/>
                  </a:lnTo>
                  <a:lnTo>
                    <a:pt x="583628" y="725916"/>
                  </a:lnTo>
                  <a:cubicBezTo>
                    <a:pt x="944224" y="898027"/>
                    <a:pt x="1442380" y="1004481"/>
                    <a:pt x="1992628" y="1004481"/>
                  </a:cubicBezTo>
                  <a:cubicBezTo>
                    <a:pt x="3093128" y="1004481"/>
                    <a:pt x="3985260" y="578667"/>
                    <a:pt x="3985260" y="53399"/>
                  </a:cubicBezTo>
                  <a:close/>
                  <a:moveTo>
                    <a:pt x="0" y="0"/>
                  </a:moveTo>
                  <a:lnTo>
                    <a:pt x="3782" y="17671"/>
                  </a:lnTo>
                  <a:lnTo>
                    <a:pt x="10290" y="48080"/>
                  </a:lnTo>
                  <a:cubicBezTo>
                    <a:pt x="27034" y="86981"/>
                    <a:pt x="63876" y="124477"/>
                    <a:pt x="118325" y="159982"/>
                  </a:cubicBezTo>
                  <a:cubicBezTo>
                    <a:pt x="63875" y="124477"/>
                    <a:pt x="27033" y="86981"/>
                    <a:pt x="10289" y="48080"/>
                  </a:cubicBezTo>
                  <a:lnTo>
                    <a:pt x="3781" y="17671"/>
                  </a:lnTo>
                  <a:lnTo>
                    <a:pt x="1" y="53399"/>
                  </a:lnTo>
                  <a:cubicBezTo>
                    <a:pt x="1" y="283204"/>
                    <a:pt x="170761" y="493972"/>
                    <a:pt x="455020" y="658375"/>
                  </a:cubicBezTo>
                  <a:lnTo>
                    <a:pt x="462112" y="662098"/>
                  </a:lnTo>
                  <a:lnTo>
                    <a:pt x="424128" y="653654"/>
                  </a:lnTo>
                  <a:cubicBezTo>
                    <a:pt x="197848" y="599155"/>
                    <a:pt x="49360" y="532561"/>
                    <a:pt x="10290" y="459837"/>
                  </a:cubicBezTo>
                  <a:lnTo>
                    <a:pt x="3782" y="435474"/>
                  </a:lnTo>
                  <a:lnTo>
                    <a:pt x="0" y="42131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9000">
                  <a:schemeClr val="accent1">
                    <a:lumMod val="40000"/>
                    <a:lumOff val="60000"/>
                  </a:schemeClr>
                </a:gs>
                <a:gs pos="97000">
                  <a:schemeClr val="accent1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051D0C4-7461-4B07-BEDA-1ACC451235BD}"/>
                </a:ext>
              </a:extLst>
            </p:cNvPr>
            <p:cNvSpPr/>
            <p:nvPr/>
          </p:nvSpPr>
          <p:spPr>
            <a:xfrm>
              <a:off x="22930419" y="7974808"/>
              <a:ext cx="3985260" cy="1785257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97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18EC8E4-BCE2-4BFD-8D11-AE553D9E92C6}"/>
                </a:ext>
              </a:extLst>
            </p:cNvPr>
            <p:cNvSpPr/>
            <p:nvPr/>
          </p:nvSpPr>
          <p:spPr>
            <a:xfrm>
              <a:off x="23428983" y="8180883"/>
              <a:ext cx="2988133" cy="117664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260D199-E2D6-49AA-876A-F4DB11D98874}"/>
                </a:ext>
              </a:extLst>
            </p:cNvPr>
            <p:cNvSpPr/>
            <p:nvPr/>
          </p:nvSpPr>
          <p:spPr>
            <a:xfrm>
              <a:off x="23705856" y="8310354"/>
              <a:ext cx="2434386" cy="8783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4" name="Freeform: Shape 27">
            <a:extLst>
              <a:ext uri="{FF2B5EF4-FFF2-40B4-BE49-F238E27FC236}">
                <a16:creationId xmlns:a16="http://schemas.microsoft.com/office/drawing/2014/main" id="{6F9DC98A-D200-405E-92EE-9C19EC458639}"/>
              </a:ext>
            </a:extLst>
          </p:cNvPr>
          <p:cNvSpPr/>
          <p:nvPr/>
        </p:nvSpPr>
        <p:spPr>
          <a:xfrm>
            <a:off x="3002989" y="2114774"/>
            <a:ext cx="496465" cy="496436"/>
          </a:xfrm>
          <a:custGeom>
            <a:avLst/>
            <a:gdLst>
              <a:gd name="connsiteX0" fmla="*/ 101550 w 496465"/>
              <a:gd name="connsiteY0" fmla="*/ 330985 h 496436"/>
              <a:gd name="connsiteX1" fmla="*/ 146766 w 496465"/>
              <a:gd name="connsiteY1" fmla="*/ 349672 h 496436"/>
              <a:gd name="connsiteX2" fmla="*/ 146766 w 496465"/>
              <a:gd name="connsiteY2" fmla="*/ 440089 h 496436"/>
              <a:gd name="connsiteX3" fmla="*/ 13323 w 496465"/>
              <a:gd name="connsiteY3" fmla="*/ 496002 h 496436"/>
              <a:gd name="connsiteX4" fmla="*/ 10344 w 496465"/>
              <a:gd name="connsiteY4" fmla="*/ 496436 h 496436"/>
              <a:gd name="connsiteX5" fmla="*/ 3021 w 496465"/>
              <a:gd name="connsiteY5" fmla="*/ 493396 h 496436"/>
              <a:gd name="connsiteX6" fmla="*/ 436 w 496465"/>
              <a:gd name="connsiteY6" fmla="*/ 483115 h 496436"/>
              <a:gd name="connsiteX7" fmla="*/ 56349 w 496465"/>
              <a:gd name="connsiteY7" fmla="*/ 349672 h 496436"/>
              <a:gd name="connsiteX8" fmla="*/ 101550 w 496465"/>
              <a:gd name="connsiteY8" fmla="*/ 330985 h 496436"/>
              <a:gd name="connsiteX9" fmla="*/ 354388 w 496465"/>
              <a:gd name="connsiteY9" fmla="*/ 90331 h 496436"/>
              <a:gd name="connsiteX10" fmla="*/ 317815 w 496465"/>
              <a:gd name="connsiteY10" fmla="*/ 105457 h 496436"/>
              <a:gd name="connsiteX11" fmla="*/ 317815 w 496465"/>
              <a:gd name="connsiteY11" fmla="*/ 178602 h 496436"/>
              <a:gd name="connsiteX12" fmla="*/ 354388 w 496465"/>
              <a:gd name="connsiteY12" fmla="*/ 193723 h 496436"/>
              <a:gd name="connsiteX13" fmla="*/ 390960 w 496465"/>
              <a:gd name="connsiteY13" fmla="*/ 178602 h 496436"/>
              <a:gd name="connsiteX14" fmla="*/ 390960 w 496465"/>
              <a:gd name="connsiteY14" fmla="*/ 105457 h 496436"/>
              <a:gd name="connsiteX15" fmla="*/ 354388 w 496465"/>
              <a:gd name="connsiteY15" fmla="*/ 90331 h 496436"/>
              <a:gd name="connsiteX16" fmla="*/ 486279 w 496465"/>
              <a:gd name="connsiteY16" fmla="*/ 43 h 496436"/>
              <a:gd name="connsiteX17" fmla="*/ 496394 w 496465"/>
              <a:gd name="connsiteY17" fmla="*/ 10138 h 496436"/>
              <a:gd name="connsiteX18" fmla="*/ 368909 w 496465"/>
              <a:gd name="connsiteY18" fmla="*/ 287511 h 496436"/>
              <a:gd name="connsiteX19" fmla="*/ 292972 w 496465"/>
              <a:gd name="connsiteY19" fmla="*/ 466732 h 496436"/>
              <a:gd name="connsiteX20" fmla="*/ 284967 w 496465"/>
              <a:gd name="connsiteY20" fmla="*/ 470062 h 496436"/>
              <a:gd name="connsiteX21" fmla="*/ 282009 w 496465"/>
              <a:gd name="connsiteY21" fmla="*/ 469607 h 496436"/>
              <a:gd name="connsiteX22" fmla="*/ 274686 w 496465"/>
              <a:gd name="connsiteY22" fmla="*/ 461622 h 496436"/>
              <a:gd name="connsiteX23" fmla="*/ 263267 w 496465"/>
              <a:gd name="connsiteY23" fmla="*/ 381900 h 496436"/>
              <a:gd name="connsiteX24" fmla="*/ 252242 w 496465"/>
              <a:gd name="connsiteY24" fmla="*/ 391746 h 496436"/>
              <a:gd name="connsiteX25" fmla="*/ 245354 w 496465"/>
              <a:gd name="connsiteY25" fmla="*/ 394373 h 496436"/>
              <a:gd name="connsiteX26" fmla="*/ 238031 w 496465"/>
              <a:gd name="connsiteY26" fmla="*/ 391353 h 496436"/>
              <a:gd name="connsiteX27" fmla="*/ 105084 w 496465"/>
              <a:gd name="connsiteY27" fmla="*/ 258407 h 496436"/>
              <a:gd name="connsiteX28" fmla="*/ 104671 w 496465"/>
              <a:gd name="connsiteY28" fmla="*/ 244196 h 496436"/>
              <a:gd name="connsiteX29" fmla="*/ 114517 w 496465"/>
              <a:gd name="connsiteY29" fmla="*/ 233170 h 496436"/>
              <a:gd name="connsiteX30" fmla="*/ 34795 w 496465"/>
              <a:gd name="connsiteY30" fmla="*/ 221752 h 496436"/>
              <a:gd name="connsiteX31" fmla="*/ 26438 w 496465"/>
              <a:gd name="connsiteY31" fmla="*/ 214739 h 496436"/>
              <a:gd name="connsiteX32" fmla="*/ 29003 w 496465"/>
              <a:gd name="connsiteY32" fmla="*/ 204148 h 496436"/>
              <a:gd name="connsiteX33" fmla="*/ 208885 w 496465"/>
              <a:gd name="connsiteY33" fmla="*/ 127550 h 496436"/>
              <a:gd name="connsiteX34" fmla="*/ 486279 w 496465"/>
              <a:gd name="connsiteY34" fmla="*/ 43 h 49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6465" h="496436">
                <a:moveTo>
                  <a:pt x="101550" y="330985"/>
                </a:moveTo>
                <a:cubicBezTo>
                  <a:pt x="117920" y="330982"/>
                  <a:pt x="134293" y="337209"/>
                  <a:pt x="146766" y="349672"/>
                </a:cubicBezTo>
                <a:cubicBezTo>
                  <a:pt x="171692" y="374598"/>
                  <a:pt x="171692" y="415163"/>
                  <a:pt x="146766" y="440089"/>
                </a:cubicBezTo>
                <a:cubicBezTo>
                  <a:pt x="124632" y="462222"/>
                  <a:pt x="24638" y="492610"/>
                  <a:pt x="13323" y="496002"/>
                </a:cubicBezTo>
                <a:cubicBezTo>
                  <a:pt x="12330" y="496292"/>
                  <a:pt x="11337" y="496436"/>
                  <a:pt x="10344" y="496436"/>
                </a:cubicBezTo>
                <a:cubicBezTo>
                  <a:pt x="7634" y="496436"/>
                  <a:pt x="5007" y="495381"/>
                  <a:pt x="3021" y="493396"/>
                </a:cubicBezTo>
                <a:cubicBezTo>
                  <a:pt x="353" y="490706"/>
                  <a:pt x="-661" y="486756"/>
                  <a:pt x="436" y="483115"/>
                </a:cubicBezTo>
                <a:cubicBezTo>
                  <a:pt x="3828" y="471800"/>
                  <a:pt x="34215" y="371806"/>
                  <a:pt x="56349" y="349672"/>
                </a:cubicBezTo>
                <a:cubicBezTo>
                  <a:pt x="68812" y="337219"/>
                  <a:pt x="85180" y="330988"/>
                  <a:pt x="101550" y="330985"/>
                </a:cubicBezTo>
                <a:close/>
                <a:moveTo>
                  <a:pt x="354388" y="90331"/>
                </a:moveTo>
                <a:cubicBezTo>
                  <a:pt x="341144" y="90331"/>
                  <a:pt x="327900" y="95373"/>
                  <a:pt x="317815" y="105457"/>
                </a:cubicBezTo>
                <a:cubicBezTo>
                  <a:pt x="297668" y="125626"/>
                  <a:pt x="297668" y="158433"/>
                  <a:pt x="317815" y="178602"/>
                </a:cubicBezTo>
                <a:cubicBezTo>
                  <a:pt x="327889" y="188676"/>
                  <a:pt x="341128" y="193723"/>
                  <a:pt x="354388" y="193723"/>
                </a:cubicBezTo>
                <a:cubicBezTo>
                  <a:pt x="367647" y="193723"/>
                  <a:pt x="380886" y="188676"/>
                  <a:pt x="390960" y="178602"/>
                </a:cubicBezTo>
                <a:cubicBezTo>
                  <a:pt x="411128" y="158454"/>
                  <a:pt x="411128" y="125626"/>
                  <a:pt x="390960" y="105457"/>
                </a:cubicBezTo>
                <a:cubicBezTo>
                  <a:pt x="380876" y="95373"/>
                  <a:pt x="367632" y="90331"/>
                  <a:pt x="354388" y="90331"/>
                </a:cubicBezTo>
                <a:close/>
                <a:moveTo>
                  <a:pt x="486279" y="43"/>
                </a:moveTo>
                <a:cubicBezTo>
                  <a:pt x="491802" y="188"/>
                  <a:pt x="496250" y="4636"/>
                  <a:pt x="496394" y="10138"/>
                </a:cubicBezTo>
                <a:cubicBezTo>
                  <a:pt x="498649" y="106926"/>
                  <a:pt x="447576" y="217408"/>
                  <a:pt x="368909" y="287511"/>
                </a:cubicBezTo>
                <a:cubicBezTo>
                  <a:pt x="367647" y="354367"/>
                  <a:pt x="340239" y="419465"/>
                  <a:pt x="292972" y="466732"/>
                </a:cubicBezTo>
                <a:cubicBezTo>
                  <a:pt x="290903" y="468780"/>
                  <a:pt x="287904" y="470062"/>
                  <a:pt x="284967" y="470062"/>
                </a:cubicBezTo>
                <a:cubicBezTo>
                  <a:pt x="283953" y="470062"/>
                  <a:pt x="282960" y="469917"/>
                  <a:pt x="282009" y="469607"/>
                </a:cubicBezTo>
                <a:cubicBezTo>
                  <a:pt x="278306" y="468366"/>
                  <a:pt x="275244" y="465511"/>
                  <a:pt x="274686" y="461622"/>
                </a:cubicBezTo>
                <a:lnTo>
                  <a:pt x="263267" y="381900"/>
                </a:lnTo>
                <a:lnTo>
                  <a:pt x="252242" y="391746"/>
                </a:lnTo>
                <a:cubicBezTo>
                  <a:pt x="250277" y="393505"/>
                  <a:pt x="247815" y="394373"/>
                  <a:pt x="245354" y="394373"/>
                </a:cubicBezTo>
                <a:cubicBezTo>
                  <a:pt x="242685" y="394373"/>
                  <a:pt x="240038" y="393360"/>
                  <a:pt x="238031" y="391353"/>
                </a:cubicBezTo>
                <a:lnTo>
                  <a:pt x="105084" y="258407"/>
                </a:lnTo>
                <a:cubicBezTo>
                  <a:pt x="101196" y="254518"/>
                  <a:pt x="101009" y="248292"/>
                  <a:pt x="104671" y="244196"/>
                </a:cubicBezTo>
                <a:lnTo>
                  <a:pt x="114517" y="233170"/>
                </a:lnTo>
                <a:lnTo>
                  <a:pt x="34795" y="221752"/>
                </a:lnTo>
                <a:cubicBezTo>
                  <a:pt x="30906" y="221193"/>
                  <a:pt x="27679" y="218484"/>
                  <a:pt x="26438" y="214739"/>
                </a:cubicBezTo>
                <a:cubicBezTo>
                  <a:pt x="25217" y="211016"/>
                  <a:pt x="26210" y="206900"/>
                  <a:pt x="29003" y="204148"/>
                </a:cubicBezTo>
                <a:cubicBezTo>
                  <a:pt x="76931" y="156220"/>
                  <a:pt x="142029" y="128811"/>
                  <a:pt x="208885" y="127550"/>
                </a:cubicBezTo>
                <a:cubicBezTo>
                  <a:pt x="278844" y="48965"/>
                  <a:pt x="389367" y="-1694"/>
                  <a:pt x="486279" y="43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31B1FF0-DEAA-4635-89EF-820A282499A7}"/>
              </a:ext>
            </a:extLst>
          </p:cNvPr>
          <p:cNvGrpSpPr/>
          <p:nvPr/>
        </p:nvGrpSpPr>
        <p:grpSpPr>
          <a:xfrm rot="21254174">
            <a:off x="2455211" y="2031205"/>
            <a:ext cx="1788636" cy="1179318"/>
            <a:chOff x="2544716" y="7540356"/>
            <a:chExt cx="1788636" cy="1179318"/>
          </a:xfrm>
        </p:grpSpPr>
        <p:sp>
          <p:nvSpPr>
            <p:cNvPr id="57" name="PA-椭圆 65">
              <a:extLst>
                <a:ext uri="{FF2B5EF4-FFF2-40B4-BE49-F238E27FC236}">
                  <a16:creationId xmlns:a16="http://schemas.microsoft.com/office/drawing/2014/main" id="{4710AF0B-EB4A-4AC7-AA90-B1878DC64F8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V="1">
              <a:off x="4246921" y="7792938"/>
              <a:ext cx="86431" cy="8643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PA-椭圆 67">
              <a:extLst>
                <a:ext uri="{FF2B5EF4-FFF2-40B4-BE49-F238E27FC236}">
                  <a16:creationId xmlns:a16="http://schemas.microsoft.com/office/drawing/2014/main" id="{37A42430-6F08-4656-A010-4211C9D58FA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V="1">
              <a:off x="2570064" y="8061958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PA-椭圆 68">
              <a:extLst>
                <a:ext uri="{FF2B5EF4-FFF2-40B4-BE49-F238E27FC236}">
                  <a16:creationId xmlns:a16="http://schemas.microsoft.com/office/drawing/2014/main" id="{3B5E75A9-7A47-4C66-9B96-BF25A96D8C6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V="1">
              <a:off x="3883765" y="8560117"/>
              <a:ext cx="159557" cy="159557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PA-椭圆 92">
              <a:extLst>
                <a:ext uri="{FF2B5EF4-FFF2-40B4-BE49-F238E27FC236}">
                  <a16:creationId xmlns:a16="http://schemas.microsoft.com/office/drawing/2014/main" id="{7EF507AA-CF30-45D7-BD4A-85077B0C5A7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V="1">
              <a:off x="3861129" y="7540356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PA-椭圆 95">
              <a:extLst>
                <a:ext uri="{FF2B5EF4-FFF2-40B4-BE49-F238E27FC236}">
                  <a16:creationId xmlns:a16="http://schemas.microsoft.com/office/drawing/2014/main" id="{5A37D2E8-3B89-45C7-B914-3E42CD33AC1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>
              <a:off x="2946958" y="7778104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PA-椭圆 68">
              <a:extLst>
                <a:ext uri="{FF2B5EF4-FFF2-40B4-BE49-F238E27FC236}">
                  <a16:creationId xmlns:a16="http://schemas.microsoft.com/office/drawing/2014/main" id="{A5CCB182-4CEC-4A7E-8EFF-048FA036A51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V="1">
              <a:off x="2544716" y="8462005"/>
              <a:ext cx="159557" cy="159557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0" name="object 48">
            <a:extLst>
              <a:ext uri="{FF2B5EF4-FFF2-40B4-BE49-F238E27FC236}">
                <a16:creationId xmlns:a16="http://schemas.microsoft.com/office/drawing/2014/main" id="{47E6317D-1DB7-4AB9-80EC-9D81524744A8}"/>
              </a:ext>
            </a:extLst>
          </p:cNvPr>
          <p:cNvSpPr txBox="1"/>
          <p:nvPr/>
        </p:nvSpPr>
        <p:spPr>
          <a:xfrm>
            <a:off x="1556004" y="5363315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 algn="ctr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 algn="ctr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 algn="ctr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231FAC0-BD61-42C9-B075-F2144CC25D70}"/>
              </a:ext>
            </a:extLst>
          </p:cNvPr>
          <p:cNvGrpSpPr/>
          <p:nvPr/>
        </p:nvGrpSpPr>
        <p:grpSpPr>
          <a:xfrm>
            <a:off x="6531559" y="1594079"/>
            <a:ext cx="4862886" cy="4589505"/>
            <a:chOff x="877514" y="1594079"/>
            <a:chExt cx="4862886" cy="4589505"/>
          </a:xfrm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F2464092-4FC5-4704-9359-B5238949722A}"/>
                </a:ext>
              </a:extLst>
            </p:cNvPr>
            <p:cNvSpPr/>
            <p:nvPr/>
          </p:nvSpPr>
          <p:spPr>
            <a:xfrm>
              <a:off x="877514" y="2163768"/>
              <a:ext cx="4862886" cy="2808383"/>
            </a:xfrm>
            <a:custGeom>
              <a:avLst/>
              <a:gdLst>
                <a:gd name="connsiteX0" fmla="*/ 0 w 8757694"/>
                <a:gd name="connsiteY0" fmla="*/ 0 h 5867589"/>
                <a:gd name="connsiteX1" fmla="*/ 8757690 w 8757694"/>
                <a:gd name="connsiteY1" fmla="*/ 0 h 5867589"/>
                <a:gd name="connsiteX2" fmla="*/ 8757690 w 8757694"/>
                <a:gd name="connsiteY2" fmla="*/ 4476890 h 5867589"/>
                <a:gd name="connsiteX3" fmla="*/ 8757694 w 8757694"/>
                <a:gd name="connsiteY3" fmla="*/ 4476939 h 5867589"/>
                <a:gd name="connsiteX4" fmla="*/ 8757690 w 8757694"/>
                <a:gd name="connsiteY4" fmla="*/ 4476988 h 5867589"/>
                <a:gd name="connsiteX5" fmla="*/ 8757690 w 8757694"/>
                <a:gd name="connsiteY5" fmla="*/ 4505704 h 5867589"/>
                <a:gd name="connsiteX6" fmla="*/ 8755404 w 8757694"/>
                <a:gd name="connsiteY6" fmla="*/ 4505704 h 5867589"/>
                <a:gd name="connsiteX7" fmla="*/ 8751996 w 8757694"/>
                <a:gd name="connsiteY7" fmla="*/ 4548502 h 5867589"/>
                <a:gd name="connsiteX8" fmla="*/ 4378846 w 8757694"/>
                <a:gd name="connsiteY8" fmla="*/ 5867589 h 5867589"/>
                <a:gd name="connsiteX9" fmla="*/ 5699 w 8757694"/>
                <a:gd name="connsiteY9" fmla="*/ 4548502 h 5867589"/>
                <a:gd name="connsiteX10" fmla="*/ 2291 w 8757694"/>
                <a:gd name="connsiteY10" fmla="*/ 4505704 h 5867589"/>
                <a:gd name="connsiteX11" fmla="*/ 0 w 8757694"/>
                <a:gd name="connsiteY11" fmla="*/ 4505704 h 586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57694" h="5867589">
                  <a:moveTo>
                    <a:pt x="0" y="0"/>
                  </a:moveTo>
                  <a:lnTo>
                    <a:pt x="8757690" y="0"/>
                  </a:lnTo>
                  <a:lnTo>
                    <a:pt x="8757690" y="4476890"/>
                  </a:lnTo>
                  <a:lnTo>
                    <a:pt x="8757694" y="4476939"/>
                  </a:lnTo>
                  <a:lnTo>
                    <a:pt x="8757690" y="4476988"/>
                  </a:lnTo>
                  <a:lnTo>
                    <a:pt x="8757690" y="4505704"/>
                  </a:lnTo>
                  <a:lnTo>
                    <a:pt x="8755404" y="4505704"/>
                  </a:lnTo>
                  <a:lnTo>
                    <a:pt x="8751996" y="4548502"/>
                  </a:lnTo>
                  <a:cubicBezTo>
                    <a:pt x="8634718" y="5283279"/>
                    <a:pt x="6721644" y="5867589"/>
                    <a:pt x="4378846" y="5867589"/>
                  </a:cubicBezTo>
                  <a:cubicBezTo>
                    <a:pt x="2036052" y="5867589"/>
                    <a:pt x="122978" y="5283279"/>
                    <a:pt x="5699" y="4548502"/>
                  </a:cubicBezTo>
                  <a:lnTo>
                    <a:pt x="2291" y="4505704"/>
                  </a:lnTo>
                  <a:lnTo>
                    <a:pt x="0" y="450570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B3352DE9-2608-4E1B-AF68-9E587B24A3C8}"/>
                </a:ext>
              </a:extLst>
            </p:cNvPr>
            <p:cNvSpPr/>
            <p:nvPr/>
          </p:nvSpPr>
          <p:spPr>
            <a:xfrm>
              <a:off x="877515" y="3640948"/>
              <a:ext cx="4862885" cy="1331204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11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81285876-30EE-421C-BE2F-7551C53F358A}"/>
                </a:ext>
              </a:extLst>
            </p:cNvPr>
            <p:cNvSpPr/>
            <p:nvPr/>
          </p:nvSpPr>
          <p:spPr>
            <a:xfrm>
              <a:off x="1685250" y="4115074"/>
              <a:ext cx="3247414" cy="1148847"/>
            </a:xfrm>
            <a:prstGeom prst="ellipse">
              <a:avLst/>
            </a:prstGeom>
            <a:gradFill>
              <a:gsLst>
                <a:gs pos="4400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4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60CCD3EC-BEB7-4A17-A2C3-333E93D34FFC}"/>
                </a:ext>
              </a:extLst>
            </p:cNvPr>
            <p:cNvSpPr/>
            <p:nvPr/>
          </p:nvSpPr>
          <p:spPr>
            <a:xfrm>
              <a:off x="1685250" y="3823303"/>
              <a:ext cx="3247414" cy="905315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5000"/>
                  </a:schemeClr>
                </a:gs>
              </a:gsLst>
              <a:lin ang="5400000" scaled="1"/>
            </a:gradFill>
            <a:ln w="19050" cap="flat" cmpd="sng" algn="ctr">
              <a:gradFill flip="none" rotWithShape="1">
                <a:gsLst>
                  <a:gs pos="1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3443977B-81C2-495C-B30D-02F5CCCC04DF}"/>
                </a:ext>
              </a:extLst>
            </p:cNvPr>
            <p:cNvSpPr/>
            <p:nvPr/>
          </p:nvSpPr>
          <p:spPr>
            <a:xfrm>
              <a:off x="1685250" y="1594079"/>
              <a:ext cx="3247414" cy="3115066"/>
            </a:xfrm>
            <a:custGeom>
              <a:avLst/>
              <a:gdLst>
                <a:gd name="connsiteX0" fmla="*/ 0 w 5848350"/>
                <a:gd name="connsiteY0" fmla="*/ 0 h 6508344"/>
                <a:gd name="connsiteX1" fmla="*/ 5848350 w 5848350"/>
                <a:gd name="connsiteY1" fmla="*/ 0 h 6508344"/>
                <a:gd name="connsiteX2" fmla="*/ 5848350 w 5848350"/>
                <a:gd name="connsiteY2" fmla="*/ 5562600 h 6508344"/>
                <a:gd name="connsiteX3" fmla="*/ 2924174 w 5848350"/>
                <a:gd name="connsiteY3" fmla="*/ 6508344 h 6508344"/>
                <a:gd name="connsiteX4" fmla="*/ 0 w 5848350"/>
                <a:gd name="connsiteY4" fmla="*/ 5562600 h 65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8350" h="6508344">
                  <a:moveTo>
                    <a:pt x="0" y="0"/>
                  </a:moveTo>
                  <a:lnTo>
                    <a:pt x="5848350" y="0"/>
                  </a:lnTo>
                  <a:lnTo>
                    <a:pt x="5848350" y="5562600"/>
                  </a:lnTo>
                  <a:cubicBezTo>
                    <a:pt x="5848350" y="6084920"/>
                    <a:pt x="4539152" y="6508344"/>
                    <a:pt x="2924174" y="6508344"/>
                  </a:cubicBezTo>
                  <a:cubicBezTo>
                    <a:pt x="1309198" y="6508344"/>
                    <a:pt x="0" y="6084920"/>
                    <a:pt x="0" y="556260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4F41B3C4-59A5-4D2A-AFBF-7E94031C4DF3}"/>
                </a:ext>
              </a:extLst>
            </p:cNvPr>
            <p:cNvGrpSpPr/>
            <p:nvPr/>
          </p:nvGrpSpPr>
          <p:grpSpPr>
            <a:xfrm>
              <a:off x="2202508" y="2851762"/>
              <a:ext cx="2212897" cy="1663020"/>
              <a:chOff x="22930418" y="7974808"/>
              <a:chExt cx="3985262" cy="3474567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16796ADA-2B38-48A3-9726-A0CEBE9FEFE8}"/>
                  </a:ext>
                </a:extLst>
              </p:cNvPr>
              <p:cNvSpPr/>
              <p:nvPr/>
            </p:nvSpPr>
            <p:spPr>
              <a:xfrm>
                <a:off x="22930419" y="8704264"/>
                <a:ext cx="3985260" cy="152399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5AB4F5E9-DFA8-4CAC-AB97-6B76C6823DE9}"/>
                  </a:ext>
                </a:extLst>
              </p:cNvPr>
              <p:cNvSpPr/>
              <p:nvPr/>
            </p:nvSpPr>
            <p:spPr>
              <a:xfrm>
                <a:off x="22930418" y="9466264"/>
                <a:ext cx="3985262" cy="1983111"/>
              </a:xfrm>
              <a:custGeom>
                <a:avLst/>
                <a:gdLst>
                  <a:gd name="connsiteX0" fmla="*/ 908820 w 3985262"/>
                  <a:gd name="connsiteY0" fmla="*/ 1290134 h 1983111"/>
                  <a:gd name="connsiteX1" fmla="*/ 908824 w 3985262"/>
                  <a:gd name="connsiteY1" fmla="*/ 1290135 h 1983111"/>
                  <a:gd name="connsiteX2" fmla="*/ 1105754 w 3985262"/>
                  <a:gd name="connsiteY2" fmla="*/ 1331012 h 1983111"/>
                  <a:gd name="connsiteX3" fmla="*/ 769856 w 3985262"/>
                  <a:gd name="connsiteY3" fmla="*/ 1249558 h 1983111"/>
                  <a:gd name="connsiteX4" fmla="*/ 783230 w 3985262"/>
                  <a:gd name="connsiteY4" fmla="*/ 1253778 h 1983111"/>
                  <a:gd name="connsiteX5" fmla="*/ 783231 w 3985262"/>
                  <a:gd name="connsiteY5" fmla="*/ 1253778 h 1983111"/>
                  <a:gd name="connsiteX6" fmla="*/ 424673 w 3985262"/>
                  <a:gd name="connsiteY6" fmla="*/ 1121168 h 1983111"/>
                  <a:gd name="connsiteX7" fmla="*/ 424674 w 3985262"/>
                  <a:gd name="connsiteY7" fmla="*/ 1121168 h 1983111"/>
                  <a:gd name="connsiteX8" fmla="*/ 618962 w 3985262"/>
                  <a:gd name="connsiteY8" fmla="*/ 1201948 h 1983111"/>
                  <a:gd name="connsiteX9" fmla="*/ 618965 w 3985262"/>
                  <a:gd name="connsiteY9" fmla="*/ 1201949 h 1983111"/>
                  <a:gd name="connsiteX10" fmla="*/ 410323 w 3985262"/>
                  <a:gd name="connsiteY10" fmla="*/ 1115202 h 1983111"/>
                  <a:gd name="connsiteX11" fmla="*/ 424664 w 3985262"/>
                  <a:gd name="connsiteY11" fmla="*/ 1121164 h 1983111"/>
                  <a:gd name="connsiteX12" fmla="*/ 424663 w 3985262"/>
                  <a:gd name="connsiteY12" fmla="*/ 1121163 h 1983111"/>
                  <a:gd name="connsiteX13" fmla="*/ 325507 w 3985262"/>
                  <a:gd name="connsiteY13" fmla="*/ 1068708 h 1983111"/>
                  <a:gd name="connsiteX14" fmla="*/ 340312 w 3985262"/>
                  <a:gd name="connsiteY14" fmla="*/ 1078027 h 1983111"/>
                  <a:gd name="connsiteX15" fmla="*/ 373019 w 3985262"/>
                  <a:gd name="connsiteY15" fmla="*/ 1094753 h 1983111"/>
                  <a:gd name="connsiteX16" fmla="*/ 373024 w 3985262"/>
                  <a:gd name="connsiteY16" fmla="*/ 1094756 h 1983111"/>
                  <a:gd name="connsiteX17" fmla="*/ 340312 w 3985262"/>
                  <a:gd name="connsiteY17" fmla="*/ 1078027 h 1983111"/>
                  <a:gd name="connsiteX18" fmla="*/ 325510 w 3985262"/>
                  <a:gd name="connsiteY18" fmla="*/ 1068709 h 1983111"/>
                  <a:gd name="connsiteX19" fmla="*/ 240502 w 3985262"/>
                  <a:gd name="connsiteY19" fmla="*/ 1015200 h 1983111"/>
                  <a:gd name="connsiteX20" fmla="*/ 271150 w 3985262"/>
                  <a:gd name="connsiteY20" fmla="*/ 1034492 h 1983111"/>
                  <a:gd name="connsiteX21" fmla="*/ 271155 w 3985262"/>
                  <a:gd name="connsiteY21" fmla="*/ 1034495 h 1983111"/>
                  <a:gd name="connsiteX22" fmla="*/ 3840800 w 3985262"/>
                  <a:gd name="connsiteY22" fmla="*/ 937180 h 1983111"/>
                  <a:gd name="connsiteX23" fmla="*/ 3834658 w 3985262"/>
                  <a:gd name="connsiteY23" fmla="*/ 942334 h 1983111"/>
                  <a:gd name="connsiteX24" fmla="*/ 3840800 w 3985262"/>
                  <a:gd name="connsiteY24" fmla="*/ 937181 h 1983111"/>
                  <a:gd name="connsiteX25" fmla="*/ 111545 w 3985262"/>
                  <a:gd name="connsiteY25" fmla="*/ 901523 h 1983111"/>
                  <a:gd name="connsiteX26" fmla="*/ 111565 w 3985262"/>
                  <a:gd name="connsiteY26" fmla="*/ 901545 h 1983111"/>
                  <a:gd name="connsiteX27" fmla="*/ 145066 w 3985262"/>
                  <a:gd name="connsiteY27" fmla="*/ 936549 h 1983111"/>
                  <a:gd name="connsiteX28" fmla="*/ 144462 w 3985262"/>
                  <a:gd name="connsiteY28" fmla="*/ 937179 h 1983111"/>
                  <a:gd name="connsiteX29" fmla="*/ 144463 w 3985262"/>
                  <a:gd name="connsiteY29" fmla="*/ 937180 h 1983111"/>
                  <a:gd name="connsiteX30" fmla="*/ 145067 w 3985262"/>
                  <a:gd name="connsiteY30" fmla="*/ 936549 h 1983111"/>
                  <a:gd name="connsiteX31" fmla="*/ 145066 w 3985262"/>
                  <a:gd name="connsiteY31" fmla="*/ 936549 h 1983111"/>
                  <a:gd name="connsiteX32" fmla="*/ 145067 w 3985262"/>
                  <a:gd name="connsiteY32" fmla="*/ 936548 h 1983111"/>
                  <a:gd name="connsiteX33" fmla="*/ 54956 w 3985262"/>
                  <a:gd name="connsiteY33" fmla="*/ 827077 h 1983111"/>
                  <a:gd name="connsiteX34" fmla="*/ 54981 w 3985262"/>
                  <a:gd name="connsiteY34" fmla="*/ 827116 h 1983111"/>
                  <a:gd name="connsiteX35" fmla="*/ 86654 w 3985262"/>
                  <a:gd name="connsiteY35" fmla="*/ 874221 h 1983111"/>
                  <a:gd name="connsiteX36" fmla="*/ 86658 w 3985262"/>
                  <a:gd name="connsiteY36" fmla="*/ 874225 h 1983111"/>
                  <a:gd name="connsiteX37" fmla="*/ 2 w 3985262"/>
                  <a:gd name="connsiteY37" fmla="*/ 651985 h 1983111"/>
                  <a:gd name="connsiteX38" fmla="*/ 2 w 3985262"/>
                  <a:gd name="connsiteY38" fmla="*/ 651986 h 1983111"/>
                  <a:gd name="connsiteX39" fmla="*/ 10290 w 3985262"/>
                  <a:gd name="connsiteY39" fmla="*/ 729896 h 1983111"/>
                  <a:gd name="connsiteX40" fmla="*/ 10322 w 3985262"/>
                  <a:gd name="connsiteY40" fmla="*/ 729977 h 1983111"/>
                  <a:gd name="connsiteX41" fmla="*/ 10290 w 3985262"/>
                  <a:gd name="connsiteY41" fmla="*/ 729895 h 1983111"/>
                  <a:gd name="connsiteX42" fmla="*/ 0 w 3985262"/>
                  <a:gd name="connsiteY42" fmla="*/ 0 h 1983111"/>
                  <a:gd name="connsiteX43" fmla="*/ 2455 w 3985262"/>
                  <a:gd name="connsiteY43" fmla="*/ 0 h 1983111"/>
                  <a:gd name="connsiteX44" fmla="*/ 10290 w 3985262"/>
                  <a:gd name="connsiteY44" fmla="*/ 59336 h 1983111"/>
                  <a:gd name="connsiteX45" fmla="*/ 156592 w 3985262"/>
                  <a:gd name="connsiteY45" fmla="*/ 278031 h 1983111"/>
                  <a:gd name="connsiteX46" fmla="*/ 205312 w 3985262"/>
                  <a:gd name="connsiteY46" fmla="*/ 316705 h 1983111"/>
                  <a:gd name="connsiteX47" fmla="*/ 240502 w 3985262"/>
                  <a:gd name="connsiteY47" fmla="*/ 344639 h 1983111"/>
                  <a:gd name="connsiteX48" fmla="*/ 743679 w 3985262"/>
                  <a:gd name="connsiteY48" fmla="*/ 575203 h 1983111"/>
                  <a:gd name="connsiteX49" fmla="*/ 838571 w 3985262"/>
                  <a:gd name="connsiteY49" fmla="*/ 600677 h 1983111"/>
                  <a:gd name="connsiteX50" fmla="*/ 959380 w 3985262"/>
                  <a:gd name="connsiteY50" fmla="*/ 633108 h 1983111"/>
                  <a:gd name="connsiteX51" fmla="*/ 1992630 w 3985262"/>
                  <a:gd name="connsiteY51" fmla="*/ 743425 h 1983111"/>
                  <a:gd name="connsiteX52" fmla="*/ 3025882 w 3985262"/>
                  <a:gd name="connsiteY52" fmla="*/ 633109 h 1983111"/>
                  <a:gd name="connsiteX53" fmla="*/ 3146692 w 3985262"/>
                  <a:gd name="connsiteY53" fmla="*/ 600677 h 1983111"/>
                  <a:gd name="connsiteX54" fmla="*/ 3241582 w 3985262"/>
                  <a:gd name="connsiteY54" fmla="*/ 575204 h 1983111"/>
                  <a:gd name="connsiteX55" fmla="*/ 3744758 w 3985262"/>
                  <a:gd name="connsiteY55" fmla="*/ 344640 h 1983111"/>
                  <a:gd name="connsiteX56" fmla="*/ 3779950 w 3985262"/>
                  <a:gd name="connsiteY56" fmla="*/ 316706 h 1983111"/>
                  <a:gd name="connsiteX57" fmla="*/ 3779950 w 3985262"/>
                  <a:gd name="connsiteY57" fmla="*/ 316707 h 1983111"/>
                  <a:gd name="connsiteX58" fmla="*/ 3828666 w 3985262"/>
                  <a:gd name="connsiteY58" fmla="*/ 278032 h 1983111"/>
                  <a:gd name="connsiteX59" fmla="*/ 3974970 w 3985262"/>
                  <a:gd name="connsiteY59" fmla="*/ 59337 h 1983111"/>
                  <a:gd name="connsiteX60" fmla="*/ 3982806 w 3985262"/>
                  <a:gd name="connsiteY60" fmla="*/ 1 h 1983111"/>
                  <a:gd name="connsiteX61" fmla="*/ 3985262 w 3985262"/>
                  <a:gd name="connsiteY61" fmla="*/ 1 h 1983111"/>
                  <a:gd name="connsiteX62" fmla="*/ 3985262 w 3985262"/>
                  <a:gd name="connsiteY62" fmla="*/ 1178329 h 1983111"/>
                  <a:gd name="connsiteX63" fmla="*/ 3981482 w 3985262"/>
                  <a:gd name="connsiteY63" fmla="*/ 1192482 h 1983111"/>
                  <a:gd name="connsiteX64" fmla="*/ 3985262 w 3985262"/>
                  <a:gd name="connsiteY64" fmla="*/ 1221111 h 1983111"/>
                  <a:gd name="connsiteX65" fmla="*/ 1992630 w 3985262"/>
                  <a:gd name="connsiteY65" fmla="*/ 1983111 h 1983111"/>
                  <a:gd name="connsiteX66" fmla="*/ 1 w 3985262"/>
                  <a:gd name="connsiteY66" fmla="*/ 1221111 h 1983111"/>
                  <a:gd name="connsiteX67" fmla="*/ 3781 w 3985262"/>
                  <a:gd name="connsiteY67" fmla="*/ 1192486 h 1983111"/>
                  <a:gd name="connsiteX68" fmla="*/ 10289 w 3985262"/>
                  <a:gd name="connsiteY68" fmla="*/ 1216849 h 1983111"/>
                  <a:gd name="connsiteX69" fmla="*/ 1615466 w 3985262"/>
                  <a:gd name="connsiteY69" fmla="*/ 1548224 h 1983111"/>
                  <a:gd name="connsiteX70" fmla="*/ 10290 w 3985262"/>
                  <a:gd name="connsiteY70" fmla="*/ 1216849 h 1983111"/>
                  <a:gd name="connsiteX71" fmla="*/ 3782 w 3985262"/>
                  <a:gd name="connsiteY71" fmla="*/ 1192486 h 1983111"/>
                  <a:gd name="connsiteX72" fmla="*/ 0 w 3985262"/>
                  <a:gd name="connsiteY72" fmla="*/ 1178328 h 198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985262" h="1983111">
                    <a:moveTo>
                      <a:pt x="908820" y="1290134"/>
                    </a:moveTo>
                    <a:lnTo>
                      <a:pt x="908824" y="1290135"/>
                    </a:lnTo>
                    <a:lnTo>
                      <a:pt x="1105754" y="1331012"/>
                    </a:lnTo>
                    <a:close/>
                    <a:moveTo>
                      <a:pt x="769856" y="1249558"/>
                    </a:moveTo>
                    <a:lnTo>
                      <a:pt x="783230" y="1253778"/>
                    </a:lnTo>
                    <a:lnTo>
                      <a:pt x="783231" y="1253778"/>
                    </a:lnTo>
                    <a:close/>
                    <a:moveTo>
                      <a:pt x="424673" y="1121168"/>
                    </a:moveTo>
                    <a:lnTo>
                      <a:pt x="424674" y="1121168"/>
                    </a:lnTo>
                    <a:lnTo>
                      <a:pt x="618962" y="1201948"/>
                    </a:lnTo>
                    <a:lnTo>
                      <a:pt x="618965" y="1201949"/>
                    </a:lnTo>
                    <a:close/>
                    <a:moveTo>
                      <a:pt x="410323" y="1115202"/>
                    </a:moveTo>
                    <a:lnTo>
                      <a:pt x="424664" y="1121164"/>
                    </a:lnTo>
                    <a:lnTo>
                      <a:pt x="424663" y="1121163"/>
                    </a:lnTo>
                    <a:close/>
                    <a:moveTo>
                      <a:pt x="325507" y="1068708"/>
                    </a:moveTo>
                    <a:lnTo>
                      <a:pt x="340312" y="1078027"/>
                    </a:lnTo>
                    <a:lnTo>
                      <a:pt x="373019" y="1094753"/>
                    </a:lnTo>
                    <a:lnTo>
                      <a:pt x="373024" y="1094756"/>
                    </a:lnTo>
                    <a:lnTo>
                      <a:pt x="340312" y="1078027"/>
                    </a:lnTo>
                    <a:lnTo>
                      <a:pt x="325510" y="1068709"/>
                    </a:lnTo>
                    <a:close/>
                    <a:moveTo>
                      <a:pt x="240502" y="1015200"/>
                    </a:moveTo>
                    <a:lnTo>
                      <a:pt x="271150" y="1034492"/>
                    </a:lnTo>
                    <a:lnTo>
                      <a:pt x="271155" y="1034495"/>
                    </a:lnTo>
                    <a:close/>
                    <a:moveTo>
                      <a:pt x="3840800" y="937180"/>
                    </a:moveTo>
                    <a:lnTo>
                      <a:pt x="3834658" y="942334"/>
                    </a:lnTo>
                    <a:lnTo>
                      <a:pt x="3840800" y="937181"/>
                    </a:lnTo>
                    <a:close/>
                    <a:moveTo>
                      <a:pt x="111545" y="901523"/>
                    </a:moveTo>
                    <a:lnTo>
                      <a:pt x="111565" y="901545"/>
                    </a:lnTo>
                    <a:lnTo>
                      <a:pt x="145066" y="936549"/>
                    </a:lnTo>
                    <a:lnTo>
                      <a:pt x="144462" y="937179"/>
                    </a:lnTo>
                    <a:lnTo>
                      <a:pt x="144463" y="937180"/>
                    </a:lnTo>
                    <a:lnTo>
                      <a:pt x="145067" y="936549"/>
                    </a:lnTo>
                    <a:lnTo>
                      <a:pt x="145066" y="936549"/>
                    </a:lnTo>
                    <a:lnTo>
                      <a:pt x="145067" y="936548"/>
                    </a:lnTo>
                    <a:close/>
                    <a:moveTo>
                      <a:pt x="54956" y="827077"/>
                    </a:moveTo>
                    <a:lnTo>
                      <a:pt x="54981" y="827116"/>
                    </a:lnTo>
                    <a:lnTo>
                      <a:pt x="86654" y="874221"/>
                    </a:lnTo>
                    <a:lnTo>
                      <a:pt x="86658" y="874225"/>
                    </a:lnTo>
                    <a:close/>
                    <a:moveTo>
                      <a:pt x="2" y="651985"/>
                    </a:moveTo>
                    <a:lnTo>
                      <a:pt x="2" y="651986"/>
                    </a:lnTo>
                    <a:cubicBezTo>
                      <a:pt x="2" y="678288"/>
                      <a:pt x="3487" y="704280"/>
                      <a:pt x="10290" y="729896"/>
                    </a:cubicBezTo>
                    <a:lnTo>
                      <a:pt x="10322" y="729977"/>
                    </a:lnTo>
                    <a:lnTo>
                      <a:pt x="10290" y="729895"/>
                    </a:lnTo>
                    <a:close/>
                    <a:moveTo>
                      <a:pt x="0" y="0"/>
                    </a:moveTo>
                    <a:lnTo>
                      <a:pt x="2455" y="0"/>
                    </a:lnTo>
                    <a:lnTo>
                      <a:pt x="10290" y="59336"/>
                    </a:lnTo>
                    <a:cubicBezTo>
                      <a:pt x="30698" y="136185"/>
                      <a:pt x="80968" y="209658"/>
                      <a:pt x="156592" y="278031"/>
                    </a:cubicBezTo>
                    <a:lnTo>
                      <a:pt x="205312" y="316705"/>
                    </a:lnTo>
                    <a:lnTo>
                      <a:pt x="240502" y="344639"/>
                    </a:lnTo>
                    <a:cubicBezTo>
                      <a:pt x="367038" y="433714"/>
                      <a:pt x="538670" y="512063"/>
                      <a:pt x="743679" y="575203"/>
                    </a:cubicBezTo>
                    <a:lnTo>
                      <a:pt x="838571" y="600677"/>
                    </a:lnTo>
                    <a:lnTo>
                      <a:pt x="959380" y="633108"/>
                    </a:lnTo>
                    <a:cubicBezTo>
                      <a:pt x="1260660" y="703112"/>
                      <a:pt x="1614334" y="743425"/>
                      <a:pt x="1992630" y="743425"/>
                    </a:cubicBezTo>
                    <a:cubicBezTo>
                      <a:pt x="2370926" y="743426"/>
                      <a:pt x="2724602" y="703113"/>
                      <a:pt x="3025882" y="633109"/>
                    </a:cubicBezTo>
                    <a:lnTo>
                      <a:pt x="3146692" y="600677"/>
                    </a:lnTo>
                    <a:lnTo>
                      <a:pt x="3241582" y="575204"/>
                    </a:lnTo>
                    <a:cubicBezTo>
                      <a:pt x="3446592" y="512064"/>
                      <a:pt x="3618222" y="433715"/>
                      <a:pt x="3744758" y="344640"/>
                    </a:cubicBezTo>
                    <a:lnTo>
                      <a:pt x="3779950" y="316706"/>
                    </a:lnTo>
                    <a:lnTo>
                      <a:pt x="3779950" y="316707"/>
                    </a:lnTo>
                    <a:lnTo>
                      <a:pt x="3828666" y="278032"/>
                    </a:lnTo>
                    <a:cubicBezTo>
                      <a:pt x="3904294" y="209659"/>
                      <a:pt x="3954562" y="136186"/>
                      <a:pt x="3974970" y="59337"/>
                    </a:cubicBezTo>
                    <a:lnTo>
                      <a:pt x="3982806" y="1"/>
                    </a:lnTo>
                    <a:lnTo>
                      <a:pt x="3985262" y="1"/>
                    </a:lnTo>
                    <a:lnTo>
                      <a:pt x="3985262" y="1178329"/>
                    </a:lnTo>
                    <a:lnTo>
                      <a:pt x="3981482" y="1192482"/>
                    </a:lnTo>
                    <a:lnTo>
                      <a:pt x="3985262" y="1221111"/>
                    </a:lnTo>
                    <a:cubicBezTo>
                      <a:pt x="3985262" y="1641952"/>
                      <a:pt x="3093130" y="1983111"/>
                      <a:pt x="1992630" y="1983111"/>
                    </a:cubicBezTo>
                    <a:cubicBezTo>
                      <a:pt x="892132" y="1983111"/>
                      <a:pt x="1" y="1641952"/>
                      <a:pt x="1" y="1221111"/>
                    </a:cubicBezTo>
                    <a:lnTo>
                      <a:pt x="3781" y="1192486"/>
                    </a:lnTo>
                    <a:lnTo>
                      <a:pt x="10289" y="1216849"/>
                    </a:lnTo>
                    <a:cubicBezTo>
                      <a:pt x="99592" y="1383076"/>
                      <a:pt x="760556" y="1517272"/>
                      <a:pt x="1615466" y="1548224"/>
                    </a:cubicBezTo>
                    <a:cubicBezTo>
                      <a:pt x="760557" y="1517272"/>
                      <a:pt x="99593" y="1383076"/>
                      <a:pt x="10290" y="1216849"/>
                    </a:cubicBezTo>
                    <a:lnTo>
                      <a:pt x="3782" y="1192486"/>
                    </a:lnTo>
                    <a:lnTo>
                      <a:pt x="0" y="11783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50EA5559-ABC4-45F9-BF80-F6B2CE10B094}"/>
                  </a:ext>
                </a:extLst>
              </p:cNvPr>
              <p:cNvSpPr/>
              <p:nvPr/>
            </p:nvSpPr>
            <p:spPr>
              <a:xfrm>
                <a:off x="22930419" y="8761961"/>
                <a:ext cx="3985260" cy="1226099"/>
              </a:xfrm>
              <a:custGeom>
                <a:avLst/>
                <a:gdLst>
                  <a:gd name="connsiteX0" fmla="*/ 908820 w 3985260"/>
                  <a:gd name="connsiteY0" fmla="*/ 533122 h 1226099"/>
                  <a:gd name="connsiteX1" fmla="*/ 1105752 w 3985260"/>
                  <a:gd name="connsiteY1" fmla="*/ 574000 h 1226099"/>
                  <a:gd name="connsiteX2" fmla="*/ 908824 w 3985260"/>
                  <a:gd name="connsiteY2" fmla="*/ 533123 h 1226099"/>
                  <a:gd name="connsiteX3" fmla="*/ 769856 w 3985260"/>
                  <a:gd name="connsiteY3" fmla="*/ 492546 h 1226099"/>
                  <a:gd name="connsiteX4" fmla="*/ 783230 w 3985260"/>
                  <a:gd name="connsiteY4" fmla="*/ 496766 h 1226099"/>
                  <a:gd name="connsiteX5" fmla="*/ 783228 w 3985260"/>
                  <a:gd name="connsiteY5" fmla="*/ 496766 h 1226099"/>
                  <a:gd name="connsiteX6" fmla="*/ 3985260 w 3985260"/>
                  <a:gd name="connsiteY6" fmla="*/ 53399 h 1226099"/>
                  <a:gd name="connsiteX7" fmla="*/ 3985260 w 3985260"/>
                  <a:gd name="connsiteY7" fmla="*/ 421317 h 1226099"/>
                  <a:gd name="connsiteX8" fmla="*/ 3981480 w 3985260"/>
                  <a:gd name="connsiteY8" fmla="*/ 435470 h 1226099"/>
                  <a:gd name="connsiteX9" fmla="*/ 3985260 w 3985260"/>
                  <a:gd name="connsiteY9" fmla="*/ 464099 h 1226099"/>
                  <a:gd name="connsiteX10" fmla="*/ 1992628 w 3985260"/>
                  <a:gd name="connsiteY10" fmla="*/ 1226099 h 1226099"/>
                  <a:gd name="connsiteX11" fmla="*/ 0 w 3985260"/>
                  <a:gd name="connsiteY11" fmla="*/ 464099 h 1226099"/>
                  <a:gd name="connsiteX12" fmla="*/ 3780 w 3985260"/>
                  <a:gd name="connsiteY12" fmla="*/ 435474 h 1226099"/>
                  <a:gd name="connsiteX13" fmla="*/ 10288 w 3985260"/>
                  <a:gd name="connsiteY13" fmla="*/ 459837 h 1226099"/>
                  <a:gd name="connsiteX14" fmla="*/ 424128 w 3985260"/>
                  <a:gd name="connsiteY14" fmla="*/ 653654 h 1226099"/>
                  <a:gd name="connsiteX15" fmla="*/ 462110 w 3985260"/>
                  <a:gd name="connsiteY15" fmla="*/ 662098 h 1226099"/>
                  <a:gd name="connsiteX16" fmla="*/ 525776 w 3985260"/>
                  <a:gd name="connsiteY16" fmla="*/ 676253 h 1226099"/>
                  <a:gd name="connsiteX17" fmla="*/ 755432 w 3985260"/>
                  <a:gd name="connsiteY17" fmla="*/ 716590 h 1226099"/>
                  <a:gd name="connsiteX18" fmla="*/ 525774 w 3985260"/>
                  <a:gd name="connsiteY18" fmla="*/ 676253 h 1226099"/>
                  <a:gd name="connsiteX19" fmla="*/ 462110 w 3985260"/>
                  <a:gd name="connsiteY19" fmla="*/ 662099 h 1226099"/>
                  <a:gd name="connsiteX20" fmla="*/ 583628 w 3985260"/>
                  <a:gd name="connsiteY20" fmla="*/ 725916 h 1226099"/>
                  <a:gd name="connsiteX21" fmla="*/ 1992628 w 3985260"/>
                  <a:gd name="connsiteY21" fmla="*/ 1004481 h 1226099"/>
                  <a:gd name="connsiteX22" fmla="*/ 3985260 w 3985260"/>
                  <a:gd name="connsiteY22" fmla="*/ 53399 h 1226099"/>
                  <a:gd name="connsiteX23" fmla="*/ 0 w 3985260"/>
                  <a:gd name="connsiteY23" fmla="*/ 0 h 1226099"/>
                  <a:gd name="connsiteX24" fmla="*/ 3782 w 3985260"/>
                  <a:gd name="connsiteY24" fmla="*/ 17671 h 1226099"/>
                  <a:gd name="connsiteX25" fmla="*/ 10290 w 3985260"/>
                  <a:gd name="connsiteY25" fmla="*/ 48080 h 1226099"/>
                  <a:gd name="connsiteX26" fmla="*/ 118325 w 3985260"/>
                  <a:gd name="connsiteY26" fmla="*/ 159982 h 1226099"/>
                  <a:gd name="connsiteX27" fmla="*/ 10289 w 3985260"/>
                  <a:gd name="connsiteY27" fmla="*/ 48080 h 1226099"/>
                  <a:gd name="connsiteX28" fmla="*/ 3781 w 3985260"/>
                  <a:gd name="connsiteY28" fmla="*/ 17671 h 1226099"/>
                  <a:gd name="connsiteX29" fmla="*/ 1 w 3985260"/>
                  <a:gd name="connsiteY29" fmla="*/ 53399 h 1226099"/>
                  <a:gd name="connsiteX30" fmla="*/ 455020 w 3985260"/>
                  <a:gd name="connsiteY30" fmla="*/ 658375 h 1226099"/>
                  <a:gd name="connsiteX31" fmla="*/ 462112 w 3985260"/>
                  <a:gd name="connsiteY31" fmla="*/ 662098 h 1226099"/>
                  <a:gd name="connsiteX32" fmla="*/ 424128 w 3985260"/>
                  <a:gd name="connsiteY32" fmla="*/ 653654 h 1226099"/>
                  <a:gd name="connsiteX33" fmla="*/ 10290 w 3985260"/>
                  <a:gd name="connsiteY33" fmla="*/ 459837 h 1226099"/>
                  <a:gd name="connsiteX34" fmla="*/ 3782 w 3985260"/>
                  <a:gd name="connsiteY34" fmla="*/ 435474 h 1226099"/>
                  <a:gd name="connsiteX35" fmla="*/ 0 w 3985260"/>
                  <a:gd name="connsiteY35" fmla="*/ 421316 h 122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985260" h="1226099">
                    <a:moveTo>
                      <a:pt x="908820" y="533122"/>
                    </a:moveTo>
                    <a:lnTo>
                      <a:pt x="1105752" y="574000"/>
                    </a:lnTo>
                    <a:lnTo>
                      <a:pt x="908824" y="533123"/>
                    </a:lnTo>
                    <a:close/>
                    <a:moveTo>
                      <a:pt x="769856" y="492546"/>
                    </a:moveTo>
                    <a:lnTo>
                      <a:pt x="783230" y="496766"/>
                    </a:lnTo>
                    <a:lnTo>
                      <a:pt x="783228" y="496766"/>
                    </a:lnTo>
                    <a:close/>
                    <a:moveTo>
                      <a:pt x="3985260" y="53399"/>
                    </a:moveTo>
                    <a:lnTo>
                      <a:pt x="3985260" y="421317"/>
                    </a:lnTo>
                    <a:lnTo>
                      <a:pt x="3981480" y="435470"/>
                    </a:lnTo>
                    <a:lnTo>
                      <a:pt x="3985260" y="464099"/>
                    </a:lnTo>
                    <a:cubicBezTo>
                      <a:pt x="3985260" y="884940"/>
                      <a:pt x="3093128" y="1226099"/>
                      <a:pt x="1992628" y="1226099"/>
                    </a:cubicBezTo>
                    <a:cubicBezTo>
                      <a:pt x="892132" y="1226099"/>
                      <a:pt x="0" y="884940"/>
                      <a:pt x="0" y="464099"/>
                    </a:cubicBezTo>
                    <a:lnTo>
                      <a:pt x="3780" y="435474"/>
                    </a:lnTo>
                    <a:lnTo>
                      <a:pt x="10288" y="459837"/>
                    </a:lnTo>
                    <a:cubicBezTo>
                      <a:pt x="49358" y="532561"/>
                      <a:pt x="197848" y="599155"/>
                      <a:pt x="424128" y="653654"/>
                    </a:cubicBezTo>
                    <a:lnTo>
                      <a:pt x="462110" y="662098"/>
                    </a:lnTo>
                    <a:lnTo>
                      <a:pt x="525776" y="676253"/>
                    </a:lnTo>
                    <a:cubicBezTo>
                      <a:pt x="596592" y="690802"/>
                      <a:pt x="673390" y="704294"/>
                      <a:pt x="755432" y="716590"/>
                    </a:cubicBezTo>
                    <a:cubicBezTo>
                      <a:pt x="673390" y="704294"/>
                      <a:pt x="596592" y="690802"/>
                      <a:pt x="525774" y="676253"/>
                    </a:cubicBezTo>
                    <a:lnTo>
                      <a:pt x="462110" y="662099"/>
                    </a:lnTo>
                    <a:lnTo>
                      <a:pt x="583628" y="725916"/>
                    </a:lnTo>
                    <a:cubicBezTo>
                      <a:pt x="944224" y="898027"/>
                      <a:pt x="1442380" y="1004481"/>
                      <a:pt x="1992628" y="1004481"/>
                    </a:cubicBezTo>
                    <a:cubicBezTo>
                      <a:pt x="3093128" y="1004481"/>
                      <a:pt x="3985260" y="578667"/>
                      <a:pt x="3985260" y="53399"/>
                    </a:cubicBezTo>
                    <a:close/>
                    <a:moveTo>
                      <a:pt x="0" y="0"/>
                    </a:moveTo>
                    <a:lnTo>
                      <a:pt x="3782" y="17671"/>
                    </a:lnTo>
                    <a:lnTo>
                      <a:pt x="10290" y="48080"/>
                    </a:lnTo>
                    <a:cubicBezTo>
                      <a:pt x="27034" y="86981"/>
                      <a:pt x="63876" y="124477"/>
                      <a:pt x="118325" y="159982"/>
                    </a:cubicBezTo>
                    <a:cubicBezTo>
                      <a:pt x="63875" y="124477"/>
                      <a:pt x="27033" y="86981"/>
                      <a:pt x="10289" y="48080"/>
                    </a:cubicBezTo>
                    <a:lnTo>
                      <a:pt x="3781" y="17671"/>
                    </a:lnTo>
                    <a:lnTo>
                      <a:pt x="1" y="53399"/>
                    </a:lnTo>
                    <a:cubicBezTo>
                      <a:pt x="1" y="283204"/>
                      <a:pt x="170761" y="493972"/>
                      <a:pt x="455020" y="658375"/>
                    </a:cubicBezTo>
                    <a:lnTo>
                      <a:pt x="462112" y="662098"/>
                    </a:lnTo>
                    <a:lnTo>
                      <a:pt x="424128" y="653654"/>
                    </a:lnTo>
                    <a:cubicBezTo>
                      <a:pt x="197848" y="599155"/>
                      <a:pt x="49360" y="532561"/>
                      <a:pt x="10290" y="459837"/>
                    </a:cubicBezTo>
                    <a:lnTo>
                      <a:pt x="3782" y="435474"/>
                    </a:lnTo>
                    <a:lnTo>
                      <a:pt x="0" y="4213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40000"/>
                      <a:lumOff val="6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8BD49617-360A-44D8-B6EA-544A2DFB8A6A}"/>
                  </a:ext>
                </a:extLst>
              </p:cNvPr>
              <p:cNvSpPr/>
              <p:nvPr/>
            </p:nvSpPr>
            <p:spPr>
              <a:xfrm>
                <a:off x="22930419" y="7974808"/>
                <a:ext cx="3985260" cy="178525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10EBFA3-4488-456B-A475-5A7DFAA15222}"/>
                  </a:ext>
                </a:extLst>
              </p:cNvPr>
              <p:cNvSpPr/>
              <p:nvPr/>
            </p:nvSpPr>
            <p:spPr>
              <a:xfrm>
                <a:off x="23428983" y="8180883"/>
                <a:ext cx="2988133" cy="117664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EB5ED5C0-EC7D-4E9A-BA03-FB149C96E418}"/>
                  </a:ext>
                </a:extLst>
              </p:cNvPr>
              <p:cNvSpPr/>
              <p:nvPr/>
            </p:nvSpPr>
            <p:spPr>
              <a:xfrm>
                <a:off x="23705856" y="8310354"/>
                <a:ext cx="2434386" cy="87833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0" name="Freeform: Shape 27">
              <a:extLst>
                <a:ext uri="{FF2B5EF4-FFF2-40B4-BE49-F238E27FC236}">
                  <a16:creationId xmlns:a16="http://schemas.microsoft.com/office/drawing/2014/main" id="{0E0985B7-9A24-4D6C-B009-6D3D21BE527F}"/>
                </a:ext>
              </a:extLst>
            </p:cNvPr>
            <p:cNvSpPr/>
            <p:nvPr/>
          </p:nvSpPr>
          <p:spPr>
            <a:xfrm>
              <a:off x="3002989" y="2114774"/>
              <a:ext cx="496465" cy="496436"/>
            </a:xfrm>
            <a:custGeom>
              <a:avLst/>
              <a:gdLst>
                <a:gd name="connsiteX0" fmla="*/ 101550 w 496465"/>
                <a:gd name="connsiteY0" fmla="*/ 330985 h 496436"/>
                <a:gd name="connsiteX1" fmla="*/ 146766 w 496465"/>
                <a:gd name="connsiteY1" fmla="*/ 349672 h 496436"/>
                <a:gd name="connsiteX2" fmla="*/ 146766 w 496465"/>
                <a:gd name="connsiteY2" fmla="*/ 440089 h 496436"/>
                <a:gd name="connsiteX3" fmla="*/ 13323 w 496465"/>
                <a:gd name="connsiteY3" fmla="*/ 496002 h 496436"/>
                <a:gd name="connsiteX4" fmla="*/ 10344 w 496465"/>
                <a:gd name="connsiteY4" fmla="*/ 496436 h 496436"/>
                <a:gd name="connsiteX5" fmla="*/ 3021 w 496465"/>
                <a:gd name="connsiteY5" fmla="*/ 493396 h 496436"/>
                <a:gd name="connsiteX6" fmla="*/ 436 w 496465"/>
                <a:gd name="connsiteY6" fmla="*/ 483115 h 496436"/>
                <a:gd name="connsiteX7" fmla="*/ 56349 w 496465"/>
                <a:gd name="connsiteY7" fmla="*/ 349672 h 496436"/>
                <a:gd name="connsiteX8" fmla="*/ 101550 w 496465"/>
                <a:gd name="connsiteY8" fmla="*/ 330985 h 496436"/>
                <a:gd name="connsiteX9" fmla="*/ 354388 w 496465"/>
                <a:gd name="connsiteY9" fmla="*/ 90331 h 496436"/>
                <a:gd name="connsiteX10" fmla="*/ 317815 w 496465"/>
                <a:gd name="connsiteY10" fmla="*/ 105457 h 496436"/>
                <a:gd name="connsiteX11" fmla="*/ 317815 w 496465"/>
                <a:gd name="connsiteY11" fmla="*/ 178602 h 496436"/>
                <a:gd name="connsiteX12" fmla="*/ 354388 w 496465"/>
                <a:gd name="connsiteY12" fmla="*/ 193723 h 496436"/>
                <a:gd name="connsiteX13" fmla="*/ 390960 w 496465"/>
                <a:gd name="connsiteY13" fmla="*/ 178602 h 496436"/>
                <a:gd name="connsiteX14" fmla="*/ 390960 w 496465"/>
                <a:gd name="connsiteY14" fmla="*/ 105457 h 496436"/>
                <a:gd name="connsiteX15" fmla="*/ 354388 w 496465"/>
                <a:gd name="connsiteY15" fmla="*/ 90331 h 496436"/>
                <a:gd name="connsiteX16" fmla="*/ 486279 w 496465"/>
                <a:gd name="connsiteY16" fmla="*/ 43 h 496436"/>
                <a:gd name="connsiteX17" fmla="*/ 496394 w 496465"/>
                <a:gd name="connsiteY17" fmla="*/ 10138 h 496436"/>
                <a:gd name="connsiteX18" fmla="*/ 368909 w 496465"/>
                <a:gd name="connsiteY18" fmla="*/ 287511 h 496436"/>
                <a:gd name="connsiteX19" fmla="*/ 292972 w 496465"/>
                <a:gd name="connsiteY19" fmla="*/ 466732 h 496436"/>
                <a:gd name="connsiteX20" fmla="*/ 284967 w 496465"/>
                <a:gd name="connsiteY20" fmla="*/ 470062 h 496436"/>
                <a:gd name="connsiteX21" fmla="*/ 282009 w 496465"/>
                <a:gd name="connsiteY21" fmla="*/ 469607 h 496436"/>
                <a:gd name="connsiteX22" fmla="*/ 274686 w 496465"/>
                <a:gd name="connsiteY22" fmla="*/ 461622 h 496436"/>
                <a:gd name="connsiteX23" fmla="*/ 263267 w 496465"/>
                <a:gd name="connsiteY23" fmla="*/ 381900 h 496436"/>
                <a:gd name="connsiteX24" fmla="*/ 252242 w 496465"/>
                <a:gd name="connsiteY24" fmla="*/ 391746 h 496436"/>
                <a:gd name="connsiteX25" fmla="*/ 245354 w 496465"/>
                <a:gd name="connsiteY25" fmla="*/ 394373 h 496436"/>
                <a:gd name="connsiteX26" fmla="*/ 238031 w 496465"/>
                <a:gd name="connsiteY26" fmla="*/ 391353 h 496436"/>
                <a:gd name="connsiteX27" fmla="*/ 105084 w 496465"/>
                <a:gd name="connsiteY27" fmla="*/ 258407 h 496436"/>
                <a:gd name="connsiteX28" fmla="*/ 104671 w 496465"/>
                <a:gd name="connsiteY28" fmla="*/ 244196 h 496436"/>
                <a:gd name="connsiteX29" fmla="*/ 114517 w 496465"/>
                <a:gd name="connsiteY29" fmla="*/ 233170 h 496436"/>
                <a:gd name="connsiteX30" fmla="*/ 34795 w 496465"/>
                <a:gd name="connsiteY30" fmla="*/ 221752 h 496436"/>
                <a:gd name="connsiteX31" fmla="*/ 26438 w 496465"/>
                <a:gd name="connsiteY31" fmla="*/ 214739 h 496436"/>
                <a:gd name="connsiteX32" fmla="*/ 29003 w 496465"/>
                <a:gd name="connsiteY32" fmla="*/ 204148 h 496436"/>
                <a:gd name="connsiteX33" fmla="*/ 208885 w 496465"/>
                <a:gd name="connsiteY33" fmla="*/ 127550 h 496436"/>
                <a:gd name="connsiteX34" fmla="*/ 486279 w 496465"/>
                <a:gd name="connsiteY34" fmla="*/ 43 h 49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6465" h="496436">
                  <a:moveTo>
                    <a:pt x="101550" y="330985"/>
                  </a:moveTo>
                  <a:cubicBezTo>
                    <a:pt x="117920" y="330982"/>
                    <a:pt x="134293" y="337209"/>
                    <a:pt x="146766" y="349672"/>
                  </a:cubicBezTo>
                  <a:cubicBezTo>
                    <a:pt x="171692" y="374598"/>
                    <a:pt x="171692" y="415163"/>
                    <a:pt x="146766" y="440089"/>
                  </a:cubicBezTo>
                  <a:cubicBezTo>
                    <a:pt x="124632" y="462222"/>
                    <a:pt x="24638" y="492610"/>
                    <a:pt x="13323" y="496002"/>
                  </a:cubicBezTo>
                  <a:cubicBezTo>
                    <a:pt x="12330" y="496292"/>
                    <a:pt x="11337" y="496436"/>
                    <a:pt x="10344" y="496436"/>
                  </a:cubicBezTo>
                  <a:cubicBezTo>
                    <a:pt x="7634" y="496436"/>
                    <a:pt x="5007" y="495381"/>
                    <a:pt x="3021" y="493396"/>
                  </a:cubicBezTo>
                  <a:cubicBezTo>
                    <a:pt x="353" y="490706"/>
                    <a:pt x="-661" y="486756"/>
                    <a:pt x="436" y="483115"/>
                  </a:cubicBezTo>
                  <a:cubicBezTo>
                    <a:pt x="3828" y="471800"/>
                    <a:pt x="34215" y="371806"/>
                    <a:pt x="56349" y="349672"/>
                  </a:cubicBezTo>
                  <a:cubicBezTo>
                    <a:pt x="68812" y="337219"/>
                    <a:pt x="85180" y="330988"/>
                    <a:pt x="101550" y="330985"/>
                  </a:cubicBezTo>
                  <a:close/>
                  <a:moveTo>
                    <a:pt x="354388" y="90331"/>
                  </a:moveTo>
                  <a:cubicBezTo>
                    <a:pt x="341144" y="90331"/>
                    <a:pt x="327900" y="95373"/>
                    <a:pt x="317815" y="105457"/>
                  </a:cubicBezTo>
                  <a:cubicBezTo>
                    <a:pt x="297668" y="125626"/>
                    <a:pt x="297668" y="158433"/>
                    <a:pt x="317815" y="178602"/>
                  </a:cubicBezTo>
                  <a:cubicBezTo>
                    <a:pt x="327889" y="188676"/>
                    <a:pt x="341128" y="193723"/>
                    <a:pt x="354388" y="193723"/>
                  </a:cubicBezTo>
                  <a:cubicBezTo>
                    <a:pt x="367647" y="193723"/>
                    <a:pt x="380886" y="188676"/>
                    <a:pt x="390960" y="178602"/>
                  </a:cubicBezTo>
                  <a:cubicBezTo>
                    <a:pt x="411128" y="158454"/>
                    <a:pt x="411128" y="125626"/>
                    <a:pt x="390960" y="105457"/>
                  </a:cubicBezTo>
                  <a:cubicBezTo>
                    <a:pt x="380876" y="95373"/>
                    <a:pt x="367632" y="90331"/>
                    <a:pt x="354388" y="90331"/>
                  </a:cubicBezTo>
                  <a:close/>
                  <a:moveTo>
                    <a:pt x="486279" y="43"/>
                  </a:moveTo>
                  <a:cubicBezTo>
                    <a:pt x="491802" y="188"/>
                    <a:pt x="496250" y="4636"/>
                    <a:pt x="496394" y="10138"/>
                  </a:cubicBezTo>
                  <a:cubicBezTo>
                    <a:pt x="498649" y="106926"/>
                    <a:pt x="447576" y="217408"/>
                    <a:pt x="368909" y="287511"/>
                  </a:cubicBezTo>
                  <a:cubicBezTo>
                    <a:pt x="367647" y="354367"/>
                    <a:pt x="340239" y="419465"/>
                    <a:pt x="292972" y="466732"/>
                  </a:cubicBezTo>
                  <a:cubicBezTo>
                    <a:pt x="290903" y="468780"/>
                    <a:pt x="287904" y="470062"/>
                    <a:pt x="284967" y="470062"/>
                  </a:cubicBezTo>
                  <a:cubicBezTo>
                    <a:pt x="283953" y="470062"/>
                    <a:pt x="282960" y="469917"/>
                    <a:pt x="282009" y="469607"/>
                  </a:cubicBezTo>
                  <a:cubicBezTo>
                    <a:pt x="278306" y="468366"/>
                    <a:pt x="275244" y="465511"/>
                    <a:pt x="274686" y="461622"/>
                  </a:cubicBezTo>
                  <a:lnTo>
                    <a:pt x="263267" y="381900"/>
                  </a:lnTo>
                  <a:lnTo>
                    <a:pt x="252242" y="391746"/>
                  </a:lnTo>
                  <a:cubicBezTo>
                    <a:pt x="250277" y="393505"/>
                    <a:pt x="247815" y="394373"/>
                    <a:pt x="245354" y="394373"/>
                  </a:cubicBezTo>
                  <a:cubicBezTo>
                    <a:pt x="242685" y="394373"/>
                    <a:pt x="240038" y="393360"/>
                    <a:pt x="238031" y="391353"/>
                  </a:cubicBezTo>
                  <a:lnTo>
                    <a:pt x="105084" y="258407"/>
                  </a:lnTo>
                  <a:cubicBezTo>
                    <a:pt x="101196" y="254518"/>
                    <a:pt x="101009" y="248292"/>
                    <a:pt x="104671" y="244196"/>
                  </a:cubicBezTo>
                  <a:lnTo>
                    <a:pt x="114517" y="233170"/>
                  </a:lnTo>
                  <a:lnTo>
                    <a:pt x="34795" y="221752"/>
                  </a:lnTo>
                  <a:cubicBezTo>
                    <a:pt x="30906" y="221193"/>
                    <a:pt x="27679" y="218484"/>
                    <a:pt x="26438" y="214739"/>
                  </a:cubicBezTo>
                  <a:cubicBezTo>
                    <a:pt x="25217" y="211016"/>
                    <a:pt x="26210" y="206900"/>
                    <a:pt x="29003" y="204148"/>
                  </a:cubicBezTo>
                  <a:cubicBezTo>
                    <a:pt x="76931" y="156220"/>
                    <a:pt x="142029" y="128811"/>
                    <a:pt x="208885" y="127550"/>
                  </a:cubicBezTo>
                  <a:cubicBezTo>
                    <a:pt x="278844" y="48965"/>
                    <a:pt x="389367" y="-1694"/>
                    <a:pt x="486279" y="43"/>
                  </a:cubicBezTo>
                  <a:close/>
                </a:path>
              </a:pathLst>
            </a:custGeom>
            <a:gradFill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7200000" scaled="0"/>
            </a:gra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DFB14223-5CB5-4E4A-994A-1672C8904695}"/>
                </a:ext>
              </a:extLst>
            </p:cNvPr>
            <p:cNvGrpSpPr/>
            <p:nvPr/>
          </p:nvGrpSpPr>
          <p:grpSpPr>
            <a:xfrm rot="21254174">
              <a:off x="2455211" y="2031205"/>
              <a:ext cx="1788636" cy="1179318"/>
              <a:chOff x="2544716" y="7540356"/>
              <a:chExt cx="1788636" cy="1179318"/>
            </a:xfrm>
          </p:grpSpPr>
          <p:sp>
            <p:nvSpPr>
              <p:cNvPr id="84" name="PA-椭圆 65">
                <a:extLst>
                  <a:ext uri="{FF2B5EF4-FFF2-40B4-BE49-F238E27FC236}">
                    <a16:creationId xmlns:a16="http://schemas.microsoft.com/office/drawing/2014/main" id="{BC35D7F7-7D6D-43DD-8AA1-63EB5181C733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flipV="1">
                <a:off x="4246921" y="7792938"/>
                <a:ext cx="86431" cy="86431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5" name="PA-椭圆 67">
                <a:extLst>
                  <a:ext uri="{FF2B5EF4-FFF2-40B4-BE49-F238E27FC236}">
                    <a16:creationId xmlns:a16="http://schemas.microsoft.com/office/drawing/2014/main" id="{26FC4214-C474-4B0B-A81D-7AC2767EB3C9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2570064" y="8061958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6" name="PA-椭圆 68">
                <a:extLst>
                  <a:ext uri="{FF2B5EF4-FFF2-40B4-BE49-F238E27FC236}">
                    <a16:creationId xmlns:a16="http://schemas.microsoft.com/office/drawing/2014/main" id="{493EBF8C-4B36-4698-B425-3435B51E52E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flipV="1">
                <a:off x="3883765" y="8560117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7" name="PA-椭圆 92">
                <a:extLst>
                  <a:ext uri="{FF2B5EF4-FFF2-40B4-BE49-F238E27FC236}">
                    <a16:creationId xmlns:a16="http://schemas.microsoft.com/office/drawing/2014/main" id="{564894E6-7D85-44F4-BD9D-619EF0247CE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3861129" y="7540356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8" name="PA-椭圆 95">
                <a:extLst>
                  <a:ext uri="{FF2B5EF4-FFF2-40B4-BE49-F238E27FC236}">
                    <a16:creationId xmlns:a16="http://schemas.microsoft.com/office/drawing/2014/main" id="{2621AF0E-913F-4628-B77F-59B94EE6E064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2946958" y="7778104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9" name="PA-椭圆 68">
                <a:extLst>
                  <a:ext uri="{FF2B5EF4-FFF2-40B4-BE49-F238E27FC236}">
                    <a16:creationId xmlns:a16="http://schemas.microsoft.com/office/drawing/2014/main" id="{5ADCFCA1-3E27-4C1C-8DCB-A1D130AFFF1A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V="1">
                <a:off x="2544716" y="8462005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2" name="object 48">
              <a:extLst>
                <a:ext uri="{FF2B5EF4-FFF2-40B4-BE49-F238E27FC236}">
                  <a16:creationId xmlns:a16="http://schemas.microsoft.com/office/drawing/2014/main" id="{4E26769C-417C-420D-A578-406CB103B863}"/>
                </a:ext>
              </a:extLst>
            </p:cNvPr>
            <p:cNvSpPr txBox="1"/>
            <p:nvPr/>
          </p:nvSpPr>
          <p:spPr>
            <a:xfrm>
              <a:off x="1556004" y="5363315"/>
              <a:ext cx="3501777" cy="820269"/>
            </a:xfrm>
            <a:prstGeom prst="rect">
              <a:avLst/>
            </a:prstGeom>
          </p:spPr>
          <p:txBody>
            <a:bodyPr vert="horz" wrap="square" lIns="0" tIns="112439" rIns="0" bIns="0" rtlCol="0">
              <a:spAutoFit/>
            </a:bodyPr>
            <a:lstStyle/>
            <a:p>
              <a:pPr marL="7701" algn="ctr">
                <a:spcBef>
                  <a:spcPts val="885"/>
                </a:spcBef>
              </a:pPr>
              <a:r>
                <a:rPr sz="1395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cs typeface="Arial Unicode MS"/>
                </a:rPr>
                <a:t>综合竞争力</a:t>
              </a:r>
              <a:r>
                <a:rPr sz="1395" spc="55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cs typeface="Arial Unicode MS"/>
                </a:rPr>
                <a:t>Gartner</a:t>
              </a:r>
              <a:r>
                <a:rPr sz="1395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cs typeface="Arial Unicode MS"/>
                </a:rPr>
                <a:t>评估世界第一</a:t>
              </a:r>
              <a:endParaRPr sz="139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endParaRPr>
            </a:p>
            <a:p>
              <a:pPr marL="21563" algn="ctr">
                <a:spcBef>
                  <a:spcPts val="725"/>
                </a:spcBef>
                <a:tabLst>
                  <a:tab pos="193302" algn="l"/>
                  <a:tab pos="193687" algn="l"/>
                </a:tabLst>
              </a:pPr>
              <a:r>
                <a:rPr sz="1182" spc="-3" dirty="0">
                  <a:solidFill>
                    <a:srgbClr val="404040"/>
                  </a:solidFill>
                  <a:latin typeface="Arial Unicode MS"/>
                  <a:cs typeface="Arial Unicode MS"/>
                </a:rPr>
                <a:t>可用性</a:t>
              </a:r>
              <a:r>
                <a:rPr sz="1182" spc="-52" dirty="0">
                  <a:solidFill>
                    <a:srgbClr val="404040"/>
                  </a:solidFill>
                  <a:latin typeface="Arial Unicode MS"/>
                  <a:cs typeface="Arial Unicode MS"/>
                </a:rPr>
                <a:t>SLA</a:t>
              </a:r>
              <a:r>
                <a:rPr sz="1182" spc="-3" dirty="0">
                  <a:latin typeface="Arial Unicode MS"/>
                  <a:cs typeface="Arial Unicode MS"/>
                </a:rPr>
                <a:t>世界第一</a:t>
              </a:r>
              <a:endParaRPr sz="1182" dirty="0">
                <a:latin typeface="Arial Unicode MS"/>
                <a:cs typeface="Arial Unicode MS"/>
              </a:endParaRPr>
            </a:p>
            <a:p>
              <a:pPr marL="21563" algn="ctr">
                <a:spcBef>
                  <a:spcPts val="285"/>
                </a:spcBef>
                <a:tabLst>
                  <a:tab pos="193302" algn="l"/>
                  <a:tab pos="193687" algn="l"/>
                </a:tabLst>
              </a:pPr>
              <a:r>
                <a:rPr sz="1182" spc="-3" dirty="0">
                  <a:solidFill>
                    <a:srgbClr val="404040"/>
                  </a:solidFill>
                  <a:latin typeface="Arial Unicode MS"/>
                  <a:cs typeface="Arial Unicode MS"/>
                </a:rPr>
                <a:t>业内首创软硬件一体化虚拟化服务器性</a:t>
              </a:r>
              <a:r>
                <a:rPr sz="1182" spc="-6" dirty="0">
                  <a:solidFill>
                    <a:srgbClr val="404040"/>
                  </a:solidFill>
                  <a:latin typeface="Arial Unicode MS"/>
                  <a:cs typeface="Arial Unicode MS"/>
                </a:rPr>
                <a:t>能</a:t>
              </a:r>
              <a:r>
                <a:rPr sz="1182" spc="-3" dirty="0">
                  <a:latin typeface="Arial Unicode MS"/>
                  <a:cs typeface="Arial Unicode MS"/>
                </a:rPr>
                <a:t>世界第一</a:t>
              </a:r>
              <a:endParaRPr sz="1182" dirty="0">
                <a:latin typeface="Arial Unicode MS"/>
                <a:cs typeface="Arial Unicode MS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181E61F-ED6E-470A-9F5B-42631E7EABFD}"/>
              </a:ext>
            </a:extLst>
          </p:cNvPr>
          <p:cNvSpPr txBox="1"/>
          <p:nvPr/>
        </p:nvSpPr>
        <p:spPr>
          <a:xfrm>
            <a:off x="1994963" y="2617089"/>
            <a:ext cx="2500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effectLst>
                  <a:reflection blurRad="76200" stA="480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altLang="zh-CN" sz="4400" b="1" dirty="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92000"/>
                      </a:schemeClr>
                    </a:gs>
                  </a:gsLst>
                  <a:lin ang="4800000" scaled="0"/>
                </a:gradFill>
              </a:rPr>
              <a:t>+50%</a:t>
            </a:r>
            <a:endParaRPr lang="zh-CN" altLang="en-US" sz="4400" b="1" dirty="0"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92000"/>
                    </a:schemeClr>
                  </a:gs>
                </a:gsLst>
                <a:lin ang="4800000" scaled="0"/>
              </a:gra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812268-9054-4BDB-86BE-FE5A33343CCC}"/>
              </a:ext>
            </a:extLst>
          </p:cNvPr>
          <p:cNvSpPr txBox="1"/>
          <p:nvPr/>
        </p:nvSpPr>
        <p:spPr>
          <a:xfrm>
            <a:off x="7696302" y="2593625"/>
            <a:ext cx="2500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effectLst>
                  <a:reflection blurRad="76200" stA="480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altLang="zh-CN" sz="4400" b="1" dirty="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92000"/>
                      </a:schemeClr>
                    </a:gs>
                  </a:gsLst>
                  <a:lin ang="4800000" scaled="0"/>
                </a:gradFill>
              </a:rPr>
              <a:t>+70%</a:t>
            </a:r>
            <a:endParaRPr lang="zh-CN" altLang="en-US" sz="4400" b="1" dirty="0"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92000"/>
                    </a:schemeClr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53927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934B472B-C9EC-4940-AF04-9223991560A4}"/>
              </a:ext>
            </a:extLst>
          </p:cNvPr>
          <p:cNvSpPr/>
          <p:nvPr/>
        </p:nvSpPr>
        <p:spPr>
          <a:xfrm>
            <a:off x="1344581" y="782430"/>
            <a:ext cx="6807800" cy="6807800"/>
          </a:xfrm>
          <a:prstGeom prst="ellipse">
            <a:avLst/>
          </a:prstGeom>
          <a:gradFill flip="none" rotWithShape="1">
            <a:gsLst>
              <a:gs pos="49000">
                <a:srgbClr val="10D9EA">
                  <a:alpha val="0"/>
                </a:srgbClr>
              </a:gs>
              <a:gs pos="81000">
                <a:schemeClr val="accent1">
                  <a:alpha val="10000"/>
                </a:schemeClr>
              </a:gs>
              <a:gs pos="100000">
                <a:schemeClr val="accent1">
                  <a:alpha val="18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77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78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85D31EE-A6AF-4B05-95EA-AA62774CC34A}"/>
              </a:ext>
            </a:extLst>
          </p:cNvPr>
          <p:cNvSpPr/>
          <p:nvPr/>
        </p:nvSpPr>
        <p:spPr>
          <a:xfrm>
            <a:off x="-229707" y="2252953"/>
            <a:ext cx="3422348" cy="3422348"/>
          </a:xfrm>
          <a:prstGeom prst="ellipse">
            <a:avLst/>
          </a:prstGeom>
          <a:gradFill flip="none" rotWithShape="1">
            <a:gsLst>
              <a:gs pos="49000">
                <a:srgbClr val="10D9EA">
                  <a:alpha val="0"/>
                </a:srgbClr>
              </a:gs>
              <a:gs pos="81000">
                <a:schemeClr val="accent1">
                  <a:alpha val="10000"/>
                </a:schemeClr>
              </a:gs>
              <a:gs pos="100000">
                <a:schemeClr val="accent1">
                  <a:alpha val="18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77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78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EBB02F3-4576-4792-932F-04B9FFA1E79A}"/>
              </a:ext>
            </a:extLst>
          </p:cNvPr>
          <p:cNvSpPr/>
          <p:nvPr/>
        </p:nvSpPr>
        <p:spPr>
          <a:xfrm>
            <a:off x="641376" y="1514540"/>
            <a:ext cx="4899174" cy="4899174"/>
          </a:xfrm>
          <a:prstGeom prst="ellipse">
            <a:avLst/>
          </a:prstGeom>
          <a:gradFill flip="none" rotWithShape="1">
            <a:gsLst>
              <a:gs pos="49000">
                <a:srgbClr val="10D9EA">
                  <a:alpha val="0"/>
                </a:srgbClr>
              </a:gs>
              <a:gs pos="81000">
                <a:schemeClr val="accent1">
                  <a:alpha val="10000"/>
                </a:schemeClr>
              </a:gs>
              <a:gs pos="100000">
                <a:schemeClr val="accent1">
                  <a:alpha val="18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77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78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558A6C1-DC2D-4C40-9865-EEAE7CC040C8}"/>
              </a:ext>
            </a:extLst>
          </p:cNvPr>
          <p:cNvSpPr/>
          <p:nvPr/>
        </p:nvSpPr>
        <p:spPr>
          <a:xfrm>
            <a:off x="8904382" y="2949885"/>
            <a:ext cx="2175577" cy="768416"/>
          </a:xfrm>
          <a:prstGeom prst="ellipse">
            <a:avLst/>
          </a:prstGeom>
          <a:noFill/>
          <a:ln w="15875">
            <a:gradFill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DAB9C2E-9023-49D5-9023-B5BCFC84815F}"/>
              </a:ext>
            </a:extLst>
          </p:cNvPr>
          <p:cNvSpPr/>
          <p:nvPr/>
        </p:nvSpPr>
        <p:spPr>
          <a:xfrm>
            <a:off x="8365211" y="2366185"/>
            <a:ext cx="3253920" cy="1149286"/>
          </a:xfrm>
          <a:prstGeom prst="ellipse">
            <a:avLst/>
          </a:prstGeom>
          <a:noFill/>
          <a:ln w="222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ABF0221-7701-4D85-9A3C-34A9753009D5}"/>
              </a:ext>
            </a:extLst>
          </p:cNvPr>
          <p:cNvSpPr/>
          <p:nvPr/>
        </p:nvSpPr>
        <p:spPr>
          <a:xfrm>
            <a:off x="9143545" y="2671130"/>
            <a:ext cx="1697251" cy="599470"/>
          </a:xfrm>
          <a:prstGeom prst="ellipse">
            <a:avLst/>
          </a:prstGeom>
          <a:gradFill>
            <a:gsLst>
              <a:gs pos="1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AECA9CC-73B3-4D43-91C8-91AEBC76E7A4}"/>
              </a:ext>
            </a:extLst>
          </p:cNvPr>
          <p:cNvSpPr/>
          <p:nvPr/>
        </p:nvSpPr>
        <p:spPr>
          <a:xfrm>
            <a:off x="8790872" y="2987832"/>
            <a:ext cx="2402597" cy="848600"/>
          </a:xfrm>
          <a:prstGeom prst="ellipse">
            <a:avLst/>
          </a:prstGeom>
          <a:noFill/>
          <a:ln w="12700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5758EB5-3C8C-4E9C-B7FE-780E3144242D}"/>
              </a:ext>
            </a:extLst>
          </p:cNvPr>
          <p:cNvSpPr/>
          <p:nvPr/>
        </p:nvSpPr>
        <p:spPr>
          <a:xfrm>
            <a:off x="8641891" y="2998381"/>
            <a:ext cx="2700560" cy="953839"/>
          </a:xfrm>
          <a:prstGeom prst="ellipse">
            <a:avLst/>
          </a:prstGeom>
          <a:noFill/>
          <a:ln w="9525">
            <a:gradFill>
              <a:gsLst>
                <a:gs pos="6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BB42AC98-666F-474D-8B13-4A530CB7D341}"/>
              </a:ext>
            </a:extLst>
          </p:cNvPr>
          <p:cNvSpPr/>
          <p:nvPr/>
        </p:nvSpPr>
        <p:spPr>
          <a:xfrm>
            <a:off x="9189283" y="2788156"/>
            <a:ext cx="189003" cy="162934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>
            <a:reflection blurRad="25400" stA="15000" endPos="58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25A97B5-EA31-4D21-B6AD-A3B581641AA6}"/>
              </a:ext>
            </a:extLst>
          </p:cNvPr>
          <p:cNvSpPr/>
          <p:nvPr/>
        </p:nvSpPr>
        <p:spPr>
          <a:xfrm>
            <a:off x="9018682" y="5168116"/>
            <a:ext cx="2175577" cy="768416"/>
          </a:xfrm>
          <a:prstGeom prst="ellipse">
            <a:avLst/>
          </a:prstGeom>
          <a:noFill/>
          <a:ln w="15875">
            <a:gradFill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495C4B7-49AD-44C3-893B-13120DB3BB30}"/>
              </a:ext>
            </a:extLst>
          </p:cNvPr>
          <p:cNvSpPr/>
          <p:nvPr/>
        </p:nvSpPr>
        <p:spPr>
          <a:xfrm>
            <a:off x="8479511" y="4584416"/>
            <a:ext cx="3253920" cy="1149286"/>
          </a:xfrm>
          <a:prstGeom prst="ellipse">
            <a:avLst/>
          </a:prstGeom>
          <a:noFill/>
          <a:ln w="222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004E4D6-25BD-49BC-9D86-D7C41E5BF6BD}"/>
              </a:ext>
            </a:extLst>
          </p:cNvPr>
          <p:cNvSpPr/>
          <p:nvPr/>
        </p:nvSpPr>
        <p:spPr>
          <a:xfrm>
            <a:off x="9257845" y="4889361"/>
            <a:ext cx="1697251" cy="599470"/>
          </a:xfrm>
          <a:prstGeom prst="ellipse">
            <a:avLst/>
          </a:prstGeom>
          <a:gradFill>
            <a:gsLst>
              <a:gs pos="15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258FA33-DBF9-418A-A702-49130B794019}"/>
              </a:ext>
            </a:extLst>
          </p:cNvPr>
          <p:cNvSpPr/>
          <p:nvPr/>
        </p:nvSpPr>
        <p:spPr>
          <a:xfrm>
            <a:off x="8905172" y="5206063"/>
            <a:ext cx="2402597" cy="848600"/>
          </a:xfrm>
          <a:prstGeom prst="ellipse">
            <a:avLst/>
          </a:prstGeom>
          <a:noFill/>
          <a:ln w="12700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89D223B-F8D1-4020-B0DF-48CA108E76E9}"/>
              </a:ext>
            </a:extLst>
          </p:cNvPr>
          <p:cNvSpPr/>
          <p:nvPr/>
        </p:nvSpPr>
        <p:spPr>
          <a:xfrm>
            <a:off x="8756191" y="5216612"/>
            <a:ext cx="2700560" cy="953839"/>
          </a:xfrm>
          <a:prstGeom prst="ellipse">
            <a:avLst/>
          </a:prstGeom>
          <a:noFill/>
          <a:ln w="9525">
            <a:gradFill>
              <a:gsLst>
                <a:gs pos="6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998FD753-C01A-4227-AEDE-EE4911F7FBA4}"/>
              </a:ext>
            </a:extLst>
          </p:cNvPr>
          <p:cNvSpPr/>
          <p:nvPr/>
        </p:nvSpPr>
        <p:spPr>
          <a:xfrm>
            <a:off x="9303583" y="5006387"/>
            <a:ext cx="189003" cy="162934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>
            <a:reflection blurRad="25400" stA="15000" endPos="58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Freeform: Shape 2">
            <a:extLst>
              <a:ext uri="{FF2B5EF4-FFF2-40B4-BE49-F238E27FC236}">
                <a16:creationId xmlns:a16="http://schemas.microsoft.com/office/drawing/2014/main" id="{294210C0-215C-427B-8AE6-3A864A0BA524}"/>
              </a:ext>
            </a:extLst>
          </p:cNvPr>
          <p:cNvSpPr/>
          <p:nvPr/>
        </p:nvSpPr>
        <p:spPr>
          <a:xfrm>
            <a:off x="1671576" y="2829938"/>
            <a:ext cx="496455" cy="496462"/>
          </a:xfrm>
          <a:custGeom>
            <a:avLst/>
            <a:gdLst>
              <a:gd name="connsiteX0" fmla="*/ 325798 w 496455"/>
              <a:gd name="connsiteY0" fmla="*/ 393034 h 496462"/>
              <a:gd name="connsiteX1" fmla="*/ 439569 w 496455"/>
              <a:gd name="connsiteY1" fmla="*/ 393034 h 496462"/>
              <a:gd name="connsiteX2" fmla="*/ 496455 w 496455"/>
              <a:gd name="connsiteY2" fmla="*/ 449919 h 496462"/>
              <a:gd name="connsiteX3" fmla="*/ 496455 w 496455"/>
              <a:gd name="connsiteY3" fmla="*/ 480948 h 496462"/>
              <a:gd name="connsiteX4" fmla="*/ 480941 w 496455"/>
              <a:gd name="connsiteY4" fmla="*/ 496462 h 496462"/>
              <a:gd name="connsiteX5" fmla="*/ 284427 w 496455"/>
              <a:gd name="connsiteY5" fmla="*/ 496462 h 496462"/>
              <a:gd name="connsiteX6" fmla="*/ 268913 w 496455"/>
              <a:gd name="connsiteY6" fmla="*/ 480948 h 496462"/>
              <a:gd name="connsiteX7" fmla="*/ 268913 w 496455"/>
              <a:gd name="connsiteY7" fmla="*/ 449919 h 496462"/>
              <a:gd name="connsiteX8" fmla="*/ 325798 w 496455"/>
              <a:gd name="connsiteY8" fmla="*/ 393034 h 496462"/>
              <a:gd name="connsiteX9" fmla="*/ 56885 w 496455"/>
              <a:gd name="connsiteY9" fmla="*/ 393034 h 496462"/>
              <a:gd name="connsiteX10" fmla="*/ 170656 w 496455"/>
              <a:gd name="connsiteY10" fmla="*/ 393034 h 496462"/>
              <a:gd name="connsiteX11" fmla="*/ 227542 w 496455"/>
              <a:gd name="connsiteY11" fmla="*/ 449919 h 496462"/>
              <a:gd name="connsiteX12" fmla="*/ 227542 w 496455"/>
              <a:gd name="connsiteY12" fmla="*/ 480948 h 496462"/>
              <a:gd name="connsiteX13" fmla="*/ 212028 w 496455"/>
              <a:gd name="connsiteY13" fmla="*/ 496462 h 496462"/>
              <a:gd name="connsiteX14" fmla="*/ 15514 w 496455"/>
              <a:gd name="connsiteY14" fmla="*/ 496462 h 496462"/>
              <a:gd name="connsiteX15" fmla="*/ 0 w 496455"/>
              <a:gd name="connsiteY15" fmla="*/ 480948 h 496462"/>
              <a:gd name="connsiteX16" fmla="*/ 0 w 496455"/>
              <a:gd name="connsiteY16" fmla="*/ 449919 h 496462"/>
              <a:gd name="connsiteX17" fmla="*/ 56885 w 496455"/>
              <a:gd name="connsiteY17" fmla="*/ 393034 h 496462"/>
              <a:gd name="connsiteX18" fmla="*/ 382684 w 496455"/>
              <a:gd name="connsiteY18" fmla="*/ 227549 h 496462"/>
              <a:gd name="connsiteX19" fmla="*/ 444741 w 496455"/>
              <a:gd name="connsiteY19" fmla="*/ 289606 h 496462"/>
              <a:gd name="connsiteX20" fmla="*/ 382684 w 496455"/>
              <a:gd name="connsiteY20" fmla="*/ 351663 h 496462"/>
              <a:gd name="connsiteX21" fmla="*/ 320627 w 496455"/>
              <a:gd name="connsiteY21" fmla="*/ 289606 h 496462"/>
              <a:gd name="connsiteX22" fmla="*/ 382684 w 496455"/>
              <a:gd name="connsiteY22" fmla="*/ 227549 h 496462"/>
              <a:gd name="connsiteX23" fmla="*/ 113771 w 496455"/>
              <a:gd name="connsiteY23" fmla="*/ 227549 h 496462"/>
              <a:gd name="connsiteX24" fmla="*/ 175828 w 496455"/>
              <a:gd name="connsiteY24" fmla="*/ 289606 h 496462"/>
              <a:gd name="connsiteX25" fmla="*/ 113771 w 496455"/>
              <a:gd name="connsiteY25" fmla="*/ 351663 h 496462"/>
              <a:gd name="connsiteX26" fmla="*/ 51714 w 496455"/>
              <a:gd name="connsiteY26" fmla="*/ 289606 h 496462"/>
              <a:gd name="connsiteX27" fmla="*/ 113771 w 496455"/>
              <a:gd name="connsiteY27" fmla="*/ 227549 h 496462"/>
              <a:gd name="connsiteX28" fmla="*/ 206028 w 496455"/>
              <a:gd name="connsiteY28" fmla="*/ 210401 h 496462"/>
              <a:gd name="connsiteX29" fmla="*/ 290425 w 496455"/>
              <a:gd name="connsiteY29" fmla="*/ 210401 h 496462"/>
              <a:gd name="connsiteX30" fmla="*/ 290425 w 496455"/>
              <a:gd name="connsiteY30" fmla="*/ 225295 h 496462"/>
              <a:gd name="connsiteX31" fmla="*/ 267257 w 496455"/>
              <a:gd name="connsiteY31" fmla="*/ 248256 h 496462"/>
              <a:gd name="connsiteX32" fmla="*/ 229196 w 496455"/>
              <a:gd name="connsiteY32" fmla="*/ 248256 h 496462"/>
              <a:gd name="connsiteX33" fmla="*/ 206028 w 496455"/>
              <a:gd name="connsiteY33" fmla="*/ 221571 h 496462"/>
              <a:gd name="connsiteX34" fmla="*/ 246800 w 496455"/>
              <a:gd name="connsiteY34" fmla="*/ 28 h 496462"/>
              <a:gd name="connsiteX35" fmla="*/ 313821 w 496455"/>
              <a:gd name="connsiteY35" fmla="*/ 26919 h 496462"/>
              <a:gd name="connsiteX36" fmla="*/ 341333 w 496455"/>
              <a:gd name="connsiteY36" fmla="*/ 92493 h 496462"/>
              <a:gd name="connsiteX37" fmla="*/ 307202 w 496455"/>
              <a:gd name="connsiteY37" fmla="*/ 164065 h 496462"/>
              <a:gd name="connsiteX38" fmla="*/ 291067 w 496455"/>
              <a:gd name="connsiteY38" fmla="*/ 189715 h 496462"/>
              <a:gd name="connsiteX39" fmla="*/ 205635 w 496455"/>
              <a:gd name="connsiteY39" fmla="*/ 189715 h 496462"/>
              <a:gd name="connsiteX40" fmla="*/ 190535 w 496455"/>
              <a:gd name="connsiteY40" fmla="*/ 165099 h 496462"/>
              <a:gd name="connsiteX41" fmla="*/ 155162 w 496455"/>
              <a:gd name="connsiteY41" fmla="*/ 90631 h 496462"/>
              <a:gd name="connsiteX42" fmla="*/ 246800 w 496455"/>
              <a:gd name="connsiteY42" fmla="*/ 28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6455" h="496462">
                <a:moveTo>
                  <a:pt x="325798" y="393034"/>
                </a:moveTo>
                <a:lnTo>
                  <a:pt x="439569" y="393034"/>
                </a:lnTo>
                <a:cubicBezTo>
                  <a:pt x="470950" y="393034"/>
                  <a:pt x="496455" y="418539"/>
                  <a:pt x="496455" y="449919"/>
                </a:cubicBezTo>
                <a:lnTo>
                  <a:pt x="496455" y="480948"/>
                </a:lnTo>
                <a:cubicBezTo>
                  <a:pt x="496455" y="489512"/>
                  <a:pt x="489505" y="496462"/>
                  <a:pt x="480941" y="496462"/>
                </a:cubicBezTo>
                <a:lnTo>
                  <a:pt x="284427" y="496462"/>
                </a:lnTo>
                <a:cubicBezTo>
                  <a:pt x="275863" y="496462"/>
                  <a:pt x="268913" y="489512"/>
                  <a:pt x="268913" y="480948"/>
                </a:cubicBezTo>
                <a:lnTo>
                  <a:pt x="268913" y="449919"/>
                </a:lnTo>
                <a:cubicBezTo>
                  <a:pt x="268913" y="418539"/>
                  <a:pt x="294418" y="393034"/>
                  <a:pt x="325798" y="393034"/>
                </a:cubicBezTo>
                <a:close/>
                <a:moveTo>
                  <a:pt x="56885" y="393034"/>
                </a:moveTo>
                <a:lnTo>
                  <a:pt x="170656" y="393034"/>
                </a:lnTo>
                <a:cubicBezTo>
                  <a:pt x="202037" y="393034"/>
                  <a:pt x="227542" y="418539"/>
                  <a:pt x="227542" y="449919"/>
                </a:cubicBezTo>
                <a:lnTo>
                  <a:pt x="227542" y="480948"/>
                </a:lnTo>
                <a:cubicBezTo>
                  <a:pt x="227542" y="489512"/>
                  <a:pt x="220592" y="496462"/>
                  <a:pt x="212028" y="496462"/>
                </a:cubicBezTo>
                <a:lnTo>
                  <a:pt x="15514" y="496462"/>
                </a:lnTo>
                <a:cubicBezTo>
                  <a:pt x="6950" y="496462"/>
                  <a:pt x="0" y="489512"/>
                  <a:pt x="0" y="480948"/>
                </a:cubicBezTo>
                <a:lnTo>
                  <a:pt x="0" y="449919"/>
                </a:lnTo>
                <a:cubicBezTo>
                  <a:pt x="0" y="418539"/>
                  <a:pt x="25505" y="393034"/>
                  <a:pt x="56885" y="393034"/>
                </a:cubicBezTo>
                <a:close/>
                <a:moveTo>
                  <a:pt x="382684" y="227549"/>
                </a:moveTo>
                <a:cubicBezTo>
                  <a:pt x="416957" y="227549"/>
                  <a:pt x="444741" y="255333"/>
                  <a:pt x="444741" y="289606"/>
                </a:cubicBezTo>
                <a:cubicBezTo>
                  <a:pt x="444741" y="323879"/>
                  <a:pt x="416957" y="351663"/>
                  <a:pt x="382684" y="351663"/>
                </a:cubicBezTo>
                <a:cubicBezTo>
                  <a:pt x="348411" y="351663"/>
                  <a:pt x="320627" y="323879"/>
                  <a:pt x="320627" y="289606"/>
                </a:cubicBezTo>
                <a:cubicBezTo>
                  <a:pt x="320627" y="255333"/>
                  <a:pt x="348411" y="227549"/>
                  <a:pt x="382684" y="227549"/>
                </a:cubicBezTo>
                <a:close/>
                <a:moveTo>
                  <a:pt x="113771" y="227549"/>
                </a:moveTo>
                <a:cubicBezTo>
                  <a:pt x="148044" y="227549"/>
                  <a:pt x="175828" y="255333"/>
                  <a:pt x="175828" y="289606"/>
                </a:cubicBezTo>
                <a:cubicBezTo>
                  <a:pt x="175828" y="323879"/>
                  <a:pt x="148044" y="351663"/>
                  <a:pt x="113771" y="351663"/>
                </a:cubicBezTo>
                <a:cubicBezTo>
                  <a:pt x="79498" y="351663"/>
                  <a:pt x="51714" y="323879"/>
                  <a:pt x="51714" y="289606"/>
                </a:cubicBezTo>
                <a:cubicBezTo>
                  <a:pt x="51714" y="255333"/>
                  <a:pt x="79498" y="227549"/>
                  <a:pt x="113771" y="227549"/>
                </a:cubicBezTo>
                <a:close/>
                <a:moveTo>
                  <a:pt x="206028" y="210401"/>
                </a:moveTo>
                <a:lnTo>
                  <a:pt x="290425" y="210401"/>
                </a:lnTo>
                <a:lnTo>
                  <a:pt x="290425" y="225295"/>
                </a:lnTo>
                <a:cubicBezTo>
                  <a:pt x="290425" y="237913"/>
                  <a:pt x="280083" y="248256"/>
                  <a:pt x="267257" y="248256"/>
                </a:cubicBezTo>
                <a:lnTo>
                  <a:pt x="229196" y="248256"/>
                </a:lnTo>
                <a:cubicBezTo>
                  <a:pt x="218026" y="248256"/>
                  <a:pt x="206028" y="239981"/>
                  <a:pt x="206028" y="221571"/>
                </a:cubicBezTo>
                <a:close/>
                <a:moveTo>
                  <a:pt x="246800" y="28"/>
                </a:moveTo>
                <a:cubicBezTo>
                  <a:pt x="271829" y="-593"/>
                  <a:pt x="295824" y="9130"/>
                  <a:pt x="313821" y="26919"/>
                </a:cubicBezTo>
                <a:cubicBezTo>
                  <a:pt x="331611" y="44295"/>
                  <a:pt x="341333" y="67670"/>
                  <a:pt x="341333" y="92493"/>
                </a:cubicBezTo>
                <a:cubicBezTo>
                  <a:pt x="341333" y="120418"/>
                  <a:pt x="328921" y="146482"/>
                  <a:pt x="307202" y="164065"/>
                </a:cubicBezTo>
                <a:cubicBezTo>
                  <a:pt x="298514" y="171098"/>
                  <a:pt x="292928" y="180200"/>
                  <a:pt x="291067" y="189715"/>
                </a:cubicBezTo>
                <a:lnTo>
                  <a:pt x="205635" y="189715"/>
                </a:lnTo>
                <a:cubicBezTo>
                  <a:pt x="204187" y="180407"/>
                  <a:pt x="199016" y="171719"/>
                  <a:pt x="190535" y="165099"/>
                </a:cubicBezTo>
                <a:cubicBezTo>
                  <a:pt x="167574" y="147103"/>
                  <a:pt x="154542" y="120005"/>
                  <a:pt x="155162" y="90631"/>
                </a:cubicBezTo>
                <a:cubicBezTo>
                  <a:pt x="156196" y="41399"/>
                  <a:pt x="197361" y="649"/>
                  <a:pt x="246800" y="28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D2D0917E-F42C-4D9E-9265-13C012B21846}"/>
              </a:ext>
            </a:extLst>
          </p:cNvPr>
          <p:cNvSpPr/>
          <p:nvPr/>
        </p:nvSpPr>
        <p:spPr>
          <a:xfrm>
            <a:off x="6330372" y="2829939"/>
            <a:ext cx="496455" cy="496462"/>
          </a:xfrm>
          <a:custGeom>
            <a:avLst/>
            <a:gdLst>
              <a:gd name="connsiteX0" fmla="*/ 206028 w 496455"/>
              <a:gd name="connsiteY0" fmla="*/ 334514 h 496462"/>
              <a:gd name="connsiteX1" fmla="*/ 290425 w 496455"/>
              <a:gd name="connsiteY1" fmla="*/ 334514 h 496462"/>
              <a:gd name="connsiteX2" fmla="*/ 290425 w 496455"/>
              <a:gd name="connsiteY2" fmla="*/ 349408 h 496462"/>
              <a:gd name="connsiteX3" fmla="*/ 267257 w 496455"/>
              <a:gd name="connsiteY3" fmla="*/ 372369 h 496462"/>
              <a:gd name="connsiteX4" fmla="*/ 229196 w 496455"/>
              <a:gd name="connsiteY4" fmla="*/ 372369 h 496462"/>
              <a:gd name="connsiteX5" fmla="*/ 206028 w 496455"/>
              <a:gd name="connsiteY5" fmla="*/ 345684 h 496462"/>
              <a:gd name="connsiteX6" fmla="*/ 246800 w 496455"/>
              <a:gd name="connsiteY6" fmla="*/ 124141 h 496462"/>
              <a:gd name="connsiteX7" fmla="*/ 313821 w 496455"/>
              <a:gd name="connsiteY7" fmla="*/ 151032 h 496462"/>
              <a:gd name="connsiteX8" fmla="*/ 341333 w 496455"/>
              <a:gd name="connsiteY8" fmla="*/ 216606 h 496462"/>
              <a:gd name="connsiteX9" fmla="*/ 307202 w 496455"/>
              <a:gd name="connsiteY9" fmla="*/ 288178 h 496462"/>
              <a:gd name="connsiteX10" fmla="*/ 291067 w 496455"/>
              <a:gd name="connsiteY10" fmla="*/ 313828 h 496462"/>
              <a:gd name="connsiteX11" fmla="*/ 205635 w 496455"/>
              <a:gd name="connsiteY11" fmla="*/ 313828 h 496462"/>
              <a:gd name="connsiteX12" fmla="*/ 190535 w 496455"/>
              <a:gd name="connsiteY12" fmla="*/ 289212 h 496462"/>
              <a:gd name="connsiteX13" fmla="*/ 155162 w 496455"/>
              <a:gd name="connsiteY13" fmla="*/ 214744 h 496462"/>
              <a:gd name="connsiteX14" fmla="*/ 246800 w 496455"/>
              <a:gd name="connsiteY14" fmla="*/ 124141 h 496462"/>
              <a:gd name="connsiteX15" fmla="*/ 248228 w 496455"/>
              <a:gd name="connsiteY15" fmla="*/ 7 h 496462"/>
              <a:gd name="connsiteX16" fmla="*/ 328540 w 496455"/>
              <a:gd name="connsiteY16" fmla="*/ 13184 h 496462"/>
              <a:gd name="connsiteX17" fmla="*/ 387853 w 496455"/>
              <a:gd name="connsiteY17" fmla="*/ 45310 h 496462"/>
              <a:gd name="connsiteX18" fmla="*/ 428606 w 496455"/>
              <a:gd name="connsiteY18" fmla="*/ 4557 h 496462"/>
              <a:gd name="connsiteX19" fmla="*/ 445506 w 496455"/>
              <a:gd name="connsiteY19" fmla="*/ 1185 h 496462"/>
              <a:gd name="connsiteX20" fmla="*/ 455083 w 496455"/>
              <a:gd name="connsiteY20" fmla="*/ 15520 h 496462"/>
              <a:gd name="connsiteX21" fmla="*/ 455083 w 496455"/>
              <a:gd name="connsiteY21" fmla="*/ 108606 h 496462"/>
              <a:gd name="connsiteX22" fmla="*/ 439569 w 496455"/>
              <a:gd name="connsiteY22" fmla="*/ 124120 h 496462"/>
              <a:gd name="connsiteX23" fmla="*/ 346484 w 496455"/>
              <a:gd name="connsiteY23" fmla="*/ 124120 h 496462"/>
              <a:gd name="connsiteX24" fmla="*/ 332148 w 496455"/>
              <a:gd name="connsiteY24" fmla="*/ 114543 h 496462"/>
              <a:gd name="connsiteX25" fmla="*/ 335520 w 496455"/>
              <a:gd name="connsiteY25" fmla="*/ 97642 h 496462"/>
              <a:gd name="connsiteX26" fmla="*/ 357750 w 496455"/>
              <a:gd name="connsiteY26" fmla="*/ 75412 h 496462"/>
              <a:gd name="connsiteX27" fmla="*/ 315101 w 496455"/>
              <a:gd name="connsiteY27" fmla="*/ 52331 h 496462"/>
              <a:gd name="connsiteX28" fmla="*/ 248228 w 496455"/>
              <a:gd name="connsiteY28" fmla="*/ 41378 h 496462"/>
              <a:gd name="connsiteX29" fmla="*/ 41371 w 496455"/>
              <a:gd name="connsiteY29" fmla="*/ 248235 h 496462"/>
              <a:gd name="connsiteX30" fmla="*/ 248228 w 496455"/>
              <a:gd name="connsiteY30" fmla="*/ 455091 h 496462"/>
              <a:gd name="connsiteX31" fmla="*/ 455084 w 496455"/>
              <a:gd name="connsiteY31" fmla="*/ 248235 h 496462"/>
              <a:gd name="connsiteX32" fmla="*/ 475769 w 496455"/>
              <a:gd name="connsiteY32" fmla="*/ 227549 h 496462"/>
              <a:gd name="connsiteX33" fmla="*/ 496455 w 496455"/>
              <a:gd name="connsiteY33" fmla="*/ 248235 h 496462"/>
              <a:gd name="connsiteX34" fmla="*/ 248228 w 496455"/>
              <a:gd name="connsiteY34" fmla="*/ 496462 h 496462"/>
              <a:gd name="connsiteX35" fmla="*/ 0 w 496455"/>
              <a:gd name="connsiteY35" fmla="*/ 248235 h 496462"/>
              <a:gd name="connsiteX36" fmla="*/ 248228 w 496455"/>
              <a:gd name="connsiteY36" fmla="*/ 7 h 49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6455" h="496462">
                <a:moveTo>
                  <a:pt x="206028" y="334514"/>
                </a:moveTo>
                <a:lnTo>
                  <a:pt x="290425" y="334514"/>
                </a:lnTo>
                <a:lnTo>
                  <a:pt x="290425" y="349408"/>
                </a:lnTo>
                <a:cubicBezTo>
                  <a:pt x="290425" y="362026"/>
                  <a:pt x="280083" y="372369"/>
                  <a:pt x="267257" y="372369"/>
                </a:cubicBezTo>
                <a:lnTo>
                  <a:pt x="229196" y="372369"/>
                </a:lnTo>
                <a:cubicBezTo>
                  <a:pt x="218026" y="372369"/>
                  <a:pt x="206028" y="364094"/>
                  <a:pt x="206028" y="345684"/>
                </a:cubicBezTo>
                <a:close/>
                <a:moveTo>
                  <a:pt x="246800" y="124141"/>
                </a:moveTo>
                <a:cubicBezTo>
                  <a:pt x="271829" y="123520"/>
                  <a:pt x="295824" y="133243"/>
                  <a:pt x="313821" y="151032"/>
                </a:cubicBezTo>
                <a:cubicBezTo>
                  <a:pt x="331611" y="168408"/>
                  <a:pt x="341333" y="191783"/>
                  <a:pt x="341333" y="216606"/>
                </a:cubicBezTo>
                <a:cubicBezTo>
                  <a:pt x="341333" y="244531"/>
                  <a:pt x="328921" y="270595"/>
                  <a:pt x="307202" y="288178"/>
                </a:cubicBezTo>
                <a:cubicBezTo>
                  <a:pt x="298514" y="295211"/>
                  <a:pt x="292928" y="304313"/>
                  <a:pt x="291067" y="313828"/>
                </a:cubicBezTo>
                <a:lnTo>
                  <a:pt x="205635" y="313828"/>
                </a:lnTo>
                <a:cubicBezTo>
                  <a:pt x="204187" y="304520"/>
                  <a:pt x="199016" y="295832"/>
                  <a:pt x="190535" y="289212"/>
                </a:cubicBezTo>
                <a:cubicBezTo>
                  <a:pt x="167574" y="271216"/>
                  <a:pt x="154542" y="244118"/>
                  <a:pt x="155162" y="214744"/>
                </a:cubicBezTo>
                <a:cubicBezTo>
                  <a:pt x="156196" y="165512"/>
                  <a:pt x="197361" y="124762"/>
                  <a:pt x="246800" y="124141"/>
                </a:cubicBezTo>
                <a:close/>
                <a:moveTo>
                  <a:pt x="248228" y="7"/>
                </a:moveTo>
                <a:cubicBezTo>
                  <a:pt x="276040" y="7"/>
                  <a:pt x="303050" y="4480"/>
                  <a:pt x="328540" y="13184"/>
                </a:cubicBezTo>
                <a:lnTo>
                  <a:pt x="387853" y="45310"/>
                </a:lnTo>
                <a:lnTo>
                  <a:pt x="428606" y="4557"/>
                </a:lnTo>
                <a:cubicBezTo>
                  <a:pt x="433053" y="130"/>
                  <a:pt x="439714" y="-1235"/>
                  <a:pt x="445506" y="1185"/>
                </a:cubicBezTo>
                <a:cubicBezTo>
                  <a:pt x="451298" y="3585"/>
                  <a:pt x="455083" y="9253"/>
                  <a:pt x="455083" y="15520"/>
                </a:cubicBezTo>
                <a:lnTo>
                  <a:pt x="455083" y="108606"/>
                </a:lnTo>
                <a:cubicBezTo>
                  <a:pt x="455083" y="117170"/>
                  <a:pt x="448133" y="124120"/>
                  <a:pt x="439569" y="124120"/>
                </a:cubicBezTo>
                <a:lnTo>
                  <a:pt x="346484" y="124120"/>
                </a:lnTo>
                <a:cubicBezTo>
                  <a:pt x="340195" y="124120"/>
                  <a:pt x="334548" y="120335"/>
                  <a:pt x="332148" y="114543"/>
                </a:cubicBezTo>
                <a:cubicBezTo>
                  <a:pt x="329770" y="108751"/>
                  <a:pt x="331073" y="102069"/>
                  <a:pt x="335520" y="97642"/>
                </a:cubicBezTo>
                <a:lnTo>
                  <a:pt x="357750" y="75412"/>
                </a:lnTo>
                <a:lnTo>
                  <a:pt x="315101" y="52331"/>
                </a:lnTo>
                <a:cubicBezTo>
                  <a:pt x="293886" y="45096"/>
                  <a:pt x="271396" y="41378"/>
                  <a:pt x="248228" y="41378"/>
                </a:cubicBezTo>
                <a:cubicBezTo>
                  <a:pt x="134167" y="41378"/>
                  <a:pt x="41371" y="134174"/>
                  <a:pt x="41371" y="248235"/>
                </a:cubicBezTo>
                <a:cubicBezTo>
                  <a:pt x="41371" y="362295"/>
                  <a:pt x="134167" y="455091"/>
                  <a:pt x="248228" y="455091"/>
                </a:cubicBezTo>
                <a:cubicBezTo>
                  <a:pt x="362288" y="455091"/>
                  <a:pt x="455084" y="362295"/>
                  <a:pt x="455084" y="248235"/>
                </a:cubicBezTo>
                <a:cubicBezTo>
                  <a:pt x="455084" y="236816"/>
                  <a:pt x="464330" y="227549"/>
                  <a:pt x="475769" y="227549"/>
                </a:cubicBezTo>
                <a:cubicBezTo>
                  <a:pt x="487209" y="227549"/>
                  <a:pt x="496455" y="236816"/>
                  <a:pt x="496455" y="248235"/>
                </a:cubicBezTo>
                <a:cubicBezTo>
                  <a:pt x="496455" y="385111"/>
                  <a:pt x="385104" y="496462"/>
                  <a:pt x="248228" y="496462"/>
                </a:cubicBezTo>
                <a:cubicBezTo>
                  <a:pt x="111351" y="496462"/>
                  <a:pt x="0" y="385111"/>
                  <a:pt x="0" y="248235"/>
                </a:cubicBezTo>
                <a:cubicBezTo>
                  <a:pt x="0" y="111358"/>
                  <a:pt x="111351" y="7"/>
                  <a:pt x="248228" y="7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Freeform: Shape 35">
            <a:extLst>
              <a:ext uri="{FF2B5EF4-FFF2-40B4-BE49-F238E27FC236}">
                <a16:creationId xmlns:a16="http://schemas.microsoft.com/office/drawing/2014/main" id="{911BF66B-2989-48C3-8E5B-39C9907D6B27}"/>
              </a:ext>
            </a:extLst>
          </p:cNvPr>
          <p:cNvSpPr/>
          <p:nvPr/>
        </p:nvSpPr>
        <p:spPr>
          <a:xfrm>
            <a:off x="4018422" y="2829907"/>
            <a:ext cx="496520" cy="496495"/>
          </a:xfrm>
          <a:custGeom>
            <a:avLst/>
            <a:gdLst>
              <a:gd name="connsiteX0" fmla="*/ 101549 w 496520"/>
              <a:gd name="connsiteY0" fmla="*/ 331043 h 496495"/>
              <a:gd name="connsiteX1" fmla="*/ 146765 w 496520"/>
              <a:gd name="connsiteY1" fmla="*/ 349730 h 496495"/>
              <a:gd name="connsiteX2" fmla="*/ 146765 w 496520"/>
              <a:gd name="connsiteY2" fmla="*/ 440147 h 496495"/>
              <a:gd name="connsiteX3" fmla="*/ 13322 w 496520"/>
              <a:gd name="connsiteY3" fmla="*/ 496060 h 496495"/>
              <a:gd name="connsiteX4" fmla="*/ 10343 w 496520"/>
              <a:gd name="connsiteY4" fmla="*/ 496494 h 496495"/>
              <a:gd name="connsiteX5" fmla="*/ 3020 w 496520"/>
              <a:gd name="connsiteY5" fmla="*/ 493454 h 496495"/>
              <a:gd name="connsiteX6" fmla="*/ 435 w 496520"/>
              <a:gd name="connsiteY6" fmla="*/ 483173 h 496495"/>
              <a:gd name="connsiteX7" fmla="*/ 56348 w 496520"/>
              <a:gd name="connsiteY7" fmla="*/ 349730 h 496495"/>
              <a:gd name="connsiteX8" fmla="*/ 101549 w 496520"/>
              <a:gd name="connsiteY8" fmla="*/ 331043 h 496495"/>
              <a:gd name="connsiteX9" fmla="*/ 351656 w 496520"/>
              <a:gd name="connsiteY9" fmla="*/ 289638 h 496495"/>
              <a:gd name="connsiteX10" fmla="*/ 289599 w 496520"/>
              <a:gd name="connsiteY10" fmla="*/ 351695 h 496495"/>
              <a:gd name="connsiteX11" fmla="*/ 351656 w 496520"/>
              <a:gd name="connsiteY11" fmla="*/ 413752 h 496495"/>
              <a:gd name="connsiteX12" fmla="*/ 413713 w 496520"/>
              <a:gd name="connsiteY12" fmla="*/ 351695 h 496495"/>
              <a:gd name="connsiteX13" fmla="*/ 351656 w 496520"/>
              <a:gd name="connsiteY13" fmla="*/ 289638 h 496495"/>
              <a:gd name="connsiteX14" fmla="*/ 351656 w 496520"/>
              <a:gd name="connsiteY14" fmla="*/ 248267 h 496495"/>
              <a:gd name="connsiteX15" fmla="*/ 455084 w 496520"/>
              <a:gd name="connsiteY15" fmla="*/ 351695 h 496495"/>
              <a:gd name="connsiteX16" fmla="*/ 437853 w 496520"/>
              <a:gd name="connsiteY16" fmla="*/ 408643 h 496495"/>
              <a:gd name="connsiteX17" fmla="*/ 490395 w 496520"/>
              <a:gd name="connsiteY17" fmla="*/ 461184 h 496495"/>
              <a:gd name="connsiteX18" fmla="*/ 490395 w 496520"/>
              <a:gd name="connsiteY18" fmla="*/ 490434 h 496495"/>
              <a:gd name="connsiteX19" fmla="*/ 475770 w 496520"/>
              <a:gd name="connsiteY19" fmla="*/ 496495 h 496495"/>
              <a:gd name="connsiteX20" fmla="*/ 461145 w 496520"/>
              <a:gd name="connsiteY20" fmla="*/ 490434 h 496495"/>
              <a:gd name="connsiteX21" fmla="*/ 408604 w 496520"/>
              <a:gd name="connsiteY21" fmla="*/ 437892 h 496495"/>
              <a:gd name="connsiteX22" fmla="*/ 351656 w 496520"/>
              <a:gd name="connsiteY22" fmla="*/ 455123 h 496495"/>
              <a:gd name="connsiteX23" fmla="*/ 248228 w 496520"/>
              <a:gd name="connsiteY23" fmla="*/ 351695 h 496495"/>
              <a:gd name="connsiteX24" fmla="*/ 351656 w 496520"/>
              <a:gd name="connsiteY24" fmla="*/ 248267 h 496495"/>
              <a:gd name="connsiteX25" fmla="*/ 354423 w 496520"/>
              <a:gd name="connsiteY25" fmla="*/ 90332 h 496495"/>
              <a:gd name="connsiteX26" fmla="*/ 317732 w 496520"/>
              <a:gd name="connsiteY26" fmla="*/ 105536 h 496495"/>
              <a:gd name="connsiteX27" fmla="*/ 317732 w 496520"/>
              <a:gd name="connsiteY27" fmla="*/ 178763 h 496495"/>
              <a:gd name="connsiteX28" fmla="*/ 354345 w 496520"/>
              <a:gd name="connsiteY28" fmla="*/ 193864 h 496495"/>
              <a:gd name="connsiteX29" fmla="*/ 390959 w 496520"/>
              <a:gd name="connsiteY29" fmla="*/ 178763 h 496495"/>
              <a:gd name="connsiteX30" fmla="*/ 390959 w 496520"/>
              <a:gd name="connsiteY30" fmla="*/ 105536 h 496495"/>
              <a:gd name="connsiteX31" fmla="*/ 354423 w 496520"/>
              <a:gd name="connsiteY31" fmla="*/ 90332 h 496495"/>
              <a:gd name="connsiteX32" fmla="*/ 486320 w 496520"/>
              <a:gd name="connsiteY32" fmla="*/ 39 h 496495"/>
              <a:gd name="connsiteX33" fmla="*/ 496456 w 496520"/>
              <a:gd name="connsiteY33" fmla="*/ 10175 h 496495"/>
              <a:gd name="connsiteX34" fmla="*/ 417436 w 496520"/>
              <a:gd name="connsiteY34" fmla="*/ 234614 h 496495"/>
              <a:gd name="connsiteX35" fmla="*/ 351656 w 496520"/>
              <a:gd name="connsiteY35" fmla="*/ 217238 h 496495"/>
              <a:gd name="connsiteX36" fmla="*/ 217200 w 496520"/>
              <a:gd name="connsiteY36" fmla="*/ 351695 h 496495"/>
              <a:gd name="connsiteX37" fmla="*/ 218854 w 496520"/>
              <a:gd name="connsiteY37" fmla="*/ 372174 h 496495"/>
              <a:gd name="connsiteX38" fmla="*/ 105083 w 496520"/>
              <a:gd name="connsiteY38" fmla="*/ 258403 h 496495"/>
              <a:gd name="connsiteX39" fmla="*/ 104670 w 496520"/>
              <a:gd name="connsiteY39" fmla="*/ 244337 h 496495"/>
              <a:gd name="connsiteX40" fmla="*/ 114599 w 496520"/>
              <a:gd name="connsiteY40" fmla="*/ 233166 h 496495"/>
              <a:gd name="connsiteX41" fmla="*/ 34752 w 496520"/>
              <a:gd name="connsiteY41" fmla="*/ 221789 h 496495"/>
              <a:gd name="connsiteX42" fmla="*/ 26478 w 496520"/>
              <a:gd name="connsiteY42" fmla="*/ 214756 h 496495"/>
              <a:gd name="connsiteX43" fmla="*/ 28960 w 496520"/>
              <a:gd name="connsiteY43" fmla="*/ 204206 h 496495"/>
              <a:gd name="connsiteX44" fmla="*/ 208925 w 496520"/>
              <a:gd name="connsiteY44" fmla="*/ 127670 h 496495"/>
              <a:gd name="connsiteX45" fmla="*/ 486320 w 496520"/>
              <a:gd name="connsiteY45" fmla="*/ 39 h 49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6520" h="496495">
                <a:moveTo>
                  <a:pt x="101549" y="331043"/>
                </a:moveTo>
                <a:cubicBezTo>
                  <a:pt x="117919" y="331041"/>
                  <a:pt x="134291" y="337267"/>
                  <a:pt x="146765" y="349730"/>
                </a:cubicBezTo>
                <a:cubicBezTo>
                  <a:pt x="171691" y="374656"/>
                  <a:pt x="171691" y="415221"/>
                  <a:pt x="146765" y="440147"/>
                </a:cubicBezTo>
                <a:cubicBezTo>
                  <a:pt x="124631" y="462280"/>
                  <a:pt x="24637" y="492668"/>
                  <a:pt x="13322" y="496060"/>
                </a:cubicBezTo>
                <a:cubicBezTo>
                  <a:pt x="12329" y="496350"/>
                  <a:pt x="11336" y="496494"/>
                  <a:pt x="10343" y="496494"/>
                </a:cubicBezTo>
                <a:cubicBezTo>
                  <a:pt x="7633" y="496494"/>
                  <a:pt x="5006" y="495439"/>
                  <a:pt x="3020" y="493454"/>
                </a:cubicBezTo>
                <a:cubicBezTo>
                  <a:pt x="352" y="490764"/>
                  <a:pt x="-662" y="486814"/>
                  <a:pt x="435" y="483173"/>
                </a:cubicBezTo>
                <a:cubicBezTo>
                  <a:pt x="3827" y="471858"/>
                  <a:pt x="34214" y="371864"/>
                  <a:pt x="56348" y="349730"/>
                </a:cubicBezTo>
                <a:cubicBezTo>
                  <a:pt x="68811" y="337277"/>
                  <a:pt x="85178" y="331046"/>
                  <a:pt x="101549" y="331043"/>
                </a:cubicBezTo>
                <a:close/>
                <a:moveTo>
                  <a:pt x="351656" y="289638"/>
                </a:moveTo>
                <a:cubicBezTo>
                  <a:pt x="317442" y="289638"/>
                  <a:pt x="289599" y="317481"/>
                  <a:pt x="289599" y="351695"/>
                </a:cubicBezTo>
                <a:cubicBezTo>
                  <a:pt x="289599" y="385909"/>
                  <a:pt x="317442" y="413752"/>
                  <a:pt x="351656" y="413752"/>
                </a:cubicBezTo>
                <a:cubicBezTo>
                  <a:pt x="385870" y="413752"/>
                  <a:pt x="413713" y="385909"/>
                  <a:pt x="413713" y="351695"/>
                </a:cubicBezTo>
                <a:cubicBezTo>
                  <a:pt x="413713" y="317481"/>
                  <a:pt x="385870" y="289638"/>
                  <a:pt x="351656" y="289638"/>
                </a:cubicBezTo>
                <a:close/>
                <a:moveTo>
                  <a:pt x="351656" y="248267"/>
                </a:moveTo>
                <a:cubicBezTo>
                  <a:pt x="408686" y="248267"/>
                  <a:pt x="455084" y="294665"/>
                  <a:pt x="455084" y="351695"/>
                </a:cubicBezTo>
                <a:cubicBezTo>
                  <a:pt x="455084" y="372732"/>
                  <a:pt x="448692" y="392280"/>
                  <a:pt x="437853" y="408643"/>
                </a:cubicBezTo>
                <a:lnTo>
                  <a:pt x="490395" y="461184"/>
                </a:lnTo>
                <a:cubicBezTo>
                  <a:pt x="498483" y="469272"/>
                  <a:pt x="498483" y="482346"/>
                  <a:pt x="490395" y="490434"/>
                </a:cubicBezTo>
                <a:cubicBezTo>
                  <a:pt x="486361" y="494467"/>
                  <a:pt x="481065" y="496495"/>
                  <a:pt x="475770" y="496495"/>
                </a:cubicBezTo>
                <a:cubicBezTo>
                  <a:pt x="470474" y="496495"/>
                  <a:pt x="465179" y="494467"/>
                  <a:pt x="461145" y="490434"/>
                </a:cubicBezTo>
                <a:lnTo>
                  <a:pt x="408604" y="437892"/>
                </a:lnTo>
                <a:cubicBezTo>
                  <a:pt x="392241" y="448731"/>
                  <a:pt x="372693" y="455123"/>
                  <a:pt x="351656" y="455123"/>
                </a:cubicBezTo>
                <a:cubicBezTo>
                  <a:pt x="294626" y="455123"/>
                  <a:pt x="248228" y="408725"/>
                  <a:pt x="248228" y="351695"/>
                </a:cubicBezTo>
                <a:cubicBezTo>
                  <a:pt x="248228" y="294665"/>
                  <a:pt x="294626" y="248267"/>
                  <a:pt x="351656" y="248267"/>
                </a:cubicBezTo>
                <a:close/>
                <a:moveTo>
                  <a:pt x="354423" y="90332"/>
                </a:moveTo>
                <a:cubicBezTo>
                  <a:pt x="341159" y="90332"/>
                  <a:pt x="327868" y="95400"/>
                  <a:pt x="317732" y="105536"/>
                </a:cubicBezTo>
                <a:cubicBezTo>
                  <a:pt x="297667" y="125601"/>
                  <a:pt x="297667" y="158491"/>
                  <a:pt x="317732" y="178763"/>
                </a:cubicBezTo>
                <a:cubicBezTo>
                  <a:pt x="327868" y="188692"/>
                  <a:pt x="341106" y="193864"/>
                  <a:pt x="354345" y="193864"/>
                </a:cubicBezTo>
                <a:cubicBezTo>
                  <a:pt x="367584" y="193864"/>
                  <a:pt x="380823" y="188692"/>
                  <a:pt x="390959" y="178763"/>
                </a:cubicBezTo>
                <a:cubicBezTo>
                  <a:pt x="411024" y="158491"/>
                  <a:pt x="411024" y="125601"/>
                  <a:pt x="390959" y="105536"/>
                </a:cubicBezTo>
                <a:cubicBezTo>
                  <a:pt x="380927" y="95400"/>
                  <a:pt x="367688" y="90332"/>
                  <a:pt x="354423" y="90332"/>
                </a:cubicBezTo>
                <a:close/>
                <a:moveTo>
                  <a:pt x="486320" y="39"/>
                </a:moveTo>
                <a:cubicBezTo>
                  <a:pt x="491905" y="246"/>
                  <a:pt x="496249" y="4590"/>
                  <a:pt x="496456" y="10175"/>
                </a:cubicBezTo>
                <a:cubicBezTo>
                  <a:pt x="498110" y="85057"/>
                  <a:pt x="467909" y="168420"/>
                  <a:pt x="417436" y="234614"/>
                </a:cubicBezTo>
                <a:cubicBezTo>
                  <a:pt x="397992" y="223444"/>
                  <a:pt x="375445" y="217238"/>
                  <a:pt x="351656" y="217238"/>
                </a:cubicBezTo>
                <a:cubicBezTo>
                  <a:pt x="277602" y="217238"/>
                  <a:pt x="217200" y="277640"/>
                  <a:pt x="217200" y="351695"/>
                </a:cubicBezTo>
                <a:cubicBezTo>
                  <a:pt x="217200" y="358728"/>
                  <a:pt x="217820" y="365554"/>
                  <a:pt x="218854" y="372174"/>
                </a:cubicBezTo>
                <a:lnTo>
                  <a:pt x="105083" y="258403"/>
                </a:lnTo>
                <a:cubicBezTo>
                  <a:pt x="101153" y="254679"/>
                  <a:pt x="100946" y="248267"/>
                  <a:pt x="104670" y="244337"/>
                </a:cubicBezTo>
                <a:lnTo>
                  <a:pt x="114599" y="233166"/>
                </a:lnTo>
                <a:lnTo>
                  <a:pt x="34752" y="221789"/>
                </a:lnTo>
                <a:cubicBezTo>
                  <a:pt x="30822" y="221169"/>
                  <a:pt x="27719" y="218480"/>
                  <a:pt x="26478" y="214756"/>
                </a:cubicBezTo>
                <a:cubicBezTo>
                  <a:pt x="25237" y="211033"/>
                  <a:pt x="26271" y="206896"/>
                  <a:pt x="28960" y="204206"/>
                </a:cubicBezTo>
                <a:cubicBezTo>
                  <a:pt x="76951" y="156216"/>
                  <a:pt x="142111" y="128911"/>
                  <a:pt x="208925" y="127670"/>
                </a:cubicBezTo>
                <a:cubicBezTo>
                  <a:pt x="278843" y="49064"/>
                  <a:pt x="389304" y="-1616"/>
                  <a:pt x="486320" y="39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67B8FA4E-A0DD-46F8-8763-E77E2ECAB473}"/>
              </a:ext>
            </a:extLst>
          </p:cNvPr>
          <p:cNvSpPr txBox="1"/>
          <p:nvPr/>
        </p:nvSpPr>
        <p:spPr>
          <a:xfrm>
            <a:off x="9259595" y="2199512"/>
            <a:ext cx="14975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chemeClr val="accent1"/>
                    </a:gs>
                    <a:gs pos="26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dist="508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90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chemeClr val="accent1"/>
                    </a:gs>
                    <a:gs pos="26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dist="508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chemeClr val="accent1"/>
                  </a:gs>
                  <a:gs pos="26000">
                    <a:schemeClr val="accent1">
                      <a:lumMod val="40000"/>
                      <a:lumOff val="60000"/>
                    </a:schemeClr>
                  </a:gs>
                </a:gsLst>
                <a:path path="circle">
                  <a:fillToRect r="100000" b="100000"/>
                </a:path>
              </a:gradFill>
              <a:effectLst>
                <a:outerShdw dist="50800" dir="2700000" algn="tl">
                  <a:schemeClr val="accent1">
                    <a:lumMod val="50000"/>
                    <a:alpha val="43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18DF31D0-B3FF-430D-B7BD-8FA8FB2AF928}"/>
              </a:ext>
            </a:extLst>
          </p:cNvPr>
          <p:cNvSpPr txBox="1"/>
          <p:nvPr/>
        </p:nvSpPr>
        <p:spPr>
          <a:xfrm>
            <a:off x="9423293" y="4452389"/>
            <a:ext cx="14975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chemeClr val="accent1"/>
                    </a:gs>
                    <a:gs pos="26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dist="508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75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000">
                      <a:schemeClr val="accent1"/>
                    </a:gs>
                    <a:gs pos="26000">
                      <a:schemeClr val="accent1">
                        <a:lumMod val="40000"/>
                        <a:lumOff val="6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dist="508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67000">
                    <a:schemeClr val="accent1"/>
                  </a:gs>
                  <a:gs pos="26000">
                    <a:schemeClr val="accent1">
                      <a:lumMod val="40000"/>
                      <a:lumOff val="60000"/>
                    </a:schemeClr>
                  </a:gs>
                </a:gsLst>
                <a:path path="circle">
                  <a:fillToRect r="100000" b="100000"/>
                </a:path>
              </a:gradFill>
              <a:effectLst>
                <a:outerShdw dist="50800" dir="2700000" algn="tl">
                  <a:schemeClr val="accent1">
                    <a:lumMod val="50000"/>
                    <a:alpha val="43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0E449A-E4C0-4701-B9AD-986A5CA78679}"/>
              </a:ext>
            </a:extLst>
          </p:cNvPr>
          <p:cNvSpPr/>
          <p:nvPr/>
        </p:nvSpPr>
        <p:spPr>
          <a:xfrm>
            <a:off x="1241558" y="3587653"/>
            <a:ext cx="14670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spc="300" dirty="0">
                <a:latin typeface="+mj-ea"/>
                <a:ea typeface="+mj-ea"/>
              </a:rPr>
              <a:t>规模扩大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7F6F228-C241-41A1-88F9-BB17230F0075}"/>
              </a:ext>
            </a:extLst>
          </p:cNvPr>
          <p:cNvSpPr/>
          <p:nvPr/>
        </p:nvSpPr>
        <p:spPr>
          <a:xfrm>
            <a:off x="816215" y="3971630"/>
            <a:ext cx="2283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扩大市场份额，提升市场占有率，引领行业前行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AEF641-457C-46B1-93EF-1D3C0A7E8CA6}"/>
              </a:ext>
            </a:extLst>
          </p:cNvPr>
          <p:cNvSpPr/>
          <p:nvPr/>
        </p:nvSpPr>
        <p:spPr>
          <a:xfrm>
            <a:off x="3594993" y="3564198"/>
            <a:ext cx="14670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spc="300" dirty="0">
                <a:latin typeface="+mj-ea"/>
                <a:ea typeface="+mj-ea"/>
              </a:rPr>
              <a:t>规模扩大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E309192-9551-4016-BBA4-003B7FD9C4CB}"/>
              </a:ext>
            </a:extLst>
          </p:cNvPr>
          <p:cNvSpPr/>
          <p:nvPr/>
        </p:nvSpPr>
        <p:spPr>
          <a:xfrm>
            <a:off x="3169650" y="3948175"/>
            <a:ext cx="2283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扩大市场份额，提升市场占有率，引领行业前行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484073-2441-4E63-9C9F-3BA8445154D7}"/>
              </a:ext>
            </a:extLst>
          </p:cNvPr>
          <p:cNvSpPr/>
          <p:nvPr/>
        </p:nvSpPr>
        <p:spPr>
          <a:xfrm>
            <a:off x="5908044" y="3540743"/>
            <a:ext cx="14670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spc="300" dirty="0">
                <a:latin typeface="+mj-ea"/>
                <a:ea typeface="+mj-ea"/>
              </a:rPr>
              <a:t>规模扩大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37AADD7-B1AF-4881-9646-2731E50A3DD1}"/>
              </a:ext>
            </a:extLst>
          </p:cNvPr>
          <p:cNvSpPr/>
          <p:nvPr/>
        </p:nvSpPr>
        <p:spPr>
          <a:xfrm>
            <a:off x="5482701" y="3924720"/>
            <a:ext cx="2283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扩大市场份额，提升市场占有率，引领行业前行</a:t>
            </a:r>
          </a:p>
        </p:txBody>
      </p:sp>
    </p:spTree>
    <p:extLst>
      <p:ext uri="{BB962C8B-B14F-4D97-AF65-F5344CB8AC3E}">
        <p14:creationId xmlns:p14="http://schemas.microsoft.com/office/powerpoint/2010/main" val="504838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B573BC3F-E470-41D8-9E6D-F43F317102E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09023" y="2587127"/>
            <a:ext cx="2986978" cy="1262788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39EDE7B-F486-4514-B1A3-C96ED91A16D2}"/>
              </a:ext>
            </a:extLst>
          </p:cNvPr>
          <p:cNvCxnSpPr>
            <a:cxnSpLocks/>
          </p:cNvCxnSpPr>
          <p:nvPr/>
        </p:nvCxnSpPr>
        <p:spPr>
          <a:xfrm>
            <a:off x="1699683" y="3418977"/>
            <a:ext cx="4396318" cy="430938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C7F6C1E-8DB4-430C-A9FC-C88D3463A7F3}"/>
              </a:ext>
            </a:extLst>
          </p:cNvPr>
          <p:cNvCxnSpPr>
            <a:cxnSpLocks/>
          </p:cNvCxnSpPr>
          <p:nvPr/>
        </p:nvCxnSpPr>
        <p:spPr>
          <a:xfrm flipV="1">
            <a:off x="3031067" y="3849916"/>
            <a:ext cx="3064934" cy="406142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9DCFC05-701B-46DF-BEF6-E3C85E6CBFB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2" y="3849916"/>
            <a:ext cx="4137023" cy="1477095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95E8D3E-B83D-464B-84AD-45BEAE1125F3}"/>
              </a:ext>
            </a:extLst>
          </p:cNvPr>
          <p:cNvCxnSpPr>
            <a:cxnSpLocks/>
          </p:cNvCxnSpPr>
          <p:nvPr/>
        </p:nvCxnSpPr>
        <p:spPr>
          <a:xfrm flipH="1" flipV="1">
            <a:off x="6096002" y="3849915"/>
            <a:ext cx="2460623" cy="222822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3D0E177-8D47-4175-AA46-2C6B0E775E95}"/>
              </a:ext>
            </a:extLst>
          </p:cNvPr>
          <p:cNvCxnSpPr>
            <a:cxnSpLocks/>
          </p:cNvCxnSpPr>
          <p:nvPr/>
        </p:nvCxnSpPr>
        <p:spPr>
          <a:xfrm flipH="1">
            <a:off x="6096002" y="2911936"/>
            <a:ext cx="4276723" cy="93797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099451D9-AEC8-469E-B83C-A123153AE8F9}"/>
              </a:ext>
            </a:extLst>
          </p:cNvPr>
          <p:cNvSpPr/>
          <p:nvPr/>
        </p:nvSpPr>
        <p:spPr>
          <a:xfrm>
            <a:off x="2248323" y="1947708"/>
            <a:ext cx="904988" cy="9049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E348ADB-5678-4B41-97DA-9C7AE086BCC8}"/>
              </a:ext>
            </a:extLst>
          </p:cNvPr>
          <p:cNvSpPr/>
          <p:nvPr/>
        </p:nvSpPr>
        <p:spPr>
          <a:xfrm>
            <a:off x="2120096" y="3812791"/>
            <a:ext cx="904988" cy="9049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07F5EBF-8BB2-4A29-A866-AF870C647879}"/>
              </a:ext>
            </a:extLst>
          </p:cNvPr>
          <p:cNvSpPr/>
          <p:nvPr/>
        </p:nvSpPr>
        <p:spPr>
          <a:xfrm>
            <a:off x="806086" y="2895148"/>
            <a:ext cx="904988" cy="9049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144CF6E-3451-47E8-841C-209DF36D2C4F}"/>
              </a:ext>
            </a:extLst>
          </p:cNvPr>
          <p:cNvSpPr/>
          <p:nvPr/>
        </p:nvSpPr>
        <p:spPr>
          <a:xfrm>
            <a:off x="4057595" y="4733541"/>
            <a:ext cx="904988" cy="9049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82B9F7D-3E77-4D5E-8C35-0BAAA9A791AA}"/>
              </a:ext>
            </a:extLst>
          </p:cNvPr>
          <p:cNvSpPr/>
          <p:nvPr/>
        </p:nvSpPr>
        <p:spPr>
          <a:xfrm>
            <a:off x="10206658" y="4993544"/>
            <a:ext cx="904988" cy="9049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B93F0B5-7481-4EAA-A01B-615F6AC3B6FB}"/>
              </a:ext>
            </a:extLst>
          </p:cNvPr>
          <p:cNvSpPr/>
          <p:nvPr/>
        </p:nvSpPr>
        <p:spPr>
          <a:xfrm>
            <a:off x="10369276" y="2376115"/>
            <a:ext cx="904988" cy="9049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D98B592-CC94-4A7A-B94D-57212589BD31}"/>
              </a:ext>
            </a:extLst>
          </p:cNvPr>
          <p:cNvSpPr/>
          <p:nvPr/>
        </p:nvSpPr>
        <p:spPr>
          <a:xfrm>
            <a:off x="7426586" y="2084084"/>
            <a:ext cx="904988" cy="9049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2EEB9BE-AF02-42C2-8889-AE767C09E7A3}"/>
              </a:ext>
            </a:extLst>
          </p:cNvPr>
          <p:cNvSpPr/>
          <p:nvPr/>
        </p:nvSpPr>
        <p:spPr>
          <a:xfrm>
            <a:off x="8548976" y="3682903"/>
            <a:ext cx="904988" cy="9049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4A931F8-A1CC-454A-BC62-71F13B3383F0}"/>
              </a:ext>
            </a:extLst>
          </p:cNvPr>
          <p:cNvCxnSpPr>
            <a:cxnSpLocks/>
          </p:cNvCxnSpPr>
          <p:nvPr/>
        </p:nvCxnSpPr>
        <p:spPr>
          <a:xfrm flipV="1">
            <a:off x="1924050" y="3849916"/>
            <a:ext cx="4171951" cy="1418436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A1987E3-1DD9-4602-A433-CFD61855646A}"/>
              </a:ext>
            </a:extLst>
          </p:cNvPr>
          <p:cNvSpPr/>
          <p:nvPr/>
        </p:nvSpPr>
        <p:spPr>
          <a:xfrm>
            <a:off x="1040584" y="4952014"/>
            <a:ext cx="904988" cy="9049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9BEEF089-DD6C-4207-8C2F-6A942A2927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375" y="3106502"/>
            <a:ext cx="646411" cy="430938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780930D7-A1B2-4C9D-BE96-FD8FEF3B53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4243" y="4133633"/>
            <a:ext cx="734547" cy="244849"/>
          </a:xfrm>
          <a:prstGeom prst="rect">
            <a:avLst/>
          </a:prstGeom>
        </p:spPr>
      </p:pic>
      <p:pic>
        <p:nvPicPr>
          <p:cNvPr id="51" name="图形 50">
            <a:extLst>
              <a:ext uri="{FF2B5EF4-FFF2-40B4-BE49-F238E27FC236}">
                <a16:creationId xmlns:a16="http://schemas.microsoft.com/office/drawing/2014/main" id="{B764A4F7-4D65-4C07-84A9-871693A6506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3618" y="2573607"/>
            <a:ext cx="576304" cy="510004"/>
          </a:xfrm>
          <a:prstGeom prst="rect">
            <a:avLst/>
          </a:prstGeom>
        </p:spPr>
      </p:pic>
      <p:pic>
        <p:nvPicPr>
          <p:cNvPr id="53" name="图形 52">
            <a:extLst>
              <a:ext uri="{FF2B5EF4-FFF2-40B4-BE49-F238E27FC236}">
                <a16:creationId xmlns:a16="http://schemas.microsoft.com/office/drawing/2014/main" id="{BDE1211E-BAE8-4D7D-B0F2-F0B4284E2B0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9653" y="4873433"/>
            <a:ext cx="646883" cy="646883"/>
          </a:xfrm>
          <a:prstGeom prst="rect">
            <a:avLst/>
          </a:prstGeom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018935B0-6BBE-468A-AB15-56B172B72E2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07782" y="3841709"/>
            <a:ext cx="587376" cy="587376"/>
          </a:xfrm>
          <a:prstGeom prst="rect">
            <a:avLst/>
          </a:prstGeom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5DF73657-5818-40FD-AC34-AF747DE6247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07404" y="5094290"/>
            <a:ext cx="703496" cy="703496"/>
          </a:xfrm>
          <a:prstGeom prst="rect">
            <a:avLst/>
          </a:prstGeom>
        </p:spPr>
      </p:pic>
      <p:pic>
        <p:nvPicPr>
          <p:cNvPr id="59" name="图形 58">
            <a:extLst>
              <a:ext uri="{FF2B5EF4-FFF2-40B4-BE49-F238E27FC236}">
                <a16:creationId xmlns:a16="http://schemas.microsoft.com/office/drawing/2014/main" id="{784BA70A-E655-4D73-8BD7-0E5A9834216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7560" y="4914563"/>
            <a:ext cx="971036" cy="971036"/>
          </a:xfrm>
          <a:prstGeom prst="rect">
            <a:avLst/>
          </a:prstGeom>
        </p:spPr>
      </p:pic>
      <p:pic>
        <p:nvPicPr>
          <p:cNvPr id="61" name="图形 60">
            <a:extLst>
              <a:ext uri="{FF2B5EF4-FFF2-40B4-BE49-F238E27FC236}">
                <a16:creationId xmlns:a16="http://schemas.microsoft.com/office/drawing/2014/main" id="{B5AD49AC-039C-489F-9B6B-A82A559A0DA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17307" y="2339477"/>
            <a:ext cx="779722" cy="121450"/>
          </a:xfrm>
          <a:prstGeom prst="rect">
            <a:avLst/>
          </a:prstGeom>
        </p:spPr>
      </p:pic>
      <p:pic>
        <p:nvPicPr>
          <p:cNvPr id="63" name="图形 62">
            <a:extLst>
              <a:ext uri="{FF2B5EF4-FFF2-40B4-BE49-F238E27FC236}">
                <a16:creationId xmlns:a16="http://schemas.microsoft.com/office/drawing/2014/main" id="{F01AA7BB-A377-42E3-9045-C1D2AB9E9B3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34911" y="2192409"/>
            <a:ext cx="688340" cy="688340"/>
          </a:xfrm>
          <a:prstGeom prst="rect">
            <a:avLst/>
          </a:prstGeom>
        </p:spPr>
      </p:pic>
      <p:sp>
        <p:nvSpPr>
          <p:cNvPr id="45" name="椭圆 44">
            <a:extLst>
              <a:ext uri="{FF2B5EF4-FFF2-40B4-BE49-F238E27FC236}">
                <a16:creationId xmlns:a16="http://schemas.microsoft.com/office/drawing/2014/main" id="{BDDC9C64-32D8-429F-B62E-658D1F5E516F}"/>
              </a:ext>
            </a:extLst>
          </p:cNvPr>
          <p:cNvSpPr/>
          <p:nvPr/>
        </p:nvSpPr>
        <p:spPr>
          <a:xfrm>
            <a:off x="4845360" y="2573607"/>
            <a:ext cx="2448784" cy="2448783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chemeClr val="accent1">
                    <a:lumMod val="45000"/>
                    <a:lumOff val="55000"/>
                    <a:alpha val="44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58A7B7B-8570-4EA6-A4DF-8A14EE0C94EA}"/>
              </a:ext>
            </a:extLst>
          </p:cNvPr>
          <p:cNvCxnSpPr>
            <a:cxnSpLocks/>
          </p:cNvCxnSpPr>
          <p:nvPr/>
        </p:nvCxnSpPr>
        <p:spPr>
          <a:xfrm flipV="1">
            <a:off x="4876800" y="3849916"/>
            <a:ext cx="1219201" cy="1084918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92A332-D653-4A3F-9125-064AC516582F}"/>
              </a:ext>
            </a:extLst>
          </p:cNvPr>
          <p:cNvCxnSpPr>
            <a:cxnSpLocks/>
          </p:cNvCxnSpPr>
          <p:nvPr/>
        </p:nvCxnSpPr>
        <p:spPr>
          <a:xfrm flipH="1">
            <a:off x="6096003" y="2793502"/>
            <a:ext cx="1417196" cy="1056413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E9D82E5-F04B-48C1-8936-F7D3F8BA195D}"/>
              </a:ext>
            </a:extLst>
          </p:cNvPr>
          <p:cNvSpPr/>
          <p:nvPr/>
        </p:nvSpPr>
        <p:spPr>
          <a:xfrm>
            <a:off x="4998720" y="2686718"/>
            <a:ext cx="2194560" cy="219456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7E4B633-7E91-4150-B5D1-C04ADC0EAF64}"/>
              </a:ext>
            </a:extLst>
          </p:cNvPr>
          <p:cNvSpPr/>
          <p:nvPr/>
        </p:nvSpPr>
        <p:spPr>
          <a:xfrm>
            <a:off x="5636683" y="3829896"/>
            <a:ext cx="937684" cy="3277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8C4513-972C-464E-B330-F9E0D2D98B52}"/>
              </a:ext>
            </a:extLst>
          </p:cNvPr>
          <p:cNvSpPr/>
          <p:nvPr/>
        </p:nvSpPr>
        <p:spPr>
          <a:xfrm>
            <a:off x="5272972" y="3280046"/>
            <a:ext cx="1609813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dirty="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outerShdw blurRad="63500" sx="102000" sy="102000" algn="ctr" rotWithShape="0">
                    <a:schemeClr val="accent1">
                      <a:alpha val="8000"/>
                    </a:schemeClr>
                  </a:outerShdw>
                </a:effectLst>
                <a:cs typeface="+mn-ea"/>
                <a:sym typeface="+mn-lt"/>
              </a:rPr>
              <a:t>1,999W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4C9376-90C4-44BE-B55A-E9B85EFCF3AC}"/>
              </a:ext>
            </a:extLst>
          </p:cNvPr>
          <p:cNvSpPr/>
          <p:nvPr/>
        </p:nvSpPr>
        <p:spPr>
          <a:xfrm>
            <a:off x="5644595" y="384991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广告投放</a:t>
            </a:r>
          </a:p>
        </p:txBody>
      </p:sp>
    </p:spTree>
    <p:extLst>
      <p:ext uri="{BB962C8B-B14F-4D97-AF65-F5344CB8AC3E}">
        <p14:creationId xmlns:p14="http://schemas.microsoft.com/office/powerpoint/2010/main" val="330667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CD98EF-C11D-47CB-AF56-529DF5819FD9}"/>
              </a:ext>
            </a:extLst>
          </p:cNvPr>
          <p:cNvGrpSpPr/>
          <p:nvPr/>
        </p:nvGrpSpPr>
        <p:grpSpPr>
          <a:xfrm>
            <a:off x="1054654" y="1876370"/>
            <a:ext cx="3425916" cy="2562280"/>
            <a:chOff x="1054654" y="1876370"/>
            <a:chExt cx="3425916" cy="256228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A3D5EFE-9128-460A-905B-15AB0BE89D8F}"/>
                </a:ext>
              </a:extLst>
            </p:cNvPr>
            <p:cNvSpPr/>
            <p:nvPr/>
          </p:nvSpPr>
          <p:spPr>
            <a:xfrm>
              <a:off x="1302220" y="1876370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D2B9992-00D6-4739-BDA4-92F2922DD9B1}"/>
                </a:ext>
              </a:extLst>
            </p:cNvPr>
            <p:cNvSpPr/>
            <p:nvPr/>
          </p:nvSpPr>
          <p:spPr>
            <a:xfrm>
              <a:off x="1404006" y="1978156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2C1F0C9-CC3E-47BE-8184-BFCD000BB4B5}"/>
                </a:ext>
              </a:extLst>
            </p:cNvPr>
            <p:cNvSpPr/>
            <p:nvPr/>
          </p:nvSpPr>
          <p:spPr>
            <a:xfrm>
              <a:off x="1751891" y="2326041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E4862DA-F47C-4FC8-854A-A42338FCC7D3}"/>
                </a:ext>
              </a:extLst>
            </p:cNvPr>
            <p:cNvSpPr/>
            <p:nvPr/>
          </p:nvSpPr>
          <p:spPr>
            <a:xfrm>
              <a:off x="1751891" y="2326041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10065F2-2BEC-4981-A0B4-D63E3EEAE7C7}"/>
                </a:ext>
              </a:extLst>
            </p:cNvPr>
            <p:cNvSpPr/>
            <p:nvPr/>
          </p:nvSpPr>
          <p:spPr>
            <a:xfrm>
              <a:off x="1762354" y="2332089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984838B-76CF-4D47-9756-EA2E31FD43E5}"/>
                </a:ext>
              </a:extLst>
            </p:cNvPr>
            <p:cNvSpPr txBox="1"/>
            <p:nvPr/>
          </p:nvSpPr>
          <p:spPr>
            <a:xfrm>
              <a:off x="1922027" y="3254973"/>
              <a:ext cx="1335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30" name="Freeform: Shape 2">
              <a:extLst>
                <a:ext uri="{FF2B5EF4-FFF2-40B4-BE49-F238E27FC236}">
                  <a16:creationId xmlns:a16="http://schemas.microsoft.com/office/drawing/2014/main" id="{3A58FDC4-CFE6-40F3-B48C-81388B8856FE}"/>
                </a:ext>
              </a:extLst>
            </p:cNvPr>
            <p:cNvSpPr/>
            <p:nvPr/>
          </p:nvSpPr>
          <p:spPr>
            <a:xfrm>
              <a:off x="2411678" y="2812719"/>
              <a:ext cx="355935" cy="355940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5ABA42F-8367-4E5C-8F71-23C7D0B56930}"/>
                </a:ext>
              </a:extLst>
            </p:cNvPr>
            <p:cNvSpPr/>
            <p:nvPr/>
          </p:nvSpPr>
          <p:spPr>
            <a:xfrm rot="19818183">
              <a:off x="1054654" y="2883809"/>
              <a:ext cx="3425916" cy="1269019"/>
            </a:xfrm>
            <a:prstGeom prst="ellipse">
              <a:avLst/>
            </a:prstGeom>
            <a:noFill/>
            <a:ln>
              <a:gradFill>
                <a:gsLst>
                  <a:gs pos="11000">
                    <a:schemeClr val="accent1">
                      <a:alpha val="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06835A7-21E8-49E8-BB4D-578A646F88AD}"/>
                </a:ext>
              </a:extLst>
            </p:cNvPr>
            <p:cNvGrpSpPr/>
            <p:nvPr/>
          </p:nvGrpSpPr>
          <p:grpSpPr>
            <a:xfrm>
              <a:off x="1095661" y="3780352"/>
              <a:ext cx="417256" cy="417256"/>
              <a:chOff x="554537" y="2503724"/>
              <a:chExt cx="417256" cy="417256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9EDB5520-C51D-43D3-A23B-BBB1E8936BB3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2E24649B-6677-4642-B0D1-A2EF1436C677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73" name="椭圆 72">
                    <a:extLst>
                      <a:ext uri="{FF2B5EF4-FFF2-40B4-BE49-F238E27FC236}">
                        <a16:creationId xmlns:a16="http://schemas.microsoft.com/office/drawing/2014/main" id="{4621C700-1A0B-4AFE-A0FF-4C82AA0C6ECD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3DF518B5-469E-4C6A-9737-90E0B07F2EB0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5932325-6B05-411A-89F7-B83228B577E6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E85B206F-21B6-4051-B331-661CF77829C2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67E1182-FA52-4804-85C4-3E8D1EA7E24C}"/>
              </a:ext>
            </a:extLst>
          </p:cNvPr>
          <p:cNvGrpSpPr/>
          <p:nvPr/>
        </p:nvGrpSpPr>
        <p:grpSpPr>
          <a:xfrm>
            <a:off x="4550382" y="1899379"/>
            <a:ext cx="3425916" cy="2562280"/>
            <a:chOff x="1054654" y="2581220"/>
            <a:chExt cx="3425916" cy="2562280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C1511740-E8D9-4E3D-A498-681CFDBF543B}"/>
                </a:ext>
              </a:extLst>
            </p:cNvPr>
            <p:cNvSpPr/>
            <p:nvPr/>
          </p:nvSpPr>
          <p:spPr>
            <a:xfrm>
              <a:off x="1302220" y="2581220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EF02D0E3-3915-455C-A0EC-AE10CAFA72C6}"/>
                </a:ext>
              </a:extLst>
            </p:cNvPr>
            <p:cNvSpPr/>
            <p:nvPr/>
          </p:nvSpPr>
          <p:spPr>
            <a:xfrm>
              <a:off x="1404006" y="2683006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D01570F1-C6F0-4D94-81CE-0135FA16545E}"/>
                </a:ext>
              </a:extLst>
            </p:cNvPr>
            <p:cNvSpPr/>
            <p:nvPr/>
          </p:nvSpPr>
          <p:spPr>
            <a:xfrm>
              <a:off x="1751891" y="3030891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FA7F0682-1331-4730-99CF-A7BEF80ADD3D}"/>
                </a:ext>
              </a:extLst>
            </p:cNvPr>
            <p:cNvSpPr/>
            <p:nvPr/>
          </p:nvSpPr>
          <p:spPr>
            <a:xfrm>
              <a:off x="1751891" y="3030891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09844E6D-80EB-4B12-9C6F-E7B0CA7CE073}"/>
                </a:ext>
              </a:extLst>
            </p:cNvPr>
            <p:cNvSpPr/>
            <p:nvPr/>
          </p:nvSpPr>
          <p:spPr>
            <a:xfrm>
              <a:off x="1762354" y="3036939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B72F2A16-9660-4BAF-9E1C-859F108149C6}"/>
                </a:ext>
              </a:extLst>
            </p:cNvPr>
            <p:cNvSpPr txBox="1"/>
            <p:nvPr/>
          </p:nvSpPr>
          <p:spPr>
            <a:xfrm>
              <a:off x="1922027" y="3959823"/>
              <a:ext cx="1335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114" name="Freeform: Shape 2">
              <a:extLst>
                <a:ext uri="{FF2B5EF4-FFF2-40B4-BE49-F238E27FC236}">
                  <a16:creationId xmlns:a16="http://schemas.microsoft.com/office/drawing/2014/main" id="{039C8C27-90C4-44BD-8CC6-8A773421DED0}"/>
                </a:ext>
              </a:extLst>
            </p:cNvPr>
            <p:cNvSpPr/>
            <p:nvPr/>
          </p:nvSpPr>
          <p:spPr>
            <a:xfrm>
              <a:off x="2411678" y="3517569"/>
              <a:ext cx="355935" cy="355940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ACA70930-D216-45B9-8BF1-6E26B948A699}"/>
                </a:ext>
              </a:extLst>
            </p:cNvPr>
            <p:cNvSpPr/>
            <p:nvPr/>
          </p:nvSpPr>
          <p:spPr>
            <a:xfrm rot="19818183">
              <a:off x="1054654" y="3588659"/>
              <a:ext cx="3425916" cy="1269019"/>
            </a:xfrm>
            <a:prstGeom prst="ellipse">
              <a:avLst/>
            </a:prstGeom>
            <a:noFill/>
            <a:ln>
              <a:gradFill>
                <a:gsLst>
                  <a:gs pos="11000">
                    <a:schemeClr val="accent1">
                      <a:alpha val="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E3559E4F-07CC-43A6-8BC4-F5196B6396E1}"/>
                </a:ext>
              </a:extLst>
            </p:cNvPr>
            <p:cNvGrpSpPr/>
            <p:nvPr/>
          </p:nvGrpSpPr>
          <p:grpSpPr>
            <a:xfrm>
              <a:off x="1095661" y="4485202"/>
              <a:ext cx="417256" cy="417256"/>
              <a:chOff x="554537" y="2503724"/>
              <a:chExt cx="417256" cy="417256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01210990-C553-48F8-9F8B-4661E02D23B4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119" name="组合 118">
                  <a:extLst>
                    <a:ext uri="{FF2B5EF4-FFF2-40B4-BE49-F238E27FC236}">
                      <a16:creationId xmlns:a16="http://schemas.microsoft.com/office/drawing/2014/main" id="{5E50C726-08B4-4D5A-A079-BA8D33B973E8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121" name="椭圆 120">
                    <a:extLst>
                      <a:ext uri="{FF2B5EF4-FFF2-40B4-BE49-F238E27FC236}">
                        <a16:creationId xmlns:a16="http://schemas.microsoft.com/office/drawing/2014/main" id="{C97658E5-6D2E-4FC3-AA83-3BDE9766A8B3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2" name="椭圆 121">
                    <a:extLst>
                      <a:ext uri="{FF2B5EF4-FFF2-40B4-BE49-F238E27FC236}">
                        <a16:creationId xmlns:a16="http://schemas.microsoft.com/office/drawing/2014/main" id="{3EDD82E0-D408-4F16-814D-EBE35E5B1A93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1E90F3BD-9A79-46B5-89AE-B8CFED56FAD9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DA08A978-C0CC-48C9-A877-849C0AF888C9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DA3832F5-B3D5-46EA-A9CB-FC2DC419BE15}"/>
              </a:ext>
            </a:extLst>
          </p:cNvPr>
          <p:cNvGrpSpPr/>
          <p:nvPr/>
        </p:nvGrpSpPr>
        <p:grpSpPr>
          <a:xfrm>
            <a:off x="8046110" y="1922388"/>
            <a:ext cx="3425916" cy="2562280"/>
            <a:chOff x="1054654" y="2581220"/>
            <a:chExt cx="3425916" cy="2562280"/>
          </a:xfrm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3BA59D04-D355-4077-8974-14D55DABF6E3}"/>
                </a:ext>
              </a:extLst>
            </p:cNvPr>
            <p:cNvSpPr/>
            <p:nvPr/>
          </p:nvSpPr>
          <p:spPr>
            <a:xfrm>
              <a:off x="1302220" y="2581220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EF123DCE-F1ED-4A0A-BF84-CB19921D2353}"/>
                </a:ext>
              </a:extLst>
            </p:cNvPr>
            <p:cNvSpPr/>
            <p:nvPr/>
          </p:nvSpPr>
          <p:spPr>
            <a:xfrm>
              <a:off x="1404006" y="2683006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43F7CB04-4A61-4767-9B72-E7740C616DE6}"/>
                </a:ext>
              </a:extLst>
            </p:cNvPr>
            <p:cNvSpPr/>
            <p:nvPr/>
          </p:nvSpPr>
          <p:spPr>
            <a:xfrm>
              <a:off x="1751891" y="3030891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A0A0031-A0E6-4DEB-9AE0-475DEFC345D8}"/>
                </a:ext>
              </a:extLst>
            </p:cNvPr>
            <p:cNvSpPr/>
            <p:nvPr/>
          </p:nvSpPr>
          <p:spPr>
            <a:xfrm>
              <a:off x="1751891" y="3030891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4E102D04-AEFA-4B36-B4C4-5A26EDA4B82A}"/>
                </a:ext>
              </a:extLst>
            </p:cNvPr>
            <p:cNvSpPr/>
            <p:nvPr/>
          </p:nvSpPr>
          <p:spPr>
            <a:xfrm>
              <a:off x="1762354" y="3036939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6ABF5E98-945F-4880-B8D2-1B8D459BC027}"/>
                </a:ext>
              </a:extLst>
            </p:cNvPr>
            <p:cNvSpPr txBox="1"/>
            <p:nvPr/>
          </p:nvSpPr>
          <p:spPr>
            <a:xfrm>
              <a:off x="1922027" y="3959823"/>
              <a:ext cx="1335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130" name="Freeform: Shape 2">
              <a:extLst>
                <a:ext uri="{FF2B5EF4-FFF2-40B4-BE49-F238E27FC236}">
                  <a16:creationId xmlns:a16="http://schemas.microsoft.com/office/drawing/2014/main" id="{FDC22501-F60C-4E5D-8202-E6FCD81C9D5B}"/>
                </a:ext>
              </a:extLst>
            </p:cNvPr>
            <p:cNvSpPr/>
            <p:nvPr/>
          </p:nvSpPr>
          <p:spPr>
            <a:xfrm>
              <a:off x="2411678" y="3517569"/>
              <a:ext cx="355935" cy="355940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DE2C95B5-DA7A-4E43-801C-85193C46E631}"/>
                </a:ext>
              </a:extLst>
            </p:cNvPr>
            <p:cNvSpPr/>
            <p:nvPr/>
          </p:nvSpPr>
          <p:spPr>
            <a:xfrm rot="19818183">
              <a:off x="1054654" y="3588659"/>
              <a:ext cx="3425916" cy="1269019"/>
            </a:xfrm>
            <a:prstGeom prst="ellipse">
              <a:avLst/>
            </a:prstGeom>
            <a:noFill/>
            <a:ln>
              <a:gradFill>
                <a:gsLst>
                  <a:gs pos="11000">
                    <a:schemeClr val="accent1">
                      <a:alpha val="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4EF73E61-2288-4C09-9855-49FDCBE5539F}"/>
                </a:ext>
              </a:extLst>
            </p:cNvPr>
            <p:cNvGrpSpPr/>
            <p:nvPr/>
          </p:nvGrpSpPr>
          <p:grpSpPr>
            <a:xfrm>
              <a:off x="1095661" y="4485202"/>
              <a:ext cx="417256" cy="417256"/>
              <a:chOff x="554537" y="2503724"/>
              <a:chExt cx="417256" cy="417256"/>
            </a:xfrm>
          </p:grpSpPr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304DB092-D480-4F92-8927-B4A06D86BA99}"/>
                  </a:ext>
                </a:extLst>
              </p:cNvPr>
              <p:cNvGrpSpPr/>
              <p:nvPr/>
            </p:nvGrpSpPr>
            <p:grpSpPr>
              <a:xfrm>
                <a:off x="554537" y="2503724"/>
                <a:ext cx="417256" cy="417256"/>
                <a:chOff x="783526" y="1239960"/>
                <a:chExt cx="436440" cy="436440"/>
              </a:xfrm>
            </p:grpSpPr>
            <p:grpSp>
              <p:nvGrpSpPr>
                <p:cNvPr id="135" name="组合 134">
                  <a:extLst>
                    <a:ext uri="{FF2B5EF4-FFF2-40B4-BE49-F238E27FC236}">
                      <a16:creationId xmlns:a16="http://schemas.microsoft.com/office/drawing/2014/main" id="{19ACF643-63F4-482D-9EB0-6E5E9C637059}"/>
                    </a:ext>
                  </a:extLst>
                </p:cNvPr>
                <p:cNvGrpSpPr/>
                <p:nvPr/>
              </p:nvGrpSpPr>
              <p:grpSpPr>
                <a:xfrm>
                  <a:off x="783526" y="1239960"/>
                  <a:ext cx="436440" cy="436440"/>
                  <a:chOff x="2696466" y="1882650"/>
                  <a:chExt cx="925574" cy="925574"/>
                </a:xfrm>
              </p:grpSpPr>
              <p:sp>
                <p:nvSpPr>
                  <p:cNvPr id="137" name="椭圆 136">
                    <a:extLst>
                      <a:ext uri="{FF2B5EF4-FFF2-40B4-BE49-F238E27FC236}">
                        <a16:creationId xmlns:a16="http://schemas.microsoft.com/office/drawing/2014/main" id="{64DC5D54-630A-46E6-BEE7-A128DA35E112}"/>
                      </a:ext>
                    </a:extLst>
                  </p:cNvPr>
                  <p:cNvSpPr/>
                  <p:nvPr/>
                </p:nvSpPr>
                <p:spPr>
                  <a:xfrm>
                    <a:off x="2696466" y="1882650"/>
                    <a:ext cx="925574" cy="92557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7000">
                        <a:schemeClr val="accent1">
                          <a:lumMod val="60000"/>
                          <a:lumOff val="40000"/>
                          <a:alpha val="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  <a:effectLst>
                    <a:glow rad="139700">
                      <a:schemeClr val="accent5">
                        <a:satMod val="175000"/>
                        <a:alpha val="1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8" name="椭圆 137">
                    <a:extLst>
                      <a:ext uri="{FF2B5EF4-FFF2-40B4-BE49-F238E27FC236}">
                        <a16:creationId xmlns:a16="http://schemas.microsoft.com/office/drawing/2014/main" id="{357CEDE6-9A85-4C22-96A9-B639B2DCB63D}"/>
                      </a:ext>
                    </a:extLst>
                  </p:cNvPr>
                  <p:cNvSpPr/>
                  <p:nvPr/>
                </p:nvSpPr>
                <p:spPr>
                  <a:xfrm>
                    <a:off x="2886879" y="2073063"/>
                    <a:ext cx="544748" cy="544748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5A012FB4-B236-4B8C-BE38-54B3DADFA56F}"/>
                    </a:ext>
                  </a:extLst>
                </p:cNvPr>
                <p:cNvSpPr/>
                <p:nvPr/>
              </p:nvSpPr>
              <p:spPr>
                <a:xfrm>
                  <a:off x="800468" y="1256902"/>
                  <a:ext cx="402556" cy="402556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44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C0E66989-6048-4B39-9AD6-4A434DE6DD53}"/>
                  </a:ext>
                </a:extLst>
              </p:cNvPr>
              <p:cNvSpPr/>
              <p:nvPr/>
            </p:nvSpPr>
            <p:spPr>
              <a:xfrm>
                <a:off x="639496" y="2588683"/>
                <a:ext cx="247339" cy="247339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39" name="object 48">
            <a:extLst>
              <a:ext uri="{FF2B5EF4-FFF2-40B4-BE49-F238E27FC236}">
                <a16:creationId xmlns:a16="http://schemas.microsoft.com/office/drawing/2014/main" id="{39BA56B1-D9F5-4C45-9BB2-D6BD73A7E133}"/>
              </a:ext>
            </a:extLst>
          </p:cNvPr>
          <p:cNvSpPr txBox="1"/>
          <p:nvPr/>
        </p:nvSpPr>
        <p:spPr>
          <a:xfrm>
            <a:off x="832471" y="4796150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 algn="ctr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 algn="ctr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 algn="ctr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  <p:sp>
        <p:nvSpPr>
          <p:cNvPr id="140" name="object 48">
            <a:extLst>
              <a:ext uri="{FF2B5EF4-FFF2-40B4-BE49-F238E27FC236}">
                <a16:creationId xmlns:a16="http://schemas.microsoft.com/office/drawing/2014/main" id="{CC6DA622-8528-4A24-96E9-18FA513E1723}"/>
              </a:ext>
            </a:extLst>
          </p:cNvPr>
          <p:cNvSpPr txBox="1"/>
          <p:nvPr/>
        </p:nvSpPr>
        <p:spPr>
          <a:xfrm>
            <a:off x="4355977" y="4796150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 algn="ctr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 algn="ctr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 algn="ctr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  <p:sp>
        <p:nvSpPr>
          <p:cNvPr id="141" name="object 48">
            <a:extLst>
              <a:ext uri="{FF2B5EF4-FFF2-40B4-BE49-F238E27FC236}">
                <a16:creationId xmlns:a16="http://schemas.microsoft.com/office/drawing/2014/main" id="{54DF9F54-B439-4F55-90F4-79C44B2A1501}"/>
              </a:ext>
            </a:extLst>
          </p:cNvPr>
          <p:cNvSpPr txBox="1"/>
          <p:nvPr/>
        </p:nvSpPr>
        <p:spPr>
          <a:xfrm>
            <a:off x="7879483" y="4796150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 algn="ctr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 algn="ctr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 algn="ctr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399308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113C192-1236-483C-8B93-7CE0E97A25FE}"/>
              </a:ext>
            </a:extLst>
          </p:cNvPr>
          <p:cNvSpPr/>
          <p:nvPr/>
        </p:nvSpPr>
        <p:spPr>
          <a:xfrm>
            <a:off x="916555" y="4591900"/>
            <a:ext cx="10326732" cy="1550649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10000"/>
                </a:schemeClr>
              </a:gs>
              <a:gs pos="42000">
                <a:schemeClr val="accent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9E28A0EB-0A14-4BB1-8688-FD89AB95191C}"/>
              </a:ext>
            </a:extLst>
          </p:cNvPr>
          <p:cNvSpPr/>
          <p:nvPr/>
        </p:nvSpPr>
        <p:spPr bwMode="auto">
          <a:xfrm rot="16200000" flipV="1">
            <a:off x="4071813" y="-979865"/>
            <a:ext cx="4048373" cy="9017197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100000">
                  <a:schemeClr val="accent1"/>
                </a:gs>
                <a:gs pos="65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FA943607-19EA-4E76-A66E-170CDD256791}"/>
              </a:ext>
            </a:extLst>
          </p:cNvPr>
          <p:cNvSpPr/>
          <p:nvPr/>
        </p:nvSpPr>
        <p:spPr bwMode="auto">
          <a:xfrm rot="16200000" flipV="1">
            <a:off x="5216879" y="3077171"/>
            <a:ext cx="1758241" cy="1589050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alpha val="37000"/>
                </a:schemeClr>
              </a:gs>
              <a:gs pos="47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D3A50D4-0AE8-4527-BC38-16CCF3ECAA2D}"/>
              </a:ext>
            </a:extLst>
          </p:cNvPr>
          <p:cNvSpPr/>
          <p:nvPr/>
        </p:nvSpPr>
        <p:spPr bwMode="auto">
          <a:xfrm rot="16200000" flipV="1">
            <a:off x="5086957" y="3489542"/>
            <a:ext cx="2018085" cy="2254162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4BF098A6-5AB3-41A3-851A-FF2EE9F4A83E}"/>
              </a:ext>
            </a:extLst>
          </p:cNvPr>
          <p:cNvSpPr/>
          <p:nvPr/>
        </p:nvSpPr>
        <p:spPr>
          <a:xfrm>
            <a:off x="5368010" y="3618291"/>
            <a:ext cx="177462" cy="479696"/>
          </a:xfrm>
          <a:prstGeom prst="upArrow">
            <a:avLst>
              <a:gd name="adj1" fmla="val 50000"/>
              <a:gd name="adj2" fmla="val 71919"/>
            </a:avLst>
          </a:prstGeom>
          <a:gradFill flip="none" rotWithShape="0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C8BA44AF-B7D0-427E-8B7C-A3F58E3ECC5F}"/>
              </a:ext>
            </a:extLst>
          </p:cNvPr>
          <p:cNvSpPr/>
          <p:nvPr/>
        </p:nvSpPr>
        <p:spPr>
          <a:xfrm>
            <a:off x="6569345" y="3676263"/>
            <a:ext cx="221701" cy="417905"/>
          </a:xfrm>
          <a:prstGeom prst="upArrow">
            <a:avLst>
              <a:gd name="adj1" fmla="val 50000"/>
              <a:gd name="adj2" fmla="val 71919"/>
            </a:avLst>
          </a:prstGeom>
          <a:gradFill flip="none" rotWithShape="0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BA88EBB-FEE1-4867-BE42-B9F119A10084}"/>
              </a:ext>
            </a:extLst>
          </p:cNvPr>
          <p:cNvSpPr/>
          <p:nvPr/>
        </p:nvSpPr>
        <p:spPr>
          <a:xfrm>
            <a:off x="2278502" y="4870853"/>
            <a:ext cx="7602838" cy="99274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10000"/>
                </a:schemeClr>
              </a:gs>
              <a:gs pos="42000">
                <a:schemeClr val="accent1">
                  <a:alpha val="0"/>
                </a:schemeClr>
              </a:gs>
            </a:gsLst>
            <a:lin ang="5400000" scaled="0"/>
            <a:tileRect/>
          </a:gradFill>
          <a:ln>
            <a:gradFill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4CE6CA-8970-49A8-9305-E40C54793869}"/>
              </a:ext>
            </a:extLst>
          </p:cNvPr>
          <p:cNvSpPr/>
          <p:nvPr/>
        </p:nvSpPr>
        <p:spPr>
          <a:xfrm>
            <a:off x="3361497" y="5034942"/>
            <a:ext cx="5436848" cy="664565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30000"/>
                </a:schemeClr>
              </a:gs>
              <a:gs pos="42000">
                <a:schemeClr val="accent1">
                  <a:alpha val="0"/>
                </a:schemeClr>
              </a:gs>
            </a:gsLst>
            <a:lin ang="5400000" scaled="0"/>
            <a:tileRect/>
          </a:gradFill>
          <a:ln>
            <a:gradFill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9D8992E1-257E-4211-9E81-37D15ECE7B4A}"/>
              </a:ext>
            </a:extLst>
          </p:cNvPr>
          <p:cNvSpPr/>
          <p:nvPr/>
        </p:nvSpPr>
        <p:spPr>
          <a:xfrm>
            <a:off x="4816686" y="4299805"/>
            <a:ext cx="221701" cy="417905"/>
          </a:xfrm>
          <a:prstGeom prst="upArrow">
            <a:avLst>
              <a:gd name="adj1" fmla="val 50000"/>
              <a:gd name="adj2" fmla="val 71919"/>
            </a:avLst>
          </a:prstGeom>
          <a:gradFill flip="none" rotWithShape="0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箭头: 上 11">
            <a:extLst>
              <a:ext uri="{FF2B5EF4-FFF2-40B4-BE49-F238E27FC236}">
                <a16:creationId xmlns:a16="http://schemas.microsoft.com/office/drawing/2014/main" id="{491DD0DF-006E-4D94-9809-C7CBD7F3C391}"/>
              </a:ext>
            </a:extLst>
          </p:cNvPr>
          <p:cNvSpPr/>
          <p:nvPr/>
        </p:nvSpPr>
        <p:spPr>
          <a:xfrm>
            <a:off x="7069676" y="4386970"/>
            <a:ext cx="120516" cy="227172"/>
          </a:xfrm>
          <a:prstGeom prst="upArrow">
            <a:avLst>
              <a:gd name="adj1" fmla="val 50000"/>
              <a:gd name="adj2" fmla="val 71919"/>
            </a:avLst>
          </a:prstGeom>
          <a:gradFill flip="none" rotWithShape="0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1E163C3-9EC8-44E1-96B6-CBBC116333B3}"/>
              </a:ext>
            </a:extLst>
          </p:cNvPr>
          <p:cNvCxnSpPr>
            <a:cxnSpLocks/>
          </p:cNvCxnSpPr>
          <p:nvPr/>
        </p:nvCxnSpPr>
        <p:spPr>
          <a:xfrm>
            <a:off x="5578243" y="2761713"/>
            <a:ext cx="0" cy="61556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46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61580D-CE1A-4239-8334-C726842307A9}"/>
              </a:ext>
            </a:extLst>
          </p:cNvPr>
          <p:cNvCxnSpPr>
            <a:cxnSpLocks/>
          </p:cNvCxnSpPr>
          <p:nvPr/>
        </p:nvCxnSpPr>
        <p:spPr>
          <a:xfrm>
            <a:off x="5121205" y="3452556"/>
            <a:ext cx="0" cy="615565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3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F864B91-8290-4F5B-A665-0A991567C969}"/>
              </a:ext>
            </a:extLst>
          </p:cNvPr>
          <p:cNvCxnSpPr>
            <a:cxnSpLocks/>
          </p:cNvCxnSpPr>
          <p:nvPr/>
        </p:nvCxnSpPr>
        <p:spPr>
          <a:xfrm>
            <a:off x="4595192" y="4149019"/>
            <a:ext cx="0" cy="7327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5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CADA391-5E49-4434-8F12-ED2F430C55F6}"/>
              </a:ext>
            </a:extLst>
          </p:cNvPr>
          <p:cNvCxnSpPr>
            <a:cxnSpLocks/>
          </p:cNvCxnSpPr>
          <p:nvPr/>
        </p:nvCxnSpPr>
        <p:spPr>
          <a:xfrm>
            <a:off x="4081192" y="4825453"/>
            <a:ext cx="0" cy="574358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7A85CE0-071E-4160-8B39-E6484CD38352}"/>
              </a:ext>
            </a:extLst>
          </p:cNvPr>
          <p:cNvCxnSpPr>
            <a:cxnSpLocks/>
          </p:cNvCxnSpPr>
          <p:nvPr/>
        </p:nvCxnSpPr>
        <p:spPr>
          <a:xfrm flipH="1">
            <a:off x="7034634" y="3452556"/>
            <a:ext cx="0" cy="615565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3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EB348FE-8544-48F2-B3B9-8BEE7D4AD342}"/>
              </a:ext>
            </a:extLst>
          </p:cNvPr>
          <p:cNvCxnSpPr>
            <a:cxnSpLocks/>
          </p:cNvCxnSpPr>
          <p:nvPr/>
        </p:nvCxnSpPr>
        <p:spPr>
          <a:xfrm flipH="1">
            <a:off x="7560646" y="4149019"/>
            <a:ext cx="0" cy="7327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5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92B4C0F-72A3-4570-82AF-056E2603648A}"/>
              </a:ext>
            </a:extLst>
          </p:cNvPr>
          <p:cNvCxnSpPr>
            <a:cxnSpLocks/>
          </p:cNvCxnSpPr>
          <p:nvPr/>
        </p:nvCxnSpPr>
        <p:spPr>
          <a:xfrm flipH="1">
            <a:off x="8074647" y="4825453"/>
            <a:ext cx="0" cy="574358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3AB5C28-0890-4FB8-8A5A-6EC2DBCB1FCD}"/>
              </a:ext>
            </a:extLst>
          </p:cNvPr>
          <p:cNvCxnSpPr>
            <a:cxnSpLocks/>
          </p:cNvCxnSpPr>
          <p:nvPr/>
        </p:nvCxnSpPr>
        <p:spPr>
          <a:xfrm>
            <a:off x="6503164" y="2470727"/>
            <a:ext cx="0" cy="61556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46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E9D68F-7B27-401E-8991-8399BEECC409}"/>
              </a:ext>
            </a:extLst>
          </p:cNvPr>
          <p:cNvCxnSpPr>
            <a:cxnSpLocks/>
          </p:cNvCxnSpPr>
          <p:nvPr/>
        </p:nvCxnSpPr>
        <p:spPr>
          <a:xfrm>
            <a:off x="8798345" y="3024523"/>
            <a:ext cx="0" cy="61556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B324D9-73A7-4825-9C15-60128CB698D9}"/>
              </a:ext>
            </a:extLst>
          </p:cNvPr>
          <p:cNvCxnSpPr>
            <a:cxnSpLocks/>
          </p:cNvCxnSpPr>
          <p:nvPr/>
        </p:nvCxnSpPr>
        <p:spPr>
          <a:xfrm>
            <a:off x="2655612" y="3684240"/>
            <a:ext cx="0" cy="615565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FE976EA-9AD3-47BB-8254-C9E7A3A98B4A}"/>
              </a:ext>
            </a:extLst>
          </p:cNvPr>
          <p:cNvCxnSpPr>
            <a:cxnSpLocks/>
          </p:cNvCxnSpPr>
          <p:nvPr/>
        </p:nvCxnSpPr>
        <p:spPr>
          <a:xfrm>
            <a:off x="6885308" y="4546991"/>
            <a:ext cx="0" cy="516154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066AB0E-41B9-4C0D-9B37-C7F21BF152FD}"/>
              </a:ext>
            </a:extLst>
          </p:cNvPr>
          <p:cNvCxnSpPr>
            <a:cxnSpLocks/>
          </p:cNvCxnSpPr>
          <p:nvPr/>
        </p:nvCxnSpPr>
        <p:spPr>
          <a:xfrm>
            <a:off x="5274534" y="4699413"/>
            <a:ext cx="0" cy="516154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26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9">
            <a:extLst>
              <a:ext uri="{FF2B5EF4-FFF2-40B4-BE49-F238E27FC236}">
                <a16:creationId xmlns:a16="http://schemas.microsoft.com/office/drawing/2014/main" id="{67611DAD-27FB-4582-A29D-8B46A862FAA5}"/>
              </a:ext>
            </a:extLst>
          </p:cNvPr>
          <p:cNvSpPr/>
          <p:nvPr/>
        </p:nvSpPr>
        <p:spPr>
          <a:xfrm>
            <a:off x="4881914" y="4981119"/>
            <a:ext cx="2254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342900" sx="102000" sy="102000" algn="ctr" rotWithShape="0">
                    <a:schemeClr val="accent1">
                      <a:alpha val="14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342900" sx="102000" sy="102000" algn="ctr" rotWithShape="0">
                    <a:schemeClr val="accent1">
                      <a:alpha val="14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版式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E483E01-1F61-44B4-B8D8-52EAC0082F1F}"/>
              </a:ext>
            </a:extLst>
          </p:cNvPr>
          <p:cNvSpPr txBox="1"/>
          <p:nvPr/>
        </p:nvSpPr>
        <p:spPr>
          <a:xfrm>
            <a:off x="2257523" y="3727266"/>
            <a:ext cx="1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342900" sx="102000" sy="102000" algn="ctr" rotWithShape="0">
                    <a:schemeClr val="accent1">
                      <a:alpha val="14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每日一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342900" sx="102000" sy="102000" algn="ctr" rotWithShape="0">
                    <a:schemeClr val="accent1">
                      <a:alpha val="14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47DF86C-A7DB-4CBC-BD17-AE32186E6649}"/>
              </a:ext>
            </a:extLst>
          </p:cNvPr>
          <p:cNvSpPr txBox="1"/>
          <p:nvPr/>
        </p:nvSpPr>
        <p:spPr>
          <a:xfrm>
            <a:off x="3812324" y="3303928"/>
            <a:ext cx="129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342900" sx="102000" sy="102000" algn="ctr" rotWithShape="0">
                    <a:schemeClr val="accent1">
                      <a:alpha val="14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灵感打卡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PA-椭圆 67">
            <a:extLst>
              <a:ext uri="{FF2B5EF4-FFF2-40B4-BE49-F238E27FC236}">
                <a16:creationId xmlns:a16="http://schemas.microsoft.com/office/drawing/2014/main" id="{4B44CFD0-77F6-4F21-99F7-654D3D9D65C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3190221" y="3285675"/>
            <a:ext cx="83878" cy="75885"/>
          </a:xfrm>
          <a:prstGeom prst="ellips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4" name="PA-椭圆 68">
            <a:extLst>
              <a:ext uri="{FF2B5EF4-FFF2-40B4-BE49-F238E27FC236}">
                <a16:creationId xmlns:a16="http://schemas.microsoft.com/office/drawing/2014/main" id="{71CCB17B-AAAC-44AA-8A5D-F1739529DF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V="1">
            <a:off x="5178806" y="3637416"/>
            <a:ext cx="196209" cy="177511"/>
          </a:xfrm>
          <a:prstGeom prst="ellips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5" name="PA-椭圆 92">
            <a:extLst>
              <a:ext uri="{FF2B5EF4-FFF2-40B4-BE49-F238E27FC236}">
                <a16:creationId xmlns:a16="http://schemas.microsoft.com/office/drawing/2014/main" id="{D98CF323-343B-475C-AA10-013AE8C6C0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V="1">
            <a:off x="4870681" y="4405785"/>
            <a:ext cx="83878" cy="75885"/>
          </a:xfrm>
          <a:prstGeom prst="ellips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08C713B-886B-42BA-A029-B6346F486C6C}"/>
              </a:ext>
            </a:extLst>
          </p:cNvPr>
          <p:cNvSpPr txBox="1"/>
          <p:nvPr/>
        </p:nvSpPr>
        <p:spPr>
          <a:xfrm>
            <a:off x="8022679" y="3400269"/>
            <a:ext cx="1343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342900" sx="102000" sy="102000" algn="ctr" rotWithShape="0">
                    <a:schemeClr val="accent1">
                      <a:alpha val="14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美颜计划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142318F-1F22-4346-9142-394626F48C95}"/>
              </a:ext>
            </a:extLst>
          </p:cNvPr>
          <p:cNvSpPr txBox="1"/>
          <p:nvPr/>
        </p:nvSpPr>
        <p:spPr>
          <a:xfrm>
            <a:off x="6316404" y="3819010"/>
            <a:ext cx="1343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342900" sx="102000" sy="102000" algn="ctr" rotWithShape="0">
                    <a:schemeClr val="accent1">
                      <a:alpha val="14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素材打卡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PA-椭圆 65">
            <a:extLst>
              <a:ext uri="{FF2B5EF4-FFF2-40B4-BE49-F238E27FC236}">
                <a16:creationId xmlns:a16="http://schemas.microsoft.com/office/drawing/2014/main" id="{280EC362-DFA9-4EC0-8194-4E564A3FB1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V="1">
            <a:off x="7603953" y="3544792"/>
            <a:ext cx="110238" cy="96156"/>
          </a:xfrm>
          <a:prstGeom prst="ellips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6" name="PA-椭圆 95">
            <a:extLst>
              <a:ext uri="{FF2B5EF4-FFF2-40B4-BE49-F238E27FC236}">
                <a16:creationId xmlns:a16="http://schemas.microsoft.com/office/drawing/2014/main" id="{77132836-3383-4346-94F9-30CFD50CAB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8262954" y="3033811"/>
            <a:ext cx="86998" cy="75885"/>
          </a:xfrm>
          <a:prstGeom prst="ellips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7" name="PA-椭圆 68">
            <a:extLst>
              <a:ext uri="{FF2B5EF4-FFF2-40B4-BE49-F238E27FC236}">
                <a16:creationId xmlns:a16="http://schemas.microsoft.com/office/drawing/2014/main" id="{8FE9BB2B-615B-4597-ACE5-AB1E7EC5DF2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V="1">
            <a:off x="8990473" y="4189531"/>
            <a:ext cx="203507" cy="177511"/>
          </a:xfrm>
          <a:prstGeom prst="ellips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342900" sx="102000" sy="102000" algn="ctr" rotWithShape="0">
                  <a:schemeClr val="accent1">
                    <a:alpha val="14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0424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151">
            <a:extLst>
              <a:ext uri="{FF2B5EF4-FFF2-40B4-BE49-F238E27FC236}">
                <a16:creationId xmlns:a16="http://schemas.microsoft.com/office/drawing/2014/main" id="{B1F3AE02-537A-4D11-9CD9-BF83A58150E6}"/>
              </a:ext>
            </a:extLst>
          </p:cNvPr>
          <p:cNvSpPr/>
          <p:nvPr/>
        </p:nvSpPr>
        <p:spPr>
          <a:xfrm>
            <a:off x="2369147" y="2086278"/>
            <a:ext cx="392216" cy="392214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Oval 152">
            <a:extLst>
              <a:ext uri="{FF2B5EF4-FFF2-40B4-BE49-F238E27FC236}">
                <a16:creationId xmlns:a16="http://schemas.microsoft.com/office/drawing/2014/main" id="{E280D6B8-580B-44B1-9CA4-4893ED49226C}"/>
              </a:ext>
            </a:extLst>
          </p:cNvPr>
          <p:cNvSpPr/>
          <p:nvPr/>
        </p:nvSpPr>
        <p:spPr>
          <a:xfrm>
            <a:off x="1506750" y="5413473"/>
            <a:ext cx="874162" cy="87415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0" name="Oval 153">
            <a:extLst>
              <a:ext uri="{FF2B5EF4-FFF2-40B4-BE49-F238E27FC236}">
                <a16:creationId xmlns:a16="http://schemas.microsoft.com/office/drawing/2014/main" id="{58BB9E16-5D67-4451-ACAC-6BBFC22759C7}"/>
              </a:ext>
            </a:extLst>
          </p:cNvPr>
          <p:cNvSpPr/>
          <p:nvPr/>
        </p:nvSpPr>
        <p:spPr>
          <a:xfrm>
            <a:off x="10933060" y="4903270"/>
            <a:ext cx="392216" cy="392214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1" name="Group 98">
            <a:extLst>
              <a:ext uri="{FF2B5EF4-FFF2-40B4-BE49-F238E27FC236}">
                <a16:creationId xmlns:a16="http://schemas.microsoft.com/office/drawing/2014/main" id="{88769702-2C0E-453C-908D-E69DD07CE361}"/>
              </a:ext>
            </a:extLst>
          </p:cNvPr>
          <p:cNvGrpSpPr/>
          <p:nvPr/>
        </p:nvGrpSpPr>
        <p:grpSpPr>
          <a:xfrm>
            <a:off x="1524000" y="1811250"/>
            <a:ext cx="9144000" cy="4530900"/>
            <a:chOff x="3220374" y="734194"/>
            <a:chExt cx="8544906" cy="4234046"/>
          </a:xfrm>
          <a:solidFill>
            <a:schemeClr val="accent1">
              <a:alpha val="16000"/>
            </a:schemeClr>
          </a:solidFill>
          <a:effectLst>
            <a:outerShdw blurRad="1155700" dist="342900" dir="8100000" sx="93000" sy="93000" algn="tr" rotWithShape="0">
              <a:prstClr val="black">
                <a:alpha val="6000"/>
              </a:prstClr>
            </a:outerShdw>
          </a:effectLst>
        </p:grpSpPr>
        <p:sp>
          <p:nvSpPr>
            <p:cNvPr id="82" name="Freeform 2">
              <a:extLst>
                <a:ext uri="{FF2B5EF4-FFF2-40B4-BE49-F238E27FC236}">
                  <a16:creationId xmlns:a16="http://schemas.microsoft.com/office/drawing/2014/main" id="{E405EF8C-A597-4F67-8DC8-73B83FBB1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5882" y="145379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Freeform 3">
              <a:extLst>
                <a:ext uri="{FF2B5EF4-FFF2-40B4-BE49-F238E27FC236}">
                  <a16:creationId xmlns:a16="http://schemas.microsoft.com/office/drawing/2014/main" id="{D9FE6706-B34A-4FFE-8C63-C1797B95F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8371" y="1081865"/>
              <a:ext cx="4909177" cy="3270538"/>
            </a:xfrm>
            <a:custGeom>
              <a:avLst/>
              <a:gdLst>
                <a:gd name="T0" fmla="*/ 1878 w 2059"/>
                <a:gd name="T1" fmla="*/ 154 h 1371"/>
                <a:gd name="T2" fmla="*/ 1775 w 2059"/>
                <a:gd name="T3" fmla="*/ 162 h 1371"/>
                <a:gd name="T4" fmla="*/ 1593 w 2059"/>
                <a:gd name="T5" fmla="*/ 102 h 1371"/>
                <a:gd name="T6" fmla="*/ 1447 w 2059"/>
                <a:gd name="T7" fmla="*/ 122 h 1371"/>
                <a:gd name="T8" fmla="*/ 1296 w 2059"/>
                <a:gd name="T9" fmla="*/ 86 h 1371"/>
                <a:gd name="T10" fmla="*/ 1237 w 2059"/>
                <a:gd name="T11" fmla="*/ 24 h 1371"/>
                <a:gd name="T12" fmla="*/ 1060 w 2059"/>
                <a:gd name="T13" fmla="*/ 49 h 1371"/>
                <a:gd name="T14" fmla="*/ 937 w 2059"/>
                <a:gd name="T15" fmla="*/ 116 h 1371"/>
                <a:gd name="T16" fmla="*/ 925 w 2059"/>
                <a:gd name="T17" fmla="*/ 168 h 1371"/>
                <a:gd name="T18" fmla="*/ 901 w 2059"/>
                <a:gd name="T19" fmla="*/ 193 h 1371"/>
                <a:gd name="T20" fmla="*/ 843 w 2059"/>
                <a:gd name="T21" fmla="*/ 139 h 1371"/>
                <a:gd name="T22" fmla="*/ 771 w 2059"/>
                <a:gd name="T23" fmla="*/ 179 h 1371"/>
                <a:gd name="T24" fmla="*/ 628 w 2059"/>
                <a:gd name="T25" fmla="*/ 204 h 1371"/>
                <a:gd name="T26" fmla="*/ 604 w 2059"/>
                <a:gd name="T27" fmla="*/ 215 h 1371"/>
                <a:gd name="T28" fmla="*/ 515 w 2059"/>
                <a:gd name="T29" fmla="*/ 232 h 1371"/>
                <a:gd name="T30" fmla="*/ 492 w 2059"/>
                <a:gd name="T31" fmla="*/ 153 h 1371"/>
                <a:gd name="T32" fmla="*/ 393 w 2059"/>
                <a:gd name="T33" fmla="*/ 138 h 1371"/>
                <a:gd name="T34" fmla="*/ 296 w 2059"/>
                <a:gd name="T35" fmla="*/ 230 h 1371"/>
                <a:gd name="T36" fmla="*/ 231 w 2059"/>
                <a:gd name="T37" fmla="*/ 334 h 1371"/>
                <a:gd name="T38" fmla="*/ 350 w 2059"/>
                <a:gd name="T39" fmla="*/ 329 h 1371"/>
                <a:gd name="T40" fmla="*/ 383 w 2059"/>
                <a:gd name="T41" fmla="*/ 292 h 1371"/>
                <a:gd name="T42" fmla="*/ 411 w 2059"/>
                <a:gd name="T43" fmla="*/ 343 h 1371"/>
                <a:gd name="T44" fmla="*/ 286 w 2059"/>
                <a:gd name="T45" fmla="*/ 402 h 1371"/>
                <a:gd name="T46" fmla="*/ 232 w 2059"/>
                <a:gd name="T47" fmla="*/ 410 h 1371"/>
                <a:gd name="T48" fmla="*/ 148 w 2059"/>
                <a:gd name="T49" fmla="*/ 540 h 1371"/>
                <a:gd name="T50" fmla="*/ 142 w 2059"/>
                <a:gd name="T51" fmla="*/ 618 h 1371"/>
                <a:gd name="T52" fmla="*/ 331 w 2059"/>
                <a:gd name="T53" fmla="*/ 600 h 1371"/>
                <a:gd name="T54" fmla="*/ 364 w 2059"/>
                <a:gd name="T55" fmla="*/ 568 h 1371"/>
                <a:gd name="T56" fmla="*/ 452 w 2059"/>
                <a:gd name="T57" fmla="*/ 534 h 1371"/>
                <a:gd name="T58" fmla="*/ 556 w 2059"/>
                <a:gd name="T59" fmla="*/ 494 h 1371"/>
                <a:gd name="T60" fmla="*/ 436 w 2059"/>
                <a:gd name="T61" fmla="*/ 590 h 1371"/>
                <a:gd name="T62" fmla="*/ 468 w 2059"/>
                <a:gd name="T63" fmla="*/ 678 h 1371"/>
                <a:gd name="T64" fmla="*/ 273 w 2059"/>
                <a:gd name="T65" fmla="*/ 612 h 1371"/>
                <a:gd name="T66" fmla="*/ 69 w 2059"/>
                <a:gd name="T67" fmla="*/ 700 h 1371"/>
                <a:gd name="T68" fmla="*/ 197 w 2059"/>
                <a:gd name="T69" fmla="*/ 939 h 1371"/>
                <a:gd name="T70" fmla="*/ 296 w 2059"/>
                <a:gd name="T71" fmla="*/ 1156 h 1371"/>
                <a:gd name="T72" fmla="*/ 491 w 2059"/>
                <a:gd name="T73" fmla="*/ 1278 h 1371"/>
                <a:gd name="T74" fmla="*/ 569 w 2059"/>
                <a:gd name="T75" fmla="*/ 1029 h 1371"/>
                <a:gd name="T76" fmla="*/ 595 w 2059"/>
                <a:gd name="T77" fmla="*/ 874 h 1371"/>
                <a:gd name="T78" fmla="*/ 562 w 2059"/>
                <a:gd name="T79" fmla="*/ 795 h 1371"/>
                <a:gd name="T80" fmla="*/ 728 w 2059"/>
                <a:gd name="T81" fmla="*/ 732 h 1371"/>
                <a:gd name="T82" fmla="*/ 667 w 2059"/>
                <a:gd name="T83" fmla="*/ 694 h 1371"/>
                <a:gd name="T84" fmla="*/ 862 w 2059"/>
                <a:gd name="T85" fmla="*/ 776 h 1371"/>
                <a:gd name="T86" fmla="*/ 983 w 2059"/>
                <a:gd name="T87" fmla="*/ 840 h 1371"/>
                <a:gd name="T88" fmla="*/ 1126 w 2059"/>
                <a:gd name="T89" fmla="*/ 835 h 1371"/>
                <a:gd name="T90" fmla="*/ 1190 w 2059"/>
                <a:gd name="T91" fmla="*/ 977 h 1371"/>
                <a:gd name="T92" fmla="*/ 1246 w 2059"/>
                <a:gd name="T93" fmla="*/ 889 h 1371"/>
                <a:gd name="T94" fmla="*/ 1373 w 2059"/>
                <a:gd name="T95" fmla="*/ 696 h 1371"/>
                <a:gd name="T96" fmla="*/ 1331 w 2059"/>
                <a:gd name="T97" fmla="*/ 598 h 1371"/>
                <a:gd name="T98" fmla="*/ 1404 w 2059"/>
                <a:gd name="T99" fmla="*/ 586 h 1371"/>
                <a:gd name="T100" fmla="*/ 1437 w 2059"/>
                <a:gd name="T101" fmla="*/ 582 h 1371"/>
                <a:gd name="T102" fmla="*/ 1510 w 2059"/>
                <a:gd name="T103" fmla="*/ 392 h 1371"/>
                <a:gd name="T104" fmla="*/ 1758 w 2059"/>
                <a:gd name="T105" fmla="*/ 296 h 1371"/>
                <a:gd name="T106" fmla="*/ 1727 w 2059"/>
                <a:gd name="T107" fmla="*/ 353 h 1371"/>
                <a:gd name="T108" fmla="*/ 1780 w 2059"/>
                <a:gd name="T109" fmla="*/ 348 h 1371"/>
                <a:gd name="T110" fmla="*/ 1953 w 2059"/>
                <a:gd name="T111" fmla="*/ 270 h 1371"/>
                <a:gd name="T112" fmla="*/ 2028 w 2059"/>
                <a:gd name="T113" fmla="*/ 251 h 1371"/>
                <a:gd name="T114" fmla="*/ 658 w 2059"/>
                <a:gd name="T115" fmla="*/ 590 h 1371"/>
                <a:gd name="T116" fmla="*/ 687 w 2059"/>
                <a:gd name="T117" fmla="*/ 546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59" h="1371">
                  <a:moveTo>
                    <a:pt x="2059" y="223"/>
                  </a:moveTo>
                  <a:cubicBezTo>
                    <a:pt x="2059" y="216"/>
                    <a:pt x="2050" y="214"/>
                    <a:pt x="2045" y="210"/>
                  </a:cubicBezTo>
                  <a:cubicBezTo>
                    <a:pt x="2042" y="208"/>
                    <a:pt x="2038" y="208"/>
                    <a:pt x="2034" y="207"/>
                  </a:cubicBezTo>
                  <a:cubicBezTo>
                    <a:pt x="2024" y="203"/>
                    <a:pt x="2017" y="200"/>
                    <a:pt x="2018" y="218"/>
                  </a:cubicBezTo>
                  <a:cubicBezTo>
                    <a:pt x="2012" y="205"/>
                    <a:pt x="2006" y="194"/>
                    <a:pt x="1994" y="188"/>
                  </a:cubicBezTo>
                  <a:cubicBezTo>
                    <a:pt x="1989" y="186"/>
                    <a:pt x="1984" y="185"/>
                    <a:pt x="1979" y="182"/>
                  </a:cubicBezTo>
                  <a:cubicBezTo>
                    <a:pt x="1952" y="167"/>
                    <a:pt x="1924" y="152"/>
                    <a:pt x="1891" y="156"/>
                  </a:cubicBezTo>
                  <a:cubicBezTo>
                    <a:pt x="1887" y="157"/>
                    <a:pt x="1882" y="157"/>
                    <a:pt x="1878" y="154"/>
                  </a:cubicBezTo>
                  <a:cubicBezTo>
                    <a:pt x="1874" y="151"/>
                    <a:pt x="1869" y="149"/>
                    <a:pt x="1866" y="152"/>
                  </a:cubicBezTo>
                  <a:cubicBezTo>
                    <a:pt x="1862" y="156"/>
                    <a:pt x="1864" y="161"/>
                    <a:pt x="1867" y="166"/>
                  </a:cubicBezTo>
                  <a:cubicBezTo>
                    <a:pt x="1869" y="168"/>
                    <a:pt x="1872" y="171"/>
                    <a:pt x="1867" y="174"/>
                  </a:cubicBezTo>
                  <a:cubicBezTo>
                    <a:pt x="1861" y="178"/>
                    <a:pt x="1843" y="170"/>
                    <a:pt x="1842" y="163"/>
                  </a:cubicBezTo>
                  <a:cubicBezTo>
                    <a:pt x="1844" y="160"/>
                    <a:pt x="1851" y="165"/>
                    <a:pt x="1852" y="156"/>
                  </a:cubicBezTo>
                  <a:cubicBezTo>
                    <a:pt x="1845" y="158"/>
                    <a:pt x="1839" y="152"/>
                    <a:pt x="1833" y="160"/>
                  </a:cubicBezTo>
                  <a:cubicBezTo>
                    <a:pt x="1831" y="163"/>
                    <a:pt x="1823" y="165"/>
                    <a:pt x="1820" y="164"/>
                  </a:cubicBezTo>
                  <a:cubicBezTo>
                    <a:pt x="1805" y="158"/>
                    <a:pt x="1790" y="163"/>
                    <a:pt x="1775" y="162"/>
                  </a:cubicBezTo>
                  <a:cubicBezTo>
                    <a:pt x="1769" y="161"/>
                    <a:pt x="1753" y="165"/>
                    <a:pt x="1758" y="148"/>
                  </a:cubicBezTo>
                  <a:cubicBezTo>
                    <a:pt x="1759" y="146"/>
                    <a:pt x="1754" y="140"/>
                    <a:pt x="1751" y="139"/>
                  </a:cubicBezTo>
                  <a:cubicBezTo>
                    <a:pt x="1741" y="137"/>
                    <a:pt x="1731" y="130"/>
                    <a:pt x="1720" y="134"/>
                  </a:cubicBezTo>
                  <a:cubicBezTo>
                    <a:pt x="1694" y="145"/>
                    <a:pt x="1672" y="129"/>
                    <a:pt x="1649" y="123"/>
                  </a:cubicBezTo>
                  <a:cubicBezTo>
                    <a:pt x="1651" y="118"/>
                    <a:pt x="1659" y="122"/>
                    <a:pt x="1656" y="115"/>
                  </a:cubicBezTo>
                  <a:cubicBezTo>
                    <a:pt x="1654" y="111"/>
                    <a:pt x="1628" y="111"/>
                    <a:pt x="1624" y="115"/>
                  </a:cubicBezTo>
                  <a:cubicBezTo>
                    <a:pt x="1621" y="119"/>
                    <a:pt x="1618" y="122"/>
                    <a:pt x="1614" y="123"/>
                  </a:cubicBezTo>
                  <a:cubicBezTo>
                    <a:pt x="1611" y="111"/>
                    <a:pt x="1605" y="104"/>
                    <a:pt x="1593" y="102"/>
                  </a:cubicBezTo>
                  <a:cubicBezTo>
                    <a:pt x="1577" y="99"/>
                    <a:pt x="1564" y="107"/>
                    <a:pt x="1549" y="110"/>
                  </a:cubicBezTo>
                  <a:cubicBezTo>
                    <a:pt x="1553" y="115"/>
                    <a:pt x="1559" y="118"/>
                    <a:pt x="1557" y="124"/>
                  </a:cubicBezTo>
                  <a:cubicBezTo>
                    <a:pt x="1556" y="128"/>
                    <a:pt x="1549" y="124"/>
                    <a:pt x="1547" y="126"/>
                  </a:cubicBezTo>
                  <a:cubicBezTo>
                    <a:pt x="1539" y="134"/>
                    <a:pt x="1532" y="128"/>
                    <a:pt x="1524" y="126"/>
                  </a:cubicBezTo>
                  <a:cubicBezTo>
                    <a:pt x="1512" y="124"/>
                    <a:pt x="1498" y="131"/>
                    <a:pt x="1486" y="121"/>
                  </a:cubicBezTo>
                  <a:cubicBezTo>
                    <a:pt x="1481" y="117"/>
                    <a:pt x="1481" y="125"/>
                    <a:pt x="1479" y="128"/>
                  </a:cubicBezTo>
                  <a:cubicBezTo>
                    <a:pt x="1475" y="134"/>
                    <a:pt x="1470" y="143"/>
                    <a:pt x="1461" y="136"/>
                  </a:cubicBezTo>
                  <a:cubicBezTo>
                    <a:pt x="1455" y="133"/>
                    <a:pt x="1451" y="127"/>
                    <a:pt x="1447" y="122"/>
                  </a:cubicBezTo>
                  <a:cubicBezTo>
                    <a:pt x="1446" y="120"/>
                    <a:pt x="1443" y="118"/>
                    <a:pt x="1445" y="114"/>
                  </a:cubicBezTo>
                  <a:cubicBezTo>
                    <a:pt x="1452" y="101"/>
                    <a:pt x="1444" y="87"/>
                    <a:pt x="1430" y="89"/>
                  </a:cubicBezTo>
                  <a:cubicBezTo>
                    <a:pt x="1424" y="89"/>
                    <a:pt x="1420" y="87"/>
                    <a:pt x="1415" y="86"/>
                  </a:cubicBezTo>
                  <a:cubicBezTo>
                    <a:pt x="1408" y="84"/>
                    <a:pt x="1396" y="77"/>
                    <a:pt x="1394" y="87"/>
                  </a:cubicBezTo>
                  <a:cubicBezTo>
                    <a:pt x="1391" y="100"/>
                    <a:pt x="1380" y="99"/>
                    <a:pt x="1375" y="97"/>
                  </a:cubicBezTo>
                  <a:cubicBezTo>
                    <a:pt x="1364" y="93"/>
                    <a:pt x="1347" y="104"/>
                    <a:pt x="1340" y="86"/>
                  </a:cubicBezTo>
                  <a:cubicBezTo>
                    <a:pt x="1340" y="85"/>
                    <a:pt x="1336" y="86"/>
                    <a:pt x="1335" y="85"/>
                  </a:cubicBezTo>
                  <a:cubicBezTo>
                    <a:pt x="1322" y="82"/>
                    <a:pt x="1309" y="85"/>
                    <a:pt x="1296" y="86"/>
                  </a:cubicBezTo>
                  <a:cubicBezTo>
                    <a:pt x="1294" y="86"/>
                    <a:pt x="1295" y="89"/>
                    <a:pt x="1291" y="87"/>
                  </a:cubicBezTo>
                  <a:cubicBezTo>
                    <a:pt x="1282" y="83"/>
                    <a:pt x="1272" y="81"/>
                    <a:pt x="1263" y="78"/>
                  </a:cubicBezTo>
                  <a:cubicBezTo>
                    <a:pt x="1260" y="77"/>
                    <a:pt x="1257" y="77"/>
                    <a:pt x="1255" y="81"/>
                  </a:cubicBezTo>
                  <a:cubicBezTo>
                    <a:pt x="1248" y="91"/>
                    <a:pt x="1230" y="97"/>
                    <a:pt x="1215" y="93"/>
                  </a:cubicBezTo>
                  <a:cubicBezTo>
                    <a:pt x="1239" y="83"/>
                    <a:pt x="1260" y="70"/>
                    <a:pt x="1282" y="59"/>
                  </a:cubicBezTo>
                  <a:cubicBezTo>
                    <a:pt x="1289" y="55"/>
                    <a:pt x="1295" y="50"/>
                    <a:pt x="1293" y="43"/>
                  </a:cubicBezTo>
                  <a:cubicBezTo>
                    <a:pt x="1291" y="35"/>
                    <a:pt x="1285" y="26"/>
                    <a:pt x="1278" y="25"/>
                  </a:cubicBezTo>
                  <a:cubicBezTo>
                    <a:pt x="1265" y="22"/>
                    <a:pt x="1250" y="23"/>
                    <a:pt x="1237" y="24"/>
                  </a:cubicBezTo>
                  <a:cubicBezTo>
                    <a:pt x="1225" y="26"/>
                    <a:pt x="1219" y="14"/>
                    <a:pt x="1208" y="14"/>
                  </a:cubicBezTo>
                  <a:cubicBezTo>
                    <a:pt x="1205" y="14"/>
                    <a:pt x="1208" y="12"/>
                    <a:pt x="1209" y="12"/>
                  </a:cubicBezTo>
                  <a:cubicBezTo>
                    <a:pt x="1219" y="7"/>
                    <a:pt x="1209" y="6"/>
                    <a:pt x="1207" y="4"/>
                  </a:cubicBezTo>
                  <a:cubicBezTo>
                    <a:pt x="1200" y="0"/>
                    <a:pt x="1192" y="1"/>
                    <a:pt x="1184" y="3"/>
                  </a:cubicBezTo>
                  <a:cubicBezTo>
                    <a:pt x="1169" y="7"/>
                    <a:pt x="1167" y="29"/>
                    <a:pt x="1148" y="30"/>
                  </a:cubicBezTo>
                  <a:cubicBezTo>
                    <a:pt x="1143" y="30"/>
                    <a:pt x="1128" y="39"/>
                    <a:pt x="1126" y="35"/>
                  </a:cubicBezTo>
                  <a:cubicBezTo>
                    <a:pt x="1123" y="25"/>
                    <a:pt x="1116" y="31"/>
                    <a:pt x="1113" y="32"/>
                  </a:cubicBezTo>
                  <a:cubicBezTo>
                    <a:pt x="1097" y="42"/>
                    <a:pt x="1078" y="43"/>
                    <a:pt x="1060" y="49"/>
                  </a:cubicBezTo>
                  <a:cubicBezTo>
                    <a:pt x="1049" y="53"/>
                    <a:pt x="1033" y="56"/>
                    <a:pt x="1038" y="75"/>
                  </a:cubicBezTo>
                  <a:cubicBezTo>
                    <a:pt x="1040" y="79"/>
                    <a:pt x="1038" y="80"/>
                    <a:pt x="1034" y="81"/>
                  </a:cubicBezTo>
                  <a:cubicBezTo>
                    <a:pt x="1019" y="86"/>
                    <a:pt x="1005" y="83"/>
                    <a:pt x="991" y="84"/>
                  </a:cubicBezTo>
                  <a:cubicBezTo>
                    <a:pt x="985" y="85"/>
                    <a:pt x="978" y="85"/>
                    <a:pt x="978" y="93"/>
                  </a:cubicBezTo>
                  <a:cubicBezTo>
                    <a:pt x="979" y="99"/>
                    <a:pt x="976" y="108"/>
                    <a:pt x="988" y="108"/>
                  </a:cubicBezTo>
                  <a:cubicBezTo>
                    <a:pt x="993" y="108"/>
                    <a:pt x="996" y="113"/>
                    <a:pt x="997" y="118"/>
                  </a:cubicBezTo>
                  <a:cubicBezTo>
                    <a:pt x="987" y="124"/>
                    <a:pt x="982" y="115"/>
                    <a:pt x="976" y="112"/>
                  </a:cubicBezTo>
                  <a:cubicBezTo>
                    <a:pt x="962" y="105"/>
                    <a:pt x="946" y="107"/>
                    <a:pt x="937" y="116"/>
                  </a:cubicBezTo>
                  <a:cubicBezTo>
                    <a:pt x="934" y="120"/>
                    <a:pt x="937" y="122"/>
                    <a:pt x="939" y="124"/>
                  </a:cubicBezTo>
                  <a:cubicBezTo>
                    <a:pt x="941" y="127"/>
                    <a:pt x="947" y="125"/>
                    <a:pt x="947" y="131"/>
                  </a:cubicBezTo>
                  <a:cubicBezTo>
                    <a:pt x="933" y="133"/>
                    <a:pt x="924" y="129"/>
                    <a:pt x="928" y="112"/>
                  </a:cubicBezTo>
                  <a:cubicBezTo>
                    <a:pt x="929" y="109"/>
                    <a:pt x="931" y="104"/>
                    <a:pt x="925" y="102"/>
                  </a:cubicBezTo>
                  <a:cubicBezTo>
                    <a:pt x="921" y="113"/>
                    <a:pt x="920" y="115"/>
                    <a:pt x="911" y="120"/>
                  </a:cubicBezTo>
                  <a:cubicBezTo>
                    <a:pt x="903" y="124"/>
                    <a:pt x="902" y="127"/>
                    <a:pt x="909" y="133"/>
                  </a:cubicBezTo>
                  <a:cubicBezTo>
                    <a:pt x="913" y="137"/>
                    <a:pt x="915" y="141"/>
                    <a:pt x="912" y="149"/>
                  </a:cubicBezTo>
                  <a:cubicBezTo>
                    <a:pt x="905" y="163"/>
                    <a:pt x="909" y="168"/>
                    <a:pt x="925" y="168"/>
                  </a:cubicBezTo>
                  <a:cubicBezTo>
                    <a:pt x="933" y="168"/>
                    <a:pt x="940" y="168"/>
                    <a:pt x="947" y="173"/>
                  </a:cubicBezTo>
                  <a:cubicBezTo>
                    <a:pt x="955" y="177"/>
                    <a:pt x="953" y="181"/>
                    <a:pt x="947" y="186"/>
                  </a:cubicBezTo>
                  <a:cubicBezTo>
                    <a:pt x="947" y="185"/>
                    <a:pt x="946" y="184"/>
                    <a:pt x="945" y="182"/>
                  </a:cubicBezTo>
                  <a:cubicBezTo>
                    <a:pt x="942" y="173"/>
                    <a:pt x="937" y="171"/>
                    <a:pt x="926" y="173"/>
                  </a:cubicBezTo>
                  <a:cubicBezTo>
                    <a:pt x="914" y="176"/>
                    <a:pt x="919" y="182"/>
                    <a:pt x="921" y="187"/>
                  </a:cubicBezTo>
                  <a:cubicBezTo>
                    <a:pt x="921" y="189"/>
                    <a:pt x="921" y="190"/>
                    <a:pt x="920" y="192"/>
                  </a:cubicBezTo>
                  <a:cubicBezTo>
                    <a:pt x="911" y="211"/>
                    <a:pt x="885" y="220"/>
                    <a:pt x="864" y="211"/>
                  </a:cubicBezTo>
                  <a:cubicBezTo>
                    <a:pt x="886" y="209"/>
                    <a:pt x="891" y="206"/>
                    <a:pt x="901" y="193"/>
                  </a:cubicBezTo>
                  <a:cubicBezTo>
                    <a:pt x="905" y="188"/>
                    <a:pt x="909" y="180"/>
                    <a:pt x="904" y="176"/>
                  </a:cubicBezTo>
                  <a:cubicBezTo>
                    <a:pt x="897" y="170"/>
                    <a:pt x="898" y="163"/>
                    <a:pt x="898" y="156"/>
                  </a:cubicBezTo>
                  <a:cubicBezTo>
                    <a:pt x="898" y="146"/>
                    <a:pt x="904" y="136"/>
                    <a:pt x="894" y="127"/>
                  </a:cubicBezTo>
                  <a:cubicBezTo>
                    <a:pt x="891" y="125"/>
                    <a:pt x="894" y="123"/>
                    <a:pt x="895" y="121"/>
                  </a:cubicBezTo>
                  <a:cubicBezTo>
                    <a:pt x="899" y="114"/>
                    <a:pt x="902" y="106"/>
                    <a:pt x="893" y="100"/>
                  </a:cubicBezTo>
                  <a:cubicBezTo>
                    <a:pt x="883" y="94"/>
                    <a:pt x="866" y="98"/>
                    <a:pt x="862" y="106"/>
                  </a:cubicBezTo>
                  <a:cubicBezTo>
                    <a:pt x="858" y="113"/>
                    <a:pt x="857" y="123"/>
                    <a:pt x="849" y="125"/>
                  </a:cubicBezTo>
                  <a:cubicBezTo>
                    <a:pt x="840" y="128"/>
                    <a:pt x="839" y="132"/>
                    <a:pt x="843" y="139"/>
                  </a:cubicBezTo>
                  <a:cubicBezTo>
                    <a:pt x="846" y="143"/>
                    <a:pt x="844" y="147"/>
                    <a:pt x="842" y="150"/>
                  </a:cubicBezTo>
                  <a:cubicBezTo>
                    <a:pt x="839" y="155"/>
                    <a:pt x="840" y="159"/>
                    <a:pt x="846" y="160"/>
                  </a:cubicBezTo>
                  <a:cubicBezTo>
                    <a:pt x="851" y="161"/>
                    <a:pt x="853" y="165"/>
                    <a:pt x="855" y="169"/>
                  </a:cubicBezTo>
                  <a:cubicBezTo>
                    <a:pt x="857" y="172"/>
                    <a:pt x="864" y="173"/>
                    <a:pt x="860" y="178"/>
                  </a:cubicBezTo>
                  <a:cubicBezTo>
                    <a:pt x="856" y="182"/>
                    <a:pt x="852" y="180"/>
                    <a:pt x="848" y="177"/>
                  </a:cubicBezTo>
                  <a:cubicBezTo>
                    <a:pt x="826" y="164"/>
                    <a:pt x="802" y="153"/>
                    <a:pt x="775" y="156"/>
                  </a:cubicBezTo>
                  <a:cubicBezTo>
                    <a:pt x="775" y="159"/>
                    <a:pt x="775" y="164"/>
                    <a:pt x="776" y="166"/>
                  </a:cubicBezTo>
                  <a:cubicBezTo>
                    <a:pt x="781" y="173"/>
                    <a:pt x="775" y="176"/>
                    <a:pt x="771" y="179"/>
                  </a:cubicBezTo>
                  <a:cubicBezTo>
                    <a:pt x="766" y="182"/>
                    <a:pt x="763" y="179"/>
                    <a:pt x="763" y="173"/>
                  </a:cubicBezTo>
                  <a:cubicBezTo>
                    <a:pt x="763" y="172"/>
                    <a:pt x="759" y="171"/>
                    <a:pt x="758" y="171"/>
                  </a:cubicBezTo>
                  <a:cubicBezTo>
                    <a:pt x="747" y="177"/>
                    <a:pt x="733" y="175"/>
                    <a:pt x="722" y="181"/>
                  </a:cubicBezTo>
                  <a:cubicBezTo>
                    <a:pt x="717" y="183"/>
                    <a:pt x="714" y="187"/>
                    <a:pt x="709" y="184"/>
                  </a:cubicBezTo>
                  <a:cubicBezTo>
                    <a:pt x="703" y="181"/>
                    <a:pt x="713" y="176"/>
                    <a:pt x="707" y="172"/>
                  </a:cubicBezTo>
                  <a:cubicBezTo>
                    <a:pt x="698" y="178"/>
                    <a:pt x="687" y="178"/>
                    <a:pt x="677" y="181"/>
                  </a:cubicBezTo>
                  <a:cubicBezTo>
                    <a:pt x="666" y="184"/>
                    <a:pt x="652" y="188"/>
                    <a:pt x="648" y="197"/>
                  </a:cubicBezTo>
                  <a:cubicBezTo>
                    <a:pt x="642" y="208"/>
                    <a:pt x="635" y="203"/>
                    <a:pt x="628" y="204"/>
                  </a:cubicBezTo>
                  <a:cubicBezTo>
                    <a:pt x="626" y="204"/>
                    <a:pt x="621" y="200"/>
                    <a:pt x="620" y="197"/>
                  </a:cubicBezTo>
                  <a:cubicBezTo>
                    <a:pt x="618" y="192"/>
                    <a:pt x="625" y="193"/>
                    <a:pt x="627" y="191"/>
                  </a:cubicBezTo>
                  <a:cubicBezTo>
                    <a:pt x="629" y="189"/>
                    <a:pt x="636" y="190"/>
                    <a:pt x="633" y="185"/>
                  </a:cubicBezTo>
                  <a:cubicBezTo>
                    <a:pt x="631" y="179"/>
                    <a:pt x="626" y="174"/>
                    <a:pt x="618" y="174"/>
                  </a:cubicBezTo>
                  <a:cubicBezTo>
                    <a:pt x="615" y="174"/>
                    <a:pt x="609" y="173"/>
                    <a:pt x="610" y="178"/>
                  </a:cubicBezTo>
                  <a:cubicBezTo>
                    <a:pt x="612" y="186"/>
                    <a:pt x="603" y="195"/>
                    <a:pt x="612" y="203"/>
                  </a:cubicBezTo>
                  <a:cubicBezTo>
                    <a:pt x="615" y="206"/>
                    <a:pt x="612" y="211"/>
                    <a:pt x="610" y="215"/>
                  </a:cubicBezTo>
                  <a:cubicBezTo>
                    <a:pt x="608" y="219"/>
                    <a:pt x="606" y="216"/>
                    <a:pt x="604" y="215"/>
                  </a:cubicBezTo>
                  <a:cubicBezTo>
                    <a:pt x="590" y="204"/>
                    <a:pt x="581" y="219"/>
                    <a:pt x="571" y="223"/>
                  </a:cubicBezTo>
                  <a:cubicBezTo>
                    <a:pt x="563" y="226"/>
                    <a:pt x="570" y="236"/>
                    <a:pt x="573" y="243"/>
                  </a:cubicBezTo>
                  <a:cubicBezTo>
                    <a:pt x="563" y="243"/>
                    <a:pt x="555" y="241"/>
                    <a:pt x="549" y="237"/>
                  </a:cubicBezTo>
                  <a:cubicBezTo>
                    <a:pt x="544" y="234"/>
                    <a:pt x="540" y="234"/>
                    <a:pt x="535" y="234"/>
                  </a:cubicBezTo>
                  <a:cubicBezTo>
                    <a:pt x="533" y="235"/>
                    <a:pt x="532" y="236"/>
                    <a:pt x="533" y="239"/>
                  </a:cubicBezTo>
                  <a:cubicBezTo>
                    <a:pt x="535" y="246"/>
                    <a:pt x="540" y="246"/>
                    <a:pt x="545" y="247"/>
                  </a:cubicBezTo>
                  <a:cubicBezTo>
                    <a:pt x="546" y="247"/>
                    <a:pt x="546" y="248"/>
                    <a:pt x="547" y="249"/>
                  </a:cubicBezTo>
                  <a:cubicBezTo>
                    <a:pt x="531" y="255"/>
                    <a:pt x="513" y="246"/>
                    <a:pt x="515" y="232"/>
                  </a:cubicBezTo>
                  <a:cubicBezTo>
                    <a:pt x="517" y="218"/>
                    <a:pt x="509" y="216"/>
                    <a:pt x="502" y="210"/>
                  </a:cubicBezTo>
                  <a:cubicBezTo>
                    <a:pt x="500" y="209"/>
                    <a:pt x="496" y="211"/>
                    <a:pt x="497" y="206"/>
                  </a:cubicBezTo>
                  <a:cubicBezTo>
                    <a:pt x="500" y="203"/>
                    <a:pt x="503" y="205"/>
                    <a:pt x="506" y="206"/>
                  </a:cubicBezTo>
                  <a:cubicBezTo>
                    <a:pt x="523" y="215"/>
                    <a:pt x="542" y="218"/>
                    <a:pt x="561" y="216"/>
                  </a:cubicBezTo>
                  <a:cubicBezTo>
                    <a:pt x="569" y="215"/>
                    <a:pt x="577" y="212"/>
                    <a:pt x="580" y="202"/>
                  </a:cubicBezTo>
                  <a:cubicBezTo>
                    <a:pt x="582" y="193"/>
                    <a:pt x="575" y="189"/>
                    <a:pt x="568" y="185"/>
                  </a:cubicBezTo>
                  <a:cubicBezTo>
                    <a:pt x="558" y="179"/>
                    <a:pt x="544" y="175"/>
                    <a:pt x="536" y="167"/>
                  </a:cubicBezTo>
                  <a:cubicBezTo>
                    <a:pt x="522" y="156"/>
                    <a:pt x="502" y="172"/>
                    <a:pt x="492" y="153"/>
                  </a:cubicBezTo>
                  <a:cubicBezTo>
                    <a:pt x="492" y="153"/>
                    <a:pt x="490" y="153"/>
                    <a:pt x="489" y="153"/>
                  </a:cubicBezTo>
                  <a:cubicBezTo>
                    <a:pt x="482" y="157"/>
                    <a:pt x="474" y="151"/>
                    <a:pt x="467" y="155"/>
                  </a:cubicBezTo>
                  <a:cubicBezTo>
                    <a:pt x="466" y="151"/>
                    <a:pt x="468" y="151"/>
                    <a:pt x="470" y="150"/>
                  </a:cubicBezTo>
                  <a:cubicBezTo>
                    <a:pt x="473" y="148"/>
                    <a:pt x="477" y="146"/>
                    <a:pt x="477" y="141"/>
                  </a:cubicBezTo>
                  <a:cubicBezTo>
                    <a:pt x="476" y="139"/>
                    <a:pt x="446" y="129"/>
                    <a:pt x="445" y="131"/>
                  </a:cubicBezTo>
                  <a:cubicBezTo>
                    <a:pt x="442" y="142"/>
                    <a:pt x="428" y="134"/>
                    <a:pt x="424" y="147"/>
                  </a:cubicBezTo>
                  <a:cubicBezTo>
                    <a:pt x="422" y="138"/>
                    <a:pt x="428" y="134"/>
                    <a:pt x="429" y="131"/>
                  </a:cubicBezTo>
                  <a:cubicBezTo>
                    <a:pt x="415" y="127"/>
                    <a:pt x="408" y="149"/>
                    <a:pt x="393" y="138"/>
                  </a:cubicBezTo>
                  <a:cubicBezTo>
                    <a:pt x="393" y="139"/>
                    <a:pt x="393" y="140"/>
                    <a:pt x="392" y="140"/>
                  </a:cubicBezTo>
                  <a:cubicBezTo>
                    <a:pt x="388" y="148"/>
                    <a:pt x="376" y="153"/>
                    <a:pt x="369" y="150"/>
                  </a:cubicBezTo>
                  <a:cubicBezTo>
                    <a:pt x="365" y="149"/>
                    <a:pt x="344" y="157"/>
                    <a:pt x="343" y="161"/>
                  </a:cubicBezTo>
                  <a:cubicBezTo>
                    <a:pt x="342" y="162"/>
                    <a:pt x="341" y="164"/>
                    <a:pt x="342" y="165"/>
                  </a:cubicBezTo>
                  <a:cubicBezTo>
                    <a:pt x="347" y="175"/>
                    <a:pt x="338" y="172"/>
                    <a:pt x="336" y="170"/>
                  </a:cubicBezTo>
                  <a:cubicBezTo>
                    <a:pt x="330" y="168"/>
                    <a:pt x="326" y="165"/>
                    <a:pt x="322" y="172"/>
                  </a:cubicBezTo>
                  <a:cubicBezTo>
                    <a:pt x="318" y="181"/>
                    <a:pt x="329" y="178"/>
                    <a:pt x="330" y="181"/>
                  </a:cubicBezTo>
                  <a:cubicBezTo>
                    <a:pt x="320" y="198"/>
                    <a:pt x="302" y="209"/>
                    <a:pt x="296" y="230"/>
                  </a:cubicBezTo>
                  <a:cubicBezTo>
                    <a:pt x="295" y="234"/>
                    <a:pt x="290" y="246"/>
                    <a:pt x="280" y="246"/>
                  </a:cubicBezTo>
                  <a:cubicBezTo>
                    <a:pt x="276" y="246"/>
                    <a:pt x="276" y="249"/>
                    <a:pt x="273" y="252"/>
                  </a:cubicBezTo>
                  <a:cubicBezTo>
                    <a:pt x="265" y="262"/>
                    <a:pt x="252" y="268"/>
                    <a:pt x="241" y="276"/>
                  </a:cubicBezTo>
                  <a:cubicBezTo>
                    <a:pt x="235" y="280"/>
                    <a:pt x="225" y="279"/>
                    <a:pt x="226" y="289"/>
                  </a:cubicBezTo>
                  <a:cubicBezTo>
                    <a:pt x="227" y="299"/>
                    <a:pt x="220" y="311"/>
                    <a:pt x="235" y="314"/>
                  </a:cubicBezTo>
                  <a:cubicBezTo>
                    <a:pt x="236" y="322"/>
                    <a:pt x="225" y="313"/>
                    <a:pt x="226" y="321"/>
                  </a:cubicBezTo>
                  <a:cubicBezTo>
                    <a:pt x="227" y="327"/>
                    <a:pt x="234" y="321"/>
                    <a:pt x="237" y="325"/>
                  </a:cubicBezTo>
                  <a:cubicBezTo>
                    <a:pt x="236" y="330"/>
                    <a:pt x="230" y="331"/>
                    <a:pt x="231" y="334"/>
                  </a:cubicBezTo>
                  <a:cubicBezTo>
                    <a:pt x="238" y="340"/>
                    <a:pt x="245" y="344"/>
                    <a:pt x="253" y="342"/>
                  </a:cubicBezTo>
                  <a:cubicBezTo>
                    <a:pt x="260" y="339"/>
                    <a:pt x="266" y="333"/>
                    <a:pt x="272" y="329"/>
                  </a:cubicBezTo>
                  <a:cubicBezTo>
                    <a:pt x="278" y="326"/>
                    <a:pt x="284" y="323"/>
                    <a:pt x="286" y="332"/>
                  </a:cubicBezTo>
                  <a:cubicBezTo>
                    <a:pt x="289" y="348"/>
                    <a:pt x="301" y="360"/>
                    <a:pt x="304" y="376"/>
                  </a:cubicBezTo>
                  <a:cubicBezTo>
                    <a:pt x="305" y="382"/>
                    <a:pt x="309" y="383"/>
                    <a:pt x="311" y="380"/>
                  </a:cubicBezTo>
                  <a:cubicBezTo>
                    <a:pt x="316" y="373"/>
                    <a:pt x="324" y="373"/>
                    <a:pt x="332" y="370"/>
                  </a:cubicBezTo>
                  <a:cubicBezTo>
                    <a:pt x="335" y="368"/>
                    <a:pt x="341" y="366"/>
                    <a:pt x="339" y="357"/>
                  </a:cubicBezTo>
                  <a:cubicBezTo>
                    <a:pt x="337" y="348"/>
                    <a:pt x="337" y="336"/>
                    <a:pt x="350" y="329"/>
                  </a:cubicBezTo>
                  <a:cubicBezTo>
                    <a:pt x="361" y="323"/>
                    <a:pt x="360" y="309"/>
                    <a:pt x="350" y="307"/>
                  </a:cubicBezTo>
                  <a:cubicBezTo>
                    <a:pt x="339" y="304"/>
                    <a:pt x="342" y="296"/>
                    <a:pt x="343" y="290"/>
                  </a:cubicBezTo>
                  <a:cubicBezTo>
                    <a:pt x="346" y="275"/>
                    <a:pt x="357" y="265"/>
                    <a:pt x="370" y="258"/>
                  </a:cubicBezTo>
                  <a:cubicBezTo>
                    <a:pt x="378" y="254"/>
                    <a:pt x="384" y="250"/>
                    <a:pt x="385" y="239"/>
                  </a:cubicBezTo>
                  <a:cubicBezTo>
                    <a:pt x="387" y="225"/>
                    <a:pt x="400" y="218"/>
                    <a:pt x="414" y="222"/>
                  </a:cubicBezTo>
                  <a:cubicBezTo>
                    <a:pt x="419" y="224"/>
                    <a:pt x="423" y="229"/>
                    <a:pt x="419" y="235"/>
                  </a:cubicBezTo>
                  <a:cubicBezTo>
                    <a:pt x="415" y="240"/>
                    <a:pt x="411" y="246"/>
                    <a:pt x="406" y="250"/>
                  </a:cubicBezTo>
                  <a:cubicBezTo>
                    <a:pt x="391" y="260"/>
                    <a:pt x="380" y="269"/>
                    <a:pt x="383" y="292"/>
                  </a:cubicBezTo>
                  <a:cubicBezTo>
                    <a:pt x="385" y="304"/>
                    <a:pt x="388" y="309"/>
                    <a:pt x="396" y="311"/>
                  </a:cubicBezTo>
                  <a:cubicBezTo>
                    <a:pt x="406" y="313"/>
                    <a:pt x="416" y="315"/>
                    <a:pt x="425" y="309"/>
                  </a:cubicBezTo>
                  <a:cubicBezTo>
                    <a:pt x="433" y="305"/>
                    <a:pt x="442" y="307"/>
                    <a:pt x="450" y="306"/>
                  </a:cubicBezTo>
                  <a:cubicBezTo>
                    <a:pt x="454" y="305"/>
                    <a:pt x="457" y="307"/>
                    <a:pt x="458" y="311"/>
                  </a:cubicBezTo>
                  <a:cubicBezTo>
                    <a:pt x="459" y="315"/>
                    <a:pt x="457" y="317"/>
                    <a:pt x="453" y="318"/>
                  </a:cubicBezTo>
                  <a:cubicBezTo>
                    <a:pt x="446" y="320"/>
                    <a:pt x="441" y="322"/>
                    <a:pt x="433" y="321"/>
                  </a:cubicBezTo>
                  <a:cubicBezTo>
                    <a:pt x="423" y="319"/>
                    <a:pt x="412" y="321"/>
                    <a:pt x="404" y="328"/>
                  </a:cubicBezTo>
                  <a:cubicBezTo>
                    <a:pt x="398" y="334"/>
                    <a:pt x="409" y="338"/>
                    <a:pt x="411" y="343"/>
                  </a:cubicBezTo>
                  <a:cubicBezTo>
                    <a:pt x="413" y="346"/>
                    <a:pt x="413" y="351"/>
                    <a:pt x="411" y="353"/>
                  </a:cubicBezTo>
                  <a:cubicBezTo>
                    <a:pt x="408" y="356"/>
                    <a:pt x="403" y="355"/>
                    <a:pt x="401" y="353"/>
                  </a:cubicBezTo>
                  <a:cubicBezTo>
                    <a:pt x="397" y="349"/>
                    <a:pt x="391" y="345"/>
                    <a:pt x="387" y="349"/>
                  </a:cubicBezTo>
                  <a:cubicBezTo>
                    <a:pt x="382" y="354"/>
                    <a:pt x="378" y="360"/>
                    <a:pt x="379" y="369"/>
                  </a:cubicBezTo>
                  <a:cubicBezTo>
                    <a:pt x="380" y="376"/>
                    <a:pt x="386" y="389"/>
                    <a:pt x="368" y="391"/>
                  </a:cubicBezTo>
                  <a:cubicBezTo>
                    <a:pt x="362" y="391"/>
                    <a:pt x="358" y="394"/>
                    <a:pt x="352" y="391"/>
                  </a:cubicBezTo>
                  <a:cubicBezTo>
                    <a:pt x="348" y="388"/>
                    <a:pt x="342" y="389"/>
                    <a:pt x="338" y="393"/>
                  </a:cubicBezTo>
                  <a:cubicBezTo>
                    <a:pt x="323" y="407"/>
                    <a:pt x="301" y="388"/>
                    <a:pt x="286" y="402"/>
                  </a:cubicBezTo>
                  <a:cubicBezTo>
                    <a:pt x="285" y="401"/>
                    <a:pt x="284" y="399"/>
                    <a:pt x="283" y="398"/>
                  </a:cubicBezTo>
                  <a:cubicBezTo>
                    <a:pt x="268" y="392"/>
                    <a:pt x="279" y="381"/>
                    <a:pt x="278" y="372"/>
                  </a:cubicBezTo>
                  <a:cubicBezTo>
                    <a:pt x="278" y="365"/>
                    <a:pt x="274" y="357"/>
                    <a:pt x="279" y="350"/>
                  </a:cubicBezTo>
                  <a:cubicBezTo>
                    <a:pt x="278" y="350"/>
                    <a:pt x="277" y="349"/>
                    <a:pt x="275" y="348"/>
                  </a:cubicBezTo>
                  <a:cubicBezTo>
                    <a:pt x="272" y="358"/>
                    <a:pt x="254" y="354"/>
                    <a:pt x="255" y="370"/>
                  </a:cubicBezTo>
                  <a:cubicBezTo>
                    <a:pt x="256" y="378"/>
                    <a:pt x="260" y="386"/>
                    <a:pt x="261" y="394"/>
                  </a:cubicBezTo>
                  <a:cubicBezTo>
                    <a:pt x="262" y="399"/>
                    <a:pt x="268" y="412"/>
                    <a:pt x="251" y="406"/>
                  </a:cubicBezTo>
                  <a:cubicBezTo>
                    <a:pt x="246" y="404"/>
                    <a:pt x="237" y="407"/>
                    <a:pt x="232" y="410"/>
                  </a:cubicBezTo>
                  <a:cubicBezTo>
                    <a:pt x="217" y="420"/>
                    <a:pt x="207" y="436"/>
                    <a:pt x="191" y="447"/>
                  </a:cubicBezTo>
                  <a:cubicBezTo>
                    <a:pt x="181" y="454"/>
                    <a:pt x="175" y="465"/>
                    <a:pt x="160" y="458"/>
                  </a:cubicBezTo>
                  <a:cubicBezTo>
                    <a:pt x="157" y="457"/>
                    <a:pt x="154" y="459"/>
                    <a:pt x="155" y="463"/>
                  </a:cubicBezTo>
                  <a:cubicBezTo>
                    <a:pt x="160" y="481"/>
                    <a:pt x="151" y="474"/>
                    <a:pt x="142" y="471"/>
                  </a:cubicBezTo>
                  <a:cubicBezTo>
                    <a:pt x="137" y="469"/>
                    <a:pt x="128" y="469"/>
                    <a:pt x="126" y="475"/>
                  </a:cubicBezTo>
                  <a:cubicBezTo>
                    <a:pt x="124" y="480"/>
                    <a:pt x="129" y="485"/>
                    <a:pt x="137" y="486"/>
                  </a:cubicBezTo>
                  <a:cubicBezTo>
                    <a:pt x="164" y="489"/>
                    <a:pt x="165" y="517"/>
                    <a:pt x="158" y="536"/>
                  </a:cubicBezTo>
                  <a:cubicBezTo>
                    <a:pt x="155" y="541"/>
                    <a:pt x="151" y="541"/>
                    <a:pt x="148" y="540"/>
                  </a:cubicBezTo>
                  <a:cubicBezTo>
                    <a:pt x="131" y="534"/>
                    <a:pt x="113" y="539"/>
                    <a:pt x="96" y="535"/>
                  </a:cubicBezTo>
                  <a:cubicBezTo>
                    <a:pt x="91" y="533"/>
                    <a:pt x="81" y="536"/>
                    <a:pt x="84" y="548"/>
                  </a:cubicBezTo>
                  <a:cubicBezTo>
                    <a:pt x="87" y="559"/>
                    <a:pt x="88" y="572"/>
                    <a:pt x="82" y="582"/>
                  </a:cubicBezTo>
                  <a:cubicBezTo>
                    <a:pt x="75" y="594"/>
                    <a:pt x="89" y="602"/>
                    <a:pt x="86" y="613"/>
                  </a:cubicBezTo>
                  <a:cubicBezTo>
                    <a:pt x="86" y="613"/>
                    <a:pt x="90" y="615"/>
                    <a:pt x="91" y="615"/>
                  </a:cubicBezTo>
                  <a:cubicBezTo>
                    <a:pt x="101" y="609"/>
                    <a:pt x="106" y="614"/>
                    <a:pt x="111" y="621"/>
                  </a:cubicBezTo>
                  <a:cubicBezTo>
                    <a:pt x="114" y="626"/>
                    <a:pt x="117" y="622"/>
                    <a:pt x="120" y="622"/>
                  </a:cubicBezTo>
                  <a:cubicBezTo>
                    <a:pt x="127" y="620"/>
                    <a:pt x="134" y="618"/>
                    <a:pt x="142" y="618"/>
                  </a:cubicBezTo>
                  <a:cubicBezTo>
                    <a:pt x="154" y="618"/>
                    <a:pt x="171" y="602"/>
                    <a:pt x="173" y="590"/>
                  </a:cubicBezTo>
                  <a:cubicBezTo>
                    <a:pt x="174" y="576"/>
                    <a:pt x="180" y="567"/>
                    <a:pt x="195" y="564"/>
                  </a:cubicBezTo>
                  <a:cubicBezTo>
                    <a:pt x="200" y="562"/>
                    <a:pt x="207" y="557"/>
                    <a:pt x="206" y="551"/>
                  </a:cubicBezTo>
                  <a:cubicBezTo>
                    <a:pt x="205" y="538"/>
                    <a:pt x="213" y="539"/>
                    <a:pt x="220" y="540"/>
                  </a:cubicBezTo>
                  <a:cubicBezTo>
                    <a:pt x="234" y="543"/>
                    <a:pt x="246" y="540"/>
                    <a:pt x="257" y="530"/>
                  </a:cubicBezTo>
                  <a:cubicBezTo>
                    <a:pt x="263" y="525"/>
                    <a:pt x="273" y="526"/>
                    <a:pt x="276" y="535"/>
                  </a:cubicBezTo>
                  <a:cubicBezTo>
                    <a:pt x="282" y="551"/>
                    <a:pt x="295" y="557"/>
                    <a:pt x="308" y="565"/>
                  </a:cubicBezTo>
                  <a:cubicBezTo>
                    <a:pt x="321" y="572"/>
                    <a:pt x="335" y="580"/>
                    <a:pt x="331" y="600"/>
                  </a:cubicBezTo>
                  <a:cubicBezTo>
                    <a:pt x="333" y="594"/>
                    <a:pt x="344" y="593"/>
                    <a:pt x="341" y="586"/>
                  </a:cubicBezTo>
                  <a:cubicBezTo>
                    <a:pt x="335" y="570"/>
                    <a:pt x="347" y="578"/>
                    <a:pt x="352" y="577"/>
                  </a:cubicBezTo>
                  <a:cubicBezTo>
                    <a:pt x="352" y="573"/>
                    <a:pt x="350" y="571"/>
                    <a:pt x="347" y="570"/>
                  </a:cubicBezTo>
                  <a:cubicBezTo>
                    <a:pt x="328" y="561"/>
                    <a:pt x="313" y="548"/>
                    <a:pt x="301" y="530"/>
                  </a:cubicBezTo>
                  <a:cubicBezTo>
                    <a:pt x="297" y="524"/>
                    <a:pt x="296" y="518"/>
                    <a:pt x="301" y="512"/>
                  </a:cubicBezTo>
                  <a:cubicBezTo>
                    <a:pt x="307" y="505"/>
                    <a:pt x="310" y="514"/>
                    <a:pt x="313" y="517"/>
                  </a:cubicBezTo>
                  <a:cubicBezTo>
                    <a:pt x="325" y="530"/>
                    <a:pt x="337" y="544"/>
                    <a:pt x="355" y="550"/>
                  </a:cubicBezTo>
                  <a:cubicBezTo>
                    <a:pt x="364" y="554"/>
                    <a:pt x="364" y="561"/>
                    <a:pt x="364" y="568"/>
                  </a:cubicBezTo>
                  <a:cubicBezTo>
                    <a:pt x="364" y="580"/>
                    <a:pt x="375" y="593"/>
                    <a:pt x="388" y="595"/>
                  </a:cubicBezTo>
                  <a:cubicBezTo>
                    <a:pt x="382" y="600"/>
                    <a:pt x="379" y="606"/>
                    <a:pt x="385" y="611"/>
                  </a:cubicBezTo>
                  <a:cubicBezTo>
                    <a:pt x="388" y="614"/>
                    <a:pt x="396" y="621"/>
                    <a:pt x="398" y="616"/>
                  </a:cubicBezTo>
                  <a:cubicBezTo>
                    <a:pt x="401" y="609"/>
                    <a:pt x="406" y="604"/>
                    <a:pt x="409" y="597"/>
                  </a:cubicBezTo>
                  <a:cubicBezTo>
                    <a:pt x="397" y="595"/>
                    <a:pt x="402" y="582"/>
                    <a:pt x="392" y="576"/>
                  </a:cubicBezTo>
                  <a:cubicBezTo>
                    <a:pt x="405" y="577"/>
                    <a:pt x="413" y="565"/>
                    <a:pt x="421" y="568"/>
                  </a:cubicBezTo>
                  <a:cubicBezTo>
                    <a:pt x="434" y="573"/>
                    <a:pt x="443" y="568"/>
                    <a:pt x="455" y="563"/>
                  </a:cubicBezTo>
                  <a:cubicBezTo>
                    <a:pt x="443" y="554"/>
                    <a:pt x="440" y="545"/>
                    <a:pt x="452" y="534"/>
                  </a:cubicBezTo>
                  <a:cubicBezTo>
                    <a:pt x="454" y="533"/>
                    <a:pt x="454" y="531"/>
                    <a:pt x="455" y="529"/>
                  </a:cubicBezTo>
                  <a:cubicBezTo>
                    <a:pt x="462" y="520"/>
                    <a:pt x="465" y="509"/>
                    <a:pt x="474" y="502"/>
                  </a:cubicBezTo>
                  <a:cubicBezTo>
                    <a:pt x="479" y="498"/>
                    <a:pt x="502" y="501"/>
                    <a:pt x="501" y="506"/>
                  </a:cubicBezTo>
                  <a:cubicBezTo>
                    <a:pt x="499" y="511"/>
                    <a:pt x="497" y="515"/>
                    <a:pt x="502" y="519"/>
                  </a:cubicBezTo>
                  <a:cubicBezTo>
                    <a:pt x="508" y="525"/>
                    <a:pt x="513" y="523"/>
                    <a:pt x="519" y="519"/>
                  </a:cubicBezTo>
                  <a:cubicBezTo>
                    <a:pt x="521" y="517"/>
                    <a:pt x="525" y="514"/>
                    <a:pt x="520" y="512"/>
                  </a:cubicBezTo>
                  <a:cubicBezTo>
                    <a:pt x="507" y="505"/>
                    <a:pt x="520" y="501"/>
                    <a:pt x="522" y="501"/>
                  </a:cubicBezTo>
                  <a:cubicBezTo>
                    <a:pt x="533" y="498"/>
                    <a:pt x="542" y="489"/>
                    <a:pt x="556" y="494"/>
                  </a:cubicBezTo>
                  <a:cubicBezTo>
                    <a:pt x="545" y="500"/>
                    <a:pt x="546" y="512"/>
                    <a:pt x="536" y="521"/>
                  </a:cubicBezTo>
                  <a:cubicBezTo>
                    <a:pt x="554" y="523"/>
                    <a:pt x="560" y="540"/>
                    <a:pt x="576" y="543"/>
                  </a:cubicBezTo>
                  <a:cubicBezTo>
                    <a:pt x="579" y="543"/>
                    <a:pt x="584" y="551"/>
                    <a:pt x="582" y="556"/>
                  </a:cubicBezTo>
                  <a:cubicBezTo>
                    <a:pt x="580" y="561"/>
                    <a:pt x="576" y="564"/>
                    <a:pt x="569" y="564"/>
                  </a:cubicBezTo>
                  <a:cubicBezTo>
                    <a:pt x="554" y="564"/>
                    <a:pt x="540" y="566"/>
                    <a:pt x="526" y="559"/>
                  </a:cubicBezTo>
                  <a:cubicBezTo>
                    <a:pt x="518" y="555"/>
                    <a:pt x="507" y="555"/>
                    <a:pt x="496" y="557"/>
                  </a:cubicBezTo>
                  <a:cubicBezTo>
                    <a:pt x="473" y="561"/>
                    <a:pt x="454" y="576"/>
                    <a:pt x="429" y="577"/>
                  </a:cubicBezTo>
                  <a:cubicBezTo>
                    <a:pt x="431" y="582"/>
                    <a:pt x="437" y="583"/>
                    <a:pt x="436" y="590"/>
                  </a:cubicBezTo>
                  <a:cubicBezTo>
                    <a:pt x="435" y="600"/>
                    <a:pt x="435" y="610"/>
                    <a:pt x="448" y="615"/>
                  </a:cubicBezTo>
                  <a:cubicBezTo>
                    <a:pt x="457" y="619"/>
                    <a:pt x="464" y="629"/>
                    <a:pt x="476" y="618"/>
                  </a:cubicBezTo>
                  <a:cubicBezTo>
                    <a:pt x="478" y="616"/>
                    <a:pt x="484" y="617"/>
                    <a:pt x="487" y="620"/>
                  </a:cubicBezTo>
                  <a:cubicBezTo>
                    <a:pt x="494" y="626"/>
                    <a:pt x="500" y="625"/>
                    <a:pt x="508" y="620"/>
                  </a:cubicBezTo>
                  <a:cubicBezTo>
                    <a:pt x="519" y="613"/>
                    <a:pt x="526" y="618"/>
                    <a:pt x="526" y="630"/>
                  </a:cubicBezTo>
                  <a:cubicBezTo>
                    <a:pt x="526" y="648"/>
                    <a:pt x="515" y="662"/>
                    <a:pt x="507" y="676"/>
                  </a:cubicBezTo>
                  <a:cubicBezTo>
                    <a:pt x="504" y="683"/>
                    <a:pt x="490" y="677"/>
                    <a:pt x="481" y="678"/>
                  </a:cubicBezTo>
                  <a:cubicBezTo>
                    <a:pt x="477" y="678"/>
                    <a:pt x="472" y="677"/>
                    <a:pt x="468" y="678"/>
                  </a:cubicBezTo>
                  <a:cubicBezTo>
                    <a:pt x="443" y="684"/>
                    <a:pt x="421" y="672"/>
                    <a:pt x="398" y="664"/>
                  </a:cubicBezTo>
                  <a:cubicBezTo>
                    <a:pt x="381" y="658"/>
                    <a:pt x="373" y="660"/>
                    <a:pt x="370" y="678"/>
                  </a:cubicBezTo>
                  <a:cubicBezTo>
                    <a:pt x="369" y="686"/>
                    <a:pt x="368" y="690"/>
                    <a:pt x="357" y="686"/>
                  </a:cubicBezTo>
                  <a:cubicBezTo>
                    <a:pt x="341" y="679"/>
                    <a:pt x="327" y="672"/>
                    <a:pt x="312" y="664"/>
                  </a:cubicBezTo>
                  <a:cubicBezTo>
                    <a:pt x="303" y="658"/>
                    <a:pt x="291" y="661"/>
                    <a:pt x="281" y="654"/>
                  </a:cubicBezTo>
                  <a:cubicBezTo>
                    <a:pt x="274" y="649"/>
                    <a:pt x="271" y="647"/>
                    <a:pt x="280" y="642"/>
                  </a:cubicBezTo>
                  <a:cubicBezTo>
                    <a:pt x="292" y="636"/>
                    <a:pt x="274" y="626"/>
                    <a:pt x="283" y="620"/>
                  </a:cubicBezTo>
                  <a:cubicBezTo>
                    <a:pt x="280" y="617"/>
                    <a:pt x="278" y="611"/>
                    <a:pt x="273" y="612"/>
                  </a:cubicBezTo>
                  <a:cubicBezTo>
                    <a:pt x="262" y="614"/>
                    <a:pt x="249" y="609"/>
                    <a:pt x="240" y="613"/>
                  </a:cubicBezTo>
                  <a:cubicBezTo>
                    <a:pt x="226" y="620"/>
                    <a:pt x="212" y="617"/>
                    <a:pt x="198" y="618"/>
                  </a:cubicBezTo>
                  <a:cubicBezTo>
                    <a:pt x="190" y="618"/>
                    <a:pt x="183" y="620"/>
                    <a:pt x="177" y="624"/>
                  </a:cubicBezTo>
                  <a:cubicBezTo>
                    <a:pt x="159" y="634"/>
                    <a:pt x="142" y="644"/>
                    <a:pt x="121" y="630"/>
                  </a:cubicBezTo>
                  <a:cubicBezTo>
                    <a:pt x="115" y="626"/>
                    <a:pt x="113" y="631"/>
                    <a:pt x="111" y="635"/>
                  </a:cubicBezTo>
                  <a:cubicBezTo>
                    <a:pt x="107" y="642"/>
                    <a:pt x="106" y="652"/>
                    <a:pt x="97" y="654"/>
                  </a:cubicBezTo>
                  <a:cubicBezTo>
                    <a:pt x="80" y="657"/>
                    <a:pt x="76" y="670"/>
                    <a:pt x="76" y="684"/>
                  </a:cubicBezTo>
                  <a:cubicBezTo>
                    <a:pt x="76" y="691"/>
                    <a:pt x="73" y="696"/>
                    <a:pt x="69" y="700"/>
                  </a:cubicBezTo>
                  <a:cubicBezTo>
                    <a:pt x="62" y="710"/>
                    <a:pt x="48" y="713"/>
                    <a:pt x="40" y="722"/>
                  </a:cubicBezTo>
                  <a:cubicBezTo>
                    <a:pt x="28" y="735"/>
                    <a:pt x="21" y="751"/>
                    <a:pt x="13" y="767"/>
                  </a:cubicBezTo>
                  <a:cubicBezTo>
                    <a:pt x="6" y="778"/>
                    <a:pt x="0" y="787"/>
                    <a:pt x="9" y="802"/>
                  </a:cubicBezTo>
                  <a:cubicBezTo>
                    <a:pt x="13" y="808"/>
                    <a:pt x="14" y="821"/>
                    <a:pt x="9" y="833"/>
                  </a:cubicBezTo>
                  <a:cubicBezTo>
                    <a:pt x="1" y="852"/>
                    <a:pt x="1" y="872"/>
                    <a:pt x="18" y="888"/>
                  </a:cubicBezTo>
                  <a:cubicBezTo>
                    <a:pt x="31" y="900"/>
                    <a:pt x="36" y="919"/>
                    <a:pt x="49" y="929"/>
                  </a:cubicBezTo>
                  <a:cubicBezTo>
                    <a:pt x="70" y="944"/>
                    <a:pt x="89" y="964"/>
                    <a:pt x="123" y="956"/>
                  </a:cubicBezTo>
                  <a:cubicBezTo>
                    <a:pt x="147" y="950"/>
                    <a:pt x="173" y="950"/>
                    <a:pt x="197" y="939"/>
                  </a:cubicBezTo>
                  <a:cubicBezTo>
                    <a:pt x="207" y="935"/>
                    <a:pt x="221" y="939"/>
                    <a:pt x="226" y="947"/>
                  </a:cubicBezTo>
                  <a:cubicBezTo>
                    <a:pt x="234" y="962"/>
                    <a:pt x="243" y="964"/>
                    <a:pt x="255" y="956"/>
                  </a:cubicBezTo>
                  <a:cubicBezTo>
                    <a:pt x="258" y="955"/>
                    <a:pt x="259" y="956"/>
                    <a:pt x="260" y="957"/>
                  </a:cubicBezTo>
                  <a:cubicBezTo>
                    <a:pt x="272" y="965"/>
                    <a:pt x="278" y="974"/>
                    <a:pt x="271" y="989"/>
                  </a:cubicBezTo>
                  <a:cubicBezTo>
                    <a:pt x="261" y="1008"/>
                    <a:pt x="263" y="1026"/>
                    <a:pt x="280" y="1039"/>
                  </a:cubicBezTo>
                  <a:cubicBezTo>
                    <a:pt x="297" y="1053"/>
                    <a:pt x="300" y="1074"/>
                    <a:pt x="306" y="1093"/>
                  </a:cubicBezTo>
                  <a:cubicBezTo>
                    <a:pt x="308" y="1103"/>
                    <a:pt x="314" y="1115"/>
                    <a:pt x="309" y="1124"/>
                  </a:cubicBezTo>
                  <a:cubicBezTo>
                    <a:pt x="304" y="1135"/>
                    <a:pt x="301" y="1146"/>
                    <a:pt x="296" y="1156"/>
                  </a:cubicBezTo>
                  <a:cubicBezTo>
                    <a:pt x="289" y="1173"/>
                    <a:pt x="293" y="1185"/>
                    <a:pt x="300" y="1200"/>
                  </a:cubicBezTo>
                  <a:cubicBezTo>
                    <a:pt x="306" y="1216"/>
                    <a:pt x="316" y="1230"/>
                    <a:pt x="317" y="1250"/>
                  </a:cubicBezTo>
                  <a:cubicBezTo>
                    <a:pt x="317" y="1265"/>
                    <a:pt x="320" y="1282"/>
                    <a:pt x="329" y="1296"/>
                  </a:cubicBezTo>
                  <a:cubicBezTo>
                    <a:pt x="340" y="1312"/>
                    <a:pt x="350" y="1329"/>
                    <a:pt x="349" y="1350"/>
                  </a:cubicBezTo>
                  <a:cubicBezTo>
                    <a:pt x="349" y="1360"/>
                    <a:pt x="364" y="1371"/>
                    <a:pt x="368" y="1367"/>
                  </a:cubicBezTo>
                  <a:cubicBezTo>
                    <a:pt x="377" y="1359"/>
                    <a:pt x="388" y="1359"/>
                    <a:pt x="397" y="1359"/>
                  </a:cubicBezTo>
                  <a:cubicBezTo>
                    <a:pt x="425" y="1359"/>
                    <a:pt x="448" y="1349"/>
                    <a:pt x="463" y="1326"/>
                  </a:cubicBezTo>
                  <a:cubicBezTo>
                    <a:pt x="473" y="1310"/>
                    <a:pt x="493" y="1299"/>
                    <a:pt x="491" y="1278"/>
                  </a:cubicBezTo>
                  <a:cubicBezTo>
                    <a:pt x="490" y="1267"/>
                    <a:pt x="494" y="1262"/>
                    <a:pt x="501" y="1260"/>
                  </a:cubicBezTo>
                  <a:cubicBezTo>
                    <a:pt x="519" y="1256"/>
                    <a:pt x="518" y="1244"/>
                    <a:pt x="517" y="1231"/>
                  </a:cubicBezTo>
                  <a:cubicBezTo>
                    <a:pt x="516" y="1225"/>
                    <a:pt x="515" y="1220"/>
                    <a:pt x="513" y="1215"/>
                  </a:cubicBezTo>
                  <a:cubicBezTo>
                    <a:pt x="509" y="1209"/>
                    <a:pt x="512" y="1203"/>
                    <a:pt x="516" y="1201"/>
                  </a:cubicBezTo>
                  <a:cubicBezTo>
                    <a:pt x="528" y="1193"/>
                    <a:pt x="537" y="1180"/>
                    <a:pt x="552" y="1175"/>
                  </a:cubicBezTo>
                  <a:cubicBezTo>
                    <a:pt x="563" y="1172"/>
                    <a:pt x="569" y="1163"/>
                    <a:pt x="570" y="1149"/>
                  </a:cubicBezTo>
                  <a:cubicBezTo>
                    <a:pt x="572" y="1122"/>
                    <a:pt x="557" y="1097"/>
                    <a:pt x="555" y="1071"/>
                  </a:cubicBezTo>
                  <a:cubicBezTo>
                    <a:pt x="554" y="1054"/>
                    <a:pt x="558" y="1039"/>
                    <a:pt x="569" y="1029"/>
                  </a:cubicBezTo>
                  <a:cubicBezTo>
                    <a:pt x="587" y="1012"/>
                    <a:pt x="602" y="992"/>
                    <a:pt x="623" y="979"/>
                  </a:cubicBezTo>
                  <a:cubicBezTo>
                    <a:pt x="646" y="964"/>
                    <a:pt x="655" y="939"/>
                    <a:pt x="668" y="918"/>
                  </a:cubicBezTo>
                  <a:cubicBezTo>
                    <a:pt x="673" y="908"/>
                    <a:pt x="680" y="896"/>
                    <a:pt x="674" y="882"/>
                  </a:cubicBezTo>
                  <a:cubicBezTo>
                    <a:pt x="667" y="887"/>
                    <a:pt x="659" y="888"/>
                    <a:pt x="650" y="889"/>
                  </a:cubicBezTo>
                  <a:cubicBezTo>
                    <a:pt x="640" y="889"/>
                    <a:pt x="629" y="892"/>
                    <a:pt x="619" y="896"/>
                  </a:cubicBezTo>
                  <a:cubicBezTo>
                    <a:pt x="614" y="898"/>
                    <a:pt x="606" y="903"/>
                    <a:pt x="605" y="898"/>
                  </a:cubicBezTo>
                  <a:cubicBezTo>
                    <a:pt x="604" y="891"/>
                    <a:pt x="587" y="891"/>
                    <a:pt x="598" y="880"/>
                  </a:cubicBezTo>
                  <a:cubicBezTo>
                    <a:pt x="599" y="878"/>
                    <a:pt x="596" y="876"/>
                    <a:pt x="595" y="874"/>
                  </a:cubicBezTo>
                  <a:cubicBezTo>
                    <a:pt x="586" y="865"/>
                    <a:pt x="581" y="854"/>
                    <a:pt x="567" y="851"/>
                  </a:cubicBezTo>
                  <a:cubicBezTo>
                    <a:pt x="561" y="850"/>
                    <a:pt x="558" y="842"/>
                    <a:pt x="556" y="836"/>
                  </a:cubicBezTo>
                  <a:cubicBezTo>
                    <a:pt x="549" y="817"/>
                    <a:pt x="535" y="801"/>
                    <a:pt x="533" y="779"/>
                  </a:cubicBezTo>
                  <a:cubicBezTo>
                    <a:pt x="533" y="779"/>
                    <a:pt x="533" y="779"/>
                    <a:pt x="532" y="778"/>
                  </a:cubicBezTo>
                  <a:cubicBezTo>
                    <a:pt x="520" y="764"/>
                    <a:pt x="515" y="746"/>
                    <a:pt x="507" y="730"/>
                  </a:cubicBezTo>
                  <a:cubicBezTo>
                    <a:pt x="500" y="718"/>
                    <a:pt x="501" y="717"/>
                    <a:pt x="512" y="711"/>
                  </a:cubicBezTo>
                  <a:cubicBezTo>
                    <a:pt x="527" y="729"/>
                    <a:pt x="538" y="749"/>
                    <a:pt x="552" y="767"/>
                  </a:cubicBezTo>
                  <a:cubicBezTo>
                    <a:pt x="559" y="776"/>
                    <a:pt x="554" y="788"/>
                    <a:pt x="562" y="795"/>
                  </a:cubicBezTo>
                  <a:cubicBezTo>
                    <a:pt x="584" y="814"/>
                    <a:pt x="592" y="840"/>
                    <a:pt x="598" y="867"/>
                  </a:cubicBezTo>
                  <a:cubicBezTo>
                    <a:pt x="600" y="877"/>
                    <a:pt x="605" y="877"/>
                    <a:pt x="612" y="874"/>
                  </a:cubicBezTo>
                  <a:cubicBezTo>
                    <a:pt x="640" y="863"/>
                    <a:pt x="672" y="857"/>
                    <a:pt x="696" y="836"/>
                  </a:cubicBezTo>
                  <a:cubicBezTo>
                    <a:pt x="699" y="834"/>
                    <a:pt x="702" y="834"/>
                    <a:pt x="705" y="834"/>
                  </a:cubicBezTo>
                  <a:cubicBezTo>
                    <a:pt x="720" y="832"/>
                    <a:pt x="733" y="822"/>
                    <a:pt x="739" y="812"/>
                  </a:cubicBezTo>
                  <a:cubicBezTo>
                    <a:pt x="744" y="803"/>
                    <a:pt x="752" y="797"/>
                    <a:pt x="757" y="789"/>
                  </a:cubicBezTo>
                  <a:cubicBezTo>
                    <a:pt x="765" y="777"/>
                    <a:pt x="765" y="767"/>
                    <a:pt x="754" y="764"/>
                  </a:cubicBezTo>
                  <a:cubicBezTo>
                    <a:pt x="738" y="760"/>
                    <a:pt x="732" y="750"/>
                    <a:pt x="728" y="732"/>
                  </a:cubicBezTo>
                  <a:cubicBezTo>
                    <a:pt x="722" y="739"/>
                    <a:pt x="718" y="743"/>
                    <a:pt x="716" y="748"/>
                  </a:cubicBezTo>
                  <a:cubicBezTo>
                    <a:pt x="709" y="762"/>
                    <a:pt x="695" y="755"/>
                    <a:pt x="684" y="757"/>
                  </a:cubicBezTo>
                  <a:cubicBezTo>
                    <a:pt x="679" y="759"/>
                    <a:pt x="684" y="745"/>
                    <a:pt x="681" y="739"/>
                  </a:cubicBezTo>
                  <a:cubicBezTo>
                    <a:pt x="681" y="739"/>
                    <a:pt x="681" y="739"/>
                    <a:pt x="680" y="738"/>
                  </a:cubicBezTo>
                  <a:cubicBezTo>
                    <a:pt x="675" y="733"/>
                    <a:pt x="672" y="750"/>
                    <a:pt x="669" y="741"/>
                  </a:cubicBezTo>
                  <a:cubicBezTo>
                    <a:pt x="665" y="727"/>
                    <a:pt x="653" y="718"/>
                    <a:pt x="649" y="705"/>
                  </a:cubicBezTo>
                  <a:cubicBezTo>
                    <a:pt x="648" y="701"/>
                    <a:pt x="645" y="698"/>
                    <a:pt x="651" y="695"/>
                  </a:cubicBezTo>
                  <a:cubicBezTo>
                    <a:pt x="657" y="692"/>
                    <a:pt x="662" y="688"/>
                    <a:pt x="667" y="694"/>
                  </a:cubicBezTo>
                  <a:cubicBezTo>
                    <a:pt x="670" y="697"/>
                    <a:pt x="674" y="701"/>
                    <a:pt x="676" y="707"/>
                  </a:cubicBezTo>
                  <a:cubicBezTo>
                    <a:pt x="681" y="721"/>
                    <a:pt x="709" y="733"/>
                    <a:pt x="724" y="727"/>
                  </a:cubicBezTo>
                  <a:cubicBezTo>
                    <a:pt x="731" y="725"/>
                    <a:pt x="735" y="725"/>
                    <a:pt x="738" y="733"/>
                  </a:cubicBezTo>
                  <a:cubicBezTo>
                    <a:pt x="740" y="738"/>
                    <a:pt x="743" y="744"/>
                    <a:pt x="750" y="744"/>
                  </a:cubicBezTo>
                  <a:cubicBezTo>
                    <a:pt x="766" y="743"/>
                    <a:pt x="782" y="747"/>
                    <a:pt x="798" y="745"/>
                  </a:cubicBezTo>
                  <a:cubicBezTo>
                    <a:pt x="808" y="743"/>
                    <a:pt x="821" y="740"/>
                    <a:pt x="829" y="745"/>
                  </a:cubicBezTo>
                  <a:cubicBezTo>
                    <a:pt x="842" y="752"/>
                    <a:pt x="851" y="765"/>
                    <a:pt x="862" y="775"/>
                  </a:cubicBezTo>
                  <a:cubicBezTo>
                    <a:pt x="862" y="775"/>
                    <a:pt x="862" y="776"/>
                    <a:pt x="862" y="776"/>
                  </a:cubicBezTo>
                  <a:cubicBezTo>
                    <a:pt x="863" y="791"/>
                    <a:pt x="876" y="798"/>
                    <a:pt x="888" y="791"/>
                  </a:cubicBezTo>
                  <a:cubicBezTo>
                    <a:pt x="890" y="789"/>
                    <a:pt x="890" y="784"/>
                    <a:pt x="894" y="787"/>
                  </a:cubicBezTo>
                  <a:cubicBezTo>
                    <a:pt x="898" y="789"/>
                    <a:pt x="899" y="793"/>
                    <a:pt x="897" y="796"/>
                  </a:cubicBezTo>
                  <a:cubicBezTo>
                    <a:pt x="896" y="799"/>
                    <a:pt x="895" y="802"/>
                    <a:pt x="895" y="805"/>
                  </a:cubicBezTo>
                  <a:cubicBezTo>
                    <a:pt x="903" y="845"/>
                    <a:pt x="919" y="883"/>
                    <a:pt x="936" y="920"/>
                  </a:cubicBezTo>
                  <a:cubicBezTo>
                    <a:pt x="938" y="924"/>
                    <a:pt x="941" y="927"/>
                    <a:pt x="945" y="923"/>
                  </a:cubicBezTo>
                  <a:cubicBezTo>
                    <a:pt x="961" y="909"/>
                    <a:pt x="970" y="890"/>
                    <a:pt x="969" y="869"/>
                  </a:cubicBezTo>
                  <a:cubicBezTo>
                    <a:pt x="969" y="856"/>
                    <a:pt x="972" y="847"/>
                    <a:pt x="983" y="840"/>
                  </a:cubicBezTo>
                  <a:cubicBezTo>
                    <a:pt x="989" y="835"/>
                    <a:pt x="994" y="828"/>
                    <a:pt x="1000" y="824"/>
                  </a:cubicBezTo>
                  <a:cubicBezTo>
                    <a:pt x="1021" y="812"/>
                    <a:pt x="1032" y="786"/>
                    <a:pt x="1059" y="780"/>
                  </a:cubicBezTo>
                  <a:cubicBezTo>
                    <a:pt x="1073" y="776"/>
                    <a:pt x="1079" y="775"/>
                    <a:pt x="1082" y="791"/>
                  </a:cubicBezTo>
                  <a:cubicBezTo>
                    <a:pt x="1082" y="795"/>
                    <a:pt x="1086" y="799"/>
                    <a:pt x="1089" y="801"/>
                  </a:cubicBezTo>
                  <a:cubicBezTo>
                    <a:pt x="1100" y="809"/>
                    <a:pt x="1103" y="820"/>
                    <a:pt x="1102" y="832"/>
                  </a:cubicBezTo>
                  <a:cubicBezTo>
                    <a:pt x="1102" y="836"/>
                    <a:pt x="1099" y="839"/>
                    <a:pt x="1105" y="842"/>
                  </a:cubicBezTo>
                  <a:cubicBezTo>
                    <a:pt x="1110" y="844"/>
                    <a:pt x="1113" y="843"/>
                    <a:pt x="1116" y="839"/>
                  </a:cubicBezTo>
                  <a:cubicBezTo>
                    <a:pt x="1119" y="836"/>
                    <a:pt x="1122" y="832"/>
                    <a:pt x="1126" y="835"/>
                  </a:cubicBezTo>
                  <a:cubicBezTo>
                    <a:pt x="1130" y="837"/>
                    <a:pt x="1132" y="841"/>
                    <a:pt x="1132" y="846"/>
                  </a:cubicBezTo>
                  <a:cubicBezTo>
                    <a:pt x="1132" y="852"/>
                    <a:pt x="1131" y="859"/>
                    <a:pt x="1135" y="865"/>
                  </a:cubicBezTo>
                  <a:cubicBezTo>
                    <a:pt x="1141" y="877"/>
                    <a:pt x="1142" y="889"/>
                    <a:pt x="1139" y="902"/>
                  </a:cubicBezTo>
                  <a:cubicBezTo>
                    <a:pt x="1137" y="913"/>
                    <a:pt x="1136" y="923"/>
                    <a:pt x="1148" y="930"/>
                  </a:cubicBezTo>
                  <a:cubicBezTo>
                    <a:pt x="1153" y="934"/>
                    <a:pt x="1155" y="940"/>
                    <a:pt x="1157" y="947"/>
                  </a:cubicBezTo>
                  <a:cubicBezTo>
                    <a:pt x="1160" y="962"/>
                    <a:pt x="1164" y="978"/>
                    <a:pt x="1181" y="985"/>
                  </a:cubicBezTo>
                  <a:cubicBezTo>
                    <a:pt x="1185" y="987"/>
                    <a:pt x="1189" y="993"/>
                    <a:pt x="1194" y="989"/>
                  </a:cubicBezTo>
                  <a:cubicBezTo>
                    <a:pt x="1198" y="984"/>
                    <a:pt x="1192" y="981"/>
                    <a:pt x="1190" y="977"/>
                  </a:cubicBezTo>
                  <a:cubicBezTo>
                    <a:pt x="1189" y="976"/>
                    <a:pt x="1189" y="973"/>
                    <a:pt x="1189" y="971"/>
                  </a:cubicBezTo>
                  <a:cubicBezTo>
                    <a:pt x="1192" y="953"/>
                    <a:pt x="1179" y="945"/>
                    <a:pt x="1166" y="936"/>
                  </a:cubicBezTo>
                  <a:cubicBezTo>
                    <a:pt x="1156" y="928"/>
                    <a:pt x="1149" y="915"/>
                    <a:pt x="1148" y="903"/>
                  </a:cubicBezTo>
                  <a:cubicBezTo>
                    <a:pt x="1147" y="892"/>
                    <a:pt x="1154" y="881"/>
                    <a:pt x="1158" y="869"/>
                  </a:cubicBezTo>
                  <a:cubicBezTo>
                    <a:pt x="1177" y="881"/>
                    <a:pt x="1195" y="893"/>
                    <a:pt x="1203" y="914"/>
                  </a:cubicBezTo>
                  <a:cubicBezTo>
                    <a:pt x="1205" y="918"/>
                    <a:pt x="1209" y="916"/>
                    <a:pt x="1210" y="913"/>
                  </a:cubicBezTo>
                  <a:cubicBezTo>
                    <a:pt x="1218" y="904"/>
                    <a:pt x="1229" y="900"/>
                    <a:pt x="1239" y="894"/>
                  </a:cubicBezTo>
                  <a:cubicBezTo>
                    <a:pt x="1242" y="893"/>
                    <a:pt x="1245" y="892"/>
                    <a:pt x="1246" y="889"/>
                  </a:cubicBezTo>
                  <a:cubicBezTo>
                    <a:pt x="1251" y="873"/>
                    <a:pt x="1244" y="850"/>
                    <a:pt x="1230" y="838"/>
                  </a:cubicBezTo>
                  <a:cubicBezTo>
                    <a:pt x="1208" y="820"/>
                    <a:pt x="1209" y="803"/>
                    <a:pt x="1231" y="789"/>
                  </a:cubicBezTo>
                  <a:cubicBezTo>
                    <a:pt x="1238" y="784"/>
                    <a:pt x="1250" y="784"/>
                    <a:pt x="1251" y="788"/>
                  </a:cubicBezTo>
                  <a:cubicBezTo>
                    <a:pt x="1254" y="802"/>
                    <a:pt x="1259" y="791"/>
                    <a:pt x="1263" y="790"/>
                  </a:cubicBezTo>
                  <a:cubicBezTo>
                    <a:pt x="1277" y="784"/>
                    <a:pt x="1289" y="775"/>
                    <a:pt x="1306" y="773"/>
                  </a:cubicBezTo>
                  <a:cubicBezTo>
                    <a:pt x="1326" y="772"/>
                    <a:pt x="1340" y="756"/>
                    <a:pt x="1350" y="741"/>
                  </a:cubicBezTo>
                  <a:cubicBezTo>
                    <a:pt x="1356" y="732"/>
                    <a:pt x="1361" y="722"/>
                    <a:pt x="1368" y="714"/>
                  </a:cubicBezTo>
                  <a:cubicBezTo>
                    <a:pt x="1374" y="709"/>
                    <a:pt x="1373" y="702"/>
                    <a:pt x="1373" y="696"/>
                  </a:cubicBezTo>
                  <a:cubicBezTo>
                    <a:pt x="1373" y="693"/>
                    <a:pt x="1367" y="694"/>
                    <a:pt x="1369" y="690"/>
                  </a:cubicBezTo>
                  <a:cubicBezTo>
                    <a:pt x="1374" y="682"/>
                    <a:pt x="1370" y="674"/>
                    <a:pt x="1368" y="667"/>
                  </a:cubicBezTo>
                  <a:cubicBezTo>
                    <a:pt x="1365" y="659"/>
                    <a:pt x="1360" y="649"/>
                    <a:pt x="1352" y="643"/>
                  </a:cubicBezTo>
                  <a:cubicBezTo>
                    <a:pt x="1346" y="639"/>
                    <a:pt x="1349" y="638"/>
                    <a:pt x="1352" y="634"/>
                  </a:cubicBezTo>
                  <a:cubicBezTo>
                    <a:pt x="1360" y="625"/>
                    <a:pt x="1370" y="619"/>
                    <a:pt x="1381" y="614"/>
                  </a:cubicBezTo>
                  <a:cubicBezTo>
                    <a:pt x="1372" y="617"/>
                    <a:pt x="1367" y="602"/>
                    <a:pt x="1358" y="610"/>
                  </a:cubicBezTo>
                  <a:cubicBezTo>
                    <a:pt x="1352" y="615"/>
                    <a:pt x="1348" y="616"/>
                    <a:pt x="1345" y="607"/>
                  </a:cubicBezTo>
                  <a:cubicBezTo>
                    <a:pt x="1343" y="601"/>
                    <a:pt x="1333" y="605"/>
                    <a:pt x="1331" y="598"/>
                  </a:cubicBezTo>
                  <a:cubicBezTo>
                    <a:pt x="1330" y="596"/>
                    <a:pt x="1331" y="595"/>
                    <a:pt x="1333" y="594"/>
                  </a:cubicBezTo>
                  <a:cubicBezTo>
                    <a:pt x="1348" y="592"/>
                    <a:pt x="1357" y="580"/>
                    <a:pt x="1369" y="573"/>
                  </a:cubicBezTo>
                  <a:cubicBezTo>
                    <a:pt x="1372" y="570"/>
                    <a:pt x="1374" y="570"/>
                    <a:pt x="1376" y="573"/>
                  </a:cubicBezTo>
                  <a:cubicBezTo>
                    <a:pt x="1378" y="575"/>
                    <a:pt x="1378" y="577"/>
                    <a:pt x="1376" y="579"/>
                  </a:cubicBezTo>
                  <a:cubicBezTo>
                    <a:pt x="1372" y="583"/>
                    <a:pt x="1364" y="587"/>
                    <a:pt x="1371" y="593"/>
                  </a:cubicBezTo>
                  <a:cubicBezTo>
                    <a:pt x="1377" y="598"/>
                    <a:pt x="1381" y="589"/>
                    <a:pt x="1386" y="587"/>
                  </a:cubicBezTo>
                  <a:cubicBezTo>
                    <a:pt x="1388" y="587"/>
                    <a:pt x="1391" y="585"/>
                    <a:pt x="1392" y="584"/>
                  </a:cubicBezTo>
                  <a:cubicBezTo>
                    <a:pt x="1397" y="581"/>
                    <a:pt x="1400" y="582"/>
                    <a:pt x="1404" y="586"/>
                  </a:cubicBezTo>
                  <a:cubicBezTo>
                    <a:pt x="1408" y="589"/>
                    <a:pt x="1409" y="592"/>
                    <a:pt x="1406" y="597"/>
                  </a:cubicBezTo>
                  <a:cubicBezTo>
                    <a:pt x="1400" y="605"/>
                    <a:pt x="1404" y="607"/>
                    <a:pt x="1413" y="607"/>
                  </a:cubicBezTo>
                  <a:cubicBezTo>
                    <a:pt x="1420" y="606"/>
                    <a:pt x="1426" y="613"/>
                    <a:pt x="1424" y="618"/>
                  </a:cubicBezTo>
                  <a:cubicBezTo>
                    <a:pt x="1420" y="625"/>
                    <a:pt x="1420" y="633"/>
                    <a:pt x="1420" y="642"/>
                  </a:cubicBezTo>
                  <a:cubicBezTo>
                    <a:pt x="1420" y="644"/>
                    <a:pt x="1421" y="647"/>
                    <a:pt x="1425" y="647"/>
                  </a:cubicBezTo>
                  <a:cubicBezTo>
                    <a:pt x="1450" y="642"/>
                    <a:pt x="1458" y="621"/>
                    <a:pt x="1443" y="601"/>
                  </a:cubicBezTo>
                  <a:cubicBezTo>
                    <a:pt x="1440" y="598"/>
                    <a:pt x="1437" y="595"/>
                    <a:pt x="1435" y="592"/>
                  </a:cubicBezTo>
                  <a:cubicBezTo>
                    <a:pt x="1431" y="588"/>
                    <a:pt x="1429" y="585"/>
                    <a:pt x="1437" y="582"/>
                  </a:cubicBezTo>
                  <a:cubicBezTo>
                    <a:pt x="1446" y="578"/>
                    <a:pt x="1452" y="571"/>
                    <a:pt x="1456" y="561"/>
                  </a:cubicBezTo>
                  <a:cubicBezTo>
                    <a:pt x="1460" y="550"/>
                    <a:pt x="1470" y="543"/>
                    <a:pt x="1483" y="546"/>
                  </a:cubicBezTo>
                  <a:cubicBezTo>
                    <a:pt x="1490" y="548"/>
                    <a:pt x="1495" y="546"/>
                    <a:pt x="1501" y="543"/>
                  </a:cubicBezTo>
                  <a:cubicBezTo>
                    <a:pt x="1524" y="528"/>
                    <a:pt x="1536" y="504"/>
                    <a:pt x="1552" y="483"/>
                  </a:cubicBezTo>
                  <a:cubicBezTo>
                    <a:pt x="1565" y="466"/>
                    <a:pt x="1563" y="444"/>
                    <a:pt x="1569" y="425"/>
                  </a:cubicBezTo>
                  <a:cubicBezTo>
                    <a:pt x="1574" y="410"/>
                    <a:pt x="1557" y="396"/>
                    <a:pt x="1545" y="404"/>
                  </a:cubicBezTo>
                  <a:cubicBezTo>
                    <a:pt x="1536" y="410"/>
                    <a:pt x="1530" y="405"/>
                    <a:pt x="1527" y="402"/>
                  </a:cubicBezTo>
                  <a:cubicBezTo>
                    <a:pt x="1522" y="397"/>
                    <a:pt x="1515" y="397"/>
                    <a:pt x="1510" y="392"/>
                  </a:cubicBezTo>
                  <a:cubicBezTo>
                    <a:pt x="1533" y="373"/>
                    <a:pt x="1556" y="353"/>
                    <a:pt x="1579" y="334"/>
                  </a:cubicBezTo>
                  <a:cubicBezTo>
                    <a:pt x="1587" y="328"/>
                    <a:pt x="1597" y="320"/>
                    <a:pt x="1607" y="325"/>
                  </a:cubicBezTo>
                  <a:cubicBezTo>
                    <a:pt x="1622" y="332"/>
                    <a:pt x="1634" y="330"/>
                    <a:pt x="1649" y="326"/>
                  </a:cubicBezTo>
                  <a:cubicBezTo>
                    <a:pt x="1658" y="323"/>
                    <a:pt x="1669" y="317"/>
                    <a:pt x="1677" y="332"/>
                  </a:cubicBezTo>
                  <a:cubicBezTo>
                    <a:pt x="1683" y="343"/>
                    <a:pt x="1692" y="326"/>
                    <a:pt x="1700" y="330"/>
                  </a:cubicBezTo>
                  <a:cubicBezTo>
                    <a:pt x="1702" y="331"/>
                    <a:pt x="1703" y="329"/>
                    <a:pt x="1703" y="326"/>
                  </a:cubicBezTo>
                  <a:cubicBezTo>
                    <a:pt x="1705" y="310"/>
                    <a:pt x="1736" y="287"/>
                    <a:pt x="1752" y="289"/>
                  </a:cubicBezTo>
                  <a:cubicBezTo>
                    <a:pt x="1751" y="294"/>
                    <a:pt x="1769" y="283"/>
                    <a:pt x="1758" y="296"/>
                  </a:cubicBezTo>
                  <a:cubicBezTo>
                    <a:pt x="1756" y="300"/>
                    <a:pt x="1760" y="301"/>
                    <a:pt x="1762" y="304"/>
                  </a:cubicBezTo>
                  <a:cubicBezTo>
                    <a:pt x="1764" y="307"/>
                    <a:pt x="1767" y="306"/>
                    <a:pt x="1769" y="304"/>
                  </a:cubicBezTo>
                  <a:cubicBezTo>
                    <a:pt x="1776" y="295"/>
                    <a:pt x="1790" y="296"/>
                    <a:pt x="1793" y="282"/>
                  </a:cubicBezTo>
                  <a:cubicBezTo>
                    <a:pt x="1795" y="274"/>
                    <a:pt x="1803" y="273"/>
                    <a:pt x="1809" y="280"/>
                  </a:cubicBezTo>
                  <a:cubicBezTo>
                    <a:pt x="1807" y="284"/>
                    <a:pt x="1801" y="280"/>
                    <a:pt x="1801" y="284"/>
                  </a:cubicBezTo>
                  <a:cubicBezTo>
                    <a:pt x="1800" y="299"/>
                    <a:pt x="1790" y="304"/>
                    <a:pt x="1780" y="311"/>
                  </a:cubicBezTo>
                  <a:cubicBezTo>
                    <a:pt x="1762" y="323"/>
                    <a:pt x="1752" y="344"/>
                    <a:pt x="1730" y="350"/>
                  </a:cubicBezTo>
                  <a:cubicBezTo>
                    <a:pt x="1729" y="350"/>
                    <a:pt x="1727" y="351"/>
                    <a:pt x="1727" y="353"/>
                  </a:cubicBezTo>
                  <a:cubicBezTo>
                    <a:pt x="1720" y="370"/>
                    <a:pt x="1709" y="386"/>
                    <a:pt x="1716" y="406"/>
                  </a:cubicBezTo>
                  <a:cubicBezTo>
                    <a:pt x="1718" y="414"/>
                    <a:pt x="1721" y="423"/>
                    <a:pt x="1723" y="431"/>
                  </a:cubicBezTo>
                  <a:cubicBezTo>
                    <a:pt x="1724" y="436"/>
                    <a:pt x="1723" y="443"/>
                    <a:pt x="1727" y="443"/>
                  </a:cubicBezTo>
                  <a:cubicBezTo>
                    <a:pt x="1732" y="443"/>
                    <a:pt x="1738" y="439"/>
                    <a:pt x="1739" y="433"/>
                  </a:cubicBezTo>
                  <a:cubicBezTo>
                    <a:pt x="1742" y="421"/>
                    <a:pt x="1752" y="413"/>
                    <a:pt x="1759" y="404"/>
                  </a:cubicBezTo>
                  <a:cubicBezTo>
                    <a:pt x="1767" y="395"/>
                    <a:pt x="1780" y="389"/>
                    <a:pt x="1783" y="375"/>
                  </a:cubicBezTo>
                  <a:cubicBezTo>
                    <a:pt x="1783" y="371"/>
                    <a:pt x="1789" y="373"/>
                    <a:pt x="1791" y="370"/>
                  </a:cubicBezTo>
                  <a:cubicBezTo>
                    <a:pt x="1780" y="366"/>
                    <a:pt x="1796" y="350"/>
                    <a:pt x="1780" y="348"/>
                  </a:cubicBezTo>
                  <a:cubicBezTo>
                    <a:pt x="1779" y="348"/>
                    <a:pt x="1778" y="346"/>
                    <a:pt x="1778" y="344"/>
                  </a:cubicBezTo>
                  <a:cubicBezTo>
                    <a:pt x="1778" y="341"/>
                    <a:pt x="1798" y="318"/>
                    <a:pt x="1801" y="318"/>
                  </a:cubicBezTo>
                  <a:cubicBezTo>
                    <a:pt x="1810" y="319"/>
                    <a:pt x="1818" y="306"/>
                    <a:pt x="1826" y="317"/>
                  </a:cubicBezTo>
                  <a:cubicBezTo>
                    <a:pt x="1831" y="308"/>
                    <a:pt x="1844" y="309"/>
                    <a:pt x="1847" y="311"/>
                  </a:cubicBezTo>
                  <a:cubicBezTo>
                    <a:pt x="1865" y="322"/>
                    <a:pt x="1874" y="306"/>
                    <a:pt x="1886" y="300"/>
                  </a:cubicBezTo>
                  <a:cubicBezTo>
                    <a:pt x="1891" y="298"/>
                    <a:pt x="1895" y="294"/>
                    <a:pt x="1900" y="293"/>
                  </a:cubicBezTo>
                  <a:cubicBezTo>
                    <a:pt x="1916" y="289"/>
                    <a:pt x="1927" y="274"/>
                    <a:pt x="1946" y="281"/>
                  </a:cubicBezTo>
                  <a:cubicBezTo>
                    <a:pt x="1956" y="285"/>
                    <a:pt x="1954" y="276"/>
                    <a:pt x="1953" y="270"/>
                  </a:cubicBezTo>
                  <a:cubicBezTo>
                    <a:pt x="1949" y="255"/>
                    <a:pt x="1936" y="249"/>
                    <a:pt x="1923" y="242"/>
                  </a:cubicBezTo>
                  <a:cubicBezTo>
                    <a:pt x="1929" y="240"/>
                    <a:pt x="1932" y="240"/>
                    <a:pt x="1937" y="244"/>
                  </a:cubicBezTo>
                  <a:cubicBezTo>
                    <a:pt x="1948" y="252"/>
                    <a:pt x="1966" y="241"/>
                    <a:pt x="1964" y="228"/>
                  </a:cubicBezTo>
                  <a:cubicBezTo>
                    <a:pt x="1963" y="222"/>
                    <a:pt x="1966" y="220"/>
                    <a:pt x="1970" y="220"/>
                  </a:cubicBezTo>
                  <a:cubicBezTo>
                    <a:pt x="1976" y="218"/>
                    <a:pt x="1972" y="223"/>
                    <a:pt x="1973" y="225"/>
                  </a:cubicBezTo>
                  <a:cubicBezTo>
                    <a:pt x="1974" y="230"/>
                    <a:pt x="1977" y="234"/>
                    <a:pt x="1983" y="232"/>
                  </a:cubicBezTo>
                  <a:cubicBezTo>
                    <a:pt x="1993" y="230"/>
                    <a:pt x="1999" y="233"/>
                    <a:pt x="2005" y="240"/>
                  </a:cubicBezTo>
                  <a:cubicBezTo>
                    <a:pt x="2011" y="247"/>
                    <a:pt x="2019" y="252"/>
                    <a:pt x="2028" y="251"/>
                  </a:cubicBezTo>
                  <a:cubicBezTo>
                    <a:pt x="2036" y="250"/>
                    <a:pt x="2039" y="243"/>
                    <a:pt x="2038" y="234"/>
                  </a:cubicBezTo>
                  <a:cubicBezTo>
                    <a:pt x="2038" y="230"/>
                    <a:pt x="2044" y="233"/>
                    <a:pt x="2044" y="232"/>
                  </a:cubicBezTo>
                  <a:cubicBezTo>
                    <a:pt x="2047" y="225"/>
                    <a:pt x="2059" y="232"/>
                    <a:pt x="2059" y="223"/>
                  </a:cubicBezTo>
                  <a:close/>
                  <a:moveTo>
                    <a:pt x="704" y="589"/>
                  </a:moveTo>
                  <a:cubicBezTo>
                    <a:pt x="709" y="597"/>
                    <a:pt x="708" y="608"/>
                    <a:pt x="704" y="616"/>
                  </a:cubicBezTo>
                  <a:cubicBezTo>
                    <a:pt x="702" y="620"/>
                    <a:pt x="690" y="620"/>
                    <a:pt x="683" y="619"/>
                  </a:cubicBezTo>
                  <a:cubicBezTo>
                    <a:pt x="676" y="617"/>
                    <a:pt x="669" y="613"/>
                    <a:pt x="663" y="609"/>
                  </a:cubicBezTo>
                  <a:cubicBezTo>
                    <a:pt x="657" y="604"/>
                    <a:pt x="650" y="599"/>
                    <a:pt x="658" y="590"/>
                  </a:cubicBezTo>
                  <a:cubicBezTo>
                    <a:pt x="670" y="575"/>
                    <a:pt x="656" y="564"/>
                    <a:pt x="649" y="553"/>
                  </a:cubicBezTo>
                  <a:cubicBezTo>
                    <a:pt x="644" y="544"/>
                    <a:pt x="638" y="537"/>
                    <a:pt x="643" y="526"/>
                  </a:cubicBezTo>
                  <a:cubicBezTo>
                    <a:pt x="649" y="512"/>
                    <a:pt x="657" y="500"/>
                    <a:pt x="674" y="498"/>
                  </a:cubicBezTo>
                  <a:cubicBezTo>
                    <a:pt x="680" y="497"/>
                    <a:pt x="686" y="498"/>
                    <a:pt x="692" y="498"/>
                  </a:cubicBezTo>
                  <a:cubicBezTo>
                    <a:pt x="698" y="497"/>
                    <a:pt x="700" y="501"/>
                    <a:pt x="700" y="507"/>
                  </a:cubicBezTo>
                  <a:cubicBezTo>
                    <a:pt x="700" y="513"/>
                    <a:pt x="698" y="518"/>
                    <a:pt x="692" y="516"/>
                  </a:cubicBezTo>
                  <a:cubicBezTo>
                    <a:pt x="681" y="512"/>
                    <a:pt x="678" y="522"/>
                    <a:pt x="672" y="526"/>
                  </a:cubicBezTo>
                  <a:cubicBezTo>
                    <a:pt x="678" y="532"/>
                    <a:pt x="675" y="545"/>
                    <a:pt x="687" y="546"/>
                  </a:cubicBezTo>
                  <a:cubicBezTo>
                    <a:pt x="688" y="546"/>
                    <a:pt x="690" y="547"/>
                    <a:pt x="690" y="547"/>
                  </a:cubicBezTo>
                  <a:cubicBezTo>
                    <a:pt x="691" y="560"/>
                    <a:pt x="707" y="558"/>
                    <a:pt x="713" y="569"/>
                  </a:cubicBezTo>
                  <a:cubicBezTo>
                    <a:pt x="693" y="572"/>
                    <a:pt x="693" y="572"/>
                    <a:pt x="704" y="58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Freeform 4">
              <a:extLst>
                <a:ext uri="{FF2B5EF4-FFF2-40B4-BE49-F238E27FC236}">
                  <a16:creationId xmlns:a16="http://schemas.microsoft.com/office/drawing/2014/main" id="{D97E9CC5-B2DE-4732-9D18-8D4F04088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0374" y="1232793"/>
              <a:ext cx="3182947" cy="3735447"/>
            </a:xfrm>
            <a:custGeom>
              <a:avLst/>
              <a:gdLst>
                <a:gd name="T0" fmla="*/ 1175 w 1335"/>
                <a:gd name="T1" fmla="*/ 940 h 1566"/>
                <a:gd name="T2" fmla="*/ 1056 w 1335"/>
                <a:gd name="T3" fmla="*/ 840 h 1566"/>
                <a:gd name="T4" fmla="*/ 910 w 1335"/>
                <a:gd name="T5" fmla="*/ 859 h 1566"/>
                <a:gd name="T6" fmla="*/ 797 w 1335"/>
                <a:gd name="T7" fmla="*/ 770 h 1566"/>
                <a:gd name="T8" fmla="*/ 706 w 1335"/>
                <a:gd name="T9" fmla="*/ 720 h 1566"/>
                <a:gd name="T10" fmla="*/ 778 w 1335"/>
                <a:gd name="T11" fmla="*/ 636 h 1566"/>
                <a:gd name="T12" fmla="*/ 880 w 1335"/>
                <a:gd name="T13" fmla="*/ 669 h 1566"/>
                <a:gd name="T14" fmla="*/ 924 w 1335"/>
                <a:gd name="T15" fmla="*/ 540 h 1566"/>
                <a:gd name="T16" fmla="*/ 1051 w 1335"/>
                <a:gd name="T17" fmla="*/ 459 h 1566"/>
                <a:gd name="T18" fmla="*/ 1030 w 1335"/>
                <a:gd name="T19" fmla="*/ 404 h 1566"/>
                <a:gd name="T20" fmla="*/ 1151 w 1335"/>
                <a:gd name="T21" fmla="*/ 422 h 1566"/>
                <a:gd name="T22" fmla="*/ 1098 w 1335"/>
                <a:gd name="T23" fmla="*/ 319 h 1566"/>
                <a:gd name="T24" fmla="*/ 983 w 1335"/>
                <a:gd name="T25" fmla="*/ 246 h 1566"/>
                <a:gd name="T26" fmla="*/ 895 w 1335"/>
                <a:gd name="T27" fmla="*/ 273 h 1566"/>
                <a:gd name="T28" fmla="*/ 856 w 1335"/>
                <a:gd name="T29" fmla="*/ 345 h 1566"/>
                <a:gd name="T30" fmla="*/ 767 w 1335"/>
                <a:gd name="T31" fmla="*/ 209 h 1566"/>
                <a:gd name="T32" fmla="*/ 869 w 1335"/>
                <a:gd name="T33" fmla="*/ 195 h 1566"/>
                <a:gd name="T34" fmla="*/ 905 w 1335"/>
                <a:gd name="T35" fmla="*/ 88 h 1566"/>
                <a:gd name="T36" fmla="*/ 921 w 1335"/>
                <a:gd name="T37" fmla="*/ 168 h 1566"/>
                <a:gd name="T38" fmla="*/ 1015 w 1335"/>
                <a:gd name="T39" fmla="*/ 215 h 1566"/>
                <a:gd name="T40" fmla="*/ 1042 w 1335"/>
                <a:gd name="T41" fmla="*/ 170 h 1566"/>
                <a:gd name="T42" fmla="*/ 942 w 1335"/>
                <a:gd name="T43" fmla="*/ 58 h 1566"/>
                <a:gd name="T44" fmla="*/ 823 w 1335"/>
                <a:gd name="T45" fmla="*/ 58 h 1566"/>
                <a:gd name="T46" fmla="*/ 841 w 1335"/>
                <a:gd name="T47" fmla="*/ 87 h 1566"/>
                <a:gd name="T48" fmla="*/ 734 w 1335"/>
                <a:gd name="T49" fmla="*/ 53 h 1566"/>
                <a:gd name="T50" fmla="*/ 725 w 1335"/>
                <a:gd name="T51" fmla="*/ 37 h 1566"/>
                <a:gd name="T52" fmla="*/ 595 w 1335"/>
                <a:gd name="T53" fmla="*/ 119 h 1566"/>
                <a:gd name="T54" fmla="*/ 539 w 1335"/>
                <a:gd name="T55" fmla="*/ 102 h 1566"/>
                <a:gd name="T56" fmla="*/ 625 w 1335"/>
                <a:gd name="T57" fmla="*/ 18 h 1566"/>
                <a:gd name="T58" fmla="*/ 546 w 1335"/>
                <a:gd name="T59" fmla="*/ 40 h 1566"/>
                <a:gd name="T60" fmla="*/ 436 w 1335"/>
                <a:gd name="T61" fmla="*/ 25 h 1566"/>
                <a:gd name="T62" fmla="*/ 508 w 1335"/>
                <a:gd name="T63" fmla="*/ 89 h 1566"/>
                <a:gd name="T64" fmla="*/ 395 w 1335"/>
                <a:gd name="T65" fmla="*/ 84 h 1566"/>
                <a:gd name="T66" fmla="*/ 274 w 1335"/>
                <a:gd name="T67" fmla="*/ 91 h 1566"/>
                <a:gd name="T68" fmla="*/ 58 w 1335"/>
                <a:gd name="T69" fmla="*/ 85 h 1566"/>
                <a:gd name="T70" fmla="*/ 6 w 1335"/>
                <a:gd name="T71" fmla="*/ 171 h 1566"/>
                <a:gd name="T72" fmla="*/ 27 w 1335"/>
                <a:gd name="T73" fmla="*/ 245 h 1566"/>
                <a:gd name="T74" fmla="*/ 82 w 1335"/>
                <a:gd name="T75" fmla="*/ 302 h 1566"/>
                <a:gd name="T76" fmla="*/ 130 w 1335"/>
                <a:gd name="T77" fmla="*/ 292 h 1566"/>
                <a:gd name="T78" fmla="*/ 164 w 1335"/>
                <a:gd name="T79" fmla="*/ 264 h 1566"/>
                <a:gd name="T80" fmla="*/ 292 w 1335"/>
                <a:gd name="T81" fmla="*/ 270 h 1566"/>
                <a:gd name="T82" fmla="*/ 370 w 1335"/>
                <a:gd name="T83" fmla="*/ 330 h 1566"/>
                <a:gd name="T84" fmla="*/ 462 w 1335"/>
                <a:gd name="T85" fmla="*/ 561 h 1566"/>
                <a:gd name="T86" fmla="*/ 582 w 1335"/>
                <a:gd name="T87" fmla="*/ 694 h 1566"/>
                <a:gd name="T88" fmla="*/ 659 w 1335"/>
                <a:gd name="T89" fmla="*/ 763 h 1566"/>
                <a:gd name="T90" fmla="*/ 804 w 1335"/>
                <a:gd name="T91" fmla="*/ 817 h 1566"/>
                <a:gd name="T92" fmla="*/ 925 w 1335"/>
                <a:gd name="T93" fmla="*/ 950 h 1566"/>
                <a:gd name="T94" fmla="*/ 948 w 1335"/>
                <a:gd name="T95" fmla="*/ 1107 h 1566"/>
                <a:gd name="T96" fmla="*/ 947 w 1335"/>
                <a:gd name="T97" fmla="*/ 1386 h 1566"/>
                <a:gd name="T98" fmla="*/ 931 w 1335"/>
                <a:gd name="T99" fmla="*/ 1479 h 1566"/>
                <a:gd name="T100" fmla="*/ 947 w 1335"/>
                <a:gd name="T101" fmla="*/ 1532 h 1566"/>
                <a:gd name="T102" fmla="*/ 984 w 1335"/>
                <a:gd name="T103" fmla="*/ 1562 h 1566"/>
                <a:gd name="T104" fmla="*/ 1027 w 1335"/>
                <a:gd name="T105" fmla="*/ 1382 h 1566"/>
                <a:gd name="T106" fmla="*/ 1169 w 1335"/>
                <a:gd name="T107" fmla="*/ 1254 h 1566"/>
                <a:gd name="T108" fmla="*/ 1306 w 1335"/>
                <a:gd name="T109" fmla="*/ 1061 h 1566"/>
                <a:gd name="T110" fmla="*/ 720 w 1335"/>
                <a:gd name="T111" fmla="*/ 125 h 1566"/>
                <a:gd name="T112" fmla="*/ 548 w 1335"/>
                <a:gd name="T113" fmla="*/ 619 h 1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35" h="1566">
                  <a:moveTo>
                    <a:pt x="1314" y="992"/>
                  </a:moveTo>
                  <a:cubicBezTo>
                    <a:pt x="1312" y="992"/>
                    <a:pt x="1309" y="989"/>
                    <a:pt x="1307" y="987"/>
                  </a:cubicBezTo>
                  <a:cubicBezTo>
                    <a:pt x="1291" y="969"/>
                    <a:pt x="1270" y="967"/>
                    <a:pt x="1247" y="969"/>
                  </a:cubicBezTo>
                  <a:cubicBezTo>
                    <a:pt x="1244" y="969"/>
                    <a:pt x="1239" y="971"/>
                    <a:pt x="1238" y="967"/>
                  </a:cubicBezTo>
                  <a:cubicBezTo>
                    <a:pt x="1236" y="953"/>
                    <a:pt x="1224" y="954"/>
                    <a:pt x="1214" y="950"/>
                  </a:cubicBezTo>
                  <a:cubicBezTo>
                    <a:pt x="1208" y="948"/>
                    <a:pt x="1202" y="944"/>
                    <a:pt x="1200" y="955"/>
                  </a:cubicBezTo>
                  <a:cubicBezTo>
                    <a:pt x="1200" y="957"/>
                    <a:pt x="1197" y="957"/>
                    <a:pt x="1195" y="957"/>
                  </a:cubicBezTo>
                  <a:cubicBezTo>
                    <a:pt x="1194" y="957"/>
                    <a:pt x="1192" y="956"/>
                    <a:pt x="1193" y="954"/>
                  </a:cubicBezTo>
                  <a:cubicBezTo>
                    <a:pt x="1198" y="935"/>
                    <a:pt x="1181" y="946"/>
                    <a:pt x="1175" y="940"/>
                  </a:cubicBezTo>
                  <a:cubicBezTo>
                    <a:pt x="1183" y="933"/>
                    <a:pt x="1186" y="926"/>
                    <a:pt x="1175" y="919"/>
                  </a:cubicBezTo>
                  <a:cubicBezTo>
                    <a:pt x="1173" y="918"/>
                    <a:pt x="1171" y="914"/>
                    <a:pt x="1171" y="911"/>
                  </a:cubicBezTo>
                  <a:cubicBezTo>
                    <a:pt x="1170" y="896"/>
                    <a:pt x="1158" y="890"/>
                    <a:pt x="1146" y="885"/>
                  </a:cubicBezTo>
                  <a:cubicBezTo>
                    <a:pt x="1136" y="881"/>
                    <a:pt x="1126" y="879"/>
                    <a:pt x="1115" y="879"/>
                  </a:cubicBezTo>
                  <a:cubicBezTo>
                    <a:pt x="1106" y="879"/>
                    <a:pt x="1099" y="875"/>
                    <a:pt x="1097" y="869"/>
                  </a:cubicBezTo>
                  <a:cubicBezTo>
                    <a:pt x="1095" y="861"/>
                    <a:pt x="1087" y="858"/>
                    <a:pt x="1083" y="857"/>
                  </a:cubicBezTo>
                  <a:cubicBezTo>
                    <a:pt x="1069" y="856"/>
                    <a:pt x="1068" y="848"/>
                    <a:pt x="1069" y="837"/>
                  </a:cubicBezTo>
                  <a:cubicBezTo>
                    <a:pt x="1069" y="835"/>
                    <a:pt x="1068" y="834"/>
                    <a:pt x="1068" y="834"/>
                  </a:cubicBezTo>
                  <a:cubicBezTo>
                    <a:pt x="1061" y="834"/>
                    <a:pt x="1063" y="850"/>
                    <a:pt x="1056" y="840"/>
                  </a:cubicBezTo>
                  <a:cubicBezTo>
                    <a:pt x="1051" y="833"/>
                    <a:pt x="1047" y="834"/>
                    <a:pt x="1041" y="837"/>
                  </a:cubicBezTo>
                  <a:cubicBezTo>
                    <a:pt x="1029" y="844"/>
                    <a:pt x="1016" y="832"/>
                    <a:pt x="1004" y="837"/>
                  </a:cubicBezTo>
                  <a:cubicBezTo>
                    <a:pt x="1001" y="838"/>
                    <a:pt x="998" y="835"/>
                    <a:pt x="998" y="833"/>
                  </a:cubicBezTo>
                  <a:cubicBezTo>
                    <a:pt x="997" y="821"/>
                    <a:pt x="986" y="822"/>
                    <a:pt x="982" y="823"/>
                  </a:cubicBezTo>
                  <a:cubicBezTo>
                    <a:pt x="973" y="825"/>
                    <a:pt x="963" y="830"/>
                    <a:pt x="968" y="843"/>
                  </a:cubicBezTo>
                  <a:cubicBezTo>
                    <a:pt x="969" y="846"/>
                    <a:pt x="967" y="848"/>
                    <a:pt x="965" y="848"/>
                  </a:cubicBezTo>
                  <a:cubicBezTo>
                    <a:pt x="962" y="849"/>
                    <a:pt x="961" y="847"/>
                    <a:pt x="960" y="844"/>
                  </a:cubicBezTo>
                  <a:cubicBezTo>
                    <a:pt x="960" y="836"/>
                    <a:pt x="960" y="827"/>
                    <a:pt x="969" y="818"/>
                  </a:cubicBezTo>
                  <a:cubicBezTo>
                    <a:pt x="940" y="823"/>
                    <a:pt x="922" y="838"/>
                    <a:pt x="910" y="859"/>
                  </a:cubicBezTo>
                  <a:cubicBezTo>
                    <a:pt x="900" y="851"/>
                    <a:pt x="892" y="839"/>
                    <a:pt x="880" y="846"/>
                  </a:cubicBezTo>
                  <a:cubicBezTo>
                    <a:pt x="871" y="851"/>
                    <a:pt x="867" y="849"/>
                    <a:pt x="860" y="844"/>
                  </a:cubicBezTo>
                  <a:cubicBezTo>
                    <a:pt x="845" y="832"/>
                    <a:pt x="840" y="819"/>
                    <a:pt x="849" y="801"/>
                  </a:cubicBezTo>
                  <a:cubicBezTo>
                    <a:pt x="849" y="799"/>
                    <a:pt x="849" y="797"/>
                    <a:pt x="849" y="795"/>
                  </a:cubicBezTo>
                  <a:cubicBezTo>
                    <a:pt x="850" y="786"/>
                    <a:pt x="850" y="779"/>
                    <a:pt x="838" y="781"/>
                  </a:cubicBezTo>
                  <a:cubicBezTo>
                    <a:pt x="836" y="781"/>
                    <a:pt x="834" y="780"/>
                    <a:pt x="832" y="780"/>
                  </a:cubicBezTo>
                  <a:cubicBezTo>
                    <a:pt x="831" y="779"/>
                    <a:pt x="830" y="779"/>
                    <a:pt x="829" y="778"/>
                  </a:cubicBezTo>
                  <a:cubicBezTo>
                    <a:pt x="820" y="779"/>
                    <a:pt x="811" y="780"/>
                    <a:pt x="802" y="781"/>
                  </a:cubicBezTo>
                  <a:cubicBezTo>
                    <a:pt x="794" y="780"/>
                    <a:pt x="794" y="773"/>
                    <a:pt x="797" y="770"/>
                  </a:cubicBezTo>
                  <a:cubicBezTo>
                    <a:pt x="805" y="761"/>
                    <a:pt x="807" y="751"/>
                    <a:pt x="809" y="739"/>
                  </a:cubicBezTo>
                  <a:cubicBezTo>
                    <a:pt x="813" y="723"/>
                    <a:pt x="813" y="721"/>
                    <a:pt x="796" y="721"/>
                  </a:cubicBezTo>
                  <a:cubicBezTo>
                    <a:pt x="791" y="721"/>
                    <a:pt x="786" y="721"/>
                    <a:pt x="781" y="721"/>
                  </a:cubicBezTo>
                  <a:cubicBezTo>
                    <a:pt x="772" y="720"/>
                    <a:pt x="772" y="726"/>
                    <a:pt x="773" y="732"/>
                  </a:cubicBezTo>
                  <a:cubicBezTo>
                    <a:pt x="773" y="734"/>
                    <a:pt x="772" y="737"/>
                    <a:pt x="772" y="739"/>
                  </a:cubicBezTo>
                  <a:cubicBezTo>
                    <a:pt x="767" y="743"/>
                    <a:pt x="762" y="748"/>
                    <a:pt x="757" y="752"/>
                  </a:cubicBezTo>
                  <a:cubicBezTo>
                    <a:pt x="751" y="752"/>
                    <a:pt x="745" y="752"/>
                    <a:pt x="739" y="752"/>
                  </a:cubicBezTo>
                  <a:cubicBezTo>
                    <a:pt x="728" y="752"/>
                    <a:pt x="722" y="744"/>
                    <a:pt x="718" y="736"/>
                  </a:cubicBezTo>
                  <a:cubicBezTo>
                    <a:pt x="715" y="729"/>
                    <a:pt x="711" y="724"/>
                    <a:pt x="706" y="720"/>
                  </a:cubicBezTo>
                  <a:cubicBezTo>
                    <a:pt x="706" y="704"/>
                    <a:pt x="706" y="687"/>
                    <a:pt x="707" y="671"/>
                  </a:cubicBezTo>
                  <a:cubicBezTo>
                    <a:pt x="710" y="670"/>
                    <a:pt x="712" y="667"/>
                    <a:pt x="711" y="663"/>
                  </a:cubicBezTo>
                  <a:cubicBezTo>
                    <a:pt x="715" y="658"/>
                    <a:pt x="719" y="653"/>
                    <a:pt x="724" y="648"/>
                  </a:cubicBezTo>
                  <a:cubicBezTo>
                    <a:pt x="724" y="645"/>
                    <a:pt x="725" y="643"/>
                    <a:pt x="726" y="642"/>
                  </a:cubicBezTo>
                  <a:cubicBezTo>
                    <a:pt x="725" y="643"/>
                    <a:pt x="724" y="645"/>
                    <a:pt x="724" y="647"/>
                  </a:cubicBezTo>
                  <a:cubicBezTo>
                    <a:pt x="734" y="649"/>
                    <a:pt x="738" y="639"/>
                    <a:pt x="745" y="635"/>
                  </a:cubicBezTo>
                  <a:cubicBezTo>
                    <a:pt x="752" y="636"/>
                    <a:pt x="759" y="636"/>
                    <a:pt x="766" y="636"/>
                  </a:cubicBezTo>
                  <a:cubicBezTo>
                    <a:pt x="767" y="637"/>
                    <a:pt x="768" y="637"/>
                    <a:pt x="769" y="638"/>
                  </a:cubicBezTo>
                  <a:cubicBezTo>
                    <a:pt x="772" y="639"/>
                    <a:pt x="776" y="640"/>
                    <a:pt x="778" y="636"/>
                  </a:cubicBezTo>
                  <a:cubicBezTo>
                    <a:pt x="787" y="642"/>
                    <a:pt x="787" y="635"/>
                    <a:pt x="790" y="630"/>
                  </a:cubicBezTo>
                  <a:cubicBezTo>
                    <a:pt x="798" y="630"/>
                    <a:pt x="806" y="630"/>
                    <a:pt x="814" y="630"/>
                  </a:cubicBezTo>
                  <a:cubicBezTo>
                    <a:pt x="816" y="636"/>
                    <a:pt x="821" y="636"/>
                    <a:pt x="826" y="635"/>
                  </a:cubicBezTo>
                  <a:cubicBezTo>
                    <a:pt x="830" y="635"/>
                    <a:pt x="834" y="636"/>
                    <a:pt x="838" y="636"/>
                  </a:cubicBezTo>
                  <a:cubicBezTo>
                    <a:pt x="838" y="636"/>
                    <a:pt x="838" y="636"/>
                    <a:pt x="838" y="636"/>
                  </a:cubicBezTo>
                  <a:cubicBezTo>
                    <a:pt x="845" y="644"/>
                    <a:pt x="853" y="651"/>
                    <a:pt x="851" y="663"/>
                  </a:cubicBezTo>
                  <a:cubicBezTo>
                    <a:pt x="850" y="670"/>
                    <a:pt x="855" y="676"/>
                    <a:pt x="859" y="680"/>
                  </a:cubicBezTo>
                  <a:cubicBezTo>
                    <a:pt x="865" y="686"/>
                    <a:pt x="874" y="689"/>
                    <a:pt x="879" y="678"/>
                  </a:cubicBezTo>
                  <a:cubicBezTo>
                    <a:pt x="879" y="675"/>
                    <a:pt x="880" y="672"/>
                    <a:pt x="880" y="669"/>
                  </a:cubicBezTo>
                  <a:cubicBezTo>
                    <a:pt x="882" y="654"/>
                    <a:pt x="873" y="642"/>
                    <a:pt x="869" y="630"/>
                  </a:cubicBezTo>
                  <a:cubicBezTo>
                    <a:pt x="869" y="628"/>
                    <a:pt x="869" y="626"/>
                    <a:pt x="869" y="624"/>
                  </a:cubicBezTo>
                  <a:cubicBezTo>
                    <a:pt x="873" y="622"/>
                    <a:pt x="875" y="620"/>
                    <a:pt x="873" y="615"/>
                  </a:cubicBezTo>
                  <a:cubicBezTo>
                    <a:pt x="874" y="614"/>
                    <a:pt x="874" y="613"/>
                    <a:pt x="874" y="612"/>
                  </a:cubicBezTo>
                  <a:cubicBezTo>
                    <a:pt x="881" y="607"/>
                    <a:pt x="886" y="601"/>
                    <a:pt x="891" y="595"/>
                  </a:cubicBezTo>
                  <a:cubicBezTo>
                    <a:pt x="894" y="594"/>
                    <a:pt x="897" y="592"/>
                    <a:pt x="898" y="588"/>
                  </a:cubicBezTo>
                  <a:cubicBezTo>
                    <a:pt x="920" y="583"/>
                    <a:pt x="929" y="561"/>
                    <a:pt x="916" y="546"/>
                  </a:cubicBezTo>
                  <a:cubicBezTo>
                    <a:pt x="916" y="542"/>
                    <a:pt x="916" y="538"/>
                    <a:pt x="916" y="534"/>
                  </a:cubicBezTo>
                  <a:cubicBezTo>
                    <a:pt x="921" y="534"/>
                    <a:pt x="921" y="545"/>
                    <a:pt x="924" y="540"/>
                  </a:cubicBezTo>
                  <a:cubicBezTo>
                    <a:pt x="928" y="532"/>
                    <a:pt x="938" y="530"/>
                    <a:pt x="940" y="520"/>
                  </a:cubicBezTo>
                  <a:cubicBezTo>
                    <a:pt x="942" y="511"/>
                    <a:pt x="950" y="506"/>
                    <a:pt x="957" y="505"/>
                  </a:cubicBezTo>
                  <a:cubicBezTo>
                    <a:pt x="973" y="502"/>
                    <a:pt x="977" y="494"/>
                    <a:pt x="976" y="480"/>
                  </a:cubicBezTo>
                  <a:cubicBezTo>
                    <a:pt x="979" y="479"/>
                    <a:pt x="982" y="478"/>
                    <a:pt x="982" y="474"/>
                  </a:cubicBezTo>
                  <a:cubicBezTo>
                    <a:pt x="988" y="475"/>
                    <a:pt x="992" y="471"/>
                    <a:pt x="996" y="468"/>
                  </a:cubicBezTo>
                  <a:cubicBezTo>
                    <a:pt x="1004" y="462"/>
                    <a:pt x="1014" y="458"/>
                    <a:pt x="1024" y="459"/>
                  </a:cubicBezTo>
                  <a:cubicBezTo>
                    <a:pt x="1020" y="461"/>
                    <a:pt x="1019" y="465"/>
                    <a:pt x="1018" y="470"/>
                  </a:cubicBezTo>
                  <a:cubicBezTo>
                    <a:pt x="1026" y="473"/>
                    <a:pt x="1033" y="472"/>
                    <a:pt x="1038" y="464"/>
                  </a:cubicBezTo>
                  <a:cubicBezTo>
                    <a:pt x="1041" y="460"/>
                    <a:pt x="1046" y="459"/>
                    <a:pt x="1051" y="459"/>
                  </a:cubicBezTo>
                  <a:cubicBezTo>
                    <a:pt x="1065" y="462"/>
                    <a:pt x="1069" y="446"/>
                    <a:pt x="1080" y="443"/>
                  </a:cubicBezTo>
                  <a:cubicBezTo>
                    <a:pt x="1075" y="444"/>
                    <a:pt x="1074" y="430"/>
                    <a:pt x="1070" y="438"/>
                  </a:cubicBezTo>
                  <a:cubicBezTo>
                    <a:pt x="1064" y="450"/>
                    <a:pt x="1056" y="446"/>
                    <a:pt x="1048" y="447"/>
                  </a:cubicBezTo>
                  <a:cubicBezTo>
                    <a:pt x="1044" y="446"/>
                    <a:pt x="1042" y="440"/>
                    <a:pt x="1036" y="441"/>
                  </a:cubicBezTo>
                  <a:cubicBezTo>
                    <a:pt x="1036" y="439"/>
                    <a:pt x="1035" y="437"/>
                    <a:pt x="1035" y="435"/>
                  </a:cubicBezTo>
                  <a:cubicBezTo>
                    <a:pt x="1038" y="429"/>
                    <a:pt x="1032" y="426"/>
                    <a:pt x="1031" y="422"/>
                  </a:cubicBezTo>
                  <a:cubicBezTo>
                    <a:pt x="1032" y="422"/>
                    <a:pt x="1032" y="421"/>
                    <a:pt x="1031" y="420"/>
                  </a:cubicBezTo>
                  <a:cubicBezTo>
                    <a:pt x="1039" y="411"/>
                    <a:pt x="1039" y="409"/>
                    <a:pt x="1033" y="405"/>
                  </a:cubicBezTo>
                  <a:cubicBezTo>
                    <a:pt x="1032" y="405"/>
                    <a:pt x="1031" y="404"/>
                    <a:pt x="1030" y="404"/>
                  </a:cubicBezTo>
                  <a:cubicBezTo>
                    <a:pt x="1026" y="401"/>
                    <a:pt x="1022" y="401"/>
                    <a:pt x="1018" y="401"/>
                  </a:cubicBezTo>
                  <a:cubicBezTo>
                    <a:pt x="1019" y="388"/>
                    <a:pt x="1030" y="392"/>
                    <a:pt x="1039" y="388"/>
                  </a:cubicBezTo>
                  <a:cubicBezTo>
                    <a:pt x="1048" y="388"/>
                    <a:pt x="1057" y="388"/>
                    <a:pt x="1066" y="388"/>
                  </a:cubicBezTo>
                  <a:cubicBezTo>
                    <a:pt x="1084" y="396"/>
                    <a:pt x="1097" y="384"/>
                    <a:pt x="1113" y="371"/>
                  </a:cubicBezTo>
                  <a:cubicBezTo>
                    <a:pt x="1106" y="391"/>
                    <a:pt x="1095" y="405"/>
                    <a:pt x="1088" y="421"/>
                  </a:cubicBezTo>
                  <a:cubicBezTo>
                    <a:pt x="1102" y="427"/>
                    <a:pt x="1118" y="417"/>
                    <a:pt x="1132" y="426"/>
                  </a:cubicBezTo>
                  <a:cubicBezTo>
                    <a:pt x="1135" y="428"/>
                    <a:pt x="1140" y="428"/>
                    <a:pt x="1143" y="431"/>
                  </a:cubicBezTo>
                  <a:cubicBezTo>
                    <a:pt x="1145" y="433"/>
                    <a:pt x="1150" y="434"/>
                    <a:pt x="1152" y="430"/>
                  </a:cubicBezTo>
                  <a:cubicBezTo>
                    <a:pt x="1154" y="428"/>
                    <a:pt x="1153" y="425"/>
                    <a:pt x="1151" y="422"/>
                  </a:cubicBezTo>
                  <a:cubicBezTo>
                    <a:pt x="1147" y="417"/>
                    <a:pt x="1140" y="412"/>
                    <a:pt x="1144" y="404"/>
                  </a:cubicBezTo>
                  <a:cubicBezTo>
                    <a:pt x="1144" y="403"/>
                    <a:pt x="1142" y="401"/>
                    <a:pt x="1141" y="402"/>
                  </a:cubicBezTo>
                  <a:cubicBezTo>
                    <a:pt x="1131" y="406"/>
                    <a:pt x="1126" y="396"/>
                    <a:pt x="1119" y="393"/>
                  </a:cubicBezTo>
                  <a:cubicBezTo>
                    <a:pt x="1117" y="392"/>
                    <a:pt x="1113" y="393"/>
                    <a:pt x="1116" y="388"/>
                  </a:cubicBezTo>
                  <a:cubicBezTo>
                    <a:pt x="1119" y="382"/>
                    <a:pt x="1120" y="374"/>
                    <a:pt x="1122" y="370"/>
                  </a:cubicBezTo>
                  <a:cubicBezTo>
                    <a:pt x="1131" y="351"/>
                    <a:pt x="1126" y="342"/>
                    <a:pt x="1108" y="337"/>
                  </a:cubicBezTo>
                  <a:cubicBezTo>
                    <a:pt x="1105" y="334"/>
                    <a:pt x="1099" y="339"/>
                    <a:pt x="1096" y="333"/>
                  </a:cubicBezTo>
                  <a:cubicBezTo>
                    <a:pt x="1099" y="333"/>
                    <a:pt x="1104" y="334"/>
                    <a:pt x="1104" y="331"/>
                  </a:cubicBezTo>
                  <a:cubicBezTo>
                    <a:pt x="1104" y="326"/>
                    <a:pt x="1102" y="319"/>
                    <a:pt x="1098" y="319"/>
                  </a:cubicBezTo>
                  <a:cubicBezTo>
                    <a:pt x="1082" y="320"/>
                    <a:pt x="1077" y="306"/>
                    <a:pt x="1066" y="300"/>
                  </a:cubicBezTo>
                  <a:cubicBezTo>
                    <a:pt x="1066" y="297"/>
                    <a:pt x="1066" y="294"/>
                    <a:pt x="1066" y="291"/>
                  </a:cubicBezTo>
                  <a:cubicBezTo>
                    <a:pt x="1066" y="288"/>
                    <a:pt x="1067" y="284"/>
                    <a:pt x="1065" y="282"/>
                  </a:cubicBezTo>
                  <a:cubicBezTo>
                    <a:pt x="1058" y="272"/>
                    <a:pt x="1050" y="262"/>
                    <a:pt x="1042" y="252"/>
                  </a:cubicBezTo>
                  <a:cubicBezTo>
                    <a:pt x="1037" y="247"/>
                    <a:pt x="1029" y="241"/>
                    <a:pt x="1026" y="250"/>
                  </a:cubicBezTo>
                  <a:cubicBezTo>
                    <a:pt x="1022" y="260"/>
                    <a:pt x="1014" y="265"/>
                    <a:pt x="1009" y="272"/>
                  </a:cubicBezTo>
                  <a:cubicBezTo>
                    <a:pt x="1007" y="272"/>
                    <a:pt x="1005" y="272"/>
                    <a:pt x="1003" y="272"/>
                  </a:cubicBezTo>
                  <a:cubicBezTo>
                    <a:pt x="997" y="266"/>
                    <a:pt x="991" y="259"/>
                    <a:pt x="984" y="252"/>
                  </a:cubicBezTo>
                  <a:cubicBezTo>
                    <a:pt x="984" y="250"/>
                    <a:pt x="983" y="248"/>
                    <a:pt x="983" y="246"/>
                  </a:cubicBezTo>
                  <a:cubicBezTo>
                    <a:pt x="986" y="237"/>
                    <a:pt x="982" y="233"/>
                    <a:pt x="973" y="234"/>
                  </a:cubicBezTo>
                  <a:cubicBezTo>
                    <a:pt x="970" y="232"/>
                    <a:pt x="967" y="230"/>
                    <a:pt x="964" y="228"/>
                  </a:cubicBezTo>
                  <a:cubicBezTo>
                    <a:pt x="960" y="223"/>
                    <a:pt x="957" y="217"/>
                    <a:pt x="949" y="217"/>
                  </a:cubicBezTo>
                  <a:cubicBezTo>
                    <a:pt x="947" y="217"/>
                    <a:pt x="945" y="216"/>
                    <a:pt x="943" y="216"/>
                  </a:cubicBezTo>
                  <a:cubicBezTo>
                    <a:pt x="937" y="215"/>
                    <a:pt x="931" y="215"/>
                    <a:pt x="924" y="212"/>
                  </a:cubicBezTo>
                  <a:cubicBezTo>
                    <a:pt x="908" y="203"/>
                    <a:pt x="898" y="211"/>
                    <a:pt x="898" y="228"/>
                  </a:cubicBezTo>
                  <a:cubicBezTo>
                    <a:pt x="898" y="240"/>
                    <a:pt x="904" y="254"/>
                    <a:pt x="893" y="265"/>
                  </a:cubicBezTo>
                  <a:cubicBezTo>
                    <a:pt x="893" y="265"/>
                    <a:pt x="895" y="268"/>
                    <a:pt x="895" y="270"/>
                  </a:cubicBezTo>
                  <a:cubicBezTo>
                    <a:pt x="895" y="271"/>
                    <a:pt x="895" y="272"/>
                    <a:pt x="895" y="273"/>
                  </a:cubicBezTo>
                  <a:cubicBezTo>
                    <a:pt x="891" y="278"/>
                    <a:pt x="894" y="280"/>
                    <a:pt x="898" y="281"/>
                  </a:cubicBezTo>
                  <a:cubicBezTo>
                    <a:pt x="901" y="286"/>
                    <a:pt x="904" y="291"/>
                    <a:pt x="910" y="294"/>
                  </a:cubicBezTo>
                  <a:cubicBezTo>
                    <a:pt x="910" y="297"/>
                    <a:pt x="910" y="300"/>
                    <a:pt x="911" y="303"/>
                  </a:cubicBezTo>
                  <a:cubicBezTo>
                    <a:pt x="910" y="304"/>
                    <a:pt x="910" y="305"/>
                    <a:pt x="910" y="306"/>
                  </a:cubicBezTo>
                  <a:cubicBezTo>
                    <a:pt x="903" y="311"/>
                    <a:pt x="897" y="317"/>
                    <a:pt x="892" y="324"/>
                  </a:cubicBezTo>
                  <a:cubicBezTo>
                    <a:pt x="880" y="330"/>
                    <a:pt x="885" y="340"/>
                    <a:pt x="889" y="346"/>
                  </a:cubicBezTo>
                  <a:cubicBezTo>
                    <a:pt x="893" y="352"/>
                    <a:pt x="892" y="358"/>
                    <a:pt x="892" y="363"/>
                  </a:cubicBezTo>
                  <a:cubicBezTo>
                    <a:pt x="890" y="371"/>
                    <a:pt x="887" y="376"/>
                    <a:pt x="878" y="368"/>
                  </a:cubicBezTo>
                  <a:cubicBezTo>
                    <a:pt x="870" y="361"/>
                    <a:pt x="862" y="354"/>
                    <a:pt x="856" y="345"/>
                  </a:cubicBezTo>
                  <a:cubicBezTo>
                    <a:pt x="858" y="343"/>
                    <a:pt x="859" y="342"/>
                    <a:pt x="857" y="340"/>
                  </a:cubicBezTo>
                  <a:cubicBezTo>
                    <a:pt x="858" y="326"/>
                    <a:pt x="856" y="316"/>
                    <a:pt x="837" y="317"/>
                  </a:cubicBezTo>
                  <a:cubicBezTo>
                    <a:pt x="830" y="317"/>
                    <a:pt x="818" y="315"/>
                    <a:pt x="812" y="308"/>
                  </a:cubicBezTo>
                  <a:cubicBezTo>
                    <a:pt x="799" y="291"/>
                    <a:pt x="781" y="293"/>
                    <a:pt x="764" y="293"/>
                  </a:cubicBezTo>
                  <a:cubicBezTo>
                    <a:pt x="755" y="293"/>
                    <a:pt x="754" y="290"/>
                    <a:pt x="754" y="283"/>
                  </a:cubicBezTo>
                  <a:cubicBezTo>
                    <a:pt x="755" y="275"/>
                    <a:pt x="753" y="270"/>
                    <a:pt x="744" y="269"/>
                  </a:cubicBezTo>
                  <a:cubicBezTo>
                    <a:pt x="740" y="269"/>
                    <a:pt x="737" y="264"/>
                    <a:pt x="733" y="261"/>
                  </a:cubicBezTo>
                  <a:cubicBezTo>
                    <a:pt x="733" y="259"/>
                    <a:pt x="733" y="257"/>
                    <a:pt x="733" y="255"/>
                  </a:cubicBezTo>
                  <a:cubicBezTo>
                    <a:pt x="740" y="236"/>
                    <a:pt x="753" y="222"/>
                    <a:pt x="767" y="209"/>
                  </a:cubicBezTo>
                  <a:cubicBezTo>
                    <a:pt x="772" y="204"/>
                    <a:pt x="769" y="198"/>
                    <a:pt x="770" y="198"/>
                  </a:cubicBezTo>
                  <a:cubicBezTo>
                    <a:pt x="784" y="201"/>
                    <a:pt x="794" y="187"/>
                    <a:pt x="808" y="192"/>
                  </a:cubicBezTo>
                  <a:cubicBezTo>
                    <a:pt x="808" y="185"/>
                    <a:pt x="807" y="178"/>
                    <a:pt x="807" y="171"/>
                  </a:cubicBezTo>
                  <a:cubicBezTo>
                    <a:pt x="807" y="170"/>
                    <a:pt x="808" y="169"/>
                    <a:pt x="808" y="167"/>
                  </a:cubicBezTo>
                  <a:cubicBezTo>
                    <a:pt x="810" y="167"/>
                    <a:pt x="812" y="167"/>
                    <a:pt x="814" y="166"/>
                  </a:cubicBezTo>
                  <a:cubicBezTo>
                    <a:pt x="826" y="168"/>
                    <a:pt x="816" y="174"/>
                    <a:pt x="816" y="178"/>
                  </a:cubicBezTo>
                  <a:cubicBezTo>
                    <a:pt x="817" y="184"/>
                    <a:pt x="814" y="189"/>
                    <a:pt x="808" y="192"/>
                  </a:cubicBezTo>
                  <a:cubicBezTo>
                    <a:pt x="816" y="195"/>
                    <a:pt x="829" y="202"/>
                    <a:pt x="831" y="200"/>
                  </a:cubicBezTo>
                  <a:cubicBezTo>
                    <a:pt x="843" y="187"/>
                    <a:pt x="857" y="196"/>
                    <a:pt x="869" y="195"/>
                  </a:cubicBezTo>
                  <a:cubicBezTo>
                    <a:pt x="871" y="195"/>
                    <a:pt x="873" y="195"/>
                    <a:pt x="873" y="192"/>
                  </a:cubicBezTo>
                  <a:cubicBezTo>
                    <a:pt x="856" y="178"/>
                    <a:pt x="838" y="167"/>
                    <a:pt x="817" y="159"/>
                  </a:cubicBezTo>
                  <a:cubicBezTo>
                    <a:pt x="820" y="156"/>
                    <a:pt x="818" y="149"/>
                    <a:pt x="825" y="151"/>
                  </a:cubicBezTo>
                  <a:cubicBezTo>
                    <a:pt x="836" y="154"/>
                    <a:pt x="846" y="148"/>
                    <a:pt x="856" y="148"/>
                  </a:cubicBezTo>
                  <a:cubicBezTo>
                    <a:pt x="859" y="148"/>
                    <a:pt x="860" y="147"/>
                    <a:pt x="860" y="144"/>
                  </a:cubicBezTo>
                  <a:cubicBezTo>
                    <a:pt x="870" y="133"/>
                    <a:pt x="859" y="119"/>
                    <a:pt x="864" y="106"/>
                  </a:cubicBezTo>
                  <a:cubicBezTo>
                    <a:pt x="867" y="98"/>
                    <a:pt x="853" y="99"/>
                    <a:pt x="850" y="93"/>
                  </a:cubicBezTo>
                  <a:cubicBezTo>
                    <a:pt x="863" y="92"/>
                    <a:pt x="879" y="91"/>
                    <a:pt x="887" y="85"/>
                  </a:cubicBezTo>
                  <a:cubicBezTo>
                    <a:pt x="898" y="78"/>
                    <a:pt x="900" y="84"/>
                    <a:pt x="905" y="88"/>
                  </a:cubicBezTo>
                  <a:cubicBezTo>
                    <a:pt x="908" y="91"/>
                    <a:pt x="911" y="94"/>
                    <a:pt x="915" y="96"/>
                  </a:cubicBezTo>
                  <a:cubicBezTo>
                    <a:pt x="924" y="100"/>
                    <a:pt x="921" y="103"/>
                    <a:pt x="915" y="107"/>
                  </a:cubicBezTo>
                  <a:cubicBezTo>
                    <a:pt x="931" y="106"/>
                    <a:pt x="945" y="113"/>
                    <a:pt x="950" y="125"/>
                  </a:cubicBezTo>
                  <a:cubicBezTo>
                    <a:pt x="956" y="137"/>
                    <a:pt x="959" y="146"/>
                    <a:pt x="975" y="142"/>
                  </a:cubicBezTo>
                  <a:cubicBezTo>
                    <a:pt x="977" y="141"/>
                    <a:pt x="982" y="147"/>
                    <a:pt x="986" y="150"/>
                  </a:cubicBezTo>
                  <a:cubicBezTo>
                    <a:pt x="978" y="156"/>
                    <a:pt x="973" y="158"/>
                    <a:pt x="966" y="150"/>
                  </a:cubicBezTo>
                  <a:cubicBezTo>
                    <a:pt x="959" y="143"/>
                    <a:pt x="950" y="147"/>
                    <a:pt x="942" y="148"/>
                  </a:cubicBezTo>
                  <a:cubicBezTo>
                    <a:pt x="939" y="148"/>
                    <a:pt x="937" y="152"/>
                    <a:pt x="938" y="155"/>
                  </a:cubicBezTo>
                  <a:cubicBezTo>
                    <a:pt x="943" y="173"/>
                    <a:pt x="930" y="171"/>
                    <a:pt x="921" y="168"/>
                  </a:cubicBezTo>
                  <a:cubicBezTo>
                    <a:pt x="914" y="165"/>
                    <a:pt x="909" y="168"/>
                    <a:pt x="903" y="171"/>
                  </a:cubicBezTo>
                  <a:cubicBezTo>
                    <a:pt x="899" y="173"/>
                    <a:pt x="898" y="176"/>
                    <a:pt x="899" y="179"/>
                  </a:cubicBezTo>
                  <a:cubicBezTo>
                    <a:pt x="899" y="184"/>
                    <a:pt x="904" y="183"/>
                    <a:pt x="907" y="183"/>
                  </a:cubicBezTo>
                  <a:cubicBezTo>
                    <a:pt x="916" y="182"/>
                    <a:pt x="924" y="184"/>
                    <a:pt x="933" y="181"/>
                  </a:cubicBezTo>
                  <a:cubicBezTo>
                    <a:pt x="940" y="178"/>
                    <a:pt x="946" y="182"/>
                    <a:pt x="953" y="187"/>
                  </a:cubicBezTo>
                  <a:cubicBezTo>
                    <a:pt x="961" y="192"/>
                    <a:pt x="960" y="205"/>
                    <a:pt x="969" y="206"/>
                  </a:cubicBezTo>
                  <a:cubicBezTo>
                    <a:pt x="984" y="207"/>
                    <a:pt x="995" y="218"/>
                    <a:pt x="1008" y="223"/>
                  </a:cubicBezTo>
                  <a:cubicBezTo>
                    <a:pt x="1012" y="224"/>
                    <a:pt x="1014" y="225"/>
                    <a:pt x="1016" y="222"/>
                  </a:cubicBezTo>
                  <a:cubicBezTo>
                    <a:pt x="1019" y="219"/>
                    <a:pt x="1016" y="216"/>
                    <a:pt x="1015" y="215"/>
                  </a:cubicBezTo>
                  <a:cubicBezTo>
                    <a:pt x="1009" y="208"/>
                    <a:pt x="1002" y="203"/>
                    <a:pt x="996" y="197"/>
                  </a:cubicBezTo>
                  <a:cubicBezTo>
                    <a:pt x="1004" y="198"/>
                    <a:pt x="1011" y="201"/>
                    <a:pt x="1017" y="205"/>
                  </a:cubicBezTo>
                  <a:cubicBezTo>
                    <a:pt x="1024" y="208"/>
                    <a:pt x="1028" y="206"/>
                    <a:pt x="1033" y="201"/>
                  </a:cubicBezTo>
                  <a:cubicBezTo>
                    <a:pt x="1041" y="195"/>
                    <a:pt x="1030" y="196"/>
                    <a:pt x="1030" y="192"/>
                  </a:cubicBezTo>
                  <a:cubicBezTo>
                    <a:pt x="1029" y="179"/>
                    <a:pt x="1017" y="177"/>
                    <a:pt x="1009" y="171"/>
                  </a:cubicBezTo>
                  <a:cubicBezTo>
                    <a:pt x="1000" y="166"/>
                    <a:pt x="1001" y="157"/>
                    <a:pt x="1005" y="151"/>
                  </a:cubicBezTo>
                  <a:cubicBezTo>
                    <a:pt x="1009" y="145"/>
                    <a:pt x="1014" y="155"/>
                    <a:pt x="1020" y="155"/>
                  </a:cubicBezTo>
                  <a:cubicBezTo>
                    <a:pt x="1022" y="154"/>
                    <a:pt x="1024" y="161"/>
                    <a:pt x="1027" y="163"/>
                  </a:cubicBezTo>
                  <a:cubicBezTo>
                    <a:pt x="1031" y="167"/>
                    <a:pt x="1035" y="174"/>
                    <a:pt x="1042" y="170"/>
                  </a:cubicBezTo>
                  <a:cubicBezTo>
                    <a:pt x="1052" y="164"/>
                    <a:pt x="1059" y="156"/>
                    <a:pt x="1065" y="146"/>
                  </a:cubicBezTo>
                  <a:cubicBezTo>
                    <a:pt x="1066" y="145"/>
                    <a:pt x="1065" y="144"/>
                    <a:pt x="1064" y="144"/>
                  </a:cubicBezTo>
                  <a:cubicBezTo>
                    <a:pt x="1050" y="140"/>
                    <a:pt x="1043" y="125"/>
                    <a:pt x="1028" y="123"/>
                  </a:cubicBezTo>
                  <a:cubicBezTo>
                    <a:pt x="1020" y="122"/>
                    <a:pt x="1013" y="119"/>
                    <a:pt x="1006" y="117"/>
                  </a:cubicBezTo>
                  <a:cubicBezTo>
                    <a:pt x="1002" y="115"/>
                    <a:pt x="998" y="107"/>
                    <a:pt x="1002" y="106"/>
                  </a:cubicBezTo>
                  <a:cubicBezTo>
                    <a:pt x="1016" y="102"/>
                    <a:pt x="995" y="91"/>
                    <a:pt x="1007" y="88"/>
                  </a:cubicBezTo>
                  <a:cubicBezTo>
                    <a:pt x="997" y="89"/>
                    <a:pt x="993" y="76"/>
                    <a:pt x="989" y="76"/>
                  </a:cubicBezTo>
                  <a:cubicBezTo>
                    <a:pt x="971" y="80"/>
                    <a:pt x="965" y="54"/>
                    <a:pt x="947" y="63"/>
                  </a:cubicBezTo>
                  <a:cubicBezTo>
                    <a:pt x="944" y="64"/>
                    <a:pt x="944" y="60"/>
                    <a:pt x="942" y="58"/>
                  </a:cubicBezTo>
                  <a:cubicBezTo>
                    <a:pt x="929" y="47"/>
                    <a:pt x="917" y="35"/>
                    <a:pt x="898" y="39"/>
                  </a:cubicBezTo>
                  <a:cubicBezTo>
                    <a:pt x="898" y="45"/>
                    <a:pt x="894" y="49"/>
                    <a:pt x="888" y="46"/>
                  </a:cubicBezTo>
                  <a:cubicBezTo>
                    <a:pt x="881" y="43"/>
                    <a:pt x="877" y="47"/>
                    <a:pt x="869" y="50"/>
                  </a:cubicBezTo>
                  <a:cubicBezTo>
                    <a:pt x="869" y="42"/>
                    <a:pt x="869" y="34"/>
                    <a:pt x="869" y="27"/>
                  </a:cubicBezTo>
                  <a:cubicBezTo>
                    <a:pt x="865" y="25"/>
                    <a:pt x="863" y="11"/>
                    <a:pt x="852" y="17"/>
                  </a:cubicBezTo>
                  <a:cubicBezTo>
                    <a:pt x="845" y="21"/>
                    <a:pt x="837" y="24"/>
                    <a:pt x="830" y="27"/>
                  </a:cubicBezTo>
                  <a:cubicBezTo>
                    <a:pt x="825" y="29"/>
                    <a:pt x="821" y="32"/>
                    <a:pt x="823" y="36"/>
                  </a:cubicBezTo>
                  <a:cubicBezTo>
                    <a:pt x="826" y="42"/>
                    <a:pt x="826" y="46"/>
                    <a:pt x="823" y="51"/>
                  </a:cubicBezTo>
                  <a:cubicBezTo>
                    <a:pt x="822" y="54"/>
                    <a:pt x="829" y="57"/>
                    <a:pt x="823" y="58"/>
                  </a:cubicBezTo>
                  <a:cubicBezTo>
                    <a:pt x="819" y="58"/>
                    <a:pt x="818" y="55"/>
                    <a:pt x="817" y="51"/>
                  </a:cubicBezTo>
                  <a:cubicBezTo>
                    <a:pt x="813" y="37"/>
                    <a:pt x="815" y="26"/>
                    <a:pt x="830" y="20"/>
                  </a:cubicBezTo>
                  <a:cubicBezTo>
                    <a:pt x="816" y="15"/>
                    <a:pt x="794" y="22"/>
                    <a:pt x="787" y="32"/>
                  </a:cubicBezTo>
                  <a:cubicBezTo>
                    <a:pt x="781" y="40"/>
                    <a:pt x="779" y="50"/>
                    <a:pt x="782" y="60"/>
                  </a:cubicBezTo>
                  <a:cubicBezTo>
                    <a:pt x="784" y="67"/>
                    <a:pt x="794" y="64"/>
                    <a:pt x="800" y="66"/>
                  </a:cubicBezTo>
                  <a:cubicBezTo>
                    <a:pt x="801" y="67"/>
                    <a:pt x="803" y="67"/>
                    <a:pt x="802" y="68"/>
                  </a:cubicBezTo>
                  <a:cubicBezTo>
                    <a:pt x="797" y="72"/>
                    <a:pt x="789" y="64"/>
                    <a:pt x="787" y="73"/>
                  </a:cubicBezTo>
                  <a:cubicBezTo>
                    <a:pt x="787" y="77"/>
                    <a:pt x="790" y="81"/>
                    <a:pt x="795" y="81"/>
                  </a:cubicBezTo>
                  <a:cubicBezTo>
                    <a:pt x="811" y="79"/>
                    <a:pt x="825" y="91"/>
                    <a:pt x="841" y="87"/>
                  </a:cubicBezTo>
                  <a:cubicBezTo>
                    <a:pt x="844" y="87"/>
                    <a:pt x="847" y="87"/>
                    <a:pt x="847" y="91"/>
                  </a:cubicBezTo>
                  <a:cubicBezTo>
                    <a:pt x="836" y="89"/>
                    <a:pt x="825" y="88"/>
                    <a:pt x="823" y="104"/>
                  </a:cubicBezTo>
                  <a:cubicBezTo>
                    <a:pt x="822" y="108"/>
                    <a:pt x="819" y="112"/>
                    <a:pt x="817" y="117"/>
                  </a:cubicBezTo>
                  <a:cubicBezTo>
                    <a:pt x="814" y="119"/>
                    <a:pt x="810" y="121"/>
                    <a:pt x="812" y="126"/>
                  </a:cubicBezTo>
                  <a:cubicBezTo>
                    <a:pt x="797" y="132"/>
                    <a:pt x="800" y="117"/>
                    <a:pt x="801" y="113"/>
                  </a:cubicBezTo>
                  <a:cubicBezTo>
                    <a:pt x="801" y="104"/>
                    <a:pt x="797" y="101"/>
                    <a:pt x="790" y="102"/>
                  </a:cubicBezTo>
                  <a:cubicBezTo>
                    <a:pt x="771" y="106"/>
                    <a:pt x="768" y="93"/>
                    <a:pt x="763" y="81"/>
                  </a:cubicBezTo>
                  <a:cubicBezTo>
                    <a:pt x="767" y="76"/>
                    <a:pt x="764" y="74"/>
                    <a:pt x="760" y="72"/>
                  </a:cubicBezTo>
                  <a:cubicBezTo>
                    <a:pt x="754" y="63"/>
                    <a:pt x="750" y="50"/>
                    <a:pt x="734" y="53"/>
                  </a:cubicBezTo>
                  <a:cubicBezTo>
                    <a:pt x="744" y="49"/>
                    <a:pt x="747" y="34"/>
                    <a:pt x="760" y="38"/>
                  </a:cubicBezTo>
                  <a:cubicBezTo>
                    <a:pt x="762" y="39"/>
                    <a:pt x="763" y="38"/>
                    <a:pt x="762" y="36"/>
                  </a:cubicBezTo>
                  <a:cubicBezTo>
                    <a:pt x="766" y="31"/>
                    <a:pt x="768" y="26"/>
                    <a:pt x="772" y="22"/>
                  </a:cubicBezTo>
                  <a:cubicBezTo>
                    <a:pt x="776" y="17"/>
                    <a:pt x="774" y="14"/>
                    <a:pt x="770" y="14"/>
                  </a:cubicBezTo>
                  <a:cubicBezTo>
                    <a:pt x="760" y="15"/>
                    <a:pt x="752" y="7"/>
                    <a:pt x="742" y="10"/>
                  </a:cubicBezTo>
                  <a:cubicBezTo>
                    <a:pt x="741" y="10"/>
                    <a:pt x="740" y="10"/>
                    <a:pt x="739" y="10"/>
                  </a:cubicBezTo>
                  <a:cubicBezTo>
                    <a:pt x="736" y="9"/>
                    <a:pt x="733" y="11"/>
                    <a:pt x="730" y="13"/>
                  </a:cubicBezTo>
                  <a:cubicBezTo>
                    <a:pt x="725" y="14"/>
                    <a:pt x="730" y="19"/>
                    <a:pt x="727" y="21"/>
                  </a:cubicBezTo>
                  <a:cubicBezTo>
                    <a:pt x="717" y="25"/>
                    <a:pt x="722" y="32"/>
                    <a:pt x="725" y="37"/>
                  </a:cubicBezTo>
                  <a:cubicBezTo>
                    <a:pt x="727" y="43"/>
                    <a:pt x="730" y="51"/>
                    <a:pt x="725" y="53"/>
                  </a:cubicBezTo>
                  <a:cubicBezTo>
                    <a:pt x="708" y="62"/>
                    <a:pt x="711" y="76"/>
                    <a:pt x="713" y="90"/>
                  </a:cubicBezTo>
                  <a:cubicBezTo>
                    <a:pt x="702" y="91"/>
                    <a:pt x="694" y="97"/>
                    <a:pt x="688" y="106"/>
                  </a:cubicBezTo>
                  <a:cubicBezTo>
                    <a:pt x="693" y="108"/>
                    <a:pt x="698" y="110"/>
                    <a:pt x="702" y="112"/>
                  </a:cubicBezTo>
                  <a:cubicBezTo>
                    <a:pt x="697" y="117"/>
                    <a:pt x="693" y="120"/>
                    <a:pt x="688" y="124"/>
                  </a:cubicBezTo>
                  <a:cubicBezTo>
                    <a:pt x="684" y="123"/>
                    <a:pt x="680" y="124"/>
                    <a:pt x="676" y="126"/>
                  </a:cubicBezTo>
                  <a:cubicBezTo>
                    <a:pt x="661" y="127"/>
                    <a:pt x="648" y="121"/>
                    <a:pt x="634" y="115"/>
                  </a:cubicBezTo>
                  <a:cubicBezTo>
                    <a:pt x="631" y="115"/>
                    <a:pt x="628" y="114"/>
                    <a:pt x="625" y="114"/>
                  </a:cubicBezTo>
                  <a:cubicBezTo>
                    <a:pt x="618" y="106"/>
                    <a:pt x="604" y="108"/>
                    <a:pt x="595" y="119"/>
                  </a:cubicBezTo>
                  <a:cubicBezTo>
                    <a:pt x="600" y="121"/>
                    <a:pt x="604" y="114"/>
                    <a:pt x="610" y="119"/>
                  </a:cubicBezTo>
                  <a:cubicBezTo>
                    <a:pt x="594" y="121"/>
                    <a:pt x="610" y="135"/>
                    <a:pt x="601" y="140"/>
                  </a:cubicBezTo>
                  <a:cubicBezTo>
                    <a:pt x="600" y="139"/>
                    <a:pt x="599" y="139"/>
                    <a:pt x="598" y="138"/>
                  </a:cubicBezTo>
                  <a:cubicBezTo>
                    <a:pt x="598" y="130"/>
                    <a:pt x="595" y="125"/>
                    <a:pt x="586" y="127"/>
                  </a:cubicBezTo>
                  <a:cubicBezTo>
                    <a:pt x="583" y="126"/>
                    <a:pt x="581" y="121"/>
                    <a:pt x="577" y="126"/>
                  </a:cubicBezTo>
                  <a:cubicBezTo>
                    <a:pt x="566" y="126"/>
                    <a:pt x="556" y="126"/>
                    <a:pt x="546" y="126"/>
                  </a:cubicBezTo>
                  <a:cubicBezTo>
                    <a:pt x="538" y="127"/>
                    <a:pt x="537" y="123"/>
                    <a:pt x="538" y="117"/>
                  </a:cubicBezTo>
                  <a:cubicBezTo>
                    <a:pt x="541" y="116"/>
                    <a:pt x="541" y="115"/>
                    <a:pt x="538" y="114"/>
                  </a:cubicBezTo>
                  <a:cubicBezTo>
                    <a:pt x="539" y="110"/>
                    <a:pt x="535" y="106"/>
                    <a:pt x="539" y="102"/>
                  </a:cubicBezTo>
                  <a:cubicBezTo>
                    <a:pt x="545" y="104"/>
                    <a:pt x="545" y="110"/>
                    <a:pt x="552" y="112"/>
                  </a:cubicBezTo>
                  <a:cubicBezTo>
                    <a:pt x="573" y="118"/>
                    <a:pt x="590" y="110"/>
                    <a:pt x="608" y="103"/>
                  </a:cubicBezTo>
                  <a:cubicBezTo>
                    <a:pt x="614" y="101"/>
                    <a:pt x="616" y="100"/>
                    <a:pt x="622" y="103"/>
                  </a:cubicBezTo>
                  <a:cubicBezTo>
                    <a:pt x="640" y="114"/>
                    <a:pt x="652" y="112"/>
                    <a:pt x="663" y="101"/>
                  </a:cubicBezTo>
                  <a:cubicBezTo>
                    <a:pt x="660" y="96"/>
                    <a:pt x="652" y="102"/>
                    <a:pt x="649" y="96"/>
                  </a:cubicBezTo>
                  <a:cubicBezTo>
                    <a:pt x="655" y="89"/>
                    <a:pt x="663" y="93"/>
                    <a:pt x="670" y="92"/>
                  </a:cubicBezTo>
                  <a:cubicBezTo>
                    <a:pt x="669" y="80"/>
                    <a:pt x="658" y="79"/>
                    <a:pt x="651" y="76"/>
                  </a:cubicBezTo>
                  <a:cubicBezTo>
                    <a:pt x="633" y="68"/>
                    <a:pt x="624" y="48"/>
                    <a:pt x="632" y="30"/>
                  </a:cubicBezTo>
                  <a:cubicBezTo>
                    <a:pt x="636" y="22"/>
                    <a:pt x="633" y="19"/>
                    <a:pt x="625" y="18"/>
                  </a:cubicBezTo>
                  <a:cubicBezTo>
                    <a:pt x="616" y="17"/>
                    <a:pt x="611" y="28"/>
                    <a:pt x="602" y="29"/>
                  </a:cubicBezTo>
                  <a:cubicBezTo>
                    <a:pt x="600" y="30"/>
                    <a:pt x="601" y="41"/>
                    <a:pt x="603" y="47"/>
                  </a:cubicBezTo>
                  <a:cubicBezTo>
                    <a:pt x="604" y="49"/>
                    <a:pt x="610" y="54"/>
                    <a:pt x="604" y="56"/>
                  </a:cubicBezTo>
                  <a:cubicBezTo>
                    <a:pt x="599" y="58"/>
                    <a:pt x="595" y="55"/>
                    <a:pt x="595" y="49"/>
                  </a:cubicBezTo>
                  <a:cubicBezTo>
                    <a:pt x="596" y="41"/>
                    <a:pt x="590" y="37"/>
                    <a:pt x="584" y="34"/>
                  </a:cubicBezTo>
                  <a:cubicBezTo>
                    <a:pt x="582" y="32"/>
                    <a:pt x="576" y="31"/>
                    <a:pt x="578" y="37"/>
                  </a:cubicBezTo>
                  <a:cubicBezTo>
                    <a:pt x="579" y="40"/>
                    <a:pt x="583" y="45"/>
                    <a:pt x="579" y="43"/>
                  </a:cubicBezTo>
                  <a:cubicBezTo>
                    <a:pt x="573" y="40"/>
                    <a:pt x="569" y="50"/>
                    <a:pt x="565" y="41"/>
                  </a:cubicBezTo>
                  <a:cubicBezTo>
                    <a:pt x="560" y="29"/>
                    <a:pt x="553" y="29"/>
                    <a:pt x="546" y="40"/>
                  </a:cubicBezTo>
                  <a:cubicBezTo>
                    <a:pt x="544" y="42"/>
                    <a:pt x="541" y="43"/>
                    <a:pt x="539" y="42"/>
                  </a:cubicBezTo>
                  <a:cubicBezTo>
                    <a:pt x="534" y="39"/>
                    <a:pt x="541" y="38"/>
                    <a:pt x="541" y="36"/>
                  </a:cubicBezTo>
                  <a:cubicBezTo>
                    <a:pt x="542" y="30"/>
                    <a:pt x="540" y="27"/>
                    <a:pt x="533" y="27"/>
                  </a:cubicBezTo>
                  <a:cubicBezTo>
                    <a:pt x="531" y="27"/>
                    <a:pt x="527" y="29"/>
                    <a:pt x="525" y="24"/>
                  </a:cubicBezTo>
                  <a:cubicBezTo>
                    <a:pt x="520" y="11"/>
                    <a:pt x="510" y="9"/>
                    <a:pt x="498" y="9"/>
                  </a:cubicBezTo>
                  <a:cubicBezTo>
                    <a:pt x="489" y="9"/>
                    <a:pt x="480" y="10"/>
                    <a:pt x="471" y="5"/>
                  </a:cubicBezTo>
                  <a:cubicBezTo>
                    <a:pt x="462" y="0"/>
                    <a:pt x="450" y="3"/>
                    <a:pt x="440" y="6"/>
                  </a:cubicBezTo>
                  <a:cubicBezTo>
                    <a:pt x="431" y="10"/>
                    <a:pt x="442" y="16"/>
                    <a:pt x="439" y="20"/>
                  </a:cubicBezTo>
                  <a:cubicBezTo>
                    <a:pt x="437" y="21"/>
                    <a:pt x="437" y="23"/>
                    <a:pt x="436" y="25"/>
                  </a:cubicBezTo>
                  <a:cubicBezTo>
                    <a:pt x="433" y="32"/>
                    <a:pt x="426" y="39"/>
                    <a:pt x="425" y="44"/>
                  </a:cubicBezTo>
                  <a:cubicBezTo>
                    <a:pt x="423" y="58"/>
                    <a:pt x="446" y="53"/>
                    <a:pt x="446" y="68"/>
                  </a:cubicBezTo>
                  <a:cubicBezTo>
                    <a:pt x="446" y="70"/>
                    <a:pt x="452" y="69"/>
                    <a:pt x="456" y="68"/>
                  </a:cubicBezTo>
                  <a:cubicBezTo>
                    <a:pt x="469" y="64"/>
                    <a:pt x="479" y="58"/>
                    <a:pt x="485" y="46"/>
                  </a:cubicBezTo>
                  <a:cubicBezTo>
                    <a:pt x="488" y="42"/>
                    <a:pt x="491" y="37"/>
                    <a:pt x="498" y="37"/>
                  </a:cubicBezTo>
                  <a:cubicBezTo>
                    <a:pt x="490" y="57"/>
                    <a:pt x="491" y="60"/>
                    <a:pt x="510" y="64"/>
                  </a:cubicBezTo>
                  <a:cubicBezTo>
                    <a:pt x="506" y="67"/>
                    <a:pt x="503" y="69"/>
                    <a:pt x="498" y="72"/>
                  </a:cubicBezTo>
                  <a:cubicBezTo>
                    <a:pt x="518" y="82"/>
                    <a:pt x="541" y="68"/>
                    <a:pt x="559" y="84"/>
                  </a:cubicBezTo>
                  <a:cubicBezTo>
                    <a:pt x="541" y="83"/>
                    <a:pt x="524" y="83"/>
                    <a:pt x="508" y="89"/>
                  </a:cubicBezTo>
                  <a:cubicBezTo>
                    <a:pt x="512" y="99"/>
                    <a:pt x="520" y="99"/>
                    <a:pt x="528" y="101"/>
                  </a:cubicBezTo>
                  <a:cubicBezTo>
                    <a:pt x="518" y="101"/>
                    <a:pt x="509" y="102"/>
                    <a:pt x="498" y="98"/>
                  </a:cubicBezTo>
                  <a:cubicBezTo>
                    <a:pt x="486" y="93"/>
                    <a:pt x="472" y="86"/>
                    <a:pt x="457" y="91"/>
                  </a:cubicBezTo>
                  <a:cubicBezTo>
                    <a:pt x="450" y="90"/>
                    <a:pt x="443" y="90"/>
                    <a:pt x="436" y="89"/>
                  </a:cubicBezTo>
                  <a:cubicBezTo>
                    <a:pt x="432" y="83"/>
                    <a:pt x="428" y="84"/>
                    <a:pt x="424" y="90"/>
                  </a:cubicBezTo>
                  <a:cubicBezTo>
                    <a:pt x="422" y="90"/>
                    <a:pt x="420" y="90"/>
                    <a:pt x="418" y="90"/>
                  </a:cubicBezTo>
                  <a:cubicBezTo>
                    <a:pt x="417" y="86"/>
                    <a:pt x="413" y="84"/>
                    <a:pt x="409" y="84"/>
                  </a:cubicBezTo>
                  <a:cubicBezTo>
                    <a:pt x="409" y="82"/>
                    <a:pt x="407" y="82"/>
                    <a:pt x="406" y="82"/>
                  </a:cubicBezTo>
                  <a:cubicBezTo>
                    <a:pt x="401" y="77"/>
                    <a:pt x="398" y="78"/>
                    <a:pt x="395" y="84"/>
                  </a:cubicBezTo>
                  <a:cubicBezTo>
                    <a:pt x="395" y="83"/>
                    <a:pt x="394" y="84"/>
                    <a:pt x="394" y="85"/>
                  </a:cubicBezTo>
                  <a:cubicBezTo>
                    <a:pt x="388" y="88"/>
                    <a:pt x="382" y="83"/>
                    <a:pt x="376" y="85"/>
                  </a:cubicBezTo>
                  <a:cubicBezTo>
                    <a:pt x="372" y="85"/>
                    <a:pt x="368" y="85"/>
                    <a:pt x="364" y="85"/>
                  </a:cubicBezTo>
                  <a:cubicBezTo>
                    <a:pt x="359" y="91"/>
                    <a:pt x="349" y="88"/>
                    <a:pt x="346" y="96"/>
                  </a:cubicBezTo>
                  <a:cubicBezTo>
                    <a:pt x="344" y="96"/>
                    <a:pt x="342" y="96"/>
                    <a:pt x="340" y="97"/>
                  </a:cubicBezTo>
                  <a:cubicBezTo>
                    <a:pt x="333" y="96"/>
                    <a:pt x="326" y="94"/>
                    <a:pt x="322" y="102"/>
                  </a:cubicBezTo>
                  <a:cubicBezTo>
                    <a:pt x="321" y="102"/>
                    <a:pt x="320" y="103"/>
                    <a:pt x="319" y="103"/>
                  </a:cubicBezTo>
                  <a:cubicBezTo>
                    <a:pt x="312" y="102"/>
                    <a:pt x="305" y="101"/>
                    <a:pt x="298" y="97"/>
                  </a:cubicBezTo>
                  <a:cubicBezTo>
                    <a:pt x="291" y="93"/>
                    <a:pt x="284" y="87"/>
                    <a:pt x="274" y="91"/>
                  </a:cubicBezTo>
                  <a:cubicBezTo>
                    <a:pt x="270" y="90"/>
                    <a:pt x="266" y="90"/>
                    <a:pt x="262" y="90"/>
                  </a:cubicBezTo>
                  <a:cubicBezTo>
                    <a:pt x="259" y="83"/>
                    <a:pt x="253" y="84"/>
                    <a:pt x="247" y="85"/>
                  </a:cubicBezTo>
                  <a:cubicBezTo>
                    <a:pt x="234" y="85"/>
                    <a:pt x="221" y="84"/>
                    <a:pt x="208" y="84"/>
                  </a:cubicBezTo>
                  <a:cubicBezTo>
                    <a:pt x="206" y="80"/>
                    <a:pt x="204" y="78"/>
                    <a:pt x="199" y="79"/>
                  </a:cubicBezTo>
                  <a:cubicBezTo>
                    <a:pt x="179" y="79"/>
                    <a:pt x="160" y="77"/>
                    <a:pt x="141" y="71"/>
                  </a:cubicBezTo>
                  <a:cubicBezTo>
                    <a:pt x="139" y="68"/>
                    <a:pt x="137" y="65"/>
                    <a:pt x="133" y="69"/>
                  </a:cubicBezTo>
                  <a:cubicBezTo>
                    <a:pt x="118" y="63"/>
                    <a:pt x="103" y="65"/>
                    <a:pt x="88" y="73"/>
                  </a:cubicBezTo>
                  <a:cubicBezTo>
                    <a:pt x="78" y="71"/>
                    <a:pt x="70" y="75"/>
                    <a:pt x="65" y="83"/>
                  </a:cubicBezTo>
                  <a:cubicBezTo>
                    <a:pt x="63" y="84"/>
                    <a:pt x="60" y="85"/>
                    <a:pt x="58" y="85"/>
                  </a:cubicBezTo>
                  <a:cubicBezTo>
                    <a:pt x="47" y="83"/>
                    <a:pt x="48" y="93"/>
                    <a:pt x="44" y="98"/>
                  </a:cubicBezTo>
                  <a:cubicBezTo>
                    <a:pt x="38" y="102"/>
                    <a:pt x="34" y="110"/>
                    <a:pt x="25" y="109"/>
                  </a:cubicBezTo>
                  <a:cubicBezTo>
                    <a:pt x="16" y="107"/>
                    <a:pt x="13" y="115"/>
                    <a:pt x="17" y="119"/>
                  </a:cubicBezTo>
                  <a:cubicBezTo>
                    <a:pt x="25" y="129"/>
                    <a:pt x="31" y="142"/>
                    <a:pt x="46" y="143"/>
                  </a:cubicBezTo>
                  <a:cubicBezTo>
                    <a:pt x="48" y="143"/>
                    <a:pt x="50" y="144"/>
                    <a:pt x="52" y="144"/>
                  </a:cubicBezTo>
                  <a:cubicBezTo>
                    <a:pt x="55" y="147"/>
                    <a:pt x="56" y="151"/>
                    <a:pt x="53" y="155"/>
                  </a:cubicBezTo>
                  <a:cubicBezTo>
                    <a:pt x="52" y="156"/>
                    <a:pt x="50" y="157"/>
                    <a:pt x="49" y="156"/>
                  </a:cubicBezTo>
                  <a:cubicBezTo>
                    <a:pt x="36" y="144"/>
                    <a:pt x="23" y="152"/>
                    <a:pt x="10" y="156"/>
                  </a:cubicBezTo>
                  <a:cubicBezTo>
                    <a:pt x="3" y="159"/>
                    <a:pt x="0" y="164"/>
                    <a:pt x="6" y="171"/>
                  </a:cubicBezTo>
                  <a:cubicBezTo>
                    <a:pt x="5" y="175"/>
                    <a:pt x="6" y="177"/>
                    <a:pt x="10" y="178"/>
                  </a:cubicBezTo>
                  <a:cubicBezTo>
                    <a:pt x="26" y="193"/>
                    <a:pt x="43" y="186"/>
                    <a:pt x="61" y="183"/>
                  </a:cubicBezTo>
                  <a:cubicBezTo>
                    <a:pt x="62" y="183"/>
                    <a:pt x="63" y="183"/>
                    <a:pt x="64" y="183"/>
                  </a:cubicBezTo>
                  <a:cubicBezTo>
                    <a:pt x="64" y="186"/>
                    <a:pt x="64" y="189"/>
                    <a:pt x="64" y="192"/>
                  </a:cubicBezTo>
                  <a:cubicBezTo>
                    <a:pt x="60" y="199"/>
                    <a:pt x="50" y="197"/>
                    <a:pt x="46" y="204"/>
                  </a:cubicBezTo>
                  <a:cubicBezTo>
                    <a:pt x="43" y="204"/>
                    <a:pt x="40" y="205"/>
                    <a:pt x="37" y="205"/>
                  </a:cubicBezTo>
                  <a:cubicBezTo>
                    <a:pt x="28" y="209"/>
                    <a:pt x="19" y="213"/>
                    <a:pt x="19" y="225"/>
                  </a:cubicBezTo>
                  <a:cubicBezTo>
                    <a:pt x="19" y="227"/>
                    <a:pt x="19" y="229"/>
                    <a:pt x="19" y="231"/>
                  </a:cubicBezTo>
                  <a:cubicBezTo>
                    <a:pt x="16" y="239"/>
                    <a:pt x="23" y="241"/>
                    <a:pt x="27" y="245"/>
                  </a:cubicBezTo>
                  <a:cubicBezTo>
                    <a:pt x="28" y="246"/>
                    <a:pt x="29" y="248"/>
                    <a:pt x="29" y="249"/>
                  </a:cubicBezTo>
                  <a:cubicBezTo>
                    <a:pt x="29" y="254"/>
                    <a:pt x="31" y="257"/>
                    <a:pt x="37" y="257"/>
                  </a:cubicBezTo>
                  <a:cubicBezTo>
                    <a:pt x="38" y="257"/>
                    <a:pt x="40" y="258"/>
                    <a:pt x="41" y="258"/>
                  </a:cubicBezTo>
                  <a:cubicBezTo>
                    <a:pt x="51" y="258"/>
                    <a:pt x="61" y="256"/>
                    <a:pt x="59" y="271"/>
                  </a:cubicBezTo>
                  <a:cubicBezTo>
                    <a:pt x="58" y="275"/>
                    <a:pt x="63" y="276"/>
                    <a:pt x="67" y="276"/>
                  </a:cubicBezTo>
                  <a:cubicBezTo>
                    <a:pt x="73" y="276"/>
                    <a:pt x="79" y="276"/>
                    <a:pt x="86" y="276"/>
                  </a:cubicBezTo>
                  <a:cubicBezTo>
                    <a:pt x="90" y="276"/>
                    <a:pt x="94" y="275"/>
                    <a:pt x="96" y="280"/>
                  </a:cubicBezTo>
                  <a:cubicBezTo>
                    <a:pt x="99" y="284"/>
                    <a:pt x="95" y="287"/>
                    <a:pt x="92" y="290"/>
                  </a:cubicBezTo>
                  <a:cubicBezTo>
                    <a:pt x="89" y="294"/>
                    <a:pt x="85" y="298"/>
                    <a:pt x="82" y="302"/>
                  </a:cubicBezTo>
                  <a:cubicBezTo>
                    <a:pt x="78" y="303"/>
                    <a:pt x="78" y="306"/>
                    <a:pt x="77" y="309"/>
                  </a:cubicBezTo>
                  <a:cubicBezTo>
                    <a:pt x="76" y="311"/>
                    <a:pt x="73" y="314"/>
                    <a:pt x="75" y="314"/>
                  </a:cubicBezTo>
                  <a:cubicBezTo>
                    <a:pt x="81" y="315"/>
                    <a:pt x="87" y="320"/>
                    <a:pt x="94" y="316"/>
                  </a:cubicBezTo>
                  <a:cubicBezTo>
                    <a:pt x="97" y="317"/>
                    <a:pt x="98" y="314"/>
                    <a:pt x="99" y="312"/>
                  </a:cubicBezTo>
                  <a:cubicBezTo>
                    <a:pt x="100" y="311"/>
                    <a:pt x="100" y="311"/>
                    <a:pt x="100" y="311"/>
                  </a:cubicBezTo>
                  <a:cubicBezTo>
                    <a:pt x="103" y="311"/>
                    <a:pt x="105" y="309"/>
                    <a:pt x="106" y="306"/>
                  </a:cubicBezTo>
                  <a:cubicBezTo>
                    <a:pt x="108" y="305"/>
                    <a:pt x="110" y="305"/>
                    <a:pt x="112" y="304"/>
                  </a:cubicBezTo>
                  <a:cubicBezTo>
                    <a:pt x="116" y="305"/>
                    <a:pt x="116" y="302"/>
                    <a:pt x="117" y="300"/>
                  </a:cubicBezTo>
                  <a:cubicBezTo>
                    <a:pt x="121" y="297"/>
                    <a:pt x="126" y="295"/>
                    <a:pt x="130" y="292"/>
                  </a:cubicBezTo>
                  <a:cubicBezTo>
                    <a:pt x="133" y="297"/>
                    <a:pt x="138" y="297"/>
                    <a:pt x="143" y="297"/>
                  </a:cubicBezTo>
                  <a:cubicBezTo>
                    <a:pt x="155" y="298"/>
                    <a:pt x="154" y="287"/>
                    <a:pt x="156" y="281"/>
                  </a:cubicBezTo>
                  <a:cubicBezTo>
                    <a:pt x="159" y="271"/>
                    <a:pt x="151" y="279"/>
                    <a:pt x="149" y="278"/>
                  </a:cubicBezTo>
                  <a:cubicBezTo>
                    <a:pt x="145" y="275"/>
                    <a:pt x="145" y="271"/>
                    <a:pt x="147" y="267"/>
                  </a:cubicBezTo>
                  <a:cubicBezTo>
                    <a:pt x="147" y="266"/>
                    <a:pt x="147" y="265"/>
                    <a:pt x="148" y="264"/>
                  </a:cubicBezTo>
                  <a:cubicBezTo>
                    <a:pt x="150" y="262"/>
                    <a:pt x="153" y="261"/>
                    <a:pt x="153" y="258"/>
                  </a:cubicBezTo>
                  <a:cubicBezTo>
                    <a:pt x="154" y="257"/>
                    <a:pt x="154" y="257"/>
                    <a:pt x="154" y="257"/>
                  </a:cubicBezTo>
                  <a:cubicBezTo>
                    <a:pt x="156" y="257"/>
                    <a:pt x="159" y="255"/>
                    <a:pt x="161" y="258"/>
                  </a:cubicBezTo>
                  <a:cubicBezTo>
                    <a:pt x="160" y="261"/>
                    <a:pt x="161" y="263"/>
                    <a:pt x="164" y="264"/>
                  </a:cubicBezTo>
                  <a:cubicBezTo>
                    <a:pt x="168" y="268"/>
                    <a:pt x="173" y="274"/>
                    <a:pt x="178" y="264"/>
                  </a:cubicBezTo>
                  <a:cubicBezTo>
                    <a:pt x="188" y="260"/>
                    <a:pt x="204" y="262"/>
                    <a:pt x="202" y="243"/>
                  </a:cubicBezTo>
                  <a:cubicBezTo>
                    <a:pt x="215" y="249"/>
                    <a:pt x="229" y="254"/>
                    <a:pt x="244" y="252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45" y="253"/>
                    <a:pt x="247" y="255"/>
                    <a:pt x="249" y="253"/>
                  </a:cubicBezTo>
                  <a:cubicBezTo>
                    <a:pt x="252" y="255"/>
                    <a:pt x="254" y="253"/>
                    <a:pt x="257" y="253"/>
                  </a:cubicBezTo>
                  <a:cubicBezTo>
                    <a:pt x="259" y="256"/>
                    <a:pt x="261" y="258"/>
                    <a:pt x="265" y="257"/>
                  </a:cubicBezTo>
                  <a:cubicBezTo>
                    <a:pt x="268" y="257"/>
                    <a:pt x="271" y="258"/>
                    <a:pt x="274" y="258"/>
                  </a:cubicBezTo>
                  <a:cubicBezTo>
                    <a:pt x="279" y="264"/>
                    <a:pt x="283" y="270"/>
                    <a:pt x="292" y="270"/>
                  </a:cubicBezTo>
                  <a:cubicBezTo>
                    <a:pt x="293" y="271"/>
                    <a:pt x="294" y="272"/>
                    <a:pt x="295" y="273"/>
                  </a:cubicBezTo>
                  <a:cubicBezTo>
                    <a:pt x="299" y="277"/>
                    <a:pt x="301" y="282"/>
                    <a:pt x="308" y="280"/>
                  </a:cubicBezTo>
                  <a:cubicBezTo>
                    <a:pt x="315" y="278"/>
                    <a:pt x="318" y="283"/>
                    <a:pt x="318" y="289"/>
                  </a:cubicBezTo>
                  <a:cubicBezTo>
                    <a:pt x="318" y="303"/>
                    <a:pt x="326" y="300"/>
                    <a:pt x="334" y="298"/>
                  </a:cubicBezTo>
                  <a:cubicBezTo>
                    <a:pt x="335" y="299"/>
                    <a:pt x="336" y="299"/>
                    <a:pt x="337" y="300"/>
                  </a:cubicBezTo>
                  <a:cubicBezTo>
                    <a:pt x="337" y="304"/>
                    <a:pt x="337" y="308"/>
                    <a:pt x="343" y="306"/>
                  </a:cubicBezTo>
                  <a:cubicBezTo>
                    <a:pt x="346" y="306"/>
                    <a:pt x="349" y="306"/>
                    <a:pt x="352" y="306"/>
                  </a:cubicBezTo>
                  <a:cubicBezTo>
                    <a:pt x="345" y="326"/>
                    <a:pt x="345" y="326"/>
                    <a:pt x="366" y="328"/>
                  </a:cubicBezTo>
                  <a:cubicBezTo>
                    <a:pt x="368" y="328"/>
                    <a:pt x="369" y="329"/>
                    <a:pt x="370" y="330"/>
                  </a:cubicBezTo>
                  <a:cubicBezTo>
                    <a:pt x="370" y="330"/>
                    <a:pt x="370" y="330"/>
                    <a:pt x="370" y="330"/>
                  </a:cubicBezTo>
                  <a:cubicBezTo>
                    <a:pt x="372" y="343"/>
                    <a:pt x="380" y="350"/>
                    <a:pt x="391" y="356"/>
                  </a:cubicBezTo>
                  <a:cubicBezTo>
                    <a:pt x="392" y="357"/>
                    <a:pt x="393" y="359"/>
                    <a:pt x="395" y="360"/>
                  </a:cubicBezTo>
                  <a:cubicBezTo>
                    <a:pt x="396" y="365"/>
                    <a:pt x="403" y="368"/>
                    <a:pt x="397" y="375"/>
                  </a:cubicBezTo>
                  <a:cubicBezTo>
                    <a:pt x="394" y="379"/>
                    <a:pt x="394" y="391"/>
                    <a:pt x="398" y="393"/>
                  </a:cubicBezTo>
                  <a:cubicBezTo>
                    <a:pt x="416" y="402"/>
                    <a:pt x="425" y="417"/>
                    <a:pt x="436" y="432"/>
                  </a:cubicBezTo>
                  <a:cubicBezTo>
                    <a:pt x="437" y="462"/>
                    <a:pt x="434" y="492"/>
                    <a:pt x="438" y="522"/>
                  </a:cubicBezTo>
                  <a:cubicBezTo>
                    <a:pt x="443" y="535"/>
                    <a:pt x="446" y="549"/>
                    <a:pt x="460" y="557"/>
                  </a:cubicBezTo>
                  <a:cubicBezTo>
                    <a:pt x="460" y="558"/>
                    <a:pt x="461" y="560"/>
                    <a:pt x="462" y="561"/>
                  </a:cubicBezTo>
                  <a:cubicBezTo>
                    <a:pt x="465" y="574"/>
                    <a:pt x="475" y="581"/>
                    <a:pt x="485" y="587"/>
                  </a:cubicBezTo>
                  <a:cubicBezTo>
                    <a:pt x="495" y="593"/>
                    <a:pt x="503" y="600"/>
                    <a:pt x="508" y="609"/>
                  </a:cubicBezTo>
                  <a:cubicBezTo>
                    <a:pt x="520" y="632"/>
                    <a:pt x="531" y="656"/>
                    <a:pt x="551" y="674"/>
                  </a:cubicBezTo>
                  <a:cubicBezTo>
                    <a:pt x="553" y="676"/>
                    <a:pt x="556" y="679"/>
                    <a:pt x="556" y="681"/>
                  </a:cubicBezTo>
                  <a:cubicBezTo>
                    <a:pt x="554" y="694"/>
                    <a:pt x="563" y="694"/>
                    <a:pt x="572" y="695"/>
                  </a:cubicBezTo>
                  <a:cubicBezTo>
                    <a:pt x="572" y="695"/>
                    <a:pt x="572" y="695"/>
                    <a:pt x="572" y="695"/>
                  </a:cubicBezTo>
                  <a:cubicBezTo>
                    <a:pt x="574" y="697"/>
                    <a:pt x="575" y="698"/>
                    <a:pt x="576" y="701"/>
                  </a:cubicBezTo>
                  <a:cubicBezTo>
                    <a:pt x="578" y="704"/>
                    <a:pt x="581" y="707"/>
                    <a:pt x="584" y="704"/>
                  </a:cubicBezTo>
                  <a:cubicBezTo>
                    <a:pt x="588" y="701"/>
                    <a:pt x="583" y="698"/>
                    <a:pt x="582" y="694"/>
                  </a:cubicBezTo>
                  <a:cubicBezTo>
                    <a:pt x="582" y="693"/>
                    <a:pt x="577" y="693"/>
                    <a:pt x="574" y="693"/>
                  </a:cubicBezTo>
                  <a:cubicBezTo>
                    <a:pt x="574" y="689"/>
                    <a:pt x="574" y="685"/>
                    <a:pt x="574" y="681"/>
                  </a:cubicBezTo>
                  <a:cubicBezTo>
                    <a:pt x="574" y="678"/>
                    <a:pt x="572" y="673"/>
                    <a:pt x="575" y="671"/>
                  </a:cubicBezTo>
                  <a:cubicBezTo>
                    <a:pt x="580" y="669"/>
                    <a:pt x="582" y="674"/>
                    <a:pt x="584" y="677"/>
                  </a:cubicBezTo>
                  <a:cubicBezTo>
                    <a:pt x="597" y="689"/>
                    <a:pt x="610" y="701"/>
                    <a:pt x="622" y="714"/>
                  </a:cubicBezTo>
                  <a:cubicBezTo>
                    <a:pt x="622" y="721"/>
                    <a:pt x="623" y="728"/>
                    <a:pt x="623" y="735"/>
                  </a:cubicBezTo>
                  <a:cubicBezTo>
                    <a:pt x="624" y="747"/>
                    <a:pt x="640" y="760"/>
                    <a:pt x="655" y="761"/>
                  </a:cubicBezTo>
                  <a:cubicBezTo>
                    <a:pt x="655" y="761"/>
                    <a:pt x="655" y="761"/>
                    <a:pt x="655" y="761"/>
                  </a:cubicBezTo>
                  <a:cubicBezTo>
                    <a:pt x="656" y="762"/>
                    <a:pt x="658" y="762"/>
                    <a:pt x="659" y="763"/>
                  </a:cubicBezTo>
                  <a:cubicBezTo>
                    <a:pt x="661" y="769"/>
                    <a:pt x="668" y="769"/>
                    <a:pt x="672" y="770"/>
                  </a:cubicBezTo>
                  <a:cubicBezTo>
                    <a:pt x="688" y="774"/>
                    <a:pt x="702" y="785"/>
                    <a:pt x="719" y="780"/>
                  </a:cubicBezTo>
                  <a:cubicBezTo>
                    <a:pt x="723" y="780"/>
                    <a:pt x="726" y="780"/>
                    <a:pt x="730" y="779"/>
                  </a:cubicBezTo>
                  <a:cubicBezTo>
                    <a:pt x="740" y="781"/>
                    <a:pt x="745" y="790"/>
                    <a:pt x="751" y="796"/>
                  </a:cubicBezTo>
                  <a:cubicBezTo>
                    <a:pt x="756" y="801"/>
                    <a:pt x="761" y="805"/>
                    <a:pt x="769" y="803"/>
                  </a:cubicBezTo>
                  <a:cubicBezTo>
                    <a:pt x="772" y="804"/>
                    <a:pt x="775" y="804"/>
                    <a:pt x="778" y="804"/>
                  </a:cubicBezTo>
                  <a:cubicBezTo>
                    <a:pt x="780" y="810"/>
                    <a:pt x="785" y="810"/>
                    <a:pt x="790" y="809"/>
                  </a:cubicBezTo>
                  <a:cubicBezTo>
                    <a:pt x="792" y="809"/>
                    <a:pt x="794" y="810"/>
                    <a:pt x="796" y="810"/>
                  </a:cubicBezTo>
                  <a:cubicBezTo>
                    <a:pt x="798" y="814"/>
                    <a:pt x="800" y="816"/>
                    <a:pt x="804" y="817"/>
                  </a:cubicBezTo>
                  <a:cubicBezTo>
                    <a:pt x="810" y="826"/>
                    <a:pt x="816" y="837"/>
                    <a:pt x="823" y="843"/>
                  </a:cubicBezTo>
                  <a:cubicBezTo>
                    <a:pt x="832" y="851"/>
                    <a:pt x="843" y="860"/>
                    <a:pt x="855" y="862"/>
                  </a:cubicBezTo>
                  <a:cubicBezTo>
                    <a:pt x="861" y="864"/>
                    <a:pt x="876" y="879"/>
                    <a:pt x="879" y="856"/>
                  </a:cubicBezTo>
                  <a:cubicBezTo>
                    <a:pt x="879" y="854"/>
                    <a:pt x="890" y="845"/>
                    <a:pt x="893" y="855"/>
                  </a:cubicBezTo>
                  <a:cubicBezTo>
                    <a:pt x="895" y="864"/>
                    <a:pt x="901" y="869"/>
                    <a:pt x="904" y="876"/>
                  </a:cubicBezTo>
                  <a:cubicBezTo>
                    <a:pt x="909" y="889"/>
                    <a:pt x="906" y="906"/>
                    <a:pt x="896" y="916"/>
                  </a:cubicBezTo>
                  <a:cubicBezTo>
                    <a:pt x="890" y="921"/>
                    <a:pt x="890" y="926"/>
                    <a:pt x="896" y="931"/>
                  </a:cubicBezTo>
                  <a:cubicBezTo>
                    <a:pt x="900" y="934"/>
                    <a:pt x="905" y="938"/>
                    <a:pt x="910" y="938"/>
                  </a:cubicBezTo>
                  <a:cubicBezTo>
                    <a:pt x="918" y="939"/>
                    <a:pt x="924" y="942"/>
                    <a:pt x="925" y="950"/>
                  </a:cubicBezTo>
                  <a:cubicBezTo>
                    <a:pt x="925" y="959"/>
                    <a:pt x="918" y="966"/>
                    <a:pt x="910" y="968"/>
                  </a:cubicBezTo>
                  <a:cubicBezTo>
                    <a:pt x="901" y="971"/>
                    <a:pt x="896" y="974"/>
                    <a:pt x="893" y="983"/>
                  </a:cubicBezTo>
                  <a:cubicBezTo>
                    <a:pt x="890" y="992"/>
                    <a:pt x="883" y="989"/>
                    <a:pt x="877" y="984"/>
                  </a:cubicBezTo>
                  <a:cubicBezTo>
                    <a:pt x="876" y="982"/>
                    <a:pt x="877" y="976"/>
                    <a:pt x="872" y="978"/>
                  </a:cubicBezTo>
                  <a:cubicBezTo>
                    <a:pt x="869" y="980"/>
                    <a:pt x="866" y="983"/>
                    <a:pt x="867" y="987"/>
                  </a:cubicBezTo>
                  <a:cubicBezTo>
                    <a:pt x="869" y="993"/>
                    <a:pt x="867" y="1001"/>
                    <a:pt x="873" y="1006"/>
                  </a:cubicBezTo>
                  <a:cubicBezTo>
                    <a:pt x="889" y="1019"/>
                    <a:pt x="894" y="1040"/>
                    <a:pt x="905" y="1057"/>
                  </a:cubicBezTo>
                  <a:cubicBezTo>
                    <a:pt x="915" y="1075"/>
                    <a:pt x="918" y="1099"/>
                    <a:pt x="943" y="1105"/>
                  </a:cubicBezTo>
                  <a:cubicBezTo>
                    <a:pt x="945" y="1105"/>
                    <a:pt x="946" y="1106"/>
                    <a:pt x="948" y="1107"/>
                  </a:cubicBezTo>
                  <a:cubicBezTo>
                    <a:pt x="973" y="1119"/>
                    <a:pt x="981" y="1133"/>
                    <a:pt x="979" y="1158"/>
                  </a:cubicBezTo>
                  <a:cubicBezTo>
                    <a:pt x="978" y="1162"/>
                    <a:pt x="977" y="1167"/>
                    <a:pt x="976" y="1171"/>
                  </a:cubicBezTo>
                  <a:cubicBezTo>
                    <a:pt x="972" y="1197"/>
                    <a:pt x="968" y="1223"/>
                    <a:pt x="965" y="1249"/>
                  </a:cubicBezTo>
                  <a:cubicBezTo>
                    <a:pt x="963" y="1274"/>
                    <a:pt x="961" y="1299"/>
                    <a:pt x="949" y="1322"/>
                  </a:cubicBezTo>
                  <a:cubicBezTo>
                    <a:pt x="945" y="1331"/>
                    <a:pt x="940" y="1339"/>
                    <a:pt x="943" y="1349"/>
                  </a:cubicBezTo>
                  <a:cubicBezTo>
                    <a:pt x="946" y="1357"/>
                    <a:pt x="943" y="1365"/>
                    <a:pt x="942" y="1374"/>
                  </a:cubicBezTo>
                  <a:cubicBezTo>
                    <a:pt x="940" y="1384"/>
                    <a:pt x="933" y="1395"/>
                    <a:pt x="939" y="1407"/>
                  </a:cubicBezTo>
                  <a:cubicBezTo>
                    <a:pt x="945" y="1403"/>
                    <a:pt x="942" y="1398"/>
                    <a:pt x="943" y="1394"/>
                  </a:cubicBezTo>
                  <a:cubicBezTo>
                    <a:pt x="944" y="1391"/>
                    <a:pt x="941" y="1386"/>
                    <a:pt x="947" y="1386"/>
                  </a:cubicBezTo>
                  <a:cubicBezTo>
                    <a:pt x="952" y="1387"/>
                    <a:pt x="952" y="1392"/>
                    <a:pt x="951" y="1396"/>
                  </a:cubicBezTo>
                  <a:cubicBezTo>
                    <a:pt x="949" y="1407"/>
                    <a:pt x="946" y="1417"/>
                    <a:pt x="946" y="1428"/>
                  </a:cubicBezTo>
                  <a:cubicBezTo>
                    <a:pt x="946" y="1431"/>
                    <a:pt x="946" y="1440"/>
                    <a:pt x="936" y="1435"/>
                  </a:cubicBezTo>
                  <a:cubicBezTo>
                    <a:pt x="931" y="1432"/>
                    <a:pt x="929" y="1438"/>
                    <a:pt x="927" y="1442"/>
                  </a:cubicBezTo>
                  <a:cubicBezTo>
                    <a:pt x="925" y="1447"/>
                    <a:pt x="928" y="1449"/>
                    <a:pt x="932" y="1449"/>
                  </a:cubicBezTo>
                  <a:cubicBezTo>
                    <a:pt x="943" y="1449"/>
                    <a:pt x="928" y="1463"/>
                    <a:pt x="939" y="1463"/>
                  </a:cubicBezTo>
                  <a:cubicBezTo>
                    <a:pt x="936" y="1465"/>
                    <a:pt x="933" y="1467"/>
                    <a:pt x="929" y="1466"/>
                  </a:cubicBezTo>
                  <a:cubicBezTo>
                    <a:pt x="927" y="1466"/>
                    <a:pt x="925" y="1467"/>
                    <a:pt x="924" y="1468"/>
                  </a:cubicBezTo>
                  <a:cubicBezTo>
                    <a:pt x="923" y="1474"/>
                    <a:pt x="934" y="1471"/>
                    <a:pt x="931" y="1479"/>
                  </a:cubicBezTo>
                  <a:cubicBezTo>
                    <a:pt x="928" y="1479"/>
                    <a:pt x="924" y="1479"/>
                    <a:pt x="926" y="1483"/>
                  </a:cubicBezTo>
                  <a:cubicBezTo>
                    <a:pt x="926" y="1485"/>
                    <a:pt x="928" y="1486"/>
                    <a:pt x="929" y="1487"/>
                  </a:cubicBezTo>
                  <a:cubicBezTo>
                    <a:pt x="931" y="1485"/>
                    <a:pt x="932" y="1483"/>
                    <a:pt x="933" y="1481"/>
                  </a:cubicBezTo>
                  <a:cubicBezTo>
                    <a:pt x="933" y="1481"/>
                    <a:pt x="934" y="1481"/>
                    <a:pt x="934" y="1480"/>
                  </a:cubicBezTo>
                  <a:cubicBezTo>
                    <a:pt x="935" y="1480"/>
                    <a:pt x="935" y="1480"/>
                    <a:pt x="936" y="1480"/>
                  </a:cubicBezTo>
                  <a:cubicBezTo>
                    <a:pt x="938" y="1483"/>
                    <a:pt x="937" y="1487"/>
                    <a:pt x="936" y="1490"/>
                  </a:cubicBezTo>
                  <a:cubicBezTo>
                    <a:pt x="935" y="1496"/>
                    <a:pt x="925" y="1501"/>
                    <a:pt x="934" y="1507"/>
                  </a:cubicBezTo>
                  <a:cubicBezTo>
                    <a:pt x="940" y="1510"/>
                    <a:pt x="943" y="1518"/>
                    <a:pt x="951" y="1515"/>
                  </a:cubicBezTo>
                  <a:cubicBezTo>
                    <a:pt x="951" y="1522"/>
                    <a:pt x="944" y="1525"/>
                    <a:pt x="947" y="1532"/>
                  </a:cubicBezTo>
                  <a:cubicBezTo>
                    <a:pt x="952" y="1530"/>
                    <a:pt x="958" y="1526"/>
                    <a:pt x="965" y="1531"/>
                  </a:cubicBezTo>
                  <a:cubicBezTo>
                    <a:pt x="955" y="1531"/>
                    <a:pt x="950" y="1538"/>
                    <a:pt x="943" y="1543"/>
                  </a:cubicBezTo>
                  <a:cubicBezTo>
                    <a:pt x="953" y="1545"/>
                    <a:pt x="962" y="1546"/>
                    <a:pt x="967" y="1535"/>
                  </a:cubicBezTo>
                  <a:cubicBezTo>
                    <a:pt x="968" y="1531"/>
                    <a:pt x="969" y="1528"/>
                    <a:pt x="973" y="1527"/>
                  </a:cubicBezTo>
                  <a:cubicBezTo>
                    <a:pt x="973" y="1533"/>
                    <a:pt x="979" y="1535"/>
                    <a:pt x="980" y="1539"/>
                  </a:cubicBezTo>
                  <a:cubicBezTo>
                    <a:pt x="981" y="1542"/>
                    <a:pt x="977" y="1546"/>
                    <a:pt x="972" y="1546"/>
                  </a:cubicBezTo>
                  <a:cubicBezTo>
                    <a:pt x="969" y="1545"/>
                    <a:pt x="964" y="1543"/>
                    <a:pt x="964" y="1548"/>
                  </a:cubicBezTo>
                  <a:cubicBezTo>
                    <a:pt x="963" y="1551"/>
                    <a:pt x="968" y="1557"/>
                    <a:pt x="970" y="1557"/>
                  </a:cubicBezTo>
                  <a:cubicBezTo>
                    <a:pt x="976" y="1555"/>
                    <a:pt x="979" y="1561"/>
                    <a:pt x="984" y="1562"/>
                  </a:cubicBezTo>
                  <a:cubicBezTo>
                    <a:pt x="999" y="1566"/>
                    <a:pt x="1010" y="1557"/>
                    <a:pt x="1024" y="1556"/>
                  </a:cubicBezTo>
                  <a:cubicBezTo>
                    <a:pt x="1003" y="1545"/>
                    <a:pt x="994" y="1532"/>
                    <a:pt x="990" y="1516"/>
                  </a:cubicBezTo>
                  <a:cubicBezTo>
                    <a:pt x="984" y="1493"/>
                    <a:pt x="1001" y="1485"/>
                    <a:pt x="1011" y="1472"/>
                  </a:cubicBezTo>
                  <a:cubicBezTo>
                    <a:pt x="1017" y="1464"/>
                    <a:pt x="1025" y="1458"/>
                    <a:pt x="1011" y="1449"/>
                  </a:cubicBezTo>
                  <a:cubicBezTo>
                    <a:pt x="1001" y="1443"/>
                    <a:pt x="1000" y="1436"/>
                    <a:pt x="1013" y="1431"/>
                  </a:cubicBezTo>
                  <a:cubicBezTo>
                    <a:pt x="1018" y="1429"/>
                    <a:pt x="1023" y="1424"/>
                    <a:pt x="1024" y="1419"/>
                  </a:cubicBezTo>
                  <a:cubicBezTo>
                    <a:pt x="1025" y="1407"/>
                    <a:pt x="1032" y="1400"/>
                    <a:pt x="1044" y="1395"/>
                  </a:cubicBezTo>
                  <a:cubicBezTo>
                    <a:pt x="1041" y="1393"/>
                    <a:pt x="1039" y="1392"/>
                    <a:pt x="1038" y="1392"/>
                  </a:cubicBezTo>
                  <a:cubicBezTo>
                    <a:pt x="1029" y="1395"/>
                    <a:pt x="1028" y="1390"/>
                    <a:pt x="1027" y="1382"/>
                  </a:cubicBezTo>
                  <a:cubicBezTo>
                    <a:pt x="1027" y="1373"/>
                    <a:pt x="1034" y="1376"/>
                    <a:pt x="1038" y="1377"/>
                  </a:cubicBezTo>
                  <a:cubicBezTo>
                    <a:pt x="1053" y="1383"/>
                    <a:pt x="1056" y="1371"/>
                    <a:pt x="1056" y="1362"/>
                  </a:cubicBezTo>
                  <a:cubicBezTo>
                    <a:pt x="1057" y="1353"/>
                    <a:pt x="1061" y="1352"/>
                    <a:pt x="1067" y="1353"/>
                  </a:cubicBezTo>
                  <a:cubicBezTo>
                    <a:pt x="1077" y="1354"/>
                    <a:pt x="1087" y="1351"/>
                    <a:pt x="1096" y="1347"/>
                  </a:cubicBezTo>
                  <a:cubicBezTo>
                    <a:pt x="1104" y="1343"/>
                    <a:pt x="1114" y="1336"/>
                    <a:pt x="1110" y="1326"/>
                  </a:cubicBezTo>
                  <a:cubicBezTo>
                    <a:pt x="1107" y="1319"/>
                    <a:pt x="1106" y="1311"/>
                    <a:pt x="1101" y="1304"/>
                  </a:cubicBezTo>
                  <a:cubicBezTo>
                    <a:pt x="1105" y="1302"/>
                    <a:pt x="1108" y="1303"/>
                    <a:pt x="1112" y="1304"/>
                  </a:cubicBezTo>
                  <a:cubicBezTo>
                    <a:pt x="1132" y="1309"/>
                    <a:pt x="1143" y="1304"/>
                    <a:pt x="1153" y="1285"/>
                  </a:cubicBezTo>
                  <a:cubicBezTo>
                    <a:pt x="1158" y="1275"/>
                    <a:pt x="1162" y="1264"/>
                    <a:pt x="1169" y="1254"/>
                  </a:cubicBezTo>
                  <a:cubicBezTo>
                    <a:pt x="1170" y="1256"/>
                    <a:pt x="1171" y="1257"/>
                    <a:pt x="1171" y="1259"/>
                  </a:cubicBezTo>
                  <a:cubicBezTo>
                    <a:pt x="1171" y="1260"/>
                    <a:pt x="1171" y="1263"/>
                    <a:pt x="1174" y="1262"/>
                  </a:cubicBezTo>
                  <a:cubicBezTo>
                    <a:pt x="1182" y="1245"/>
                    <a:pt x="1198" y="1231"/>
                    <a:pt x="1195" y="1209"/>
                  </a:cubicBezTo>
                  <a:cubicBezTo>
                    <a:pt x="1194" y="1207"/>
                    <a:pt x="1195" y="1205"/>
                    <a:pt x="1196" y="1204"/>
                  </a:cubicBezTo>
                  <a:cubicBezTo>
                    <a:pt x="1210" y="1190"/>
                    <a:pt x="1227" y="1177"/>
                    <a:pt x="1247" y="1177"/>
                  </a:cubicBezTo>
                  <a:cubicBezTo>
                    <a:pt x="1260" y="1176"/>
                    <a:pt x="1267" y="1171"/>
                    <a:pt x="1271" y="1163"/>
                  </a:cubicBezTo>
                  <a:cubicBezTo>
                    <a:pt x="1284" y="1139"/>
                    <a:pt x="1294" y="1115"/>
                    <a:pt x="1291" y="1087"/>
                  </a:cubicBezTo>
                  <a:cubicBezTo>
                    <a:pt x="1291" y="1081"/>
                    <a:pt x="1290" y="1073"/>
                    <a:pt x="1297" y="1072"/>
                  </a:cubicBezTo>
                  <a:cubicBezTo>
                    <a:pt x="1303" y="1070"/>
                    <a:pt x="1304" y="1065"/>
                    <a:pt x="1306" y="1061"/>
                  </a:cubicBezTo>
                  <a:cubicBezTo>
                    <a:pt x="1310" y="1056"/>
                    <a:pt x="1313" y="1050"/>
                    <a:pt x="1319" y="1046"/>
                  </a:cubicBezTo>
                  <a:cubicBezTo>
                    <a:pt x="1331" y="1038"/>
                    <a:pt x="1335" y="1025"/>
                    <a:pt x="1333" y="1011"/>
                  </a:cubicBezTo>
                  <a:cubicBezTo>
                    <a:pt x="1332" y="1000"/>
                    <a:pt x="1328" y="991"/>
                    <a:pt x="1314" y="992"/>
                  </a:cubicBezTo>
                  <a:close/>
                  <a:moveTo>
                    <a:pt x="718" y="93"/>
                  </a:moveTo>
                  <a:cubicBezTo>
                    <a:pt x="718" y="93"/>
                    <a:pt x="718" y="94"/>
                    <a:pt x="718" y="95"/>
                  </a:cubicBezTo>
                  <a:cubicBezTo>
                    <a:pt x="721" y="98"/>
                    <a:pt x="731" y="92"/>
                    <a:pt x="730" y="102"/>
                  </a:cubicBezTo>
                  <a:cubicBezTo>
                    <a:pt x="736" y="100"/>
                    <a:pt x="736" y="104"/>
                    <a:pt x="737" y="108"/>
                  </a:cubicBezTo>
                  <a:cubicBezTo>
                    <a:pt x="736" y="115"/>
                    <a:pt x="731" y="118"/>
                    <a:pt x="727" y="122"/>
                  </a:cubicBezTo>
                  <a:cubicBezTo>
                    <a:pt x="725" y="124"/>
                    <a:pt x="722" y="128"/>
                    <a:pt x="720" y="125"/>
                  </a:cubicBezTo>
                  <a:cubicBezTo>
                    <a:pt x="717" y="123"/>
                    <a:pt x="717" y="119"/>
                    <a:pt x="716" y="116"/>
                  </a:cubicBezTo>
                  <a:cubicBezTo>
                    <a:pt x="716" y="112"/>
                    <a:pt x="719" y="111"/>
                    <a:pt x="722" y="111"/>
                  </a:cubicBezTo>
                  <a:cubicBezTo>
                    <a:pt x="730" y="112"/>
                    <a:pt x="732" y="109"/>
                    <a:pt x="730" y="102"/>
                  </a:cubicBezTo>
                  <a:cubicBezTo>
                    <a:pt x="726" y="100"/>
                    <a:pt x="716" y="107"/>
                    <a:pt x="718" y="95"/>
                  </a:cubicBezTo>
                  <a:cubicBezTo>
                    <a:pt x="718" y="94"/>
                    <a:pt x="718" y="93"/>
                    <a:pt x="718" y="93"/>
                  </a:cubicBezTo>
                  <a:cubicBezTo>
                    <a:pt x="717" y="92"/>
                    <a:pt x="716" y="91"/>
                    <a:pt x="715" y="90"/>
                  </a:cubicBezTo>
                  <a:cubicBezTo>
                    <a:pt x="716" y="91"/>
                    <a:pt x="717" y="92"/>
                    <a:pt x="718" y="93"/>
                  </a:cubicBezTo>
                  <a:close/>
                  <a:moveTo>
                    <a:pt x="537" y="621"/>
                  </a:moveTo>
                  <a:cubicBezTo>
                    <a:pt x="540" y="616"/>
                    <a:pt x="546" y="616"/>
                    <a:pt x="548" y="619"/>
                  </a:cubicBezTo>
                  <a:cubicBezTo>
                    <a:pt x="552" y="624"/>
                    <a:pt x="551" y="630"/>
                    <a:pt x="547" y="635"/>
                  </a:cubicBezTo>
                  <a:cubicBezTo>
                    <a:pt x="544" y="630"/>
                    <a:pt x="541" y="626"/>
                    <a:pt x="537" y="62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E35241AE-0B9F-4889-897B-87E55F565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758" y="734194"/>
              <a:ext cx="1444590" cy="1106350"/>
            </a:xfrm>
            <a:custGeom>
              <a:avLst/>
              <a:gdLst>
                <a:gd name="T0" fmla="*/ 468 w 606"/>
                <a:gd name="T1" fmla="*/ 290 h 464"/>
                <a:gd name="T2" fmla="*/ 506 w 606"/>
                <a:gd name="T3" fmla="*/ 290 h 464"/>
                <a:gd name="T4" fmla="*/ 501 w 606"/>
                <a:gd name="T5" fmla="*/ 265 h 464"/>
                <a:gd name="T6" fmla="*/ 498 w 606"/>
                <a:gd name="T7" fmla="*/ 254 h 464"/>
                <a:gd name="T8" fmla="*/ 499 w 606"/>
                <a:gd name="T9" fmla="*/ 242 h 464"/>
                <a:gd name="T10" fmla="*/ 478 w 606"/>
                <a:gd name="T11" fmla="*/ 241 h 464"/>
                <a:gd name="T12" fmla="*/ 495 w 606"/>
                <a:gd name="T13" fmla="*/ 232 h 464"/>
                <a:gd name="T14" fmla="*/ 522 w 606"/>
                <a:gd name="T15" fmla="*/ 232 h 464"/>
                <a:gd name="T16" fmla="*/ 512 w 606"/>
                <a:gd name="T17" fmla="*/ 219 h 464"/>
                <a:gd name="T18" fmla="*/ 517 w 606"/>
                <a:gd name="T19" fmla="*/ 200 h 464"/>
                <a:gd name="T20" fmla="*/ 537 w 606"/>
                <a:gd name="T21" fmla="*/ 189 h 464"/>
                <a:gd name="T22" fmla="*/ 503 w 606"/>
                <a:gd name="T23" fmla="*/ 166 h 464"/>
                <a:gd name="T24" fmla="*/ 546 w 606"/>
                <a:gd name="T25" fmla="*/ 159 h 464"/>
                <a:gd name="T26" fmla="*/ 523 w 606"/>
                <a:gd name="T27" fmla="*/ 150 h 464"/>
                <a:gd name="T28" fmla="*/ 512 w 606"/>
                <a:gd name="T29" fmla="*/ 145 h 464"/>
                <a:gd name="T30" fmla="*/ 561 w 606"/>
                <a:gd name="T31" fmla="*/ 86 h 464"/>
                <a:gd name="T32" fmla="*/ 606 w 606"/>
                <a:gd name="T33" fmla="*/ 59 h 464"/>
                <a:gd name="T34" fmla="*/ 555 w 606"/>
                <a:gd name="T35" fmla="*/ 55 h 464"/>
                <a:gd name="T36" fmla="*/ 516 w 606"/>
                <a:gd name="T37" fmla="*/ 61 h 464"/>
                <a:gd name="T38" fmla="*/ 502 w 606"/>
                <a:gd name="T39" fmla="*/ 62 h 464"/>
                <a:gd name="T40" fmla="*/ 489 w 606"/>
                <a:gd name="T41" fmla="*/ 50 h 464"/>
                <a:gd name="T42" fmla="*/ 469 w 606"/>
                <a:gd name="T43" fmla="*/ 51 h 464"/>
                <a:gd name="T44" fmla="*/ 410 w 606"/>
                <a:gd name="T45" fmla="*/ 50 h 464"/>
                <a:gd name="T46" fmla="*/ 509 w 606"/>
                <a:gd name="T47" fmla="*/ 32 h 464"/>
                <a:gd name="T48" fmla="*/ 471 w 606"/>
                <a:gd name="T49" fmla="*/ 16 h 464"/>
                <a:gd name="T50" fmla="*/ 441 w 606"/>
                <a:gd name="T51" fmla="*/ 12 h 464"/>
                <a:gd name="T52" fmla="*/ 337 w 606"/>
                <a:gd name="T53" fmla="*/ 19 h 464"/>
                <a:gd name="T54" fmla="*/ 270 w 606"/>
                <a:gd name="T55" fmla="*/ 30 h 464"/>
                <a:gd name="T56" fmla="*/ 263 w 606"/>
                <a:gd name="T57" fmla="*/ 46 h 464"/>
                <a:gd name="T58" fmla="*/ 220 w 606"/>
                <a:gd name="T59" fmla="*/ 36 h 464"/>
                <a:gd name="T60" fmla="*/ 207 w 606"/>
                <a:gd name="T61" fmla="*/ 44 h 464"/>
                <a:gd name="T62" fmla="*/ 192 w 606"/>
                <a:gd name="T63" fmla="*/ 56 h 464"/>
                <a:gd name="T64" fmla="*/ 184 w 606"/>
                <a:gd name="T65" fmla="*/ 39 h 464"/>
                <a:gd name="T66" fmla="*/ 131 w 606"/>
                <a:gd name="T67" fmla="*/ 50 h 464"/>
                <a:gd name="T68" fmla="*/ 103 w 606"/>
                <a:gd name="T69" fmla="*/ 68 h 464"/>
                <a:gd name="T70" fmla="*/ 70 w 606"/>
                <a:gd name="T71" fmla="*/ 92 h 464"/>
                <a:gd name="T72" fmla="*/ 55 w 606"/>
                <a:gd name="T73" fmla="*/ 116 h 464"/>
                <a:gd name="T74" fmla="*/ 0 w 606"/>
                <a:gd name="T75" fmla="*/ 134 h 464"/>
                <a:gd name="T76" fmla="*/ 38 w 606"/>
                <a:gd name="T77" fmla="*/ 150 h 464"/>
                <a:gd name="T78" fmla="*/ 31 w 606"/>
                <a:gd name="T79" fmla="*/ 167 h 464"/>
                <a:gd name="T80" fmla="*/ 74 w 606"/>
                <a:gd name="T81" fmla="*/ 177 h 464"/>
                <a:gd name="T82" fmla="*/ 159 w 606"/>
                <a:gd name="T83" fmla="*/ 212 h 464"/>
                <a:gd name="T84" fmla="*/ 172 w 606"/>
                <a:gd name="T85" fmla="*/ 267 h 464"/>
                <a:gd name="T86" fmla="*/ 194 w 606"/>
                <a:gd name="T87" fmla="*/ 269 h 464"/>
                <a:gd name="T88" fmla="*/ 212 w 606"/>
                <a:gd name="T89" fmla="*/ 286 h 464"/>
                <a:gd name="T90" fmla="*/ 179 w 606"/>
                <a:gd name="T91" fmla="*/ 304 h 464"/>
                <a:gd name="T92" fmla="*/ 199 w 606"/>
                <a:gd name="T93" fmla="*/ 297 h 464"/>
                <a:gd name="T94" fmla="*/ 205 w 606"/>
                <a:gd name="T95" fmla="*/ 321 h 464"/>
                <a:gd name="T96" fmla="*/ 195 w 606"/>
                <a:gd name="T97" fmla="*/ 356 h 464"/>
                <a:gd name="T98" fmla="*/ 210 w 606"/>
                <a:gd name="T99" fmla="*/ 398 h 464"/>
                <a:gd name="T100" fmla="*/ 244 w 606"/>
                <a:gd name="T101" fmla="*/ 445 h 464"/>
                <a:gd name="T102" fmla="*/ 300 w 606"/>
                <a:gd name="T103" fmla="*/ 447 h 464"/>
                <a:gd name="T104" fmla="*/ 320 w 606"/>
                <a:gd name="T105" fmla="*/ 398 h 464"/>
                <a:gd name="T106" fmla="*/ 345 w 606"/>
                <a:gd name="T107" fmla="*/ 363 h 464"/>
                <a:gd name="T108" fmla="*/ 393 w 606"/>
                <a:gd name="T109" fmla="*/ 347 h 464"/>
                <a:gd name="T110" fmla="*/ 460 w 606"/>
                <a:gd name="T111" fmla="*/ 320 h 464"/>
                <a:gd name="T112" fmla="*/ 485 w 606"/>
                <a:gd name="T113" fmla="*/ 29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6" h="464">
                  <a:moveTo>
                    <a:pt x="485" y="295"/>
                  </a:moveTo>
                  <a:cubicBezTo>
                    <a:pt x="480" y="291"/>
                    <a:pt x="474" y="292"/>
                    <a:pt x="468" y="290"/>
                  </a:cubicBezTo>
                  <a:cubicBezTo>
                    <a:pt x="473" y="282"/>
                    <a:pt x="477" y="271"/>
                    <a:pt x="487" y="284"/>
                  </a:cubicBezTo>
                  <a:cubicBezTo>
                    <a:pt x="493" y="291"/>
                    <a:pt x="499" y="291"/>
                    <a:pt x="506" y="290"/>
                  </a:cubicBezTo>
                  <a:cubicBezTo>
                    <a:pt x="511" y="289"/>
                    <a:pt x="510" y="284"/>
                    <a:pt x="510" y="281"/>
                  </a:cubicBezTo>
                  <a:cubicBezTo>
                    <a:pt x="511" y="273"/>
                    <a:pt x="510" y="268"/>
                    <a:pt x="501" y="265"/>
                  </a:cubicBezTo>
                  <a:cubicBezTo>
                    <a:pt x="495" y="264"/>
                    <a:pt x="489" y="259"/>
                    <a:pt x="487" y="251"/>
                  </a:cubicBezTo>
                  <a:cubicBezTo>
                    <a:pt x="492" y="252"/>
                    <a:pt x="495" y="254"/>
                    <a:pt x="498" y="254"/>
                  </a:cubicBezTo>
                  <a:cubicBezTo>
                    <a:pt x="502" y="254"/>
                    <a:pt x="508" y="256"/>
                    <a:pt x="508" y="249"/>
                  </a:cubicBezTo>
                  <a:cubicBezTo>
                    <a:pt x="508" y="243"/>
                    <a:pt x="504" y="241"/>
                    <a:pt x="499" y="242"/>
                  </a:cubicBezTo>
                  <a:cubicBezTo>
                    <a:pt x="494" y="242"/>
                    <a:pt x="489" y="242"/>
                    <a:pt x="484" y="243"/>
                  </a:cubicBezTo>
                  <a:cubicBezTo>
                    <a:pt x="481" y="243"/>
                    <a:pt x="479" y="243"/>
                    <a:pt x="478" y="241"/>
                  </a:cubicBezTo>
                  <a:cubicBezTo>
                    <a:pt x="476" y="237"/>
                    <a:pt x="480" y="237"/>
                    <a:pt x="481" y="236"/>
                  </a:cubicBezTo>
                  <a:cubicBezTo>
                    <a:pt x="485" y="230"/>
                    <a:pt x="490" y="227"/>
                    <a:pt x="495" y="232"/>
                  </a:cubicBezTo>
                  <a:cubicBezTo>
                    <a:pt x="502" y="239"/>
                    <a:pt x="510" y="235"/>
                    <a:pt x="517" y="236"/>
                  </a:cubicBezTo>
                  <a:cubicBezTo>
                    <a:pt x="519" y="236"/>
                    <a:pt x="522" y="235"/>
                    <a:pt x="522" y="232"/>
                  </a:cubicBezTo>
                  <a:cubicBezTo>
                    <a:pt x="523" y="230"/>
                    <a:pt x="523" y="226"/>
                    <a:pt x="520" y="225"/>
                  </a:cubicBezTo>
                  <a:cubicBezTo>
                    <a:pt x="517" y="223"/>
                    <a:pt x="512" y="224"/>
                    <a:pt x="512" y="219"/>
                  </a:cubicBezTo>
                  <a:cubicBezTo>
                    <a:pt x="519" y="213"/>
                    <a:pt x="530" y="223"/>
                    <a:pt x="537" y="213"/>
                  </a:cubicBezTo>
                  <a:cubicBezTo>
                    <a:pt x="529" y="209"/>
                    <a:pt x="521" y="208"/>
                    <a:pt x="517" y="200"/>
                  </a:cubicBezTo>
                  <a:cubicBezTo>
                    <a:pt x="520" y="200"/>
                    <a:pt x="522" y="200"/>
                    <a:pt x="524" y="200"/>
                  </a:cubicBezTo>
                  <a:cubicBezTo>
                    <a:pt x="531" y="200"/>
                    <a:pt x="537" y="197"/>
                    <a:pt x="537" y="189"/>
                  </a:cubicBezTo>
                  <a:cubicBezTo>
                    <a:pt x="536" y="182"/>
                    <a:pt x="533" y="176"/>
                    <a:pt x="523" y="177"/>
                  </a:cubicBezTo>
                  <a:cubicBezTo>
                    <a:pt x="515" y="178"/>
                    <a:pt x="510" y="172"/>
                    <a:pt x="503" y="166"/>
                  </a:cubicBezTo>
                  <a:cubicBezTo>
                    <a:pt x="516" y="163"/>
                    <a:pt x="527" y="164"/>
                    <a:pt x="538" y="164"/>
                  </a:cubicBezTo>
                  <a:cubicBezTo>
                    <a:pt x="541" y="164"/>
                    <a:pt x="547" y="166"/>
                    <a:pt x="546" y="159"/>
                  </a:cubicBezTo>
                  <a:cubicBezTo>
                    <a:pt x="545" y="154"/>
                    <a:pt x="541" y="152"/>
                    <a:pt x="537" y="153"/>
                  </a:cubicBezTo>
                  <a:cubicBezTo>
                    <a:pt x="531" y="155"/>
                    <a:pt x="527" y="154"/>
                    <a:pt x="523" y="150"/>
                  </a:cubicBezTo>
                  <a:cubicBezTo>
                    <a:pt x="524" y="144"/>
                    <a:pt x="531" y="148"/>
                    <a:pt x="533" y="144"/>
                  </a:cubicBezTo>
                  <a:cubicBezTo>
                    <a:pt x="525" y="138"/>
                    <a:pt x="518" y="139"/>
                    <a:pt x="512" y="145"/>
                  </a:cubicBezTo>
                  <a:cubicBezTo>
                    <a:pt x="506" y="122"/>
                    <a:pt x="533" y="121"/>
                    <a:pt x="537" y="104"/>
                  </a:cubicBezTo>
                  <a:cubicBezTo>
                    <a:pt x="551" y="105"/>
                    <a:pt x="548" y="85"/>
                    <a:pt x="561" y="86"/>
                  </a:cubicBezTo>
                  <a:cubicBezTo>
                    <a:pt x="558" y="73"/>
                    <a:pt x="569" y="77"/>
                    <a:pt x="575" y="74"/>
                  </a:cubicBezTo>
                  <a:cubicBezTo>
                    <a:pt x="585" y="68"/>
                    <a:pt x="598" y="70"/>
                    <a:pt x="606" y="59"/>
                  </a:cubicBezTo>
                  <a:cubicBezTo>
                    <a:pt x="599" y="56"/>
                    <a:pt x="592" y="51"/>
                    <a:pt x="585" y="51"/>
                  </a:cubicBezTo>
                  <a:cubicBezTo>
                    <a:pt x="575" y="50"/>
                    <a:pt x="563" y="45"/>
                    <a:pt x="555" y="55"/>
                  </a:cubicBezTo>
                  <a:cubicBezTo>
                    <a:pt x="548" y="65"/>
                    <a:pt x="540" y="63"/>
                    <a:pt x="531" y="59"/>
                  </a:cubicBezTo>
                  <a:cubicBezTo>
                    <a:pt x="525" y="55"/>
                    <a:pt x="522" y="57"/>
                    <a:pt x="516" y="61"/>
                  </a:cubicBezTo>
                  <a:cubicBezTo>
                    <a:pt x="509" y="67"/>
                    <a:pt x="499" y="72"/>
                    <a:pt x="491" y="77"/>
                  </a:cubicBezTo>
                  <a:cubicBezTo>
                    <a:pt x="494" y="71"/>
                    <a:pt x="499" y="67"/>
                    <a:pt x="502" y="62"/>
                  </a:cubicBezTo>
                  <a:cubicBezTo>
                    <a:pt x="504" y="58"/>
                    <a:pt x="511" y="53"/>
                    <a:pt x="505" y="48"/>
                  </a:cubicBezTo>
                  <a:cubicBezTo>
                    <a:pt x="500" y="44"/>
                    <a:pt x="495" y="45"/>
                    <a:pt x="489" y="50"/>
                  </a:cubicBezTo>
                  <a:cubicBezTo>
                    <a:pt x="480" y="57"/>
                    <a:pt x="470" y="62"/>
                    <a:pt x="458" y="62"/>
                  </a:cubicBezTo>
                  <a:cubicBezTo>
                    <a:pt x="459" y="53"/>
                    <a:pt x="469" y="59"/>
                    <a:pt x="469" y="51"/>
                  </a:cubicBezTo>
                  <a:cubicBezTo>
                    <a:pt x="446" y="48"/>
                    <a:pt x="424" y="50"/>
                    <a:pt x="401" y="56"/>
                  </a:cubicBezTo>
                  <a:cubicBezTo>
                    <a:pt x="404" y="52"/>
                    <a:pt x="407" y="51"/>
                    <a:pt x="410" y="50"/>
                  </a:cubicBezTo>
                  <a:cubicBezTo>
                    <a:pt x="439" y="39"/>
                    <a:pt x="470" y="49"/>
                    <a:pt x="499" y="38"/>
                  </a:cubicBezTo>
                  <a:cubicBezTo>
                    <a:pt x="503" y="37"/>
                    <a:pt x="509" y="37"/>
                    <a:pt x="509" y="32"/>
                  </a:cubicBezTo>
                  <a:cubicBezTo>
                    <a:pt x="509" y="27"/>
                    <a:pt x="504" y="26"/>
                    <a:pt x="500" y="26"/>
                  </a:cubicBezTo>
                  <a:cubicBezTo>
                    <a:pt x="488" y="28"/>
                    <a:pt x="479" y="24"/>
                    <a:pt x="471" y="16"/>
                  </a:cubicBezTo>
                  <a:cubicBezTo>
                    <a:pt x="467" y="13"/>
                    <a:pt x="462" y="14"/>
                    <a:pt x="457" y="14"/>
                  </a:cubicBezTo>
                  <a:cubicBezTo>
                    <a:pt x="451" y="13"/>
                    <a:pt x="446" y="13"/>
                    <a:pt x="441" y="12"/>
                  </a:cubicBezTo>
                  <a:cubicBezTo>
                    <a:pt x="408" y="7"/>
                    <a:pt x="375" y="0"/>
                    <a:pt x="344" y="19"/>
                  </a:cubicBezTo>
                  <a:cubicBezTo>
                    <a:pt x="341" y="20"/>
                    <a:pt x="339" y="19"/>
                    <a:pt x="337" y="19"/>
                  </a:cubicBezTo>
                  <a:cubicBezTo>
                    <a:pt x="312" y="13"/>
                    <a:pt x="289" y="21"/>
                    <a:pt x="265" y="21"/>
                  </a:cubicBezTo>
                  <a:cubicBezTo>
                    <a:pt x="264" y="27"/>
                    <a:pt x="271" y="26"/>
                    <a:pt x="270" y="30"/>
                  </a:cubicBezTo>
                  <a:cubicBezTo>
                    <a:pt x="266" y="35"/>
                    <a:pt x="259" y="29"/>
                    <a:pt x="255" y="35"/>
                  </a:cubicBezTo>
                  <a:cubicBezTo>
                    <a:pt x="257" y="39"/>
                    <a:pt x="264" y="39"/>
                    <a:pt x="263" y="46"/>
                  </a:cubicBezTo>
                  <a:cubicBezTo>
                    <a:pt x="253" y="46"/>
                    <a:pt x="245" y="41"/>
                    <a:pt x="236" y="37"/>
                  </a:cubicBezTo>
                  <a:cubicBezTo>
                    <a:pt x="231" y="34"/>
                    <a:pt x="224" y="32"/>
                    <a:pt x="220" y="36"/>
                  </a:cubicBezTo>
                  <a:cubicBezTo>
                    <a:pt x="215" y="43"/>
                    <a:pt x="227" y="42"/>
                    <a:pt x="228" y="48"/>
                  </a:cubicBezTo>
                  <a:cubicBezTo>
                    <a:pt x="219" y="54"/>
                    <a:pt x="213" y="48"/>
                    <a:pt x="207" y="44"/>
                  </a:cubicBezTo>
                  <a:cubicBezTo>
                    <a:pt x="200" y="38"/>
                    <a:pt x="195" y="34"/>
                    <a:pt x="198" y="48"/>
                  </a:cubicBezTo>
                  <a:cubicBezTo>
                    <a:pt x="198" y="53"/>
                    <a:pt x="196" y="56"/>
                    <a:pt x="192" y="56"/>
                  </a:cubicBezTo>
                  <a:cubicBezTo>
                    <a:pt x="188" y="56"/>
                    <a:pt x="189" y="51"/>
                    <a:pt x="189" y="49"/>
                  </a:cubicBezTo>
                  <a:cubicBezTo>
                    <a:pt x="189" y="45"/>
                    <a:pt x="186" y="39"/>
                    <a:pt x="184" y="39"/>
                  </a:cubicBezTo>
                  <a:cubicBezTo>
                    <a:pt x="170" y="40"/>
                    <a:pt x="151" y="39"/>
                    <a:pt x="143" y="47"/>
                  </a:cubicBezTo>
                  <a:cubicBezTo>
                    <a:pt x="137" y="53"/>
                    <a:pt x="134" y="49"/>
                    <a:pt x="131" y="50"/>
                  </a:cubicBezTo>
                  <a:cubicBezTo>
                    <a:pt x="125" y="52"/>
                    <a:pt x="113" y="43"/>
                    <a:pt x="115" y="57"/>
                  </a:cubicBezTo>
                  <a:cubicBezTo>
                    <a:pt x="116" y="68"/>
                    <a:pt x="111" y="69"/>
                    <a:pt x="103" y="68"/>
                  </a:cubicBezTo>
                  <a:cubicBezTo>
                    <a:pt x="82" y="66"/>
                    <a:pt x="67" y="77"/>
                    <a:pt x="52" y="90"/>
                  </a:cubicBezTo>
                  <a:cubicBezTo>
                    <a:pt x="58" y="92"/>
                    <a:pt x="64" y="92"/>
                    <a:pt x="70" y="92"/>
                  </a:cubicBezTo>
                  <a:cubicBezTo>
                    <a:pt x="76" y="93"/>
                    <a:pt x="79" y="97"/>
                    <a:pt x="76" y="102"/>
                  </a:cubicBezTo>
                  <a:cubicBezTo>
                    <a:pt x="71" y="109"/>
                    <a:pt x="65" y="117"/>
                    <a:pt x="55" y="116"/>
                  </a:cubicBezTo>
                  <a:cubicBezTo>
                    <a:pt x="37" y="115"/>
                    <a:pt x="21" y="126"/>
                    <a:pt x="4" y="128"/>
                  </a:cubicBezTo>
                  <a:cubicBezTo>
                    <a:pt x="1" y="129"/>
                    <a:pt x="0" y="131"/>
                    <a:pt x="0" y="134"/>
                  </a:cubicBezTo>
                  <a:cubicBezTo>
                    <a:pt x="0" y="136"/>
                    <a:pt x="0" y="140"/>
                    <a:pt x="3" y="140"/>
                  </a:cubicBezTo>
                  <a:cubicBezTo>
                    <a:pt x="16" y="139"/>
                    <a:pt x="25" y="152"/>
                    <a:pt x="38" y="150"/>
                  </a:cubicBezTo>
                  <a:cubicBezTo>
                    <a:pt x="33" y="161"/>
                    <a:pt x="23" y="156"/>
                    <a:pt x="16" y="159"/>
                  </a:cubicBezTo>
                  <a:cubicBezTo>
                    <a:pt x="18" y="168"/>
                    <a:pt x="31" y="160"/>
                    <a:pt x="31" y="167"/>
                  </a:cubicBezTo>
                  <a:cubicBezTo>
                    <a:pt x="30" y="174"/>
                    <a:pt x="34" y="174"/>
                    <a:pt x="37" y="177"/>
                  </a:cubicBezTo>
                  <a:cubicBezTo>
                    <a:pt x="50" y="190"/>
                    <a:pt x="63" y="178"/>
                    <a:pt x="74" y="177"/>
                  </a:cubicBezTo>
                  <a:cubicBezTo>
                    <a:pt x="97" y="174"/>
                    <a:pt x="117" y="178"/>
                    <a:pt x="135" y="189"/>
                  </a:cubicBezTo>
                  <a:cubicBezTo>
                    <a:pt x="144" y="194"/>
                    <a:pt x="155" y="203"/>
                    <a:pt x="159" y="212"/>
                  </a:cubicBezTo>
                  <a:cubicBezTo>
                    <a:pt x="164" y="226"/>
                    <a:pt x="183" y="238"/>
                    <a:pt x="171" y="258"/>
                  </a:cubicBezTo>
                  <a:cubicBezTo>
                    <a:pt x="170" y="260"/>
                    <a:pt x="171" y="265"/>
                    <a:pt x="172" y="267"/>
                  </a:cubicBezTo>
                  <a:cubicBezTo>
                    <a:pt x="175" y="271"/>
                    <a:pt x="180" y="270"/>
                    <a:pt x="183" y="267"/>
                  </a:cubicBezTo>
                  <a:cubicBezTo>
                    <a:pt x="188" y="264"/>
                    <a:pt x="193" y="262"/>
                    <a:pt x="194" y="269"/>
                  </a:cubicBezTo>
                  <a:cubicBezTo>
                    <a:pt x="195" y="277"/>
                    <a:pt x="199" y="278"/>
                    <a:pt x="205" y="278"/>
                  </a:cubicBezTo>
                  <a:cubicBezTo>
                    <a:pt x="210" y="278"/>
                    <a:pt x="211" y="282"/>
                    <a:pt x="212" y="286"/>
                  </a:cubicBezTo>
                  <a:cubicBezTo>
                    <a:pt x="202" y="287"/>
                    <a:pt x="191" y="277"/>
                    <a:pt x="184" y="292"/>
                  </a:cubicBezTo>
                  <a:cubicBezTo>
                    <a:pt x="183" y="296"/>
                    <a:pt x="174" y="298"/>
                    <a:pt x="179" y="304"/>
                  </a:cubicBezTo>
                  <a:cubicBezTo>
                    <a:pt x="184" y="310"/>
                    <a:pt x="192" y="313"/>
                    <a:pt x="200" y="310"/>
                  </a:cubicBezTo>
                  <a:cubicBezTo>
                    <a:pt x="209" y="306"/>
                    <a:pt x="200" y="301"/>
                    <a:pt x="199" y="297"/>
                  </a:cubicBezTo>
                  <a:cubicBezTo>
                    <a:pt x="213" y="296"/>
                    <a:pt x="217" y="298"/>
                    <a:pt x="217" y="306"/>
                  </a:cubicBezTo>
                  <a:cubicBezTo>
                    <a:pt x="218" y="314"/>
                    <a:pt x="216" y="320"/>
                    <a:pt x="205" y="321"/>
                  </a:cubicBezTo>
                  <a:cubicBezTo>
                    <a:pt x="192" y="322"/>
                    <a:pt x="188" y="340"/>
                    <a:pt x="196" y="351"/>
                  </a:cubicBezTo>
                  <a:cubicBezTo>
                    <a:pt x="199" y="354"/>
                    <a:pt x="197" y="355"/>
                    <a:pt x="195" y="356"/>
                  </a:cubicBezTo>
                  <a:cubicBezTo>
                    <a:pt x="191" y="358"/>
                    <a:pt x="191" y="364"/>
                    <a:pt x="192" y="365"/>
                  </a:cubicBezTo>
                  <a:cubicBezTo>
                    <a:pt x="206" y="371"/>
                    <a:pt x="202" y="388"/>
                    <a:pt x="210" y="398"/>
                  </a:cubicBezTo>
                  <a:cubicBezTo>
                    <a:pt x="216" y="406"/>
                    <a:pt x="224" y="414"/>
                    <a:pt x="227" y="426"/>
                  </a:cubicBezTo>
                  <a:cubicBezTo>
                    <a:pt x="228" y="434"/>
                    <a:pt x="237" y="443"/>
                    <a:pt x="244" y="445"/>
                  </a:cubicBezTo>
                  <a:cubicBezTo>
                    <a:pt x="256" y="448"/>
                    <a:pt x="267" y="454"/>
                    <a:pt x="278" y="458"/>
                  </a:cubicBezTo>
                  <a:cubicBezTo>
                    <a:pt x="292" y="464"/>
                    <a:pt x="296" y="461"/>
                    <a:pt x="300" y="447"/>
                  </a:cubicBezTo>
                  <a:cubicBezTo>
                    <a:pt x="304" y="434"/>
                    <a:pt x="299" y="418"/>
                    <a:pt x="315" y="409"/>
                  </a:cubicBezTo>
                  <a:cubicBezTo>
                    <a:pt x="318" y="407"/>
                    <a:pt x="318" y="402"/>
                    <a:pt x="320" y="398"/>
                  </a:cubicBezTo>
                  <a:cubicBezTo>
                    <a:pt x="321" y="390"/>
                    <a:pt x="320" y="381"/>
                    <a:pt x="328" y="376"/>
                  </a:cubicBezTo>
                  <a:cubicBezTo>
                    <a:pt x="334" y="371"/>
                    <a:pt x="344" y="374"/>
                    <a:pt x="345" y="363"/>
                  </a:cubicBezTo>
                  <a:cubicBezTo>
                    <a:pt x="346" y="363"/>
                    <a:pt x="348" y="362"/>
                    <a:pt x="349" y="363"/>
                  </a:cubicBezTo>
                  <a:cubicBezTo>
                    <a:pt x="371" y="369"/>
                    <a:pt x="381" y="365"/>
                    <a:pt x="393" y="347"/>
                  </a:cubicBezTo>
                  <a:cubicBezTo>
                    <a:pt x="398" y="340"/>
                    <a:pt x="403" y="331"/>
                    <a:pt x="409" y="330"/>
                  </a:cubicBezTo>
                  <a:cubicBezTo>
                    <a:pt x="426" y="327"/>
                    <a:pt x="444" y="326"/>
                    <a:pt x="460" y="320"/>
                  </a:cubicBezTo>
                  <a:cubicBezTo>
                    <a:pt x="475" y="314"/>
                    <a:pt x="490" y="308"/>
                    <a:pt x="506" y="297"/>
                  </a:cubicBezTo>
                  <a:cubicBezTo>
                    <a:pt x="497" y="296"/>
                    <a:pt x="489" y="298"/>
                    <a:pt x="485" y="29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C6278AD5-D50B-4F72-AA23-34B8C507B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1385" y="3739261"/>
              <a:ext cx="968899" cy="735770"/>
            </a:xfrm>
            <a:custGeom>
              <a:avLst/>
              <a:gdLst>
                <a:gd name="T0" fmla="*/ 359 w 406"/>
                <a:gd name="T1" fmla="*/ 107 h 308"/>
                <a:gd name="T2" fmla="*/ 342 w 406"/>
                <a:gd name="T3" fmla="*/ 91 h 308"/>
                <a:gd name="T4" fmla="*/ 333 w 406"/>
                <a:gd name="T5" fmla="*/ 83 h 308"/>
                <a:gd name="T6" fmla="*/ 321 w 406"/>
                <a:gd name="T7" fmla="*/ 46 h 308"/>
                <a:gd name="T8" fmla="*/ 316 w 406"/>
                <a:gd name="T9" fmla="*/ 39 h 308"/>
                <a:gd name="T10" fmla="*/ 303 w 406"/>
                <a:gd name="T11" fmla="*/ 21 h 308"/>
                <a:gd name="T12" fmla="*/ 294 w 406"/>
                <a:gd name="T13" fmla="*/ 0 h 308"/>
                <a:gd name="T14" fmla="*/ 285 w 406"/>
                <a:gd name="T15" fmla="*/ 42 h 308"/>
                <a:gd name="T16" fmla="*/ 278 w 406"/>
                <a:gd name="T17" fmla="*/ 65 h 308"/>
                <a:gd name="T18" fmla="*/ 263 w 406"/>
                <a:gd name="T19" fmla="*/ 68 h 308"/>
                <a:gd name="T20" fmla="*/ 251 w 406"/>
                <a:gd name="T21" fmla="*/ 61 h 308"/>
                <a:gd name="T22" fmla="*/ 236 w 406"/>
                <a:gd name="T23" fmla="*/ 18 h 308"/>
                <a:gd name="T24" fmla="*/ 236 w 406"/>
                <a:gd name="T25" fmla="*/ 15 h 308"/>
                <a:gd name="T26" fmla="*/ 210 w 406"/>
                <a:gd name="T27" fmla="*/ 13 h 308"/>
                <a:gd name="T28" fmla="*/ 166 w 406"/>
                <a:gd name="T29" fmla="*/ 33 h 308"/>
                <a:gd name="T30" fmla="*/ 146 w 406"/>
                <a:gd name="T31" fmla="*/ 37 h 308"/>
                <a:gd name="T32" fmla="*/ 132 w 406"/>
                <a:gd name="T33" fmla="*/ 33 h 308"/>
                <a:gd name="T34" fmla="*/ 112 w 406"/>
                <a:gd name="T35" fmla="*/ 51 h 308"/>
                <a:gd name="T36" fmla="*/ 94 w 406"/>
                <a:gd name="T37" fmla="*/ 62 h 308"/>
                <a:gd name="T38" fmla="*/ 90 w 406"/>
                <a:gd name="T39" fmla="*/ 79 h 308"/>
                <a:gd name="T40" fmla="*/ 36 w 406"/>
                <a:gd name="T41" fmla="*/ 104 h 308"/>
                <a:gd name="T42" fmla="*/ 5 w 406"/>
                <a:gd name="T43" fmla="*/ 132 h 308"/>
                <a:gd name="T44" fmla="*/ 7 w 406"/>
                <a:gd name="T45" fmla="*/ 158 h 308"/>
                <a:gd name="T46" fmla="*/ 10 w 406"/>
                <a:gd name="T47" fmla="*/ 182 h 308"/>
                <a:gd name="T48" fmla="*/ 19 w 406"/>
                <a:gd name="T49" fmla="*/ 245 h 308"/>
                <a:gd name="T50" fmla="*/ 22 w 406"/>
                <a:gd name="T51" fmla="*/ 251 h 308"/>
                <a:gd name="T52" fmla="*/ 51 w 406"/>
                <a:gd name="T53" fmla="*/ 257 h 308"/>
                <a:gd name="T54" fmla="*/ 75 w 406"/>
                <a:gd name="T55" fmla="*/ 247 h 308"/>
                <a:gd name="T56" fmla="*/ 118 w 406"/>
                <a:gd name="T57" fmla="*/ 234 h 308"/>
                <a:gd name="T58" fmla="*/ 164 w 406"/>
                <a:gd name="T59" fmla="*/ 222 h 308"/>
                <a:gd name="T60" fmla="*/ 205 w 406"/>
                <a:gd name="T61" fmla="*/ 228 h 308"/>
                <a:gd name="T62" fmla="*/ 211 w 406"/>
                <a:gd name="T63" fmla="*/ 233 h 308"/>
                <a:gd name="T64" fmla="*/ 244 w 406"/>
                <a:gd name="T65" fmla="*/ 243 h 308"/>
                <a:gd name="T66" fmla="*/ 241 w 406"/>
                <a:gd name="T67" fmla="*/ 259 h 308"/>
                <a:gd name="T68" fmla="*/ 252 w 406"/>
                <a:gd name="T69" fmla="*/ 263 h 308"/>
                <a:gd name="T70" fmla="*/ 258 w 406"/>
                <a:gd name="T71" fmla="*/ 266 h 308"/>
                <a:gd name="T72" fmla="*/ 267 w 406"/>
                <a:gd name="T73" fmla="*/ 277 h 308"/>
                <a:gd name="T74" fmla="*/ 308 w 406"/>
                <a:gd name="T75" fmla="*/ 301 h 308"/>
                <a:gd name="T76" fmla="*/ 329 w 406"/>
                <a:gd name="T77" fmla="*/ 303 h 308"/>
                <a:gd name="T78" fmla="*/ 334 w 406"/>
                <a:gd name="T79" fmla="*/ 303 h 308"/>
                <a:gd name="T80" fmla="*/ 367 w 406"/>
                <a:gd name="T81" fmla="*/ 289 h 308"/>
                <a:gd name="T82" fmla="*/ 369 w 406"/>
                <a:gd name="T83" fmla="*/ 283 h 308"/>
                <a:gd name="T84" fmla="*/ 387 w 406"/>
                <a:gd name="T85" fmla="*/ 238 h 308"/>
                <a:gd name="T86" fmla="*/ 405 w 406"/>
                <a:gd name="T87" fmla="*/ 186 h 308"/>
                <a:gd name="T88" fmla="*/ 388 w 406"/>
                <a:gd name="T89" fmla="*/ 142 h 308"/>
                <a:gd name="T90" fmla="*/ 359 w 406"/>
                <a:gd name="T91" fmla="*/ 1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6" h="308">
                  <a:moveTo>
                    <a:pt x="359" y="107"/>
                  </a:moveTo>
                  <a:cubicBezTo>
                    <a:pt x="355" y="100"/>
                    <a:pt x="350" y="94"/>
                    <a:pt x="342" y="91"/>
                  </a:cubicBezTo>
                  <a:cubicBezTo>
                    <a:pt x="338" y="90"/>
                    <a:pt x="334" y="89"/>
                    <a:pt x="333" y="83"/>
                  </a:cubicBezTo>
                  <a:cubicBezTo>
                    <a:pt x="330" y="71"/>
                    <a:pt x="325" y="58"/>
                    <a:pt x="321" y="46"/>
                  </a:cubicBezTo>
                  <a:cubicBezTo>
                    <a:pt x="320" y="42"/>
                    <a:pt x="319" y="39"/>
                    <a:pt x="316" y="39"/>
                  </a:cubicBezTo>
                  <a:cubicBezTo>
                    <a:pt x="301" y="40"/>
                    <a:pt x="303" y="30"/>
                    <a:pt x="303" y="21"/>
                  </a:cubicBezTo>
                  <a:cubicBezTo>
                    <a:pt x="303" y="13"/>
                    <a:pt x="297" y="8"/>
                    <a:pt x="294" y="0"/>
                  </a:cubicBezTo>
                  <a:cubicBezTo>
                    <a:pt x="284" y="14"/>
                    <a:pt x="284" y="28"/>
                    <a:pt x="285" y="42"/>
                  </a:cubicBezTo>
                  <a:cubicBezTo>
                    <a:pt x="286" y="51"/>
                    <a:pt x="283" y="58"/>
                    <a:pt x="278" y="65"/>
                  </a:cubicBezTo>
                  <a:cubicBezTo>
                    <a:pt x="274" y="72"/>
                    <a:pt x="268" y="73"/>
                    <a:pt x="263" y="68"/>
                  </a:cubicBezTo>
                  <a:cubicBezTo>
                    <a:pt x="260" y="64"/>
                    <a:pt x="255" y="63"/>
                    <a:pt x="251" y="61"/>
                  </a:cubicBezTo>
                  <a:cubicBezTo>
                    <a:pt x="226" y="51"/>
                    <a:pt x="223" y="42"/>
                    <a:pt x="236" y="18"/>
                  </a:cubicBezTo>
                  <a:cubicBezTo>
                    <a:pt x="237" y="18"/>
                    <a:pt x="236" y="16"/>
                    <a:pt x="236" y="15"/>
                  </a:cubicBezTo>
                  <a:cubicBezTo>
                    <a:pt x="228" y="13"/>
                    <a:pt x="219" y="16"/>
                    <a:pt x="210" y="13"/>
                  </a:cubicBezTo>
                  <a:cubicBezTo>
                    <a:pt x="192" y="6"/>
                    <a:pt x="172" y="16"/>
                    <a:pt x="166" y="33"/>
                  </a:cubicBezTo>
                  <a:cubicBezTo>
                    <a:pt x="161" y="46"/>
                    <a:pt x="155" y="48"/>
                    <a:pt x="146" y="37"/>
                  </a:cubicBezTo>
                  <a:cubicBezTo>
                    <a:pt x="141" y="32"/>
                    <a:pt x="137" y="29"/>
                    <a:pt x="132" y="33"/>
                  </a:cubicBezTo>
                  <a:cubicBezTo>
                    <a:pt x="126" y="39"/>
                    <a:pt x="118" y="44"/>
                    <a:pt x="112" y="51"/>
                  </a:cubicBezTo>
                  <a:cubicBezTo>
                    <a:pt x="108" y="55"/>
                    <a:pt x="110" y="76"/>
                    <a:pt x="94" y="62"/>
                  </a:cubicBezTo>
                  <a:cubicBezTo>
                    <a:pt x="91" y="68"/>
                    <a:pt x="95" y="74"/>
                    <a:pt x="90" y="79"/>
                  </a:cubicBezTo>
                  <a:cubicBezTo>
                    <a:pt x="75" y="94"/>
                    <a:pt x="56" y="99"/>
                    <a:pt x="36" y="104"/>
                  </a:cubicBezTo>
                  <a:cubicBezTo>
                    <a:pt x="22" y="107"/>
                    <a:pt x="11" y="118"/>
                    <a:pt x="5" y="132"/>
                  </a:cubicBezTo>
                  <a:cubicBezTo>
                    <a:pt x="0" y="143"/>
                    <a:pt x="11" y="151"/>
                    <a:pt x="7" y="158"/>
                  </a:cubicBezTo>
                  <a:cubicBezTo>
                    <a:pt x="1" y="168"/>
                    <a:pt x="8" y="174"/>
                    <a:pt x="10" y="182"/>
                  </a:cubicBezTo>
                  <a:cubicBezTo>
                    <a:pt x="16" y="202"/>
                    <a:pt x="36" y="221"/>
                    <a:pt x="19" y="245"/>
                  </a:cubicBezTo>
                  <a:cubicBezTo>
                    <a:pt x="17" y="247"/>
                    <a:pt x="20" y="250"/>
                    <a:pt x="22" y="251"/>
                  </a:cubicBezTo>
                  <a:cubicBezTo>
                    <a:pt x="30" y="260"/>
                    <a:pt x="40" y="263"/>
                    <a:pt x="51" y="257"/>
                  </a:cubicBezTo>
                  <a:cubicBezTo>
                    <a:pt x="59" y="253"/>
                    <a:pt x="67" y="245"/>
                    <a:pt x="75" y="247"/>
                  </a:cubicBezTo>
                  <a:cubicBezTo>
                    <a:pt x="92" y="250"/>
                    <a:pt x="105" y="243"/>
                    <a:pt x="118" y="234"/>
                  </a:cubicBezTo>
                  <a:cubicBezTo>
                    <a:pt x="132" y="225"/>
                    <a:pt x="149" y="229"/>
                    <a:pt x="164" y="222"/>
                  </a:cubicBezTo>
                  <a:cubicBezTo>
                    <a:pt x="178" y="215"/>
                    <a:pt x="192" y="224"/>
                    <a:pt x="205" y="228"/>
                  </a:cubicBezTo>
                  <a:cubicBezTo>
                    <a:pt x="207" y="229"/>
                    <a:pt x="209" y="230"/>
                    <a:pt x="211" y="233"/>
                  </a:cubicBezTo>
                  <a:cubicBezTo>
                    <a:pt x="223" y="257"/>
                    <a:pt x="223" y="257"/>
                    <a:pt x="244" y="243"/>
                  </a:cubicBezTo>
                  <a:cubicBezTo>
                    <a:pt x="246" y="249"/>
                    <a:pt x="242" y="254"/>
                    <a:pt x="241" y="259"/>
                  </a:cubicBezTo>
                  <a:cubicBezTo>
                    <a:pt x="245" y="262"/>
                    <a:pt x="256" y="243"/>
                    <a:pt x="252" y="263"/>
                  </a:cubicBezTo>
                  <a:cubicBezTo>
                    <a:pt x="252" y="267"/>
                    <a:pt x="256" y="265"/>
                    <a:pt x="258" y="266"/>
                  </a:cubicBezTo>
                  <a:cubicBezTo>
                    <a:pt x="263" y="268"/>
                    <a:pt x="266" y="272"/>
                    <a:pt x="267" y="277"/>
                  </a:cubicBezTo>
                  <a:cubicBezTo>
                    <a:pt x="269" y="290"/>
                    <a:pt x="297" y="308"/>
                    <a:pt x="308" y="301"/>
                  </a:cubicBezTo>
                  <a:cubicBezTo>
                    <a:pt x="317" y="295"/>
                    <a:pt x="322" y="297"/>
                    <a:pt x="329" y="303"/>
                  </a:cubicBezTo>
                  <a:cubicBezTo>
                    <a:pt x="331" y="305"/>
                    <a:pt x="332" y="304"/>
                    <a:pt x="334" y="303"/>
                  </a:cubicBezTo>
                  <a:cubicBezTo>
                    <a:pt x="345" y="298"/>
                    <a:pt x="354" y="288"/>
                    <a:pt x="367" y="289"/>
                  </a:cubicBezTo>
                  <a:cubicBezTo>
                    <a:pt x="368" y="289"/>
                    <a:pt x="369" y="285"/>
                    <a:pt x="369" y="283"/>
                  </a:cubicBezTo>
                  <a:cubicBezTo>
                    <a:pt x="371" y="266"/>
                    <a:pt x="378" y="251"/>
                    <a:pt x="387" y="238"/>
                  </a:cubicBezTo>
                  <a:cubicBezTo>
                    <a:pt x="399" y="222"/>
                    <a:pt x="403" y="205"/>
                    <a:pt x="405" y="186"/>
                  </a:cubicBezTo>
                  <a:cubicBezTo>
                    <a:pt x="406" y="170"/>
                    <a:pt x="400" y="152"/>
                    <a:pt x="388" y="142"/>
                  </a:cubicBezTo>
                  <a:cubicBezTo>
                    <a:pt x="377" y="131"/>
                    <a:pt x="367" y="120"/>
                    <a:pt x="359" y="10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9790BF00-EF46-4B39-96B9-BA70223D0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6538" y="771926"/>
              <a:ext cx="700733" cy="398880"/>
            </a:xfrm>
            <a:custGeom>
              <a:avLst/>
              <a:gdLst>
                <a:gd name="T0" fmla="*/ 69 w 294"/>
                <a:gd name="T1" fmla="*/ 108 h 167"/>
                <a:gd name="T2" fmla="*/ 41 w 294"/>
                <a:gd name="T3" fmla="*/ 107 h 167"/>
                <a:gd name="T4" fmla="*/ 32 w 294"/>
                <a:gd name="T5" fmla="*/ 118 h 167"/>
                <a:gd name="T6" fmla="*/ 44 w 294"/>
                <a:gd name="T7" fmla="*/ 121 h 167"/>
                <a:gd name="T8" fmla="*/ 54 w 294"/>
                <a:gd name="T9" fmla="*/ 119 h 167"/>
                <a:gd name="T10" fmla="*/ 55 w 294"/>
                <a:gd name="T11" fmla="*/ 130 h 167"/>
                <a:gd name="T12" fmla="*/ 59 w 294"/>
                <a:gd name="T13" fmla="*/ 139 h 167"/>
                <a:gd name="T14" fmla="*/ 50 w 294"/>
                <a:gd name="T15" fmla="*/ 134 h 167"/>
                <a:gd name="T16" fmla="*/ 43 w 294"/>
                <a:gd name="T17" fmla="*/ 129 h 167"/>
                <a:gd name="T18" fmla="*/ 27 w 294"/>
                <a:gd name="T19" fmla="*/ 130 h 167"/>
                <a:gd name="T20" fmla="*/ 33 w 294"/>
                <a:gd name="T21" fmla="*/ 142 h 167"/>
                <a:gd name="T22" fmla="*/ 9 w 294"/>
                <a:gd name="T23" fmla="*/ 153 h 167"/>
                <a:gd name="T24" fmla="*/ 42 w 294"/>
                <a:gd name="T25" fmla="*/ 156 h 167"/>
                <a:gd name="T26" fmla="*/ 63 w 294"/>
                <a:gd name="T27" fmla="*/ 156 h 167"/>
                <a:gd name="T28" fmla="*/ 87 w 294"/>
                <a:gd name="T29" fmla="*/ 155 h 167"/>
                <a:gd name="T30" fmla="*/ 125 w 294"/>
                <a:gd name="T31" fmla="*/ 154 h 167"/>
                <a:gd name="T32" fmla="*/ 127 w 294"/>
                <a:gd name="T33" fmla="*/ 149 h 167"/>
                <a:gd name="T34" fmla="*/ 122 w 294"/>
                <a:gd name="T35" fmla="*/ 146 h 167"/>
                <a:gd name="T36" fmla="*/ 85 w 294"/>
                <a:gd name="T37" fmla="*/ 142 h 167"/>
                <a:gd name="T38" fmla="*/ 103 w 294"/>
                <a:gd name="T39" fmla="*/ 136 h 167"/>
                <a:gd name="T40" fmla="*/ 149 w 294"/>
                <a:gd name="T41" fmla="*/ 119 h 167"/>
                <a:gd name="T42" fmla="*/ 158 w 294"/>
                <a:gd name="T43" fmla="*/ 110 h 167"/>
                <a:gd name="T44" fmla="*/ 152 w 294"/>
                <a:gd name="T45" fmla="*/ 100 h 167"/>
                <a:gd name="T46" fmla="*/ 133 w 294"/>
                <a:gd name="T47" fmla="*/ 96 h 167"/>
                <a:gd name="T48" fmla="*/ 262 w 294"/>
                <a:gd name="T49" fmla="*/ 47 h 167"/>
                <a:gd name="T50" fmla="*/ 234 w 294"/>
                <a:gd name="T51" fmla="*/ 41 h 167"/>
                <a:gd name="T52" fmla="*/ 294 w 294"/>
                <a:gd name="T53" fmla="*/ 22 h 167"/>
                <a:gd name="T54" fmla="*/ 273 w 294"/>
                <a:gd name="T55" fmla="*/ 15 h 167"/>
                <a:gd name="T56" fmla="*/ 261 w 294"/>
                <a:gd name="T57" fmla="*/ 10 h 167"/>
                <a:gd name="T58" fmla="*/ 229 w 294"/>
                <a:gd name="T59" fmla="*/ 6 h 167"/>
                <a:gd name="T60" fmla="*/ 201 w 294"/>
                <a:gd name="T61" fmla="*/ 4 h 167"/>
                <a:gd name="T62" fmla="*/ 169 w 294"/>
                <a:gd name="T63" fmla="*/ 10 h 167"/>
                <a:gd name="T64" fmla="*/ 131 w 294"/>
                <a:gd name="T65" fmla="*/ 10 h 167"/>
                <a:gd name="T66" fmla="*/ 124 w 294"/>
                <a:gd name="T67" fmla="*/ 10 h 167"/>
                <a:gd name="T68" fmla="*/ 98 w 294"/>
                <a:gd name="T69" fmla="*/ 13 h 167"/>
                <a:gd name="T70" fmla="*/ 63 w 294"/>
                <a:gd name="T71" fmla="*/ 21 h 167"/>
                <a:gd name="T72" fmla="*/ 42 w 294"/>
                <a:gd name="T73" fmla="*/ 29 h 167"/>
                <a:gd name="T74" fmla="*/ 31 w 294"/>
                <a:gd name="T75" fmla="*/ 30 h 167"/>
                <a:gd name="T76" fmla="*/ 6 w 294"/>
                <a:gd name="T77" fmla="*/ 36 h 167"/>
                <a:gd name="T78" fmla="*/ 6 w 294"/>
                <a:gd name="T79" fmla="*/ 49 h 167"/>
                <a:gd name="T80" fmla="*/ 27 w 294"/>
                <a:gd name="T81" fmla="*/ 63 h 167"/>
                <a:gd name="T82" fmla="*/ 51 w 294"/>
                <a:gd name="T83" fmla="*/ 70 h 167"/>
                <a:gd name="T84" fmla="*/ 46 w 294"/>
                <a:gd name="T85" fmla="*/ 88 h 167"/>
                <a:gd name="T86" fmla="*/ 69 w 294"/>
                <a:gd name="T87" fmla="*/ 10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4" h="167">
                  <a:moveTo>
                    <a:pt x="69" y="108"/>
                  </a:moveTo>
                  <a:cubicBezTo>
                    <a:pt x="59" y="105"/>
                    <a:pt x="50" y="105"/>
                    <a:pt x="41" y="107"/>
                  </a:cubicBezTo>
                  <a:cubicBezTo>
                    <a:pt x="37" y="108"/>
                    <a:pt x="29" y="111"/>
                    <a:pt x="32" y="118"/>
                  </a:cubicBezTo>
                  <a:cubicBezTo>
                    <a:pt x="34" y="125"/>
                    <a:pt x="40" y="122"/>
                    <a:pt x="44" y="121"/>
                  </a:cubicBezTo>
                  <a:cubicBezTo>
                    <a:pt x="48" y="120"/>
                    <a:pt x="50" y="117"/>
                    <a:pt x="54" y="119"/>
                  </a:cubicBezTo>
                  <a:cubicBezTo>
                    <a:pt x="53" y="123"/>
                    <a:pt x="49" y="127"/>
                    <a:pt x="55" y="130"/>
                  </a:cubicBezTo>
                  <a:cubicBezTo>
                    <a:pt x="59" y="132"/>
                    <a:pt x="64" y="135"/>
                    <a:pt x="59" y="139"/>
                  </a:cubicBezTo>
                  <a:cubicBezTo>
                    <a:pt x="53" y="145"/>
                    <a:pt x="52" y="137"/>
                    <a:pt x="50" y="134"/>
                  </a:cubicBezTo>
                  <a:cubicBezTo>
                    <a:pt x="48" y="132"/>
                    <a:pt x="46" y="130"/>
                    <a:pt x="43" y="129"/>
                  </a:cubicBezTo>
                  <a:cubicBezTo>
                    <a:pt x="38" y="126"/>
                    <a:pt x="31" y="124"/>
                    <a:pt x="27" y="130"/>
                  </a:cubicBezTo>
                  <a:cubicBezTo>
                    <a:pt x="20" y="138"/>
                    <a:pt x="37" y="133"/>
                    <a:pt x="33" y="142"/>
                  </a:cubicBezTo>
                  <a:cubicBezTo>
                    <a:pt x="25" y="142"/>
                    <a:pt x="16" y="143"/>
                    <a:pt x="9" y="153"/>
                  </a:cubicBezTo>
                  <a:cubicBezTo>
                    <a:pt x="21" y="154"/>
                    <a:pt x="32" y="152"/>
                    <a:pt x="42" y="156"/>
                  </a:cubicBezTo>
                  <a:cubicBezTo>
                    <a:pt x="50" y="159"/>
                    <a:pt x="54" y="162"/>
                    <a:pt x="63" y="156"/>
                  </a:cubicBezTo>
                  <a:cubicBezTo>
                    <a:pt x="69" y="151"/>
                    <a:pt x="81" y="151"/>
                    <a:pt x="87" y="155"/>
                  </a:cubicBezTo>
                  <a:cubicBezTo>
                    <a:pt x="101" y="167"/>
                    <a:pt x="112" y="155"/>
                    <a:pt x="125" y="154"/>
                  </a:cubicBezTo>
                  <a:cubicBezTo>
                    <a:pt x="127" y="154"/>
                    <a:pt x="128" y="152"/>
                    <a:pt x="127" y="149"/>
                  </a:cubicBezTo>
                  <a:cubicBezTo>
                    <a:pt x="126" y="147"/>
                    <a:pt x="125" y="146"/>
                    <a:pt x="122" y="146"/>
                  </a:cubicBezTo>
                  <a:cubicBezTo>
                    <a:pt x="110" y="146"/>
                    <a:pt x="99" y="140"/>
                    <a:pt x="85" y="142"/>
                  </a:cubicBezTo>
                  <a:cubicBezTo>
                    <a:pt x="91" y="133"/>
                    <a:pt x="98" y="136"/>
                    <a:pt x="103" y="136"/>
                  </a:cubicBezTo>
                  <a:cubicBezTo>
                    <a:pt x="121" y="138"/>
                    <a:pt x="132" y="121"/>
                    <a:pt x="149" y="119"/>
                  </a:cubicBezTo>
                  <a:cubicBezTo>
                    <a:pt x="154" y="119"/>
                    <a:pt x="156" y="114"/>
                    <a:pt x="158" y="110"/>
                  </a:cubicBezTo>
                  <a:cubicBezTo>
                    <a:pt x="162" y="103"/>
                    <a:pt x="160" y="100"/>
                    <a:pt x="152" y="100"/>
                  </a:cubicBezTo>
                  <a:cubicBezTo>
                    <a:pt x="146" y="100"/>
                    <a:pt x="139" y="102"/>
                    <a:pt x="133" y="96"/>
                  </a:cubicBezTo>
                  <a:cubicBezTo>
                    <a:pt x="182" y="95"/>
                    <a:pt x="216" y="59"/>
                    <a:pt x="262" y="47"/>
                  </a:cubicBezTo>
                  <a:cubicBezTo>
                    <a:pt x="251" y="39"/>
                    <a:pt x="242" y="47"/>
                    <a:pt x="234" y="41"/>
                  </a:cubicBezTo>
                  <a:cubicBezTo>
                    <a:pt x="256" y="41"/>
                    <a:pt x="277" y="38"/>
                    <a:pt x="294" y="22"/>
                  </a:cubicBezTo>
                  <a:cubicBezTo>
                    <a:pt x="285" y="26"/>
                    <a:pt x="278" y="20"/>
                    <a:pt x="273" y="15"/>
                  </a:cubicBezTo>
                  <a:cubicBezTo>
                    <a:pt x="269" y="11"/>
                    <a:pt x="265" y="11"/>
                    <a:pt x="261" y="10"/>
                  </a:cubicBezTo>
                  <a:cubicBezTo>
                    <a:pt x="250" y="9"/>
                    <a:pt x="240" y="13"/>
                    <a:pt x="229" y="6"/>
                  </a:cubicBezTo>
                  <a:cubicBezTo>
                    <a:pt x="222" y="1"/>
                    <a:pt x="210" y="4"/>
                    <a:pt x="201" y="4"/>
                  </a:cubicBezTo>
                  <a:cubicBezTo>
                    <a:pt x="190" y="5"/>
                    <a:pt x="178" y="1"/>
                    <a:pt x="169" y="10"/>
                  </a:cubicBezTo>
                  <a:cubicBezTo>
                    <a:pt x="156" y="0"/>
                    <a:pt x="144" y="8"/>
                    <a:pt x="131" y="10"/>
                  </a:cubicBezTo>
                  <a:cubicBezTo>
                    <a:pt x="129" y="10"/>
                    <a:pt x="126" y="11"/>
                    <a:pt x="124" y="10"/>
                  </a:cubicBezTo>
                  <a:cubicBezTo>
                    <a:pt x="114" y="4"/>
                    <a:pt x="106" y="10"/>
                    <a:pt x="98" y="13"/>
                  </a:cubicBezTo>
                  <a:cubicBezTo>
                    <a:pt x="86" y="17"/>
                    <a:pt x="75" y="26"/>
                    <a:pt x="63" y="21"/>
                  </a:cubicBezTo>
                  <a:cubicBezTo>
                    <a:pt x="53" y="17"/>
                    <a:pt x="47" y="22"/>
                    <a:pt x="42" y="29"/>
                  </a:cubicBezTo>
                  <a:cubicBezTo>
                    <a:pt x="38" y="33"/>
                    <a:pt x="37" y="34"/>
                    <a:pt x="31" y="30"/>
                  </a:cubicBezTo>
                  <a:cubicBezTo>
                    <a:pt x="21" y="22"/>
                    <a:pt x="15" y="35"/>
                    <a:pt x="6" y="36"/>
                  </a:cubicBezTo>
                  <a:cubicBezTo>
                    <a:pt x="0" y="38"/>
                    <a:pt x="5" y="45"/>
                    <a:pt x="6" y="49"/>
                  </a:cubicBezTo>
                  <a:cubicBezTo>
                    <a:pt x="8" y="60"/>
                    <a:pt x="18" y="63"/>
                    <a:pt x="27" y="63"/>
                  </a:cubicBezTo>
                  <a:cubicBezTo>
                    <a:pt x="42" y="63"/>
                    <a:pt x="42" y="62"/>
                    <a:pt x="51" y="70"/>
                  </a:cubicBezTo>
                  <a:cubicBezTo>
                    <a:pt x="35" y="76"/>
                    <a:pt x="34" y="78"/>
                    <a:pt x="46" y="88"/>
                  </a:cubicBezTo>
                  <a:cubicBezTo>
                    <a:pt x="59" y="88"/>
                    <a:pt x="61" y="101"/>
                    <a:pt x="69" y="10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419403EA-A724-4948-914A-B531D94B4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081" y="1487483"/>
              <a:ext cx="0" cy="269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FCA6D418-847F-4F7D-AED6-FCFAD5955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53" y="3481877"/>
              <a:ext cx="452782" cy="254690"/>
            </a:xfrm>
            <a:custGeom>
              <a:avLst/>
              <a:gdLst>
                <a:gd name="T0" fmla="*/ 162 w 190"/>
                <a:gd name="T1" fmla="*/ 61 h 107"/>
                <a:gd name="T2" fmla="*/ 102 w 190"/>
                <a:gd name="T3" fmla="*/ 28 h 107"/>
                <a:gd name="T4" fmla="*/ 46 w 190"/>
                <a:gd name="T5" fmla="*/ 30 h 107"/>
                <a:gd name="T6" fmla="*/ 32 w 190"/>
                <a:gd name="T7" fmla="*/ 22 h 107"/>
                <a:gd name="T8" fmla="*/ 0 w 190"/>
                <a:gd name="T9" fmla="*/ 12 h 107"/>
                <a:gd name="T10" fmla="*/ 14 w 190"/>
                <a:gd name="T11" fmla="*/ 33 h 107"/>
                <a:gd name="T12" fmla="*/ 20 w 190"/>
                <a:gd name="T13" fmla="*/ 39 h 107"/>
                <a:gd name="T14" fmla="*/ 63 w 190"/>
                <a:gd name="T15" fmla="*/ 51 h 107"/>
                <a:gd name="T16" fmla="*/ 69 w 190"/>
                <a:gd name="T17" fmla="*/ 76 h 107"/>
                <a:gd name="T18" fmla="*/ 68 w 190"/>
                <a:gd name="T19" fmla="*/ 83 h 107"/>
                <a:gd name="T20" fmla="*/ 74 w 190"/>
                <a:gd name="T21" fmla="*/ 84 h 107"/>
                <a:gd name="T22" fmla="*/ 99 w 190"/>
                <a:gd name="T23" fmla="*/ 89 h 107"/>
                <a:gd name="T24" fmla="*/ 121 w 190"/>
                <a:gd name="T25" fmla="*/ 88 h 107"/>
                <a:gd name="T26" fmla="*/ 151 w 190"/>
                <a:gd name="T27" fmla="*/ 89 h 107"/>
                <a:gd name="T28" fmla="*/ 190 w 190"/>
                <a:gd name="T29" fmla="*/ 107 h 107"/>
                <a:gd name="T30" fmla="*/ 180 w 190"/>
                <a:gd name="T31" fmla="*/ 93 h 107"/>
                <a:gd name="T32" fmla="*/ 166 w 190"/>
                <a:gd name="T33" fmla="*/ 66 h 107"/>
                <a:gd name="T34" fmla="*/ 162 w 190"/>
                <a:gd name="T35" fmla="*/ 6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07">
                  <a:moveTo>
                    <a:pt x="162" y="61"/>
                  </a:moveTo>
                  <a:cubicBezTo>
                    <a:pt x="142" y="49"/>
                    <a:pt x="125" y="34"/>
                    <a:pt x="102" y="28"/>
                  </a:cubicBezTo>
                  <a:cubicBezTo>
                    <a:pt x="83" y="22"/>
                    <a:pt x="65" y="8"/>
                    <a:pt x="46" y="30"/>
                  </a:cubicBezTo>
                  <a:cubicBezTo>
                    <a:pt x="40" y="37"/>
                    <a:pt x="34" y="30"/>
                    <a:pt x="32" y="22"/>
                  </a:cubicBezTo>
                  <a:cubicBezTo>
                    <a:pt x="28" y="3"/>
                    <a:pt x="17" y="0"/>
                    <a:pt x="0" y="12"/>
                  </a:cubicBezTo>
                  <a:cubicBezTo>
                    <a:pt x="4" y="19"/>
                    <a:pt x="17" y="20"/>
                    <a:pt x="14" y="33"/>
                  </a:cubicBezTo>
                  <a:cubicBezTo>
                    <a:pt x="13" y="35"/>
                    <a:pt x="15" y="40"/>
                    <a:pt x="20" y="39"/>
                  </a:cubicBezTo>
                  <a:cubicBezTo>
                    <a:pt x="36" y="37"/>
                    <a:pt x="49" y="47"/>
                    <a:pt x="63" y="51"/>
                  </a:cubicBezTo>
                  <a:cubicBezTo>
                    <a:pt x="76" y="55"/>
                    <a:pt x="78" y="67"/>
                    <a:pt x="69" y="76"/>
                  </a:cubicBezTo>
                  <a:cubicBezTo>
                    <a:pt x="68" y="78"/>
                    <a:pt x="66" y="80"/>
                    <a:pt x="68" y="83"/>
                  </a:cubicBezTo>
                  <a:cubicBezTo>
                    <a:pt x="69" y="86"/>
                    <a:pt x="72" y="84"/>
                    <a:pt x="74" y="84"/>
                  </a:cubicBezTo>
                  <a:cubicBezTo>
                    <a:pt x="83" y="82"/>
                    <a:pt x="91" y="82"/>
                    <a:pt x="99" y="89"/>
                  </a:cubicBezTo>
                  <a:cubicBezTo>
                    <a:pt x="104" y="95"/>
                    <a:pt x="114" y="95"/>
                    <a:pt x="121" y="88"/>
                  </a:cubicBezTo>
                  <a:cubicBezTo>
                    <a:pt x="133" y="77"/>
                    <a:pt x="142" y="75"/>
                    <a:pt x="151" y="89"/>
                  </a:cubicBezTo>
                  <a:cubicBezTo>
                    <a:pt x="161" y="103"/>
                    <a:pt x="175" y="105"/>
                    <a:pt x="190" y="107"/>
                  </a:cubicBezTo>
                  <a:cubicBezTo>
                    <a:pt x="190" y="99"/>
                    <a:pt x="184" y="97"/>
                    <a:pt x="180" y="93"/>
                  </a:cubicBezTo>
                  <a:cubicBezTo>
                    <a:pt x="172" y="85"/>
                    <a:pt x="159" y="81"/>
                    <a:pt x="166" y="66"/>
                  </a:cubicBezTo>
                  <a:cubicBezTo>
                    <a:pt x="168" y="63"/>
                    <a:pt x="164" y="62"/>
                    <a:pt x="162" y="6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E8CAEC4A-F479-40E7-BF73-EA95DA4AE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622" y="3314779"/>
              <a:ext cx="245256" cy="262775"/>
            </a:xfrm>
            <a:custGeom>
              <a:avLst/>
              <a:gdLst>
                <a:gd name="T0" fmla="*/ 2 w 103"/>
                <a:gd name="T1" fmla="*/ 56 h 110"/>
                <a:gd name="T2" fmla="*/ 25 w 103"/>
                <a:gd name="T3" fmla="*/ 102 h 110"/>
                <a:gd name="T4" fmla="*/ 60 w 103"/>
                <a:gd name="T5" fmla="*/ 107 h 110"/>
                <a:gd name="T6" fmla="*/ 77 w 103"/>
                <a:gd name="T7" fmla="*/ 96 h 110"/>
                <a:gd name="T8" fmla="*/ 97 w 103"/>
                <a:gd name="T9" fmla="*/ 62 h 110"/>
                <a:gd name="T10" fmla="*/ 97 w 103"/>
                <a:gd name="T11" fmla="*/ 52 h 110"/>
                <a:gd name="T12" fmla="*/ 90 w 103"/>
                <a:gd name="T13" fmla="*/ 29 h 110"/>
                <a:gd name="T14" fmla="*/ 103 w 103"/>
                <a:gd name="T15" fmla="*/ 17 h 110"/>
                <a:gd name="T16" fmla="*/ 88 w 103"/>
                <a:gd name="T17" fmla="*/ 7 h 110"/>
                <a:gd name="T18" fmla="*/ 84 w 103"/>
                <a:gd name="T19" fmla="*/ 3 h 110"/>
                <a:gd name="T20" fmla="*/ 79 w 103"/>
                <a:gd name="T21" fmla="*/ 2 h 110"/>
                <a:gd name="T22" fmla="*/ 48 w 103"/>
                <a:gd name="T23" fmla="*/ 29 h 110"/>
                <a:gd name="T24" fmla="*/ 47 w 103"/>
                <a:gd name="T25" fmla="*/ 30 h 110"/>
                <a:gd name="T26" fmla="*/ 31 w 103"/>
                <a:gd name="T27" fmla="*/ 42 h 110"/>
                <a:gd name="T28" fmla="*/ 25 w 103"/>
                <a:gd name="T29" fmla="*/ 47 h 110"/>
                <a:gd name="T30" fmla="*/ 13 w 103"/>
                <a:gd name="T31" fmla="*/ 51 h 110"/>
                <a:gd name="T32" fmla="*/ 2 w 103"/>
                <a:gd name="T33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10">
                  <a:moveTo>
                    <a:pt x="2" y="56"/>
                  </a:moveTo>
                  <a:cubicBezTo>
                    <a:pt x="0" y="65"/>
                    <a:pt x="17" y="100"/>
                    <a:pt x="25" y="102"/>
                  </a:cubicBezTo>
                  <a:cubicBezTo>
                    <a:pt x="38" y="105"/>
                    <a:pt x="52" y="101"/>
                    <a:pt x="60" y="107"/>
                  </a:cubicBezTo>
                  <a:cubicBezTo>
                    <a:pt x="74" y="110"/>
                    <a:pt x="75" y="103"/>
                    <a:pt x="77" y="96"/>
                  </a:cubicBezTo>
                  <a:cubicBezTo>
                    <a:pt x="82" y="84"/>
                    <a:pt x="84" y="70"/>
                    <a:pt x="97" y="62"/>
                  </a:cubicBezTo>
                  <a:cubicBezTo>
                    <a:pt x="103" y="59"/>
                    <a:pt x="101" y="56"/>
                    <a:pt x="97" y="52"/>
                  </a:cubicBezTo>
                  <a:cubicBezTo>
                    <a:pt x="90" y="46"/>
                    <a:pt x="87" y="38"/>
                    <a:pt x="90" y="29"/>
                  </a:cubicBezTo>
                  <a:cubicBezTo>
                    <a:pt x="93" y="23"/>
                    <a:pt x="103" y="24"/>
                    <a:pt x="103" y="17"/>
                  </a:cubicBezTo>
                  <a:cubicBezTo>
                    <a:pt x="103" y="7"/>
                    <a:pt x="89" y="17"/>
                    <a:pt x="88" y="7"/>
                  </a:cubicBezTo>
                  <a:cubicBezTo>
                    <a:pt x="88" y="5"/>
                    <a:pt x="86" y="4"/>
                    <a:pt x="84" y="3"/>
                  </a:cubicBezTo>
                  <a:cubicBezTo>
                    <a:pt x="83" y="1"/>
                    <a:pt x="80" y="0"/>
                    <a:pt x="79" y="2"/>
                  </a:cubicBezTo>
                  <a:cubicBezTo>
                    <a:pt x="72" y="15"/>
                    <a:pt x="62" y="24"/>
                    <a:pt x="48" y="29"/>
                  </a:cubicBezTo>
                  <a:cubicBezTo>
                    <a:pt x="48" y="29"/>
                    <a:pt x="47" y="30"/>
                    <a:pt x="47" y="30"/>
                  </a:cubicBezTo>
                  <a:cubicBezTo>
                    <a:pt x="45" y="38"/>
                    <a:pt x="40" y="43"/>
                    <a:pt x="31" y="42"/>
                  </a:cubicBezTo>
                  <a:cubicBezTo>
                    <a:pt x="28" y="42"/>
                    <a:pt x="26" y="43"/>
                    <a:pt x="25" y="47"/>
                  </a:cubicBezTo>
                  <a:cubicBezTo>
                    <a:pt x="24" y="55"/>
                    <a:pt x="20" y="56"/>
                    <a:pt x="13" y="51"/>
                  </a:cubicBezTo>
                  <a:cubicBezTo>
                    <a:pt x="7" y="48"/>
                    <a:pt x="4" y="51"/>
                    <a:pt x="2" y="5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B96E01B-0403-4D55-8530-903FB287D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1966" y="3766212"/>
              <a:ext cx="198092" cy="334196"/>
            </a:xfrm>
            <a:custGeom>
              <a:avLst/>
              <a:gdLst>
                <a:gd name="T0" fmla="*/ 58 w 83"/>
                <a:gd name="T1" fmla="*/ 8 h 140"/>
                <a:gd name="T2" fmla="*/ 16 w 83"/>
                <a:gd name="T3" fmla="*/ 39 h 140"/>
                <a:gd name="T4" fmla="*/ 11 w 83"/>
                <a:gd name="T5" fmla="*/ 47 h 140"/>
                <a:gd name="T6" fmla="*/ 13 w 83"/>
                <a:gd name="T7" fmla="*/ 76 h 140"/>
                <a:gd name="T8" fmla="*/ 10 w 83"/>
                <a:gd name="T9" fmla="*/ 88 h 140"/>
                <a:gd name="T10" fmla="*/ 7 w 83"/>
                <a:gd name="T11" fmla="*/ 127 h 140"/>
                <a:gd name="T12" fmla="*/ 24 w 83"/>
                <a:gd name="T13" fmla="*/ 140 h 140"/>
                <a:gd name="T14" fmla="*/ 42 w 83"/>
                <a:gd name="T15" fmla="*/ 128 h 140"/>
                <a:gd name="T16" fmla="*/ 59 w 83"/>
                <a:gd name="T17" fmla="*/ 74 h 140"/>
                <a:gd name="T18" fmla="*/ 67 w 83"/>
                <a:gd name="T19" fmla="*/ 41 h 140"/>
                <a:gd name="T20" fmla="*/ 68 w 83"/>
                <a:gd name="T21" fmla="*/ 9 h 140"/>
                <a:gd name="T22" fmla="*/ 58 w 83"/>
                <a:gd name="T23" fmla="*/ 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140">
                  <a:moveTo>
                    <a:pt x="58" y="8"/>
                  </a:moveTo>
                  <a:cubicBezTo>
                    <a:pt x="48" y="23"/>
                    <a:pt x="39" y="40"/>
                    <a:pt x="16" y="39"/>
                  </a:cubicBezTo>
                  <a:cubicBezTo>
                    <a:pt x="13" y="39"/>
                    <a:pt x="12" y="43"/>
                    <a:pt x="11" y="47"/>
                  </a:cubicBezTo>
                  <a:cubicBezTo>
                    <a:pt x="9" y="58"/>
                    <a:pt x="6" y="68"/>
                    <a:pt x="13" y="76"/>
                  </a:cubicBezTo>
                  <a:cubicBezTo>
                    <a:pt x="12" y="82"/>
                    <a:pt x="12" y="86"/>
                    <a:pt x="10" y="88"/>
                  </a:cubicBezTo>
                  <a:cubicBezTo>
                    <a:pt x="0" y="100"/>
                    <a:pt x="4" y="113"/>
                    <a:pt x="7" y="127"/>
                  </a:cubicBezTo>
                  <a:cubicBezTo>
                    <a:pt x="10" y="136"/>
                    <a:pt x="15" y="140"/>
                    <a:pt x="24" y="140"/>
                  </a:cubicBezTo>
                  <a:cubicBezTo>
                    <a:pt x="32" y="139"/>
                    <a:pt x="39" y="138"/>
                    <a:pt x="42" y="128"/>
                  </a:cubicBezTo>
                  <a:cubicBezTo>
                    <a:pt x="47" y="110"/>
                    <a:pt x="53" y="91"/>
                    <a:pt x="59" y="74"/>
                  </a:cubicBezTo>
                  <a:cubicBezTo>
                    <a:pt x="63" y="63"/>
                    <a:pt x="61" y="46"/>
                    <a:pt x="67" y="41"/>
                  </a:cubicBezTo>
                  <a:cubicBezTo>
                    <a:pt x="83" y="29"/>
                    <a:pt x="68" y="19"/>
                    <a:pt x="68" y="9"/>
                  </a:cubicBezTo>
                  <a:cubicBezTo>
                    <a:pt x="68" y="2"/>
                    <a:pt x="63" y="0"/>
                    <a:pt x="58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A1E7E4B-7656-4D3A-939A-85FD102D0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924" y="1115554"/>
              <a:ext cx="429874" cy="304549"/>
            </a:xfrm>
            <a:custGeom>
              <a:avLst/>
              <a:gdLst>
                <a:gd name="T0" fmla="*/ 25 w 180"/>
                <a:gd name="T1" fmla="*/ 123 h 128"/>
                <a:gd name="T2" fmla="*/ 29 w 180"/>
                <a:gd name="T3" fmla="*/ 124 h 128"/>
                <a:gd name="T4" fmla="*/ 49 w 180"/>
                <a:gd name="T5" fmla="*/ 127 h 128"/>
                <a:gd name="T6" fmla="*/ 57 w 180"/>
                <a:gd name="T7" fmla="*/ 125 h 128"/>
                <a:gd name="T8" fmla="*/ 53 w 180"/>
                <a:gd name="T9" fmla="*/ 117 h 128"/>
                <a:gd name="T10" fmla="*/ 48 w 180"/>
                <a:gd name="T11" fmla="*/ 85 h 128"/>
                <a:gd name="T12" fmla="*/ 79 w 180"/>
                <a:gd name="T13" fmla="*/ 52 h 128"/>
                <a:gd name="T14" fmla="*/ 160 w 180"/>
                <a:gd name="T15" fmla="*/ 20 h 128"/>
                <a:gd name="T16" fmla="*/ 175 w 180"/>
                <a:gd name="T17" fmla="*/ 8 h 128"/>
                <a:gd name="T18" fmla="*/ 153 w 180"/>
                <a:gd name="T19" fmla="*/ 6 h 128"/>
                <a:gd name="T20" fmla="*/ 112 w 180"/>
                <a:gd name="T21" fmla="*/ 16 h 128"/>
                <a:gd name="T22" fmla="*/ 76 w 180"/>
                <a:gd name="T23" fmla="*/ 26 h 128"/>
                <a:gd name="T24" fmla="*/ 51 w 180"/>
                <a:gd name="T25" fmla="*/ 40 h 128"/>
                <a:gd name="T26" fmla="*/ 19 w 180"/>
                <a:gd name="T27" fmla="*/ 81 h 128"/>
                <a:gd name="T28" fmla="*/ 14 w 180"/>
                <a:gd name="T29" fmla="*/ 85 h 128"/>
                <a:gd name="T30" fmla="*/ 0 w 180"/>
                <a:gd name="T31" fmla="*/ 102 h 128"/>
                <a:gd name="T32" fmla="*/ 25 w 180"/>
                <a:gd name="T3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8">
                  <a:moveTo>
                    <a:pt x="25" y="123"/>
                  </a:moveTo>
                  <a:cubicBezTo>
                    <a:pt x="25" y="124"/>
                    <a:pt x="27" y="124"/>
                    <a:pt x="29" y="124"/>
                  </a:cubicBezTo>
                  <a:cubicBezTo>
                    <a:pt x="36" y="124"/>
                    <a:pt x="43" y="123"/>
                    <a:pt x="49" y="127"/>
                  </a:cubicBezTo>
                  <a:cubicBezTo>
                    <a:pt x="52" y="128"/>
                    <a:pt x="56" y="128"/>
                    <a:pt x="57" y="125"/>
                  </a:cubicBezTo>
                  <a:cubicBezTo>
                    <a:pt x="60" y="121"/>
                    <a:pt x="56" y="120"/>
                    <a:pt x="53" y="117"/>
                  </a:cubicBezTo>
                  <a:cubicBezTo>
                    <a:pt x="42" y="108"/>
                    <a:pt x="37" y="98"/>
                    <a:pt x="48" y="85"/>
                  </a:cubicBezTo>
                  <a:cubicBezTo>
                    <a:pt x="58" y="74"/>
                    <a:pt x="66" y="60"/>
                    <a:pt x="79" y="52"/>
                  </a:cubicBezTo>
                  <a:cubicBezTo>
                    <a:pt x="105" y="37"/>
                    <a:pt x="131" y="27"/>
                    <a:pt x="160" y="20"/>
                  </a:cubicBezTo>
                  <a:cubicBezTo>
                    <a:pt x="164" y="19"/>
                    <a:pt x="180" y="20"/>
                    <a:pt x="175" y="8"/>
                  </a:cubicBezTo>
                  <a:cubicBezTo>
                    <a:pt x="172" y="0"/>
                    <a:pt x="161" y="3"/>
                    <a:pt x="153" y="6"/>
                  </a:cubicBezTo>
                  <a:cubicBezTo>
                    <a:pt x="140" y="12"/>
                    <a:pt x="127" y="17"/>
                    <a:pt x="112" y="16"/>
                  </a:cubicBezTo>
                  <a:cubicBezTo>
                    <a:pt x="100" y="16"/>
                    <a:pt x="88" y="21"/>
                    <a:pt x="76" y="26"/>
                  </a:cubicBezTo>
                  <a:cubicBezTo>
                    <a:pt x="67" y="30"/>
                    <a:pt x="55" y="33"/>
                    <a:pt x="51" y="40"/>
                  </a:cubicBezTo>
                  <a:cubicBezTo>
                    <a:pt x="43" y="56"/>
                    <a:pt x="31" y="68"/>
                    <a:pt x="19" y="81"/>
                  </a:cubicBezTo>
                  <a:cubicBezTo>
                    <a:pt x="17" y="82"/>
                    <a:pt x="13" y="82"/>
                    <a:pt x="14" y="85"/>
                  </a:cubicBezTo>
                  <a:cubicBezTo>
                    <a:pt x="18" y="99"/>
                    <a:pt x="6" y="98"/>
                    <a:pt x="0" y="102"/>
                  </a:cubicBezTo>
                  <a:cubicBezTo>
                    <a:pt x="4" y="115"/>
                    <a:pt x="23" y="108"/>
                    <a:pt x="25" y="12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A8B32333-10CA-449A-A0AE-38068C25C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018" y="1878276"/>
              <a:ext cx="207525" cy="281641"/>
            </a:xfrm>
            <a:custGeom>
              <a:avLst/>
              <a:gdLst>
                <a:gd name="T0" fmla="*/ 29 w 87"/>
                <a:gd name="T1" fmla="*/ 56 h 118"/>
                <a:gd name="T2" fmla="*/ 37 w 87"/>
                <a:gd name="T3" fmla="*/ 66 h 118"/>
                <a:gd name="T4" fmla="*/ 33 w 87"/>
                <a:gd name="T5" fmla="*/ 76 h 118"/>
                <a:gd name="T6" fmla="*/ 25 w 87"/>
                <a:gd name="T7" fmla="*/ 88 h 118"/>
                <a:gd name="T8" fmla="*/ 17 w 87"/>
                <a:gd name="T9" fmla="*/ 97 h 118"/>
                <a:gd name="T10" fmla="*/ 33 w 87"/>
                <a:gd name="T11" fmla="*/ 102 h 118"/>
                <a:gd name="T12" fmla="*/ 19 w 87"/>
                <a:gd name="T13" fmla="*/ 116 h 118"/>
                <a:gd name="T14" fmla="*/ 19 w 87"/>
                <a:gd name="T15" fmla="*/ 116 h 118"/>
                <a:gd name="T16" fmla="*/ 53 w 87"/>
                <a:gd name="T17" fmla="*/ 110 h 118"/>
                <a:gd name="T18" fmla="*/ 83 w 87"/>
                <a:gd name="T19" fmla="*/ 93 h 118"/>
                <a:gd name="T20" fmla="*/ 78 w 87"/>
                <a:gd name="T21" fmla="*/ 81 h 118"/>
                <a:gd name="T22" fmla="*/ 67 w 87"/>
                <a:gd name="T23" fmla="*/ 68 h 118"/>
                <a:gd name="T24" fmla="*/ 63 w 87"/>
                <a:gd name="T25" fmla="*/ 59 h 118"/>
                <a:gd name="T26" fmla="*/ 50 w 87"/>
                <a:gd name="T27" fmla="*/ 13 h 118"/>
                <a:gd name="T28" fmla="*/ 30 w 87"/>
                <a:gd name="T29" fmla="*/ 13 h 118"/>
                <a:gd name="T30" fmla="*/ 32 w 87"/>
                <a:gd name="T31" fmla="*/ 2 h 118"/>
                <a:gd name="T32" fmla="*/ 19 w 87"/>
                <a:gd name="T33" fmla="*/ 2 h 118"/>
                <a:gd name="T34" fmla="*/ 5 w 87"/>
                <a:gd name="T35" fmla="*/ 21 h 118"/>
                <a:gd name="T36" fmla="*/ 29 w 87"/>
                <a:gd name="T37" fmla="*/ 5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" h="118">
                  <a:moveTo>
                    <a:pt x="29" y="56"/>
                  </a:moveTo>
                  <a:cubicBezTo>
                    <a:pt x="35" y="57"/>
                    <a:pt x="36" y="62"/>
                    <a:pt x="37" y="66"/>
                  </a:cubicBezTo>
                  <a:cubicBezTo>
                    <a:pt x="38" y="70"/>
                    <a:pt x="38" y="76"/>
                    <a:pt x="33" y="76"/>
                  </a:cubicBezTo>
                  <a:cubicBezTo>
                    <a:pt x="23" y="76"/>
                    <a:pt x="20" y="79"/>
                    <a:pt x="25" y="88"/>
                  </a:cubicBezTo>
                  <a:cubicBezTo>
                    <a:pt x="27" y="93"/>
                    <a:pt x="18" y="93"/>
                    <a:pt x="17" y="97"/>
                  </a:cubicBezTo>
                  <a:cubicBezTo>
                    <a:pt x="23" y="99"/>
                    <a:pt x="29" y="97"/>
                    <a:pt x="33" y="102"/>
                  </a:cubicBezTo>
                  <a:cubicBezTo>
                    <a:pt x="27" y="105"/>
                    <a:pt x="20" y="108"/>
                    <a:pt x="19" y="116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31" y="118"/>
                    <a:pt x="42" y="111"/>
                    <a:pt x="53" y="110"/>
                  </a:cubicBezTo>
                  <a:cubicBezTo>
                    <a:pt x="74" y="108"/>
                    <a:pt x="74" y="108"/>
                    <a:pt x="83" y="93"/>
                  </a:cubicBezTo>
                  <a:cubicBezTo>
                    <a:pt x="87" y="86"/>
                    <a:pt x="86" y="81"/>
                    <a:pt x="78" y="81"/>
                  </a:cubicBezTo>
                  <a:cubicBezTo>
                    <a:pt x="70" y="80"/>
                    <a:pt x="68" y="75"/>
                    <a:pt x="67" y="68"/>
                  </a:cubicBezTo>
                  <a:cubicBezTo>
                    <a:pt x="67" y="64"/>
                    <a:pt x="65" y="62"/>
                    <a:pt x="63" y="59"/>
                  </a:cubicBezTo>
                  <a:cubicBezTo>
                    <a:pt x="52" y="46"/>
                    <a:pt x="37" y="37"/>
                    <a:pt x="50" y="13"/>
                  </a:cubicBezTo>
                  <a:cubicBezTo>
                    <a:pt x="42" y="13"/>
                    <a:pt x="36" y="13"/>
                    <a:pt x="30" y="13"/>
                  </a:cubicBezTo>
                  <a:cubicBezTo>
                    <a:pt x="28" y="9"/>
                    <a:pt x="38" y="6"/>
                    <a:pt x="32" y="2"/>
                  </a:cubicBezTo>
                  <a:cubicBezTo>
                    <a:pt x="29" y="0"/>
                    <a:pt x="23" y="1"/>
                    <a:pt x="19" y="2"/>
                  </a:cubicBezTo>
                  <a:cubicBezTo>
                    <a:pt x="12" y="6"/>
                    <a:pt x="14" y="16"/>
                    <a:pt x="5" y="21"/>
                  </a:cubicBezTo>
                  <a:cubicBezTo>
                    <a:pt x="0" y="23"/>
                    <a:pt x="19" y="54"/>
                    <a:pt x="29" y="5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7DDDD-368D-40ED-A4EB-ED5BC7C6A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263" y="874341"/>
              <a:ext cx="278946" cy="195397"/>
            </a:xfrm>
            <a:custGeom>
              <a:avLst/>
              <a:gdLst>
                <a:gd name="T0" fmla="*/ 45 w 117"/>
                <a:gd name="T1" fmla="*/ 52 h 82"/>
                <a:gd name="T2" fmla="*/ 32 w 117"/>
                <a:gd name="T3" fmla="*/ 59 h 82"/>
                <a:gd name="T4" fmla="*/ 89 w 117"/>
                <a:gd name="T5" fmla="*/ 68 h 82"/>
                <a:gd name="T6" fmla="*/ 109 w 117"/>
                <a:gd name="T7" fmla="*/ 57 h 82"/>
                <a:gd name="T8" fmla="*/ 116 w 117"/>
                <a:gd name="T9" fmla="*/ 52 h 82"/>
                <a:gd name="T10" fmla="*/ 110 w 117"/>
                <a:gd name="T11" fmla="*/ 45 h 82"/>
                <a:gd name="T12" fmla="*/ 99 w 117"/>
                <a:gd name="T13" fmla="*/ 44 h 82"/>
                <a:gd name="T14" fmla="*/ 83 w 117"/>
                <a:gd name="T15" fmla="*/ 29 h 82"/>
                <a:gd name="T16" fmla="*/ 44 w 117"/>
                <a:gd name="T17" fmla="*/ 6 h 82"/>
                <a:gd name="T18" fmla="*/ 29 w 117"/>
                <a:gd name="T19" fmla="*/ 8 h 82"/>
                <a:gd name="T20" fmla="*/ 19 w 117"/>
                <a:gd name="T21" fmla="*/ 21 h 82"/>
                <a:gd name="T22" fmla="*/ 18 w 117"/>
                <a:gd name="T23" fmla="*/ 32 h 82"/>
                <a:gd name="T24" fmla="*/ 6 w 117"/>
                <a:gd name="T25" fmla="*/ 37 h 82"/>
                <a:gd name="T26" fmla="*/ 45 w 117"/>
                <a:gd name="T27" fmla="*/ 5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82">
                  <a:moveTo>
                    <a:pt x="45" y="52"/>
                  </a:moveTo>
                  <a:cubicBezTo>
                    <a:pt x="43" y="60"/>
                    <a:pt x="35" y="54"/>
                    <a:pt x="32" y="59"/>
                  </a:cubicBezTo>
                  <a:cubicBezTo>
                    <a:pt x="42" y="81"/>
                    <a:pt x="74" y="82"/>
                    <a:pt x="89" y="68"/>
                  </a:cubicBezTo>
                  <a:cubicBezTo>
                    <a:pt x="94" y="63"/>
                    <a:pt x="99" y="55"/>
                    <a:pt x="109" y="57"/>
                  </a:cubicBezTo>
                  <a:cubicBezTo>
                    <a:pt x="112" y="57"/>
                    <a:pt x="115" y="55"/>
                    <a:pt x="116" y="52"/>
                  </a:cubicBezTo>
                  <a:cubicBezTo>
                    <a:pt x="117" y="47"/>
                    <a:pt x="111" y="48"/>
                    <a:pt x="110" y="45"/>
                  </a:cubicBezTo>
                  <a:cubicBezTo>
                    <a:pt x="106" y="45"/>
                    <a:pt x="99" y="45"/>
                    <a:pt x="99" y="44"/>
                  </a:cubicBezTo>
                  <a:cubicBezTo>
                    <a:pt x="97" y="34"/>
                    <a:pt x="91" y="34"/>
                    <a:pt x="83" y="29"/>
                  </a:cubicBezTo>
                  <a:cubicBezTo>
                    <a:pt x="70" y="22"/>
                    <a:pt x="55" y="17"/>
                    <a:pt x="44" y="6"/>
                  </a:cubicBezTo>
                  <a:cubicBezTo>
                    <a:pt x="39" y="1"/>
                    <a:pt x="35" y="0"/>
                    <a:pt x="29" y="8"/>
                  </a:cubicBezTo>
                  <a:cubicBezTo>
                    <a:pt x="27" y="12"/>
                    <a:pt x="27" y="20"/>
                    <a:pt x="19" y="21"/>
                  </a:cubicBezTo>
                  <a:cubicBezTo>
                    <a:pt x="0" y="23"/>
                    <a:pt x="17" y="28"/>
                    <a:pt x="18" y="32"/>
                  </a:cubicBezTo>
                  <a:cubicBezTo>
                    <a:pt x="14" y="35"/>
                    <a:pt x="8" y="32"/>
                    <a:pt x="6" y="37"/>
                  </a:cubicBezTo>
                  <a:cubicBezTo>
                    <a:pt x="13" y="56"/>
                    <a:pt x="31" y="49"/>
                    <a:pt x="45" y="5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8464DB0-F97A-499C-98FC-A32BD53B4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690" y="98214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5162EB5-8633-4DBE-9D55-B99AA882B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5415" y="957889"/>
              <a:ext cx="320720" cy="180573"/>
            </a:xfrm>
            <a:custGeom>
              <a:avLst/>
              <a:gdLst>
                <a:gd name="T0" fmla="*/ 11 w 134"/>
                <a:gd name="T1" fmla="*/ 21 h 76"/>
                <a:gd name="T2" fmla="*/ 9 w 134"/>
                <a:gd name="T3" fmla="*/ 26 h 76"/>
                <a:gd name="T4" fmla="*/ 20 w 134"/>
                <a:gd name="T5" fmla="*/ 39 h 76"/>
                <a:gd name="T6" fmla="*/ 32 w 134"/>
                <a:gd name="T7" fmla="*/ 38 h 76"/>
                <a:gd name="T8" fmla="*/ 53 w 134"/>
                <a:gd name="T9" fmla="*/ 36 h 76"/>
                <a:gd name="T10" fmla="*/ 43 w 134"/>
                <a:gd name="T11" fmla="*/ 41 h 76"/>
                <a:gd name="T12" fmla="*/ 34 w 134"/>
                <a:gd name="T13" fmla="*/ 60 h 76"/>
                <a:gd name="T14" fmla="*/ 52 w 134"/>
                <a:gd name="T15" fmla="*/ 74 h 76"/>
                <a:gd name="T16" fmla="*/ 59 w 134"/>
                <a:gd name="T17" fmla="*/ 72 h 76"/>
                <a:gd name="T18" fmla="*/ 78 w 134"/>
                <a:gd name="T19" fmla="*/ 43 h 76"/>
                <a:gd name="T20" fmla="*/ 92 w 134"/>
                <a:gd name="T21" fmla="*/ 33 h 76"/>
                <a:gd name="T22" fmla="*/ 103 w 134"/>
                <a:gd name="T23" fmla="*/ 47 h 76"/>
                <a:gd name="T24" fmla="*/ 105 w 134"/>
                <a:gd name="T25" fmla="*/ 56 h 76"/>
                <a:gd name="T26" fmla="*/ 134 w 134"/>
                <a:gd name="T27" fmla="*/ 47 h 76"/>
                <a:gd name="T28" fmla="*/ 120 w 134"/>
                <a:gd name="T29" fmla="*/ 42 h 76"/>
                <a:gd name="T30" fmla="*/ 79 w 134"/>
                <a:gd name="T31" fmla="*/ 13 h 76"/>
                <a:gd name="T32" fmla="*/ 68 w 134"/>
                <a:gd name="T33" fmla="*/ 10 h 76"/>
                <a:gd name="T34" fmla="*/ 52 w 134"/>
                <a:gd name="T35" fmla="*/ 4 h 76"/>
                <a:gd name="T36" fmla="*/ 54 w 134"/>
                <a:gd name="T37" fmla="*/ 13 h 76"/>
                <a:gd name="T38" fmla="*/ 53 w 134"/>
                <a:gd name="T39" fmla="*/ 19 h 76"/>
                <a:gd name="T40" fmla="*/ 40 w 134"/>
                <a:gd name="T41" fmla="*/ 5 h 76"/>
                <a:gd name="T42" fmla="*/ 36 w 134"/>
                <a:gd name="T43" fmla="*/ 10 h 76"/>
                <a:gd name="T44" fmla="*/ 32 w 134"/>
                <a:gd name="T45" fmla="*/ 15 h 76"/>
                <a:gd name="T46" fmla="*/ 27 w 134"/>
                <a:gd name="T47" fmla="*/ 7 h 76"/>
                <a:gd name="T48" fmla="*/ 28 w 134"/>
                <a:gd name="T49" fmla="*/ 4 h 76"/>
                <a:gd name="T50" fmla="*/ 6 w 134"/>
                <a:gd name="T51" fmla="*/ 7 h 76"/>
                <a:gd name="T52" fmla="*/ 11 w 134"/>
                <a:gd name="T53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" h="76">
                  <a:moveTo>
                    <a:pt x="11" y="21"/>
                  </a:moveTo>
                  <a:cubicBezTo>
                    <a:pt x="10" y="22"/>
                    <a:pt x="9" y="24"/>
                    <a:pt x="9" y="26"/>
                  </a:cubicBezTo>
                  <a:cubicBezTo>
                    <a:pt x="9" y="33"/>
                    <a:pt x="15" y="37"/>
                    <a:pt x="20" y="39"/>
                  </a:cubicBezTo>
                  <a:cubicBezTo>
                    <a:pt x="23" y="41"/>
                    <a:pt x="31" y="42"/>
                    <a:pt x="32" y="38"/>
                  </a:cubicBezTo>
                  <a:cubicBezTo>
                    <a:pt x="38" y="23"/>
                    <a:pt x="46" y="32"/>
                    <a:pt x="53" y="36"/>
                  </a:cubicBezTo>
                  <a:cubicBezTo>
                    <a:pt x="51" y="41"/>
                    <a:pt x="46" y="39"/>
                    <a:pt x="43" y="41"/>
                  </a:cubicBezTo>
                  <a:cubicBezTo>
                    <a:pt x="36" y="44"/>
                    <a:pt x="30" y="55"/>
                    <a:pt x="34" y="60"/>
                  </a:cubicBezTo>
                  <a:cubicBezTo>
                    <a:pt x="39" y="65"/>
                    <a:pt x="46" y="69"/>
                    <a:pt x="52" y="74"/>
                  </a:cubicBezTo>
                  <a:cubicBezTo>
                    <a:pt x="55" y="76"/>
                    <a:pt x="58" y="76"/>
                    <a:pt x="59" y="72"/>
                  </a:cubicBezTo>
                  <a:cubicBezTo>
                    <a:pt x="63" y="61"/>
                    <a:pt x="74" y="54"/>
                    <a:pt x="78" y="43"/>
                  </a:cubicBezTo>
                  <a:cubicBezTo>
                    <a:pt x="80" y="36"/>
                    <a:pt x="86" y="31"/>
                    <a:pt x="92" y="33"/>
                  </a:cubicBezTo>
                  <a:cubicBezTo>
                    <a:pt x="98" y="35"/>
                    <a:pt x="102" y="41"/>
                    <a:pt x="103" y="47"/>
                  </a:cubicBezTo>
                  <a:cubicBezTo>
                    <a:pt x="103" y="50"/>
                    <a:pt x="100" y="55"/>
                    <a:pt x="105" y="56"/>
                  </a:cubicBezTo>
                  <a:cubicBezTo>
                    <a:pt x="116" y="58"/>
                    <a:pt x="128" y="63"/>
                    <a:pt x="134" y="47"/>
                  </a:cubicBezTo>
                  <a:cubicBezTo>
                    <a:pt x="130" y="45"/>
                    <a:pt x="125" y="45"/>
                    <a:pt x="120" y="42"/>
                  </a:cubicBezTo>
                  <a:cubicBezTo>
                    <a:pt x="106" y="32"/>
                    <a:pt x="95" y="19"/>
                    <a:pt x="79" y="13"/>
                  </a:cubicBezTo>
                  <a:cubicBezTo>
                    <a:pt x="75" y="11"/>
                    <a:pt x="69" y="18"/>
                    <a:pt x="68" y="10"/>
                  </a:cubicBezTo>
                  <a:cubicBezTo>
                    <a:pt x="66" y="0"/>
                    <a:pt x="58" y="2"/>
                    <a:pt x="52" y="4"/>
                  </a:cubicBezTo>
                  <a:cubicBezTo>
                    <a:pt x="40" y="8"/>
                    <a:pt x="56" y="9"/>
                    <a:pt x="54" y="13"/>
                  </a:cubicBezTo>
                  <a:cubicBezTo>
                    <a:pt x="53" y="15"/>
                    <a:pt x="53" y="17"/>
                    <a:pt x="53" y="19"/>
                  </a:cubicBezTo>
                  <a:cubicBezTo>
                    <a:pt x="45" y="17"/>
                    <a:pt x="47" y="7"/>
                    <a:pt x="40" y="5"/>
                  </a:cubicBezTo>
                  <a:cubicBezTo>
                    <a:pt x="38" y="6"/>
                    <a:pt x="36" y="7"/>
                    <a:pt x="36" y="10"/>
                  </a:cubicBezTo>
                  <a:cubicBezTo>
                    <a:pt x="36" y="13"/>
                    <a:pt x="36" y="17"/>
                    <a:pt x="32" y="15"/>
                  </a:cubicBezTo>
                  <a:cubicBezTo>
                    <a:pt x="30" y="14"/>
                    <a:pt x="25" y="11"/>
                    <a:pt x="27" y="7"/>
                  </a:cubicBezTo>
                  <a:cubicBezTo>
                    <a:pt x="28" y="6"/>
                    <a:pt x="33" y="5"/>
                    <a:pt x="28" y="4"/>
                  </a:cubicBezTo>
                  <a:cubicBezTo>
                    <a:pt x="21" y="4"/>
                    <a:pt x="12" y="1"/>
                    <a:pt x="6" y="7"/>
                  </a:cubicBezTo>
                  <a:cubicBezTo>
                    <a:pt x="0" y="13"/>
                    <a:pt x="2" y="19"/>
                    <a:pt x="11" y="2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A17F95E-E937-4411-85E2-A605B7B6D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7683" y="3348467"/>
              <a:ext cx="266817" cy="278945"/>
            </a:xfrm>
            <a:custGeom>
              <a:avLst/>
              <a:gdLst>
                <a:gd name="T0" fmla="*/ 104 w 112"/>
                <a:gd name="T1" fmla="*/ 102 h 117"/>
                <a:gd name="T2" fmla="*/ 109 w 112"/>
                <a:gd name="T3" fmla="*/ 85 h 117"/>
                <a:gd name="T4" fmla="*/ 108 w 112"/>
                <a:gd name="T5" fmla="*/ 77 h 117"/>
                <a:gd name="T6" fmla="*/ 103 w 112"/>
                <a:gd name="T7" fmla="*/ 77 h 117"/>
                <a:gd name="T8" fmla="*/ 96 w 112"/>
                <a:gd name="T9" fmla="*/ 80 h 117"/>
                <a:gd name="T10" fmla="*/ 80 w 112"/>
                <a:gd name="T11" fmla="*/ 63 h 117"/>
                <a:gd name="T12" fmla="*/ 52 w 112"/>
                <a:gd name="T13" fmla="*/ 34 h 117"/>
                <a:gd name="T14" fmla="*/ 44 w 112"/>
                <a:gd name="T15" fmla="*/ 28 h 117"/>
                <a:gd name="T16" fmla="*/ 0 w 112"/>
                <a:gd name="T17" fmla="*/ 3 h 117"/>
                <a:gd name="T18" fmla="*/ 7 w 112"/>
                <a:gd name="T19" fmla="*/ 17 h 117"/>
                <a:gd name="T20" fmla="*/ 48 w 112"/>
                <a:gd name="T21" fmla="*/ 70 h 117"/>
                <a:gd name="T22" fmla="*/ 86 w 112"/>
                <a:gd name="T23" fmla="*/ 111 h 117"/>
                <a:gd name="T24" fmla="*/ 104 w 112"/>
                <a:gd name="T25" fmla="*/ 10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17">
                  <a:moveTo>
                    <a:pt x="104" y="102"/>
                  </a:moveTo>
                  <a:cubicBezTo>
                    <a:pt x="104" y="96"/>
                    <a:pt x="105" y="90"/>
                    <a:pt x="109" y="85"/>
                  </a:cubicBezTo>
                  <a:cubicBezTo>
                    <a:pt x="112" y="82"/>
                    <a:pt x="111" y="79"/>
                    <a:pt x="108" y="77"/>
                  </a:cubicBezTo>
                  <a:cubicBezTo>
                    <a:pt x="106" y="76"/>
                    <a:pt x="103" y="76"/>
                    <a:pt x="103" y="77"/>
                  </a:cubicBezTo>
                  <a:cubicBezTo>
                    <a:pt x="104" y="87"/>
                    <a:pt x="98" y="82"/>
                    <a:pt x="96" y="80"/>
                  </a:cubicBezTo>
                  <a:cubicBezTo>
                    <a:pt x="90" y="75"/>
                    <a:pt x="80" y="69"/>
                    <a:pt x="80" y="63"/>
                  </a:cubicBezTo>
                  <a:cubicBezTo>
                    <a:pt x="78" y="44"/>
                    <a:pt x="64" y="41"/>
                    <a:pt x="52" y="34"/>
                  </a:cubicBezTo>
                  <a:cubicBezTo>
                    <a:pt x="48" y="32"/>
                    <a:pt x="46" y="30"/>
                    <a:pt x="44" y="28"/>
                  </a:cubicBezTo>
                  <a:cubicBezTo>
                    <a:pt x="31" y="16"/>
                    <a:pt x="22" y="0"/>
                    <a:pt x="0" y="3"/>
                  </a:cubicBezTo>
                  <a:cubicBezTo>
                    <a:pt x="0" y="9"/>
                    <a:pt x="3" y="13"/>
                    <a:pt x="7" y="17"/>
                  </a:cubicBezTo>
                  <a:cubicBezTo>
                    <a:pt x="25" y="31"/>
                    <a:pt x="39" y="50"/>
                    <a:pt x="48" y="70"/>
                  </a:cubicBezTo>
                  <a:cubicBezTo>
                    <a:pt x="57" y="89"/>
                    <a:pt x="72" y="98"/>
                    <a:pt x="86" y="111"/>
                  </a:cubicBezTo>
                  <a:cubicBezTo>
                    <a:pt x="93" y="117"/>
                    <a:pt x="103" y="112"/>
                    <a:pt x="104" y="10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FE1C5067-DF0D-440D-A1D9-878218B20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695" y="1112859"/>
              <a:ext cx="404270" cy="140147"/>
            </a:xfrm>
            <a:custGeom>
              <a:avLst/>
              <a:gdLst>
                <a:gd name="T0" fmla="*/ 44 w 170"/>
                <a:gd name="T1" fmla="*/ 35 h 59"/>
                <a:gd name="T2" fmla="*/ 53 w 170"/>
                <a:gd name="T3" fmla="*/ 48 h 59"/>
                <a:gd name="T4" fmla="*/ 95 w 170"/>
                <a:gd name="T5" fmla="*/ 52 h 59"/>
                <a:gd name="T6" fmla="*/ 150 w 170"/>
                <a:gd name="T7" fmla="*/ 51 h 59"/>
                <a:gd name="T8" fmla="*/ 170 w 170"/>
                <a:gd name="T9" fmla="*/ 39 h 59"/>
                <a:gd name="T10" fmla="*/ 151 w 170"/>
                <a:gd name="T11" fmla="*/ 29 h 59"/>
                <a:gd name="T12" fmla="*/ 89 w 170"/>
                <a:gd name="T13" fmla="*/ 30 h 59"/>
                <a:gd name="T14" fmla="*/ 69 w 170"/>
                <a:gd name="T15" fmla="*/ 17 h 59"/>
                <a:gd name="T16" fmla="*/ 61 w 170"/>
                <a:gd name="T17" fmla="*/ 12 h 59"/>
                <a:gd name="T18" fmla="*/ 16 w 170"/>
                <a:gd name="T19" fmla="*/ 2 h 59"/>
                <a:gd name="T20" fmla="*/ 2 w 170"/>
                <a:gd name="T21" fmla="*/ 7 h 59"/>
                <a:gd name="T22" fmla="*/ 11 w 170"/>
                <a:gd name="T23" fmla="*/ 13 h 59"/>
                <a:gd name="T24" fmla="*/ 24 w 170"/>
                <a:gd name="T25" fmla="*/ 17 h 59"/>
                <a:gd name="T26" fmla="*/ 44 w 170"/>
                <a:gd name="T27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59">
                  <a:moveTo>
                    <a:pt x="44" y="35"/>
                  </a:moveTo>
                  <a:cubicBezTo>
                    <a:pt x="44" y="42"/>
                    <a:pt x="47" y="44"/>
                    <a:pt x="53" y="48"/>
                  </a:cubicBezTo>
                  <a:cubicBezTo>
                    <a:pt x="67" y="56"/>
                    <a:pt x="81" y="47"/>
                    <a:pt x="95" y="52"/>
                  </a:cubicBezTo>
                  <a:cubicBezTo>
                    <a:pt x="112" y="59"/>
                    <a:pt x="132" y="45"/>
                    <a:pt x="150" y="51"/>
                  </a:cubicBezTo>
                  <a:cubicBezTo>
                    <a:pt x="163" y="56"/>
                    <a:pt x="170" y="47"/>
                    <a:pt x="170" y="39"/>
                  </a:cubicBezTo>
                  <a:cubicBezTo>
                    <a:pt x="170" y="30"/>
                    <a:pt x="159" y="30"/>
                    <a:pt x="151" y="29"/>
                  </a:cubicBezTo>
                  <a:cubicBezTo>
                    <a:pt x="130" y="27"/>
                    <a:pt x="110" y="34"/>
                    <a:pt x="89" y="30"/>
                  </a:cubicBezTo>
                  <a:cubicBezTo>
                    <a:pt x="82" y="29"/>
                    <a:pt x="64" y="40"/>
                    <a:pt x="69" y="17"/>
                  </a:cubicBezTo>
                  <a:cubicBezTo>
                    <a:pt x="70" y="14"/>
                    <a:pt x="64" y="11"/>
                    <a:pt x="61" y="12"/>
                  </a:cubicBezTo>
                  <a:cubicBezTo>
                    <a:pt x="45" y="14"/>
                    <a:pt x="31" y="6"/>
                    <a:pt x="16" y="2"/>
                  </a:cubicBezTo>
                  <a:cubicBezTo>
                    <a:pt x="11" y="1"/>
                    <a:pt x="3" y="0"/>
                    <a:pt x="2" y="7"/>
                  </a:cubicBezTo>
                  <a:cubicBezTo>
                    <a:pt x="0" y="13"/>
                    <a:pt x="8" y="10"/>
                    <a:pt x="11" y="13"/>
                  </a:cubicBezTo>
                  <a:cubicBezTo>
                    <a:pt x="14" y="16"/>
                    <a:pt x="19" y="17"/>
                    <a:pt x="24" y="17"/>
                  </a:cubicBezTo>
                  <a:cubicBezTo>
                    <a:pt x="37" y="16"/>
                    <a:pt x="45" y="21"/>
                    <a:pt x="44" y="3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DA807EE3-1866-45D6-AEFB-5FDBA3B91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0706" y="1573726"/>
              <a:ext cx="247952" cy="140147"/>
            </a:xfrm>
            <a:custGeom>
              <a:avLst/>
              <a:gdLst>
                <a:gd name="T0" fmla="*/ 100 w 104"/>
                <a:gd name="T1" fmla="*/ 23 h 59"/>
                <a:gd name="T2" fmla="*/ 64 w 104"/>
                <a:gd name="T3" fmla="*/ 12 h 59"/>
                <a:gd name="T4" fmla="*/ 55 w 104"/>
                <a:gd name="T5" fmla="*/ 13 h 59"/>
                <a:gd name="T6" fmla="*/ 36 w 104"/>
                <a:gd name="T7" fmla="*/ 21 h 59"/>
                <a:gd name="T8" fmla="*/ 27 w 104"/>
                <a:gd name="T9" fmla="*/ 19 h 59"/>
                <a:gd name="T10" fmla="*/ 0 w 104"/>
                <a:gd name="T11" fmla="*/ 23 h 59"/>
                <a:gd name="T12" fmla="*/ 19 w 104"/>
                <a:gd name="T13" fmla="*/ 24 h 59"/>
                <a:gd name="T14" fmla="*/ 18 w 104"/>
                <a:gd name="T15" fmla="*/ 48 h 59"/>
                <a:gd name="T16" fmla="*/ 48 w 104"/>
                <a:gd name="T17" fmla="*/ 57 h 59"/>
                <a:gd name="T18" fmla="*/ 100 w 104"/>
                <a:gd name="T19" fmla="*/ 33 h 59"/>
                <a:gd name="T20" fmla="*/ 100 w 104"/>
                <a:gd name="T2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59">
                  <a:moveTo>
                    <a:pt x="100" y="23"/>
                  </a:moveTo>
                  <a:cubicBezTo>
                    <a:pt x="89" y="13"/>
                    <a:pt x="80" y="0"/>
                    <a:pt x="64" y="12"/>
                  </a:cubicBezTo>
                  <a:cubicBezTo>
                    <a:pt x="62" y="14"/>
                    <a:pt x="58" y="12"/>
                    <a:pt x="55" y="13"/>
                  </a:cubicBezTo>
                  <a:cubicBezTo>
                    <a:pt x="48" y="15"/>
                    <a:pt x="39" y="11"/>
                    <a:pt x="36" y="21"/>
                  </a:cubicBezTo>
                  <a:cubicBezTo>
                    <a:pt x="35" y="23"/>
                    <a:pt x="30" y="23"/>
                    <a:pt x="27" y="19"/>
                  </a:cubicBezTo>
                  <a:cubicBezTo>
                    <a:pt x="18" y="3"/>
                    <a:pt x="9" y="5"/>
                    <a:pt x="0" y="23"/>
                  </a:cubicBezTo>
                  <a:cubicBezTo>
                    <a:pt x="6" y="23"/>
                    <a:pt x="12" y="21"/>
                    <a:pt x="19" y="24"/>
                  </a:cubicBezTo>
                  <a:cubicBezTo>
                    <a:pt x="10" y="32"/>
                    <a:pt x="25" y="40"/>
                    <a:pt x="18" y="48"/>
                  </a:cubicBezTo>
                  <a:cubicBezTo>
                    <a:pt x="29" y="48"/>
                    <a:pt x="39" y="59"/>
                    <a:pt x="48" y="57"/>
                  </a:cubicBezTo>
                  <a:cubicBezTo>
                    <a:pt x="67" y="53"/>
                    <a:pt x="86" y="47"/>
                    <a:pt x="100" y="33"/>
                  </a:cubicBezTo>
                  <a:cubicBezTo>
                    <a:pt x="104" y="29"/>
                    <a:pt x="103" y="26"/>
                    <a:pt x="100" y="2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0F54DB01-9CBA-4E7D-B1A3-3072EA262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1257" y="2428082"/>
              <a:ext cx="278946" cy="226391"/>
            </a:xfrm>
            <a:custGeom>
              <a:avLst/>
              <a:gdLst>
                <a:gd name="T0" fmla="*/ 77 w 117"/>
                <a:gd name="T1" fmla="*/ 47 h 95"/>
                <a:gd name="T2" fmla="*/ 50 w 117"/>
                <a:gd name="T3" fmla="*/ 67 h 95"/>
                <a:gd name="T4" fmla="*/ 45 w 117"/>
                <a:gd name="T5" fmla="*/ 67 h 95"/>
                <a:gd name="T6" fmla="*/ 0 w 117"/>
                <a:gd name="T7" fmla="*/ 86 h 95"/>
                <a:gd name="T8" fmla="*/ 31 w 117"/>
                <a:gd name="T9" fmla="*/ 79 h 95"/>
                <a:gd name="T10" fmla="*/ 44 w 117"/>
                <a:gd name="T11" fmla="*/ 81 h 95"/>
                <a:gd name="T12" fmla="*/ 57 w 117"/>
                <a:gd name="T13" fmla="*/ 83 h 95"/>
                <a:gd name="T14" fmla="*/ 61 w 117"/>
                <a:gd name="T15" fmla="*/ 80 h 95"/>
                <a:gd name="T16" fmla="*/ 79 w 117"/>
                <a:gd name="T17" fmla="*/ 77 h 95"/>
                <a:gd name="T18" fmla="*/ 100 w 117"/>
                <a:gd name="T19" fmla="*/ 55 h 95"/>
                <a:gd name="T20" fmla="*/ 104 w 117"/>
                <a:gd name="T21" fmla="*/ 37 h 95"/>
                <a:gd name="T22" fmla="*/ 107 w 117"/>
                <a:gd name="T23" fmla="*/ 10 h 95"/>
                <a:gd name="T24" fmla="*/ 94 w 117"/>
                <a:gd name="T25" fmla="*/ 7 h 95"/>
                <a:gd name="T26" fmla="*/ 90 w 117"/>
                <a:gd name="T27" fmla="*/ 20 h 95"/>
                <a:gd name="T28" fmla="*/ 77 w 117"/>
                <a:gd name="T29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95">
                  <a:moveTo>
                    <a:pt x="77" y="47"/>
                  </a:moveTo>
                  <a:cubicBezTo>
                    <a:pt x="66" y="52"/>
                    <a:pt x="54" y="54"/>
                    <a:pt x="50" y="67"/>
                  </a:cubicBezTo>
                  <a:cubicBezTo>
                    <a:pt x="49" y="69"/>
                    <a:pt x="46" y="67"/>
                    <a:pt x="45" y="67"/>
                  </a:cubicBezTo>
                  <a:cubicBezTo>
                    <a:pt x="29" y="70"/>
                    <a:pt x="12" y="69"/>
                    <a:pt x="0" y="86"/>
                  </a:cubicBezTo>
                  <a:cubicBezTo>
                    <a:pt x="12" y="88"/>
                    <a:pt x="21" y="81"/>
                    <a:pt x="31" y="79"/>
                  </a:cubicBezTo>
                  <a:cubicBezTo>
                    <a:pt x="35" y="78"/>
                    <a:pt x="42" y="76"/>
                    <a:pt x="44" y="81"/>
                  </a:cubicBezTo>
                  <a:cubicBezTo>
                    <a:pt x="47" y="95"/>
                    <a:pt x="52" y="92"/>
                    <a:pt x="57" y="83"/>
                  </a:cubicBezTo>
                  <a:cubicBezTo>
                    <a:pt x="58" y="81"/>
                    <a:pt x="58" y="78"/>
                    <a:pt x="61" y="80"/>
                  </a:cubicBezTo>
                  <a:cubicBezTo>
                    <a:pt x="68" y="85"/>
                    <a:pt x="74" y="80"/>
                    <a:pt x="79" y="77"/>
                  </a:cubicBezTo>
                  <a:cubicBezTo>
                    <a:pt x="89" y="74"/>
                    <a:pt x="102" y="72"/>
                    <a:pt x="100" y="55"/>
                  </a:cubicBezTo>
                  <a:cubicBezTo>
                    <a:pt x="100" y="50"/>
                    <a:pt x="99" y="40"/>
                    <a:pt x="104" y="37"/>
                  </a:cubicBezTo>
                  <a:cubicBezTo>
                    <a:pt x="117" y="29"/>
                    <a:pt x="109" y="19"/>
                    <a:pt x="107" y="10"/>
                  </a:cubicBezTo>
                  <a:cubicBezTo>
                    <a:pt x="104" y="0"/>
                    <a:pt x="98" y="4"/>
                    <a:pt x="94" y="7"/>
                  </a:cubicBezTo>
                  <a:cubicBezTo>
                    <a:pt x="91" y="10"/>
                    <a:pt x="90" y="15"/>
                    <a:pt x="90" y="20"/>
                  </a:cubicBezTo>
                  <a:cubicBezTo>
                    <a:pt x="91" y="31"/>
                    <a:pt x="86" y="42"/>
                    <a:pt x="77" y="4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E410CDCE-7430-4547-8DC6-EA496A33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267" y="1122293"/>
              <a:ext cx="269513" cy="126671"/>
            </a:xfrm>
            <a:custGeom>
              <a:avLst/>
              <a:gdLst>
                <a:gd name="T0" fmla="*/ 15 w 113"/>
                <a:gd name="T1" fmla="*/ 21 h 53"/>
                <a:gd name="T2" fmla="*/ 8 w 113"/>
                <a:gd name="T3" fmla="*/ 23 h 53"/>
                <a:gd name="T4" fmla="*/ 0 w 113"/>
                <a:gd name="T5" fmla="*/ 34 h 53"/>
                <a:gd name="T6" fmla="*/ 11 w 113"/>
                <a:gd name="T7" fmla="*/ 37 h 53"/>
                <a:gd name="T8" fmla="*/ 46 w 113"/>
                <a:gd name="T9" fmla="*/ 38 h 53"/>
                <a:gd name="T10" fmla="*/ 32 w 113"/>
                <a:gd name="T11" fmla="*/ 43 h 53"/>
                <a:gd name="T12" fmla="*/ 28 w 113"/>
                <a:gd name="T13" fmla="*/ 46 h 53"/>
                <a:gd name="T14" fmla="*/ 32 w 113"/>
                <a:gd name="T15" fmla="*/ 51 h 53"/>
                <a:gd name="T16" fmla="*/ 42 w 113"/>
                <a:gd name="T17" fmla="*/ 52 h 53"/>
                <a:gd name="T18" fmla="*/ 83 w 113"/>
                <a:gd name="T19" fmla="*/ 39 h 53"/>
                <a:gd name="T20" fmla="*/ 104 w 113"/>
                <a:gd name="T21" fmla="*/ 38 h 53"/>
                <a:gd name="T22" fmla="*/ 113 w 113"/>
                <a:gd name="T23" fmla="*/ 24 h 53"/>
                <a:gd name="T24" fmla="*/ 102 w 113"/>
                <a:gd name="T25" fmla="*/ 19 h 53"/>
                <a:gd name="T26" fmla="*/ 88 w 113"/>
                <a:gd name="T27" fmla="*/ 15 h 53"/>
                <a:gd name="T28" fmla="*/ 73 w 113"/>
                <a:gd name="T29" fmla="*/ 6 h 53"/>
                <a:gd name="T30" fmla="*/ 73 w 113"/>
                <a:gd name="T31" fmla="*/ 24 h 53"/>
                <a:gd name="T32" fmla="*/ 74 w 113"/>
                <a:gd name="T33" fmla="*/ 30 h 53"/>
                <a:gd name="T34" fmla="*/ 59 w 113"/>
                <a:gd name="T35" fmla="*/ 26 h 53"/>
                <a:gd name="T36" fmla="*/ 23 w 113"/>
                <a:gd name="T37" fmla="*/ 8 h 53"/>
                <a:gd name="T38" fmla="*/ 9 w 113"/>
                <a:gd name="T39" fmla="*/ 15 h 53"/>
                <a:gd name="T40" fmla="*/ 15 w 113"/>
                <a:gd name="T4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53">
                  <a:moveTo>
                    <a:pt x="15" y="21"/>
                  </a:moveTo>
                  <a:cubicBezTo>
                    <a:pt x="13" y="21"/>
                    <a:pt x="11" y="23"/>
                    <a:pt x="8" y="23"/>
                  </a:cubicBezTo>
                  <a:cubicBezTo>
                    <a:pt x="3" y="25"/>
                    <a:pt x="0" y="31"/>
                    <a:pt x="0" y="34"/>
                  </a:cubicBezTo>
                  <a:cubicBezTo>
                    <a:pt x="1" y="40"/>
                    <a:pt x="7" y="38"/>
                    <a:pt x="11" y="37"/>
                  </a:cubicBezTo>
                  <a:cubicBezTo>
                    <a:pt x="23" y="34"/>
                    <a:pt x="35" y="35"/>
                    <a:pt x="46" y="38"/>
                  </a:cubicBezTo>
                  <a:cubicBezTo>
                    <a:pt x="44" y="45"/>
                    <a:pt x="38" y="42"/>
                    <a:pt x="32" y="43"/>
                  </a:cubicBezTo>
                  <a:cubicBezTo>
                    <a:pt x="31" y="43"/>
                    <a:pt x="29" y="45"/>
                    <a:pt x="28" y="46"/>
                  </a:cubicBezTo>
                  <a:cubicBezTo>
                    <a:pt x="27" y="50"/>
                    <a:pt x="31" y="49"/>
                    <a:pt x="32" y="51"/>
                  </a:cubicBezTo>
                  <a:cubicBezTo>
                    <a:pt x="35" y="53"/>
                    <a:pt x="39" y="52"/>
                    <a:pt x="42" y="52"/>
                  </a:cubicBezTo>
                  <a:cubicBezTo>
                    <a:pt x="57" y="51"/>
                    <a:pt x="69" y="41"/>
                    <a:pt x="83" y="39"/>
                  </a:cubicBezTo>
                  <a:cubicBezTo>
                    <a:pt x="90" y="38"/>
                    <a:pt x="97" y="41"/>
                    <a:pt x="104" y="38"/>
                  </a:cubicBezTo>
                  <a:cubicBezTo>
                    <a:pt x="111" y="35"/>
                    <a:pt x="113" y="30"/>
                    <a:pt x="113" y="24"/>
                  </a:cubicBezTo>
                  <a:cubicBezTo>
                    <a:pt x="113" y="16"/>
                    <a:pt x="106" y="18"/>
                    <a:pt x="102" y="19"/>
                  </a:cubicBezTo>
                  <a:cubicBezTo>
                    <a:pt x="95" y="21"/>
                    <a:pt x="92" y="21"/>
                    <a:pt x="88" y="15"/>
                  </a:cubicBezTo>
                  <a:cubicBezTo>
                    <a:pt x="85" y="10"/>
                    <a:pt x="84" y="0"/>
                    <a:pt x="73" y="6"/>
                  </a:cubicBezTo>
                  <a:cubicBezTo>
                    <a:pt x="63" y="12"/>
                    <a:pt x="74" y="18"/>
                    <a:pt x="73" y="24"/>
                  </a:cubicBezTo>
                  <a:cubicBezTo>
                    <a:pt x="72" y="25"/>
                    <a:pt x="78" y="25"/>
                    <a:pt x="74" y="30"/>
                  </a:cubicBezTo>
                  <a:cubicBezTo>
                    <a:pt x="69" y="29"/>
                    <a:pt x="62" y="29"/>
                    <a:pt x="59" y="26"/>
                  </a:cubicBezTo>
                  <a:cubicBezTo>
                    <a:pt x="49" y="16"/>
                    <a:pt x="35" y="15"/>
                    <a:pt x="23" y="8"/>
                  </a:cubicBezTo>
                  <a:cubicBezTo>
                    <a:pt x="14" y="4"/>
                    <a:pt x="12" y="12"/>
                    <a:pt x="9" y="15"/>
                  </a:cubicBezTo>
                  <a:cubicBezTo>
                    <a:pt x="5" y="19"/>
                    <a:pt x="13" y="18"/>
                    <a:pt x="15" y="2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49FDB663-9E0F-4E04-9B35-DA195E150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0304" y="890512"/>
              <a:ext cx="179226" cy="145537"/>
            </a:xfrm>
            <a:custGeom>
              <a:avLst/>
              <a:gdLst>
                <a:gd name="T0" fmla="*/ 9 w 75"/>
                <a:gd name="T1" fmla="*/ 38 h 61"/>
                <a:gd name="T2" fmla="*/ 18 w 75"/>
                <a:gd name="T3" fmla="*/ 43 h 61"/>
                <a:gd name="T4" fmla="*/ 58 w 75"/>
                <a:gd name="T5" fmla="*/ 56 h 61"/>
                <a:gd name="T6" fmla="*/ 73 w 75"/>
                <a:gd name="T7" fmla="*/ 38 h 61"/>
                <a:gd name="T8" fmla="*/ 59 w 75"/>
                <a:gd name="T9" fmla="*/ 32 h 61"/>
                <a:gd name="T10" fmla="*/ 48 w 75"/>
                <a:gd name="T11" fmla="*/ 17 h 61"/>
                <a:gd name="T12" fmla="*/ 48 w 75"/>
                <a:gd name="T13" fmla="*/ 12 h 61"/>
                <a:gd name="T14" fmla="*/ 31 w 75"/>
                <a:gd name="T15" fmla="*/ 2 h 61"/>
                <a:gd name="T16" fmla="*/ 13 w 75"/>
                <a:gd name="T17" fmla="*/ 13 h 61"/>
                <a:gd name="T18" fmla="*/ 6 w 75"/>
                <a:gd name="T19" fmla="*/ 29 h 61"/>
                <a:gd name="T20" fmla="*/ 9 w 75"/>
                <a:gd name="T21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61">
                  <a:moveTo>
                    <a:pt x="9" y="38"/>
                  </a:moveTo>
                  <a:cubicBezTo>
                    <a:pt x="13" y="39"/>
                    <a:pt x="15" y="41"/>
                    <a:pt x="18" y="43"/>
                  </a:cubicBezTo>
                  <a:cubicBezTo>
                    <a:pt x="31" y="48"/>
                    <a:pt x="42" y="57"/>
                    <a:pt x="58" y="56"/>
                  </a:cubicBezTo>
                  <a:cubicBezTo>
                    <a:pt x="73" y="61"/>
                    <a:pt x="71" y="45"/>
                    <a:pt x="73" y="38"/>
                  </a:cubicBezTo>
                  <a:cubicBezTo>
                    <a:pt x="75" y="28"/>
                    <a:pt x="64" y="34"/>
                    <a:pt x="59" y="32"/>
                  </a:cubicBezTo>
                  <a:cubicBezTo>
                    <a:pt x="53" y="29"/>
                    <a:pt x="40" y="31"/>
                    <a:pt x="48" y="17"/>
                  </a:cubicBezTo>
                  <a:cubicBezTo>
                    <a:pt x="49" y="16"/>
                    <a:pt x="49" y="12"/>
                    <a:pt x="48" y="12"/>
                  </a:cubicBezTo>
                  <a:cubicBezTo>
                    <a:pt x="42" y="10"/>
                    <a:pt x="40" y="0"/>
                    <a:pt x="31" y="2"/>
                  </a:cubicBezTo>
                  <a:cubicBezTo>
                    <a:pt x="24" y="3"/>
                    <a:pt x="15" y="3"/>
                    <a:pt x="13" y="13"/>
                  </a:cubicBezTo>
                  <a:cubicBezTo>
                    <a:pt x="12" y="19"/>
                    <a:pt x="8" y="23"/>
                    <a:pt x="6" y="29"/>
                  </a:cubicBezTo>
                  <a:cubicBezTo>
                    <a:pt x="3" y="36"/>
                    <a:pt x="0" y="36"/>
                    <a:pt x="9" y="3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EAE731EE-E4A8-4E5B-91B0-DA69A24B2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4833" y="4506026"/>
              <a:ext cx="181922" cy="187311"/>
            </a:xfrm>
            <a:custGeom>
              <a:avLst/>
              <a:gdLst>
                <a:gd name="T0" fmla="*/ 57 w 76"/>
                <a:gd name="T1" fmla="*/ 10 h 79"/>
                <a:gd name="T2" fmla="*/ 14 w 76"/>
                <a:gd name="T3" fmla="*/ 52 h 79"/>
                <a:gd name="T4" fmla="*/ 4 w 76"/>
                <a:gd name="T5" fmla="*/ 67 h 79"/>
                <a:gd name="T6" fmla="*/ 24 w 76"/>
                <a:gd name="T7" fmla="*/ 77 h 79"/>
                <a:gd name="T8" fmla="*/ 40 w 76"/>
                <a:gd name="T9" fmla="*/ 68 h 79"/>
                <a:gd name="T10" fmla="*/ 55 w 76"/>
                <a:gd name="T11" fmla="*/ 46 h 79"/>
                <a:gd name="T12" fmla="*/ 75 w 76"/>
                <a:gd name="T13" fmla="*/ 17 h 79"/>
                <a:gd name="T14" fmla="*/ 74 w 76"/>
                <a:gd name="T15" fmla="*/ 10 h 79"/>
                <a:gd name="T16" fmla="*/ 57 w 76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9">
                  <a:moveTo>
                    <a:pt x="57" y="10"/>
                  </a:moveTo>
                  <a:cubicBezTo>
                    <a:pt x="49" y="31"/>
                    <a:pt x="29" y="39"/>
                    <a:pt x="14" y="52"/>
                  </a:cubicBezTo>
                  <a:cubicBezTo>
                    <a:pt x="8" y="56"/>
                    <a:pt x="0" y="60"/>
                    <a:pt x="4" y="67"/>
                  </a:cubicBezTo>
                  <a:cubicBezTo>
                    <a:pt x="7" y="74"/>
                    <a:pt x="15" y="78"/>
                    <a:pt x="24" y="77"/>
                  </a:cubicBezTo>
                  <a:cubicBezTo>
                    <a:pt x="31" y="79"/>
                    <a:pt x="35" y="74"/>
                    <a:pt x="40" y="68"/>
                  </a:cubicBezTo>
                  <a:cubicBezTo>
                    <a:pt x="44" y="61"/>
                    <a:pt x="46" y="51"/>
                    <a:pt x="55" y="46"/>
                  </a:cubicBezTo>
                  <a:cubicBezTo>
                    <a:pt x="66" y="40"/>
                    <a:pt x="71" y="28"/>
                    <a:pt x="75" y="17"/>
                  </a:cubicBezTo>
                  <a:cubicBezTo>
                    <a:pt x="76" y="15"/>
                    <a:pt x="74" y="9"/>
                    <a:pt x="74" y="10"/>
                  </a:cubicBezTo>
                  <a:cubicBezTo>
                    <a:pt x="68" y="17"/>
                    <a:pt x="61" y="0"/>
                    <a:pt x="57" y="1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A91AD45-594F-4E7D-8527-37CB3CB0A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506" y="1246268"/>
              <a:ext cx="150927" cy="138798"/>
            </a:xfrm>
            <a:custGeom>
              <a:avLst/>
              <a:gdLst>
                <a:gd name="T0" fmla="*/ 10 w 63"/>
                <a:gd name="T1" fmla="*/ 27 h 58"/>
                <a:gd name="T2" fmla="*/ 2 w 63"/>
                <a:gd name="T3" fmla="*/ 29 h 58"/>
                <a:gd name="T4" fmla="*/ 7 w 63"/>
                <a:gd name="T5" fmla="*/ 37 h 58"/>
                <a:gd name="T6" fmla="*/ 29 w 63"/>
                <a:gd name="T7" fmla="*/ 53 h 58"/>
                <a:gd name="T8" fmla="*/ 41 w 63"/>
                <a:gd name="T9" fmla="*/ 57 h 58"/>
                <a:gd name="T10" fmla="*/ 60 w 63"/>
                <a:gd name="T11" fmla="*/ 25 h 58"/>
                <a:gd name="T12" fmla="*/ 44 w 63"/>
                <a:gd name="T13" fmla="*/ 26 h 58"/>
                <a:gd name="T14" fmla="*/ 49 w 63"/>
                <a:gd name="T15" fmla="*/ 21 h 58"/>
                <a:gd name="T16" fmla="*/ 55 w 63"/>
                <a:gd name="T17" fmla="*/ 12 h 58"/>
                <a:gd name="T18" fmla="*/ 43 w 63"/>
                <a:gd name="T19" fmla="*/ 4 h 58"/>
                <a:gd name="T20" fmla="*/ 19 w 63"/>
                <a:gd name="T21" fmla="*/ 9 h 58"/>
                <a:gd name="T22" fmla="*/ 13 w 63"/>
                <a:gd name="T23" fmla="*/ 15 h 58"/>
                <a:gd name="T24" fmla="*/ 15 w 63"/>
                <a:gd name="T25" fmla="*/ 20 h 58"/>
                <a:gd name="T26" fmla="*/ 25 w 63"/>
                <a:gd name="T27" fmla="*/ 25 h 58"/>
                <a:gd name="T28" fmla="*/ 10 w 63"/>
                <a:gd name="T29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58">
                  <a:moveTo>
                    <a:pt x="10" y="27"/>
                  </a:moveTo>
                  <a:cubicBezTo>
                    <a:pt x="8" y="26"/>
                    <a:pt x="3" y="25"/>
                    <a:pt x="2" y="29"/>
                  </a:cubicBezTo>
                  <a:cubicBezTo>
                    <a:pt x="0" y="33"/>
                    <a:pt x="4" y="37"/>
                    <a:pt x="7" y="37"/>
                  </a:cubicBezTo>
                  <a:cubicBezTo>
                    <a:pt x="16" y="40"/>
                    <a:pt x="22" y="47"/>
                    <a:pt x="29" y="53"/>
                  </a:cubicBezTo>
                  <a:cubicBezTo>
                    <a:pt x="32" y="57"/>
                    <a:pt x="37" y="58"/>
                    <a:pt x="41" y="57"/>
                  </a:cubicBezTo>
                  <a:cubicBezTo>
                    <a:pt x="60" y="51"/>
                    <a:pt x="63" y="46"/>
                    <a:pt x="60" y="25"/>
                  </a:cubicBezTo>
                  <a:cubicBezTo>
                    <a:pt x="55" y="28"/>
                    <a:pt x="49" y="27"/>
                    <a:pt x="44" y="26"/>
                  </a:cubicBezTo>
                  <a:cubicBezTo>
                    <a:pt x="44" y="21"/>
                    <a:pt x="47" y="21"/>
                    <a:pt x="49" y="21"/>
                  </a:cubicBezTo>
                  <a:cubicBezTo>
                    <a:pt x="54" y="20"/>
                    <a:pt x="57" y="16"/>
                    <a:pt x="55" y="12"/>
                  </a:cubicBezTo>
                  <a:cubicBezTo>
                    <a:pt x="52" y="8"/>
                    <a:pt x="47" y="0"/>
                    <a:pt x="43" y="4"/>
                  </a:cubicBezTo>
                  <a:cubicBezTo>
                    <a:pt x="36" y="12"/>
                    <a:pt x="27" y="8"/>
                    <a:pt x="19" y="9"/>
                  </a:cubicBezTo>
                  <a:cubicBezTo>
                    <a:pt x="16" y="10"/>
                    <a:pt x="14" y="12"/>
                    <a:pt x="13" y="15"/>
                  </a:cubicBezTo>
                  <a:cubicBezTo>
                    <a:pt x="13" y="17"/>
                    <a:pt x="13" y="20"/>
                    <a:pt x="15" y="20"/>
                  </a:cubicBezTo>
                  <a:cubicBezTo>
                    <a:pt x="20" y="19"/>
                    <a:pt x="27" y="16"/>
                    <a:pt x="25" y="25"/>
                  </a:cubicBezTo>
                  <a:cubicBezTo>
                    <a:pt x="22" y="34"/>
                    <a:pt x="17" y="32"/>
                    <a:pt x="10" y="2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634C153-4176-46A5-9618-992474375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8732" y="1998209"/>
              <a:ext cx="123976" cy="121280"/>
            </a:xfrm>
            <a:custGeom>
              <a:avLst/>
              <a:gdLst>
                <a:gd name="T0" fmla="*/ 13 w 52"/>
                <a:gd name="T1" fmla="*/ 51 h 51"/>
                <a:gd name="T2" fmla="*/ 43 w 52"/>
                <a:gd name="T3" fmla="*/ 41 h 51"/>
                <a:gd name="T4" fmla="*/ 43 w 52"/>
                <a:gd name="T5" fmla="*/ 23 h 51"/>
                <a:gd name="T6" fmla="*/ 47 w 52"/>
                <a:gd name="T7" fmla="*/ 15 h 51"/>
                <a:gd name="T8" fmla="*/ 39 w 52"/>
                <a:gd name="T9" fmla="*/ 0 h 51"/>
                <a:gd name="T10" fmla="*/ 9 w 52"/>
                <a:gd name="T11" fmla="*/ 15 h 51"/>
                <a:gd name="T12" fmla="*/ 7 w 52"/>
                <a:gd name="T13" fmla="*/ 22 h 51"/>
                <a:gd name="T14" fmla="*/ 6 w 52"/>
                <a:gd name="T15" fmla="*/ 39 h 51"/>
                <a:gd name="T16" fmla="*/ 13 w 52"/>
                <a:gd name="T1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1">
                  <a:moveTo>
                    <a:pt x="13" y="51"/>
                  </a:moveTo>
                  <a:cubicBezTo>
                    <a:pt x="23" y="49"/>
                    <a:pt x="34" y="46"/>
                    <a:pt x="43" y="41"/>
                  </a:cubicBezTo>
                  <a:cubicBezTo>
                    <a:pt x="48" y="38"/>
                    <a:pt x="46" y="29"/>
                    <a:pt x="43" y="23"/>
                  </a:cubicBezTo>
                  <a:cubicBezTo>
                    <a:pt x="42" y="20"/>
                    <a:pt x="45" y="18"/>
                    <a:pt x="47" y="15"/>
                  </a:cubicBezTo>
                  <a:cubicBezTo>
                    <a:pt x="52" y="7"/>
                    <a:pt x="49" y="0"/>
                    <a:pt x="39" y="0"/>
                  </a:cubicBezTo>
                  <a:cubicBezTo>
                    <a:pt x="35" y="0"/>
                    <a:pt x="10" y="12"/>
                    <a:pt x="9" y="15"/>
                  </a:cubicBezTo>
                  <a:cubicBezTo>
                    <a:pt x="8" y="18"/>
                    <a:pt x="6" y="21"/>
                    <a:pt x="7" y="22"/>
                  </a:cubicBezTo>
                  <a:cubicBezTo>
                    <a:pt x="13" y="28"/>
                    <a:pt x="11" y="33"/>
                    <a:pt x="6" y="39"/>
                  </a:cubicBezTo>
                  <a:cubicBezTo>
                    <a:pt x="0" y="47"/>
                    <a:pt x="7" y="51"/>
                    <a:pt x="13" y="5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A1D8B0-6319-4D45-8F68-4CC4B6644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9490" y="1155981"/>
              <a:ext cx="192702" cy="86244"/>
            </a:xfrm>
            <a:custGeom>
              <a:avLst/>
              <a:gdLst>
                <a:gd name="T0" fmla="*/ 16 w 81"/>
                <a:gd name="T1" fmla="*/ 29 h 36"/>
                <a:gd name="T2" fmla="*/ 55 w 81"/>
                <a:gd name="T3" fmla="*/ 22 h 36"/>
                <a:gd name="T4" fmla="*/ 55 w 81"/>
                <a:gd name="T5" fmla="*/ 20 h 36"/>
                <a:gd name="T6" fmla="*/ 65 w 81"/>
                <a:gd name="T7" fmla="*/ 27 h 36"/>
                <a:gd name="T8" fmla="*/ 77 w 81"/>
                <a:gd name="T9" fmla="*/ 23 h 36"/>
                <a:gd name="T10" fmla="*/ 77 w 81"/>
                <a:gd name="T11" fmla="*/ 13 h 36"/>
                <a:gd name="T12" fmla="*/ 48 w 81"/>
                <a:gd name="T13" fmla="*/ 6 h 36"/>
                <a:gd name="T14" fmla="*/ 24 w 81"/>
                <a:gd name="T15" fmla="*/ 4 h 36"/>
                <a:gd name="T16" fmla="*/ 8 w 81"/>
                <a:gd name="T17" fmla="*/ 9 h 36"/>
                <a:gd name="T18" fmla="*/ 3 w 81"/>
                <a:gd name="T19" fmla="*/ 22 h 36"/>
                <a:gd name="T20" fmla="*/ 16 w 81"/>
                <a:gd name="T2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36">
                  <a:moveTo>
                    <a:pt x="16" y="29"/>
                  </a:moveTo>
                  <a:cubicBezTo>
                    <a:pt x="29" y="26"/>
                    <a:pt x="44" y="36"/>
                    <a:pt x="55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8" y="22"/>
                    <a:pt x="61" y="25"/>
                    <a:pt x="65" y="27"/>
                  </a:cubicBezTo>
                  <a:cubicBezTo>
                    <a:pt x="70" y="30"/>
                    <a:pt x="74" y="29"/>
                    <a:pt x="77" y="23"/>
                  </a:cubicBezTo>
                  <a:cubicBezTo>
                    <a:pt x="79" y="20"/>
                    <a:pt x="81" y="14"/>
                    <a:pt x="77" y="13"/>
                  </a:cubicBezTo>
                  <a:cubicBezTo>
                    <a:pt x="67" y="10"/>
                    <a:pt x="56" y="1"/>
                    <a:pt x="48" y="6"/>
                  </a:cubicBezTo>
                  <a:cubicBezTo>
                    <a:pt x="37" y="13"/>
                    <a:pt x="32" y="8"/>
                    <a:pt x="24" y="4"/>
                  </a:cubicBezTo>
                  <a:cubicBezTo>
                    <a:pt x="17" y="0"/>
                    <a:pt x="12" y="5"/>
                    <a:pt x="8" y="9"/>
                  </a:cubicBezTo>
                  <a:cubicBezTo>
                    <a:pt x="4" y="12"/>
                    <a:pt x="0" y="17"/>
                    <a:pt x="3" y="22"/>
                  </a:cubicBezTo>
                  <a:cubicBezTo>
                    <a:pt x="5" y="27"/>
                    <a:pt x="10" y="31"/>
                    <a:pt x="16" y="2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409E8211-8F31-4E93-91AE-CCE11CCB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904" y="936328"/>
              <a:ext cx="216958" cy="76811"/>
            </a:xfrm>
            <a:custGeom>
              <a:avLst/>
              <a:gdLst>
                <a:gd name="T0" fmla="*/ 33 w 91"/>
                <a:gd name="T1" fmla="*/ 15 h 32"/>
                <a:gd name="T2" fmla="*/ 18 w 91"/>
                <a:gd name="T3" fmla="*/ 23 h 32"/>
                <a:gd name="T4" fmla="*/ 91 w 91"/>
                <a:gd name="T5" fmla="*/ 8 h 32"/>
                <a:gd name="T6" fmla="*/ 0 w 91"/>
                <a:gd name="T7" fmla="*/ 1 h 32"/>
                <a:gd name="T8" fmla="*/ 33 w 91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2">
                  <a:moveTo>
                    <a:pt x="33" y="15"/>
                  </a:moveTo>
                  <a:cubicBezTo>
                    <a:pt x="28" y="17"/>
                    <a:pt x="25" y="19"/>
                    <a:pt x="18" y="23"/>
                  </a:cubicBezTo>
                  <a:cubicBezTo>
                    <a:pt x="46" y="27"/>
                    <a:pt x="70" y="32"/>
                    <a:pt x="91" y="8"/>
                  </a:cubicBezTo>
                  <a:cubicBezTo>
                    <a:pt x="60" y="0"/>
                    <a:pt x="30" y="5"/>
                    <a:pt x="0" y="1"/>
                  </a:cubicBezTo>
                  <a:cubicBezTo>
                    <a:pt x="5" y="24"/>
                    <a:pt x="22" y="9"/>
                    <a:pt x="33" y="1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888D398C-088A-4E30-8C2F-29DD298BF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036" y="1122293"/>
              <a:ext cx="180573" cy="102415"/>
            </a:xfrm>
            <a:custGeom>
              <a:avLst/>
              <a:gdLst>
                <a:gd name="T0" fmla="*/ 27 w 76"/>
                <a:gd name="T1" fmla="*/ 8 h 43"/>
                <a:gd name="T2" fmla="*/ 25 w 76"/>
                <a:gd name="T3" fmla="*/ 21 h 43"/>
                <a:gd name="T4" fmla="*/ 13 w 76"/>
                <a:gd name="T5" fmla="*/ 7 h 43"/>
                <a:gd name="T6" fmla="*/ 4 w 76"/>
                <a:gd name="T7" fmla="*/ 4 h 43"/>
                <a:gd name="T8" fmla="*/ 5 w 76"/>
                <a:gd name="T9" fmla="*/ 15 h 43"/>
                <a:gd name="T10" fmla="*/ 34 w 76"/>
                <a:gd name="T11" fmla="*/ 26 h 43"/>
                <a:gd name="T12" fmla="*/ 44 w 76"/>
                <a:gd name="T13" fmla="*/ 28 h 43"/>
                <a:gd name="T14" fmla="*/ 66 w 76"/>
                <a:gd name="T15" fmla="*/ 37 h 43"/>
                <a:gd name="T16" fmla="*/ 70 w 76"/>
                <a:gd name="T17" fmla="*/ 16 h 43"/>
                <a:gd name="T18" fmla="*/ 61 w 76"/>
                <a:gd name="T19" fmla="*/ 7 h 43"/>
                <a:gd name="T20" fmla="*/ 37 w 76"/>
                <a:gd name="T21" fmla="*/ 0 h 43"/>
                <a:gd name="T22" fmla="*/ 27 w 76"/>
                <a:gd name="T2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3">
                  <a:moveTo>
                    <a:pt x="27" y="8"/>
                  </a:moveTo>
                  <a:cubicBezTo>
                    <a:pt x="26" y="12"/>
                    <a:pt x="26" y="15"/>
                    <a:pt x="25" y="21"/>
                  </a:cubicBezTo>
                  <a:cubicBezTo>
                    <a:pt x="20" y="15"/>
                    <a:pt x="16" y="11"/>
                    <a:pt x="13" y="7"/>
                  </a:cubicBezTo>
                  <a:cubicBezTo>
                    <a:pt x="10" y="4"/>
                    <a:pt x="6" y="2"/>
                    <a:pt x="4" y="4"/>
                  </a:cubicBezTo>
                  <a:cubicBezTo>
                    <a:pt x="0" y="7"/>
                    <a:pt x="2" y="12"/>
                    <a:pt x="5" y="15"/>
                  </a:cubicBezTo>
                  <a:cubicBezTo>
                    <a:pt x="13" y="23"/>
                    <a:pt x="21" y="31"/>
                    <a:pt x="34" y="26"/>
                  </a:cubicBezTo>
                  <a:cubicBezTo>
                    <a:pt x="37" y="25"/>
                    <a:pt x="42" y="23"/>
                    <a:pt x="44" y="28"/>
                  </a:cubicBezTo>
                  <a:cubicBezTo>
                    <a:pt x="48" y="41"/>
                    <a:pt x="53" y="43"/>
                    <a:pt x="66" y="37"/>
                  </a:cubicBezTo>
                  <a:cubicBezTo>
                    <a:pt x="76" y="32"/>
                    <a:pt x="67" y="23"/>
                    <a:pt x="70" y="16"/>
                  </a:cubicBezTo>
                  <a:cubicBezTo>
                    <a:pt x="70" y="14"/>
                    <a:pt x="68" y="6"/>
                    <a:pt x="61" y="7"/>
                  </a:cubicBezTo>
                  <a:cubicBezTo>
                    <a:pt x="53" y="8"/>
                    <a:pt x="46" y="5"/>
                    <a:pt x="37" y="0"/>
                  </a:cubicBezTo>
                  <a:cubicBezTo>
                    <a:pt x="43" y="21"/>
                    <a:pt x="34" y="12"/>
                    <a:pt x="27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FE47EB53-5246-42F2-97BE-3DB797489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392" y="16896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CB6E0640-9C90-4CD8-B7C1-67BEF45A8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686" y="2050763"/>
              <a:ext cx="70073" cy="242562"/>
            </a:xfrm>
            <a:custGeom>
              <a:avLst/>
              <a:gdLst>
                <a:gd name="T0" fmla="*/ 1 w 29"/>
                <a:gd name="T1" fmla="*/ 15 h 102"/>
                <a:gd name="T2" fmla="*/ 1 w 29"/>
                <a:gd name="T3" fmla="*/ 91 h 102"/>
                <a:gd name="T4" fmla="*/ 8 w 29"/>
                <a:gd name="T5" fmla="*/ 96 h 102"/>
                <a:gd name="T6" fmla="*/ 17 w 29"/>
                <a:gd name="T7" fmla="*/ 102 h 102"/>
                <a:gd name="T8" fmla="*/ 11 w 29"/>
                <a:gd name="T9" fmla="*/ 90 h 102"/>
                <a:gd name="T10" fmla="*/ 18 w 29"/>
                <a:gd name="T11" fmla="*/ 63 h 102"/>
                <a:gd name="T12" fmla="*/ 23 w 29"/>
                <a:gd name="T13" fmla="*/ 55 h 102"/>
                <a:gd name="T14" fmla="*/ 15 w 29"/>
                <a:gd name="T15" fmla="*/ 11 h 102"/>
                <a:gd name="T16" fmla="*/ 8 w 29"/>
                <a:gd name="T17" fmla="*/ 0 h 102"/>
                <a:gd name="T18" fmla="*/ 1 w 29"/>
                <a:gd name="T19" fmla="*/ 10 h 102"/>
                <a:gd name="T20" fmla="*/ 1 w 29"/>
                <a:gd name="T21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02">
                  <a:moveTo>
                    <a:pt x="1" y="15"/>
                  </a:moveTo>
                  <a:cubicBezTo>
                    <a:pt x="6" y="40"/>
                    <a:pt x="4" y="66"/>
                    <a:pt x="1" y="91"/>
                  </a:cubicBezTo>
                  <a:cubicBezTo>
                    <a:pt x="1" y="95"/>
                    <a:pt x="0" y="100"/>
                    <a:pt x="8" y="96"/>
                  </a:cubicBezTo>
                  <a:cubicBezTo>
                    <a:pt x="12" y="94"/>
                    <a:pt x="12" y="102"/>
                    <a:pt x="17" y="102"/>
                  </a:cubicBezTo>
                  <a:cubicBezTo>
                    <a:pt x="18" y="96"/>
                    <a:pt x="14" y="94"/>
                    <a:pt x="11" y="90"/>
                  </a:cubicBezTo>
                  <a:cubicBezTo>
                    <a:pt x="4" y="81"/>
                    <a:pt x="9" y="61"/>
                    <a:pt x="18" y="63"/>
                  </a:cubicBezTo>
                  <a:cubicBezTo>
                    <a:pt x="29" y="64"/>
                    <a:pt x="24" y="60"/>
                    <a:pt x="23" y="55"/>
                  </a:cubicBezTo>
                  <a:cubicBezTo>
                    <a:pt x="21" y="40"/>
                    <a:pt x="10" y="28"/>
                    <a:pt x="15" y="11"/>
                  </a:cubicBezTo>
                  <a:cubicBezTo>
                    <a:pt x="16" y="8"/>
                    <a:pt x="13" y="0"/>
                    <a:pt x="8" y="0"/>
                  </a:cubicBezTo>
                  <a:cubicBezTo>
                    <a:pt x="5" y="0"/>
                    <a:pt x="1" y="5"/>
                    <a:pt x="1" y="10"/>
                  </a:cubicBezTo>
                  <a:cubicBezTo>
                    <a:pt x="1" y="12"/>
                    <a:pt x="1" y="13"/>
                    <a:pt x="1" y="1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45A588B-1BE4-4F62-8104-BDC94D34C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8669" y="4410348"/>
              <a:ext cx="114544" cy="130714"/>
            </a:xfrm>
            <a:custGeom>
              <a:avLst/>
              <a:gdLst>
                <a:gd name="T0" fmla="*/ 22 w 48"/>
                <a:gd name="T1" fmla="*/ 4 h 55"/>
                <a:gd name="T2" fmla="*/ 12 w 48"/>
                <a:gd name="T3" fmla="*/ 4 h 55"/>
                <a:gd name="T4" fmla="*/ 2 w 48"/>
                <a:gd name="T5" fmla="*/ 27 h 55"/>
                <a:gd name="T6" fmla="*/ 12 w 48"/>
                <a:gd name="T7" fmla="*/ 37 h 55"/>
                <a:gd name="T8" fmla="*/ 14 w 48"/>
                <a:gd name="T9" fmla="*/ 46 h 55"/>
                <a:gd name="T10" fmla="*/ 14 w 48"/>
                <a:gd name="T11" fmla="*/ 54 h 55"/>
                <a:gd name="T12" fmla="*/ 24 w 48"/>
                <a:gd name="T13" fmla="*/ 52 h 55"/>
                <a:gd name="T14" fmla="*/ 47 w 48"/>
                <a:gd name="T15" fmla="*/ 17 h 55"/>
                <a:gd name="T16" fmla="*/ 47 w 48"/>
                <a:gd name="T17" fmla="*/ 9 h 55"/>
                <a:gd name="T18" fmla="*/ 22 w 48"/>
                <a:gd name="T19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5">
                  <a:moveTo>
                    <a:pt x="22" y="4"/>
                  </a:moveTo>
                  <a:cubicBezTo>
                    <a:pt x="21" y="0"/>
                    <a:pt x="12" y="3"/>
                    <a:pt x="12" y="4"/>
                  </a:cubicBezTo>
                  <a:cubicBezTo>
                    <a:pt x="12" y="13"/>
                    <a:pt x="5" y="19"/>
                    <a:pt x="2" y="27"/>
                  </a:cubicBezTo>
                  <a:cubicBezTo>
                    <a:pt x="0" y="34"/>
                    <a:pt x="10" y="32"/>
                    <a:pt x="12" y="37"/>
                  </a:cubicBezTo>
                  <a:cubicBezTo>
                    <a:pt x="13" y="40"/>
                    <a:pt x="15" y="43"/>
                    <a:pt x="14" y="46"/>
                  </a:cubicBezTo>
                  <a:cubicBezTo>
                    <a:pt x="14" y="49"/>
                    <a:pt x="10" y="52"/>
                    <a:pt x="14" y="54"/>
                  </a:cubicBezTo>
                  <a:cubicBezTo>
                    <a:pt x="17" y="55"/>
                    <a:pt x="22" y="55"/>
                    <a:pt x="24" y="52"/>
                  </a:cubicBezTo>
                  <a:cubicBezTo>
                    <a:pt x="30" y="39"/>
                    <a:pt x="37" y="27"/>
                    <a:pt x="47" y="17"/>
                  </a:cubicBezTo>
                  <a:cubicBezTo>
                    <a:pt x="48" y="16"/>
                    <a:pt x="47" y="13"/>
                    <a:pt x="47" y="9"/>
                  </a:cubicBezTo>
                  <a:cubicBezTo>
                    <a:pt x="36" y="14"/>
                    <a:pt x="28" y="18"/>
                    <a:pt x="22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E9CBA6-0D6E-4F77-9BA6-12FF16BA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427" y="14753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F0083818-2C98-461E-B167-E720F95AE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816" y="1091298"/>
              <a:ext cx="164402" cy="83549"/>
            </a:xfrm>
            <a:custGeom>
              <a:avLst/>
              <a:gdLst>
                <a:gd name="T0" fmla="*/ 13 w 69"/>
                <a:gd name="T1" fmla="*/ 32 h 35"/>
                <a:gd name="T2" fmla="*/ 21 w 69"/>
                <a:gd name="T3" fmla="*/ 33 h 35"/>
                <a:gd name="T4" fmla="*/ 39 w 69"/>
                <a:gd name="T5" fmla="*/ 23 h 35"/>
                <a:gd name="T6" fmla="*/ 48 w 69"/>
                <a:gd name="T7" fmla="*/ 22 h 35"/>
                <a:gd name="T8" fmla="*/ 57 w 69"/>
                <a:gd name="T9" fmla="*/ 24 h 35"/>
                <a:gd name="T10" fmla="*/ 68 w 69"/>
                <a:gd name="T11" fmla="*/ 4 h 35"/>
                <a:gd name="T12" fmla="*/ 57 w 69"/>
                <a:gd name="T13" fmla="*/ 4 h 35"/>
                <a:gd name="T14" fmla="*/ 45 w 69"/>
                <a:gd name="T15" fmla="*/ 3 h 35"/>
                <a:gd name="T16" fmla="*/ 35 w 69"/>
                <a:gd name="T17" fmla="*/ 7 h 35"/>
                <a:gd name="T18" fmla="*/ 11 w 69"/>
                <a:gd name="T19" fmla="*/ 22 h 35"/>
                <a:gd name="T20" fmla="*/ 1 w 69"/>
                <a:gd name="T21" fmla="*/ 30 h 35"/>
                <a:gd name="T22" fmla="*/ 13 w 69"/>
                <a:gd name="T23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35">
                  <a:moveTo>
                    <a:pt x="13" y="32"/>
                  </a:moveTo>
                  <a:cubicBezTo>
                    <a:pt x="16" y="32"/>
                    <a:pt x="18" y="33"/>
                    <a:pt x="21" y="33"/>
                  </a:cubicBezTo>
                  <a:cubicBezTo>
                    <a:pt x="29" y="34"/>
                    <a:pt x="37" y="35"/>
                    <a:pt x="39" y="23"/>
                  </a:cubicBezTo>
                  <a:cubicBezTo>
                    <a:pt x="41" y="12"/>
                    <a:pt x="44" y="16"/>
                    <a:pt x="48" y="22"/>
                  </a:cubicBezTo>
                  <a:cubicBezTo>
                    <a:pt x="51" y="27"/>
                    <a:pt x="53" y="27"/>
                    <a:pt x="57" y="24"/>
                  </a:cubicBezTo>
                  <a:cubicBezTo>
                    <a:pt x="64" y="18"/>
                    <a:pt x="69" y="12"/>
                    <a:pt x="68" y="4"/>
                  </a:cubicBezTo>
                  <a:cubicBezTo>
                    <a:pt x="68" y="0"/>
                    <a:pt x="61" y="1"/>
                    <a:pt x="57" y="4"/>
                  </a:cubicBezTo>
                  <a:cubicBezTo>
                    <a:pt x="53" y="6"/>
                    <a:pt x="49" y="5"/>
                    <a:pt x="45" y="3"/>
                  </a:cubicBezTo>
                  <a:cubicBezTo>
                    <a:pt x="41" y="1"/>
                    <a:pt x="38" y="5"/>
                    <a:pt x="35" y="7"/>
                  </a:cubicBezTo>
                  <a:cubicBezTo>
                    <a:pt x="28" y="13"/>
                    <a:pt x="20" y="19"/>
                    <a:pt x="11" y="22"/>
                  </a:cubicBezTo>
                  <a:cubicBezTo>
                    <a:pt x="6" y="23"/>
                    <a:pt x="0" y="24"/>
                    <a:pt x="1" y="30"/>
                  </a:cubicBezTo>
                  <a:cubicBezTo>
                    <a:pt x="2" y="35"/>
                    <a:pt x="9" y="31"/>
                    <a:pt x="13" y="3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A01BC052-6248-41CF-9927-FA60A1A88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80" y="988884"/>
              <a:ext cx="161708" cy="87592"/>
            </a:xfrm>
            <a:custGeom>
              <a:avLst/>
              <a:gdLst>
                <a:gd name="T0" fmla="*/ 4 w 68"/>
                <a:gd name="T1" fmla="*/ 12 h 37"/>
                <a:gd name="T2" fmla="*/ 21 w 68"/>
                <a:gd name="T3" fmla="*/ 18 h 37"/>
                <a:gd name="T4" fmla="*/ 10 w 68"/>
                <a:gd name="T5" fmla="*/ 28 h 37"/>
                <a:gd name="T6" fmla="*/ 53 w 68"/>
                <a:gd name="T7" fmla="*/ 35 h 37"/>
                <a:gd name="T8" fmla="*/ 64 w 68"/>
                <a:gd name="T9" fmla="*/ 33 h 37"/>
                <a:gd name="T10" fmla="*/ 60 w 68"/>
                <a:gd name="T11" fmla="*/ 23 h 37"/>
                <a:gd name="T12" fmla="*/ 5 w 68"/>
                <a:gd name="T13" fmla="*/ 3 h 37"/>
                <a:gd name="T14" fmla="*/ 0 w 68"/>
                <a:gd name="T15" fmla="*/ 7 h 37"/>
                <a:gd name="T16" fmla="*/ 4 w 68"/>
                <a:gd name="T17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4" y="12"/>
                  </a:moveTo>
                  <a:cubicBezTo>
                    <a:pt x="9" y="15"/>
                    <a:pt x="17" y="12"/>
                    <a:pt x="21" y="18"/>
                  </a:cubicBezTo>
                  <a:cubicBezTo>
                    <a:pt x="19" y="23"/>
                    <a:pt x="11" y="19"/>
                    <a:pt x="10" y="28"/>
                  </a:cubicBezTo>
                  <a:cubicBezTo>
                    <a:pt x="26" y="22"/>
                    <a:pt x="40" y="27"/>
                    <a:pt x="53" y="35"/>
                  </a:cubicBezTo>
                  <a:cubicBezTo>
                    <a:pt x="56" y="37"/>
                    <a:pt x="61" y="36"/>
                    <a:pt x="64" y="33"/>
                  </a:cubicBezTo>
                  <a:cubicBezTo>
                    <a:pt x="68" y="27"/>
                    <a:pt x="62" y="25"/>
                    <a:pt x="60" y="23"/>
                  </a:cubicBezTo>
                  <a:cubicBezTo>
                    <a:pt x="44" y="11"/>
                    <a:pt x="27" y="0"/>
                    <a:pt x="5" y="3"/>
                  </a:cubicBezTo>
                  <a:cubicBezTo>
                    <a:pt x="2" y="3"/>
                    <a:pt x="0" y="4"/>
                    <a:pt x="0" y="7"/>
                  </a:cubicBezTo>
                  <a:cubicBezTo>
                    <a:pt x="0" y="9"/>
                    <a:pt x="2" y="11"/>
                    <a:pt x="4" y="1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5BC29F56-D09F-44DD-B7B9-64DFDB06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6202" y="3608549"/>
              <a:ext cx="227738" cy="86244"/>
            </a:xfrm>
            <a:custGeom>
              <a:avLst/>
              <a:gdLst>
                <a:gd name="T0" fmla="*/ 96 w 96"/>
                <a:gd name="T1" fmla="*/ 33 h 36"/>
                <a:gd name="T2" fmla="*/ 74 w 96"/>
                <a:gd name="T3" fmla="*/ 24 h 36"/>
                <a:gd name="T4" fmla="*/ 53 w 96"/>
                <a:gd name="T5" fmla="*/ 15 h 36"/>
                <a:gd name="T6" fmla="*/ 30 w 96"/>
                <a:gd name="T7" fmla="*/ 11 h 36"/>
                <a:gd name="T8" fmla="*/ 0 w 96"/>
                <a:gd name="T9" fmla="*/ 14 h 36"/>
                <a:gd name="T10" fmla="*/ 35 w 96"/>
                <a:gd name="T11" fmla="*/ 21 h 36"/>
                <a:gd name="T12" fmla="*/ 41 w 96"/>
                <a:gd name="T13" fmla="*/ 24 h 36"/>
                <a:gd name="T14" fmla="*/ 96 w 96"/>
                <a:gd name="T15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36">
                  <a:moveTo>
                    <a:pt x="96" y="33"/>
                  </a:moveTo>
                  <a:cubicBezTo>
                    <a:pt x="88" y="24"/>
                    <a:pt x="76" y="30"/>
                    <a:pt x="74" y="24"/>
                  </a:cubicBezTo>
                  <a:cubicBezTo>
                    <a:pt x="69" y="13"/>
                    <a:pt x="61" y="16"/>
                    <a:pt x="53" y="15"/>
                  </a:cubicBezTo>
                  <a:cubicBezTo>
                    <a:pt x="45" y="14"/>
                    <a:pt x="38" y="14"/>
                    <a:pt x="30" y="11"/>
                  </a:cubicBezTo>
                  <a:cubicBezTo>
                    <a:pt x="21" y="7"/>
                    <a:pt x="9" y="0"/>
                    <a:pt x="0" y="14"/>
                  </a:cubicBezTo>
                  <a:cubicBezTo>
                    <a:pt x="11" y="19"/>
                    <a:pt x="21" y="26"/>
                    <a:pt x="35" y="21"/>
                  </a:cubicBezTo>
                  <a:cubicBezTo>
                    <a:pt x="36" y="21"/>
                    <a:pt x="39" y="23"/>
                    <a:pt x="41" y="24"/>
                  </a:cubicBezTo>
                  <a:cubicBezTo>
                    <a:pt x="57" y="36"/>
                    <a:pt x="76" y="33"/>
                    <a:pt x="96" y="3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32336C0B-F4B7-47DE-A4C3-BF501F256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7402" y="992927"/>
              <a:ext cx="142841" cy="83549"/>
            </a:xfrm>
            <a:custGeom>
              <a:avLst/>
              <a:gdLst>
                <a:gd name="T0" fmla="*/ 52 w 60"/>
                <a:gd name="T1" fmla="*/ 24 h 35"/>
                <a:gd name="T2" fmla="*/ 56 w 60"/>
                <a:gd name="T3" fmla="*/ 14 h 35"/>
                <a:gd name="T4" fmla="*/ 6 w 60"/>
                <a:gd name="T5" fmla="*/ 18 h 35"/>
                <a:gd name="T6" fmla="*/ 0 w 60"/>
                <a:gd name="T7" fmla="*/ 30 h 35"/>
                <a:gd name="T8" fmla="*/ 52 w 60"/>
                <a:gd name="T9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5">
                  <a:moveTo>
                    <a:pt x="52" y="24"/>
                  </a:moveTo>
                  <a:cubicBezTo>
                    <a:pt x="57" y="23"/>
                    <a:pt x="60" y="19"/>
                    <a:pt x="56" y="14"/>
                  </a:cubicBezTo>
                  <a:cubicBezTo>
                    <a:pt x="43" y="0"/>
                    <a:pt x="16" y="3"/>
                    <a:pt x="6" y="18"/>
                  </a:cubicBezTo>
                  <a:cubicBezTo>
                    <a:pt x="4" y="22"/>
                    <a:pt x="2" y="25"/>
                    <a:pt x="0" y="30"/>
                  </a:cubicBezTo>
                  <a:cubicBezTo>
                    <a:pt x="19" y="35"/>
                    <a:pt x="35" y="27"/>
                    <a:pt x="52" y="2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F71314D0-08C6-478E-8CF8-994D67018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8216" y="2310844"/>
              <a:ext cx="145537" cy="114543"/>
            </a:xfrm>
            <a:custGeom>
              <a:avLst/>
              <a:gdLst>
                <a:gd name="T0" fmla="*/ 19 w 61"/>
                <a:gd name="T1" fmla="*/ 8 h 48"/>
                <a:gd name="T2" fmla="*/ 8 w 61"/>
                <a:gd name="T3" fmla="*/ 29 h 48"/>
                <a:gd name="T4" fmla="*/ 6 w 61"/>
                <a:gd name="T5" fmla="*/ 48 h 48"/>
                <a:gd name="T6" fmla="*/ 21 w 61"/>
                <a:gd name="T7" fmla="*/ 37 h 48"/>
                <a:gd name="T8" fmla="*/ 29 w 61"/>
                <a:gd name="T9" fmla="*/ 41 h 48"/>
                <a:gd name="T10" fmla="*/ 57 w 61"/>
                <a:gd name="T11" fmla="*/ 25 h 48"/>
                <a:gd name="T12" fmla="*/ 55 w 61"/>
                <a:gd name="T13" fmla="*/ 17 h 48"/>
                <a:gd name="T14" fmla="*/ 26 w 61"/>
                <a:gd name="T15" fmla="*/ 4 h 48"/>
                <a:gd name="T16" fmla="*/ 21 w 61"/>
                <a:gd name="T17" fmla="*/ 2 h 48"/>
                <a:gd name="T18" fmla="*/ 19 w 61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48">
                  <a:moveTo>
                    <a:pt x="19" y="8"/>
                  </a:moveTo>
                  <a:cubicBezTo>
                    <a:pt x="18" y="16"/>
                    <a:pt x="17" y="24"/>
                    <a:pt x="8" y="29"/>
                  </a:cubicBezTo>
                  <a:cubicBezTo>
                    <a:pt x="1" y="33"/>
                    <a:pt x="0" y="40"/>
                    <a:pt x="6" y="48"/>
                  </a:cubicBezTo>
                  <a:cubicBezTo>
                    <a:pt x="4" y="33"/>
                    <a:pt x="14" y="38"/>
                    <a:pt x="21" y="37"/>
                  </a:cubicBezTo>
                  <a:cubicBezTo>
                    <a:pt x="25" y="37"/>
                    <a:pt x="28" y="41"/>
                    <a:pt x="29" y="41"/>
                  </a:cubicBezTo>
                  <a:cubicBezTo>
                    <a:pt x="36" y="32"/>
                    <a:pt x="49" y="33"/>
                    <a:pt x="57" y="25"/>
                  </a:cubicBezTo>
                  <a:cubicBezTo>
                    <a:pt x="61" y="20"/>
                    <a:pt x="57" y="17"/>
                    <a:pt x="55" y="17"/>
                  </a:cubicBezTo>
                  <a:cubicBezTo>
                    <a:pt x="40" y="24"/>
                    <a:pt x="34" y="11"/>
                    <a:pt x="26" y="4"/>
                  </a:cubicBezTo>
                  <a:cubicBezTo>
                    <a:pt x="25" y="3"/>
                    <a:pt x="24" y="0"/>
                    <a:pt x="21" y="2"/>
                  </a:cubicBezTo>
                  <a:cubicBezTo>
                    <a:pt x="19" y="3"/>
                    <a:pt x="19" y="5"/>
                    <a:pt x="19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5694EB66-5FF6-4DA7-A1A0-85FB7B2D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51" y="3484572"/>
              <a:ext cx="109154" cy="111847"/>
            </a:xfrm>
            <a:custGeom>
              <a:avLst/>
              <a:gdLst>
                <a:gd name="T0" fmla="*/ 7 w 46"/>
                <a:gd name="T1" fmla="*/ 17 h 47"/>
                <a:gd name="T2" fmla="*/ 8 w 46"/>
                <a:gd name="T3" fmla="*/ 36 h 47"/>
                <a:gd name="T4" fmla="*/ 20 w 46"/>
                <a:gd name="T5" fmla="*/ 29 h 47"/>
                <a:gd name="T6" fmla="*/ 27 w 46"/>
                <a:gd name="T7" fmla="*/ 40 h 47"/>
                <a:gd name="T8" fmla="*/ 34 w 46"/>
                <a:gd name="T9" fmla="*/ 45 h 47"/>
                <a:gd name="T10" fmla="*/ 38 w 46"/>
                <a:gd name="T11" fmla="*/ 37 h 47"/>
                <a:gd name="T12" fmla="*/ 36 w 46"/>
                <a:gd name="T13" fmla="*/ 25 h 47"/>
                <a:gd name="T14" fmla="*/ 39 w 46"/>
                <a:gd name="T15" fmla="*/ 14 h 47"/>
                <a:gd name="T16" fmla="*/ 46 w 46"/>
                <a:gd name="T17" fmla="*/ 8 h 47"/>
                <a:gd name="T18" fmla="*/ 14 w 46"/>
                <a:gd name="T19" fmla="*/ 5 h 47"/>
                <a:gd name="T20" fmla="*/ 7 w 46"/>
                <a:gd name="T21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7">
                  <a:moveTo>
                    <a:pt x="7" y="17"/>
                  </a:moveTo>
                  <a:cubicBezTo>
                    <a:pt x="2" y="24"/>
                    <a:pt x="0" y="30"/>
                    <a:pt x="8" y="36"/>
                  </a:cubicBezTo>
                  <a:cubicBezTo>
                    <a:pt x="17" y="43"/>
                    <a:pt x="14" y="28"/>
                    <a:pt x="20" y="29"/>
                  </a:cubicBezTo>
                  <a:cubicBezTo>
                    <a:pt x="25" y="31"/>
                    <a:pt x="24" y="36"/>
                    <a:pt x="27" y="40"/>
                  </a:cubicBezTo>
                  <a:cubicBezTo>
                    <a:pt x="29" y="42"/>
                    <a:pt x="30" y="47"/>
                    <a:pt x="34" y="45"/>
                  </a:cubicBezTo>
                  <a:cubicBezTo>
                    <a:pt x="38" y="44"/>
                    <a:pt x="41" y="40"/>
                    <a:pt x="38" y="37"/>
                  </a:cubicBezTo>
                  <a:cubicBezTo>
                    <a:pt x="36" y="33"/>
                    <a:pt x="41" y="29"/>
                    <a:pt x="36" y="25"/>
                  </a:cubicBezTo>
                  <a:cubicBezTo>
                    <a:pt x="29" y="20"/>
                    <a:pt x="35" y="16"/>
                    <a:pt x="39" y="14"/>
                  </a:cubicBezTo>
                  <a:cubicBezTo>
                    <a:pt x="41" y="12"/>
                    <a:pt x="46" y="13"/>
                    <a:pt x="46" y="8"/>
                  </a:cubicBezTo>
                  <a:cubicBezTo>
                    <a:pt x="36" y="0"/>
                    <a:pt x="22" y="25"/>
                    <a:pt x="14" y="5"/>
                  </a:cubicBezTo>
                  <a:cubicBezTo>
                    <a:pt x="6" y="6"/>
                    <a:pt x="11" y="14"/>
                    <a:pt x="7" y="1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B185E7E7-BAB0-4653-8638-376572414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069" y="2906467"/>
              <a:ext cx="207525" cy="88939"/>
            </a:xfrm>
            <a:custGeom>
              <a:avLst/>
              <a:gdLst>
                <a:gd name="T0" fmla="*/ 22 w 87"/>
                <a:gd name="T1" fmla="*/ 4 h 37"/>
                <a:gd name="T2" fmla="*/ 0 w 87"/>
                <a:gd name="T3" fmla="*/ 9 h 37"/>
                <a:gd name="T4" fmla="*/ 7 w 87"/>
                <a:gd name="T5" fmla="*/ 7 h 37"/>
                <a:gd name="T6" fmla="*/ 52 w 87"/>
                <a:gd name="T7" fmla="*/ 29 h 37"/>
                <a:gd name="T8" fmla="*/ 77 w 87"/>
                <a:gd name="T9" fmla="*/ 36 h 37"/>
                <a:gd name="T10" fmla="*/ 85 w 87"/>
                <a:gd name="T11" fmla="*/ 33 h 37"/>
                <a:gd name="T12" fmla="*/ 79 w 87"/>
                <a:gd name="T13" fmla="*/ 26 h 37"/>
                <a:gd name="T14" fmla="*/ 22 w 87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7">
                  <a:moveTo>
                    <a:pt x="22" y="4"/>
                  </a:moveTo>
                  <a:cubicBezTo>
                    <a:pt x="15" y="1"/>
                    <a:pt x="6" y="0"/>
                    <a:pt x="0" y="9"/>
                  </a:cubicBezTo>
                  <a:cubicBezTo>
                    <a:pt x="2" y="7"/>
                    <a:pt x="5" y="5"/>
                    <a:pt x="7" y="7"/>
                  </a:cubicBezTo>
                  <a:cubicBezTo>
                    <a:pt x="21" y="17"/>
                    <a:pt x="40" y="16"/>
                    <a:pt x="52" y="29"/>
                  </a:cubicBezTo>
                  <a:cubicBezTo>
                    <a:pt x="59" y="37"/>
                    <a:pt x="68" y="36"/>
                    <a:pt x="77" y="36"/>
                  </a:cubicBezTo>
                  <a:cubicBezTo>
                    <a:pt x="80" y="36"/>
                    <a:pt x="84" y="37"/>
                    <a:pt x="85" y="33"/>
                  </a:cubicBezTo>
                  <a:cubicBezTo>
                    <a:pt x="87" y="28"/>
                    <a:pt x="82" y="28"/>
                    <a:pt x="79" y="26"/>
                  </a:cubicBezTo>
                  <a:cubicBezTo>
                    <a:pt x="60" y="19"/>
                    <a:pt x="41" y="10"/>
                    <a:pt x="22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A636EF92-1259-4AF8-A174-E33F87782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605" y="3246052"/>
              <a:ext cx="130714" cy="97025"/>
            </a:xfrm>
            <a:custGeom>
              <a:avLst/>
              <a:gdLst>
                <a:gd name="T0" fmla="*/ 46 w 55"/>
                <a:gd name="T1" fmla="*/ 10 h 41"/>
                <a:gd name="T2" fmla="*/ 34 w 55"/>
                <a:gd name="T3" fmla="*/ 6 h 41"/>
                <a:gd name="T4" fmla="*/ 22 w 55"/>
                <a:gd name="T5" fmla="*/ 14 h 41"/>
                <a:gd name="T6" fmla="*/ 0 w 55"/>
                <a:gd name="T7" fmla="*/ 27 h 41"/>
                <a:gd name="T8" fmla="*/ 24 w 55"/>
                <a:gd name="T9" fmla="*/ 36 h 41"/>
                <a:gd name="T10" fmla="*/ 34 w 55"/>
                <a:gd name="T11" fmla="*/ 41 h 41"/>
                <a:gd name="T12" fmla="*/ 36 w 55"/>
                <a:gd name="T13" fmla="*/ 34 h 41"/>
                <a:gd name="T14" fmla="*/ 38 w 55"/>
                <a:gd name="T15" fmla="*/ 29 h 41"/>
                <a:gd name="T16" fmla="*/ 46 w 55"/>
                <a:gd name="T1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1">
                  <a:moveTo>
                    <a:pt x="46" y="10"/>
                  </a:moveTo>
                  <a:cubicBezTo>
                    <a:pt x="45" y="0"/>
                    <a:pt x="40" y="2"/>
                    <a:pt x="34" y="6"/>
                  </a:cubicBezTo>
                  <a:cubicBezTo>
                    <a:pt x="30" y="9"/>
                    <a:pt x="28" y="17"/>
                    <a:pt x="22" y="14"/>
                  </a:cubicBezTo>
                  <a:cubicBezTo>
                    <a:pt x="10" y="9"/>
                    <a:pt x="7" y="18"/>
                    <a:pt x="0" y="27"/>
                  </a:cubicBezTo>
                  <a:cubicBezTo>
                    <a:pt x="14" y="22"/>
                    <a:pt x="23" y="20"/>
                    <a:pt x="24" y="36"/>
                  </a:cubicBezTo>
                  <a:cubicBezTo>
                    <a:pt x="24" y="41"/>
                    <a:pt x="30" y="41"/>
                    <a:pt x="34" y="41"/>
                  </a:cubicBezTo>
                  <a:cubicBezTo>
                    <a:pt x="41" y="40"/>
                    <a:pt x="36" y="37"/>
                    <a:pt x="36" y="34"/>
                  </a:cubicBezTo>
                  <a:cubicBezTo>
                    <a:pt x="35" y="32"/>
                    <a:pt x="36" y="30"/>
                    <a:pt x="38" y="29"/>
                  </a:cubicBezTo>
                  <a:cubicBezTo>
                    <a:pt x="55" y="28"/>
                    <a:pt x="46" y="17"/>
                    <a:pt x="46" y="1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DCE730A8-FFC6-476F-A8D7-9EB734B0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0063" y="4510069"/>
              <a:ext cx="80854" cy="98372"/>
            </a:xfrm>
            <a:custGeom>
              <a:avLst/>
              <a:gdLst>
                <a:gd name="T0" fmla="*/ 22 w 34"/>
                <a:gd name="T1" fmla="*/ 6 h 41"/>
                <a:gd name="T2" fmla="*/ 0 w 34"/>
                <a:gd name="T3" fmla="*/ 5 h 41"/>
                <a:gd name="T4" fmla="*/ 4 w 34"/>
                <a:gd name="T5" fmla="*/ 27 h 41"/>
                <a:gd name="T6" fmla="*/ 18 w 34"/>
                <a:gd name="T7" fmla="*/ 38 h 41"/>
                <a:gd name="T8" fmla="*/ 34 w 34"/>
                <a:gd name="T9" fmla="*/ 14 h 41"/>
                <a:gd name="T10" fmla="*/ 22 w 34"/>
                <a:gd name="T1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1">
                  <a:moveTo>
                    <a:pt x="22" y="6"/>
                  </a:moveTo>
                  <a:cubicBezTo>
                    <a:pt x="14" y="12"/>
                    <a:pt x="8" y="8"/>
                    <a:pt x="0" y="5"/>
                  </a:cubicBezTo>
                  <a:cubicBezTo>
                    <a:pt x="1" y="14"/>
                    <a:pt x="3" y="20"/>
                    <a:pt x="4" y="27"/>
                  </a:cubicBezTo>
                  <a:cubicBezTo>
                    <a:pt x="4" y="34"/>
                    <a:pt x="12" y="41"/>
                    <a:pt x="18" y="38"/>
                  </a:cubicBezTo>
                  <a:cubicBezTo>
                    <a:pt x="26" y="33"/>
                    <a:pt x="34" y="25"/>
                    <a:pt x="34" y="14"/>
                  </a:cubicBezTo>
                  <a:cubicBezTo>
                    <a:pt x="34" y="6"/>
                    <a:pt x="29" y="0"/>
                    <a:pt x="22" y="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EA8A7D0A-C3FB-4179-B221-C164F3AF7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5008" y="3033138"/>
              <a:ext cx="74116" cy="119933"/>
            </a:xfrm>
            <a:custGeom>
              <a:avLst/>
              <a:gdLst>
                <a:gd name="T0" fmla="*/ 7 w 31"/>
                <a:gd name="T1" fmla="*/ 25 h 50"/>
                <a:gd name="T2" fmla="*/ 12 w 31"/>
                <a:gd name="T3" fmla="*/ 44 h 50"/>
                <a:gd name="T4" fmla="*/ 23 w 31"/>
                <a:gd name="T5" fmla="*/ 46 h 50"/>
                <a:gd name="T6" fmla="*/ 29 w 31"/>
                <a:gd name="T7" fmla="*/ 17 h 50"/>
                <a:gd name="T8" fmla="*/ 19 w 31"/>
                <a:gd name="T9" fmla="*/ 1 h 50"/>
                <a:gd name="T10" fmla="*/ 11 w 31"/>
                <a:gd name="T11" fmla="*/ 13 h 50"/>
                <a:gd name="T12" fmla="*/ 7 w 31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0">
                  <a:moveTo>
                    <a:pt x="7" y="25"/>
                  </a:moveTo>
                  <a:cubicBezTo>
                    <a:pt x="0" y="33"/>
                    <a:pt x="12" y="37"/>
                    <a:pt x="12" y="44"/>
                  </a:cubicBezTo>
                  <a:cubicBezTo>
                    <a:pt x="12" y="50"/>
                    <a:pt x="19" y="45"/>
                    <a:pt x="23" y="46"/>
                  </a:cubicBezTo>
                  <a:cubicBezTo>
                    <a:pt x="22" y="36"/>
                    <a:pt x="25" y="27"/>
                    <a:pt x="29" y="17"/>
                  </a:cubicBezTo>
                  <a:cubicBezTo>
                    <a:pt x="31" y="10"/>
                    <a:pt x="29" y="2"/>
                    <a:pt x="19" y="1"/>
                  </a:cubicBezTo>
                  <a:cubicBezTo>
                    <a:pt x="8" y="0"/>
                    <a:pt x="11" y="8"/>
                    <a:pt x="11" y="13"/>
                  </a:cubicBezTo>
                  <a:cubicBezTo>
                    <a:pt x="11" y="17"/>
                    <a:pt x="11" y="21"/>
                    <a:pt x="7" y="2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EB9744D4-DE25-4273-B5CA-323A1113A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331" y="2985974"/>
              <a:ext cx="136104" cy="61987"/>
            </a:xfrm>
            <a:custGeom>
              <a:avLst/>
              <a:gdLst>
                <a:gd name="T0" fmla="*/ 57 w 57"/>
                <a:gd name="T1" fmla="*/ 16 h 26"/>
                <a:gd name="T2" fmla="*/ 25 w 57"/>
                <a:gd name="T3" fmla="*/ 5 h 26"/>
                <a:gd name="T4" fmla="*/ 15 w 57"/>
                <a:gd name="T5" fmla="*/ 17 h 26"/>
                <a:gd name="T6" fmla="*/ 0 w 57"/>
                <a:gd name="T7" fmla="*/ 18 h 26"/>
                <a:gd name="T8" fmla="*/ 57 w 57"/>
                <a:gd name="T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6">
                  <a:moveTo>
                    <a:pt x="57" y="16"/>
                  </a:moveTo>
                  <a:cubicBezTo>
                    <a:pt x="47" y="6"/>
                    <a:pt x="35" y="8"/>
                    <a:pt x="25" y="5"/>
                  </a:cubicBezTo>
                  <a:cubicBezTo>
                    <a:pt x="9" y="0"/>
                    <a:pt x="8" y="4"/>
                    <a:pt x="15" y="17"/>
                  </a:cubicBezTo>
                  <a:cubicBezTo>
                    <a:pt x="9" y="18"/>
                    <a:pt x="5" y="18"/>
                    <a:pt x="0" y="18"/>
                  </a:cubicBezTo>
                  <a:cubicBezTo>
                    <a:pt x="20" y="26"/>
                    <a:pt x="38" y="22"/>
                    <a:pt x="57" y="1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3FD692A4-7838-4DF6-AB54-6AE79D90D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1925" y="3250097"/>
              <a:ext cx="56597" cy="92982"/>
            </a:xfrm>
            <a:custGeom>
              <a:avLst/>
              <a:gdLst>
                <a:gd name="T0" fmla="*/ 8 w 24"/>
                <a:gd name="T1" fmla="*/ 0 h 39"/>
                <a:gd name="T2" fmla="*/ 5 w 24"/>
                <a:gd name="T3" fmla="*/ 1 h 39"/>
                <a:gd name="T4" fmla="*/ 9 w 24"/>
                <a:gd name="T5" fmla="*/ 37 h 39"/>
                <a:gd name="T6" fmla="*/ 14 w 24"/>
                <a:gd name="T7" fmla="*/ 38 h 39"/>
                <a:gd name="T8" fmla="*/ 23 w 24"/>
                <a:gd name="T9" fmla="*/ 22 h 39"/>
                <a:gd name="T10" fmla="*/ 8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8" y="0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0" y="5"/>
                    <a:pt x="3" y="34"/>
                    <a:pt x="9" y="37"/>
                  </a:cubicBezTo>
                  <a:cubicBezTo>
                    <a:pt x="10" y="38"/>
                    <a:pt x="12" y="39"/>
                    <a:pt x="14" y="38"/>
                  </a:cubicBezTo>
                  <a:cubicBezTo>
                    <a:pt x="21" y="34"/>
                    <a:pt x="24" y="29"/>
                    <a:pt x="23" y="22"/>
                  </a:cubicBezTo>
                  <a:cubicBezTo>
                    <a:pt x="21" y="13"/>
                    <a:pt x="16" y="6"/>
                    <a:pt x="8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5" name="Oval 53">
              <a:extLst>
                <a:ext uri="{FF2B5EF4-FFF2-40B4-BE49-F238E27FC236}">
                  <a16:creationId xmlns:a16="http://schemas.microsoft.com/office/drawing/2014/main" id="{1FE05069-D1B2-415B-8899-7647AC09B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972" y="1296128"/>
              <a:ext cx="1348" cy="1347"/>
            </a:xfrm>
            <a:prstGeom prst="ellipse">
              <a:avLst/>
            </a:pr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27C30A61-5C8A-4D53-9D33-C8F10442E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623" y="1263786"/>
              <a:ext cx="99719" cy="66030"/>
            </a:xfrm>
            <a:custGeom>
              <a:avLst/>
              <a:gdLst>
                <a:gd name="T0" fmla="*/ 28 w 42"/>
                <a:gd name="T1" fmla="*/ 26 h 28"/>
                <a:gd name="T2" fmla="*/ 32 w 42"/>
                <a:gd name="T3" fmla="*/ 20 h 28"/>
                <a:gd name="T4" fmla="*/ 42 w 42"/>
                <a:gd name="T5" fmla="*/ 18 h 28"/>
                <a:gd name="T6" fmla="*/ 13 w 42"/>
                <a:gd name="T7" fmla="*/ 6 h 28"/>
                <a:gd name="T8" fmla="*/ 1 w 42"/>
                <a:gd name="T9" fmla="*/ 14 h 28"/>
                <a:gd name="T10" fmla="*/ 28 w 42"/>
                <a:gd name="T1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8">
                  <a:moveTo>
                    <a:pt x="28" y="26"/>
                  </a:moveTo>
                  <a:cubicBezTo>
                    <a:pt x="25" y="21"/>
                    <a:pt x="29" y="21"/>
                    <a:pt x="32" y="20"/>
                  </a:cubicBezTo>
                  <a:cubicBezTo>
                    <a:pt x="35" y="19"/>
                    <a:pt x="41" y="23"/>
                    <a:pt x="42" y="18"/>
                  </a:cubicBezTo>
                  <a:cubicBezTo>
                    <a:pt x="36" y="4"/>
                    <a:pt x="22" y="11"/>
                    <a:pt x="13" y="6"/>
                  </a:cubicBezTo>
                  <a:cubicBezTo>
                    <a:pt x="2" y="0"/>
                    <a:pt x="0" y="4"/>
                    <a:pt x="1" y="14"/>
                  </a:cubicBezTo>
                  <a:cubicBezTo>
                    <a:pt x="9" y="20"/>
                    <a:pt x="16" y="28"/>
                    <a:pt x="28" y="2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A9003D25-1971-4FA0-892A-56DFFD03D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654" y="13257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D0158D34-BED2-4419-A625-DEFF07244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910" y="3126120"/>
              <a:ext cx="101068" cy="110500"/>
            </a:xfrm>
            <a:custGeom>
              <a:avLst/>
              <a:gdLst>
                <a:gd name="T0" fmla="*/ 31 w 42"/>
                <a:gd name="T1" fmla="*/ 46 h 46"/>
                <a:gd name="T2" fmla="*/ 35 w 42"/>
                <a:gd name="T3" fmla="*/ 26 h 46"/>
                <a:gd name="T4" fmla="*/ 0 w 42"/>
                <a:gd name="T5" fmla="*/ 7 h 46"/>
                <a:gd name="T6" fmla="*/ 31 w 42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6">
                  <a:moveTo>
                    <a:pt x="31" y="46"/>
                  </a:moveTo>
                  <a:cubicBezTo>
                    <a:pt x="38" y="39"/>
                    <a:pt x="42" y="31"/>
                    <a:pt x="35" y="26"/>
                  </a:cubicBezTo>
                  <a:cubicBezTo>
                    <a:pt x="24" y="18"/>
                    <a:pt x="19" y="0"/>
                    <a:pt x="0" y="7"/>
                  </a:cubicBezTo>
                  <a:cubicBezTo>
                    <a:pt x="19" y="13"/>
                    <a:pt x="21" y="33"/>
                    <a:pt x="31" y="4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3B9B64B5-F046-4384-B2AF-FA8FE88B6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910" y="314363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457DD495-BDB4-482E-B568-69B8FF21E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616" y="1019878"/>
              <a:ext cx="79507" cy="56597"/>
            </a:xfrm>
            <a:custGeom>
              <a:avLst/>
              <a:gdLst>
                <a:gd name="T0" fmla="*/ 27 w 33"/>
                <a:gd name="T1" fmla="*/ 20 h 24"/>
                <a:gd name="T2" fmla="*/ 32 w 33"/>
                <a:gd name="T3" fmla="*/ 15 h 24"/>
                <a:gd name="T4" fmla="*/ 30 w 33"/>
                <a:gd name="T5" fmla="*/ 9 h 24"/>
                <a:gd name="T6" fmla="*/ 0 w 33"/>
                <a:gd name="T7" fmla="*/ 3 h 24"/>
                <a:gd name="T8" fmla="*/ 27 w 33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27" y="20"/>
                  </a:moveTo>
                  <a:cubicBezTo>
                    <a:pt x="30" y="19"/>
                    <a:pt x="32" y="19"/>
                    <a:pt x="32" y="15"/>
                  </a:cubicBezTo>
                  <a:cubicBezTo>
                    <a:pt x="33" y="12"/>
                    <a:pt x="32" y="8"/>
                    <a:pt x="30" y="9"/>
                  </a:cubicBezTo>
                  <a:cubicBezTo>
                    <a:pt x="19" y="12"/>
                    <a:pt x="11" y="0"/>
                    <a:pt x="0" y="3"/>
                  </a:cubicBezTo>
                  <a:cubicBezTo>
                    <a:pt x="7" y="21"/>
                    <a:pt x="12" y="24"/>
                    <a:pt x="27" y="2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E9E3547E-976F-4391-8CA2-7C752F11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5880" y="1199103"/>
              <a:ext cx="106458" cy="43122"/>
            </a:xfrm>
            <a:custGeom>
              <a:avLst/>
              <a:gdLst>
                <a:gd name="T0" fmla="*/ 45 w 45"/>
                <a:gd name="T1" fmla="*/ 7 h 18"/>
                <a:gd name="T2" fmla="*/ 3 w 45"/>
                <a:gd name="T3" fmla="*/ 0 h 18"/>
                <a:gd name="T4" fmla="*/ 0 w 45"/>
                <a:gd name="T5" fmla="*/ 2 h 18"/>
                <a:gd name="T6" fmla="*/ 2 w 45"/>
                <a:gd name="T7" fmla="*/ 7 h 18"/>
                <a:gd name="T8" fmla="*/ 45 w 45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8">
                  <a:moveTo>
                    <a:pt x="45" y="7"/>
                  </a:moveTo>
                  <a:cubicBezTo>
                    <a:pt x="30" y="1"/>
                    <a:pt x="15" y="10"/>
                    <a:pt x="3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12" y="17"/>
                    <a:pt x="30" y="18"/>
                    <a:pt x="45" y="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9E213C0D-3426-4D9E-8C1F-DB3859F76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043" y="1189671"/>
              <a:ext cx="74116" cy="52554"/>
            </a:xfrm>
            <a:custGeom>
              <a:avLst/>
              <a:gdLst>
                <a:gd name="T0" fmla="*/ 16 w 31"/>
                <a:gd name="T1" fmla="*/ 2 h 22"/>
                <a:gd name="T2" fmla="*/ 1 w 31"/>
                <a:gd name="T3" fmla="*/ 10 h 22"/>
                <a:gd name="T4" fmla="*/ 13 w 31"/>
                <a:gd name="T5" fmla="*/ 15 h 22"/>
                <a:gd name="T6" fmla="*/ 22 w 31"/>
                <a:gd name="T7" fmla="*/ 19 h 22"/>
                <a:gd name="T8" fmla="*/ 30 w 31"/>
                <a:gd name="T9" fmla="*/ 10 h 22"/>
                <a:gd name="T10" fmla="*/ 16 w 31"/>
                <a:gd name="T1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2">
                  <a:moveTo>
                    <a:pt x="16" y="2"/>
                  </a:moveTo>
                  <a:cubicBezTo>
                    <a:pt x="11" y="4"/>
                    <a:pt x="1" y="0"/>
                    <a:pt x="1" y="10"/>
                  </a:cubicBezTo>
                  <a:cubicBezTo>
                    <a:pt x="0" y="19"/>
                    <a:pt x="9" y="13"/>
                    <a:pt x="13" y="15"/>
                  </a:cubicBezTo>
                  <a:cubicBezTo>
                    <a:pt x="16" y="17"/>
                    <a:pt x="19" y="18"/>
                    <a:pt x="22" y="19"/>
                  </a:cubicBezTo>
                  <a:cubicBezTo>
                    <a:pt x="31" y="22"/>
                    <a:pt x="31" y="16"/>
                    <a:pt x="30" y="10"/>
                  </a:cubicBezTo>
                  <a:cubicBezTo>
                    <a:pt x="29" y="2"/>
                    <a:pt x="22" y="3"/>
                    <a:pt x="16" y="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09A2D9C5-007C-4F4D-B86E-B002CD014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520" y="1511738"/>
              <a:ext cx="57946" cy="44469"/>
            </a:xfrm>
            <a:custGeom>
              <a:avLst/>
              <a:gdLst>
                <a:gd name="T0" fmla="*/ 12 w 24"/>
                <a:gd name="T1" fmla="*/ 18 h 19"/>
                <a:gd name="T2" fmla="*/ 23 w 24"/>
                <a:gd name="T3" fmla="*/ 9 h 19"/>
                <a:gd name="T4" fmla="*/ 11 w 24"/>
                <a:gd name="T5" fmla="*/ 0 h 19"/>
                <a:gd name="T6" fmla="*/ 0 w 24"/>
                <a:gd name="T7" fmla="*/ 11 h 19"/>
                <a:gd name="T8" fmla="*/ 12 w 24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12" y="18"/>
                  </a:moveTo>
                  <a:cubicBezTo>
                    <a:pt x="19" y="19"/>
                    <a:pt x="24" y="17"/>
                    <a:pt x="23" y="9"/>
                  </a:cubicBezTo>
                  <a:cubicBezTo>
                    <a:pt x="23" y="3"/>
                    <a:pt x="18" y="0"/>
                    <a:pt x="11" y="0"/>
                  </a:cubicBezTo>
                  <a:cubicBezTo>
                    <a:pt x="3" y="0"/>
                    <a:pt x="0" y="4"/>
                    <a:pt x="0" y="11"/>
                  </a:cubicBezTo>
                  <a:cubicBezTo>
                    <a:pt x="0" y="19"/>
                    <a:pt x="6" y="18"/>
                    <a:pt x="12" y="1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B479CF94-D1DD-42F0-8998-3D16E59C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5340" y="1382372"/>
              <a:ext cx="90287" cy="28299"/>
            </a:xfrm>
            <a:custGeom>
              <a:avLst/>
              <a:gdLst>
                <a:gd name="T0" fmla="*/ 27 w 38"/>
                <a:gd name="T1" fmla="*/ 12 h 12"/>
                <a:gd name="T2" fmla="*/ 38 w 38"/>
                <a:gd name="T3" fmla="*/ 6 h 12"/>
                <a:gd name="T4" fmla="*/ 26 w 38"/>
                <a:gd name="T5" fmla="*/ 0 h 12"/>
                <a:gd name="T6" fmla="*/ 0 w 38"/>
                <a:gd name="T7" fmla="*/ 12 h 12"/>
                <a:gd name="T8" fmla="*/ 27 w 3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">
                  <a:moveTo>
                    <a:pt x="27" y="12"/>
                  </a:moveTo>
                  <a:cubicBezTo>
                    <a:pt x="31" y="12"/>
                    <a:pt x="38" y="11"/>
                    <a:pt x="38" y="6"/>
                  </a:cubicBezTo>
                  <a:cubicBezTo>
                    <a:pt x="38" y="1"/>
                    <a:pt x="31" y="1"/>
                    <a:pt x="26" y="0"/>
                  </a:cubicBezTo>
                  <a:cubicBezTo>
                    <a:pt x="18" y="0"/>
                    <a:pt x="10" y="3"/>
                    <a:pt x="0" y="12"/>
                  </a:cubicBezTo>
                  <a:cubicBezTo>
                    <a:pt x="12" y="12"/>
                    <a:pt x="19" y="12"/>
                    <a:pt x="27" y="1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999C624E-2E58-4952-B080-17B1A99F2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250" y="1057610"/>
              <a:ext cx="64683" cy="45817"/>
            </a:xfrm>
            <a:custGeom>
              <a:avLst/>
              <a:gdLst>
                <a:gd name="T0" fmla="*/ 18 w 27"/>
                <a:gd name="T1" fmla="*/ 4 h 19"/>
                <a:gd name="T2" fmla="*/ 0 w 27"/>
                <a:gd name="T3" fmla="*/ 12 h 19"/>
                <a:gd name="T4" fmla="*/ 13 w 27"/>
                <a:gd name="T5" fmla="*/ 19 h 19"/>
                <a:gd name="T6" fmla="*/ 27 w 27"/>
                <a:gd name="T7" fmla="*/ 8 h 19"/>
                <a:gd name="T8" fmla="*/ 18 w 27"/>
                <a:gd name="T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18" y="4"/>
                  </a:moveTo>
                  <a:cubicBezTo>
                    <a:pt x="11" y="4"/>
                    <a:pt x="1" y="2"/>
                    <a:pt x="0" y="12"/>
                  </a:cubicBezTo>
                  <a:cubicBezTo>
                    <a:pt x="0" y="17"/>
                    <a:pt x="7" y="19"/>
                    <a:pt x="13" y="19"/>
                  </a:cubicBezTo>
                  <a:cubicBezTo>
                    <a:pt x="21" y="19"/>
                    <a:pt x="27" y="16"/>
                    <a:pt x="27" y="8"/>
                  </a:cubicBezTo>
                  <a:cubicBezTo>
                    <a:pt x="27" y="0"/>
                    <a:pt x="21" y="6"/>
                    <a:pt x="18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F1679763-26F8-4F1B-B05F-FEE6559E9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910" y="3200236"/>
              <a:ext cx="52555" cy="64683"/>
            </a:xfrm>
            <a:custGeom>
              <a:avLst/>
              <a:gdLst>
                <a:gd name="T0" fmla="*/ 10 w 22"/>
                <a:gd name="T1" fmla="*/ 25 h 27"/>
                <a:gd name="T2" fmla="*/ 15 w 22"/>
                <a:gd name="T3" fmla="*/ 25 h 27"/>
                <a:gd name="T4" fmla="*/ 22 w 22"/>
                <a:gd name="T5" fmla="*/ 15 h 27"/>
                <a:gd name="T6" fmla="*/ 14 w 22"/>
                <a:gd name="T7" fmla="*/ 4 h 27"/>
                <a:gd name="T8" fmla="*/ 3 w 22"/>
                <a:gd name="T9" fmla="*/ 0 h 27"/>
                <a:gd name="T10" fmla="*/ 0 w 22"/>
                <a:gd name="T11" fmla="*/ 5 h 27"/>
                <a:gd name="T12" fmla="*/ 8 w 22"/>
                <a:gd name="T13" fmla="*/ 11 h 27"/>
                <a:gd name="T14" fmla="*/ 11 w 22"/>
                <a:gd name="T15" fmla="*/ 16 h 27"/>
                <a:gd name="T16" fmla="*/ 10 w 22"/>
                <a:gd name="T1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0" y="25"/>
                  </a:moveTo>
                  <a:cubicBezTo>
                    <a:pt x="11" y="26"/>
                    <a:pt x="13" y="27"/>
                    <a:pt x="15" y="25"/>
                  </a:cubicBezTo>
                  <a:cubicBezTo>
                    <a:pt x="17" y="22"/>
                    <a:pt x="20" y="18"/>
                    <a:pt x="22" y="15"/>
                  </a:cubicBezTo>
                  <a:cubicBezTo>
                    <a:pt x="19" y="11"/>
                    <a:pt x="17" y="7"/>
                    <a:pt x="14" y="4"/>
                  </a:cubicBezTo>
                  <a:cubicBezTo>
                    <a:pt x="11" y="0"/>
                    <a:pt x="8" y="0"/>
                    <a:pt x="3" y="0"/>
                  </a:cubicBezTo>
                  <a:cubicBezTo>
                    <a:pt x="0" y="0"/>
                    <a:pt x="0" y="3"/>
                    <a:pt x="0" y="5"/>
                  </a:cubicBezTo>
                  <a:cubicBezTo>
                    <a:pt x="0" y="11"/>
                    <a:pt x="3" y="12"/>
                    <a:pt x="8" y="11"/>
                  </a:cubicBezTo>
                  <a:cubicBezTo>
                    <a:pt x="12" y="10"/>
                    <a:pt x="12" y="13"/>
                    <a:pt x="11" y="16"/>
                  </a:cubicBezTo>
                  <a:cubicBezTo>
                    <a:pt x="9" y="19"/>
                    <a:pt x="4" y="21"/>
                    <a:pt x="10" y="2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F04841C3-8352-447F-B026-82E76CBC7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9204" y="898596"/>
              <a:ext cx="97025" cy="66030"/>
            </a:xfrm>
            <a:custGeom>
              <a:avLst/>
              <a:gdLst>
                <a:gd name="T0" fmla="*/ 41 w 41"/>
                <a:gd name="T1" fmla="*/ 8 h 28"/>
                <a:gd name="T2" fmla="*/ 0 w 41"/>
                <a:gd name="T3" fmla="*/ 20 h 28"/>
                <a:gd name="T4" fmla="*/ 41 w 41"/>
                <a:gd name="T5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41" y="8"/>
                  </a:moveTo>
                  <a:cubicBezTo>
                    <a:pt x="25" y="0"/>
                    <a:pt x="16" y="16"/>
                    <a:pt x="0" y="20"/>
                  </a:cubicBezTo>
                  <a:cubicBezTo>
                    <a:pt x="20" y="28"/>
                    <a:pt x="28" y="9"/>
                    <a:pt x="41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01C50B0-B78E-46A4-8A0A-7C2D0CDF5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4306" y="2632912"/>
              <a:ext cx="52555" cy="75464"/>
            </a:xfrm>
            <a:custGeom>
              <a:avLst/>
              <a:gdLst>
                <a:gd name="T0" fmla="*/ 0 w 22"/>
                <a:gd name="T1" fmla="*/ 12 h 32"/>
                <a:gd name="T2" fmla="*/ 8 w 22"/>
                <a:gd name="T3" fmla="*/ 19 h 32"/>
                <a:gd name="T4" fmla="*/ 9 w 22"/>
                <a:gd name="T5" fmla="*/ 30 h 32"/>
                <a:gd name="T6" fmla="*/ 19 w 22"/>
                <a:gd name="T7" fmla="*/ 21 h 32"/>
                <a:gd name="T8" fmla="*/ 15 w 22"/>
                <a:gd name="T9" fmla="*/ 7 h 32"/>
                <a:gd name="T10" fmla="*/ 0 w 22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0" y="12"/>
                  </a:moveTo>
                  <a:cubicBezTo>
                    <a:pt x="6" y="11"/>
                    <a:pt x="9" y="12"/>
                    <a:pt x="8" y="19"/>
                  </a:cubicBezTo>
                  <a:cubicBezTo>
                    <a:pt x="7" y="23"/>
                    <a:pt x="3" y="28"/>
                    <a:pt x="9" y="30"/>
                  </a:cubicBezTo>
                  <a:cubicBezTo>
                    <a:pt x="16" y="32"/>
                    <a:pt x="17" y="25"/>
                    <a:pt x="19" y="21"/>
                  </a:cubicBezTo>
                  <a:cubicBezTo>
                    <a:pt x="22" y="16"/>
                    <a:pt x="20" y="11"/>
                    <a:pt x="15" y="7"/>
                  </a:cubicBezTo>
                  <a:cubicBezTo>
                    <a:pt x="7" y="0"/>
                    <a:pt x="4" y="7"/>
                    <a:pt x="0" y="1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6753845C-97A6-448B-AF2E-95AEC950B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3873" y="2868735"/>
              <a:ext cx="43122" cy="68725"/>
            </a:xfrm>
            <a:custGeom>
              <a:avLst/>
              <a:gdLst>
                <a:gd name="T0" fmla="*/ 5 w 18"/>
                <a:gd name="T1" fmla="*/ 28 h 29"/>
                <a:gd name="T2" fmla="*/ 18 w 18"/>
                <a:gd name="T3" fmla="*/ 4 h 29"/>
                <a:gd name="T4" fmla="*/ 11 w 18"/>
                <a:gd name="T5" fmla="*/ 1 h 29"/>
                <a:gd name="T6" fmla="*/ 0 w 18"/>
                <a:gd name="T7" fmla="*/ 19 h 29"/>
                <a:gd name="T8" fmla="*/ 5 w 18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9">
                  <a:moveTo>
                    <a:pt x="5" y="28"/>
                  </a:moveTo>
                  <a:cubicBezTo>
                    <a:pt x="14" y="23"/>
                    <a:pt x="14" y="13"/>
                    <a:pt x="18" y="4"/>
                  </a:cubicBezTo>
                  <a:cubicBezTo>
                    <a:pt x="18" y="0"/>
                    <a:pt x="14" y="0"/>
                    <a:pt x="11" y="1"/>
                  </a:cubicBezTo>
                  <a:cubicBezTo>
                    <a:pt x="4" y="4"/>
                    <a:pt x="0" y="11"/>
                    <a:pt x="0" y="19"/>
                  </a:cubicBezTo>
                  <a:cubicBezTo>
                    <a:pt x="0" y="23"/>
                    <a:pt x="3" y="29"/>
                    <a:pt x="5" y="2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0" name="Freeform 60">
              <a:extLst>
                <a:ext uri="{FF2B5EF4-FFF2-40B4-BE49-F238E27FC236}">
                  <a16:creationId xmlns:a16="http://schemas.microsoft.com/office/drawing/2014/main" id="{72416B7C-C7F0-4AEB-8C32-DFCD3A5C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4387" y="1273219"/>
              <a:ext cx="74116" cy="40426"/>
            </a:xfrm>
            <a:custGeom>
              <a:avLst/>
              <a:gdLst>
                <a:gd name="T0" fmla="*/ 23 w 31"/>
                <a:gd name="T1" fmla="*/ 4 h 17"/>
                <a:gd name="T2" fmla="*/ 0 w 31"/>
                <a:gd name="T3" fmla="*/ 8 h 17"/>
                <a:gd name="T4" fmla="*/ 19 w 31"/>
                <a:gd name="T5" fmla="*/ 15 h 17"/>
                <a:gd name="T6" fmla="*/ 30 w 31"/>
                <a:gd name="T7" fmla="*/ 11 h 17"/>
                <a:gd name="T8" fmla="*/ 23 w 31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7">
                  <a:moveTo>
                    <a:pt x="23" y="4"/>
                  </a:moveTo>
                  <a:cubicBezTo>
                    <a:pt x="15" y="0"/>
                    <a:pt x="8" y="1"/>
                    <a:pt x="0" y="8"/>
                  </a:cubicBezTo>
                  <a:cubicBezTo>
                    <a:pt x="7" y="10"/>
                    <a:pt x="13" y="13"/>
                    <a:pt x="19" y="15"/>
                  </a:cubicBezTo>
                  <a:cubicBezTo>
                    <a:pt x="23" y="16"/>
                    <a:pt x="29" y="17"/>
                    <a:pt x="30" y="11"/>
                  </a:cubicBezTo>
                  <a:cubicBezTo>
                    <a:pt x="31" y="8"/>
                    <a:pt x="27" y="6"/>
                    <a:pt x="23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89FB797A-A1FC-4A3C-A377-EA0012046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190" y="2503546"/>
              <a:ext cx="72768" cy="59293"/>
            </a:xfrm>
            <a:custGeom>
              <a:avLst/>
              <a:gdLst>
                <a:gd name="T0" fmla="*/ 24 w 31"/>
                <a:gd name="T1" fmla="*/ 5 h 25"/>
                <a:gd name="T2" fmla="*/ 4 w 31"/>
                <a:gd name="T3" fmla="*/ 7 h 25"/>
                <a:gd name="T4" fmla="*/ 15 w 31"/>
                <a:gd name="T5" fmla="*/ 17 h 25"/>
                <a:gd name="T6" fmla="*/ 26 w 31"/>
                <a:gd name="T7" fmla="*/ 25 h 25"/>
                <a:gd name="T8" fmla="*/ 24 w 31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24" y="5"/>
                  </a:moveTo>
                  <a:cubicBezTo>
                    <a:pt x="18" y="3"/>
                    <a:pt x="7" y="0"/>
                    <a:pt x="4" y="7"/>
                  </a:cubicBezTo>
                  <a:cubicBezTo>
                    <a:pt x="0" y="14"/>
                    <a:pt x="10" y="15"/>
                    <a:pt x="15" y="17"/>
                  </a:cubicBezTo>
                  <a:cubicBezTo>
                    <a:pt x="18" y="18"/>
                    <a:pt x="20" y="20"/>
                    <a:pt x="26" y="25"/>
                  </a:cubicBezTo>
                  <a:cubicBezTo>
                    <a:pt x="23" y="16"/>
                    <a:pt x="31" y="8"/>
                    <a:pt x="24" y="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2" name="Freeform 62">
              <a:extLst>
                <a:ext uri="{FF2B5EF4-FFF2-40B4-BE49-F238E27FC236}">
                  <a16:creationId xmlns:a16="http://schemas.microsoft.com/office/drawing/2014/main" id="{DA340236-B2B3-4FCE-99DC-4D75501F0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971" y="2992711"/>
              <a:ext cx="57946" cy="45817"/>
            </a:xfrm>
            <a:custGeom>
              <a:avLst/>
              <a:gdLst>
                <a:gd name="T0" fmla="*/ 22 w 24"/>
                <a:gd name="T1" fmla="*/ 6 h 19"/>
                <a:gd name="T2" fmla="*/ 14 w 24"/>
                <a:gd name="T3" fmla="*/ 1 h 19"/>
                <a:gd name="T4" fmla="*/ 1 w 24"/>
                <a:gd name="T5" fmla="*/ 10 h 19"/>
                <a:gd name="T6" fmla="*/ 9 w 24"/>
                <a:gd name="T7" fmla="*/ 18 h 19"/>
                <a:gd name="T8" fmla="*/ 22 w 24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22" y="6"/>
                  </a:moveTo>
                  <a:cubicBezTo>
                    <a:pt x="24" y="0"/>
                    <a:pt x="17" y="4"/>
                    <a:pt x="14" y="1"/>
                  </a:cubicBezTo>
                  <a:cubicBezTo>
                    <a:pt x="9" y="3"/>
                    <a:pt x="2" y="2"/>
                    <a:pt x="1" y="10"/>
                  </a:cubicBezTo>
                  <a:cubicBezTo>
                    <a:pt x="0" y="15"/>
                    <a:pt x="3" y="18"/>
                    <a:pt x="9" y="18"/>
                  </a:cubicBezTo>
                  <a:cubicBezTo>
                    <a:pt x="17" y="19"/>
                    <a:pt x="19" y="11"/>
                    <a:pt x="22" y="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3" name="Freeform 63">
              <a:extLst>
                <a:ext uri="{FF2B5EF4-FFF2-40B4-BE49-F238E27FC236}">
                  <a16:creationId xmlns:a16="http://schemas.microsoft.com/office/drawing/2014/main" id="{0D6AB9A9-DD08-43E1-96BB-0749D109A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735" y="879731"/>
              <a:ext cx="74116" cy="47164"/>
            </a:xfrm>
            <a:custGeom>
              <a:avLst/>
              <a:gdLst>
                <a:gd name="T0" fmla="*/ 31 w 31"/>
                <a:gd name="T1" fmla="*/ 16 h 20"/>
                <a:gd name="T2" fmla="*/ 0 w 31"/>
                <a:gd name="T3" fmla="*/ 19 h 20"/>
                <a:gd name="T4" fmla="*/ 31 w 31"/>
                <a:gd name="T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0">
                  <a:moveTo>
                    <a:pt x="31" y="16"/>
                  </a:moveTo>
                  <a:cubicBezTo>
                    <a:pt x="21" y="11"/>
                    <a:pt x="9" y="0"/>
                    <a:pt x="0" y="19"/>
                  </a:cubicBezTo>
                  <a:cubicBezTo>
                    <a:pt x="11" y="19"/>
                    <a:pt x="21" y="20"/>
                    <a:pt x="31" y="1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4" name="Freeform 64">
              <a:extLst>
                <a:ext uri="{FF2B5EF4-FFF2-40B4-BE49-F238E27FC236}">
                  <a16:creationId xmlns:a16="http://schemas.microsoft.com/office/drawing/2014/main" id="{15F76759-7585-4110-A7A4-1F228C18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016" y="905334"/>
              <a:ext cx="68726" cy="36383"/>
            </a:xfrm>
            <a:custGeom>
              <a:avLst/>
              <a:gdLst>
                <a:gd name="T0" fmla="*/ 14 w 29"/>
                <a:gd name="T1" fmla="*/ 14 h 15"/>
                <a:gd name="T2" fmla="*/ 29 w 29"/>
                <a:gd name="T3" fmla="*/ 6 h 15"/>
                <a:gd name="T4" fmla="*/ 13 w 29"/>
                <a:gd name="T5" fmla="*/ 1 h 15"/>
                <a:gd name="T6" fmla="*/ 1 w 29"/>
                <a:gd name="T7" fmla="*/ 10 h 15"/>
                <a:gd name="T8" fmla="*/ 14 w 29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14" y="14"/>
                  </a:moveTo>
                  <a:cubicBezTo>
                    <a:pt x="20" y="13"/>
                    <a:pt x="23" y="9"/>
                    <a:pt x="29" y="6"/>
                  </a:cubicBezTo>
                  <a:cubicBezTo>
                    <a:pt x="23" y="1"/>
                    <a:pt x="17" y="0"/>
                    <a:pt x="13" y="1"/>
                  </a:cubicBezTo>
                  <a:cubicBezTo>
                    <a:pt x="7" y="1"/>
                    <a:pt x="0" y="5"/>
                    <a:pt x="1" y="10"/>
                  </a:cubicBezTo>
                  <a:cubicBezTo>
                    <a:pt x="2" y="15"/>
                    <a:pt x="9" y="14"/>
                    <a:pt x="14" y="1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5" name="Freeform 65">
              <a:extLst>
                <a:ext uri="{FF2B5EF4-FFF2-40B4-BE49-F238E27FC236}">
                  <a16:creationId xmlns:a16="http://schemas.microsoft.com/office/drawing/2014/main" id="{06D5021C-414B-43C5-AA92-A822C7584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2079" y="2434821"/>
              <a:ext cx="43122" cy="56597"/>
            </a:xfrm>
            <a:custGeom>
              <a:avLst/>
              <a:gdLst>
                <a:gd name="T0" fmla="*/ 9 w 18"/>
                <a:gd name="T1" fmla="*/ 23 h 24"/>
                <a:gd name="T2" fmla="*/ 18 w 18"/>
                <a:gd name="T3" fmla="*/ 11 h 24"/>
                <a:gd name="T4" fmla="*/ 11 w 18"/>
                <a:gd name="T5" fmla="*/ 1 h 24"/>
                <a:gd name="T6" fmla="*/ 6 w 18"/>
                <a:gd name="T7" fmla="*/ 13 h 24"/>
                <a:gd name="T8" fmla="*/ 9 w 1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9" y="23"/>
                  </a:moveTo>
                  <a:cubicBezTo>
                    <a:pt x="15" y="23"/>
                    <a:pt x="18" y="18"/>
                    <a:pt x="18" y="11"/>
                  </a:cubicBezTo>
                  <a:cubicBezTo>
                    <a:pt x="18" y="6"/>
                    <a:pt x="18" y="0"/>
                    <a:pt x="11" y="1"/>
                  </a:cubicBezTo>
                  <a:cubicBezTo>
                    <a:pt x="5" y="1"/>
                    <a:pt x="0" y="6"/>
                    <a:pt x="6" y="13"/>
                  </a:cubicBezTo>
                  <a:cubicBezTo>
                    <a:pt x="3" y="18"/>
                    <a:pt x="4" y="24"/>
                    <a:pt x="9" y="2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6" name="Freeform 66">
              <a:extLst>
                <a:ext uri="{FF2B5EF4-FFF2-40B4-BE49-F238E27FC236}">
                  <a16:creationId xmlns:a16="http://schemas.microsoft.com/office/drawing/2014/main" id="{AF72E5C1-803C-4620-89DB-3F0FBEAAC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947" y="2620784"/>
              <a:ext cx="59293" cy="49860"/>
            </a:xfrm>
            <a:custGeom>
              <a:avLst/>
              <a:gdLst>
                <a:gd name="T0" fmla="*/ 6 w 25"/>
                <a:gd name="T1" fmla="*/ 19 h 21"/>
                <a:gd name="T2" fmla="*/ 25 w 25"/>
                <a:gd name="T3" fmla="*/ 4 h 21"/>
                <a:gd name="T4" fmla="*/ 3 w 25"/>
                <a:gd name="T5" fmla="*/ 9 h 21"/>
                <a:gd name="T6" fmla="*/ 2 w 25"/>
                <a:gd name="T7" fmla="*/ 17 h 21"/>
                <a:gd name="T8" fmla="*/ 6 w 25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6" y="19"/>
                  </a:moveTo>
                  <a:cubicBezTo>
                    <a:pt x="11" y="13"/>
                    <a:pt x="24" y="17"/>
                    <a:pt x="25" y="4"/>
                  </a:cubicBezTo>
                  <a:cubicBezTo>
                    <a:pt x="16" y="0"/>
                    <a:pt x="10" y="6"/>
                    <a:pt x="3" y="9"/>
                  </a:cubicBezTo>
                  <a:cubicBezTo>
                    <a:pt x="0" y="11"/>
                    <a:pt x="1" y="14"/>
                    <a:pt x="2" y="17"/>
                  </a:cubicBezTo>
                  <a:cubicBezTo>
                    <a:pt x="2" y="19"/>
                    <a:pt x="5" y="21"/>
                    <a:pt x="6" y="1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7" name="Freeform 67">
              <a:extLst>
                <a:ext uri="{FF2B5EF4-FFF2-40B4-BE49-F238E27FC236}">
                  <a16:creationId xmlns:a16="http://schemas.microsoft.com/office/drawing/2014/main" id="{49BC7486-7B82-4589-8ABF-876C2E850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250" y="1026616"/>
              <a:ext cx="83549" cy="33689"/>
            </a:xfrm>
            <a:custGeom>
              <a:avLst/>
              <a:gdLst>
                <a:gd name="T0" fmla="*/ 25 w 35"/>
                <a:gd name="T1" fmla="*/ 11 h 14"/>
                <a:gd name="T2" fmla="*/ 34 w 35"/>
                <a:gd name="T3" fmla="*/ 8 h 14"/>
                <a:gd name="T4" fmla="*/ 24 w 35"/>
                <a:gd name="T5" fmla="*/ 1 h 14"/>
                <a:gd name="T6" fmla="*/ 0 w 35"/>
                <a:gd name="T7" fmla="*/ 7 h 14"/>
                <a:gd name="T8" fmla="*/ 0 w 35"/>
                <a:gd name="T9" fmla="*/ 11 h 14"/>
                <a:gd name="T10" fmla="*/ 25 w 35"/>
                <a:gd name="T1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4">
                  <a:moveTo>
                    <a:pt x="25" y="11"/>
                  </a:moveTo>
                  <a:cubicBezTo>
                    <a:pt x="28" y="11"/>
                    <a:pt x="35" y="14"/>
                    <a:pt x="34" y="8"/>
                  </a:cubicBezTo>
                  <a:cubicBezTo>
                    <a:pt x="34" y="3"/>
                    <a:pt x="29" y="0"/>
                    <a:pt x="24" y="1"/>
                  </a:cubicBezTo>
                  <a:cubicBezTo>
                    <a:pt x="16" y="3"/>
                    <a:pt x="8" y="5"/>
                    <a:pt x="0" y="7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9" y="11"/>
                    <a:pt x="17" y="11"/>
                    <a:pt x="25" y="1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8" name="Freeform 68">
              <a:extLst>
                <a:ext uri="{FF2B5EF4-FFF2-40B4-BE49-F238E27FC236}">
                  <a16:creationId xmlns:a16="http://schemas.microsoft.com/office/drawing/2014/main" id="{A52F817F-A8C2-476F-AB01-DC60F7646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424" y="930938"/>
              <a:ext cx="84897" cy="33689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1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2" y="2"/>
                    <a:pt x="11" y="0"/>
                    <a:pt x="0" y="10"/>
                  </a:cubicBezTo>
                  <a:cubicBezTo>
                    <a:pt x="14" y="14"/>
                    <a:pt x="23" y="9"/>
                    <a:pt x="36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9" name="Freeform 69">
              <a:extLst>
                <a:ext uri="{FF2B5EF4-FFF2-40B4-BE49-F238E27FC236}">
                  <a16:creationId xmlns:a16="http://schemas.microsoft.com/office/drawing/2014/main" id="{8B3A2841-8A9B-4633-9AE3-1BF0D29F8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0971" y="3436060"/>
              <a:ext cx="32342" cy="48512"/>
            </a:xfrm>
            <a:custGeom>
              <a:avLst/>
              <a:gdLst>
                <a:gd name="T0" fmla="*/ 5 w 14"/>
                <a:gd name="T1" fmla="*/ 0 h 20"/>
                <a:gd name="T2" fmla="*/ 1 w 14"/>
                <a:gd name="T3" fmla="*/ 10 h 20"/>
                <a:gd name="T4" fmla="*/ 7 w 14"/>
                <a:gd name="T5" fmla="*/ 20 h 20"/>
                <a:gd name="T6" fmla="*/ 14 w 14"/>
                <a:gd name="T7" fmla="*/ 11 h 20"/>
                <a:gd name="T8" fmla="*/ 5 w 1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5" y="0"/>
                  </a:moveTo>
                  <a:cubicBezTo>
                    <a:pt x="0" y="0"/>
                    <a:pt x="2" y="6"/>
                    <a:pt x="1" y="10"/>
                  </a:cubicBezTo>
                  <a:cubicBezTo>
                    <a:pt x="1" y="15"/>
                    <a:pt x="2" y="20"/>
                    <a:pt x="7" y="20"/>
                  </a:cubicBezTo>
                  <a:cubicBezTo>
                    <a:pt x="11" y="20"/>
                    <a:pt x="14" y="15"/>
                    <a:pt x="14" y="11"/>
                  </a:cubicBezTo>
                  <a:cubicBezTo>
                    <a:pt x="14" y="5"/>
                    <a:pt x="10" y="1"/>
                    <a:pt x="5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0" name="Freeform 70">
              <a:extLst>
                <a:ext uri="{FF2B5EF4-FFF2-40B4-BE49-F238E27FC236}">
                  <a16:creationId xmlns:a16="http://schemas.microsoft.com/office/drawing/2014/main" id="{73520E24-45FD-4BB3-B1F5-5F80976AF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7656" y="3589682"/>
              <a:ext cx="86244" cy="52554"/>
            </a:xfrm>
            <a:custGeom>
              <a:avLst/>
              <a:gdLst>
                <a:gd name="T0" fmla="*/ 36 w 36"/>
                <a:gd name="T1" fmla="*/ 0 h 22"/>
                <a:gd name="T2" fmla="*/ 0 w 36"/>
                <a:gd name="T3" fmla="*/ 12 h 22"/>
                <a:gd name="T4" fmla="*/ 36 w 36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2">
                  <a:moveTo>
                    <a:pt x="36" y="0"/>
                  </a:moveTo>
                  <a:cubicBezTo>
                    <a:pt x="28" y="17"/>
                    <a:pt x="12" y="8"/>
                    <a:pt x="0" y="12"/>
                  </a:cubicBezTo>
                  <a:cubicBezTo>
                    <a:pt x="17" y="22"/>
                    <a:pt x="30" y="18"/>
                    <a:pt x="36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1" name="Freeform 71">
              <a:extLst>
                <a:ext uri="{FF2B5EF4-FFF2-40B4-BE49-F238E27FC236}">
                  <a16:creationId xmlns:a16="http://schemas.microsoft.com/office/drawing/2014/main" id="{77F8EE1F-5018-4147-B93E-32705DE9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501" y="3665146"/>
              <a:ext cx="64683" cy="43122"/>
            </a:xfrm>
            <a:custGeom>
              <a:avLst/>
              <a:gdLst>
                <a:gd name="T0" fmla="*/ 1 w 27"/>
                <a:gd name="T1" fmla="*/ 9 h 18"/>
                <a:gd name="T2" fmla="*/ 0 w 27"/>
                <a:gd name="T3" fmla="*/ 13 h 18"/>
                <a:gd name="T4" fmla="*/ 24 w 27"/>
                <a:gd name="T5" fmla="*/ 12 h 18"/>
                <a:gd name="T6" fmla="*/ 27 w 27"/>
                <a:gd name="T7" fmla="*/ 9 h 18"/>
                <a:gd name="T8" fmla="*/ 1 w 27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8">
                  <a:moveTo>
                    <a:pt x="1" y="9"/>
                  </a:moveTo>
                  <a:cubicBezTo>
                    <a:pt x="1" y="9"/>
                    <a:pt x="0" y="12"/>
                    <a:pt x="0" y="13"/>
                  </a:cubicBezTo>
                  <a:cubicBezTo>
                    <a:pt x="8" y="18"/>
                    <a:pt x="16" y="15"/>
                    <a:pt x="24" y="12"/>
                  </a:cubicBezTo>
                  <a:cubicBezTo>
                    <a:pt x="24" y="12"/>
                    <a:pt x="25" y="11"/>
                    <a:pt x="27" y="9"/>
                  </a:cubicBezTo>
                  <a:cubicBezTo>
                    <a:pt x="17" y="0"/>
                    <a:pt x="9" y="10"/>
                    <a:pt x="1" y="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2" name="Freeform 72">
              <a:extLst>
                <a:ext uri="{FF2B5EF4-FFF2-40B4-BE49-F238E27FC236}">
                  <a16:creationId xmlns:a16="http://schemas.microsoft.com/office/drawing/2014/main" id="{6131DEF1-5A8C-40D8-A80F-BFAFFCEF8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0239" y="1971258"/>
              <a:ext cx="30994" cy="43122"/>
            </a:xfrm>
            <a:custGeom>
              <a:avLst/>
              <a:gdLst>
                <a:gd name="T0" fmla="*/ 6 w 13"/>
                <a:gd name="T1" fmla="*/ 17 h 18"/>
                <a:gd name="T2" fmla="*/ 12 w 13"/>
                <a:gd name="T3" fmla="*/ 10 h 18"/>
                <a:gd name="T4" fmla="*/ 5 w 13"/>
                <a:gd name="T5" fmla="*/ 1 h 18"/>
                <a:gd name="T6" fmla="*/ 0 w 13"/>
                <a:gd name="T7" fmla="*/ 6 h 18"/>
                <a:gd name="T8" fmla="*/ 6 w 13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8">
                  <a:moveTo>
                    <a:pt x="6" y="17"/>
                  </a:moveTo>
                  <a:cubicBezTo>
                    <a:pt x="11" y="18"/>
                    <a:pt x="11" y="12"/>
                    <a:pt x="12" y="10"/>
                  </a:cubicBezTo>
                  <a:cubicBezTo>
                    <a:pt x="13" y="2"/>
                    <a:pt x="9" y="2"/>
                    <a:pt x="5" y="1"/>
                  </a:cubicBezTo>
                  <a:cubicBezTo>
                    <a:pt x="1" y="0"/>
                    <a:pt x="0" y="2"/>
                    <a:pt x="0" y="6"/>
                  </a:cubicBezTo>
                  <a:cubicBezTo>
                    <a:pt x="0" y="10"/>
                    <a:pt x="1" y="16"/>
                    <a:pt x="6" y="1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3" name="Freeform 73">
              <a:extLst>
                <a:ext uri="{FF2B5EF4-FFF2-40B4-BE49-F238E27FC236}">
                  <a16:creationId xmlns:a16="http://schemas.microsoft.com/office/drawing/2014/main" id="{86D938AB-3689-4017-9A41-227BCDAEB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1178" y="3450882"/>
              <a:ext cx="61987" cy="30993"/>
            </a:xfrm>
            <a:custGeom>
              <a:avLst/>
              <a:gdLst>
                <a:gd name="T0" fmla="*/ 0 w 26"/>
                <a:gd name="T1" fmla="*/ 13 h 13"/>
                <a:gd name="T2" fmla="*/ 26 w 26"/>
                <a:gd name="T3" fmla="*/ 4 h 13"/>
                <a:gd name="T4" fmla="*/ 0 w 2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3">
                  <a:moveTo>
                    <a:pt x="0" y="13"/>
                  </a:moveTo>
                  <a:cubicBezTo>
                    <a:pt x="8" y="6"/>
                    <a:pt x="18" y="11"/>
                    <a:pt x="26" y="4"/>
                  </a:cubicBezTo>
                  <a:cubicBezTo>
                    <a:pt x="5" y="0"/>
                    <a:pt x="2" y="0"/>
                    <a:pt x="0" y="1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4" name="Freeform 74">
              <a:extLst>
                <a:ext uri="{FF2B5EF4-FFF2-40B4-BE49-F238E27FC236}">
                  <a16:creationId xmlns:a16="http://schemas.microsoft.com/office/drawing/2014/main" id="{34DC5E0D-BF02-4D22-8142-C23206328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880" y="3543865"/>
              <a:ext cx="57946" cy="30993"/>
            </a:xfrm>
            <a:custGeom>
              <a:avLst/>
              <a:gdLst>
                <a:gd name="T0" fmla="*/ 2 w 24"/>
                <a:gd name="T1" fmla="*/ 5 h 13"/>
                <a:gd name="T2" fmla="*/ 10 w 24"/>
                <a:gd name="T3" fmla="*/ 9 h 13"/>
                <a:gd name="T4" fmla="*/ 24 w 24"/>
                <a:gd name="T5" fmla="*/ 13 h 13"/>
                <a:gd name="T6" fmla="*/ 12 w 24"/>
                <a:gd name="T7" fmla="*/ 2 h 13"/>
                <a:gd name="T8" fmla="*/ 2 w 24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2" y="5"/>
                  </a:moveTo>
                  <a:cubicBezTo>
                    <a:pt x="0" y="11"/>
                    <a:pt x="7" y="8"/>
                    <a:pt x="10" y="9"/>
                  </a:cubicBezTo>
                  <a:cubicBezTo>
                    <a:pt x="14" y="10"/>
                    <a:pt x="18" y="11"/>
                    <a:pt x="24" y="13"/>
                  </a:cubicBezTo>
                  <a:cubicBezTo>
                    <a:pt x="22" y="5"/>
                    <a:pt x="17" y="3"/>
                    <a:pt x="12" y="2"/>
                  </a:cubicBezTo>
                  <a:cubicBezTo>
                    <a:pt x="8" y="1"/>
                    <a:pt x="2" y="0"/>
                    <a:pt x="2" y="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5" name="Freeform 75">
              <a:extLst>
                <a:ext uri="{FF2B5EF4-FFF2-40B4-BE49-F238E27FC236}">
                  <a16:creationId xmlns:a16="http://schemas.microsoft.com/office/drawing/2014/main" id="{83DADC6F-5986-488C-BA40-58F585CDF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169" y="2038637"/>
              <a:ext cx="35036" cy="49860"/>
            </a:xfrm>
            <a:custGeom>
              <a:avLst/>
              <a:gdLst>
                <a:gd name="T0" fmla="*/ 4 w 15"/>
                <a:gd name="T1" fmla="*/ 1 h 21"/>
                <a:gd name="T2" fmla="*/ 2 w 15"/>
                <a:gd name="T3" fmla="*/ 8 h 21"/>
                <a:gd name="T4" fmla="*/ 15 w 15"/>
                <a:gd name="T5" fmla="*/ 21 h 21"/>
                <a:gd name="T6" fmla="*/ 12 w 15"/>
                <a:gd name="T7" fmla="*/ 5 h 21"/>
                <a:gd name="T8" fmla="*/ 4 w 15"/>
                <a:gd name="T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1">
                  <a:moveTo>
                    <a:pt x="4" y="1"/>
                  </a:moveTo>
                  <a:cubicBezTo>
                    <a:pt x="0" y="2"/>
                    <a:pt x="0" y="5"/>
                    <a:pt x="2" y="8"/>
                  </a:cubicBezTo>
                  <a:cubicBezTo>
                    <a:pt x="5" y="14"/>
                    <a:pt x="6" y="20"/>
                    <a:pt x="15" y="21"/>
                  </a:cubicBezTo>
                  <a:cubicBezTo>
                    <a:pt x="14" y="15"/>
                    <a:pt x="13" y="10"/>
                    <a:pt x="12" y="5"/>
                  </a:cubicBezTo>
                  <a:cubicBezTo>
                    <a:pt x="11" y="0"/>
                    <a:pt x="7" y="1"/>
                    <a:pt x="4" y="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6" name="Freeform 76">
              <a:extLst>
                <a:ext uri="{FF2B5EF4-FFF2-40B4-BE49-F238E27FC236}">
                  <a16:creationId xmlns:a16="http://schemas.microsoft.com/office/drawing/2014/main" id="{8E92A92B-0CC5-4F52-A722-B9F94E2C9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8070" y="1459184"/>
              <a:ext cx="55251" cy="43122"/>
            </a:xfrm>
            <a:custGeom>
              <a:avLst/>
              <a:gdLst>
                <a:gd name="T0" fmla="*/ 2 w 23"/>
                <a:gd name="T1" fmla="*/ 8 h 18"/>
                <a:gd name="T2" fmla="*/ 5 w 23"/>
                <a:gd name="T3" fmla="*/ 15 h 18"/>
                <a:gd name="T4" fmla="*/ 23 w 23"/>
                <a:gd name="T5" fmla="*/ 5 h 18"/>
                <a:gd name="T6" fmla="*/ 2 w 23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8">
                  <a:moveTo>
                    <a:pt x="2" y="8"/>
                  </a:moveTo>
                  <a:cubicBezTo>
                    <a:pt x="0" y="10"/>
                    <a:pt x="2" y="14"/>
                    <a:pt x="5" y="15"/>
                  </a:cubicBezTo>
                  <a:cubicBezTo>
                    <a:pt x="13" y="18"/>
                    <a:pt x="17" y="12"/>
                    <a:pt x="23" y="5"/>
                  </a:cubicBezTo>
                  <a:cubicBezTo>
                    <a:pt x="14" y="5"/>
                    <a:pt x="7" y="0"/>
                    <a:pt x="2" y="8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7" name="Freeform 77">
              <a:extLst>
                <a:ext uri="{FF2B5EF4-FFF2-40B4-BE49-F238E27FC236}">
                  <a16:creationId xmlns:a16="http://schemas.microsoft.com/office/drawing/2014/main" id="{ECBC8421-926F-4FF7-9941-B37C42DDE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7135" y="3679968"/>
              <a:ext cx="53903" cy="25603"/>
            </a:xfrm>
            <a:custGeom>
              <a:avLst/>
              <a:gdLst>
                <a:gd name="T0" fmla="*/ 0 w 23"/>
                <a:gd name="T1" fmla="*/ 5 h 11"/>
                <a:gd name="T2" fmla="*/ 23 w 23"/>
                <a:gd name="T3" fmla="*/ 5 h 11"/>
                <a:gd name="T4" fmla="*/ 0 w 23"/>
                <a:gd name="T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1">
                  <a:moveTo>
                    <a:pt x="0" y="5"/>
                  </a:moveTo>
                  <a:cubicBezTo>
                    <a:pt x="8" y="11"/>
                    <a:pt x="15" y="8"/>
                    <a:pt x="23" y="5"/>
                  </a:cubicBezTo>
                  <a:cubicBezTo>
                    <a:pt x="9" y="0"/>
                    <a:pt x="9" y="0"/>
                    <a:pt x="0" y="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8" name="Freeform 78">
              <a:extLst>
                <a:ext uri="{FF2B5EF4-FFF2-40B4-BE49-F238E27FC236}">
                  <a16:creationId xmlns:a16="http://schemas.microsoft.com/office/drawing/2014/main" id="{447BC2F2-5129-4CBD-B2A1-DEA13A481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550" y="1723306"/>
              <a:ext cx="43122" cy="36383"/>
            </a:xfrm>
            <a:custGeom>
              <a:avLst/>
              <a:gdLst>
                <a:gd name="T0" fmla="*/ 0 w 18"/>
                <a:gd name="T1" fmla="*/ 11 h 15"/>
                <a:gd name="T2" fmla="*/ 17 w 18"/>
                <a:gd name="T3" fmla="*/ 6 h 15"/>
                <a:gd name="T4" fmla="*/ 16 w 18"/>
                <a:gd name="T5" fmla="*/ 1 h 15"/>
                <a:gd name="T6" fmla="*/ 0 w 18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0" y="11"/>
                  </a:moveTo>
                  <a:cubicBezTo>
                    <a:pt x="8" y="15"/>
                    <a:pt x="13" y="11"/>
                    <a:pt x="17" y="6"/>
                  </a:cubicBezTo>
                  <a:cubicBezTo>
                    <a:pt x="18" y="4"/>
                    <a:pt x="18" y="2"/>
                    <a:pt x="16" y="1"/>
                  </a:cubicBezTo>
                  <a:cubicBezTo>
                    <a:pt x="8" y="0"/>
                    <a:pt x="4" y="3"/>
                    <a:pt x="0" y="1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9" name="Freeform 79">
              <a:extLst>
                <a:ext uri="{FF2B5EF4-FFF2-40B4-BE49-F238E27FC236}">
                  <a16:creationId xmlns:a16="http://schemas.microsoft.com/office/drawing/2014/main" id="{4DCDC0E8-71DC-4EC6-A66D-590ED4057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5194" y="4357794"/>
              <a:ext cx="44471" cy="49860"/>
            </a:xfrm>
            <a:custGeom>
              <a:avLst/>
              <a:gdLst>
                <a:gd name="T0" fmla="*/ 17 w 19"/>
                <a:gd name="T1" fmla="*/ 21 h 21"/>
                <a:gd name="T2" fmla="*/ 11 w 19"/>
                <a:gd name="T3" fmla="*/ 4 h 21"/>
                <a:gd name="T4" fmla="*/ 3 w 19"/>
                <a:gd name="T5" fmla="*/ 2 h 21"/>
                <a:gd name="T6" fmla="*/ 4 w 19"/>
                <a:gd name="T7" fmla="*/ 9 h 21"/>
                <a:gd name="T8" fmla="*/ 17 w 19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7" y="21"/>
                  </a:moveTo>
                  <a:cubicBezTo>
                    <a:pt x="19" y="14"/>
                    <a:pt x="13" y="9"/>
                    <a:pt x="11" y="4"/>
                  </a:cubicBezTo>
                  <a:cubicBezTo>
                    <a:pt x="9" y="0"/>
                    <a:pt x="6" y="0"/>
                    <a:pt x="3" y="2"/>
                  </a:cubicBezTo>
                  <a:cubicBezTo>
                    <a:pt x="0" y="4"/>
                    <a:pt x="2" y="7"/>
                    <a:pt x="4" y="9"/>
                  </a:cubicBezTo>
                  <a:cubicBezTo>
                    <a:pt x="8" y="13"/>
                    <a:pt x="12" y="17"/>
                    <a:pt x="17" y="2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0" name="Freeform 80">
              <a:extLst>
                <a:ext uri="{FF2B5EF4-FFF2-40B4-BE49-F238E27FC236}">
                  <a16:creationId xmlns:a16="http://schemas.microsoft.com/office/drawing/2014/main" id="{41724F6F-BBBC-469F-A43F-31A039D0D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248" y="1709831"/>
              <a:ext cx="66032" cy="22908"/>
            </a:xfrm>
            <a:custGeom>
              <a:avLst/>
              <a:gdLst>
                <a:gd name="T0" fmla="*/ 0 w 28"/>
                <a:gd name="T1" fmla="*/ 2 h 10"/>
                <a:gd name="T2" fmla="*/ 28 w 28"/>
                <a:gd name="T3" fmla="*/ 6 h 10"/>
                <a:gd name="T4" fmla="*/ 0 w 28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0">
                  <a:moveTo>
                    <a:pt x="0" y="2"/>
                  </a:moveTo>
                  <a:cubicBezTo>
                    <a:pt x="9" y="10"/>
                    <a:pt x="16" y="7"/>
                    <a:pt x="28" y="6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1" name="Freeform 81">
              <a:extLst>
                <a:ext uri="{FF2B5EF4-FFF2-40B4-BE49-F238E27FC236}">
                  <a16:creationId xmlns:a16="http://schemas.microsoft.com/office/drawing/2014/main" id="{5F28FE13-CD75-4260-85D3-5293F42FD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850" y="2172045"/>
              <a:ext cx="59293" cy="26951"/>
            </a:xfrm>
            <a:custGeom>
              <a:avLst/>
              <a:gdLst>
                <a:gd name="T0" fmla="*/ 25 w 25"/>
                <a:gd name="T1" fmla="*/ 9 h 11"/>
                <a:gd name="T2" fmla="*/ 0 w 25"/>
                <a:gd name="T3" fmla="*/ 0 h 11"/>
                <a:gd name="T4" fmla="*/ 25 w 25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1">
                  <a:moveTo>
                    <a:pt x="25" y="9"/>
                  </a:moveTo>
                  <a:cubicBezTo>
                    <a:pt x="17" y="4"/>
                    <a:pt x="10" y="2"/>
                    <a:pt x="0" y="0"/>
                  </a:cubicBezTo>
                  <a:cubicBezTo>
                    <a:pt x="13" y="11"/>
                    <a:pt x="13" y="11"/>
                    <a:pt x="25" y="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2" name="Freeform 82">
              <a:extLst>
                <a:ext uri="{FF2B5EF4-FFF2-40B4-BE49-F238E27FC236}">
                  <a16:creationId xmlns:a16="http://schemas.microsoft.com/office/drawing/2014/main" id="{E9B0D2B1-57DF-473E-9E81-3F9551473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71" y="1072432"/>
              <a:ext cx="55251" cy="28299"/>
            </a:xfrm>
            <a:custGeom>
              <a:avLst/>
              <a:gdLst>
                <a:gd name="T0" fmla="*/ 23 w 23"/>
                <a:gd name="T1" fmla="*/ 5 h 12"/>
                <a:gd name="T2" fmla="*/ 0 w 23"/>
                <a:gd name="T3" fmla="*/ 9 h 12"/>
                <a:gd name="T4" fmla="*/ 23 w 23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2">
                  <a:moveTo>
                    <a:pt x="23" y="5"/>
                  </a:moveTo>
                  <a:cubicBezTo>
                    <a:pt x="16" y="6"/>
                    <a:pt x="8" y="0"/>
                    <a:pt x="0" y="9"/>
                  </a:cubicBezTo>
                  <a:cubicBezTo>
                    <a:pt x="9" y="10"/>
                    <a:pt x="17" y="12"/>
                    <a:pt x="23" y="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3" name="Freeform 83">
              <a:extLst>
                <a:ext uri="{FF2B5EF4-FFF2-40B4-BE49-F238E27FC236}">
                  <a16:creationId xmlns:a16="http://schemas.microsoft.com/office/drawing/2014/main" id="{63F818EC-7141-4491-92EC-32FBF090B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043" y="1079171"/>
              <a:ext cx="35036" cy="36383"/>
            </a:xfrm>
            <a:custGeom>
              <a:avLst/>
              <a:gdLst>
                <a:gd name="T0" fmla="*/ 15 w 15"/>
                <a:gd name="T1" fmla="*/ 11 h 15"/>
                <a:gd name="T2" fmla="*/ 3 w 15"/>
                <a:gd name="T3" fmla="*/ 1 h 15"/>
                <a:gd name="T4" fmla="*/ 1 w 15"/>
                <a:gd name="T5" fmla="*/ 7 h 15"/>
                <a:gd name="T6" fmla="*/ 15 w 1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15" y="11"/>
                  </a:moveTo>
                  <a:cubicBezTo>
                    <a:pt x="12" y="6"/>
                    <a:pt x="10" y="0"/>
                    <a:pt x="3" y="1"/>
                  </a:cubicBezTo>
                  <a:cubicBezTo>
                    <a:pt x="0" y="2"/>
                    <a:pt x="0" y="4"/>
                    <a:pt x="1" y="7"/>
                  </a:cubicBezTo>
                  <a:cubicBezTo>
                    <a:pt x="4" y="13"/>
                    <a:pt x="8" y="15"/>
                    <a:pt x="15" y="1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4" name="Freeform 84">
              <a:extLst>
                <a:ext uri="{FF2B5EF4-FFF2-40B4-BE49-F238E27FC236}">
                  <a16:creationId xmlns:a16="http://schemas.microsoft.com/office/drawing/2014/main" id="{219E5455-765C-49A9-85C5-29444A16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5882" y="145379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5" name="Freeform 85">
              <a:extLst>
                <a:ext uri="{FF2B5EF4-FFF2-40B4-BE49-F238E27FC236}">
                  <a16:creationId xmlns:a16="http://schemas.microsoft.com/office/drawing/2014/main" id="{952D1506-5B6A-433F-8B3D-DFE8D8DF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455" y="1432233"/>
              <a:ext cx="40426" cy="26951"/>
            </a:xfrm>
            <a:custGeom>
              <a:avLst/>
              <a:gdLst>
                <a:gd name="T0" fmla="*/ 2 w 17"/>
                <a:gd name="T1" fmla="*/ 0 h 11"/>
                <a:gd name="T2" fmla="*/ 0 w 17"/>
                <a:gd name="T3" fmla="*/ 3 h 11"/>
                <a:gd name="T4" fmla="*/ 14 w 17"/>
                <a:gd name="T5" fmla="*/ 9 h 11"/>
                <a:gd name="T6" fmla="*/ 17 w 17"/>
                <a:gd name="T7" fmla="*/ 9 h 11"/>
                <a:gd name="T8" fmla="*/ 2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2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2" y="11"/>
                    <a:pt x="9" y="9"/>
                    <a:pt x="14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5" y="1"/>
                    <a:pt x="9" y="0"/>
                    <a:pt x="2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6" name="Freeform 86">
              <a:extLst>
                <a:ext uri="{FF2B5EF4-FFF2-40B4-BE49-F238E27FC236}">
                  <a16:creationId xmlns:a16="http://schemas.microsoft.com/office/drawing/2014/main" id="{4A1EE8DD-EE0B-462A-9EAF-2B7F17F73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032" y="3679968"/>
              <a:ext cx="74116" cy="49860"/>
            </a:xfrm>
            <a:custGeom>
              <a:avLst/>
              <a:gdLst>
                <a:gd name="T0" fmla="*/ 31 w 31"/>
                <a:gd name="T1" fmla="*/ 0 h 21"/>
                <a:gd name="T2" fmla="*/ 13 w 31"/>
                <a:gd name="T3" fmla="*/ 8 h 21"/>
                <a:gd name="T4" fmla="*/ 0 w 31"/>
                <a:gd name="T5" fmla="*/ 16 h 21"/>
                <a:gd name="T6" fmla="*/ 3 w 31"/>
                <a:gd name="T7" fmla="*/ 21 h 21"/>
                <a:gd name="T8" fmla="*/ 15 w 31"/>
                <a:gd name="T9" fmla="*/ 11 h 21"/>
                <a:gd name="T10" fmla="*/ 15 w 31"/>
                <a:gd name="T11" fmla="*/ 9 h 21"/>
                <a:gd name="T12" fmla="*/ 31 w 3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1">
                  <a:moveTo>
                    <a:pt x="31" y="0"/>
                  </a:moveTo>
                  <a:cubicBezTo>
                    <a:pt x="23" y="5"/>
                    <a:pt x="16" y="0"/>
                    <a:pt x="13" y="8"/>
                  </a:cubicBezTo>
                  <a:cubicBezTo>
                    <a:pt x="8" y="10"/>
                    <a:pt x="1" y="8"/>
                    <a:pt x="0" y="16"/>
                  </a:cubicBezTo>
                  <a:cubicBezTo>
                    <a:pt x="0" y="18"/>
                    <a:pt x="0" y="21"/>
                    <a:pt x="3" y="21"/>
                  </a:cubicBezTo>
                  <a:cubicBezTo>
                    <a:pt x="10" y="21"/>
                    <a:pt x="12" y="15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20" y="8"/>
                    <a:pt x="27" y="11"/>
                    <a:pt x="31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7" name="Freeform 87">
              <a:extLst>
                <a:ext uri="{FF2B5EF4-FFF2-40B4-BE49-F238E27FC236}">
                  <a16:creationId xmlns:a16="http://schemas.microsoft.com/office/drawing/2014/main" id="{12CBA87B-B05F-4745-B838-1D6B1AFD6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081" y="1490177"/>
              <a:ext cx="2695" cy="4042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8" name="Freeform 88">
              <a:extLst>
                <a:ext uri="{FF2B5EF4-FFF2-40B4-BE49-F238E27FC236}">
                  <a16:creationId xmlns:a16="http://schemas.microsoft.com/office/drawing/2014/main" id="{E9945D4B-6494-4813-A747-5DEB0A8B0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081" y="1487483"/>
              <a:ext cx="0" cy="2695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9" name="Freeform 89">
              <a:extLst>
                <a:ext uri="{FF2B5EF4-FFF2-40B4-BE49-F238E27FC236}">
                  <a16:creationId xmlns:a16="http://schemas.microsoft.com/office/drawing/2014/main" id="{BE4DB87D-0351-429D-91A8-46CDADE11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9445" y="2155874"/>
              <a:ext cx="4043" cy="404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0" name="Freeform: Shape 130">
            <a:extLst>
              <a:ext uri="{FF2B5EF4-FFF2-40B4-BE49-F238E27FC236}">
                <a16:creationId xmlns:a16="http://schemas.microsoft.com/office/drawing/2014/main" id="{52E8E6F2-4E98-439C-8D71-DB9D62EA7EFC}"/>
              </a:ext>
            </a:extLst>
          </p:cNvPr>
          <p:cNvSpPr/>
          <p:nvPr/>
        </p:nvSpPr>
        <p:spPr>
          <a:xfrm>
            <a:off x="2057400" y="2463916"/>
            <a:ext cx="2724150" cy="545984"/>
          </a:xfrm>
          <a:custGeom>
            <a:avLst/>
            <a:gdLst>
              <a:gd name="connsiteX0" fmla="*/ 0 w 2724150"/>
              <a:gd name="connsiteY0" fmla="*/ 653316 h 653316"/>
              <a:gd name="connsiteX1" fmla="*/ 1285875 w 2724150"/>
              <a:gd name="connsiteY1" fmla="*/ 15141 h 653316"/>
              <a:gd name="connsiteX2" fmla="*/ 2724150 w 2724150"/>
              <a:gd name="connsiteY2" fmla="*/ 262791 h 653316"/>
              <a:gd name="connsiteX0" fmla="*/ 0 w 2724150"/>
              <a:gd name="connsiteY0" fmla="*/ 545984 h 545984"/>
              <a:gd name="connsiteX1" fmla="*/ 1257300 w 2724150"/>
              <a:gd name="connsiteY1" fmla="*/ 31634 h 545984"/>
              <a:gd name="connsiteX2" fmla="*/ 2724150 w 2724150"/>
              <a:gd name="connsiteY2" fmla="*/ 155459 h 54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150" h="545984">
                <a:moveTo>
                  <a:pt x="0" y="545984"/>
                </a:moveTo>
                <a:cubicBezTo>
                  <a:pt x="415925" y="259440"/>
                  <a:pt x="803275" y="96721"/>
                  <a:pt x="1257300" y="31634"/>
                </a:cubicBezTo>
                <a:cubicBezTo>
                  <a:pt x="1711325" y="-33453"/>
                  <a:pt x="2232025" y="-910"/>
                  <a:pt x="2724150" y="155459"/>
                </a:cubicBezTo>
              </a:path>
            </a:pathLst>
          </a:custGeom>
          <a:noFill/>
          <a:ln w="38100" cap="rnd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round/>
          </a:ln>
          <a:effectLst>
            <a:outerShdw blurRad="63500" dist="457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1" name="Freeform: Shape 133">
            <a:extLst>
              <a:ext uri="{FF2B5EF4-FFF2-40B4-BE49-F238E27FC236}">
                <a16:creationId xmlns:a16="http://schemas.microsoft.com/office/drawing/2014/main" id="{9BC94814-932A-4785-8841-BCE006E809EB}"/>
              </a:ext>
            </a:extLst>
          </p:cNvPr>
          <p:cNvSpPr/>
          <p:nvPr/>
        </p:nvSpPr>
        <p:spPr>
          <a:xfrm>
            <a:off x="4436954" y="2628900"/>
            <a:ext cx="363646" cy="2743200"/>
          </a:xfrm>
          <a:custGeom>
            <a:avLst/>
            <a:gdLst>
              <a:gd name="connsiteX0" fmla="*/ 852666 w 852666"/>
              <a:gd name="connsiteY0" fmla="*/ 0 h 2743200"/>
              <a:gd name="connsiteX1" fmla="*/ 4941 w 852666"/>
              <a:gd name="connsiteY1" fmla="*/ 1438275 h 2743200"/>
              <a:gd name="connsiteX2" fmla="*/ 566916 w 852666"/>
              <a:gd name="connsiteY2" fmla="*/ 2743200 h 2743200"/>
              <a:gd name="connsiteX0" fmla="*/ 511512 w 511512"/>
              <a:gd name="connsiteY0" fmla="*/ 0 h 2743200"/>
              <a:gd name="connsiteX1" fmla="*/ 44787 w 511512"/>
              <a:gd name="connsiteY1" fmla="*/ 1362075 h 2743200"/>
              <a:gd name="connsiteX2" fmla="*/ 225762 w 511512"/>
              <a:gd name="connsiteY2" fmla="*/ 2743200 h 2743200"/>
              <a:gd name="connsiteX0" fmla="*/ 485332 w 485332"/>
              <a:gd name="connsiteY0" fmla="*/ 0 h 2743200"/>
              <a:gd name="connsiteX1" fmla="*/ 18607 w 485332"/>
              <a:gd name="connsiteY1" fmla="*/ 1362075 h 2743200"/>
              <a:gd name="connsiteX2" fmla="*/ 199582 w 485332"/>
              <a:gd name="connsiteY2" fmla="*/ 2743200 h 2743200"/>
              <a:gd name="connsiteX0" fmla="*/ 285750 w 285750"/>
              <a:gd name="connsiteY0" fmla="*/ 0 h 2743200"/>
              <a:gd name="connsiteX1" fmla="*/ 0 w 285750"/>
              <a:gd name="connsiteY1" fmla="*/ 2743200 h 2743200"/>
              <a:gd name="connsiteX0" fmla="*/ 285750 w 285750"/>
              <a:gd name="connsiteY0" fmla="*/ 0 h 2743200"/>
              <a:gd name="connsiteX1" fmla="*/ 161925 w 285750"/>
              <a:gd name="connsiteY1" fmla="*/ 1381125 h 2743200"/>
              <a:gd name="connsiteX2" fmla="*/ 0 w 285750"/>
              <a:gd name="connsiteY2" fmla="*/ 2743200 h 2743200"/>
              <a:gd name="connsiteX0" fmla="*/ 285750 w 285750"/>
              <a:gd name="connsiteY0" fmla="*/ 0 h 2743200"/>
              <a:gd name="connsiteX1" fmla="*/ 161925 w 285750"/>
              <a:gd name="connsiteY1" fmla="*/ 1381125 h 2743200"/>
              <a:gd name="connsiteX2" fmla="*/ 0 w 285750"/>
              <a:gd name="connsiteY2" fmla="*/ 2743200 h 2743200"/>
              <a:gd name="connsiteX0" fmla="*/ 330280 w 330280"/>
              <a:gd name="connsiteY0" fmla="*/ 0 h 2743200"/>
              <a:gd name="connsiteX1" fmla="*/ 6430 w 330280"/>
              <a:gd name="connsiteY1" fmla="*/ 1343025 h 2743200"/>
              <a:gd name="connsiteX2" fmla="*/ 44530 w 330280"/>
              <a:gd name="connsiteY2" fmla="*/ 2743200 h 2743200"/>
              <a:gd name="connsiteX0" fmla="*/ 285750 w 285750"/>
              <a:gd name="connsiteY0" fmla="*/ 0 h 2743200"/>
              <a:gd name="connsiteX1" fmla="*/ 0 w 285750"/>
              <a:gd name="connsiteY1" fmla="*/ 2743200 h 2743200"/>
              <a:gd name="connsiteX0" fmla="*/ 285750 w 285750"/>
              <a:gd name="connsiteY0" fmla="*/ 0 h 2743200"/>
              <a:gd name="connsiteX1" fmla="*/ 0 w 285750"/>
              <a:gd name="connsiteY1" fmla="*/ 2743200 h 2743200"/>
              <a:gd name="connsiteX0" fmla="*/ 285750 w 285750"/>
              <a:gd name="connsiteY0" fmla="*/ 0 h 2743200"/>
              <a:gd name="connsiteX1" fmla="*/ 0 w 285750"/>
              <a:gd name="connsiteY1" fmla="*/ 2743200 h 2743200"/>
              <a:gd name="connsiteX0" fmla="*/ 285750 w 285750"/>
              <a:gd name="connsiteY0" fmla="*/ 0 h 2743200"/>
              <a:gd name="connsiteX1" fmla="*/ 142875 w 285750"/>
              <a:gd name="connsiteY1" fmla="*/ 1400175 h 2743200"/>
              <a:gd name="connsiteX2" fmla="*/ 0 w 285750"/>
              <a:gd name="connsiteY2" fmla="*/ 2743200 h 2743200"/>
              <a:gd name="connsiteX0" fmla="*/ 285750 w 285750"/>
              <a:gd name="connsiteY0" fmla="*/ 0 h 2743200"/>
              <a:gd name="connsiteX1" fmla="*/ 142875 w 285750"/>
              <a:gd name="connsiteY1" fmla="*/ 1400175 h 2743200"/>
              <a:gd name="connsiteX2" fmla="*/ 0 w 285750"/>
              <a:gd name="connsiteY2" fmla="*/ 2743200 h 2743200"/>
              <a:gd name="connsiteX0" fmla="*/ 368817 w 368817"/>
              <a:gd name="connsiteY0" fmla="*/ 0 h 2743200"/>
              <a:gd name="connsiteX1" fmla="*/ 6867 w 368817"/>
              <a:gd name="connsiteY1" fmla="*/ 1371600 h 2743200"/>
              <a:gd name="connsiteX2" fmla="*/ 83067 w 368817"/>
              <a:gd name="connsiteY2" fmla="*/ 2743200 h 2743200"/>
              <a:gd name="connsiteX0" fmla="*/ 368817 w 368817"/>
              <a:gd name="connsiteY0" fmla="*/ 0 h 2743200"/>
              <a:gd name="connsiteX1" fmla="*/ 6867 w 368817"/>
              <a:gd name="connsiteY1" fmla="*/ 1371600 h 2743200"/>
              <a:gd name="connsiteX2" fmla="*/ 83067 w 368817"/>
              <a:gd name="connsiteY2" fmla="*/ 2743200 h 2743200"/>
              <a:gd name="connsiteX0" fmla="*/ 364235 w 364235"/>
              <a:gd name="connsiteY0" fmla="*/ 0 h 2743200"/>
              <a:gd name="connsiteX1" fmla="*/ 2285 w 364235"/>
              <a:gd name="connsiteY1" fmla="*/ 1371600 h 2743200"/>
              <a:gd name="connsiteX2" fmla="*/ 78485 w 364235"/>
              <a:gd name="connsiteY2" fmla="*/ 2743200 h 2743200"/>
              <a:gd name="connsiteX0" fmla="*/ 364235 w 364235"/>
              <a:gd name="connsiteY0" fmla="*/ 0 h 2743200"/>
              <a:gd name="connsiteX1" fmla="*/ 2285 w 364235"/>
              <a:gd name="connsiteY1" fmla="*/ 1371600 h 2743200"/>
              <a:gd name="connsiteX2" fmla="*/ 78485 w 364235"/>
              <a:gd name="connsiteY2" fmla="*/ 2743200 h 2743200"/>
              <a:gd name="connsiteX0" fmla="*/ 364235 w 364235"/>
              <a:gd name="connsiteY0" fmla="*/ 0 h 2743200"/>
              <a:gd name="connsiteX1" fmla="*/ 2285 w 364235"/>
              <a:gd name="connsiteY1" fmla="*/ 1371600 h 2743200"/>
              <a:gd name="connsiteX2" fmla="*/ 78485 w 364235"/>
              <a:gd name="connsiteY2" fmla="*/ 2743200 h 2743200"/>
              <a:gd name="connsiteX0" fmla="*/ 364235 w 364235"/>
              <a:gd name="connsiteY0" fmla="*/ 0 h 2743200"/>
              <a:gd name="connsiteX1" fmla="*/ 2285 w 364235"/>
              <a:gd name="connsiteY1" fmla="*/ 1371600 h 2743200"/>
              <a:gd name="connsiteX2" fmla="*/ 78485 w 364235"/>
              <a:gd name="connsiteY2" fmla="*/ 2743200 h 2743200"/>
              <a:gd name="connsiteX0" fmla="*/ 369266 w 369266"/>
              <a:gd name="connsiteY0" fmla="*/ 0 h 2743200"/>
              <a:gd name="connsiteX1" fmla="*/ 7316 w 369266"/>
              <a:gd name="connsiteY1" fmla="*/ 1371600 h 2743200"/>
              <a:gd name="connsiteX2" fmla="*/ 83516 w 369266"/>
              <a:gd name="connsiteY2" fmla="*/ 2743200 h 2743200"/>
              <a:gd name="connsiteX0" fmla="*/ 374716 w 374716"/>
              <a:gd name="connsiteY0" fmla="*/ 0 h 2743200"/>
              <a:gd name="connsiteX1" fmla="*/ 12766 w 374716"/>
              <a:gd name="connsiteY1" fmla="*/ 1371600 h 2743200"/>
              <a:gd name="connsiteX2" fmla="*/ 88966 w 374716"/>
              <a:gd name="connsiteY2" fmla="*/ 2743200 h 2743200"/>
              <a:gd name="connsiteX0" fmla="*/ 367665 w 367665"/>
              <a:gd name="connsiteY0" fmla="*/ 0 h 2743200"/>
              <a:gd name="connsiteX1" fmla="*/ 15240 w 367665"/>
              <a:gd name="connsiteY1" fmla="*/ 1381125 h 2743200"/>
              <a:gd name="connsiteX2" fmla="*/ 81915 w 367665"/>
              <a:gd name="connsiteY2" fmla="*/ 2743200 h 2743200"/>
              <a:gd name="connsiteX0" fmla="*/ 363646 w 363646"/>
              <a:gd name="connsiteY0" fmla="*/ 0 h 2743200"/>
              <a:gd name="connsiteX1" fmla="*/ 11221 w 363646"/>
              <a:gd name="connsiteY1" fmla="*/ 1381125 h 2743200"/>
              <a:gd name="connsiteX2" fmla="*/ 77896 w 363646"/>
              <a:gd name="connsiteY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646" h="2743200">
                <a:moveTo>
                  <a:pt x="363646" y="0"/>
                </a:moveTo>
                <a:cubicBezTo>
                  <a:pt x="176321" y="438150"/>
                  <a:pt x="36621" y="857250"/>
                  <a:pt x="11221" y="1381125"/>
                </a:cubicBezTo>
                <a:cubicBezTo>
                  <a:pt x="-14179" y="1905000"/>
                  <a:pt x="1696" y="2143125"/>
                  <a:pt x="77896" y="2743200"/>
                </a:cubicBezTo>
              </a:path>
            </a:pathLst>
          </a:custGeom>
          <a:noFill/>
          <a:ln w="381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round/>
          </a:ln>
          <a:effectLst>
            <a:outerShdw blurRad="63500" dist="457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2" name="Freeform: Shape 134">
            <a:extLst>
              <a:ext uri="{FF2B5EF4-FFF2-40B4-BE49-F238E27FC236}">
                <a16:creationId xmlns:a16="http://schemas.microsoft.com/office/drawing/2014/main" id="{6261AB25-8CCB-450A-8040-8E2726F485EB}"/>
              </a:ext>
            </a:extLst>
          </p:cNvPr>
          <p:cNvSpPr/>
          <p:nvPr/>
        </p:nvSpPr>
        <p:spPr>
          <a:xfrm>
            <a:off x="4505325" y="4133850"/>
            <a:ext cx="2476500" cy="1228725"/>
          </a:xfrm>
          <a:custGeom>
            <a:avLst/>
            <a:gdLst>
              <a:gd name="connsiteX0" fmla="*/ 0 w 2476500"/>
              <a:gd name="connsiteY0" fmla="*/ 1228725 h 1228725"/>
              <a:gd name="connsiteX1" fmla="*/ 866775 w 2476500"/>
              <a:gd name="connsiteY1" fmla="*/ 228600 h 1228725"/>
              <a:gd name="connsiteX2" fmla="*/ 2476500 w 2476500"/>
              <a:gd name="connsiteY2" fmla="*/ 0 h 1228725"/>
              <a:gd name="connsiteX0" fmla="*/ 0 w 2476500"/>
              <a:gd name="connsiteY0" fmla="*/ 1228725 h 1228725"/>
              <a:gd name="connsiteX1" fmla="*/ 1000125 w 2476500"/>
              <a:gd name="connsiteY1" fmla="*/ 361950 h 1228725"/>
              <a:gd name="connsiteX2" fmla="*/ 2476500 w 2476500"/>
              <a:gd name="connsiteY2" fmla="*/ 0 h 1228725"/>
              <a:gd name="connsiteX0" fmla="*/ 0 w 2476500"/>
              <a:gd name="connsiteY0" fmla="*/ 1228725 h 1228725"/>
              <a:gd name="connsiteX1" fmla="*/ 1000125 w 2476500"/>
              <a:gd name="connsiteY1" fmla="*/ 361950 h 1228725"/>
              <a:gd name="connsiteX2" fmla="*/ 2476500 w 2476500"/>
              <a:gd name="connsiteY2" fmla="*/ 0 h 1228725"/>
              <a:gd name="connsiteX0" fmla="*/ 0 w 2476500"/>
              <a:gd name="connsiteY0" fmla="*/ 1228725 h 1228725"/>
              <a:gd name="connsiteX1" fmla="*/ 1000125 w 2476500"/>
              <a:gd name="connsiteY1" fmla="*/ 361950 h 1228725"/>
              <a:gd name="connsiteX2" fmla="*/ 2476500 w 2476500"/>
              <a:gd name="connsiteY2" fmla="*/ 0 h 1228725"/>
              <a:gd name="connsiteX0" fmla="*/ 0 w 2476500"/>
              <a:gd name="connsiteY0" fmla="*/ 1228725 h 1228725"/>
              <a:gd name="connsiteX1" fmla="*/ 1019175 w 2476500"/>
              <a:gd name="connsiteY1" fmla="*/ 352425 h 1228725"/>
              <a:gd name="connsiteX2" fmla="*/ 2476500 w 2476500"/>
              <a:gd name="connsiteY2" fmla="*/ 0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1228725">
                <a:moveTo>
                  <a:pt x="0" y="1228725"/>
                </a:moveTo>
                <a:cubicBezTo>
                  <a:pt x="255587" y="916781"/>
                  <a:pt x="606425" y="557213"/>
                  <a:pt x="1019175" y="352425"/>
                </a:cubicBezTo>
                <a:cubicBezTo>
                  <a:pt x="1431925" y="147637"/>
                  <a:pt x="1944687" y="40481"/>
                  <a:pt x="2476500" y="0"/>
                </a:cubicBezTo>
              </a:path>
            </a:pathLst>
          </a:custGeom>
          <a:noFill/>
          <a:ln w="38100" cap="rnd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round/>
          </a:ln>
          <a:effectLst>
            <a:outerShdw blurRad="63500" dist="457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3" name="Freeform: Shape 135">
            <a:extLst>
              <a:ext uri="{FF2B5EF4-FFF2-40B4-BE49-F238E27FC236}">
                <a16:creationId xmlns:a16="http://schemas.microsoft.com/office/drawing/2014/main" id="{A90D46EF-DD81-4CFD-8E4E-DEC5DC2D52E0}"/>
              </a:ext>
            </a:extLst>
          </p:cNvPr>
          <p:cNvSpPr/>
          <p:nvPr/>
        </p:nvSpPr>
        <p:spPr>
          <a:xfrm>
            <a:off x="6981825" y="3542518"/>
            <a:ext cx="1828800" cy="581808"/>
          </a:xfrm>
          <a:custGeom>
            <a:avLst/>
            <a:gdLst>
              <a:gd name="connsiteX0" fmla="*/ 0 w 1828800"/>
              <a:gd name="connsiteY0" fmla="*/ 687440 h 687440"/>
              <a:gd name="connsiteX1" fmla="*/ 781050 w 1828800"/>
              <a:gd name="connsiteY1" fmla="*/ 39740 h 687440"/>
              <a:gd name="connsiteX2" fmla="*/ 1828800 w 1828800"/>
              <a:gd name="connsiteY2" fmla="*/ 125465 h 687440"/>
              <a:gd name="connsiteX0" fmla="*/ 0 w 1828800"/>
              <a:gd name="connsiteY0" fmla="*/ 605384 h 605384"/>
              <a:gd name="connsiteX1" fmla="*/ 809625 w 1828800"/>
              <a:gd name="connsiteY1" fmla="*/ 110084 h 605384"/>
              <a:gd name="connsiteX2" fmla="*/ 1828800 w 1828800"/>
              <a:gd name="connsiteY2" fmla="*/ 43409 h 605384"/>
              <a:gd name="connsiteX0" fmla="*/ 0 w 1828800"/>
              <a:gd name="connsiteY0" fmla="*/ 600725 h 600725"/>
              <a:gd name="connsiteX1" fmla="*/ 762000 w 1828800"/>
              <a:gd name="connsiteY1" fmla="*/ 124475 h 600725"/>
              <a:gd name="connsiteX2" fmla="*/ 1828800 w 1828800"/>
              <a:gd name="connsiteY2" fmla="*/ 38750 h 600725"/>
              <a:gd name="connsiteX0" fmla="*/ 0 w 1828800"/>
              <a:gd name="connsiteY0" fmla="*/ 600725 h 600725"/>
              <a:gd name="connsiteX1" fmla="*/ 762000 w 1828800"/>
              <a:gd name="connsiteY1" fmla="*/ 124475 h 600725"/>
              <a:gd name="connsiteX2" fmla="*/ 1828800 w 1828800"/>
              <a:gd name="connsiteY2" fmla="*/ 38750 h 600725"/>
              <a:gd name="connsiteX0" fmla="*/ 0 w 1828800"/>
              <a:gd name="connsiteY0" fmla="*/ 579762 h 579762"/>
              <a:gd name="connsiteX1" fmla="*/ 762000 w 1828800"/>
              <a:gd name="connsiteY1" fmla="*/ 103512 h 579762"/>
              <a:gd name="connsiteX2" fmla="*/ 1828800 w 1828800"/>
              <a:gd name="connsiteY2" fmla="*/ 17787 h 579762"/>
              <a:gd name="connsiteX0" fmla="*/ 0 w 1828800"/>
              <a:gd name="connsiteY0" fmla="*/ 581808 h 581808"/>
              <a:gd name="connsiteX1" fmla="*/ 790575 w 1828800"/>
              <a:gd name="connsiteY1" fmla="*/ 96033 h 581808"/>
              <a:gd name="connsiteX2" fmla="*/ 1828800 w 1828800"/>
              <a:gd name="connsiteY2" fmla="*/ 19833 h 581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581808">
                <a:moveTo>
                  <a:pt x="0" y="581808"/>
                </a:moveTo>
                <a:cubicBezTo>
                  <a:pt x="190500" y="400039"/>
                  <a:pt x="485775" y="189695"/>
                  <a:pt x="790575" y="96033"/>
                </a:cubicBezTo>
                <a:cubicBezTo>
                  <a:pt x="1095375" y="2371"/>
                  <a:pt x="1581150" y="-22236"/>
                  <a:pt x="1828800" y="19833"/>
                </a:cubicBezTo>
              </a:path>
            </a:pathLst>
          </a:custGeom>
          <a:noFill/>
          <a:ln w="38100" cap="rnd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round/>
          </a:ln>
          <a:effectLst>
            <a:outerShdw blurRad="63500" dist="457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4" name="Freeform: Shape 136">
            <a:extLst>
              <a:ext uri="{FF2B5EF4-FFF2-40B4-BE49-F238E27FC236}">
                <a16:creationId xmlns:a16="http://schemas.microsoft.com/office/drawing/2014/main" id="{5D0DA4D6-FE29-4C9A-B6F7-9A720089D659}"/>
              </a:ext>
            </a:extLst>
          </p:cNvPr>
          <p:cNvSpPr/>
          <p:nvPr/>
        </p:nvSpPr>
        <p:spPr>
          <a:xfrm>
            <a:off x="4537014" y="3444077"/>
            <a:ext cx="4258647" cy="1921061"/>
          </a:xfrm>
          <a:custGeom>
            <a:avLst/>
            <a:gdLst>
              <a:gd name="connsiteX0" fmla="*/ 0 w 2476500"/>
              <a:gd name="connsiteY0" fmla="*/ 1228725 h 1228725"/>
              <a:gd name="connsiteX1" fmla="*/ 866775 w 2476500"/>
              <a:gd name="connsiteY1" fmla="*/ 228600 h 1228725"/>
              <a:gd name="connsiteX2" fmla="*/ 2476500 w 2476500"/>
              <a:gd name="connsiteY2" fmla="*/ 0 h 1228725"/>
              <a:gd name="connsiteX0" fmla="*/ 0 w 2476500"/>
              <a:gd name="connsiteY0" fmla="*/ 1228725 h 1228725"/>
              <a:gd name="connsiteX1" fmla="*/ 1000125 w 2476500"/>
              <a:gd name="connsiteY1" fmla="*/ 361950 h 1228725"/>
              <a:gd name="connsiteX2" fmla="*/ 2476500 w 2476500"/>
              <a:gd name="connsiteY2" fmla="*/ 0 h 1228725"/>
              <a:gd name="connsiteX0" fmla="*/ 0 w 2476500"/>
              <a:gd name="connsiteY0" fmla="*/ 1228725 h 1228725"/>
              <a:gd name="connsiteX1" fmla="*/ 1000125 w 2476500"/>
              <a:gd name="connsiteY1" fmla="*/ 361950 h 1228725"/>
              <a:gd name="connsiteX2" fmla="*/ 2476500 w 2476500"/>
              <a:gd name="connsiteY2" fmla="*/ 0 h 1228725"/>
              <a:gd name="connsiteX0" fmla="*/ 0 w 2476500"/>
              <a:gd name="connsiteY0" fmla="*/ 1228725 h 1228725"/>
              <a:gd name="connsiteX1" fmla="*/ 1000125 w 2476500"/>
              <a:gd name="connsiteY1" fmla="*/ 361950 h 1228725"/>
              <a:gd name="connsiteX2" fmla="*/ 2476500 w 2476500"/>
              <a:gd name="connsiteY2" fmla="*/ 0 h 1228725"/>
              <a:gd name="connsiteX0" fmla="*/ 0 w 2476500"/>
              <a:gd name="connsiteY0" fmla="*/ 1228725 h 1228725"/>
              <a:gd name="connsiteX1" fmla="*/ 1019175 w 2476500"/>
              <a:gd name="connsiteY1" fmla="*/ 352425 h 1228725"/>
              <a:gd name="connsiteX2" fmla="*/ 2476500 w 2476500"/>
              <a:gd name="connsiteY2" fmla="*/ 0 h 1228725"/>
              <a:gd name="connsiteX0" fmla="*/ 0 w 2616459"/>
              <a:gd name="connsiteY0" fmla="*/ 1909860 h 1909860"/>
              <a:gd name="connsiteX1" fmla="*/ 1159134 w 2616459"/>
              <a:gd name="connsiteY1" fmla="*/ 352425 h 1909860"/>
              <a:gd name="connsiteX2" fmla="*/ 2616459 w 2616459"/>
              <a:gd name="connsiteY2" fmla="*/ 0 h 1909860"/>
              <a:gd name="connsiteX0" fmla="*/ 0 w 4258647"/>
              <a:gd name="connsiteY0" fmla="*/ 1797893 h 1797893"/>
              <a:gd name="connsiteX1" fmla="*/ 1159134 w 4258647"/>
              <a:gd name="connsiteY1" fmla="*/ 240458 h 1797893"/>
              <a:gd name="connsiteX2" fmla="*/ 4258647 w 4258647"/>
              <a:gd name="connsiteY2" fmla="*/ 0 h 1797893"/>
              <a:gd name="connsiteX0" fmla="*/ 0 w 4258647"/>
              <a:gd name="connsiteY0" fmla="*/ 1797893 h 1797893"/>
              <a:gd name="connsiteX1" fmla="*/ 1821607 w 4258647"/>
              <a:gd name="connsiteY1" fmla="*/ 193805 h 1797893"/>
              <a:gd name="connsiteX2" fmla="*/ 4258647 w 4258647"/>
              <a:gd name="connsiteY2" fmla="*/ 0 h 1797893"/>
              <a:gd name="connsiteX0" fmla="*/ 0 w 4258647"/>
              <a:gd name="connsiteY0" fmla="*/ 1797893 h 1797893"/>
              <a:gd name="connsiteX1" fmla="*/ 1821607 w 4258647"/>
              <a:gd name="connsiteY1" fmla="*/ 193805 h 1797893"/>
              <a:gd name="connsiteX2" fmla="*/ 4258647 w 4258647"/>
              <a:gd name="connsiteY2" fmla="*/ 0 h 1797893"/>
              <a:gd name="connsiteX0" fmla="*/ 0 w 4258647"/>
              <a:gd name="connsiteY0" fmla="*/ 1797893 h 1797893"/>
              <a:gd name="connsiteX1" fmla="*/ 1821607 w 4258647"/>
              <a:gd name="connsiteY1" fmla="*/ 193805 h 1797893"/>
              <a:gd name="connsiteX2" fmla="*/ 4258647 w 4258647"/>
              <a:gd name="connsiteY2" fmla="*/ 0 h 1797893"/>
              <a:gd name="connsiteX0" fmla="*/ 0 w 4258647"/>
              <a:gd name="connsiteY0" fmla="*/ 1829407 h 1829407"/>
              <a:gd name="connsiteX1" fmla="*/ 1821607 w 4258647"/>
              <a:gd name="connsiteY1" fmla="*/ 225319 h 1829407"/>
              <a:gd name="connsiteX2" fmla="*/ 4258647 w 4258647"/>
              <a:gd name="connsiteY2" fmla="*/ 31514 h 1829407"/>
              <a:gd name="connsiteX0" fmla="*/ 0 w 4258647"/>
              <a:gd name="connsiteY0" fmla="*/ 1868575 h 1868575"/>
              <a:gd name="connsiteX1" fmla="*/ 1821607 w 4258647"/>
              <a:gd name="connsiteY1" fmla="*/ 264487 h 1868575"/>
              <a:gd name="connsiteX2" fmla="*/ 4258647 w 4258647"/>
              <a:gd name="connsiteY2" fmla="*/ 70682 h 1868575"/>
              <a:gd name="connsiteX0" fmla="*/ 0 w 4258647"/>
              <a:gd name="connsiteY0" fmla="*/ 1868575 h 1868575"/>
              <a:gd name="connsiteX1" fmla="*/ 1821607 w 4258647"/>
              <a:gd name="connsiteY1" fmla="*/ 264487 h 1868575"/>
              <a:gd name="connsiteX2" fmla="*/ 4258647 w 4258647"/>
              <a:gd name="connsiteY2" fmla="*/ 70682 h 1868575"/>
              <a:gd name="connsiteX0" fmla="*/ 0 w 4258647"/>
              <a:gd name="connsiteY0" fmla="*/ 1911566 h 1911566"/>
              <a:gd name="connsiteX1" fmla="*/ 1793615 w 4258647"/>
              <a:gd name="connsiteY1" fmla="*/ 223503 h 1911566"/>
              <a:gd name="connsiteX2" fmla="*/ 4258647 w 4258647"/>
              <a:gd name="connsiteY2" fmla="*/ 113673 h 1911566"/>
              <a:gd name="connsiteX0" fmla="*/ 0 w 4258647"/>
              <a:gd name="connsiteY0" fmla="*/ 1921061 h 1921061"/>
              <a:gd name="connsiteX1" fmla="*/ 1793615 w 4258647"/>
              <a:gd name="connsiteY1" fmla="*/ 232998 h 1921061"/>
              <a:gd name="connsiteX2" fmla="*/ 4258647 w 4258647"/>
              <a:gd name="connsiteY2" fmla="*/ 123168 h 1921061"/>
              <a:gd name="connsiteX0" fmla="*/ 0 w 4258647"/>
              <a:gd name="connsiteY0" fmla="*/ 1921061 h 1921061"/>
              <a:gd name="connsiteX1" fmla="*/ 1793615 w 4258647"/>
              <a:gd name="connsiteY1" fmla="*/ 232998 h 1921061"/>
              <a:gd name="connsiteX2" fmla="*/ 4258647 w 4258647"/>
              <a:gd name="connsiteY2" fmla="*/ 123168 h 19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8647" h="1921061">
                <a:moveTo>
                  <a:pt x="0" y="1921061"/>
                </a:moveTo>
                <a:cubicBezTo>
                  <a:pt x="236926" y="1506480"/>
                  <a:pt x="802367" y="615067"/>
                  <a:pt x="1793615" y="232998"/>
                </a:cubicBezTo>
                <a:cubicBezTo>
                  <a:pt x="2784863" y="-149071"/>
                  <a:pt x="3857462" y="33021"/>
                  <a:pt x="4258647" y="123168"/>
                </a:cubicBezTo>
              </a:path>
            </a:pathLst>
          </a:custGeom>
          <a:noFill/>
          <a:ln w="19050" cap="rnd">
            <a:gradFill>
              <a:gsLst>
                <a:gs pos="0">
                  <a:schemeClr val="bg1">
                    <a:lumMod val="65000"/>
                    <a:alpha val="0"/>
                  </a:schemeClr>
                </a:gs>
                <a:gs pos="34000">
                  <a:schemeClr val="bg1">
                    <a:lumMod val="65000"/>
                    <a:alpha val="60000"/>
                  </a:schemeClr>
                </a:gs>
                <a:gs pos="69000">
                  <a:schemeClr val="bg1">
                    <a:lumMod val="65000"/>
                    <a:alpha val="60000"/>
                  </a:schemeClr>
                </a:gs>
                <a:gs pos="100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  <a:prstDash val="dash"/>
            <a:round/>
          </a:ln>
          <a:effectLst>
            <a:outerShdw blurRad="63500" dist="457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5" name="TextBox 142">
            <a:extLst>
              <a:ext uri="{FF2B5EF4-FFF2-40B4-BE49-F238E27FC236}">
                <a16:creationId xmlns:a16="http://schemas.microsoft.com/office/drawing/2014/main" id="{4CC0F0FC-7CC9-46E6-8004-50A9E2060EF5}"/>
              </a:ext>
            </a:extLst>
          </p:cNvPr>
          <p:cNvSpPr txBox="1"/>
          <p:nvPr/>
        </p:nvSpPr>
        <p:spPr>
          <a:xfrm rot="20700000">
            <a:off x="5561819" y="3292664"/>
            <a:ext cx="2018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Customize text</a:t>
            </a:r>
          </a:p>
        </p:txBody>
      </p:sp>
      <p:sp>
        <p:nvSpPr>
          <p:cNvPr id="176" name="Speech Bubble: Rectangle with Corners Rounded 155">
            <a:extLst>
              <a:ext uri="{FF2B5EF4-FFF2-40B4-BE49-F238E27FC236}">
                <a16:creationId xmlns:a16="http://schemas.microsoft.com/office/drawing/2014/main" id="{79D92E35-3882-4069-93EE-3CC71C5028BE}"/>
              </a:ext>
            </a:extLst>
          </p:cNvPr>
          <p:cNvSpPr/>
          <p:nvPr/>
        </p:nvSpPr>
        <p:spPr>
          <a:xfrm>
            <a:off x="5201298" y="2212904"/>
            <a:ext cx="1741623" cy="672894"/>
          </a:xfrm>
          <a:prstGeom prst="wedgeRoundRectCallout">
            <a:avLst>
              <a:gd name="adj1" fmla="val -56871"/>
              <a:gd name="adj2" fmla="val 21546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ym typeface="+mn-lt"/>
            </a:endParaRPr>
          </a:p>
        </p:txBody>
      </p:sp>
      <p:grpSp>
        <p:nvGrpSpPr>
          <p:cNvPr id="177" name="PA-组合 166">
            <a:extLst>
              <a:ext uri="{FF2B5EF4-FFF2-40B4-BE49-F238E27FC236}">
                <a16:creationId xmlns:a16="http://schemas.microsoft.com/office/drawing/2014/main" id="{9E2787E1-0D58-4936-8390-9BAD271E6D2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750894" y="2633215"/>
            <a:ext cx="543739" cy="750025"/>
            <a:chOff x="374411" y="3918270"/>
            <a:chExt cx="543739" cy="750025"/>
          </a:xfrm>
        </p:grpSpPr>
        <p:sp>
          <p:nvSpPr>
            <p:cNvPr id="178" name="PA-KSO_Shape">
              <a:extLst>
                <a:ext uri="{FF2B5EF4-FFF2-40B4-BE49-F238E27FC236}">
                  <a16:creationId xmlns:a16="http://schemas.microsoft.com/office/drawing/2014/main" id="{77384DE5-8766-42D7-B1C4-93DEA22F85A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449171" y="3918270"/>
              <a:ext cx="394221" cy="387964"/>
            </a:xfrm>
            <a:custGeom>
              <a:avLst/>
              <a:gdLst>
                <a:gd name="T0" fmla="*/ 1800397 w 3395"/>
                <a:gd name="T1" fmla="*/ 871431 h 3342"/>
                <a:gd name="T2" fmla="*/ 1259482 w 3395"/>
                <a:gd name="T3" fmla="*/ 812027 h 3342"/>
                <a:gd name="T4" fmla="*/ 912661 w 3395"/>
                <a:gd name="T5" fmla="*/ 692690 h 3342"/>
                <a:gd name="T6" fmla="*/ 912661 w 3395"/>
                <a:gd name="T7" fmla="*/ 1571546 h 3342"/>
                <a:gd name="T8" fmla="*/ 768417 w 3395"/>
                <a:gd name="T9" fmla="*/ 1571546 h 3342"/>
                <a:gd name="T10" fmla="*/ 768417 w 3395"/>
                <a:gd name="T11" fmla="*/ 0 h 3342"/>
                <a:gd name="T12" fmla="*/ 912661 w 3395"/>
                <a:gd name="T13" fmla="*/ 0 h 3342"/>
                <a:gd name="T14" fmla="*/ 912661 w 3395"/>
                <a:gd name="T15" fmla="*/ 97061 h 3342"/>
                <a:gd name="T16" fmla="*/ 1259482 w 3395"/>
                <a:gd name="T17" fmla="*/ 216399 h 3342"/>
                <a:gd name="T18" fmla="*/ 1800397 w 3395"/>
                <a:gd name="T19" fmla="*/ 275803 h 3342"/>
                <a:gd name="T20" fmla="*/ 1621683 w 3395"/>
                <a:gd name="T21" fmla="*/ 573882 h 3342"/>
                <a:gd name="T22" fmla="*/ 1800397 w 3395"/>
                <a:gd name="T23" fmla="*/ 871431 h 3342"/>
                <a:gd name="T24" fmla="*/ 226972 w 3395"/>
                <a:gd name="T25" fmla="*/ 1499413 h 3342"/>
                <a:gd name="T26" fmla="*/ 843721 w 3395"/>
                <a:gd name="T27" fmla="*/ 1677094 h 3342"/>
                <a:gd name="T28" fmla="*/ 1460469 w 3395"/>
                <a:gd name="T29" fmla="*/ 1499413 h 3342"/>
                <a:gd name="T30" fmla="*/ 1097738 w 3395"/>
                <a:gd name="T31" fmla="*/ 1340296 h 3342"/>
                <a:gd name="T32" fmla="*/ 1106754 w 3395"/>
                <a:gd name="T33" fmla="*/ 1240583 h 3342"/>
                <a:gd name="T34" fmla="*/ 1687441 w 3395"/>
                <a:gd name="T35" fmla="*/ 1499413 h 3342"/>
                <a:gd name="T36" fmla="*/ 843721 w 3395"/>
                <a:gd name="T37" fmla="*/ 1772564 h 3342"/>
                <a:gd name="T38" fmla="*/ 0 w 3395"/>
                <a:gd name="T39" fmla="*/ 1499413 h 3342"/>
                <a:gd name="T40" fmla="*/ 573794 w 3395"/>
                <a:gd name="T41" fmla="*/ 1241113 h 3342"/>
                <a:gd name="T42" fmla="*/ 582279 w 3395"/>
                <a:gd name="T43" fmla="*/ 1341357 h 3342"/>
                <a:gd name="T44" fmla="*/ 226972 w 3395"/>
                <a:gd name="T45" fmla="*/ 1499413 h 334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395" h="3342">
                  <a:moveTo>
                    <a:pt x="3395" y="1643"/>
                  </a:moveTo>
                  <a:cubicBezTo>
                    <a:pt x="3395" y="1643"/>
                    <a:pt x="2824" y="1531"/>
                    <a:pt x="2375" y="1531"/>
                  </a:cubicBezTo>
                  <a:cubicBezTo>
                    <a:pt x="1926" y="1531"/>
                    <a:pt x="1721" y="1306"/>
                    <a:pt x="1721" y="1306"/>
                  </a:cubicBezTo>
                  <a:cubicBezTo>
                    <a:pt x="1721" y="2963"/>
                    <a:pt x="1721" y="2963"/>
                    <a:pt x="1721" y="2963"/>
                  </a:cubicBezTo>
                  <a:cubicBezTo>
                    <a:pt x="1449" y="2963"/>
                    <a:pt x="1449" y="2963"/>
                    <a:pt x="1449" y="2963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721" y="183"/>
                    <a:pt x="1721" y="183"/>
                    <a:pt x="1721" y="183"/>
                  </a:cubicBezTo>
                  <a:cubicBezTo>
                    <a:pt x="1721" y="183"/>
                    <a:pt x="1926" y="408"/>
                    <a:pt x="2375" y="408"/>
                  </a:cubicBezTo>
                  <a:cubicBezTo>
                    <a:pt x="2824" y="408"/>
                    <a:pt x="3395" y="520"/>
                    <a:pt x="3395" y="520"/>
                  </a:cubicBezTo>
                  <a:cubicBezTo>
                    <a:pt x="3058" y="1082"/>
                    <a:pt x="3058" y="1082"/>
                    <a:pt x="3058" y="1082"/>
                  </a:cubicBezTo>
                  <a:lnTo>
                    <a:pt x="3395" y="1643"/>
                  </a:lnTo>
                  <a:close/>
                  <a:moveTo>
                    <a:pt x="428" y="2827"/>
                  </a:moveTo>
                  <a:cubicBezTo>
                    <a:pt x="428" y="3012"/>
                    <a:pt x="1020" y="3162"/>
                    <a:pt x="1591" y="3162"/>
                  </a:cubicBezTo>
                  <a:cubicBezTo>
                    <a:pt x="2162" y="3162"/>
                    <a:pt x="2754" y="3012"/>
                    <a:pt x="2754" y="2827"/>
                  </a:cubicBezTo>
                  <a:cubicBezTo>
                    <a:pt x="2754" y="2695"/>
                    <a:pt x="2451" y="2581"/>
                    <a:pt x="2070" y="2527"/>
                  </a:cubicBezTo>
                  <a:cubicBezTo>
                    <a:pt x="2087" y="2339"/>
                    <a:pt x="2087" y="2339"/>
                    <a:pt x="2087" y="2339"/>
                  </a:cubicBezTo>
                  <a:cubicBezTo>
                    <a:pt x="2723" y="2406"/>
                    <a:pt x="3182" y="2599"/>
                    <a:pt x="3182" y="2827"/>
                  </a:cubicBezTo>
                  <a:cubicBezTo>
                    <a:pt x="3182" y="3112"/>
                    <a:pt x="2470" y="3342"/>
                    <a:pt x="1591" y="3342"/>
                  </a:cubicBezTo>
                  <a:cubicBezTo>
                    <a:pt x="712" y="3342"/>
                    <a:pt x="0" y="3112"/>
                    <a:pt x="0" y="2827"/>
                  </a:cubicBezTo>
                  <a:cubicBezTo>
                    <a:pt x="0" y="2601"/>
                    <a:pt x="453" y="2409"/>
                    <a:pt x="1082" y="2340"/>
                  </a:cubicBezTo>
                  <a:cubicBezTo>
                    <a:pt x="1098" y="2529"/>
                    <a:pt x="1098" y="2529"/>
                    <a:pt x="1098" y="2529"/>
                  </a:cubicBezTo>
                  <a:cubicBezTo>
                    <a:pt x="723" y="2584"/>
                    <a:pt x="428" y="2697"/>
                    <a:pt x="428" y="28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9" name="PA-矩形 168">
              <a:extLst>
                <a:ext uri="{FF2B5EF4-FFF2-40B4-BE49-F238E27FC236}">
                  <a16:creationId xmlns:a16="http://schemas.microsoft.com/office/drawing/2014/main" id="{5B86D856-27D9-430A-947F-CECF51DDA9B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74411" y="436051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172">
                <a:defRPr/>
              </a:pPr>
              <a:r>
                <a:rPr lang="zh-CN" altLang="en-US" sz="1400" kern="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城市</a:t>
              </a:r>
            </a:p>
          </p:txBody>
        </p:sp>
      </p:grpSp>
      <p:grpSp>
        <p:nvGrpSpPr>
          <p:cNvPr id="180" name="PA-组合 166">
            <a:extLst>
              <a:ext uri="{FF2B5EF4-FFF2-40B4-BE49-F238E27FC236}">
                <a16:creationId xmlns:a16="http://schemas.microsoft.com/office/drawing/2014/main" id="{DAD96924-7BCC-49D6-8225-6E50FABE049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25081" y="2352288"/>
            <a:ext cx="543739" cy="750025"/>
            <a:chOff x="374411" y="3918270"/>
            <a:chExt cx="543739" cy="750025"/>
          </a:xfrm>
        </p:grpSpPr>
        <p:sp>
          <p:nvSpPr>
            <p:cNvPr id="181" name="PA-KSO_Shape">
              <a:extLst>
                <a:ext uri="{FF2B5EF4-FFF2-40B4-BE49-F238E27FC236}">
                  <a16:creationId xmlns:a16="http://schemas.microsoft.com/office/drawing/2014/main" id="{B067E667-9917-4F79-9214-4F370B31D1C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 bwMode="auto">
            <a:xfrm>
              <a:off x="449171" y="3918270"/>
              <a:ext cx="394221" cy="387964"/>
            </a:xfrm>
            <a:custGeom>
              <a:avLst/>
              <a:gdLst>
                <a:gd name="T0" fmla="*/ 1800397 w 3395"/>
                <a:gd name="T1" fmla="*/ 871431 h 3342"/>
                <a:gd name="T2" fmla="*/ 1259482 w 3395"/>
                <a:gd name="T3" fmla="*/ 812027 h 3342"/>
                <a:gd name="T4" fmla="*/ 912661 w 3395"/>
                <a:gd name="T5" fmla="*/ 692690 h 3342"/>
                <a:gd name="T6" fmla="*/ 912661 w 3395"/>
                <a:gd name="T7" fmla="*/ 1571546 h 3342"/>
                <a:gd name="T8" fmla="*/ 768417 w 3395"/>
                <a:gd name="T9" fmla="*/ 1571546 h 3342"/>
                <a:gd name="T10" fmla="*/ 768417 w 3395"/>
                <a:gd name="T11" fmla="*/ 0 h 3342"/>
                <a:gd name="T12" fmla="*/ 912661 w 3395"/>
                <a:gd name="T13" fmla="*/ 0 h 3342"/>
                <a:gd name="T14" fmla="*/ 912661 w 3395"/>
                <a:gd name="T15" fmla="*/ 97061 h 3342"/>
                <a:gd name="T16" fmla="*/ 1259482 w 3395"/>
                <a:gd name="T17" fmla="*/ 216399 h 3342"/>
                <a:gd name="T18" fmla="*/ 1800397 w 3395"/>
                <a:gd name="T19" fmla="*/ 275803 h 3342"/>
                <a:gd name="T20" fmla="*/ 1621683 w 3395"/>
                <a:gd name="T21" fmla="*/ 573882 h 3342"/>
                <a:gd name="T22" fmla="*/ 1800397 w 3395"/>
                <a:gd name="T23" fmla="*/ 871431 h 3342"/>
                <a:gd name="T24" fmla="*/ 226972 w 3395"/>
                <a:gd name="T25" fmla="*/ 1499413 h 3342"/>
                <a:gd name="T26" fmla="*/ 843721 w 3395"/>
                <a:gd name="T27" fmla="*/ 1677094 h 3342"/>
                <a:gd name="T28" fmla="*/ 1460469 w 3395"/>
                <a:gd name="T29" fmla="*/ 1499413 h 3342"/>
                <a:gd name="T30" fmla="*/ 1097738 w 3395"/>
                <a:gd name="T31" fmla="*/ 1340296 h 3342"/>
                <a:gd name="T32" fmla="*/ 1106754 w 3395"/>
                <a:gd name="T33" fmla="*/ 1240583 h 3342"/>
                <a:gd name="T34" fmla="*/ 1687441 w 3395"/>
                <a:gd name="T35" fmla="*/ 1499413 h 3342"/>
                <a:gd name="T36" fmla="*/ 843721 w 3395"/>
                <a:gd name="T37" fmla="*/ 1772564 h 3342"/>
                <a:gd name="T38" fmla="*/ 0 w 3395"/>
                <a:gd name="T39" fmla="*/ 1499413 h 3342"/>
                <a:gd name="T40" fmla="*/ 573794 w 3395"/>
                <a:gd name="T41" fmla="*/ 1241113 h 3342"/>
                <a:gd name="T42" fmla="*/ 582279 w 3395"/>
                <a:gd name="T43" fmla="*/ 1341357 h 3342"/>
                <a:gd name="T44" fmla="*/ 226972 w 3395"/>
                <a:gd name="T45" fmla="*/ 1499413 h 334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395" h="3342">
                  <a:moveTo>
                    <a:pt x="3395" y="1643"/>
                  </a:moveTo>
                  <a:cubicBezTo>
                    <a:pt x="3395" y="1643"/>
                    <a:pt x="2824" y="1531"/>
                    <a:pt x="2375" y="1531"/>
                  </a:cubicBezTo>
                  <a:cubicBezTo>
                    <a:pt x="1926" y="1531"/>
                    <a:pt x="1721" y="1306"/>
                    <a:pt x="1721" y="1306"/>
                  </a:cubicBezTo>
                  <a:cubicBezTo>
                    <a:pt x="1721" y="2963"/>
                    <a:pt x="1721" y="2963"/>
                    <a:pt x="1721" y="2963"/>
                  </a:cubicBezTo>
                  <a:cubicBezTo>
                    <a:pt x="1449" y="2963"/>
                    <a:pt x="1449" y="2963"/>
                    <a:pt x="1449" y="2963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721" y="183"/>
                    <a:pt x="1721" y="183"/>
                    <a:pt x="1721" y="183"/>
                  </a:cubicBezTo>
                  <a:cubicBezTo>
                    <a:pt x="1721" y="183"/>
                    <a:pt x="1926" y="408"/>
                    <a:pt x="2375" y="408"/>
                  </a:cubicBezTo>
                  <a:cubicBezTo>
                    <a:pt x="2824" y="408"/>
                    <a:pt x="3395" y="520"/>
                    <a:pt x="3395" y="520"/>
                  </a:cubicBezTo>
                  <a:cubicBezTo>
                    <a:pt x="3058" y="1082"/>
                    <a:pt x="3058" y="1082"/>
                    <a:pt x="3058" y="1082"/>
                  </a:cubicBezTo>
                  <a:lnTo>
                    <a:pt x="3395" y="1643"/>
                  </a:lnTo>
                  <a:close/>
                  <a:moveTo>
                    <a:pt x="428" y="2827"/>
                  </a:moveTo>
                  <a:cubicBezTo>
                    <a:pt x="428" y="3012"/>
                    <a:pt x="1020" y="3162"/>
                    <a:pt x="1591" y="3162"/>
                  </a:cubicBezTo>
                  <a:cubicBezTo>
                    <a:pt x="2162" y="3162"/>
                    <a:pt x="2754" y="3012"/>
                    <a:pt x="2754" y="2827"/>
                  </a:cubicBezTo>
                  <a:cubicBezTo>
                    <a:pt x="2754" y="2695"/>
                    <a:pt x="2451" y="2581"/>
                    <a:pt x="2070" y="2527"/>
                  </a:cubicBezTo>
                  <a:cubicBezTo>
                    <a:pt x="2087" y="2339"/>
                    <a:pt x="2087" y="2339"/>
                    <a:pt x="2087" y="2339"/>
                  </a:cubicBezTo>
                  <a:cubicBezTo>
                    <a:pt x="2723" y="2406"/>
                    <a:pt x="3182" y="2599"/>
                    <a:pt x="3182" y="2827"/>
                  </a:cubicBezTo>
                  <a:cubicBezTo>
                    <a:pt x="3182" y="3112"/>
                    <a:pt x="2470" y="3342"/>
                    <a:pt x="1591" y="3342"/>
                  </a:cubicBezTo>
                  <a:cubicBezTo>
                    <a:pt x="712" y="3342"/>
                    <a:pt x="0" y="3112"/>
                    <a:pt x="0" y="2827"/>
                  </a:cubicBezTo>
                  <a:cubicBezTo>
                    <a:pt x="0" y="2601"/>
                    <a:pt x="453" y="2409"/>
                    <a:pt x="1082" y="2340"/>
                  </a:cubicBezTo>
                  <a:cubicBezTo>
                    <a:pt x="1098" y="2529"/>
                    <a:pt x="1098" y="2529"/>
                    <a:pt x="1098" y="2529"/>
                  </a:cubicBezTo>
                  <a:cubicBezTo>
                    <a:pt x="723" y="2584"/>
                    <a:pt x="428" y="2697"/>
                    <a:pt x="428" y="28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2" name="PA-矩形 168">
              <a:extLst>
                <a:ext uri="{FF2B5EF4-FFF2-40B4-BE49-F238E27FC236}">
                  <a16:creationId xmlns:a16="http://schemas.microsoft.com/office/drawing/2014/main" id="{E1EF2CA2-7B1B-4142-AB6A-C5FC6672E0B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74411" y="436051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172">
                <a:defRPr/>
              </a:pPr>
              <a:r>
                <a:rPr lang="zh-CN" altLang="en-US" sz="1400" kern="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城市</a:t>
              </a:r>
            </a:p>
          </p:txBody>
        </p:sp>
      </p:grpSp>
      <p:grpSp>
        <p:nvGrpSpPr>
          <p:cNvPr id="183" name="PA-组合 166">
            <a:extLst>
              <a:ext uri="{FF2B5EF4-FFF2-40B4-BE49-F238E27FC236}">
                <a16:creationId xmlns:a16="http://schemas.microsoft.com/office/drawing/2014/main" id="{DBE15EB3-1BDA-4ACC-BC91-DABBAF9C5DC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248081" y="5076655"/>
            <a:ext cx="543739" cy="750025"/>
            <a:chOff x="374411" y="3918270"/>
            <a:chExt cx="543739" cy="750025"/>
          </a:xfrm>
        </p:grpSpPr>
        <p:sp>
          <p:nvSpPr>
            <p:cNvPr id="184" name="PA-KSO_Shape">
              <a:extLst>
                <a:ext uri="{FF2B5EF4-FFF2-40B4-BE49-F238E27FC236}">
                  <a16:creationId xmlns:a16="http://schemas.microsoft.com/office/drawing/2014/main" id="{BAE0746E-2EAB-4311-9667-E5B4246959E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 bwMode="auto">
            <a:xfrm>
              <a:off x="449171" y="3918270"/>
              <a:ext cx="394221" cy="387964"/>
            </a:xfrm>
            <a:custGeom>
              <a:avLst/>
              <a:gdLst>
                <a:gd name="T0" fmla="*/ 1800397 w 3395"/>
                <a:gd name="T1" fmla="*/ 871431 h 3342"/>
                <a:gd name="T2" fmla="*/ 1259482 w 3395"/>
                <a:gd name="T3" fmla="*/ 812027 h 3342"/>
                <a:gd name="T4" fmla="*/ 912661 w 3395"/>
                <a:gd name="T5" fmla="*/ 692690 h 3342"/>
                <a:gd name="T6" fmla="*/ 912661 w 3395"/>
                <a:gd name="T7" fmla="*/ 1571546 h 3342"/>
                <a:gd name="T8" fmla="*/ 768417 w 3395"/>
                <a:gd name="T9" fmla="*/ 1571546 h 3342"/>
                <a:gd name="T10" fmla="*/ 768417 w 3395"/>
                <a:gd name="T11" fmla="*/ 0 h 3342"/>
                <a:gd name="T12" fmla="*/ 912661 w 3395"/>
                <a:gd name="T13" fmla="*/ 0 h 3342"/>
                <a:gd name="T14" fmla="*/ 912661 w 3395"/>
                <a:gd name="T15" fmla="*/ 97061 h 3342"/>
                <a:gd name="T16" fmla="*/ 1259482 w 3395"/>
                <a:gd name="T17" fmla="*/ 216399 h 3342"/>
                <a:gd name="T18" fmla="*/ 1800397 w 3395"/>
                <a:gd name="T19" fmla="*/ 275803 h 3342"/>
                <a:gd name="T20" fmla="*/ 1621683 w 3395"/>
                <a:gd name="T21" fmla="*/ 573882 h 3342"/>
                <a:gd name="T22" fmla="*/ 1800397 w 3395"/>
                <a:gd name="T23" fmla="*/ 871431 h 3342"/>
                <a:gd name="T24" fmla="*/ 226972 w 3395"/>
                <a:gd name="T25" fmla="*/ 1499413 h 3342"/>
                <a:gd name="T26" fmla="*/ 843721 w 3395"/>
                <a:gd name="T27" fmla="*/ 1677094 h 3342"/>
                <a:gd name="T28" fmla="*/ 1460469 w 3395"/>
                <a:gd name="T29" fmla="*/ 1499413 h 3342"/>
                <a:gd name="T30" fmla="*/ 1097738 w 3395"/>
                <a:gd name="T31" fmla="*/ 1340296 h 3342"/>
                <a:gd name="T32" fmla="*/ 1106754 w 3395"/>
                <a:gd name="T33" fmla="*/ 1240583 h 3342"/>
                <a:gd name="T34" fmla="*/ 1687441 w 3395"/>
                <a:gd name="T35" fmla="*/ 1499413 h 3342"/>
                <a:gd name="T36" fmla="*/ 843721 w 3395"/>
                <a:gd name="T37" fmla="*/ 1772564 h 3342"/>
                <a:gd name="T38" fmla="*/ 0 w 3395"/>
                <a:gd name="T39" fmla="*/ 1499413 h 3342"/>
                <a:gd name="T40" fmla="*/ 573794 w 3395"/>
                <a:gd name="T41" fmla="*/ 1241113 h 3342"/>
                <a:gd name="T42" fmla="*/ 582279 w 3395"/>
                <a:gd name="T43" fmla="*/ 1341357 h 3342"/>
                <a:gd name="T44" fmla="*/ 226972 w 3395"/>
                <a:gd name="T45" fmla="*/ 1499413 h 334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395" h="3342">
                  <a:moveTo>
                    <a:pt x="3395" y="1643"/>
                  </a:moveTo>
                  <a:cubicBezTo>
                    <a:pt x="3395" y="1643"/>
                    <a:pt x="2824" y="1531"/>
                    <a:pt x="2375" y="1531"/>
                  </a:cubicBezTo>
                  <a:cubicBezTo>
                    <a:pt x="1926" y="1531"/>
                    <a:pt x="1721" y="1306"/>
                    <a:pt x="1721" y="1306"/>
                  </a:cubicBezTo>
                  <a:cubicBezTo>
                    <a:pt x="1721" y="2963"/>
                    <a:pt x="1721" y="2963"/>
                    <a:pt x="1721" y="2963"/>
                  </a:cubicBezTo>
                  <a:cubicBezTo>
                    <a:pt x="1449" y="2963"/>
                    <a:pt x="1449" y="2963"/>
                    <a:pt x="1449" y="2963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721" y="183"/>
                    <a:pt x="1721" y="183"/>
                    <a:pt x="1721" y="183"/>
                  </a:cubicBezTo>
                  <a:cubicBezTo>
                    <a:pt x="1721" y="183"/>
                    <a:pt x="1926" y="408"/>
                    <a:pt x="2375" y="408"/>
                  </a:cubicBezTo>
                  <a:cubicBezTo>
                    <a:pt x="2824" y="408"/>
                    <a:pt x="3395" y="520"/>
                    <a:pt x="3395" y="520"/>
                  </a:cubicBezTo>
                  <a:cubicBezTo>
                    <a:pt x="3058" y="1082"/>
                    <a:pt x="3058" y="1082"/>
                    <a:pt x="3058" y="1082"/>
                  </a:cubicBezTo>
                  <a:lnTo>
                    <a:pt x="3395" y="1643"/>
                  </a:lnTo>
                  <a:close/>
                  <a:moveTo>
                    <a:pt x="428" y="2827"/>
                  </a:moveTo>
                  <a:cubicBezTo>
                    <a:pt x="428" y="3012"/>
                    <a:pt x="1020" y="3162"/>
                    <a:pt x="1591" y="3162"/>
                  </a:cubicBezTo>
                  <a:cubicBezTo>
                    <a:pt x="2162" y="3162"/>
                    <a:pt x="2754" y="3012"/>
                    <a:pt x="2754" y="2827"/>
                  </a:cubicBezTo>
                  <a:cubicBezTo>
                    <a:pt x="2754" y="2695"/>
                    <a:pt x="2451" y="2581"/>
                    <a:pt x="2070" y="2527"/>
                  </a:cubicBezTo>
                  <a:cubicBezTo>
                    <a:pt x="2087" y="2339"/>
                    <a:pt x="2087" y="2339"/>
                    <a:pt x="2087" y="2339"/>
                  </a:cubicBezTo>
                  <a:cubicBezTo>
                    <a:pt x="2723" y="2406"/>
                    <a:pt x="3182" y="2599"/>
                    <a:pt x="3182" y="2827"/>
                  </a:cubicBezTo>
                  <a:cubicBezTo>
                    <a:pt x="3182" y="3112"/>
                    <a:pt x="2470" y="3342"/>
                    <a:pt x="1591" y="3342"/>
                  </a:cubicBezTo>
                  <a:cubicBezTo>
                    <a:pt x="712" y="3342"/>
                    <a:pt x="0" y="3112"/>
                    <a:pt x="0" y="2827"/>
                  </a:cubicBezTo>
                  <a:cubicBezTo>
                    <a:pt x="0" y="2601"/>
                    <a:pt x="453" y="2409"/>
                    <a:pt x="1082" y="2340"/>
                  </a:cubicBezTo>
                  <a:cubicBezTo>
                    <a:pt x="1098" y="2529"/>
                    <a:pt x="1098" y="2529"/>
                    <a:pt x="1098" y="2529"/>
                  </a:cubicBezTo>
                  <a:cubicBezTo>
                    <a:pt x="723" y="2584"/>
                    <a:pt x="428" y="2697"/>
                    <a:pt x="428" y="28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5" name="PA-矩形 168">
              <a:extLst>
                <a:ext uri="{FF2B5EF4-FFF2-40B4-BE49-F238E27FC236}">
                  <a16:creationId xmlns:a16="http://schemas.microsoft.com/office/drawing/2014/main" id="{E89016E7-9FB4-40BB-B3CB-908221A71AE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374411" y="436051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172">
                <a:defRPr/>
              </a:pPr>
              <a:r>
                <a:rPr lang="zh-CN" altLang="en-US" sz="1400" kern="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城市</a:t>
              </a:r>
            </a:p>
          </p:txBody>
        </p:sp>
      </p:grpSp>
      <p:grpSp>
        <p:nvGrpSpPr>
          <p:cNvPr id="186" name="PA-组合 166">
            <a:extLst>
              <a:ext uri="{FF2B5EF4-FFF2-40B4-BE49-F238E27FC236}">
                <a16:creationId xmlns:a16="http://schemas.microsoft.com/office/drawing/2014/main" id="{1DDC9832-39CD-4F8D-BE44-0E1D2947546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702396" y="3794754"/>
            <a:ext cx="543739" cy="750025"/>
            <a:chOff x="374411" y="3918270"/>
            <a:chExt cx="543739" cy="750025"/>
          </a:xfrm>
        </p:grpSpPr>
        <p:sp>
          <p:nvSpPr>
            <p:cNvPr id="187" name="PA-KSO_Shape">
              <a:extLst>
                <a:ext uri="{FF2B5EF4-FFF2-40B4-BE49-F238E27FC236}">
                  <a16:creationId xmlns:a16="http://schemas.microsoft.com/office/drawing/2014/main" id="{B2AD1A7F-1F10-40E3-8827-A7D2D13AC89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449171" y="3918270"/>
              <a:ext cx="394221" cy="387964"/>
            </a:xfrm>
            <a:custGeom>
              <a:avLst/>
              <a:gdLst>
                <a:gd name="T0" fmla="*/ 1800397 w 3395"/>
                <a:gd name="T1" fmla="*/ 871431 h 3342"/>
                <a:gd name="T2" fmla="*/ 1259482 w 3395"/>
                <a:gd name="T3" fmla="*/ 812027 h 3342"/>
                <a:gd name="T4" fmla="*/ 912661 w 3395"/>
                <a:gd name="T5" fmla="*/ 692690 h 3342"/>
                <a:gd name="T6" fmla="*/ 912661 w 3395"/>
                <a:gd name="T7" fmla="*/ 1571546 h 3342"/>
                <a:gd name="T8" fmla="*/ 768417 w 3395"/>
                <a:gd name="T9" fmla="*/ 1571546 h 3342"/>
                <a:gd name="T10" fmla="*/ 768417 w 3395"/>
                <a:gd name="T11" fmla="*/ 0 h 3342"/>
                <a:gd name="T12" fmla="*/ 912661 w 3395"/>
                <a:gd name="T13" fmla="*/ 0 h 3342"/>
                <a:gd name="T14" fmla="*/ 912661 w 3395"/>
                <a:gd name="T15" fmla="*/ 97061 h 3342"/>
                <a:gd name="T16" fmla="*/ 1259482 w 3395"/>
                <a:gd name="T17" fmla="*/ 216399 h 3342"/>
                <a:gd name="T18" fmla="*/ 1800397 w 3395"/>
                <a:gd name="T19" fmla="*/ 275803 h 3342"/>
                <a:gd name="T20" fmla="*/ 1621683 w 3395"/>
                <a:gd name="T21" fmla="*/ 573882 h 3342"/>
                <a:gd name="T22" fmla="*/ 1800397 w 3395"/>
                <a:gd name="T23" fmla="*/ 871431 h 3342"/>
                <a:gd name="T24" fmla="*/ 226972 w 3395"/>
                <a:gd name="T25" fmla="*/ 1499413 h 3342"/>
                <a:gd name="T26" fmla="*/ 843721 w 3395"/>
                <a:gd name="T27" fmla="*/ 1677094 h 3342"/>
                <a:gd name="T28" fmla="*/ 1460469 w 3395"/>
                <a:gd name="T29" fmla="*/ 1499413 h 3342"/>
                <a:gd name="T30" fmla="*/ 1097738 w 3395"/>
                <a:gd name="T31" fmla="*/ 1340296 h 3342"/>
                <a:gd name="T32" fmla="*/ 1106754 w 3395"/>
                <a:gd name="T33" fmla="*/ 1240583 h 3342"/>
                <a:gd name="T34" fmla="*/ 1687441 w 3395"/>
                <a:gd name="T35" fmla="*/ 1499413 h 3342"/>
                <a:gd name="T36" fmla="*/ 843721 w 3395"/>
                <a:gd name="T37" fmla="*/ 1772564 h 3342"/>
                <a:gd name="T38" fmla="*/ 0 w 3395"/>
                <a:gd name="T39" fmla="*/ 1499413 h 3342"/>
                <a:gd name="T40" fmla="*/ 573794 w 3395"/>
                <a:gd name="T41" fmla="*/ 1241113 h 3342"/>
                <a:gd name="T42" fmla="*/ 582279 w 3395"/>
                <a:gd name="T43" fmla="*/ 1341357 h 3342"/>
                <a:gd name="T44" fmla="*/ 226972 w 3395"/>
                <a:gd name="T45" fmla="*/ 1499413 h 334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395" h="3342">
                  <a:moveTo>
                    <a:pt x="3395" y="1643"/>
                  </a:moveTo>
                  <a:cubicBezTo>
                    <a:pt x="3395" y="1643"/>
                    <a:pt x="2824" y="1531"/>
                    <a:pt x="2375" y="1531"/>
                  </a:cubicBezTo>
                  <a:cubicBezTo>
                    <a:pt x="1926" y="1531"/>
                    <a:pt x="1721" y="1306"/>
                    <a:pt x="1721" y="1306"/>
                  </a:cubicBezTo>
                  <a:cubicBezTo>
                    <a:pt x="1721" y="2963"/>
                    <a:pt x="1721" y="2963"/>
                    <a:pt x="1721" y="2963"/>
                  </a:cubicBezTo>
                  <a:cubicBezTo>
                    <a:pt x="1449" y="2963"/>
                    <a:pt x="1449" y="2963"/>
                    <a:pt x="1449" y="2963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721" y="183"/>
                    <a:pt x="1721" y="183"/>
                    <a:pt x="1721" y="183"/>
                  </a:cubicBezTo>
                  <a:cubicBezTo>
                    <a:pt x="1721" y="183"/>
                    <a:pt x="1926" y="408"/>
                    <a:pt x="2375" y="408"/>
                  </a:cubicBezTo>
                  <a:cubicBezTo>
                    <a:pt x="2824" y="408"/>
                    <a:pt x="3395" y="520"/>
                    <a:pt x="3395" y="520"/>
                  </a:cubicBezTo>
                  <a:cubicBezTo>
                    <a:pt x="3058" y="1082"/>
                    <a:pt x="3058" y="1082"/>
                    <a:pt x="3058" y="1082"/>
                  </a:cubicBezTo>
                  <a:lnTo>
                    <a:pt x="3395" y="1643"/>
                  </a:lnTo>
                  <a:close/>
                  <a:moveTo>
                    <a:pt x="428" y="2827"/>
                  </a:moveTo>
                  <a:cubicBezTo>
                    <a:pt x="428" y="3012"/>
                    <a:pt x="1020" y="3162"/>
                    <a:pt x="1591" y="3162"/>
                  </a:cubicBezTo>
                  <a:cubicBezTo>
                    <a:pt x="2162" y="3162"/>
                    <a:pt x="2754" y="3012"/>
                    <a:pt x="2754" y="2827"/>
                  </a:cubicBezTo>
                  <a:cubicBezTo>
                    <a:pt x="2754" y="2695"/>
                    <a:pt x="2451" y="2581"/>
                    <a:pt x="2070" y="2527"/>
                  </a:cubicBezTo>
                  <a:cubicBezTo>
                    <a:pt x="2087" y="2339"/>
                    <a:pt x="2087" y="2339"/>
                    <a:pt x="2087" y="2339"/>
                  </a:cubicBezTo>
                  <a:cubicBezTo>
                    <a:pt x="2723" y="2406"/>
                    <a:pt x="3182" y="2599"/>
                    <a:pt x="3182" y="2827"/>
                  </a:cubicBezTo>
                  <a:cubicBezTo>
                    <a:pt x="3182" y="3112"/>
                    <a:pt x="2470" y="3342"/>
                    <a:pt x="1591" y="3342"/>
                  </a:cubicBezTo>
                  <a:cubicBezTo>
                    <a:pt x="712" y="3342"/>
                    <a:pt x="0" y="3112"/>
                    <a:pt x="0" y="2827"/>
                  </a:cubicBezTo>
                  <a:cubicBezTo>
                    <a:pt x="0" y="2601"/>
                    <a:pt x="453" y="2409"/>
                    <a:pt x="1082" y="2340"/>
                  </a:cubicBezTo>
                  <a:cubicBezTo>
                    <a:pt x="1098" y="2529"/>
                    <a:pt x="1098" y="2529"/>
                    <a:pt x="1098" y="2529"/>
                  </a:cubicBezTo>
                  <a:cubicBezTo>
                    <a:pt x="723" y="2584"/>
                    <a:pt x="428" y="2697"/>
                    <a:pt x="428" y="28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8" name="PA-矩形 168">
              <a:extLst>
                <a:ext uri="{FF2B5EF4-FFF2-40B4-BE49-F238E27FC236}">
                  <a16:creationId xmlns:a16="http://schemas.microsoft.com/office/drawing/2014/main" id="{EBBD42FE-9906-4E7E-8D45-95A974DA1E6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74411" y="436051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172">
                <a:defRPr/>
              </a:pPr>
              <a:r>
                <a:rPr lang="zh-CN" altLang="en-US" sz="1400" kern="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城市</a:t>
              </a:r>
            </a:p>
          </p:txBody>
        </p:sp>
      </p:grpSp>
      <p:grpSp>
        <p:nvGrpSpPr>
          <p:cNvPr id="189" name="PA-组合 166">
            <a:extLst>
              <a:ext uri="{FF2B5EF4-FFF2-40B4-BE49-F238E27FC236}">
                <a16:creationId xmlns:a16="http://schemas.microsoft.com/office/drawing/2014/main" id="{3D31B70B-35BF-49D1-B63B-0525EA7AC5D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623292" y="3224440"/>
            <a:ext cx="543739" cy="750025"/>
            <a:chOff x="374411" y="3918270"/>
            <a:chExt cx="543739" cy="750025"/>
          </a:xfrm>
        </p:grpSpPr>
        <p:sp>
          <p:nvSpPr>
            <p:cNvPr id="190" name="PA-KSO_Shape">
              <a:extLst>
                <a:ext uri="{FF2B5EF4-FFF2-40B4-BE49-F238E27FC236}">
                  <a16:creationId xmlns:a16="http://schemas.microsoft.com/office/drawing/2014/main" id="{99C89861-A8D2-4108-8CE9-F00FF3A2C8C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449171" y="3918270"/>
              <a:ext cx="394221" cy="387964"/>
            </a:xfrm>
            <a:custGeom>
              <a:avLst/>
              <a:gdLst>
                <a:gd name="T0" fmla="*/ 1800397 w 3395"/>
                <a:gd name="T1" fmla="*/ 871431 h 3342"/>
                <a:gd name="T2" fmla="*/ 1259482 w 3395"/>
                <a:gd name="T3" fmla="*/ 812027 h 3342"/>
                <a:gd name="T4" fmla="*/ 912661 w 3395"/>
                <a:gd name="T5" fmla="*/ 692690 h 3342"/>
                <a:gd name="T6" fmla="*/ 912661 w 3395"/>
                <a:gd name="T7" fmla="*/ 1571546 h 3342"/>
                <a:gd name="T8" fmla="*/ 768417 w 3395"/>
                <a:gd name="T9" fmla="*/ 1571546 h 3342"/>
                <a:gd name="T10" fmla="*/ 768417 w 3395"/>
                <a:gd name="T11" fmla="*/ 0 h 3342"/>
                <a:gd name="T12" fmla="*/ 912661 w 3395"/>
                <a:gd name="T13" fmla="*/ 0 h 3342"/>
                <a:gd name="T14" fmla="*/ 912661 w 3395"/>
                <a:gd name="T15" fmla="*/ 97061 h 3342"/>
                <a:gd name="T16" fmla="*/ 1259482 w 3395"/>
                <a:gd name="T17" fmla="*/ 216399 h 3342"/>
                <a:gd name="T18" fmla="*/ 1800397 w 3395"/>
                <a:gd name="T19" fmla="*/ 275803 h 3342"/>
                <a:gd name="T20" fmla="*/ 1621683 w 3395"/>
                <a:gd name="T21" fmla="*/ 573882 h 3342"/>
                <a:gd name="T22" fmla="*/ 1800397 w 3395"/>
                <a:gd name="T23" fmla="*/ 871431 h 3342"/>
                <a:gd name="T24" fmla="*/ 226972 w 3395"/>
                <a:gd name="T25" fmla="*/ 1499413 h 3342"/>
                <a:gd name="T26" fmla="*/ 843721 w 3395"/>
                <a:gd name="T27" fmla="*/ 1677094 h 3342"/>
                <a:gd name="T28" fmla="*/ 1460469 w 3395"/>
                <a:gd name="T29" fmla="*/ 1499413 h 3342"/>
                <a:gd name="T30" fmla="*/ 1097738 w 3395"/>
                <a:gd name="T31" fmla="*/ 1340296 h 3342"/>
                <a:gd name="T32" fmla="*/ 1106754 w 3395"/>
                <a:gd name="T33" fmla="*/ 1240583 h 3342"/>
                <a:gd name="T34" fmla="*/ 1687441 w 3395"/>
                <a:gd name="T35" fmla="*/ 1499413 h 3342"/>
                <a:gd name="T36" fmla="*/ 843721 w 3395"/>
                <a:gd name="T37" fmla="*/ 1772564 h 3342"/>
                <a:gd name="T38" fmla="*/ 0 w 3395"/>
                <a:gd name="T39" fmla="*/ 1499413 h 3342"/>
                <a:gd name="T40" fmla="*/ 573794 w 3395"/>
                <a:gd name="T41" fmla="*/ 1241113 h 3342"/>
                <a:gd name="T42" fmla="*/ 582279 w 3395"/>
                <a:gd name="T43" fmla="*/ 1341357 h 3342"/>
                <a:gd name="T44" fmla="*/ 226972 w 3395"/>
                <a:gd name="T45" fmla="*/ 1499413 h 334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395" h="3342">
                  <a:moveTo>
                    <a:pt x="3395" y="1643"/>
                  </a:moveTo>
                  <a:cubicBezTo>
                    <a:pt x="3395" y="1643"/>
                    <a:pt x="2824" y="1531"/>
                    <a:pt x="2375" y="1531"/>
                  </a:cubicBezTo>
                  <a:cubicBezTo>
                    <a:pt x="1926" y="1531"/>
                    <a:pt x="1721" y="1306"/>
                    <a:pt x="1721" y="1306"/>
                  </a:cubicBezTo>
                  <a:cubicBezTo>
                    <a:pt x="1721" y="2963"/>
                    <a:pt x="1721" y="2963"/>
                    <a:pt x="1721" y="2963"/>
                  </a:cubicBezTo>
                  <a:cubicBezTo>
                    <a:pt x="1449" y="2963"/>
                    <a:pt x="1449" y="2963"/>
                    <a:pt x="1449" y="2963"/>
                  </a:cubicBezTo>
                  <a:cubicBezTo>
                    <a:pt x="1449" y="0"/>
                    <a:pt x="1449" y="0"/>
                    <a:pt x="1449" y="0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721" y="183"/>
                    <a:pt x="1721" y="183"/>
                    <a:pt x="1721" y="183"/>
                  </a:cubicBezTo>
                  <a:cubicBezTo>
                    <a:pt x="1721" y="183"/>
                    <a:pt x="1926" y="408"/>
                    <a:pt x="2375" y="408"/>
                  </a:cubicBezTo>
                  <a:cubicBezTo>
                    <a:pt x="2824" y="408"/>
                    <a:pt x="3395" y="520"/>
                    <a:pt x="3395" y="520"/>
                  </a:cubicBezTo>
                  <a:cubicBezTo>
                    <a:pt x="3058" y="1082"/>
                    <a:pt x="3058" y="1082"/>
                    <a:pt x="3058" y="1082"/>
                  </a:cubicBezTo>
                  <a:lnTo>
                    <a:pt x="3395" y="1643"/>
                  </a:lnTo>
                  <a:close/>
                  <a:moveTo>
                    <a:pt x="428" y="2827"/>
                  </a:moveTo>
                  <a:cubicBezTo>
                    <a:pt x="428" y="3012"/>
                    <a:pt x="1020" y="3162"/>
                    <a:pt x="1591" y="3162"/>
                  </a:cubicBezTo>
                  <a:cubicBezTo>
                    <a:pt x="2162" y="3162"/>
                    <a:pt x="2754" y="3012"/>
                    <a:pt x="2754" y="2827"/>
                  </a:cubicBezTo>
                  <a:cubicBezTo>
                    <a:pt x="2754" y="2695"/>
                    <a:pt x="2451" y="2581"/>
                    <a:pt x="2070" y="2527"/>
                  </a:cubicBezTo>
                  <a:cubicBezTo>
                    <a:pt x="2087" y="2339"/>
                    <a:pt x="2087" y="2339"/>
                    <a:pt x="2087" y="2339"/>
                  </a:cubicBezTo>
                  <a:cubicBezTo>
                    <a:pt x="2723" y="2406"/>
                    <a:pt x="3182" y="2599"/>
                    <a:pt x="3182" y="2827"/>
                  </a:cubicBezTo>
                  <a:cubicBezTo>
                    <a:pt x="3182" y="3112"/>
                    <a:pt x="2470" y="3342"/>
                    <a:pt x="1591" y="3342"/>
                  </a:cubicBezTo>
                  <a:cubicBezTo>
                    <a:pt x="712" y="3342"/>
                    <a:pt x="0" y="3112"/>
                    <a:pt x="0" y="2827"/>
                  </a:cubicBezTo>
                  <a:cubicBezTo>
                    <a:pt x="0" y="2601"/>
                    <a:pt x="453" y="2409"/>
                    <a:pt x="1082" y="2340"/>
                  </a:cubicBezTo>
                  <a:cubicBezTo>
                    <a:pt x="1098" y="2529"/>
                    <a:pt x="1098" y="2529"/>
                    <a:pt x="1098" y="2529"/>
                  </a:cubicBezTo>
                  <a:cubicBezTo>
                    <a:pt x="723" y="2584"/>
                    <a:pt x="428" y="2697"/>
                    <a:pt x="428" y="28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1" name="PA-矩形 168">
              <a:extLst>
                <a:ext uri="{FF2B5EF4-FFF2-40B4-BE49-F238E27FC236}">
                  <a16:creationId xmlns:a16="http://schemas.microsoft.com/office/drawing/2014/main" id="{7DF0293D-2F61-44B2-90D8-D5B824A6EBF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74411" y="436051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172">
                <a:defRPr/>
              </a:pPr>
              <a:r>
                <a:rPr lang="zh-CN" altLang="en-US" sz="1400" kern="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城市</a:t>
              </a:r>
            </a:p>
          </p:txBody>
        </p:sp>
      </p:grpSp>
      <p:sp>
        <p:nvSpPr>
          <p:cNvPr id="196" name="文本框 195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<a:extLst>
              <a:ext uri="{FF2B5EF4-FFF2-40B4-BE49-F238E27FC236}">
                <a16:creationId xmlns:a16="http://schemas.microsoft.com/office/drawing/2014/main" id="{F5F22F7D-4391-432C-8340-7B587B8B32C5}"/>
              </a:ext>
            </a:extLst>
          </p:cNvPr>
          <p:cNvSpPr txBox="1"/>
          <p:nvPr/>
        </p:nvSpPr>
        <p:spPr>
          <a:xfrm>
            <a:off x="5448609" y="2338475"/>
            <a:ext cx="1408514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70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$1,548,263,998</a:t>
            </a:r>
          </a:p>
          <a:p>
            <a:r>
              <a:rPr lang="zh-CN" altLang="en-US" sz="74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简单总结内容文字位置</a:t>
            </a:r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058D2489-5417-41E1-B86E-B2678B5207C8}"/>
              </a:ext>
            </a:extLst>
          </p:cNvPr>
          <p:cNvGrpSpPr/>
          <p:nvPr/>
        </p:nvGrpSpPr>
        <p:grpSpPr>
          <a:xfrm>
            <a:off x="4778180" y="5484375"/>
            <a:ext cx="1233011" cy="346352"/>
            <a:chOff x="1384110" y="2935726"/>
            <a:chExt cx="1976230" cy="513969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435B3B0C-6BA2-46AC-A3CD-2F2E1DC23A4C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236" name="椭圆 12">
                <a:extLst>
                  <a:ext uri="{FF2B5EF4-FFF2-40B4-BE49-F238E27FC236}">
                    <a16:creationId xmlns:a16="http://schemas.microsoft.com/office/drawing/2014/main" id="{70182788-7C2E-49BB-8C32-6C3678379493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7" name="椭圆 13">
                <a:extLst>
                  <a:ext uri="{FF2B5EF4-FFF2-40B4-BE49-F238E27FC236}">
                    <a16:creationId xmlns:a16="http://schemas.microsoft.com/office/drawing/2014/main" id="{60ECAFDE-F9DD-4115-9A17-B4C64FD9DD01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8" name="椭圆 15">
                <a:extLst>
                  <a:ext uri="{FF2B5EF4-FFF2-40B4-BE49-F238E27FC236}">
                    <a16:creationId xmlns:a16="http://schemas.microsoft.com/office/drawing/2014/main" id="{10005EC4-C236-4A56-9C30-DDD6817EF74A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9" name="椭圆 16">
                <a:extLst>
                  <a:ext uri="{FF2B5EF4-FFF2-40B4-BE49-F238E27FC236}">
                    <a16:creationId xmlns:a16="http://schemas.microsoft.com/office/drawing/2014/main" id="{092BB718-0EA4-431D-8E84-8E7BD10D30E4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E5ADCDAB-A750-4FAF-A89A-ADDF804689C6}"/>
                </a:ext>
              </a:extLst>
            </p:cNvPr>
            <p:cNvSpPr txBox="1"/>
            <p:nvPr/>
          </p:nvSpPr>
          <p:spPr>
            <a:xfrm>
              <a:off x="1649148" y="2992969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4CED22F8-4ACD-4B1C-8216-28B00D7FB5E6}"/>
              </a:ext>
            </a:extLst>
          </p:cNvPr>
          <p:cNvGrpSpPr/>
          <p:nvPr/>
        </p:nvGrpSpPr>
        <p:grpSpPr>
          <a:xfrm>
            <a:off x="2273489" y="3139000"/>
            <a:ext cx="1233011" cy="346352"/>
            <a:chOff x="1384110" y="2935726"/>
            <a:chExt cx="1976230" cy="513969"/>
          </a:xfrm>
        </p:grpSpPr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6254DA6A-2ED4-4DB4-8D81-F4E558E679A7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243" name="椭圆 12">
                <a:extLst>
                  <a:ext uri="{FF2B5EF4-FFF2-40B4-BE49-F238E27FC236}">
                    <a16:creationId xmlns:a16="http://schemas.microsoft.com/office/drawing/2014/main" id="{1298D3C9-A098-4043-A766-0BB633531F3B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44" name="椭圆 13">
                <a:extLst>
                  <a:ext uri="{FF2B5EF4-FFF2-40B4-BE49-F238E27FC236}">
                    <a16:creationId xmlns:a16="http://schemas.microsoft.com/office/drawing/2014/main" id="{AB006AC9-41E7-4D6F-99EB-9FF8A215ABA1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45" name="椭圆 15">
                <a:extLst>
                  <a:ext uri="{FF2B5EF4-FFF2-40B4-BE49-F238E27FC236}">
                    <a16:creationId xmlns:a16="http://schemas.microsoft.com/office/drawing/2014/main" id="{E494E154-403B-4F96-BEC0-93B0644B1F05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46" name="椭圆 16">
                <a:extLst>
                  <a:ext uri="{FF2B5EF4-FFF2-40B4-BE49-F238E27FC236}">
                    <a16:creationId xmlns:a16="http://schemas.microsoft.com/office/drawing/2014/main" id="{72FB210D-D377-43BC-A589-178D0E933D74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87235E4A-43FF-4DC8-81B2-651C4EB426C6}"/>
                </a:ext>
              </a:extLst>
            </p:cNvPr>
            <p:cNvSpPr txBox="1"/>
            <p:nvPr/>
          </p:nvSpPr>
          <p:spPr>
            <a:xfrm>
              <a:off x="1649148" y="2992969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45BFDA64-CB2E-4E1A-932A-38AD02EA5773}"/>
              </a:ext>
            </a:extLst>
          </p:cNvPr>
          <p:cNvGrpSpPr/>
          <p:nvPr/>
        </p:nvGrpSpPr>
        <p:grpSpPr>
          <a:xfrm>
            <a:off x="7212109" y="4198427"/>
            <a:ext cx="1233011" cy="346352"/>
            <a:chOff x="1384110" y="2935726"/>
            <a:chExt cx="1976230" cy="513969"/>
          </a:xfrm>
        </p:grpSpPr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D53DD643-BF06-41D9-9FC4-7F8C9AF2A254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250" name="椭圆 12">
                <a:extLst>
                  <a:ext uri="{FF2B5EF4-FFF2-40B4-BE49-F238E27FC236}">
                    <a16:creationId xmlns:a16="http://schemas.microsoft.com/office/drawing/2014/main" id="{D13E9D40-1D6A-4297-B60E-28BC2C3BD862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51" name="椭圆 13">
                <a:extLst>
                  <a:ext uri="{FF2B5EF4-FFF2-40B4-BE49-F238E27FC236}">
                    <a16:creationId xmlns:a16="http://schemas.microsoft.com/office/drawing/2014/main" id="{EE80E691-207F-4920-AFDA-B7AEFD81C702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52" name="椭圆 15">
                <a:extLst>
                  <a:ext uri="{FF2B5EF4-FFF2-40B4-BE49-F238E27FC236}">
                    <a16:creationId xmlns:a16="http://schemas.microsoft.com/office/drawing/2014/main" id="{D337A02E-403B-4B1C-A818-DA1138930CCA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53" name="椭圆 16">
                <a:extLst>
                  <a:ext uri="{FF2B5EF4-FFF2-40B4-BE49-F238E27FC236}">
                    <a16:creationId xmlns:a16="http://schemas.microsoft.com/office/drawing/2014/main" id="{61F12B38-5808-4AAF-ADBA-4B445E9AA558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75F54A6C-D7DD-4CB4-9D3A-DDA0E2743F52}"/>
                </a:ext>
              </a:extLst>
            </p:cNvPr>
            <p:cNvSpPr txBox="1"/>
            <p:nvPr/>
          </p:nvSpPr>
          <p:spPr>
            <a:xfrm>
              <a:off x="1649148" y="2992969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EA729A2A-0ABE-4639-89E2-584723C39C86}"/>
              </a:ext>
            </a:extLst>
          </p:cNvPr>
          <p:cNvGrpSpPr/>
          <p:nvPr/>
        </p:nvGrpSpPr>
        <p:grpSpPr>
          <a:xfrm>
            <a:off x="9157191" y="3263421"/>
            <a:ext cx="1233011" cy="346352"/>
            <a:chOff x="1384110" y="2935726"/>
            <a:chExt cx="1976230" cy="513969"/>
          </a:xfrm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489602C5-4039-4353-8C9C-537260770F05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257" name="椭圆 12">
                <a:extLst>
                  <a:ext uri="{FF2B5EF4-FFF2-40B4-BE49-F238E27FC236}">
                    <a16:creationId xmlns:a16="http://schemas.microsoft.com/office/drawing/2014/main" id="{2950869C-E586-472F-B89F-C8CCEF278369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58" name="椭圆 13">
                <a:extLst>
                  <a:ext uri="{FF2B5EF4-FFF2-40B4-BE49-F238E27FC236}">
                    <a16:creationId xmlns:a16="http://schemas.microsoft.com/office/drawing/2014/main" id="{25BEA15A-C4DA-4279-BD3B-D97A1E43F83A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59" name="椭圆 15">
                <a:extLst>
                  <a:ext uri="{FF2B5EF4-FFF2-40B4-BE49-F238E27FC236}">
                    <a16:creationId xmlns:a16="http://schemas.microsoft.com/office/drawing/2014/main" id="{09FD9C25-6D13-4795-B241-1DB3F992C55E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60" name="椭圆 16">
                <a:extLst>
                  <a:ext uri="{FF2B5EF4-FFF2-40B4-BE49-F238E27FC236}">
                    <a16:creationId xmlns:a16="http://schemas.microsoft.com/office/drawing/2014/main" id="{9C64D485-C211-4195-8D75-6EC0750F28CB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A4381D63-572D-496D-AA9C-E00DFD103353}"/>
                </a:ext>
              </a:extLst>
            </p:cNvPr>
            <p:cNvSpPr txBox="1"/>
            <p:nvPr/>
          </p:nvSpPr>
          <p:spPr>
            <a:xfrm>
              <a:off x="1649148" y="2992969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411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E48F4E3-6925-46BA-95B3-D83EC1805367}"/>
              </a:ext>
            </a:extLst>
          </p:cNvPr>
          <p:cNvSpPr/>
          <p:nvPr/>
        </p:nvSpPr>
        <p:spPr>
          <a:xfrm>
            <a:off x="558800" y="-1491829"/>
            <a:ext cx="11074400" cy="11074400"/>
          </a:xfrm>
          <a:prstGeom prst="ellipse">
            <a:avLst/>
          </a:prstGeom>
          <a:gradFill flip="none" rotWithShape="1">
            <a:gsLst>
              <a:gs pos="59000">
                <a:schemeClr val="accent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EE06E95-5036-441A-97E7-85E1B995D19D}"/>
              </a:ext>
            </a:extLst>
          </p:cNvPr>
          <p:cNvSpPr/>
          <p:nvPr/>
        </p:nvSpPr>
        <p:spPr>
          <a:xfrm>
            <a:off x="2895602" y="1000582"/>
            <a:ext cx="6400798" cy="6400798"/>
          </a:xfrm>
          <a:prstGeom prst="ellipse">
            <a:avLst/>
          </a:prstGeom>
          <a:gradFill flip="none" rotWithShape="1">
            <a:gsLst>
              <a:gs pos="58000">
                <a:schemeClr val="accent1"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F841389-D309-4D81-82D2-A5B0A39B8A55}"/>
              </a:ext>
            </a:extLst>
          </p:cNvPr>
          <p:cNvSpPr/>
          <p:nvPr/>
        </p:nvSpPr>
        <p:spPr>
          <a:xfrm>
            <a:off x="4652782" y="2760675"/>
            <a:ext cx="2886435" cy="2880610"/>
          </a:xfrm>
          <a:custGeom>
            <a:avLst/>
            <a:gdLst>
              <a:gd name="connsiteX0" fmla="*/ 2756534 w 2992754"/>
              <a:gd name="connsiteY0" fmla="*/ 691568 h 2986714"/>
              <a:gd name="connsiteX1" fmla="*/ 2812150 w 2992754"/>
              <a:gd name="connsiteY1" fmla="*/ 783115 h 2986714"/>
              <a:gd name="connsiteX2" fmla="*/ 2992754 w 2992754"/>
              <a:gd name="connsiteY2" fmla="*/ 1496377 h 2986714"/>
              <a:gd name="connsiteX3" fmla="*/ 1797949 w 2992754"/>
              <a:gd name="connsiteY3" fmla="*/ 2962353 h 2986714"/>
              <a:gd name="connsiteX4" fmla="*/ 1666321 w 2992754"/>
              <a:gd name="connsiteY4" fmla="*/ 2982442 h 2986714"/>
              <a:gd name="connsiteX5" fmla="*/ 1666321 w 2992754"/>
              <a:gd name="connsiteY5" fmla="*/ 2465609 h 2986714"/>
              <a:gd name="connsiteX6" fmla="*/ 1694866 w 2992754"/>
              <a:gd name="connsiteY6" fmla="*/ 2461253 h 2986714"/>
              <a:gd name="connsiteX7" fmla="*/ 2481262 w 2992754"/>
              <a:gd name="connsiteY7" fmla="*/ 1496377 h 2986714"/>
              <a:gd name="connsiteX8" fmla="*/ 2403865 w 2992754"/>
              <a:gd name="connsiteY8" fmla="*/ 1113015 h 2986714"/>
              <a:gd name="connsiteX9" fmla="*/ 2381811 w 2992754"/>
              <a:gd name="connsiteY9" fmla="*/ 1067233 h 2986714"/>
              <a:gd name="connsiteX10" fmla="*/ 268996 w 2992754"/>
              <a:gd name="connsiteY10" fmla="*/ 641769 h 2986714"/>
              <a:gd name="connsiteX11" fmla="*/ 639001 w 2992754"/>
              <a:gd name="connsiteY11" fmla="*/ 1012704 h 2986714"/>
              <a:gd name="connsiteX12" fmla="*/ 630362 w 2992754"/>
              <a:gd name="connsiteY12" fmla="*/ 1026922 h 2986714"/>
              <a:gd name="connsiteX13" fmla="*/ 511492 w 2992754"/>
              <a:gd name="connsiteY13" fmla="*/ 1496377 h 2986714"/>
              <a:gd name="connsiteX14" fmla="*/ 1297889 w 2992754"/>
              <a:gd name="connsiteY14" fmla="*/ 2461253 h 2986714"/>
              <a:gd name="connsiteX15" fmla="*/ 1376761 w 2992754"/>
              <a:gd name="connsiteY15" fmla="*/ 2473290 h 2986714"/>
              <a:gd name="connsiteX16" fmla="*/ 1376761 w 2992754"/>
              <a:gd name="connsiteY16" fmla="*/ 2986714 h 2986714"/>
              <a:gd name="connsiteX17" fmla="*/ 1343381 w 2992754"/>
              <a:gd name="connsiteY17" fmla="*/ 2985029 h 2986714"/>
              <a:gd name="connsiteX18" fmla="*/ 0 w 2992754"/>
              <a:gd name="connsiteY18" fmla="*/ 1496377 h 2986714"/>
              <a:gd name="connsiteX19" fmla="*/ 255558 w 2992754"/>
              <a:gd name="connsiteY19" fmla="*/ 659739 h 2986714"/>
              <a:gd name="connsiteX20" fmla="*/ 1496377 w 2992754"/>
              <a:gd name="connsiteY20" fmla="*/ 0 h 2986714"/>
              <a:gd name="connsiteX21" fmla="*/ 2554476 w 2992754"/>
              <a:gd name="connsiteY21" fmla="*/ 438279 h 2986714"/>
              <a:gd name="connsiteX22" fmla="*/ 2576276 w 2992754"/>
              <a:gd name="connsiteY22" fmla="*/ 462265 h 2986714"/>
              <a:gd name="connsiteX23" fmla="*/ 2213907 w 2992754"/>
              <a:gd name="connsiteY23" fmla="*/ 825545 h 2986714"/>
              <a:gd name="connsiteX24" fmla="*/ 2192796 w 2992754"/>
              <a:gd name="connsiteY24" fmla="*/ 799958 h 2986714"/>
              <a:gd name="connsiteX25" fmla="*/ 1496377 w 2992754"/>
              <a:gd name="connsiteY25" fmla="*/ 511492 h 2986714"/>
              <a:gd name="connsiteX26" fmla="*/ 945719 w 2992754"/>
              <a:gd name="connsiteY26" fmla="*/ 679695 h 2986714"/>
              <a:gd name="connsiteX27" fmla="*/ 819606 w 2992754"/>
              <a:gd name="connsiteY27" fmla="*/ 783748 h 2986714"/>
              <a:gd name="connsiteX28" fmla="*/ 457541 w 2992754"/>
              <a:gd name="connsiteY28" fmla="*/ 420773 h 2986714"/>
              <a:gd name="connsiteX29" fmla="*/ 544543 w 2992754"/>
              <a:gd name="connsiteY29" fmla="*/ 341700 h 2986714"/>
              <a:gd name="connsiteX30" fmla="*/ 1496377 w 2992754"/>
              <a:gd name="connsiteY30" fmla="*/ 0 h 298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992754" h="2986714">
                <a:moveTo>
                  <a:pt x="2756534" y="691568"/>
                </a:moveTo>
                <a:lnTo>
                  <a:pt x="2812150" y="783115"/>
                </a:lnTo>
                <a:cubicBezTo>
                  <a:pt x="2927329" y="995142"/>
                  <a:pt x="2992754" y="1238119"/>
                  <a:pt x="2992754" y="1496377"/>
                </a:cubicBezTo>
                <a:cubicBezTo>
                  <a:pt x="2992754" y="2219500"/>
                  <a:pt x="2479823" y="2822822"/>
                  <a:pt x="1797949" y="2962353"/>
                </a:cubicBezTo>
                <a:lnTo>
                  <a:pt x="1666321" y="2982442"/>
                </a:lnTo>
                <a:lnTo>
                  <a:pt x="1666321" y="2465609"/>
                </a:lnTo>
                <a:lnTo>
                  <a:pt x="1694866" y="2461253"/>
                </a:lnTo>
                <a:cubicBezTo>
                  <a:pt x="2143661" y="2369416"/>
                  <a:pt x="2481262" y="1972322"/>
                  <a:pt x="2481262" y="1496377"/>
                </a:cubicBezTo>
                <a:cubicBezTo>
                  <a:pt x="2481262" y="1360393"/>
                  <a:pt x="2453703" y="1230845"/>
                  <a:pt x="2403865" y="1113015"/>
                </a:cubicBezTo>
                <a:lnTo>
                  <a:pt x="2381811" y="1067233"/>
                </a:lnTo>
                <a:close/>
                <a:moveTo>
                  <a:pt x="268996" y="641769"/>
                </a:moveTo>
                <a:lnTo>
                  <a:pt x="639001" y="1012704"/>
                </a:lnTo>
                <a:lnTo>
                  <a:pt x="630362" y="1026922"/>
                </a:lnTo>
                <a:cubicBezTo>
                  <a:pt x="554554" y="1166474"/>
                  <a:pt x="511492" y="1326397"/>
                  <a:pt x="511492" y="1496377"/>
                </a:cubicBezTo>
                <a:cubicBezTo>
                  <a:pt x="511492" y="1972322"/>
                  <a:pt x="849093" y="2369416"/>
                  <a:pt x="1297889" y="2461253"/>
                </a:cubicBezTo>
                <a:lnTo>
                  <a:pt x="1376761" y="2473290"/>
                </a:lnTo>
                <a:lnTo>
                  <a:pt x="1376761" y="2986714"/>
                </a:lnTo>
                <a:lnTo>
                  <a:pt x="1343381" y="2985029"/>
                </a:lnTo>
                <a:cubicBezTo>
                  <a:pt x="588824" y="2908399"/>
                  <a:pt x="0" y="2271152"/>
                  <a:pt x="0" y="1496377"/>
                </a:cubicBezTo>
                <a:cubicBezTo>
                  <a:pt x="0" y="1186467"/>
                  <a:pt x="94212" y="898562"/>
                  <a:pt x="255558" y="659739"/>
                </a:cubicBezTo>
                <a:close/>
                <a:moveTo>
                  <a:pt x="1496377" y="0"/>
                </a:moveTo>
                <a:cubicBezTo>
                  <a:pt x="1909590" y="0"/>
                  <a:pt x="2283684" y="167488"/>
                  <a:pt x="2554476" y="438279"/>
                </a:cubicBezTo>
                <a:lnTo>
                  <a:pt x="2576276" y="462265"/>
                </a:lnTo>
                <a:lnTo>
                  <a:pt x="2213907" y="825545"/>
                </a:lnTo>
                <a:lnTo>
                  <a:pt x="2192796" y="799958"/>
                </a:lnTo>
                <a:cubicBezTo>
                  <a:pt x="2014567" y="621729"/>
                  <a:pt x="1768346" y="511492"/>
                  <a:pt x="1496377" y="511492"/>
                </a:cubicBezTo>
                <a:cubicBezTo>
                  <a:pt x="1292401" y="511492"/>
                  <a:pt x="1102907" y="573500"/>
                  <a:pt x="945719" y="679695"/>
                </a:cubicBezTo>
                <a:lnTo>
                  <a:pt x="819606" y="783748"/>
                </a:lnTo>
                <a:lnTo>
                  <a:pt x="457541" y="420773"/>
                </a:lnTo>
                <a:lnTo>
                  <a:pt x="544543" y="341700"/>
                </a:lnTo>
                <a:cubicBezTo>
                  <a:pt x="803205" y="128233"/>
                  <a:pt x="1134816" y="0"/>
                  <a:pt x="1496377" y="0"/>
                </a:cubicBezTo>
                <a:close/>
              </a:path>
            </a:pathLst>
          </a:custGeom>
          <a:gradFill flip="none" rotWithShape="1">
            <a:gsLst>
              <a:gs pos="17000">
                <a:schemeClr val="accent1">
                  <a:alpha val="4000"/>
                </a:schemeClr>
              </a:gs>
              <a:gs pos="100000">
                <a:schemeClr val="accent1">
                  <a:alpha val="3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0464172-2F37-47B5-869E-31CD79F67B0F}"/>
              </a:ext>
            </a:extLst>
          </p:cNvPr>
          <p:cNvSpPr/>
          <p:nvPr/>
        </p:nvSpPr>
        <p:spPr>
          <a:xfrm>
            <a:off x="5295795" y="3378936"/>
            <a:ext cx="1616014" cy="1616014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A78DB30-2E24-47B6-81FE-518E8D938B73}"/>
              </a:ext>
            </a:extLst>
          </p:cNvPr>
          <p:cNvSpPr/>
          <p:nvPr/>
        </p:nvSpPr>
        <p:spPr>
          <a:xfrm>
            <a:off x="5472223" y="3555364"/>
            <a:ext cx="1263157" cy="126315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FBC2B9B-34D8-468E-BB18-89853DAB6F00}"/>
              </a:ext>
            </a:extLst>
          </p:cNvPr>
          <p:cNvSpPr/>
          <p:nvPr/>
        </p:nvSpPr>
        <p:spPr>
          <a:xfrm>
            <a:off x="5552605" y="3635746"/>
            <a:ext cx="1102396" cy="110239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76EDA2C-BB7A-4D25-A8F2-A92433CD98AD}"/>
              </a:ext>
            </a:extLst>
          </p:cNvPr>
          <p:cNvSpPr/>
          <p:nvPr/>
        </p:nvSpPr>
        <p:spPr>
          <a:xfrm rot="14487245" flipH="1">
            <a:off x="5424688" y="1581711"/>
            <a:ext cx="1405554" cy="1405554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28485E19-D550-4DE7-85B2-2E85A31C0396}"/>
              </a:ext>
            </a:extLst>
          </p:cNvPr>
          <p:cNvSpPr/>
          <p:nvPr/>
        </p:nvSpPr>
        <p:spPr>
          <a:xfrm rot="27726" flipH="1">
            <a:off x="5971815" y="2805559"/>
            <a:ext cx="276694" cy="361385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DA896BB-21EC-4443-A70F-3DF353D345A9}"/>
              </a:ext>
            </a:extLst>
          </p:cNvPr>
          <p:cNvSpPr/>
          <p:nvPr/>
        </p:nvSpPr>
        <p:spPr>
          <a:xfrm rot="14487245" flipH="1">
            <a:off x="5569272" y="1737096"/>
            <a:ext cx="1102396" cy="110239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097A879-5CFC-4FDC-8CE4-7D487024580E}"/>
              </a:ext>
            </a:extLst>
          </p:cNvPr>
          <p:cNvSpPr/>
          <p:nvPr/>
        </p:nvSpPr>
        <p:spPr>
          <a:xfrm rot="19298817">
            <a:off x="3839827" y="4244065"/>
            <a:ext cx="3017294" cy="1104370"/>
          </a:xfrm>
          <a:prstGeom prst="roundRect">
            <a:avLst>
              <a:gd name="adj" fmla="val 50000"/>
            </a:avLst>
          </a:prstGeom>
          <a:noFill/>
          <a:ln w="15875">
            <a:gradFill>
              <a:gsLst>
                <a:gs pos="0">
                  <a:schemeClr val="accent1">
                    <a:lumMod val="75000"/>
                    <a:alpha val="21000"/>
                  </a:schemeClr>
                </a:gs>
                <a:gs pos="97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0D82D00-DB7E-4B19-BE63-126542E8B04F}"/>
              </a:ext>
            </a:extLst>
          </p:cNvPr>
          <p:cNvSpPr/>
          <p:nvPr/>
        </p:nvSpPr>
        <p:spPr>
          <a:xfrm rot="2301183" flipH="1">
            <a:off x="5344994" y="4244259"/>
            <a:ext cx="3017294" cy="1104370"/>
          </a:xfrm>
          <a:prstGeom prst="roundRect">
            <a:avLst>
              <a:gd name="adj" fmla="val 50000"/>
            </a:avLst>
          </a:prstGeom>
          <a:noFill/>
          <a:ln w="15875">
            <a:gradFill>
              <a:gsLst>
                <a:gs pos="0">
                  <a:schemeClr val="accent1">
                    <a:lumMod val="75000"/>
                    <a:alpha val="21000"/>
                  </a:schemeClr>
                </a:gs>
                <a:gs pos="97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5368E37-72DE-47E4-8426-8BD9134EE48B}"/>
              </a:ext>
            </a:extLst>
          </p:cNvPr>
          <p:cNvSpPr/>
          <p:nvPr/>
        </p:nvSpPr>
        <p:spPr>
          <a:xfrm rot="5400000">
            <a:off x="4587115" y="2694410"/>
            <a:ext cx="3017294" cy="1104370"/>
          </a:xfrm>
          <a:prstGeom prst="roundRect">
            <a:avLst>
              <a:gd name="adj" fmla="val 50000"/>
            </a:avLst>
          </a:prstGeom>
          <a:noFill/>
          <a:ln w="15875">
            <a:gradFill flip="none" rotWithShape="1">
              <a:gsLst>
                <a:gs pos="0">
                  <a:schemeClr val="accent1">
                    <a:lumMod val="75000"/>
                    <a:alpha val="21000"/>
                  </a:schemeClr>
                </a:gs>
                <a:gs pos="97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28DD305-FCB3-471D-9B78-A7051A2B3ACD}"/>
              </a:ext>
            </a:extLst>
          </p:cNvPr>
          <p:cNvSpPr/>
          <p:nvPr/>
        </p:nvSpPr>
        <p:spPr>
          <a:xfrm rot="781926" flipH="1">
            <a:off x="6873831" y="4695414"/>
            <a:ext cx="1405554" cy="1405554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33F4BB41-4F5D-47D2-8FA3-35FAE85008CE}"/>
              </a:ext>
            </a:extLst>
          </p:cNvPr>
          <p:cNvSpPr/>
          <p:nvPr/>
        </p:nvSpPr>
        <p:spPr>
          <a:xfrm rot="7922407" flipH="1">
            <a:off x="6924788" y="4738837"/>
            <a:ext cx="276694" cy="361385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20DF83E-7991-423A-A2E1-725F047805C2}"/>
              </a:ext>
            </a:extLst>
          </p:cNvPr>
          <p:cNvSpPr/>
          <p:nvPr/>
        </p:nvSpPr>
        <p:spPr>
          <a:xfrm rot="781926" flipH="1">
            <a:off x="7027205" y="4839234"/>
            <a:ext cx="1102396" cy="110239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E3D1AB0-2D5C-4CE0-AF1E-AF1CCA420AEF}"/>
              </a:ext>
            </a:extLst>
          </p:cNvPr>
          <p:cNvSpPr/>
          <p:nvPr/>
        </p:nvSpPr>
        <p:spPr>
          <a:xfrm rot="7164447" flipH="1">
            <a:off x="3899580" y="4689135"/>
            <a:ext cx="1405554" cy="1405554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A03C54D8-4834-4921-8497-76062DF67C66}"/>
              </a:ext>
            </a:extLst>
          </p:cNvPr>
          <p:cNvSpPr/>
          <p:nvPr/>
        </p:nvSpPr>
        <p:spPr>
          <a:xfrm rot="14304928" flipH="1">
            <a:off x="5068017" y="4853524"/>
            <a:ext cx="276694" cy="361385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F035CDE-675F-4CCE-A6A8-9129F4F1A67B}"/>
              </a:ext>
            </a:extLst>
          </p:cNvPr>
          <p:cNvSpPr/>
          <p:nvPr/>
        </p:nvSpPr>
        <p:spPr>
          <a:xfrm rot="7164447" flipH="1">
            <a:off x="4058096" y="4844624"/>
            <a:ext cx="1102396" cy="110239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5" name="矩形 24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DCC43288-D1C7-4027-8E17-3120582D5698}"/>
              </a:ext>
            </a:extLst>
          </p:cNvPr>
          <p:cNvSpPr/>
          <p:nvPr/>
        </p:nvSpPr>
        <p:spPr>
          <a:xfrm>
            <a:off x="5669647" y="2002608"/>
            <a:ext cx="915635" cy="419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云计算</a:t>
            </a:r>
          </a:p>
        </p:txBody>
      </p:sp>
      <p:sp>
        <p:nvSpPr>
          <p:cNvPr id="26" name="矩形 25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A2E456FA-144A-47B1-97BC-1A5495AE6212}"/>
              </a:ext>
            </a:extLst>
          </p:cNvPr>
          <p:cNvSpPr/>
          <p:nvPr/>
        </p:nvSpPr>
        <p:spPr>
          <a:xfrm>
            <a:off x="4258787" y="5217487"/>
            <a:ext cx="671979" cy="419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平台</a:t>
            </a:r>
          </a:p>
        </p:txBody>
      </p:sp>
      <p:sp>
        <p:nvSpPr>
          <p:cNvPr id="27" name="矩形 26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AA330700-BD64-4B9C-91E4-914ECEA3E0DD}"/>
              </a:ext>
            </a:extLst>
          </p:cNvPr>
          <p:cNvSpPr/>
          <p:nvPr/>
        </p:nvSpPr>
        <p:spPr>
          <a:xfrm>
            <a:off x="7301561" y="5214500"/>
            <a:ext cx="671979" cy="419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算力</a:t>
            </a:r>
          </a:p>
        </p:txBody>
      </p:sp>
      <p:sp>
        <p:nvSpPr>
          <p:cNvPr id="28" name="Graphic 21">
            <a:extLst>
              <a:ext uri="{FF2B5EF4-FFF2-40B4-BE49-F238E27FC236}">
                <a16:creationId xmlns:a16="http://schemas.microsoft.com/office/drawing/2014/main" id="{1217A214-D106-4517-A067-E6D09E45DCA1}"/>
              </a:ext>
            </a:extLst>
          </p:cNvPr>
          <p:cNvSpPr/>
          <p:nvPr/>
        </p:nvSpPr>
        <p:spPr>
          <a:xfrm>
            <a:off x="5896946" y="3968790"/>
            <a:ext cx="413712" cy="496455"/>
          </a:xfrm>
          <a:custGeom>
            <a:avLst/>
            <a:gdLst>
              <a:gd name="connsiteX0" fmla="*/ 403701 w 413712"/>
              <a:gd name="connsiteY0" fmla="*/ 73393 h 496455"/>
              <a:gd name="connsiteX1" fmla="*/ 212359 w 413712"/>
              <a:gd name="connsiteY1" fmla="*/ 993 h 496455"/>
              <a:gd name="connsiteX2" fmla="*/ 201375 w 413712"/>
              <a:gd name="connsiteY2" fmla="*/ 993 h 496455"/>
              <a:gd name="connsiteX3" fmla="*/ 10033 w 413712"/>
              <a:gd name="connsiteY3" fmla="*/ 73393 h 496455"/>
              <a:gd name="connsiteX4" fmla="*/ 0 w 413712"/>
              <a:gd name="connsiteY4" fmla="*/ 87914 h 496455"/>
              <a:gd name="connsiteX5" fmla="*/ 0 w 413712"/>
              <a:gd name="connsiteY5" fmla="*/ 251930 h 496455"/>
              <a:gd name="connsiteX6" fmla="*/ 203195 w 413712"/>
              <a:gd name="connsiteY6" fmla="*/ 496021 h 496455"/>
              <a:gd name="connsiteX7" fmla="*/ 206856 w 413712"/>
              <a:gd name="connsiteY7" fmla="*/ 496455 h 496455"/>
              <a:gd name="connsiteX8" fmla="*/ 210518 w 413712"/>
              <a:gd name="connsiteY8" fmla="*/ 496021 h 496455"/>
              <a:gd name="connsiteX9" fmla="*/ 413713 w 413712"/>
              <a:gd name="connsiteY9" fmla="*/ 251930 h 496455"/>
              <a:gd name="connsiteX10" fmla="*/ 413713 w 413712"/>
              <a:gd name="connsiteY10" fmla="*/ 87914 h 496455"/>
              <a:gd name="connsiteX11" fmla="*/ 403701 w 413712"/>
              <a:gd name="connsiteY11" fmla="*/ 73393 h 496455"/>
              <a:gd name="connsiteX12" fmla="*/ 249055 w 413712"/>
              <a:gd name="connsiteY12" fmla="*/ 349401 h 496455"/>
              <a:gd name="connsiteX13" fmla="*/ 225887 w 413712"/>
              <a:gd name="connsiteY13" fmla="*/ 372362 h 496455"/>
              <a:gd name="connsiteX14" fmla="*/ 187825 w 413712"/>
              <a:gd name="connsiteY14" fmla="*/ 372362 h 496455"/>
              <a:gd name="connsiteX15" fmla="*/ 164658 w 413712"/>
              <a:gd name="connsiteY15" fmla="*/ 345678 h 496455"/>
              <a:gd name="connsiteX16" fmla="*/ 164658 w 413712"/>
              <a:gd name="connsiteY16" fmla="*/ 334507 h 496455"/>
              <a:gd name="connsiteX17" fmla="*/ 249055 w 413712"/>
              <a:gd name="connsiteY17" fmla="*/ 334507 h 496455"/>
              <a:gd name="connsiteX18" fmla="*/ 265810 w 413712"/>
              <a:gd name="connsiteY18" fmla="*/ 288171 h 496455"/>
              <a:gd name="connsiteX19" fmla="*/ 249675 w 413712"/>
              <a:gd name="connsiteY19" fmla="*/ 313822 h 496455"/>
              <a:gd name="connsiteX20" fmla="*/ 164244 w 413712"/>
              <a:gd name="connsiteY20" fmla="*/ 313822 h 496455"/>
              <a:gd name="connsiteX21" fmla="*/ 149143 w 413712"/>
              <a:gd name="connsiteY21" fmla="*/ 289206 h 496455"/>
              <a:gd name="connsiteX22" fmla="*/ 113771 w 413712"/>
              <a:gd name="connsiteY22" fmla="*/ 214737 h 496455"/>
              <a:gd name="connsiteX23" fmla="*/ 205408 w 413712"/>
              <a:gd name="connsiteY23" fmla="*/ 124134 h 496455"/>
              <a:gd name="connsiteX24" fmla="*/ 272430 w 413712"/>
              <a:gd name="connsiteY24" fmla="*/ 151026 h 496455"/>
              <a:gd name="connsiteX25" fmla="*/ 299942 w 413712"/>
              <a:gd name="connsiteY25" fmla="*/ 216599 h 496455"/>
              <a:gd name="connsiteX26" fmla="*/ 265810 w 413712"/>
              <a:gd name="connsiteY26" fmla="*/ 288171 h 49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3712" h="496455">
                <a:moveTo>
                  <a:pt x="403701" y="73393"/>
                </a:moveTo>
                <a:lnTo>
                  <a:pt x="212359" y="993"/>
                </a:lnTo>
                <a:cubicBezTo>
                  <a:pt x="208801" y="-331"/>
                  <a:pt x="204932" y="-331"/>
                  <a:pt x="201375" y="993"/>
                </a:cubicBezTo>
                <a:lnTo>
                  <a:pt x="10033" y="73393"/>
                </a:lnTo>
                <a:cubicBezTo>
                  <a:pt x="3992" y="75689"/>
                  <a:pt x="0" y="81460"/>
                  <a:pt x="0" y="87914"/>
                </a:cubicBezTo>
                <a:lnTo>
                  <a:pt x="0" y="251930"/>
                </a:lnTo>
                <a:cubicBezTo>
                  <a:pt x="0" y="444369"/>
                  <a:pt x="201168" y="495524"/>
                  <a:pt x="203195" y="496021"/>
                </a:cubicBezTo>
                <a:cubicBezTo>
                  <a:pt x="204395" y="496310"/>
                  <a:pt x="205615" y="496455"/>
                  <a:pt x="206856" y="496455"/>
                </a:cubicBezTo>
                <a:cubicBezTo>
                  <a:pt x="208097" y="496455"/>
                  <a:pt x="209318" y="496310"/>
                  <a:pt x="210518" y="496021"/>
                </a:cubicBezTo>
                <a:cubicBezTo>
                  <a:pt x="212545" y="495524"/>
                  <a:pt x="413713" y="444369"/>
                  <a:pt x="413713" y="251930"/>
                </a:cubicBezTo>
                <a:lnTo>
                  <a:pt x="413713" y="87914"/>
                </a:lnTo>
                <a:cubicBezTo>
                  <a:pt x="413713" y="81460"/>
                  <a:pt x="409720" y="75689"/>
                  <a:pt x="403701" y="73393"/>
                </a:cubicBezTo>
                <a:close/>
                <a:moveTo>
                  <a:pt x="249055" y="349401"/>
                </a:moveTo>
                <a:cubicBezTo>
                  <a:pt x="249055" y="362019"/>
                  <a:pt x="238712" y="372362"/>
                  <a:pt x="225887" y="372362"/>
                </a:cubicBezTo>
                <a:lnTo>
                  <a:pt x="187825" y="372362"/>
                </a:lnTo>
                <a:cubicBezTo>
                  <a:pt x="176655" y="372362"/>
                  <a:pt x="164658" y="364088"/>
                  <a:pt x="164658" y="345678"/>
                </a:cubicBezTo>
                <a:lnTo>
                  <a:pt x="164658" y="334507"/>
                </a:lnTo>
                <a:lnTo>
                  <a:pt x="249055" y="334507"/>
                </a:lnTo>
                <a:close/>
                <a:moveTo>
                  <a:pt x="265810" y="288171"/>
                </a:moveTo>
                <a:cubicBezTo>
                  <a:pt x="257122" y="295205"/>
                  <a:pt x="251537" y="304306"/>
                  <a:pt x="249675" y="313822"/>
                </a:cubicBezTo>
                <a:lnTo>
                  <a:pt x="164244" y="313822"/>
                </a:lnTo>
                <a:cubicBezTo>
                  <a:pt x="162796" y="304513"/>
                  <a:pt x="157624" y="295825"/>
                  <a:pt x="149143" y="289206"/>
                </a:cubicBezTo>
                <a:cubicBezTo>
                  <a:pt x="126182" y="271209"/>
                  <a:pt x="113150" y="244111"/>
                  <a:pt x="113771" y="214737"/>
                </a:cubicBezTo>
                <a:cubicBezTo>
                  <a:pt x="114805" y="165506"/>
                  <a:pt x="155970" y="124755"/>
                  <a:pt x="205408" y="124134"/>
                </a:cubicBezTo>
                <a:cubicBezTo>
                  <a:pt x="230438" y="123514"/>
                  <a:pt x="254433" y="133236"/>
                  <a:pt x="272430" y="151026"/>
                </a:cubicBezTo>
                <a:cubicBezTo>
                  <a:pt x="290219" y="168402"/>
                  <a:pt x="299942" y="191776"/>
                  <a:pt x="299942" y="216599"/>
                </a:cubicBezTo>
                <a:cubicBezTo>
                  <a:pt x="299942" y="244525"/>
                  <a:pt x="287551" y="270589"/>
                  <a:pt x="265810" y="288171"/>
                </a:cubicBezTo>
                <a:close/>
              </a:path>
            </a:pathLst>
          </a:custGeom>
          <a:gradFill>
            <a:gsLst>
              <a:gs pos="49000">
                <a:schemeClr val="bg1"/>
              </a:gs>
              <a:gs pos="2000">
                <a:schemeClr val="bg1"/>
              </a:gs>
              <a:gs pos="100000">
                <a:schemeClr val="accent1"/>
              </a:gs>
            </a:gsLst>
            <a:lin ang="72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object 48">
            <a:extLst>
              <a:ext uri="{FF2B5EF4-FFF2-40B4-BE49-F238E27FC236}">
                <a16:creationId xmlns:a16="http://schemas.microsoft.com/office/drawing/2014/main" id="{96BB9A7B-4B42-4EC3-8866-796CBA263002}"/>
              </a:ext>
            </a:extLst>
          </p:cNvPr>
          <p:cNvSpPr txBox="1"/>
          <p:nvPr/>
        </p:nvSpPr>
        <p:spPr>
          <a:xfrm>
            <a:off x="7355265" y="1828876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  <p:sp>
        <p:nvSpPr>
          <p:cNvPr id="46" name="object 48">
            <a:extLst>
              <a:ext uri="{FF2B5EF4-FFF2-40B4-BE49-F238E27FC236}">
                <a16:creationId xmlns:a16="http://schemas.microsoft.com/office/drawing/2014/main" id="{F79C3B38-FF72-4A55-98F1-6486C8DA32C2}"/>
              </a:ext>
            </a:extLst>
          </p:cNvPr>
          <p:cNvSpPr txBox="1"/>
          <p:nvPr/>
        </p:nvSpPr>
        <p:spPr>
          <a:xfrm>
            <a:off x="8880878" y="5165376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449A8308-4CA3-404A-868E-99D0CFFD5365}"/>
              </a:ext>
            </a:extLst>
          </p:cNvPr>
          <p:cNvSpPr txBox="1"/>
          <p:nvPr/>
        </p:nvSpPr>
        <p:spPr>
          <a:xfrm>
            <a:off x="-277152" y="4755242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 algn="r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 algn="r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 algn="r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  <p:sp>
        <p:nvSpPr>
          <p:cNvPr id="48" name="Oval 152">
            <a:extLst>
              <a:ext uri="{FF2B5EF4-FFF2-40B4-BE49-F238E27FC236}">
                <a16:creationId xmlns:a16="http://schemas.microsoft.com/office/drawing/2014/main" id="{5823CA65-5072-4ADA-A8DC-C9D404A690C7}"/>
              </a:ext>
            </a:extLst>
          </p:cNvPr>
          <p:cNvSpPr/>
          <p:nvPr/>
        </p:nvSpPr>
        <p:spPr>
          <a:xfrm>
            <a:off x="2500107" y="4045371"/>
            <a:ext cx="874162" cy="87415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Oval 152">
            <a:extLst>
              <a:ext uri="{FF2B5EF4-FFF2-40B4-BE49-F238E27FC236}">
                <a16:creationId xmlns:a16="http://schemas.microsoft.com/office/drawing/2014/main" id="{123CFDB4-E372-4279-B45E-52B5FA2D916D}"/>
              </a:ext>
            </a:extLst>
          </p:cNvPr>
          <p:cNvSpPr/>
          <p:nvPr/>
        </p:nvSpPr>
        <p:spPr>
          <a:xfrm>
            <a:off x="7101661" y="1046998"/>
            <a:ext cx="874162" cy="87415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Oval 152">
            <a:extLst>
              <a:ext uri="{FF2B5EF4-FFF2-40B4-BE49-F238E27FC236}">
                <a16:creationId xmlns:a16="http://schemas.microsoft.com/office/drawing/2014/main" id="{7EED566E-9D13-4A5F-8354-144505E44836}"/>
              </a:ext>
            </a:extLst>
          </p:cNvPr>
          <p:cNvSpPr/>
          <p:nvPr/>
        </p:nvSpPr>
        <p:spPr>
          <a:xfrm>
            <a:off x="8748647" y="4465245"/>
            <a:ext cx="874162" cy="87415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0468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AF4F70D7-68CC-4B73-87A4-8BB14417017A}"/>
              </a:ext>
            </a:extLst>
          </p:cNvPr>
          <p:cNvSpPr/>
          <p:nvPr/>
        </p:nvSpPr>
        <p:spPr>
          <a:xfrm>
            <a:off x="-3091803" y="-231133"/>
            <a:ext cx="8655640" cy="8655636"/>
          </a:xfrm>
          <a:prstGeom prst="arc">
            <a:avLst>
              <a:gd name="adj1" fmla="val 10778902"/>
              <a:gd name="adj2" fmla="val 10677250"/>
            </a:avLst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44000">
                <a:schemeClr val="accent1">
                  <a:alpha val="0"/>
                </a:schemeClr>
              </a:gs>
              <a:gs pos="0">
                <a:schemeClr val="accent1">
                  <a:alpha val="1000"/>
                </a:schemeClr>
              </a:gs>
            </a:gsLst>
            <a:lin ang="10200000" scaled="0"/>
            <a:tileRect/>
          </a:gradFill>
          <a:ln w="25400" cap="flat">
            <a:gradFill flip="none" rotWithShape="1">
              <a:gsLst>
                <a:gs pos="0">
                  <a:schemeClr val="accent1">
                    <a:alpha val="9000"/>
                  </a:schemeClr>
                </a:gs>
                <a:gs pos="49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zh-CN" altLang="en-US">
              <a:cs typeface="+mn-ea"/>
            </a:endParaRPr>
          </a:p>
        </p:txBody>
      </p:sp>
      <p:sp>
        <p:nvSpPr>
          <p:cNvPr id="3" name="箭头: 右 2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63CCCAC7-B542-4F9D-AF9E-738518EF4537}"/>
              </a:ext>
            </a:extLst>
          </p:cNvPr>
          <p:cNvSpPr/>
          <p:nvPr/>
        </p:nvSpPr>
        <p:spPr>
          <a:xfrm>
            <a:off x="4388353" y="3460917"/>
            <a:ext cx="1858569" cy="882542"/>
          </a:xfrm>
          <a:prstGeom prst="rightArrow">
            <a:avLst>
              <a:gd name="adj1" fmla="val 100000"/>
              <a:gd name="adj2" fmla="val 3716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53000">
                <a:schemeClr val="bg1"/>
              </a:gs>
            </a:gsLst>
            <a:lin ang="0" scaled="1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椭圆 3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3CF5A3CE-3E1C-4DA3-9BE1-29AEDAC976EA}"/>
              </a:ext>
            </a:extLst>
          </p:cNvPr>
          <p:cNvSpPr/>
          <p:nvPr/>
        </p:nvSpPr>
        <p:spPr>
          <a:xfrm>
            <a:off x="7268438" y="2603414"/>
            <a:ext cx="2615786" cy="2615784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椭圆 4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5F169B76-97DB-4C47-8108-9EC6F05FFC13}"/>
              </a:ext>
            </a:extLst>
          </p:cNvPr>
          <p:cNvSpPr/>
          <p:nvPr/>
        </p:nvSpPr>
        <p:spPr>
          <a:xfrm>
            <a:off x="7136768" y="2471744"/>
            <a:ext cx="2879126" cy="2879124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椭圆 5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6E5142F7-F3DE-4F9C-A6CA-D7320A3A8A74}"/>
              </a:ext>
            </a:extLst>
          </p:cNvPr>
          <p:cNvSpPr/>
          <p:nvPr/>
        </p:nvSpPr>
        <p:spPr>
          <a:xfrm>
            <a:off x="7006760" y="2341736"/>
            <a:ext cx="3139142" cy="313914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F07FCAB-1849-4321-9E04-FF6BD3508681}"/>
              </a:ext>
            </a:extLst>
          </p:cNvPr>
          <p:cNvSpPr/>
          <p:nvPr/>
        </p:nvSpPr>
        <p:spPr>
          <a:xfrm>
            <a:off x="7965075" y="1680908"/>
            <a:ext cx="1222511" cy="1222511"/>
          </a:xfrm>
          <a:custGeom>
            <a:avLst/>
            <a:gdLst>
              <a:gd name="connsiteX0" fmla="*/ 0 w 1222511"/>
              <a:gd name="connsiteY0" fmla="*/ 611256 h 1222511"/>
              <a:gd name="connsiteX1" fmla="*/ 611256 w 1222511"/>
              <a:gd name="connsiteY1" fmla="*/ 0 h 1222511"/>
              <a:gd name="connsiteX2" fmla="*/ 1222512 w 1222511"/>
              <a:gd name="connsiteY2" fmla="*/ 611256 h 1222511"/>
              <a:gd name="connsiteX3" fmla="*/ 611256 w 1222511"/>
              <a:gd name="connsiteY3" fmla="*/ 1222512 h 1222511"/>
              <a:gd name="connsiteX4" fmla="*/ 0 w 1222511"/>
              <a:gd name="connsiteY4" fmla="*/ 611256 h 122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1" h="1222511">
                <a:moveTo>
                  <a:pt x="0" y="611256"/>
                </a:moveTo>
                <a:cubicBezTo>
                  <a:pt x="0" y="273669"/>
                  <a:pt x="273669" y="0"/>
                  <a:pt x="611256" y="0"/>
                </a:cubicBezTo>
                <a:cubicBezTo>
                  <a:pt x="948843" y="0"/>
                  <a:pt x="1222512" y="273669"/>
                  <a:pt x="1222512" y="611256"/>
                </a:cubicBezTo>
                <a:cubicBezTo>
                  <a:pt x="1222512" y="948843"/>
                  <a:pt x="948843" y="1222512"/>
                  <a:pt x="611256" y="1222512"/>
                </a:cubicBezTo>
                <a:cubicBezTo>
                  <a:pt x="273669" y="1222512"/>
                  <a:pt x="0" y="948843"/>
                  <a:pt x="0" y="61125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F7D61F2-4D90-4DDA-9AC7-6073A2F01F7B}"/>
              </a:ext>
            </a:extLst>
          </p:cNvPr>
          <p:cNvSpPr/>
          <p:nvPr/>
        </p:nvSpPr>
        <p:spPr>
          <a:xfrm>
            <a:off x="9451837" y="2761104"/>
            <a:ext cx="1222511" cy="1222511"/>
          </a:xfrm>
          <a:custGeom>
            <a:avLst/>
            <a:gdLst>
              <a:gd name="connsiteX0" fmla="*/ 0 w 1222511"/>
              <a:gd name="connsiteY0" fmla="*/ 611256 h 1222511"/>
              <a:gd name="connsiteX1" fmla="*/ 611256 w 1222511"/>
              <a:gd name="connsiteY1" fmla="*/ 0 h 1222511"/>
              <a:gd name="connsiteX2" fmla="*/ 1222512 w 1222511"/>
              <a:gd name="connsiteY2" fmla="*/ 611256 h 1222511"/>
              <a:gd name="connsiteX3" fmla="*/ 611256 w 1222511"/>
              <a:gd name="connsiteY3" fmla="*/ 1222512 h 1222511"/>
              <a:gd name="connsiteX4" fmla="*/ 0 w 1222511"/>
              <a:gd name="connsiteY4" fmla="*/ 611256 h 122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1" h="1222511">
                <a:moveTo>
                  <a:pt x="0" y="611256"/>
                </a:moveTo>
                <a:cubicBezTo>
                  <a:pt x="0" y="273669"/>
                  <a:pt x="273669" y="0"/>
                  <a:pt x="611256" y="0"/>
                </a:cubicBezTo>
                <a:cubicBezTo>
                  <a:pt x="948843" y="0"/>
                  <a:pt x="1222512" y="273669"/>
                  <a:pt x="1222512" y="611256"/>
                </a:cubicBezTo>
                <a:cubicBezTo>
                  <a:pt x="1222512" y="948843"/>
                  <a:pt x="948843" y="1222512"/>
                  <a:pt x="611256" y="1222512"/>
                </a:cubicBezTo>
                <a:cubicBezTo>
                  <a:pt x="273669" y="1222512"/>
                  <a:pt x="0" y="948843"/>
                  <a:pt x="0" y="61125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92C47C9-DDD5-4C3E-9B03-59A65EEDA063}"/>
              </a:ext>
            </a:extLst>
          </p:cNvPr>
          <p:cNvSpPr>
            <a:spLocks noChangeAspect="1"/>
          </p:cNvSpPr>
          <p:nvPr/>
        </p:nvSpPr>
        <p:spPr>
          <a:xfrm>
            <a:off x="8883944" y="4508897"/>
            <a:ext cx="1222511" cy="1222511"/>
          </a:xfrm>
          <a:custGeom>
            <a:avLst/>
            <a:gdLst>
              <a:gd name="connsiteX0" fmla="*/ 0 w 1222511"/>
              <a:gd name="connsiteY0" fmla="*/ 611256 h 1222511"/>
              <a:gd name="connsiteX1" fmla="*/ 611256 w 1222511"/>
              <a:gd name="connsiteY1" fmla="*/ 0 h 1222511"/>
              <a:gd name="connsiteX2" fmla="*/ 1222512 w 1222511"/>
              <a:gd name="connsiteY2" fmla="*/ 611256 h 1222511"/>
              <a:gd name="connsiteX3" fmla="*/ 611256 w 1222511"/>
              <a:gd name="connsiteY3" fmla="*/ 1222512 h 1222511"/>
              <a:gd name="connsiteX4" fmla="*/ 0 w 1222511"/>
              <a:gd name="connsiteY4" fmla="*/ 611256 h 122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1" h="1222511">
                <a:moveTo>
                  <a:pt x="0" y="611256"/>
                </a:moveTo>
                <a:cubicBezTo>
                  <a:pt x="0" y="273669"/>
                  <a:pt x="273669" y="0"/>
                  <a:pt x="611256" y="0"/>
                </a:cubicBezTo>
                <a:cubicBezTo>
                  <a:pt x="948843" y="0"/>
                  <a:pt x="1222512" y="273669"/>
                  <a:pt x="1222512" y="611256"/>
                </a:cubicBezTo>
                <a:cubicBezTo>
                  <a:pt x="1222512" y="948843"/>
                  <a:pt x="948843" y="1222512"/>
                  <a:pt x="611256" y="1222512"/>
                </a:cubicBezTo>
                <a:cubicBezTo>
                  <a:pt x="273669" y="1222512"/>
                  <a:pt x="0" y="948843"/>
                  <a:pt x="0" y="61125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61F55DF-A539-418B-9855-0D6DE8FEEAD8}"/>
              </a:ext>
            </a:extLst>
          </p:cNvPr>
          <p:cNvSpPr/>
          <p:nvPr/>
        </p:nvSpPr>
        <p:spPr>
          <a:xfrm>
            <a:off x="7046205" y="4508897"/>
            <a:ext cx="1222511" cy="1222511"/>
          </a:xfrm>
          <a:custGeom>
            <a:avLst/>
            <a:gdLst>
              <a:gd name="connsiteX0" fmla="*/ 0 w 1222511"/>
              <a:gd name="connsiteY0" fmla="*/ 611256 h 1222511"/>
              <a:gd name="connsiteX1" fmla="*/ 611256 w 1222511"/>
              <a:gd name="connsiteY1" fmla="*/ 0 h 1222511"/>
              <a:gd name="connsiteX2" fmla="*/ 1222512 w 1222511"/>
              <a:gd name="connsiteY2" fmla="*/ 611256 h 1222511"/>
              <a:gd name="connsiteX3" fmla="*/ 611256 w 1222511"/>
              <a:gd name="connsiteY3" fmla="*/ 1222512 h 1222511"/>
              <a:gd name="connsiteX4" fmla="*/ 0 w 1222511"/>
              <a:gd name="connsiteY4" fmla="*/ 611256 h 122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1" h="1222511">
                <a:moveTo>
                  <a:pt x="0" y="611256"/>
                </a:moveTo>
                <a:cubicBezTo>
                  <a:pt x="0" y="273669"/>
                  <a:pt x="273669" y="0"/>
                  <a:pt x="611256" y="0"/>
                </a:cubicBezTo>
                <a:cubicBezTo>
                  <a:pt x="948843" y="0"/>
                  <a:pt x="1222512" y="273669"/>
                  <a:pt x="1222512" y="611256"/>
                </a:cubicBezTo>
                <a:cubicBezTo>
                  <a:pt x="1222512" y="948843"/>
                  <a:pt x="948843" y="1222512"/>
                  <a:pt x="611256" y="1222512"/>
                </a:cubicBezTo>
                <a:cubicBezTo>
                  <a:pt x="273669" y="1222512"/>
                  <a:pt x="0" y="948843"/>
                  <a:pt x="0" y="61125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E522826-2721-4D35-8F9A-CAD8A378A789}"/>
              </a:ext>
            </a:extLst>
          </p:cNvPr>
          <p:cNvSpPr/>
          <p:nvPr/>
        </p:nvSpPr>
        <p:spPr>
          <a:xfrm>
            <a:off x="6478313" y="2761104"/>
            <a:ext cx="1222511" cy="1222511"/>
          </a:xfrm>
          <a:custGeom>
            <a:avLst/>
            <a:gdLst>
              <a:gd name="connsiteX0" fmla="*/ 0 w 1222511"/>
              <a:gd name="connsiteY0" fmla="*/ 611256 h 1222511"/>
              <a:gd name="connsiteX1" fmla="*/ 611256 w 1222511"/>
              <a:gd name="connsiteY1" fmla="*/ 0 h 1222511"/>
              <a:gd name="connsiteX2" fmla="*/ 1222512 w 1222511"/>
              <a:gd name="connsiteY2" fmla="*/ 611256 h 1222511"/>
              <a:gd name="connsiteX3" fmla="*/ 611256 w 1222511"/>
              <a:gd name="connsiteY3" fmla="*/ 1222512 h 1222511"/>
              <a:gd name="connsiteX4" fmla="*/ 0 w 1222511"/>
              <a:gd name="connsiteY4" fmla="*/ 611256 h 122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1" h="1222511">
                <a:moveTo>
                  <a:pt x="0" y="611256"/>
                </a:moveTo>
                <a:cubicBezTo>
                  <a:pt x="0" y="273669"/>
                  <a:pt x="273669" y="0"/>
                  <a:pt x="611256" y="0"/>
                </a:cubicBezTo>
                <a:cubicBezTo>
                  <a:pt x="948843" y="0"/>
                  <a:pt x="1222512" y="273669"/>
                  <a:pt x="1222512" y="611256"/>
                </a:cubicBezTo>
                <a:cubicBezTo>
                  <a:pt x="1222512" y="948843"/>
                  <a:pt x="948843" y="1222512"/>
                  <a:pt x="611256" y="1222512"/>
                </a:cubicBezTo>
                <a:cubicBezTo>
                  <a:pt x="273669" y="1222512"/>
                  <a:pt x="0" y="948843"/>
                  <a:pt x="0" y="61125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" name="任意多边形: 形状 11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067177C4-0B60-40B8-9037-17C5B39E7384}"/>
              </a:ext>
            </a:extLst>
          </p:cNvPr>
          <p:cNvSpPr/>
          <p:nvPr/>
        </p:nvSpPr>
        <p:spPr>
          <a:xfrm rot="2160000">
            <a:off x="9221218" y="2521824"/>
            <a:ext cx="326070" cy="412597"/>
          </a:xfrm>
          <a:custGeom>
            <a:avLst/>
            <a:gdLst>
              <a:gd name="connsiteX0" fmla="*/ 0 w 326070"/>
              <a:gd name="connsiteY0" fmla="*/ 82519 h 412597"/>
              <a:gd name="connsiteX1" fmla="*/ 163035 w 326070"/>
              <a:gd name="connsiteY1" fmla="*/ 82519 h 412597"/>
              <a:gd name="connsiteX2" fmla="*/ 163035 w 326070"/>
              <a:gd name="connsiteY2" fmla="*/ 0 h 412597"/>
              <a:gd name="connsiteX3" fmla="*/ 326070 w 326070"/>
              <a:gd name="connsiteY3" fmla="*/ 206299 h 412597"/>
              <a:gd name="connsiteX4" fmla="*/ 163035 w 326070"/>
              <a:gd name="connsiteY4" fmla="*/ 412597 h 412597"/>
              <a:gd name="connsiteX5" fmla="*/ 163035 w 326070"/>
              <a:gd name="connsiteY5" fmla="*/ 330078 h 412597"/>
              <a:gd name="connsiteX6" fmla="*/ 0 w 326070"/>
              <a:gd name="connsiteY6" fmla="*/ 330078 h 412597"/>
              <a:gd name="connsiteX7" fmla="*/ 0 w 326070"/>
              <a:gd name="connsiteY7" fmla="*/ 82519 h 41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070" h="412597">
                <a:moveTo>
                  <a:pt x="0" y="82519"/>
                </a:moveTo>
                <a:lnTo>
                  <a:pt x="163035" y="82519"/>
                </a:lnTo>
                <a:lnTo>
                  <a:pt x="163035" y="0"/>
                </a:lnTo>
                <a:lnTo>
                  <a:pt x="326070" y="206299"/>
                </a:lnTo>
                <a:lnTo>
                  <a:pt x="163035" y="412597"/>
                </a:lnTo>
                <a:lnTo>
                  <a:pt x="163035" y="330078"/>
                </a:lnTo>
                <a:lnTo>
                  <a:pt x="0" y="330078"/>
                </a:lnTo>
                <a:lnTo>
                  <a:pt x="0" y="8251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  <a:cs typeface="+mn-ea"/>
            </a:endParaRPr>
          </a:p>
        </p:txBody>
      </p:sp>
      <p:sp>
        <p:nvSpPr>
          <p:cNvPr id="13" name="任意多边形: 形状 12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C30D6431-A620-40B1-8674-5EF21F17C8A6}"/>
              </a:ext>
            </a:extLst>
          </p:cNvPr>
          <p:cNvSpPr/>
          <p:nvPr/>
        </p:nvSpPr>
        <p:spPr>
          <a:xfrm rot="17280000">
            <a:off x="9790965" y="4109192"/>
            <a:ext cx="326070" cy="412598"/>
          </a:xfrm>
          <a:custGeom>
            <a:avLst/>
            <a:gdLst>
              <a:gd name="connsiteX0" fmla="*/ 0 w 326070"/>
              <a:gd name="connsiteY0" fmla="*/ 82519 h 412597"/>
              <a:gd name="connsiteX1" fmla="*/ 163035 w 326070"/>
              <a:gd name="connsiteY1" fmla="*/ 82519 h 412597"/>
              <a:gd name="connsiteX2" fmla="*/ 163035 w 326070"/>
              <a:gd name="connsiteY2" fmla="*/ 0 h 412597"/>
              <a:gd name="connsiteX3" fmla="*/ 326070 w 326070"/>
              <a:gd name="connsiteY3" fmla="*/ 206299 h 412597"/>
              <a:gd name="connsiteX4" fmla="*/ 163035 w 326070"/>
              <a:gd name="connsiteY4" fmla="*/ 412597 h 412597"/>
              <a:gd name="connsiteX5" fmla="*/ 163035 w 326070"/>
              <a:gd name="connsiteY5" fmla="*/ 330078 h 412597"/>
              <a:gd name="connsiteX6" fmla="*/ 0 w 326070"/>
              <a:gd name="connsiteY6" fmla="*/ 330078 h 412597"/>
              <a:gd name="connsiteX7" fmla="*/ 0 w 326070"/>
              <a:gd name="connsiteY7" fmla="*/ 82519 h 41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070" h="412597">
                <a:moveTo>
                  <a:pt x="326070" y="330078"/>
                </a:moveTo>
                <a:lnTo>
                  <a:pt x="163035" y="330078"/>
                </a:lnTo>
                <a:lnTo>
                  <a:pt x="163035" y="412597"/>
                </a:lnTo>
                <a:lnTo>
                  <a:pt x="0" y="206298"/>
                </a:lnTo>
                <a:lnTo>
                  <a:pt x="163035" y="0"/>
                </a:lnTo>
                <a:lnTo>
                  <a:pt x="163035" y="82519"/>
                </a:lnTo>
                <a:lnTo>
                  <a:pt x="326070" y="82519"/>
                </a:lnTo>
                <a:lnTo>
                  <a:pt x="326070" y="33007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cs typeface="+mn-ea"/>
            </a:endParaRPr>
          </a:p>
        </p:txBody>
      </p:sp>
      <p:sp>
        <p:nvSpPr>
          <p:cNvPr id="14" name="任意多边形: 形状 13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34014AC7-06E9-4858-BEFD-C0D5559DCA65}"/>
              </a:ext>
            </a:extLst>
          </p:cNvPr>
          <p:cNvSpPr/>
          <p:nvPr/>
        </p:nvSpPr>
        <p:spPr>
          <a:xfrm>
            <a:off x="8406944" y="5136457"/>
            <a:ext cx="326071" cy="412598"/>
          </a:xfrm>
          <a:custGeom>
            <a:avLst/>
            <a:gdLst>
              <a:gd name="connsiteX0" fmla="*/ 0 w 326070"/>
              <a:gd name="connsiteY0" fmla="*/ 82519 h 412597"/>
              <a:gd name="connsiteX1" fmla="*/ 163035 w 326070"/>
              <a:gd name="connsiteY1" fmla="*/ 82519 h 412597"/>
              <a:gd name="connsiteX2" fmla="*/ 163035 w 326070"/>
              <a:gd name="connsiteY2" fmla="*/ 0 h 412597"/>
              <a:gd name="connsiteX3" fmla="*/ 326070 w 326070"/>
              <a:gd name="connsiteY3" fmla="*/ 206299 h 412597"/>
              <a:gd name="connsiteX4" fmla="*/ 163035 w 326070"/>
              <a:gd name="connsiteY4" fmla="*/ 412597 h 412597"/>
              <a:gd name="connsiteX5" fmla="*/ 163035 w 326070"/>
              <a:gd name="connsiteY5" fmla="*/ 330078 h 412597"/>
              <a:gd name="connsiteX6" fmla="*/ 0 w 326070"/>
              <a:gd name="connsiteY6" fmla="*/ 330078 h 412597"/>
              <a:gd name="connsiteX7" fmla="*/ 0 w 326070"/>
              <a:gd name="connsiteY7" fmla="*/ 82519 h 41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070" h="412597">
                <a:moveTo>
                  <a:pt x="326070" y="330078"/>
                </a:moveTo>
                <a:lnTo>
                  <a:pt x="163035" y="330078"/>
                </a:lnTo>
                <a:lnTo>
                  <a:pt x="163035" y="412597"/>
                </a:lnTo>
                <a:lnTo>
                  <a:pt x="0" y="206298"/>
                </a:lnTo>
                <a:lnTo>
                  <a:pt x="163035" y="0"/>
                </a:lnTo>
                <a:lnTo>
                  <a:pt x="163035" y="82519"/>
                </a:lnTo>
                <a:lnTo>
                  <a:pt x="326070" y="82519"/>
                </a:lnTo>
                <a:lnTo>
                  <a:pt x="326070" y="33007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cs typeface="+mn-ea"/>
            </a:endParaRPr>
          </a:p>
        </p:txBody>
      </p:sp>
      <p:sp>
        <p:nvSpPr>
          <p:cNvPr id="15" name="任意多边形: 形状 14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9911FD63-F39D-4067-BB09-B23D213F60D8}"/>
              </a:ext>
            </a:extLst>
          </p:cNvPr>
          <p:cNvSpPr/>
          <p:nvPr/>
        </p:nvSpPr>
        <p:spPr>
          <a:xfrm rot="4320000">
            <a:off x="7045152" y="4088753"/>
            <a:ext cx="326071" cy="412598"/>
          </a:xfrm>
          <a:custGeom>
            <a:avLst/>
            <a:gdLst>
              <a:gd name="connsiteX0" fmla="*/ 0 w 326070"/>
              <a:gd name="connsiteY0" fmla="*/ 82519 h 412597"/>
              <a:gd name="connsiteX1" fmla="*/ 163035 w 326070"/>
              <a:gd name="connsiteY1" fmla="*/ 82519 h 412597"/>
              <a:gd name="connsiteX2" fmla="*/ 163035 w 326070"/>
              <a:gd name="connsiteY2" fmla="*/ 0 h 412597"/>
              <a:gd name="connsiteX3" fmla="*/ 326070 w 326070"/>
              <a:gd name="connsiteY3" fmla="*/ 206299 h 412597"/>
              <a:gd name="connsiteX4" fmla="*/ 163035 w 326070"/>
              <a:gd name="connsiteY4" fmla="*/ 412597 h 412597"/>
              <a:gd name="connsiteX5" fmla="*/ 163035 w 326070"/>
              <a:gd name="connsiteY5" fmla="*/ 330078 h 412597"/>
              <a:gd name="connsiteX6" fmla="*/ 0 w 326070"/>
              <a:gd name="connsiteY6" fmla="*/ 330078 h 412597"/>
              <a:gd name="connsiteX7" fmla="*/ 0 w 326070"/>
              <a:gd name="connsiteY7" fmla="*/ 82519 h 41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070" h="412597">
                <a:moveTo>
                  <a:pt x="326070" y="330078"/>
                </a:moveTo>
                <a:lnTo>
                  <a:pt x="163035" y="330078"/>
                </a:lnTo>
                <a:lnTo>
                  <a:pt x="163035" y="412597"/>
                </a:lnTo>
                <a:lnTo>
                  <a:pt x="0" y="206298"/>
                </a:lnTo>
                <a:lnTo>
                  <a:pt x="163035" y="0"/>
                </a:lnTo>
                <a:lnTo>
                  <a:pt x="163035" y="82519"/>
                </a:lnTo>
                <a:lnTo>
                  <a:pt x="326070" y="82519"/>
                </a:lnTo>
                <a:lnTo>
                  <a:pt x="326070" y="33007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cs typeface="+mn-ea"/>
            </a:endParaRPr>
          </a:p>
        </p:txBody>
      </p:sp>
      <p:sp>
        <p:nvSpPr>
          <p:cNvPr id="16" name="任意多边形: 形状 15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FF14F6FA-F5F6-4CE6-9879-834A229649B2}"/>
              </a:ext>
            </a:extLst>
          </p:cNvPr>
          <p:cNvSpPr/>
          <p:nvPr/>
        </p:nvSpPr>
        <p:spPr>
          <a:xfrm rot="19440000">
            <a:off x="7607577" y="2528175"/>
            <a:ext cx="326070" cy="412597"/>
          </a:xfrm>
          <a:custGeom>
            <a:avLst/>
            <a:gdLst>
              <a:gd name="connsiteX0" fmla="*/ 0 w 326070"/>
              <a:gd name="connsiteY0" fmla="*/ 82519 h 412597"/>
              <a:gd name="connsiteX1" fmla="*/ 163035 w 326070"/>
              <a:gd name="connsiteY1" fmla="*/ 82519 h 412597"/>
              <a:gd name="connsiteX2" fmla="*/ 163035 w 326070"/>
              <a:gd name="connsiteY2" fmla="*/ 0 h 412597"/>
              <a:gd name="connsiteX3" fmla="*/ 326070 w 326070"/>
              <a:gd name="connsiteY3" fmla="*/ 206299 h 412597"/>
              <a:gd name="connsiteX4" fmla="*/ 163035 w 326070"/>
              <a:gd name="connsiteY4" fmla="*/ 412597 h 412597"/>
              <a:gd name="connsiteX5" fmla="*/ 163035 w 326070"/>
              <a:gd name="connsiteY5" fmla="*/ 330078 h 412597"/>
              <a:gd name="connsiteX6" fmla="*/ 0 w 326070"/>
              <a:gd name="connsiteY6" fmla="*/ 330078 h 412597"/>
              <a:gd name="connsiteX7" fmla="*/ 0 w 326070"/>
              <a:gd name="connsiteY7" fmla="*/ 82519 h 41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070" h="412597">
                <a:moveTo>
                  <a:pt x="0" y="82519"/>
                </a:moveTo>
                <a:lnTo>
                  <a:pt x="163035" y="82519"/>
                </a:lnTo>
                <a:lnTo>
                  <a:pt x="163035" y="0"/>
                </a:lnTo>
                <a:lnTo>
                  <a:pt x="326070" y="206299"/>
                </a:lnTo>
                <a:lnTo>
                  <a:pt x="163035" y="412597"/>
                </a:lnTo>
                <a:lnTo>
                  <a:pt x="163035" y="330078"/>
                </a:lnTo>
                <a:lnTo>
                  <a:pt x="0" y="330078"/>
                </a:lnTo>
                <a:lnTo>
                  <a:pt x="0" y="8251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cs typeface="+mn-ea"/>
            </a:endParaRPr>
          </a:p>
        </p:txBody>
      </p:sp>
      <p:sp>
        <p:nvSpPr>
          <p:cNvPr id="17" name="文本框 16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37CD4472-E308-4E48-9F09-B59D59BA69A9}"/>
              </a:ext>
            </a:extLst>
          </p:cNvPr>
          <p:cNvSpPr txBox="1"/>
          <p:nvPr/>
        </p:nvSpPr>
        <p:spPr>
          <a:xfrm>
            <a:off x="8073629" y="390570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用户挖掘</a:t>
            </a:r>
          </a:p>
        </p:txBody>
      </p:sp>
      <p:sp>
        <p:nvSpPr>
          <p:cNvPr id="18" name="文本框 17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7F64EF18-7DC5-4D50-A61A-482415C97976}"/>
              </a:ext>
            </a:extLst>
          </p:cNvPr>
          <p:cNvSpPr txBox="1"/>
          <p:nvPr/>
        </p:nvSpPr>
        <p:spPr>
          <a:xfrm>
            <a:off x="8202257" y="238100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精细布局</a:t>
            </a:r>
          </a:p>
        </p:txBody>
      </p:sp>
      <p:sp>
        <p:nvSpPr>
          <p:cNvPr id="19" name="文本框 18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4FF5F56C-3930-45A6-92A0-EEA6362247B8}"/>
              </a:ext>
            </a:extLst>
          </p:cNvPr>
          <p:cNvSpPr txBox="1"/>
          <p:nvPr/>
        </p:nvSpPr>
        <p:spPr>
          <a:xfrm>
            <a:off x="6576957" y="3514494"/>
            <a:ext cx="98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精细布局</a:t>
            </a:r>
          </a:p>
        </p:txBody>
      </p:sp>
      <p:sp>
        <p:nvSpPr>
          <p:cNvPr id="20" name="文本框 19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48C6D8C2-FB96-4E72-92BB-64112CB82984}"/>
              </a:ext>
            </a:extLst>
          </p:cNvPr>
          <p:cNvSpPr txBox="1"/>
          <p:nvPr/>
        </p:nvSpPr>
        <p:spPr>
          <a:xfrm>
            <a:off x="9676932" y="351506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精细布局</a:t>
            </a:r>
          </a:p>
        </p:txBody>
      </p:sp>
      <p:sp>
        <p:nvSpPr>
          <p:cNvPr id="21" name="文本框 20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17905E84-03AA-4DE3-B51A-7D51A46E1A39}"/>
              </a:ext>
            </a:extLst>
          </p:cNvPr>
          <p:cNvSpPr txBox="1"/>
          <p:nvPr/>
        </p:nvSpPr>
        <p:spPr>
          <a:xfrm>
            <a:off x="7276546" y="524852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精细布局</a:t>
            </a:r>
          </a:p>
        </p:txBody>
      </p:sp>
      <p:sp>
        <p:nvSpPr>
          <p:cNvPr id="22" name="文本框 21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CF783769-A8F4-4C93-B3F2-08FCE29EDF4F}"/>
              </a:ext>
            </a:extLst>
          </p:cNvPr>
          <p:cNvSpPr txBox="1"/>
          <p:nvPr/>
        </p:nvSpPr>
        <p:spPr>
          <a:xfrm>
            <a:off x="9127957" y="52485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精细布局</a:t>
            </a:r>
          </a:p>
        </p:txBody>
      </p:sp>
      <p:grpSp>
        <p:nvGrpSpPr>
          <p:cNvPr id="59" name="图形 22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683D555B-DF6F-C59F-3B6A-661254D5DD14}"/>
              </a:ext>
            </a:extLst>
          </p:cNvPr>
          <p:cNvGrpSpPr/>
          <p:nvPr/>
        </p:nvGrpSpPr>
        <p:grpSpPr>
          <a:xfrm>
            <a:off x="8379479" y="1889898"/>
            <a:ext cx="381000" cy="457200"/>
            <a:chOff x="8379479" y="1889898"/>
            <a:chExt cx="381000" cy="457200"/>
          </a:xfrm>
          <a:solidFill>
            <a:srgbClr val="5893FE"/>
          </a:solidFill>
        </p:grpSpPr>
        <p:sp>
          <p:nvSpPr>
            <p:cNvPr id="60" name="任意形状 59">
              <a:extLst>
                <a:ext uri="{FF2B5EF4-FFF2-40B4-BE49-F238E27FC236}">
                  <a16:creationId xmlns:a16="http://schemas.microsoft.com/office/drawing/2014/main" id="{D2406EC1-A653-422F-48FB-A55B92328BCA}"/>
                </a:ext>
              </a:extLst>
            </p:cNvPr>
            <p:cNvSpPr/>
            <p:nvPr/>
          </p:nvSpPr>
          <p:spPr>
            <a:xfrm>
              <a:off x="8455679" y="2128023"/>
              <a:ext cx="95250" cy="114300"/>
            </a:xfrm>
            <a:custGeom>
              <a:avLst/>
              <a:gdLst>
                <a:gd name="connsiteX0" fmla="*/ 47625 w 95250"/>
                <a:gd name="connsiteY0" fmla="*/ 114300 h 114300"/>
                <a:gd name="connsiteX1" fmla="*/ 0 w 95250"/>
                <a:gd name="connsiteY1" fmla="*/ 63913 h 114300"/>
                <a:gd name="connsiteX2" fmla="*/ 0 w 95250"/>
                <a:gd name="connsiteY2" fmla="*/ 50292 h 114300"/>
                <a:gd name="connsiteX3" fmla="*/ 47625 w 95250"/>
                <a:gd name="connsiteY3" fmla="*/ 0 h 114300"/>
                <a:gd name="connsiteX4" fmla="*/ 95250 w 95250"/>
                <a:gd name="connsiteY4" fmla="*/ 50387 h 114300"/>
                <a:gd name="connsiteX5" fmla="*/ 95250 w 95250"/>
                <a:gd name="connsiteY5" fmla="*/ 64008 h 114300"/>
                <a:gd name="connsiteX6" fmla="*/ 47625 w 95250"/>
                <a:gd name="connsiteY6" fmla="*/ 114300 h 114300"/>
                <a:gd name="connsiteX7" fmla="*/ 47625 w 95250"/>
                <a:gd name="connsiteY7" fmla="*/ 19050 h 114300"/>
                <a:gd name="connsiteX8" fmla="*/ 19050 w 95250"/>
                <a:gd name="connsiteY8" fmla="*/ 50387 h 114300"/>
                <a:gd name="connsiteX9" fmla="*/ 19050 w 95250"/>
                <a:gd name="connsiteY9" fmla="*/ 64008 h 114300"/>
                <a:gd name="connsiteX10" fmla="*/ 47625 w 95250"/>
                <a:gd name="connsiteY10" fmla="*/ 95345 h 114300"/>
                <a:gd name="connsiteX11" fmla="*/ 76200 w 95250"/>
                <a:gd name="connsiteY11" fmla="*/ 64008 h 114300"/>
                <a:gd name="connsiteX12" fmla="*/ 76200 w 95250"/>
                <a:gd name="connsiteY12" fmla="*/ 50387 h 114300"/>
                <a:gd name="connsiteX13" fmla="*/ 47625 w 95250"/>
                <a:gd name="connsiteY13" fmla="*/ 190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14300">
                  <a:moveTo>
                    <a:pt x="47625" y="114300"/>
                  </a:moveTo>
                  <a:cubicBezTo>
                    <a:pt x="20955" y="114300"/>
                    <a:pt x="0" y="92202"/>
                    <a:pt x="0" y="63913"/>
                  </a:cubicBezTo>
                  <a:lnTo>
                    <a:pt x="0" y="50292"/>
                  </a:lnTo>
                  <a:cubicBezTo>
                    <a:pt x="0" y="22098"/>
                    <a:pt x="20955" y="0"/>
                    <a:pt x="47625" y="0"/>
                  </a:cubicBezTo>
                  <a:cubicBezTo>
                    <a:pt x="74295" y="0"/>
                    <a:pt x="95250" y="22098"/>
                    <a:pt x="95250" y="50387"/>
                  </a:cubicBezTo>
                  <a:lnTo>
                    <a:pt x="95250" y="64008"/>
                  </a:lnTo>
                  <a:cubicBezTo>
                    <a:pt x="95250" y="92202"/>
                    <a:pt x="74295" y="114300"/>
                    <a:pt x="47625" y="114300"/>
                  </a:cubicBezTo>
                  <a:close/>
                  <a:moveTo>
                    <a:pt x="47625" y="19050"/>
                  </a:moveTo>
                  <a:cubicBezTo>
                    <a:pt x="31623" y="19050"/>
                    <a:pt x="19050" y="32766"/>
                    <a:pt x="19050" y="50387"/>
                  </a:cubicBezTo>
                  <a:lnTo>
                    <a:pt x="19050" y="64008"/>
                  </a:lnTo>
                  <a:cubicBezTo>
                    <a:pt x="19050" y="81534"/>
                    <a:pt x="31623" y="95345"/>
                    <a:pt x="47625" y="95345"/>
                  </a:cubicBezTo>
                  <a:cubicBezTo>
                    <a:pt x="63627" y="95345"/>
                    <a:pt x="76200" y="81629"/>
                    <a:pt x="76200" y="64008"/>
                  </a:cubicBezTo>
                  <a:lnTo>
                    <a:pt x="76200" y="50387"/>
                  </a:lnTo>
                  <a:cubicBezTo>
                    <a:pt x="76200" y="32766"/>
                    <a:pt x="63627" y="19050"/>
                    <a:pt x="47625" y="19050"/>
                  </a:cubicBez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形状 60">
              <a:extLst>
                <a:ext uri="{FF2B5EF4-FFF2-40B4-BE49-F238E27FC236}">
                  <a16:creationId xmlns:a16="http://schemas.microsoft.com/office/drawing/2014/main" id="{95112AB2-8415-F9EE-1A7F-2B44C364D252}"/>
                </a:ext>
              </a:extLst>
            </p:cNvPr>
            <p:cNvSpPr/>
            <p:nvPr/>
          </p:nvSpPr>
          <p:spPr>
            <a:xfrm>
              <a:off x="8408054" y="2251466"/>
              <a:ext cx="190500" cy="95631"/>
            </a:xfrm>
            <a:custGeom>
              <a:avLst/>
              <a:gdLst>
                <a:gd name="connsiteX0" fmla="*/ 190500 w 190500"/>
                <a:gd name="connsiteY0" fmla="*/ 95631 h 95631"/>
                <a:gd name="connsiteX1" fmla="*/ 171450 w 190500"/>
                <a:gd name="connsiteY1" fmla="*/ 95631 h 95631"/>
                <a:gd name="connsiteX2" fmla="*/ 171450 w 190500"/>
                <a:gd name="connsiteY2" fmla="*/ 47625 h 95631"/>
                <a:gd name="connsiteX3" fmla="*/ 95250 w 190500"/>
                <a:gd name="connsiteY3" fmla="*/ 19050 h 95631"/>
                <a:gd name="connsiteX4" fmla="*/ 19050 w 190500"/>
                <a:gd name="connsiteY4" fmla="*/ 47625 h 95631"/>
                <a:gd name="connsiteX5" fmla="*/ 19050 w 190500"/>
                <a:gd name="connsiteY5" fmla="*/ 95631 h 95631"/>
                <a:gd name="connsiteX6" fmla="*/ 0 w 190500"/>
                <a:gd name="connsiteY6" fmla="*/ 95631 h 95631"/>
                <a:gd name="connsiteX7" fmla="*/ 0 w 190500"/>
                <a:gd name="connsiteY7" fmla="*/ 47625 h 95631"/>
                <a:gd name="connsiteX8" fmla="*/ 95250 w 190500"/>
                <a:gd name="connsiteY8" fmla="*/ 0 h 95631"/>
                <a:gd name="connsiteX9" fmla="*/ 190500 w 190500"/>
                <a:gd name="connsiteY9" fmla="*/ 47625 h 95631"/>
                <a:gd name="connsiteX10" fmla="*/ 190500 w 190500"/>
                <a:gd name="connsiteY10" fmla="*/ 95631 h 9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95631">
                  <a:moveTo>
                    <a:pt x="190500" y="95631"/>
                  </a:moveTo>
                  <a:lnTo>
                    <a:pt x="171450" y="95631"/>
                  </a:lnTo>
                  <a:lnTo>
                    <a:pt x="171450" y="47625"/>
                  </a:lnTo>
                  <a:cubicBezTo>
                    <a:pt x="171450" y="31814"/>
                    <a:pt x="125349" y="19050"/>
                    <a:pt x="95250" y="19050"/>
                  </a:cubicBezTo>
                  <a:cubicBezTo>
                    <a:pt x="65151" y="19050"/>
                    <a:pt x="19050" y="31814"/>
                    <a:pt x="19050" y="47625"/>
                  </a:cubicBezTo>
                  <a:lnTo>
                    <a:pt x="19050" y="95631"/>
                  </a:lnTo>
                  <a:lnTo>
                    <a:pt x="0" y="95631"/>
                  </a:lnTo>
                  <a:lnTo>
                    <a:pt x="0" y="47625"/>
                  </a:lnTo>
                  <a:cubicBezTo>
                    <a:pt x="0" y="12002"/>
                    <a:pt x="65437" y="0"/>
                    <a:pt x="95250" y="0"/>
                  </a:cubicBezTo>
                  <a:cubicBezTo>
                    <a:pt x="125063" y="0"/>
                    <a:pt x="190500" y="12002"/>
                    <a:pt x="190500" y="47625"/>
                  </a:cubicBezTo>
                  <a:lnTo>
                    <a:pt x="190500" y="95631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形状 61">
              <a:extLst>
                <a:ext uri="{FF2B5EF4-FFF2-40B4-BE49-F238E27FC236}">
                  <a16:creationId xmlns:a16="http://schemas.microsoft.com/office/drawing/2014/main" id="{5E280361-7581-ECBF-F256-53DF8C96538E}"/>
                </a:ext>
              </a:extLst>
            </p:cNvPr>
            <p:cNvSpPr/>
            <p:nvPr/>
          </p:nvSpPr>
          <p:spPr>
            <a:xfrm>
              <a:off x="8379479" y="1889898"/>
              <a:ext cx="381000" cy="365188"/>
            </a:xfrm>
            <a:custGeom>
              <a:avLst/>
              <a:gdLst>
                <a:gd name="connsiteX0" fmla="*/ 228695 w 381000"/>
                <a:gd name="connsiteY0" fmla="*/ 365189 h 365188"/>
                <a:gd name="connsiteX1" fmla="*/ 221933 w 381000"/>
                <a:gd name="connsiteY1" fmla="*/ 363950 h 365188"/>
                <a:gd name="connsiteX2" fmla="*/ 209550 w 381000"/>
                <a:gd name="connsiteY2" fmla="*/ 346139 h 365188"/>
                <a:gd name="connsiteX3" fmla="*/ 209550 w 381000"/>
                <a:gd name="connsiteY3" fmla="*/ 304800 h 365188"/>
                <a:gd name="connsiteX4" fmla="*/ 180975 w 381000"/>
                <a:gd name="connsiteY4" fmla="*/ 304800 h 365188"/>
                <a:gd name="connsiteX5" fmla="*/ 180975 w 381000"/>
                <a:gd name="connsiteY5" fmla="*/ 285750 h 365188"/>
                <a:gd name="connsiteX6" fmla="*/ 219075 w 381000"/>
                <a:gd name="connsiteY6" fmla="*/ 285750 h 365188"/>
                <a:gd name="connsiteX7" fmla="*/ 228600 w 381000"/>
                <a:gd name="connsiteY7" fmla="*/ 295275 h 365188"/>
                <a:gd name="connsiteX8" fmla="*/ 228600 w 381000"/>
                <a:gd name="connsiteY8" fmla="*/ 346139 h 365188"/>
                <a:gd name="connsiteX9" fmla="*/ 278606 w 381000"/>
                <a:gd name="connsiteY9" fmla="*/ 288989 h 365188"/>
                <a:gd name="connsiteX10" fmla="*/ 285750 w 381000"/>
                <a:gd name="connsiteY10" fmla="*/ 285750 h 365188"/>
                <a:gd name="connsiteX11" fmla="*/ 352425 w 381000"/>
                <a:gd name="connsiteY11" fmla="*/ 285750 h 365188"/>
                <a:gd name="connsiteX12" fmla="*/ 361950 w 381000"/>
                <a:gd name="connsiteY12" fmla="*/ 276225 h 365188"/>
                <a:gd name="connsiteX13" fmla="*/ 361950 w 381000"/>
                <a:gd name="connsiteY13" fmla="*/ 28575 h 365188"/>
                <a:gd name="connsiteX14" fmla="*/ 352425 w 381000"/>
                <a:gd name="connsiteY14" fmla="*/ 19050 h 365188"/>
                <a:gd name="connsiteX15" fmla="*/ 28575 w 381000"/>
                <a:gd name="connsiteY15" fmla="*/ 19050 h 365188"/>
                <a:gd name="connsiteX16" fmla="*/ 19050 w 381000"/>
                <a:gd name="connsiteY16" fmla="*/ 28575 h 365188"/>
                <a:gd name="connsiteX17" fmla="*/ 19050 w 381000"/>
                <a:gd name="connsiteY17" fmla="*/ 276225 h 365188"/>
                <a:gd name="connsiteX18" fmla="*/ 28575 w 381000"/>
                <a:gd name="connsiteY18" fmla="*/ 285750 h 365188"/>
                <a:gd name="connsiteX19" fmla="*/ 66675 w 381000"/>
                <a:gd name="connsiteY19" fmla="*/ 285750 h 365188"/>
                <a:gd name="connsiteX20" fmla="*/ 66675 w 381000"/>
                <a:gd name="connsiteY20" fmla="*/ 304800 h 365188"/>
                <a:gd name="connsiteX21" fmla="*/ 28575 w 381000"/>
                <a:gd name="connsiteY21" fmla="*/ 304800 h 365188"/>
                <a:gd name="connsiteX22" fmla="*/ 0 w 381000"/>
                <a:gd name="connsiteY22" fmla="*/ 276225 h 365188"/>
                <a:gd name="connsiteX23" fmla="*/ 0 w 381000"/>
                <a:gd name="connsiteY23" fmla="*/ 28575 h 365188"/>
                <a:gd name="connsiteX24" fmla="*/ 28575 w 381000"/>
                <a:gd name="connsiteY24" fmla="*/ 0 h 365188"/>
                <a:gd name="connsiteX25" fmla="*/ 352425 w 381000"/>
                <a:gd name="connsiteY25" fmla="*/ 0 h 365188"/>
                <a:gd name="connsiteX26" fmla="*/ 381000 w 381000"/>
                <a:gd name="connsiteY26" fmla="*/ 28575 h 365188"/>
                <a:gd name="connsiteX27" fmla="*/ 381000 w 381000"/>
                <a:gd name="connsiteY27" fmla="*/ 276225 h 365188"/>
                <a:gd name="connsiteX28" fmla="*/ 352425 w 381000"/>
                <a:gd name="connsiteY28" fmla="*/ 304800 h 365188"/>
                <a:gd name="connsiteX29" fmla="*/ 290036 w 381000"/>
                <a:gd name="connsiteY29" fmla="*/ 304800 h 365188"/>
                <a:gd name="connsiteX30" fmla="*/ 242888 w 381000"/>
                <a:gd name="connsiteY30" fmla="*/ 358712 h 365188"/>
                <a:gd name="connsiteX31" fmla="*/ 228695 w 381000"/>
                <a:gd name="connsiteY31" fmla="*/ 365189 h 36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1000" h="365188">
                  <a:moveTo>
                    <a:pt x="228695" y="365189"/>
                  </a:moveTo>
                  <a:cubicBezTo>
                    <a:pt x="226409" y="365189"/>
                    <a:pt x="224123" y="364808"/>
                    <a:pt x="221933" y="363950"/>
                  </a:cubicBezTo>
                  <a:cubicBezTo>
                    <a:pt x="214408" y="361093"/>
                    <a:pt x="209550" y="354140"/>
                    <a:pt x="209550" y="346139"/>
                  </a:cubicBezTo>
                  <a:lnTo>
                    <a:pt x="209550" y="304800"/>
                  </a:lnTo>
                  <a:lnTo>
                    <a:pt x="180975" y="304800"/>
                  </a:lnTo>
                  <a:lnTo>
                    <a:pt x="180975" y="285750"/>
                  </a:lnTo>
                  <a:lnTo>
                    <a:pt x="219075" y="285750"/>
                  </a:lnTo>
                  <a:cubicBezTo>
                    <a:pt x="224314" y="285750"/>
                    <a:pt x="228600" y="290036"/>
                    <a:pt x="228600" y="295275"/>
                  </a:cubicBezTo>
                  <a:lnTo>
                    <a:pt x="228600" y="346139"/>
                  </a:lnTo>
                  <a:lnTo>
                    <a:pt x="278606" y="288989"/>
                  </a:lnTo>
                  <a:cubicBezTo>
                    <a:pt x="280416" y="286893"/>
                    <a:pt x="282988" y="285750"/>
                    <a:pt x="285750" y="285750"/>
                  </a:cubicBezTo>
                  <a:lnTo>
                    <a:pt x="352425" y="285750"/>
                  </a:lnTo>
                  <a:cubicBezTo>
                    <a:pt x="357664" y="285750"/>
                    <a:pt x="361950" y="281464"/>
                    <a:pt x="361950" y="276225"/>
                  </a:cubicBezTo>
                  <a:lnTo>
                    <a:pt x="361950" y="28575"/>
                  </a:lnTo>
                  <a:cubicBezTo>
                    <a:pt x="361950" y="23336"/>
                    <a:pt x="357664" y="19050"/>
                    <a:pt x="352425" y="19050"/>
                  </a:cubicBezTo>
                  <a:lnTo>
                    <a:pt x="28575" y="19050"/>
                  </a:lnTo>
                  <a:cubicBezTo>
                    <a:pt x="23336" y="19050"/>
                    <a:pt x="19050" y="23336"/>
                    <a:pt x="19050" y="28575"/>
                  </a:cubicBezTo>
                  <a:lnTo>
                    <a:pt x="19050" y="276225"/>
                  </a:lnTo>
                  <a:cubicBezTo>
                    <a:pt x="19050" y="281464"/>
                    <a:pt x="23336" y="285750"/>
                    <a:pt x="28575" y="285750"/>
                  </a:cubicBezTo>
                  <a:lnTo>
                    <a:pt x="66675" y="285750"/>
                  </a:lnTo>
                  <a:lnTo>
                    <a:pt x="66675" y="304800"/>
                  </a:lnTo>
                  <a:lnTo>
                    <a:pt x="28575" y="304800"/>
                  </a:lnTo>
                  <a:cubicBezTo>
                    <a:pt x="12859" y="304800"/>
                    <a:pt x="0" y="291941"/>
                    <a:pt x="0" y="276225"/>
                  </a:cubicBezTo>
                  <a:lnTo>
                    <a:pt x="0" y="28575"/>
                  </a:lnTo>
                  <a:cubicBezTo>
                    <a:pt x="0" y="12859"/>
                    <a:pt x="12859" y="0"/>
                    <a:pt x="28575" y="0"/>
                  </a:cubicBezTo>
                  <a:lnTo>
                    <a:pt x="352425" y="0"/>
                  </a:lnTo>
                  <a:cubicBezTo>
                    <a:pt x="368141" y="0"/>
                    <a:pt x="381000" y="12859"/>
                    <a:pt x="381000" y="28575"/>
                  </a:cubicBezTo>
                  <a:lnTo>
                    <a:pt x="381000" y="276225"/>
                  </a:lnTo>
                  <a:cubicBezTo>
                    <a:pt x="381000" y="291941"/>
                    <a:pt x="368141" y="304800"/>
                    <a:pt x="352425" y="304800"/>
                  </a:cubicBezTo>
                  <a:lnTo>
                    <a:pt x="290036" y="304800"/>
                  </a:lnTo>
                  <a:lnTo>
                    <a:pt x="242888" y="358712"/>
                  </a:lnTo>
                  <a:cubicBezTo>
                    <a:pt x="239268" y="362903"/>
                    <a:pt x="234029" y="365189"/>
                    <a:pt x="228695" y="365189"/>
                  </a:cubicBez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D1596973-6CBB-ED9F-170D-FB108A57ACA8}"/>
                </a:ext>
              </a:extLst>
            </p:cNvPr>
            <p:cNvSpPr/>
            <p:nvPr/>
          </p:nvSpPr>
          <p:spPr>
            <a:xfrm>
              <a:off x="8493779" y="1966098"/>
              <a:ext cx="152400" cy="142875"/>
            </a:xfrm>
            <a:custGeom>
              <a:avLst/>
              <a:gdLst>
                <a:gd name="connsiteX0" fmla="*/ 152400 w 152400"/>
                <a:gd name="connsiteY0" fmla="*/ 142875 h 142875"/>
                <a:gd name="connsiteX1" fmla="*/ 0 w 152400"/>
                <a:gd name="connsiteY1" fmla="*/ 142875 h 142875"/>
                <a:gd name="connsiteX2" fmla="*/ 0 w 152400"/>
                <a:gd name="connsiteY2" fmla="*/ 0 h 142875"/>
                <a:gd name="connsiteX3" fmla="*/ 104775 w 152400"/>
                <a:gd name="connsiteY3" fmla="*/ 0 h 142875"/>
                <a:gd name="connsiteX4" fmla="*/ 114300 w 152400"/>
                <a:gd name="connsiteY4" fmla="*/ 9525 h 142875"/>
                <a:gd name="connsiteX5" fmla="*/ 104775 w 152400"/>
                <a:gd name="connsiteY5" fmla="*/ 19050 h 142875"/>
                <a:gd name="connsiteX6" fmla="*/ 19050 w 152400"/>
                <a:gd name="connsiteY6" fmla="*/ 19050 h 142875"/>
                <a:gd name="connsiteX7" fmla="*/ 19050 w 152400"/>
                <a:gd name="connsiteY7" fmla="*/ 123825 h 142875"/>
                <a:gd name="connsiteX8" fmla="*/ 133350 w 152400"/>
                <a:gd name="connsiteY8" fmla="*/ 123825 h 142875"/>
                <a:gd name="connsiteX9" fmla="*/ 133350 w 152400"/>
                <a:gd name="connsiteY9" fmla="*/ 76200 h 142875"/>
                <a:gd name="connsiteX10" fmla="*/ 142875 w 152400"/>
                <a:gd name="connsiteY10" fmla="*/ 66675 h 142875"/>
                <a:gd name="connsiteX11" fmla="*/ 152400 w 152400"/>
                <a:gd name="connsiteY11" fmla="*/ 76200 h 142875"/>
                <a:gd name="connsiteX12" fmla="*/ 152400 w 152400"/>
                <a:gd name="connsiteY12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" h="142875">
                  <a:moveTo>
                    <a:pt x="152400" y="142875"/>
                  </a:moveTo>
                  <a:lnTo>
                    <a:pt x="0" y="142875"/>
                  </a:lnTo>
                  <a:lnTo>
                    <a:pt x="0" y="0"/>
                  </a:lnTo>
                  <a:lnTo>
                    <a:pt x="104775" y="0"/>
                  </a:lnTo>
                  <a:cubicBezTo>
                    <a:pt x="110014" y="0"/>
                    <a:pt x="114300" y="4286"/>
                    <a:pt x="114300" y="9525"/>
                  </a:cubicBezTo>
                  <a:cubicBezTo>
                    <a:pt x="114300" y="14764"/>
                    <a:pt x="110014" y="19050"/>
                    <a:pt x="104775" y="19050"/>
                  </a:cubicBezTo>
                  <a:lnTo>
                    <a:pt x="19050" y="19050"/>
                  </a:lnTo>
                  <a:lnTo>
                    <a:pt x="19050" y="123825"/>
                  </a:lnTo>
                  <a:lnTo>
                    <a:pt x="133350" y="123825"/>
                  </a:lnTo>
                  <a:lnTo>
                    <a:pt x="133350" y="76200"/>
                  </a:lnTo>
                  <a:cubicBezTo>
                    <a:pt x="133350" y="70961"/>
                    <a:pt x="137636" y="66675"/>
                    <a:pt x="142875" y="66675"/>
                  </a:cubicBezTo>
                  <a:cubicBezTo>
                    <a:pt x="148114" y="66675"/>
                    <a:pt x="152400" y="70961"/>
                    <a:pt x="152400" y="76200"/>
                  </a:cubicBezTo>
                  <a:lnTo>
                    <a:pt x="152400" y="142875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形状 63">
              <a:extLst>
                <a:ext uri="{FF2B5EF4-FFF2-40B4-BE49-F238E27FC236}">
                  <a16:creationId xmlns:a16="http://schemas.microsoft.com/office/drawing/2014/main" id="{99C5723C-6506-6682-7F3D-88D3CAC9669B}"/>
                </a:ext>
              </a:extLst>
            </p:cNvPr>
            <p:cNvSpPr/>
            <p:nvPr/>
          </p:nvSpPr>
          <p:spPr>
            <a:xfrm>
              <a:off x="8531855" y="1966152"/>
              <a:ext cx="123793" cy="109101"/>
            </a:xfrm>
            <a:custGeom>
              <a:avLst/>
              <a:gdLst>
                <a:gd name="connsiteX0" fmla="*/ 38505 w 123793"/>
                <a:gd name="connsiteY0" fmla="*/ 109102 h 109101"/>
                <a:gd name="connsiteX1" fmla="*/ 2786 w 123793"/>
                <a:gd name="connsiteY1" fmla="*/ 73383 h 109101"/>
                <a:gd name="connsiteX2" fmla="*/ 2786 w 123793"/>
                <a:gd name="connsiteY2" fmla="*/ 59953 h 109101"/>
                <a:gd name="connsiteX3" fmla="*/ 16216 w 123793"/>
                <a:gd name="connsiteY3" fmla="*/ 59953 h 109101"/>
                <a:gd name="connsiteX4" fmla="*/ 37648 w 123793"/>
                <a:gd name="connsiteY4" fmla="*/ 81384 h 109101"/>
                <a:gd name="connsiteX5" fmla="*/ 107180 w 123793"/>
                <a:gd name="connsiteY5" fmla="*/ 3184 h 109101"/>
                <a:gd name="connsiteX6" fmla="*/ 120610 w 123793"/>
                <a:gd name="connsiteY6" fmla="*/ 2422 h 109101"/>
                <a:gd name="connsiteX7" fmla="*/ 121372 w 123793"/>
                <a:gd name="connsiteY7" fmla="*/ 15852 h 109101"/>
                <a:gd name="connsiteX8" fmla="*/ 38505 w 123793"/>
                <a:gd name="connsiteY8" fmla="*/ 109102 h 10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793" h="109101">
                  <a:moveTo>
                    <a:pt x="38505" y="109102"/>
                  </a:moveTo>
                  <a:lnTo>
                    <a:pt x="2786" y="73383"/>
                  </a:lnTo>
                  <a:cubicBezTo>
                    <a:pt x="-929" y="69668"/>
                    <a:pt x="-929" y="63667"/>
                    <a:pt x="2786" y="59953"/>
                  </a:cubicBezTo>
                  <a:cubicBezTo>
                    <a:pt x="6501" y="56238"/>
                    <a:pt x="12502" y="56238"/>
                    <a:pt x="16216" y="59953"/>
                  </a:cubicBezTo>
                  <a:lnTo>
                    <a:pt x="37648" y="81384"/>
                  </a:lnTo>
                  <a:lnTo>
                    <a:pt x="107180" y="3184"/>
                  </a:lnTo>
                  <a:cubicBezTo>
                    <a:pt x="110704" y="-722"/>
                    <a:pt x="116705" y="-1103"/>
                    <a:pt x="120610" y="2422"/>
                  </a:cubicBezTo>
                  <a:cubicBezTo>
                    <a:pt x="124516" y="5946"/>
                    <a:pt x="124897" y="11947"/>
                    <a:pt x="121372" y="15852"/>
                  </a:cubicBezTo>
                  <a:lnTo>
                    <a:pt x="38505" y="109102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4" name="图形 23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6357CC27-D11A-B8A2-2E09-611FE862A56D}"/>
              </a:ext>
            </a:extLst>
          </p:cNvPr>
          <p:cNvGrpSpPr/>
          <p:nvPr/>
        </p:nvGrpSpPr>
        <p:grpSpPr>
          <a:xfrm>
            <a:off x="7438385" y="4792551"/>
            <a:ext cx="438150" cy="406840"/>
            <a:chOff x="7438385" y="4792551"/>
            <a:chExt cx="438150" cy="406840"/>
          </a:xfrm>
          <a:solidFill>
            <a:srgbClr val="5893FE"/>
          </a:solidFill>
        </p:grpSpPr>
        <p:sp>
          <p:nvSpPr>
            <p:cNvPr id="75" name="任意形状 74">
              <a:extLst>
                <a:ext uri="{FF2B5EF4-FFF2-40B4-BE49-F238E27FC236}">
                  <a16:creationId xmlns:a16="http://schemas.microsoft.com/office/drawing/2014/main" id="{6997F499-236B-576F-B4AE-7EAD1A6DD81F}"/>
                </a:ext>
              </a:extLst>
            </p:cNvPr>
            <p:cNvSpPr/>
            <p:nvPr/>
          </p:nvSpPr>
          <p:spPr>
            <a:xfrm>
              <a:off x="7486010" y="4961266"/>
              <a:ext cx="152400" cy="95250"/>
            </a:xfrm>
            <a:custGeom>
              <a:avLst/>
              <a:gdLst>
                <a:gd name="connsiteX0" fmla="*/ 152400 w 152400"/>
                <a:gd name="connsiteY0" fmla="*/ 95250 h 95250"/>
                <a:gd name="connsiteX1" fmla="*/ 0 w 152400"/>
                <a:gd name="connsiteY1" fmla="*/ 95250 h 95250"/>
                <a:gd name="connsiteX2" fmla="*/ 0 w 152400"/>
                <a:gd name="connsiteY2" fmla="*/ 0 h 95250"/>
                <a:gd name="connsiteX3" fmla="*/ 38100 w 152400"/>
                <a:gd name="connsiteY3" fmla="*/ 0 h 95250"/>
                <a:gd name="connsiteX4" fmla="*/ 38100 w 152400"/>
                <a:gd name="connsiteY4" fmla="*/ 19050 h 95250"/>
                <a:gd name="connsiteX5" fmla="*/ 19050 w 152400"/>
                <a:gd name="connsiteY5" fmla="*/ 19050 h 95250"/>
                <a:gd name="connsiteX6" fmla="*/ 19050 w 152400"/>
                <a:gd name="connsiteY6" fmla="*/ 76200 h 95250"/>
                <a:gd name="connsiteX7" fmla="*/ 133350 w 152400"/>
                <a:gd name="connsiteY7" fmla="*/ 76200 h 95250"/>
                <a:gd name="connsiteX8" fmla="*/ 133350 w 152400"/>
                <a:gd name="connsiteY8" fmla="*/ 19050 h 95250"/>
                <a:gd name="connsiteX9" fmla="*/ 114300 w 152400"/>
                <a:gd name="connsiteY9" fmla="*/ 19050 h 95250"/>
                <a:gd name="connsiteX10" fmla="*/ 114300 w 152400"/>
                <a:gd name="connsiteY10" fmla="*/ 0 h 95250"/>
                <a:gd name="connsiteX11" fmla="*/ 152400 w 152400"/>
                <a:gd name="connsiteY11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95250">
                  <a:moveTo>
                    <a:pt x="152400" y="95250"/>
                  </a:moveTo>
                  <a:lnTo>
                    <a:pt x="0" y="9525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76200"/>
                  </a:lnTo>
                  <a:lnTo>
                    <a:pt x="133350" y="76200"/>
                  </a:lnTo>
                  <a:lnTo>
                    <a:pt x="133350" y="19050"/>
                  </a:lnTo>
                  <a:lnTo>
                    <a:pt x="114300" y="19050"/>
                  </a:lnTo>
                  <a:lnTo>
                    <a:pt x="114300" y="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形状 75">
              <a:extLst>
                <a:ext uri="{FF2B5EF4-FFF2-40B4-BE49-F238E27FC236}">
                  <a16:creationId xmlns:a16="http://schemas.microsoft.com/office/drawing/2014/main" id="{A0B7666C-1666-8C38-4407-EF1416D33A19}"/>
                </a:ext>
              </a:extLst>
            </p:cNvPr>
            <p:cNvSpPr/>
            <p:nvPr/>
          </p:nvSpPr>
          <p:spPr>
            <a:xfrm rot="-2700000">
              <a:off x="7552668" y="4930316"/>
              <a:ext cx="19049" cy="80866"/>
            </a:xfrm>
            <a:custGeom>
              <a:avLst/>
              <a:gdLst>
                <a:gd name="connsiteX0" fmla="*/ 0 w 19049"/>
                <a:gd name="connsiteY0" fmla="*/ 0 h 80866"/>
                <a:gd name="connsiteX1" fmla="*/ 19050 w 19049"/>
                <a:gd name="connsiteY1" fmla="*/ 0 h 80866"/>
                <a:gd name="connsiteX2" fmla="*/ 19050 w 19049"/>
                <a:gd name="connsiteY2" fmla="*/ 80866 h 80866"/>
                <a:gd name="connsiteX3" fmla="*/ 0 w 19049"/>
                <a:gd name="connsiteY3" fmla="*/ 80866 h 8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80866">
                  <a:moveTo>
                    <a:pt x="0" y="0"/>
                  </a:moveTo>
                  <a:lnTo>
                    <a:pt x="19050" y="0"/>
                  </a:lnTo>
                  <a:lnTo>
                    <a:pt x="19050" y="80866"/>
                  </a:lnTo>
                  <a:lnTo>
                    <a:pt x="0" y="80866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形状 76">
              <a:extLst>
                <a:ext uri="{FF2B5EF4-FFF2-40B4-BE49-F238E27FC236}">
                  <a16:creationId xmlns:a16="http://schemas.microsoft.com/office/drawing/2014/main" id="{09A8B3B4-149B-1B4C-9C4A-9D2C04EA08EB}"/>
                </a:ext>
              </a:extLst>
            </p:cNvPr>
            <p:cNvSpPr/>
            <p:nvPr/>
          </p:nvSpPr>
          <p:spPr>
            <a:xfrm rot="-2700000">
              <a:off x="7521827" y="4961224"/>
              <a:ext cx="80866" cy="19049"/>
            </a:xfrm>
            <a:custGeom>
              <a:avLst/>
              <a:gdLst>
                <a:gd name="connsiteX0" fmla="*/ 0 w 80866"/>
                <a:gd name="connsiteY0" fmla="*/ 0 h 19049"/>
                <a:gd name="connsiteX1" fmla="*/ 80866 w 80866"/>
                <a:gd name="connsiteY1" fmla="*/ 0 h 19049"/>
                <a:gd name="connsiteX2" fmla="*/ 80866 w 80866"/>
                <a:gd name="connsiteY2" fmla="*/ 19050 h 19049"/>
                <a:gd name="connsiteX3" fmla="*/ 0 w 80866"/>
                <a:gd name="connsiteY3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66" h="19049">
                  <a:moveTo>
                    <a:pt x="0" y="0"/>
                  </a:moveTo>
                  <a:lnTo>
                    <a:pt x="80866" y="0"/>
                  </a:lnTo>
                  <a:lnTo>
                    <a:pt x="80866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形状 77">
              <a:extLst>
                <a:ext uri="{FF2B5EF4-FFF2-40B4-BE49-F238E27FC236}">
                  <a16:creationId xmlns:a16="http://schemas.microsoft.com/office/drawing/2014/main" id="{C9BF0782-1E66-8D7E-4995-9BC630BA896F}"/>
                </a:ext>
              </a:extLst>
            </p:cNvPr>
            <p:cNvSpPr/>
            <p:nvPr/>
          </p:nvSpPr>
          <p:spPr>
            <a:xfrm>
              <a:off x="7676510" y="4818391"/>
              <a:ext cx="152400" cy="95250"/>
            </a:xfrm>
            <a:custGeom>
              <a:avLst/>
              <a:gdLst>
                <a:gd name="connsiteX0" fmla="*/ 152400 w 152400"/>
                <a:gd name="connsiteY0" fmla="*/ 95250 h 95250"/>
                <a:gd name="connsiteX1" fmla="*/ 0 w 152400"/>
                <a:gd name="connsiteY1" fmla="*/ 95250 h 95250"/>
                <a:gd name="connsiteX2" fmla="*/ 0 w 152400"/>
                <a:gd name="connsiteY2" fmla="*/ 0 h 95250"/>
                <a:gd name="connsiteX3" fmla="*/ 38100 w 152400"/>
                <a:gd name="connsiteY3" fmla="*/ 0 h 95250"/>
                <a:gd name="connsiteX4" fmla="*/ 38100 w 152400"/>
                <a:gd name="connsiteY4" fmla="*/ 19050 h 95250"/>
                <a:gd name="connsiteX5" fmla="*/ 19050 w 152400"/>
                <a:gd name="connsiteY5" fmla="*/ 19050 h 95250"/>
                <a:gd name="connsiteX6" fmla="*/ 19050 w 152400"/>
                <a:gd name="connsiteY6" fmla="*/ 76200 h 95250"/>
                <a:gd name="connsiteX7" fmla="*/ 133350 w 152400"/>
                <a:gd name="connsiteY7" fmla="*/ 76200 h 95250"/>
                <a:gd name="connsiteX8" fmla="*/ 133350 w 152400"/>
                <a:gd name="connsiteY8" fmla="*/ 19050 h 95250"/>
                <a:gd name="connsiteX9" fmla="*/ 114300 w 152400"/>
                <a:gd name="connsiteY9" fmla="*/ 19050 h 95250"/>
                <a:gd name="connsiteX10" fmla="*/ 114300 w 152400"/>
                <a:gd name="connsiteY10" fmla="*/ 0 h 95250"/>
                <a:gd name="connsiteX11" fmla="*/ 152400 w 152400"/>
                <a:gd name="connsiteY11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95250">
                  <a:moveTo>
                    <a:pt x="152400" y="95250"/>
                  </a:moveTo>
                  <a:lnTo>
                    <a:pt x="0" y="9525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76200"/>
                  </a:lnTo>
                  <a:lnTo>
                    <a:pt x="133350" y="76200"/>
                  </a:lnTo>
                  <a:lnTo>
                    <a:pt x="133350" y="19050"/>
                  </a:lnTo>
                  <a:lnTo>
                    <a:pt x="114300" y="19050"/>
                  </a:lnTo>
                  <a:lnTo>
                    <a:pt x="114300" y="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形状 78">
              <a:extLst>
                <a:ext uri="{FF2B5EF4-FFF2-40B4-BE49-F238E27FC236}">
                  <a16:creationId xmlns:a16="http://schemas.microsoft.com/office/drawing/2014/main" id="{B921E108-48EA-7295-E1D4-40BCC901644D}"/>
                </a:ext>
              </a:extLst>
            </p:cNvPr>
            <p:cNvSpPr/>
            <p:nvPr/>
          </p:nvSpPr>
          <p:spPr>
            <a:xfrm>
              <a:off x="7486010" y="5104141"/>
              <a:ext cx="152400" cy="95250"/>
            </a:xfrm>
            <a:custGeom>
              <a:avLst/>
              <a:gdLst>
                <a:gd name="connsiteX0" fmla="*/ 152400 w 152400"/>
                <a:gd name="connsiteY0" fmla="*/ 95250 h 95250"/>
                <a:gd name="connsiteX1" fmla="*/ 0 w 152400"/>
                <a:gd name="connsiteY1" fmla="*/ 95250 h 95250"/>
                <a:gd name="connsiteX2" fmla="*/ 0 w 152400"/>
                <a:gd name="connsiteY2" fmla="*/ 0 h 95250"/>
                <a:gd name="connsiteX3" fmla="*/ 152400 w 152400"/>
                <a:gd name="connsiteY3" fmla="*/ 0 h 95250"/>
                <a:gd name="connsiteX4" fmla="*/ 152400 w 152400"/>
                <a:gd name="connsiteY4" fmla="*/ 95250 h 95250"/>
                <a:gd name="connsiteX5" fmla="*/ 19050 w 152400"/>
                <a:gd name="connsiteY5" fmla="*/ 76200 h 95250"/>
                <a:gd name="connsiteX6" fmla="*/ 133350 w 152400"/>
                <a:gd name="connsiteY6" fmla="*/ 76200 h 95250"/>
                <a:gd name="connsiteX7" fmla="*/ 133350 w 152400"/>
                <a:gd name="connsiteY7" fmla="*/ 19050 h 95250"/>
                <a:gd name="connsiteX8" fmla="*/ 19050 w 152400"/>
                <a:gd name="connsiteY8" fmla="*/ 19050 h 95250"/>
                <a:gd name="connsiteX9" fmla="*/ 19050 w 152400"/>
                <a:gd name="connsiteY9" fmla="*/ 7620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95250">
                  <a:moveTo>
                    <a:pt x="152400" y="95250"/>
                  </a:moveTo>
                  <a:lnTo>
                    <a:pt x="0" y="9525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95250"/>
                  </a:lnTo>
                  <a:close/>
                  <a:moveTo>
                    <a:pt x="19050" y="76200"/>
                  </a:moveTo>
                  <a:lnTo>
                    <a:pt x="133350" y="7620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形状 79">
              <a:extLst>
                <a:ext uri="{FF2B5EF4-FFF2-40B4-BE49-F238E27FC236}">
                  <a16:creationId xmlns:a16="http://schemas.microsoft.com/office/drawing/2014/main" id="{85C25F8A-983A-9716-ED66-680237764428}"/>
                </a:ext>
              </a:extLst>
            </p:cNvPr>
            <p:cNvSpPr/>
            <p:nvPr/>
          </p:nvSpPr>
          <p:spPr>
            <a:xfrm rot="-2700000">
              <a:off x="7743168" y="4787443"/>
              <a:ext cx="19049" cy="80866"/>
            </a:xfrm>
            <a:custGeom>
              <a:avLst/>
              <a:gdLst>
                <a:gd name="connsiteX0" fmla="*/ 0 w 19049"/>
                <a:gd name="connsiteY0" fmla="*/ 0 h 80866"/>
                <a:gd name="connsiteX1" fmla="*/ 19050 w 19049"/>
                <a:gd name="connsiteY1" fmla="*/ 0 h 80866"/>
                <a:gd name="connsiteX2" fmla="*/ 19050 w 19049"/>
                <a:gd name="connsiteY2" fmla="*/ 80866 h 80866"/>
                <a:gd name="connsiteX3" fmla="*/ 0 w 19049"/>
                <a:gd name="connsiteY3" fmla="*/ 80866 h 8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80866">
                  <a:moveTo>
                    <a:pt x="0" y="0"/>
                  </a:moveTo>
                  <a:lnTo>
                    <a:pt x="19050" y="0"/>
                  </a:lnTo>
                  <a:lnTo>
                    <a:pt x="19050" y="80866"/>
                  </a:lnTo>
                  <a:lnTo>
                    <a:pt x="0" y="80866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形状 80">
              <a:extLst>
                <a:ext uri="{FF2B5EF4-FFF2-40B4-BE49-F238E27FC236}">
                  <a16:creationId xmlns:a16="http://schemas.microsoft.com/office/drawing/2014/main" id="{E20C2520-A325-CE48-8962-8481CCC15839}"/>
                </a:ext>
              </a:extLst>
            </p:cNvPr>
            <p:cNvSpPr/>
            <p:nvPr/>
          </p:nvSpPr>
          <p:spPr>
            <a:xfrm rot="-2700000">
              <a:off x="7712327" y="4818351"/>
              <a:ext cx="80866" cy="19049"/>
            </a:xfrm>
            <a:custGeom>
              <a:avLst/>
              <a:gdLst>
                <a:gd name="connsiteX0" fmla="*/ 0 w 80866"/>
                <a:gd name="connsiteY0" fmla="*/ 0 h 19049"/>
                <a:gd name="connsiteX1" fmla="*/ 80866 w 80866"/>
                <a:gd name="connsiteY1" fmla="*/ 0 h 19049"/>
                <a:gd name="connsiteX2" fmla="*/ 80866 w 80866"/>
                <a:gd name="connsiteY2" fmla="*/ 19050 h 19049"/>
                <a:gd name="connsiteX3" fmla="*/ 0 w 80866"/>
                <a:gd name="connsiteY3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66" h="19049">
                  <a:moveTo>
                    <a:pt x="0" y="0"/>
                  </a:moveTo>
                  <a:lnTo>
                    <a:pt x="80866" y="0"/>
                  </a:lnTo>
                  <a:lnTo>
                    <a:pt x="80866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形状 81">
              <a:extLst>
                <a:ext uri="{FF2B5EF4-FFF2-40B4-BE49-F238E27FC236}">
                  <a16:creationId xmlns:a16="http://schemas.microsoft.com/office/drawing/2014/main" id="{72D2C98C-37C7-C59C-FE1A-592D1F055DCE}"/>
                </a:ext>
              </a:extLst>
            </p:cNvPr>
            <p:cNvSpPr/>
            <p:nvPr/>
          </p:nvSpPr>
          <p:spPr>
            <a:xfrm>
              <a:off x="7676510" y="4961266"/>
              <a:ext cx="152400" cy="95250"/>
            </a:xfrm>
            <a:custGeom>
              <a:avLst/>
              <a:gdLst>
                <a:gd name="connsiteX0" fmla="*/ 152400 w 152400"/>
                <a:gd name="connsiteY0" fmla="*/ 95250 h 95250"/>
                <a:gd name="connsiteX1" fmla="*/ 0 w 152400"/>
                <a:gd name="connsiteY1" fmla="*/ 95250 h 95250"/>
                <a:gd name="connsiteX2" fmla="*/ 0 w 152400"/>
                <a:gd name="connsiteY2" fmla="*/ 0 h 95250"/>
                <a:gd name="connsiteX3" fmla="*/ 152400 w 152400"/>
                <a:gd name="connsiteY3" fmla="*/ 0 h 95250"/>
                <a:gd name="connsiteX4" fmla="*/ 152400 w 152400"/>
                <a:gd name="connsiteY4" fmla="*/ 95250 h 95250"/>
                <a:gd name="connsiteX5" fmla="*/ 19050 w 152400"/>
                <a:gd name="connsiteY5" fmla="*/ 76200 h 95250"/>
                <a:gd name="connsiteX6" fmla="*/ 133350 w 152400"/>
                <a:gd name="connsiteY6" fmla="*/ 76200 h 95250"/>
                <a:gd name="connsiteX7" fmla="*/ 133350 w 152400"/>
                <a:gd name="connsiteY7" fmla="*/ 19050 h 95250"/>
                <a:gd name="connsiteX8" fmla="*/ 19050 w 152400"/>
                <a:gd name="connsiteY8" fmla="*/ 19050 h 95250"/>
                <a:gd name="connsiteX9" fmla="*/ 19050 w 152400"/>
                <a:gd name="connsiteY9" fmla="*/ 7620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95250">
                  <a:moveTo>
                    <a:pt x="152400" y="95250"/>
                  </a:moveTo>
                  <a:lnTo>
                    <a:pt x="0" y="9525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95250"/>
                  </a:lnTo>
                  <a:close/>
                  <a:moveTo>
                    <a:pt x="19050" y="76200"/>
                  </a:moveTo>
                  <a:lnTo>
                    <a:pt x="133350" y="7620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形状 82">
              <a:extLst>
                <a:ext uri="{FF2B5EF4-FFF2-40B4-BE49-F238E27FC236}">
                  <a16:creationId xmlns:a16="http://schemas.microsoft.com/office/drawing/2014/main" id="{CE405968-7170-22DF-1EE4-AF3365476289}"/>
                </a:ext>
              </a:extLst>
            </p:cNvPr>
            <p:cNvSpPr/>
            <p:nvPr/>
          </p:nvSpPr>
          <p:spPr>
            <a:xfrm>
              <a:off x="7486010" y="4818391"/>
              <a:ext cx="152400" cy="95250"/>
            </a:xfrm>
            <a:custGeom>
              <a:avLst/>
              <a:gdLst>
                <a:gd name="connsiteX0" fmla="*/ 152400 w 152400"/>
                <a:gd name="connsiteY0" fmla="*/ 95250 h 95250"/>
                <a:gd name="connsiteX1" fmla="*/ 0 w 152400"/>
                <a:gd name="connsiteY1" fmla="*/ 95250 h 95250"/>
                <a:gd name="connsiteX2" fmla="*/ 0 w 152400"/>
                <a:gd name="connsiteY2" fmla="*/ 0 h 95250"/>
                <a:gd name="connsiteX3" fmla="*/ 152400 w 152400"/>
                <a:gd name="connsiteY3" fmla="*/ 0 h 95250"/>
                <a:gd name="connsiteX4" fmla="*/ 152400 w 152400"/>
                <a:gd name="connsiteY4" fmla="*/ 95250 h 95250"/>
                <a:gd name="connsiteX5" fmla="*/ 19050 w 152400"/>
                <a:gd name="connsiteY5" fmla="*/ 76200 h 95250"/>
                <a:gd name="connsiteX6" fmla="*/ 133350 w 152400"/>
                <a:gd name="connsiteY6" fmla="*/ 76200 h 95250"/>
                <a:gd name="connsiteX7" fmla="*/ 133350 w 152400"/>
                <a:gd name="connsiteY7" fmla="*/ 19050 h 95250"/>
                <a:gd name="connsiteX8" fmla="*/ 19050 w 152400"/>
                <a:gd name="connsiteY8" fmla="*/ 19050 h 95250"/>
                <a:gd name="connsiteX9" fmla="*/ 19050 w 152400"/>
                <a:gd name="connsiteY9" fmla="*/ 7620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95250">
                  <a:moveTo>
                    <a:pt x="152400" y="95250"/>
                  </a:moveTo>
                  <a:lnTo>
                    <a:pt x="0" y="9525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95250"/>
                  </a:lnTo>
                  <a:close/>
                  <a:moveTo>
                    <a:pt x="19050" y="76200"/>
                  </a:moveTo>
                  <a:lnTo>
                    <a:pt x="133350" y="7620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形状 83">
              <a:extLst>
                <a:ext uri="{FF2B5EF4-FFF2-40B4-BE49-F238E27FC236}">
                  <a16:creationId xmlns:a16="http://schemas.microsoft.com/office/drawing/2014/main" id="{D87C7B14-36FC-44D0-C918-4E1B1BD5E917}"/>
                </a:ext>
              </a:extLst>
            </p:cNvPr>
            <p:cNvSpPr/>
            <p:nvPr/>
          </p:nvSpPr>
          <p:spPr>
            <a:xfrm>
              <a:off x="7628885" y="4856491"/>
              <a:ext cx="57150" cy="19050"/>
            </a:xfrm>
            <a:custGeom>
              <a:avLst/>
              <a:gdLst>
                <a:gd name="connsiteX0" fmla="*/ 0 w 57150"/>
                <a:gd name="connsiteY0" fmla="*/ 0 h 19050"/>
                <a:gd name="connsiteX1" fmla="*/ 57150 w 57150"/>
                <a:gd name="connsiteY1" fmla="*/ 0 h 19050"/>
                <a:gd name="connsiteX2" fmla="*/ 57150 w 57150"/>
                <a:gd name="connsiteY2" fmla="*/ 19050 h 19050"/>
                <a:gd name="connsiteX3" fmla="*/ 0 w 571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0" y="0"/>
                  </a:moveTo>
                  <a:lnTo>
                    <a:pt x="57150" y="0"/>
                  </a:lnTo>
                  <a:lnTo>
                    <a:pt x="571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形状 84">
              <a:extLst>
                <a:ext uri="{FF2B5EF4-FFF2-40B4-BE49-F238E27FC236}">
                  <a16:creationId xmlns:a16="http://schemas.microsoft.com/office/drawing/2014/main" id="{9B168B63-C447-BAB0-B2F9-01B83935E2DD}"/>
                </a:ext>
              </a:extLst>
            </p:cNvPr>
            <p:cNvSpPr/>
            <p:nvPr/>
          </p:nvSpPr>
          <p:spPr>
            <a:xfrm>
              <a:off x="7628885" y="4999366"/>
              <a:ext cx="57150" cy="19050"/>
            </a:xfrm>
            <a:custGeom>
              <a:avLst/>
              <a:gdLst>
                <a:gd name="connsiteX0" fmla="*/ 0 w 57150"/>
                <a:gd name="connsiteY0" fmla="*/ 0 h 19050"/>
                <a:gd name="connsiteX1" fmla="*/ 57150 w 57150"/>
                <a:gd name="connsiteY1" fmla="*/ 0 h 19050"/>
                <a:gd name="connsiteX2" fmla="*/ 57150 w 57150"/>
                <a:gd name="connsiteY2" fmla="*/ 19050 h 19050"/>
                <a:gd name="connsiteX3" fmla="*/ 0 w 571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0" y="0"/>
                  </a:moveTo>
                  <a:lnTo>
                    <a:pt x="57150" y="0"/>
                  </a:lnTo>
                  <a:lnTo>
                    <a:pt x="571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形状 85">
              <a:extLst>
                <a:ext uri="{FF2B5EF4-FFF2-40B4-BE49-F238E27FC236}">
                  <a16:creationId xmlns:a16="http://schemas.microsoft.com/office/drawing/2014/main" id="{55B937EC-E3C5-B617-C091-98A84D7F0A1A}"/>
                </a:ext>
              </a:extLst>
            </p:cNvPr>
            <p:cNvSpPr/>
            <p:nvPr/>
          </p:nvSpPr>
          <p:spPr>
            <a:xfrm>
              <a:off x="7819385" y="4856491"/>
              <a:ext cx="57150" cy="161924"/>
            </a:xfrm>
            <a:custGeom>
              <a:avLst/>
              <a:gdLst>
                <a:gd name="connsiteX0" fmla="*/ 57150 w 57150"/>
                <a:gd name="connsiteY0" fmla="*/ 161925 h 161924"/>
                <a:gd name="connsiteX1" fmla="*/ 0 w 57150"/>
                <a:gd name="connsiteY1" fmla="*/ 161925 h 161924"/>
                <a:gd name="connsiteX2" fmla="*/ 0 w 57150"/>
                <a:gd name="connsiteY2" fmla="*/ 142875 h 161924"/>
                <a:gd name="connsiteX3" fmla="*/ 38100 w 57150"/>
                <a:gd name="connsiteY3" fmla="*/ 142875 h 161924"/>
                <a:gd name="connsiteX4" fmla="*/ 38100 w 57150"/>
                <a:gd name="connsiteY4" fmla="*/ 19050 h 161924"/>
                <a:gd name="connsiteX5" fmla="*/ 0 w 57150"/>
                <a:gd name="connsiteY5" fmla="*/ 19050 h 161924"/>
                <a:gd name="connsiteX6" fmla="*/ 0 w 57150"/>
                <a:gd name="connsiteY6" fmla="*/ 0 h 161924"/>
                <a:gd name="connsiteX7" fmla="*/ 57150 w 57150"/>
                <a:gd name="connsiteY7" fmla="*/ 0 h 16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161924">
                  <a:moveTo>
                    <a:pt x="57150" y="161925"/>
                  </a:moveTo>
                  <a:lnTo>
                    <a:pt x="0" y="161925"/>
                  </a:lnTo>
                  <a:lnTo>
                    <a:pt x="0" y="142875"/>
                  </a:lnTo>
                  <a:lnTo>
                    <a:pt x="38100" y="142875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形状 86">
              <a:extLst>
                <a:ext uri="{FF2B5EF4-FFF2-40B4-BE49-F238E27FC236}">
                  <a16:creationId xmlns:a16="http://schemas.microsoft.com/office/drawing/2014/main" id="{8AD9F6C6-C57B-7D3A-37D9-5EE7C28E9042}"/>
                </a:ext>
              </a:extLst>
            </p:cNvPr>
            <p:cNvSpPr/>
            <p:nvPr/>
          </p:nvSpPr>
          <p:spPr>
            <a:xfrm>
              <a:off x="7438385" y="4999366"/>
              <a:ext cx="57150" cy="161925"/>
            </a:xfrm>
            <a:custGeom>
              <a:avLst/>
              <a:gdLst>
                <a:gd name="connsiteX0" fmla="*/ 57150 w 57150"/>
                <a:gd name="connsiteY0" fmla="*/ 161925 h 161925"/>
                <a:gd name="connsiteX1" fmla="*/ 0 w 57150"/>
                <a:gd name="connsiteY1" fmla="*/ 161925 h 161925"/>
                <a:gd name="connsiteX2" fmla="*/ 0 w 57150"/>
                <a:gd name="connsiteY2" fmla="*/ 0 h 161925"/>
                <a:gd name="connsiteX3" fmla="*/ 57150 w 57150"/>
                <a:gd name="connsiteY3" fmla="*/ 0 h 161925"/>
                <a:gd name="connsiteX4" fmla="*/ 57150 w 57150"/>
                <a:gd name="connsiteY4" fmla="*/ 19050 h 161925"/>
                <a:gd name="connsiteX5" fmla="*/ 19050 w 57150"/>
                <a:gd name="connsiteY5" fmla="*/ 19050 h 161925"/>
                <a:gd name="connsiteX6" fmla="*/ 19050 w 57150"/>
                <a:gd name="connsiteY6" fmla="*/ 142875 h 161925"/>
                <a:gd name="connsiteX7" fmla="*/ 57150 w 57150"/>
                <a:gd name="connsiteY7" fmla="*/ 142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161925">
                  <a:moveTo>
                    <a:pt x="57150" y="161925"/>
                  </a:moveTo>
                  <a:lnTo>
                    <a:pt x="0" y="161925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142875"/>
                  </a:lnTo>
                  <a:lnTo>
                    <a:pt x="57150" y="142875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8" name="图形 24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5422C016-B506-A6CE-C8C9-2313C636950F}"/>
              </a:ext>
            </a:extLst>
          </p:cNvPr>
          <p:cNvGrpSpPr/>
          <p:nvPr/>
        </p:nvGrpSpPr>
        <p:grpSpPr>
          <a:xfrm>
            <a:off x="9251066" y="4765407"/>
            <a:ext cx="487560" cy="464687"/>
            <a:chOff x="9251066" y="4765407"/>
            <a:chExt cx="487560" cy="464687"/>
          </a:xfrm>
          <a:solidFill>
            <a:srgbClr val="5893FE"/>
          </a:solidFill>
        </p:grpSpPr>
        <p:grpSp>
          <p:nvGrpSpPr>
            <p:cNvPr id="89" name="图形 24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  <a:extLst>
                <a:ext uri="{FF2B5EF4-FFF2-40B4-BE49-F238E27FC236}">
                  <a16:creationId xmlns:a16="http://schemas.microsoft.com/office/drawing/2014/main" id="{39793425-58BE-FCBB-09A9-FC434B860403}"/>
                </a:ext>
              </a:extLst>
            </p:cNvPr>
            <p:cNvGrpSpPr/>
            <p:nvPr/>
          </p:nvGrpSpPr>
          <p:grpSpPr>
            <a:xfrm>
              <a:off x="9339786" y="4867714"/>
              <a:ext cx="314346" cy="362379"/>
              <a:chOff x="9339786" y="4867714"/>
              <a:chExt cx="314346" cy="362379"/>
            </a:xfrm>
            <a:solidFill>
              <a:srgbClr val="5893FE"/>
            </a:solidFill>
          </p:grpSpPr>
          <p:grpSp>
            <p:nvGrpSpPr>
              <p:cNvPr id="90" name="图形 24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    <a:extLst>
                  <a:ext uri="{FF2B5EF4-FFF2-40B4-BE49-F238E27FC236}">
                    <a16:creationId xmlns:a16="http://schemas.microsoft.com/office/drawing/2014/main" id="{FDCA8234-0A66-EB02-8D16-AA3B0D50B391}"/>
                  </a:ext>
                </a:extLst>
              </p:cNvPr>
              <p:cNvGrpSpPr/>
              <p:nvPr/>
            </p:nvGrpSpPr>
            <p:grpSpPr>
              <a:xfrm>
                <a:off x="9339786" y="4867714"/>
                <a:ext cx="276668" cy="309166"/>
                <a:chOff x="9339786" y="4867714"/>
                <a:chExt cx="276668" cy="309166"/>
              </a:xfrm>
              <a:solidFill>
                <a:srgbClr val="5893FE"/>
              </a:solidFill>
            </p:grpSpPr>
            <p:sp>
              <p:nvSpPr>
                <p:cNvPr id="91" name="任意形状 90">
                  <a:extLst>
                    <a:ext uri="{FF2B5EF4-FFF2-40B4-BE49-F238E27FC236}">
                      <a16:creationId xmlns:a16="http://schemas.microsoft.com/office/drawing/2014/main" id="{675ADE08-A5BF-1DAC-4378-1BF43492BCF2}"/>
                    </a:ext>
                  </a:extLst>
                </p:cNvPr>
                <p:cNvSpPr/>
                <p:nvPr/>
              </p:nvSpPr>
              <p:spPr>
                <a:xfrm>
                  <a:off x="9339786" y="4867714"/>
                  <a:ext cx="187475" cy="309166"/>
                </a:xfrm>
                <a:custGeom>
                  <a:avLst/>
                  <a:gdLst>
                    <a:gd name="connsiteX0" fmla="*/ 176405 w 187475"/>
                    <a:gd name="connsiteY0" fmla="*/ 309167 h 309166"/>
                    <a:gd name="connsiteX1" fmla="*/ 162592 w 187475"/>
                    <a:gd name="connsiteY1" fmla="*/ 293527 h 309166"/>
                    <a:gd name="connsiteX2" fmla="*/ 146325 w 187475"/>
                    <a:gd name="connsiteY2" fmla="*/ 285981 h 309166"/>
                    <a:gd name="connsiteX3" fmla="*/ 88595 w 187475"/>
                    <a:gd name="connsiteY3" fmla="*/ 255379 h 309166"/>
                    <a:gd name="connsiteX4" fmla="*/ 72433 w 187475"/>
                    <a:gd name="connsiteY4" fmla="*/ 234021 h 309166"/>
                    <a:gd name="connsiteX5" fmla="*/ 33398 w 187475"/>
                    <a:gd name="connsiteY5" fmla="*/ 185429 h 309166"/>
                    <a:gd name="connsiteX6" fmla="*/ 5068 w 187475"/>
                    <a:gd name="connsiteY6" fmla="*/ 149136 h 309166"/>
                    <a:gd name="connsiteX7" fmla="*/ 15016 w 187475"/>
                    <a:gd name="connsiteY7" fmla="*/ 133104 h 309166"/>
                    <a:gd name="connsiteX8" fmla="*/ 42119 w 187475"/>
                    <a:gd name="connsiteY8" fmla="*/ 131851 h 309166"/>
                    <a:gd name="connsiteX9" fmla="*/ 64521 w 187475"/>
                    <a:gd name="connsiteY9" fmla="*/ 145585 h 309166"/>
                    <a:gd name="connsiteX10" fmla="*/ 4076 w 187475"/>
                    <a:gd name="connsiteY10" fmla="*/ 36182 h 309166"/>
                    <a:gd name="connsiteX11" fmla="*/ 10473 w 187475"/>
                    <a:gd name="connsiteY11" fmla="*/ 2630 h 309166"/>
                    <a:gd name="connsiteX12" fmla="*/ 43555 w 187475"/>
                    <a:gd name="connsiteY12" fmla="*/ 14354 h 309166"/>
                    <a:gd name="connsiteX13" fmla="*/ 63843 w 187475"/>
                    <a:gd name="connsiteY13" fmla="*/ 47618 h 309166"/>
                    <a:gd name="connsiteX14" fmla="*/ 103504 w 187475"/>
                    <a:gd name="connsiteY14" fmla="*/ 113051 h 309166"/>
                    <a:gd name="connsiteX15" fmla="*/ 92199 w 187475"/>
                    <a:gd name="connsiteY15" fmla="*/ 119579 h 309166"/>
                    <a:gd name="connsiteX16" fmla="*/ 52746 w 187475"/>
                    <a:gd name="connsiteY16" fmla="*/ 54486 h 309166"/>
                    <a:gd name="connsiteX17" fmla="*/ 32249 w 187475"/>
                    <a:gd name="connsiteY17" fmla="*/ 20881 h 309166"/>
                    <a:gd name="connsiteX18" fmla="*/ 16765 w 187475"/>
                    <a:gd name="connsiteY18" fmla="*/ 14067 h 309166"/>
                    <a:gd name="connsiteX19" fmla="*/ 15617 w 187475"/>
                    <a:gd name="connsiteY19" fmla="*/ 30098 h 309166"/>
                    <a:gd name="connsiteX20" fmla="*/ 79248 w 187475"/>
                    <a:gd name="connsiteY20" fmla="*/ 145245 h 309166"/>
                    <a:gd name="connsiteX21" fmla="*/ 99953 w 187475"/>
                    <a:gd name="connsiteY21" fmla="*/ 182505 h 309166"/>
                    <a:gd name="connsiteX22" fmla="*/ 88830 w 187475"/>
                    <a:gd name="connsiteY22" fmla="*/ 189215 h 309166"/>
                    <a:gd name="connsiteX23" fmla="*/ 37027 w 187475"/>
                    <a:gd name="connsiteY23" fmla="*/ 143862 h 309166"/>
                    <a:gd name="connsiteX24" fmla="*/ 21961 w 187475"/>
                    <a:gd name="connsiteY24" fmla="*/ 144201 h 309166"/>
                    <a:gd name="connsiteX25" fmla="*/ 18149 w 187475"/>
                    <a:gd name="connsiteY25" fmla="*/ 149841 h 309166"/>
                    <a:gd name="connsiteX26" fmla="*/ 41597 w 187475"/>
                    <a:gd name="connsiteY26" fmla="*/ 175246 h 309166"/>
                    <a:gd name="connsiteX27" fmla="*/ 83295 w 187475"/>
                    <a:gd name="connsiteY27" fmla="*/ 226710 h 309166"/>
                    <a:gd name="connsiteX28" fmla="*/ 96690 w 187475"/>
                    <a:gd name="connsiteY28" fmla="*/ 245092 h 309166"/>
                    <a:gd name="connsiteX29" fmla="*/ 151469 w 187475"/>
                    <a:gd name="connsiteY29" fmla="*/ 273970 h 309166"/>
                    <a:gd name="connsiteX30" fmla="*/ 170373 w 187475"/>
                    <a:gd name="connsiteY30" fmla="*/ 283004 h 309166"/>
                    <a:gd name="connsiteX31" fmla="*/ 187475 w 187475"/>
                    <a:gd name="connsiteY31" fmla="*/ 302195 h 309166"/>
                    <a:gd name="connsiteX32" fmla="*/ 176405 w 187475"/>
                    <a:gd name="connsiteY32" fmla="*/ 309167 h 309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87475" h="309166">
                      <a:moveTo>
                        <a:pt x="176405" y="309167"/>
                      </a:moveTo>
                      <a:cubicBezTo>
                        <a:pt x="170582" y="299924"/>
                        <a:pt x="164812" y="295146"/>
                        <a:pt x="162592" y="293527"/>
                      </a:cubicBezTo>
                      <a:cubicBezTo>
                        <a:pt x="160660" y="292117"/>
                        <a:pt x="153375" y="288983"/>
                        <a:pt x="146325" y="285981"/>
                      </a:cubicBezTo>
                      <a:cubicBezTo>
                        <a:pt x="129980" y="279009"/>
                        <a:pt x="105306" y="268487"/>
                        <a:pt x="88595" y="255379"/>
                      </a:cubicBezTo>
                      <a:cubicBezTo>
                        <a:pt x="84992" y="252559"/>
                        <a:pt x="80579" y="246110"/>
                        <a:pt x="72433" y="234021"/>
                      </a:cubicBezTo>
                      <a:cubicBezTo>
                        <a:pt x="61728" y="218120"/>
                        <a:pt x="47027" y="196344"/>
                        <a:pt x="33398" y="185429"/>
                      </a:cubicBezTo>
                      <a:cubicBezTo>
                        <a:pt x="10551" y="167152"/>
                        <a:pt x="4467" y="160598"/>
                        <a:pt x="5068" y="149136"/>
                      </a:cubicBezTo>
                      <a:cubicBezTo>
                        <a:pt x="5407" y="142661"/>
                        <a:pt x="9037" y="136812"/>
                        <a:pt x="15016" y="133104"/>
                      </a:cubicBezTo>
                      <a:cubicBezTo>
                        <a:pt x="22666" y="128352"/>
                        <a:pt x="32797" y="127882"/>
                        <a:pt x="42119" y="131851"/>
                      </a:cubicBezTo>
                      <a:cubicBezTo>
                        <a:pt x="47027" y="133940"/>
                        <a:pt x="55304" y="138666"/>
                        <a:pt x="64521" y="145585"/>
                      </a:cubicBezTo>
                      <a:cubicBezTo>
                        <a:pt x="42641" y="106263"/>
                        <a:pt x="12170" y="51535"/>
                        <a:pt x="4076" y="36182"/>
                      </a:cubicBezTo>
                      <a:cubicBezTo>
                        <a:pt x="-4332" y="20203"/>
                        <a:pt x="1491" y="7591"/>
                        <a:pt x="10473" y="2630"/>
                      </a:cubicBezTo>
                      <a:cubicBezTo>
                        <a:pt x="20160" y="-2722"/>
                        <a:pt x="35043" y="-425"/>
                        <a:pt x="43555" y="14354"/>
                      </a:cubicBezTo>
                      <a:cubicBezTo>
                        <a:pt x="47811" y="21717"/>
                        <a:pt x="55252" y="33702"/>
                        <a:pt x="63843" y="47618"/>
                      </a:cubicBezTo>
                      <a:cubicBezTo>
                        <a:pt x="76010" y="67254"/>
                        <a:pt x="91154" y="91667"/>
                        <a:pt x="103504" y="113051"/>
                      </a:cubicBezTo>
                      <a:lnTo>
                        <a:pt x="92199" y="119579"/>
                      </a:lnTo>
                      <a:cubicBezTo>
                        <a:pt x="79953" y="98377"/>
                        <a:pt x="64887" y="74042"/>
                        <a:pt x="52746" y="54486"/>
                      </a:cubicBezTo>
                      <a:cubicBezTo>
                        <a:pt x="44077" y="40490"/>
                        <a:pt x="36583" y="28401"/>
                        <a:pt x="32249" y="20881"/>
                      </a:cubicBezTo>
                      <a:cubicBezTo>
                        <a:pt x="27889" y="13309"/>
                        <a:pt x="21021" y="11717"/>
                        <a:pt x="16765" y="14067"/>
                      </a:cubicBezTo>
                      <a:cubicBezTo>
                        <a:pt x="12170" y="16599"/>
                        <a:pt x="11726" y="22735"/>
                        <a:pt x="15617" y="30098"/>
                      </a:cubicBezTo>
                      <a:cubicBezTo>
                        <a:pt x="24050" y="46104"/>
                        <a:pt x="57289" y="105766"/>
                        <a:pt x="79248" y="145245"/>
                      </a:cubicBezTo>
                      <a:cubicBezTo>
                        <a:pt x="88882" y="162557"/>
                        <a:pt x="96690" y="176552"/>
                        <a:pt x="99953" y="182505"/>
                      </a:cubicBezTo>
                      <a:lnTo>
                        <a:pt x="88830" y="189215"/>
                      </a:lnTo>
                      <a:cubicBezTo>
                        <a:pt x="71571" y="162766"/>
                        <a:pt x="43137" y="146473"/>
                        <a:pt x="37027" y="143862"/>
                      </a:cubicBezTo>
                      <a:cubicBezTo>
                        <a:pt x="31622" y="141564"/>
                        <a:pt x="26009" y="141668"/>
                        <a:pt x="21961" y="144201"/>
                      </a:cubicBezTo>
                      <a:cubicBezTo>
                        <a:pt x="20604" y="145037"/>
                        <a:pt x="18306" y="146890"/>
                        <a:pt x="18149" y="149841"/>
                      </a:cubicBezTo>
                      <a:cubicBezTo>
                        <a:pt x="17914" y="154384"/>
                        <a:pt x="19951" y="157935"/>
                        <a:pt x="41597" y="175246"/>
                      </a:cubicBezTo>
                      <a:cubicBezTo>
                        <a:pt x="56793" y="187414"/>
                        <a:pt x="72093" y="210130"/>
                        <a:pt x="83295" y="226710"/>
                      </a:cubicBezTo>
                      <a:cubicBezTo>
                        <a:pt x="88569" y="234517"/>
                        <a:pt x="94548" y="243395"/>
                        <a:pt x="96690" y="245092"/>
                      </a:cubicBezTo>
                      <a:cubicBezTo>
                        <a:pt x="112042" y="257155"/>
                        <a:pt x="135777" y="267260"/>
                        <a:pt x="151469" y="273970"/>
                      </a:cubicBezTo>
                      <a:cubicBezTo>
                        <a:pt x="161809" y="278383"/>
                        <a:pt x="167344" y="280785"/>
                        <a:pt x="170373" y="283004"/>
                      </a:cubicBezTo>
                      <a:cubicBezTo>
                        <a:pt x="173846" y="285563"/>
                        <a:pt x="180713" y="291464"/>
                        <a:pt x="187475" y="302195"/>
                      </a:cubicBezTo>
                      <a:lnTo>
                        <a:pt x="176405" y="309167"/>
                      </a:lnTo>
                      <a:close/>
                    </a:path>
                  </a:pathLst>
                </a:custGeom>
                <a:solidFill>
                  <a:srgbClr val="5893FE"/>
                </a:solidFill>
                <a:ln w="25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任意形状 91">
                  <a:extLst>
                    <a:ext uri="{FF2B5EF4-FFF2-40B4-BE49-F238E27FC236}">
                      <a16:creationId xmlns:a16="http://schemas.microsoft.com/office/drawing/2014/main" id="{C35CBF72-3F66-20E1-0E93-D0EDFAD68E0F}"/>
                    </a:ext>
                  </a:extLst>
                </p:cNvPr>
                <p:cNvSpPr/>
                <p:nvPr/>
              </p:nvSpPr>
              <p:spPr>
                <a:xfrm>
                  <a:off x="9428827" y="4943581"/>
                  <a:ext cx="57388" cy="43346"/>
                </a:xfrm>
                <a:custGeom>
                  <a:avLst/>
                  <a:gdLst>
                    <a:gd name="connsiteX0" fmla="*/ 3862 w 57388"/>
                    <a:gd name="connsiteY0" fmla="*/ 43347 h 43346"/>
                    <a:gd name="connsiteX1" fmla="*/ 14437 w 57388"/>
                    <a:gd name="connsiteY1" fmla="*/ 3868 h 43346"/>
                    <a:gd name="connsiteX2" fmla="*/ 53916 w 57388"/>
                    <a:gd name="connsiteY2" fmla="*/ 14443 h 43346"/>
                    <a:gd name="connsiteX3" fmla="*/ 57389 w 57388"/>
                    <a:gd name="connsiteY3" fmla="*/ 20448 h 43346"/>
                    <a:gd name="connsiteX4" fmla="*/ 46083 w 57388"/>
                    <a:gd name="connsiteY4" fmla="*/ 26976 h 43346"/>
                    <a:gd name="connsiteX5" fmla="*/ 42610 w 57388"/>
                    <a:gd name="connsiteY5" fmla="*/ 20970 h 43346"/>
                    <a:gd name="connsiteX6" fmla="*/ 20964 w 57388"/>
                    <a:gd name="connsiteY6" fmla="*/ 15174 h 43346"/>
                    <a:gd name="connsiteX7" fmla="*/ 15168 w 57388"/>
                    <a:gd name="connsiteY7" fmla="*/ 36819 h 43346"/>
                    <a:gd name="connsiteX8" fmla="*/ 3862 w 57388"/>
                    <a:gd name="connsiteY8" fmla="*/ 43347 h 43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388" h="43346">
                      <a:moveTo>
                        <a:pt x="3862" y="43347"/>
                      </a:moveTo>
                      <a:cubicBezTo>
                        <a:pt x="-4102" y="29561"/>
                        <a:pt x="651" y="11858"/>
                        <a:pt x="14437" y="3868"/>
                      </a:cubicBezTo>
                      <a:cubicBezTo>
                        <a:pt x="28249" y="-4096"/>
                        <a:pt x="45952" y="630"/>
                        <a:pt x="53916" y="14443"/>
                      </a:cubicBezTo>
                      <a:lnTo>
                        <a:pt x="57389" y="20448"/>
                      </a:lnTo>
                      <a:lnTo>
                        <a:pt x="46083" y="26976"/>
                      </a:lnTo>
                      <a:lnTo>
                        <a:pt x="42610" y="20970"/>
                      </a:lnTo>
                      <a:cubicBezTo>
                        <a:pt x="38250" y="13398"/>
                        <a:pt x="28537" y="10813"/>
                        <a:pt x="20964" y="15174"/>
                      </a:cubicBezTo>
                      <a:cubicBezTo>
                        <a:pt x="13392" y="19534"/>
                        <a:pt x="10808" y="29247"/>
                        <a:pt x="15168" y="36819"/>
                      </a:cubicBezTo>
                      <a:lnTo>
                        <a:pt x="3862" y="43347"/>
                      </a:lnTo>
                      <a:close/>
                    </a:path>
                  </a:pathLst>
                </a:custGeom>
                <a:solidFill>
                  <a:srgbClr val="5893FE"/>
                </a:solidFill>
                <a:ln w="25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任意形状 92">
                  <a:extLst>
                    <a:ext uri="{FF2B5EF4-FFF2-40B4-BE49-F238E27FC236}">
                      <a16:creationId xmlns:a16="http://schemas.microsoft.com/office/drawing/2014/main" id="{3C996915-4784-C38D-F67A-2A2069E4A42F}"/>
                    </a:ext>
                  </a:extLst>
                </p:cNvPr>
                <p:cNvSpPr/>
                <p:nvPr/>
              </p:nvSpPr>
              <p:spPr>
                <a:xfrm>
                  <a:off x="9472226" y="4932519"/>
                  <a:ext cx="53364" cy="39499"/>
                </a:xfrm>
                <a:custGeom>
                  <a:avLst/>
                  <a:gdLst>
                    <a:gd name="connsiteX0" fmla="*/ 3520 w 53364"/>
                    <a:gd name="connsiteY0" fmla="*/ 39500 h 39499"/>
                    <a:gd name="connsiteX1" fmla="*/ 13155 w 53364"/>
                    <a:gd name="connsiteY1" fmla="*/ 3520 h 39499"/>
                    <a:gd name="connsiteX2" fmla="*/ 49161 w 53364"/>
                    <a:gd name="connsiteY2" fmla="*/ 13155 h 39499"/>
                    <a:gd name="connsiteX3" fmla="*/ 53365 w 53364"/>
                    <a:gd name="connsiteY3" fmla="*/ 20465 h 39499"/>
                    <a:gd name="connsiteX4" fmla="*/ 42059 w 53364"/>
                    <a:gd name="connsiteY4" fmla="*/ 26993 h 39499"/>
                    <a:gd name="connsiteX5" fmla="*/ 37855 w 53364"/>
                    <a:gd name="connsiteY5" fmla="*/ 19708 h 39499"/>
                    <a:gd name="connsiteX6" fmla="*/ 19682 w 53364"/>
                    <a:gd name="connsiteY6" fmla="*/ 14852 h 39499"/>
                    <a:gd name="connsiteX7" fmla="*/ 14826 w 53364"/>
                    <a:gd name="connsiteY7" fmla="*/ 32998 h 39499"/>
                    <a:gd name="connsiteX8" fmla="*/ 3520 w 53364"/>
                    <a:gd name="connsiteY8" fmla="*/ 39500 h 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364" h="39499">
                      <a:moveTo>
                        <a:pt x="3520" y="39500"/>
                      </a:moveTo>
                      <a:cubicBezTo>
                        <a:pt x="-3739" y="26915"/>
                        <a:pt x="595" y="10778"/>
                        <a:pt x="13155" y="3520"/>
                      </a:cubicBezTo>
                      <a:cubicBezTo>
                        <a:pt x="25740" y="-3739"/>
                        <a:pt x="41876" y="595"/>
                        <a:pt x="49161" y="13155"/>
                      </a:cubicBezTo>
                      <a:lnTo>
                        <a:pt x="53365" y="20465"/>
                      </a:lnTo>
                      <a:lnTo>
                        <a:pt x="42059" y="26993"/>
                      </a:lnTo>
                      <a:lnTo>
                        <a:pt x="37855" y="19708"/>
                      </a:lnTo>
                      <a:cubicBezTo>
                        <a:pt x="34200" y="13363"/>
                        <a:pt x="26053" y="11170"/>
                        <a:pt x="19682" y="14852"/>
                      </a:cubicBezTo>
                      <a:cubicBezTo>
                        <a:pt x="13363" y="18507"/>
                        <a:pt x="11170" y="26654"/>
                        <a:pt x="14826" y="32998"/>
                      </a:cubicBezTo>
                      <a:lnTo>
                        <a:pt x="3520" y="39500"/>
                      </a:lnTo>
                      <a:close/>
                    </a:path>
                  </a:pathLst>
                </a:custGeom>
                <a:solidFill>
                  <a:srgbClr val="5893FE"/>
                </a:solidFill>
                <a:ln w="25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任意形状 93">
                  <a:extLst>
                    <a:ext uri="{FF2B5EF4-FFF2-40B4-BE49-F238E27FC236}">
                      <a16:creationId xmlns:a16="http://schemas.microsoft.com/office/drawing/2014/main" id="{60999320-A786-9109-C3DD-F8B025565073}"/>
                    </a:ext>
                  </a:extLst>
                </p:cNvPr>
                <p:cNvSpPr/>
                <p:nvPr/>
              </p:nvSpPr>
              <p:spPr>
                <a:xfrm>
                  <a:off x="9511296" y="4924956"/>
                  <a:ext cx="105158" cy="201427"/>
                </a:xfrm>
                <a:custGeom>
                  <a:avLst/>
                  <a:gdLst>
                    <a:gd name="connsiteX0" fmla="*/ 93853 w 105158"/>
                    <a:gd name="connsiteY0" fmla="*/ 201427 h 201427"/>
                    <a:gd name="connsiteX1" fmla="*/ 84401 w 105158"/>
                    <a:gd name="connsiteY1" fmla="*/ 182210 h 201427"/>
                    <a:gd name="connsiteX2" fmla="*/ 78866 w 105158"/>
                    <a:gd name="connsiteY2" fmla="*/ 148736 h 201427"/>
                    <a:gd name="connsiteX3" fmla="*/ 71920 w 105158"/>
                    <a:gd name="connsiteY3" fmla="*/ 104322 h 201427"/>
                    <a:gd name="connsiteX4" fmla="*/ 70223 w 105158"/>
                    <a:gd name="connsiteY4" fmla="*/ 98839 h 201427"/>
                    <a:gd name="connsiteX5" fmla="*/ 36097 w 105158"/>
                    <a:gd name="connsiteY5" fmla="*/ 25260 h 201427"/>
                    <a:gd name="connsiteX6" fmla="*/ 31893 w 105158"/>
                    <a:gd name="connsiteY6" fmla="*/ 18132 h 201427"/>
                    <a:gd name="connsiteX7" fmla="*/ 18081 w 105158"/>
                    <a:gd name="connsiteY7" fmla="*/ 14398 h 201427"/>
                    <a:gd name="connsiteX8" fmla="*/ 14399 w 105158"/>
                    <a:gd name="connsiteY8" fmla="*/ 28184 h 201427"/>
                    <a:gd name="connsiteX9" fmla="*/ 3093 w 105158"/>
                    <a:gd name="connsiteY9" fmla="*/ 34712 h 201427"/>
                    <a:gd name="connsiteX10" fmla="*/ 11553 w 105158"/>
                    <a:gd name="connsiteY10" fmla="*/ 3092 h 201427"/>
                    <a:gd name="connsiteX11" fmla="*/ 43173 w 105158"/>
                    <a:gd name="connsiteY11" fmla="*/ 11578 h 201427"/>
                    <a:gd name="connsiteX12" fmla="*/ 47376 w 105158"/>
                    <a:gd name="connsiteY12" fmla="*/ 18706 h 201427"/>
                    <a:gd name="connsiteX13" fmla="*/ 82730 w 105158"/>
                    <a:gd name="connsiteY13" fmla="*/ 95079 h 201427"/>
                    <a:gd name="connsiteX14" fmla="*/ 84375 w 105158"/>
                    <a:gd name="connsiteY14" fmla="*/ 100380 h 201427"/>
                    <a:gd name="connsiteX15" fmla="*/ 91921 w 105158"/>
                    <a:gd name="connsiteY15" fmla="*/ 148031 h 201427"/>
                    <a:gd name="connsiteX16" fmla="*/ 96490 w 105158"/>
                    <a:gd name="connsiteY16" fmla="*/ 177275 h 201427"/>
                    <a:gd name="connsiteX17" fmla="*/ 105159 w 105158"/>
                    <a:gd name="connsiteY17" fmla="*/ 194900 h 201427"/>
                    <a:gd name="connsiteX18" fmla="*/ 93853 w 105158"/>
                    <a:gd name="connsiteY18" fmla="*/ 201427 h 20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5158" h="201427">
                      <a:moveTo>
                        <a:pt x="93853" y="201427"/>
                      </a:moveTo>
                      <a:cubicBezTo>
                        <a:pt x="89858" y="194508"/>
                        <a:pt x="86333" y="186962"/>
                        <a:pt x="84401" y="182210"/>
                      </a:cubicBezTo>
                      <a:cubicBezTo>
                        <a:pt x="80119" y="171687"/>
                        <a:pt x="79518" y="160538"/>
                        <a:pt x="78866" y="148736"/>
                      </a:cubicBezTo>
                      <a:cubicBezTo>
                        <a:pt x="78161" y="135968"/>
                        <a:pt x="77377" y="121477"/>
                        <a:pt x="71920" y="104322"/>
                      </a:cubicBezTo>
                      <a:cubicBezTo>
                        <a:pt x="71346" y="102495"/>
                        <a:pt x="70797" y="100693"/>
                        <a:pt x="70223" y="98839"/>
                      </a:cubicBezTo>
                      <a:cubicBezTo>
                        <a:pt x="66124" y="85314"/>
                        <a:pt x="61032" y="68447"/>
                        <a:pt x="36097" y="25260"/>
                      </a:cubicBezTo>
                      <a:lnTo>
                        <a:pt x="31893" y="18132"/>
                      </a:lnTo>
                      <a:cubicBezTo>
                        <a:pt x="29073" y="13275"/>
                        <a:pt x="22911" y="11604"/>
                        <a:pt x="18081" y="14398"/>
                      </a:cubicBezTo>
                      <a:cubicBezTo>
                        <a:pt x="13276" y="17192"/>
                        <a:pt x="11605" y="23354"/>
                        <a:pt x="14399" y="28184"/>
                      </a:cubicBezTo>
                      <a:lnTo>
                        <a:pt x="3093" y="34712"/>
                      </a:lnTo>
                      <a:cubicBezTo>
                        <a:pt x="-3278" y="23667"/>
                        <a:pt x="508" y="9489"/>
                        <a:pt x="11553" y="3092"/>
                      </a:cubicBezTo>
                      <a:cubicBezTo>
                        <a:pt x="22598" y="-3279"/>
                        <a:pt x="36802" y="507"/>
                        <a:pt x="43173" y="11578"/>
                      </a:cubicBezTo>
                      <a:lnTo>
                        <a:pt x="47376" y="18706"/>
                      </a:lnTo>
                      <a:cubicBezTo>
                        <a:pt x="73095" y="63251"/>
                        <a:pt x="78422" y="80901"/>
                        <a:pt x="82730" y="95079"/>
                      </a:cubicBezTo>
                      <a:cubicBezTo>
                        <a:pt x="83278" y="96881"/>
                        <a:pt x="83800" y="98630"/>
                        <a:pt x="84375" y="100380"/>
                      </a:cubicBezTo>
                      <a:cubicBezTo>
                        <a:pt x="90328" y="119101"/>
                        <a:pt x="91190" y="134480"/>
                        <a:pt x="91921" y="148031"/>
                      </a:cubicBezTo>
                      <a:cubicBezTo>
                        <a:pt x="92521" y="159180"/>
                        <a:pt x="93044" y="168789"/>
                        <a:pt x="96490" y="177275"/>
                      </a:cubicBezTo>
                      <a:cubicBezTo>
                        <a:pt x="98187" y="181400"/>
                        <a:pt x="101477" y="188529"/>
                        <a:pt x="105159" y="194900"/>
                      </a:cubicBezTo>
                      <a:lnTo>
                        <a:pt x="93853" y="201427"/>
                      </a:lnTo>
                      <a:close/>
                    </a:path>
                  </a:pathLst>
                </a:custGeom>
                <a:solidFill>
                  <a:srgbClr val="5893FE"/>
                </a:solidFill>
                <a:ln w="25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5" name="图形 24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    <a:extLst>
                  <a:ext uri="{FF2B5EF4-FFF2-40B4-BE49-F238E27FC236}">
                    <a16:creationId xmlns:a16="http://schemas.microsoft.com/office/drawing/2014/main" id="{D1979299-C3A6-D036-5D99-7FBA3016AFC7}"/>
                  </a:ext>
                </a:extLst>
              </p:cNvPr>
              <p:cNvGrpSpPr/>
              <p:nvPr/>
            </p:nvGrpSpPr>
            <p:grpSpPr>
              <a:xfrm>
                <a:off x="9504128" y="5107636"/>
                <a:ext cx="150004" cy="122457"/>
                <a:chOff x="9504128" y="5107636"/>
                <a:chExt cx="150004" cy="122457"/>
              </a:xfrm>
              <a:solidFill>
                <a:srgbClr val="5893FE"/>
              </a:solidFill>
            </p:grpSpPr>
            <p:sp>
              <p:nvSpPr>
                <p:cNvPr id="96" name="任意形状 95">
                  <a:extLst>
                    <a:ext uri="{FF2B5EF4-FFF2-40B4-BE49-F238E27FC236}">
                      <a16:creationId xmlns:a16="http://schemas.microsoft.com/office/drawing/2014/main" id="{7E602817-4260-1D65-227D-322665E2CD50}"/>
                    </a:ext>
                  </a:extLst>
                </p:cNvPr>
                <p:cNvSpPr/>
                <p:nvPr/>
              </p:nvSpPr>
              <p:spPr>
                <a:xfrm>
                  <a:off x="9504128" y="5107636"/>
                  <a:ext cx="150004" cy="122457"/>
                </a:xfrm>
                <a:custGeom>
                  <a:avLst/>
                  <a:gdLst>
                    <a:gd name="connsiteX0" fmla="*/ 31071 w 150004"/>
                    <a:gd name="connsiteY0" fmla="*/ 122458 h 122457"/>
                    <a:gd name="connsiteX1" fmla="*/ 0 w 150004"/>
                    <a:gd name="connsiteY1" fmla="*/ 68670 h 122457"/>
                    <a:gd name="connsiteX2" fmla="*/ 118933 w 150004"/>
                    <a:gd name="connsiteY2" fmla="*/ 0 h 122457"/>
                    <a:gd name="connsiteX3" fmla="*/ 150004 w 150004"/>
                    <a:gd name="connsiteY3" fmla="*/ 53814 h 122457"/>
                    <a:gd name="connsiteX4" fmla="*/ 31071 w 150004"/>
                    <a:gd name="connsiteY4" fmla="*/ 122458 h 122457"/>
                    <a:gd name="connsiteX5" fmla="*/ 17833 w 150004"/>
                    <a:gd name="connsiteY5" fmla="*/ 73449 h 122457"/>
                    <a:gd name="connsiteX6" fmla="*/ 35850 w 150004"/>
                    <a:gd name="connsiteY6" fmla="*/ 104625 h 122457"/>
                    <a:gd name="connsiteX7" fmla="*/ 132171 w 150004"/>
                    <a:gd name="connsiteY7" fmla="*/ 49009 h 122457"/>
                    <a:gd name="connsiteX8" fmla="*/ 114155 w 150004"/>
                    <a:gd name="connsiteY8" fmla="*/ 17807 h 122457"/>
                    <a:gd name="connsiteX9" fmla="*/ 17833 w 150004"/>
                    <a:gd name="connsiteY9" fmla="*/ 73449 h 122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0004" h="122457">
                      <a:moveTo>
                        <a:pt x="31071" y="122458"/>
                      </a:moveTo>
                      <a:lnTo>
                        <a:pt x="0" y="68670"/>
                      </a:lnTo>
                      <a:lnTo>
                        <a:pt x="118933" y="0"/>
                      </a:lnTo>
                      <a:lnTo>
                        <a:pt x="150004" y="53814"/>
                      </a:lnTo>
                      <a:lnTo>
                        <a:pt x="31071" y="122458"/>
                      </a:lnTo>
                      <a:close/>
                      <a:moveTo>
                        <a:pt x="17833" y="73449"/>
                      </a:moveTo>
                      <a:lnTo>
                        <a:pt x="35850" y="104625"/>
                      </a:lnTo>
                      <a:lnTo>
                        <a:pt x="132171" y="49009"/>
                      </a:lnTo>
                      <a:lnTo>
                        <a:pt x="114155" y="17807"/>
                      </a:lnTo>
                      <a:lnTo>
                        <a:pt x="17833" y="73449"/>
                      </a:lnTo>
                      <a:close/>
                    </a:path>
                  </a:pathLst>
                </a:custGeom>
                <a:solidFill>
                  <a:srgbClr val="5893FE"/>
                </a:solidFill>
                <a:ln w="25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形状 96">
                  <a:extLst>
                    <a:ext uri="{FF2B5EF4-FFF2-40B4-BE49-F238E27FC236}">
                      <a16:creationId xmlns:a16="http://schemas.microsoft.com/office/drawing/2014/main" id="{C4E9B481-BDB6-E227-45FB-AD5CED617164}"/>
                    </a:ext>
                  </a:extLst>
                </p:cNvPr>
                <p:cNvSpPr/>
                <p:nvPr/>
              </p:nvSpPr>
              <p:spPr>
                <a:xfrm>
                  <a:off x="9607532" y="5143839"/>
                  <a:ext cx="13043" cy="13055"/>
                </a:xfrm>
                <a:custGeom>
                  <a:avLst/>
                  <a:gdLst>
                    <a:gd name="connsiteX0" fmla="*/ 9785 w 13043"/>
                    <a:gd name="connsiteY0" fmla="*/ 12180 h 13055"/>
                    <a:gd name="connsiteX1" fmla="*/ 881 w 13043"/>
                    <a:gd name="connsiteY1" fmla="*/ 9804 h 13055"/>
                    <a:gd name="connsiteX2" fmla="*/ 3257 w 13043"/>
                    <a:gd name="connsiteY2" fmla="*/ 874 h 13055"/>
                    <a:gd name="connsiteX3" fmla="*/ 12187 w 13043"/>
                    <a:gd name="connsiteY3" fmla="*/ 3277 h 13055"/>
                    <a:gd name="connsiteX4" fmla="*/ 9785 w 13043"/>
                    <a:gd name="connsiteY4" fmla="*/ 12180 h 13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043" h="13055">
                      <a:moveTo>
                        <a:pt x="9785" y="12180"/>
                      </a:moveTo>
                      <a:cubicBezTo>
                        <a:pt x="6651" y="13982"/>
                        <a:pt x="2657" y="12911"/>
                        <a:pt x="881" y="9804"/>
                      </a:cubicBezTo>
                      <a:cubicBezTo>
                        <a:pt x="-921" y="6671"/>
                        <a:pt x="124" y="2676"/>
                        <a:pt x="3257" y="874"/>
                      </a:cubicBezTo>
                      <a:cubicBezTo>
                        <a:pt x="6390" y="-927"/>
                        <a:pt x="10385" y="143"/>
                        <a:pt x="12187" y="3277"/>
                      </a:cubicBezTo>
                      <a:cubicBezTo>
                        <a:pt x="13962" y="6384"/>
                        <a:pt x="12892" y="10379"/>
                        <a:pt x="9785" y="12180"/>
                      </a:cubicBezTo>
                      <a:close/>
                    </a:path>
                  </a:pathLst>
                </a:custGeom>
                <a:solidFill>
                  <a:srgbClr val="5893FE"/>
                </a:solidFill>
                <a:ln w="25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" name="图形 24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  <a:extLst>
                <a:ext uri="{FF2B5EF4-FFF2-40B4-BE49-F238E27FC236}">
                  <a16:creationId xmlns:a16="http://schemas.microsoft.com/office/drawing/2014/main" id="{6616D3BC-72A2-C465-B62C-6AA39F0DF6F7}"/>
                </a:ext>
              </a:extLst>
            </p:cNvPr>
            <p:cNvGrpSpPr/>
            <p:nvPr/>
          </p:nvGrpSpPr>
          <p:grpSpPr>
            <a:xfrm>
              <a:off x="9251066" y="4765407"/>
              <a:ext cx="487560" cy="136505"/>
              <a:chOff x="9251066" y="4765407"/>
              <a:chExt cx="487560" cy="136505"/>
            </a:xfrm>
            <a:solidFill>
              <a:srgbClr val="5893FE"/>
            </a:solidFill>
          </p:grpSpPr>
          <p:sp>
            <p:nvSpPr>
              <p:cNvPr id="99" name="任意形状 98">
                <a:extLst>
                  <a:ext uri="{FF2B5EF4-FFF2-40B4-BE49-F238E27FC236}">
                    <a16:creationId xmlns:a16="http://schemas.microsoft.com/office/drawing/2014/main" id="{B5E827B5-FBE6-6860-B775-EDDE6870388E}"/>
                  </a:ext>
                </a:extLst>
              </p:cNvPr>
              <p:cNvSpPr/>
              <p:nvPr/>
            </p:nvSpPr>
            <p:spPr>
              <a:xfrm>
                <a:off x="9595123" y="4765407"/>
                <a:ext cx="143502" cy="136505"/>
              </a:xfrm>
              <a:custGeom>
                <a:avLst/>
                <a:gdLst>
                  <a:gd name="connsiteX0" fmla="*/ 110134 w 143502"/>
                  <a:gd name="connsiteY0" fmla="*/ 136505 h 136505"/>
                  <a:gd name="connsiteX1" fmla="*/ 71778 w 143502"/>
                  <a:gd name="connsiteY1" fmla="*/ 113711 h 136505"/>
                  <a:gd name="connsiteX2" fmla="*/ 33421 w 143502"/>
                  <a:gd name="connsiteY2" fmla="*/ 136505 h 136505"/>
                  <a:gd name="connsiteX3" fmla="*/ 23708 w 143502"/>
                  <a:gd name="connsiteY3" fmla="*/ 129456 h 136505"/>
                  <a:gd name="connsiteX4" fmla="*/ 33526 w 143502"/>
                  <a:gd name="connsiteY4" fmla="*/ 85929 h 136505"/>
                  <a:gd name="connsiteX5" fmla="*/ 0 w 143502"/>
                  <a:gd name="connsiteY5" fmla="*/ 56503 h 136505"/>
                  <a:gd name="connsiteX6" fmla="*/ 3708 w 143502"/>
                  <a:gd name="connsiteY6" fmla="*/ 45093 h 136505"/>
                  <a:gd name="connsiteX7" fmla="*/ 48148 w 143502"/>
                  <a:gd name="connsiteY7" fmla="*/ 40993 h 136505"/>
                  <a:gd name="connsiteX8" fmla="*/ 65772 w 143502"/>
                  <a:gd name="connsiteY8" fmla="*/ 0 h 136505"/>
                  <a:gd name="connsiteX9" fmla="*/ 77757 w 143502"/>
                  <a:gd name="connsiteY9" fmla="*/ 0 h 136505"/>
                  <a:gd name="connsiteX10" fmla="*/ 95381 w 143502"/>
                  <a:gd name="connsiteY10" fmla="*/ 40993 h 136505"/>
                  <a:gd name="connsiteX11" fmla="*/ 139795 w 143502"/>
                  <a:gd name="connsiteY11" fmla="*/ 45093 h 136505"/>
                  <a:gd name="connsiteX12" fmla="*/ 143503 w 143502"/>
                  <a:gd name="connsiteY12" fmla="*/ 56503 h 136505"/>
                  <a:gd name="connsiteX13" fmla="*/ 110003 w 143502"/>
                  <a:gd name="connsiteY13" fmla="*/ 85929 h 136505"/>
                  <a:gd name="connsiteX14" fmla="*/ 119847 w 143502"/>
                  <a:gd name="connsiteY14" fmla="*/ 129456 h 136505"/>
                  <a:gd name="connsiteX15" fmla="*/ 110134 w 143502"/>
                  <a:gd name="connsiteY15" fmla="*/ 136505 h 136505"/>
                  <a:gd name="connsiteX16" fmla="*/ 20027 w 143502"/>
                  <a:gd name="connsiteY16" fmla="*/ 56686 h 136505"/>
                  <a:gd name="connsiteX17" fmla="*/ 45067 w 143502"/>
                  <a:gd name="connsiteY17" fmla="*/ 78671 h 136505"/>
                  <a:gd name="connsiteX18" fmla="*/ 47129 w 143502"/>
                  <a:gd name="connsiteY18" fmla="*/ 85016 h 136505"/>
                  <a:gd name="connsiteX19" fmla="*/ 39792 w 143502"/>
                  <a:gd name="connsiteY19" fmla="*/ 117523 h 136505"/>
                  <a:gd name="connsiteX20" fmla="*/ 68435 w 143502"/>
                  <a:gd name="connsiteY20" fmla="*/ 100499 h 136505"/>
                  <a:gd name="connsiteX21" fmla="*/ 75094 w 143502"/>
                  <a:gd name="connsiteY21" fmla="*/ 100499 h 136505"/>
                  <a:gd name="connsiteX22" fmla="*/ 103737 w 143502"/>
                  <a:gd name="connsiteY22" fmla="*/ 117523 h 136505"/>
                  <a:gd name="connsiteX23" fmla="*/ 96400 w 143502"/>
                  <a:gd name="connsiteY23" fmla="*/ 85016 h 136505"/>
                  <a:gd name="connsiteX24" fmla="*/ 98462 w 143502"/>
                  <a:gd name="connsiteY24" fmla="*/ 78671 h 136505"/>
                  <a:gd name="connsiteX25" fmla="*/ 123502 w 143502"/>
                  <a:gd name="connsiteY25" fmla="*/ 56686 h 136505"/>
                  <a:gd name="connsiteX26" fmla="*/ 90316 w 143502"/>
                  <a:gd name="connsiteY26" fmla="*/ 53631 h 136505"/>
                  <a:gd name="connsiteX27" fmla="*/ 84911 w 143502"/>
                  <a:gd name="connsiteY27" fmla="*/ 49714 h 136505"/>
                  <a:gd name="connsiteX28" fmla="*/ 71751 w 143502"/>
                  <a:gd name="connsiteY28" fmla="*/ 19113 h 136505"/>
                  <a:gd name="connsiteX29" fmla="*/ 58592 w 143502"/>
                  <a:gd name="connsiteY29" fmla="*/ 49714 h 136505"/>
                  <a:gd name="connsiteX30" fmla="*/ 53187 w 143502"/>
                  <a:gd name="connsiteY30" fmla="*/ 53631 h 136505"/>
                  <a:gd name="connsiteX31" fmla="*/ 20027 w 143502"/>
                  <a:gd name="connsiteY31" fmla="*/ 56686 h 13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3502" h="136505">
                    <a:moveTo>
                      <a:pt x="110134" y="136505"/>
                    </a:moveTo>
                    <a:lnTo>
                      <a:pt x="71778" y="113711"/>
                    </a:lnTo>
                    <a:lnTo>
                      <a:pt x="33421" y="136505"/>
                    </a:lnTo>
                    <a:lnTo>
                      <a:pt x="23708" y="129456"/>
                    </a:lnTo>
                    <a:lnTo>
                      <a:pt x="33526" y="85929"/>
                    </a:lnTo>
                    <a:lnTo>
                      <a:pt x="0" y="56503"/>
                    </a:lnTo>
                    <a:lnTo>
                      <a:pt x="3708" y="45093"/>
                    </a:lnTo>
                    <a:lnTo>
                      <a:pt x="48148" y="40993"/>
                    </a:lnTo>
                    <a:lnTo>
                      <a:pt x="65772" y="0"/>
                    </a:lnTo>
                    <a:lnTo>
                      <a:pt x="77757" y="0"/>
                    </a:lnTo>
                    <a:lnTo>
                      <a:pt x="95381" y="40993"/>
                    </a:lnTo>
                    <a:lnTo>
                      <a:pt x="139795" y="45093"/>
                    </a:lnTo>
                    <a:lnTo>
                      <a:pt x="143503" y="56503"/>
                    </a:lnTo>
                    <a:lnTo>
                      <a:pt x="110003" y="85929"/>
                    </a:lnTo>
                    <a:lnTo>
                      <a:pt x="119847" y="129456"/>
                    </a:lnTo>
                    <a:lnTo>
                      <a:pt x="110134" y="136505"/>
                    </a:lnTo>
                    <a:close/>
                    <a:moveTo>
                      <a:pt x="20027" y="56686"/>
                    </a:moveTo>
                    <a:lnTo>
                      <a:pt x="45067" y="78671"/>
                    </a:lnTo>
                    <a:lnTo>
                      <a:pt x="47129" y="85016"/>
                    </a:lnTo>
                    <a:lnTo>
                      <a:pt x="39792" y="117523"/>
                    </a:lnTo>
                    <a:lnTo>
                      <a:pt x="68435" y="100499"/>
                    </a:lnTo>
                    <a:lnTo>
                      <a:pt x="75094" y="100499"/>
                    </a:lnTo>
                    <a:lnTo>
                      <a:pt x="103737" y="117523"/>
                    </a:lnTo>
                    <a:lnTo>
                      <a:pt x="96400" y="85016"/>
                    </a:lnTo>
                    <a:lnTo>
                      <a:pt x="98462" y="78671"/>
                    </a:lnTo>
                    <a:lnTo>
                      <a:pt x="123502" y="56686"/>
                    </a:lnTo>
                    <a:lnTo>
                      <a:pt x="90316" y="53631"/>
                    </a:lnTo>
                    <a:lnTo>
                      <a:pt x="84911" y="49714"/>
                    </a:lnTo>
                    <a:lnTo>
                      <a:pt x="71751" y="19113"/>
                    </a:lnTo>
                    <a:lnTo>
                      <a:pt x="58592" y="49714"/>
                    </a:lnTo>
                    <a:lnTo>
                      <a:pt x="53187" y="53631"/>
                    </a:lnTo>
                    <a:lnTo>
                      <a:pt x="20027" y="56686"/>
                    </a:lnTo>
                    <a:close/>
                  </a:path>
                </a:pathLst>
              </a:custGeom>
              <a:solidFill>
                <a:srgbClr val="5893FE"/>
              </a:solidFill>
              <a:ln w="25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形状 99">
                <a:extLst>
                  <a:ext uri="{FF2B5EF4-FFF2-40B4-BE49-F238E27FC236}">
                    <a16:creationId xmlns:a16="http://schemas.microsoft.com/office/drawing/2014/main" id="{77D56144-CE08-FA4F-D2A7-80330E7426C5}"/>
                  </a:ext>
                </a:extLst>
              </p:cNvPr>
              <p:cNvSpPr/>
              <p:nvPr/>
            </p:nvSpPr>
            <p:spPr>
              <a:xfrm>
                <a:off x="9423107" y="4765407"/>
                <a:ext cx="143502" cy="136505"/>
              </a:xfrm>
              <a:custGeom>
                <a:avLst/>
                <a:gdLst>
                  <a:gd name="connsiteX0" fmla="*/ 110108 w 143502"/>
                  <a:gd name="connsiteY0" fmla="*/ 136505 h 136505"/>
                  <a:gd name="connsiteX1" fmla="*/ 71751 w 143502"/>
                  <a:gd name="connsiteY1" fmla="*/ 113711 h 136505"/>
                  <a:gd name="connsiteX2" fmla="*/ 33395 w 143502"/>
                  <a:gd name="connsiteY2" fmla="*/ 136505 h 136505"/>
                  <a:gd name="connsiteX3" fmla="*/ 23682 w 143502"/>
                  <a:gd name="connsiteY3" fmla="*/ 129456 h 136505"/>
                  <a:gd name="connsiteX4" fmla="*/ 33500 w 143502"/>
                  <a:gd name="connsiteY4" fmla="*/ 85929 h 136505"/>
                  <a:gd name="connsiteX5" fmla="*/ 0 w 143502"/>
                  <a:gd name="connsiteY5" fmla="*/ 56477 h 136505"/>
                  <a:gd name="connsiteX6" fmla="*/ 3708 w 143502"/>
                  <a:gd name="connsiteY6" fmla="*/ 45067 h 136505"/>
                  <a:gd name="connsiteX7" fmla="*/ 48148 w 143502"/>
                  <a:gd name="connsiteY7" fmla="*/ 40967 h 136505"/>
                  <a:gd name="connsiteX8" fmla="*/ 65746 w 143502"/>
                  <a:gd name="connsiteY8" fmla="*/ 0 h 136505"/>
                  <a:gd name="connsiteX9" fmla="*/ 77731 w 143502"/>
                  <a:gd name="connsiteY9" fmla="*/ 0 h 136505"/>
                  <a:gd name="connsiteX10" fmla="*/ 95355 w 143502"/>
                  <a:gd name="connsiteY10" fmla="*/ 40993 h 136505"/>
                  <a:gd name="connsiteX11" fmla="*/ 139795 w 143502"/>
                  <a:gd name="connsiteY11" fmla="*/ 45093 h 136505"/>
                  <a:gd name="connsiteX12" fmla="*/ 143503 w 143502"/>
                  <a:gd name="connsiteY12" fmla="*/ 56503 h 136505"/>
                  <a:gd name="connsiteX13" fmla="*/ 109977 w 143502"/>
                  <a:gd name="connsiteY13" fmla="*/ 85929 h 136505"/>
                  <a:gd name="connsiteX14" fmla="*/ 119821 w 143502"/>
                  <a:gd name="connsiteY14" fmla="*/ 129456 h 136505"/>
                  <a:gd name="connsiteX15" fmla="*/ 110108 w 143502"/>
                  <a:gd name="connsiteY15" fmla="*/ 136505 h 136505"/>
                  <a:gd name="connsiteX16" fmla="*/ 75094 w 143502"/>
                  <a:gd name="connsiteY16" fmla="*/ 100499 h 136505"/>
                  <a:gd name="connsiteX17" fmla="*/ 103737 w 143502"/>
                  <a:gd name="connsiteY17" fmla="*/ 117523 h 136505"/>
                  <a:gd name="connsiteX18" fmla="*/ 96400 w 143502"/>
                  <a:gd name="connsiteY18" fmla="*/ 85016 h 136505"/>
                  <a:gd name="connsiteX19" fmla="*/ 98462 w 143502"/>
                  <a:gd name="connsiteY19" fmla="*/ 78671 h 136505"/>
                  <a:gd name="connsiteX20" fmla="*/ 123502 w 143502"/>
                  <a:gd name="connsiteY20" fmla="*/ 56686 h 136505"/>
                  <a:gd name="connsiteX21" fmla="*/ 90316 w 143502"/>
                  <a:gd name="connsiteY21" fmla="*/ 53631 h 136505"/>
                  <a:gd name="connsiteX22" fmla="*/ 84911 w 143502"/>
                  <a:gd name="connsiteY22" fmla="*/ 49714 h 136505"/>
                  <a:gd name="connsiteX23" fmla="*/ 71751 w 143502"/>
                  <a:gd name="connsiteY23" fmla="*/ 19113 h 136505"/>
                  <a:gd name="connsiteX24" fmla="*/ 58592 w 143502"/>
                  <a:gd name="connsiteY24" fmla="*/ 49714 h 136505"/>
                  <a:gd name="connsiteX25" fmla="*/ 53187 w 143502"/>
                  <a:gd name="connsiteY25" fmla="*/ 53631 h 136505"/>
                  <a:gd name="connsiteX26" fmla="*/ 20001 w 143502"/>
                  <a:gd name="connsiteY26" fmla="*/ 56686 h 136505"/>
                  <a:gd name="connsiteX27" fmla="*/ 45040 w 143502"/>
                  <a:gd name="connsiteY27" fmla="*/ 78671 h 136505"/>
                  <a:gd name="connsiteX28" fmla="*/ 47103 w 143502"/>
                  <a:gd name="connsiteY28" fmla="*/ 85016 h 136505"/>
                  <a:gd name="connsiteX29" fmla="*/ 39766 w 143502"/>
                  <a:gd name="connsiteY29" fmla="*/ 117523 h 136505"/>
                  <a:gd name="connsiteX30" fmla="*/ 68409 w 143502"/>
                  <a:gd name="connsiteY30" fmla="*/ 100499 h 136505"/>
                  <a:gd name="connsiteX31" fmla="*/ 75094 w 143502"/>
                  <a:gd name="connsiteY31" fmla="*/ 100499 h 13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3502" h="136505">
                    <a:moveTo>
                      <a:pt x="110108" y="136505"/>
                    </a:moveTo>
                    <a:lnTo>
                      <a:pt x="71751" y="113711"/>
                    </a:lnTo>
                    <a:lnTo>
                      <a:pt x="33395" y="136505"/>
                    </a:lnTo>
                    <a:lnTo>
                      <a:pt x="23682" y="129456"/>
                    </a:lnTo>
                    <a:lnTo>
                      <a:pt x="33500" y="85929"/>
                    </a:lnTo>
                    <a:lnTo>
                      <a:pt x="0" y="56477"/>
                    </a:lnTo>
                    <a:lnTo>
                      <a:pt x="3708" y="45067"/>
                    </a:lnTo>
                    <a:lnTo>
                      <a:pt x="48148" y="40967"/>
                    </a:lnTo>
                    <a:lnTo>
                      <a:pt x="65746" y="0"/>
                    </a:lnTo>
                    <a:lnTo>
                      <a:pt x="77731" y="0"/>
                    </a:lnTo>
                    <a:lnTo>
                      <a:pt x="95355" y="40993"/>
                    </a:lnTo>
                    <a:lnTo>
                      <a:pt x="139795" y="45093"/>
                    </a:lnTo>
                    <a:lnTo>
                      <a:pt x="143503" y="56503"/>
                    </a:lnTo>
                    <a:lnTo>
                      <a:pt x="109977" y="85929"/>
                    </a:lnTo>
                    <a:lnTo>
                      <a:pt x="119821" y="129456"/>
                    </a:lnTo>
                    <a:lnTo>
                      <a:pt x="110108" y="136505"/>
                    </a:lnTo>
                    <a:close/>
                    <a:moveTo>
                      <a:pt x="75094" y="100499"/>
                    </a:moveTo>
                    <a:lnTo>
                      <a:pt x="103737" y="117523"/>
                    </a:lnTo>
                    <a:lnTo>
                      <a:pt x="96400" y="85016"/>
                    </a:lnTo>
                    <a:lnTo>
                      <a:pt x="98462" y="78671"/>
                    </a:lnTo>
                    <a:lnTo>
                      <a:pt x="123502" y="56686"/>
                    </a:lnTo>
                    <a:lnTo>
                      <a:pt x="90316" y="53631"/>
                    </a:lnTo>
                    <a:lnTo>
                      <a:pt x="84911" y="49714"/>
                    </a:lnTo>
                    <a:lnTo>
                      <a:pt x="71751" y="19113"/>
                    </a:lnTo>
                    <a:lnTo>
                      <a:pt x="58592" y="49714"/>
                    </a:lnTo>
                    <a:lnTo>
                      <a:pt x="53187" y="53631"/>
                    </a:lnTo>
                    <a:lnTo>
                      <a:pt x="20001" y="56686"/>
                    </a:lnTo>
                    <a:lnTo>
                      <a:pt x="45040" y="78671"/>
                    </a:lnTo>
                    <a:lnTo>
                      <a:pt x="47103" y="85016"/>
                    </a:lnTo>
                    <a:lnTo>
                      <a:pt x="39766" y="117523"/>
                    </a:lnTo>
                    <a:lnTo>
                      <a:pt x="68409" y="100499"/>
                    </a:lnTo>
                    <a:lnTo>
                      <a:pt x="75094" y="100499"/>
                    </a:lnTo>
                    <a:close/>
                  </a:path>
                </a:pathLst>
              </a:custGeom>
              <a:solidFill>
                <a:srgbClr val="5893FE"/>
              </a:solidFill>
              <a:ln w="25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形状 100">
                <a:extLst>
                  <a:ext uri="{FF2B5EF4-FFF2-40B4-BE49-F238E27FC236}">
                    <a16:creationId xmlns:a16="http://schemas.microsoft.com/office/drawing/2014/main" id="{9A548145-A198-E8C7-674A-2A2326848597}"/>
                  </a:ext>
                </a:extLst>
              </p:cNvPr>
              <p:cNvSpPr/>
              <p:nvPr/>
            </p:nvSpPr>
            <p:spPr>
              <a:xfrm>
                <a:off x="9251066" y="4765407"/>
                <a:ext cx="143502" cy="136505"/>
              </a:xfrm>
              <a:custGeom>
                <a:avLst/>
                <a:gdLst>
                  <a:gd name="connsiteX0" fmla="*/ 33395 w 143502"/>
                  <a:gd name="connsiteY0" fmla="*/ 136505 h 136505"/>
                  <a:gd name="connsiteX1" fmla="*/ 23708 w 143502"/>
                  <a:gd name="connsiteY1" fmla="*/ 129456 h 136505"/>
                  <a:gd name="connsiteX2" fmla="*/ 33526 w 143502"/>
                  <a:gd name="connsiteY2" fmla="*/ 85929 h 136505"/>
                  <a:gd name="connsiteX3" fmla="*/ 0 w 143502"/>
                  <a:gd name="connsiteY3" fmla="*/ 56477 h 136505"/>
                  <a:gd name="connsiteX4" fmla="*/ 3708 w 143502"/>
                  <a:gd name="connsiteY4" fmla="*/ 45093 h 136505"/>
                  <a:gd name="connsiteX5" fmla="*/ 48148 w 143502"/>
                  <a:gd name="connsiteY5" fmla="*/ 40993 h 136505"/>
                  <a:gd name="connsiteX6" fmla="*/ 65772 w 143502"/>
                  <a:gd name="connsiteY6" fmla="*/ 0 h 136505"/>
                  <a:gd name="connsiteX7" fmla="*/ 77757 w 143502"/>
                  <a:gd name="connsiteY7" fmla="*/ 0 h 136505"/>
                  <a:gd name="connsiteX8" fmla="*/ 95381 w 143502"/>
                  <a:gd name="connsiteY8" fmla="*/ 40993 h 136505"/>
                  <a:gd name="connsiteX9" fmla="*/ 139795 w 143502"/>
                  <a:gd name="connsiteY9" fmla="*/ 45093 h 136505"/>
                  <a:gd name="connsiteX10" fmla="*/ 143503 w 143502"/>
                  <a:gd name="connsiteY10" fmla="*/ 56477 h 136505"/>
                  <a:gd name="connsiteX11" fmla="*/ 110108 w 143502"/>
                  <a:gd name="connsiteY11" fmla="*/ 85825 h 136505"/>
                  <a:gd name="connsiteX12" fmla="*/ 112223 w 143502"/>
                  <a:gd name="connsiteY12" fmla="*/ 93737 h 136505"/>
                  <a:gd name="connsiteX13" fmla="*/ 99611 w 143502"/>
                  <a:gd name="connsiteY13" fmla="*/ 97105 h 136505"/>
                  <a:gd name="connsiteX14" fmla="*/ 96452 w 143502"/>
                  <a:gd name="connsiteY14" fmla="*/ 85251 h 136505"/>
                  <a:gd name="connsiteX15" fmla="*/ 98462 w 143502"/>
                  <a:gd name="connsiteY15" fmla="*/ 78671 h 136505"/>
                  <a:gd name="connsiteX16" fmla="*/ 123502 w 143502"/>
                  <a:gd name="connsiteY16" fmla="*/ 56686 h 136505"/>
                  <a:gd name="connsiteX17" fmla="*/ 90316 w 143502"/>
                  <a:gd name="connsiteY17" fmla="*/ 53631 h 136505"/>
                  <a:gd name="connsiteX18" fmla="*/ 84911 w 143502"/>
                  <a:gd name="connsiteY18" fmla="*/ 49714 h 136505"/>
                  <a:gd name="connsiteX19" fmla="*/ 71751 w 143502"/>
                  <a:gd name="connsiteY19" fmla="*/ 19113 h 136505"/>
                  <a:gd name="connsiteX20" fmla="*/ 58592 w 143502"/>
                  <a:gd name="connsiteY20" fmla="*/ 49714 h 136505"/>
                  <a:gd name="connsiteX21" fmla="*/ 53213 w 143502"/>
                  <a:gd name="connsiteY21" fmla="*/ 53631 h 136505"/>
                  <a:gd name="connsiteX22" fmla="*/ 20027 w 143502"/>
                  <a:gd name="connsiteY22" fmla="*/ 56686 h 136505"/>
                  <a:gd name="connsiteX23" fmla="*/ 45067 w 143502"/>
                  <a:gd name="connsiteY23" fmla="*/ 78671 h 136505"/>
                  <a:gd name="connsiteX24" fmla="*/ 47129 w 143502"/>
                  <a:gd name="connsiteY24" fmla="*/ 85016 h 136505"/>
                  <a:gd name="connsiteX25" fmla="*/ 39792 w 143502"/>
                  <a:gd name="connsiteY25" fmla="*/ 117523 h 136505"/>
                  <a:gd name="connsiteX26" fmla="*/ 68435 w 143502"/>
                  <a:gd name="connsiteY26" fmla="*/ 100499 h 136505"/>
                  <a:gd name="connsiteX27" fmla="*/ 75041 w 143502"/>
                  <a:gd name="connsiteY27" fmla="*/ 100447 h 136505"/>
                  <a:gd name="connsiteX28" fmla="*/ 85042 w 143502"/>
                  <a:gd name="connsiteY28" fmla="*/ 106243 h 136505"/>
                  <a:gd name="connsiteX29" fmla="*/ 78488 w 143502"/>
                  <a:gd name="connsiteY29" fmla="*/ 117549 h 136505"/>
                  <a:gd name="connsiteX30" fmla="*/ 71804 w 143502"/>
                  <a:gd name="connsiteY30" fmla="*/ 113659 h 13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3502" h="136505">
                    <a:moveTo>
                      <a:pt x="33395" y="136505"/>
                    </a:moveTo>
                    <a:lnTo>
                      <a:pt x="23708" y="129456"/>
                    </a:lnTo>
                    <a:lnTo>
                      <a:pt x="33526" y="85929"/>
                    </a:lnTo>
                    <a:lnTo>
                      <a:pt x="0" y="56477"/>
                    </a:lnTo>
                    <a:lnTo>
                      <a:pt x="3708" y="45093"/>
                    </a:lnTo>
                    <a:lnTo>
                      <a:pt x="48148" y="40993"/>
                    </a:lnTo>
                    <a:lnTo>
                      <a:pt x="65772" y="0"/>
                    </a:lnTo>
                    <a:lnTo>
                      <a:pt x="77757" y="0"/>
                    </a:lnTo>
                    <a:lnTo>
                      <a:pt x="95381" y="40993"/>
                    </a:lnTo>
                    <a:lnTo>
                      <a:pt x="139795" y="45093"/>
                    </a:lnTo>
                    <a:lnTo>
                      <a:pt x="143503" y="56477"/>
                    </a:lnTo>
                    <a:lnTo>
                      <a:pt x="110108" y="85825"/>
                    </a:lnTo>
                    <a:lnTo>
                      <a:pt x="112223" y="93737"/>
                    </a:lnTo>
                    <a:lnTo>
                      <a:pt x="99611" y="97105"/>
                    </a:lnTo>
                    <a:lnTo>
                      <a:pt x="96452" y="85251"/>
                    </a:lnTo>
                    <a:lnTo>
                      <a:pt x="98462" y="78671"/>
                    </a:lnTo>
                    <a:lnTo>
                      <a:pt x="123502" y="56686"/>
                    </a:lnTo>
                    <a:lnTo>
                      <a:pt x="90316" y="53631"/>
                    </a:lnTo>
                    <a:lnTo>
                      <a:pt x="84911" y="49714"/>
                    </a:lnTo>
                    <a:lnTo>
                      <a:pt x="71751" y="19113"/>
                    </a:lnTo>
                    <a:lnTo>
                      <a:pt x="58592" y="49714"/>
                    </a:lnTo>
                    <a:lnTo>
                      <a:pt x="53213" y="53631"/>
                    </a:lnTo>
                    <a:lnTo>
                      <a:pt x="20027" y="56686"/>
                    </a:lnTo>
                    <a:lnTo>
                      <a:pt x="45067" y="78671"/>
                    </a:lnTo>
                    <a:lnTo>
                      <a:pt x="47129" y="85016"/>
                    </a:lnTo>
                    <a:lnTo>
                      <a:pt x="39792" y="117523"/>
                    </a:lnTo>
                    <a:lnTo>
                      <a:pt x="68435" y="100499"/>
                    </a:lnTo>
                    <a:lnTo>
                      <a:pt x="75041" y="100447"/>
                    </a:lnTo>
                    <a:lnTo>
                      <a:pt x="85042" y="106243"/>
                    </a:lnTo>
                    <a:lnTo>
                      <a:pt x="78488" y="117549"/>
                    </a:lnTo>
                    <a:lnTo>
                      <a:pt x="71804" y="113659"/>
                    </a:lnTo>
                    <a:close/>
                  </a:path>
                </a:pathLst>
              </a:custGeom>
              <a:solidFill>
                <a:srgbClr val="5893FE"/>
              </a:solidFill>
              <a:ln w="25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2" name="图形 25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CA182EE8-7CD3-E126-7E22-CE722D70BECC}"/>
              </a:ext>
            </a:extLst>
          </p:cNvPr>
          <p:cNvGrpSpPr/>
          <p:nvPr/>
        </p:nvGrpSpPr>
        <p:grpSpPr>
          <a:xfrm>
            <a:off x="9908233" y="2999635"/>
            <a:ext cx="400050" cy="457200"/>
            <a:chOff x="9908233" y="2999635"/>
            <a:chExt cx="400050" cy="457200"/>
          </a:xfrm>
          <a:solidFill>
            <a:srgbClr val="5893FE"/>
          </a:solidFill>
        </p:grpSpPr>
        <p:sp>
          <p:nvSpPr>
            <p:cNvPr id="103" name="任意形状 102">
              <a:extLst>
                <a:ext uri="{FF2B5EF4-FFF2-40B4-BE49-F238E27FC236}">
                  <a16:creationId xmlns:a16="http://schemas.microsoft.com/office/drawing/2014/main" id="{3D2A4B72-6F76-1363-6E56-4A7D78683A9C}"/>
                </a:ext>
              </a:extLst>
            </p:cNvPr>
            <p:cNvSpPr/>
            <p:nvPr/>
          </p:nvSpPr>
          <p:spPr>
            <a:xfrm>
              <a:off x="9908233" y="2999635"/>
              <a:ext cx="133350" cy="457200"/>
            </a:xfrm>
            <a:custGeom>
              <a:avLst/>
              <a:gdLst>
                <a:gd name="connsiteX0" fmla="*/ 123825 w 133350"/>
                <a:gd name="connsiteY0" fmla="*/ 457200 h 457200"/>
                <a:gd name="connsiteX1" fmla="*/ 114300 w 133350"/>
                <a:gd name="connsiteY1" fmla="*/ 457200 h 457200"/>
                <a:gd name="connsiteX2" fmla="*/ 109442 w 133350"/>
                <a:gd name="connsiteY2" fmla="*/ 455867 h 457200"/>
                <a:gd name="connsiteX3" fmla="*/ 16383 w 133350"/>
                <a:gd name="connsiteY3" fmla="*/ 400050 h 457200"/>
                <a:gd name="connsiteX4" fmla="*/ 9525 w 133350"/>
                <a:gd name="connsiteY4" fmla="*/ 400050 h 457200"/>
                <a:gd name="connsiteX5" fmla="*/ 0 w 133350"/>
                <a:gd name="connsiteY5" fmla="*/ 390525 h 457200"/>
                <a:gd name="connsiteX6" fmla="*/ 0 w 133350"/>
                <a:gd name="connsiteY6" fmla="*/ 66675 h 457200"/>
                <a:gd name="connsiteX7" fmla="*/ 9525 w 133350"/>
                <a:gd name="connsiteY7" fmla="*/ 57150 h 457200"/>
                <a:gd name="connsiteX8" fmla="*/ 16383 w 133350"/>
                <a:gd name="connsiteY8" fmla="*/ 57150 h 457200"/>
                <a:gd name="connsiteX9" fmla="*/ 109347 w 133350"/>
                <a:gd name="connsiteY9" fmla="*/ 1334 h 457200"/>
                <a:gd name="connsiteX10" fmla="*/ 114300 w 133350"/>
                <a:gd name="connsiteY10" fmla="*/ 0 h 457200"/>
                <a:gd name="connsiteX11" fmla="*/ 123825 w 133350"/>
                <a:gd name="connsiteY11" fmla="*/ 0 h 457200"/>
                <a:gd name="connsiteX12" fmla="*/ 133350 w 133350"/>
                <a:gd name="connsiteY12" fmla="*/ 9525 h 457200"/>
                <a:gd name="connsiteX13" fmla="*/ 133350 w 133350"/>
                <a:gd name="connsiteY13" fmla="*/ 447675 h 457200"/>
                <a:gd name="connsiteX14" fmla="*/ 123825 w 133350"/>
                <a:gd name="connsiteY14" fmla="*/ 457200 h 457200"/>
                <a:gd name="connsiteX15" fmla="*/ 19050 w 133350"/>
                <a:gd name="connsiteY15" fmla="*/ 381000 h 457200"/>
                <a:gd name="connsiteX16" fmla="*/ 23908 w 133350"/>
                <a:gd name="connsiteY16" fmla="*/ 382334 h 457200"/>
                <a:gd name="connsiteX17" fmla="*/ 114300 w 133350"/>
                <a:gd name="connsiteY17" fmla="*/ 436531 h 457200"/>
                <a:gd name="connsiteX18" fmla="*/ 114300 w 133350"/>
                <a:gd name="connsiteY18" fmla="*/ 20669 h 457200"/>
                <a:gd name="connsiteX19" fmla="*/ 23908 w 133350"/>
                <a:gd name="connsiteY19" fmla="*/ 74867 h 457200"/>
                <a:gd name="connsiteX20" fmla="*/ 19050 w 133350"/>
                <a:gd name="connsiteY20" fmla="*/ 76200 h 457200"/>
                <a:gd name="connsiteX21" fmla="*/ 19050 w 133350"/>
                <a:gd name="connsiteY21" fmla="*/ 3810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3350" h="457200">
                  <a:moveTo>
                    <a:pt x="123825" y="457200"/>
                  </a:moveTo>
                  <a:lnTo>
                    <a:pt x="114300" y="457200"/>
                  </a:lnTo>
                  <a:cubicBezTo>
                    <a:pt x="112586" y="457200"/>
                    <a:pt x="110871" y="456724"/>
                    <a:pt x="109442" y="455867"/>
                  </a:cubicBezTo>
                  <a:lnTo>
                    <a:pt x="16383" y="400050"/>
                  </a:lnTo>
                  <a:lnTo>
                    <a:pt x="9525" y="400050"/>
                  </a:lnTo>
                  <a:cubicBezTo>
                    <a:pt x="4286" y="400050"/>
                    <a:pt x="0" y="395764"/>
                    <a:pt x="0" y="390525"/>
                  </a:cubicBezTo>
                  <a:lnTo>
                    <a:pt x="0" y="66675"/>
                  </a:lnTo>
                  <a:cubicBezTo>
                    <a:pt x="0" y="61436"/>
                    <a:pt x="4286" y="57150"/>
                    <a:pt x="9525" y="57150"/>
                  </a:cubicBezTo>
                  <a:lnTo>
                    <a:pt x="16383" y="57150"/>
                  </a:lnTo>
                  <a:lnTo>
                    <a:pt x="109347" y="1334"/>
                  </a:lnTo>
                  <a:cubicBezTo>
                    <a:pt x="110871" y="476"/>
                    <a:pt x="112586" y="0"/>
                    <a:pt x="114300" y="0"/>
                  </a:cubicBezTo>
                  <a:lnTo>
                    <a:pt x="123825" y="0"/>
                  </a:lnTo>
                  <a:cubicBezTo>
                    <a:pt x="129064" y="0"/>
                    <a:pt x="133350" y="4286"/>
                    <a:pt x="133350" y="9525"/>
                  </a:cubicBezTo>
                  <a:lnTo>
                    <a:pt x="133350" y="447675"/>
                  </a:lnTo>
                  <a:cubicBezTo>
                    <a:pt x="133350" y="452914"/>
                    <a:pt x="129064" y="457200"/>
                    <a:pt x="123825" y="457200"/>
                  </a:cubicBezTo>
                  <a:close/>
                  <a:moveTo>
                    <a:pt x="19050" y="381000"/>
                  </a:moveTo>
                  <a:cubicBezTo>
                    <a:pt x="20765" y="381000"/>
                    <a:pt x="22479" y="381476"/>
                    <a:pt x="23908" y="382334"/>
                  </a:cubicBezTo>
                  <a:lnTo>
                    <a:pt x="114300" y="436531"/>
                  </a:lnTo>
                  <a:lnTo>
                    <a:pt x="114300" y="20669"/>
                  </a:lnTo>
                  <a:lnTo>
                    <a:pt x="23908" y="74867"/>
                  </a:lnTo>
                  <a:cubicBezTo>
                    <a:pt x="22479" y="75724"/>
                    <a:pt x="20765" y="76200"/>
                    <a:pt x="19050" y="76200"/>
                  </a:cubicBezTo>
                  <a:lnTo>
                    <a:pt x="19050" y="38100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形状 103">
              <a:extLst>
                <a:ext uri="{FF2B5EF4-FFF2-40B4-BE49-F238E27FC236}">
                  <a16:creationId xmlns:a16="http://schemas.microsoft.com/office/drawing/2014/main" id="{585D828A-6FD3-F9AC-FA83-6C2000242761}"/>
                </a:ext>
              </a:extLst>
            </p:cNvPr>
            <p:cNvSpPr/>
            <p:nvPr/>
          </p:nvSpPr>
          <p:spPr>
            <a:xfrm>
              <a:off x="9993958" y="3209185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形状 104">
              <a:extLst>
                <a:ext uri="{FF2B5EF4-FFF2-40B4-BE49-F238E27FC236}">
                  <a16:creationId xmlns:a16="http://schemas.microsoft.com/office/drawing/2014/main" id="{665E963E-E7E9-863C-EE18-8DC758CD23F4}"/>
                </a:ext>
              </a:extLst>
            </p:cNvPr>
            <p:cNvSpPr/>
            <p:nvPr/>
          </p:nvSpPr>
          <p:spPr>
            <a:xfrm>
              <a:off x="10051108" y="3056785"/>
              <a:ext cx="114300" cy="142875"/>
            </a:xfrm>
            <a:custGeom>
              <a:avLst/>
              <a:gdLst>
                <a:gd name="connsiteX0" fmla="*/ 114300 w 114300"/>
                <a:gd name="connsiteY0" fmla="*/ 142875 h 142875"/>
                <a:gd name="connsiteX1" fmla="*/ 95250 w 114300"/>
                <a:gd name="connsiteY1" fmla="*/ 142875 h 142875"/>
                <a:gd name="connsiteX2" fmla="*/ 95250 w 114300"/>
                <a:gd name="connsiteY2" fmla="*/ 19050 h 142875"/>
                <a:gd name="connsiteX3" fmla="*/ 0 w 114300"/>
                <a:gd name="connsiteY3" fmla="*/ 19050 h 142875"/>
                <a:gd name="connsiteX4" fmla="*/ 0 w 114300"/>
                <a:gd name="connsiteY4" fmla="*/ 0 h 142875"/>
                <a:gd name="connsiteX5" fmla="*/ 104775 w 114300"/>
                <a:gd name="connsiteY5" fmla="*/ 0 h 142875"/>
                <a:gd name="connsiteX6" fmla="*/ 114300 w 114300"/>
                <a:gd name="connsiteY6" fmla="*/ 9525 h 142875"/>
                <a:gd name="connsiteX7" fmla="*/ 114300 w 114300"/>
                <a:gd name="connsiteY7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42875">
                  <a:moveTo>
                    <a:pt x="114300" y="142875"/>
                  </a:moveTo>
                  <a:lnTo>
                    <a:pt x="95250" y="142875"/>
                  </a:lnTo>
                  <a:lnTo>
                    <a:pt x="9525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104775" y="0"/>
                  </a:lnTo>
                  <a:cubicBezTo>
                    <a:pt x="110014" y="0"/>
                    <a:pt x="114300" y="4286"/>
                    <a:pt x="114300" y="9525"/>
                  </a:cubicBezTo>
                  <a:lnTo>
                    <a:pt x="114300" y="142875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形状 105">
              <a:extLst>
                <a:ext uri="{FF2B5EF4-FFF2-40B4-BE49-F238E27FC236}">
                  <a16:creationId xmlns:a16="http://schemas.microsoft.com/office/drawing/2014/main" id="{06ADB4F8-07D8-5369-099E-03143273EBE4}"/>
                </a:ext>
              </a:extLst>
            </p:cNvPr>
            <p:cNvSpPr/>
            <p:nvPr/>
          </p:nvSpPr>
          <p:spPr>
            <a:xfrm>
              <a:off x="10070158" y="3209185"/>
              <a:ext cx="238125" cy="190500"/>
            </a:xfrm>
            <a:custGeom>
              <a:avLst/>
              <a:gdLst>
                <a:gd name="connsiteX0" fmla="*/ 228600 w 238125"/>
                <a:gd name="connsiteY0" fmla="*/ 190500 h 190500"/>
                <a:gd name="connsiteX1" fmla="*/ 9525 w 238125"/>
                <a:gd name="connsiteY1" fmla="*/ 190500 h 190500"/>
                <a:gd name="connsiteX2" fmla="*/ 0 w 238125"/>
                <a:gd name="connsiteY2" fmla="*/ 180975 h 190500"/>
                <a:gd name="connsiteX3" fmla="*/ 0 w 238125"/>
                <a:gd name="connsiteY3" fmla="*/ 9525 h 190500"/>
                <a:gd name="connsiteX4" fmla="*/ 9525 w 238125"/>
                <a:gd name="connsiteY4" fmla="*/ 0 h 190500"/>
                <a:gd name="connsiteX5" fmla="*/ 228600 w 238125"/>
                <a:gd name="connsiteY5" fmla="*/ 0 h 190500"/>
                <a:gd name="connsiteX6" fmla="*/ 238125 w 238125"/>
                <a:gd name="connsiteY6" fmla="*/ 9525 h 190500"/>
                <a:gd name="connsiteX7" fmla="*/ 238125 w 238125"/>
                <a:gd name="connsiteY7" fmla="*/ 180975 h 190500"/>
                <a:gd name="connsiteX8" fmla="*/ 228600 w 238125"/>
                <a:gd name="connsiteY8" fmla="*/ 190500 h 190500"/>
                <a:gd name="connsiteX9" fmla="*/ 19050 w 238125"/>
                <a:gd name="connsiteY9" fmla="*/ 171450 h 190500"/>
                <a:gd name="connsiteX10" fmla="*/ 219075 w 238125"/>
                <a:gd name="connsiteY10" fmla="*/ 171450 h 190500"/>
                <a:gd name="connsiteX11" fmla="*/ 219075 w 238125"/>
                <a:gd name="connsiteY11" fmla="*/ 19050 h 190500"/>
                <a:gd name="connsiteX12" fmla="*/ 19050 w 238125"/>
                <a:gd name="connsiteY12" fmla="*/ 19050 h 190500"/>
                <a:gd name="connsiteX13" fmla="*/ 19050 w 238125"/>
                <a:gd name="connsiteY13" fmla="*/ 1714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25" h="190500">
                  <a:moveTo>
                    <a:pt x="228600" y="190500"/>
                  </a:moveTo>
                  <a:lnTo>
                    <a:pt x="9525" y="190500"/>
                  </a:lnTo>
                  <a:cubicBezTo>
                    <a:pt x="4286" y="190500"/>
                    <a:pt x="0" y="186214"/>
                    <a:pt x="0" y="180975"/>
                  </a:cubicBez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228600" y="0"/>
                  </a:lnTo>
                  <a:cubicBezTo>
                    <a:pt x="233839" y="0"/>
                    <a:pt x="238125" y="4286"/>
                    <a:pt x="238125" y="9525"/>
                  </a:cubicBezTo>
                  <a:lnTo>
                    <a:pt x="238125" y="180975"/>
                  </a:lnTo>
                  <a:cubicBezTo>
                    <a:pt x="238125" y="186214"/>
                    <a:pt x="233839" y="190500"/>
                    <a:pt x="228600" y="190500"/>
                  </a:cubicBezTo>
                  <a:close/>
                  <a:moveTo>
                    <a:pt x="19050" y="171450"/>
                  </a:moveTo>
                  <a:lnTo>
                    <a:pt x="219075" y="171450"/>
                  </a:lnTo>
                  <a:lnTo>
                    <a:pt x="219075" y="19050"/>
                  </a:lnTo>
                  <a:lnTo>
                    <a:pt x="19050" y="19050"/>
                  </a:lnTo>
                  <a:lnTo>
                    <a:pt x="19050" y="17145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形状 106">
              <a:extLst>
                <a:ext uri="{FF2B5EF4-FFF2-40B4-BE49-F238E27FC236}">
                  <a16:creationId xmlns:a16="http://schemas.microsoft.com/office/drawing/2014/main" id="{059E607F-083D-E4B8-AF63-421F06DAE356}"/>
                </a:ext>
              </a:extLst>
            </p:cNvPr>
            <p:cNvSpPr/>
            <p:nvPr/>
          </p:nvSpPr>
          <p:spPr>
            <a:xfrm>
              <a:off x="10146358" y="3218710"/>
              <a:ext cx="85725" cy="47625"/>
            </a:xfrm>
            <a:custGeom>
              <a:avLst/>
              <a:gdLst>
                <a:gd name="connsiteX0" fmla="*/ 76200 w 85725"/>
                <a:gd name="connsiteY0" fmla="*/ 47625 h 47625"/>
                <a:gd name="connsiteX1" fmla="*/ 9525 w 85725"/>
                <a:gd name="connsiteY1" fmla="*/ 47625 h 47625"/>
                <a:gd name="connsiteX2" fmla="*/ 0 w 85725"/>
                <a:gd name="connsiteY2" fmla="*/ 38100 h 47625"/>
                <a:gd name="connsiteX3" fmla="*/ 0 w 85725"/>
                <a:gd name="connsiteY3" fmla="*/ 0 h 47625"/>
                <a:gd name="connsiteX4" fmla="*/ 19050 w 85725"/>
                <a:gd name="connsiteY4" fmla="*/ 0 h 47625"/>
                <a:gd name="connsiteX5" fmla="*/ 19050 w 85725"/>
                <a:gd name="connsiteY5" fmla="*/ 28575 h 47625"/>
                <a:gd name="connsiteX6" fmla="*/ 66675 w 85725"/>
                <a:gd name="connsiteY6" fmla="*/ 28575 h 47625"/>
                <a:gd name="connsiteX7" fmla="*/ 66675 w 85725"/>
                <a:gd name="connsiteY7" fmla="*/ 0 h 47625"/>
                <a:gd name="connsiteX8" fmla="*/ 85725 w 85725"/>
                <a:gd name="connsiteY8" fmla="*/ 0 h 47625"/>
                <a:gd name="connsiteX9" fmla="*/ 85725 w 85725"/>
                <a:gd name="connsiteY9" fmla="*/ 38100 h 47625"/>
                <a:gd name="connsiteX10" fmla="*/ 76200 w 85725"/>
                <a:gd name="connsiteY10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47625">
                  <a:moveTo>
                    <a:pt x="76200" y="47625"/>
                  </a:moveTo>
                  <a:lnTo>
                    <a:pt x="9525" y="47625"/>
                  </a:lnTo>
                  <a:cubicBezTo>
                    <a:pt x="4286" y="47625"/>
                    <a:pt x="0" y="43339"/>
                    <a:pt x="0" y="38100"/>
                  </a:cubicBezTo>
                  <a:lnTo>
                    <a:pt x="0" y="0"/>
                  </a:lnTo>
                  <a:lnTo>
                    <a:pt x="19050" y="0"/>
                  </a:lnTo>
                  <a:lnTo>
                    <a:pt x="19050" y="28575"/>
                  </a:lnTo>
                  <a:lnTo>
                    <a:pt x="66675" y="28575"/>
                  </a:lnTo>
                  <a:lnTo>
                    <a:pt x="66675" y="0"/>
                  </a:lnTo>
                  <a:lnTo>
                    <a:pt x="85725" y="0"/>
                  </a:lnTo>
                  <a:lnTo>
                    <a:pt x="85725" y="38100"/>
                  </a:lnTo>
                  <a:cubicBezTo>
                    <a:pt x="85725" y="43339"/>
                    <a:pt x="81439" y="47625"/>
                    <a:pt x="76200" y="47625"/>
                  </a:cubicBez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形状 107">
              <a:extLst>
                <a:ext uri="{FF2B5EF4-FFF2-40B4-BE49-F238E27FC236}">
                  <a16:creationId xmlns:a16="http://schemas.microsoft.com/office/drawing/2014/main" id="{7A51EBB7-8267-C911-7A88-B021D4C760D1}"/>
                </a:ext>
              </a:extLst>
            </p:cNvPr>
            <p:cNvSpPr/>
            <p:nvPr/>
          </p:nvSpPr>
          <p:spPr>
            <a:xfrm>
              <a:off x="10251133" y="33425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形状 108">
              <a:extLst>
                <a:ext uri="{FF2B5EF4-FFF2-40B4-BE49-F238E27FC236}">
                  <a16:creationId xmlns:a16="http://schemas.microsoft.com/office/drawing/2014/main" id="{1DF17B3B-F8C2-F461-1534-E5DEC3C9BC65}"/>
                </a:ext>
              </a:extLst>
            </p:cNvPr>
            <p:cNvSpPr/>
            <p:nvPr/>
          </p:nvSpPr>
          <p:spPr>
            <a:xfrm>
              <a:off x="10222558" y="33425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589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6" name="任意形状 65">
            <a:extLst>
              <a:ext uri="{FF2B5EF4-FFF2-40B4-BE49-F238E27FC236}">
                <a16:creationId xmlns:a16="http://schemas.microsoft.com/office/drawing/2014/main" id="{3B02E99D-E112-1BA0-9AF7-5638FF5B2801}"/>
              </a:ext>
            </a:extLst>
          </p:cNvPr>
          <p:cNvSpPr/>
          <p:nvPr/>
        </p:nvSpPr>
        <p:spPr>
          <a:xfrm>
            <a:off x="6926244" y="3093146"/>
            <a:ext cx="308602" cy="308601"/>
          </a:xfrm>
          <a:custGeom>
            <a:avLst/>
            <a:gdLst>
              <a:gd name="connsiteX0" fmla="*/ 154301 w 308602"/>
              <a:gd name="connsiteY0" fmla="*/ 308602 h 308601"/>
              <a:gd name="connsiteX1" fmla="*/ 154301 w 308602"/>
              <a:gd name="connsiteY1" fmla="*/ 308602 h 308601"/>
              <a:gd name="connsiteX2" fmla="*/ 45165 w 308602"/>
              <a:gd name="connsiteY2" fmla="*/ 263437 h 308601"/>
              <a:gd name="connsiteX3" fmla="*/ 0 w 308602"/>
              <a:gd name="connsiteY3" fmla="*/ 154301 h 308601"/>
              <a:gd name="connsiteX4" fmla="*/ 154301 w 308602"/>
              <a:gd name="connsiteY4" fmla="*/ 0 h 308601"/>
              <a:gd name="connsiteX5" fmla="*/ 263437 w 308602"/>
              <a:gd name="connsiteY5" fmla="*/ 45165 h 308601"/>
              <a:gd name="connsiteX6" fmla="*/ 308602 w 308602"/>
              <a:gd name="connsiteY6" fmla="*/ 154301 h 308601"/>
              <a:gd name="connsiteX7" fmla="*/ 154301 w 308602"/>
              <a:gd name="connsiteY7" fmla="*/ 308602 h 308601"/>
              <a:gd name="connsiteX8" fmla="*/ 154301 w 308602"/>
              <a:gd name="connsiteY8" fmla="*/ 308602 h 308601"/>
              <a:gd name="connsiteX9" fmla="*/ 154301 w 308602"/>
              <a:gd name="connsiteY9" fmla="*/ 15338 h 308601"/>
              <a:gd name="connsiteX10" fmla="*/ 15415 w 308602"/>
              <a:gd name="connsiteY10" fmla="*/ 154224 h 308601"/>
              <a:gd name="connsiteX11" fmla="*/ 56109 w 308602"/>
              <a:gd name="connsiteY11" fmla="*/ 252415 h 308601"/>
              <a:gd name="connsiteX12" fmla="*/ 154301 w 308602"/>
              <a:gd name="connsiteY12" fmla="*/ 293110 h 308601"/>
              <a:gd name="connsiteX13" fmla="*/ 154301 w 308602"/>
              <a:gd name="connsiteY13" fmla="*/ 293110 h 308601"/>
              <a:gd name="connsiteX14" fmla="*/ 293187 w 308602"/>
              <a:gd name="connsiteY14" fmla="*/ 154224 h 308601"/>
              <a:gd name="connsiteX15" fmla="*/ 252493 w 308602"/>
              <a:gd name="connsiteY15" fmla="*/ 56032 h 308601"/>
              <a:gd name="connsiteX16" fmla="*/ 154301 w 308602"/>
              <a:gd name="connsiteY16" fmla="*/ 15338 h 30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602" h="308601">
                <a:moveTo>
                  <a:pt x="154301" y="308602"/>
                </a:moveTo>
                <a:lnTo>
                  <a:pt x="154301" y="308602"/>
                </a:lnTo>
                <a:cubicBezTo>
                  <a:pt x="113067" y="308602"/>
                  <a:pt x="74299" y="292571"/>
                  <a:pt x="45165" y="263437"/>
                </a:cubicBezTo>
                <a:cubicBezTo>
                  <a:pt x="16031" y="234303"/>
                  <a:pt x="0" y="195535"/>
                  <a:pt x="0" y="154301"/>
                </a:cubicBezTo>
                <a:cubicBezTo>
                  <a:pt x="0" y="69212"/>
                  <a:pt x="69212" y="0"/>
                  <a:pt x="154301" y="0"/>
                </a:cubicBezTo>
                <a:cubicBezTo>
                  <a:pt x="195535" y="0"/>
                  <a:pt x="234303" y="16031"/>
                  <a:pt x="263437" y="45165"/>
                </a:cubicBezTo>
                <a:cubicBezTo>
                  <a:pt x="292571" y="74299"/>
                  <a:pt x="308602" y="113067"/>
                  <a:pt x="308602" y="154301"/>
                </a:cubicBezTo>
                <a:cubicBezTo>
                  <a:pt x="308679" y="239390"/>
                  <a:pt x="239390" y="308602"/>
                  <a:pt x="154301" y="308602"/>
                </a:cubicBezTo>
                <a:lnTo>
                  <a:pt x="154301" y="308602"/>
                </a:lnTo>
                <a:close/>
                <a:moveTo>
                  <a:pt x="154301" y="15338"/>
                </a:moveTo>
                <a:cubicBezTo>
                  <a:pt x="77690" y="15338"/>
                  <a:pt x="15415" y="77613"/>
                  <a:pt x="15415" y="154224"/>
                </a:cubicBezTo>
                <a:cubicBezTo>
                  <a:pt x="15415" y="191296"/>
                  <a:pt x="29827" y="226210"/>
                  <a:pt x="56109" y="252415"/>
                </a:cubicBezTo>
                <a:cubicBezTo>
                  <a:pt x="82314" y="278620"/>
                  <a:pt x="117229" y="293110"/>
                  <a:pt x="154301" y="293110"/>
                </a:cubicBezTo>
                <a:lnTo>
                  <a:pt x="154301" y="293110"/>
                </a:lnTo>
                <a:cubicBezTo>
                  <a:pt x="230912" y="293110"/>
                  <a:pt x="293187" y="230835"/>
                  <a:pt x="293187" y="154224"/>
                </a:cubicBezTo>
                <a:cubicBezTo>
                  <a:pt x="293187" y="117152"/>
                  <a:pt x="278775" y="82237"/>
                  <a:pt x="252493" y="56032"/>
                </a:cubicBezTo>
                <a:cubicBezTo>
                  <a:pt x="226288" y="29827"/>
                  <a:pt x="191450" y="15338"/>
                  <a:pt x="154301" y="15338"/>
                </a:cubicBezTo>
                <a:close/>
              </a:path>
            </a:pathLst>
          </a:custGeom>
          <a:solidFill>
            <a:srgbClr val="5893FE"/>
          </a:solidFill>
          <a:ln w="76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形状 66">
            <a:extLst>
              <a:ext uri="{FF2B5EF4-FFF2-40B4-BE49-F238E27FC236}">
                <a16:creationId xmlns:a16="http://schemas.microsoft.com/office/drawing/2014/main" id="{4403BD3C-7A35-1C3D-8590-4D08815245F2}"/>
              </a:ext>
            </a:extLst>
          </p:cNvPr>
          <p:cNvSpPr/>
          <p:nvPr/>
        </p:nvSpPr>
        <p:spPr>
          <a:xfrm>
            <a:off x="6965474" y="3132300"/>
            <a:ext cx="230835" cy="230911"/>
          </a:xfrm>
          <a:custGeom>
            <a:avLst/>
            <a:gdLst>
              <a:gd name="connsiteX0" fmla="*/ 115688 w 230835"/>
              <a:gd name="connsiteY0" fmla="*/ 230912 h 230911"/>
              <a:gd name="connsiteX1" fmla="*/ 0 w 230835"/>
              <a:gd name="connsiteY1" fmla="*/ 115456 h 230911"/>
              <a:gd name="connsiteX2" fmla="*/ 33604 w 230835"/>
              <a:gd name="connsiteY2" fmla="*/ 33835 h 230911"/>
              <a:gd name="connsiteX3" fmla="*/ 115148 w 230835"/>
              <a:gd name="connsiteY3" fmla="*/ 0 h 230911"/>
              <a:gd name="connsiteX4" fmla="*/ 230835 w 230835"/>
              <a:gd name="connsiteY4" fmla="*/ 115456 h 230911"/>
              <a:gd name="connsiteX5" fmla="*/ 197231 w 230835"/>
              <a:gd name="connsiteY5" fmla="*/ 197077 h 230911"/>
              <a:gd name="connsiteX6" fmla="*/ 115688 w 230835"/>
              <a:gd name="connsiteY6" fmla="*/ 230912 h 230911"/>
              <a:gd name="connsiteX7" fmla="*/ 115148 w 230835"/>
              <a:gd name="connsiteY7" fmla="*/ 15415 h 230911"/>
              <a:gd name="connsiteX8" fmla="*/ 44549 w 230835"/>
              <a:gd name="connsiteY8" fmla="*/ 44703 h 230911"/>
              <a:gd name="connsiteX9" fmla="*/ 15415 w 230835"/>
              <a:gd name="connsiteY9" fmla="*/ 115456 h 230911"/>
              <a:gd name="connsiteX10" fmla="*/ 115688 w 230835"/>
              <a:gd name="connsiteY10" fmla="*/ 215497 h 230911"/>
              <a:gd name="connsiteX11" fmla="*/ 186364 w 230835"/>
              <a:gd name="connsiteY11" fmla="*/ 186209 h 230911"/>
              <a:gd name="connsiteX12" fmla="*/ 215498 w 230835"/>
              <a:gd name="connsiteY12" fmla="*/ 115456 h 230911"/>
              <a:gd name="connsiteX13" fmla="*/ 115148 w 230835"/>
              <a:gd name="connsiteY13" fmla="*/ 15415 h 23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835" h="230911">
                <a:moveTo>
                  <a:pt x="115688" y="230912"/>
                </a:moveTo>
                <a:cubicBezTo>
                  <a:pt x="52025" y="230912"/>
                  <a:pt x="155" y="179119"/>
                  <a:pt x="0" y="115456"/>
                </a:cubicBezTo>
                <a:cubicBezTo>
                  <a:pt x="-77" y="84627"/>
                  <a:pt x="11870" y="55647"/>
                  <a:pt x="33604" y="33835"/>
                </a:cubicBezTo>
                <a:cubicBezTo>
                  <a:pt x="55339" y="12023"/>
                  <a:pt x="84319" y="0"/>
                  <a:pt x="115148" y="0"/>
                </a:cubicBezTo>
                <a:cubicBezTo>
                  <a:pt x="178811" y="0"/>
                  <a:pt x="230681" y="51793"/>
                  <a:pt x="230835" y="115456"/>
                </a:cubicBezTo>
                <a:cubicBezTo>
                  <a:pt x="230912" y="146285"/>
                  <a:pt x="218966" y="175265"/>
                  <a:pt x="197231" y="197077"/>
                </a:cubicBezTo>
                <a:cubicBezTo>
                  <a:pt x="175497" y="218888"/>
                  <a:pt x="146517" y="230912"/>
                  <a:pt x="115688" y="230912"/>
                </a:cubicBezTo>
                <a:close/>
                <a:moveTo>
                  <a:pt x="115148" y="15415"/>
                </a:moveTo>
                <a:cubicBezTo>
                  <a:pt x="88404" y="15415"/>
                  <a:pt x="63355" y="25820"/>
                  <a:pt x="44549" y="44703"/>
                </a:cubicBezTo>
                <a:cubicBezTo>
                  <a:pt x="25743" y="63586"/>
                  <a:pt x="15338" y="88711"/>
                  <a:pt x="15415" y="115456"/>
                </a:cubicBezTo>
                <a:cubicBezTo>
                  <a:pt x="15569" y="170641"/>
                  <a:pt x="60580" y="215497"/>
                  <a:pt x="115688" y="215497"/>
                </a:cubicBezTo>
                <a:cubicBezTo>
                  <a:pt x="142432" y="215497"/>
                  <a:pt x="167481" y="205092"/>
                  <a:pt x="186364" y="186209"/>
                </a:cubicBezTo>
                <a:cubicBezTo>
                  <a:pt x="205170" y="167326"/>
                  <a:pt x="215575" y="142200"/>
                  <a:pt x="215498" y="115456"/>
                </a:cubicBezTo>
                <a:cubicBezTo>
                  <a:pt x="215266" y="60271"/>
                  <a:pt x="170333" y="15415"/>
                  <a:pt x="115148" y="15415"/>
                </a:cubicBezTo>
                <a:close/>
              </a:path>
            </a:pathLst>
          </a:custGeom>
          <a:solidFill>
            <a:srgbClr val="5893FE"/>
          </a:solidFill>
          <a:ln w="76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任意形状 67">
            <a:extLst>
              <a:ext uri="{FF2B5EF4-FFF2-40B4-BE49-F238E27FC236}">
                <a16:creationId xmlns:a16="http://schemas.microsoft.com/office/drawing/2014/main" id="{3EBF34CC-3A3C-1302-A871-A10C23EE3BDF}"/>
              </a:ext>
            </a:extLst>
          </p:cNvPr>
          <p:cNvSpPr/>
          <p:nvPr/>
        </p:nvSpPr>
        <p:spPr>
          <a:xfrm>
            <a:off x="6864739" y="3157888"/>
            <a:ext cx="449261" cy="315846"/>
          </a:xfrm>
          <a:custGeom>
            <a:avLst/>
            <a:gdLst>
              <a:gd name="connsiteX0" fmla="*/ 346831 w 449261"/>
              <a:gd name="connsiteY0" fmla="*/ 315847 h 315846"/>
              <a:gd name="connsiteX1" fmla="*/ 346831 w 449261"/>
              <a:gd name="connsiteY1" fmla="*/ 282551 h 315846"/>
              <a:gd name="connsiteX2" fmla="*/ 208098 w 449261"/>
              <a:gd name="connsiteY2" fmla="*/ 282551 h 315846"/>
              <a:gd name="connsiteX3" fmla="*/ 146979 w 449261"/>
              <a:gd name="connsiteY3" fmla="*/ 267753 h 315846"/>
              <a:gd name="connsiteX4" fmla="*/ 141584 w 449261"/>
              <a:gd name="connsiteY4" fmla="*/ 277618 h 315846"/>
              <a:gd name="connsiteX5" fmla="*/ 124705 w 449261"/>
              <a:gd name="connsiteY5" fmla="*/ 282397 h 315846"/>
              <a:gd name="connsiteX6" fmla="*/ 94646 w 449261"/>
              <a:gd name="connsiteY6" fmla="*/ 265055 h 315846"/>
              <a:gd name="connsiteX7" fmla="*/ 90176 w 449261"/>
              <a:gd name="connsiteY7" fmla="*/ 248330 h 315846"/>
              <a:gd name="connsiteX8" fmla="*/ 96188 w 449261"/>
              <a:gd name="connsiteY8" fmla="*/ 237926 h 315846"/>
              <a:gd name="connsiteX9" fmla="*/ 67825 w 449261"/>
              <a:gd name="connsiteY9" fmla="*/ 209563 h 315846"/>
              <a:gd name="connsiteX10" fmla="*/ 57420 w 449261"/>
              <a:gd name="connsiteY10" fmla="*/ 215651 h 315846"/>
              <a:gd name="connsiteX11" fmla="*/ 40695 w 449261"/>
              <a:gd name="connsiteY11" fmla="*/ 211258 h 315846"/>
              <a:gd name="connsiteX12" fmla="*/ 23353 w 449261"/>
              <a:gd name="connsiteY12" fmla="*/ 181277 h 315846"/>
              <a:gd name="connsiteX13" fmla="*/ 27978 w 449261"/>
              <a:gd name="connsiteY13" fmla="*/ 164475 h 315846"/>
              <a:gd name="connsiteX14" fmla="*/ 38151 w 449261"/>
              <a:gd name="connsiteY14" fmla="*/ 158771 h 315846"/>
              <a:gd name="connsiteX15" fmla="*/ 27901 w 449261"/>
              <a:gd name="connsiteY15" fmla="*/ 120697 h 315846"/>
              <a:gd name="connsiteX16" fmla="*/ 15415 w 449261"/>
              <a:gd name="connsiteY16" fmla="*/ 120697 h 315846"/>
              <a:gd name="connsiteX17" fmla="*/ 4239 w 449261"/>
              <a:gd name="connsiteY17" fmla="*/ 113221 h 315846"/>
              <a:gd name="connsiteX18" fmla="*/ 2312 w 449261"/>
              <a:gd name="connsiteY18" fmla="*/ 110677 h 315846"/>
              <a:gd name="connsiteX19" fmla="*/ 0 w 449261"/>
              <a:gd name="connsiteY19" fmla="*/ 108442 h 315846"/>
              <a:gd name="connsiteX20" fmla="*/ 0 w 449261"/>
              <a:gd name="connsiteY20" fmla="*/ 71216 h 315846"/>
              <a:gd name="connsiteX21" fmla="*/ 12255 w 449261"/>
              <a:gd name="connsiteY21" fmla="*/ 58961 h 315846"/>
              <a:gd name="connsiteX22" fmla="*/ 27824 w 449261"/>
              <a:gd name="connsiteY22" fmla="*/ 58961 h 315846"/>
              <a:gd name="connsiteX23" fmla="*/ 37149 w 449261"/>
              <a:gd name="connsiteY23" fmla="*/ 21349 h 315846"/>
              <a:gd name="connsiteX24" fmla="*/ 22351 w 449261"/>
              <a:gd name="connsiteY24" fmla="*/ 13719 h 315846"/>
              <a:gd name="connsiteX25" fmla="*/ 29365 w 449261"/>
              <a:gd name="connsiteY25" fmla="*/ 0 h 315846"/>
              <a:gd name="connsiteX26" fmla="*/ 56726 w 449261"/>
              <a:gd name="connsiteY26" fmla="*/ 14104 h 315846"/>
              <a:gd name="connsiteX27" fmla="*/ 53874 w 449261"/>
              <a:gd name="connsiteY27" fmla="*/ 20733 h 315846"/>
              <a:gd name="connsiteX28" fmla="*/ 42005 w 449261"/>
              <a:gd name="connsiteY28" fmla="*/ 67748 h 315846"/>
              <a:gd name="connsiteX29" fmla="*/ 41080 w 449261"/>
              <a:gd name="connsiteY29" fmla="*/ 74453 h 315846"/>
              <a:gd name="connsiteX30" fmla="*/ 18652 w 449261"/>
              <a:gd name="connsiteY30" fmla="*/ 74453 h 315846"/>
              <a:gd name="connsiteX31" fmla="*/ 15415 w 449261"/>
              <a:gd name="connsiteY31" fmla="*/ 77613 h 315846"/>
              <a:gd name="connsiteX32" fmla="*/ 15415 w 449261"/>
              <a:gd name="connsiteY32" fmla="*/ 102431 h 315846"/>
              <a:gd name="connsiteX33" fmla="*/ 16802 w 449261"/>
              <a:gd name="connsiteY33" fmla="*/ 104357 h 315846"/>
              <a:gd name="connsiteX34" fmla="*/ 17419 w 449261"/>
              <a:gd name="connsiteY34" fmla="*/ 105282 h 315846"/>
              <a:gd name="connsiteX35" fmla="*/ 41157 w 449261"/>
              <a:gd name="connsiteY35" fmla="*/ 105282 h 315846"/>
              <a:gd name="connsiteX36" fmla="*/ 42082 w 449261"/>
              <a:gd name="connsiteY36" fmla="*/ 111988 h 315846"/>
              <a:gd name="connsiteX37" fmla="*/ 54799 w 449261"/>
              <a:gd name="connsiteY37" fmla="*/ 159157 h 315846"/>
              <a:gd name="connsiteX38" fmla="*/ 57497 w 449261"/>
              <a:gd name="connsiteY38" fmla="*/ 165554 h 315846"/>
              <a:gd name="connsiteX39" fmla="*/ 41003 w 449261"/>
              <a:gd name="connsiteY39" fmla="*/ 174802 h 315846"/>
              <a:gd name="connsiteX40" fmla="*/ 39770 w 449261"/>
              <a:gd name="connsiteY40" fmla="*/ 179196 h 315846"/>
              <a:gd name="connsiteX41" fmla="*/ 50714 w 449261"/>
              <a:gd name="connsiteY41" fmla="*/ 198002 h 315846"/>
              <a:gd name="connsiteX42" fmla="*/ 55108 w 449261"/>
              <a:gd name="connsiteY42" fmla="*/ 199158 h 315846"/>
              <a:gd name="connsiteX43" fmla="*/ 71755 w 449261"/>
              <a:gd name="connsiteY43" fmla="*/ 189446 h 315846"/>
              <a:gd name="connsiteX44" fmla="*/ 75840 w 449261"/>
              <a:gd name="connsiteY44" fmla="*/ 194919 h 315846"/>
              <a:gd name="connsiteX45" fmla="*/ 110755 w 449261"/>
              <a:gd name="connsiteY45" fmla="*/ 229833 h 315846"/>
              <a:gd name="connsiteX46" fmla="*/ 116227 w 449261"/>
              <a:gd name="connsiteY46" fmla="*/ 233918 h 315846"/>
              <a:gd name="connsiteX47" fmla="*/ 106670 w 449261"/>
              <a:gd name="connsiteY47" fmla="*/ 250489 h 315846"/>
              <a:gd name="connsiteX48" fmla="*/ 107826 w 449261"/>
              <a:gd name="connsiteY48" fmla="*/ 254882 h 315846"/>
              <a:gd name="connsiteX49" fmla="*/ 126709 w 449261"/>
              <a:gd name="connsiteY49" fmla="*/ 265749 h 315846"/>
              <a:gd name="connsiteX50" fmla="*/ 131102 w 449261"/>
              <a:gd name="connsiteY50" fmla="*/ 264516 h 315846"/>
              <a:gd name="connsiteX51" fmla="*/ 140042 w 449261"/>
              <a:gd name="connsiteY51" fmla="*/ 248022 h 315846"/>
              <a:gd name="connsiteX52" fmla="*/ 148212 w 449261"/>
              <a:gd name="connsiteY52" fmla="*/ 251490 h 315846"/>
              <a:gd name="connsiteX53" fmla="*/ 208021 w 449261"/>
              <a:gd name="connsiteY53" fmla="*/ 267059 h 315846"/>
              <a:gd name="connsiteX54" fmla="*/ 362168 w 449261"/>
              <a:gd name="connsiteY54" fmla="*/ 267059 h 315846"/>
              <a:gd name="connsiteX55" fmla="*/ 362168 w 449261"/>
              <a:gd name="connsiteY55" fmla="*/ 287715 h 315846"/>
              <a:gd name="connsiteX56" fmla="*/ 420590 w 449261"/>
              <a:gd name="connsiteY56" fmla="*/ 250566 h 315846"/>
              <a:gd name="connsiteX57" fmla="*/ 362168 w 449261"/>
              <a:gd name="connsiteY57" fmla="*/ 213416 h 315846"/>
              <a:gd name="connsiteX58" fmla="*/ 362168 w 449261"/>
              <a:gd name="connsiteY58" fmla="*/ 236307 h 315846"/>
              <a:gd name="connsiteX59" fmla="*/ 323631 w 449261"/>
              <a:gd name="connsiteY59" fmla="*/ 236307 h 315846"/>
              <a:gd name="connsiteX60" fmla="*/ 323631 w 449261"/>
              <a:gd name="connsiteY60" fmla="*/ 220892 h 315846"/>
              <a:gd name="connsiteX61" fmla="*/ 346753 w 449261"/>
              <a:gd name="connsiteY61" fmla="*/ 220892 h 315846"/>
              <a:gd name="connsiteX62" fmla="*/ 346753 w 449261"/>
              <a:gd name="connsiteY62" fmla="*/ 185362 h 315846"/>
              <a:gd name="connsiteX63" fmla="*/ 449261 w 449261"/>
              <a:gd name="connsiteY63" fmla="*/ 250643 h 315846"/>
              <a:gd name="connsiteX64" fmla="*/ 346831 w 449261"/>
              <a:gd name="connsiteY64" fmla="*/ 315847 h 31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49261" h="315846">
                <a:moveTo>
                  <a:pt x="346831" y="315847"/>
                </a:moveTo>
                <a:lnTo>
                  <a:pt x="346831" y="282551"/>
                </a:lnTo>
                <a:lnTo>
                  <a:pt x="208098" y="282551"/>
                </a:lnTo>
                <a:cubicBezTo>
                  <a:pt x="183974" y="282551"/>
                  <a:pt x="162394" y="274304"/>
                  <a:pt x="146979" y="267753"/>
                </a:cubicBezTo>
                <a:lnTo>
                  <a:pt x="141584" y="277618"/>
                </a:lnTo>
                <a:lnTo>
                  <a:pt x="124705" y="282397"/>
                </a:lnTo>
                <a:lnTo>
                  <a:pt x="94646" y="265055"/>
                </a:lnTo>
                <a:lnTo>
                  <a:pt x="90176" y="248330"/>
                </a:lnTo>
                <a:lnTo>
                  <a:pt x="96188" y="237926"/>
                </a:lnTo>
                <a:cubicBezTo>
                  <a:pt x="85706" y="229447"/>
                  <a:pt x="76226" y="219967"/>
                  <a:pt x="67825" y="209563"/>
                </a:cubicBezTo>
                <a:lnTo>
                  <a:pt x="57420" y="215651"/>
                </a:lnTo>
                <a:lnTo>
                  <a:pt x="40695" y="211258"/>
                </a:lnTo>
                <a:lnTo>
                  <a:pt x="23353" y="181277"/>
                </a:lnTo>
                <a:lnTo>
                  <a:pt x="27978" y="164475"/>
                </a:lnTo>
                <a:lnTo>
                  <a:pt x="38151" y="158771"/>
                </a:lnTo>
                <a:cubicBezTo>
                  <a:pt x="33681" y="147056"/>
                  <a:pt x="30136" y="133722"/>
                  <a:pt x="27901" y="120697"/>
                </a:cubicBezTo>
                <a:lnTo>
                  <a:pt x="15415" y="120697"/>
                </a:lnTo>
                <a:cubicBezTo>
                  <a:pt x="9480" y="120697"/>
                  <a:pt x="6166" y="116073"/>
                  <a:pt x="4239" y="113221"/>
                </a:cubicBezTo>
                <a:cubicBezTo>
                  <a:pt x="3622" y="112373"/>
                  <a:pt x="3006" y="111448"/>
                  <a:pt x="2312" y="110677"/>
                </a:cubicBezTo>
                <a:lnTo>
                  <a:pt x="0" y="108442"/>
                </a:lnTo>
                <a:lnTo>
                  <a:pt x="0" y="71216"/>
                </a:lnTo>
                <a:lnTo>
                  <a:pt x="12255" y="58961"/>
                </a:lnTo>
                <a:lnTo>
                  <a:pt x="27824" y="58961"/>
                </a:lnTo>
                <a:cubicBezTo>
                  <a:pt x="30059" y="44780"/>
                  <a:pt x="33219" y="32140"/>
                  <a:pt x="37149" y="21349"/>
                </a:cubicBezTo>
                <a:lnTo>
                  <a:pt x="22351" y="13719"/>
                </a:lnTo>
                <a:lnTo>
                  <a:pt x="29365" y="0"/>
                </a:lnTo>
                <a:lnTo>
                  <a:pt x="56726" y="14104"/>
                </a:lnTo>
                <a:lnTo>
                  <a:pt x="53874" y="20733"/>
                </a:lnTo>
                <a:cubicBezTo>
                  <a:pt x="48556" y="33219"/>
                  <a:pt x="44548" y="49019"/>
                  <a:pt x="42005" y="67748"/>
                </a:cubicBezTo>
                <a:lnTo>
                  <a:pt x="41080" y="74453"/>
                </a:lnTo>
                <a:lnTo>
                  <a:pt x="18652" y="74453"/>
                </a:lnTo>
                <a:lnTo>
                  <a:pt x="15415" y="77613"/>
                </a:lnTo>
                <a:lnTo>
                  <a:pt x="15415" y="102431"/>
                </a:lnTo>
                <a:cubicBezTo>
                  <a:pt x="15877" y="103047"/>
                  <a:pt x="16340" y="103741"/>
                  <a:pt x="16802" y="104357"/>
                </a:cubicBezTo>
                <a:cubicBezTo>
                  <a:pt x="17033" y="104666"/>
                  <a:pt x="17264" y="104974"/>
                  <a:pt x="17419" y="105282"/>
                </a:cubicBezTo>
                <a:lnTo>
                  <a:pt x="41157" y="105282"/>
                </a:lnTo>
                <a:lnTo>
                  <a:pt x="42082" y="111988"/>
                </a:lnTo>
                <a:cubicBezTo>
                  <a:pt x="44240" y="128173"/>
                  <a:pt x="48942" y="145360"/>
                  <a:pt x="54799" y="159157"/>
                </a:cubicBezTo>
                <a:lnTo>
                  <a:pt x="57497" y="165554"/>
                </a:lnTo>
                <a:lnTo>
                  <a:pt x="41003" y="174802"/>
                </a:lnTo>
                <a:lnTo>
                  <a:pt x="39770" y="179196"/>
                </a:lnTo>
                <a:lnTo>
                  <a:pt x="50714" y="198002"/>
                </a:lnTo>
                <a:lnTo>
                  <a:pt x="55108" y="199158"/>
                </a:lnTo>
                <a:lnTo>
                  <a:pt x="71755" y="189446"/>
                </a:lnTo>
                <a:lnTo>
                  <a:pt x="75840" y="194919"/>
                </a:lnTo>
                <a:cubicBezTo>
                  <a:pt x="85706" y="208098"/>
                  <a:pt x="97498" y="219813"/>
                  <a:pt x="110755" y="229833"/>
                </a:cubicBezTo>
                <a:lnTo>
                  <a:pt x="116227" y="233918"/>
                </a:lnTo>
                <a:lnTo>
                  <a:pt x="106670" y="250489"/>
                </a:lnTo>
                <a:lnTo>
                  <a:pt x="107826" y="254882"/>
                </a:lnTo>
                <a:lnTo>
                  <a:pt x="126709" y="265749"/>
                </a:lnTo>
                <a:lnTo>
                  <a:pt x="131102" y="264516"/>
                </a:lnTo>
                <a:lnTo>
                  <a:pt x="140042" y="248022"/>
                </a:lnTo>
                <a:lnTo>
                  <a:pt x="148212" y="251490"/>
                </a:lnTo>
                <a:cubicBezTo>
                  <a:pt x="163550" y="258042"/>
                  <a:pt x="184514" y="267059"/>
                  <a:pt x="208021" y="267059"/>
                </a:cubicBezTo>
                <a:lnTo>
                  <a:pt x="362168" y="267059"/>
                </a:lnTo>
                <a:lnTo>
                  <a:pt x="362168" y="287715"/>
                </a:lnTo>
                <a:lnTo>
                  <a:pt x="420590" y="250566"/>
                </a:lnTo>
                <a:lnTo>
                  <a:pt x="362168" y="213416"/>
                </a:lnTo>
                <a:lnTo>
                  <a:pt x="362168" y="236307"/>
                </a:lnTo>
                <a:lnTo>
                  <a:pt x="323631" y="236307"/>
                </a:lnTo>
                <a:lnTo>
                  <a:pt x="323631" y="220892"/>
                </a:lnTo>
                <a:lnTo>
                  <a:pt x="346753" y="220892"/>
                </a:lnTo>
                <a:lnTo>
                  <a:pt x="346753" y="185362"/>
                </a:lnTo>
                <a:lnTo>
                  <a:pt x="449261" y="250643"/>
                </a:lnTo>
                <a:lnTo>
                  <a:pt x="346831" y="315847"/>
                </a:lnTo>
                <a:close/>
              </a:path>
            </a:pathLst>
          </a:custGeom>
          <a:solidFill>
            <a:srgbClr val="5893FE"/>
          </a:solidFill>
          <a:ln w="76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任意形状 68">
            <a:extLst>
              <a:ext uri="{FF2B5EF4-FFF2-40B4-BE49-F238E27FC236}">
                <a16:creationId xmlns:a16="http://schemas.microsoft.com/office/drawing/2014/main" id="{84EF65AC-60B3-86F6-571C-02265117870A}"/>
              </a:ext>
            </a:extLst>
          </p:cNvPr>
          <p:cNvSpPr/>
          <p:nvPr/>
        </p:nvSpPr>
        <p:spPr>
          <a:xfrm>
            <a:off x="6847013" y="3019773"/>
            <a:ext cx="449492" cy="316771"/>
          </a:xfrm>
          <a:custGeom>
            <a:avLst/>
            <a:gdLst>
              <a:gd name="connsiteX0" fmla="*/ 421669 w 449492"/>
              <a:gd name="connsiteY0" fmla="*/ 316772 h 316771"/>
              <a:gd name="connsiteX1" fmla="*/ 395156 w 449492"/>
              <a:gd name="connsiteY1" fmla="*/ 303207 h 316771"/>
              <a:gd name="connsiteX2" fmla="*/ 398007 w 449492"/>
              <a:gd name="connsiteY2" fmla="*/ 296578 h 316771"/>
              <a:gd name="connsiteX3" fmla="*/ 410724 w 449492"/>
              <a:gd name="connsiteY3" fmla="*/ 250026 h 316771"/>
              <a:gd name="connsiteX4" fmla="*/ 411649 w 449492"/>
              <a:gd name="connsiteY4" fmla="*/ 243321 h 316771"/>
              <a:gd name="connsiteX5" fmla="*/ 430841 w 449492"/>
              <a:gd name="connsiteY5" fmla="*/ 243321 h 316771"/>
              <a:gd name="connsiteX6" fmla="*/ 434001 w 449492"/>
              <a:gd name="connsiteY6" fmla="*/ 240161 h 316771"/>
              <a:gd name="connsiteX7" fmla="*/ 434001 w 449492"/>
              <a:gd name="connsiteY7" fmla="*/ 215728 h 316771"/>
              <a:gd name="connsiteX8" fmla="*/ 430841 w 449492"/>
              <a:gd name="connsiteY8" fmla="*/ 212568 h 316771"/>
              <a:gd name="connsiteX9" fmla="*/ 411572 w 449492"/>
              <a:gd name="connsiteY9" fmla="*/ 212568 h 316771"/>
              <a:gd name="connsiteX10" fmla="*/ 410647 w 449492"/>
              <a:gd name="connsiteY10" fmla="*/ 205863 h 316771"/>
              <a:gd name="connsiteX11" fmla="*/ 397930 w 449492"/>
              <a:gd name="connsiteY11" fmla="*/ 157692 h 316771"/>
              <a:gd name="connsiteX12" fmla="*/ 395233 w 449492"/>
              <a:gd name="connsiteY12" fmla="*/ 151449 h 316771"/>
              <a:gd name="connsiteX13" fmla="*/ 411880 w 449492"/>
              <a:gd name="connsiteY13" fmla="*/ 141738 h 316771"/>
              <a:gd name="connsiteX14" fmla="*/ 413037 w 449492"/>
              <a:gd name="connsiteY14" fmla="*/ 137345 h 316771"/>
              <a:gd name="connsiteX15" fmla="*/ 401938 w 449492"/>
              <a:gd name="connsiteY15" fmla="*/ 118076 h 316771"/>
              <a:gd name="connsiteX16" fmla="*/ 397545 w 449492"/>
              <a:gd name="connsiteY16" fmla="*/ 116920 h 316771"/>
              <a:gd name="connsiteX17" fmla="*/ 380897 w 449492"/>
              <a:gd name="connsiteY17" fmla="*/ 126477 h 316771"/>
              <a:gd name="connsiteX18" fmla="*/ 376812 w 449492"/>
              <a:gd name="connsiteY18" fmla="*/ 121005 h 316771"/>
              <a:gd name="connsiteX19" fmla="*/ 341898 w 449492"/>
              <a:gd name="connsiteY19" fmla="*/ 86014 h 316771"/>
              <a:gd name="connsiteX20" fmla="*/ 336426 w 449492"/>
              <a:gd name="connsiteY20" fmla="*/ 81929 h 316771"/>
              <a:gd name="connsiteX21" fmla="*/ 346060 w 449492"/>
              <a:gd name="connsiteY21" fmla="*/ 65281 h 316771"/>
              <a:gd name="connsiteX22" fmla="*/ 344904 w 449492"/>
              <a:gd name="connsiteY22" fmla="*/ 60888 h 316771"/>
              <a:gd name="connsiteX23" fmla="*/ 326175 w 449492"/>
              <a:gd name="connsiteY23" fmla="*/ 50098 h 316771"/>
              <a:gd name="connsiteX24" fmla="*/ 321782 w 449492"/>
              <a:gd name="connsiteY24" fmla="*/ 51408 h 316771"/>
              <a:gd name="connsiteX25" fmla="*/ 312764 w 449492"/>
              <a:gd name="connsiteY25" fmla="*/ 68749 h 316771"/>
              <a:gd name="connsiteX26" fmla="*/ 306213 w 449492"/>
              <a:gd name="connsiteY26" fmla="*/ 65898 h 316771"/>
              <a:gd name="connsiteX27" fmla="*/ 244631 w 449492"/>
              <a:gd name="connsiteY27" fmla="*/ 50560 h 316771"/>
              <a:gd name="connsiteX28" fmla="*/ 87093 w 449492"/>
              <a:gd name="connsiteY28" fmla="*/ 50560 h 316771"/>
              <a:gd name="connsiteX29" fmla="*/ 87093 w 449492"/>
              <a:gd name="connsiteY29" fmla="*/ 28055 h 316771"/>
              <a:gd name="connsiteX30" fmla="*/ 28671 w 449492"/>
              <a:gd name="connsiteY30" fmla="*/ 65281 h 316771"/>
              <a:gd name="connsiteX31" fmla="*/ 87093 w 449492"/>
              <a:gd name="connsiteY31" fmla="*/ 102431 h 316771"/>
              <a:gd name="connsiteX32" fmla="*/ 87093 w 449492"/>
              <a:gd name="connsiteY32" fmla="*/ 81544 h 316771"/>
              <a:gd name="connsiteX33" fmla="*/ 125630 w 449492"/>
              <a:gd name="connsiteY33" fmla="*/ 81544 h 316771"/>
              <a:gd name="connsiteX34" fmla="*/ 125630 w 449492"/>
              <a:gd name="connsiteY34" fmla="*/ 96958 h 316771"/>
              <a:gd name="connsiteX35" fmla="*/ 102508 w 449492"/>
              <a:gd name="connsiteY35" fmla="*/ 96958 h 316771"/>
              <a:gd name="connsiteX36" fmla="*/ 102508 w 449492"/>
              <a:gd name="connsiteY36" fmla="*/ 130485 h 316771"/>
              <a:gd name="connsiteX37" fmla="*/ 0 w 449492"/>
              <a:gd name="connsiteY37" fmla="*/ 65281 h 316771"/>
              <a:gd name="connsiteX38" fmla="*/ 102508 w 449492"/>
              <a:gd name="connsiteY38" fmla="*/ 0 h 316771"/>
              <a:gd name="connsiteX39" fmla="*/ 102508 w 449492"/>
              <a:gd name="connsiteY39" fmla="*/ 35300 h 316771"/>
              <a:gd name="connsiteX40" fmla="*/ 244631 w 449492"/>
              <a:gd name="connsiteY40" fmla="*/ 35300 h 316771"/>
              <a:gd name="connsiteX41" fmla="*/ 305673 w 449492"/>
              <a:gd name="connsiteY41" fmla="*/ 49096 h 316771"/>
              <a:gd name="connsiteX42" fmla="*/ 311145 w 449492"/>
              <a:gd name="connsiteY42" fmla="*/ 38537 h 316771"/>
              <a:gd name="connsiteX43" fmla="*/ 328179 w 449492"/>
              <a:gd name="connsiteY43" fmla="*/ 33527 h 316771"/>
              <a:gd name="connsiteX44" fmla="*/ 358160 w 449492"/>
              <a:gd name="connsiteY44" fmla="*/ 50868 h 316771"/>
              <a:gd name="connsiteX45" fmla="*/ 362631 w 449492"/>
              <a:gd name="connsiteY45" fmla="*/ 67593 h 316771"/>
              <a:gd name="connsiteX46" fmla="*/ 356619 w 449492"/>
              <a:gd name="connsiteY46" fmla="*/ 78075 h 316771"/>
              <a:gd name="connsiteX47" fmla="*/ 385059 w 449492"/>
              <a:gd name="connsiteY47" fmla="*/ 106515 h 316771"/>
              <a:gd name="connsiteX48" fmla="*/ 395464 w 449492"/>
              <a:gd name="connsiteY48" fmla="*/ 100504 h 316771"/>
              <a:gd name="connsiteX49" fmla="*/ 412189 w 449492"/>
              <a:gd name="connsiteY49" fmla="*/ 104974 h 316771"/>
              <a:gd name="connsiteX50" fmla="*/ 429684 w 449492"/>
              <a:gd name="connsiteY50" fmla="*/ 135264 h 316771"/>
              <a:gd name="connsiteX51" fmla="*/ 425291 w 449492"/>
              <a:gd name="connsiteY51" fmla="*/ 151912 h 316771"/>
              <a:gd name="connsiteX52" fmla="*/ 414732 w 449492"/>
              <a:gd name="connsiteY52" fmla="*/ 158078 h 316771"/>
              <a:gd name="connsiteX53" fmla="*/ 424983 w 449492"/>
              <a:gd name="connsiteY53" fmla="*/ 197231 h 316771"/>
              <a:gd name="connsiteX54" fmla="*/ 437238 w 449492"/>
              <a:gd name="connsiteY54" fmla="*/ 197231 h 316771"/>
              <a:gd name="connsiteX55" fmla="*/ 449492 w 449492"/>
              <a:gd name="connsiteY55" fmla="*/ 209485 h 316771"/>
              <a:gd name="connsiteX56" fmla="*/ 449492 w 449492"/>
              <a:gd name="connsiteY56" fmla="*/ 246712 h 316771"/>
              <a:gd name="connsiteX57" fmla="*/ 437238 w 449492"/>
              <a:gd name="connsiteY57" fmla="*/ 258967 h 316771"/>
              <a:gd name="connsiteX58" fmla="*/ 424983 w 449492"/>
              <a:gd name="connsiteY58" fmla="*/ 258967 h 316771"/>
              <a:gd name="connsiteX59" fmla="*/ 414886 w 449492"/>
              <a:gd name="connsiteY59" fmla="*/ 296116 h 316771"/>
              <a:gd name="connsiteX60" fmla="*/ 428760 w 449492"/>
              <a:gd name="connsiteY60" fmla="*/ 303207 h 316771"/>
              <a:gd name="connsiteX61" fmla="*/ 421669 w 449492"/>
              <a:gd name="connsiteY61" fmla="*/ 316772 h 31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49492" h="316771">
                <a:moveTo>
                  <a:pt x="421669" y="316772"/>
                </a:moveTo>
                <a:lnTo>
                  <a:pt x="395156" y="303207"/>
                </a:lnTo>
                <a:lnTo>
                  <a:pt x="398007" y="296578"/>
                </a:lnTo>
                <a:cubicBezTo>
                  <a:pt x="404096" y="282397"/>
                  <a:pt x="408566" y="265903"/>
                  <a:pt x="410724" y="250026"/>
                </a:cubicBezTo>
                <a:lnTo>
                  <a:pt x="411649" y="243321"/>
                </a:lnTo>
                <a:lnTo>
                  <a:pt x="430841" y="243321"/>
                </a:lnTo>
                <a:lnTo>
                  <a:pt x="434001" y="240161"/>
                </a:lnTo>
                <a:lnTo>
                  <a:pt x="434001" y="215728"/>
                </a:lnTo>
                <a:lnTo>
                  <a:pt x="430841" y="212568"/>
                </a:lnTo>
                <a:lnTo>
                  <a:pt x="411572" y="212568"/>
                </a:lnTo>
                <a:lnTo>
                  <a:pt x="410647" y="205863"/>
                </a:lnTo>
                <a:cubicBezTo>
                  <a:pt x="408335" y="189061"/>
                  <a:pt x="403634" y="171026"/>
                  <a:pt x="397930" y="157692"/>
                </a:cubicBezTo>
                <a:lnTo>
                  <a:pt x="395233" y="151449"/>
                </a:lnTo>
                <a:lnTo>
                  <a:pt x="411880" y="141738"/>
                </a:lnTo>
                <a:lnTo>
                  <a:pt x="413037" y="137345"/>
                </a:lnTo>
                <a:lnTo>
                  <a:pt x="401938" y="118076"/>
                </a:lnTo>
                <a:lnTo>
                  <a:pt x="397545" y="116920"/>
                </a:lnTo>
                <a:lnTo>
                  <a:pt x="380897" y="126477"/>
                </a:lnTo>
                <a:lnTo>
                  <a:pt x="376812" y="121005"/>
                </a:lnTo>
                <a:cubicBezTo>
                  <a:pt x="366870" y="107749"/>
                  <a:pt x="355077" y="95956"/>
                  <a:pt x="341898" y="86014"/>
                </a:cubicBezTo>
                <a:lnTo>
                  <a:pt x="336426" y="81929"/>
                </a:lnTo>
                <a:lnTo>
                  <a:pt x="346060" y="65281"/>
                </a:lnTo>
                <a:lnTo>
                  <a:pt x="344904" y="60888"/>
                </a:lnTo>
                <a:lnTo>
                  <a:pt x="326175" y="50098"/>
                </a:lnTo>
                <a:lnTo>
                  <a:pt x="321782" y="51408"/>
                </a:lnTo>
                <a:lnTo>
                  <a:pt x="312764" y="68749"/>
                </a:lnTo>
                <a:lnTo>
                  <a:pt x="306213" y="65898"/>
                </a:lnTo>
                <a:cubicBezTo>
                  <a:pt x="293650" y="60580"/>
                  <a:pt x="270374" y="50560"/>
                  <a:pt x="244631" y="50560"/>
                </a:cubicBezTo>
                <a:lnTo>
                  <a:pt x="87093" y="50560"/>
                </a:lnTo>
                <a:lnTo>
                  <a:pt x="87093" y="28055"/>
                </a:lnTo>
                <a:lnTo>
                  <a:pt x="28671" y="65281"/>
                </a:lnTo>
                <a:lnTo>
                  <a:pt x="87093" y="102431"/>
                </a:lnTo>
                <a:lnTo>
                  <a:pt x="87093" y="81544"/>
                </a:lnTo>
                <a:lnTo>
                  <a:pt x="125630" y="81544"/>
                </a:lnTo>
                <a:lnTo>
                  <a:pt x="125630" y="96958"/>
                </a:lnTo>
                <a:lnTo>
                  <a:pt x="102508" y="96958"/>
                </a:lnTo>
                <a:lnTo>
                  <a:pt x="102508" y="130485"/>
                </a:lnTo>
                <a:lnTo>
                  <a:pt x="0" y="65281"/>
                </a:lnTo>
                <a:lnTo>
                  <a:pt x="102508" y="0"/>
                </a:lnTo>
                <a:lnTo>
                  <a:pt x="102508" y="35300"/>
                </a:lnTo>
                <a:lnTo>
                  <a:pt x="244631" y="35300"/>
                </a:lnTo>
                <a:cubicBezTo>
                  <a:pt x="269295" y="35300"/>
                  <a:pt x="291338" y="43161"/>
                  <a:pt x="305673" y="49096"/>
                </a:cubicBezTo>
                <a:lnTo>
                  <a:pt x="311145" y="38537"/>
                </a:lnTo>
                <a:lnTo>
                  <a:pt x="328179" y="33527"/>
                </a:lnTo>
                <a:lnTo>
                  <a:pt x="358160" y="50868"/>
                </a:lnTo>
                <a:lnTo>
                  <a:pt x="362631" y="67593"/>
                </a:lnTo>
                <a:lnTo>
                  <a:pt x="356619" y="78075"/>
                </a:lnTo>
                <a:cubicBezTo>
                  <a:pt x="367024" y="86553"/>
                  <a:pt x="376581" y="96033"/>
                  <a:pt x="385059" y="106515"/>
                </a:cubicBezTo>
                <a:lnTo>
                  <a:pt x="395464" y="100504"/>
                </a:lnTo>
                <a:lnTo>
                  <a:pt x="412189" y="104974"/>
                </a:lnTo>
                <a:lnTo>
                  <a:pt x="429684" y="135264"/>
                </a:lnTo>
                <a:lnTo>
                  <a:pt x="425291" y="151912"/>
                </a:lnTo>
                <a:lnTo>
                  <a:pt x="414732" y="158078"/>
                </a:lnTo>
                <a:cubicBezTo>
                  <a:pt x="419125" y="169793"/>
                  <a:pt x="422748" y="183512"/>
                  <a:pt x="424983" y="197231"/>
                </a:cubicBezTo>
                <a:lnTo>
                  <a:pt x="437238" y="197231"/>
                </a:lnTo>
                <a:lnTo>
                  <a:pt x="449492" y="209485"/>
                </a:lnTo>
                <a:lnTo>
                  <a:pt x="449492" y="246712"/>
                </a:lnTo>
                <a:lnTo>
                  <a:pt x="437238" y="258967"/>
                </a:lnTo>
                <a:lnTo>
                  <a:pt x="424983" y="258967"/>
                </a:lnTo>
                <a:cubicBezTo>
                  <a:pt x="422825" y="271607"/>
                  <a:pt x="419357" y="284401"/>
                  <a:pt x="414886" y="296116"/>
                </a:cubicBezTo>
                <a:lnTo>
                  <a:pt x="428760" y="303207"/>
                </a:lnTo>
                <a:lnTo>
                  <a:pt x="421669" y="316772"/>
                </a:lnTo>
                <a:close/>
              </a:path>
            </a:pathLst>
          </a:custGeom>
          <a:solidFill>
            <a:srgbClr val="5893FE"/>
          </a:solidFill>
          <a:ln w="76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0" name="图形 26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1D5D4479-E29D-1A86-6727-554E946043CD}"/>
              </a:ext>
            </a:extLst>
          </p:cNvPr>
          <p:cNvGrpSpPr/>
          <p:nvPr/>
        </p:nvGrpSpPr>
        <p:grpSpPr>
          <a:xfrm>
            <a:off x="7049716" y="3170682"/>
            <a:ext cx="61658" cy="146439"/>
            <a:chOff x="7049716" y="3170682"/>
            <a:chExt cx="61658" cy="146439"/>
          </a:xfrm>
          <a:solidFill>
            <a:srgbClr val="5893FE"/>
          </a:solidFill>
        </p:grpSpPr>
        <p:sp>
          <p:nvSpPr>
            <p:cNvPr id="71" name="任意形状 70">
              <a:extLst>
                <a:ext uri="{FF2B5EF4-FFF2-40B4-BE49-F238E27FC236}">
                  <a16:creationId xmlns:a16="http://schemas.microsoft.com/office/drawing/2014/main" id="{1D2D6F9E-21A1-4AC2-264F-E56681C4A41F}"/>
                </a:ext>
              </a:extLst>
            </p:cNvPr>
            <p:cNvSpPr/>
            <p:nvPr/>
          </p:nvSpPr>
          <p:spPr>
            <a:xfrm>
              <a:off x="7049716" y="3193727"/>
              <a:ext cx="61658" cy="100272"/>
            </a:xfrm>
            <a:custGeom>
              <a:avLst/>
              <a:gdLst>
                <a:gd name="connsiteX0" fmla="*/ 38537 w 61658"/>
                <a:gd name="connsiteY0" fmla="*/ 100273 h 100272"/>
                <a:gd name="connsiteX1" fmla="*/ 23122 w 61658"/>
                <a:gd name="connsiteY1" fmla="*/ 100273 h 100272"/>
                <a:gd name="connsiteX2" fmla="*/ 0 w 61658"/>
                <a:gd name="connsiteY2" fmla="*/ 77150 h 100272"/>
                <a:gd name="connsiteX3" fmla="*/ 15415 w 61658"/>
                <a:gd name="connsiteY3" fmla="*/ 77150 h 100272"/>
                <a:gd name="connsiteX4" fmla="*/ 23122 w 61658"/>
                <a:gd name="connsiteY4" fmla="*/ 84858 h 100272"/>
                <a:gd name="connsiteX5" fmla="*/ 38537 w 61658"/>
                <a:gd name="connsiteY5" fmla="*/ 84858 h 100272"/>
                <a:gd name="connsiteX6" fmla="*/ 46244 w 61658"/>
                <a:gd name="connsiteY6" fmla="*/ 77150 h 100272"/>
                <a:gd name="connsiteX7" fmla="*/ 46244 w 61658"/>
                <a:gd name="connsiteY7" fmla="*/ 65127 h 100272"/>
                <a:gd name="connsiteX8" fmla="*/ 41003 w 61658"/>
                <a:gd name="connsiteY8" fmla="*/ 57805 h 100272"/>
                <a:gd name="connsiteX9" fmla="*/ 15800 w 61658"/>
                <a:gd name="connsiteY9" fmla="*/ 49404 h 100272"/>
                <a:gd name="connsiteX10" fmla="*/ 0 w 61658"/>
                <a:gd name="connsiteY10" fmla="*/ 27438 h 100272"/>
                <a:gd name="connsiteX11" fmla="*/ 0 w 61658"/>
                <a:gd name="connsiteY11" fmla="*/ 23122 h 100272"/>
                <a:gd name="connsiteX12" fmla="*/ 23122 w 61658"/>
                <a:gd name="connsiteY12" fmla="*/ 0 h 100272"/>
                <a:gd name="connsiteX13" fmla="*/ 38537 w 61658"/>
                <a:gd name="connsiteY13" fmla="*/ 0 h 100272"/>
                <a:gd name="connsiteX14" fmla="*/ 61659 w 61658"/>
                <a:gd name="connsiteY14" fmla="*/ 23122 h 100272"/>
                <a:gd name="connsiteX15" fmla="*/ 46244 w 61658"/>
                <a:gd name="connsiteY15" fmla="*/ 23122 h 100272"/>
                <a:gd name="connsiteX16" fmla="*/ 38537 w 61658"/>
                <a:gd name="connsiteY16" fmla="*/ 15415 h 100272"/>
                <a:gd name="connsiteX17" fmla="*/ 23122 w 61658"/>
                <a:gd name="connsiteY17" fmla="*/ 15415 h 100272"/>
                <a:gd name="connsiteX18" fmla="*/ 15415 w 61658"/>
                <a:gd name="connsiteY18" fmla="*/ 23122 h 100272"/>
                <a:gd name="connsiteX19" fmla="*/ 15415 w 61658"/>
                <a:gd name="connsiteY19" fmla="*/ 27438 h 100272"/>
                <a:gd name="connsiteX20" fmla="*/ 20656 w 61658"/>
                <a:gd name="connsiteY20" fmla="*/ 34760 h 100272"/>
                <a:gd name="connsiteX21" fmla="*/ 45859 w 61658"/>
                <a:gd name="connsiteY21" fmla="*/ 43161 h 100272"/>
                <a:gd name="connsiteX22" fmla="*/ 61659 w 61658"/>
                <a:gd name="connsiteY22" fmla="*/ 65127 h 100272"/>
                <a:gd name="connsiteX23" fmla="*/ 61659 w 61658"/>
                <a:gd name="connsiteY23" fmla="*/ 77150 h 100272"/>
                <a:gd name="connsiteX24" fmla="*/ 38537 w 61658"/>
                <a:gd name="connsiteY24" fmla="*/ 100273 h 10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658" h="100272">
                  <a:moveTo>
                    <a:pt x="38537" y="100273"/>
                  </a:moveTo>
                  <a:lnTo>
                    <a:pt x="23122" y="100273"/>
                  </a:lnTo>
                  <a:cubicBezTo>
                    <a:pt x="10405" y="100273"/>
                    <a:pt x="0" y="89868"/>
                    <a:pt x="0" y="77150"/>
                  </a:cubicBezTo>
                  <a:lnTo>
                    <a:pt x="15415" y="77150"/>
                  </a:lnTo>
                  <a:cubicBezTo>
                    <a:pt x="15415" y="81390"/>
                    <a:pt x="18883" y="84858"/>
                    <a:pt x="23122" y="84858"/>
                  </a:cubicBezTo>
                  <a:lnTo>
                    <a:pt x="38537" y="84858"/>
                  </a:lnTo>
                  <a:cubicBezTo>
                    <a:pt x="42776" y="84858"/>
                    <a:pt x="46244" y="81390"/>
                    <a:pt x="46244" y="77150"/>
                  </a:cubicBezTo>
                  <a:lnTo>
                    <a:pt x="46244" y="65127"/>
                  </a:lnTo>
                  <a:cubicBezTo>
                    <a:pt x="46244" y="61813"/>
                    <a:pt x="44163" y="58884"/>
                    <a:pt x="41003" y="57805"/>
                  </a:cubicBezTo>
                  <a:lnTo>
                    <a:pt x="15800" y="49404"/>
                  </a:lnTo>
                  <a:cubicBezTo>
                    <a:pt x="6320" y="46244"/>
                    <a:pt x="0" y="37458"/>
                    <a:pt x="0" y="27438"/>
                  </a:cubicBezTo>
                  <a:lnTo>
                    <a:pt x="0" y="23122"/>
                  </a:lnTo>
                  <a:cubicBezTo>
                    <a:pt x="0" y="10405"/>
                    <a:pt x="10405" y="0"/>
                    <a:pt x="23122" y="0"/>
                  </a:cubicBezTo>
                  <a:lnTo>
                    <a:pt x="38537" y="0"/>
                  </a:lnTo>
                  <a:cubicBezTo>
                    <a:pt x="51254" y="0"/>
                    <a:pt x="61659" y="10405"/>
                    <a:pt x="61659" y="23122"/>
                  </a:cubicBezTo>
                  <a:lnTo>
                    <a:pt x="46244" y="23122"/>
                  </a:lnTo>
                  <a:cubicBezTo>
                    <a:pt x="46244" y="18883"/>
                    <a:pt x="42776" y="15415"/>
                    <a:pt x="38537" y="15415"/>
                  </a:cubicBezTo>
                  <a:lnTo>
                    <a:pt x="23122" y="15415"/>
                  </a:lnTo>
                  <a:cubicBezTo>
                    <a:pt x="18883" y="15415"/>
                    <a:pt x="15415" y="18883"/>
                    <a:pt x="15415" y="23122"/>
                  </a:cubicBezTo>
                  <a:lnTo>
                    <a:pt x="15415" y="27438"/>
                  </a:lnTo>
                  <a:cubicBezTo>
                    <a:pt x="15415" y="30752"/>
                    <a:pt x="17496" y="33681"/>
                    <a:pt x="20656" y="34760"/>
                  </a:cubicBezTo>
                  <a:lnTo>
                    <a:pt x="45859" y="43161"/>
                  </a:lnTo>
                  <a:cubicBezTo>
                    <a:pt x="55339" y="46321"/>
                    <a:pt x="61659" y="55107"/>
                    <a:pt x="61659" y="65127"/>
                  </a:cubicBezTo>
                  <a:lnTo>
                    <a:pt x="61659" y="77150"/>
                  </a:lnTo>
                  <a:cubicBezTo>
                    <a:pt x="61659" y="89868"/>
                    <a:pt x="51331" y="100273"/>
                    <a:pt x="38537" y="100273"/>
                  </a:cubicBezTo>
                  <a:close/>
                </a:path>
              </a:pathLst>
            </a:custGeom>
            <a:solidFill>
              <a:srgbClr val="5893FE"/>
            </a:solidFill>
            <a:ln w="7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形状 71">
              <a:extLst>
                <a:ext uri="{FF2B5EF4-FFF2-40B4-BE49-F238E27FC236}">
                  <a16:creationId xmlns:a16="http://schemas.microsoft.com/office/drawing/2014/main" id="{1B15B6E6-5DD5-0103-2BE5-43CF49AB0767}"/>
                </a:ext>
              </a:extLst>
            </p:cNvPr>
            <p:cNvSpPr/>
            <p:nvPr/>
          </p:nvSpPr>
          <p:spPr>
            <a:xfrm>
              <a:off x="7072838" y="3170682"/>
              <a:ext cx="15414" cy="30829"/>
            </a:xfrm>
            <a:custGeom>
              <a:avLst/>
              <a:gdLst>
                <a:gd name="connsiteX0" fmla="*/ 0 w 15414"/>
                <a:gd name="connsiteY0" fmla="*/ 0 h 30829"/>
                <a:gd name="connsiteX1" fmla="*/ 15415 w 15414"/>
                <a:gd name="connsiteY1" fmla="*/ 0 h 30829"/>
                <a:gd name="connsiteX2" fmla="*/ 15415 w 15414"/>
                <a:gd name="connsiteY2" fmla="*/ 30829 h 30829"/>
                <a:gd name="connsiteX3" fmla="*/ 0 w 15414"/>
                <a:gd name="connsiteY3" fmla="*/ 30829 h 3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" h="30829">
                  <a:moveTo>
                    <a:pt x="0" y="0"/>
                  </a:moveTo>
                  <a:lnTo>
                    <a:pt x="15415" y="0"/>
                  </a:lnTo>
                  <a:lnTo>
                    <a:pt x="15415" y="30829"/>
                  </a:lnTo>
                  <a:lnTo>
                    <a:pt x="0" y="30829"/>
                  </a:lnTo>
                  <a:close/>
                </a:path>
              </a:pathLst>
            </a:custGeom>
            <a:solidFill>
              <a:srgbClr val="5893FE"/>
            </a:solidFill>
            <a:ln w="7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形状 72">
              <a:extLst>
                <a:ext uri="{FF2B5EF4-FFF2-40B4-BE49-F238E27FC236}">
                  <a16:creationId xmlns:a16="http://schemas.microsoft.com/office/drawing/2014/main" id="{40BF5E90-160F-DF10-FBAD-06A9954E0D1D}"/>
                </a:ext>
              </a:extLst>
            </p:cNvPr>
            <p:cNvSpPr/>
            <p:nvPr/>
          </p:nvSpPr>
          <p:spPr>
            <a:xfrm>
              <a:off x="7072838" y="3286292"/>
              <a:ext cx="15414" cy="30829"/>
            </a:xfrm>
            <a:custGeom>
              <a:avLst/>
              <a:gdLst>
                <a:gd name="connsiteX0" fmla="*/ 0 w 15414"/>
                <a:gd name="connsiteY0" fmla="*/ 0 h 30829"/>
                <a:gd name="connsiteX1" fmla="*/ 15415 w 15414"/>
                <a:gd name="connsiteY1" fmla="*/ 0 h 30829"/>
                <a:gd name="connsiteX2" fmla="*/ 15415 w 15414"/>
                <a:gd name="connsiteY2" fmla="*/ 30829 h 30829"/>
                <a:gd name="connsiteX3" fmla="*/ 0 w 15414"/>
                <a:gd name="connsiteY3" fmla="*/ 30829 h 3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4" h="30829">
                  <a:moveTo>
                    <a:pt x="0" y="0"/>
                  </a:moveTo>
                  <a:lnTo>
                    <a:pt x="15415" y="0"/>
                  </a:lnTo>
                  <a:lnTo>
                    <a:pt x="15415" y="30829"/>
                  </a:lnTo>
                  <a:lnTo>
                    <a:pt x="0" y="30829"/>
                  </a:lnTo>
                  <a:close/>
                </a:path>
              </a:pathLst>
            </a:custGeom>
            <a:solidFill>
              <a:srgbClr val="5893FE"/>
            </a:solidFill>
            <a:ln w="7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8" name="任意多边形: 形状 27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F206B596-44D1-4A88-9C80-8D0E8640F28F}"/>
              </a:ext>
            </a:extLst>
          </p:cNvPr>
          <p:cNvSpPr/>
          <p:nvPr/>
        </p:nvSpPr>
        <p:spPr>
          <a:xfrm>
            <a:off x="1682530" y="2500470"/>
            <a:ext cx="495567" cy="495567"/>
          </a:xfrm>
          <a:custGeom>
            <a:avLst/>
            <a:gdLst>
              <a:gd name="connsiteX0" fmla="*/ 0 w 1222511"/>
              <a:gd name="connsiteY0" fmla="*/ 611256 h 1222511"/>
              <a:gd name="connsiteX1" fmla="*/ 611256 w 1222511"/>
              <a:gd name="connsiteY1" fmla="*/ 0 h 1222511"/>
              <a:gd name="connsiteX2" fmla="*/ 1222512 w 1222511"/>
              <a:gd name="connsiteY2" fmla="*/ 611256 h 1222511"/>
              <a:gd name="connsiteX3" fmla="*/ 611256 w 1222511"/>
              <a:gd name="connsiteY3" fmla="*/ 1222512 h 1222511"/>
              <a:gd name="connsiteX4" fmla="*/ 0 w 1222511"/>
              <a:gd name="connsiteY4" fmla="*/ 611256 h 122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1" h="1222511">
                <a:moveTo>
                  <a:pt x="0" y="611256"/>
                </a:moveTo>
                <a:cubicBezTo>
                  <a:pt x="0" y="273669"/>
                  <a:pt x="273669" y="0"/>
                  <a:pt x="611256" y="0"/>
                </a:cubicBezTo>
                <a:cubicBezTo>
                  <a:pt x="948843" y="0"/>
                  <a:pt x="1222512" y="273669"/>
                  <a:pt x="1222512" y="611256"/>
                </a:cubicBezTo>
                <a:cubicBezTo>
                  <a:pt x="1222512" y="948843"/>
                  <a:pt x="948843" y="1222512"/>
                  <a:pt x="611256" y="1222512"/>
                </a:cubicBezTo>
                <a:cubicBezTo>
                  <a:pt x="273669" y="1222512"/>
                  <a:pt x="0" y="948843"/>
                  <a:pt x="0" y="611256"/>
                </a:cubicBezTo>
                <a:close/>
              </a:path>
            </a:pathLst>
          </a:cu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9" name="任意多边形: 形状 28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3F7EA1E7-073B-4AE7-BB73-E851A4FDCBF3}"/>
              </a:ext>
            </a:extLst>
          </p:cNvPr>
          <p:cNvSpPr/>
          <p:nvPr/>
        </p:nvSpPr>
        <p:spPr>
          <a:xfrm>
            <a:off x="2270660" y="3652993"/>
            <a:ext cx="495567" cy="495567"/>
          </a:xfrm>
          <a:custGeom>
            <a:avLst/>
            <a:gdLst>
              <a:gd name="connsiteX0" fmla="*/ 0 w 1222511"/>
              <a:gd name="connsiteY0" fmla="*/ 611256 h 1222511"/>
              <a:gd name="connsiteX1" fmla="*/ 611256 w 1222511"/>
              <a:gd name="connsiteY1" fmla="*/ 0 h 1222511"/>
              <a:gd name="connsiteX2" fmla="*/ 1222512 w 1222511"/>
              <a:gd name="connsiteY2" fmla="*/ 611256 h 1222511"/>
              <a:gd name="connsiteX3" fmla="*/ 611256 w 1222511"/>
              <a:gd name="connsiteY3" fmla="*/ 1222512 h 1222511"/>
              <a:gd name="connsiteX4" fmla="*/ 0 w 1222511"/>
              <a:gd name="connsiteY4" fmla="*/ 611256 h 122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1" h="1222511">
                <a:moveTo>
                  <a:pt x="0" y="611256"/>
                </a:moveTo>
                <a:cubicBezTo>
                  <a:pt x="0" y="273669"/>
                  <a:pt x="273669" y="0"/>
                  <a:pt x="611256" y="0"/>
                </a:cubicBezTo>
                <a:cubicBezTo>
                  <a:pt x="948843" y="0"/>
                  <a:pt x="1222512" y="273669"/>
                  <a:pt x="1222512" y="611256"/>
                </a:cubicBezTo>
                <a:cubicBezTo>
                  <a:pt x="1222512" y="948843"/>
                  <a:pt x="948843" y="1222512"/>
                  <a:pt x="611256" y="1222512"/>
                </a:cubicBezTo>
                <a:cubicBezTo>
                  <a:pt x="273669" y="1222512"/>
                  <a:pt x="0" y="948843"/>
                  <a:pt x="0" y="611256"/>
                </a:cubicBezTo>
                <a:close/>
              </a:path>
            </a:pathLst>
          </a:cu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0" name="任意多边形: 形状 29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43235E9D-F8AA-4174-B6CF-376CB344D7D1}"/>
              </a:ext>
            </a:extLst>
          </p:cNvPr>
          <p:cNvSpPr/>
          <p:nvPr/>
        </p:nvSpPr>
        <p:spPr>
          <a:xfrm>
            <a:off x="1682530" y="4846183"/>
            <a:ext cx="495567" cy="495567"/>
          </a:xfrm>
          <a:custGeom>
            <a:avLst/>
            <a:gdLst>
              <a:gd name="connsiteX0" fmla="*/ 0 w 1222511"/>
              <a:gd name="connsiteY0" fmla="*/ 611256 h 1222511"/>
              <a:gd name="connsiteX1" fmla="*/ 611256 w 1222511"/>
              <a:gd name="connsiteY1" fmla="*/ 0 h 1222511"/>
              <a:gd name="connsiteX2" fmla="*/ 1222512 w 1222511"/>
              <a:gd name="connsiteY2" fmla="*/ 611256 h 1222511"/>
              <a:gd name="connsiteX3" fmla="*/ 611256 w 1222511"/>
              <a:gd name="connsiteY3" fmla="*/ 1222512 h 1222511"/>
              <a:gd name="connsiteX4" fmla="*/ 0 w 1222511"/>
              <a:gd name="connsiteY4" fmla="*/ 611256 h 122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1" h="1222511">
                <a:moveTo>
                  <a:pt x="0" y="611256"/>
                </a:moveTo>
                <a:cubicBezTo>
                  <a:pt x="0" y="273669"/>
                  <a:pt x="273669" y="0"/>
                  <a:pt x="611256" y="0"/>
                </a:cubicBezTo>
                <a:cubicBezTo>
                  <a:pt x="948843" y="0"/>
                  <a:pt x="1222512" y="273669"/>
                  <a:pt x="1222512" y="611256"/>
                </a:cubicBezTo>
                <a:cubicBezTo>
                  <a:pt x="1222512" y="948843"/>
                  <a:pt x="948843" y="1222512"/>
                  <a:pt x="611256" y="1222512"/>
                </a:cubicBezTo>
                <a:cubicBezTo>
                  <a:pt x="273669" y="1222512"/>
                  <a:pt x="0" y="948843"/>
                  <a:pt x="0" y="611256"/>
                </a:cubicBezTo>
                <a:close/>
              </a:path>
            </a:pathLst>
          </a:cu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1" name="文本框 30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123EA73E-5815-4AD4-8DDF-34D070698D7E}"/>
              </a:ext>
            </a:extLst>
          </p:cNvPr>
          <p:cNvSpPr txBox="1"/>
          <p:nvPr/>
        </p:nvSpPr>
        <p:spPr>
          <a:xfrm>
            <a:off x="2360056" y="2395919"/>
            <a:ext cx="14670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+mn-ea"/>
              </a:rPr>
              <a:t>效率提升</a:t>
            </a:r>
            <a:endParaRPr lang="en-US" altLang="zh-CN" sz="1400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注册指导 认证审核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搜索推荐 专业客服</a:t>
            </a:r>
          </a:p>
        </p:txBody>
      </p:sp>
      <p:sp>
        <p:nvSpPr>
          <p:cNvPr id="32" name="文本框 31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7E4AC31D-8667-4FC0-89AA-74E6A215DC56}"/>
              </a:ext>
            </a:extLst>
          </p:cNvPr>
          <p:cNvSpPr txBox="1"/>
          <p:nvPr/>
        </p:nvSpPr>
        <p:spPr>
          <a:xfrm>
            <a:off x="2872456" y="3572752"/>
            <a:ext cx="162095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+mn-ea"/>
              </a:rPr>
              <a:t>增长粘性</a:t>
            </a:r>
            <a:endParaRPr lang="en-US" altLang="zh-CN" sz="1400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新品推荐 个性化销售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广告产品 数据智囊</a:t>
            </a:r>
          </a:p>
        </p:txBody>
      </p:sp>
      <p:sp>
        <p:nvSpPr>
          <p:cNvPr id="33" name="文本框 32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CC43A961-F8A5-4972-8B8B-8D9DB63BDC67}"/>
              </a:ext>
            </a:extLst>
          </p:cNvPr>
          <p:cNvSpPr txBox="1"/>
          <p:nvPr/>
        </p:nvSpPr>
        <p:spPr>
          <a:xfrm>
            <a:off x="2360056" y="4781598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+mn-ea"/>
              </a:rPr>
              <a:t>增值服务</a:t>
            </a:r>
            <a:endParaRPr lang="en-US" altLang="zh-CN" sz="1400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选品指导 定向采购 金融服务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营销服务 代运营培训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7" name="箭头: 右 36" descr="e7d195523061f1c074694c8bbf98be7b1e4b015d796375963FD28840057458461C7CA0DAD340D15583DEDFC2E3241C4F392EF3A8B4D067B40CF4F149DD7E51F346B0CAB1BCCF6DB2480C67273C6C9E4C08A4B95A58F7EA97A4F5F981E8F1F01575F4BA9DB11529764916E1C03E4252AB570D71A40F00E09E0DE98BCD8461F809D4E4E574432D7EAD">
            <a:extLst>
              <a:ext uri="{FF2B5EF4-FFF2-40B4-BE49-F238E27FC236}">
                <a16:creationId xmlns:a16="http://schemas.microsoft.com/office/drawing/2014/main" id="{473CA9F5-AAEC-41FC-AB6A-E6291A4CA47C}"/>
              </a:ext>
            </a:extLst>
          </p:cNvPr>
          <p:cNvSpPr/>
          <p:nvPr/>
        </p:nvSpPr>
        <p:spPr>
          <a:xfrm>
            <a:off x="4780672" y="3460917"/>
            <a:ext cx="1282520" cy="882542"/>
          </a:xfrm>
          <a:prstGeom prst="rightArrow">
            <a:avLst>
              <a:gd name="adj1" fmla="val 62833"/>
              <a:gd name="adj2" fmla="val 371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cs typeface="+mn-ea"/>
            </a:endParaRPr>
          </a:p>
        </p:txBody>
      </p:sp>
      <p:sp>
        <p:nvSpPr>
          <p:cNvPr id="38" name="图形 40">
            <a:extLst>
              <a:ext uri="{FF2B5EF4-FFF2-40B4-BE49-F238E27FC236}">
                <a16:creationId xmlns:a16="http://schemas.microsoft.com/office/drawing/2014/main" id="{7F8F766E-0138-4601-830C-E7DFAF673F46}"/>
              </a:ext>
            </a:extLst>
          </p:cNvPr>
          <p:cNvSpPr/>
          <p:nvPr/>
        </p:nvSpPr>
        <p:spPr>
          <a:xfrm>
            <a:off x="8202951" y="3172435"/>
            <a:ext cx="746758" cy="746758"/>
          </a:xfrm>
          <a:custGeom>
            <a:avLst/>
            <a:gdLst>
              <a:gd name="connsiteX0" fmla="*/ 746758 w 746758"/>
              <a:gd name="connsiteY0" fmla="*/ 313157 h 746758"/>
              <a:gd name="connsiteX1" fmla="*/ 719693 w 746758"/>
              <a:gd name="connsiteY1" fmla="*/ 313157 h 746758"/>
              <a:gd name="connsiteX2" fmla="*/ 679354 w 746758"/>
              <a:gd name="connsiteY2" fmla="*/ 334382 h 746758"/>
              <a:gd name="connsiteX3" fmla="*/ 664999 w 746758"/>
              <a:gd name="connsiteY3" fmla="*/ 328477 h 746758"/>
              <a:gd name="connsiteX4" fmla="*/ 614257 w 746758"/>
              <a:gd name="connsiteY4" fmla="*/ 315779 h 746758"/>
              <a:gd name="connsiteX5" fmla="*/ 614257 w 746758"/>
              <a:gd name="connsiteY5" fmla="*/ 310010 h 746758"/>
              <a:gd name="connsiteX6" fmla="*/ 650402 w 746758"/>
              <a:gd name="connsiteY6" fmla="*/ 240890 h 746758"/>
              <a:gd name="connsiteX7" fmla="*/ 650402 w 746758"/>
              <a:gd name="connsiteY7" fmla="*/ 219836 h 746758"/>
              <a:gd name="connsiteX8" fmla="*/ 568679 w 746758"/>
              <a:gd name="connsiteY8" fmla="*/ 132525 h 746758"/>
              <a:gd name="connsiteX9" fmla="*/ 561874 w 746758"/>
              <a:gd name="connsiteY9" fmla="*/ 132660 h 746758"/>
              <a:gd name="connsiteX10" fmla="*/ 575031 w 746758"/>
              <a:gd name="connsiteY10" fmla="*/ 101860 h 746758"/>
              <a:gd name="connsiteX11" fmla="*/ 511249 w 746758"/>
              <a:gd name="connsiteY11" fmla="*/ 38098 h 746758"/>
              <a:gd name="connsiteX12" fmla="*/ 473652 w 746758"/>
              <a:gd name="connsiteY12" fmla="*/ 62569 h 746758"/>
              <a:gd name="connsiteX13" fmla="*/ 428567 w 746758"/>
              <a:gd name="connsiteY13" fmla="*/ 43867 h 746758"/>
              <a:gd name="connsiteX14" fmla="*/ 419281 w 746758"/>
              <a:gd name="connsiteY14" fmla="*/ 0 h 746758"/>
              <a:gd name="connsiteX15" fmla="*/ 327490 w 746758"/>
              <a:gd name="connsiteY15" fmla="*/ 0 h 746758"/>
              <a:gd name="connsiteX16" fmla="*/ 318203 w 746758"/>
              <a:gd name="connsiteY16" fmla="*/ 43879 h 746758"/>
              <a:gd name="connsiteX17" fmla="*/ 273118 w 746758"/>
              <a:gd name="connsiteY17" fmla="*/ 62581 h 746758"/>
              <a:gd name="connsiteX18" fmla="*/ 235521 w 746758"/>
              <a:gd name="connsiteY18" fmla="*/ 38110 h 746758"/>
              <a:gd name="connsiteX19" fmla="*/ 171792 w 746758"/>
              <a:gd name="connsiteY19" fmla="*/ 101837 h 746758"/>
              <a:gd name="connsiteX20" fmla="*/ 184725 w 746758"/>
              <a:gd name="connsiteY20" fmla="*/ 132660 h 746758"/>
              <a:gd name="connsiteX21" fmla="*/ 183267 w 746758"/>
              <a:gd name="connsiteY21" fmla="*/ 132536 h 746758"/>
              <a:gd name="connsiteX22" fmla="*/ 121974 w 746758"/>
              <a:gd name="connsiteY22" fmla="*/ 156301 h 746758"/>
              <a:gd name="connsiteX23" fmla="*/ 96356 w 746758"/>
              <a:gd name="connsiteY23" fmla="*/ 216801 h 746758"/>
              <a:gd name="connsiteX24" fmla="*/ 96356 w 746758"/>
              <a:gd name="connsiteY24" fmla="*/ 240890 h 746758"/>
              <a:gd name="connsiteX25" fmla="*/ 132489 w 746758"/>
              <a:gd name="connsiteY25" fmla="*/ 309998 h 746758"/>
              <a:gd name="connsiteX26" fmla="*/ 132489 w 746758"/>
              <a:gd name="connsiteY26" fmla="*/ 315779 h 746758"/>
              <a:gd name="connsiteX27" fmla="*/ 99390 w 746758"/>
              <a:gd name="connsiteY27" fmla="*/ 324054 h 746758"/>
              <a:gd name="connsiteX28" fmla="*/ 39398 w 746758"/>
              <a:gd name="connsiteY28" fmla="*/ 289068 h 746758"/>
              <a:gd name="connsiteX29" fmla="*/ 0 w 746758"/>
              <a:gd name="connsiteY29" fmla="*/ 289068 h 746758"/>
              <a:gd name="connsiteX30" fmla="*/ 0 w 746758"/>
              <a:gd name="connsiteY30" fmla="*/ 538644 h 746758"/>
              <a:gd name="connsiteX31" fmla="*/ 118492 w 746758"/>
              <a:gd name="connsiteY31" fmla="*/ 578135 h 746758"/>
              <a:gd name="connsiteX32" fmla="*/ 141570 w 746758"/>
              <a:gd name="connsiteY32" fmla="*/ 578135 h 746758"/>
              <a:gd name="connsiteX33" fmla="*/ 144451 w 746758"/>
              <a:gd name="connsiteY33" fmla="*/ 568043 h 746758"/>
              <a:gd name="connsiteX34" fmla="*/ 180773 w 746758"/>
              <a:gd name="connsiteY34" fmla="*/ 589844 h 746758"/>
              <a:gd name="connsiteX35" fmla="*/ 216936 w 746758"/>
              <a:gd name="connsiteY35" fmla="*/ 626178 h 746758"/>
              <a:gd name="connsiteX36" fmla="*/ 253070 w 746758"/>
              <a:gd name="connsiteY36" fmla="*/ 662311 h 746758"/>
              <a:gd name="connsiteX37" fmla="*/ 289203 w 746758"/>
              <a:gd name="connsiteY37" fmla="*/ 698445 h 746758"/>
              <a:gd name="connsiteX38" fmla="*/ 326660 w 746758"/>
              <a:gd name="connsiteY38" fmla="*/ 734714 h 746758"/>
              <a:gd name="connsiteX39" fmla="*/ 347772 w 746758"/>
              <a:gd name="connsiteY39" fmla="*/ 728185 h 746758"/>
              <a:gd name="connsiteX40" fmla="*/ 358441 w 746758"/>
              <a:gd name="connsiteY40" fmla="*/ 737607 h 746758"/>
              <a:gd name="connsiteX41" fmla="*/ 382677 w 746758"/>
              <a:gd name="connsiteY41" fmla="*/ 746758 h 746758"/>
              <a:gd name="connsiteX42" fmla="*/ 384906 w 746758"/>
              <a:gd name="connsiteY42" fmla="*/ 746758 h 746758"/>
              <a:gd name="connsiteX43" fmla="*/ 421510 w 746758"/>
              <a:gd name="connsiteY43" fmla="*/ 710578 h 746758"/>
              <a:gd name="connsiteX44" fmla="*/ 457644 w 746758"/>
              <a:gd name="connsiteY44" fmla="*/ 674444 h 746758"/>
              <a:gd name="connsiteX45" fmla="*/ 493777 w 746758"/>
              <a:gd name="connsiteY45" fmla="*/ 638275 h 746758"/>
              <a:gd name="connsiteX46" fmla="*/ 529957 w 746758"/>
              <a:gd name="connsiteY46" fmla="*/ 601318 h 746758"/>
              <a:gd name="connsiteX47" fmla="*/ 529775 w 746758"/>
              <a:gd name="connsiteY47" fmla="*/ 597708 h 746758"/>
              <a:gd name="connsiteX48" fmla="*/ 746758 w 746758"/>
              <a:gd name="connsiteY48" fmla="*/ 489224 h 746758"/>
              <a:gd name="connsiteX49" fmla="*/ 626313 w 746758"/>
              <a:gd name="connsiteY49" fmla="*/ 219836 h 746758"/>
              <a:gd name="connsiteX50" fmla="*/ 626313 w 746758"/>
              <a:gd name="connsiteY50" fmla="*/ 240890 h 746758"/>
              <a:gd name="connsiteX51" fmla="*/ 596167 w 746758"/>
              <a:gd name="connsiteY51" fmla="*/ 293008 h 746758"/>
              <a:gd name="connsiteX52" fmla="*/ 590145 w 746758"/>
              <a:gd name="connsiteY52" fmla="*/ 296490 h 746758"/>
              <a:gd name="connsiteX53" fmla="*/ 590192 w 746758"/>
              <a:gd name="connsiteY53" fmla="*/ 334605 h 746758"/>
              <a:gd name="connsiteX54" fmla="*/ 650368 w 746758"/>
              <a:gd name="connsiteY54" fmla="*/ 349636 h 746758"/>
              <a:gd name="connsiteX55" fmla="*/ 517913 w 746758"/>
              <a:gd name="connsiteY55" fmla="*/ 419351 h 746758"/>
              <a:gd name="connsiteX56" fmla="*/ 517913 w 746758"/>
              <a:gd name="connsiteY56" fmla="*/ 386905 h 746758"/>
              <a:gd name="connsiteX57" fmla="*/ 500664 w 746758"/>
              <a:gd name="connsiteY57" fmla="*/ 344931 h 746758"/>
              <a:gd name="connsiteX58" fmla="*/ 542002 w 746758"/>
              <a:gd name="connsiteY58" fmla="*/ 334605 h 746758"/>
              <a:gd name="connsiteX59" fmla="*/ 542002 w 746758"/>
              <a:gd name="connsiteY59" fmla="*/ 296460 h 746758"/>
              <a:gd name="connsiteX60" fmla="*/ 535992 w 746758"/>
              <a:gd name="connsiteY60" fmla="*/ 292985 h 746758"/>
              <a:gd name="connsiteX61" fmla="*/ 505868 w 746758"/>
              <a:gd name="connsiteY61" fmla="*/ 240890 h 746758"/>
              <a:gd name="connsiteX62" fmla="*/ 505868 w 746758"/>
              <a:gd name="connsiteY62" fmla="*/ 216801 h 746758"/>
              <a:gd name="connsiteX63" fmla="*/ 524164 w 746758"/>
              <a:gd name="connsiteY63" fmla="*/ 173575 h 746758"/>
              <a:gd name="connsiteX64" fmla="*/ 567955 w 746758"/>
              <a:gd name="connsiteY64" fmla="*/ 156613 h 746758"/>
              <a:gd name="connsiteX65" fmla="*/ 626313 w 746758"/>
              <a:gd name="connsiteY65" fmla="*/ 219836 h 746758"/>
              <a:gd name="connsiteX66" fmla="*/ 391539 w 746758"/>
              <a:gd name="connsiteY66" fmla="*/ 409883 h 746758"/>
              <a:gd name="connsiteX67" fmla="*/ 337017 w 746758"/>
              <a:gd name="connsiteY67" fmla="*/ 392457 h 746758"/>
              <a:gd name="connsiteX68" fmla="*/ 259839 w 746758"/>
              <a:gd name="connsiteY68" fmla="*/ 388940 h 746758"/>
              <a:gd name="connsiteX69" fmla="*/ 252934 w 746758"/>
              <a:gd name="connsiteY69" fmla="*/ 390470 h 746758"/>
              <a:gd name="connsiteX70" fmla="*/ 252934 w 746758"/>
              <a:gd name="connsiteY70" fmla="*/ 386905 h 746758"/>
              <a:gd name="connsiteX71" fmla="*/ 280299 w 746758"/>
              <a:gd name="connsiteY71" fmla="*/ 351842 h 746758"/>
              <a:gd name="connsiteX72" fmla="*/ 349290 w 746758"/>
              <a:gd name="connsiteY72" fmla="*/ 334605 h 746758"/>
              <a:gd name="connsiteX73" fmla="*/ 349290 w 746758"/>
              <a:gd name="connsiteY73" fmla="*/ 296460 h 746758"/>
              <a:gd name="connsiteX74" fmla="*/ 343280 w 746758"/>
              <a:gd name="connsiteY74" fmla="*/ 292985 h 746758"/>
              <a:gd name="connsiteX75" fmla="*/ 313157 w 746758"/>
              <a:gd name="connsiteY75" fmla="*/ 240890 h 746758"/>
              <a:gd name="connsiteX76" fmla="*/ 313157 w 746758"/>
              <a:gd name="connsiteY76" fmla="*/ 216801 h 746758"/>
              <a:gd name="connsiteX77" fmla="*/ 331452 w 746758"/>
              <a:gd name="connsiteY77" fmla="*/ 173575 h 746758"/>
              <a:gd name="connsiteX78" fmla="*/ 375243 w 746758"/>
              <a:gd name="connsiteY78" fmla="*/ 156613 h 746758"/>
              <a:gd name="connsiteX79" fmla="*/ 433601 w 746758"/>
              <a:gd name="connsiteY79" fmla="*/ 219836 h 746758"/>
              <a:gd name="connsiteX80" fmla="*/ 433601 w 746758"/>
              <a:gd name="connsiteY80" fmla="*/ 240890 h 746758"/>
              <a:gd name="connsiteX81" fmla="*/ 403456 w 746758"/>
              <a:gd name="connsiteY81" fmla="*/ 293008 h 746758"/>
              <a:gd name="connsiteX82" fmla="*/ 397433 w 746758"/>
              <a:gd name="connsiteY82" fmla="*/ 296490 h 746758"/>
              <a:gd name="connsiteX83" fmla="*/ 397480 w 746758"/>
              <a:gd name="connsiteY83" fmla="*/ 334605 h 746758"/>
              <a:gd name="connsiteX84" fmla="*/ 466459 w 746758"/>
              <a:gd name="connsiteY84" fmla="*/ 351842 h 746758"/>
              <a:gd name="connsiteX85" fmla="*/ 493824 w 746758"/>
              <a:gd name="connsiteY85" fmla="*/ 386905 h 746758"/>
              <a:gd name="connsiteX86" fmla="*/ 493824 w 746758"/>
              <a:gd name="connsiteY86" fmla="*/ 432037 h 746758"/>
              <a:gd name="connsiteX87" fmla="*/ 490847 w 746758"/>
              <a:gd name="connsiteY87" fmla="*/ 433601 h 746758"/>
              <a:gd name="connsiteX88" fmla="*/ 483467 w 746758"/>
              <a:gd name="connsiteY88" fmla="*/ 433601 h 746758"/>
              <a:gd name="connsiteX89" fmla="*/ 409419 w 746758"/>
              <a:gd name="connsiteY89" fmla="*/ 412441 h 746758"/>
              <a:gd name="connsiteX90" fmla="*/ 391539 w 746758"/>
              <a:gd name="connsiteY90" fmla="*/ 409883 h 746758"/>
              <a:gd name="connsiteX91" fmla="*/ 255634 w 746758"/>
              <a:gd name="connsiteY91" fmla="*/ 180267 h 746758"/>
              <a:gd name="connsiteX92" fmla="*/ 373379 w 746758"/>
              <a:gd name="connsiteY92" fmla="*/ 108400 h 746758"/>
              <a:gd name="connsiteX93" fmla="*/ 490631 w 746758"/>
              <a:gd name="connsiteY93" fmla="*/ 179297 h 746758"/>
              <a:gd name="connsiteX94" fmla="*/ 481779 w 746758"/>
              <a:gd name="connsiteY94" fmla="*/ 216801 h 746758"/>
              <a:gd name="connsiteX95" fmla="*/ 481779 w 746758"/>
              <a:gd name="connsiteY95" fmla="*/ 240890 h 746758"/>
              <a:gd name="connsiteX96" fmla="*/ 517913 w 746758"/>
              <a:gd name="connsiteY96" fmla="*/ 309998 h 746758"/>
              <a:gd name="connsiteX97" fmla="*/ 517913 w 746758"/>
              <a:gd name="connsiteY97" fmla="*/ 315779 h 746758"/>
              <a:gd name="connsiteX98" fmla="*/ 469735 w 746758"/>
              <a:gd name="connsiteY98" fmla="*/ 327842 h 746758"/>
              <a:gd name="connsiteX99" fmla="*/ 421545 w 746758"/>
              <a:gd name="connsiteY99" fmla="*/ 315779 h 746758"/>
              <a:gd name="connsiteX100" fmla="*/ 421545 w 746758"/>
              <a:gd name="connsiteY100" fmla="*/ 310010 h 746758"/>
              <a:gd name="connsiteX101" fmla="*/ 457690 w 746758"/>
              <a:gd name="connsiteY101" fmla="*/ 240890 h 746758"/>
              <a:gd name="connsiteX102" fmla="*/ 457690 w 746758"/>
              <a:gd name="connsiteY102" fmla="*/ 219836 h 746758"/>
              <a:gd name="connsiteX103" fmla="*/ 375967 w 746758"/>
              <a:gd name="connsiteY103" fmla="*/ 132525 h 746758"/>
              <a:gd name="connsiteX104" fmla="*/ 314674 w 746758"/>
              <a:gd name="connsiteY104" fmla="*/ 156291 h 746758"/>
              <a:gd name="connsiteX105" fmla="*/ 289068 w 746758"/>
              <a:gd name="connsiteY105" fmla="*/ 216801 h 746758"/>
              <a:gd name="connsiteX106" fmla="*/ 289068 w 746758"/>
              <a:gd name="connsiteY106" fmla="*/ 240890 h 746758"/>
              <a:gd name="connsiteX107" fmla="*/ 325201 w 746758"/>
              <a:gd name="connsiteY107" fmla="*/ 309998 h 746758"/>
              <a:gd name="connsiteX108" fmla="*/ 325201 w 746758"/>
              <a:gd name="connsiteY108" fmla="*/ 315779 h 746758"/>
              <a:gd name="connsiteX109" fmla="*/ 277023 w 746758"/>
              <a:gd name="connsiteY109" fmla="*/ 327842 h 746758"/>
              <a:gd name="connsiteX110" fmla="*/ 228833 w 746758"/>
              <a:gd name="connsiteY110" fmla="*/ 315779 h 746758"/>
              <a:gd name="connsiteX111" fmla="*/ 228833 w 746758"/>
              <a:gd name="connsiteY111" fmla="*/ 310010 h 746758"/>
              <a:gd name="connsiteX112" fmla="*/ 264979 w 746758"/>
              <a:gd name="connsiteY112" fmla="*/ 240890 h 746758"/>
              <a:gd name="connsiteX113" fmla="*/ 264979 w 746758"/>
              <a:gd name="connsiteY113" fmla="*/ 219836 h 746758"/>
              <a:gd name="connsiteX114" fmla="*/ 255634 w 746758"/>
              <a:gd name="connsiteY114" fmla="*/ 180267 h 746758"/>
              <a:gd name="connsiteX115" fmla="*/ 200240 w 746758"/>
              <a:gd name="connsiteY115" fmla="*/ 107424 h 746758"/>
              <a:gd name="connsiteX116" fmla="*/ 238720 w 746758"/>
              <a:gd name="connsiteY116" fmla="*/ 68944 h 746758"/>
              <a:gd name="connsiteX117" fmla="*/ 272589 w 746758"/>
              <a:gd name="connsiteY117" fmla="*/ 90986 h 746758"/>
              <a:gd name="connsiteX118" fmla="*/ 279069 w 746758"/>
              <a:gd name="connsiteY118" fmla="*/ 87011 h 746758"/>
              <a:gd name="connsiteX119" fmla="*/ 331223 w 746758"/>
              <a:gd name="connsiteY119" fmla="*/ 65380 h 746758"/>
              <a:gd name="connsiteX120" fmla="*/ 338634 w 746758"/>
              <a:gd name="connsiteY120" fmla="*/ 63604 h 746758"/>
              <a:gd name="connsiteX121" fmla="*/ 347014 w 746758"/>
              <a:gd name="connsiteY121" fmla="*/ 24089 h 746758"/>
              <a:gd name="connsiteX122" fmla="*/ 399756 w 746758"/>
              <a:gd name="connsiteY122" fmla="*/ 24089 h 746758"/>
              <a:gd name="connsiteX123" fmla="*/ 408112 w 746758"/>
              <a:gd name="connsiteY123" fmla="*/ 63592 h 746758"/>
              <a:gd name="connsiteX124" fmla="*/ 415523 w 746758"/>
              <a:gd name="connsiteY124" fmla="*/ 65363 h 746758"/>
              <a:gd name="connsiteX125" fmla="*/ 467677 w 746758"/>
              <a:gd name="connsiteY125" fmla="*/ 86999 h 746758"/>
              <a:gd name="connsiteX126" fmla="*/ 474158 w 746758"/>
              <a:gd name="connsiteY126" fmla="*/ 90975 h 746758"/>
              <a:gd name="connsiteX127" fmla="*/ 508027 w 746758"/>
              <a:gd name="connsiteY127" fmla="*/ 68932 h 746758"/>
              <a:gd name="connsiteX128" fmla="*/ 546460 w 746758"/>
              <a:gd name="connsiteY128" fmla="*/ 107377 h 746758"/>
              <a:gd name="connsiteX129" fmla="*/ 532798 w 746758"/>
              <a:gd name="connsiteY129" fmla="*/ 139364 h 746758"/>
              <a:gd name="connsiteX130" fmla="*/ 507374 w 746758"/>
              <a:gd name="connsiteY130" fmla="*/ 156267 h 746758"/>
              <a:gd name="connsiteX131" fmla="*/ 505974 w 746758"/>
              <a:gd name="connsiteY131" fmla="*/ 157760 h 746758"/>
              <a:gd name="connsiteX132" fmla="*/ 373379 w 746758"/>
              <a:gd name="connsiteY132" fmla="*/ 84311 h 746758"/>
              <a:gd name="connsiteX133" fmla="*/ 240325 w 746758"/>
              <a:gd name="connsiteY133" fmla="*/ 158484 h 746758"/>
              <a:gd name="connsiteX134" fmla="*/ 213755 w 746758"/>
              <a:gd name="connsiteY134" fmla="*/ 139647 h 746758"/>
              <a:gd name="connsiteX135" fmla="*/ 156578 w 746758"/>
              <a:gd name="connsiteY135" fmla="*/ 334605 h 746758"/>
              <a:gd name="connsiteX136" fmla="*/ 156578 w 746758"/>
              <a:gd name="connsiteY136" fmla="*/ 296460 h 746758"/>
              <a:gd name="connsiteX137" fmla="*/ 150568 w 746758"/>
              <a:gd name="connsiteY137" fmla="*/ 292985 h 746758"/>
              <a:gd name="connsiteX138" fmla="*/ 120445 w 746758"/>
              <a:gd name="connsiteY138" fmla="*/ 240890 h 746758"/>
              <a:gd name="connsiteX139" fmla="*/ 120445 w 746758"/>
              <a:gd name="connsiteY139" fmla="*/ 216801 h 746758"/>
              <a:gd name="connsiteX140" fmla="*/ 138741 w 746758"/>
              <a:gd name="connsiteY140" fmla="*/ 173575 h 746758"/>
              <a:gd name="connsiteX141" fmla="*/ 182531 w 746758"/>
              <a:gd name="connsiteY141" fmla="*/ 156613 h 746758"/>
              <a:gd name="connsiteX142" fmla="*/ 240890 w 746758"/>
              <a:gd name="connsiteY142" fmla="*/ 219836 h 746758"/>
              <a:gd name="connsiteX143" fmla="*/ 240890 w 746758"/>
              <a:gd name="connsiteY143" fmla="*/ 240890 h 746758"/>
              <a:gd name="connsiteX144" fmla="*/ 210744 w 746758"/>
              <a:gd name="connsiteY144" fmla="*/ 293008 h 746758"/>
              <a:gd name="connsiteX145" fmla="*/ 204722 w 746758"/>
              <a:gd name="connsiteY145" fmla="*/ 296490 h 746758"/>
              <a:gd name="connsiteX146" fmla="*/ 204768 w 746758"/>
              <a:gd name="connsiteY146" fmla="*/ 334605 h 746758"/>
              <a:gd name="connsiteX147" fmla="*/ 246094 w 746758"/>
              <a:gd name="connsiteY147" fmla="*/ 344931 h 746758"/>
              <a:gd name="connsiteX148" fmla="*/ 228845 w 746758"/>
              <a:gd name="connsiteY148" fmla="*/ 386905 h 746758"/>
              <a:gd name="connsiteX149" fmla="*/ 228845 w 746758"/>
              <a:gd name="connsiteY149" fmla="*/ 395827 h 746758"/>
              <a:gd name="connsiteX150" fmla="*/ 191277 w 746758"/>
              <a:gd name="connsiteY150" fmla="*/ 404178 h 746758"/>
              <a:gd name="connsiteX151" fmla="*/ 192253 w 746758"/>
              <a:gd name="connsiteY151" fmla="*/ 400767 h 746758"/>
              <a:gd name="connsiteX152" fmla="*/ 192712 w 746758"/>
              <a:gd name="connsiteY152" fmla="*/ 378507 h 746758"/>
              <a:gd name="connsiteX153" fmla="*/ 129190 w 746758"/>
              <a:gd name="connsiteY153" fmla="*/ 341451 h 746758"/>
              <a:gd name="connsiteX154" fmla="*/ 24089 w 746758"/>
              <a:gd name="connsiteY154" fmla="*/ 313157 h 746758"/>
              <a:gd name="connsiteX155" fmla="*/ 32869 w 746758"/>
              <a:gd name="connsiteY155" fmla="*/ 313157 h 746758"/>
              <a:gd name="connsiteX156" fmla="*/ 119492 w 746758"/>
              <a:gd name="connsiteY156" fmla="*/ 363682 h 746758"/>
              <a:gd name="connsiteX157" fmla="*/ 75784 w 746758"/>
              <a:gd name="connsiteY157" fmla="*/ 538509 h 746758"/>
              <a:gd name="connsiteX158" fmla="*/ 24089 w 746758"/>
              <a:gd name="connsiteY158" fmla="*/ 521270 h 746758"/>
              <a:gd name="connsiteX159" fmla="*/ 122397 w 746758"/>
              <a:gd name="connsiteY159" fmla="*/ 554046 h 746758"/>
              <a:gd name="connsiteX160" fmla="*/ 98691 w 746758"/>
              <a:gd name="connsiteY160" fmla="*/ 546148 h 746758"/>
              <a:gd name="connsiteX161" fmla="*/ 141152 w 746758"/>
              <a:gd name="connsiteY161" fmla="*/ 376319 h 746758"/>
              <a:gd name="connsiteX162" fmla="*/ 168623 w 746758"/>
              <a:gd name="connsiteY162" fmla="*/ 392340 h 746758"/>
              <a:gd name="connsiteX163" fmla="*/ 168623 w 746758"/>
              <a:gd name="connsiteY163" fmla="*/ 395780 h 746758"/>
              <a:gd name="connsiteX164" fmla="*/ 123409 w 746758"/>
              <a:gd name="connsiteY164" fmla="*/ 554046 h 746758"/>
              <a:gd name="connsiteX165" fmla="*/ 204756 w 746758"/>
              <a:gd name="connsiteY165" fmla="*/ 588721 h 746758"/>
              <a:gd name="connsiteX166" fmla="*/ 208708 w 746758"/>
              <a:gd name="connsiteY166" fmla="*/ 579171 h 746758"/>
              <a:gd name="connsiteX167" fmla="*/ 229881 w 746758"/>
              <a:gd name="connsiteY167" fmla="*/ 557998 h 746758"/>
              <a:gd name="connsiteX168" fmla="*/ 239431 w 746758"/>
              <a:gd name="connsiteY168" fmla="*/ 554046 h 746758"/>
              <a:gd name="connsiteX169" fmla="*/ 252934 w 746758"/>
              <a:gd name="connsiteY169" fmla="*/ 567550 h 746758"/>
              <a:gd name="connsiteX170" fmla="*/ 248982 w 746758"/>
              <a:gd name="connsiteY170" fmla="*/ 577099 h 746758"/>
              <a:gd name="connsiteX171" fmla="*/ 227809 w 746758"/>
              <a:gd name="connsiteY171" fmla="*/ 598272 h 746758"/>
              <a:gd name="connsiteX172" fmla="*/ 218260 w 746758"/>
              <a:gd name="connsiteY172" fmla="*/ 602224 h 746758"/>
              <a:gd name="connsiteX173" fmla="*/ 204756 w 746758"/>
              <a:gd name="connsiteY173" fmla="*/ 588721 h 746758"/>
              <a:gd name="connsiteX174" fmla="*/ 240890 w 746758"/>
              <a:gd name="connsiteY174" fmla="*/ 624854 h 746758"/>
              <a:gd name="connsiteX175" fmla="*/ 244842 w 746758"/>
              <a:gd name="connsiteY175" fmla="*/ 615305 h 746758"/>
              <a:gd name="connsiteX176" fmla="*/ 266014 w 746758"/>
              <a:gd name="connsiteY176" fmla="*/ 594132 h 746758"/>
              <a:gd name="connsiteX177" fmla="*/ 275564 w 746758"/>
              <a:gd name="connsiteY177" fmla="*/ 590180 h 746758"/>
              <a:gd name="connsiteX178" fmla="*/ 289068 w 746758"/>
              <a:gd name="connsiteY178" fmla="*/ 603683 h 746758"/>
              <a:gd name="connsiteX179" fmla="*/ 285116 w 746758"/>
              <a:gd name="connsiteY179" fmla="*/ 613233 h 746758"/>
              <a:gd name="connsiteX180" fmla="*/ 263943 w 746758"/>
              <a:gd name="connsiteY180" fmla="*/ 634406 h 746758"/>
              <a:gd name="connsiteX181" fmla="*/ 254393 w 746758"/>
              <a:gd name="connsiteY181" fmla="*/ 638358 h 746758"/>
              <a:gd name="connsiteX182" fmla="*/ 240890 w 746758"/>
              <a:gd name="connsiteY182" fmla="*/ 624854 h 746758"/>
              <a:gd name="connsiteX183" fmla="*/ 277023 w 746758"/>
              <a:gd name="connsiteY183" fmla="*/ 660988 h 746758"/>
              <a:gd name="connsiteX184" fmla="*/ 280975 w 746758"/>
              <a:gd name="connsiteY184" fmla="*/ 651438 h 746758"/>
              <a:gd name="connsiteX185" fmla="*/ 302148 w 746758"/>
              <a:gd name="connsiteY185" fmla="*/ 630265 h 746758"/>
              <a:gd name="connsiteX186" fmla="*/ 311698 w 746758"/>
              <a:gd name="connsiteY186" fmla="*/ 626313 h 746758"/>
              <a:gd name="connsiteX187" fmla="*/ 325201 w 746758"/>
              <a:gd name="connsiteY187" fmla="*/ 639817 h 746758"/>
              <a:gd name="connsiteX188" fmla="*/ 321249 w 746758"/>
              <a:gd name="connsiteY188" fmla="*/ 649366 h 746758"/>
              <a:gd name="connsiteX189" fmla="*/ 300076 w 746758"/>
              <a:gd name="connsiteY189" fmla="*/ 670539 h 746758"/>
              <a:gd name="connsiteX190" fmla="*/ 290527 w 746758"/>
              <a:gd name="connsiteY190" fmla="*/ 674491 h 746758"/>
              <a:gd name="connsiteX191" fmla="*/ 277023 w 746758"/>
              <a:gd name="connsiteY191" fmla="*/ 660988 h 746758"/>
              <a:gd name="connsiteX192" fmla="*/ 326660 w 746758"/>
              <a:gd name="connsiteY192" fmla="*/ 710625 h 746758"/>
              <a:gd name="connsiteX193" fmla="*/ 313157 w 746758"/>
              <a:gd name="connsiteY193" fmla="*/ 697121 h 746758"/>
              <a:gd name="connsiteX194" fmla="*/ 317109 w 746758"/>
              <a:gd name="connsiteY194" fmla="*/ 687571 h 746758"/>
              <a:gd name="connsiteX195" fmla="*/ 338281 w 746758"/>
              <a:gd name="connsiteY195" fmla="*/ 666399 h 746758"/>
              <a:gd name="connsiteX196" fmla="*/ 347831 w 746758"/>
              <a:gd name="connsiteY196" fmla="*/ 662447 h 746758"/>
              <a:gd name="connsiteX197" fmla="*/ 361335 w 746758"/>
              <a:gd name="connsiteY197" fmla="*/ 675950 h 746758"/>
              <a:gd name="connsiteX198" fmla="*/ 357382 w 746758"/>
              <a:gd name="connsiteY198" fmla="*/ 685500 h 746758"/>
              <a:gd name="connsiteX199" fmla="*/ 336210 w 746758"/>
              <a:gd name="connsiteY199" fmla="*/ 706672 h 746758"/>
              <a:gd name="connsiteX200" fmla="*/ 326660 w 746758"/>
              <a:gd name="connsiteY200" fmla="*/ 710625 h 746758"/>
              <a:gd name="connsiteX201" fmla="*/ 384906 w 746758"/>
              <a:gd name="connsiteY201" fmla="*/ 722669 h 746758"/>
              <a:gd name="connsiteX202" fmla="*/ 382677 w 746758"/>
              <a:gd name="connsiteY202" fmla="*/ 722669 h 746758"/>
              <a:gd name="connsiteX203" fmla="*/ 374379 w 746758"/>
              <a:gd name="connsiteY203" fmla="*/ 719522 h 746758"/>
              <a:gd name="connsiteX204" fmla="*/ 365369 w 746758"/>
              <a:gd name="connsiteY204" fmla="*/ 711578 h 746758"/>
              <a:gd name="connsiteX205" fmla="*/ 374415 w 746758"/>
              <a:gd name="connsiteY205" fmla="*/ 702532 h 746758"/>
              <a:gd name="connsiteX206" fmla="*/ 382001 w 746758"/>
              <a:gd name="connsiteY206" fmla="*/ 691340 h 746758"/>
              <a:gd name="connsiteX207" fmla="*/ 392951 w 746758"/>
              <a:gd name="connsiteY207" fmla="*/ 700456 h 746758"/>
              <a:gd name="connsiteX208" fmla="*/ 397468 w 746758"/>
              <a:gd name="connsiteY208" fmla="*/ 710107 h 746758"/>
              <a:gd name="connsiteX209" fmla="*/ 384906 w 746758"/>
              <a:gd name="connsiteY209" fmla="*/ 722669 h 746758"/>
              <a:gd name="connsiteX210" fmla="*/ 492918 w 746758"/>
              <a:gd name="connsiteY210" fmla="*/ 614269 h 746758"/>
              <a:gd name="connsiteX211" fmla="*/ 490837 w 746758"/>
              <a:gd name="connsiteY211" fmla="*/ 614269 h 746758"/>
              <a:gd name="connsiteX212" fmla="*/ 482550 w 746758"/>
              <a:gd name="connsiteY212" fmla="*/ 611258 h 746758"/>
              <a:gd name="connsiteX213" fmla="*/ 417234 w 746758"/>
              <a:gd name="connsiteY213" fmla="*/ 556829 h 746758"/>
              <a:gd name="connsiteX214" fmla="*/ 401802 w 746758"/>
              <a:gd name="connsiteY214" fmla="*/ 575342 h 746758"/>
              <a:gd name="connsiteX215" fmla="*/ 465230 w 746758"/>
              <a:gd name="connsiteY215" fmla="*/ 628189 h 746758"/>
              <a:gd name="connsiteX216" fmla="*/ 469735 w 746758"/>
              <a:gd name="connsiteY216" fmla="*/ 637840 h 746758"/>
              <a:gd name="connsiteX217" fmla="*/ 457172 w 746758"/>
              <a:gd name="connsiteY217" fmla="*/ 650402 h 746758"/>
              <a:gd name="connsiteX218" fmla="*/ 454544 w 746758"/>
              <a:gd name="connsiteY218" fmla="*/ 650402 h 746758"/>
              <a:gd name="connsiteX219" fmla="*/ 446510 w 746758"/>
              <a:gd name="connsiteY219" fmla="*/ 647484 h 746758"/>
              <a:gd name="connsiteX220" fmla="*/ 381089 w 746758"/>
              <a:gd name="connsiteY220" fmla="*/ 592973 h 746758"/>
              <a:gd name="connsiteX221" fmla="*/ 365657 w 746758"/>
              <a:gd name="connsiteY221" fmla="*/ 611486 h 746758"/>
              <a:gd name="connsiteX222" fmla="*/ 429085 w 746758"/>
              <a:gd name="connsiteY222" fmla="*/ 664341 h 746758"/>
              <a:gd name="connsiteX223" fmla="*/ 433601 w 746758"/>
              <a:gd name="connsiteY223" fmla="*/ 673973 h 746758"/>
              <a:gd name="connsiteX224" fmla="*/ 421039 w 746758"/>
              <a:gd name="connsiteY224" fmla="*/ 686536 h 746758"/>
              <a:gd name="connsiteX225" fmla="*/ 408365 w 746758"/>
              <a:gd name="connsiteY225" fmla="*/ 681948 h 746758"/>
              <a:gd name="connsiteX226" fmla="*/ 381483 w 746758"/>
              <a:gd name="connsiteY226" fmla="*/ 659541 h 746758"/>
              <a:gd name="connsiteX227" fmla="*/ 349142 w 746758"/>
              <a:gd name="connsiteY227" fmla="*/ 638493 h 746758"/>
              <a:gd name="connsiteX228" fmla="*/ 313009 w 746758"/>
              <a:gd name="connsiteY228" fmla="*/ 602360 h 746758"/>
              <a:gd name="connsiteX229" fmla="*/ 276876 w 746758"/>
              <a:gd name="connsiteY229" fmla="*/ 566226 h 746758"/>
              <a:gd name="connsiteX230" fmla="*/ 239431 w 746758"/>
              <a:gd name="connsiteY230" fmla="*/ 529957 h 746758"/>
              <a:gd name="connsiteX231" fmla="*/ 212849 w 746758"/>
              <a:gd name="connsiteY231" fmla="*/ 540966 h 746758"/>
              <a:gd name="connsiteX232" fmla="*/ 191676 w 746758"/>
              <a:gd name="connsiteY232" fmla="*/ 562139 h 746758"/>
              <a:gd name="connsiteX233" fmla="*/ 188300 w 746758"/>
              <a:gd name="connsiteY233" fmla="*/ 566261 h 746758"/>
              <a:gd name="connsiteX234" fmla="*/ 151303 w 746758"/>
              <a:gd name="connsiteY234" fmla="*/ 544060 h 746758"/>
              <a:gd name="connsiteX235" fmla="*/ 183737 w 746758"/>
              <a:gd name="connsiteY235" fmla="*/ 430544 h 746758"/>
              <a:gd name="connsiteX236" fmla="*/ 265049 w 746758"/>
              <a:gd name="connsiteY236" fmla="*/ 412465 h 746758"/>
              <a:gd name="connsiteX237" fmla="*/ 329671 w 746758"/>
              <a:gd name="connsiteY237" fmla="*/ 415387 h 746758"/>
              <a:gd name="connsiteX238" fmla="*/ 347414 w 746758"/>
              <a:gd name="connsiteY238" fmla="*/ 421063 h 746758"/>
              <a:gd name="connsiteX239" fmla="*/ 287262 w 746758"/>
              <a:gd name="connsiteY239" fmla="*/ 451138 h 746758"/>
              <a:gd name="connsiteX240" fmla="*/ 264979 w 746758"/>
              <a:gd name="connsiteY240" fmla="*/ 487225 h 746758"/>
              <a:gd name="connsiteX241" fmla="*/ 264979 w 746758"/>
              <a:gd name="connsiteY241" fmla="*/ 489607 h 746758"/>
              <a:gd name="connsiteX242" fmla="*/ 305329 w 746758"/>
              <a:gd name="connsiteY242" fmla="*/ 529957 h 746758"/>
              <a:gd name="connsiteX243" fmla="*/ 326083 w 746758"/>
              <a:gd name="connsiteY243" fmla="*/ 524200 h 746758"/>
              <a:gd name="connsiteX244" fmla="*/ 370932 w 746758"/>
              <a:gd name="connsiteY244" fmla="*/ 497305 h 746758"/>
              <a:gd name="connsiteX245" fmla="*/ 399815 w 746758"/>
              <a:gd name="connsiteY245" fmla="*/ 500087 h 746758"/>
              <a:gd name="connsiteX246" fmla="*/ 501581 w 746758"/>
              <a:gd name="connsiteY246" fmla="*/ 591673 h 746758"/>
              <a:gd name="connsiteX247" fmla="*/ 505868 w 746758"/>
              <a:gd name="connsiteY247" fmla="*/ 601318 h 746758"/>
              <a:gd name="connsiteX248" fmla="*/ 492918 w 746758"/>
              <a:gd name="connsiteY248" fmla="*/ 614269 h 746758"/>
              <a:gd name="connsiteX249" fmla="*/ 722669 w 746758"/>
              <a:gd name="connsiteY249" fmla="*/ 474334 h 746758"/>
              <a:gd name="connsiteX250" fmla="*/ 519754 w 746758"/>
              <a:gd name="connsiteY250" fmla="*/ 575800 h 746758"/>
              <a:gd name="connsiteX251" fmla="*/ 517684 w 746758"/>
              <a:gd name="connsiteY251" fmla="*/ 573789 h 746758"/>
              <a:gd name="connsiteX252" fmla="*/ 415935 w 746758"/>
              <a:gd name="connsiteY252" fmla="*/ 482202 h 746758"/>
              <a:gd name="connsiteX253" fmla="*/ 383483 w 746758"/>
              <a:gd name="connsiteY253" fmla="*/ 469735 h 746758"/>
              <a:gd name="connsiteX254" fmla="*/ 358530 w 746758"/>
              <a:gd name="connsiteY254" fmla="*/ 476651 h 746758"/>
              <a:gd name="connsiteX255" fmla="*/ 313662 w 746758"/>
              <a:gd name="connsiteY255" fmla="*/ 503557 h 746758"/>
              <a:gd name="connsiteX256" fmla="*/ 305329 w 746758"/>
              <a:gd name="connsiteY256" fmla="*/ 505868 h 746758"/>
              <a:gd name="connsiteX257" fmla="*/ 289068 w 746758"/>
              <a:gd name="connsiteY257" fmla="*/ 489607 h 746758"/>
              <a:gd name="connsiteX258" fmla="*/ 289068 w 746758"/>
              <a:gd name="connsiteY258" fmla="*/ 487225 h 746758"/>
              <a:gd name="connsiteX259" fmla="*/ 298054 w 746758"/>
              <a:gd name="connsiteY259" fmla="*/ 472687 h 746758"/>
              <a:gd name="connsiteX260" fmla="*/ 365240 w 746758"/>
              <a:gd name="connsiteY260" fmla="*/ 439094 h 746758"/>
              <a:gd name="connsiteX261" fmla="*/ 402778 w 746758"/>
              <a:gd name="connsiteY261" fmla="*/ 435613 h 746758"/>
              <a:gd name="connsiteX262" fmla="*/ 478469 w 746758"/>
              <a:gd name="connsiteY262" fmla="*/ 457231 h 746758"/>
              <a:gd name="connsiteX263" fmla="*/ 496800 w 746758"/>
              <a:gd name="connsiteY263" fmla="*/ 457690 h 746758"/>
              <a:gd name="connsiteX264" fmla="*/ 722669 w 746758"/>
              <a:gd name="connsiteY264" fmla="*/ 338810 h 74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746758" h="746758">
                <a:moveTo>
                  <a:pt x="746758" y="313157"/>
                </a:moveTo>
                <a:lnTo>
                  <a:pt x="719693" y="313157"/>
                </a:lnTo>
                <a:lnTo>
                  <a:pt x="679354" y="334382"/>
                </a:lnTo>
                <a:cubicBezTo>
                  <a:pt x="674815" y="331877"/>
                  <a:pt x="670092" y="329752"/>
                  <a:pt x="664999" y="328477"/>
                </a:cubicBezTo>
                <a:lnTo>
                  <a:pt x="614257" y="315779"/>
                </a:lnTo>
                <a:lnTo>
                  <a:pt x="614257" y="310010"/>
                </a:lnTo>
                <a:cubicBezTo>
                  <a:pt x="636705" y="294343"/>
                  <a:pt x="650402" y="268460"/>
                  <a:pt x="650402" y="240890"/>
                </a:cubicBezTo>
                <a:lnTo>
                  <a:pt x="650402" y="219836"/>
                </a:lnTo>
                <a:cubicBezTo>
                  <a:pt x="650402" y="173046"/>
                  <a:pt x="613739" y="133889"/>
                  <a:pt x="568679" y="132525"/>
                </a:cubicBezTo>
                <a:cubicBezTo>
                  <a:pt x="566390" y="132466"/>
                  <a:pt x="564138" y="132548"/>
                  <a:pt x="561874" y="132660"/>
                </a:cubicBezTo>
                <a:lnTo>
                  <a:pt x="575031" y="101860"/>
                </a:lnTo>
                <a:lnTo>
                  <a:pt x="511249" y="38098"/>
                </a:lnTo>
                <a:lnTo>
                  <a:pt x="473652" y="62569"/>
                </a:lnTo>
                <a:cubicBezTo>
                  <a:pt x="459366" y="54524"/>
                  <a:pt x="444258" y="48260"/>
                  <a:pt x="428567" y="43867"/>
                </a:cubicBezTo>
                <a:lnTo>
                  <a:pt x="419281" y="0"/>
                </a:lnTo>
                <a:lnTo>
                  <a:pt x="327490" y="0"/>
                </a:lnTo>
                <a:lnTo>
                  <a:pt x="318203" y="43879"/>
                </a:lnTo>
                <a:cubicBezTo>
                  <a:pt x="302512" y="48272"/>
                  <a:pt x="287392" y="54535"/>
                  <a:pt x="273118" y="62581"/>
                </a:cubicBezTo>
                <a:lnTo>
                  <a:pt x="235521" y="38110"/>
                </a:lnTo>
                <a:lnTo>
                  <a:pt x="171792" y="101837"/>
                </a:lnTo>
                <a:lnTo>
                  <a:pt x="184725" y="132660"/>
                </a:lnTo>
                <a:cubicBezTo>
                  <a:pt x="184231" y="132636"/>
                  <a:pt x="183761" y="132548"/>
                  <a:pt x="183267" y="132536"/>
                </a:cubicBezTo>
                <a:cubicBezTo>
                  <a:pt x="160201" y="131866"/>
                  <a:pt x="138476" y="140282"/>
                  <a:pt x="121974" y="156301"/>
                </a:cubicBezTo>
                <a:cubicBezTo>
                  <a:pt x="105448" y="172310"/>
                  <a:pt x="96356" y="193794"/>
                  <a:pt x="96356" y="216801"/>
                </a:cubicBezTo>
                <a:lnTo>
                  <a:pt x="96356" y="240890"/>
                </a:lnTo>
                <a:cubicBezTo>
                  <a:pt x="96356" y="268460"/>
                  <a:pt x="110041" y="294331"/>
                  <a:pt x="132489" y="309998"/>
                </a:cubicBezTo>
                <a:lnTo>
                  <a:pt x="132489" y="315779"/>
                </a:lnTo>
                <a:lnTo>
                  <a:pt x="99390" y="324054"/>
                </a:lnTo>
                <a:lnTo>
                  <a:pt x="39398" y="289068"/>
                </a:lnTo>
                <a:lnTo>
                  <a:pt x="0" y="289068"/>
                </a:lnTo>
                <a:lnTo>
                  <a:pt x="0" y="538644"/>
                </a:lnTo>
                <a:lnTo>
                  <a:pt x="118492" y="578135"/>
                </a:lnTo>
                <a:lnTo>
                  <a:pt x="141570" y="578135"/>
                </a:lnTo>
                <a:lnTo>
                  <a:pt x="144451" y="568043"/>
                </a:lnTo>
                <a:lnTo>
                  <a:pt x="180773" y="589844"/>
                </a:lnTo>
                <a:cubicBezTo>
                  <a:pt x="181367" y="609594"/>
                  <a:pt x="197204" y="625484"/>
                  <a:pt x="216936" y="626178"/>
                </a:cubicBezTo>
                <a:cubicBezTo>
                  <a:pt x="217630" y="645827"/>
                  <a:pt x="233421" y="661617"/>
                  <a:pt x="253070" y="662311"/>
                </a:cubicBezTo>
                <a:cubicBezTo>
                  <a:pt x="253764" y="681960"/>
                  <a:pt x="269554" y="697751"/>
                  <a:pt x="289203" y="698445"/>
                </a:cubicBezTo>
                <a:cubicBezTo>
                  <a:pt x="289920" y="718553"/>
                  <a:pt x="306388" y="734714"/>
                  <a:pt x="326660" y="734714"/>
                </a:cubicBezTo>
                <a:cubicBezTo>
                  <a:pt x="334188" y="734714"/>
                  <a:pt x="341568" y="732366"/>
                  <a:pt x="347772" y="728185"/>
                </a:cubicBezTo>
                <a:lnTo>
                  <a:pt x="358441" y="737607"/>
                </a:lnTo>
                <a:cubicBezTo>
                  <a:pt x="365129" y="743494"/>
                  <a:pt x="373737" y="746758"/>
                  <a:pt x="382677" y="746758"/>
                </a:cubicBezTo>
                <a:lnTo>
                  <a:pt x="384906" y="746758"/>
                </a:lnTo>
                <a:cubicBezTo>
                  <a:pt x="404949" y="746758"/>
                  <a:pt x="421257" y="730555"/>
                  <a:pt x="421510" y="710578"/>
                </a:cubicBezTo>
                <a:cubicBezTo>
                  <a:pt x="441335" y="710325"/>
                  <a:pt x="457391" y="694270"/>
                  <a:pt x="457644" y="674444"/>
                </a:cubicBezTo>
                <a:cubicBezTo>
                  <a:pt x="477481" y="674192"/>
                  <a:pt x="493547" y="658112"/>
                  <a:pt x="493777" y="638275"/>
                </a:cubicBezTo>
                <a:cubicBezTo>
                  <a:pt x="513797" y="637805"/>
                  <a:pt x="529957" y="621450"/>
                  <a:pt x="529957" y="601318"/>
                </a:cubicBezTo>
                <a:cubicBezTo>
                  <a:pt x="529957" y="600107"/>
                  <a:pt x="529899" y="598913"/>
                  <a:pt x="529775" y="597708"/>
                </a:cubicBezTo>
                <a:lnTo>
                  <a:pt x="746758" y="489224"/>
                </a:lnTo>
                <a:close/>
                <a:moveTo>
                  <a:pt x="626313" y="219836"/>
                </a:moveTo>
                <a:lnTo>
                  <a:pt x="626313" y="240890"/>
                </a:lnTo>
                <a:cubicBezTo>
                  <a:pt x="626313" y="262267"/>
                  <a:pt x="614763" y="282240"/>
                  <a:pt x="596167" y="293008"/>
                </a:cubicBezTo>
                <a:lnTo>
                  <a:pt x="590145" y="296490"/>
                </a:lnTo>
                <a:lnTo>
                  <a:pt x="590192" y="334605"/>
                </a:lnTo>
                <a:lnTo>
                  <a:pt x="650368" y="349636"/>
                </a:lnTo>
                <a:lnTo>
                  <a:pt x="517913" y="419351"/>
                </a:lnTo>
                <a:lnTo>
                  <a:pt x="517913" y="386905"/>
                </a:lnTo>
                <a:cubicBezTo>
                  <a:pt x="517913" y="370714"/>
                  <a:pt x="511373" y="355889"/>
                  <a:pt x="500664" y="344931"/>
                </a:cubicBezTo>
                <a:lnTo>
                  <a:pt x="542002" y="334605"/>
                </a:lnTo>
                <a:lnTo>
                  <a:pt x="542002" y="296460"/>
                </a:lnTo>
                <a:lnTo>
                  <a:pt x="535992" y="292985"/>
                </a:lnTo>
                <a:cubicBezTo>
                  <a:pt x="517407" y="282240"/>
                  <a:pt x="505868" y="262267"/>
                  <a:pt x="505868" y="240890"/>
                </a:cubicBezTo>
                <a:lnTo>
                  <a:pt x="505868" y="216801"/>
                </a:lnTo>
                <a:cubicBezTo>
                  <a:pt x="505868" y="200375"/>
                  <a:pt x="512360" y="185014"/>
                  <a:pt x="524164" y="173575"/>
                </a:cubicBezTo>
                <a:cubicBezTo>
                  <a:pt x="535955" y="162141"/>
                  <a:pt x="551600" y="155979"/>
                  <a:pt x="567955" y="156613"/>
                </a:cubicBezTo>
                <a:cubicBezTo>
                  <a:pt x="600130" y="157578"/>
                  <a:pt x="626313" y="185943"/>
                  <a:pt x="626313" y="219836"/>
                </a:cubicBezTo>
                <a:close/>
                <a:moveTo>
                  <a:pt x="391539" y="409883"/>
                </a:moveTo>
                <a:lnTo>
                  <a:pt x="337017" y="392457"/>
                </a:lnTo>
                <a:cubicBezTo>
                  <a:pt x="312169" y="384495"/>
                  <a:pt x="285274" y="383307"/>
                  <a:pt x="259839" y="388940"/>
                </a:cubicBezTo>
                <a:lnTo>
                  <a:pt x="252934" y="390470"/>
                </a:lnTo>
                <a:lnTo>
                  <a:pt x="252934" y="386905"/>
                </a:lnTo>
                <a:cubicBezTo>
                  <a:pt x="252934" y="370297"/>
                  <a:pt x="264196" y="355877"/>
                  <a:pt x="280299" y="351842"/>
                </a:cubicBezTo>
                <a:lnTo>
                  <a:pt x="349290" y="334605"/>
                </a:lnTo>
                <a:lnTo>
                  <a:pt x="349290" y="296460"/>
                </a:lnTo>
                <a:lnTo>
                  <a:pt x="343280" y="292985"/>
                </a:lnTo>
                <a:cubicBezTo>
                  <a:pt x="324695" y="282240"/>
                  <a:pt x="313157" y="262267"/>
                  <a:pt x="313157" y="240890"/>
                </a:cubicBezTo>
                <a:lnTo>
                  <a:pt x="313157" y="216801"/>
                </a:lnTo>
                <a:cubicBezTo>
                  <a:pt x="313157" y="200375"/>
                  <a:pt x="319649" y="185014"/>
                  <a:pt x="331452" y="173575"/>
                </a:cubicBezTo>
                <a:cubicBezTo>
                  <a:pt x="343244" y="162141"/>
                  <a:pt x="358987" y="155979"/>
                  <a:pt x="375243" y="156613"/>
                </a:cubicBezTo>
                <a:cubicBezTo>
                  <a:pt x="407418" y="157578"/>
                  <a:pt x="433601" y="185943"/>
                  <a:pt x="433601" y="219836"/>
                </a:cubicBezTo>
                <a:lnTo>
                  <a:pt x="433601" y="240890"/>
                </a:lnTo>
                <a:cubicBezTo>
                  <a:pt x="433601" y="262267"/>
                  <a:pt x="422051" y="282240"/>
                  <a:pt x="403456" y="293008"/>
                </a:cubicBezTo>
                <a:lnTo>
                  <a:pt x="397433" y="296490"/>
                </a:lnTo>
                <a:lnTo>
                  <a:pt x="397480" y="334605"/>
                </a:lnTo>
                <a:lnTo>
                  <a:pt x="466459" y="351842"/>
                </a:lnTo>
                <a:cubicBezTo>
                  <a:pt x="482562" y="355877"/>
                  <a:pt x="493824" y="370297"/>
                  <a:pt x="493824" y="386905"/>
                </a:cubicBezTo>
                <a:lnTo>
                  <a:pt x="493824" y="432037"/>
                </a:lnTo>
                <a:lnTo>
                  <a:pt x="490847" y="433601"/>
                </a:lnTo>
                <a:lnTo>
                  <a:pt x="483467" y="433601"/>
                </a:lnTo>
                <a:lnTo>
                  <a:pt x="409419" y="412441"/>
                </a:lnTo>
                <a:cubicBezTo>
                  <a:pt x="403584" y="410789"/>
                  <a:pt x="397573" y="410112"/>
                  <a:pt x="391539" y="409883"/>
                </a:cubicBezTo>
                <a:close/>
                <a:moveTo>
                  <a:pt x="255634" y="180267"/>
                </a:moveTo>
                <a:cubicBezTo>
                  <a:pt x="278252" y="136441"/>
                  <a:pt x="323778" y="108400"/>
                  <a:pt x="373379" y="108400"/>
                </a:cubicBezTo>
                <a:cubicBezTo>
                  <a:pt x="422510" y="108400"/>
                  <a:pt x="467841" y="136065"/>
                  <a:pt x="490631" y="179297"/>
                </a:cubicBezTo>
                <a:cubicBezTo>
                  <a:pt x="484896" y="190795"/>
                  <a:pt x="481779" y="203528"/>
                  <a:pt x="481779" y="216801"/>
                </a:cubicBezTo>
                <a:lnTo>
                  <a:pt x="481779" y="240890"/>
                </a:lnTo>
                <a:cubicBezTo>
                  <a:pt x="481779" y="268460"/>
                  <a:pt x="495465" y="294331"/>
                  <a:pt x="517913" y="309998"/>
                </a:cubicBezTo>
                <a:lnTo>
                  <a:pt x="517913" y="315779"/>
                </a:lnTo>
                <a:lnTo>
                  <a:pt x="469735" y="327842"/>
                </a:lnTo>
                <a:lnTo>
                  <a:pt x="421545" y="315779"/>
                </a:lnTo>
                <a:lnTo>
                  <a:pt x="421545" y="310010"/>
                </a:lnTo>
                <a:cubicBezTo>
                  <a:pt x="443993" y="294343"/>
                  <a:pt x="457690" y="268460"/>
                  <a:pt x="457690" y="240890"/>
                </a:cubicBezTo>
                <a:lnTo>
                  <a:pt x="457690" y="219836"/>
                </a:lnTo>
                <a:cubicBezTo>
                  <a:pt x="457690" y="173046"/>
                  <a:pt x="421027" y="133889"/>
                  <a:pt x="375967" y="132525"/>
                </a:cubicBezTo>
                <a:cubicBezTo>
                  <a:pt x="352912" y="131848"/>
                  <a:pt x="331177" y="140270"/>
                  <a:pt x="314674" y="156291"/>
                </a:cubicBezTo>
                <a:cubicBezTo>
                  <a:pt x="298160" y="172310"/>
                  <a:pt x="289068" y="193794"/>
                  <a:pt x="289068" y="216801"/>
                </a:cubicBezTo>
                <a:lnTo>
                  <a:pt x="289068" y="240890"/>
                </a:lnTo>
                <a:cubicBezTo>
                  <a:pt x="289068" y="268460"/>
                  <a:pt x="302753" y="294331"/>
                  <a:pt x="325201" y="309998"/>
                </a:cubicBezTo>
                <a:lnTo>
                  <a:pt x="325201" y="315779"/>
                </a:lnTo>
                <a:lnTo>
                  <a:pt x="277023" y="327842"/>
                </a:lnTo>
                <a:lnTo>
                  <a:pt x="228833" y="315779"/>
                </a:lnTo>
                <a:lnTo>
                  <a:pt x="228833" y="310010"/>
                </a:lnTo>
                <a:cubicBezTo>
                  <a:pt x="251281" y="294343"/>
                  <a:pt x="264979" y="268460"/>
                  <a:pt x="264979" y="240890"/>
                </a:cubicBezTo>
                <a:lnTo>
                  <a:pt x="264979" y="219836"/>
                </a:lnTo>
                <a:cubicBezTo>
                  <a:pt x="264979" y="205663"/>
                  <a:pt x="261567" y="192206"/>
                  <a:pt x="255634" y="180267"/>
                </a:cubicBezTo>
                <a:close/>
                <a:moveTo>
                  <a:pt x="200240" y="107424"/>
                </a:moveTo>
                <a:lnTo>
                  <a:pt x="238720" y="68944"/>
                </a:lnTo>
                <a:lnTo>
                  <a:pt x="272589" y="90986"/>
                </a:lnTo>
                <a:lnTo>
                  <a:pt x="279069" y="87011"/>
                </a:lnTo>
                <a:cubicBezTo>
                  <a:pt x="295308" y="77060"/>
                  <a:pt x="312857" y="69773"/>
                  <a:pt x="331223" y="65380"/>
                </a:cubicBezTo>
                <a:lnTo>
                  <a:pt x="338634" y="63604"/>
                </a:lnTo>
                <a:lnTo>
                  <a:pt x="347014" y="24089"/>
                </a:lnTo>
                <a:lnTo>
                  <a:pt x="399756" y="24089"/>
                </a:lnTo>
                <a:lnTo>
                  <a:pt x="408112" y="63592"/>
                </a:lnTo>
                <a:lnTo>
                  <a:pt x="415523" y="65363"/>
                </a:lnTo>
                <a:cubicBezTo>
                  <a:pt x="433889" y="69762"/>
                  <a:pt x="451439" y="77048"/>
                  <a:pt x="467677" y="86999"/>
                </a:cubicBezTo>
                <a:lnTo>
                  <a:pt x="474158" y="90975"/>
                </a:lnTo>
                <a:lnTo>
                  <a:pt x="508027" y="68932"/>
                </a:lnTo>
                <a:lnTo>
                  <a:pt x="546460" y="107377"/>
                </a:lnTo>
                <a:lnTo>
                  <a:pt x="532798" y="139364"/>
                </a:lnTo>
                <a:cubicBezTo>
                  <a:pt x="523500" y="143364"/>
                  <a:pt x="514878" y="148992"/>
                  <a:pt x="507374" y="156267"/>
                </a:cubicBezTo>
                <a:cubicBezTo>
                  <a:pt x="506880" y="156748"/>
                  <a:pt x="506457" y="157266"/>
                  <a:pt x="505974" y="157760"/>
                </a:cubicBezTo>
                <a:cubicBezTo>
                  <a:pt x="477598" y="112652"/>
                  <a:pt x="427432" y="84311"/>
                  <a:pt x="373379" y="84311"/>
                </a:cubicBezTo>
                <a:cubicBezTo>
                  <a:pt x="318938" y="84311"/>
                  <a:pt x="268631" y="112917"/>
                  <a:pt x="240325" y="158484"/>
                </a:cubicBezTo>
                <a:cubicBezTo>
                  <a:pt x="232751" y="150556"/>
                  <a:pt x="223740" y="144134"/>
                  <a:pt x="213755" y="139647"/>
                </a:cubicBezTo>
                <a:close/>
                <a:moveTo>
                  <a:pt x="156578" y="334605"/>
                </a:moveTo>
                <a:lnTo>
                  <a:pt x="156578" y="296460"/>
                </a:lnTo>
                <a:lnTo>
                  <a:pt x="150568" y="292985"/>
                </a:lnTo>
                <a:cubicBezTo>
                  <a:pt x="131984" y="282240"/>
                  <a:pt x="120445" y="262267"/>
                  <a:pt x="120445" y="240890"/>
                </a:cubicBezTo>
                <a:lnTo>
                  <a:pt x="120445" y="216801"/>
                </a:lnTo>
                <a:cubicBezTo>
                  <a:pt x="120445" y="200375"/>
                  <a:pt x="126938" y="185014"/>
                  <a:pt x="138741" y="173575"/>
                </a:cubicBezTo>
                <a:cubicBezTo>
                  <a:pt x="150533" y="162141"/>
                  <a:pt x="166211" y="155979"/>
                  <a:pt x="182531" y="156613"/>
                </a:cubicBezTo>
                <a:cubicBezTo>
                  <a:pt x="214706" y="157578"/>
                  <a:pt x="240890" y="185943"/>
                  <a:pt x="240890" y="219836"/>
                </a:cubicBezTo>
                <a:lnTo>
                  <a:pt x="240890" y="240890"/>
                </a:lnTo>
                <a:cubicBezTo>
                  <a:pt x="240890" y="262267"/>
                  <a:pt x="229339" y="282240"/>
                  <a:pt x="210744" y="293008"/>
                </a:cubicBezTo>
                <a:lnTo>
                  <a:pt x="204722" y="296490"/>
                </a:lnTo>
                <a:lnTo>
                  <a:pt x="204768" y="334605"/>
                </a:lnTo>
                <a:lnTo>
                  <a:pt x="246094" y="344931"/>
                </a:lnTo>
                <a:cubicBezTo>
                  <a:pt x="235385" y="355889"/>
                  <a:pt x="228845" y="370714"/>
                  <a:pt x="228845" y="386905"/>
                </a:cubicBezTo>
                <a:lnTo>
                  <a:pt x="228845" y="395827"/>
                </a:lnTo>
                <a:lnTo>
                  <a:pt x="191277" y="404178"/>
                </a:lnTo>
                <a:lnTo>
                  <a:pt x="192253" y="400767"/>
                </a:lnTo>
                <a:lnTo>
                  <a:pt x="192712" y="378507"/>
                </a:lnTo>
                <a:lnTo>
                  <a:pt x="129190" y="341451"/>
                </a:lnTo>
                <a:close/>
                <a:moveTo>
                  <a:pt x="24089" y="313157"/>
                </a:moveTo>
                <a:lnTo>
                  <a:pt x="32869" y="313157"/>
                </a:lnTo>
                <a:lnTo>
                  <a:pt x="119492" y="363682"/>
                </a:lnTo>
                <a:lnTo>
                  <a:pt x="75784" y="538509"/>
                </a:lnTo>
                <a:lnTo>
                  <a:pt x="24089" y="521270"/>
                </a:lnTo>
                <a:close/>
                <a:moveTo>
                  <a:pt x="122397" y="554046"/>
                </a:moveTo>
                <a:lnTo>
                  <a:pt x="98691" y="546148"/>
                </a:lnTo>
                <a:lnTo>
                  <a:pt x="141152" y="376319"/>
                </a:lnTo>
                <a:lnTo>
                  <a:pt x="168623" y="392340"/>
                </a:lnTo>
                <a:lnTo>
                  <a:pt x="168623" y="395780"/>
                </a:lnTo>
                <a:lnTo>
                  <a:pt x="123409" y="554046"/>
                </a:lnTo>
                <a:close/>
                <a:moveTo>
                  <a:pt x="204756" y="588721"/>
                </a:moveTo>
                <a:cubicBezTo>
                  <a:pt x="204756" y="585169"/>
                  <a:pt x="206191" y="581687"/>
                  <a:pt x="208708" y="579171"/>
                </a:cubicBezTo>
                <a:lnTo>
                  <a:pt x="229881" y="557998"/>
                </a:lnTo>
                <a:cubicBezTo>
                  <a:pt x="232397" y="555481"/>
                  <a:pt x="235879" y="554046"/>
                  <a:pt x="239431" y="554046"/>
                </a:cubicBezTo>
                <a:cubicBezTo>
                  <a:pt x="246877" y="554046"/>
                  <a:pt x="252934" y="560103"/>
                  <a:pt x="252934" y="567550"/>
                </a:cubicBezTo>
                <a:cubicBezTo>
                  <a:pt x="252934" y="571101"/>
                  <a:pt x="251499" y="574584"/>
                  <a:pt x="248982" y="577099"/>
                </a:cubicBezTo>
                <a:lnTo>
                  <a:pt x="227809" y="598272"/>
                </a:lnTo>
                <a:cubicBezTo>
                  <a:pt x="225294" y="600789"/>
                  <a:pt x="221811" y="602224"/>
                  <a:pt x="218260" y="602224"/>
                </a:cubicBezTo>
                <a:cubicBezTo>
                  <a:pt x="210813" y="602224"/>
                  <a:pt x="204756" y="596167"/>
                  <a:pt x="204756" y="588721"/>
                </a:cubicBezTo>
                <a:close/>
                <a:moveTo>
                  <a:pt x="240890" y="624854"/>
                </a:moveTo>
                <a:cubicBezTo>
                  <a:pt x="240890" y="621303"/>
                  <a:pt x="242324" y="617820"/>
                  <a:pt x="244842" y="615305"/>
                </a:cubicBezTo>
                <a:lnTo>
                  <a:pt x="266014" y="594132"/>
                </a:lnTo>
                <a:cubicBezTo>
                  <a:pt x="268530" y="591615"/>
                  <a:pt x="272013" y="590180"/>
                  <a:pt x="275564" y="590180"/>
                </a:cubicBezTo>
                <a:cubicBezTo>
                  <a:pt x="283011" y="590180"/>
                  <a:pt x="289068" y="596237"/>
                  <a:pt x="289068" y="603683"/>
                </a:cubicBezTo>
                <a:cubicBezTo>
                  <a:pt x="289068" y="607235"/>
                  <a:pt x="287633" y="610717"/>
                  <a:pt x="285116" y="613233"/>
                </a:cubicBezTo>
                <a:lnTo>
                  <a:pt x="263943" y="634406"/>
                </a:lnTo>
                <a:cubicBezTo>
                  <a:pt x="261427" y="636923"/>
                  <a:pt x="257945" y="638358"/>
                  <a:pt x="254393" y="638358"/>
                </a:cubicBezTo>
                <a:cubicBezTo>
                  <a:pt x="246947" y="638358"/>
                  <a:pt x="240890" y="632301"/>
                  <a:pt x="240890" y="624854"/>
                </a:cubicBezTo>
                <a:close/>
                <a:moveTo>
                  <a:pt x="277023" y="660988"/>
                </a:moveTo>
                <a:cubicBezTo>
                  <a:pt x="277023" y="657436"/>
                  <a:pt x="278458" y="653954"/>
                  <a:pt x="280975" y="651438"/>
                </a:cubicBezTo>
                <a:lnTo>
                  <a:pt x="302148" y="630265"/>
                </a:lnTo>
                <a:cubicBezTo>
                  <a:pt x="304664" y="627748"/>
                  <a:pt x="308146" y="626313"/>
                  <a:pt x="311698" y="626313"/>
                </a:cubicBezTo>
                <a:cubicBezTo>
                  <a:pt x="319144" y="626313"/>
                  <a:pt x="325201" y="632370"/>
                  <a:pt x="325201" y="639817"/>
                </a:cubicBezTo>
                <a:cubicBezTo>
                  <a:pt x="325201" y="643368"/>
                  <a:pt x="323766" y="646851"/>
                  <a:pt x="321249" y="649366"/>
                </a:cubicBezTo>
                <a:lnTo>
                  <a:pt x="300076" y="670539"/>
                </a:lnTo>
                <a:cubicBezTo>
                  <a:pt x="297561" y="673056"/>
                  <a:pt x="294078" y="674491"/>
                  <a:pt x="290527" y="674491"/>
                </a:cubicBezTo>
                <a:cubicBezTo>
                  <a:pt x="283080" y="674491"/>
                  <a:pt x="277023" y="668434"/>
                  <a:pt x="277023" y="660988"/>
                </a:cubicBezTo>
                <a:close/>
                <a:moveTo>
                  <a:pt x="326660" y="710625"/>
                </a:moveTo>
                <a:cubicBezTo>
                  <a:pt x="319213" y="710625"/>
                  <a:pt x="313157" y="704568"/>
                  <a:pt x="313157" y="697121"/>
                </a:cubicBezTo>
                <a:cubicBezTo>
                  <a:pt x="313157" y="693570"/>
                  <a:pt x="314591" y="690087"/>
                  <a:pt x="317109" y="687571"/>
                </a:cubicBezTo>
                <a:lnTo>
                  <a:pt x="338281" y="666399"/>
                </a:lnTo>
                <a:cubicBezTo>
                  <a:pt x="340797" y="663881"/>
                  <a:pt x="344280" y="662447"/>
                  <a:pt x="347831" y="662447"/>
                </a:cubicBezTo>
                <a:cubicBezTo>
                  <a:pt x="355278" y="662447"/>
                  <a:pt x="361335" y="668504"/>
                  <a:pt x="361335" y="675950"/>
                </a:cubicBezTo>
                <a:cubicBezTo>
                  <a:pt x="361335" y="679502"/>
                  <a:pt x="359900" y="682984"/>
                  <a:pt x="357382" y="685500"/>
                </a:cubicBezTo>
                <a:lnTo>
                  <a:pt x="336210" y="706672"/>
                </a:lnTo>
                <a:cubicBezTo>
                  <a:pt x="333694" y="709190"/>
                  <a:pt x="330212" y="710625"/>
                  <a:pt x="326660" y="710625"/>
                </a:cubicBezTo>
                <a:close/>
                <a:moveTo>
                  <a:pt x="384906" y="722669"/>
                </a:moveTo>
                <a:lnTo>
                  <a:pt x="382677" y="722669"/>
                </a:lnTo>
                <a:cubicBezTo>
                  <a:pt x="379608" y="722669"/>
                  <a:pt x="376667" y="721552"/>
                  <a:pt x="374379" y="719522"/>
                </a:cubicBezTo>
                <a:lnTo>
                  <a:pt x="365369" y="711578"/>
                </a:lnTo>
                <a:lnTo>
                  <a:pt x="374415" y="702532"/>
                </a:lnTo>
                <a:cubicBezTo>
                  <a:pt x="377643" y="699303"/>
                  <a:pt x="380148" y="695464"/>
                  <a:pt x="382001" y="691340"/>
                </a:cubicBezTo>
                <a:lnTo>
                  <a:pt x="392951" y="700456"/>
                </a:lnTo>
                <a:cubicBezTo>
                  <a:pt x="395815" y="702844"/>
                  <a:pt x="397468" y="706361"/>
                  <a:pt x="397468" y="710107"/>
                </a:cubicBezTo>
                <a:cubicBezTo>
                  <a:pt x="397468" y="717035"/>
                  <a:pt x="391834" y="722669"/>
                  <a:pt x="384906" y="722669"/>
                </a:cubicBezTo>
                <a:close/>
                <a:moveTo>
                  <a:pt x="492918" y="614269"/>
                </a:moveTo>
                <a:lnTo>
                  <a:pt x="490837" y="614269"/>
                </a:lnTo>
                <a:cubicBezTo>
                  <a:pt x="487814" y="614269"/>
                  <a:pt x="484861" y="613198"/>
                  <a:pt x="482550" y="611258"/>
                </a:cubicBezTo>
                <a:lnTo>
                  <a:pt x="417234" y="556829"/>
                </a:lnTo>
                <a:lnTo>
                  <a:pt x="401802" y="575342"/>
                </a:lnTo>
                <a:lnTo>
                  <a:pt x="465230" y="628189"/>
                </a:lnTo>
                <a:cubicBezTo>
                  <a:pt x="468082" y="630577"/>
                  <a:pt x="469735" y="634094"/>
                  <a:pt x="469735" y="637840"/>
                </a:cubicBezTo>
                <a:cubicBezTo>
                  <a:pt x="469735" y="644768"/>
                  <a:pt x="464101" y="650402"/>
                  <a:pt x="457172" y="650402"/>
                </a:cubicBezTo>
                <a:lnTo>
                  <a:pt x="454544" y="650402"/>
                </a:lnTo>
                <a:cubicBezTo>
                  <a:pt x="451621" y="650402"/>
                  <a:pt x="448762" y="649366"/>
                  <a:pt x="446510" y="647484"/>
                </a:cubicBezTo>
                <a:lnTo>
                  <a:pt x="381089" y="592973"/>
                </a:lnTo>
                <a:lnTo>
                  <a:pt x="365657" y="611486"/>
                </a:lnTo>
                <a:lnTo>
                  <a:pt x="429085" y="664341"/>
                </a:lnTo>
                <a:cubicBezTo>
                  <a:pt x="431948" y="666710"/>
                  <a:pt x="433601" y="670227"/>
                  <a:pt x="433601" y="673973"/>
                </a:cubicBezTo>
                <a:cubicBezTo>
                  <a:pt x="433601" y="680902"/>
                  <a:pt x="427968" y="686536"/>
                  <a:pt x="421039" y="686536"/>
                </a:cubicBezTo>
                <a:cubicBezTo>
                  <a:pt x="416417" y="686536"/>
                  <a:pt x="411912" y="684895"/>
                  <a:pt x="408365" y="681948"/>
                </a:cubicBezTo>
                <a:lnTo>
                  <a:pt x="381483" y="659541"/>
                </a:lnTo>
                <a:cubicBezTo>
                  <a:pt x="375561" y="647438"/>
                  <a:pt x="363393" y="638999"/>
                  <a:pt x="349142" y="638493"/>
                </a:cubicBezTo>
                <a:cubicBezTo>
                  <a:pt x="348448" y="618844"/>
                  <a:pt x="332658" y="603054"/>
                  <a:pt x="313009" y="602360"/>
                </a:cubicBezTo>
                <a:cubicBezTo>
                  <a:pt x="312315" y="582711"/>
                  <a:pt x="296525" y="566920"/>
                  <a:pt x="276876" y="566226"/>
                </a:cubicBezTo>
                <a:cubicBezTo>
                  <a:pt x="276171" y="546118"/>
                  <a:pt x="259703" y="529957"/>
                  <a:pt x="239431" y="529957"/>
                </a:cubicBezTo>
                <a:cubicBezTo>
                  <a:pt x="229533" y="529957"/>
                  <a:pt x="219846" y="533968"/>
                  <a:pt x="212849" y="540966"/>
                </a:cubicBezTo>
                <a:lnTo>
                  <a:pt x="191676" y="562139"/>
                </a:lnTo>
                <a:cubicBezTo>
                  <a:pt x="190413" y="563403"/>
                  <a:pt x="189365" y="564838"/>
                  <a:pt x="188300" y="566261"/>
                </a:cubicBezTo>
                <a:lnTo>
                  <a:pt x="151303" y="544060"/>
                </a:lnTo>
                <a:lnTo>
                  <a:pt x="183737" y="430544"/>
                </a:lnTo>
                <a:lnTo>
                  <a:pt x="265049" y="412465"/>
                </a:lnTo>
                <a:cubicBezTo>
                  <a:pt x="286380" y="407695"/>
                  <a:pt x="308869" y="408730"/>
                  <a:pt x="329671" y="415387"/>
                </a:cubicBezTo>
                <a:lnTo>
                  <a:pt x="347414" y="421063"/>
                </a:lnTo>
                <a:lnTo>
                  <a:pt x="287262" y="451138"/>
                </a:lnTo>
                <a:cubicBezTo>
                  <a:pt x="273518" y="458026"/>
                  <a:pt x="264979" y="471852"/>
                  <a:pt x="264979" y="487225"/>
                </a:cubicBezTo>
                <a:lnTo>
                  <a:pt x="264979" y="489607"/>
                </a:lnTo>
                <a:cubicBezTo>
                  <a:pt x="264979" y="511856"/>
                  <a:pt x="283080" y="529957"/>
                  <a:pt x="305329" y="529957"/>
                </a:cubicBezTo>
                <a:cubicBezTo>
                  <a:pt x="312639" y="529957"/>
                  <a:pt x="319832" y="527970"/>
                  <a:pt x="326083" y="524200"/>
                </a:cubicBezTo>
                <a:lnTo>
                  <a:pt x="370932" y="497305"/>
                </a:lnTo>
                <a:cubicBezTo>
                  <a:pt x="379942" y="491907"/>
                  <a:pt x="392034" y="493089"/>
                  <a:pt x="399815" y="500087"/>
                </a:cubicBezTo>
                <a:lnTo>
                  <a:pt x="501581" y="591673"/>
                </a:lnTo>
                <a:cubicBezTo>
                  <a:pt x="504304" y="594144"/>
                  <a:pt x="505868" y="597649"/>
                  <a:pt x="505868" y="601318"/>
                </a:cubicBezTo>
                <a:cubicBezTo>
                  <a:pt x="505868" y="608465"/>
                  <a:pt x="500064" y="614269"/>
                  <a:pt x="492918" y="614269"/>
                </a:cubicBezTo>
                <a:close/>
                <a:moveTo>
                  <a:pt x="722669" y="474334"/>
                </a:moveTo>
                <a:lnTo>
                  <a:pt x="519754" y="575800"/>
                </a:lnTo>
                <a:cubicBezTo>
                  <a:pt x="519095" y="575100"/>
                  <a:pt x="518407" y="574436"/>
                  <a:pt x="517684" y="573789"/>
                </a:cubicBezTo>
                <a:lnTo>
                  <a:pt x="415935" y="482202"/>
                </a:lnTo>
                <a:cubicBezTo>
                  <a:pt x="407019" y="474158"/>
                  <a:pt x="395493" y="469735"/>
                  <a:pt x="383483" y="469735"/>
                </a:cubicBezTo>
                <a:cubicBezTo>
                  <a:pt x="374702" y="469735"/>
                  <a:pt x="366080" y="472123"/>
                  <a:pt x="358530" y="476651"/>
                </a:cubicBezTo>
                <a:lnTo>
                  <a:pt x="313662" y="503557"/>
                </a:lnTo>
                <a:cubicBezTo>
                  <a:pt x="311145" y="505075"/>
                  <a:pt x="308270" y="505868"/>
                  <a:pt x="305329" y="505868"/>
                </a:cubicBezTo>
                <a:cubicBezTo>
                  <a:pt x="296355" y="505868"/>
                  <a:pt x="289068" y="498581"/>
                  <a:pt x="289068" y="489607"/>
                </a:cubicBezTo>
                <a:lnTo>
                  <a:pt x="289068" y="487225"/>
                </a:lnTo>
                <a:cubicBezTo>
                  <a:pt x="289068" y="481021"/>
                  <a:pt x="292514" y="475458"/>
                  <a:pt x="298054" y="472687"/>
                </a:cubicBezTo>
                <a:lnTo>
                  <a:pt x="365240" y="439094"/>
                </a:lnTo>
                <a:cubicBezTo>
                  <a:pt x="376736" y="433336"/>
                  <a:pt x="390387" y="432049"/>
                  <a:pt x="402778" y="435613"/>
                </a:cubicBezTo>
                <a:lnTo>
                  <a:pt x="478469" y="457231"/>
                </a:lnTo>
                <a:lnTo>
                  <a:pt x="496800" y="457690"/>
                </a:lnTo>
                <a:lnTo>
                  <a:pt x="722669" y="338810"/>
                </a:lnTo>
                <a:close/>
              </a:path>
            </a:pathLst>
          </a:custGeom>
          <a:solidFill>
            <a:srgbClr val="0055FF"/>
          </a:solidFill>
          <a:ln w="149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文本框 38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CC5D9F9C-1DF4-F7C8-B37B-798C217C3B79}"/>
              </a:ext>
            </a:extLst>
          </p:cNvPr>
          <p:cNvSpPr txBox="1"/>
          <p:nvPr/>
        </p:nvSpPr>
        <p:spPr>
          <a:xfrm>
            <a:off x="816550" y="607423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企业自驱增量</a:t>
            </a:r>
            <a:endParaRPr lang="en-US" altLang="zh-CN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文本框 39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F87DC69F-7B7A-F5AB-49FA-BF16E613E811}"/>
              </a:ext>
            </a:extLst>
          </p:cNvPr>
          <p:cNvSpPr txBox="1"/>
          <p:nvPr/>
        </p:nvSpPr>
        <p:spPr>
          <a:xfrm>
            <a:off x="816550" y="1100322"/>
            <a:ext cx="25138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0055FF">
                    <a:lumMod val="20000"/>
                    <a:lumOff val="80000"/>
                    <a:alpha val="76000"/>
                  </a:srgbClr>
                </a:solidFill>
              </a:rPr>
              <a:t>Industry Pain Points</a:t>
            </a:r>
            <a:endParaRPr lang="en-US" altLang="zh-CN" sz="2000" b="1" dirty="0">
              <a:solidFill>
                <a:schemeClr val="accent1">
                  <a:lumMod val="20000"/>
                  <a:lumOff val="80000"/>
                  <a:alpha val="76000"/>
                </a:schemeClr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3F57FAD-6D9A-8756-D4D1-7EDC6460744B}"/>
              </a:ext>
            </a:extLst>
          </p:cNvPr>
          <p:cNvSpPr/>
          <p:nvPr/>
        </p:nvSpPr>
        <p:spPr>
          <a:xfrm>
            <a:off x="301336" y="749537"/>
            <a:ext cx="238991" cy="238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6C6E08E-5635-E1EA-6E13-1B3CCF6DAE21}"/>
              </a:ext>
            </a:extLst>
          </p:cNvPr>
          <p:cNvSpPr/>
          <p:nvPr/>
        </p:nvSpPr>
        <p:spPr>
          <a:xfrm>
            <a:off x="446809" y="749537"/>
            <a:ext cx="238991" cy="238991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DA32F248-CDFD-9539-B343-0038A5C4739C}"/>
              </a:ext>
            </a:extLst>
          </p:cNvPr>
          <p:cNvSpPr/>
          <p:nvPr/>
        </p:nvSpPr>
        <p:spPr>
          <a:xfrm>
            <a:off x="1816013" y="2633243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任意形状 47">
            <a:extLst>
              <a:ext uri="{FF2B5EF4-FFF2-40B4-BE49-F238E27FC236}">
                <a16:creationId xmlns:a16="http://schemas.microsoft.com/office/drawing/2014/main" id="{B2ADB148-67FC-F61C-7667-EDB19B7D31D6}"/>
              </a:ext>
            </a:extLst>
          </p:cNvPr>
          <p:cNvSpPr/>
          <p:nvPr/>
        </p:nvSpPr>
        <p:spPr>
          <a:xfrm>
            <a:off x="1835063" y="2642768"/>
            <a:ext cx="190500" cy="190500"/>
          </a:xfrm>
          <a:custGeom>
            <a:avLst/>
            <a:gdLst>
              <a:gd name="connsiteX0" fmla="*/ 66675 w 190500"/>
              <a:gd name="connsiteY0" fmla="*/ 114300 h 190500"/>
              <a:gd name="connsiteX1" fmla="*/ 66675 w 190500"/>
              <a:gd name="connsiteY1" fmla="*/ 142875 h 190500"/>
              <a:gd name="connsiteX2" fmla="*/ 123825 w 190500"/>
              <a:gd name="connsiteY2" fmla="*/ 142875 h 190500"/>
              <a:gd name="connsiteX3" fmla="*/ 123825 w 190500"/>
              <a:gd name="connsiteY3" fmla="*/ 114300 h 190500"/>
              <a:gd name="connsiteX4" fmla="*/ 190500 w 190500"/>
              <a:gd name="connsiteY4" fmla="*/ 114300 h 190500"/>
              <a:gd name="connsiteX5" fmla="*/ 190500 w 190500"/>
              <a:gd name="connsiteY5" fmla="*/ 180975 h 190500"/>
              <a:gd name="connsiteX6" fmla="*/ 180975 w 190500"/>
              <a:gd name="connsiteY6" fmla="*/ 190500 h 190500"/>
              <a:gd name="connsiteX7" fmla="*/ 9525 w 190500"/>
              <a:gd name="connsiteY7" fmla="*/ 190500 h 190500"/>
              <a:gd name="connsiteX8" fmla="*/ 0 w 190500"/>
              <a:gd name="connsiteY8" fmla="*/ 180975 h 190500"/>
              <a:gd name="connsiteX9" fmla="*/ 0 w 190500"/>
              <a:gd name="connsiteY9" fmla="*/ 114300 h 190500"/>
              <a:gd name="connsiteX10" fmla="*/ 66675 w 190500"/>
              <a:gd name="connsiteY10" fmla="*/ 114300 h 190500"/>
              <a:gd name="connsiteX11" fmla="*/ 85725 w 190500"/>
              <a:gd name="connsiteY11" fmla="*/ 95250 h 190500"/>
              <a:gd name="connsiteX12" fmla="*/ 104775 w 190500"/>
              <a:gd name="connsiteY12" fmla="*/ 95250 h 190500"/>
              <a:gd name="connsiteX13" fmla="*/ 104775 w 190500"/>
              <a:gd name="connsiteY13" fmla="*/ 123825 h 190500"/>
              <a:gd name="connsiteX14" fmla="*/ 85725 w 190500"/>
              <a:gd name="connsiteY14" fmla="*/ 123825 h 190500"/>
              <a:gd name="connsiteX15" fmla="*/ 85725 w 190500"/>
              <a:gd name="connsiteY15" fmla="*/ 95250 h 190500"/>
              <a:gd name="connsiteX16" fmla="*/ 47625 w 190500"/>
              <a:gd name="connsiteY16" fmla="*/ 38100 h 190500"/>
              <a:gd name="connsiteX17" fmla="*/ 47625 w 190500"/>
              <a:gd name="connsiteY17" fmla="*/ 9525 h 190500"/>
              <a:gd name="connsiteX18" fmla="*/ 57150 w 190500"/>
              <a:gd name="connsiteY18" fmla="*/ 0 h 190500"/>
              <a:gd name="connsiteX19" fmla="*/ 133350 w 190500"/>
              <a:gd name="connsiteY19" fmla="*/ 0 h 190500"/>
              <a:gd name="connsiteX20" fmla="*/ 142875 w 190500"/>
              <a:gd name="connsiteY20" fmla="*/ 9525 h 190500"/>
              <a:gd name="connsiteX21" fmla="*/ 142875 w 190500"/>
              <a:gd name="connsiteY21" fmla="*/ 38100 h 190500"/>
              <a:gd name="connsiteX22" fmla="*/ 180975 w 190500"/>
              <a:gd name="connsiteY22" fmla="*/ 38100 h 190500"/>
              <a:gd name="connsiteX23" fmla="*/ 190500 w 190500"/>
              <a:gd name="connsiteY23" fmla="*/ 47625 h 190500"/>
              <a:gd name="connsiteX24" fmla="*/ 190500 w 190500"/>
              <a:gd name="connsiteY24" fmla="*/ 95250 h 190500"/>
              <a:gd name="connsiteX25" fmla="*/ 123825 w 190500"/>
              <a:gd name="connsiteY25" fmla="*/ 95250 h 190500"/>
              <a:gd name="connsiteX26" fmla="*/ 123825 w 190500"/>
              <a:gd name="connsiteY26" fmla="*/ 76200 h 190500"/>
              <a:gd name="connsiteX27" fmla="*/ 66675 w 190500"/>
              <a:gd name="connsiteY27" fmla="*/ 76200 h 190500"/>
              <a:gd name="connsiteX28" fmla="*/ 66675 w 190500"/>
              <a:gd name="connsiteY28" fmla="*/ 95250 h 190500"/>
              <a:gd name="connsiteX29" fmla="*/ 0 w 190500"/>
              <a:gd name="connsiteY29" fmla="*/ 95250 h 190500"/>
              <a:gd name="connsiteX30" fmla="*/ 0 w 190500"/>
              <a:gd name="connsiteY30" fmla="*/ 47625 h 190500"/>
              <a:gd name="connsiteX31" fmla="*/ 9525 w 190500"/>
              <a:gd name="connsiteY31" fmla="*/ 38100 h 190500"/>
              <a:gd name="connsiteX32" fmla="*/ 47625 w 190500"/>
              <a:gd name="connsiteY32" fmla="*/ 38100 h 190500"/>
              <a:gd name="connsiteX33" fmla="*/ 66675 w 190500"/>
              <a:gd name="connsiteY33" fmla="*/ 19050 h 190500"/>
              <a:gd name="connsiteX34" fmla="*/ 66675 w 190500"/>
              <a:gd name="connsiteY34" fmla="*/ 38100 h 190500"/>
              <a:gd name="connsiteX35" fmla="*/ 123825 w 190500"/>
              <a:gd name="connsiteY35" fmla="*/ 38100 h 190500"/>
              <a:gd name="connsiteX36" fmla="*/ 123825 w 190500"/>
              <a:gd name="connsiteY36" fmla="*/ 19050 h 190500"/>
              <a:gd name="connsiteX37" fmla="*/ 66675 w 190500"/>
              <a:gd name="connsiteY37" fmla="*/ 190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90500" h="190500">
                <a:moveTo>
                  <a:pt x="66675" y="114300"/>
                </a:moveTo>
                <a:lnTo>
                  <a:pt x="66675" y="142875"/>
                </a:lnTo>
                <a:lnTo>
                  <a:pt x="123825" y="142875"/>
                </a:lnTo>
                <a:lnTo>
                  <a:pt x="123825" y="114300"/>
                </a:lnTo>
                <a:lnTo>
                  <a:pt x="190500" y="114300"/>
                </a:lnTo>
                <a:lnTo>
                  <a:pt x="190500" y="180975"/>
                </a:lnTo>
                <a:cubicBezTo>
                  <a:pt x="190500" y="186236"/>
                  <a:pt x="186236" y="190500"/>
                  <a:pt x="180975" y="190500"/>
                </a:cubicBezTo>
                <a:lnTo>
                  <a:pt x="9525" y="190500"/>
                </a:lnTo>
                <a:cubicBezTo>
                  <a:pt x="4264" y="190500"/>
                  <a:pt x="0" y="186236"/>
                  <a:pt x="0" y="180975"/>
                </a:cubicBezTo>
                <a:lnTo>
                  <a:pt x="0" y="114300"/>
                </a:lnTo>
                <a:lnTo>
                  <a:pt x="66675" y="114300"/>
                </a:lnTo>
                <a:close/>
                <a:moveTo>
                  <a:pt x="85725" y="95250"/>
                </a:moveTo>
                <a:lnTo>
                  <a:pt x="104775" y="95250"/>
                </a:lnTo>
                <a:lnTo>
                  <a:pt x="104775" y="123825"/>
                </a:lnTo>
                <a:lnTo>
                  <a:pt x="85725" y="123825"/>
                </a:lnTo>
                <a:lnTo>
                  <a:pt x="85725" y="95250"/>
                </a:lnTo>
                <a:close/>
                <a:moveTo>
                  <a:pt x="47625" y="38100"/>
                </a:moveTo>
                <a:lnTo>
                  <a:pt x="47625" y="9525"/>
                </a:lnTo>
                <a:cubicBezTo>
                  <a:pt x="47625" y="4264"/>
                  <a:pt x="51889" y="0"/>
                  <a:pt x="57150" y="0"/>
                </a:cubicBezTo>
                <a:lnTo>
                  <a:pt x="133350" y="0"/>
                </a:lnTo>
                <a:cubicBezTo>
                  <a:pt x="138611" y="0"/>
                  <a:pt x="142875" y="4264"/>
                  <a:pt x="142875" y="9525"/>
                </a:cubicBezTo>
                <a:lnTo>
                  <a:pt x="142875" y="38100"/>
                </a:lnTo>
                <a:lnTo>
                  <a:pt x="180975" y="38100"/>
                </a:lnTo>
                <a:cubicBezTo>
                  <a:pt x="186236" y="38100"/>
                  <a:pt x="190500" y="42364"/>
                  <a:pt x="190500" y="47625"/>
                </a:cubicBezTo>
                <a:lnTo>
                  <a:pt x="190500" y="95250"/>
                </a:lnTo>
                <a:lnTo>
                  <a:pt x="123825" y="95250"/>
                </a:lnTo>
                <a:lnTo>
                  <a:pt x="123825" y="76200"/>
                </a:lnTo>
                <a:lnTo>
                  <a:pt x="66675" y="76200"/>
                </a:lnTo>
                <a:lnTo>
                  <a:pt x="66675" y="95250"/>
                </a:lnTo>
                <a:lnTo>
                  <a:pt x="0" y="95250"/>
                </a:lnTo>
                <a:lnTo>
                  <a:pt x="0" y="47625"/>
                </a:lnTo>
                <a:cubicBezTo>
                  <a:pt x="0" y="42364"/>
                  <a:pt x="4264" y="38100"/>
                  <a:pt x="9525" y="38100"/>
                </a:cubicBezTo>
                <a:lnTo>
                  <a:pt x="47625" y="38100"/>
                </a:lnTo>
                <a:close/>
                <a:moveTo>
                  <a:pt x="66675" y="19050"/>
                </a:moveTo>
                <a:lnTo>
                  <a:pt x="66675" y="38100"/>
                </a:lnTo>
                <a:lnTo>
                  <a:pt x="123825" y="38100"/>
                </a:lnTo>
                <a:lnTo>
                  <a:pt x="123825" y="19050"/>
                </a:lnTo>
                <a:lnTo>
                  <a:pt x="66675" y="190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A5ED30C1-1974-C777-AADE-D2C23B226951}"/>
              </a:ext>
            </a:extLst>
          </p:cNvPr>
          <p:cNvSpPr/>
          <p:nvPr/>
        </p:nvSpPr>
        <p:spPr>
          <a:xfrm>
            <a:off x="2408740" y="378647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0271A74B-4828-1927-437C-AAEA87239716}"/>
              </a:ext>
            </a:extLst>
          </p:cNvPr>
          <p:cNvSpPr/>
          <p:nvPr/>
        </p:nvSpPr>
        <p:spPr>
          <a:xfrm>
            <a:off x="2427789" y="3815050"/>
            <a:ext cx="190500" cy="171450"/>
          </a:xfrm>
          <a:custGeom>
            <a:avLst/>
            <a:gdLst>
              <a:gd name="connsiteX0" fmla="*/ 0 w 190500"/>
              <a:gd name="connsiteY0" fmla="*/ 57093 h 171450"/>
              <a:gd name="connsiteX1" fmla="*/ 57017 w 190500"/>
              <a:gd name="connsiteY1" fmla="*/ 0 h 171450"/>
              <a:gd name="connsiteX2" fmla="*/ 57150 w 190500"/>
              <a:gd name="connsiteY2" fmla="*/ 0 h 171450"/>
              <a:gd name="connsiteX3" fmla="*/ 133350 w 190500"/>
              <a:gd name="connsiteY3" fmla="*/ 0 h 171450"/>
              <a:gd name="connsiteX4" fmla="*/ 190500 w 190500"/>
              <a:gd name="connsiteY4" fmla="*/ 57093 h 171450"/>
              <a:gd name="connsiteX5" fmla="*/ 190500 w 190500"/>
              <a:gd name="connsiteY5" fmla="*/ 171450 h 171450"/>
              <a:gd name="connsiteX6" fmla="*/ 57150 w 190500"/>
              <a:gd name="connsiteY6" fmla="*/ 171450 h 171450"/>
              <a:gd name="connsiteX7" fmla="*/ 0 w 190500"/>
              <a:gd name="connsiteY7" fmla="*/ 114357 h 171450"/>
              <a:gd name="connsiteX8" fmla="*/ 0 w 190500"/>
              <a:gd name="connsiteY8" fmla="*/ 57093 h 171450"/>
              <a:gd name="connsiteX9" fmla="*/ 114300 w 190500"/>
              <a:gd name="connsiteY9" fmla="*/ 76200 h 171450"/>
              <a:gd name="connsiteX10" fmla="*/ 114300 w 190500"/>
              <a:gd name="connsiteY10" fmla="*/ 95250 h 171450"/>
              <a:gd name="connsiteX11" fmla="*/ 133350 w 190500"/>
              <a:gd name="connsiteY11" fmla="*/ 95250 h 171450"/>
              <a:gd name="connsiteX12" fmla="*/ 133350 w 190500"/>
              <a:gd name="connsiteY12" fmla="*/ 76200 h 171450"/>
              <a:gd name="connsiteX13" fmla="*/ 114300 w 190500"/>
              <a:gd name="connsiteY13" fmla="*/ 76200 h 171450"/>
              <a:gd name="connsiteX14" fmla="*/ 57150 w 190500"/>
              <a:gd name="connsiteY14" fmla="*/ 76200 h 171450"/>
              <a:gd name="connsiteX15" fmla="*/ 57150 w 190500"/>
              <a:gd name="connsiteY15" fmla="*/ 95250 h 171450"/>
              <a:gd name="connsiteX16" fmla="*/ 76200 w 190500"/>
              <a:gd name="connsiteY16" fmla="*/ 95250 h 171450"/>
              <a:gd name="connsiteX17" fmla="*/ 76200 w 190500"/>
              <a:gd name="connsiteY17" fmla="*/ 76200 h 171450"/>
              <a:gd name="connsiteX18" fmla="*/ 57150 w 190500"/>
              <a:gd name="connsiteY18" fmla="*/ 7620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0500" h="171450">
                <a:moveTo>
                  <a:pt x="0" y="57093"/>
                </a:moveTo>
                <a:cubicBezTo>
                  <a:pt x="-21" y="25582"/>
                  <a:pt x="25506" y="21"/>
                  <a:pt x="57017" y="0"/>
                </a:cubicBezTo>
                <a:cubicBezTo>
                  <a:pt x="57061" y="0"/>
                  <a:pt x="57106" y="0"/>
                  <a:pt x="57150" y="0"/>
                </a:cubicBezTo>
                <a:lnTo>
                  <a:pt x="133350" y="0"/>
                </a:lnTo>
                <a:cubicBezTo>
                  <a:pt x="164906" y="0"/>
                  <a:pt x="190500" y="25670"/>
                  <a:pt x="190500" y="57093"/>
                </a:cubicBezTo>
                <a:lnTo>
                  <a:pt x="190500" y="171450"/>
                </a:lnTo>
                <a:lnTo>
                  <a:pt x="57150" y="171450"/>
                </a:lnTo>
                <a:cubicBezTo>
                  <a:pt x="25594" y="171450"/>
                  <a:pt x="0" y="145780"/>
                  <a:pt x="0" y="114357"/>
                </a:cubicBezTo>
                <a:lnTo>
                  <a:pt x="0" y="57093"/>
                </a:lnTo>
                <a:close/>
                <a:moveTo>
                  <a:pt x="114300" y="76200"/>
                </a:moveTo>
                <a:lnTo>
                  <a:pt x="114300" y="95250"/>
                </a:lnTo>
                <a:lnTo>
                  <a:pt x="133350" y="95250"/>
                </a:lnTo>
                <a:lnTo>
                  <a:pt x="133350" y="76200"/>
                </a:lnTo>
                <a:lnTo>
                  <a:pt x="114300" y="76200"/>
                </a:lnTo>
                <a:close/>
                <a:moveTo>
                  <a:pt x="57150" y="76200"/>
                </a:moveTo>
                <a:lnTo>
                  <a:pt x="57150" y="95250"/>
                </a:lnTo>
                <a:lnTo>
                  <a:pt x="76200" y="95250"/>
                </a:lnTo>
                <a:lnTo>
                  <a:pt x="76200" y="76200"/>
                </a:lnTo>
                <a:lnTo>
                  <a:pt x="57150" y="762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3231840A-A44A-BACC-45E4-8F08966DFE41}"/>
              </a:ext>
            </a:extLst>
          </p:cNvPr>
          <p:cNvSpPr/>
          <p:nvPr/>
        </p:nvSpPr>
        <p:spPr>
          <a:xfrm>
            <a:off x="1816013" y="4984757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4570CAE2-84D7-BC85-5206-635FDBF36E4D}"/>
              </a:ext>
            </a:extLst>
          </p:cNvPr>
          <p:cNvSpPr/>
          <p:nvPr/>
        </p:nvSpPr>
        <p:spPr>
          <a:xfrm>
            <a:off x="1839956" y="5008704"/>
            <a:ext cx="180689" cy="180694"/>
          </a:xfrm>
          <a:custGeom>
            <a:avLst/>
            <a:gdLst>
              <a:gd name="connsiteX0" fmla="*/ 29740 w 180689"/>
              <a:gd name="connsiteY0" fmla="*/ 97086 h 180694"/>
              <a:gd name="connsiteX1" fmla="*/ 47151 w 180689"/>
              <a:gd name="connsiteY1" fmla="*/ 114508 h 180694"/>
              <a:gd name="connsiteX2" fmla="*/ 60639 w 180689"/>
              <a:gd name="connsiteY2" fmla="*/ 101020 h 180694"/>
              <a:gd name="connsiteX3" fmla="*/ 43208 w 180689"/>
              <a:gd name="connsiteY3" fmla="*/ 83618 h 180694"/>
              <a:gd name="connsiteX4" fmla="*/ 56676 w 180689"/>
              <a:gd name="connsiteY4" fmla="*/ 70150 h 180694"/>
              <a:gd name="connsiteX5" fmla="*/ 74098 w 180689"/>
              <a:gd name="connsiteY5" fmla="*/ 87561 h 180694"/>
              <a:gd name="connsiteX6" fmla="*/ 87566 w 180689"/>
              <a:gd name="connsiteY6" fmla="*/ 74093 h 180694"/>
              <a:gd name="connsiteX7" fmla="*/ 70164 w 180689"/>
              <a:gd name="connsiteY7" fmla="*/ 56672 h 180694"/>
              <a:gd name="connsiteX8" fmla="*/ 83632 w 180689"/>
              <a:gd name="connsiteY8" fmla="*/ 43203 h 180694"/>
              <a:gd name="connsiteX9" fmla="*/ 101025 w 180689"/>
              <a:gd name="connsiteY9" fmla="*/ 60634 h 180694"/>
              <a:gd name="connsiteX10" fmla="*/ 114503 w 180689"/>
              <a:gd name="connsiteY10" fmla="*/ 47156 h 180694"/>
              <a:gd name="connsiteX11" fmla="*/ 97082 w 180689"/>
              <a:gd name="connsiteY11" fmla="*/ 29745 h 180694"/>
              <a:gd name="connsiteX12" fmla="*/ 124028 w 180689"/>
              <a:gd name="connsiteY12" fmla="*/ 2808 h 180694"/>
              <a:gd name="connsiteX13" fmla="*/ 137496 w 180689"/>
              <a:gd name="connsiteY13" fmla="*/ 2808 h 180694"/>
              <a:gd name="connsiteX14" fmla="*/ 177901 w 180689"/>
              <a:gd name="connsiteY14" fmla="*/ 43213 h 180694"/>
              <a:gd name="connsiteX15" fmla="*/ 177901 w 180689"/>
              <a:gd name="connsiteY15" fmla="*/ 56681 h 180694"/>
              <a:gd name="connsiteX16" fmla="*/ 56676 w 180689"/>
              <a:gd name="connsiteY16" fmla="*/ 177906 h 180694"/>
              <a:gd name="connsiteX17" fmla="*/ 43208 w 180689"/>
              <a:gd name="connsiteY17" fmla="*/ 177906 h 180694"/>
              <a:gd name="connsiteX18" fmla="*/ 2803 w 180689"/>
              <a:gd name="connsiteY18" fmla="*/ 137501 h 180694"/>
              <a:gd name="connsiteX19" fmla="*/ 2803 w 180689"/>
              <a:gd name="connsiteY19" fmla="*/ 124033 h 180694"/>
              <a:gd name="connsiteX20" fmla="*/ 29740 w 180689"/>
              <a:gd name="connsiteY20" fmla="*/ 97086 h 180694"/>
              <a:gd name="connsiteX21" fmla="*/ 110559 w 180689"/>
              <a:gd name="connsiteY21" fmla="*/ 150960 h 180694"/>
              <a:gd name="connsiteX22" fmla="*/ 150974 w 180689"/>
              <a:gd name="connsiteY22" fmla="*/ 110555 h 180694"/>
              <a:gd name="connsiteX23" fmla="*/ 176082 w 180689"/>
              <a:gd name="connsiteY23" fmla="*/ 135663 h 180694"/>
              <a:gd name="connsiteX24" fmla="*/ 176082 w 180689"/>
              <a:gd name="connsiteY24" fmla="*/ 176077 h 180694"/>
              <a:gd name="connsiteX25" fmla="*/ 135677 w 180689"/>
              <a:gd name="connsiteY25" fmla="*/ 176077 h 180694"/>
              <a:gd name="connsiteX26" fmla="*/ 110559 w 180689"/>
              <a:gd name="connsiteY26" fmla="*/ 150960 h 180694"/>
              <a:gd name="connsiteX27" fmla="*/ 29740 w 180689"/>
              <a:gd name="connsiteY27" fmla="*/ 70140 h 180694"/>
              <a:gd name="connsiteX28" fmla="*/ 2794 w 180689"/>
              <a:gd name="connsiteY28" fmla="*/ 43203 h 180694"/>
              <a:gd name="connsiteX29" fmla="*/ 2786 w 180689"/>
              <a:gd name="connsiteY29" fmla="*/ 29733 h 180694"/>
              <a:gd name="connsiteX30" fmla="*/ 2794 w 180689"/>
              <a:gd name="connsiteY30" fmla="*/ 29725 h 180694"/>
              <a:gd name="connsiteX31" fmla="*/ 29740 w 180689"/>
              <a:gd name="connsiteY31" fmla="*/ 2789 h 180694"/>
              <a:gd name="connsiteX32" fmla="*/ 43208 w 180689"/>
              <a:gd name="connsiteY32" fmla="*/ 2789 h 180694"/>
              <a:gd name="connsiteX33" fmla="*/ 70164 w 180689"/>
              <a:gd name="connsiteY33" fmla="*/ 29725 h 180694"/>
              <a:gd name="connsiteX34" fmla="*/ 29740 w 180689"/>
              <a:gd name="connsiteY34" fmla="*/ 70140 h 18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0689" h="180694">
                <a:moveTo>
                  <a:pt x="29740" y="97086"/>
                </a:moveTo>
                <a:lnTo>
                  <a:pt x="47151" y="114508"/>
                </a:lnTo>
                <a:lnTo>
                  <a:pt x="60639" y="101020"/>
                </a:lnTo>
                <a:lnTo>
                  <a:pt x="43208" y="83618"/>
                </a:lnTo>
                <a:lnTo>
                  <a:pt x="56676" y="70150"/>
                </a:lnTo>
                <a:lnTo>
                  <a:pt x="74098" y="87561"/>
                </a:lnTo>
                <a:lnTo>
                  <a:pt x="87566" y="74093"/>
                </a:lnTo>
                <a:lnTo>
                  <a:pt x="70164" y="56672"/>
                </a:lnTo>
                <a:lnTo>
                  <a:pt x="83632" y="43203"/>
                </a:lnTo>
                <a:lnTo>
                  <a:pt x="101025" y="60634"/>
                </a:lnTo>
                <a:lnTo>
                  <a:pt x="114503" y="47156"/>
                </a:lnTo>
                <a:lnTo>
                  <a:pt x="97082" y="29745"/>
                </a:lnTo>
                <a:lnTo>
                  <a:pt x="124028" y="2808"/>
                </a:lnTo>
                <a:cubicBezTo>
                  <a:pt x="127747" y="-911"/>
                  <a:pt x="133777" y="-911"/>
                  <a:pt x="137496" y="2808"/>
                </a:cubicBezTo>
                <a:lnTo>
                  <a:pt x="177901" y="43213"/>
                </a:lnTo>
                <a:cubicBezTo>
                  <a:pt x="181620" y="46932"/>
                  <a:pt x="181620" y="52962"/>
                  <a:pt x="177901" y="56681"/>
                </a:cubicBezTo>
                <a:lnTo>
                  <a:pt x="56676" y="177906"/>
                </a:lnTo>
                <a:cubicBezTo>
                  <a:pt x="52957" y="181624"/>
                  <a:pt x="46928" y="181624"/>
                  <a:pt x="43208" y="177906"/>
                </a:cubicBezTo>
                <a:lnTo>
                  <a:pt x="2803" y="137501"/>
                </a:lnTo>
                <a:cubicBezTo>
                  <a:pt x="-915" y="133781"/>
                  <a:pt x="-915" y="127752"/>
                  <a:pt x="2803" y="124033"/>
                </a:cubicBezTo>
                <a:lnTo>
                  <a:pt x="29740" y="97086"/>
                </a:lnTo>
                <a:close/>
                <a:moveTo>
                  <a:pt x="110559" y="150960"/>
                </a:moveTo>
                <a:lnTo>
                  <a:pt x="150974" y="110555"/>
                </a:lnTo>
                <a:lnTo>
                  <a:pt x="176082" y="135663"/>
                </a:lnTo>
                <a:lnTo>
                  <a:pt x="176082" y="176077"/>
                </a:lnTo>
                <a:lnTo>
                  <a:pt x="135677" y="176077"/>
                </a:lnTo>
                <a:lnTo>
                  <a:pt x="110559" y="150960"/>
                </a:lnTo>
                <a:close/>
                <a:moveTo>
                  <a:pt x="29740" y="70140"/>
                </a:moveTo>
                <a:lnTo>
                  <a:pt x="2794" y="43203"/>
                </a:lnTo>
                <a:cubicBezTo>
                  <a:pt x="-928" y="39486"/>
                  <a:pt x="-932" y="33455"/>
                  <a:pt x="2786" y="29733"/>
                </a:cubicBezTo>
                <a:cubicBezTo>
                  <a:pt x="2789" y="29730"/>
                  <a:pt x="2791" y="29728"/>
                  <a:pt x="2794" y="29725"/>
                </a:cubicBezTo>
                <a:lnTo>
                  <a:pt x="29740" y="2789"/>
                </a:lnTo>
                <a:cubicBezTo>
                  <a:pt x="33459" y="-930"/>
                  <a:pt x="39489" y="-930"/>
                  <a:pt x="43208" y="2789"/>
                </a:cubicBezTo>
                <a:lnTo>
                  <a:pt x="70164" y="29725"/>
                </a:lnTo>
                <a:lnTo>
                  <a:pt x="29740" y="7014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805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EDE5956-917B-4BE8-9807-B02255E0F52C}"/>
              </a:ext>
            </a:extLst>
          </p:cNvPr>
          <p:cNvGrpSpPr/>
          <p:nvPr/>
        </p:nvGrpSpPr>
        <p:grpSpPr>
          <a:xfrm>
            <a:off x="538675" y="1811602"/>
            <a:ext cx="3359315" cy="3892379"/>
            <a:chOff x="538675" y="2241924"/>
            <a:chExt cx="3359315" cy="3892379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EC5C1795-92A3-4742-A73A-1E72CA4A19D5}"/>
                </a:ext>
              </a:extLst>
            </p:cNvPr>
            <p:cNvGrpSpPr/>
            <p:nvPr/>
          </p:nvGrpSpPr>
          <p:grpSpPr>
            <a:xfrm>
              <a:off x="812762" y="3284023"/>
              <a:ext cx="2656245" cy="2820070"/>
              <a:chOff x="1878582" y="3649786"/>
              <a:chExt cx="2656245" cy="2820070"/>
            </a:xfrm>
          </p:grpSpPr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A460F359-8984-4A09-AB49-62E769FC2B1D}"/>
                  </a:ext>
                </a:extLst>
              </p:cNvPr>
              <p:cNvSpPr/>
              <p:nvPr/>
            </p:nvSpPr>
            <p:spPr>
              <a:xfrm flipV="1">
                <a:off x="1878584" y="37132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>
                    <a:lumMod val="60000"/>
                    <a:lumOff val="40000"/>
                    <a:alpha val="42000"/>
                  </a:schemeClr>
                </a:soli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AAEFE490-8B15-4DC9-940D-306B55E42568}"/>
                  </a:ext>
                </a:extLst>
              </p:cNvPr>
              <p:cNvSpPr/>
              <p:nvPr/>
            </p:nvSpPr>
            <p:spPr>
              <a:xfrm flipV="1">
                <a:off x="1878583" y="368153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1054EFA8-98AF-4774-9B6F-771B78C7F0F2}"/>
                  </a:ext>
                </a:extLst>
              </p:cNvPr>
              <p:cNvSpPr/>
              <p:nvPr/>
            </p:nvSpPr>
            <p:spPr>
              <a:xfrm flipV="1">
                <a:off x="1878582" y="36497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52000">
                    <a:schemeClr val="accent1">
                      <a:lumMod val="60000"/>
                      <a:lumOff val="40000"/>
                      <a:alpha val="0"/>
                    </a:schemeClr>
                  </a:gs>
                  <a:gs pos="85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F3AD8C70-06D5-4DC0-8CC0-09AD9A6BD292}"/>
                </a:ext>
              </a:extLst>
            </p:cNvPr>
            <p:cNvSpPr/>
            <p:nvPr/>
          </p:nvSpPr>
          <p:spPr>
            <a:xfrm flipV="1">
              <a:off x="538675" y="4551164"/>
              <a:ext cx="3359315" cy="699145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2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AC3A9B0E-2E35-47FF-BC86-E9FEAE8613CC}"/>
                </a:ext>
              </a:extLst>
            </p:cNvPr>
            <p:cNvSpPr/>
            <p:nvPr/>
          </p:nvSpPr>
          <p:spPr>
            <a:xfrm flipV="1">
              <a:off x="796171" y="3377733"/>
              <a:ext cx="2656243" cy="275657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0"/>
                  </a:schemeClr>
                </a:gs>
                <a:gs pos="85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scene3d>
              <a:camera prst="perspectiveRelaxedModerately" fov="4500000">
                <a:rot lat="1680000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C53D5C6E-90FA-4A53-B055-FFD21ADB1865}"/>
                </a:ext>
              </a:extLst>
            </p:cNvPr>
            <p:cNvSpPr/>
            <p:nvPr/>
          </p:nvSpPr>
          <p:spPr>
            <a:xfrm>
              <a:off x="722243" y="4338175"/>
              <a:ext cx="2804097" cy="7752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AD88E69A-C23A-4147-A646-2CFACAAE37B2}"/>
                </a:ext>
              </a:extLst>
            </p:cNvPr>
            <p:cNvGrpSpPr/>
            <p:nvPr/>
          </p:nvGrpSpPr>
          <p:grpSpPr>
            <a:xfrm>
              <a:off x="584120" y="2241924"/>
              <a:ext cx="3164825" cy="2621305"/>
              <a:chOff x="663076" y="1781080"/>
              <a:chExt cx="3164825" cy="2621305"/>
            </a:xfrm>
          </p:grpSpPr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48F9A424-851B-4970-AA8E-0820D3D2DDED}"/>
                  </a:ext>
                </a:extLst>
              </p:cNvPr>
              <p:cNvGrpSpPr/>
              <p:nvPr/>
            </p:nvGrpSpPr>
            <p:grpSpPr>
              <a:xfrm>
                <a:off x="663076" y="2709644"/>
                <a:ext cx="3164825" cy="1692741"/>
                <a:chOff x="663076" y="3414273"/>
                <a:chExt cx="3164825" cy="1692741"/>
              </a:xfrm>
            </p:grpSpPr>
            <p:sp>
              <p:nvSpPr>
                <p:cNvPr id="204" name="梯形 203">
                  <a:extLst>
                    <a:ext uri="{FF2B5EF4-FFF2-40B4-BE49-F238E27FC236}">
                      <a16:creationId xmlns:a16="http://schemas.microsoft.com/office/drawing/2014/main" id="{1984C8AF-3119-4727-9A0E-82ADBFFA1237}"/>
                    </a:ext>
                  </a:extLst>
                </p:cNvPr>
                <p:cNvSpPr/>
                <p:nvPr/>
              </p:nvSpPr>
              <p:spPr>
                <a:xfrm flipV="1">
                  <a:off x="663076" y="3414273"/>
                  <a:ext cx="3164825" cy="1692741"/>
                </a:xfrm>
                <a:prstGeom prst="trapezoid">
                  <a:avLst>
                    <a:gd name="adj" fmla="val 25855"/>
                  </a:avLst>
                </a:prstGeom>
                <a:gradFill>
                  <a:gsLst>
                    <a:gs pos="7000">
                      <a:schemeClr val="accent1">
                        <a:alpha val="0"/>
                      </a:schemeClr>
                    </a:gs>
                    <a:gs pos="50000">
                      <a:schemeClr val="accent1">
                        <a:alpha val="5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梯形 204">
                  <a:extLst>
                    <a:ext uri="{FF2B5EF4-FFF2-40B4-BE49-F238E27FC236}">
                      <a16:creationId xmlns:a16="http://schemas.microsoft.com/office/drawing/2014/main" id="{84D1C094-DDE6-4E7E-BE11-B64712B2A6C7}"/>
                    </a:ext>
                  </a:extLst>
                </p:cNvPr>
                <p:cNvSpPr/>
                <p:nvPr/>
              </p:nvSpPr>
              <p:spPr>
                <a:xfrm flipV="1">
                  <a:off x="772103" y="3533109"/>
                  <a:ext cx="2942645" cy="1573905"/>
                </a:xfrm>
                <a:prstGeom prst="trapezoid">
                  <a:avLst>
                    <a:gd name="adj" fmla="val 25855"/>
                  </a:avLst>
                </a:prstGeom>
                <a:gradFill>
                  <a:gsLst>
                    <a:gs pos="8000">
                      <a:schemeClr val="accent1">
                        <a:alpha val="0"/>
                      </a:schemeClr>
                    </a:gs>
                    <a:gs pos="50000">
                      <a:schemeClr val="accent1">
                        <a:alpha val="600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7956A411-6C3C-475C-9FA6-2E507F8ED4A3}"/>
                  </a:ext>
                </a:extLst>
              </p:cNvPr>
              <p:cNvSpPr/>
              <p:nvPr/>
            </p:nvSpPr>
            <p:spPr>
              <a:xfrm flipH="1">
                <a:off x="1422307" y="2038682"/>
                <a:ext cx="1587595" cy="1587595"/>
              </a:xfrm>
              <a:prstGeom prst="ellipse">
                <a:avLst/>
              </a:prstGeom>
              <a:noFill/>
              <a:ln w="76200" cap="flat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ysDash"/>
                <a:miter lim="800000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E43863E7-D3EF-4DA3-BD92-F9D6837502E5}"/>
                  </a:ext>
                </a:extLst>
              </p:cNvPr>
              <p:cNvSpPr/>
              <p:nvPr/>
            </p:nvSpPr>
            <p:spPr>
              <a:xfrm flipH="1">
                <a:off x="1561821" y="2178197"/>
                <a:ext cx="1308567" cy="1308567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dash"/>
                <a:miter lim="800000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8" name="椭圆 213">
                <a:extLst>
                  <a:ext uri="{FF2B5EF4-FFF2-40B4-BE49-F238E27FC236}">
                    <a16:creationId xmlns:a16="http://schemas.microsoft.com/office/drawing/2014/main" id="{68594829-C499-4E45-9638-1929ECA84B5D}"/>
                  </a:ext>
                </a:extLst>
              </p:cNvPr>
              <p:cNvSpPr/>
              <p:nvPr/>
            </p:nvSpPr>
            <p:spPr>
              <a:xfrm flipH="1">
                <a:off x="1332994" y="1949369"/>
                <a:ext cx="1766220" cy="1766220"/>
              </a:xfrm>
              <a:custGeom>
                <a:avLst/>
                <a:gdLst>
                  <a:gd name="connsiteX0" fmla="*/ 0 w 1559458"/>
                  <a:gd name="connsiteY0" fmla="*/ 779729 h 1559458"/>
                  <a:gd name="connsiteX1" fmla="*/ 779729 w 1559458"/>
                  <a:gd name="connsiteY1" fmla="*/ 0 h 1559458"/>
                  <a:gd name="connsiteX2" fmla="*/ 1559458 w 1559458"/>
                  <a:gd name="connsiteY2" fmla="*/ 779729 h 1559458"/>
                  <a:gd name="connsiteX3" fmla="*/ 779729 w 1559458"/>
                  <a:gd name="connsiteY3" fmla="*/ 1559458 h 1559458"/>
                  <a:gd name="connsiteX4" fmla="*/ 0 w 1559458"/>
                  <a:gd name="connsiteY4" fmla="*/ 779729 h 1559458"/>
                  <a:gd name="connsiteX0" fmla="*/ 8399882 w 9959340"/>
                  <a:gd name="connsiteY0" fmla="*/ 4292440 h 5072169"/>
                  <a:gd name="connsiteX1" fmla="*/ 0 w 9959340"/>
                  <a:gd name="connsiteY1" fmla="*/ 0 h 5072169"/>
                  <a:gd name="connsiteX2" fmla="*/ 9179611 w 9959340"/>
                  <a:gd name="connsiteY2" fmla="*/ 3512711 h 5072169"/>
                  <a:gd name="connsiteX3" fmla="*/ 9959340 w 9959340"/>
                  <a:gd name="connsiteY3" fmla="*/ 4292440 h 5072169"/>
                  <a:gd name="connsiteX4" fmla="*/ 9179611 w 9959340"/>
                  <a:gd name="connsiteY4" fmla="*/ 5072169 h 5072169"/>
                  <a:gd name="connsiteX5" fmla="*/ 8399882 w 9959340"/>
                  <a:gd name="connsiteY5" fmla="*/ 4292440 h 5072169"/>
                  <a:gd name="connsiteX0" fmla="*/ 0 w 1559458"/>
                  <a:gd name="connsiteY0" fmla="*/ 779729 h 1559458"/>
                  <a:gd name="connsiteX1" fmla="*/ 779729 w 1559458"/>
                  <a:gd name="connsiteY1" fmla="*/ 0 h 1559458"/>
                  <a:gd name="connsiteX2" fmla="*/ 1559458 w 1559458"/>
                  <a:gd name="connsiteY2" fmla="*/ 779729 h 1559458"/>
                  <a:gd name="connsiteX3" fmla="*/ 779729 w 1559458"/>
                  <a:gd name="connsiteY3" fmla="*/ 1559458 h 1559458"/>
                  <a:gd name="connsiteX4" fmla="*/ 0 w 1559458"/>
                  <a:gd name="connsiteY4" fmla="*/ 779729 h 1559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9458" h="1559458">
                    <a:moveTo>
                      <a:pt x="0" y="779729"/>
                    </a:moveTo>
                    <a:cubicBezTo>
                      <a:pt x="0" y="349097"/>
                      <a:pt x="349097" y="0"/>
                      <a:pt x="779729" y="0"/>
                    </a:cubicBezTo>
                    <a:cubicBezTo>
                      <a:pt x="1210361" y="0"/>
                      <a:pt x="1559458" y="349097"/>
                      <a:pt x="1559458" y="779729"/>
                    </a:cubicBezTo>
                    <a:cubicBezTo>
                      <a:pt x="1559458" y="1210361"/>
                      <a:pt x="1210361" y="1559458"/>
                      <a:pt x="779729" y="1559458"/>
                    </a:cubicBezTo>
                    <a:cubicBezTo>
                      <a:pt x="349097" y="1559458"/>
                      <a:pt x="0" y="1210361"/>
                      <a:pt x="0" y="779729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21BBECC6-3704-46B7-97EB-50F4ED916359}"/>
                  </a:ext>
                </a:extLst>
              </p:cNvPr>
              <p:cNvSpPr/>
              <p:nvPr/>
            </p:nvSpPr>
            <p:spPr>
              <a:xfrm>
                <a:off x="1299337" y="1915712"/>
                <a:ext cx="1833537" cy="1833537"/>
              </a:xfrm>
              <a:custGeom>
                <a:avLst/>
                <a:gdLst/>
                <a:ahLst/>
                <a:cxnLst/>
                <a:rect l="0" t="0" r="0" b="0"/>
                <a:pathLst>
                  <a:path w="1618895" h="1618895">
                    <a:moveTo>
                      <a:pt x="1618894" y="809447"/>
                    </a:moveTo>
                    <a:cubicBezTo>
                      <a:pt x="1618894" y="362402"/>
                      <a:pt x="1256492" y="0"/>
                      <a:pt x="809447" y="0"/>
                    </a:cubicBezTo>
                    <a:cubicBezTo>
                      <a:pt x="362402" y="0"/>
                      <a:pt x="0" y="362402"/>
                      <a:pt x="0" y="809447"/>
                    </a:cubicBezTo>
                    <a:cubicBezTo>
                      <a:pt x="0" y="1256492"/>
                      <a:pt x="362402" y="1618894"/>
                      <a:pt x="809447" y="1618894"/>
                    </a:cubicBezTo>
                    <a:cubicBezTo>
                      <a:pt x="1256492" y="1618894"/>
                      <a:pt x="1618894" y="1256492"/>
                      <a:pt x="1618894" y="809447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83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0" name="任意多边形: 形状 189">
                <a:extLst>
                  <a:ext uri="{FF2B5EF4-FFF2-40B4-BE49-F238E27FC236}">
                    <a16:creationId xmlns:a16="http://schemas.microsoft.com/office/drawing/2014/main" id="{3AB6AE2F-B630-4FEA-B37A-1B8C6062EFF4}"/>
                  </a:ext>
                </a:extLst>
              </p:cNvPr>
              <p:cNvSpPr/>
              <p:nvPr/>
            </p:nvSpPr>
            <p:spPr>
              <a:xfrm>
                <a:off x="1265679" y="1882053"/>
                <a:ext cx="1900853" cy="1900853"/>
              </a:xfrm>
              <a:custGeom>
                <a:avLst/>
                <a:gdLst/>
                <a:ahLst/>
                <a:cxnLst/>
                <a:rect l="0" t="0" r="0" b="0"/>
                <a:pathLst>
                  <a:path w="1678331" h="1678331">
                    <a:moveTo>
                      <a:pt x="1678330" y="839165"/>
                    </a:moveTo>
                    <a:cubicBezTo>
                      <a:pt x="1678330" y="375708"/>
                      <a:pt x="1302623" y="0"/>
                      <a:pt x="839165" y="0"/>
                    </a:cubicBezTo>
                    <a:cubicBezTo>
                      <a:pt x="375707" y="0"/>
                      <a:pt x="0" y="375708"/>
                      <a:pt x="0" y="839165"/>
                    </a:cubicBezTo>
                    <a:cubicBezTo>
                      <a:pt x="0" y="1302623"/>
                      <a:pt x="375707" y="1678330"/>
                      <a:pt x="839165" y="1678330"/>
                    </a:cubicBezTo>
                    <a:cubicBezTo>
                      <a:pt x="1302623" y="1678330"/>
                      <a:pt x="1678330" y="1302623"/>
                      <a:pt x="1678330" y="839165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67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1" name="任意多边形: 形状 190">
                <a:extLst>
                  <a:ext uri="{FF2B5EF4-FFF2-40B4-BE49-F238E27FC236}">
                    <a16:creationId xmlns:a16="http://schemas.microsoft.com/office/drawing/2014/main" id="{D49BE558-4394-4CD9-819D-CA287874977C}"/>
                  </a:ext>
                </a:extLst>
              </p:cNvPr>
              <p:cNvSpPr/>
              <p:nvPr/>
            </p:nvSpPr>
            <p:spPr>
              <a:xfrm>
                <a:off x="1232020" y="1848395"/>
                <a:ext cx="1968169" cy="1968169"/>
              </a:xfrm>
              <a:custGeom>
                <a:avLst/>
                <a:gdLst/>
                <a:ahLst/>
                <a:cxnLst/>
                <a:rect l="0" t="0" r="0" b="0"/>
                <a:pathLst>
                  <a:path w="1737767" h="1737767">
                    <a:moveTo>
                      <a:pt x="1737766" y="868883"/>
                    </a:moveTo>
                    <a:cubicBezTo>
                      <a:pt x="1737766" y="389013"/>
                      <a:pt x="1348753" y="0"/>
                      <a:pt x="868883" y="0"/>
                    </a:cubicBezTo>
                    <a:cubicBezTo>
                      <a:pt x="389013" y="0"/>
                      <a:pt x="0" y="389013"/>
                      <a:pt x="0" y="868883"/>
                    </a:cubicBezTo>
                    <a:cubicBezTo>
                      <a:pt x="0" y="1348754"/>
                      <a:pt x="389013" y="1737766"/>
                      <a:pt x="868883" y="1737766"/>
                    </a:cubicBezTo>
                    <a:cubicBezTo>
                      <a:pt x="1348753" y="1737766"/>
                      <a:pt x="1737766" y="1348754"/>
                      <a:pt x="1737766" y="868883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43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2" name="任意多边形: 形状 191">
                <a:extLst>
                  <a:ext uri="{FF2B5EF4-FFF2-40B4-BE49-F238E27FC236}">
                    <a16:creationId xmlns:a16="http://schemas.microsoft.com/office/drawing/2014/main" id="{19325463-5F61-4F86-ACAC-113D91AB0725}"/>
                  </a:ext>
                </a:extLst>
              </p:cNvPr>
              <p:cNvSpPr/>
              <p:nvPr/>
            </p:nvSpPr>
            <p:spPr>
              <a:xfrm>
                <a:off x="1198362" y="1814737"/>
                <a:ext cx="2035486" cy="2035486"/>
              </a:xfrm>
              <a:custGeom>
                <a:avLst/>
                <a:gdLst/>
                <a:ahLst/>
                <a:cxnLst/>
                <a:rect l="0" t="0" r="0" b="0"/>
                <a:pathLst>
                  <a:path w="1797203" h="1797203">
                    <a:moveTo>
                      <a:pt x="1797202" y="898601"/>
                    </a:moveTo>
                    <a:cubicBezTo>
                      <a:pt x="1797202" y="402318"/>
                      <a:pt x="1394884" y="0"/>
                      <a:pt x="898601" y="0"/>
                    </a:cubicBezTo>
                    <a:cubicBezTo>
                      <a:pt x="402318" y="0"/>
                      <a:pt x="0" y="402318"/>
                      <a:pt x="0" y="898601"/>
                    </a:cubicBezTo>
                    <a:cubicBezTo>
                      <a:pt x="0" y="1394884"/>
                      <a:pt x="402318" y="1797202"/>
                      <a:pt x="898601" y="1797202"/>
                    </a:cubicBezTo>
                    <a:cubicBezTo>
                      <a:pt x="1394884" y="1797202"/>
                      <a:pt x="1797202" y="1394884"/>
                      <a:pt x="1797202" y="898601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13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3" name="椭圆 214">
                <a:extLst>
                  <a:ext uri="{FF2B5EF4-FFF2-40B4-BE49-F238E27FC236}">
                    <a16:creationId xmlns:a16="http://schemas.microsoft.com/office/drawing/2014/main" id="{1F444AC3-7944-47B6-8469-5493A106C02A}"/>
                  </a:ext>
                </a:extLst>
              </p:cNvPr>
              <p:cNvSpPr/>
              <p:nvPr/>
            </p:nvSpPr>
            <p:spPr>
              <a:xfrm flipH="1">
                <a:off x="1164706" y="1781080"/>
                <a:ext cx="2102802" cy="2102802"/>
              </a:xfrm>
              <a:custGeom>
                <a:avLst/>
                <a:gdLst>
                  <a:gd name="connsiteX0" fmla="*/ 0 w 1856638"/>
                  <a:gd name="connsiteY0" fmla="*/ 928319 h 1856638"/>
                  <a:gd name="connsiteX1" fmla="*/ 928319 w 1856638"/>
                  <a:gd name="connsiteY1" fmla="*/ 0 h 1856638"/>
                  <a:gd name="connsiteX2" fmla="*/ 1856638 w 1856638"/>
                  <a:gd name="connsiteY2" fmla="*/ 928319 h 1856638"/>
                  <a:gd name="connsiteX3" fmla="*/ 928319 w 1856638"/>
                  <a:gd name="connsiteY3" fmla="*/ 1856638 h 1856638"/>
                  <a:gd name="connsiteX4" fmla="*/ 0 w 1856638"/>
                  <a:gd name="connsiteY4" fmla="*/ 928319 h 1856638"/>
                  <a:gd name="connsiteX0" fmla="*/ 8251292 w 10107930"/>
                  <a:gd name="connsiteY0" fmla="*/ 4292440 h 5220759"/>
                  <a:gd name="connsiteX1" fmla="*/ 0 w 10107930"/>
                  <a:gd name="connsiteY1" fmla="*/ 0 h 5220759"/>
                  <a:gd name="connsiteX2" fmla="*/ 9179611 w 10107930"/>
                  <a:gd name="connsiteY2" fmla="*/ 3364121 h 5220759"/>
                  <a:gd name="connsiteX3" fmla="*/ 10107930 w 10107930"/>
                  <a:gd name="connsiteY3" fmla="*/ 4292440 h 5220759"/>
                  <a:gd name="connsiteX4" fmla="*/ 9179611 w 10107930"/>
                  <a:gd name="connsiteY4" fmla="*/ 5220759 h 5220759"/>
                  <a:gd name="connsiteX5" fmla="*/ 8251292 w 10107930"/>
                  <a:gd name="connsiteY5" fmla="*/ 4292440 h 5220759"/>
                  <a:gd name="connsiteX0" fmla="*/ 0 w 1856638"/>
                  <a:gd name="connsiteY0" fmla="*/ 928319 h 1856638"/>
                  <a:gd name="connsiteX1" fmla="*/ 928319 w 1856638"/>
                  <a:gd name="connsiteY1" fmla="*/ 0 h 1856638"/>
                  <a:gd name="connsiteX2" fmla="*/ 1856638 w 1856638"/>
                  <a:gd name="connsiteY2" fmla="*/ 928319 h 1856638"/>
                  <a:gd name="connsiteX3" fmla="*/ 928319 w 1856638"/>
                  <a:gd name="connsiteY3" fmla="*/ 1856638 h 1856638"/>
                  <a:gd name="connsiteX4" fmla="*/ 0 w 1856638"/>
                  <a:gd name="connsiteY4" fmla="*/ 928319 h 185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6638" h="1856638">
                    <a:moveTo>
                      <a:pt x="0" y="928319"/>
                    </a:moveTo>
                    <a:cubicBezTo>
                      <a:pt x="0" y="415623"/>
                      <a:pt x="415623" y="0"/>
                      <a:pt x="928319" y="0"/>
                    </a:cubicBezTo>
                    <a:cubicBezTo>
                      <a:pt x="1441015" y="0"/>
                      <a:pt x="1856638" y="415623"/>
                      <a:pt x="1856638" y="928319"/>
                    </a:cubicBezTo>
                    <a:cubicBezTo>
                      <a:pt x="1856638" y="1441015"/>
                      <a:pt x="1441015" y="1856638"/>
                      <a:pt x="928319" y="1856638"/>
                    </a:cubicBezTo>
                    <a:cubicBezTo>
                      <a:pt x="415623" y="1856638"/>
                      <a:pt x="0" y="1441015"/>
                      <a:pt x="0" y="928319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3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05F684AA-E7CC-4A8E-AB86-4101EE5F0DEA}"/>
                  </a:ext>
                </a:extLst>
              </p:cNvPr>
              <p:cNvGrpSpPr/>
              <p:nvPr/>
            </p:nvGrpSpPr>
            <p:grpSpPr>
              <a:xfrm>
                <a:off x="1708419" y="2324791"/>
                <a:ext cx="1015384" cy="1015384"/>
                <a:chOff x="4478403" y="4056769"/>
                <a:chExt cx="776142" cy="776142"/>
              </a:xfrm>
              <a:solidFill>
                <a:schemeClr val="bg1"/>
              </a:solidFill>
            </p:grpSpPr>
            <p:sp>
              <p:nvSpPr>
                <p:cNvPr id="200" name="等腰三角形 199">
                  <a:extLst>
                    <a:ext uri="{FF2B5EF4-FFF2-40B4-BE49-F238E27FC236}">
                      <a16:creationId xmlns:a16="http://schemas.microsoft.com/office/drawing/2014/main" id="{3F6BA4A2-C0C6-46EB-96F5-94A4EFB16BCA}"/>
                    </a:ext>
                  </a:extLst>
                </p:cNvPr>
                <p:cNvSpPr/>
                <p:nvPr/>
              </p:nvSpPr>
              <p:spPr>
                <a:xfrm rot="10800000">
                  <a:off x="4837363" y="4056769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等腰三角形 200">
                  <a:extLst>
                    <a:ext uri="{FF2B5EF4-FFF2-40B4-BE49-F238E27FC236}">
                      <a16:creationId xmlns:a16="http://schemas.microsoft.com/office/drawing/2014/main" id="{C587D8A3-E678-43C0-A067-B994578AA1DF}"/>
                    </a:ext>
                  </a:extLst>
                </p:cNvPr>
                <p:cNvSpPr/>
                <p:nvPr/>
              </p:nvSpPr>
              <p:spPr>
                <a:xfrm rot="10800000" flipV="1">
                  <a:off x="4837363" y="4782721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等腰三角形 201">
                  <a:extLst>
                    <a:ext uri="{FF2B5EF4-FFF2-40B4-BE49-F238E27FC236}">
                      <a16:creationId xmlns:a16="http://schemas.microsoft.com/office/drawing/2014/main" id="{0B7D8EB1-CF4F-46FF-A2B0-FA20951C2021}"/>
                    </a:ext>
                  </a:extLst>
                </p:cNvPr>
                <p:cNvSpPr/>
                <p:nvPr/>
              </p:nvSpPr>
              <p:spPr>
                <a:xfrm rot="16200000">
                  <a:off x="5200339" y="4419745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等腰三角形 202">
                  <a:extLst>
                    <a:ext uri="{FF2B5EF4-FFF2-40B4-BE49-F238E27FC236}">
                      <a16:creationId xmlns:a16="http://schemas.microsoft.com/office/drawing/2014/main" id="{E2A47637-F07A-4898-A28E-BBFA39298BC1}"/>
                    </a:ext>
                  </a:extLst>
                </p:cNvPr>
                <p:cNvSpPr/>
                <p:nvPr/>
              </p:nvSpPr>
              <p:spPr>
                <a:xfrm rot="16200000" flipV="1">
                  <a:off x="4474387" y="4419745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5" name="弧形 194">
                <a:extLst>
                  <a:ext uri="{FF2B5EF4-FFF2-40B4-BE49-F238E27FC236}">
                    <a16:creationId xmlns:a16="http://schemas.microsoft.com/office/drawing/2014/main" id="{39621849-AECD-4E79-A772-AD041E25FB1C}"/>
                  </a:ext>
                </a:extLst>
              </p:cNvPr>
              <p:cNvSpPr/>
              <p:nvPr/>
            </p:nvSpPr>
            <p:spPr>
              <a:xfrm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6" name="弧形 195">
                <a:extLst>
                  <a:ext uri="{FF2B5EF4-FFF2-40B4-BE49-F238E27FC236}">
                    <a16:creationId xmlns:a16="http://schemas.microsoft.com/office/drawing/2014/main" id="{A541ED0C-FF94-441A-9023-2742E5303579}"/>
                  </a:ext>
                </a:extLst>
              </p:cNvPr>
              <p:cNvSpPr/>
              <p:nvPr/>
            </p:nvSpPr>
            <p:spPr>
              <a:xfrm flipH="1"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7" name="弧形 196">
                <a:extLst>
                  <a:ext uri="{FF2B5EF4-FFF2-40B4-BE49-F238E27FC236}">
                    <a16:creationId xmlns:a16="http://schemas.microsoft.com/office/drawing/2014/main" id="{F6229F8A-335E-491F-921B-1341E27779DB}"/>
                  </a:ext>
                </a:extLst>
              </p:cNvPr>
              <p:cNvSpPr/>
              <p:nvPr/>
            </p:nvSpPr>
            <p:spPr>
              <a:xfrm flipH="1" flipV="1"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8" name="弧形 197">
                <a:extLst>
                  <a:ext uri="{FF2B5EF4-FFF2-40B4-BE49-F238E27FC236}">
                    <a16:creationId xmlns:a16="http://schemas.microsoft.com/office/drawing/2014/main" id="{FBFC20A2-5DE5-452F-950B-E90C946A2470}"/>
                  </a:ext>
                </a:extLst>
              </p:cNvPr>
              <p:cNvSpPr/>
              <p:nvPr/>
            </p:nvSpPr>
            <p:spPr>
              <a:xfrm flipV="1"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9" name="cloud-computing_117208">
                <a:extLst>
                  <a:ext uri="{FF2B5EF4-FFF2-40B4-BE49-F238E27FC236}">
                    <a16:creationId xmlns:a16="http://schemas.microsoft.com/office/drawing/2014/main" id="{DFB9495B-E127-4737-ABB7-D57CC876A3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22031" y="2528118"/>
                <a:ext cx="609685" cy="608723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581459" h="580542">
                    <a:moveTo>
                      <a:pt x="202850" y="316345"/>
                    </a:moveTo>
                    <a:lnTo>
                      <a:pt x="224295" y="316345"/>
                    </a:lnTo>
                    <a:lnTo>
                      <a:pt x="224295" y="335813"/>
                    </a:lnTo>
                    <a:cubicBezTo>
                      <a:pt x="232215" y="336168"/>
                      <a:pt x="238800" y="337235"/>
                      <a:pt x="244228" y="338657"/>
                    </a:cubicBezTo>
                    <a:cubicBezTo>
                      <a:pt x="250902" y="340435"/>
                      <a:pt x="254995" y="347280"/>
                      <a:pt x="253215" y="354125"/>
                    </a:cubicBezTo>
                    <a:cubicBezTo>
                      <a:pt x="251436" y="361147"/>
                      <a:pt x="244317" y="365325"/>
                      <a:pt x="237465" y="363281"/>
                    </a:cubicBezTo>
                    <a:cubicBezTo>
                      <a:pt x="232215" y="361770"/>
                      <a:pt x="225808" y="360525"/>
                      <a:pt x="218155" y="360525"/>
                    </a:cubicBezTo>
                    <a:cubicBezTo>
                      <a:pt x="203918" y="360525"/>
                      <a:pt x="199290" y="366748"/>
                      <a:pt x="199290" y="372881"/>
                    </a:cubicBezTo>
                    <a:cubicBezTo>
                      <a:pt x="199290" y="380082"/>
                      <a:pt x="206943" y="384704"/>
                      <a:pt x="225630" y="391816"/>
                    </a:cubicBezTo>
                    <a:cubicBezTo>
                      <a:pt x="251703" y="401238"/>
                      <a:pt x="262292" y="413328"/>
                      <a:pt x="262114" y="433329"/>
                    </a:cubicBezTo>
                    <a:cubicBezTo>
                      <a:pt x="262114" y="452974"/>
                      <a:pt x="248232" y="469864"/>
                      <a:pt x="223138" y="474220"/>
                    </a:cubicBezTo>
                    <a:lnTo>
                      <a:pt x="223138" y="496710"/>
                    </a:lnTo>
                    <a:lnTo>
                      <a:pt x="201604" y="496710"/>
                    </a:lnTo>
                    <a:lnTo>
                      <a:pt x="201604" y="475731"/>
                    </a:lnTo>
                    <a:cubicBezTo>
                      <a:pt x="192261" y="475287"/>
                      <a:pt x="183095" y="473509"/>
                      <a:pt x="175531" y="471020"/>
                    </a:cubicBezTo>
                    <a:cubicBezTo>
                      <a:pt x="169124" y="468886"/>
                      <a:pt x="165476" y="462130"/>
                      <a:pt x="167078" y="455641"/>
                    </a:cubicBezTo>
                    <a:lnTo>
                      <a:pt x="167345" y="454752"/>
                    </a:lnTo>
                    <a:cubicBezTo>
                      <a:pt x="169213" y="447641"/>
                      <a:pt x="176688" y="443552"/>
                      <a:pt x="183718" y="445863"/>
                    </a:cubicBezTo>
                    <a:cubicBezTo>
                      <a:pt x="190837" y="448352"/>
                      <a:pt x="198934" y="450041"/>
                      <a:pt x="207477" y="450041"/>
                    </a:cubicBezTo>
                    <a:cubicBezTo>
                      <a:pt x="219935" y="450041"/>
                      <a:pt x="228478" y="445152"/>
                      <a:pt x="228478" y="436262"/>
                    </a:cubicBezTo>
                    <a:cubicBezTo>
                      <a:pt x="228478" y="427906"/>
                      <a:pt x="221448" y="422662"/>
                      <a:pt x="205163" y="417061"/>
                    </a:cubicBezTo>
                    <a:cubicBezTo>
                      <a:pt x="181849" y="409150"/>
                      <a:pt x="165832" y="398127"/>
                      <a:pt x="165832" y="376704"/>
                    </a:cubicBezTo>
                    <a:cubicBezTo>
                      <a:pt x="165832" y="357236"/>
                      <a:pt x="179358" y="341946"/>
                      <a:pt x="202850" y="337324"/>
                    </a:cubicBezTo>
                    <a:close/>
                    <a:moveTo>
                      <a:pt x="213964" y="281429"/>
                    </a:moveTo>
                    <a:cubicBezTo>
                      <a:pt x="145610" y="281429"/>
                      <a:pt x="90071" y="337413"/>
                      <a:pt x="90071" y="406371"/>
                    </a:cubicBezTo>
                    <a:cubicBezTo>
                      <a:pt x="90071" y="475328"/>
                      <a:pt x="145610" y="531401"/>
                      <a:pt x="213964" y="531401"/>
                    </a:cubicBezTo>
                    <a:cubicBezTo>
                      <a:pt x="282319" y="531401"/>
                      <a:pt x="337857" y="475328"/>
                      <a:pt x="337857" y="406371"/>
                    </a:cubicBezTo>
                    <a:cubicBezTo>
                      <a:pt x="337857" y="337413"/>
                      <a:pt x="282319" y="281429"/>
                      <a:pt x="213964" y="281429"/>
                    </a:cubicBezTo>
                    <a:close/>
                    <a:moveTo>
                      <a:pt x="222152" y="48786"/>
                    </a:moveTo>
                    <a:cubicBezTo>
                      <a:pt x="165902" y="48786"/>
                      <a:pt x="120066" y="98905"/>
                      <a:pt x="120066" y="160575"/>
                    </a:cubicBezTo>
                    <a:cubicBezTo>
                      <a:pt x="120066" y="169106"/>
                      <a:pt x="121134" y="178081"/>
                      <a:pt x="123181" y="187234"/>
                    </a:cubicBezTo>
                    <a:cubicBezTo>
                      <a:pt x="125673" y="198342"/>
                      <a:pt x="120244" y="209806"/>
                      <a:pt x="109919" y="214693"/>
                    </a:cubicBezTo>
                    <a:cubicBezTo>
                      <a:pt x="72538" y="232466"/>
                      <a:pt x="48418" y="272632"/>
                      <a:pt x="48418" y="317063"/>
                    </a:cubicBezTo>
                    <a:cubicBezTo>
                      <a:pt x="48418" y="327105"/>
                      <a:pt x="49575" y="336969"/>
                      <a:pt x="51978" y="346299"/>
                    </a:cubicBezTo>
                    <a:cubicBezTo>
                      <a:pt x="76187" y="279741"/>
                      <a:pt x="139557" y="232199"/>
                      <a:pt x="213964" y="232199"/>
                    </a:cubicBezTo>
                    <a:cubicBezTo>
                      <a:pt x="309287" y="232199"/>
                      <a:pt x="386542" y="310221"/>
                      <a:pt x="386542" y="406371"/>
                    </a:cubicBezTo>
                    <a:cubicBezTo>
                      <a:pt x="386542" y="410103"/>
                      <a:pt x="386364" y="413746"/>
                      <a:pt x="386186" y="417390"/>
                    </a:cubicBezTo>
                    <a:cubicBezTo>
                      <a:pt x="400248" y="425032"/>
                      <a:pt x="415201" y="428764"/>
                      <a:pt x="430865" y="428764"/>
                    </a:cubicBezTo>
                    <a:cubicBezTo>
                      <a:pt x="487293" y="428764"/>
                      <a:pt x="533041" y="378823"/>
                      <a:pt x="532863" y="317063"/>
                    </a:cubicBezTo>
                    <a:cubicBezTo>
                      <a:pt x="532863" y="285783"/>
                      <a:pt x="521204" y="256725"/>
                      <a:pt x="500110" y="235309"/>
                    </a:cubicBezTo>
                    <a:cubicBezTo>
                      <a:pt x="495660" y="230955"/>
                      <a:pt x="493168" y="224912"/>
                      <a:pt x="493079" y="218603"/>
                    </a:cubicBezTo>
                    <a:cubicBezTo>
                      <a:pt x="491922" y="158443"/>
                      <a:pt x="446085" y="109479"/>
                      <a:pt x="391170" y="109479"/>
                    </a:cubicBezTo>
                    <a:cubicBezTo>
                      <a:pt x="375594" y="109479"/>
                      <a:pt x="360553" y="113389"/>
                      <a:pt x="346312" y="120943"/>
                    </a:cubicBezTo>
                    <a:cubicBezTo>
                      <a:pt x="340438" y="124053"/>
                      <a:pt x="322815" y="130895"/>
                      <a:pt x="313025" y="109835"/>
                    </a:cubicBezTo>
                    <a:cubicBezTo>
                      <a:pt x="295491" y="72157"/>
                      <a:pt x="260602" y="48786"/>
                      <a:pt x="222152" y="48786"/>
                    </a:cubicBezTo>
                    <a:close/>
                    <a:moveTo>
                      <a:pt x="222241" y="0"/>
                    </a:moveTo>
                    <a:cubicBezTo>
                      <a:pt x="272083" y="0"/>
                      <a:pt x="317564" y="25681"/>
                      <a:pt x="345422" y="68336"/>
                    </a:cubicBezTo>
                    <a:cubicBezTo>
                      <a:pt x="360286" y="63270"/>
                      <a:pt x="375594" y="60693"/>
                      <a:pt x="391259" y="60693"/>
                    </a:cubicBezTo>
                    <a:cubicBezTo>
                      <a:pt x="469493" y="60693"/>
                      <a:pt x="534821" y="125919"/>
                      <a:pt x="541229" y="208028"/>
                    </a:cubicBezTo>
                    <a:cubicBezTo>
                      <a:pt x="567218" y="237797"/>
                      <a:pt x="581459" y="276186"/>
                      <a:pt x="581459" y="317152"/>
                    </a:cubicBezTo>
                    <a:cubicBezTo>
                      <a:pt x="581459" y="405660"/>
                      <a:pt x="513994" y="477727"/>
                      <a:pt x="430865" y="477727"/>
                    </a:cubicBezTo>
                    <a:cubicBezTo>
                      <a:pt x="412175" y="477727"/>
                      <a:pt x="393395" y="473906"/>
                      <a:pt x="375950" y="466620"/>
                    </a:cubicBezTo>
                    <a:cubicBezTo>
                      <a:pt x="351741" y="533178"/>
                      <a:pt x="288371" y="580542"/>
                      <a:pt x="213964" y="580542"/>
                    </a:cubicBezTo>
                    <a:cubicBezTo>
                      <a:pt x="126741" y="580542"/>
                      <a:pt x="54559" y="515139"/>
                      <a:pt x="43078" y="430364"/>
                    </a:cubicBezTo>
                    <a:cubicBezTo>
                      <a:pt x="12193" y="397662"/>
                      <a:pt x="0" y="350831"/>
                      <a:pt x="0" y="317152"/>
                    </a:cubicBezTo>
                    <a:cubicBezTo>
                      <a:pt x="0" y="260546"/>
                      <a:pt x="28125" y="208561"/>
                      <a:pt x="72894" y="179592"/>
                    </a:cubicBezTo>
                    <a:cubicBezTo>
                      <a:pt x="72004" y="173194"/>
                      <a:pt x="71648" y="166796"/>
                      <a:pt x="71648" y="160575"/>
                    </a:cubicBezTo>
                    <a:cubicBezTo>
                      <a:pt x="71648" y="72068"/>
                      <a:pt x="139201" y="0"/>
                      <a:pt x="22224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92000">
                    <a:schemeClr val="accent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AC91694E-89F7-4745-B07F-DBA948A078EA}"/>
                </a:ext>
              </a:extLst>
            </p:cNvPr>
            <p:cNvGrpSpPr/>
            <p:nvPr/>
          </p:nvGrpSpPr>
          <p:grpSpPr>
            <a:xfrm>
              <a:off x="1019982" y="3663360"/>
              <a:ext cx="2162808" cy="1997896"/>
              <a:chOff x="1270405" y="3007207"/>
              <a:chExt cx="2162808" cy="1997896"/>
            </a:xfrm>
          </p:grpSpPr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F3A7A519-02AD-4CED-9F45-A6D4B38D6B43}"/>
                  </a:ext>
                </a:extLst>
              </p:cNvPr>
              <p:cNvSpPr/>
              <p:nvPr/>
            </p:nvSpPr>
            <p:spPr>
              <a:xfrm flipV="1">
                <a:off x="1270405" y="3806986"/>
                <a:ext cx="2162808" cy="39833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  <a:alpha val="15000"/>
                    </a:schemeClr>
                  </a:gs>
                  <a:gs pos="9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077FF">
                        <a:alpha val="52000"/>
                      </a:srgbClr>
                    </a:gs>
                    <a:gs pos="72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95A8655E-6712-46BC-B07E-4C25D553D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458" y="3007207"/>
                <a:ext cx="2020701" cy="1997896"/>
              </a:xfrm>
              <a:custGeom>
                <a:avLst/>
                <a:gdLst>
                  <a:gd name="connsiteX0" fmla="*/ 1784937 w 2397257"/>
                  <a:gd name="connsiteY0" fmla="*/ 2369162 h 2370204"/>
                  <a:gd name="connsiteX1" fmla="*/ 1785458 w 2397257"/>
                  <a:gd name="connsiteY1" fmla="*/ 2369683 h 2370204"/>
                  <a:gd name="connsiteX2" fmla="*/ 1784937 w 2397257"/>
                  <a:gd name="connsiteY2" fmla="*/ 2370204 h 2370204"/>
                  <a:gd name="connsiteX3" fmla="*/ 1784416 w 2397257"/>
                  <a:gd name="connsiteY3" fmla="*/ 2369683 h 2370204"/>
                  <a:gd name="connsiteX4" fmla="*/ 1784937 w 2397257"/>
                  <a:gd name="connsiteY4" fmla="*/ 2369162 h 2370204"/>
                  <a:gd name="connsiteX5" fmla="*/ 1202790 w 2397257"/>
                  <a:gd name="connsiteY5" fmla="*/ 2360839 h 2370204"/>
                  <a:gd name="connsiteX6" fmla="*/ 1204871 w 2397257"/>
                  <a:gd name="connsiteY6" fmla="*/ 2362400 h 2370204"/>
                  <a:gd name="connsiteX7" fmla="*/ 1202790 w 2397257"/>
                  <a:gd name="connsiteY7" fmla="*/ 2363961 h 2370204"/>
                  <a:gd name="connsiteX8" fmla="*/ 1200709 w 2397257"/>
                  <a:gd name="connsiteY8" fmla="*/ 2362400 h 2370204"/>
                  <a:gd name="connsiteX9" fmla="*/ 1202790 w 2397257"/>
                  <a:gd name="connsiteY9" fmla="*/ 2360839 h 2370204"/>
                  <a:gd name="connsiteX10" fmla="*/ 1269901 w 2397257"/>
                  <a:gd name="connsiteY10" fmla="*/ 2358758 h 2370204"/>
                  <a:gd name="connsiteX11" fmla="*/ 1272503 w 2397257"/>
                  <a:gd name="connsiteY11" fmla="*/ 2359799 h 2370204"/>
                  <a:gd name="connsiteX12" fmla="*/ 1269901 w 2397257"/>
                  <a:gd name="connsiteY12" fmla="*/ 2360840 h 2370204"/>
                  <a:gd name="connsiteX13" fmla="*/ 1267299 w 2397257"/>
                  <a:gd name="connsiteY13" fmla="*/ 2359799 h 2370204"/>
                  <a:gd name="connsiteX14" fmla="*/ 1269901 w 2397257"/>
                  <a:gd name="connsiteY14" fmla="*/ 2358758 h 2370204"/>
                  <a:gd name="connsiteX15" fmla="*/ 1135679 w 2397257"/>
                  <a:gd name="connsiteY15" fmla="*/ 2358758 h 2370204"/>
                  <a:gd name="connsiteX16" fmla="*/ 1138280 w 2397257"/>
                  <a:gd name="connsiteY16" fmla="*/ 2359799 h 2370204"/>
                  <a:gd name="connsiteX17" fmla="*/ 1135679 w 2397257"/>
                  <a:gd name="connsiteY17" fmla="*/ 2360840 h 2370204"/>
                  <a:gd name="connsiteX18" fmla="*/ 1133078 w 2397257"/>
                  <a:gd name="connsiteY18" fmla="*/ 2359799 h 2370204"/>
                  <a:gd name="connsiteX19" fmla="*/ 1135679 w 2397257"/>
                  <a:gd name="connsiteY19" fmla="*/ 2358758 h 2370204"/>
                  <a:gd name="connsiteX20" fmla="*/ 1337532 w 2397257"/>
                  <a:gd name="connsiteY20" fmla="*/ 2353555 h 2370204"/>
                  <a:gd name="connsiteX21" fmla="*/ 1339093 w 2397257"/>
                  <a:gd name="connsiteY21" fmla="*/ 2355116 h 2370204"/>
                  <a:gd name="connsiteX22" fmla="*/ 1337532 w 2397257"/>
                  <a:gd name="connsiteY22" fmla="*/ 2356677 h 2370204"/>
                  <a:gd name="connsiteX23" fmla="*/ 1335971 w 2397257"/>
                  <a:gd name="connsiteY23" fmla="*/ 2355116 h 2370204"/>
                  <a:gd name="connsiteX24" fmla="*/ 1337532 w 2397257"/>
                  <a:gd name="connsiteY24" fmla="*/ 2353555 h 2370204"/>
                  <a:gd name="connsiteX25" fmla="*/ 1661120 w 2397257"/>
                  <a:gd name="connsiteY25" fmla="*/ 2344191 h 2370204"/>
                  <a:gd name="connsiteX26" fmla="*/ 1661641 w 2397257"/>
                  <a:gd name="connsiteY26" fmla="*/ 2344712 h 2370204"/>
                  <a:gd name="connsiteX27" fmla="*/ 1661120 w 2397257"/>
                  <a:gd name="connsiteY27" fmla="*/ 2345233 h 2370204"/>
                  <a:gd name="connsiteX28" fmla="*/ 1660599 w 2397257"/>
                  <a:gd name="connsiteY28" fmla="*/ 2344712 h 2370204"/>
                  <a:gd name="connsiteX29" fmla="*/ 1661120 w 2397257"/>
                  <a:gd name="connsiteY29" fmla="*/ 2344191 h 2370204"/>
                  <a:gd name="connsiteX30" fmla="*/ 1402041 w 2397257"/>
                  <a:gd name="connsiteY30" fmla="*/ 2341069 h 2370204"/>
                  <a:gd name="connsiteX31" fmla="*/ 1403602 w 2397257"/>
                  <a:gd name="connsiteY31" fmla="*/ 2342630 h 2370204"/>
                  <a:gd name="connsiteX32" fmla="*/ 1402041 w 2397257"/>
                  <a:gd name="connsiteY32" fmla="*/ 2344191 h 2370204"/>
                  <a:gd name="connsiteX33" fmla="*/ 1400480 w 2397257"/>
                  <a:gd name="connsiteY33" fmla="*/ 2342630 h 2370204"/>
                  <a:gd name="connsiteX34" fmla="*/ 1402041 w 2397257"/>
                  <a:gd name="connsiteY34" fmla="*/ 2341069 h 2370204"/>
                  <a:gd name="connsiteX35" fmla="*/ 1844244 w 2397257"/>
                  <a:gd name="connsiteY35" fmla="*/ 2336907 h 2370204"/>
                  <a:gd name="connsiteX36" fmla="*/ 1844765 w 2397257"/>
                  <a:gd name="connsiteY36" fmla="*/ 2337428 h 2370204"/>
                  <a:gd name="connsiteX37" fmla="*/ 1844244 w 2397257"/>
                  <a:gd name="connsiteY37" fmla="*/ 2337949 h 2370204"/>
                  <a:gd name="connsiteX38" fmla="*/ 1843723 w 2397257"/>
                  <a:gd name="connsiteY38" fmla="*/ 2337428 h 2370204"/>
                  <a:gd name="connsiteX39" fmla="*/ 1844244 w 2397257"/>
                  <a:gd name="connsiteY39" fmla="*/ 2336907 h 2370204"/>
                  <a:gd name="connsiteX40" fmla="*/ 1468632 w 2397257"/>
                  <a:gd name="connsiteY40" fmla="*/ 2328583 h 2370204"/>
                  <a:gd name="connsiteX41" fmla="*/ 1470193 w 2397257"/>
                  <a:gd name="connsiteY41" fmla="*/ 2330144 h 2370204"/>
                  <a:gd name="connsiteX42" fmla="*/ 1468632 w 2397257"/>
                  <a:gd name="connsiteY42" fmla="*/ 2331705 h 2370204"/>
                  <a:gd name="connsiteX43" fmla="*/ 1467071 w 2397257"/>
                  <a:gd name="connsiteY43" fmla="*/ 2330144 h 2370204"/>
                  <a:gd name="connsiteX44" fmla="*/ 1468632 w 2397257"/>
                  <a:gd name="connsiteY44" fmla="*/ 2328583 h 2370204"/>
                  <a:gd name="connsiteX45" fmla="*/ 1722509 w 2397257"/>
                  <a:gd name="connsiteY45" fmla="*/ 2317139 h 2370204"/>
                  <a:gd name="connsiteX46" fmla="*/ 1723030 w 2397257"/>
                  <a:gd name="connsiteY46" fmla="*/ 2317660 h 2370204"/>
                  <a:gd name="connsiteX47" fmla="*/ 1722509 w 2397257"/>
                  <a:gd name="connsiteY47" fmla="*/ 2318181 h 2370204"/>
                  <a:gd name="connsiteX48" fmla="*/ 1721988 w 2397257"/>
                  <a:gd name="connsiteY48" fmla="*/ 2317660 h 2370204"/>
                  <a:gd name="connsiteX49" fmla="*/ 1722509 w 2397257"/>
                  <a:gd name="connsiteY49" fmla="*/ 2317139 h 2370204"/>
                  <a:gd name="connsiteX50" fmla="*/ 1533141 w 2397257"/>
                  <a:gd name="connsiteY50" fmla="*/ 2308815 h 2370204"/>
                  <a:gd name="connsiteX51" fmla="*/ 1534702 w 2397257"/>
                  <a:gd name="connsiteY51" fmla="*/ 2310376 h 2370204"/>
                  <a:gd name="connsiteX52" fmla="*/ 1533141 w 2397257"/>
                  <a:gd name="connsiteY52" fmla="*/ 2311937 h 2370204"/>
                  <a:gd name="connsiteX53" fmla="*/ 1531580 w 2397257"/>
                  <a:gd name="connsiteY53" fmla="*/ 2310376 h 2370204"/>
                  <a:gd name="connsiteX54" fmla="*/ 1533141 w 2397257"/>
                  <a:gd name="connsiteY54" fmla="*/ 2308815 h 2370204"/>
                  <a:gd name="connsiteX55" fmla="*/ 1596090 w 2397257"/>
                  <a:gd name="connsiteY55" fmla="*/ 2286965 h 2370204"/>
                  <a:gd name="connsiteX56" fmla="*/ 1598171 w 2397257"/>
                  <a:gd name="connsiteY56" fmla="*/ 2289566 h 2370204"/>
                  <a:gd name="connsiteX57" fmla="*/ 1596090 w 2397257"/>
                  <a:gd name="connsiteY57" fmla="*/ 2292167 h 2370204"/>
                  <a:gd name="connsiteX58" fmla="*/ 1594009 w 2397257"/>
                  <a:gd name="connsiteY58" fmla="*/ 2289566 h 2370204"/>
                  <a:gd name="connsiteX59" fmla="*/ 1596090 w 2397257"/>
                  <a:gd name="connsiteY59" fmla="*/ 2286965 h 2370204"/>
                  <a:gd name="connsiteX60" fmla="*/ 1202791 w 2397257"/>
                  <a:gd name="connsiteY60" fmla="*/ 2281763 h 2370204"/>
                  <a:gd name="connsiteX61" fmla="*/ 1207994 w 2397257"/>
                  <a:gd name="connsiteY61" fmla="*/ 2286966 h 2370204"/>
                  <a:gd name="connsiteX62" fmla="*/ 1202791 w 2397257"/>
                  <a:gd name="connsiteY62" fmla="*/ 2292169 h 2370204"/>
                  <a:gd name="connsiteX63" fmla="*/ 1197588 w 2397257"/>
                  <a:gd name="connsiteY63" fmla="*/ 2286966 h 2370204"/>
                  <a:gd name="connsiteX64" fmla="*/ 1202791 w 2397257"/>
                  <a:gd name="connsiteY64" fmla="*/ 2281763 h 2370204"/>
                  <a:gd name="connsiteX65" fmla="*/ 1269381 w 2397257"/>
                  <a:gd name="connsiteY65" fmla="*/ 2281762 h 2370204"/>
                  <a:gd name="connsiteX66" fmla="*/ 1274583 w 2397257"/>
                  <a:gd name="connsiteY66" fmla="*/ 2285404 h 2370204"/>
                  <a:gd name="connsiteX67" fmla="*/ 1269381 w 2397257"/>
                  <a:gd name="connsiteY67" fmla="*/ 2289046 h 2370204"/>
                  <a:gd name="connsiteX68" fmla="*/ 1264178 w 2397257"/>
                  <a:gd name="connsiteY68" fmla="*/ 2285404 h 2370204"/>
                  <a:gd name="connsiteX69" fmla="*/ 1269381 w 2397257"/>
                  <a:gd name="connsiteY69" fmla="*/ 2281762 h 2370204"/>
                  <a:gd name="connsiteX70" fmla="*/ 1135160 w 2397257"/>
                  <a:gd name="connsiteY70" fmla="*/ 2279682 h 2370204"/>
                  <a:gd name="connsiteX71" fmla="*/ 1141403 w 2397257"/>
                  <a:gd name="connsiteY71" fmla="*/ 2285925 h 2370204"/>
                  <a:gd name="connsiteX72" fmla="*/ 1135160 w 2397257"/>
                  <a:gd name="connsiteY72" fmla="*/ 2292168 h 2370204"/>
                  <a:gd name="connsiteX73" fmla="*/ 1128917 w 2397257"/>
                  <a:gd name="connsiteY73" fmla="*/ 2285925 h 2370204"/>
                  <a:gd name="connsiteX74" fmla="*/ 1135160 w 2397257"/>
                  <a:gd name="connsiteY74" fmla="*/ 2279682 h 2370204"/>
                  <a:gd name="connsiteX75" fmla="*/ 1067529 w 2397257"/>
                  <a:gd name="connsiteY75" fmla="*/ 2274480 h 2370204"/>
                  <a:gd name="connsiteX76" fmla="*/ 1073772 w 2397257"/>
                  <a:gd name="connsiteY76" fmla="*/ 2279683 h 2370204"/>
                  <a:gd name="connsiteX77" fmla="*/ 1067529 w 2397257"/>
                  <a:gd name="connsiteY77" fmla="*/ 2284886 h 2370204"/>
                  <a:gd name="connsiteX78" fmla="*/ 1061286 w 2397257"/>
                  <a:gd name="connsiteY78" fmla="*/ 2279683 h 2370204"/>
                  <a:gd name="connsiteX79" fmla="*/ 1067529 w 2397257"/>
                  <a:gd name="connsiteY79" fmla="*/ 2274480 h 2370204"/>
                  <a:gd name="connsiteX80" fmla="*/ 1336491 w 2397257"/>
                  <a:gd name="connsiteY80" fmla="*/ 2274479 h 2370204"/>
                  <a:gd name="connsiteX81" fmla="*/ 1339092 w 2397257"/>
                  <a:gd name="connsiteY81" fmla="*/ 2278121 h 2370204"/>
                  <a:gd name="connsiteX82" fmla="*/ 1336491 w 2397257"/>
                  <a:gd name="connsiteY82" fmla="*/ 2281763 h 2370204"/>
                  <a:gd name="connsiteX83" fmla="*/ 1333890 w 2397257"/>
                  <a:gd name="connsiteY83" fmla="*/ 2278121 h 2370204"/>
                  <a:gd name="connsiteX84" fmla="*/ 1336491 w 2397257"/>
                  <a:gd name="connsiteY84" fmla="*/ 2274479 h 2370204"/>
                  <a:gd name="connsiteX85" fmla="*/ 1403081 w 2397257"/>
                  <a:gd name="connsiteY85" fmla="*/ 2265115 h 2370204"/>
                  <a:gd name="connsiteX86" fmla="*/ 1405682 w 2397257"/>
                  <a:gd name="connsiteY86" fmla="*/ 2267196 h 2370204"/>
                  <a:gd name="connsiteX87" fmla="*/ 1403081 w 2397257"/>
                  <a:gd name="connsiteY87" fmla="*/ 2269277 h 2370204"/>
                  <a:gd name="connsiteX88" fmla="*/ 1400480 w 2397257"/>
                  <a:gd name="connsiteY88" fmla="*/ 2267196 h 2370204"/>
                  <a:gd name="connsiteX89" fmla="*/ 1403081 w 2397257"/>
                  <a:gd name="connsiteY89" fmla="*/ 2265115 h 2370204"/>
                  <a:gd name="connsiteX90" fmla="*/ 1002499 w 2397257"/>
                  <a:gd name="connsiteY90" fmla="*/ 2261994 h 2370204"/>
                  <a:gd name="connsiteX91" fmla="*/ 1007181 w 2397257"/>
                  <a:gd name="connsiteY91" fmla="*/ 2268237 h 2370204"/>
                  <a:gd name="connsiteX92" fmla="*/ 1002499 w 2397257"/>
                  <a:gd name="connsiteY92" fmla="*/ 2274480 h 2370204"/>
                  <a:gd name="connsiteX93" fmla="*/ 997817 w 2397257"/>
                  <a:gd name="connsiteY93" fmla="*/ 2268237 h 2370204"/>
                  <a:gd name="connsiteX94" fmla="*/ 1002499 w 2397257"/>
                  <a:gd name="connsiteY94" fmla="*/ 2261994 h 2370204"/>
                  <a:gd name="connsiteX95" fmla="*/ 1955575 w 2397257"/>
                  <a:gd name="connsiteY95" fmla="*/ 2261993 h 2370204"/>
                  <a:gd name="connsiteX96" fmla="*/ 1956096 w 2397257"/>
                  <a:gd name="connsiteY96" fmla="*/ 2262514 h 2370204"/>
                  <a:gd name="connsiteX97" fmla="*/ 1955575 w 2397257"/>
                  <a:gd name="connsiteY97" fmla="*/ 2263035 h 2370204"/>
                  <a:gd name="connsiteX98" fmla="*/ 1955054 w 2397257"/>
                  <a:gd name="connsiteY98" fmla="*/ 2262514 h 2370204"/>
                  <a:gd name="connsiteX99" fmla="*/ 1955575 w 2397257"/>
                  <a:gd name="connsiteY99" fmla="*/ 2261993 h 2370204"/>
                  <a:gd name="connsiteX100" fmla="*/ 1659039 w 2397257"/>
                  <a:gd name="connsiteY100" fmla="*/ 2261993 h 2370204"/>
                  <a:gd name="connsiteX101" fmla="*/ 1660600 w 2397257"/>
                  <a:gd name="connsiteY101" fmla="*/ 2263554 h 2370204"/>
                  <a:gd name="connsiteX102" fmla="*/ 1659039 w 2397257"/>
                  <a:gd name="connsiteY102" fmla="*/ 2265115 h 2370204"/>
                  <a:gd name="connsiteX103" fmla="*/ 1657478 w 2397257"/>
                  <a:gd name="connsiteY103" fmla="*/ 2263554 h 2370204"/>
                  <a:gd name="connsiteX104" fmla="*/ 1659039 w 2397257"/>
                  <a:gd name="connsiteY104" fmla="*/ 2261993 h 2370204"/>
                  <a:gd name="connsiteX105" fmla="*/ 1467591 w 2397257"/>
                  <a:gd name="connsiteY105" fmla="*/ 2249508 h 2370204"/>
                  <a:gd name="connsiteX106" fmla="*/ 1470192 w 2397257"/>
                  <a:gd name="connsiteY106" fmla="*/ 2252109 h 2370204"/>
                  <a:gd name="connsiteX107" fmla="*/ 1467591 w 2397257"/>
                  <a:gd name="connsiteY107" fmla="*/ 2254710 h 2370204"/>
                  <a:gd name="connsiteX108" fmla="*/ 1464990 w 2397257"/>
                  <a:gd name="connsiteY108" fmla="*/ 2252109 h 2370204"/>
                  <a:gd name="connsiteX109" fmla="*/ 1467591 w 2397257"/>
                  <a:gd name="connsiteY109" fmla="*/ 2249508 h 2370204"/>
                  <a:gd name="connsiteX110" fmla="*/ 935389 w 2397257"/>
                  <a:gd name="connsiteY110" fmla="*/ 2249508 h 2370204"/>
                  <a:gd name="connsiteX111" fmla="*/ 940592 w 2397257"/>
                  <a:gd name="connsiteY111" fmla="*/ 2254711 h 2370204"/>
                  <a:gd name="connsiteX112" fmla="*/ 935389 w 2397257"/>
                  <a:gd name="connsiteY112" fmla="*/ 2259914 h 2370204"/>
                  <a:gd name="connsiteX113" fmla="*/ 930186 w 2397257"/>
                  <a:gd name="connsiteY113" fmla="*/ 2254711 h 2370204"/>
                  <a:gd name="connsiteX114" fmla="*/ 935389 w 2397257"/>
                  <a:gd name="connsiteY114" fmla="*/ 2249508 h 2370204"/>
                  <a:gd name="connsiteX115" fmla="*/ 1719906 w 2397257"/>
                  <a:gd name="connsiteY115" fmla="*/ 2232860 h 2370204"/>
                  <a:gd name="connsiteX116" fmla="*/ 1721987 w 2397257"/>
                  <a:gd name="connsiteY116" fmla="*/ 2233901 h 2370204"/>
                  <a:gd name="connsiteX117" fmla="*/ 1719906 w 2397257"/>
                  <a:gd name="connsiteY117" fmla="*/ 2234942 h 2370204"/>
                  <a:gd name="connsiteX118" fmla="*/ 1717825 w 2397257"/>
                  <a:gd name="connsiteY118" fmla="*/ 2233901 h 2370204"/>
                  <a:gd name="connsiteX119" fmla="*/ 1719906 w 2397257"/>
                  <a:gd name="connsiteY119" fmla="*/ 2232860 h 2370204"/>
                  <a:gd name="connsiteX120" fmla="*/ 872960 w 2397257"/>
                  <a:gd name="connsiteY120" fmla="*/ 2229739 h 2370204"/>
                  <a:gd name="connsiteX121" fmla="*/ 879203 w 2397257"/>
                  <a:gd name="connsiteY121" fmla="*/ 2235982 h 2370204"/>
                  <a:gd name="connsiteX122" fmla="*/ 872960 w 2397257"/>
                  <a:gd name="connsiteY122" fmla="*/ 2242225 h 2370204"/>
                  <a:gd name="connsiteX123" fmla="*/ 866717 w 2397257"/>
                  <a:gd name="connsiteY123" fmla="*/ 2235982 h 2370204"/>
                  <a:gd name="connsiteX124" fmla="*/ 872960 w 2397257"/>
                  <a:gd name="connsiteY124" fmla="*/ 2229739 h 2370204"/>
                  <a:gd name="connsiteX125" fmla="*/ 1531581 w 2397257"/>
                  <a:gd name="connsiteY125" fmla="*/ 2227658 h 2370204"/>
                  <a:gd name="connsiteX126" fmla="*/ 1536783 w 2397257"/>
                  <a:gd name="connsiteY126" fmla="*/ 2232340 h 2370204"/>
                  <a:gd name="connsiteX127" fmla="*/ 1531581 w 2397257"/>
                  <a:gd name="connsiteY127" fmla="*/ 2237022 h 2370204"/>
                  <a:gd name="connsiteX128" fmla="*/ 1526378 w 2397257"/>
                  <a:gd name="connsiteY128" fmla="*/ 2232340 h 2370204"/>
                  <a:gd name="connsiteX129" fmla="*/ 1531581 w 2397257"/>
                  <a:gd name="connsiteY129" fmla="*/ 2227658 h 2370204"/>
                  <a:gd name="connsiteX130" fmla="*/ 2008119 w 2397257"/>
                  <a:gd name="connsiteY130" fmla="*/ 2220374 h 2370204"/>
                  <a:gd name="connsiteX131" fmla="*/ 2009160 w 2397257"/>
                  <a:gd name="connsiteY131" fmla="*/ 2221415 h 2370204"/>
                  <a:gd name="connsiteX132" fmla="*/ 2008119 w 2397257"/>
                  <a:gd name="connsiteY132" fmla="*/ 2222456 h 2370204"/>
                  <a:gd name="connsiteX133" fmla="*/ 2007078 w 2397257"/>
                  <a:gd name="connsiteY133" fmla="*/ 2221415 h 2370204"/>
                  <a:gd name="connsiteX134" fmla="*/ 2008119 w 2397257"/>
                  <a:gd name="connsiteY134" fmla="*/ 2220374 h 2370204"/>
                  <a:gd name="connsiteX135" fmla="*/ 1201750 w 2397257"/>
                  <a:gd name="connsiteY135" fmla="*/ 2205809 h 2370204"/>
                  <a:gd name="connsiteX136" fmla="*/ 1207993 w 2397257"/>
                  <a:gd name="connsiteY136" fmla="*/ 2213093 h 2370204"/>
                  <a:gd name="connsiteX137" fmla="*/ 1201750 w 2397257"/>
                  <a:gd name="connsiteY137" fmla="*/ 2220377 h 2370204"/>
                  <a:gd name="connsiteX138" fmla="*/ 1195507 w 2397257"/>
                  <a:gd name="connsiteY138" fmla="*/ 2213093 h 2370204"/>
                  <a:gd name="connsiteX139" fmla="*/ 1201750 w 2397257"/>
                  <a:gd name="connsiteY139" fmla="*/ 2205809 h 2370204"/>
                  <a:gd name="connsiteX140" fmla="*/ 808450 w 2397257"/>
                  <a:gd name="connsiteY140" fmla="*/ 2205809 h 2370204"/>
                  <a:gd name="connsiteX141" fmla="*/ 814693 w 2397257"/>
                  <a:gd name="connsiteY141" fmla="*/ 2211532 h 2370204"/>
                  <a:gd name="connsiteX142" fmla="*/ 808450 w 2397257"/>
                  <a:gd name="connsiteY142" fmla="*/ 2217255 h 2370204"/>
                  <a:gd name="connsiteX143" fmla="*/ 802207 w 2397257"/>
                  <a:gd name="connsiteY143" fmla="*/ 2211532 h 2370204"/>
                  <a:gd name="connsiteX144" fmla="*/ 808450 w 2397257"/>
                  <a:gd name="connsiteY144" fmla="*/ 2205809 h 2370204"/>
                  <a:gd name="connsiteX145" fmla="*/ 1594529 w 2397257"/>
                  <a:gd name="connsiteY145" fmla="*/ 2205808 h 2370204"/>
                  <a:gd name="connsiteX146" fmla="*/ 1598171 w 2397257"/>
                  <a:gd name="connsiteY146" fmla="*/ 2209450 h 2370204"/>
                  <a:gd name="connsiteX147" fmla="*/ 1594529 w 2397257"/>
                  <a:gd name="connsiteY147" fmla="*/ 2213092 h 2370204"/>
                  <a:gd name="connsiteX148" fmla="*/ 1590887 w 2397257"/>
                  <a:gd name="connsiteY148" fmla="*/ 2209450 h 2370204"/>
                  <a:gd name="connsiteX149" fmla="*/ 1594529 w 2397257"/>
                  <a:gd name="connsiteY149" fmla="*/ 2205808 h 2370204"/>
                  <a:gd name="connsiteX150" fmla="*/ 1268341 w 2397257"/>
                  <a:gd name="connsiteY150" fmla="*/ 2202687 h 2370204"/>
                  <a:gd name="connsiteX151" fmla="*/ 1274584 w 2397257"/>
                  <a:gd name="connsiteY151" fmla="*/ 2209971 h 2370204"/>
                  <a:gd name="connsiteX152" fmla="*/ 1268341 w 2397257"/>
                  <a:gd name="connsiteY152" fmla="*/ 2217255 h 2370204"/>
                  <a:gd name="connsiteX153" fmla="*/ 1262098 w 2397257"/>
                  <a:gd name="connsiteY153" fmla="*/ 2209971 h 2370204"/>
                  <a:gd name="connsiteX154" fmla="*/ 1268341 w 2397257"/>
                  <a:gd name="connsiteY154" fmla="*/ 2202687 h 2370204"/>
                  <a:gd name="connsiteX155" fmla="*/ 1134639 w 2397257"/>
                  <a:gd name="connsiteY155" fmla="*/ 2202687 h 2370204"/>
                  <a:gd name="connsiteX156" fmla="*/ 1143483 w 2397257"/>
                  <a:gd name="connsiteY156" fmla="*/ 2209971 h 2370204"/>
                  <a:gd name="connsiteX157" fmla="*/ 1134639 w 2397257"/>
                  <a:gd name="connsiteY157" fmla="*/ 2217255 h 2370204"/>
                  <a:gd name="connsiteX158" fmla="*/ 1125795 w 2397257"/>
                  <a:gd name="connsiteY158" fmla="*/ 2209971 h 2370204"/>
                  <a:gd name="connsiteX159" fmla="*/ 1134639 w 2397257"/>
                  <a:gd name="connsiteY159" fmla="*/ 2202687 h 2370204"/>
                  <a:gd name="connsiteX160" fmla="*/ 1778173 w 2397257"/>
                  <a:gd name="connsiteY160" fmla="*/ 2200605 h 2370204"/>
                  <a:gd name="connsiteX161" fmla="*/ 1779214 w 2397257"/>
                  <a:gd name="connsiteY161" fmla="*/ 2201646 h 2370204"/>
                  <a:gd name="connsiteX162" fmla="*/ 1778173 w 2397257"/>
                  <a:gd name="connsiteY162" fmla="*/ 2202687 h 2370204"/>
                  <a:gd name="connsiteX163" fmla="*/ 1777132 w 2397257"/>
                  <a:gd name="connsiteY163" fmla="*/ 2201646 h 2370204"/>
                  <a:gd name="connsiteX164" fmla="*/ 1778173 w 2397257"/>
                  <a:gd name="connsiteY164" fmla="*/ 2200605 h 2370204"/>
                  <a:gd name="connsiteX165" fmla="*/ 1334931 w 2397257"/>
                  <a:gd name="connsiteY165" fmla="*/ 2197485 h 2370204"/>
                  <a:gd name="connsiteX166" fmla="*/ 1341174 w 2397257"/>
                  <a:gd name="connsiteY166" fmla="*/ 2202688 h 2370204"/>
                  <a:gd name="connsiteX167" fmla="*/ 1334931 w 2397257"/>
                  <a:gd name="connsiteY167" fmla="*/ 2207891 h 2370204"/>
                  <a:gd name="connsiteX168" fmla="*/ 1328688 w 2397257"/>
                  <a:gd name="connsiteY168" fmla="*/ 2202688 h 2370204"/>
                  <a:gd name="connsiteX169" fmla="*/ 1334931 w 2397257"/>
                  <a:gd name="connsiteY169" fmla="*/ 2197485 h 2370204"/>
                  <a:gd name="connsiteX170" fmla="*/ 1068049 w 2397257"/>
                  <a:gd name="connsiteY170" fmla="*/ 2195404 h 2370204"/>
                  <a:gd name="connsiteX171" fmla="*/ 1076893 w 2397257"/>
                  <a:gd name="connsiteY171" fmla="*/ 2202688 h 2370204"/>
                  <a:gd name="connsiteX172" fmla="*/ 1068049 w 2397257"/>
                  <a:gd name="connsiteY172" fmla="*/ 2209972 h 2370204"/>
                  <a:gd name="connsiteX173" fmla="*/ 1059205 w 2397257"/>
                  <a:gd name="connsiteY173" fmla="*/ 2202688 h 2370204"/>
                  <a:gd name="connsiteX174" fmla="*/ 1068049 w 2397257"/>
                  <a:gd name="connsiteY174" fmla="*/ 2195404 h 2370204"/>
                  <a:gd name="connsiteX175" fmla="*/ 1401522 w 2397257"/>
                  <a:gd name="connsiteY175" fmla="*/ 2184999 h 2370204"/>
                  <a:gd name="connsiteX176" fmla="*/ 1407765 w 2397257"/>
                  <a:gd name="connsiteY176" fmla="*/ 2191242 h 2370204"/>
                  <a:gd name="connsiteX177" fmla="*/ 1401522 w 2397257"/>
                  <a:gd name="connsiteY177" fmla="*/ 2197485 h 2370204"/>
                  <a:gd name="connsiteX178" fmla="*/ 1395279 w 2397257"/>
                  <a:gd name="connsiteY178" fmla="*/ 2191242 h 2370204"/>
                  <a:gd name="connsiteX179" fmla="*/ 1401522 w 2397257"/>
                  <a:gd name="connsiteY179" fmla="*/ 2184999 h 2370204"/>
                  <a:gd name="connsiteX180" fmla="*/ 1002499 w 2397257"/>
                  <a:gd name="connsiteY180" fmla="*/ 2184999 h 2370204"/>
                  <a:gd name="connsiteX181" fmla="*/ 1010303 w 2397257"/>
                  <a:gd name="connsiteY181" fmla="*/ 2192803 h 2370204"/>
                  <a:gd name="connsiteX182" fmla="*/ 1002499 w 2397257"/>
                  <a:gd name="connsiteY182" fmla="*/ 2200607 h 2370204"/>
                  <a:gd name="connsiteX183" fmla="*/ 994695 w 2397257"/>
                  <a:gd name="connsiteY183" fmla="*/ 2192803 h 2370204"/>
                  <a:gd name="connsiteX184" fmla="*/ 1002499 w 2397257"/>
                  <a:gd name="connsiteY184" fmla="*/ 2184999 h 2370204"/>
                  <a:gd name="connsiteX185" fmla="*/ 747582 w 2397257"/>
                  <a:gd name="connsiteY185" fmla="*/ 2180836 h 2370204"/>
                  <a:gd name="connsiteX186" fmla="*/ 752264 w 2397257"/>
                  <a:gd name="connsiteY186" fmla="*/ 2185518 h 2370204"/>
                  <a:gd name="connsiteX187" fmla="*/ 747582 w 2397257"/>
                  <a:gd name="connsiteY187" fmla="*/ 2190200 h 2370204"/>
                  <a:gd name="connsiteX188" fmla="*/ 742900 w 2397257"/>
                  <a:gd name="connsiteY188" fmla="*/ 2185518 h 2370204"/>
                  <a:gd name="connsiteX189" fmla="*/ 747582 w 2397257"/>
                  <a:gd name="connsiteY189" fmla="*/ 2180836 h 2370204"/>
                  <a:gd name="connsiteX190" fmla="*/ 1656958 w 2397257"/>
                  <a:gd name="connsiteY190" fmla="*/ 2177715 h 2370204"/>
                  <a:gd name="connsiteX191" fmla="*/ 1660600 w 2397257"/>
                  <a:gd name="connsiteY191" fmla="*/ 2181357 h 2370204"/>
                  <a:gd name="connsiteX192" fmla="*/ 1656958 w 2397257"/>
                  <a:gd name="connsiteY192" fmla="*/ 2184999 h 2370204"/>
                  <a:gd name="connsiteX193" fmla="*/ 1653316 w 2397257"/>
                  <a:gd name="connsiteY193" fmla="*/ 2181357 h 2370204"/>
                  <a:gd name="connsiteX194" fmla="*/ 1656958 w 2397257"/>
                  <a:gd name="connsiteY194" fmla="*/ 2177715 h 2370204"/>
                  <a:gd name="connsiteX195" fmla="*/ 935389 w 2397257"/>
                  <a:gd name="connsiteY195" fmla="*/ 2170432 h 2370204"/>
                  <a:gd name="connsiteX196" fmla="*/ 942673 w 2397257"/>
                  <a:gd name="connsiteY196" fmla="*/ 2176675 h 2370204"/>
                  <a:gd name="connsiteX197" fmla="*/ 935389 w 2397257"/>
                  <a:gd name="connsiteY197" fmla="*/ 2182918 h 2370204"/>
                  <a:gd name="connsiteX198" fmla="*/ 928105 w 2397257"/>
                  <a:gd name="connsiteY198" fmla="*/ 2176675 h 2370204"/>
                  <a:gd name="connsiteX199" fmla="*/ 935389 w 2397257"/>
                  <a:gd name="connsiteY199" fmla="*/ 2170432 h 2370204"/>
                  <a:gd name="connsiteX200" fmla="*/ 1466031 w 2397257"/>
                  <a:gd name="connsiteY200" fmla="*/ 2168351 h 2370204"/>
                  <a:gd name="connsiteX201" fmla="*/ 1472274 w 2397257"/>
                  <a:gd name="connsiteY201" fmla="*/ 2174594 h 2370204"/>
                  <a:gd name="connsiteX202" fmla="*/ 1466031 w 2397257"/>
                  <a:gd name="connsiteY202" fmla="*/ 2180837 h 2370204"/>
                  <a:gd name="connsiteX203" fmla="*/ 1459788 w 2397257"/>
                  <a:gd name="connsiteY203" fmla="*/ 2174594 h 2370204"/>
                  <a:gd name="connsiteX204" fmla="*/ 1466031 w 2397257"/>
                  <a:gd name="connsiteY204" fmla="*/ 2168351 h 2370204"/>
                  <a:gd name="connsiteX205" fmla="*/ 1834879 w 2397257"/>
                  <a:gd name="connsiteY205" fmla="*/ 2163148 h 2370204"/>
                  <a:gd name="connsiteX206" fmla="*/ 1836440 w 2397257"/>
                  <a:gd name="connsiteY206" fmla="*/ 2164189 h 2370204"/>
                  <a:gd name="connsiteX207" fmla="*/ 1834879 w 2397257"/>
                  <a:gd name="connsiteY207" fmla="*/ 2165230 h 2370204"/>
                  <a:gd name="connsiteX208" fmla="*/ 1833318 w 2397257"/>
                  <a:gd name="connsiteY208" fmla="*/ 2164189 h 2370204"/>
                  <a:gd name="connsiteX209" fmla="*/ 1834879 w 2397257"/>
                  <a:gd name="connsiteY209" fmla="*/ 2163148 h 2370204"/>
                  <a:gd name="connsiteX210" fmla="*/ 687235 w 2397257"/>
                  <a:gd name="connsiteY210" fmla="*/ 2150663 h 2370204"/>
                  <a:gd name="connsiteX211" fmla="*/ 690877 w 2397257"/>
                  <a:gd name="connsiteY211" fmla="*/ 2154305 h 2370204"/>
                  <a:gd name="connsiteX212" fmla="*/ 687235 w 2397257"/>
                  <a:gd name="connsiteY212" fmla="*/ 2157947 h 2370204"/>
                  <a:gd name="connsiteX213" fmla="*/ 683593 w 2397257"/>
                  <a:gd name="connsiteY213" fmla="*/ 2154305 h 2370204"/>
                  <a:gd name="connsiteX214" fmla="*/ 687235 w 2397257"/>
                  <a:gd name="connsiteY214" fmla="*/ 2150663 h 2370204"/>
                  <a:gd name="connsiteX215" fmla="*/ 872960 w 2397257"/>
                  <a:gd name="connsiteY215" fmla="*/ 2148582 h 2370204"/>
                  <a:gd name="connsiteX216" fmla="*/ 879203 w 2397257"/>
                  <a:gd name="connsiteY216" fmla="*/ 2155866 h 2370204"/>
                  <a:gd name="connsiteX217" fmla="*/ 872960 w 2397257"/>
                  <a:gd name="connsiteY217" fmla="*/ 2163150 h 2370204"/>
                  <a:gd name="connsiteX218" fmla="*/ 866717 w 2397257"/>
                  <a:gd name="connsiteY218" fmla="*/ 2155866 h 2370204"/>
                  <a:gd name="connsiteX219" fmla="*/ 872960 w 2397257"/>
                  <a:gd name="connsiteY219" fmla="*/ 2148582 h 2370204"/>
                  <a:gd name="connsiteX220" fmla="*/ 1530541 w 2397257"/>
                  <a:gd name="connsiteY220" fmla="*/ 2145461 h 2370204"/>
                  <a:gd name="connsiteX221" fmla="*/ 1538865 w 2397257"/>
                  <a:gd name="connsiteY221" fmla="*/ 2154305 h 2370204"/>
                  <a:gd name="connsiteX222" fmla="*/ 1530541 w 2397257"/>
                  <a:gd name="connsiteY222" fmla="*/ 2163149 h 2370204"/>
                  <a:gd name="connsiteX223" fmla="*/ 1522217 w 2397257"/>
                  <a:gd name="connsiteY223" fmla="*/ 2154305 h 2370204"/>
                  <a:gd name="connsiteX224" fmla="*/ 1530541 w 2397257"/>
                  <a:gd name="connsiteY224" fmla="*/ 2145461 h 2370204"/>
                  <a:gd name="connsiteX225" fmla="*/ 1716265 w 2397257"/>
                  <a:gd name="connsiteY225" fmla="*/ 2145460 h 2370204"/>
                  <a:gd name="connsiteX226" fmla="*/ 1719907 w 2397257"/>
                  <a:gd name="connsiteY226" fmla="*/ 2150662 h 2370204"/>
                  <a:gd name="connsiteX227" fmla="*/ 1716265 w 2397257"/>
                  <a:gd name="connsiteY227" fmla="*/ 2155865 h 2370204"/>
                  <a:gd name="connsiteX228" fmla="*/ 1712623 w 2397257"/>
                  <a:gd name="connsiteY228" fmla="*/ 2150662 h 2370204"/>
                  <a:gd name="connsiteX229" fmla="*/ 1716265 w 2397257"/>
                  <a:gd name="connsiteY229" fmla="*/ 2145460 h 2370204"/>
                  <a:gd name="connsiteX230" fmla="*/ 1201230 w 2397257"/>
                  <a:gd name="connsiteY230" fmla="*/ 2128813 h 2370204"/>
                  <a:gd name="connsiteX231" fmla="*/ 1210074 w 2397257"/>
                  <a:gd name="connsiteY231" fmla="*/ 2137137 h 2370204"/>
                  <a:gd name="connsiteX232" fmla="*/ 1201230 w 2397257"/>
                  <a:gd name="connsiteY232" fmla="*/ 2145461 h 2370204"/>
                  <a:gd name="connsiteX233" fmla="*/ 1192386 w 2397257"/>
                  <a:gd name="connsiteY233" fmla="*/ 2137137 h 2370204"/>
                  <a:gd name="connsiteX234" fmla="*/ 1201230 w 2397257"/>
                  <a:gd name="connsiteY234" fmla="*/ 2128813 h 2370204"/>
                  <a:gd name="connsiteX235" fmla="*/ 1268341 w 2397257"/>
                  <a:gd name="connsiteY235" fmla="*/ 2125692 h 2370204"/>
                  <a:gd name="connsiteX236" fmla="*/ 1276665 w 2397257"/>
                  <a:gd name="connsiteY236" fmla="*/ 2134536 h 2370204"/>
                  <a:gd name="connsiteX237" fmla="*/ 1268341 w 2397257"/>
                  <a:gd name="connsiteY237" fmla="*/ 2143380 h 2370204"/>
                  <a:gd name="connsiteX238" fmla="*/ 1260017 w 2397257"/>
                  <a:gd name="connsiteY238" fmla="*/ 2134536 h 2370204"/>
                  <a:gd name="connsiteX239" fmla="*/ 1268341 w 2397257"/>
                  <a:gd name="connsiteY239" fmla="*/ 2125692 h 2370204"/>
                  <a:gd name="connsiteX240" fmla="*/ 1134639 w 2397257"/>
                  <a:gd name="connsiteY240" fmla="*/ 2125692 h 2370204"/>
                  <a:gd name="connsiteX241" fmla="*/ 1143483 w 2397257"/>
                  <a:gd name="connsiteY241" fmla="*/ 2135577 h 2370204"/>
                  <a:gd name="connsiteX242" fmla="*/ 1134639 w 2397257"/>
                  <a:gd name="connsiteY242" fmla="*/ 2145462 h 2370204"/>
                  <a:gd name="connsiteX243" fmla="*/ 1125795 w 2397257"/>
                  <a:gd name="connsiteY243" fmla="*/ 2135577 h 2370204"/>
                  <a:gd name="connsiteX244" fmla="*/ 1134639 w 2397257"/>
                  <a:gd name="connsiteY244" fmla="*/ 2125692 h 2370204"/>
                  <a:gd name="connsiteX245" fmla="*/ 809491 w 2397257"/>
                  <a:gd name="connsiteY245" fmla="*/ 2123611 h 2370204"/>
                  <a:gd name="connsiteX246" fmla="*/ 816775 w 2397257"/>
                  <a:gd name="connsiteY246" fmla="*/ 2130895 h 2370204"/>
                  <a:gd name="connsiteX247" fmla="*/ 809491 w 2397257"/>
                  <a:gd name="connsiteY247" fmla="*/ 2138179 h 2370204"/>
                  <a:gd name="connsiteX248" fmla="*/ 802207 w 2397257"/>
                  <a:gd name="connsiteY248" fmla="*/ 2130895 h 2370204"/>
                  <a:gd name="connsiteX249" fmla="*/ 809491 w 2397257"/>
                  <a:gd name="connsiteY249" fmla="*/ 2123611 h 2370204"/>
                  <a:gd name="connsiteX250" fmla="*/ 1889504 w 2397257"/>
                  <a:gd name="connsiteY250" fmla="*/ 2123610 h 2370204"/>
                  <a:gd name="connsiteX251" fmla="*/ 1890545 w 2397257"/>
                  <a:gd name="connsiteY251" fmla="*/ 2124651 h 2370204"/>
                  <a:gd name="connsiteX252" fmla="*/ 1889504 w 2397257"/>
                  <a:gd name="connsiteY252" fmla="*/ 2125692 h 2370204"/>
                  <a:gd name="connsiteX253" fmla="*/ 1888463 w 2397257"/>
                  <a:gd name="connsiteY253" fmla="*/ 2124651 h 2370204"/>
                  <a:gd name="connsiteX254" fmla="*/ 1889504 w 2397257"/>
                  <a:gd name="connsiteY254" fmla="*/ 2123610 h 2370204"/>
                  <a:gd name="connsiteX255" fmla="*/ 1594010 w 2397257"/>
                  <a:gd name="connsiteY255" fmla="*/ 2121530 h 2370204"/>
                  <a:gd name="connsiteX256" fmla="*/ 1601294 w 2397257"/>
                  <a:gd name="connsiteY256" fmla="*/ 2128814 h 2370204"/>
                  <a:gd name="connsiteX257" fmla="*/ 1594010 w 2397257"/>
                  <a:gd name="connsiteY257" fmla="*/ 2136098 h 2370204"/>
                  <a:gd name="connsiteX258" fmla="*/ 1586726 w 2397257"/>
                  <a:gd name="connsiteY258" fmla="*/ 2128814 h 2370204"/>
                  <a:gd name="connsiteX259" fmla="*/ 1594010 w 2397257"/>
                  <a:gd name="connsiteY259" fmla="*/ 2121530 h 2370204"/>
                  <a:gd name="connsiteX260" fmla="*/ 1335451 w 2397257"/>
                  <a:gd name="connsiteY260" fmla="*/ 2118409 h 2370204"/>
                  <a:gd name="connsiteX261" fmla="*/ 1344295 w 2397257"/>
                  <a:gd name="connsiteY261" fmla="*/ 2127253 h 2370204"/>
                  <a:gd name="connsiteX262" fmla="*/ 1335451 w 2397257"/>
                  <a:gd name="connsiteY262" fmla="*/ 2136097 h 2370204"/>
                  <a:gd name="connsiteX263" fmla="*/ 1326607 w 2397257"/>
                  <a:gd name="connsiteY263" fmla="*/ 2127253 h 2370204"/>
                  <a:gd name="connsiteX264" fmla="*/ 1335451 w 2397257"/>
                  <a:gd name="connsiteY264" fmla="*/ 2118409 h 2370204"/>
                  <a:gd name="connsiteX265" fmla="*/ 1068049 w 2397257"/>
                  <a:gd name="connsiteY265" fmla="*/ 2118409 h 2370204"/>
                  <a:gd name="connsiteX266" fmla="*/ 1076893 w 2397257"/>
                  <a:gd name="connsiteY266" fmla="*/ 2128294 h 2370204"/>
                  <a:gd name="connsiteX267" fmla="*/ 1068049 w 2397257"/>
                  <a:gd name="connsiteY267" fmla="*/ 2138179 h 2370204"/>
                  <a:gd name="connsiteX268" fmla="*/ 1059205 w 2397257"/>
                  <a:gd name="connsiteY268" fmla="*/ 2128294 h 2370204"/>
                  <a:gd name="connsiteX269" fmla="*/ 1068049 w 2397257"/>
                  <a:gd name="connsiteY269" fmla="*/ 2118409 h 2370204"/>
                  <a:gd name="connsiteX270" fmla="*/ 630008 w 2397257"/>
                  <a:gd name="connsiteY270" fmla="*/ 2116327 h 2370204"/>
                  <a:gd name="connsiteX271" fmla="*/ 633650 w 2397257"/>
                  <a:gd name="connsiteY271" fmla="*/ 2119969 h 2370204"/>
                  <a:gd name="connsiteX272" fmla="*/ 630008 w 2397257"/>
                  <a:gd name="connsiteY272" fmla="*/ 2123611 h 2370204"/>
                  <a:gd name="connsiteX273" fmla="*/ 626366 w 2397257"/>
                  <a:gd name="connsiteY273" fmla="*/ 2119969 h 2370204"/>
                  <a:gd name="connsiteX274" fmla="*/ 630008 w 2397257"/>
                  <a:gd name="connsiteY274" fmla="*/ 2116327 h 2370204"/>
                  <a:gd name="connsiteX275" fmla="*/ 1772971 w 2397257"/>
                  <a:gd name="connsiteY275" fmla="*/ 2114246 h 2370204"/>
                  <a:gd name="connsiteX276" fmla="*/ 1777133 w 2397257"/>
                  <a:gd name="connsiteY276" fmla="*/ 2116327 h 2370204"/>
                  <a:gd name="connsiteX277" fmla="*/ 1772971 w 2397257"/>
                  <a:gd name="connsiteY277" fmla="*/ 2118408 h 2370204"/>
                  <a:gd name="connsiteX278" fmla="*/ 1768809 w 2397257"/>
                  <a:gd name="connsiteY278" fmla="*/ 2116327 h 2370204"/>
                  <a:gd name="connsiteX279" fmla="*/ 1772971 w 2397257"/>
                  <a:gd name="connsiteY279" fmla="*/ 2114246 h 2370204"/>
                  <a:gd name="connsiteX280" fmla="*/ 1402042 w 2397257"/>
                  <a:gd name="connsiteY280" fmla="*/ 2105923 h 2370204"/>
                  <a:gd name="connsiteX281" fmla="*/ 1410886 w 2397257"/>
                  <a:gd name="connsiteY281" fmla="*/ 2114767 h 2370204"/>
                  <a:gd name="connsiteX282" fmla="*/ 1402042 w 2397257"/>
                  <a:gd name="connsiteY282" fmla="*/ 2123611 h 2370204"/>
                  <a:gd name="connsiteX283" fmla="*/ 1393198 w 2397257"/>
                  <a:gd name="connsiteY283" fmla="*/ 2114767 h 2370204"/>
                  <a:gd name="connsiteX284" fmla="*/ 1402042 w 2397257"/>
                  <a:gd name="connsiteY284" fmla="*/ 2105923 h 2370204"/>
                  <a:gd name="connsiteX285" fmla="*/ 1001458 w 2397257"/>
                  <a:gd name="connsiteY285" fmla="*/ 2105923 h 2370204"/>
                  <a:gd name="connsiteX286" fmla="*/ 1010302 w 2397257"/>
                  <a:gd name="connsiteY286" fmla="*/ 2115808 h 2370204"/>
                  <a:gd name="connsiteX287" fmla="*/ 1001458 w 2397257"/>
                  <a:gd name="connsiteY287" fmla="*/ 2125693 h 2370204"/>
                  <a:gd name="connsiteX288" fmla="*/ 992614 w 2397257"/>
                  <a:gd name="connsiteY288" fmla="*/ 2115808 h 2370204"/>
                  <a:gd name="connsiteX289" fmla="*/ 1001458 w 2397257"/>
                  <a:gd name="connsiteY289" fmla="*/ 2105923 h 2370204"/>
                  <a:gd name="connsiteX290" fmla="*/ 750184 w 2397257"/>
                  <a:gd name="connsiteY290" fmla="*/ 2096559 h 2370204"/>
                  <a:gd name="connsiteX291" fmla="*/ 755387 w 2397257"/>
                  <a:gd name="connsiteY291" fmla="*/ 2102802 h 2370204"/>
                  <a:gd name="connsiteX292" fmla="*/ 750184 w 2397257"/>
                  <a:gd name="connsiteY292" fmla="*/ 2109045 h 2370204"/>
                  <a:gd name="connsiteX293" fmla="*/ 744981 w 2397257"/>
                  <a:gd name="connsiteY293" fmla="*/ 2102802 h 2370204"/>
                  <a:gd name="connsiteX294" fmla="*/ 750184 w 2397257"/>
                  <a:gd name="connsiteY294" fmla="*/ 2096559 h 2370204"/>
                  <a:gd name="connsiteX295" fmla="*/ 1654357 w 2397257"/>
                  <a:gd name="connsiteY295" fmla="*/ 2093437 h 2370204"/>
                  <a:gd name="connsiteX296" fmla="*/ 1660600 w 2397257"/>
                  <a:gd name="connsiteY296" fmla="*/ 2099680 h 2370204"/>
                  <a:gd name="connsiteX297" fmla="*/ 1654357 w 2397257"/>
                  <a:gd name="connsiteY297" fmla="*/ 2105923 h 2370204"/>
                  <a:gd name="connsiteX298" fmla="*/ 1648114 w 2397257"/>
                  <a:gd name="connsiteY298" fmla="*/ 2099680 h 2370204"/>
                  <a:gd name="connsiteX299" fmla="*/ 1654357 w 2397257"/>
                  <a:gd name="connsiteY299" fmla="*/ 2093437 h 2370204"/>
                  <a:gd name="connsiteX300" fmla="*/ 936949 w 2397257"/>
                  <a:gd name="connsiteY300" fmla="*/ 2091356 h 2370204"/>
                  <a:gd name="connsiteX301" fmla="*/ 945793 w 2397257"/>
                  <a:gd name="connsiteY301" fmla="*/ 2098640 h 2370204"/>
                  <a:gd name="connsiteX302" fmla="*/ 936949 w 2397257"/>
                  <a:gd name="connsiteY302" fmla="*/ 2105924 h 2370204"/>
                  <a:gd name="connsiteX303" fmla="*/ 928105 w 2397257"/>
                  <a:gd name="connsiteY303" fmla="*/ 2098640 h 2370204"/>
                  <a:gd name="connsiteX304" fmla="*/ 936949 w 2397257"/>
                  <a:gd name="connsiteY304" fmla="*/ 2091356 h 2370204"/>
                  <a:gd name="connsiteX305" fmla="*/ 1466551 w 2397257"/>
                  <a:gd name="connsiteY305" fmla="*/ 2089275 h 2370204"/>
                  <a:gd name="connsiteX306" fmla="*/ 1475395 w 2397257"/>
                  <a:gd name="connsiteY306" fmla="*/ 2097599 h 2370204"/>
                  <a:gd name="connsiteX307" fmla="*/ 1466551 w 2397257"/>
                  <a:gd name="connsiteY307" fmla="*/ 2105923 h 2370204"/>
                  <a:gd name="connsiteX308" fmla="*/ 1457707 w 2397257"/>
                  <a:gd name="connsiteY308" fmla="*/ 2097599 h 2370204"/>
                  <a:gd name="connsiteX309" fmla="*/ 1466551 w 2397257"/>
                  <a:gd name="connsiteY309" fmla="*/ 2089275 h 2370204"/>
                  <a:gd name="connsiteX310" fmla="*/ 463012 w 2397257"/>
                  <a:gd name="connsiteY310" fmla="*/ 2086153 h 2370204"/>
                  <a:gd name="connsiteX311" fmla="*/ 465093 w 2397257"/>
                  <a:gd name="connsiteY311" fmla="*/ 2087714 h 2370204"/>
                  <a:gd name="connsiteX312" fmla="*/ 463012 w 2397257"/>
                  <a:gd name="connsiteY312" fmla="*/ 2089275 h 2370204"/>
                  <a:gd name="connsiteX313" fmla="*/ 460931 w 2397257"/>
                  <a:gd name="connsiteY313" fmla="*/ 2087714 h 2370204"/>
                  <a:gd name="connsiteX314" fmla="*/ 463012 w 2397257"/>
                  <a:gd name="connsiteY314" fmla="*/ 2086153 h 2370204"/>
                  <a:gd name="connsiteX315" fmla="*/ 2047657 w 2397257"/>
                  <a:gd name="connsiteY315" fmla="*/ 2081991 h 2370204"/>
                  <a:gd name="connsiteX316" fmla="*/ 2048698 w 2397257"/>
                  <a:gd name="connsiteY316" fmla="*/ 2083032 h 2370204"/>
                  <a:gd name="connsiteX317" fmla="*/ 2047657 w 2397257"/>
                  <a:gd name="connsiteY317" fmla="*/ 2084073 h 2370204"/>
                  <a:gd name="connsiteX318" fmla="*/ 2046616 w 2397257"/>
                  <a:gd name="connsiteY318" fmla="*/ 2083032 h 2370204"/>
                  <a:gd name="connsiteX319" fmla="*/ 2047657 w 2397257"/>
                  <a:gd name="connsiteY319" fmla="*/ 2081991 h 2370204"/>
                  <a:gd name="connsiteX320" fmla="*/ 1939967 w 2397257"/>
                  <a:gd name="connsiteY320" fmla="*/ 2081991 h 2370204"/>
                  <a:gd name="connsiteX321" fmla="*/ 1942568 w 2397257"/>
                  <a:gd name="connsiteY321" fmla="*/ 2083032 h 2370204"/>
                  <a:gd name="connsiteX322" fmla="*/ 1939967 w 2397257"/>
                  <a:gd name="connsiteY322" fmla="*/ 2084073 h 2370204"/>
                  <a:gd name="connsiteX323" fmla="*/ 1937366 w 2397257"/>
                  <a:gd name="connsiteY323" fmla="*/ 2083032 h 2370204"/>
                  <a:gd name="connsiteX324" fmla="*/ 1939967 w 2397257"/>
                  <a:gd name="connsiteY324" fmla="*/ 2081991 h 2370204"/>
                  <a:gd name="connsiteX325" fmla="*/ 575904 w 2397257"/>
                  <a:gd name="connsiteY325" fmla="*/ 2078870 h 2370204"/>
                  <a:gd name="connsiteX326" fmla="*/ 579546 w 2397257"/>
                  <a:gd name="connsiteY326" fmla="*/ 2081471 h 2370204"/>
                  <a:gd name="connsiteX327" fmla="*/ 575904 w 2397257"/>
                  <a:gd name="connsiteY327" fmla="*/ 2084072 h 2370204"/>
                  <a:gd name="connsiteX328" fmla="*/ 572262 w 2397257"/>
                  <a:gd name="connsiteY328" fmla="*/ 2081471 h 2370204"/>
                  <a:gd name="connsiteX329" fmla="*/ 575904 w 2397257"/>
                  <a:gd name="connsiteY329" fmla="*/ 2078870 h 2370204"/>
                  <a:gd name="connsiteX330" fmla="*/ 1828636 w 2397257"/>
                  <a:gd name="connsiteY330" fmla="*/ 2071586 h 2370204"/>
                  <a:gd name="connsiteX331" fmla="*/ 1833318 w 2397257"/>
                  <a:gd name="connsiteY331" fmla="*/ 2076788 h 2370204"/>
                  <a:gd name="connsiteX332" fmla="*/ 1828636 w 2397257"/>
                  <a:gd name="connsiteY332" fmla="*/ 2081991 h 2370204"/>
                  <a:gd name="connsiteX333" fmla="*/ 1823954 w 2397257"/>
                  <a:gd name="connsiteY333" fmla="*/ 2076788 h 2370204"/>
                  <a:gd name="connsiteX334" fmla="*/ 1828636 w 2397257"/>
                  <a:gd name="connsiteY334" fmla="*/ 2071586 h 2370204"/>
                  <a:gd name="connsiteX335" fmla="*/ 872439 w 2397257"/>
                  <a:gd name="connsiteY335" fmla="*/ 2066385 h 2370204"/>
                  <a:gd name="connsiteX336" fmla="*/ 881283 w 2397257"/>
                  <a:gd name="connsiteY336" fmla="*/ 2076270 h 2370204"/>
                  <a:gd name="connsiteX337" fmla="*/ 872439 w 2397257"/>
                  <a:gd name="connsiteY337" fmla="*/ 2086155 h 2370204"/>
                  <a:gd name="connsiteX338" fmla="*/ 863595 w 2397257"/>
                  <a:gd name="connsiteY338" fmla="*/ 2076270 h 2370204"/>
                  <a:gd name="connsiteX339" fmla="*/ 872439 w 2397257"/>
                  <a:gd name="connsiteY339" fmla="*/ 2066385 h 2370204"/>
                  <a:gd name="connsiteX340" fmla="*/ 1528980 w 2397257"/>
                  <a:gd name="connsiteY340" fmla="*/ 2064304 h 2370204"/>
                  <a:gd name="connsiteX341" fmla="*/ 1538865 w 2397257"/>
                  <a:gd name="connsiteY341" fmla="*/ 2074189 h 2370204"/>
                  <a:gd name="connsiteX342" fmla="*/ 1528980 w 2397257"/>
                  <a:gd name="connsiteY342" fmla="*/ 2084074 h 2370204"/>
                  <a:gd name="connsiteX343" fmla="*/ 1519095 w 2397257"/>
                  <a:gd name="connsiteY343" fmla="*/ 2074189 h 2370204"/>
                  <a:gd name="connsiteX344" fmla="*/ 1528980 w 2397257"/>
                  <a:gd name="connsiteY344" fmla="*/ 2064304 h 2370204"/>
                  <a:gd name="connsiteX345" fmla="*/ 690877 w 2397257"/>
                  <a:gd name="connsiteY345" fmla="*/ 2064304 h 2370204"/>
                  <a:gd name="connsiteX346" fmla="*/ 696079 w 2397257"/>
                  <a:gd name="connsiteY346" fmla="*/ 2068986 h 2370204"/>
                  <a:gd name="connsiteX347" fmla="*/ 690877 w 2397257"/>
                  <a:gd name="connsiteY347" fmla="*/ 2073668 h 2370204"/>
                  <a:gd name="connsiteX348" fmla="*/ 685674 w 2397257"/>
                  <a:gd name="connsiteY348" fmla="*/ 2068986 h 2370204"/>
                  <a:gd name="connsiteX349" fmla="*/ 690877 w 2397257"/>
                  <a:gd name="connsiteY349" fmla="*/ 2064304 h 2370204"/>
                  <a:gd name="connsiteX350" fmla="*/ 1712624 w 2397257"/>
                  <a:gd name="connsiteY350" fmla="*/ 2059101 h 2370204"/>
                  <a:gd name="connsiteX351" fmla="*/ 1719908 w 2397257"/>
                  <a:gd name="connsiteY351" fmla="*/ 2066385 h 2370204"/>
                  <a:gd name="connsiteX352" fmla="*/ 1712624 w 2397257"/>
                  <a:gd name="connsiteY352" fmla="*/ 2073669 h 2370204"/>
                  <a:gd name="connsiteX353" fmla="*/ 1705340 w 2397257"/>
                  <a:gd name="connsiteY353" fmla="*/ 2066385 h 2370204"/>
                  <a:gd name="connsiteX354" fmla="*/ 1712624 w 2397257"/>
                  <a:gd name="connsiteY354" fmla="*/ 2059101 h 2370204"/>
                  <a:gd name="connsiteX355" fmla="*/ 1201749 w 2397257"/>
                  <a:gd name="connsiteY355" fmla="*/ 2051817 h 2370204"/>
                  <a:gd name="connsiteX356" fmla="*/ 1213194 w 2397257"/>
                  <a:gd name="connsiteY356" fmla="*/ 2062742 h 2370204"/>
                  <a:gd name="connsiteX357" fmla="*/ 1201749 w 2397257"/>
                  <a:gd name="connsiteY357" fmla="*/ 2073667 h 2370204"/>
                  <a:gd name="connsiteX358" fmla="*/ 1190304 w 2397257"/>
                  <a:gd name="connsiteY358" fmla="*/ 2062742 h 2370204"/>
                  <a:gd name="connsiteX359" fmla="*/ 1201749 w 2397257"/>
                  <a:gd name="connsiteY359" fmla="*/ 2051817 h 2370204"/>
                  <a:gd name="connsiteX360" fmla="*/ 1268340 w 2397257"/>
                  <a:gd name="connsiteY360" fmla="*/ 2049737 h 2370204"/>
                  <a:gd name="connsiteX361" fmla="*/ 1279785 w 2397257"/>
                  <a:gd name="connsiteY361" fmla="*/ 2060662 h 2370204"/>
                  <a:gd name="connsiteX362" fmla="*/ 1268340 w 2397257"/>
                  <a:gd name="connsiteY362" fmla="*/ 2071587 h 2370204"/>
                  <a:gd name="connsiteX363" fmla="*/ 1256895 w 2397257"/>
                  <a:gd name="connsiteY363" fmla="*/ 2060662 h 2370204"/>
                  <a:gd name="connsiteX364" fmla="*/ 1268340 w 2397257"/>
                  <a:gd name="connsiteY364" fmla="*/ 2049737 h 2370204"/>
                  <a:gd name="connsiteX365" fmla="*/ 1134639 w 2397257"/>
                  <a:gd name="connsiteY365" fmla="*/ 2049736 h 2370204"/>
                  <a:gd name="connsiteX366" fmla="*/ 1145564 w 2397257"/>
                  <a:gd name="connsiteY366" fmla="*/ 2060661 h 2370204"/>
                  <a:gd name="connsiteX367" fmla="*/ 1134639 w 2397257"/>
                  <a:gd name="connsiteY367" fmla="*/ 2071586 h 2370204"/>
                  <a:gd name="connsiteX368" fmla="*/ 1123714 w 2397257"/>
                  <a:gd name="connsiteY368" fmla="*/ 2060661 h 2370204"/>
                  <a:gd name="connsiteX369" fmla="*/ 1134639 w 2397257"/>
                  <a:gd name="connsiteY369" fmla="*/ 2049736 h 2370204"/>
                  <a:gd name="connsiteX370" fmla="*/ 811572 w 2397257"/>
                  <a:gd name="connsiteY370" fmla="*/ 2042454 h 2370204"/>
                  <a:gd name="connsiteX371" fmla="*/ 818856 w 2397257"/>
                  <a:gd name="connsiteY371" fmla="*/ 2049738 h 2370204"/>
                  <a:gd name="connsiteX372" fmla="*/ 811572 w 2397257"/>
                  <a:gd name="connsiteY372" fmla="*/ 2057022 h 2370204"/>
                  <a:gd name="connsiteX373" fmla="*/ 804288 w 2397257"/>
                  <a:gd name="connsiteY373" fmla="*/ 2049738 h 2370204"/>
                  <a:gd name="connsiteX374" fmla="*/ 811572 w 2397257"/>
                  <a:gd name="connsiteY374" fmla="*/ 2042454 h 2370204"/>
                  <a:gd name="connsiteX375" fmla="*/ 1068049 w 2397257"/>
                  <a:gd name="connsiteY375" fmla="*/ 2042453 h 2370204"/>
                  <a:gd name="connsiteX376" fmla="*/ 1078974 w 2397257"/>
                  <a:gd name="connsiteY376" fmla="*/ 2052338 h 2370204"/>
                  <a:gd name="connsiteX377" fmla="*/ 1068049 w 2397257"/>
                  <a:gd name="connsiteY377" fmla="*/ 2062223 h 2370204"/>
                  <a:gd name="connsiteX378" fmla="*/ 1057124 w 2397257"/>
                  <a:gd name="connsiteY378" fmla="*/ 2052338 h 2370204"/>
                  <a:gd name="connsiteX379" fmla="*/ 1068049 w 2397257"/>
                  <a:gd name="connsiteY379" fmla="*/ 2042453 h 2370204"/>
                  <a:gd name="connsiteX380" fmla="*/ 412549 w 2397257"/>
                  <a:gd name="connsiteY380" fmla="*/ 2042453 h 2370204"/>
                  <a:gd name="connsiteX381" fmla="*/ 414110 w 2397257"/>
                  <a:gd name="connsiteY381" fmla="*/ 2043494 h 2370204"/>
                  <a:gd name="connsiteX382" fmla="*/ 412549 w 2397257"/>
                  <a:gd name="connsiteY382" fmla="*/ 2044535 h 2370204"/>
                  <a:gd name="connsiteX383" fmla="*/ 410988 w 2397257"/>
                  <a:gd name="connsiteY383" fmla="*/ 2043494 h 2370204"/>
                  <a:gd name="connsiteX384" fmla="*/ 412549 w 2397257"/>
                  <a:gd name="connsiteY384" fmla="*/ 2042453 h 2370204"/>
                  <a:gd name="connsiteX385" fmla="*/ 1335451 w 2397257"/>
                  <a:gd name="connsiteY385" fmla="*/ 2039332 h 2370204"/>
                  <a:gd name="connsiteX386" fmla="*/ 1346376 w 2397257"/>
                  <a:gd name="connsiteY386" fmla="*/ 2050777 h 2370204"/>
                  <a:gd name="connsiteX387" fmla="*/ 1335451 w 2397257"/>
                  <a:gd name="connsiteY387" fmla="*/ 2062222 h 2370204"/>
                  <a:gd name="connsiteX388" fmla="*/ 1324526 w 2397257"/>
                  <a:gd name="connsiteY388" fmla="*/ 2050777 h 2370204"/>
                  <a:gd name="connsiteX389" fmla="*/ 1335451 w 2397257"/>
                  <a:gd name="connsiteY389" fmla="*/ 2039332 h 2370204"/>
                  <a:gd name="connsiteX390" fmla="*/ 1591409 w 2397257"/>
                  <a:gd name="connsiteY390" fmla="*/ 2037251 h 2370204"/>
                  <a:gd name="connsiteX391" fmla="*/ 1601294 w 2397257"/>
                  <a:gd name="connsiteY391" fmla="*/ 2047136 h 2370204"/>
                  <a:gd name="connsiteX392" fmla="*/ 1591409 w 2397257"/>
                  <a:gd name="connsiteY392" fmla="*/ 2057021 h 2370204"/>
                  <a:gd name="connsiteX393" fmla="*/ 1581524 w 2397257"/>
                  <a:gd name="connsiteY393" fmla="*/ 2047136 h 2370204"/>
                  <a:gd name="connsiteX394" fmla="*/ 1591409 w 2397257"/>
                  <a:gd name="connsiteY394" fmla="*/ 2037251 h 2370204"/>
                  <a:gd name="connsiteX395" fmla="*/ 522839 w 2397257"/>
                  <a:gd name="connsiteY395" fmla="*/ 2037251 h 2370204"/>
                  <a:gd name="connsiteX396" fmla="*/ 525440 w 2397257"/>
                  <a:gd name="connsiteY396" fmla="*/ 2039852 h 2370204"/>
                  <a:gd name="connsiteX397" fmla="*/ 522839 w 2397257"/>
                  <a:gd name="connsiteY397" fmla="*/ 2042453 h 2370204"/>
                  <a:gd name="connsiteX398" fmla="*/ 520238 w 2397257"/>
                  <a:gd name="connsiteY398" fmla="*/ 2039852 h 2370204"/>
                  <a:gd name="connsiteX399" fmla="*/ 522839 w 2397257"/>
                  <a:gd name="connsiteY399" fmla="*/ 2037251 h 2370204"/>
                  <a:gd name="connsiteX400" fmla="*/ 1989389 w 2397257"/>
                  <a:gd name="connsiteY400" fmla="*/ 2034129 h 2370204"/>
                  <a:gd name="connsiteX401" fmla="*/ 1991470 w 2397257"/>
                  <a:gd name="connsiteY401" fmla="*/ 2035690 h 2370204"/>
                  <a:gd name="connsiteX402" fmla="*/ 1989389 w 2397257"/>
                  <a:gd name="connsiteY402" fmla="*/ 2037251 h 2370204"/>
                  <a:gd name="connsiteX403" fmla="*/ 1987308 w 2397257"/>
                  <a:gd name="connsiteY403" fmla="*/ 2035690 h 2370204"/>
                  <a:gd name="connsiteX404" fmla="*/ 1989389 w 2397257"/>
                  <a:gd name="connsiteY404" fmla="*/ 2034129 h 2370204"/>
                  <a:gd name="connsiteX405" fmla="*/ 1880660 w 2397257"/>
                  <a:gd name="connsiteY405" fmla="*/ 2032048 h 2370204"/>
                  <a:gd name="connsiteX406" fmla="*/ 1883261 w 2397257"/>
                  <a:gd name="connsiteY406" fmla="*/ 2034649 h 2370204"/>
                  <a:gd name="connsiteX407" fmla="*/ 1880660 w 2397257"/>
                  <a:gd name="connsiteY407" fmla="*/ 2037250 h 2370204"/>
                  <a:gd name="connsiteX408" fmla="*/ 1878059 w 2397257"/>
                  <a:gd name="connsiteY408" fmla="*/ 2034649 h 2370204"/>
                  <a:gd name="connsiteX409" fmla="*/ 1880660 w 2397257"/>
                  <a:gd name="connsiteY409" fmla="*/ 2032048 h 2370204"/>
                  <a:gd name="connsiteX410" fmla="*/ 635211 w 2397257"/>
                  <a:gd name="connsiteY410" fmla="*/ 2029968 h 2370204"/>
                  <a:gd name="connsiteX411" fmla="*/ 638853 w 2397257"/>
                  <a:gd name="connsiteY411" fmla="*/ 2033610 h 2370204"/>
                  <a:gd name="connsiteX412" fmla="*/ 635211 w 2397257"/>
                  <a:gd name="connsiteY412" fmla="*/ 2037252 h 2370204"/>
                  <a:gd name="connsiteX413" fmla="*/ 631569 w 2397257"/>
                  <a:gd name="connsiteY413" fmla="*/ 2033610 h 2370204"/>
                  <a:gd name="connsiteX414" fmla="*/ 635211 w 2397257"/>
                  <a:gd name="connsiteY414" fmla="*/ 2029968 h 2370204"/>
                  <a:gd name="connsiteX415" fmla="*/ 1002499 w 2397257"/>
                  <a:gd name="connsiteY415" fmla="*/ 2029967 h 2370204"/>
                  <a:gd name="connsiteX416" fmla="*/ 1012384 w 2397257"/>
                  <a:gd name="connsiteY416" fmla="*/ 2039852 h 2370204"/>
                  <a:gd name="connsiteX417" fmla="*/ 1002499 w 2397257"/>
                  <a:gd name="connsiteY417" fmla="*/ 2049737 h 2370204"/>
                  <a:gd name="connsiteX418" fmla="*/ 992614 w 2397257"/>
                  <a:gd name="connsiteY418" fmla="*/ 2039852 h 2370204"/>
                  <a:gd name="connsiteX419" fmla="*/ 1002499 w 2397257"/>
                  <a:gd name="connsiteY419" fmla="*/ 2029967 h 2370204"/>
                  <a:gd name="connsiteX420" fmla="*/ 1402042 w 2397257"/>
                  <a:gd name="connsiteY420" fmla="*/ 2026847 h 2370204"/>
                  <a:gd name="connsiteX421" fmla="*/ 1412967 w 2397257"/>
                  <a:gd name="connsiteY421" fmla="*/ 2038292 h 2370204"/>
                  <a:gd name="connsiteX422" fmla="*/ 1402042 w 2397257"/>
                  <a:gd name="connsiteY422" fmla="*/ 2049737 h 2370204"/>
                  <a:gd name="connsiteX423" fmla="*/ 1391117 w 2397257"/>
                  <a:gd name="connsiteY423" fmla="*/ 2038292 h 2370204"/>
                  <a:gd name="connsiteX424" fmla="*/ 1402042 w 2397257"/>
                  <a:gd name="connsiteY424" fmla="*/ 2026847 h 2370204"/>
                  <a:gd name="connsiteX425" fmla="*/ 1766729 w 2397257"/>
                  <a:gd name="connsiteY425" fmla="*/ 2019563 h 2370204"/>
                  <a:gd name="connsiteX426" fmla="*/ 1774013 w 2397257"/>
                  <a:gd name="connsiteY426" fmla="*/ 2028407 h 2370204"/>
                  <a:gd name="connsiteX427" fmla="*/ 1766729 w 2397257"/>
                  <a:gd name="connsiteY427" fmla="*/ 2037251 h 2370204"/>
                  <a:gd name="connsiteX428" fmla="*/ 1759445 w 2397257"/>
                  <a:gd name="connsiteY428" fmla="*/ 2028407 h 2370204"/>
                  <a:gd name="connsiteX429" fmla="*/ 1766729 w 2397257"/>
                  <a:gd name="connsiteY429" fmla="*/ 2019563 h 2370204"/>
                  <a:gd name="connsiteX430" fmla="*/ 751224 w 2397257"/>
                  <a:gd name="connsiteY430" fmla="*/ 2012280 h 2370204"/>
                  <a:gd name="connsiteX431" fmla="*/ 757467 w 2397257"/>
                  <a:gd name="connsiteY431" fmla="*/ 2018523 h 2370204"/>
                  <a:gd name="connsiteX432" fmla="*/ 751224 w 2397257"/>
                  <a:gd name="connsiteY432" fmla="*/ 2024766 h 2370204"/>
                  <a:gd name="connsiteX433" fmla="*/ 744981 w 2397257"/>
                  <a:gd name="connsiteY433" fmla="*/ 2018523 h 2370204"/>
                  <a:gd name="connsiteX434" fmla="*/ 751224 w 2397257"/>
                  <a:gd name="connsiteY434" fmla="*/ 2012280 h 2370204"/>
                  <a:gd name="connsiteX435" fmla="*/ 936948 w 2397257"/>
                  <a:gd name="connsiteY435" fmla="*/ 2012279 h 2370204"/>
                  <a:gd name="connsiteX436" fmla="*/ 945792 w 2397257"/>
                  <a:gd name="connsiteY436" fmla="*/ 2021123 h 2370204"/>
                  <a:gd name="connsiteX437" fmla="*/ 936948 w 2397257"/>
                  <a:gd name="connsiteY437" fmla="*/ 2029967 h 2370204"/>
                  <a:gd name="connsiteX438" fmla="*/ 928104 w 2397257"/>
                  <a:gd name="connsiteY438" fmla="*/ 2021123 h 2370204"/>
                  <a:gd name="connsiteX439" fmla="*/ 936948 w 2397257"/>
                  <a:gd name="connsiteY439" fmla="*/ 2012279 h 2370204"/>
                  <a:gd name="connsiteX440" fmla="*/ 1650716 w 2397257"/>
                  <a:gd name="connsiteY440" fmla="*/ 2007078 h 2370204"/>
                  <a:gd name="connsiteX441" fmla="*/ 1660601 w 2397257"/>
                  <a:gd name="connsiteY441" fmla="*/ 2015922 h 2370204"/>
                  <a:gd name="connsiteX442" fmla="*/ 1650716 w 2397257"/>
                  <a:gd name="connsiteY442" fmla="*/ 2024766 h 2370204"/>
                  <a:gd name="connsiteX443" fmla="*/ 1640831 w 2397257"/>
                  <a:gd name="connsiteY443" fmla="*/ 2015922 h 2370204"/>
                  <a:gd name="connsiteX444" fmla="*/ 1650716 w 2397257"/>
                  <a:gd name="connsiteY444" fmla="*/ 2007078 h 2370204"/>
                  <a:gd name="connsiteX445" fmla="*/ 1466551 w 2397257"/>
                  <a:gd name="connsiteY445" fmla="*/ 2007078 h 2370204"/>
                  <a:gd name="connsiteX446" fmla="*/ 1477476 w 2397257"/>
                  <a:gd name="connsiteY446" fmla="*/ 2018523 h 2370204"/>
                  <a:gd name="connsiteX447" fmla="*/ 1466551 w 2397257"/>
                  <a:gd name="connsiteY447" fmla="*/ 2029968 h 2370204"/>
                  <a:gd name="connsiteX448" fmla="*/ 1455626 w 2397257"/>
                  <a:gd name="connsiteY448" fmla="*/ 2018523 h 2370204"/>
                  <a:gd name="connsiteX449" fmla="*/ 1466551 w 2397257"/>
                  <a:gd name="connsiteY449" fmla="*/ 2007078 h 2370204"/>
                  <a:gd name="connsiteX450" fmla="*/ 471856 w 2397257"/>
                  <a:gd name="connsiteY450" fmla="*/ 1992510 h 2370204"/>
                  <a:gd name="connsiteX451" fmla="*/ 475498 w 2397257"/>
                  <a:gd name="connsiteY451" fmla="*/ 1995111 h 2370204"/>
                  <a:gd name="connsiteX452" fmla="*/ 471856 w 2397257"/>
                  <a:gd name="connsiteY452" fmla="*/ 1997712 h 2370204"/>
                  <a:gd name="connsiteX453" fmla="*/ 468214 w 2397257"/>
                  <a:gd name="connsiteY453" fmla="*/ 1995111 h 2370204"/>
                  <a:gd name="connsiteX454" fmla="*/ 471856 w 2397257"/>
                  <a:gd name="connsiteY454" fmla="*/ 1992510 h 2370204"/>
                  <a:gd name="connsiteX455" fmla="*/ 366768 w 2397257"/>
                  <a:gd name="connsiteY455" fmla="*/ 1992510 h 2370204"/>
                  <a:gd name="connsiteX456" fmla="*/ 369369 w 2397257"/>
                  <a:gd name="connsiteY456" fmla="*/ 1995111 h 2370204"/>
                  <a:gd name="connsiteX457" fmla="*/ 366768 w 2397257"/>
                  <a:gd name="connsiteY457" fmla="*/ 1997712 h 2370204"/>
                  <a:gd name="connsiteX458" fmla="*/ 364167 w 2397257"/>
                  <a:gd name="connsiteY458" fmla="*/ 1995111 h 2370204"/>
                  <a:gd name="connsiteX459" fmla="*/ 366768 w 2397257"/>
                  <a:gd name="connsiteY459" fmla="*/ 1992510 h 2370204"/>
                  <a:gd name="connsiteX460" fmla="*/ 581627 w 2397257"/>
                  <a:gd name="connsiteY460" fmla="*/ 1987309 h 2370204"/>
                  <a:gd name="connsiteX461" fmla="*/ 586830 w 2397257"/>
                  <a:gd name="connsiteY461" fmla="*/ 1992512 h 2370204"/>
                  <a:gd name="connsiteX462" fmla="*/ 581627 w 2397257"/>
                  <a:gd name="connsiteY462" fmla="*/ 1997715 h 2370204"/>
                  <a:gd name="connsiteX463" fmla="*/ 576424 w 2397257"/>
                  <a:gd name="connsiteY463" fmla="*/ 1992512 h 2370204"/>
                  <a:gd name="connsiteX464" fmla="*/ 581627 w 2397257"/>
                  <a:gd name="connsiteY464" fmla="*/ 1987309 h 2370204"/>
                  <a:gd name="connsiteX465" fmla="*/ 2035171 w 2397257"/>
                  <a:gd name="connsiteY465" fmla="*/ 1985227 h 2370204"/>
                  <a:gd name="connsiteX466" fmla="*/ 2036212 w 2397257"/>
                  <a:gd name="connsiteY466" fmla="*/ 1987828 h 2370204"/>
                  <a:gd name="connsiteX467" fmla="*/ 2035171 w 2397257"/>
                  <a:gd name="connsiteY467" fmla="*/ 1990429 h 2370204"/>
                  <a:gd name="connsiteX468" fmla="*/ 2034130 w 2397257"/>
                  <a:gd name="connsiteY468" fmla="*/ 1987828 h 2370204"/>
                  <a:gd name="connsiteX469" fmla="*/ 2035171 w 2397257"/>
                  <a:gd name="connsiteY469" fmla="*/ 1985227 h 2370204"/>
                  <a:gd name="connsiteX470" fmla="*/ 1930083 w 2397257"/>
                  <a:gd name="connsiteY470" fmla="*/ 1985227 h 2370204"/>
                  <a:gd name="connsiteX471" fmla="*/ 1935285 w 2397257"/>
                  <a:gd name="connsiteY471" fmla="*/ 1988869 h 2370204"/>
                  <a:gd name="connsiteX472" fmla="*/ 1930083 w 2397257"/>
                  <a:gd name="connsiteY472" fmla="*/ 1992511 h 2370204"/>
                  <a:gd name="connsiteX473" fmla="*/ 1924880 w 2397257"/>
                  <a:gd name="connsiteY473" fmla="*/ 1988869 h 2370204"/>
                  <a:gd name="connsiteX474" fmla="*/ 1930083 w 2397257"/>
                  <a:gd name="connsiteY474" fmla="*/ 1985227 h 2370204"/>
                  <a:gd name="connsiteX475" fmla="*/ 875040 w 2397257"/>
                  <a:gd name="connsiteY475" fmla="*/ 1985227 h 2370204"/>
                  <a:gd name="connsiteX476" fmla="*/ 886485 w 2397257"/>
                  <a:gd name="connsiteY476" fmla="*/ 1996152 h 2370204"/>
                  <a:gd name="connsiteX477" fmla="*/ 875040 w 2397257"/>
                  <a:gd name="connsiteY477" fmla="*/ 2007077 h 2370204"/>
                  <a:gd name="connsiteX478" fmla="*/ 863595 w 2397257"/>
                  <a:gd name="connsiteY478" fmla="*/ 1996152 h 2370204"/>
                  <a:gd name="connsiteX479" fmla="*/ 875040 w 2397257"/>
                  <a:gd name="connsiteY479" fmla="*/ 1985227 h 2370204"/>
                  <a:gd name="connsiteX480" fmla="*/ 1528459 w 2397257"/>
                  <a:gd name="connsiteY480" fmla="*/ 1980025 h 2370204"/>
                  <a:gd name="connsiteX481" fmla="*/ 1541985 w 2397257"/>
                  <a:gd name="connsiteY481" fmla="*/ 1993551 h 2370204"/>
                  <a:gd name="connsiteX482" fmla="*/ 1528459 w 2397257"/>
                  <a:gd name="connsiteY482" fmla="*/ 2007077 h 2370204"/>
                  <a:gd name="connsiteX483" fmla="*/ 1514933 w 2397257"/>
                  <a:gd name="connsiteY483" fmla="*/ 1993551 h 2370204"/>
                  <a:gd name="connsiteX484" fmla="*/ 1528459 w 2397257"/>
                  <a:gd name="connsiteY484" fmla="*/ 1980025 h 2370204"/>
                  <a:gd name="connsiteX485" fmla="*/ 1821354 w 2397257"/>
                  <a:gd name="connsiteY485" fmla="*/ 1977944 h 2370204"/>
                  <a:gd name="connsiteX486" fmla="*/ 1831239 w 2397257"/>
                  <a:gd name="connsiteY486" fmla="*/ 1987829 h 2370204"/>
                  <a:gd name="connsiteX487" fmla="*/ 1821354 w 2397257"/>
                  <a:gd name="connsiteY487" fmla="*/ 1997714 h 2370204"/>
                  <a:gd name="connsiteX488" fmla="*/ 1811469 w 2397257"/>
                  <a:gd name="connsiteY488" fmla="*/ 1987829 h 2370204"/>
                  <a:gd name="connsiteX489" fmla="*/ 1821354 w 2397257"/>
                  <a:gd name="connsiteY489" fmla="*/ 1977944 h 2370204"/>
                  <a:gd name="connsiteX490" fmla="*/ 693998 w 2397257"/>
                  <a:gd name="connsiteY490" fmla="*/ 1977944 h 2370204"/>
                  <a:gd name="connsiteX491" fmla="*/ 700241 w 2397257"/>
                  <a:gd name="connsiteY491" fmla="*/ 1984187 h 2370204"/>
                  <a:gd name="connsiteX492" fmla="*/ 693998 w 2397257"/>
                  <a:gd name="connsiteY492" fmla="*/ 1990430 h 2370204"/>
                  <a:gd name="connsiteX493" fmla="*/ 687755 w 2397257"/>
                  <a:gd name="connsiteY493" fmla="*/ 1984187 h 2370204"/>
                  <a:gd name="connsiteX494" fmla="*/ 693998 w 2397257"/>
                  <a:gd name="connsiteY494" fmla="*/ 1977944 h 2370204"/>
                  <a:gd name="connsiteX495" fmla="*/ 1200189 w 2397257"/>
                  <a:gd name="connsiteY495" fmla="*/ 1972741 h 2370204"/>
                  <a:gd name="connsiteX496" fmla="*/ 1215276 w 2397257"/>
                  <a:gd name="connsiteY496" fmla="*/ 1987308 h 2370204"/>
                  <a:gd name="connsiteX497" fmla="*/ 1200189 w 2397257"/>
                  <a:gd name="connsiteY497" fmla="*/ 2001875 h 2370204"/>
                  <a:gd name="connsiteX498" fmla="*/ 1185102 w 2397257"/>
                  <a:gd name="connsiteY498" fmla="*/ 1987308 h 2370204"/>
                  <a:gd name="connsiteX499" fmla="*/ 1200189 w 2397257"/>
                  <a:gd name="connsiteY499" fmla="*/ 1972741 h 2370204"/>
                  <a:gd name="connsiteX500" fmla="*/ 1268340 w 2397257"/>
                  <a:gd name="connsiteY500" fmla="*/ 1970660 h 2370204"/>
                  <a:gd name="connsiteX501" fmla="*/ 1281866 w 2397257"/>
                  <a:gd name="connsiteY501" fmla="*/ 1985227 h 2370204"/>
                  <a:gd name="connsiteX502" fmla="*/ 1268340 w 2397257"/>
                  <a:gd name="connsiteY502" fmla="*/ 1999794 h 2370204"/>
                  <a:gd name="connsiteX503" fmla="*/ 1254814 w 2397257"/>
                  <a:gd name="connsiteY503" fmla="*/ 1985227 h 2370204"/>
                  <a:gd name="connsiteX504" fmla="*/ 1268340 w 2397257"/>
                  <a:gd name="connsiteY504" fmla="*/ 1970660 h 2370204"/>
                  <a:gd name="connsiteX505" fmla="*/ 1133599 w 2397257"/>
                  <a:gd name="connsiteY505" fmla="*/ 1970660 h 2370204"/>
                  <a:gd name="connsiteX506" fmla="*/ 1148686 w 2397257"/>
                  <a:gd name="connsiteY506" fmla="*/ 1985227 h 2370204"/>
                  <a:gd name="connsiteX507" fmla="*/ 1133599 w 2397257"/>
                  <a:gd name="connsiteY507" fmla="*/ 1999794 h 2370204"/>
                  <a:gd name="connsiteX508" fmla="*/ 1118512 w 2397257"/>
                  <a:gd name="connsiteY508" fmla="*/ 1985227 h 2370204"/>
                  <a:gd name="connsiteX509" fmla="*/ 1133599 w 2397257"/>
                  <a:gd name="connsiteY509" fmla="*/ 1970660 h 2370204"/>
                  <a:gd name="connsiteX510" fmla="*/ 1706381 w 2397257"/>
                  <a:gd name="connsiteY510" fmla="*/ 1967540 h 2370204"/>
                  <a:gd name="connsiteX511" fmla="*/ 1717826 w 2397257"/>
                  <a:gd name="connsiteY511" fmla="*/ 1978985 h 2370204"/>
                  <a:gd name="connsiteX512" fmla="*/ 1706381 w 2397257"/>
                  <a:gd name="connsiteY512" fmla="*/ 1990430 h 2370204"/>
                  <a:gd name="connsiteX513" fmla="*/ 1694936 w 2397257"/>
                  <a:gd name="connsiteY513" fmla="*/ 1978985 h 2370204"/>
                  <a:gd name="connsiteX514" fmla="*/ 1706381 w 2397257"/>
                  <a:gd name="connsiteY514" fmla="*/ 1967540 h 2370204"/>
                  <a:gd name="connsiteX515" fmla="*/ 1068049 w 2397257"/>
                  <a:gd name="connsiteY515" fmla="*/ 1962336 h 2370204"/>
                  <a:gd name="connsiteX516" fmla="*/ 1082096 w 2397257"/>
                  <a:gd name="connsiteY516" fmla="*/ 1976383 h 2370204"/>
                  <a:gd name="connsiteX517" fmla="*/ 1068049 w 2397257"/>
                  <a:gd name="connsiteY517" fmla="*/ 1990430 h 2370204"/>
                  <a:gd name="connsiteX518" fmla="*/ 1054002 w 2397257"/>
                  <a:gd name="connsiteY518" fmla="*/ 1976383 h 2370204"/>
                  <a:gd name="connsiteX519" fmla="*/ 1068049 w 2397257"/>
                  <a:gd name="connsiteY519" fmla="*/ 1962336 h 2370204"/>
                  <a:gd name="connsiteX520" fmla="*/ 1334930 w 2397257"/>
                  <a:gd name="connsiteY520" fmla="*/ 1960255 h 2370204"/>
                  <a:gd name="connsiteX521" fmla="*/ 1348456 w 2397257"/>
                  <a:gd name="connsiteY521" fmla="*/ 1975342 h 2370204"/>
                  <a:gd name="connsiteX522" fmla="*/ 1334930 w 2397257"/>
                  <a:gd name="connsiteY522" fmla="*/ 1990429 h 2370204"/>
                  <a:gd name="connsiteX523" fmla="*/ 1321404 w 2397257"/>
                  <a:gd name="connsiteY523" fmla="*/ 1975342 h 2370204"/>
                  <a:gd name="connsiteX524" fmla="*/ 1334930 w 2397257"/>
                  <a:gd name="connsiteY524" fmla="*/ 1960255 h 2370204"/>
                  <a:gd name="connsiteX525" fmla="*/ 814173 w 2397257"/>
                  <a:gd name="connsiteY525" fmla="*/ 1958174 h 2370204"/>
                  <a:gd name="connsiteX526" fmla="*/ 824058 w 2397257"/>
                  <a:gd name="connsiteY526" fmla="*/ 1968059 h 2370204"/>
                  <a:gd name="connsiteX527" fmla="*/ 814173 w 2397257"/>
                  <a:gd name="connsiteY527" fmla="*/ 1977944 h 2370204"/>
                  <a:gd name="connsiteX528" fmla="*/ 804288 w 2397257"/>
                  <a:gd name="connsiteY528" fmla="*/ 1968059 h 2370204"/>
                  <a:gd name="connsiteX529" fmla="*/ 814173 w 2397257"/>
                  <a:gd name="connsiteY529" fmla="*/ 1958174 h 2370204"/>
                  <a:gd name="connsiteX530" fmla="*/ 1587766 w 2397257"/>
                  <a:gd name="connsiteY530" fmla="*/ 1950892 h 2370204"/>
                  <a:gd name="connsiteX531" fmla="*/ 1601292 w 2397257"/>
                  <a:gd name="connsiteY531" fmla="*/ 1964418 h 2370204"/>
                  <a:gd name="connsiteX532" fmla="*/ 1587766 w 2397257"/>
                  <a:gd name="connsiteY532" fmla="*/ 1977944 h 2370204"/>
                  <a:gd name="connsiteX533" fmla="*/ 1574240 w 2397257"/>
                  <a:gd name="connsiteY533" fmla="*/ 1964418 h 2370204"/>
                  <a:gd name="connsiteX534" fmla="*/ 1587766 w 2397257"/>
                  <a:gd name="connsiteY534" fmla="*/ 1950892 h 2370204"/>
                  <a:gd name="connsiteX535" fmla="*/ 1002499 w 2397257"/>
                  <a:gd name="connsiteY535" fmla="*/ 1950891 h 2370204"/>
                  <a:gd name="connsiteX536" fmla="*/ 1014465 w 2397257"/>
                  <a:gd name="connsiteY536" fmla="*/ 1962857 h 2370204"/>
                  <a:gd name="connsiteX537" fmla="*/ 1002499 w 2397257"/>
                  <a:gd name="connsiteY537" fmla="*/ 1974823 h 2370204"/>
                  <a:gd name="connsiteX538" fmla="*/ 990533 w 2397257"/>
                  <a:gd name="connsiteY538" fmla="*/ 1962857 h 2370204"/>
                  <a:gd name="connsiteX539" fmla="*/ 1002499 w 2397257"/>
                  <a:gd name="connsiteY539" fmla="*/ 1950891 h 2370204"/>
                  <a:gd name="connsiteX540" fmla="*/ 1400481 w 2397257"/>
                  <a:gd name="connsiteY540" fmla="*/ 1945689 h 2370204"/>
                  <a:gd name="connsiteX541" fmla="*/ 1415048 w 2397257"/>
                  <a:gd name="connsiteY541" fmla="*/ 1960256 h 2370204"/>
                  <a:gd name="connsiteX542" fmla="*/ 1400481 w 2397257"/>
                  <a:gd name="connsiteY542" fmla="*/ 1974823 h 2370204"/>
                  <a:gd name="connsiteX543" fmla="*/ 1385914 w 2397257"/>
                  <a:gd name="connsiteY543" fmla="*/ 1960256 h 2370204"/>
                  <a:gd name="connsiteX544" fmla="*/ 1400481 w 2397257"/>
                  <a:gd name="connsiteY544" fmla="*/ 1945689 h 2370204"/>
                  <a:gd name="connsiteX545" fmla="*/ 531164 w 2397257"/>
                  <a:gd name="connsiteY545" fmla="*/ 1942568 h 2370204"/>
                  <a:gd name="connsiteX546" fmla="*/ 534806 w 2397257"/>
                  <a:gd name="connsiteY546" fmla="*/ 1946730 h 2370204"/>
                  <a:gd name="connsiteX547" fmla="*/ 531164 w 2397257"/>
                  <a:gd name="connsiteY547" fmla="*/ 1950892 h 2370204"/>
                  <a:gd name="connsiteX548" fmla="*/ 527522 w 2397257"/>
                  <a:gd name="connsiteY548" fmla="*/ 1946730 h 2370204"/>
                  <a:gd name="connsiteX549" fmla="*/ 531164 w 2397257"/>
                  <a:gd name="connsiteY549" fmla="*/ 1942568 h 2370204"/>
                  <a:gd name="connsiteX550" fmla="*/ 425035 w 2397257"/>
                  <a:gd name="connsiteY550" fmla="*/ 1942567 h 2370204"/>
                  <a:gd name="connsiteX551" fmla="*/ 428677 w 2397257"/>
                  <a:gd name="connsiteY551" fmla="*/ 1946729 h 2370204"/>
                  <a:gd name="connsiteX552" fmla="*/ 425035 w 2397257"/>
                  <a:gd name="connsiteY552" fmla="*/ 1950891 h 2370204"/>
                  <a:gd name="connsiteX553" fmla="*/ 421393 w 2397257"/>
                  <a:gd name="connsiteY553" fmla="*/ 1946729 h 2370204"/>
                  <a:gd name="connsiteX554" fmla="*/ 425035 w 2397257"/>
                  <a:gd name="connsiteY554" fmla="*/ 1942567 h 2370204"/>
                  <a:gd name="connsiteX555" fmla="*/ 323589 w 2397257"/>
                  <a:gd name="connsiteY555" fmla="*/ 1940487 h 2370204"/>
                  <a:gd name="connsiteX556" fmla="*/ 324630 w 2397257"/>
                  <a:gd name="connsiteY556" fmla="*/ 1943088 h 2370204"/>
                  <a:gd name="connsiteX557" fmla="*/ 323589 w 2397257"/>
                  <a:gd name="connsiteY557" fmla="*/ 1945689 h 2370204"/>
                  <a:gd name="connsiteX558" fmla="*/ 322548 w 2397257"/>
                  <a:gd name="connsiteY558" fmla="*/ 1943088 h 2370204"/>
                  <a:gd name="connsiteX559" fmla="*/ 323589 w 2397257"/>
                  <a:gd name="connsiteY559" fmla="*/ 1940487 h 2370204"/>
                  <a:gd name="connsiteX560" fmla="*/ 1975863 w 2397257"/>
                  <a:gd name="connsiteY560" fmla="*/ 1938406 h 2370204"/>
                  <a:gd name="connsiteX561" fmla="*/ 1980025 w 2397257"/>
                  <a:gd name="connsiteY561" fmla="*/ 1942048 h 2370204"/>
                  <a:gd name="connsiteX562" fmla="*/ 1975863 w 2397257"/>
                  <a:gd name="connsiteY562" fmla="*/ 1945690 h 2370204"/>
                  <a:gd name="connsiteX563" fmla="*/ 1971701 w 2397257"/>
                  <a:gd name="connsiteY563" fmla="*/ 1942048 h 2370204"/>
                  <a:gd name="connsiteX564" fmla="*/ 1975863 w 2397257"/>
                  <a:gd name="connsiteY564" fmla="*/ 1938406 h 2370204"/>
                  <a:gd name="connsiteX565" fmla="*/ 641454 w 2397257"/>
                  <a:gd name="connsiteY565" fmla="*/ 1938406 h 2370204"/>
                  <a:gd name="connsiteX566" fmla="*/ 646136 w 2397257"/>
                  <a:gd name="connsiteY566" fmla="*/ 1943088 h 2370204"/>
                  <a:gd name="connsiteX567" fmla="*/ 641454 w 2397257"/>
                  <a:gd name="connsiteY567" fmla="*/ 1947770 h 2370204"/>
                  <a:gd name="connsiteX568" fmla="*/ 636772 w 2397257"/>
                  <a:gd name="connsiteY568" fmla="*/ 1943088 h 2370204"/>
                  <a:gd name="connsiteX569" fmla="*/ 641454 w 2397257"/>
                  <a:gd name="connsiteY569" fmla="*/ 1938406 h 2370204"/>
                  <a:gd name="connsiteX570" fmla="*/ 1871817 w 2397257"/>
                  <a:gd name="connsiteY570" fmla="*/ 1935285 h 2370204"/>
                  <a:gd name="connsiteX571" fmla="*/ 1878060 w 2397257"/>
                  <a:gd name="connsiteY571" fmla="*/ 1941528 h 2370204"/>
                  <a:gd name="connsiteX572" fmla="*/ 1871817 w 2397257"/>
                  <a:gd name="connsiteY572" fmla="*/ 1947771 h 2370204"/>
                  <a:gd name="connsiteX573" fmla="*/ 1865574 w 2397257"/>
                  <a:gd name="connsiteY573" fmla="*/ 1941528 h 2370204"/>
                  <a:gd name="connsiteX574" fmla="*/ 1871817 w 2397257"/>
                  <a:gd name="connsiteY574" fmla="*/ 1935285 h 2370204"/>
                  <a:gd name="connsiteX575" fmla="*/ 936949 w 2397257"/>
                  <a:gd name="connsiteY575" fmla="*/ 1930081 h 2370204"/>
                  <a:gd name="connsiteX576" fmla="*/ 947874 w 2397257"/>
                  <a:gd name="connsiteY576" fmla="*/ 1941526 h 2370204"/>
                  <a:gd name="connsiteX577" fmla="*/ 936949 w 2397257"/>
                  <a:gd name="connsiteY577" fmla="*/ 1952971 h 2370204"/>
                  <a:gd name="connsiteX578" fmla="*/ 926024 w 2397257"/>
                  <a:gd name="connsiteY578" fmla="*/ 1941526 h 2370204"/>
                  <a:gd name="connsiteX579" fmla="*/ 936949 w 2397257"/>
                  <a:gd name="connsiteY579" fmla="*/ 1930081 h 2370204"/>
                  <a:gd name="connsiteX580" fmla="*/ 1760485 w 2397257"/>
                  <a:gd name="connsiteY580" fmla="*/ 1928002 h 2370204"/>
                  <a:gd name="connsiteX581" fmla="*/ 1771930 w 2397257"/>
                  <a:gd name="connsiteY581" fmla="*/ 1939447 h 2370204"/>
                  <a:gd name="connsiteX582" fmla="*/ 1760485 w 2397257"/>
                  <a:gd name="connsiteY582" fmla="*/ 1950892 h 2370204"/>
                  <a:gd name="connsiteX583" fmla="*/ 1749040 w 2397257"/>
                  <a:gd name="connsiteY583" fmla="*/ 1939447 h 2370204"/>
                  <a:gd name="connsiteX584" fmla="*/ 1760485 w 2397257"/>
                  <a:gd name="connsiteY584" fmla="*/ 1928002 h 2370204"/>
                  <a:gd name="connsiteX585" fmla="*/ 1463950 w 2397257"/>
                  <a:gd name="connsiteY585" fmla="*/ 1925920 h 2370204"/>
                  <a:gd name="connsiteX586" fmla="*/ 1477476 w 2397257"/>
                  <a:gd name="connsiteY586" fmla="*/ 1939446 h 2370204"/>
                  <a:gd name="connsiteX587" fmla="*/ 1463950 w 2397257"/>
                  <a:gd name="connsiteY587" fmla="*/ 1952972 h 2370204"/>
                  <a:gd name="connsiteX588" fmla="*/ 1450424 w 2397257"/>
                  <a:gd name="connsiteY588" fmla="*/ 1939446 h 2370204"/>
                  <a:gd name="connsiteX589" fmla="*/ 1463950 w 2397257"/>
                  <a:gd name="connsiteY589" fmla="*/ 1925920 h 2370204"/>
                  <a:gd name="connsiteX590" fmla="*/ 756426 w 2397257"/>
                  <a:gd name="connsiteY590" fmla="*/ 1922798 h 2370204"/>
                  <a:gd name="connsiteX591" fmla="*/ 767871 w 2397257"/>
                  <a:gd name="connsiteY591" fmla="*/ 1934243 h 2370204"/>
                  <a:gd name="connsiteX592" fmla="*/ 756426 w 2397257"/>
                  <a:gd name="connsiteY592" fmla="*/ 1945688 h 2370204"/>
                  <a:gd name="connsiteX593" fmla="*/ 744981 w 2397257"/>
                  <a:gd name="connsiteY593" fmla="*/ 1934243 h 2370204"/>
                  <a:gd name="connsiteX594" fmla="*/ 756426 w 2397257"/>
                  <a:gd name="connsiteY594" fmla="*/ 1922798 h 2370204"/>
                  <a:gd name="connsiteX595" fmla="*/ 1645513 w 2397257"/>
                  <a:gd name="connsiteY595" fmla="*/ 1915516 h 2370204"/>
                  <a:gd name="connsiteX596" fmla="*/ 1660600 w 2397257"/>
                  <a:gd name="connsiteY596" fmla="*/ 1930603 h 2370204"/>
                  <a:gd name="connsiteX597" fmla="*/ 1645513 w 2397257"/>
                  <a:gd name="connsiteY597" fmla="*/ 1945690 h 2370204"/>
                  <a:gd name="connsiteX598" fmla="*/ 1630426 w 2397257"/>
                  <a:gd name="connsiteY598" fmla="*/ 1930603 h 2370204"/>
                  <a:gd name="connsiteX599" fmla="*/ 1645513 w 2397257"/>
                  <a:gd name="connsiteY599" fmla="*/ 1915516 h 2370204"/>
                  <a:gd name="connsiteX600" fmla="*/ 876081 w 2397257"/>
                  <a:gd name="connsiteY600" fmla="*/ 1900948 h 2370204"/>
                  <a:gd name="connsiteX601" fmla="*/ 890648 w 2397257"/>
                  <a:gd name="connsiteY601" fmla="*/ 1915515 h 2370204"/>
                  <a:gd name="connsiteX602" fmla="*/ 876081 w 2397257"/>
                  <a:gd name="connsiteY602" fmla="*/ 1930082 h 2370204"/>
                  <a:gd name="connsiteX603" fmla="*/ 861514 w 2397257"/>
                  <a:gd name="connsiteY603" fmla="*/ 1915515 h 2370204"/>
                  <a:gd name="connsiteX604" fmla="*/ 876081 w 2397257"/>
                  <a:gd name="connsiteY604" fmla="*/ 1900948 h 2370204"/>
                  <a:gd name="connsiteX605" fmla="*/ 484342 w 2397257"/>
                  <a:gd name="connsiteY605" fmla="*/ 1895747 h 2370204"/>
                  <a:gd name="connsiteX606" fmla="*/ 487984 w 2397257"/>
                  <a:gd name="connsiteY606" fmla="*/ 1899389 h 2370204"/>
                  <a:gd name="connsiteX607" fmla="*/ 484342 w 2397257"/>
                  <a:gd name="connsiteY607" fmla="*/ 1903031 h 2370204"/>
                  <a:gd name="connsiteX608" fmla="*/ 480700 w 2397257"/>
                  <a:gd name="connsiteY608" fmla="*/ 1899389 h 2370204"/>
                  <a:gd name="connsiteX609" fmla="*/ 484342 w 2397257"/>
                  <a:gd name="connsiteY609" fmla="*/ 1895747 h 2370204"/>
                  <a:gd name="connsiteX610" fmla="*/ 1525859 w 2397257"/>
                  <a:gd name="connsiteY610" fmla="*/ 1895746 h 2370204"/>
                  <a:gd name="connsiteX611" fmla="*/ 1541987 w 2397257"/>
                  <a:gd name="connsiteY611" fmla="*/ 1912914 h 2370204"/>
                  <a:gd name="connsiteX612" fmla="*/ 1525859 w 2397257"/>
                  <a:gd name="connsiteY612" fmla="*/ 1930082 h 2370204"/>
                  <a:gd name="connsiteX613" fmla="*/ 1509731 w 2397257"/>
                  <a:gd name="connsiteY613" fmla="*/ 1912914 h 2370204"/>
                  <a:gd name="connsiteX614" fmla="*/ 1525859 w 2397257"/>
                  <a:gd name="connsiteY614" fmla="*/ 1895746 h 2370204"/>
                  <a:gd name="connsiteX615" fmla="*/ 1200189 w 2397257"/>
                  <a:gd name="connsiteY615" fmla="*/ 1895746 h 2370204"/>
                  <a:gd name="connsiteX616" fmla="*/ 1217357 w 2397257"/>
                  <a:gd name="connsiteY616" fmla="*/ 1912914 h 2370204"/>
                  <a:gd name="connsiteX617" fmla="*/ 1200189 w 2397257"/>
                  <a:gd name="connsiteY617" fmla="*/ 1930082 h 2370204"/>
                  <a:gd name="connsiteX618" fmla="*/ 1183021 w 2397257"/>
                  <a:gd name="connsiteY618" fmla="*/ 1912914 h 2370204"/>
                  <a:gd name="connsiteX619" fmla="*/ 1200189 w 2397257"/>
                  <a:gd name="connsiteY619" fmla="*/ 1895746 h 2370204"/>
                  <a:gd name="connsiteX620" fmla="*/ 588910 w 2397257"/>
                  <a:gd name="connsiteY620" fmla="*/ 1893666 h 2370204"/>
                  <a:gd name="connsiteX621" fmla="*/ 596194 w 2397257"/>
                  <a:gd name="connsiteY621" fmla="*/ 1899909 h 2370204"/>
                  <a:gd name="connsiteX622" fmla="*/ 588910 w 2397257"/>
                  <a:gd name="connsiteY622" fmla="*/ 1906152 h 2370204"/>
                  <a:gd name="connsiteX623" fmla="*/ 581626 w 2397257"/>
                  <a:gd name="connsiteY623" fmla="*/ 1899909 h 2370204"/>
                  <a:gd name="connsiteX624" fmla="*/ 588910 w 2397257"/>
                  <a:gd name="connsiteY624" fmla="*/ 1893666 h 2370204"/>
                  <a:gd name="connsiteX625" fmla="*/ 1133599 w 2397257"/>
                  <a:gd name="connsiteY625" fmla="*/ 1893665 h 2370204"/>
                  <a:gd name="connsiteX626" fmla="*/ 1150767 w 2397257"/>
                  <a:gd name="connsiteY626" fmla="*/ 1910833 h 2370204"/>
                  <a:gd name="connsiteX627" fmla="*/ 1133599 w 2397257"/>
                  <a:gd name="connsiteY627" fmla="*/ 1928001 h 2370204"/>
                  <a:gd name="connsiteX628" fmla="*/ 1116431 w 2397257"/>
                  <a:gd name="connsiteY628" fmla="*/ 1910833 h 2370204"/>
                  <a:gd name="connsiteX629" fmla="*/ 1133599 w 2397257"/>
                  <a:gd name="connsiteY629" fmla="*/ 1893665 h 2370204"/>
                  <a:gd name="connsiteX630" fmla="*/ 381334 w 2397257"/>
                  <a:gd name="connsiteY630" fmla="*/ 1893665 h 2370204"/>
                  <a:gd name="connsiteX631" fmla="*/ 383935 w 2397257"/>
                  <a:gd name="connsiteY631" fmla="*/ 1896266 h 2370204"/>
                  <a:gd name="connsiteX632" fmla="*/ 381334 w 2397257"/>
                  <a:gd name="connsiteY632" fmla="*/ 1898867 h 2370204"/>
                  <a:gd name="connsiteX633" fmla="*/ 378733 w 2397257"/>
                  <a:gd name="connsiteY633" fmla="*/ 1896266 h 2370204"/>
                  <a:gd name="connsiteX634" fmla="*/ 381334 w 2397257"/>
                  <a:gd name="connsiteY634" fmla="*/ 1893665 h 2370204"/>
                  <a:gd name="connsiteX635" fmla="*/ 1266780 w 2397257"/>
                  <a:gd name="connsiteY635" fmla="*/ 1890543 h 2370204"/>
                  <a:gd name="connsiteX636" fmla="*/ 1283948 w 2397257"/>
                  <a:gd name="connsiteY636" fmla="*/ 1908231 h 2370204"/>
                  <a:gd name="connsiteX637" fmla="*/ 1266780 w 2397257"/>
                  <a:gd name="connsiteY637" fmla="*/ 1925919 h 2370204"/>
                  <a:gd name="connsiteX638" fmla="*/ 1249612 w 2397257"/>
                  <a:gd name="connsiteY638" fmla="*/ 1908231 h 2370204"/>
                  <a:gd name="connsiteX639" fmla="*/ 1266780 w 2397257"/>
                  <a:gd name="connsiteY639" fmla="*/ 1890543 h 2370204"/>
                  <a:gd name="connsiteX640" fmla="*/ 2020084 w 2397257"/>
                  <a:gd name="connsiteY640" fmla="*/ 1886382 h 2370204"/>
                  <a:gd name="connsiteX641" fmla="*/ 2023726 w 2397257"/>
                  <a:gd name="connsiteY641" fmla="*/ 1890024 h 2370204"/>
                  <a:gd name="connsiteX642" fmla="*/ 2020084 w 2397257"/>
                  <a:gd name="connsiteY642" fmla="*/ 1893666 h 2370204"/>
                  <a:gd name="connsiteX643" fmla="*/ 2016442 w 2397257"/>
                  <a:gd name="connsiteY643" fmla="*/ 1890024 h 2370204"/>
                  <a:gd name="connsiteX644" fmla="*/ 2020084 w 2397257"/>
                  <a:gd name="connsiteY644" fmla="*/ 1886382 h 2370204"/>
                  <a:gd name="connsiteX645" fmla="*/ 1918118 w 2397257"/>
                  <a:gd name="connsiteY645" fmla="*/ 1886382 h 2370204"/>
                  <a:gd name="connsiteX646" fmla="*/ 1928003 w 2397257"/>
                  <a:gd name="connsiteY646" fmla="*/ 1894706 h 2370204"/>
                  <a:gd name="connsiteX647" fmla="*/ 1918118 w 2397257"/>
                  <a:gd name="connsiteY647" fmla="*/ 1903030 h 2370204"/>
                  <a:gd name="connsiteX648" fmla="*/ 1908233 w 2397257"/>
                  <a:gd name="connsiteY648" fmla="*/ 1894706 h 2370204"/>
                  <a:gd name="connsiteX649" fmla="*/ 1918118 w 2397257"/>
                  <a:gd name="connsiteY649" fmla="*/ 1886382 h 2370204"/>
                  <a:gd name="connsiteX650" fmla="*/ 282489 w 2397257"/>
                  <a:gd name="connsiteY650" fmla="*/ 1886382 h 2370204"/>
                  <a:gd name="connsiteX651" fmla="*/ 285090 w 2397257"/>
                  <a:gd name="connsiteY651" fmla="*/ 1888463 h 2370204"/>
                  <a:gd name="connsiteX652" fmla="*/ 282489 w 2397257"/>
                  <a:gd name="connsiteY652" fmla="*/ 1890544 h 2370204"/>
                  <a:gd name="connsiteX653" fmla="*/ 279888 w 2397257"/>
                  <a:gd name="connsiteY653" fmla="*/ 1888463 h 2370204"/>
                  <a:gd name="connsiteX654" fmla="*/ 282489 w 2397257"/>
                  <a:gd name="connsiteY654" fmla="*/ 1886382 h 2370204"/>
                  <a:gd name="connsiteX655" fmla="*/ 700761 w 2397257"/>
                  <a:gd name="connsiteY655" fmla="*/ 1886381 h 2370204"/>
                  <a:gd name="connsiteX656" fmla="*/ 710646 w 2397257"/>
                  <a:gd name="connsiteY656" fmla="*/ 1894705 h 2370204"/>
                  <a:gd name="connsiteX657" fmla="*/ 700761 w 2397257"/>
                  <a:gd name="connsiteY657" fmla="*/ 1903029 h 2370204"/>
                  <a:gd name="connsiteX658" fmla="*/ 690876 w 2397257"/>
                  <a:gd name="connsiteY658" fmla="*/ 1894705 h 2370204"/>
                  <a:gd name="connsiteX659" fmla="*/ 700761 w 2397257"/>
                  <a:gd name="connsiteY659" fmla="*/ 1886381 h 2370204"/>
                  <a:gd name="connsiteX660" fmla="*/ 1811469 w 2397257"/>
                  <a:gd name="connsiteY660" fmla="*/ 1883261 h 2370204"/>
                  <a:gd name="connsiteX661" fmla="*/ 1823955 w 2397257"/>
                  <a:gd name="connsiteY661" fmla="*/ 1895747 h 2370204"/>
                  <a:gd name="connsiteX662" fmla="*/ 1811469 w 2397257"/>
                  <a:gd name="connsiteY662" fmla="*/ 1908233 h 2370204"/>
                  <a:gd name="connsiteX663" fmla="*/ 1798983 w 2397257"/>
                  <a:gd name="connsiteY663" fmla="*/ 1895747 h 2370204"/>
                  <a:gd name="connsiteX664" fmla="*/ 1811469 w 2397257"/>
                  <a:gd name="connsiteY664" fmla="*/ 1883261 h 2370204"/>
                  <a:gd name="connsiteX665" fmla="*/ 1068049 w 2397257"/>
                  <a:gd name="connsiteY665" fmla="*/ 1883260 h 2370204"/>
                  <a:gd name="connsiteX666" fmla="*/ 1084177 w 2397257"/>
                  <a:gd name="connsiteY666" fmla="*/ 1899388 h 2370204"/>
                  <a:gd name="connsiteX667" fmla="*/ 1068049 w 2397257"/>
                  <a:gd name="connsiteY667" fmla="*/ 1915516 h 2370204"/>
                  <a:gd name="connsiteX668" fmla="*/ 1051921 w 2397257"/>
                  <a:gd name="connsiteY668" fmla="*/ 1899388 h 2370204"/>
                  <a:gd name="connsiteX669" fmla="*/ 1068049 w 2397257"/>
                  <a:gd name="connsiteY669" fmla="*/ 1883260 h 2370204"/>
                  <a:gd name="connsiteX670" fmla="*/ 2117888 w 2397257"/>
                  <a:gd name="connsiteY670" fmla="*/ 1881179 h 2370204"/>
                  <a:gd name="connsiteX671" fmla="*/ 2120489 w 2397257"/>
                  <a:gd name="connsiteY671" fmla="*/ 1882220 h 2370204"/>
                  <a:gd name="connsiteX672" fmla="*/ 2117888 w 2397257"/>
                  <a:gd name="connsiteY672" fmla="*/ 1883261 h 2370204"/>
                  <a:gd name="connsiteX673" fmla="*/ 2115287 w 2397257"/>
                  <a:gd name="connsiteY673" fmla="*/ 1882220 h 2370204"/>
                  <a:gd name="connsiteX674" fmla="*/ 2117888 w 2397257"/>
                  <a:gd name="connsiteY674" fmla="*/ 1881179 h 2370204"/>
                  <a:gd name="connsiteX675" fmla="*/ 1333890 w 2397257"/>
                  <a:gd name="connsiteY675" fmla="*/ 1881179 h 2370204"/>
                  <a:gd name="connsiteX676" fmla="*/ 1351578 w 2397257"/>
                  <a:gd name="connsiteY676" fmla="*/ 1898347 h 2370204"/>
                  <a:gd name="connsiteX677" fmla="*/ 1333890 w 2397257"/>
                  <a:gd name="connsiteY677" fmla="*/ 1915515 h 2370204"/>
                  <a:gd name="connsiteX678" fmla="*/ 1316202 w 2397257"/>
                  <a:gd name="connsiteY678" fmla="*/ 1898347 h 2370204"/>
                  <a:gd name="connsiteX679" fmla="*/ 1333890 w 2397257"/>
                  <a:gd name="connsiteY679" fmla="*/ 1881179 h 2370204"/>
                  <a:gd name="connsiteX680" fmla="*/ 1701178 w 2397257"/>
                  <a:gd name="connsiteY680" fmla="*/ 1879099 h 2370204"/>
                  <a:gd name="connsiteX681" fmla="*/ 1714704 w 2397257"/>
                  <a:gd name="connsiteY681" fmla="*/ 1892625 h 2370204"/>
                  <a:gd name="connsiteX682" fmla="*/ 1701178 w 2397257"/>
                  <a:gd name="connsiteY682" fmla="*/ 1906151 h 2370204"/>
                  <a:gd name="connsiteX683" fmla="*/ 1687652 w 2397257"/>
                  <a:gd name="connsiteY683" fmla="*/ 1892625 h 2370204"/>
                  <a:gd name="connsiteX684" fmla="*/ 1701178 w 2397257"/>
                  <a:gd name="connsiteY684" fmla="*/ 1879099 h 2370204"/>
                  <a:gd name="connsiteX685" fmla="*/ 816774 w 2397257"/>
                  <a:gd name="connsiteY685" fmla="*/ 1870774 h 2370204"/>
                  <a:gd name="connsiteX686" fmla="*/ 829260 w 2397257"/>
                  <a:gd name="connsiteY686" fmla="*/ 1883260 h 2370204"/>
                  <a:gd name="connsiteX687" fmla="*/ 816774 w 2397257"/>
                  <a:gd name="connsiteY687" fmla="*/ 1895746 h 2370204"/>
                  <a:gd name="connsiteX688" fmla="*/ 804288 w 2397257"/>
                  <a:gd name="connsiteY688" fmla="*/ 1883260 h 2370204"/>
                  <a:gd name="connsiteX689" fmla="*/ 816774 w 2397257"/>
                  <a:gd name="connsiteY689" fmla="*/ 1870774 h 2370204"/>
                  <a:gd name="connsiteX690" fmla="*/ 1002499 w 2397257"/>
                  <a:gd name="connsiteY690" fmla="*/ 1868693 h 2370204"/>
                  <a:gd name="connsiteX691" fmla="*/ 1017586 w 2397257"/>
                  <a:gd name="connsiteY691" fmla="*/ 1883780 h 2370204"/>
                  <a:gd name="connsiteX692" fmla="*/ 1002499 w 2397257"/>
                  <a:gd name="connsiteY692" fmla="*/ 1898867 h 2370204"/>
                  <a:gd name="connsiteX693" fmla="*/ 987412 w 2397257"/>
                  <a:gd name="connsiteY693" fmla="*/ 1883780 h 2370204"/>
                  <a:gd name="connsiteX694" fmla="*/ 1002499 w 2397257"/>
                  <a:gd name="connsiteY694" fmla="*/ 1868693 h 2370204"/>
                  <a:gd name="connsiteX695" fmla="*/ 1397880 w 2397257"/>
                  <a:gd name="connsiteY695" fmla="*/ 1866612 h 2370204"/>
                  <a:gd name="connsiteX696" fmla="*/ 1415048 w 2397257"/>
                  <a:gd name="connsiteY696" fmla="*/ 1883780 h 2370204"/>
                  <a:gd name="connsiteX697" fmla="*/ 1397880 w 2397257"/>
                  <a:gd name="connsiteY697" fmla="*/ 1900948 h 2370204"/>
                  <a:gd name="connsiteX698" fmla="*/ 1380712 w 2397257"/>
                  <a:gd name="connsiteY698" fmla="*/ 1883780 h 2370204"/>
                  <a:gd name="connsiteX699" fmla="*/ 1397880 w 2397257"/>
                  <a:gd name="connsiteY699" fmla="*/ 1866612 h 2370204"/>
                  <a:gd name="connsiteX700" fmla="*/ 1585166 w 2397257"/>
                  <a:gd name="connsiteY700" fmla="*/ 1863491 h 2370204"/>
                  <a:gd name="connsiteX701" fmla="*/ 1601294 w 2397257"/>
                  <a:gd name="connsiteY701" fmla="*/ 1879619 h 2370204"/>
                  <a:gd name="connsiteX702" fmla="*/ 1585166 w 2397257"/>
                  <a:gd name="connsiteY702" fmla="*/ 1895747 h 2370204"/>
                  <a:gd name="connsiteX703" fmla="*/ 1569038 w 2397257"/>
                  <a:gd name="connsiteY703" fmla="*/ 1879619 h 2370204"/>
                  <a:gd name="connsiteX704" fmla="*/ 1585166 w 2397257"/>
                  <a:gd name="connsiteY704" fmla="*/ 1863491 h 2370204"/>
                  <a:gd name="connsiteX705" fmla="*/ 542089 w 2397257"/>
                  <a:gd name="connsiteY705" fmla="*/ 1843723 h 2370204"/>
                  <a:gd name="connsiteX706" fmla="*/ 549373 w 2397257"/>
                  <a:gd name="connsiteY706" fmla="*/ 1852567 h 2370204"/>
                  <a:gd name="connsiteX707" fmla="*/ 542089 w 2397257"/>
                  <a:gd name="connsiteY707" fmla="*/ 1861411 h 2370204"/>
                  <a:gd name="connsiteX708" fmla="*/ 534805 w 2397257"/>
                  <a:gd name="connsiteY708" fmla="*/ 1852567 h 2370204"/>
                  <a:gd name="connsiteX709" fmla="*/ 542089 w 2397257"/>
                  <a:gd name="connsiteY709" fmla="*/ 1843723 h 2370204"/>
                  <a:gd name="connsiteX710" fmla="*/ 937989 w 2397257"/>
                  <a:gd name="connsiteY710" fmla="*/ 1843722 h 2370204"/>
                  <a:gd name="connsiteX711" fmla="*/ 955157 w 2397257"/>
                  <a:gd name="connsiteY711" fmla="*/ 1861410 h 2370204"/>
                  <a:gd name="connsiteX712" fmla="*/ 937989 w 2397257"/>
                  <a:gd name="connsiteY712" fmla="*/ 1879098 h 2370204"/>
                  <a:gd name="connsiteX713" fmla="*/ 920821 w 2397257"/>
                  <a:gd name="connsiteY713" fmla="*/ 1861410 h 2370204"/>
                  <a:gd name="connsiteX714" fmla="*/ 937989 w 2397257"/>
                  <a:gd name="connsiteY714" fmla="*/ 1843722 h 2370204"/>
                  <a:gd name="connsiteX715" fmla="*/ 439602 w 2397257"/>
                  <a:gd name="connsiteY715" fmla="*/ 1841642 h 2370204"/>
                  <a:gd name="connsiteX716" fmla="*/ 445325 w 2397257"/>
                  <a:gd name="connsiteY716" fmla="*/ 1848926 h 2370204"/>
                  <a:gd name="connsiteX717" fmla="*/ 439602 w 2397257"/>
                  <a:gd name="connsiteY717" fmla="*/ 1856210 h 2370204"/>
                  <a:gd name="connsiteX718" fmla="*/ 433879 w 2397257"/>
                  <a:gd name="connsiteY718" fmla="*/ 1848926 h 2370204"/>
                  <a:gd name="connsiteX719" fmla="*/ 439602 w 2397257"/>
                  <a:gd name="connsiteY719" fmla="*/ 1841642 h 2370204"/>
                  <a:gd name="connsiteX720" fmla="*/ 1462389 w 2397257"/>
                  <a:gd name="connsiteY720" fmla="*/ 1841641 h 2370204"/>
                  <a:gd name="connsiteX721" fmla="*/ 1479557 w 2397257"/>
                  <a:gd name="connsiteY721" fmla="*/ 1858809 h 2370204"/>
                  <a:gd name="connsiteX722" fmla="*/ 1462389 w 2397257"/>
                  <a:gd name="connsiteY722" fmla="*/ 1875977 h 2370204"/>
                  <a:gd name="connsiteX723" fmla="*/ 1445221 w 2397257"/>
                  <a:gd name="connsiteY723" fmla="*/ 1858809 h 2370204"/>
                  <a:gd name="connsiteX724" fmla="*/ 1462389 w 2397257"/>
                  <a:gd name="connsiteY724" fmla="*/ 1841641 h 2370204"/>
                  <a:gd name="connsiteX725" fmla="*/ 648737 w 2397257"/>
                  <a:gd name="connsiteY725" fmla="*/ 1838520 h 2370204"/>
                  <a:gd name="connsiteX726" fmla="*/ 660703 w 2397257"/>
                  <a:gd name="connsiteY726" fmla="*/ 1851006 h 2370204"/>
                  <a:gd name="connsiteX727" fmla="*/ 648737 w 2397257"/>
                  <a:gd name="connsiteY727" fmla="*/ 1863492 h 2370204"/>
                  <a:gd name="connsiteX728" fmla="*/ 636771 w 2397257"/>
                  <a:gd name="connsiteY728" fmla="*/ 1851006 h 2370204"/>
                  <a:gd name="connsiteX729" fmla="*/ 648737 w 2397257"/>
                  <a:gd name="connsiteY729" fmla="*/ 1838520 h 2370204"/>
                  <a:gd name="connsiteX730" fmla="*/ 1858291 w 2397257"/>
                  <a:gd name="connsiteY730" fmla="*/ 1836440 h 2370204"/>
                  <a:gd name="connsiteX731" fmla="*/ 1870777 w 2397257"/>
                  <a:gd name="connsiteY731" fmla="*/ 1847885 h 2370204"/>
                  <a:gd name="connsiteX732" fmla="*/ 1858291 w 2397257"/>
                  <a:gd name="connsiteY732" fmla="*/ 1859330 h 2370204"/>
                  <a:gd name="connsiteX733" fmla="*/ 1845805 w 2397257"/>
                  <a:gd name="connsiteY733" fmla="*/ 1847885 h 2370204"/>
                  <a:gd name="connsiteX734" fmla="*/ 1858291 w 2397257"/>
                  <a:gd name="connsiteY734" fmla="*/ 1836440 h 2370204"/>
                  <a:gd name="connsiteX735" fmla="*/ 341796 w 2397257"/>
                  <a:gd name="connsiteY735" fmla="*/ 1836439 h 2370204"/>
                  <a:gd name="connsiteX736" fmla="*/ 346478 w 2397257"/>
                  <a:gd name="connsiteY736" fmla="*/ 1841641 h 2370204"/>
                  <a:gd name="connsiteX737" fmla="*/ 341796 w 2397257"/>
                  <a:gd name="connsiteY737" fmla="*/ 1846844 h 2370204"/>
                  <a:gd name="connsiteX738" fmla="*/ 337114 w 2397257"/>
                  <a:gd name="connsiteY738" fmla="*/ 1841641 h 2370204"/>
                  <a:gd name="connsiteX739" fmla="*/ 341796 w 2397257"/>
                  <a:gd name="connsiteY739" fmla="*/ 1836439 h 2370204"/>
                  <a:gd name="connsiteX740" fmla="*/ 1961818 w 2397257"/>
                  <a:gd name="connsiteY740" fmla="*/ 1834359 h 2370204"/>
                  <a:gd name="connsiteX741" fmla="*/ 1971703 w 2397257"/>
                  <a:gd name="connsiteY741" fmla="*/ 1844244 h 2370204"/>
                  <a:gd name="connsiteX742" fmla="*/ 1961818 w 2397257"/>
                  <a:gd name="connsiteY742" fmla="*/ 1854129 h 2370204"/>
                  <a:gd name="connsiteX743" fmla="*/ 1951933 w 2397257"/>
                  <a:gd name="connsiteY743" fmla="*/ 1844244 h 2370204"/>
                  <a:gd name="connsiteX744" fmla="*/ 1961818 w 2397257"/>
                  <a:gd name="connsiteY744" fmla="*/ 1834359 h 2370204"/>
                  <a:gd name="connsiteX745" fmla="*/ 1751642 w 2397257"/>
                  <a:gd name="connsiteY745" fmla="*/ 1831237 h 2370204"/>
                  <a:gd name="connsiteX746" fmla="*/ 1768810 w 2397257"/>
                  <a:gd name="connsiteY746" fmla="*/ 1848925 h 2370204"/>
                  <a:gd name="connsiteX747" fmla="*/ 1751642 w 2397257"/>
                  <a:gd name="connsiteY747" fmla="*/ 1866613 h 2370204"/>
                  <a:gd name="connsiteX748" fmla="*/ 1734474 w 2397257"/>
                  <a:gd name="connsiteY748" fmla="*/ 1848925 h 2370204"/>
                  <a:gd name="connsiteX749" fmla="*/ 1751642 w 2397257"/>
                  <a:gd name="connsiteY749" fmla="*/ 1831237 h 2370204"/>
                  <a:gd name="connsiteX750" fmla="*/ 760068 w 2397257"/>
                  <a:gd name="connsiteY750" fmla="*/ 1831236 h 2370204"/>
                  <a:gd name="connsiteX751" fmla="*/ 775155 w 2397257"/>
                  <a:gd name="connsiteY751" fmla="*/ 1846323 h 2370204"/>
                  <a:gd name="connsiteX752" fmla="*/ 760068 w 2397257"/>
                  <a:gd name="connsiteY752" fmla="*/ 1861410 h 2370204"/>
                  <a:gd name="connsiteX753" fmla="*/ 744981 w 2397257"/>
                  <a:gd name="connsiteY753" fmla="*/ 1846323 h 2370204"/>
                  <a:gd name="connsiteX754" fmla="*/ 760068 w 2397257"/>
                  <a:gd name="connsiteY754" fmla="*/ 1831236 h 2370204"/>
                  <a:gd name="connsiteX755" fmla="*/ 2060142 w 2397257"/>
                  <a:gd name="connsiteY755" fmla="*/ 1829156 h 2370204"/>
                  <a:gd name="connsiteX756" fmla="*/ 2066385 w 2397257"/>
                  <a:gd name="connsiteY756" fmla="*/ 1836440 h 2370204"/>
                  <a:gd name="connsiteX757" fmla="*/ 2060142 w 2397257"/>
                  <a:gd name="connsiteY757" fmla="*/ 1843724 h 2370204"/>
                  <a:gd name="connsiteX758" fmla="*/ 2053899 w 2397257"/>
                  <a:gd name="connsiteY758" fmla="*/ 1836440 h 2370204"/>
                  <a:gd name="connsiteX759" fmla="*/ 2060142 w 2397257"/>
                  <a:gd name="connsiteY759" fmla="*/ 1829156 h 2370204"/>
                  <a:gd name="connsiteX760" fmla="*/ 245032 w 2397257"/>
                  <a:gd name="connsiteY760" fmla="*/ 1829156 h 2370204"/>
                  <a:gd name="connsiteX761" fmla="*/ 247633 w 2397257"/>
                  <a:gd name="connsiteY761" fmla="*/ 1832798 h 2370204"/>
                  <a:gd name="connsiteX762" fmla="*/ 245032 w 2397257"/>
                  <a:gd name="connsiteY762" fmla="*/ 1836440 h 2370204"/>
                  <a:gd name="connsiteX763" fmla="*/ 242431 w 2397257"/>
                  <a:gd name="connsiteY763" fmla="*/ 1832798 h 2370204"/>
                  <a:gd name="connsiteX764" fmla="*/ 245032 w 2397257"/>
                  <a:gd name="connsiteY764" fmla="*/ 1829156 h 2370204"/>
                  <a:gd name="connsiteX765" fmla="*/ 2155345 w 2397257"/>
                  <a:gd name="connsiteY765" fmla="*/ 1823953 h 2370204"/>
                  <a:gd name="connsiteX766" fmla="*/ 2157946 w 2397257"/>
                  <a:gd name="connsiteY766" fmla="*/ 1826554 h 2370204"/>
                  <a:gd name="connsiteX767" fmla="*/ 2155345 w 2397257"/>
                  <a:gd name="connsiteY767" fmla="*/ 1829155 h 2370204"/>
                  <a:gd name="connsiteX768" fmla="*/ 2152744 w 2397257"/>
                  <a:gd name="connsiteY768" fmla="*/ 1826554 h 2370204"/>
                  <a:gd name="connsiteX769" fmla="*/ 2155345 w 2397257"/>
                  <a:gd name="connsiteY769" fmla="*/ 1823953 h 2370204"/>
                  <a:gd name="connsiteX770" fmla="*/ 1640311 w 2397257"/>
                  <a:gd name="connsiteY770" fmla="*/ 1823953 h 2370204"/>
                  <a:gd name="connsiteX771" fmla="*/ 1657479 w 2397257"/>
                  <a:gd name="connsiteY771" fmla="*/ 1842682 h 2370204"/>
                  <a:gd name="connsiteX772" fmla="*/ 1640311 w 2397257"/>
                  <a:gd name="connsiteY772" fmla="*/ 1861411 h 2370204"/>
                  <a:gd name="connsiteX773" fmla="*/ 1623143 w 2397257"/>
                  <a:gd name="connsiteY773" fmla="*/ 1842682 h 2370204"/>
                  <a:gd name="connsiteX774" fmla="*/ 1640311 w 2397257"/>
                  <a:gd name="connsiteY774" fmla="*/ 1823953 h 2370204"/>
                  <a:gd name="connsiteX775" fmla="*/ 1200189 w 2397257"/>
                  <a:gd name="connsiteY775" fmla="*/ 1821872 h 2370204"/>
                  <a:gd name="connsiteX776" fmla="*/ 1215276 w 2397257"/>
                  <a:gd name="connsiteY776" fmla="*/ 1838000 h 2370204"/>
                  <a:gd name="connsiteX777" fmla="*/ 1200189 w 2397257"/>
                  <a:gd name="connsiteY777" fmla="*/ 1854128 h 2370204"/>
                  <a:gd name="connsiteX778" fmla="*/ 1185102 w 2397257"/>
                  <a:gd name="connsiteY778" fmla="*/ 1838000 h 2370204"/>
                  <a:gd name="connsiteX779" fmla="*/ 1200189 w 2397257"/>
                  <a:gd name="connsiteY779" fmla="*/ 1821872 h 2370204"/>
                  <a:gd name="connsiteX780" fmla="*/ 1268340 w 2397257"/>
                  <a:gd name="connsiteY780" fmla="*/ 1818751 h 2370204"/>
                  <a:gd name="connsiteX781" fmla="*/ 1283947 w 2397257"/>
                  <a:gd name="connsiteY781" fmla="*/ 1833838 h 2370204"/>
                  <a:gd name="connsiteX782" fmla="*/ 1268340 w 2397257"/>
                  <a:gd name="connsiteY782" fmla="*/ 1848925 h 2370204"/>
                  <a:gd name="connsiteX783" fmla="*/ 1252733 w 2397257"/>
                  <a:gd name="connsiteY783" fmla="*/ 1833838 h 2370204"/>
                  <a:gd name="connsiteX784" fmla="*/ 1268340 w 2397257"/>
                  <a:gd name="connsiteY784" fmla="*/ 1818751 h 2370204"/>
                  <a:gd name="connsiteX785" fmla="*/ 1133598 w 2397257"/>
                  <a:gd name="connsiteY785" fmla="*/ 1818751 h 2370204"/>
                  <a:gd name="connsiteX786" fmla="*/ 1148685 w 2397257"/>
                  <a:gd name="connsiteY786" fmla="*/ 1834879 h 2370204"/>
                  <a:gd name="connsiteX787" fmla="*/ 1133598 w 2397257"/>
                  <a:gd name="connsiteY787" fmla="*/ 1851007 h 2370204"/>
                  <a:gd name="connsiteX788" fmla="*/ 1118511 w 2397257"/>
                  <a:gd name="connsiteY788" fmla="*/ 1834879 h 2370204"/>
                  <a:gd name="connsiteX789" fmla="*/ 1133598 w 2397257"/>
                  <a:gd name="connsiteY789" fmla="*/ 1818751 h 2370204"/>
                  <a:gd name="connsiteX790" fmla="*/ 2247948 w 2397257"/>
                  <a:gd name="connsiteY790" fmla="*/ 1814589 h 2370204"/>
                  <a:gd name="connsiteX791" fmla="*/ 2249509 w 2397257"/>
                  <a:gd name="connsiteY791" fmla="*/ 1815630 h 2370204"/>
                  <a:gd name="connsiteX792" fmla="*/ 2247948 w 2397257"/>
                  <a:gd name="connsiteY792" fmla="*/ 1816671 h 2370204"/>
                  <a:gd name="connsiteX793" fmla="*/ 2246387 w 2397257"/>
                  <a:gd name="connsiteY793" fmla="*/ 1815630 h 2370204"/>
                  <a:gd name="connsiteX794" fmla="*/ 2247948 w 2397257"/>
                  <a:gd name="connsiteY794" fmla="*/ 1814589 h 2370204"/>
                  <a:gd name="connsiteX795" fmla="*/ 878682 w 2397257"/>
                  <a:gd name="connsiteY795" fmla="*/ 1814589 h 2370204"/>
                  <a:gd name="connsiteX796" fmla="*/ 895850 w 2397257"/>
                  <a:gd name="connsiteY796" fmla="*/ 1831757 h 2370204"/>
                  <a:gd name="connsiteX797" fmla="*/ 878682 w 2397257"/>
                  <a:gd name="connsiteY797" fmla="*/ 1848925 h 2370204"/>
                  <a:gd name="connsiteX798" fmla="*/ 861514 w 2397257"/>
                  <a:gd name="connsiteY798" fmla="*/ 1831757 h 2370204"/>
                  <a:gd name="connsiteX799" fmla="*/ 878682 w 2397257"/>
                  <a:gd name="connsiteY799" fmla="*/ 1814589 h 2370204"/>
                  <a:gd name="connsiteX800" fmla="*/ 1523257 w 2397257"/>
                  <a:gd name="connsiteY800" fmla="*/ 1811467 h 2370204"/>
                  <a:gd name="connsiteX801" fmla="*/ 1541986 w 2397257"/>
                  <a:gd name="connsiteY801" fmla="*/ 1830196 h 2370204"/>
                  <a:gd name="connsiteX802" fmla="*/ 1523257 w 2397257"/>
                  <a:gd name="connsiteY802" fmla="*/ 1848925 h 2370204"/>
                  <a:gd name="connsiteX803" fmla="*/ 1504528 w 2397257"/>
                  <a:gd name="connsiteY803" fmla="*/ 1830196 h 2370204"/>
                  <a:gd name="connsiteX804" fmla="*/ 1523257 w 2397257"/>
                  <a:gd name="connsiteY804" fmla="*/ 1811467 h 2370204"/>
                  <a:gd name="connsiteX805" fmla="*/ 1068049 w 2397257"/>
                  <a:gd name="connsiteY805" fmla="*/ 1807306 h 2370204"/>
                  <a:gd name="connsiteX806" fmla="*/ 1084177 w 2397257"/>
                  <a:gd name="connsiteY806" fmla="*/ 1822913 h 2370204"/>
                  <a:gd name="connsiteX807" fmla="*/ 1068049 w 2397257"/>
                  <a:gd name="connsiteY807" fmla="*/ 1838520 h 2370204"/>
                  <a:gd name="connsiteX808" fmla="*/ 1051921 w 2397257"/>
                  <a:gd name="connsiteY808" fmla="*/ 1822913 h 2370204"/>
                  <a:gd name="connsiteX809" fmla="*/ 1068049 w 2397257"/>
                  <a:gd name="connsiteY809" fmla="*/ 1807306 h 2370204"/>
                  <a:gd name="connsiteX810" fmla="*/ 1333890 w 2397257"/>
                  <a:gd name="connsiteY810" fmla="*/ 1807305 h 2370204"/>
                  <a:gd name="connsiteX811" fmla="*/ 1351578 w 2397257"/>
                  <a:gd name="connsiteY811" fmla="*/ 1822912 h 2370204"/>
                  <a:gd name="connsiteX812" fmla="*/ 1333890 w 2397257"/>
                  <a:gd name="connsiteY812" fmla="*/ 1838519 h 2370204"/>
                  <a:gd name="connsiteX813" fmla="*/ 1316202 w 2397257"/>
                  <a:gd name="connsiteY813" fmla="*/ 1822912 h 2370204"/>
                  <a:gd name="connsiteX814" fmla="*/ 1333890 w 2397257"/>
                  <a:gd name="connsiteY814" fmla="*/ 1807305 h 2370204"/>
                  <a:gd name="connsiteX815" fmla="*/ 498909 w 2397257"/>
                  <a:gd name="connsiteY815" fmla="*/ 1794821 h 2370204"/>
                  <a:gd name="connsiteX816" fmla="*/ 507753 w 2397257"/>
                  <a:gd name="connsiteY816" fmla="*/ 1802105 h 2370204"/>
                  <a:gd name="connsiteX817" fmla="*/ 498909 w 2397257"/>
                  <a:gd name="connsiteY817" fmla="*/ 1809389 h 2370204"/>
                  <a:gd name="connsiteX818" fmla="*/ 490065 w 2397257"/>
                  <a:gd name="connsiteY818" fmla="*/ 1802105 h 2370204"/>
                  <a:gd name="connsiteX819" fmla="*/ 498909 w 2397257"/>
                  <a:gd name="connsiteY819" fmla="*/ 1794821 h 2370204"/>
                  <a:gd name="connsiteX820" fmla="*/ 601916 w 2397257"/>
                  <a:gd name="connsiteY820" fmla="*/ 1794820 h 2370204"/>
                  <a:gd name="connsiteX821" fmla="*/ 611801 w 2397257"/>
                  <a:gd name="connsiteY821" fmla="*/ 1805745 h 2370204"/>
                  <a:gd name="connsiteX822" fmla="*/ 601916 w 2397257"/>
                  <a:gd name="connsiteY822" fmla="*/ 1816670 h 2370204"/>
                  <a:gd name="connsiteX823" fmla="*/ 592031 w 2397257"/>
                  <a:gd name="connsiteY823" fmla="*/ 1805745 h 2370204"/>
                  <a:gd name="connsiteX824" fmla="*/ 601916 w 2397257"/>
                  <a:gd name="connsiteY824" fmla="*/ 1794820 h 2370204"/>
                  <a:gd name="connsiteX825" fmla="*/ 708044 w 2397257"/>
                  <a:gd name="connsiteY825" fmla="*/ 1791698 h 2370204"/>
                  <a:gd name="connsiteX826" fmla="*/ 720010 w 2397257"/>
                  <a:gd name="connsiteY826" fmla="*/ 1804184 h 2370204"/>
                  <a:gd name="connsiteX827" fmla="*/ 708044 w 2397257"/>
                  <a:gd name="connsiteY827" fmla="*/ 1816670 h 2370204"/>
                  <a:gd name="connsiteX828" fmla="*/ 696078 w 2397257"/>
                  <a:gd name="connsiteY828" fmla="*/ 1804184 h 2370204"/>
                  <a:gd name="connsiteX829" fmla="*/ 708044 w 2397257"/>
                  <a:gd name="connsiteY829" fmla="*/ 1791698 h 2370204"/>
                  <a:gd name="connsiteX830" fmla="*/ 400063 w 2397257"/>
                  <a:gd name="connsiteY830" fmla="*/ 1789618 h 2370204"/>
                  <a:gd name="connsiteX831" fmla="*/ 405786 w 2397257"/>
                  <a:gd name="connsiteY831" fmla="*/ 1794300 h 2370204"/>
                  <a:gd name="connsiteX832" fmla="*/ 400063 w 2397257"/>
                  <a:gd name="connsiteY832" fmla="*/ 1798982 h 2370204"/>
                  <a:gd name="connsiteX833" fmla="*/ 394341 w 2397257"/>
                  <a:gd name="connsiteY833" fmla="*/ 1794300 h 2370204"/>
                  <a:gd name="connsiteX834" fmla="*/ 400063 w 2397257"/>
                  <a:gd name="connsiteY834" fmla="*/ 1789618 h 2370204"/>
                  <a:gd name="connsiteX835" fmla="*/ 1800023 w 2397257"/>
                  <a:gd name="connsiteY835" fmla="*/ 1787537 h 2370204"/>
                  <a:gd name="connsiteX836" fmla="*/ 1813549 w 2397257"/>
                  <a:gd name="connsiteY836" fmla="*/ 1802104 h 2370204"/>
                  <a:gd name="connsiteX837" fmla="*/ 1800023 w 2397257"/>
                  <a:gd name="connsiteY837" fmla="*/ 1816671 h 2370204"/>
                  <a:gd name="connsiteX838" fmla="*/ 1786497 w 2397257"/>
                  <a:gd name="connsiteY838" fmla="*/ 1802104 h 2370204"/>
                  <a:gd name="connsiteX839" fmla="*/ 1800023 w 2397257"/>
                  <a:gd name="connsiteY839" fmla="*/ 1787537 h 2370204"/>
                  <a:gd name="connsiteX840" fmla="*/ 1002498 w 2397257"/>
                  <a:gd name="connsiteY840" fmla="*/ 1787537 h 2370204"/>
                  <a:gd name="connsiteX841" fmla="*/ 1019666 w 2397257"/>
                  <a:gd name="connsiteY841" fmla="*/ 1804705 h 2370204"/>
                  <a:gd name="connsiteX842" fmla="*/ 1002498 w 2397257"/>
                  <a:gd name="connsiteY842" fmla="*/ 1821873 h 2370204"/>
                  <a:gd name="connsiteX843" fmla="*/ 985330 w 2397257"/>
                  <a:gd name="connsiteY843" fmla="*/ 1804705 h 2370204"/>
                  <a:gd name="connsiteX844" fmla="*/ 1002498 w 2397257"/>
                  <a:gd name="connsiteY844" fmla="*/ 1787537 h 2370204"/>
                  <a:gd name="connsiteX845" fmla="*/ 1397880 w 2397257"/>
                  <a:gd name="connsiteY845" fmla="*/ 1787536 h 2370204"/>
                  <a:gd name="connsiteX846" fmla="*/ 1415048 w 2397257"/>
                  <a:gd name="connsiteY846" fmla="*/ 1804704 h 2370204"/>
                  <a:gd name="connsiteX847" fmla="*/ 1397880 w 2397257"/>
                  <a:gd name="connsiteY847" fmla="*/ 1821872 h 2370204"/>
                  <a:gd name="connsiteX848" fmla="*/ 1380712 w 2397257"/>
                  <a:gd name="connsiteY848" fmla="*/ 1804704 h 2370204"/>
                  <a:gd name="connsiteX849" fmla="*/ 1397880 w 2397257"/>
                  <a:gd name="connsiteY849" fmla="*/ 1787536 h 2370204"/>
                  <a:gd name="connsiteX850" fmla="*/ 1903031 w 2397257"/>
                  <a:gd name="connsiteY850" fmla="*/ 1784416 h 2370204"/>
                  <a:gd name="connsiteX851" fmla="*/ 1915517 w 2397257"/>
                  <a:gd name="connsiteY851" fmla="*/ 1796902 h 2370204"/>
                  <a:gd name="connsiteX852" fmla="*/ 1903031 w 2397257"/>
                  <a:gd name="connsiteY852" fmla="*/ 1809388 h 2370204"/>
                  <a:gd name="connsiteX853" fmla="*/ 1890545 w 2397257"/>
                  <a:gd name="connsiteY853" fmla="*/ 1796902 h 2370204"/>
                  <a:gd name="connsiteX854" fmla="*/ 1903031 w 2397257"/>
                  <a:gd name="connsiteY854" fmla="*/ 1784416 h 2370204"/>
                  <a:gd name="connsiteX855" fmla="*/ 2001877 w 2397257"/>
                  <a:gd name="connsiteY855" fmla="*/ 1782335 h 2370204"/>
                  <a:gd name="connsiteX856" fmla="*/ 2009161 w 2397257"/>
                  <a:gd name="connsiteY856" fmla="*/ 1789619 h 2370204"/>
                  <a:gd name="connsiteX857" fmla="*/ 2001877 w 2397257"/>
                  <a:gd name="connsiteY857" fmla="*/ 1796903 h 2370204"/>
                  <a:gd name="connsiteX858" fmla="*/ 1994593 w 2397257"/>
                  <a:gd name="connsiteY858" fmla="*/ 1789619 h 2370204"/>
                  <a:gd name="connsiteX859" fmla="*/ 2001877 w 2397257"/>
                  <a:gd name="connsiteY859" fmla="*/ 1782335 h 2370204"/>
                  <a:gd name="connsiteX860" fmla="*/ 1692334 w 2397257"/>
                  <a:gd name="connsiteY860" fmla="*/ 1782334 h 2370204"/>
                  <a:gd name="connsiteX861" fmla="*/ 1709502 w 2397257"/>
                  <a:gd name="connsiteY861" fmla="*/ 1800543 h 2370204"/>
                  <a:gd name="connsiteX862" fmla="*/ 1692334 w 2397257"/>
                  <a:gd name="connsiteY862" fmla="*/ 1818752 h 2370204"/>
                  <a:gd name="connsiteX863" fmla="*/ 1675166 w 2397257"/>
                  <a:gd name="connsiteY863" fmla="*/ 1800543 h 2370204"/>
                  <a:gd name="connsiteX864" fmla="*/ 1692334 w 2397257"/>
                  <a:gd name="connsiteY864" fmla="*/ 1782334 h 2370204"/>
                  <a:gd name="connsiteX865" fmla="*/ 820416 w 2397257"/>
                  <a:gd name="connsiteY865" fmla="*/ 1782334 h 2370204"/>
                  <a:gd name="connsiteX866" fmla="*/ 836544 w 2397257"/>
                  <a:gd name="connsiteY866" fmla="*/ 1798462 h 2370204"/>
                  <a:gd name="connsiteX867" fmla="*/ 820416 w 2397257"/>
                  <a:gd name="connsiteY867" fmla="*/ 1814590 h 2370204"/>
                  <a:gd name="connsiteX868" fmla="*/ 804288 w 2397257"/>
                  <a:gd name="connsiteY868" fmla="*/ 1798462 h 2370204"/>
                  <a:gd name="connsiteX869" fmla="*/ 820416 w 2397257"/>
                  <a:gd name="connsiteY869" fmla="*/ 1782334 h 2370204"/>
                  <a:gd name="connsiteX870" fmla="*/ 304860 w 2397257"/>
                  <a:gd name="connsiteY870" fmla="*/ 1779213 h 2370204"/>
                  <a:gd name="connsiteX871" fmla="*/ 310063 w 2397257"/>
                  <a:gd name="connsiteY871" fmla="*/ 1785456 h 2370204"/>
                  <a:gd name="connsiteX872" fmla="*/ 304860 w 2397257"/>
                  <a:gd name="connsiteY872" fmla="*/ 1791699 h 2370204"/>
                  <a:gd name="connsiteX873" fmla="*/ 299657 w 2397257"/>
                  <a:gd name="connsiteY873" fmla="*/ 1785456 h 2370204"/>
                  <a:gd name="connsiteX874" fmla="*/ 304860 w 2397257"/>
                  <a:gd name="connsiteY874" fmla="*/ 1779213 h 2370204"/>
                  <a:gd name="connsiteX875" fmla="*/ 1579963 w 2397257"/>
                  <a:gd name="connsiteY875" fmla="*/ 1775051 h 2370204"/>
                  <a:gd name="connsiteX876" fmla="*/ 1598172 w 2397257"/>
                  <a:gd name="connsiteY876" fmla="*/ 1794820 h 2370204"/>
                  <a:gd name="connsiteX877" fmla="*/ 1579963 w 2397257"/>
                  <a:gd name="connsiteY877" fmla="*/ 1814589 h 2370204"/>
                  <a:gd name="connsiteX878" fmla="*/ 1561754 w 2397257"/>
                  <a:gd name="connsiteY878" fmla="*/ 1794820 h 2370204"/>
                  <a:gd name="connsiteX879" fmla="*/ 1579963 w 2397257"/>
                  <a:gd name="connsiteY879" fmla="*/ 1775051 h 2370204"/>
                  <a:gd name="connsiteX880" fmla="*/ 2095519 w 2397257"/>
                  <a:gd name="connsiteY880" fmla="*/ 1771930 h 2370204"/>
                  <a:gd name="connsiteX881" fmla="*/ 2102803 w 2397257"/>
                  <a:gd name="connsiteY881" fmla="*/ 1779734 h 2370204"/>
                  <a:gd name="connsiteX882" fmla="*/ 2095519 w 2397257"/>
                  <a:gd name="connsiteY882" fmla="*/ 1787538 h 2370204"/>
                  <a:gd name="connsiteX883" fmla="*/ 2088235 w 2397257"/>
                  <a:gd name="connsiteY883" fmla="*/ 1779734 h 2370204"/>
                  <a:gd name="connsiteX884" fmla="*/ 2095519 w 2397257"/>
                  <a:gd name="connsiteY884" fmla="*/ 1771930 h 2370204"/>
                  <a:gd name="connsiteX885" fmla="*/ 211737 w 2397257"/>
                  <a:gd name="connsiteY885" fmla="*/ 1771930 h 2370204"/>
                  <a:gd name="connsiteX886" fmla="*/ 215379 w 2397257"/>
                  <a:gd name="connsiteY886" fmla="*/ 1775572 h 2370204"/>
                  <a:gd name="connsiteX887" fmla="*/ 211737 w 2397257"/>
                  <a:gd name="connsiteY887" fmla="*/ 1779214 h 2370204"/>
                  <a:gd name="connsiteX888" fmla="*/ 208095 w 2397257"/>
                  <a:gd name="connsiteY888" fmla="*/ 1775572 h 2370204"/>
                  <a:gd name="connsiteX889" fmla="*/ 211737 w 2397257"/>
                  <a:gd name="connsiteY889" fmla="*/ 1771930 h 2370204"/>
                  <a:gd name="connsiteX890" fmla="*/ 2188641 w 2397257"/>
                  <a:gd name="connsiteY890" fmla="*/ 1764646 h 2370204"/>
                  <a:gd name="connsiteX891" fmla="*/ 2192283 w 2397257"/>
                  <a:gd name="connsiteY891" fmla="*/ 1768288 h 2370204"/>
                  <a:gd name="connsiteX892" fmla="*/ 2188641 w 2397257"/>
                  <a:gd name="connsiteY892" fmla="*/ 1771930 h 2370204"/>
                  <a:gd name="connsiteX893" fmla="*/ 2184999 w 2397257"/>
                  <a:gd name="connsiteY893" fmla="*/ 1768288 h 2370204"/>
                  <a:gd name="connsiteX894" fmla="*/ 2188641 w 2397257"/>
                  <a:gd name="connsiteY894" fmla="*/ 1764646 h 2370204"/>
                  <a:gd name="connsiteX895" fmla="*/ 1461349 w 2397257"/>
                  <a:gd name="connsiteY895" fmla="*/ 1764646 h 2370204"/>
                  <a:gd name="connsiteX896" fmla="*/ 1475396 w 2397257"/>
                  <a:gd name="connsiteY896" fmla="*/ 1778172 h 2370204"/>
                  <a:gd name="connsiteX897" fmla="*/ 1461349 w 2397257"/>
                  <a:gd name="connsiteY897" fmla="*/ 1791698 h 2370204"/>
                  <a:gd name="connsiteX898" fmla="*/ 1447302 w 2397257"/>
                  <a:gd name="connsiteY898" fmla="*/ 1778172 h 2370204"/>
                  <a:gd name="connsiteX899" fmla="*/ 1461349 w 2397257"/>
                  <a:gd name="connsiteY899" fmla="*/ 1764646 h 2370204"/>
                  <a:gd name="connsiteX900" fmla="*/ 940590 w 2397257"/>
                  <a:gd name="connsiteY900" fmla="*/ 1764646 h 2370204"/>
                  <a:gd name="connsiteX901" fmla="*/ 955157 w 2397257"/>
                  <a:gd name="connsiteY901" fmla="*/ 1779733 h 2370204"/>
                  <a:gd name="connsiteX902" fmla="*/ 940590 w 2397257"/>
                  <a:gd name="connsiteY902" fmla="*/ 1794820 h 2370204"/>
                  <a:gd name="connsiteX903" fmla="*/ 926023 w 2397257"/>
                  <a:gd name="connsiteY903" fmla="*/ 1779733 h 2370204"/>
                  <a:gd name="connsiteX904" fmla="*/ 940590 w 2397257"/>
                  <a:gd name="connsiteY904" fmla="*/ 1764646 h 2370204"/>
                  <a:gd name="connsiteX905" fmla="*/ 1200189 w 2397257"/>
                  <a:gd name="connsiteY905" fmla="*/ 1755282 h 2370204"/>
                  <a:gd name="connsiteX906" fmla="*/ 1210074 w 2397257"/>
                  <a:gd name="connsiteY906" fmla="*/ 1763606 h 2370204"/>
                  <a:gd name="connsiteX907" fmla="*/ 1200189 w 2397257"/>
                  <a:gd name="connsiteY907" fmla="*/ 1771930 h 2370204"/>
                  <a:gd name="connsiteX908" fmla="*/ 1190304 w 2397257"/>
                  <a:gd name="connsiteY908" fmla="*/ 1763606 h 2370204"/>
                  <a:gd name="connsiteX909" fmla="*/ 1200189 w 2397257"/>
                  <a:gd name="connsiteY909" fmla="*/ 1755282 h 2370204"/>
                  <a:gd name="connsiteX910" fmla="*/ 2280203 w 2397257"/>
                  <a:gd name="connsiteY910" fmla="*/ 1752160 h 2370204"/>
                  <a:gd name="connsiteX911" fmla="*/ 2281764 w 2397257"/>
                  <a:gd name="connsiteY911" fmla="*/ 1754762 h 2370204"/>
                  <a:gd name="connsiteX912" fmla="*/ 2280203 w 2397257"/>
                  <a:gd name="connsiteY912" fmla="*/ 1757364 h 2370204"/>
                  <a:gd name="connsiteX913" fmla="*/ 2278642 w 2397257"/>
                  <a:gd name="connsiteY913" fmla="*/ 1754762 h 2370204"/>
                  <a:gd name="connsiteX914" fmla="*/ 2280203 w 2397257"/>
                  <a:gd name="connsiteY914" fmla="*/ 1752160 h 2370204"/>
                  <a:gd name="connsiteX915" fmla="*/ 1266780 w 2397257"/>
                  <a:gd name="connsiteY915" fmla="*/ 1750079 h 2370204"/>
                  <a:gd name="connsiteX916" fmla="*/ 1276665 w 2397257"/>
                  <a:gd name="connsiteY916" fmla="*/ 1758923 h 2370204"/>
                  <a:gd name="connsiteX917" fmla="*/ 1266780 w 2397257"/>
                  <a:gd name="connsiteY917" fmla="*/ 1767767 h 2370204"/>
                  <a:gd name="connsiteX918" fmla="*/ 1256895 w 2397257"/>
                  <a:gd name="connsiteY918" fmla="*/ 1758923 h 2370204"/>
                  <a:gd name="connsiteX919" fmla="*/ 1266780 w 2397257"/>
                  <a:gd name="connsiteY919" fmla="*/ 1750079 h 2370204"/>
                  <a:gd name="connsiteX920" fmla="*/ 1133599 w 2397257"/>
                  <a:gd name="connsiteY920" fmla="*/ 1750079 h 2370204"/>
                  <a:gd name="connsiteX921" fmla="*/ 1143484 w 2397257"/>
                  <a:gd name="connsiteY921" fmla="*/ 1759964 h 2370204"/>
                  <a:gd name="connsiteX922" fmla="*/ 1133599 w 2397257"/>
                  <a:gd name="connsiteY922" fmla="*/ 1769849 h 2370204"/>
                  <a:gd name="connsiteX923" fmla="*/ 1123714 w 2397257"/>
                  <a:gd name="connsiteY923" fmla="*/ 1759964 h 2370204"/>
                  <a:gd name="connsiteX924" fmla="*/ 1133599 w 2397257"/>
                  <a:gd name="connsiteY924" fmla="*/ 1750079 h 2370204"/>
                  <a:gd name="connsiteX925" fmla="*/ 659661 w 2397257"/>
                  <a:gd name="connsiteY925" fmla="*/ 1744877 h 2370204"/>
                  <a:gd name="connsiteX926" fmla="*/ 673187 w 2397257"/>
                  <a:gd name="connsiteY926" fmla="*/ 1758403 h 2370204"/>
                  <a:gd name="connsiteX927" fmla="*/ 659661 w 2397257"/>
                  <a:gd name="connsiteY927" fmla="*/ 1771929 h 2370204"/>
                  <a:gd name="connsiteX928" fmla="*/ 646135 w 2397257"/>
                  <a:gd name="connsiteY928" fmla="*/ 1758403 h 2370204"/>
                  <a:gd name="connsiteX929" fmla="*/ 659661 w 2397257"/>
                  <a:gd name="connsiteY929" fmla="*/ 1744877 h 2370204"/>
                  <a:gd name="connsiteX930" fmla="*/ 557175 w 2397257"/>
                  <a:gd name="connsiteY930" fmla="*/ 1744877 h 2370204"/>
                  <a:gd name="connsiteX931" fmla="*/ 567060 w 2397257"/>
                  <a:gd name="connsiteY931" fmla="*/ 1754762 h 2370204"/>
                  <a:gd name="connsiteX932" fmla="*/ 557175 w 2397257"/>
                  <a:gd name="connsiteY932" fmla="*/ 1764647 h 2370204"/>
                  <a:gd name="connsiteX933" fmla="*/ 547290 w 2397257"/>
                  <a:gd name="connsiteY933" fmla="*/ 1754762 h 2370204"/>
                  <a:gd name="connsiteX934" fmla="*/ 557175 w 2397257"/>
                  <a:gd name="connsiteY934" fmla="*/ 1744877 h 2370204"/>
                  <a:gd name="connsiteX935" fmla="*/ 457811 w 2397257"/>
                  <a:gd name="connsiteY935" fmla="*/ 1739675 h 2370204"/>
                  <a:gd name="connsiteX936" fmla="*/ 465095 w 2397257"/>
                  <a:gd name="connsiteY936" fmla="*/ 1748519 h 2370204"/>
                  <a:gd name="connsiteX937" fmla="*/ 457811 w 2397257"/>
                  <a:gd name="connsiteY937" fmla="*/ 1757363 h 2370204"/>
                  <a:gd name="connsiteX938" fmla="*/ 450527 w 2397257"/>
                  <a:gd name="connsiteY938" fmla="*/ 1748519 h 2370204"/>
                  <a:gd name="connsiteX939" fmla="*/ 457811 w 2397257"/>
                  <a:gd name="connsiteY939" fmla="*/ 1739675 h 2370204"/>
                  <a:gd name="connsiteX940" fmla="*/ 767351 w 2397257"/>
                  <a:gd name="connsiteY940" fmla="*/ 1739674 h 2370204"/>
                  <a:gd name="connsiteX941" fmla="*/ 782438 w 2397257"/>
                  <a:gd name="connsiteY941" fmla="*/ 1755802 h 2370204"/>
                  <a:gd name="connsiteX942" fmla="*/ 767351 w 2397257"/>
                  <a:gd name="connsiteY942" fmla="*/ 1771930 h 2370204"/>
                  <a:gd name="connsiteX943" fmla="*/ 752264 w 2397257"/>
                  <a:gd name="connsiteY943" fmla="*/ 1755802 h 2370204"/>
                  <a:gd name="connsiteX944" fmla="*/ 767351 w 2397257"/>
                  <a:gd name="connsiteY944" fmla="*/ 1739674 h 2370204"/>
                  <a:gd name="connsiteX945" fmla="*/ 1740717 w 2397257"/>
                  <a:gd name="connsiteY945" fmla="*/ 1735513 h 2370204"/>
                  <a:gd name="connsiteX946" fmla="*/ 1759446 w 2397257"/>
                  <a:gd name="connsiteY946" fmla="*/ 1755282 h 2370204"/>
                  <a:gd name="connsiteX947" fmla="*/ 1740717 w 2397257"/>
                  <a:gd name="connsiteY947" fmla="*/ 1775051 h 2370204"/>
                  <a:gd name="connsiteX948" fmla="*/ 1721988 w 2397257"/>
                  <a:gd name="connsiteY948" fmla="*/ 1755282 h 2370204"/>
                  <a:gd name="connsiteX949" fmla="*/ 1740717 w 2397257"/>
                  <a:gd name="connsiteY949" fmla="*/ 1735513 h 2370204"/>
                  <a:gd name="connsiteX950" fmla="*/ 1633547 w 2397257"/>
                  <a:gd name="connsiteY950" fmla="*/ 1735513 h 2370204"/>
                  <a:gd name="connsiteX951" fmla="*/ 1653316 w 2397257"/>
                  <a:gd name="connsiteY951" fmla="*/ 1755282 h 2370204"/>
                  <a:gd name="connsiteX952" fmla="*/ 1633547 w 2397257"/>
                  <a:gd name="connsiteY952" fmla="*/ 1775051 h 2370204"/>
                  <a:gd name="connsiteX953" fmla="*/ 1613778 w 2397257"/>
                  <a:gd name="connsiteY953" fmla="*/ 1755282 h 2370204"/>
                  <a:gd name="connsiteX954" fmla="*/ 1633547 w 2397257"/>
                  <a:gd name="connsiteY954" fmla="*/ 1735513 h 2370204"/>
                  <a:gd name="connsiteX955" fmla="*/ 1332849 w 2397257"/>
                  <a:gd name="connsiteY955" fmla="*/ 1735513 h 2370204"/>
                  <a:gd name="connsiteX956" fmla="*/ 1344294 w 2397257"/>
                  <a:gd name="connsiteY956" fmla="*/ 1746438 h 2370204"/>
                  <a:gd name="connsiteX957" fmla="*/ 1332849 w 2397257"/>
                  <a:gd name="connsiteY957" fmla="*/ 1757363 h 2370204"/>
                  <a:gd name="connsiteX958" fmla="*/ 1321404 w 2397257"/>
                  <a:gd name="connsiteY958" fmla="*/ 1746438 h 2370204"/>
                  <a:gd name="connsiteX959" fmla="*/ 1332849 w 2397257"/>
                  <a:gd name="connsiteY959" fmla="*/ 1735513 h 2370204"/>
                  <a:gd name="connsiteX960" fmla="*/ 1068048 w 2397257"/>
                  <a:gd name="connsiteY960" fmla="*/ 1735513 h 2370204"/>
                  <a:gd name="connsiteX961" fmla="*/ 1078973 w 2397257"/>
                  <a:gd name="connsiteY961" fmla="*/ 1746438 h 2370204"/>
                  <a:gd name="connsiteX962" fmla="*/ 1068048 w 2397257"/>
                  <a:gd name="connsiteY962" fmla="*/ 1757363 h 2370204"/>
                  <a:gd name="connsiteX963" fmla="*/ 1057123 w 2397257"/>
                  <a:gd name="connsiteY963" fmla="*/ 1746438 h 2370204"/>
                  <a:gd name="connsiteX964" fmla="*/ 1068048 w 2397257"/>
                  <a:gd name="connsiteY964" fmla="*/ 1735513 h 2370204"/>
                  <a:gd name="connsiteX965" fmla="*/ 1843203 w 2397257"/>
                  <a:gd name="connsiteY965" fmla="*/ 1732392 h 2370204"/>
                  <a:gd name="connsiteX966" fmla="*/ 1860371 w 2397257"/>
                  <a:gd name="connsiteY966" fmla="*/ 1750080 h 2370204"/>
                  <a:gd name="connsiteX967" fmla="*/ 1843203 w 2397257"/>
                  <a:gd name="connsiteY967" fmla="*/ 1767768 h 2370204"/>
                  <a:gd name="connsiteX968" fmla="*/ 1826035 w 2397257"/>
                  <a:gd name="connsiteY968" fmla="*/ 1750080 h 2370204"/>
                  <a:gd name="connsiteX969" fmla="*/ 1843203 w 2397257"/>
                  <a:gd name="connsiteY969" fmla="*/ 1732392 h 2370204"/>
                  <a:gd name="connsiteX970" fmla="*/ 363127 w 2397257"/>
                  <a:gd name="connsiteY970" fmla="*/ 1732392 h 2370204"/>
                  <a:gd name="connsiteX971" fmla="*/ 369370 w 2397257"/>
                  <a:gd name="connsiteY971" fmla="*/ 1738635 h 2370204"/>
                  <a:gd name="connsiteX972" fmla="*/ 363127 w 2397257"/>
                  <a:gd name="connsiteY972" fmla="*/ 1744878 h 2370204"/>
                  <a:gd name="connsiteX973" fmla="*/ 356884 w 2397257"/>
                  <a:gd name="connsiteY973" fmla="*/ 1738635 h 2370204"/>
                  <a:gd name="connsiteX974" fmla="*/ 363127 w 2397257"/>
                  <a:gd name="connsiteY974" fmla="*/ 1732392 h 2370204"/>
                  <a:gd name="connsiteX975" fmla="*/ 882844 w 2397257"/>
                  <a:gd name="connsiteY975" fmla="*/ 1732391 h 2370204"/>
                  <a:gd name="connsiteX976" fmla="*/ 898972 w 2397257"/>
                  <a:gd name="connsiteY976" fmla="*/ 1747478 h 2370204"/>
                  <a:gd name="connsiteX977" fmla="*/ 882844 w 2397257"/>
                  <a:gd name="connsiteY977" fmla="*/ 1762565 h 2370204"/>
                  <a:gd name="connsiteX978" fmla="*/ 866716 w 2397257"/>
                  <a:gd name="connsiteY978" fmla="*/ 1747478 h 2370204"/>
                  <a:gd name="connsiteX979" fmla="*/ 882844 w 2397257"/>
                  <a:gd name="connsiteY979" fmla="*/ 1732391 h 2370204"/>
                  <a:gd name="connsiteX980" fmla="*/ 1942569 w 2397257"/>
                  <a:gd name="connsiteY980" fmla="*/ 1730311 h 2370204"/>
                  <a:gd name="connsiteX981" fmla="*/ 1955055 w 2397257"/>
                  <a:gd name="connsiteY981" fmla="*/ 1742797 h 2370204"/>
                  <a:gd name="connsiteX982" fmla="*/ 1942569 w 2397257"/>
                  <a:gd name="connsiteY982" fmla="*/ 1755283 h 2370204"/>
                  <a:gd name="connsiteX983" fmla="*/ 1930083 w 2397257"/>
                  <a:gd name="connsiteY983" fmla="*/ 1742797 h 2370204"/>
                  <a:gd name="connsiteX984" fmla="*/ 1942569 w 2397257"/>
                  <a:gd name="connsiteY984" fmla="*/ 1730311 h 2370204"/>
                  <a:gd name="connsiteX985" fmla="*/ 1519615 w 2397257"/>
                  <a:gd name="connsiteY985" fmla="*/ 1727189 h 2370204"/>
                  <a:gd name="connsiteX986" fmla="*/ 1536783 w 2397257"/>
                  <a:gd name="connsiteY986" fmla="*/ 1744877 h 2370204"/>
                  <a:gd name="connsiteX987" fmla="*/ 1519615 w 2397257"/>
                  <a:gd name="connsiteY987" fmla="*/ 1762565 h 2370204"/>
                  <a:gd name="connsiteX988" fmla="*/ 1502447 w 2397257"/>
                  <a:gd name="connsiteY988" fmla="*/ 1744877 h 2370204"/>
                  <a:gd name="connsiteX989" fmla="*/ 1519615 w 2397257"/>
                  <a:gd name="connsiteY989" fmla="*/ 1727189 h 2370204"/>
                  <a:gd name="connsiteX990" fmla="*/ 2036732 w 2397257"/>
                  <a:gd name="connsiteY990" fmla="*/ 1723028 h 2370204"/>
                  <a:gd name="connsiteX991" fmla="*/ 2046617 w 2397257"/>
                  <a:gd name="connsiteY991" fmla="*/ 1732913 h 2370204"/>
                  <a:gd name="connsiteX992" fmla="*/ 2036732 w 2397257"/>
                  <a:gd name="connsiteY992" fmla="*/ 1742798 h 2370204"/>
                  <a:gd name="connsiteX993" fmla="*/ 2026847 w 2397257"/>
                  <a:gd name="connsiteY993" fmla="*/ 1732913 h 2370204"/>
                  <a:gd name="connsiteX994" fmla="*/ 2036732 w 2397257"/>
                  <a:gd name="connsiteY994" fmla="*/ 1723028 h 2370204"/>
                  <a:gd name="connsiteX995" fmla="*/ 271044 w 2397257"/>
                  <a:gd name="connsiteY995" fmla="*/ 1723027 h 2370204"/>
                  <a:gd name="connsiteX996" fmla="*/ 274686 w 2397257"/>
                  <a:gd name="connsiteY996" fmla="*/ 1726669 h 2370204"/>
                  <a:gd name="connsiteX997" fmla="*/ 271044 w 2397257"/>
                  <a:gd name="connsiteY997" fmla="*/ 1730311 h 2370204"/>
                  <a:gd name="connsiteX998" fmla="*/ 267402 w 2397257"/>
                  <a:gd name="connsiteY998" fmla="*/ 1726669 h 2370204"/>
                  <a:gd name="connsiteX999" fmla="*/ 271044 w 2397257"/>
                  <a:gd name="connsiteY999" fmla="*/ 1723027 h 2370204"/>
                  <a:gd name="connsiteX1000" fmla="*/ 2129333 w 2397257"/>
                  <a:gd name="connsiteY1000" fmla="*/ 1712622 h 2370204"/>
                  <a:gd name="connsiteX1001" fmla="*/ 2138177 w 2397257"/>
                  <a:gd name="connsiteY1001" fmla="*/ 1719906 h 2370204"/>
                  <a:gd name="connsiteX1002" fmla="*/ 2129333 w 2397257"/>
                  <a:gd name="connsiteY1002" fmla="*/ 1727190 h 2370204"/>
                  <a:gd name="connsiteX1003" fmla="*/ 2120489 w 2397257"/>
                  <a:gd name="connsiteY1003" fmla="*/ 1719906 h 2370204"/>
                  <a:gd name="connsiteX1004" fmla="*/ 2129333 w 2397257"/>
                  <a:gd name="connsiteY1004" fmla="*/ 1712622 h 2370204"/>
                  <a:gd name="connsiteX1005" fmla="*/ 1004059 w 2397257"/>
                  <a:gd name="connsiteY1005" fmla="*/ 1712622 h 2370204"/>
                  <a:gd name="connsiteX1006" fmla="*/ 1017585 w 2397257"/>
                  <a:gd name="connsiteY1006" fmla="*/ 1726148 h 2370204"/>
                  <a:gd name="connsiteX1007" fmla="*/ 1004059 w 2397257"/>
                  <a:gd name="connsiteY1007" fmla="*/ 1739674 h 2370204"/>
                  <a:gd name="connsiteX1008" fmla="*/ 990533 w 2397257"/>
                  <a:gd name="connsiteY1008" fmla="*/ 1726148 h 2370204"/>
                  <a:gd name="connsiteX1009" fmla="*/ 1004059 w 2397257"/>
                  <a:gd name="connsiteY1009" fmla="*/ 1712622 h 2370204"/>
                  <a:gd name="connsiteX1010" fmla="*/ 182084 w 2397257"/>
                  <a:gd name="connsiteY1010" fmla="*/ 1712622 h 2370204"/>
                  <a:gd name="connsiteX1011" fmla="*/ 183125 w 2397257"/>
                  <a:gd name="connsiteY1011" fmla="*/ 1714183 h 2370204"/>
                  <a:gd name="connsiteX1012" fmla="*/ 182084 w 2397257"/>
                  <a:gd name="connsiteY1012" fmla="*/ 1715744 h 2370204"/>
                  <a:gd name="connsiteX1013" fmla="*/ 181043 w 2397257"/>
                  <a:gd name="connsiteY1013" fmla="*/ 1714183 h 2370204"/>
                  <a:gd name="connsiteX1014" fmla="*/ 182084 w 2397257"/>
                  <a:gd name="connsiteY1014" fmla="*/ 1712622 h 2370204"/>
                  <a:gd name="connsiteX1015" fmla="*/ 1397359 w 2397257"/>
                  <a:gd name="connsiteY1015" fmla="*/ 1710541 h 2370204"/>
                  <a:gd name="connsiteX1016" fmla="*/ 1410885 w 2397257"/>
                  <a:gd name="connsiteY1016" fmla="*/ 1724067 h 2370204"/>
                  <a:gd name="connsiteX1017" fmla="*/ 1397359 w 2397257"/>
                  <a:gd name="connsiteY1017" fmla="*/ 1737593 h 2370204"/>
                  <a:gd name="connsiteX1018" fmla="*/ 1383833 w 2397257"/>
                  <a:gd name="connsiteY1018" fmla="*/ 1724067 h 2370204"/>
                  <a:gd name="connsiteX1019" fmla="*/ 1397359 w 2397257"/>
                  <a:gd name="connsiteY1019" fmla="*/ 1710541 h 2370204"/>
                  <a:gd name="connsiteX1020" fmla="*/ 2219855 w 2397257"/>
                  <a:gd name="connsiteY1020" fmla="*/ 1705339 h 2370204"/>
                  <a:gd name="connsiteX1021" fmla="*/ 2222456 w 2397257"/>
                  <a:gd name="connsiteY1021" fmla="*/ 1707940 h 2370204"/>
                  <a:gd name="connsiteX1022" fmla="*/ 2219855 w 2397257"/>
                  <a:gd name="connsiteY1022" fmla="*/ 1710541 h 2370204"/>
                  <a:gd name="connsiteX1023" fmla="*/ 2217254 w 2397257"/>
                  <a:gd name="connsiteY1023" fmla="*/ 1707940 h 2370204"/>
                  <a:gd name="connsiteX1024" fmla="*/ 2219855 w 2397257"/>
                  <a:gd name="connsiteY1024" fmla="*/ 1705339 h 2370204"/>
                  <a:gd name="connsiteX1025" fmla="*/ 826658 w 2397257"/>
                  <a:gd name="connsiteY1025" fmla="*/ 1695975 h 2370204"/>
                  <a:gd name="connsiteX1026" fmla="*/ 838624 w 2397257"/>
                  <a:gd name="connsiteY1026" fmla="*/ 1709501 h 2370204"/>
                  <a:gd name="connsiteX1027" fmla="*/ 826658 w 2397257"/>
                  <a:gd name="connsiteY1027" fmla="*/ 1723027 h 2370204"/>
                  <a:gd name="connsiteX1028" fmla="*/ 814692 w 2397257"/>
                  <a:gd name="connsiteY1028" fmla="*/ 1709501 h 2370204"/>
                  <a:gd name="connsiteX1029" fmla="*/ 826658 w 2397257"/>
                  <a:gd name="connsiteY1029" fmla="*/ 1695975 h 2370204"/>
                  <a:gd name="connsiteX1030" fmla="*/ 717929 w 2397257"/>
                  <a:gd name="connsiteY1030" fmla="*/ 1695975 h 2370204"/>
                  <a:gd name="connsiteX1031" fmla="*/ 732496 w 2397257"/>
                  <a:gd name="connsiteY1031" fmla="*/ 1710542 h 2370204"/>
                  <a:gd name="connsiteX1032" fmla="*/ 717929 w 2397257"/>
                  <a:gd name="connsiteY1032" fmla="*/ 1725109 h 2370204"/>
                  <a:gd name="connsiteX1033" fmla="*/ 703362 w 2397257"/>
                  <a:gd name="connsiteY1033" fmla="*/ 1710542 h 2370204"/>
                  <a:gd name="connsiteX1034" fmla="*/ 717929 w 2397257"/>
                  <a:gd name="connsiteY1034" fmla="*/ 1695975 h 2370204"/>
                  <a:gd name="connsiteX1035" fmla="*/ 614921 w 2397257"/>
                  <a:gd name="connsiteY1035" fmla="*/ 1695975 h 2370204"/>
                  <a:gd name="connsiteX1036" fmla="*/ 628447 w 2397257"/>
                  <a:gd name="connsiteY1036" fmla="*/ 1709501 h 2370204"/>
                  <a:gd name="connsiteX1037" fmla="*/ 614921 w 2397257"/>
                  <a:gd name="connsiteY1037" fmla="*/ 1723027 h 2370204"/>
                  <a:gd name="connsiteX1038" fmla="*/ 601395 w 2397257"/>
                  <a:gd name="connsiteY1038" fmla="*/ 1709501 h 2370204"/>
                  <a:gd name="connsiteX1039" fmla="*/ 614921 w 2397257"/>
                  <a:gd name="connsiteY1039" fmla="*/ 1695975 h 2370204"/>
                  <a:gd name="connsiteX1040" fmla="*/ 2307255 w 2397257"/>
                  <a:gd name="connsiteY1040" fmla="*/ 1692853 h 2370204"/>
                  <a:gd name="connsiteX1041" fmla="*/ 2308816 w 2397257"/>
                  <a:gd name="connsiteY1041" fmla="*/ 1694414 h 2370204"/>
                  <a:gd name="connsiteX1042" fmla="*/ 2307255 w 2397257"/>
                  <a:gd name="connsiteY1042" fmla="*/ 1695975 h 2370204"/>
                  <a:gd name="connsiteX1043" fmla="*/ 2305694 w 2397257"/>
                  <a:gd name="connsiteY1043" fmla="*/ 1694414 h 2370204"/>
                  <a:gd name="connsiteX1044" fmla="*/ 2307255 w 2397257"/>
                  <a:gd name="connsiteY1044" fmla="*/ 1692853 h 2370204"/>
                  <a:gd name="connsiteX1045" fmla="*/ 1573720 w 2397257"/>
                  <a:gd name="connsiteY1045" fmla="*/ 1690772 h 2370204"/>
                  <a:gd name="connsiteX1046" fmla="*/ 1588807 w 2397257"/>
                  <a:gd name="connsiteY1046" fmla="*/ 1705339 h 2370204"/>
                  <a:gd name="connsiteX1047" fmla="*/ 1573720 w 2397257"/>
                  <a:gd name="connsiteY1047" fmla="*/ 1719906 h 2370204"/>
                  <a:gd name="connsiteX1048" fmla="*/ 1558633 w 2397257"/>
                  <a:gd name="connsiteY1048" fmla="*/ 1705339 h 2370204"/>
                  <a:gd name="connsiteX1049" fmla="*/ 1573720 w 2397257"/>
                  <a:gd name="connsiteY1049" fmla="*/ 1690772 h 2370204"/>
                  <a:gd name="connsiteX1050" fmla="*/ 1682450 w 2397257"/>
                  <a:gd name="connsiteY1050" fmla="*/ 1687651 h 2370204"/>
                  <a:gd name="connsiteX1051" fmla="*/ 1702219 w 2397257"/>
                  <a:gd name="connsiteY1051" fmla="*/ 1707420 h 2370204"/>
                  <a:gd name="connsiteX1052" fmla="*/ 1682450 w 2397257"/>
                  <a:gd name="connsiteY1052" fmla="*/ 1727189 h 2370204"/>
                  <a:gd name="connsiteX1053" fmla="*/ 1662681 w 2397257"/>
                  <a:gd name="connsiteY1053" fmla="*/ 1707420 h 2370204"/>
                  <a:gd name="connsiteX1054" fmla="*/ 1682450 w 2397257"/>
                  <a:gd name="connsiteY1054" fmla="*/ 1687651 h 2370204"/>
                  <a:gd name="connsiteX1055" fmla="*/ 1456666 w 2397257"/>
                  <a:gd name="connsiteY1055" fmla="*/ 1687651 h 2370204"/>
                  <a:gd name="connsiteX1056" fmla="*/ 1462909 w 2397257"/>
                  <a:gd name="connsiteY1056" fmla="*/ 1693894 h 2370204"/>
                  <a:gd name="connsiteX1057" fmla="*/ 1456666 w 2397257"/>
                  <a:gd name="connsiteY1057" fmla="*/ 1700137 h 2370204"/>
                  <a:gd name="connsiteX1058" fmla="*/ 1450423 w 2397257"/>
                  <a:gd name="connsiteY1058" fmla="*/ 1693894 h 2370204"/>
                  <a:gd name="connsiteX1059" fmla="*/ 1456666 w 2397257"/>
                  <a:gd name="connsiteY1059" fmla="*/ 1687651 h 2370204"/>
                  <a:gd name="connsiteX1060" fmla="*/ 943192 w 2397257"/>
                  <a:gd name="connsiteY1060" fmla="*/ 1687651 h 2370204"/>
                  <a:gd name="connsiteX1061" fmla="*/ 953077 w 2397257"/>
                  <a:gd name="connsiteY1061" fmla="*/ 1696495 h 2370204"/>
                  <a:gd name="connsiteX1062" fmla="*/ 943192 w 2397257"/>
                  <a:gd name="connsiteY1062" fmla="*/ 1705339 h 2370204"/>
                  <a:gd name="connsiteX1063" fmla="*/ 933307 w 2397257"/>
                  <a:gd name="connsiteY1063" fmla="*/ 1696495 h 2370204"/>
                  <a:gd name="connsiteX1064" fmla="*/ 943192 w 2397257"/>
                  <a:gd name="connsiteY1064" fmla="*/ 1687651 h 2370204"/>
                  <a:gd name="connsiteX1065" fmla="*/ 517637 w 2397257"/>
                  <a:gd name="connsiteY1065" fmla="*/ 1687651 h 2370204"/>
                  <a:gd name="connsiteX1066" fmla="*/ 529603 w 2397257"/>
                  <a:gd name="connsiteY1066" fmla="*/ 1700137 h 2370204"/>
                  <a:gd name="connsiteX1067" fmla="*/ 517637 w 2397257"/>
                  <a:gd name="connsiteY1067" fmla="*/ 1712623 h 2370204"/>
                  <a:gd name="connsiteX1068" fmla="*/ 505671 w 2397257"/>
                  <a:gd name="connsiteY1068" fmla="*/ 1700137 h 2370204"/>
                  <a:gd name="connsiteX1069" fmla="*/ 517637 w 2397257"/>
                  <a:gd name="connsiteY1069" fmla="*/ 1687651 h 2370204"/>
                  <a:gd name="connsiteX1070" fmla="*/ 1785457 w 2397257"/>
                  <a:gd name="connsiteY1070" fmla="*/ 1685570 h 2370204"/>
                  <a:gd name="connsiteX1071" fmla="*/ 1804186 w 2397257"/>
                  <a:gd name="connsiteY1071" fmla="*/ 1704299 h 2370204"/>
                  <a:gd name="connsiteX1072" fmla="*/ 1785457 w 2397257"/>
                  <a:gd name="connsiteY1072" fmla="*/ 1723028 h 2370204"/>
                  <a:gd name="connsiteX1073" fmla="*/ 1766728 w 2397257"/>
                  <a:gd name="connsiteY1073" fmla="*/ 1704299 h 2370204"/>
                  <a:gd name="connsiteX1074" fmla="*/ 1785457 w 2397257"/>
                  <a:gd name="connsiteY1074" fmla="*/ 1685570 h 2370204"/>
                  <a:gd name="connsiteX1075" fmla="*/ 1200188 w 2397257"/>
                  <a:gd name="connsiteY1075" fmla="*/ 1685570 h 2370204"/>
                  <a:gd name="connsiteX1076" fmla="*/ 1202789 w 2397257"/>
                  <a:gd name="connsiteY1076" fmla="*/ 1688171 h 2370204"/>
                  <a:gd name="connsiteX1077" fmla="*/ 1200188 w 2397257"/>
                  <a:gd name="connsiteY1077" fmla="*/ 1690772 h 2370204"/>
                  <a:gd name="connsiteX1078" fmla="*/ 1197587 w 2397257"/>
                  <a:gd name="connsiteY1078" fmla="*/ 1688171 h 2370204"/>
                  <a:gd name="connsiteX1079" fmla="*/ 1200188 w 2397257"/>
                  <a:gd name="connsiteY1079" fmla="*/ 1685570 h 2370204"/>
                  <a:gd name="connsiteX1080" fmla="*/ 422434 w 2397257"/>
                  <a:gd name="connsiteY1080" fmla="*/ 1683490 h 2370204"/>
                  <a:gd name="connsiteX1081" fmla="*/ 428677 w 2397257"/>
                  <a:gd name="connsiteY1081" fmla="*/ 1690774 h 2370204"/>
                  <a:gd name="connsiteX1082" fmla="*/ 422434 w 2397257"/>
                  <a:gd name="connsiteY1082" fmla="*/ 1698058 h 2370204"/>
                  <a:gd name="connsiteX1083" fmla="*/ 416191 w 2397257"/>
                  <a:gd name="connsiteY1083" fmla="*/ 1690774 h 2370204"/>
                  <a:gd name="connsiteX1084" fmla="*/ 422434 w 2397257"/>
                  <a:gd name="connsiteY1084" fmla="*/ 1683490 h 2370204"/>
                  <a:gd name="connsiteX1085" fmla="*/ 1883262 w 2397257"/>
                  <a:gd name="connsiteY1085" fmla="*/ 1680368 h 2370204"/>
                  <a:gd name="connsiteX1086" fmla="*/ 1900950 w 2397257"/>
                  <a:gd name="connsiteY1086" fmla="*/ 1696496 h 2370204"/>
                  <a:gd name="connsiteX1087" fmla="*/ 1883262 w 2397257"/>
                  <a:gd name="connsiteY1087" fmla="*/ 1712624 h 2370204"/>
                  <a:gd name="connsiteX1088" fmla="*/ 1865574 w 2397257"/>
                  <a:gd name="connsiteY1088" fmla="*/ 1696496 h 2370204"/>
                  <a:gd name="connsiteX1089" fmla="*/ 1883262 w 2397257"/>
                  <a:gd name="connsiteY1089" fmla="*/ 1680368 h 2370204"/>
                  <a:gd name="connsiteX1090" fmla="*/ 1266779 w 2397257"/>
                  <a:gd name="connsiteY1090" fmla="*/ 1680368 h 2370204"/>
                  <a:gd name="connsiteX1091" fmla="*/ 1269380 w 2397257"/>
                  <a:gd name="connsiteY1091" fmla="*/ 1682969 h 2370204"/>
                  <a:gd name="connsiteX1092" fmla="*/ 1266779 w 2397257"/>
                  <a:gd name="connsiteY1092" fmla="*/ 1685570 h 2370204"/>
                  <a:gd name="connsiteX1093" fmla="*/ 1264178 w 2397257"/>
                  <a:gd name="connsiteY1093" fmla="*/ 1682969 h 2370204"/>
                  <a:gd name="connsiteX1094" fmla="*/ 1266779 w 2397257"/>
                  <a:gd name="connsiteY1094" fmla="*/ 1680368 h 2370204"/>
                  <a:gd name="connsiteX1095" fmla="*/ 1133598 w 2397257"/>
                  <a:gd name="connsiteY1095" fmla="*/ 1680368 h 2370204"/>
                  <a:gd name="connsiteX1096" fmla="*/ 1136199 w 2397257"/>
                  <a:gd name="connsiteY1096" fmla="*/ 1682969 h 2370204"/>
                  <a:gd name="connsiteX1097" fmla="*/ 1133598 w 2397257"/>
                  <a:gd name="connsiteY1097" fmla="*/ 1685570 h 2370204"/>
                  <a:gd name="connsiteX1098" fmla="*/ 1130997 w 2397257"/>
                  <a:gd name="connsiteY1098" fmla="*/ 1682969 h 2370204"/>
                  <a:gd name="connsiteX1099" fmla="*/ 1133598 w 2397257"/>
                  <a:gd name="connsiteY1099" fmla="*/ 1680368 h 2370204"/>
                  <a:gd name="connsiteX1100" fmla="*/ 330352 w 2397257"/>
                  <a:gd name="connsiteY1100" fmla="*/ 1675166 h 2370204"/>
                  <a:gd name="connsiteX1101" fmla="*/ 333994 w 2397257"/>
                  <a:gd name="connsiteY1101" fmla="*/ 1679328 h 2370204"/>
                  <a:gd name="connsiteX1102" fmla="*/ 330352 w 2397257"/>
                  <a:gd name="connsiteY1102" fmla="*/ 1683490 h 2370204"/>
                  <a:gd name="connsiteX1103" fmla="*/ 326710 w 2397257"/>
                  <a:gd name="connsiteY1103" fmla="*/ 1679328 h 2370204"/>
                  <a:gd name="connsiteX1104" fmla="*/ 330352 w 2397257"/>
                  <a:gd name="connsiteY1104" fmla="*/ 1675166 h 2370204"/>
                  <a:gd name="connsiteX1105" fmla="*/ 1976905 w 2397257"/>
                  <a:gd name="connsiteY1105" fmla="*/ 1671004 h 2370204"/>
                  <a:gd name="connsiteX1106" fmla="*/ 1991472 w 2397257"/>
                  <a:gd name="connsiteY1106" fmla="*/ 1685571 h 2370204"/>
                  <a:gd name="connsiteX1107" fmla="*/ 1976905 w 2397257"/>
                  <a:gd name="connsiteY1107" fmla="*/ 1700138 h 2370204"/>
                  <a:gd name="connsiteX1108" fmla="*/ 1962338 w 2397257"/>
                  <a:gd name="connsiteY1108" fmla="*/ 1685571 h 2370204"/>
                  <a:gd name="connsiteX1109" fmla="*/ 1976905 w 2397257"/>
                  <a:gd name="connsiteY1109" fmla="*/ 1671004 h 2370204"/>
                  <a:gd name="connsiteX1110" fmla="*/ 1068049 w 2397257"/>
                  <a:gd name="connsiteY1110" fmla="*/ 1665801 h 2370204"/>
                  <a:gd name="connsiteX1111" fmla="*/ 1071691 w 2397257"/>
                  <a:gd name="connsiteY1111" fmla="*/ 1669443 h 2370204"/>
                  <a:gd name="connsiteX1112" fmla="*/ 1068049 w 2397257"/>
                  <a:gd name="connsiteY1112" fmla="*/ 1673085 h 2370204"/>
                  <a:gd name="connsiteX1113" fmla="*/ 1064407 w 2397257"/>
                  <a:gd name="connsiteY1113" fmla="*/ 1669443 h 2370204"/>
                  <a:gd name="connsiteX1114" fmla="*/ 1068049 w 2397257"/>
                  <a:gd name="connsiteY1114" fmla="*/ 1665801 h 2370204"/>
                  <a:gd name="connsiteX1115" fmla="*/ 2070027 w 2397257"/>
                  <a:gd name="connsiteY1115" fmla="*/ 1663721 h 2370204"/>
                  <a:gd name="connsiteX1116" fmla="*/ 2080952 w 2397257"/>
                  <a:gd name="connsiteY1116" fmla="*/ 1673606 h 2370204"/>
                  <a:gd name="connsiteX1117" fmla="*/ 2070027 w 2397257"/>
                  <a:gd name="connsiteY1117" fmla="*/ 1683491 h 2370204"/>
                  <a:gd name="connsiteX1118" fmla="*/ 2059102 w 2397257"/>
                  <a:gd name="connsiteY1118" fmla="*/ 1673606 h 2370204"/>
                  <a:gd name="connsiteX1119" fmla="*/ 2070027 w 2397257"/>
                  <a:gd name="connsiteY1119" fmla="*/ 1663721 h 2370204"/>
                  <a:gd name="connsiteX1120" fmla="*/ 1332329 w 2397257"/>
                  <a:gd name="connsiteY1120" fmla="*/ 1663720 h 2370204"/>
                  <a:gd name="connsiteX1121" fmla="*/ 1335971 w 2397257"/>
                  <a:gd name="connsiteY1121" fmla="*/ 1667362 h 2370204"/>
                  <a:gd name="connsiteX1122" fmla="*/ 1332329 w 2397257"/>
                  <a:gd name="connsiteY1122" fmla="*/ 1671004 h 2370204"/>
                  <a:gd name="connsiteX1123" fmla="*/ 1328687 w 2397257"/>
                  <a:gd name="connsiteY1123" fmla="*/ 1667362 h 2370204"/>
                  <a:gd name="connsiteX1124" fmla="*/ 1332329 w 2397257"/>
                  <a:gd name="connsiteY1124" fmla="*/ 1663720 h 2370204"/>
                  <a:gd name="connsiteX1125" fmla="*/ 241911 w 2397257"/>
                  <a:gd name="connsiteY1125" fmla="*/ 1663720 h 2370204"/>
                  <a:gd name="connsiteX1126" fmla="*/ 245553 w 2397257"/>
                  <a:gd name="connsiteY1126" fmla="*/ 1667362 h 2370204"/>
                  <a:gd name="connsiteX1127" fmla="*/ 241911 w 2397257"/>
                  <a:gd name="connsiteY1127" fmla="*/ 1671004 h 2370204"/>
                  <a:gd name="connsiteX1128" fmla="*/ 238269 w 2397257"/>
                  <a:gd name="connsiteY1128" fmla="*/ 1667362 h 2370204"/>
                  <a:gd name="connsiteX1129" fmla="*/ 241911 w 2397257"/>
                  <a:gd name="connsiteY1129" fmla="*/ 1663720 h 2370204"/>
                  <a:gd name="connsiteX1130" fmla="*/ 2157947 w 2397257"/>
                  <a:gd name="connsiteY1130" fmla="*/ 1653315 h 2370204"/>
                  <a:gd name="connsiteX1131" fmla="*/ 2165231 w 2397257"/>
                  <a:gd name="connsiteY1131" fmla="*/ 1659558 h 2370204"/>
                  <a:gd name="connsiteX1132" fmla="*/ 2157947 w 2397257"/>
                  <a:gd name="connsiteY1132" fmla="*/ 1665801 h 2370204"/>
                  <a:gd name="connsiteX1133" fmla="*/ 2150663 w 2397257"/>
                  <a:gd name="connsiteY1133" fmla="*/ 1659558 h 2370204"/>
                  <a:gd name="connsiteX1134" fmla="*/ 2157947 w 2397257"/>
                  <a:gd name="connsiteY1134" fmla="*/ 1653315 h 2370204"/>
                  <a:gd name="connsiteX1135" fmla="*/ 885966 w 2397257"/>
                  <a:gd name="connsiteY1135" fmla="*/ 1651234 h 2370204"/>
                  <a:gd name="connsiteX1136" fmla="*/ 895851 w 2397257"/>
                  <a:gd name="connsiteY1136" fmla="*/ 1661119 h 2370204"/>
                  <a:gd name="connsiteX1137" fmla="*/ 885966 w 2397257"/>
                  <a:gd name="connsiteY1137" fmla="*/ 1671004 h 2370204"/>
                  <a:gd name="connsiteX1138" fmla="*/ 876081 w 2397257"/>
                  <a:gd name="connsiteY1138" fmla="*/ 1661119 h 2370204"/>
                  <a:gd name="connsiteX1139" fmla="*/ 885966 w 2397257"/>
                  <a:gd name="connsiteY1139" fmla="*/ 1651234 h 2370204"/>
                  <a:gd name="connsiteX1140" fmla="*/ 1513372 w 2397257"/>
                  <a:gd name="connsiteY1140" fmla="*/ 1648113 h 2370204"/>
                  <a:gd name="connsiteX1141" fmla="*/ 1524297 w 2397257"/>
                  <a:gd name="connsiteY1141" fmla="*/ 1657998 h 2370204"/>
                  <a:gd name="connsiteX1142" fmla="*/ 1513372 w 2397257"/>
                  <a:gd name="connsiteY1142" fmla="*/ 1667883 h 2370204"/>
                  <a:gd name="connsiteX1143" fmla="*/ 1502447 w 2397257"/>
                  <a:gd name="connsiteY1143" fmla="*/ 1657998 h 2370204"/>
                  <a:gd name="connsiteX1144" fmla="*/ 1513372 w 2397257"/>
                  <a:gd name="connsiteY1144" fmla="*/ 1648113 h 2370204"/>
                  <a:gd name="connsiteX1145" fmla="*/ 777236 w 2397257"/>
                  <a:gd name="connsiteY1145" fmla="*/ 1648113 h 2370204"/>
                  <a:gd name="connsiteX1146" fmla="*/ 791803 w 2397257"/>
                  <a:gd name="connsiteY1146" fmla="*/ 1663200 h 2370204"/>
                  <a:gd name="connsiteX1147" fmla="*/ 777236 w 2397257"/>
                  <a:gd name="connsiteY1147" fmla="*/ 1678287 h 2370204"/>
                  <a:gd name="connsiteX1148" fmla="*/ 762669 w 2397257"/>
                  <a:gd name="connsiteY1148" fmla="*/ 1663200 h 2370204"/>
                  <a:gd name="connsiteX1149" fmla="*/ 777236 w 2397257"/>
                  <a:gd name="connsiteY1149" fmla="*/ 1648113 h 2370204"/>
                  <a:gd name="connsiteX1150" fmla="*/ 673188 w 2397257"/>
                  <a:gd name="connsiteY1150" fmla="*/ 1646032 h 2370204"/>
                  <a:gd name="connsiteX1151" fmla="*/ 687755 w 2397257"/>
                  <a:gd name="connsiteY1151" fmla="*/ 1660599 h 2370204"/>
                  <a:gd name="connsiteX1152" fmla="*/ 673188 w 2397257"/>
                  <a:gd name="connsiteY1152" fmla="*/ 1675166 h 2370204"/>
                  <a:gd name="connsiteX1153" fmla="*/ 658621 w 2397257"/>
                  <a:gd name="connsiteY1153" fmla="*/ 1660599 h 2370204"/>
                  <a:gd name="connsiteX1154" fmla="*/ 673188 w 2397257"/>
                  <a:gd name="connsiteY1154" fmla="*/ 1646032 h 2370204"/>
                  <a:gd name="connsiteX1155" fmla="*/ 2245867 w 2397257"/>
                  <a:gd name="connsiteY1155" fmla="*/ 1643951 h 2370204"/>
                  <a:gd name="connsiteX1156" fmla="*/ 2249509 w 2397257"/>
                  <a:gd name="connsiteY1156" fmla="*/ 1646032 h 2370204"/>
                  <a:gd name="connsiteX1157" fmla="*/ 2245867 w 2397257"/>
                  <a:gd name="connsiteY1157" fmla="*/ 1648113 h 2370204"/>
                  <a:gd name="connsiteX1158" fmla="*/ 2242225 w 2397257"/>
                  <a:gd name="connsiteY1158" fmla="*/ 1646032 h 2370204"/>
                  <a:gd name="connsiteX1159" fmla="*/ 2245867 w 2397257"/>
                  <a:gd name="connsiteY1159" fmla="*/ 1643951 h 2370204"/>
                  <a:gd name="connsiteX1160" fmla="*/ 1623143 w 2397257"/>
                  <a:gd name="connsiteY1160" fmla="*/ 1640829 h 2370204"/>
                  <a:gd name="connsiteX1161" fmla="*/ 1642912 w 2397257"/>
                  <a:gd name="connsiteY1161" fmla="*/ 1660598 h 2370204"/>
                  <a:gd name="connsiteX1162" fmla="*/ 1623143 w 2397257"/>
                  <a:gd name="connsiteY1162" fmla="*/ 1680367 h 2370204"/>
                  <a:gd name="connsiteX1163" fmla="*/ 1603374 w 2397257"/>
                  <a:gd name="connsiteY1163" fmla="*/ 1660598 h 2370204"/>
                  <a:gd name="connsiteX1164" fmla="*/ 1623143 w 2397257"/>
                  <a:gd name="connsiteY1164" fmla="*/ 1640829 h 2370204"/>
                  <a:gd name="connsiteX1165" fmla="*/ 575383 w 2397257"/>
                  <a:gd name="connsiteY1165" fmla="*/ 1640829 h 2370204"/>
                  <a:gd name="connsiteX1166" fmla="*/ 588909 w 2397257"/>
                  <a:gd name="connsiteY1166" fmla="*/ 1654355 h 2370204"/>
                  <a:gd name="connsiteX1167" fmla="*/ 575383 w 2397257"/>
                  <a:gd name="connsiteY1167" fmla="*/ 1667881 h 2370204"/>
                  <a:gd name="connsiteX1168" fmla="*/ 561857 w 2397257"/>
                  <a:gd name="connsiteY1168" fmla="*/ 1654355 h 2370204"/>
                  <a:gd name="connsiteX1169" fmla="*/ 575383 w 2397257"/>
                  <a:gd name="connsiteY1169" fmla="*/ 1640829 h 2370204"/>
                  <a:gd name="connsiteX1170" fmla="*/ 1394758 w 2397257"/>
                  <a:gd name="connsiteY1170" fmla="*/ 1638749 h 2370204"/>
                  <a:gd name="connsiteX1171" fmla="*/ 1398400 w 2397257"/>
                  <a:gd name="connsiteY1171" fmla="*/ 1642391 h 2370204"/>
                  <a:gd name="connsiteX1172" fmla="*/ 1394758 w 2397257"/>
                  <a:gd name="connsiteY1172" fmla="*/ 1646033 h 2370204"/>
                  <a:gd name="connsiteX1173" fmla="*/ 1391116 w 2397257"/>
                  <a:gd name="connsiteY1173" fmla="*/ 1642391 h 2370204"/>
                  <a:gd name="connsiteX1174" fmla="*/ 1394758 w 2397257"/>
                  <a:gd name="connsiteY1174" fmla="*/ 1638749 h 2370204"/>
                  <a:gd name="connsiteX1175" fmla="*/ 1005100 w 2397257"/>
                  <a:gd name="connsiteY1175" fmla="*/ 1638749 h 2370204"/>
                  <a:gd name="connsiteX1176" fmla="*/ 1010303 w 2397257"/>
                  <a:gd name="connsiteY1176" fmla="*/ 1644992 h 2370204"/>
                  <a:gd name="connsiteX1177" fmla="*/ 1005100 w 2397257"/>
                  <a:gd name="connsiteY1177" fmla="*/ 1651235 h 2370204"/>
                  <a:gd name="connsiteX1178" fmla="*/ 999897 w 2397257"/>
                  <a:gd name="connsiteY1178" fmla="*/ 1644992 h 2370204"/>
                  <a:gd name="connsiteX1179" fmla="*/ 1005100 w 2397257"/>
                  <a:gd name="connsiteY1179" fmla="*/ 1638749 h 2370204"/>
                  <a:gd name="connsiteX1180" fmla="*/ 1726150 w 2397257"/>
                  <a:gd name="connsiteY1180" fmla="*/ 1635627 h 2370204"/>
                  <a:gd name="connsiteX1181" fmla="*/ 1746960 w 2397257"/>
                  <a:gd name="connsiteY1181" fmla="*/ 1656957 h 2370204"/>
                  <a:gd name="connsiteX1182" fmla="*/ 1726150 w 2397257"/>
                  <a:gd name="connsiteY1182" fmla="*/ 1678287 h 2370204"/>
                  <a:gd name="connsiteX1183" fmla="*/ 1705340 w 2397257"/>
                  <a:gd name="connsiteY1183" fmla="*/ 1656957 h 2370204"/>
                  <a:gd name="connsiteX1184" fmla="*/ 1726150 w 2397257"/>
                  <a:gd name="connsiteY1184" fmla="*/ 1635627 h 2370204"/>
                  <a:gd name="connsiteX1185" fmla="*/ 481740 w 2397257"/>
                  <a:gd name="connsiteY1185" fmla="*/ 1633546 h 2370204"/>
                  <a:gd name="connsiteX1186" fmla="*/ 490064 w 2397257"/>
                  <a:gd name="connsiteY1186" fmla="*/ 1643431 h 2370204"/>
                  <a:gd name="connsiteX1187" fmla="*/ 481740 w 2397257"/>
                  <a:gd name="connsiteY1187" fmla="*/ 1653316 h 2370204"/>
                  <a:gd name="connsiteX1188" fmla="*/ 473416 w 2397257"/>
                  <a:gd name="connsiteY1188" fmla="*/ 1643431 h 2370204"/>
                  <a:gd name="connsiteX1189" fmla="*/ 481740 w 2397257"/>
                  <a:gd name="connsiteY1189" fmla="*/ 1633546 h 2370204"/>
                  <a:gd name="connsiteX1190" fmla="*/ 1824995 w 2397257"/>
                  <a:gd name="connsiteY1190" fmla="*/ 1631465 h 2370204"/>
                  <a:gd name="connsiteX1191" fmla="*/ 1843724 w 2397257"/>
                  <a:gd name="connsiteY1191" fmla="*/ 1649674 h 2370204"/>
                  <a:gd name="connsiteX1192" fmla="*/ 1824995 w 2397257"/>
                  <a:gd name="connsiteY1192" fmla="*/ 1667883 h 2370204"/>
                  <a:gd name="connsiteX1193" fmla="*/ 1806266 w 2397257"/>
                  <a:gd name="connsiteY1193" fmla="*/ 1649674 h 2370204"/>
                  <a:gd name="connsiteX1194" fmla="*/ 1824995 w 2397257"/>
                  <a:gd name="connsiteY1194" fmla="*/ 1631465 h 2370204"/>
                  <a:gd name="connsiteX1195" fmla="*/ 2329626 w 2397257"/>
                  <a:gd name="connsiteY1195" fmla="*/ 1628344 h 2370204"/>
                  <a:gd name="connsiteX1196" fmla="*/ 2330667 w 2397257"/>
                  <a:gd name="connsiteY1196" fmla="*/ 1630946 h 2370204"/>
                  <a:gd name="connsiteX1197" fmla="*/ 2329626 w 2397257"/>
                  <a:gd name="connsiteY1197" fmla="*/ 1633548 h 2370204"/>
                  <a:gd name="connsiteX1198" fmla="*/ 2328585 w 2397257"/>
                  <a:gd name="connsiteY1198" fmla="*/ 1630946 h 2370204"/>
                  <a:gd name="connsiteX1199" fmla="*/ 2329626 w 2397257"/>
                  <a:gd name="connsiteY1199" fmla="*/ 1628344 h 2370204"/>
                  <a:gd name="connsiteX1200" fmla="*/ 391220 w 2397257"/>
                  <a:gd name="connsiteY1200" fmla="*/ 1624183 h 2370204"/>
                  <a:gd name="connsiteX1201" fmla="*/ 398504 w 2397257"/>
                  <a:gd name="connsiteY1201" fmla="*/ 1631467 h 2370204"/>
                  <a:gd name="connsiteX1202" fmla="*/ 391220 w 2397257"/>
                  <a:gd name="connsiteY1202" fmla="*/ 1638751 h 2370204"/>
                  <a:gd name="connsiteX1203" fmla="*/ 383936 w 2397257"/>
                  <a:gd name="connsiteY1203" fmla="*/ 1631467 h 2370204"/>
                  <a:gd name="connsiteX1204" fmla="*/ 391220 w 2397257"/>
                  <a:gd name="connsiteY1204" fmla="*/ 1624183 h 2370204"/>
                  <a:gd name="connsiteX1205" fmla="*/ 1919159 w 2397257"/>
                  <a:gd name="connsiteY1205" fmla="*/ 1621061 h 2370204"/>
                  <a:gd name="connsiteX1206" fmla="*/ 1935287 w 2397257"/>
                  <a:gd name="connsiteY1206" fmla="*/ 1638229 h 2370204"/>
                  <a:gd name="connsiteX1207" fmla="*/ 1919159 w 2397257"/>
                  <a:gd name="connsiteY1207" fmla="*/ 1655397 h 2370204"/>
                  <a:gd name="connsiteX1208" fmla="*/ 1903031 w 2397257"/>
                  <a:gd name="connsiteY1208" fmla="*/ 1638229 h 2370204"/>
                  <a:gd name="connsiteX1209" fmla="*/ 1919159 w 2397257"/>
                  <a:gd name="connsiteY1209" fmla="*/ 1621061 h 2370204"/>
                  <a:gd name="connsiteX1210" fmla="*/ 302259 w 2397257"/>
                  <a:gd name="connsiteY1210" fmla="*/ 1613778 h 2370204"/>
                  <a:gd name="connsiteX1211" fmla="*/ 306941 w 2397257"/>
                  <a:gd name="connsiteY1211" fmla="*/ 1618980 h 2370204"/>
                  <a:gd name="connsiteX1212" fmla="*/ 302259 w 2397257"/>
                  <a:gd name="connsiteY1212" fmla="*/ 1624183 h 2370204"/>
                  <a:gd name="connsiteX1213" fmla="*/ 297577 w 2397257"/>
                  <a:gd name="connsiteY1213" fmla="*/ 1618980 h 2370204"/>
                  <a:gd name="connsiteX1214" fmla="*/ 302259 w 2397257"/>
                  <a:gd name="connsiteY1214" fmla="*/ 1613778 h 2370204"/>
                  <a:gd name="connsiteX1215" fmla="*/ 2009160 w 2397257"/>
                  <a:gd name="connsiteY1215" fmla="*/ 1611697 h 2370204"/>
                  <a:gd name="connsiteX1216" fmla="*/ 2023727 w 2397257"/>
                  <a:gd name="connsiteY1216" fmla="*/ 1626264 h 2370204"/>
                  <a:gd name="connsiteX1217" fmla="*/ 2009160 w 2397257"/>
                  <a:gd name="connsiteY1217" fmla="*/ 1640831 h 2370204"/>
                  <a:gd name="connsiteX1218" fmla="*/ 1994593 w 2397257"/>
                  <a:gd name="connsiteY1218" fmla="*/ 1626264 h 2370204"/>
                  <a:gd name="connsiteX1219" fmla="*/ 2009160 w 2397257"/>
                  <a:gd name="connsiteY1219" fmla="*/ 1611697 h 2370204"/>
                  <a:gd name="connsiteX1220" fmla="*/ 1454065 w 2397257"/>
                  <a:gd name="connsiteY1220" fmla="*/ 1608575 h 2370204"/>
                  <a:gd name="connsiteX1221" fmla="*/ 1455626 w 2397257"/>
                  <a:gd name="connsiteY1221" fmla="*/ 1610136 h 2370204"/>
                  <a:gd name="connsiteX1222" fmla="*/ 1454065 w 2397257"/>
                  <a:gd name="connsiteY1222" fmla="*/ 1611697 h 2370204"/>
                  <a:gd name="connsiteX1223" fmla="*/ 1452504 w 2397257"/>
                  <a:gd name="connsiteY1223" fmla="*/ 1610136 h 2370204"/>
                  <a:gd name="connsiteX1224" fmla="*/ 1454065 w 2397257"/>
                  <a:gd name="connsiteY1224" fmla="*/ 1608575 h 2370204"/>
                  <a:gd name="connsiteX1225" fmla="*/ 835502 w 2397257"/>
                  <a:gd name="connsiteY1225" fmla="*/ 1608575 h 2370204"/>
                  <a:gd name="connsiteX1226" fmla="*/ 843826 w 2397257"/>
                  <a:gd name="connsiteY1226" fmla="*/ 1616379 h 2370204"/>
                  <a:gd name="connsiteX1227" fmla="*/ 835502 w 2397257"/>
                  <a:gd name="connsiteY1227" fmla="*/ 1624183 h 2370204"/>
                  <a:gd name="connsiteX1228" fmla="*/ 827178 w 2397257"/>
                  <a:gd name="connsiteY1228" fmla="*/ 1616379 h 2370204"/>
                  <a:gd name="connsiteX1229" fmla="*/ 835502 w 2397257"/>
                  <a:gd name="connsiteY1229" fmla="*/ 1608575 h 2370204"/>
                  <a:gd name="connsiteX1230" fmla="*/ 1565396 w 2397257"/>
                  <a:gd name="connsiteY1230" fmla="*/ 1606494 h 2370204"/>
                  <a:gd name="connsiteX1231" fmla="*/ 1574240 w 2397257"/>
                  <a:gd name="connsiteY1231" fmla="*/ 1615338 h 2370204"/>
                  <a:gd name="connsiteX1232" fmla="*/ 1565396 w 2397257"/>
                  <a:gd name="connsiteY1232" fmla="*/ 1624182 h 2370204"/>
                  <a:gd name="connsiteX1233" fmla="*/ 1556552 w 2397257"/>
                  <a:gd name="connsiteY1233" fmla="*/ 1615338 h 2370204"/>
                  <a:gd name="connsiteX1234" fmla="*/ 1565396 w 2397257"/>
                  <a:gd name="connsiteY1234" fmla="*/ 1606494 h 2370204"/>
                  <a:gd name="connsiteX1235" fmla="*/ 1267819 w 2397257"/>
                  <a:gd name="connsiteY1235" fmla="*/ 1606494 h 2370204"/>
                  <a:gd name="connsiteX1236" fmla="*/ 1268339 w 2397257"/>
                  <a:gd name="connsiteY1236" fmla="*/ 1607014 h 2370204"/>
                  <a:gd name="connsiteX1237" fmla="*/ 1267819 w 2397257"/>
                  <a:gd name="connsiteY1237" fmla="*/ 1607534 h 2370204"/>
                  <a:gd name="connsiteX1238" fmla="*/ 1267299 w 2397257"/>
                  <a:gd name="connsiteY1238" fmla="*/ 1607014 h 2370204"/>
                  <a:gd name="connsiteX1239" fmla="*/ 1267819 w 2397257"/>
                  <a:gd name="connsiteY1239" fmla="*/ 1606494 h 2370204"/>
                  <a:gd name="connsiteX1240" fmla="*/ 215899 w 2397257"/>
                  <a:gd name="connsiteY1240" fmla="*/ 1601292 h 2370204"/>
                  <a:gd name="connsiteX1241" fmla="*/ 218500 w 2397257"/>
                  <a:gd name="connsiteY1241" fmla="*/ 1603893 h 2370204"/>
                  <a:gd name="connsiteX1242" fmla="*/ 215899 w 2397257"/>
                  <a:gd name="connsiteY1242" fmla="*/ 1606494 h 2370204"/>
                  <a:gd name="connsiteX1243" fmla="*/ 213298 w 2397257"/>
                  <a:gd name="connsiteY1243" fmla="*/ 1603893 h 2370204"/>
                  <a:gd name="connsiteX1244" fmla="*/ 215899 w 2397257"/>
                  <a:gd name="connsiteY1244" fmla="*/ 1601292 h 2370204"/>
                  <a:gd name="connsiteX1245" fmla="*/ 732495 w 2397257"/>
                  <a:gd name="connsiteY1245" fmla="*/ 1601291 h 2370204"/>
                  <a:gd name="connsiteX1246" fmla="*/ 744981 w 2397257"/>
                  <a:gd name="connsiteY1246" fmla="*/ 1613777 h 2370204"/>
                  <a:gd name="connsiteX1247" fmla="*/ 732495 w 2397257"/>
                  <a:gd name="connsiteY1247" fmla="*/ 1626263 h 2370204"/>
                  <a:gd name="connsiteX1248" fmla="*/ 720009 w 2397257"/>
                  <a:gd name="connsiteY1248" fmla="*/ 1613777 h 2370204"/>
                  <a:gd name="connsiteX1249" fmla="*/ 732495 w 2397257"/>
                  <a:gd name="connsiteY1249" fmla="*/ 1601291 h 2370204"/>
                  <a:gd name="connsiteX1250" fmla="*/ 2097080 w 2397257"/>
                  <a:gd name="connsiteY1250" fmla="*/ 1599211 h 2370204"/>
                  <a:gd name="connsiteX1251" fmla="*/ 2111127 w 2397257"/>
                  <a:gd name="connsiteY1251" fmla="*/ 1612737 h 2370204"/>
                  <a:gd name="connsiteX1252" fmla="*/ 2097080 w 2397257"/>
                  <a:gd name="connsiteY1252" fmla="*/ 1626263 h 2370204"/>
                  <a:gd name="connsiteX1253" fmla="*/ 2083033 w 2397257"/>
                  <a:gd name="connsiteY1253" fmla="*/ 1612737 h 2370204"/>
                  <a:gd name="connsiteX1254" fmla="*/ 2097080 w 2397257"/>
                  <a:gd name="connsiteY1254" fmla="*/ 1599211 h 2370204"/>
                  <a:gd name="connsiteX1255" fmla="*/ 1667883 w 2397257"/>
                  <a:gd name="connsiteY1255" fmla="*/ 1596089 h 2370204"/>
                  <a:gd name="connsiteX1256" fmla="*/ 1682450 w 2397257"/>
                  <a:gd name="connsiteY1256" fmla="*/ 1611176 h 2370204"/>
                  <a:gd name="connsiteX1257" fmla="*/ 1667883 w 2397257"/>
                  <a:gd name="connsiteY1257" fmla="*/ 1626263 h 2370204"/>
                  <a:gd name="connsiteX1258" fmla="*/ 1653316 w 2397257"/>
                  <a:gd name="connsiteY1258" fmla="*/ 1611176 h 2370204"/>
                  <a:gd name="connsiteX1259" fmla="*/ 1667883 w 2397257"/>
                  <a:gd name="connsiteY1259" fmla="*/ 1596089 h 2370204"/>
                  <a:gd name="connsiteX1260" fmla="*/ 633650 w 2397257"/>
                  <a:gd name="connsiteY1260" fmla="*/ 1591927 h 2370204"/>
                  <a:gd name="connsiteX1261" fmla="*/ 648217 w 2397257"/>
                  <a:gd name="connsiteY1261" fmla="*/ 1608055 h 2370204"/>
                  <a:gd name="connsiteX1262" fmla="*/ 633650 w 2397257"/>
                  <a:gd name="connsiteY1262" fmla="*/ 1624183 h 2370204"/>
                  <a:gd name="connsiteX1263" fmla="*/ 619083 w 2397257"/>
                  <a:gd name="connsiteY1263" fmla="*/ 1608055 h 2370204"/>
                  <a:gd name="connsiteX1264" fmla="*/ 633650 w 2397257"/>
                  <a:gd name="connsiteY1264" fmla="*/ 1591927 h 2370204"/>
                  <a:gd name="connsiteX1265" fmla="*/ 1332329 w 2397257"/>
                  <a:gd name="connsiteY1265" fmla="*/ 1588806 h 2370204"/>
                  <a:gd name="connsiteX1266" fmla="*/ 1332849 w 2397257"/>
                  <a:gd name="connsiteY1266" fmla="*/ 1589326 h 2370204"/>
                  <a:gd name="connsiteX1267" fmla="*/ 1332329 w 2397257"/>
                  <a:gd name="connsiteY1267" fmla="*/ 1589846 h 2370204"/>
                  <a:gd name="connsiteX1268" fmla="*/ 1331809 w 2397257"/>
                  <a:gd name="connsiteY1268" fmla="*/ 1589326 h 2370204"/>
                  <a:gd name="connsiteX1269" fmla="*/ 1332329 w 2397257"/>
                  <a:gd name="connsiteY1269" fmla="*/ 1588806 h 2370204"/>
                  <a:gd name="connsiteX1270" fmla="*/ 1068049 w 2397257"/>
                  <a:gd name="connsiteY1270" fmla="*/ 1588806 h 2370204"/>
                  <a:gd name="connsiteX1271" fmla="*/ 1069610 w 2397257"/>
                  <a:gd name="connsiteY1271" fmla="*/ 1590367 h 2370204"/>
                  <a:gd name="connsiteX1272" fmla="*/ 1068049 w 2397257"/>
                  <a:gd name="connsiteY1272" fmla="*/ 1591928 h 2370204"/>
                  <a:gd name="connsiteX1273" fmla="*/ 1066488 w 2397257"/>
                  <a:gd name="connsiteY1273" fmla="*/ 1590367 h 2370204"/>
                  <a:gd name="connsiteX1274" fmla="*/ 1068049 w 2397257"/>
                  <a:gd name="connsiteY1274" fmla="*/ 1588806 h 2370204"/>
                  <a:gd name="connsiteX1275" fmla="*/ 132661 w 2397257"/>
                  <a:gd name="connsiteY1275" fmla="*/ 1588806 h 2370204"/>
                  <a:gd name="connsiteX1276" fmla="*/ 134222 w 2397257"/>
                  <a:gd name="connsiteY1276" fmla="*/ 1590367 h 2370204"/>
                  <a:gd name="connsiteX1277" fmla="*/ 132661 w 2397257"/>
                  <a:gd name="connsiteY1277" fmla="*/ 1591928 h 2370204"/>
                  <a:gd name="connsiteX1278" fmla="*/ 131100 w 2397257"/>
                  <a:gd name="connsiteY1278" fmla="*/ 1590367 h 2370204"/>
                  <a:gd name="connsiteX1279" fmla="*/ 132661 w 2397257"/>
                  <a:gd name="connsiteY1279" fmla="*/ 1588806 h 2370204"/>
                  <a:gd name="connsiteX1280" fmla="*/ 2182398 w 2397257"/>
                  <a:gd name="connsiteY1280" fmla="*/ 1586725 h 2370204"/>
                  <a:gd name="connsiteX1281" fmla="*/ 2192283 w 2397257"/>
                  <a:gd name="connsiteY1281" fmla="*/ 1597650 h 2370204"/>
                  <a:gd name="connsiteX1282" fmla="*/ 2182398 w 2397257"/>
                  <a:gd name="connsiteY1282" fmla="*/ 1608575 h 2370204"/>
                  <a:gd name="connsiteX1283" fmla="*/ 2172513 w 2397257"/>
                  <a:gd name="connsiteY1283" fmla="*/ 1597650 h 2370204"/>
                  <a:gd name="connsiteX1284" fmla="*/ 2182398 w 2397257"/>
                  <a:gd name="connsiteY1284" fmla="*/ 1586725 h 2370204"/>
                  <a:gd name="connsiteX1285" fmla="*/ 1765688 w 2397257"/>
                  <a:gd name="connsiteY1285" fmla="*/ 1583603 h 2370204"/>
                  <a:gd name="connsiteX1286" fmla="*/ 1784417 w 2397257"/>
                  <a:gd name="connsiteY1286" fmla="*/ 1602332 h 2370204"/>
                  <a:gd name="connsiteX1287" fmla="*/ 1765688 w 2397257"/>
                  <a:gd name="connsiteY1287" fmla="*/ 1621061 h 2370204"/>
                  <a:gd name="connsiteX1288" fmla="*/ 1746959 w 2397257"/>
                  <a:gd name="connsiteY1288" fmla="*/ 1602332 h 2370204"/>
                  <a:gd name="connsiteX1289" fmla="*/ 1765688 w 2397257"/>
                  <a:gd name="connsiteY1289" fmla="*/ 1583603 h 2370204"/>
                  <a:gd name="connsiteX1290" fmla="*/ 541047 w 2397257"/>
                  <a:gd name="connsiteY1290" fmla="*/ 1581522 h 2370204"/>
                  <a:gd name="connsiteX1291" fmla="*/ 554573 w 2397257"/>
                  <a:gd name="connsiteY1291" fmla="*/ 1596609 h 2370204"/>
                  <a:gd name="connsiteX1292" fmla="*/ 541047 w 2397257"/>
                  <a:gd name="connsiteY1292" fmla="*/ 1611696 h 2370204"/>
                  <a:gd name="connsiteX1293" fmla="*/ 527521 w 2397257"/>
                  <a:gd name="connsiteY1293" fmla="*/ 1596609 h 2370204"/>
                  <a:gd name="connsiteX1294" fmla="*/ 541047 w 2397257"/>
                  <a:gd name="connsiteY1294" fmla="*/ 1581522 h 2370204"/>
                  <a:gd name="connsiteX1295" fmla="*/ 2268237 w 2397257"/>
                  <a:gd name="connsiteY1295" fmla="*/ 1576320 h 2370204"/>
                  <a:gd name="connsiteX1296" fmla="*/ 2274480 w 2397257"/>
                  <a:gd name="connsiteY1296" fmla="*/ 1582563 h 2370204"/>
                  <a:gd name="connsiteX1297" fmla="*/ 2268237 w 2397257"/>
                  <a:gd name="connsiteY1297" fmla="*/ 1588806 h 2370204"/>
                  <a:gd name="connsiteX1298" fmla="*/ 2261994 w 2397257"/>
                  <a:gd name="connsiteY1298" fmla="*/ 1582563 h 2370204"/>
                  <a:gd name="connsiteX1299" fmla="*/ 2268237 w 2397257"/>
                  <a:gd name="connsiteY1299" fmla="*/ 1576320 h 2370204"/>
                  <a:gd name="connsiteX1300" fmla="*/ 451047 w 2397257"/>
                  <a:gd name="connsiteY1300" fmla="*/ 1574239 h 2370204"/>
                  <a:gd name="connsiteX1301" fmla="*/ 460932 w 2397257"/>
                  <a:gd name="connsiteY1301" fmla="*/ 1584124 h 2370204"/>
                  <a:gd name="connsiteX1302" fmla="*/ 451047 w 2397257"/>
                  <a:gd name="connsiteY1302" fmla="*/ 1594009 h 2370204"/>
                  <a:gd name="connsiteX1303" fmla="*/ 441162 w 2397257"/>
                  <a:gd name="connsiteY1303" fmla="*/ 1584124 h 2370204"/>
                  <a:gd name="connsiteX1304" fmla="*/ 451047 w 2397257"/>
                  <a:gd name="connsiteY1304" fmla="*/ 1574239 h 2370204"/>
                  <a:gd name="connsiteX1305" fmla="*/ 1858290 w 2397257"/>
                  <a:gd name="connsiteY1305" fmla="*/ 1572158 h 2370204"/>
                  <a:gd name="connsiteX1306" fmla="*/ 1878059 w 2397257"/>
                  <a:gd name="connsiteY1306" fmla="*/ 1591927 h 2370204"/>
                  <a:gd name="connsiteX1307" fmla="*/ 1858290 w 2397257"/>
                  <a:gd name="connsiteY1307" fmla="*/ 1611696 h 2370204"/>
                  <a:gd name="connsiteX1308" fmla="*/ 1838521 w 2397257"/>
                  <a:gd name="connsiteY1308" fmla="*/ 1591927 h 2370204"/>
                  <a:gd name="connsiteX1309" fmla="*/ 1858290 w 2397257"/>
                  <a:gd name="connsiteY1309" fmla="*/ 1572158 h 2370204"/>
                  <a:gd name="connsiteX1310" fmla="*/ 893248 w 2397257"/>
                  <a:gd name="connsiteY1310" fmla="*/ 1566956 h 2370204"/>
                  <a:gd name="connsiteX1311" fmla="*/ 895849 w 2397257"/>
                  <a:gd name="connsiteY1311" fmla="*/ 1569557 h 2370204"/>
                  <a:gd name="connsiteX1312" fmla="*/ 893248 w 2397257"/>
                  <a:gd name="connsiteY1312" fmla="*/ 1572158 h 2370204"/>
                  <a:gd name="connsiteX1313" fmla="*/ 890647 w 2397257"/>
                  <a:gd name="connsiteY1313" fmla="*/ 1569557 h 2370204"/>
                  <a:gd name="connsiteX1314" fmla="*/ 893248 w 2397257"/>
                  <a:gd name="connsiteY1314" fmla="*/ 1566956 h 2370204"/>
                  <a:gd name="connsiteX1315" fmla="*/ 2350956 w 2397257"/>
                  <a:gd name="connsiteY1315" fmla="*/ 1563834 h 2370204"/>
                  <a:gd name="connsiteX1316" fmla="*/ 2353558 w 2397257"/>
                  <a:gd name="connsiteY1316" fmla="*/ 1566436 h 2370204"/>
                  <a:gd name="connsiteX1317" fmla="*/ 2350956 w 2397257"/>
                  <a:gd name="connsiteY1317" fmla="*/ 1569038 h 2370204"/>
                  <a:gd name="connsiteX1318" fmla="*/ 2348354 w 2397257"/>
                  <a:gd name="connsiteY1318" fmla="*/ 1566436 h 2370204"/>
                  <a:gd name="connsiteX1319" fmla="*/ 2350956 w 2397257"/>
                  <a:gd name="connsiteY1319" fmla="*/ 1563834 h 2370204"/>
                  <a:gd name="connsiteX1320" fmla="*/ 1506089 w 2397257"/>
                  <a:gd name="connsiteY1320" fmla="*/ 1563834 h 2370204"/>
                  <a:gd name="connsiteX1321" fmla="*/ 1509731 w 2397257"/>
                  <a:gd name="connsiteY1321" fmla="*/ 1567996 h 2370204"/>
                  <a:gd name="connsiteX1322" fmla="*/ 1506089 w 2397257"/>
                  <a:gd name="connsiteY1322" fmla="*/ 1572158 h 2370204"/>
                  <a:gd name="connsiteX1323" fmla="*/ 1502447 w 2397257"/>
                  <a:gd name="connsiteY1323" fmla="*/ 1567996 h 2370204"/>
                  <a:gd name="connsiteX1324" fmla="*/ 1506089 w 2397257"/>
                  <a:gd name="connsiteY1324" fmla="*/ 1563834 h 2370204"/>
                  <a:gd name="connsiteX1325" fmla="*/ 1948292 w 2397257"/>
                  <a:gd name="connsiteY1325" fmla="*/ 1561754 h 2370204"/>
                  <a:gd name="connsiteX1326" fmla="*/ 1964420 w 2397257"/>
                  <a:gd name="connsiteY1326" fmla="*/ 1578922 h 2370204"/>
                  <a:gd name="connsiteX1327" fmla="*/ 1948292 w 2397257"/>
                  <a:gd name="connsiteY1327" fmla="*/ 1596090 h 2370204"/>
                  <a:gd name="connsiteX1328" fmla="*/ 1932164 w 2397257"/>
                  <a:gd name="connsiteY1328" fmla="*/ 1578922 h 2370204"/>
                  <a:gd name="connsiteX1329" fmla="*/ 1948292 w 2397257"/>
                  <a:gd name="connsiteY1329" fmla="*/ 1561754 h 2370204"/>
                  <a:gd name="connsiteX1330" fmla="*/ 364168 w 2397257"/>
                  <a:gd name="connsiteY1330" fmla="*/ 1561754 h 2370204"/>
                  <a:gd name="connsiteX1331" fmla="*/ 371452 w 2397257"/>
                  <a:gd name="connsiteY1331" fmla="*/ 1570598 h 2370204"/>
                  <a:gd name="connsiteX1332" fmla="*/ 364168 w 2397257"/>
                  <a:gd name="connsiteY1332" fmla="*/ 1579442 h 2370204"/>
                  <a:gd name="connsiteX1333" fmla="*/ 356884 w 2397257"/>
                  <a:gd name="connsiteY1333" fmla="*/ 1570598 h 2370204"/>
                  <a:gd name="connsiteX1334" fmla="*/ 364168 w 2397257"/>
                  <a:gd name="connsiteY1334" fmla="*/ 1561754 h 2370204"/>
                  <a:gd name="connsiteX1335" fmla="*/ 1007700 w 2397257"/>
                  <a:gd name="connsiteY1335" fmla="*/ 1561753 h 2370204"/>
                  <a:gd name="connsiteX1336" fmla="*/ 1008220 w 2397257"/>
                  <a:gd name="connsiteY1336" fmla="*/ 1562273 h 2370204"/>
                  <a:gd name="connsiteX1337" fmla="*/ 1007700 w 2397257"/>
                  <a:gd name="connsiteY1337" fmla="*/ 1562793 h 2370204"/>
                  <a:gd name="connsiteX1338" fmla="*/ 1007180 w 2397257"/>
                  <a:gd name="connsiteY1338" fmla="*/ 1562273 h 2370204"/>
                  <a:gd name="connsiteX1339" fmla="*/ 1007700 w 2397257"/>
                  <a:gd name="connsiteY1339" fmla="*/ 1561753 h 2370204"/>
                  <a:gd name="connsiteX1340" fmla="*/ 1609616 w 2397257"/>
                  <a:gd name="connsiteY1340" fmla="*/ 1556551 h 2370204"/>
                  <a:gd name="connsiteX1341" fmla="*/ 1617940 w 2397257"/>
                  <a:gd name="connsiteY1341" fmla="*/ 1565395 h 2370204"/>
                  <a:gd name="connsiteX1342" fmla="*/ 1609616 w 2397257"/>
                  <a:gd name="connsiteY1342" fmla="*/ 1574239 h 2370204"/>
                  <a:gd name="connsiteX1343" fmla="*/ 1601292 w 2397257"/>
                  <a:gd name="connsiteY1343" fmla="*/ 1565395 h 2370204"/>
                  <a:gd name="connsiteX1344" fmla="*/ 1609616 w 2397257"/>
                  <a:gd name="connsiteY1344" fmla="*/ 1556551 h 2370204"/>
                  <a:gd name="connsiteX1345" fmla="*/ 789721 w 2397257"/>
                  <a:gd name="connsiteY1345" fmla="*/ 1554470 h 2370204"/>
                  <a:gd name="connsiteX1346" fmla="*/ 802207 w 2397257"/>
                  <a:gd name="connsiteY1346" fmla="*/ 1566956 h 2370204"/>
                  <a:gd name="connsiteX1347" fmla="*/ 789721 w 2397257"/>
                  <a:gd name="connsiteY1347" fmla="*/ 1579442 h 2370204"/>
                  <a:gd name="connsiteX1348" fmla="*/ 777235 w 2397257"/>
                  <a:gd name="connsiteY1348" fmla="*/ 1566956 h 2370204"/>
                  <a:gd name="connsiteX1349" fmla="*/ 789721 w 2397257"/>
                  <a:gd name="connsiteY1349" fmla="*/ 1554470 h 2370204"/>
                  <a:gd name="connsiteX1350" fmla="*/ 277807 w 2397257"/>
                  <a:gd name="connsiteY1350" fmla="*/ 1552390 h 2370204"/>
                  <a:gd name="connsiteX1351" fmla="*/ 283010 w 2397257"/>
                  <a:gd name="connsiteY1351" fmla="*/ 1557072 h 2370204"/>
                  <a:gd name="connsiteX1352" fmla="*/ 277807 w 2397257"/>
                  <a:gd name="connsiteY1352" fmla="*/ 1561754 h 2370204"/>
                  <a:gd name="connsiteX1353" fmla="*/ 272605 w 2397257"/>
                  <a:gd name="connsiteY1353" fmla="*/ 1557072 h 2370204"/>
                  <a:gd name="connsiteX1354" fmla="*/ 277807 w 2397257"/>
                  <a:gd name="connsiteY1354" fmla="*/ 1552390 h 2370204"/>
                  <a:gd name="connsiteX1355" fmla="*/ 2036732 w 2397257"/>
                  <a:gd name="connsiteY1355" fmla="*/ 1549268 h 2370204"/>
                  <a:gd name="connsiteX1356" fmla="*/ 2051819 w 2397257"/>
                  <a:gd name="connsiteY1356" fmla="*/ 1564355 h 2370204"/>
                  <a:gd name="connsiteX1357" fmla="*/ 2036732 w 2397257"/>
                  <a:gd name="connsiteY1357" fmla="*/ 1579442 h 2370204"/>
                  <a:gd name="connsiteX1358" fmla="*/ 2021645 w 2397257"/>
                  <a:gd name="connsiteY1358" fmla="*/ 1564355 h 2370204"/>
                  <a:gd name="connsiteX1359" fmla="*/ 2036732 w 2397257"/>
                  <a:gd name="connsiteY1359" fmla="*/ 1549268 h 2370204"/>
                  <a:gd name="connsiteX1360" fmla="*/ 691916 w 2397257"/>
                  <a:gd name="connsiteY1360" fmla="*/ 1544065 h 2370204"/>
                  <a:gd name="connsiteX1361" fmla="*/ 707523 w 2397257"/>
                  <a:gd name="connsiteY1361" fmla="*/ 1559152 h 2370204"/>
                  <a:gd name="connsiteX1362" fmla="*/ 691916 w 2397257"/>
                  <a:gd name="connsiteY1362" fmla="*/ 1574239 h 2370204"/>
                  <a:gd name="connsiteX1363" fmla="*/ 676309 w 2397257"/>
                  <a:gd name="connsiteY1363" fmla="*/ 1559152 h 2370204"/>
                  <a:gd name="connsiteX1364" fmla="*/ 691916 w 2397257"/>
                  <a:gd name="connsiteY1364" fmla="*/ 1544065 h 2370204"/>
                  <a:gd name="connsiteX1365" fmla="*/ 194570 w 2397257"/>
                  <a:gd name="connsiteY1365" fmla="*/ 1539904 h 2370204"/>
                  <a:gd name="connsiteX1366" fmla="*/ 195611 w 2397257"/>
                  <a:gd name="connsiteY1366" fmla="*/ 1540945 h 2370204"/>
                  <a:gd name="connsiteX1367" fmla="*/ 194570 w 2397257"/>
                  <a:gd name="connsiteY1367" fmla="*/ 1541986 h 2370204"/>
                  <a:gd name="connsiteX1368" fmla="*/ 193529 w 2397257"/>
                  <a:gd name="connsiteY1368" fmla="*/ 1540945 h 2370204"/>
                  <a:gd name="connsiteX1369" fmla="*/ 194570 w 2397257"/>
                  <a:gd name="connsiteY1369" fmla="*/ 1539904 h 2370204"/>
                  <a:gd name="connsiteX1370" fmla="*/ 1707420 w 2397257"/>
                  <a:gd name="connsiteY1370" fmla="*/ 1539903 h 2370204"/>
                  <a:gd name="connsiteX1371" fmla="*/ 1725108 w 2397257"/>
                  <a:gd name="connsiteY1371" fmla="*/ 1557071 h 2370204"/>
                  <a:gd name="connsiteX1372" fmla="*/ 1707420 w 2397257"/>
                  <a:gd name="connsiteY1372" fmla="*/ 1574239 h 2370204"/>
                  <a:gd name="connsiteX1373" fmla="*/ 1689732 w 2397257"/>
                  <a:gd name="connsiteY1373" fmla="*/ 1557071 h 2370204"/>
                  <a:gd name="connsiteX1374" fmla="*/ 1707420 w 2397257"/>
                  <a:gd name="connsiteY1374" fmla="*/ 1539903 h 2370204"/>
                  <a:gd name="connsiteX1375" fmla="*/ 2120490 w 2397257"/>
                  <a:gd name="connsiteY1375" fmla="*/ 1534702 h 2370204"/>
                  <a:gd name="connsiteX1376" fmla="*/ 2135057 w 2397257"/>
                  <a:gd name="connsiteY1376" fmla="*/ 1549269 h 2370204"/>
                  <a:gd name="connsiteX1377" fmla="*/ 2120490 w 2397257"/>
                  <a:gd name="connsiteY1377" fmla="*/ 1563836 h 2370204"/>
                  <a:gd name="connsiteX1378" fmla="*/ 2105923 w 2397257"/>
                  <a:gd name="connsiteY1378" fmla="*/ 1549269 h 2370204"/>
                  <a:gd name="connsiteX1379" fmla="*/ 2120490 w 2397257"/>
                  <a:gd name="connsiteY1379" fmla="*/ 1534702 h 2370204"/>
                  <a:gd name="connsiteX1380" fmla="*/ 600355 w 2397257"/>
                  <a:gd name="connsiteY1380" fmla="*/ 1529498 h 2370204"/>
                  <a:gd name="connsiteX1381" fmla="*/ 619084 w 2397257"/>
                  <a:gd name="connsiteY1381" fmla="*/ 1548227 h 2370204"/>
                  <a:gd name="connsiteX1382" fmla="*/ 600355 w 2397257"/>
                  <a:gd name="connsiteY1382" fmla="*/ 1566956 h 2370204"/>
                  <a:gd name="connsiteX1383" fmla="*/ 581626 w 2397257"/>
                  <a:gd name="connsiteY1383" fmla="*/ 1548227 h 2370204"/>
                  <a:gd name="connsiteX1384" fmla="*/ 600355 w 2397257"/>
                  <a:gd name="connsiteY1384" fmla="*/ 1529498 h 2370204"/>
                  <a:gd name="connsiteX1385" fmla="*/ 112892 w 2397257"/>
                  <a:gd name="connsiteY1385" fmla="*/ 1524296 h 2370204"/>
                  <a:gd name="connsiteX1386" fmla="*/ 114453 w 2397257"/>
                  <a:gd name="connsiteY1386" fmla="*/ 1525857 h 2370204"/>
                  <a:gd name="connsiteX1387" fmla="*/ 112892 w 2397257"/>
                  <a:gd name="connsiteY1387" fmla="*/ 1527418 h 2370204"/>
                  <a:gd name="connsiteX1388" fmla="*/ 111331 w 2397257"/>
                  <a:gd name="connsiteY1388" fmla="*/ 1525857 h 2370204"/>
                  <a:gd name="connsiteX1389" fmla="*/ 112892 w 2397257"/>
                  <a:gd name="connsiteY1389" fmla="*/ 1524296 h 2370204"/>
                  <a:gd name="connsiteX1390" fmla="*/ 1798983 w 2397257"/>
                  <a:gd name="connsiteY1390" fmla="*/ 1522215 h 2370204"/>
                  <a:gd name="connsiteX1391" fmla="*/ 1820833 w 2397257"/>
                  <a:gd name="connsiteY1391" fmla="*/ 1544585 h 2370204"/>
                  <a:gd name="connsiteX1392" fmla="*/ 1798983 w 2397257"/>
                  <a:gd name="connsiteY1392" fmla="*/ 1566955 h 2370204"/>
                  <a:gd name="connsiteX1393" fmla="*/ 1777133 w 2397257"/>
                  <a:gd name="connsiteY1393" fmla="*/ 1544585 h 2370204"/>
                  <a:gd name="connsiteX1394" fmla="*/ 1798983 w 2397257"/>
                  <a:gd name="connsiteY1394" fmla="*/ 1522215 h 2370204"/>
                  <a:gd name="connsiteX1395" fmla="*/ 953596 w 2397257"/>
                  <a:gd name="connsiteY1395" fmla="*/ 1522215 h 2370204"/>
                  <a:gd name="connsiteX1396" fmla="*/ 954116 w 2397257"/>
                  <a:gd name="connsiteY1396" fmla="*/ 1522735 h 2370204"/>
                  <a:gd name="connsiteX1397" fmla="*/ 953596 w 2397257"/>
                  <a:gd name="connsiteY1397" fmla="*/ 1523255 h 2370204"/>
                  <a:gd name="connsiteX1398" fmla="*/ 953076 w 2397257"/>
                  <a:gd name="connsiteY1398" fmla="*/ 1522735 h 2370204"/>
                  <a:gd name="connsiteX1399" fmla="*/ 953596 w 2397257"/>
                  <a:gd name="connsiteY1399" fmla="*/ 1522215 h 2370204"/>
                  <a:gd name="connsiteX1400" fmla="*/ 2203727 w 2397257"/>
                  <a:gd name="connsiteY1400" fmla="*/ 1520135 h 2370204"/>
                  <a:gd name="connsiteX1401" fmla="*/ 2217253 w 2397257"/>
                  <a:gd name="connsiteY1401" fmla="*/ 1533661 h 2370204"/>
                  <a:gd name="connsiteX1402" fmla="*/ 2203727 w 2397257"/>
                  <a:gd name="connsiteY1402" fmla="*/ 1547187 h 2370204"/>
                  <a:gd name="connsiteX1403" fmla="*/ 2190201 w 2397257"/>
                  <a:gd name="connsiteY1403" fmla="*/ 1533661 h 2370204"/>
                  <a:gd name="connsiteX1404" fmla="*/ 2203727 w 2397257"/>
                  <a:gd name="connsiteY1404" fmla="*/ 1520135 h 2370204"/>
                  <a:gd name="connsiteX1405" fmla="*/ 1445741 w 2397257"/>
                  <a:gd name="connsiteY1405" fmla="*/ 1520134 h 2370204"/>
                  <a:gd name="connsiteX1406" fmla="*/ 1446261 w 2397257"/>
                  <a:gd name="connsiteY1406" fmla="*/ 1520654 h 2370204"/>
                  <a:gd name="connsiteX1407" fmla="*/ 1445741 w 2397257"/>
                  <a:gd name="connsiteY1407" fmla="*/ 1521174 h 2370204"/>
                  <a:gd name="connsiteX1408" fmla="*/ 1445221 w 2397257"/>
                  <a:gd name="connsiteY1408" fmla="*/ 1520654 h 2370204"/>
                  <a:gd name="connsiteX1409" fmla="*/ 1445741 w 2397257"/>
                  <a:gd name="connsiteY1409" fmla="*/ 1520134 h 2370204"/>
                  <a:gd name="connsiteX1410" fmla="*/ 511394 w 2397257"/>
                  <a:gd name="connsiteY1410" fmla="*/ 1520134 h 2370204"/>
                  <a:gd name="connsiteX1411" fmla="*/ 527522 w 2397257"/>
                  <a:gd name="connsiteY1411" fmla="*/ 1536262 h 2370204"/>
                  <a:gd name="connsiteX1412" fmla="*/ 511394 w 2397257"/>
                  <a:gd name="connsiteY1412" fmla="*/ 1552390 h 2370204"/>
                  <a:gd name="connsiteX1413" fmla="*/ 495266 w 2397257"/>
                  <a:gd name="connsiteY1413" fmla="*/ 1536262 h 2370204"/>
                  <a:gd name="connsiteX1414" fmla="*/ 511394 w 2397257"/>
                  <a:gd name="connsiteY1414" fmla="*/ 1520134 h 2370204"/>
                  <a:gd name="connsiteX1415" fmla="*/ 847468 w 2397257"/>
                  <a:gd name="connsiteY1415" fmla="*/ 1517013 h 2370204"/>
                  <a:gd name="connsiteX1416" fmla="*/ 851110 w 2397257"/>
                  <a:gd name="connsiteY1416" fmla="*/ 1520655 h 2370204"/>
                  <a:gd name="connsiteX1417" fmla="*/ 847468 w 2397257"/>
                  <a:gd name="connsiteY1417" fmla="*/ 1524297 h 2370204"/>
                  <a:gd name="connsiteX1418" fmla="*/ 843826 w 2397257"/>
                  <a:gd name="connsiteY1418" fmla="*/ 1520655 h 2370204"/>
                  <a:gd name="connsiteX1419" fmla="*/ 847468 w 2397257"/>
                  <a:gd name="connsiteY1419" fmla="*/ 1517013 h 2370204"/>
                  <a:gd name="connsiteX1420" fmla="*/ 1550829 w 2397257"/>
                  <a:gd name="connsiteY1420" fmla="*/ 1514932 h 2370204"/>
                  <a:gd name="connsiteX1421" fmla="*/ 1554471 w 2397257"/>
                  <a:gd name="connsiteY1421" fmla="*/ 1518574 h 2370204"/>
                  <a:gd name="connsiteX1422" fmla="*/ 1550829 w 2397257"/>
                  <a:gd name="connsiteY1422" fmla="*/ 1522216 h 2370204"/>
                  <a:gd name="connsiteX1423" fmla="*/ 1547187 w 2397257"/>
                  <a:gd name="connsiteY1423" fmla="*/ 1518574 h 2370204"/>
                  <a:gd name="connsiteX1424" fmla="*/ 1550829 w 2397257"/>
                  <a:gd name="connsiteY1424" fmla="*/ 1514932 h 2370204"/>
                  <a:gd name="connsiteX1425" fmla="*/ 2286446 w 2397257"/>
                  <a:gd name="connsiteY1425" fmla="*/ 1509730 h 2370204"/>
                  <a:gd name="connsiteX1426" fmla="*/ 2294250 w 2397257"/>
                  <a:gd name="connsiteY1426" fmla="*/ 1518574 h 2370204"/>
                  <a:gd name="connsiteX1427" fmla="*/ 2286446 w 2397257"/>
                  <a:gd name="connsiteY1427" fmla="*/ 1527418 h 2370204"/>
                  <a:gd name="connsiteX1428" fmla="*/ 2278642 w 2397257"/>
                  <a:gd name="connsiteY1428" fmla="*/ 1518574 h 2370204"/>
                  <a:gd name="connsiteX1429" fmla="*/ 2286446 w 2397257"/>
                  <a:gd name="connsiteY1429" fmla="*/ 1509730 h 2370204"/>
                  <a:gd name="connsiteX1430" fmla="*/ 1886904 w 2397257"/>
                  <a:gd name="connsiteY1430" fmla="*/ 1509729 h 2370204"/>
                  <a:gd name="connsiteX1431" fmla="*/ 1908234 w 2397257"/>
                  <a:gd name="connsiteY1431" fmla="*/ 1531059 h 2370204"/>
                  <a:gd name="connsiteX1432" fmla="*/ 1886904 w 2397257"/>
                  <a:gd name="connsiteY1432" fmla="*/ 1552389 h 2370204"/>
                  <a:gd name="connsiteX1433" fmla="*/ 1865574 w 2397257"/>
                  <a:gd name="connsiteY1433" fmla="*/ 1531059 h 2370204"/>
                  <a:gd name="connsiteX1434" fmla="*/ 1886904 w 2397257"/>
                  <a:gd name="connsiteY1434" fmla="*/ 1509729 h 2370204"/>
                  <a:gd name="connsiteX1435" fmla="*/ 426075 w 2397257"/>
                  <a:gd name="connsiteY1435" fmla="*/ 1509729 h 2370204"/>
                  <a:gd name="connsiteX1436" fmla="*/ 438041 w 2397257"/>
                  <a:gd name="connsiteY1436" fmla="*/ 1522215 h 2370204"/>
                  <a:gd name="connsiteX1437" fmla="*/ 426075 w 2397257"/>
                  <a:gd name="connsiteY1437" fmla="*/ 1534701 h 2370204"/>
                  <a:gd name="connsiteX1438" fmla="*/ 414109 w 2397257"/>
                  <a:gd name="connsiteY1438" fmla="*/ 1522215 h 2370204"/>
                  <a:gd name="connsiteX1439" fmla="*/ 426075 w 2397257"/>
                  <a:gd name="connsiteY1439" fmla="*/ 1509729 h 2370204"/>
                  <a:gd name="connsiteX1440" fmla="*/ 341797 w 2397257"/>
                  <a:gd name="connsiteY1440" fmla="*/ 1502447 h 2370204"/>
                  <a:gd name="connsiteX1441" fmla="*/ 346479 w 2397257"/>
                  <a:gd name="connsiteY1441" fmla="*/ 1507649 h 2370204"/>
                  <a:gd name="connsiteX1442" fmla="*/ 341797 w 2397257"/>
                  <a:gd name="connsiteY1442" fmla="*/ 1512852 h 2370204"/>
                  <a:gd name="connsiteX1443" fmla="*/ 337115 w 2397257"/>
                  <a:gd name="connsiteY1443" fmla="*/ 1507649 h 2370204"/>
                  <a:gd name="connsiteX1444" fmla="*/ 341797 w 2397257"/>
                  <a:gd name="connsiteY1444" fmla="*/ 1502447 h 2370204"/>
                  <a:gd name="connsiteX1445" fmla="*/ 751224 w 2397257"/>
                  <a:gd name="connsiteY1445" fmla="*/ 1502446 h 2370204"/>
                  <a:gd name="connsiteX1446" fmla="*/ 759548 w 2397257"/>
                  <a:gd name="connsiteY1446" fmla="*/ 1512331 h 2370204"/>
                  <a:gd name="connsiteX1447" fmla="*/ 751224 w 2397257"/>
                  <a:gd name="connsiteY1447" fmla="*/ 1522216 h 2370204"/>
                  <a:gd name="connsiteX1448" fmla="*/ 742900 w 2397257"/>
                  <a:gd name="connsiteY1448" fmla="*/ 1512331 h 2370204"/>
                  <a:gd name="connsiteX1449" fmla="*/ 751224 w 2397257"/>
                  <a:gd name="connsiteY1449" fmla="*/ 1502446 h 2370204"/>
                  <a:gd name="connsiteX1450" fmla="*/ 2368123 w 2397257"/>
                  <a:gd name="connsiteY1450" fmla="*/ 1500365 h 2370204"/>
                  <a:gd name="connsiteX1451" fmla="*/ 2370204 w 2397257"/>
                  <a:gd name="connsiteY1451" fmla="*/ 1502446 h 2370204"/>
                  <a:gd name="connsiteX1452" fmla="*/ 2368123 w 2397257"/>
                  <a:gd name="connsiteY1452" fmla="*/ 1504527 h 2370204"/>
                  <a:gd name="connsiteX1453" fmla="*/ 2366042 w 2397257"/>
                  <a:gd name="connsiteY1453" fmla="*/ 1502446 h 2370204"/>
                  <a:gd name="connsiteX1454" fmla="*/ 2368123 w 2397257"/>
                  <a:gd name="connsiteY1454" fmla="*/ 1500365 h 2370204"/>
                  <a:gd name="connsiteX1455" fmla="*/ 1973263 w 2397257"/>
                  <a:gd name="connsiteY1455" fmla="*/ 1497245 h 2370204"/>
                  <a:gd name="connsiteX1456" fmla="*/ 1991472 w 2397257"/>
                  <a:gd name="connsiteY1456" fmla="*/ 1515974 h 2370204"/>
                  <a:gd name="connsiteX1457" fmla="*/ 1973263 w 2397257"/>
                  <a:gd name="connsiteY1457" fmla="*/ 1534703 h 2370204"/>
                  <a:gd name="connsiteX1458" fmla="*/ 1955054 w 2397257"/>
                  <a:gd name="connsiteY1458" fmla="*/ 1515974 h 2370204"/>
                  <a:gd name="connsiteX1459" fmla="*/ 1973263 w 2397257"/>
                  <a:gd name="connsiteY1459" fmla="*/ 1497245 h 2370204"/>
                  <a:gd name="connsiteX1460" fmla="*/ 1646553 w 2397257"/>
                  <a:gd name="connsiteY1460" fmla="*/ 1497244 h 2370204"/>
                  <a:gd name="connsiteX1461" fmla="*/ 1657478 w 2397257"/>
                  <a:gd name="connsiteY1461" fmla="*/ 1508689 h 2370204"/>
                  <a:gd name="connsiteX1462" fmla="*/ 1646553 w 2397257"/>
                  <a:gd name="connsiteY1462" fmla="*/ 1520134 h 2370204"/>
                  <a:gd name="connsiteX1463" fmla="*/ 1635628 w 2397257"/>
                  <a:gd name="connsiteY1463" fmla="*/ 1508689 h 2370204"/>
                  <a:gd name="connsiteX1464" fmla="*/ 1646553 w 2397257"/>
                  <a:gd name="connsiteY1464" fmla="*/ 1497244 h 2370204"/>
                  <a:gd name="connsiteX1465" fmla="*/ 259079 w 2397257"/>
                  <a:gd name="connsiteY1465" fmla="*/ 1489961 h 2370204"/>
                  <a:gd name="connsiteX1466" fmla="*/ 263241 w 2397257"/>
                  <a:gd name="connsiteY1466" fmla="*/ 1492562 h 2370204"/>
                  <a:gd name="connsiteX1467" fmla="*/ 259079 w 2397257"/>
                  <a:gd name="connsiteY1467" fmla="*/ 1495163 h 2370204"/>
                  <a:gd name="connsiteX1468" fmla="*/ 254917 w 2397257"/>
                  <a:gd name="connsiteY1468" fmla="*/ 1492562 h 2370204"/>
                  <a:gd name="connsiteX1469" fmla="*/ 259079 w 2397257"/>
                  <a:gd name="connsiteY1469" fmla="*/ 1489961 h 2370204"/>
                  <a:gd name="connsiteX1470" fmla="*/ 2057542 w 2397257"/>
                  <a:gd name="connsiteY1470" fmla="*/ 1484759 h 2370204"/>
                  <a:gd name="connsiteX1471" fmla="*/ 2073670 w 2397257"/>
                  <a:gd name="connsiteY1471" fmla="*/ 1500887 h 2370204"/>
                  <a:gd name="connsiteX1472" fmla="*/ 2057542 w 2397257"/>
                  <a:gd name="connsiteY1472" fmla="*/ 1517015 h 2370204"/>
                  <a:gd name="connsiteX1473" fmla="*/ 2041414 w 2397257"/>
                  <a:gd name="connsiteY1473" fmla="*/ 1500887 h 2370204"/>
                  <a:gd name="connsiteX1474" fmla="*/ 2057542 w 2397257"/>
                  <a:gd name="connsiteY1474" fmla="*/ 1484759 h 2370204"/>
                  <a:gd name="connsiteX1475" fmla="*/ 660182 w 2397257"/>
                  <a:gd name="connsiteY1475" fmla="*/ 1484758 h 2370204"/>
                  <a:gd name="connsiteX1476" fmla="*/ 676310 w 2397257"/>
                  <a:gd name="connsiteY1476" fmla="*/ 1500886 h 2370204"/>
                  <a:gd name="connsiteX1477" fmla="*/ 660182 w 2397257"/>
                  <a:gd name="connsiteY1477" fmla="*/ 1517014 h 2370204"/>
                  <a:gd name="connsiteX1478" fmla="*/ 644054 w 2397257"/>
                  <a:gd name="connsiteY1478" fmla="*/ 1500886 h 2370204"/>
                  <a:gd name="connsiteX1479" fmla="*/ 660182 w 2397257"/>
                  <a:gd name="connsiteY1479" fmla="*/ 1484758 h 2370204"/>
                  <a:gd name="connsiteX1480" fmla="*/ 1739675 w 2397257"/>
                  <a:gd name="connsiteY1480" fmla="*/ 1480596 h 2370204"/>
                  <a:gd name="connsiteX1481" fmla="*/ 1757363 w 2397257"/>
                  <a:gd name="connsiteY1481" fmla="*/ 1497764 h 2370204"/>
                  <a:gd name="connsiteX1482" fmla="*/ 1739675 w 2397257"/>
                  <a:gd name="connsiteY1482" fmla="*/ 1514932 h 2370204"/>
                  <a:gd name="connsiteX1483" fmla="*/ 1721987 w 2397257"/>
                  <a:gd name="connsiteY1483" fmla="*/ 1497764 h 2370204"/>
                  <a:gd name="connsiteX1484" fmla="*/ 1739675 w 2397257"/>
                  <a:gd name="connsiteY1484" fmla="*/ 1480596 h 2370204"/>
                  <a:gd name="connsiteX1485" fmla="*/ 906774 w 2397257"/>
                  <a:gd name="connsiteY1485" fmla="*/ 1472273 h 2370204"/>
                  <a:gd name="connsiteX1486" fmla="*/ 907294 w 2397257"/>
                  <a:gd name="connsiteY1486" fmla="*/ 1472793 h 2370204"/>
                  <a:gd name="connsiteX1487" fmla="*/ 906774 w 2397257"/>
                  <a:gd name="connsiteY1487" fmla="*/ 1473313 h 2370204"/>
                  <a:gd name="connsiteX1488" fmla="*/ 906254 w 2397257"/>
                  <a:gd name="connsiteY1488" fmla="*/ 1472793 h 2370204"/>
                  <a:gd name="connsiteX1489" fmla="*/ 906774 w 2397257"/>
                  <a:gd name="connsiteY1489" fmla="*/ 1472273 h 2370204"/>
                  <a:gd name="connsiteX1490" fmla="*/ 178442 w 2397257"/>
                  <a:gd name="connsiteY1490" fmla="*/ 1472273 h 2370204"/>
                  <a:gd name="connsiteX1491" fmla="*/ 181043 w 2397257"/>
                  <a:gd name="connsiteY1491" fmla="*/ 1474874 h 2370204"/>
                  <a:gd name="connsiteX1492" fmla="*/ 178442 w 2397257"/>
                  <a:gd name="connsiteY1492" fmla="*/ 1477475 h 2370204"/>
                  <a:gd name="connsiteX1493" fmla="*/ 175841 w 2397257"/>
                  <a:gd name="connsiteY1493" fmla="*/ 1474874 h 2370204"/>
                  <a:gd name="connsiteX1494" fmla="*/ 178442 w 2397257"/>
                  <a:gd name="connsiteY1494" fmla="*/ 1472273 h 2370204"/>
                  <a:gd name="connsiteX1495" fmla="*/ 2140260 w 2397257"/>
                  <a:gd name="connsiteY1495" fmla="*/ 1470192 h 2370204"/>
                  <a:gd name="connsiteX1496" fmla="*/ 2154827 w 2397257"/>
                  <a:gd name="connsiteY1496" fmla="*/ 1485279 h 2370204"/>
                  <a:gd name="connsiteX1497" fmla="*/ 2140260 w 2397257"/>
                  <a:gd name="connsiteY1497" fmla="*/ 1500366 h 2370204"/>
                  <a:gd name="connsiteX1498" fmla="*/ 2125693 w 2397257"/>
                  <a:gd name="connsiteY1498" fmla="*/ 1485279 h 2370204"/>
                  <a:gd name="connsiteX1499" fmla="*/ 2140260 w 2397257"/>
                  <a:gd name="connsiteY1499" fmla="*/ 1470192 h 2370204"/>
                  <a:gd name="connsiteX1500" fmla="*/ 572262 w 2397257"/>
                  <a:gd name="connsiteY1500" fmla="*/ 1468110 h 2370204"/>
                  <a:gd name="connsiteX1501" fmla="*/ 592031 w 2397257"/>
                  <a:gd name="connsiteY1501" fmla="*/ 1487879 h 2370204"/>
                  <a:gd name="connsiteX1502" fmla="*/ 572262 w 2397257"/>
                  <a:gd name="connsiteY1502" fmla="*/ 1507648 h 2370204"/>
                  <a:gd name="connsiteX1503" fmla="*/ 552493 w 2397257"/>
                  <a:gd name="connsiteY1503" fmla="*/ 1487879 h 2370204"/>
                  <a:gd name="connsiteX1504" fmla="*/ 572262 w 2397257"/>
                  <a:gd name="connsiteY1504" fmla="*/ 1468110 h 2370204"/>
                  <a:gd name="connsiteX1505" fmla="*/ 1826035 w 2397257"/>
                  <a:gd name="connsiteY1505" fmla="*/ 1462908 h 2370204"/>
                  <a:gd name="connsiteX1506" fmla="*/ 1845804 w 2397257"/>
                  <a:gd name="connsiteY1506" fmla="*/ 1482677 h 2370204"/>
                  <a:gd name="connsiteX1507" fmla="*/ 1826035 w 2397257"/>
                  <a:gd name="connsiteY1507" fmla="*/ 1502446 h 2370204"/>
                  <a:gd name="connsiteX1508" fmla="*/ 1806266 w 2397257"/>
                  <a:gd name="connsiteY1508" fmla="*/ 1482677 h 2370204"/>
                  <a:gd name="connsiteX1509" fmla="*/ 1826035 w 2397257"/>
                  <a:gd name="connsiteY1509" fmla="*/ 1462908 h 2370204"/>
                  <a:gd name="connsiteX1510" fmla="*/ 809490 w 2397257"/>
                  <a:gd name="connsiteY1510" fmla="*/ 1462908 h 2370204"/>
                  <a:gd name="connsiteX1511" fmla="*/ 811571 w 2397257"/>
                  <a:gd name="connsiteY1511" fmla="*/ 1465509 h 2370204"/>
                  <a:gd name="connsiteX1512" fmla="*/ 809490 w 2397257"/>
                  <a:gd name="connsiteY1512" fmla="*/ 1468110 h 2370204"/>
                  <a:gd name="connsiteX1513" fmla="*/ 807409 w 2397257"/>
                  <a:gd name="connsiteY1513" fmla="*/ 1465509 h 2370204"/>
                  <a:gd name="connsiteX1514" fmla="*/ 809490 w 2397257"/>
                  <a:gd name="connsiteY1514" fmla="*/ 1462908 h 2370204"/>
                  <a:gd name="connsiteX1515" fmla="*/ 1587766 w 2397257"/>
                  <a:gd name="connsiteY1515" fmla="*/ 1460827 h 2370204"/>
                  <a:gd name="connsiteX1516" fmla="*/ 1588807 w 2397257"/>
                  <a:gd name="connsiteY1516" fmla="*/ 1461868 h 2370204"/>
                  <a:gd name="connsiteX1517" fmla="*/ 1587766 w 2397257"/>
                  <a:gd name="connsiteY1517" fmla="*/ 1462909 h 2370204"/>
                  <a:gd name="connsiteX1518" fmla="*/ 1586725 w 2397257"/>
                  <a:gd name="connsiteY1518" fmla="*/ 1461868 h 2370204"/>
                  <a:gd name="connsiteX1519" fmla="*/ 1587766 w 2397257"/>
                  <a:gd name="connsiteY1519" fmla="*/ 1460827 h 2370204"/>
                  <a:gd name="connsiteX1520" fmla="*/ 2220895 w 2397257"/>
                  <a:gd name="connsiteY1520" fmla="*/ 1457706 h 2370204"/>
                  <a:gd name="connsiteX1521" fmla="*/ 2231820 w 2397257"/>
                  <a:gd name="connsiteY1521" fmla="*/ 1469151 h 2370204"/>
                  <a:gd name="connsiteX1522" fmla="*/ 2220895 w 2397257"/>
                  <a:gd name="connsiteY1522" fmla="*/ 1480596 h 2370204"/>
                  <a:gd name="connsiteX1523" fmla="*/ 2209970 w 2397257"/>
                  <a:gd name="connsiteY1523" fmla="*/ 1469151 h 2370204"/>
                  <a:gd name="connsiteX1524" fmla="*/ 2220895 w 2397257"/>
                  <a:gd name="connsiteY1524" fmla="*/ 1457706 h 2370204"/>
                  <a:gd name="connsiteX1525" fmla="*/ 487983 w 2397257"/>
                  <a:gd name="connsiteY1525" fmla="*/ 1457706 h 2370204"/>
                  <a:gd name="connsiteX1526" fmla="*/ 502550 w 2397257"/>
                  <a:gd name="connsiteY1526" fmla="*/ 1472793 h 2370204"/>
                  <a:gd name="connsiteX1527" fmla="*/ 487983 w 2397257"/>
                  <a:gd name="connsiteY1527" fmla="*/ 1487880 h 2370204"/>
                  <a:gd name="connsiteX1528" fmla="*/ 473416 w 2397257"/>
                  <a:gd name="connsiteY1528" fmla="*/ 1472793 h 2370204"/>
                  <a:gd name="connsiteX1529" fmla="*/ 487983 w 2397257"/>
                  <a:gd name="connsiteY1529" fmla="*/ 1457706 h 2370204"/>
                  <a:gd name="connsiteX1530" fmla="*/ 98325 w 2397257"/>
                  <a:gd name="connsiteY1530" fmla="*/ 1457706 h 2370204"/>
                  <a:gd name="connsiteX1531" fmla="*/ 99886 w 2397257"/>
                  <a:gd name="connsiteY1531" fmla="*/ 1460307 h 2370204"/>
                  <a:gd name="connsiteX1532" fmla="*/ 98325 w 2397257"/>
                  <a:gd name="connsiteY1532" fmla="*/ 1462908 h 2370204"/>
                  <a:gd name="connsiteX1533" fmla="*/ 96764 w 2397257"/>
                  <a:gd name="connsiteY1533" fmla="*/ 1460307 h 2370204"/>
                  <a:gd name="connsiteX1534" fmla="*/ 98325 w 2397257"/>
                  <a:gd name="connsiteY1534" fmla="*/ 1457706 h 2370204"/>
                  <a:gd name="connsiteX1535" fmla="*/ 2299972 w 2397257"/>
                  <a:gd name="connsiteY1535" fmla="*/ 1448342 h 2370204"/>
                  <a:gd name="connsiteX1536" fmla="*/ 2303614 w 2397257"/>
                  <a:gd name="connsiteY1536" fmla="*/ 1451984 h 2370204"/>
                  <a:gd name="connsiteX1537" fmla="*/ 2299972 w 2397257"/>
                  <a:gd name="connsiteY1537" fmla="*/ 1455626 h 2370204"/>
                  <a:gd name="connsiteX1538" fmla="*/ 2296330 w 2397257"/>
                  <a:gd name="connsiteY1538" fmla="*/ 1451984 h 2370204"/>
                  <a:gd name="connsiteX1539" fmla="*/ 2299972 w 2397257"/>
                  <a:gd name="connsiteY1539" fmla="*/ 1448342 h 2370204"/>
                  <a:gd name="connsiteX1540" fmla="*/ 405265 w 2397257"/>
                  <a:gd name="connsiteY1540" fmla="*/ 1448341 h 2370204"/>
                  <a:gd name="connsiteX1541" fmla="*/ 416190 w 2397257"/>
                  <a:gd name="connsiteY1541" fmla="*/ 1458226 h 2370204"/>
                  <a:gd name="connsiteX1542" fmla="*/ 405265 w 2397257"/>
                  <a:gd name="connsiteY1542" fmla="*/ 1468111 h 2370204"/>
                  <a:gd name="connsiteX1543" fmla="*/ 394340 w 2397257"/>
                  <a:gd name="connsiteY1543" fmla="*/ 1458226 h 2370204"/>
                  <a:gd name="connsiteX1544" fmla="*/ 405265 w 2397257"/>
                  <a:gd name="connsiteY1544" fmla="*/ 1448341 h 2370204"/>
                  <a:gd name="connsiteX1545" fmla="*/ 1910314 w 2397257"/>
                  <a:gd name="connsiteY1545" fmla="*/ 1445220 h 2370204"/>
                  <a:gd name="connsiteX1546" fmla="*/ 1932164 w 2397257"/>
                  <a:gd name="connsiteY1546" fmla="*/ 1467590 h 2370204"/>
                  <a:gd name="connsiteX1547" fmla="*/ 1910314 w 2397257"/>
                  <a:gd name="connsiteY1547" fmla="*/ 1489960 h 2370204"/>
                  <a:gd name="connsiteX1548" fmla="*/ 1888464 w 2397257"/>
                  <a:gd name="connsiteY1548" fmla="*/ 1467590 h 2370204"/>
                  <a:gd name="connsiteX1549" fmla="*/ 1910314 w 2397257"/>
                  <a:gd name="connsiteY1549" fmla="*/ 1445220 h 2370204"/>
                  <a:gd name="connsiteX1550" fmla="*/ 1679328 w 2397257"/>
                  <a:gd name="connsiteY1550" fmla="*/ 1443139 h 2370204"/>
                  <a:gd name="connsiteX1551" fmla="*/ 1685571 w 2397257"/>
                  <a:gd name="connsiteY1551" fmla="*/ 1449382 h 2370204"/>
                  <a:gd name="connsiteX1552" fmla="*/ 1679328 w 2397257"/>
                  <a:gd name="connsiteY1552" fmla="*/ 1455625 h 2370204"/>
                  <a:gd name="connsiteX1553" fmla="*/ 1673085 w 2397257"/>
                  <a:gd name="connsiteY1553" fmla="*/ 1449382 h 2370204"/>
                  <a:gd name="connsiteX1554" fmla="*/ 1679328 w 2397257"/>
                  <a:gd name="connsiteY1554" fmla="*/ 1443139 h 2370204"/>
                  <a:gd name="connsiteX1555" fmla="*/ 18729 w 2397257"/>
                  <a:gd name="connsiteY1555" fmla="*/ 1443139 h 2370204"/>
                  <a:gd name="connsiteX1556" fmla="*/ 19770 w 2397257"/>
                  <a:gd name="connsiteY1556" fmla="*/ 1444180 h 2370204"/>
                  <a:gd name="connsiteX1557" fmla="*/ 18729 w 2397257"/>
                  <a:gd name="connsiteY1557" fmla="*/ 1445221 h 2370204"/>
                  <a:gd name="connsiteX1558" fmla="*/ 17688 w 2397257"/>
                  <a:gd name="connsiteY1558" fmla="*/ 1444180 h 2370204"/>
                  <a:gd name="connsiteX1559" fmla="*/ 18729 w 2397257"/>
                  <a:gd name="connsiteY1559" fmla="*/ 1443139 h 2370204"/>
                  <a:gd name="connsiteX1560" fmla="*/ 720530 w 2397257"/>
                  <a:gd name="connsiteY1560" fmla="*/ 1437937 h 2370204"/>
                  <a:gd name="connsiteX1561" fmla="*/ 735617 w 2397257"/>
                  <a:gd name="connsiteY1561" fmla="*/ 1453024 h 2370204"/>
                  <a:gd name="connsiteX1562" fmla="*/ 720530 w 2397257"/>
                  <a:gd name="connsiteY1562" fmla="*/ 1468111 h 2370204"/>
                  <a:gd name="connsiteX1563" fmla="*/ 705443 w 2397257"/>
                  <a:gd name="connsiteY1563" fmla="*/ 1453024 h 2370204"/>
                  <a:gd name="connsiteX1564" fmla="*/ 720530 w 2397257"/>
                  <a:gd name="connsiteY1564" fmla="*/ 1437937 h 2370204"/>
                  <a:gd name="connsiteX1565" fmla="*/ 323589 w 2397257"/>
                  <a:gd name="connsiteY1565" fmla="*/ 1435856 h 2370204"/>
                  <a:gd name="connsiteX1566" fmla="*/ 329832 w 2397257"/>
                  <a:gd name="connsiteY1566" fmla="*/ 1442099 h 2370204"/>
                  <a:gd name="connsiteX1567" fmla="*/ 323589 w 2397257"/>
                  <a:gd name="connsiteY1567" fmla="*/ 1448342 h 2370204"/>
                  <a:gd name="connsiteX1568" fmla="*/ 317346 w 2397257"/>
                  <a:gd name="connsiteY1568" fmla="*/ 1442099 h 2370204"/>
                  <a:gd name="connsiteX1569" fmla="*/ 323589 w 2397257"/>
                  <a:gd name="connsiteY1569" fmla="*/ 1435856 h 2370204"/>
                  <a:gd name="connsiteX1570" fmla="*/ 1993553 w 2397257"/>
                  <a:gd name="connsiteY1570" fmla="*/ 1432735 h 2370204"/>
                  <a:gd name="connsiteX1571" fmla="*/ 2012282 w 2397257"/>
                  <a:gd name="connsiteY1571" fmla="*/ 1451464 h 2370204"/>
                  <a:gd name="connsiteX1572" fmla="*/ 1993553 w 2397257"/>
                  <a:gd name="connsiteY1572" fmla="*/ 1470193 h 2370204"/>
                  <a:gd name="connsiteX1573" fmla="*/ 1974824 w 2397257"/>
                  <a:gd name="connsiteY1573" fmla="*/ 1451464 h 2370204"/>
                  <a:gd name="connsiteX1574" fmla="*/ 1993553 w 2397257"/>
                  <a:gd name="connsiteY1574" fmla="*/ 1432735 h 2370204"/>
                  <a:gd name="connsiteX1575" fmla="*/ 242951 w 2397257"/>
                  <a:gd name="connsiteY1575" fmla="*/ 1421290 h 2370204"/>
                  <a:gd name="connsiteX1576" fmla="*/ 247633 w 2397257"/>
                  <a:gd name="connsiteY1576" fmla="*/ 1425972 h 2370204"/>
                  <a:gd name="connsiteX1577" fmla="*/ 242951 w 2397257"/>
                  <a:gd name="connsiteY1577" fmla="*/ 1430654 h 2370204"/>
                  <a:gd name="connsiteX1578" fmla="*/ 238269 w 2397257"/>
                  <a:gd name="connsiteY1578" fmla="*/ 1425972 h 2370204"/>
                  <a:gd name="connsiteX1579" fmla="*/ 242951 w 2397257"/>
                  <a:gd name="connsiteY1579" fmla="*/ 1421290 h 2370204"/>
                  <a:gd name="connsiteX1580" fmla="*/ 1764647 w 2397257"/>
                  <a:gd name="connsiteY1580" fmla="*/ 1421289 h 2370204"/>
                  <a:gd name="connsiteX1581" fmla="*/ 1777133 w 2397257"/>
                  <a:gd name="connsiteY1581" fmla="*/ 1434815 h 2370204"/>
                  <a:gd name="connsiteX1582" fmla="*/ 1764647 w 2397257"/>
                  <a:gd name="connsiteY1582" fmla="*/ 1448341 h 2370204"/>
                  <a:gd name="connsiteX1583" fmla="*/ 1752161 w 2397257"/>
                  <a:gd name="connsiteY1583" fmla="*/ 1434815 h 2370204"/>
                  <a:gd name="connsiteX1584" fmla="*/ 1764647 w 2397257"/>
                  <a:gd name="connsiteY1584" fmla="*/ 1421289 h 2370204"/>
                  <a:gd name="connsiteX1585" fmla="*/ 2075230 w 2397257"/>
                  <a:gd name="connsiteY1585" fmla="*/ 1418168 h 2370204"/>
                  <a:gd name="connsiteX1586" fmla="*/ 2091358 w 2397257"/>
                  <a:gd name="connsiteY1586" fmla="*/ 1435336 h 2370204"/>
                  <a:gd name="connsiteX1587" fmla="*/ 2075230 w 2397257"/>
                  <a:gd name="connsiteY1587" fmla="*/ 1452504 h 2370204"/>
                  <a:gd name="connsiteX1588" fmla="*/ 2059102 w 2397257"/>
                  <a:gd name="connsiteY1588" fmla="*/ 1435336 h 2370204"/>
                  <a:gd name="connsiteX1589" fmla="*/ 2075230 w 2397257"/>
                  <a:gd name="connsiteY1589" fmla="*/ 1418168 h 2370204"/>
                  <a:gd name="connsiteX1590" fmla="*/ 633650 w 2397257"/>
                  <a:gd name="connsiteY1590" fmla="*/ 1418168 h 2370204"/>
                  <a:gd name="connsiteX1591" fmla="*/ 653419 w 2397257"/>
                  <a:gd name="connsiteY1591" fmla="*/ 1437937 h 2370204"/>
                  <a:gd name="connsiteX1592" fmla="*/ 633650 w 2397257"/>
                  <a:gd name="connsiteY1592" fmla="*/ 1457706 h 2370204"/>
                  <a:gd name="connsiteX1593" fmla="*/ 613881 w 2397257"/>
                  <a:gd name="connsiteY1593" fmla="*/ 1437937 h 2370204"/>
                  <a:gd name="connsiteX1594" fmla="*/ 633650 w 2397257"/>
                  <a:gd name="connsiteY1594" fmla="*/ 1418168 h 2370204"/>
                  <a:gd name="connsiteX1595" fmla="*/ 1530019 w 2397257"/>
                  <a:gd name="connsiteY1595" fmla="*/ 1416087 h 2370204"/>
                  <a:gd name="connsiteX1596" fmla="*/ 1530539 w 2397257"/>
                  <a:gd name="connsiteY1596" fmla="*/ 1416607 h 2370204"/>
                  <a:gd name="connsiteX1597" fmla="*/ 1530019 w 2397257"/>
                  <a:gd name="connsiteY1597" fmla="*/ 1417127 h 2370204"/>
                  <a:gd name="connsiteX1598" fmla="*/ 1529499 w 2397257"/>
                  <a:gd name="connsiteY1598" fmla="*/ 1416607 h 2370204"/>
                  <a:gd name="connsiteX1599" fmla="*/ 1530019 w 2397257"/>
                  <a:gd name="connsiteY1599" fmla="*/ 1416087 h 2370204"/>
                  <a:gd name="connsiteX1600" fmla="*/ 868797 w 2397257"/>
                  <a:gd name="connsiteY1600" fmla="*/ 1416087 h 2370204"/>
                  <a:gd name="connsiteX1601" fmla="*/ 870878 w 2397257"/>
                  <a:gd name="connsiteY1601" fmla="*/ 1418688 h 2370204"/>
                  <a:gd name="connsiteX1602" fmla="*/ 868797 w 2397257"/>
                  <a:gd name="connsiteY1602" fmla="*/ 1421289 h 2370204"/>
                  <a:gd name="connsiteX1603" fmla="*/ 866716 w 2397257"/>
                  <a:gd name="connsiteY1603" fmla="*/ 1418688 h 2370204"/>
                  <a:gd name="connsiteX1604" fmla="*/ 868797 w 2397257"/>
                  <a:gd name="connsiteY1604" fmla="*/ 1416087 h 2370204"/>
                  <a:gd name="connsiteX1605" fmla="*/ 550933 w 2397257"/>
                  <a:gd name="connsiteY1605" fmla="*/ 1405682 h 2370204"/>
                  <a:gd name="connsiteX1606" fmla="*/ 569142 w 2397257"/>
                  <a:gd name="connsiteY1606" fmla="*/ 1424411 h 2370204"/>
                  <a:gd name="connsiteX1607" fmla="*/ 550933 w 2397257"/>
                  <a:gd name="connsiteY1607" fmla="*/ 1443140 h 2370204"/>
                  <a:gd name="connsiteX1608" fmla="*/ 532724 w 2397257"/>
                  <a:gd name="connsiteY1608" fmla="*/ 1424411 h 2370204"/>
                  <a:gd name="connsiteX1609" fmla="*/ 550933 w 2397257"/>
                  <a:gd name="connsiteY1609" fmla="*/ 1405682 h 2370204"/>
                  <a:gd name="connsiteX1610" fmla="*/ 164916 w 2397257"/>
                  <a:gd name="connsiteY1610" fmla="*/ 1405682 h 2370204"/>
                  <a:gd name="connsiteX1611" fmla="*/ 168558 w 2397257"/>
                  <a:gd name="connsiteY1611" fmla="*/ 1409324 h 2370204"/>
                  <a:gd name="connsiteX1612" fmla="*/ 164916 w 2397257"/>
                  <a:gd name="connsiteY1612" fmla="*/ 1412966 h 2370204"/>
                  <a:gd name="connsiteX1613" fmla="*/ 161274 w 2397257"/>
                  <a:gd name="connsiteY1613" fmla="*/ 1409324 h 2370204"/>
                  <a:gd name="connsiteX1614" fmla="*/ 164916 w 2397257"/>
                  <a:gd name="connsiteY1614" fmla="*/ 1405682 h 2370204"/>
                  <a:gd name="connsiteX1615" fmla="*/ 2154306 w 2397257"/>
                  <a:gd name="connsiteY1615" fmla="*/ 1403602 h 2370204"/>
                  <a:gd name="connsiteX1616" fmla="*/ 2170434 w 2397257"/>
                  <a:gd name="connsiteY1616" fmla="*/ 1419730 h 2370204"/>
                  <a:gd name="connsiteX1617" fmla="*/ 2154306 w 2397257"/>
                  <a:gd name="connsiteY1617" fmla="*/ 1435858 h 2370204"/>
                  <a:gd name="connsiteX1618" fmla="*/ 2138178 w 2397257"/>
                  <a:gd name="connsiteY1618" fmla="*/ 1419730 h 2370204"/>
                  <a:gd name="connsiteX1619" fmla="*/ 2154306 w 2397257"/>
                  <a:gd name="connsiteY1619" fmla="*/ 1403602 h 2370204"/>
                  <a:gd name="connsiteX1620" fmla="*/ 1848405 w 2397257"/>
                  <a:gd name="connsiteY1620" fmla="*/ 1396318 h 2370204"/>
                  <a:gd name="connsiteX1621" fmla="*/ 1870775 w 2397257"/>
                  <a:gd name="connsiteY1621" fmla="*/ 1418688 h 2370204"/>
                  <a:gd name="connsiteX1622" fmla="*/ 1848405 w 2397257"/>
                  <a:gd name="connsiteY1622" fmla="*/ 1441058 h 2370204"/>
                  <a:gd name="connsiteX1623" fmla="*/ 1826035 w 2397257"/>
                  <a:gd name="connsiteY1623" fmla="*/ 1418688 h 2370204"/>
                  <a:gd name="connsiteX1624" fmla="*/ 1848405 w 2397257"/>
                  <a:gd name="connsiteY1624" fmla="*/ 1396318 h 2370204"/>
                  <a:gd name="connsiteX1625" fmla="*/ 780877 w 2397257"/>
                  <a:gd name="connsiteY1625" fmla="*/ 1396318 h 2370204"/>
                  <a:gd name="connsiteX1626" fmla="*/ 789721 w 2397257"/>
                  <a:gd name="connsiteY1626" fmla="*/ 1404642 h 2370204"/>
                  <a:gd name="connsiteX1627" fmla="*/ 780877 w 2397257"/>
                  <a:gd name="connsiteY1627" fmla="*/ 1412966 h 2370204"/>
                  <a:gd name="connsiteX1628" fmla="*/ 772033 w 2397257"/>
                  <a:gd name="connsiteY1628" fmla="*/ 1404642 h 2370204"/>
                  <a:gd name="connsiteX1629" fmla="*/ 780877 w 2397257"/>
                  <a:gd name="connsiteY1629" fmla="*/ 1396318 h 2370204"/>
                  <a:gd name="connsiteX1630" fmla="*/ 86880 w 2397257"/>
                  <a:gd name="connsiteY1630" fmla="*/ 1391116 h 2370204"/>
                  <a:gd name="connsiteX1631" fmla="*/ 89481 w 2397257"/>
                  <a:gd name="connsiteY1631" fmla="*/ 1393717 h 2370204"/>
                  <a:gd name="connsiteX1632" fmla="*/ 86880 w 2397257"/>
                  <a:gd name="connsiteY1632" fmla="*/ 1396318 h 2370204"/>
                  <a:gd name="connsiteX1633" fmla="*/ 84279 w 2397257"/>
                  <a:gd name="connsiteY1633" fmla="*/ 1393717 h 2370204"/>
                  <a:gd name="connsiteX1634" fmla="*/ 86880 w 2397257"/>
                  <a:gd name="connsiteY1634" fmla="*/ 1391116 h 2370204"/>
                  <a:gd name="connsiteX1635" fmla="*/ 469255 w 2397257"/>
                  <a:gd name="connsiteY1635" fmla="*/ 1391115 h 2370204"/>
                  <a:gd name="connsiteX1636" fmla="*/ 487984 w 2397257"/>
                  <a:gd name="connsiteY1636" fmla="*/ 1408283 h 2370204"/>
                  <a:gd name="connsiteX1637" fmla="*/ 469255 w 2397257"/>
                  <a:gd name="connsiteY1637" fmla="*/ 1425451 h 2370204"/>
                  <a:gd name="connsiteX1638" fmla="*/ 450526 w 2397257"/>
                  <a:gd name="connsiteY1638" fmla="*/ 1408283 h 2370204"/>
                  <a:gd name="connsiteX1639" fmla="*/ 469255 w 2397257"/>
                  <a:gd name="connsiteY1639" fmla="*/ 1391115 h 2370204"/>
                  <a:gd name="connsiteX1640" fmla="*/ 2232860 w 2397257"/>
                  <a:gd name="connsiteY1640" fmla="*/ 1389035 h 2370204"/>
                  <a:gd name="connsiteX1641" fmla="*/ 2246386 w 2397257"/>
                  <a:gd name="connsiteY1641" fmla="*/ 1402561 h 2370204"/>
                  <a:gd name="connsiteX1642" fmla="*/ 2232860 w 2397257"/>
                  <a:gd name="connsiteY1642" fmla="*/ 1416087 h 2370204"/>
                  <a:gd name="connsiteX1643" fmla="*/ 2219334 w 2397257"/>
                  <a:gd name="connsiteY1643" fmla="*/ 1402561 h 2370204"/>
                  <a:gd name="connsiteX1644" fmla="*/ 2232860 w 2397257"/>
                  <a:gd name="connsiteY1644" fmla="*/ 1389035 h 2370204"/>
                  <a:gd name="connsiteX1645" fmla="*/ 2310897 w 2397257"/>
                  <a:gd name="connsiteY1645" fmla="*/ 1380711 h 2370204"/>
                  <a:gd name="connsiteX1646" fmla="*/ 2316100 w 2397257"/>
                  <a:gd name="connsiteY1646" fmla="*/ 1385914 h 2370204"/>
                  <a:gd name="connsiteX1647" fmla="*/ 2310897 w 2397257"/>
                  <a:gd name="connsiteY1647" fmla="*/ 1391117 h 2370204"/>
                  <a:gd name="connsiteX1648" fmla="*/ 2305694 w 2397257"/>
                  <a:gd name="connsiteY1648" fmla="*/ 1385914 h 2370204"/>
                  <a:gd name="connsiteX1649" fmla="*/ 2310897 w 2397257"/>
                  <a:gd name="connsiteY1649" fmla="*/ 1380711 h 2370204"/>
                  <a:gd name="connsiteX1650" fmla="*/ 1929043 w 2397257"/>
                  <a:gd name="connsiteY1650" fmla="*/ 1380711 h 2370204"/>
                  <a:gd name="connsiteX1651" fmla="*/ 1949853 w 2397257"/>
                  <a:gd name="connsiteY1651" fmla="*/ 1403081 h 2370204"/>
                  <a:gd name="connsiteX1652" fmla="*/ 1929043 w 2397257"/>
                  <a:gd name="connsiteY1652" fmla="*/ 1425451 h 2370204"/>
                  <a:gd name="connsiteX1653" fmla="*/ 1908233 w 2397257"/>
                  <a:gd name="connsiteY1653" fmla="*/ 1403081 h 2370204"/>
                  <a:gd name="connsiteX1654" fmla="*/ 1929043 w 2397257"/>
                  <a:gd name="connsiteY1654" fmla="*/ 1380711 h 2370204"/>
                  <a:gd name="connsiteX1655" fmla="*/ 390178 w 2397257"/>
                  <a:gd name="connsiteY1655" fmla="*/ 1378630 h 2370204"/>
                  <a:gd name="connsiteX1656" fmla="*/ 403704 w 2397257"/>
                  <a:gd name="connsiteY1656" fmla="*/ 1392156 h 2370204"/>
                  <a:gd name="connsiteX1657" fmla="*/ 390178 w 2397257"/>
                  <a:gd name="connsiteY1657" fmla="*/ 1405682 h 2370204"/>
                  <a:gd name="connsiteX1658" fmla="*/ 376652 w 2397257"/>
                  <a:gd name="connsiteY1658" fmla="*/ 1392156 h 2370204"/>
                  <a:gd name="connsiteX1659" fmla="*/ 390178 w 2397257"/>
                  <a:gd name="connsiteY1659" fmla="*/ 1378630 h 2370204"/>
                  <a:gd name="connsiteX1660" fmla="*/ 1701177 w 2397257"/>
                  <a:gd name="connsiteY1660" fmla="*/ 1376549 h 2370204"/>
                  <a:gd name="connsiteX1661" fmla="*/ 1712622 w 2397257"/>
                  <a:gd name="connsiteY1661" fmla="*/ 1386434 h 2370204"/>
                  <a:gd name="connsiteX1662" fmla="*/ 1701177 w 2397257"/>
                  <a:gd name="connsiteY1662" fmla="*/ 1396319 h 2370204"/>
                  <a:gd name="connsiteX1663" fmla="*/ 1689732 w 2397257"/>
                  <a:gd name="connsiteY1663" fmla="*/ 1386434 h 2370204"/>
                  <a:gd name="connsiteX1664" fmla="*/ 1701177 w 2397257"/>
                  <a:gd name="connsiteY1664" fmla="*/ 1376549 h 2370204"/>
                  <a:gd name="connsiteX1665" fmla="*/ 9365 w 2397257"/>
                  <a:gd name="connsiteY1665" fmla="*/ 1376549 h 2370204"/>
                  <a:gd name="connsiteX1666" fmla="*/ 10406 w 2397257"/>
                  <a:gd name="connsiteY1666" fmla="*/ 1377590 h 2370204"/>
                  <a:gd name="connsiteX1667" fmla="*/ 9365 w 2397257"/>
                  <a:gd name="connsiteY1667" fmla="*/ 1378631 h 2370204"/>
                  <a:gd name="connsiteX1668" fmla="*/ 8324 w 2397257"/>
                  <a:gd name="connsiteY1668" fmla="*/ 1377590 h 2370204"/>
                  <a:gd name="connsiteX1669" fmla="*/ 9365 w 2397257"/>
                  <a:gd name="connsiteY1669" fmla="*/ 1376549 h 2370204"/>
                  <a:gd name="connsiteX1670" fmla="*/ 696599 w 2397257"/>
                  <a:gd name="connsiteY1670" fmla="*/ 1373427 h 2370204"/>
                  <a:gd name="connsiteX1671" fmla="*/ 712727 w 2397257"/>
                  <a:gd name="connsiteY1671" fmla="*/ 1389555 h 2370204"/>
                  <a:gd name="connsiteX1672" fmla="*/ 696599 w 2397257"/>
                  <a:gd name="connsiteY1672" fmla="*/ 1405683 h 2370204"/>
                  <a:gd name="connsiteX1673" fmla="*/ 680471 w 2397257"/>
                  <a:gd name="connsiteY1673" fmla="*/ 1389555 h 2370204"/>
                  <a:gd name="connsiteX1674" fmla="*/ 696599 w 2397257"/>
                  <a:gd name="connsiteY1674" fmla="*/ 1373427 h 2370204"/>
                  <a:gd name="connsiteX1675" fmla="*/ 2008119 w 2397257"/>
                  <a:gd name="connsiteY1675" fmla="*/ 1369266 h 2370204"/>
                  <a:gd name="connsiteX1676" fmla="*/ 2026848 w 2397257"/>
                  <a:gd name="connsiteY1676" fmla="*/ 1387475 h 2370204"/>
                  <a:gd name="connsiteX1677" fmla="*/ 2008119 w 2397257"/>
                  <a:gd name="connsiteY1677" fmla="*/ 1405684 h 2370204"/>
                  <a:gd name="connsiteX1678" fmla="*/ 1989390 w 2397257"/>
                  <a:gd name="connsiteY1678" fmla="*/ 1387475 h 2370204"/>
                  <a:gd name="connsiteX1679" fmla="*/ 2008119 w 2397257"/>
                  <a:gd name="connsiteY1679" fmla="*/ 1369266 h 2370204"/>
                  <a:gd name="connsiteX1680" fmla="*/ 311103 w 2397257"/>
                  <a:gd name="connsiteY1680" fmla="*/ 1369266 h 2370204"/>
                  <a:gd name="connsiteX1681" fmla="*/ 319427 w 2397257"/>
                  <a:gd name="connsiteY1681" fmla="*/ 1377590 h 2370204"/>
                  <a:gd name="connsiteX1682" fmla="*/ 311103 w 2397257"/>
                  <a:gd name="connsiteY1682" fmla="*/ 1385914 h 2370204"/>
                  <a:gd name="connsiteX1683" fmla="*/ 302779 w 2397257"/>
                  <a:gd name="connsiteY1683" fmla="*/ 1377590 h 2370204"/>
                  <a:gd name="connsiteX1684" fmla="*/ 311103 w 2397257"/>
                  <a:gd name="connsiteY1684" fmla="*/ 1369266 h 2370204"/>
                  <a:gd name="connsiteX1685" fmla="*/ 2388933 w 2397257"/>
                  <a:gd name="connsiteY1685" fmla="*/ 1366144 h 2370204"/>
                  <a:gd name="connsiteX1686" fmla="*/ 2389974 w 2397257"/>
                  <a:gd name="connsiteY1686" fmla="*/ 1368746 h 2370204"/>
                  <a:gd name="connsiteX1687" fmla="*/ 2388933 w 2397257"/>
                  <a:gd name="connsiteY1687" fmla="*/ 1371348 h 2370204"/>
                  <a:gd name="connsiteX1688" fmla="*/ 2387892 w 2397257"/>
                  <a:gd name="connsiteY1688" fmla="*/ 1368746 h 2370204"/>
                  <a:gd name="connsiteX1689" fmla="*/ 2388933 w 2397257"/>
                  <a:gd name="connsiteY1689" fmla="*/ 1366144 h 2370204"/>
                  <a:gd name="connsiteX1690" fmla="*/ 232027 w 2397257"/>
                  <a:gd name="connsiteY1690" fmla="*/ 1353659 h 2370204"/>
                  <a:gd name="connsiteX1691" fmla="*/ 238270 w 2397257"/>
                  <a:gd name="connsiteY1691" fmla="*/ 1359902 h 2370204"/>
                  <a:gd name="connsiteX1692" fmla="*/ 232027 w 2397257"/>
                  <a:gd name="connsiteY1692" fmla="*/ 1366145 h 2370204"/>
                  <a:gd name="connsiteX1693" fmla="*/ 225784 w 2397257"/>
                  <a:gd name="connsiteY1693" fmla="*/ 1359902 h 2370204"/>
                  <a:gd name="connsiteX1694" fmla="*/ 232027 w 2397257"/>
                  <a:gd name="connsiteY1694" fmla="*/ 1353659 h 2370204"/>
                  <a:gd name="connsiteX1695" fmla="*/ 1554991 w 2397257"/>
                  <a:gd name="connsiteY1695" fmla="*/ 1353658 h 2370204"/>
                  <a:gd name="connsiteX1696" fmla="*/ 1555511 w 2397257"/>
                  <a:gd name="connsiteY1696" fmla="*/ 1354178 h 2370204"/>
                  <a:gd name="connsiteX1697" fmla="*/ 1554991 w 2397257"/>
                  <a:gd name="connsiteY1697" fmla="*/ 1354698 h 2370204"/>
                  <a:gd name="connsiteX1698" fmla="*/ 1554471 w 2397257"/>
                  <a:gd name="connsiteY1698" fmla="*/ 1354178 h 2370204"/>
                  <a:gd name="connsiteX1699" fmla="*/ 1554991 w 2397257"/>
                  <a:gd name="connsiteY1699" fmla="*/ 1353658 h 2370204"/>
                  <a:gd name="connsiteX1700" fmla="*/ 842786 w 2397257"/>
                  <a:gd name="connsiteY1700" fmla="*/ 1353658 h 2370204"/>
                  <a:gd name="connsiteX1701" fmla="*/ 843827 w 2397257"/>
                  <a:gd name="connsiteY1701" fmla="*/ 1356259 h 2370204"/>
                  <a:gd name="connsiteX1702" fmla="*/ 842786 w 2397257"/>
                  <a:gd name="connsiteY1702" fmla="*/ 1358860 h 2370204"/>
                  <a:gd name="connsiteX1703" fmla="*/ 841745 w 2397257"/>
                  <a:gd name="connsiteY1703" fmla="*/ 1356259 h 2370204"/>
                  <a:gd name="connsiteX1704" fmla="*/ 842786 w 2397257"/>
                  <a:gd name="connsiteY1704" fmla="*/ 1353658 h 2370204"/>
                  <a:gd name="connsiteX1705" fmla="*/ 615442 w 2397257"/>
                  <a:gd name="connsiteY1705" fmla="*/ 1353658 h 2370204"/>
                  <a:gd name="connsiteX1706" fmla="*/ 636772 w 2397257"/>
                  <a:gd name="connsiteY1706" fmla="*/ 1373427 h 2370204"/>
                  <a:gd name="connsiteX1707" fmla="*/ 615442 w 2397257"/>
                  <a:gd name="connsiteY1707" fmla="*/ 1393196 h 2370204"/>
                  <a:gd name="connsiteX1708" fmla="*/ 594112 w 2397257"/>
                  <a:gd name="connsiteY1708" fmla="*/ 1373427 h 2370204"/>
                  <a:gd name="connsiteX1709" fmla="*/ 615442 w 2397257"/>
                  <a:gd name="connsiteY1709" fmla="*/ 1353658 h 2370204"/>
                  <a:gd name="connsiteX1710" fmla="*/ 2087195 w 2397257"/>
                  <a:gd name="connsiteY1710" fmla="*/ 1351578 h 2370204"/>
                  <a:gd name="connsiteX1711" fmla="*/ 2105924 w 2397257"/>
                  <a:gd name="connsiteY1711" fmla="*/ 1370307 h 2370204"/>
                  <a:gd name="connsiteX1712" fmla="*/ 2087195 w 2397257"/>
                  <a:gd name="connsiteY1712" fmla="*/ 1389036 h 2370204"/>
                  <a:gd name="connsiteX1713" fmla="*/ 2068466 w 2397257"/>
                  <a:gd name="connsiteY1713" fmla="*/ 1370307 h 2370204"/>
                  <a:gd name="connsiteX1714" fmla="*/ 2087195 w 2397257"/>
                  <a:gd name="connsiteY1714" fmla="*/ 1351578 h 2370204"/>
                  <a:gd name="connsiteX1715" fmla="*/ 1782856 w 2397257"/>
                  <a:gd name="connsiteY1715" fmla="*/ 1351577 h 2370204"/>
                  <a:gd name="connsiteX1716" fmla="*/ 1801065 w 2397257"/>
                  <a:gd name="connsiteY1716" fmla="*/ 1370306 h 2370204"/>
                  <a:gd name="connsiteX1717" fmla="*/ 1782856 w 2397257"/>
                  <a:gd name="connsiteY1717" fmla="*/ 1389035 h 2370204"/>
                  <a:gd name="connsiteX1718" fmla="*/ 1764647 w 2397257"/>
                  <a:gd name="connsiteY1718" fmla="*/ 1370306 h 2370204"/>
                  <a:gd name="connsiteX1719" fmla="*/ 1782856 w 2397257"/>
                  <a:gd name="connsiteY1719" fmla="*/ 1351577 h 2370204"/>
                  <a:gd name="connsiteX1720" fmla="*/ 535845 w 2397257"/>
                  <a:gd name="connsiteY1720" fmla="*/ 1339092 h 2370204"/>
                  <a:gd name="connsiteX1721" fmla="*/ 556655 w 2397257"/>
                  <a:gd name="connsiteY1721" fmla="*/ 1358861 h 2370204"/>
                  <a:gd name="connsiteX1722" fmla="*/ 535845 w 2397257"/>
                  <a:gd name="connsiteY1722" fmla="*/ 1378630 h 2370204"/>
                  <a:gd name="connsiteX1723" fmla="*/ 515035 w 2397257"/>
                  <a:gd name="connsiteY1723" fmla="*/ 1358861 h 2370204"/>
                  <a:gd name="connsiteX1724" fmla="*/ 535845 w 2397257"/>
                  <a:gd name="connsiteY1724" fmla="*/ 1339092 h 2370204"/>
                  <a:gd name="connsiteX1725" fmla="*/ 155552 w 2397257"/>
                  <a:gd name="connsiteY1725" fmla="*/ 1339092 h 2370204"/>
                  <a:gd name="connsiteX1726" fmla="*/ 159194 w 2397257"/>
                  <a:gd name="connsiteY1726" fmla="*/ 1342734 h 2370204"/>
                  <a:gd name="connsiteX1727" fmla="*/ 155552 w 2397257"/>
                  <a:gd name="connsiteY1727" fmla="*/ 1346376 h 2370204"/>
                  <a:gd name="connsiteX1728" fmla="*/ 151910 w 2397257"/>
                  <a:gd name="connsiteY1728" fmla="*/ 1342734 h 2370204"/>
                  <a:gd name="connsiteX1729" fmla="*/ 155552 w 2397257"/>
                  <a:gd name="connsiteY1729" fmla="*/ 1339092 h 2370204"/>
                  <a:gd name="connsiteX1730" fmla="*/ 2165230 w 2397257"/>
                  <a:gd name="connsiteY1730" fmla="*/ 1337011 h 2370204"/>
                  <a:gd name="connsiteX1731" fmla="*/ 2182918 w 2397257"/>
                  <a:gd name="connsiteY1731" fmla="*/ 1353139 h 2370204"/>
                  <a:gd name="connsiteX1732" fmla="*/ 2165230 w 2397257"/>
                  <a:gd name="connsiteY1732" fmla="*/ 1369267 h 2370204"/>
                  <a:gd name="connsiteX1733" fmla="*/ 2147542 w 2397257"/>
                  <a:gd name="connsiteY1733" fmla="*/ 1353139 h 2370204"/>
                  <a:gd name="connsiteX1734" fmla="*/ 2165230 w 2397257"/>
                  <a:gd name="connsiteY1734" fmla="*/ 1337011 h 2370204"/>
                  <a:gd name="connsiteX1735" fmla="*/ 1637189 w 2397257"/>
                  <a:gd name="connsiteY1735" fmla="*/ 1333889 h 2370204"/>
                  <a:gd name="connsiteX1736" fmla="*/ 1640831 w 2397257"/>
                  <a:gd name="connsiteY1736" fmla="*/ 1337531 h 2370204"/>
                  <a:gd name="connsiteX1737" fmla="*/ 1637189 w 2397257"/>
                  <a:gd name="connsiteY1737" fmla="*/ 1341173 h 2370204"/>
                  <a:gd name="connsiteX1738" fmla="*/ 1633547 w 2397257"/>
                  <a:gd name="connsiteY1738" fmla="*/ 1337531 h 2370204"/>
                  <a:gd name="connsiteX1739" fmla="*/ 1637189 w 2397257"/>
                  <a:gd name="connsiteY1739" fmla="*/ 1333889 h 2370204"/>
                  <a:gd name="connsiteX1740" fmla="*/ 761108 w 2397257"/>
                  <a:gd name="connsiteY1740" fmla="*/ 1333889 h 2370204"/>
                  <a:gd name="connsiteX1741" fmla="*/ 769952 w 2397257"/>
                  <a:gd name="connsiteY1741" fmla="*/ 1341693 h 2370204"/>
                  <a:gd name="connsiteX1742" fmla="*/ 761108 w 2397257"/>
                  <a:gd name="connsiteY1742" fmla="*/ 1349497 h 2370204"/>
                  <a:gd name="connsiteX1743" fmla="*/ 752264 w 2397257"/>
                  <a:gd name="connsiteY1743" fmla="*/ 1341693 h 2370204"/>
                  <a:gd name="connsiteX1744" fmla="*/ 761108 w 2397257"/>
                  <a:gd name="connsiteY1744" fmla="*/ 1333889 h 2370204"/>
                  <a:gd name="connsiteX1745" fmla="*/ 1861932 w 2397257"/>
                  <a:gd name="connsiteY1745" fmla="*/ 1331808 h 2370204"/>
                  <a:gd name="connsiteX1746" fmla="*/ 1885343 w 2397257"/>
                  <a:gd name="connsiteY1746" fmla="*/ 1354178 h 2370204"/>
                  <a:gd name="connsiteX1747" fmla="*/ 1861932 w 2397257"/>
                  <a:gd name="connsiteY1747" fmla="*/ 1376548 h 2370204"/>
                  <a:gd name="connsiteX1748" fmla="*/ 1838521 w 2397257"/>
                  <a:gd name="connsiteY1748" fmla="*/ 1354178 h 2370204"/>
                  <a:gd name="connsiteX1749" fmla="*/ 1861932 w 2397257"/>
                  <a:gd name="connsiteY1749" fmla="*/ 1331808 h 2370204"/>
                  <a:gd name="connsiteX1750" fmla="*/ 458330 w 2397257"/>
                  <a:gd name="connsiteY1750" fmla="*/ 1324525 h 2370204"/>
                  <a:gd name="connsiteX1751" fmla="*/ 475498 w 2397257"/>
                  <a:gd name="connsiteY1751" fmla="*/ 1341693 h 2370204"/>
                  <a:gd name="connsiteX1752" fmla="*/ 458330 w 2397257"/>
                  <a:gd name="connsiteY1752" fmla="*/ 1358861 h 2370204"/>
                  <a:gd name="connsiteX1753" fmla="*/ 441162 w 2397257"/>
                  <a:gd name="connsiteY1753" fmla="*/ 1341693 h 2370204"/>
                  <a:gd name="connsiteX1754" fmla="*/ 458330 w 2397257"/>
                  <a:gd name="connsiteY1754" fmla="*/ 1324525 h 2370204"/>
                  <a:gd name="connsiteX1755" fmla="*/ 79596 w 2397257"/>
                  <a:gd name="connsiteY1755" fmla="*/ 1324525 h 2370204"/>
                  <a:gd name="connsiteX1756" fmla="*/ 82197 w 2397257"/>
                  <a:gd name="connsiteY1756" fmla="*/ 1326606 h 2370204"/>
                  <a:gd name="connsiteX1757" fmla="*/ 79596 w 2397257"/>
                  <a:gd name="connsiteY1757" fmla="*/ 1328687 h 2370204"/>
                  <a:gd name="connsiteX1758" fmla="*/ 76995 w 2397257"/>
                  <a:gd name="connsiteY1758" fmla="*/ 1326606 h 2370204"/>
                  <a:gd name="connsiteX1759" fmla="*/ 79596 w 2397257"/>
                  <a:gd name="connsiteY1759" fmla="*/ 1324525 h 2370204"/>
                  <a:gd name="connsiteX1760" fmla="*/ 2242225 w 2397257"/>
                  <a:gd name="connsiteY1760" fmla="*/ 1321404 h 2370204"/>
                  <a:gd name="connsiteX1761" fmla="*/ 2254711 w 2397257"/>
                  <a:gd name="connsiteY1761" fmla="*/ 1335451 h 2370204"/>
                  <a:gd name="connsiteX1762" fmla="*/ 2242225 w 2397257"/>
                  <a:gd name="connsiteY1762" fmla="*/ 1349498 h 2370204"/>
                  <a:gd name="connsiteX1763" fmla="*/ 2229739 w 2397257"/>
                  <a:gd name="connsiteY1763" fmla="*/ 1335451 h 2370204"/>
                  <a:gd name="connsiteX1764" fmla="*/ 2242225 w 2397257"/>
                  <a:gd name="connsiteY1764" fmla="*/ 1321404 h 2370204"/>
                  <a:gd name="connsiteX1765" fmla="*/ 1939967 w 2397257"/>
                  <a:gd name="connsiteY1765" fmla="*/ 1314120 h 2370204"/>
                  <a:gd name="connsiteX1766" fmla="*/ 1962337 w 2397257"/>
                  <a:gd name="connsiteY1766" fmla="*/ 1336490 h 2370204"/>
                  <a:gd name="connsiteX1767" fmla="*/ 1939967 w 2397257"/>
                  <a:gd name="connsiteY1767" fmla="*/ 1358860 h 2370204"/>
                  <a:gd name="connsiteX1768" fmla="*/ 1917597 w 2397257"/>
                  <a:gd name="connsiteY1768" fmla="*/ 1336490 h 2370204"/>
                  <a:gd name="connsiteX1769" fmla="*/ 1939967 w 2397257"/>
                  <a:gd name="connsiteY1769" fmla="*/ 1314120 h 2370204"/>
                  <a:gd name="connsiteX1770" fmla="*/ 2317139 w 2397257"/>
                  <a:gd name="connsiteY1770" fmla="*/ 1312039 h 2370204"/>
                  <a:gd name="connsiteX1771" fmla="*/ 2323382 w 2397257"/>
                  <a:gd name="connsiteY1771" fmla="*/ 1318282 h 2370204"/>
                  <a:gd name="connsiteX1772" fmla="*/ 2317139 w 2397257"/>
                  <a:gd name="connsiteY1772" fmla="*/ 1324525 h 2370204"/>
                  <a:gd name="connsiteX1773" fmla="*/ 2310896 w 2397257"/>
                  <a:gd name="connsiteY1773" fmla="*/ 1318282 h 2370204"/>
                  <a:gd name="connsiteX1774" fmla="*/ 2317139 w 2397257"/>
                  <a:gd name="connsiteY1774" fmla="*/ 1312039 h 2370204"/>
                  <a:gd name="connsiteX1775" fmla="*/ 1716264 w 2397257"/>
                  <a:gd name="connsiteY1775" fmla="*/ 1312039 h 2370204"/>
                  <a:gd name="connsiteX1776" fmla="*/ 1725108 w 2397257"/>
                  <a:gd name="connsiteY1776" fmla="*/ 1320363 h 2370204"/>
                  <a:gd name="connsiteX1777" fmla="*/ 1716264 w 2397257"/>
                  <a:gd name="connsiteY1777" fmla="*/ 1328687 h 2370204"/>
                  <a:gd name="connsiteX1778" fmla="*/ 1707420 w 2397257"/>
                  <a:gd name="connsiteY1778" fmla="*/ 1320363 h 2370204"/>
                  <a:gd name="connsiteX1779" fmla="*/ 1716264 w 2397257"/>
                  <a:gd name="connsiteY1779" fmla="*/ 1312039 h 2370204"/>
                  <a:gd name="connsiteX1780" fmla="*/ 680991 w 2397257"/>
                  <a:gd name="connsiteY1780" fmla="*/ 1308918 h 2370204"/>
                  <a:gd name="connsiteX1781" fmla="*/ 696078 w 2397257"/>
                  <a:gd name="connsiteY1781" fmla="*/ 1324005 h 2370204"/>
                  <a:gd name="connsiteX1782" fmla="*/ 680991 w 2397257"/>
                  <a:gd name="connsiteY1782" fmla="*/ 1339092 h 2370204"/>
                  <a:gd name="connsiteX1783" fmla="*/ 665904 w 2397257"/>
                  <a:gd name="connsiteY1783" fmla="*/ 1324005 h 2370204"/>
                  <a:gd name="connsiteX1784" fmla="*/ 680991 w 2397257"/>
                  <a:gd name="connsiteY1784" fmla="*/ 1308918 h 2370204"/>
                  <a:gd name="connsiteX1785" fmla="*/ 380294 w 2397257"/>
                  <a:gd name="connsiteY1785" fmla="*/ 1308918 h 2370204"/>
                  <a:gd name="connsiteX1786" fmla="*/ 396422 w 2397257"/>
                  <a:gd name="connsiteY1786" fmla="*/ 1325046 h 2370204"/>
                  <a:gd name="connsiteX1787" fmla="*/ 380294 w 2397257"/>
                  <a:gd name="connsiteY1787" fmla="*/ 1341174 h 2370204"/>
                  <a:gd name="connsiteX1788" fmla="*/ 364166 w 2397257"/>
                  <a:gd name="connsiteY1788" fmla="*/ 1325046 h 2370204"/>
                  <a:gd name="connsiteX1789" fmla="*/ 380294 w 2397257"/>
                  <a:gd name="connsiteY1789" fmla="*/ 1308918 h 2370204"/>
                  <a:gd name="connsiteX1790" fmla="*/ 906774 w 2397257"/>
                  <a:gd name="connsiteY1790" fmla="*/ 1306837 h 2370204"/>
                  <a:gd name="connsiteX1791" fmla="*/ 907294 w 2397257"/>
                  <a:gd name="connsiteY1791" fmla="*/ 1307357 h 2370204"/>
                  <a:gd name="connsiteX1792" fmla="*/ 906774 w 2397257"/>
                  <a:gd name="connsiteY1792" fmla="*/ 1307877 h 2370204"/>
                  <a:gd name="connsiteX1793" fmla="*/ 906254 w 2397257"/>
                  <a:gd name="connsiteY1793" fmla="*/ 1307357 h 2370204"/>
                  <a:gd name="connsiteX1794" fmla="*/ 906774 w 2397257"/>
                  <a:gd name="connsiteY1794" fmla="*/ 1306837 h 2370204"/>
                  <a:gd name="connsiteX1795" fmla="*/ 2394135 w 2397257"/>
                  <a:gd name="connsiteY1795" fmla="*/ 1299554 h 2370204"/>
                  <a:gd name="connsiteX1796" fmla="*/ 2395176 w 2397257"/>
                  <a:gd name="connsiteY1796" fmla="*/ 1302156 h 2370204"/>
                  <a:gd name="connsiteX1797" fmla="*/ 2394135 w 2397257"/>
                  <a:gd name="connsiteY1797" fmla="*/ 1304758 h 2370204"/>
                  <a:gd name="connsiteX1798" fmla="*/ 2393094 w 2397257"/>
                  <a:gd name="connsiteY1798" fmla="*/ 1302156 h 2370204"/>
                  <a:gd name="connsiteX1799" fmla="*/ 2394135 w 2397257"/>
                  <a:gd name="connsiteY1799" fmla="*/ 1299554 h 2370204"/>
                  <a:gd name="connsiteX1800" fmla="*/ 2018004 w 2397257"/>
                  <a:gd name="connsiteY1800" fmla="*/ 1299554 h 2370204"/>
                  <a:gd name="connsiteX1801" fmla="*/ 2039334 w 2397257"/>
                  <a:gd name="connsiteY1801" fmla="*/ 1319323 h 2370204"/>
                  <a:gd name="connsiteX1802" fmla="*/ 2018004 w 2397257"/>
                  <a:gd name="connsiteY1802" fmla="*/ 1339092 h 2370204"/>
                  <a:gd name="connsiteX1803" fmla="*/ 1996674 w 2397257"/>
                  <a:gd name="connsiteY1803" fmla="*/ 1319323 h 2370204"/>
                  <a:gd name="connsiteX1804" fmla="*/ 2018004 w 2397257"/>
                  <a:gd name="connsiteY1804" fmla="*/ 1299554 h 2370204"/>
                  <a:gd name="connsiteX1805" fmla="*/ 303299 w 2397257"/>
                  <a:gd name="connsiteY1805" fmla="*/ 1299554 h 2370204"/>
                  <a:gd name="connsiteX1806" fmla="*/ 314224 w 2397257"/>
                  <a:gd name="connsiteY1806" fmla="*/ 1310479 h 2370204"/>
                  <a:gd name="connsiteX1807" fmla="*/ 303299 w 2397257"/>
                  <a:gd name="connsiteY1807" fmla="*/ 1321404 h 2370204"/>
                  <a:gd name="connsiteX1808" fmla="*/ 292374 w 2397257"/>
                  <a:gd name="connsiteY1808" fmla="*/ 1310479 h 2370204"/>
                  <a:gd name="connsiteX1809" fmla="*/ 303299 w 2397257"/>
                  <a:gd name="connsiteY1809" fmla="*/ 1299554 h 2370204"/>
                  <a:gd name="connsiteX1810" fmla="*/ 828219 w 2397257"/>
                  <a:gd name="connsiteY1810" fmla="*/ 1289149 h 2370204"/>
                  <a:gd name="connsiteX1811" fmla="*/ 829260 w 2397257"/>
                  <a:gd name="connsiteY1811" fmla="*/ 1290710 h 2370204"/>
                  <a:gd name="connsiteX1812" fmla="*/ 828219 w 2397257"/>
                  <a:gd name="connsiteY1812" fmla="*/ 1292271 h 2370204"/>
                  <a:gd name="connsiteX1813" fmla="*/ 827178 w 2397257"/>
                  <a:gd name="connsiteY1813" fmla="*/ 1290710 h 2370204"/>
                  <a:gd name="connsiteX1814" fmla="*/ 828219 w 2397257"/>
                  <a:gd name="connsiteY1814" fmla="*/ 1289149 h 2370204"/>
                  <a:gd name="connsiteX1815" fmla="*/ 604516 w 2397257"/>
                  <a:gd name="connsiteY1815" fmla="*/ 1289149 h 2370204"/>
                  <a:gd name="connsiteX1816" fmla="*/ 624285 w 2397257"/>
                  <a:gd name="connsiteY1816" fmla="*/ 1307878 h 2370204"/>
                  <a:gd name="connsiteX1817" fmla="*/ 604516 w 2397257"/>
                  <a:gd name="connsiteY1817" fmla="*/ 1326607 h 2370204"/>
                  <a:gd name="connsiteX1818" fmla="*/ 584747 w 2397257"/>
                  <a:gd name="connsiteY1818" fmla="*/ 1307878 h 2370204"/>
                  <a:gd name="connsiteX1819" fmla="*/ 604516 w 2397257"/>
                  <a:gd name="connsiteY1819" fmla="*/ 1289149 h 2370204"/>
                  <a:gd name="connsiteX1820" fmla="*/ 1794300 w 2397257"/>
                  <a:gd name="connsiteY1820" fmla="*/ 1287068 h 2370204"/>
                  <a:gd name="connsiteX1821" fmla="*/ 1811468 w 2397257"/>
                  <a:gd name="connsiteY1821" fmla="*/ 1304236 h 2370204"/>
                  <a:gd name="connsiteX1822" fmla="*/ 1794300 w 2397257"/>
                  <a:gd name="connsiteY1822" fmla="*/ 1321404 h 2370204"/>
                  <a:gd name="connsiteX1823" fmla="*/ 1777132 w 2397257"/>
                  <a:gd name="connsiteY1823" fmla="*/ 1304236 h 2370204"/>
                  <a:gd name="connsiteX1824" fmla="*/ 1794300 w 2397257"/>
                  <a:gd name="connsiteY1824" fmla="*/ 1287068 h 2370204"/>
                  <a:gd name="connsiteX1825" fmla="*/ 1569557 w 2397257"/>
                  <a:gd name="connsiteY1825" fmla="*/ 1287068 h 2370204"/>
                  <a:gd name="connsiteX1826" fmla="*/ 1570077 w 2397257"/>
                  <a:gd name="connsiteY1826" fmla="*/ 1287588 h 2370204"/>
                  <a:gd name="connsiteX1827" fmla="*/ 1569557 w 2397257"/>
                  <a:gd name="connsiteY1827" fmla="*/ 1288108 h 2370204"/>
                  <a:gd name="connsiteX1828" fmla="*/ 1569037 w 2397257"/>
                  <a:gd name="connsiteY1828" fmla="*/ 1287588 h 2370204"/>
                  <a:gd name="connsiteX1829" fmla="*/ 1569557 w 2397257"/>
                  <a:gd name="connsiteY1829" fmla="*/ 1287068 h 2370204"/>
                  <a:gd name="connsiteX1830" fmla="*/ 2094479 w 2397257"/>
                  <a:gd name="connsiteY1830" fmla="*/ 1284988 h 2370204"/>
                  <a:gd name="connsiteX1831" fmla="*/ 2113208 w 2397257"/>
                  <a:gd name="connsiteY1831" fmla="*/ 1303197 h 2370204"/>
                  <a:gd name="connsiteX1832" fmla="*/ 2094479 w 2397257"/>
                  <a:gd name="connsiteY1832" fmla="*/ 1321406 h 2370204"/>
                  <a:gd name="connsiteX1833" fmla="*/ 2075750 w 2397257"/>
                  <a:gd name="connsiteY1833" fmla="*/ 1303197 h 2370204"/>
                  <a:gd name="connsiteX1834" fmla="*/ 2094479 w 2397257"/>
                  <a:gd name="connsiteY1834" fmla="*/ 1284988 h 2370204"/>
                  <a:gd name="connsiteX1835" fmla="*/ 226824 w 2397257"/>
                  <a:gd name="connsiteY1835" fmla="*/ 1284988 h 2370204"/>
                  <a:gd name="connsiteX1836" fmla="*/ 235148 w 2397257"/>
                  <a:gd name="connsiteY1836" fmla="*/ 1293312 h 2370204"/>
                  <a:gd name="connsiteX1837" fmla="*/ 226824 w 2397257"/>
                  <a:gd name="connsiteY1837" fmla="*/ 1301636 h 2370204"/>
                  <a:gd name="connsiteX1838" fmla="*/ 218500 w 2397257"/>
                  <a:gd name="connsiteY1838" fmla="*/ 1293312 h 2370204"/>
                  <a:gd name="connsiteX1839" fmla="*/ 226824 w 2397257"/>
                  <a:gd name="connsiteY1839" fmla="*/ 1284988 h 2370204"/>
                  <a:gd name="connsiteX1840" fmla="*/ 1645512 w 2397257"/>
                  <a:gd name="connsiteY1840" fmla="*/ 1269380 h 2370204"/>
                  <a:gd name="connsiteX1841" fmla="*/ 1648113 w 2397257"/>
                  <a:gd name="connsiteY1841" fmla="*/ 1270941 h 2370204"/>
                  <a:gd name="connsiteX1842" fmla="*/ 1645512 w 2397257"/>
                  <a:gd name="connsiteY1842" fmla="*/ 1272502 h 2370204"/>
                  <a:gd name="connsiteX1843" fmla="*/ 1642911 w 2397257"/>
                  <a:gd name="connsiteY1843" fmla="*/ 1270941 h 2370204"/>
                  <a:gd name="connsiteX1844" fmla="*/ 1645512 w 2397257"/>
                  <a:gd name="connsiteY1844" fmla="*/ 1269380 h 2370204"/>
                  <a:gd name="connsiteX1845" fmla="*/ 526481 w 2397257"/>
                  <a:gd name="connsiteY1845" fmla="*/ 1269380 h 2370204"/>
                  <a:gd name="connsiteX1846" fmla="*/ 547291 w 2397257"/>
                  <a:gd name="connsiteY1846" fmla="*/ 1291750 h 2370204"/>
                  <a:gd name="connsiteX1847" fmla="*/ 526481 w 2397257"/>
                  <a:gd name="connsiteY1847" fmla="*/ 1314120 h 2370204"/>
                  <a:gd name="connsiteX1848" fmla="*/ 505671 w 2397257"/>
                  <a:gd name="connsiteY1848" fmla="*/ 1291750 h 2370204"/>
                  <a:gd name="connsiteX1849" fmla="*/ 526481 w 2397257"/>
                  <a:gd name="connsiteY1849" fmla="*/ 1269380 h 2370204"/>
                  <a:gd name="connsiteX1850" fmla="*/ 151389 w 2397257"/>
                  <a:gd name="connsiteY1850" fmla="*/ 1269380 h 2370204"/>
                  <a:gd name="connsiteX1851" fmla="*/ 156071 w 2397257"/>
                  <a:gd name="connsiteY1851" fmla="*/ 1275623 h 2370204"/>
                  <a:gd name="connsiteX1852" fmla="*/ 151389 w 2397257"/>
                  <a:gd name="connsiteY1852" fmla="*/ 1281866 h 2370204"/>
                  <a:gd name="connsiteX1853" fmla="*/ 146707 w 2397257"/>
                  <a:gd name="connsiteY1853" fmla="*/ 1275623 h 2370204"/>
                  <a:gd name="connsiteX1854" fmla="*/ 151389 w 2397257"/>
                  <a:gd name="connsiteY1854" fmla="*/ 1269380 h 2370204"/>
                  <a:gd name="connsiteX1855" fmla="*/ 2169913 w 2397257"/>
                  <a:gd name="connsiteY1855" fmla="*/ 1267299 h 2370204"/>
                  <a:gd name="connsiteX1856" fmla="*/ 2187081 w 2397257"/>
                  <a:gd name="connsiteY1856" fmla="*/ 1286028 h 2370204"/>
                  <a:gd name="connsiteX1857" fmla="*/ 2169913 w 2397257"/>
                  <a:gd name="connsiteY1857" fmla="*/ 1304757 h 2370204"/>
                  <a:gd name="connsiteX1858" fmla="*/ 2152745 w 2397257"/>
                  <a:gd name="connsiteY1858" fmla="*/ 1286028 h 2370204"/>
                  <a:gd name="connsiteX1859" fmla="*/ 2169913 w 2397257"/>
                  <a:gd name="connsiteY1859" fmla="*/ 1267299 h 2370204"/>
                  <a:gd name="connsiteX1860" fmla="*/ 750184 w 2397257"/>
                  <a:gd name="connsiteY1860" fmla="*/ 1267299 h 2370204"/>
                  <a:gd name="connsiteX1861" fmla="*/ 757468 w 2397257"/>
                  <a:gd name="connsiteY1861" fmla="*/ 1274583 h 2370204"/>
                  <a:gd name="connsiteX1862" fmla="*/ 750184 w 2397257"/>
                  <a:gd name="connsiteY1862" fmla="*/ 1281867 h 2370204"/>
                  <a:gd name="connsiteX1863" fmla="*/ 742900 w 2397257"/>
                  <a:gd name="connsiteY1863" fmla="*/ 1274583 h 2370204"/>
                  <a:gd name="connsiteX1864" fmla="*/ 750184 w 2397257"/>
                  <a:gd name="connsiteY1864" fmla="*/ 1267299 h 2370204"/>
                  <a:gd name="connsiteX1865" fmla="*/ 1870776 w 2397257"/>
                  <a:gd name="connsiteY1865" fmla="*/ 1265218 h 2370204"/>
                  <a:gd name="connsiteX1866" fmla="*/ 1892626 w 2397257"/>
                  <a:gd name="connsiteY1866" fmla="*/ 1287068 h 2370204"/>
                  <a:gd name="connsiteX1867" fmla="*/ 1870776 w 2397257"/>
                  <a:gd name="connsiteY1867" fmla="*/ 1308918 h 2370204"/>
                  <a:gd name="connsiteX1868" fmla="*/ 1848926 w 2397257"/>
                  <a:gd name="connsiteY1868" fmla="*/ 1287068 h 2370204"/>
                  <a:gd name="connsiteX1869" fmla="*/ 1870776 w 2397257"/>
                  <a:gd name="connsiteY1869" fmla="*/ 1265218 h 2370204"/>
                  <a:gd name="connsiteX1870" fmla="*/ 75955 w 2397257"/>
                  <a:gd name="connsiteY1870" fmla="*/ 1257935 h 2370204"/>
                  <a:gd name="connsiteX1871" fmla="*/ 80117 w 2397257"/>
                  <a:gd name="connsiteY1871" fmla="*/ 1261577 h 2370204"/>
                  <a:gd name="connsiteX1872" fmla="*/ 75955 w 2397257"/>
                  <a:gd name="connsiteY1872" fmla="*/ 1265219 h 2370204"/>
                  <a:gd name="connsiteX1873" fmla="*/ 71793 w 2397257"/>
                  <a:gd name="connsiteY1873" fmla="*/ 1261577 h 2370204"/>
                  <a:gd name="connsiteX1874" fmla="*/ 75955 w 2397257"/>
                  <a:gd name="connsiteY1874" fmla="*/ 1257935 h 2370204"/>
                  <a:gd name="connsiteX1875" fmla="*/ 2245346 w 2397257"/>
                  <a:gd name="connsiteY1875" fmla="*/ 1254813 h 2370204"/>
                  <a:gd name="connsiteX1876" fmla="*/ 2258872 w 2397257"/>
                  <a:gd name="connsiteY1876" fmla="*/ 1268339 h 2370204"/>
                  <a:gd name="connsiteX1877" fmla="*/ 2245346 w 2397257"/>
                  <a:gd name="connsiteY1877" fmla="*/ 1281865 h 2370204"/>
                  <a:gd name="connsiteX1878" fmla="*/ 2231820 w 2397257"/>
                  <a:gd name="connsiteY1878" fmla="*/ 1268339 h 2370204"/>
                  <a:gd name="connsiteX1879" fmla="*/ 2245346 w 2397257"/>
                  <a:gd name="connsiteY1879" fmla="*/ 1254813 h 2370204"/>
                  <a:gd name="connsiteX1880" fmla="*/ 450526 w 2397257"/>
                  <a:gd name="connsiteY1880" fmla="*/ 1254813 h 2370204"/>
                  <a:gd name="connsiteX1881" fmla="*/ 470295 w 2397257"/>
                  <a:gd name="connsiteY1881" fmla="*/ 1274582 h 2370204"/>
                  <a:gd name="connsiteX1882" fmla="*/ 450526 w 2397257"/>
                  <a:gd name="connsiteY1882" fmla="*/ 1294351 h 2370204"/>
                  <a:gd name="connsiteX1883" fmla="*/ 430757 w 2397257"/>
                  <a:gd name="connsiteY1883" fmla="*/ 1274582 h 2370204"/>
                  <a:gd name="connsiteX1884" fmla="*/ 450526 w 2397257"/>
                  <a:gd name="connsiteY1884" fmla="*/ 1254813 h 2370204"/>
                  <a:gd name="connsiteX1885" fmla="*/ 1946211 w 2397257"/>
                  <a:gd name="connsiteY1885" fmla="*/ 1247530 h 2370204"/>
                  <a:gd name="connsiteX1886" fmla="*/ 1969622 w 2397257"/>
                  <a:gd name="connsiteY1886" fmla="*/ 1269900 h 2370204"/>
                  <a:gd name="connsiteX1887" fmla="*/ 1946211 w 2397257"/>
                  <a:gd name="connsiteY1887" fmla="*/ 1292270 h 2370204"/>
                  <a:gd name="connsiteX1888" fmla="*/ 1922800 w 2397257"/>
                  <a:gd name="connsiteY1888" fmla="*/ 1269900 h 2370204"/>
                  <a:gd name="connsiteX1889" fmla="*/ 1946211 w 2397257"/>
                  <a:gd name="connsiteY1889" fmla="*/ 1247530 h 2370204"/>
                  <a:gd name="connsiteX1890" fmla="*/ 1721988 w 2397257"/>
                  <a:gd name="connsiteY1890" fmla="*/ 1247530 h 2370204"/>
                  <a:gd name="connsiteX1891" fmla="*/ 1729272 w 2397257"/>
                  <a:gd name="connsiteY1891" fmla="*/ 1254814 h 2370204"/>
                  <a:gd name="connsiteX1892" fmla="*/ 1721988 w 2397257"/>
                  <a:gd name="connsiteY1892" fmla="*/ 1262098 h 2370204"/>
                  <a:gd name="connsiteX1893" fmla="*/ 1714704 w 2397257"/>
                  <a:gd name="connsiteY1893" fmla="*/ 1254814 h 2370204"/>
                  <a:gd name="connsiteX1894" fmla="*/ 1721988 w 2397257"/>
                  <a:gd name="connsiteY1894" fmla="*/ 1247530 h 2370204"/>
                  <a:gd name="connsiteX1895" fmla="*/ 2320781 w 2397257"/>
                  <a:gd name="connsiteY1895" fmla="*/ 1245449 h 2370204"/>
                  <a:gd name="connsiteX1896" fmla="*/ 2325463 w 2397257"/>
                  <a:gd name="connsiteY1896" fmla="*/ 1251692 h 2370204"/>
                  <a:gd name="connsiteX1897" fmla="*/ 2320781 w 2397257"/>
                  <a:gd name="connsiteY1897" fmla="*/ 1257935 h 2370204"/>
                  <a:gd name="connsiteX1898" fmla="*/ 2316099 w 2397257"/>
                  <a:gd name="connsiteY1898" fmla="*/ 1251692 h 2370204"/>
                  <a:gd name="connsiteX1899" fmla="*/ 2320781 w 2397257"/>
                  <a:gd name="connsiteY1899" fmla="*/ 1245449 h 2370204"/>
                  <a:gd name="connsiteX1900" fmla="*/ 674228 w 2397257"/>
                  <a:gd name="connsiteY1900" fmla="*/ 1245449 h 2370204"/>
                  <a:gd name="connsiteX1901" fmla="*/ 687754 w 2397257"/>
                  <a:gd name="connsiteY1901" fmla="*/ 1258975 h 2370204"/>
                  <a:gd name="connsiteX1902" fmla="*/ 674228 w 2397257"/>
                  <a:gd name="connsiteY1902" fmla="*/ 1272501 h 2370204"/>
                  <a:gd name="connsiteX1903" fmla="*/ 660702 w 2397257"/>
                  <a:gd name="connsiteY1903" fmla="*/ 1258975 h 2370204"/>
                  <a:gd name="connsiteX1904" fmla="*/ 674228 w 2397257"/>
                  <a:gd name="connsiteY1904" fmla="*/ 1245449 h 2370204"/>
                  <a:gd name="connsiteX1905" fmla="*/ 375092 w 2397257"/>
                  <a:gd name="connsiteY1905" fmla="*/ 1242327 h 2370204"/>
                  <a:gd name="connsiteX1906" fmla="*/ 391220 w 2397257"/>
                  <a:gd name="connsiteY1906" fmla="*/ 1258455 h 2370204"/>
                  <a:gd name="connsiteX1907" fmla="*/ 375092 w 2397257"/>
                  <a:gd name="connsiteY1907" fmla="*/ 1274583 h 2370204"/>
                  <a:gd name="connsiteX1908" fmla="*/ 358964 w 2397257"/>
                  <a:gd name="connsiteY1908" fmla="*/ 1258455 h 2370204"/>
                  <a:gd name="connsiteX1909" fmla="*/ 375092 w 2397257"/>
                  <a:gd name="connsiteY1909" fmla="*/ 1242327 h 2370204"/>
                  <a:gd name="connsiteX1910" fmla="*/ 1561 w 2397257"/>
                  <a:gd name="connsiteY1910" fmla="*/ 1242327 h 2370204"/>
                  <a:gd name="connsiteX1911" fmla="*/ 3122 w 2397257"/>
                  <a:gd name="connsiteY1911" fmla="*/ 1243888 h 2370204"/>
                  <a:gd name="connsiteX1912" fmla="*/ 1561 w 2397257"/>
                  <a:gd name="connsiteY1912" fmla="*/ 1245449 h 2370204"/>
                  <a:gd name="connsiteX1913" fmla="*/ 0 w 2397257"/>
                  <a:gd name="connsiteY1913" fmla="*/ 1243888 h 2370204"/>
                  <a:gd name="connsiteX1914" fmla="*/ 1561 w 2397257"/>
                  <a:gd name="connsiteY1914" fmla="*/ 1242327 h 2370204"/>
                  <a:gd name="connsiteX1915" fmla="*/ 2396216 w 2397257"/>
                  <a:gd name="connsiteY1915" fmla="*/ 1232963 h 2370204"/>
                  <a:gd name="connsiteX1916" fmla="*/ 2397257 w 2397257"/>
                  <a:gd name="connsiteY1916" fmla="*/ 1234004 h 2370204"/>
                  <a:gd name="connsiteX1917" fmla="*/ 2396216 w 2397257"/>
                  <a:gd name="connsiteY1917" fmla="*/ 1235045 h 2370204"/>
                  <a:gd name="connsiteX1918" fmla="*/ 2395175 w 2397257"/>
                  <a:gd name="connsiteY1918" fmla="*/ 1234004 h 2370204"/>
                  <a:gd name="connsiteX1919" fmla="*/ 2396216 w 2397257"/>
                  <a:gd name="connsiteY1919" fmla="*/ 1232963 h 2370204"/>
                  <a:gd name="connsiteX1920" fmla="*/ 2021645 w 2397257"/>
                  <a:gd name="connsiteY1920" fmla="*/ 1232963 h 2370204"/>
                  <a:gd name="connsiteX1921" fmla="*/ 2041414 w 2397257"/>
                  <a:gd name="connsiteY1921" fmla="*/ 1253773 h 2370204"/>
                  <a:gd name="connsiteX1922" fmla="*/ 2021645 w 2397257"/>
                  <a:gd name="connsiteY1922" fmla="*/ 1274583 h 2370204"/>
                  <a:gd name="connsiteX1923" fmla="*/ 2001876 w 2397257"/>
                  <a:gd name="connsiteY1923" fmla="*/ 1253773 h 2370204"/>
                  <a:gd name="connsiteX1924" fmla="*/ 2021645 w 2397257"/>
                  <a:gd name="connsiteY1924" fmla="*/ 1232963 h 2370204"/>
                  <a:gd name="connsiteX1925" fmla="*/ 299658 w 2397257"/>
                  <a:gd name="connsiteY1925" fmla="*/ 1229842 h 2370204"/>
                  <a:gd name="connsiteX1926" fmla="*/ 312144 w 2397257"/>
                  <a:gd name="connsiteY1926" fmla="*/ 1242328 h 2370204"/>
                  <a:gd name="connsiteX1927" fmla="*/ 299658 w 2397257"/>
                  <a:gd name="connsiteY1927" fmla="*/ 1254814 h 2370204"/>
                  <a:gd name="connsiteX1928" fmla="*/ 287172 w 2397257"/>
                  <a:gd name="connsiteY1928" fmla="*/ 1242328 h 2370204"/>
                  <a:gd name="connsiteX1929" fmla="*/ 299658 w 2397257"/>
                  <a:gd name="connsiteY1929" fmla="*/ 1229842 h 2370204"/>
                  <a:gd name="connsiteX1930" fmla="*/ 825618 w 2397257"/>
                  <a:gd name="connsiteY1930" fmla="*/ 1222558 h 2370204"/>
                  <a:gd name="connsiteX1931" fmla="*/ 827179 w 2397257"/>
                  <a:gd name="connsiteY1931" fmla="*/ 1224119 h 2370204"/>
                  <a:gd name="connsiteX1932" fmla="*/ 825618 w 2397257"/>
                  <a:gd name="connsiteY1932" fmla="*/ 1225680 h 2370204"/>
                  <a:gd name="connsiteX1933" fmla="*/ 824057 w 2397257"/>
                  <a:gd name="connsiteY1933" fmla="*/ 1224119 h 2370204"/>
                  <a:gd name="connsiteX1934" fmla="*/ 825618 w 2397257"/>
                  <a:gd name="connsiteY1934" fmla="*/ 1222558 h 2370204"/>
                  <a:gd name="connsiteX1935" fmla="*/ 599314 w 2397257"/>
                  <a:gd name="connsiteY1935" fmla="*/ 1222558 h 2370204"/>
                  <a:gd name="connsiteX1936" fmla="*/ 619083 w 2397257"/>
                  <a:gd name="connsiteY1936" fmla="*/ 1241287 h 2370204"/>
                  <a:gd name="connsiteX1937" fmla="*/ 599314 w 2397257"/>
                  <a:gd name="connsiteY1937" fmla="*/ 1260016 h 2370204"/>
                  <a:gd name="connsiteX1938" fmla="*/ 579545 w 2397257"/>
                  <a:gd name="connsiteY1938" fmla="*/ 1241287 h 2370204"/>
                  <a:gd name="connsiteX1939" fmla="*/ 599314 w 2397257"/>
                  <a:gd name="connsiteY1939" fmla="*/ 1222558 h 2370204"/>
                  <a:gd name="connsiteX1940" fmla="*/ 1797422 w 2397257"/>
                  <a:gd name="connsiteY1940" fmla="*/ 1220477 h 2370204"/>
                  <a:gd name="connsiteX1941" fmla="*/ 1813550 w 2397257"/>
                  <a:gd name="connsiteY1941" fmla="*/ 1236605 h 2370204"/>
                  <a:gd name="connsiteX1942" fmla="*/ 1797422 w 2397257"/>
                  <a:gd name="connsiteY1942" fmla="*/ 1252733 h 2370204"/>
                  <a:gd name="connsiteX1943" fmla="*/ 1781294 w 2397257"/>
                  <a:gd name="connsiteY1943" fmla="*/ 1236605 h 2370204"/>
                  <a:gd name="connsiteX1944" fmla="*/ 1797422 w 2397257"/>
                  <a:gd name="connsiteY1944" fmla="*/ 1220477 h 2370204"/>
                  <a:gd name="connsiteX1945" fmla="*/ 2095519 w 2397257"/>
                  <a:gd name="connsiteY1945" fmla="*/ 1215276 h 2370204"/>
                  <a:gd name="connsiteX1946" fmla="*/ 2115288 w 2397257"/>
                  <a:gd name="connsiteY1946" fmla="*/ 1235045 h 2370204"/>
                  <a:gd name="connsiteX1947" fmla="*/ 2095519 w 2397257"/>
                  <a:gd name="connsiteY1947" fmla="*/ 1254814 h 2370204"/>
                  <a:gd name="connsiteX1948" fmla="*/ 2075750 w 2397257"/>
                  <a:gd name="connsiteY1948" fmla="*/ 1235045 h 2370204"/>
                  <a:gd name="connsiteX1949" fmla="*/ 2095519 w 2397257"/>
                  <a:gd name="connsiteY1949" fmla="*/ 1215276 h 2370204"/>
                  <a:gd name="connsiteX1950" fmla="*/ 225264 w 2397257"/>
                  <a:gd name="connsiteY1950" fmla="*/ 1215276 h 2370204"/>
                  <a:gd name="connsiteX1951" fmla="*/ 235149 w 2397257"/>
                  <a:gd name="connsiteY1951" fmla="*/ 1225161 h 2370204"/>
                  <a:gd name="connsiteX1952" fmla="*/ 225264 w 2397257"/>
                  <a:gd name="connsiteY1952" fmla="*/ 1235046 h 2370204"/>
                  <a:gd name="connsiteX1953" fmla="*/ 215379 w 2397257"/>
                  <a:gd name="connsiteY1953" fmla="*/ 1225161 h 2370204"/>
                  <a:gd name="connsiteX1954" fmla="*/ 225264 w 2397257"/>
                  <a:gd name="connsiteY1954" fmla="*/ 1215276 h 2370204"/>
                  <a:gd name="connsiteX1955" fmla="*/ 149829 w 2397257"/>
                  <a:gd name="connsiteY1955" fmla="*/ 1202790 h 2370204"/>
                  <a:gd name="connsiteX1956" fmla="*/ 156072 w 2397257"/>
                  <a:gd name="connsiteY1956" fmla="*/ 1209033 h 2370204"/>
                  <a:gd name="connsiteX1957" fmla="*/ 149829 w 2397257"/>
                  <a:gd name="connsiteY1957" fmla="*/ 1215276 h 2370204"/>
                  <a:gd name="connsiteX1958" fmla="*/ 143586 w 2397257"/>
                  <a:gd name="connsiteY1958" fmla="*/ 1209033 h 2370204"/>
                  <a:gd name="connsiteX1959" fmla="*/ 149829 w 2397257"/>
                  <a:gd name="connsiteY1959" fmla="*/ 1202790 h 2370204"/>
                  <a:gd name="connsiteX1960" fmla="*/ 1647073 w 2397257"/>
                  <a:gd name="connsiteY1960" fmla="*/ 1202789 h 2370204"/>
                  <a:gd name="connsiteX1961" fmla="*/ 1648114 w 2397257"/>
                  <a:gd name="connsiteY1961" fmla="*/ 1204350 h 2370204"/>
                  <a:gd name="connsiteX1962" fmla="*/ 1647073 w 2397257"/>
                  <a:gd name="connsiteY1962" fmla="*/ 1205911 h 2370204"/>
                  <a:gd name="connsiteX1963" fmla="*/ 1646032 w 2397257"/>
                  <a:gd name="connsiteY1963" fmla="*/ 1204350 h 2370204"/>
                  <a:gd name="connsiteX1964" fmla="*/ 1647073 w 2397257"/>
                  <a:gd name="connsiteY1964" fmla="*/ 1202789 h 2370204"/>
                  <a:gd name="connsiteX1965" fmla="*/ 524920 w 2397257"/>
                  <a:gd name="connsiteY1965" fmla="*/ 1202789 h 2370204"/>
                  <a:gd name="connsiteX1966" fmla="*/ 547290 w 2397257"/>
                  <a:gd name="connsiteY1966" fmla="*/ 1224119 h 2370204"/>
                  <a:gd name="connsiteX1967" fmla="*/ 524920 w 2397257"/>
                  <a:gd name="connsiteY1967" fmla="*/ 1245449 h 2370204"/>
                  <a:gd name="connsiteX1968" fmla="*/ 502550 w 2397257"/>
                  <a:gd name="connsiteY1968" fmla="*/ 1224119 h 2370204"/>
                  <a:gd name="connsiteX1969" fmla="*/ 524920 w 2397257"/>
                  <a:gd name="connsiteY1969" fmla="*/ 1202789 h 2370204"/>
                  <a:gd name="connsiteX1970" fmla="*/ 2171474 w 2397257"/>
                  <a:gd name="connsiteY1970" fmla="*/ 1200709 h 2370204"/>
                  <a:gd name="connsiteX1971" fmla="*/ 2190203 w 2397257"/>
                  <a:gd name="connsiteY1971" fmla="*/ 1218918 h 2370204"/>
                  <a:gd name="connsiteX1972" fmla="*/ 2171474 w 2397257"/>
                  <a:gd name="connsiteY1972" fmla="*/ 1237127 h 2370204"/>
                  <a:gd name="connsiteX1973" fmla="*/ 2152745 w 2397257"/>
                  <a:gd name="connsiteY1973" fmla="*/ 1218918 h 2370204"/>
                  <a:gd name="connsiteX1974" fmla="*/ 2171474 w 2397257"/>
                  <a:gd name="connsiteY1974" fmla="*/ 1200709 h 2370204"/>
                  <a:gd name="connsiteX1975" fmla="*/ 750184 w 2397257"/>
                  <a:gd name="connsiteY1975" fmla="*/ 1200708 h 2370204"/>
                  <a:gd name="connsiteX1976" fmla="*/ 755387 w 2397257"/>
                  <a:gd name="connsiteY1976" fmla="*/ 1206951 h 2370204"/>
                  <a:gd name="connsiteX1977" fmla="*/ 750184 w 2397257"/>
                  <a:gd name="connsiteY1977" fmla="*/ 1213194 h 2370204"/>
                  <a:gd name="connsiteX1978" fmla="*/ 744981 w 2397257"/>
                  <a:gd name="connsiteY1978" fmla="*/ 1206951 h 2370204"/>
                  <a:gd name="connsiteX1979" fmla="*/ 750184 w 2397257"/>
                  <a:gd name="connsiteY1979" fmla="*/ 1200708 h 2370204"/>
                  <a:gd name="connsiteX1980" fmla="*/ 1872337 w 2397257"/>
                  <a:gd name="connsiteY1980" fmla="*/ 1197587 h 2370204"/>
                  <a:gd name="connsiteX1981" fmla="*/ 1895748 w 2397257"/>
                  <a:gd name="connsiteY1981" fmla="*/ 1219957 h 2370204"/>
                  <a:gd name="connsiteX1982" fmla="*/ 1872337 w 2397257"/>
                  <a:gd name="connsiteY1982" fmla="*/ 1242327 h 2370204"/>
                  <a:gd name="connsiteX1983" fmla="*/ 1848926 w 2397257"/>
                  <a:gd name="connsiteY1983" fmla="*/ 1219957 h 2370204"/>
                  <a:gd name="connsiteX1984" fmla="*/ 1872337 w 2397257"/>
                  <a:gd name="connsiteY1984" fmla="*/ 1197587 h 2370204"/>
                  <a:gd name="connsiteX1985" fmla="*/ 2245346 w 2397257"/>
                  <a:gd name="connsiteY1985" fmla="*/ 1188223 h 2370204"/>
                  <a:gd name="connsiteX1986" fmla="*/ 2258872 w 2397257"/>
                  <a:gd name="connsiteY1986" fmla="*/ 1201749 h 2370204"/>
                  <a:gd name="connsiteX1987" fmla="*/ 2245346 w 2397257"/>
                  <a:gd name="connsiteY1987" fmla="*/ 1215275 h 2370204"/>
                  <a:gd name="connsiteX1988" fmla="*/ 2231820 w 2397257"/>
                  <a:gd name="connsiteY1988" fmla="*/ 1201749 h 2370204"/>
                  <a:gd name="connsiteX1989" fmla="*/ 2245346 w 2397257"/>
                  <a:gd name="connsiteY1989" fmla="*/ 1188223 h 2370204"/>
                  <a:gd name="connsiteX1990" fmla="*/ 450526 w 2397257"/>
                  <a:gd name="connsiteY1990" fmla="*/ 1188223 h 2370204"/>
                  <a:gd name="connsiteX1991" fmla="*/ 470295 w 2397257"/>
                  <a:gd name="connsiteY1991" fmla="*/ 1207992 h 2370204"/>
                  <a:gd name="connsiteX1992" fmla="*/ 450526 w 2397257"/>
                  <a:gd name="connsiteY1992" fmla="*/ 1227761 h 2370204"/>
                  <a:gd name="connsiteX1993" fmla="*/ 430757 w 2397257"/>
                  <a:gd name="connsiteY1993" fmla="*/ 1207992 h 2370204"/>
                  <a:gd name="connsiteX1994" fmla="*/ 450526 w 2397257"/>
                  <a:gd name="connsiteY1994" fmla="*/ 1188223 h 2370204"/>
                  <a:gd name="connsiteX1995" fmla="*/ 75955 w 2397257"/>
                  <a:gd name="connsiteY1995" fmla="*/ 1188223 h 2370204"/>
                  <a:gd name="connsiteX1996" fmla="*/ 80117 w 2397257"/>
                  <a:gd name="connsiteY1996" fmla="*/ 1191865 h 2370204"/>
                  <a:gd name="connsiteX1997" fmla="*/ 75955 w 2397257"/>
                  <a:gd name="connsiteY1997" fmla="*/ 1195507 h 2370204"/>
                  <a:gd name="connsiteX1998" fmla="*/ 71793 w 2397257"/>
                  <a:gd name="connsiteY1998" fmla="*/ 1191865 h 2370204"/>
                  <a:gd name="connsiteX1999" fmla="*/ 75955 w 2397257"/>
                  <a:gd name="connsiteY1999" fmla="*/ 1188223 h 2370204"/>
                  <a:gd name="connsiteX2000" fmla="*/ 1719907 w 2397257"/>
                  <a:gd name="connsiteY2000" fmla="*/ 1180939 h 2370204"/>
                  <a:gd name="connsiteX2001" fmla="*/ 1727191 w 2397257"/>
                  <a:gd name="connsiteY2001" fmla="*/ 1187182 h 2370204"/>
                  <a:gd name="connsiteX2002" fmla="*/ 1719907 w 2397257"/>
                  <a:gd name="connsiteY2002" fmla="*/ 1193425 h 2370204"/>
                  <a:gd name="connsiteX2003" fmla="*/ 1712623 w 2397257"/>
                  <a:gd name="connsiteY2003" fmla="*/ 1187182 h 2370204"/>
                  <a:gd name="connsiteX2004" fmla="*/ 1719907 w 2397257"/>
                  <a:gd name="connsiteY2004" fmla="*/ 1180939 h 2370204"/>
                  <a:gd name="connsiteX2005" fmla="*/ 2319741 w 2397257"/>
                  <a:gd name="connsiteY2005" fmla="*/ 1177818 h 2370204"/>
                  <a:gd name="connsiteX2006" fmla="*/ 2325464 w 2397257"/>
                  <a:gd name="connsiteY2006" fmla="*/ 1184061 h 2370204"/>
                  <a:gd name="connsiteX2007" fmla="*/ 2319741 w 2397257"/>
                  <a:gd name="connsiteY2007" fmla="*/ 1190304 h 2370204"/>
                  <a:gd name="connsiteX2008" fmla="*/ 2314018 w 2397257"/>
                  <a:gd name="connsiteY2008" fmla="*/ 1184061 h 2370204"/>
                  <a:gd name="connsiteX2009" fmla="*/ 2319741 w 2397257"/>
                  <a:gd name="connsiteY2009" fmla="*/ 1177818 h 2370204"/>
                  <a:gd name="connsiteX2010" fmla="*/ 1946211 w 2397257"/>
                  <a:gd name="connsiteY2010" fmla="*/ 1177818 h 2370204"/>
                  <a:gd name="connsiteX2011" fmla="*/ 1969622 w 2397257"/>
                  <a:gd name="connsiteY2011" fmla="*/ 1202790 h 2370204"/>
                  <a:gd name="connsiteX2012" fmla="*/ 1946211 w 2397257"/>
                  <a:gd name="connsiteY2012" fmla="*/ 1227762 h 2370204"/>
                  <a:gd name="connsiteX2013" fmla="*/ 1922800 w 2397257"/>
                  <a:gd name="connsiteY2013" fmla="*/ 1202790 h 2370204"/>
                  <a:gd name="connsiteX2014" fmla="*/ 1946211 w 2397257"/>
                  <a:gd name="connsiteY2014" fmla="*/ 1177818 h 2370204"/>
                  <a:gd name="connsiteX2015" fmla="*/ 677350 w 2397257"/>
                  <a:gd name="connsiteY2015" fmla="*/ 1177818 h 2370204"/>
                  <a:gd name="connsiteX2016" fmla="*/ 690876 w 2397257"/>
                  <a:gd name="connsiteY2016" fmla="*/ 1190304 h 2370204"/>
                  <a:gd name="connsiteX2017" fmla="*/ 677350 w 2397257"/>
                  <a:gd name="connsiteY2017" fmla="*/ 1202790 h 2370204"/>
                  <a:gd name="connsiteX2018" fmla="*/ 663824 w 2397257"/>
                  <a:gd name="connsiteY2018" fmla="*/ 1190304 h 2370204"/>
                  <a:gd name="connsiteX2019" fmla="*/ 677350 w 2397257"/>
                  <a:gd name="connsiteY2019" fmla="*/ 1177818 h 2370204"/>
                  <a:gd name="connsiteX2020" fmla="*/ 376652 w 2397257"/>
                  <a:gd name="connsiteY2020" fmla="*/ 1175737 h 2370204"/>
                  <a:gd name="connsiteX2021" fmla="*/ 394340 w 2397257"/>
                  <a:gd name="connsiteY2021" fmla="*/ 1191865 h 2370204"/>
                  <a:gd name="connsiteX2022" fmla="*/ 376652 w 2397257"/>
                  <a:gd name="connsiteY2022" fmla="*/ 1207993 h 2370204"/>
                  <a:gd name="connsiteX2023" fmla="*/ 358964 w 2397257"/>
                  <a:gd name="connsiteY2023" fmla="*/ 1191865 h 2370204"/>
                  <a:gd name="connsiteX2024" fmla="*/ 376652 w 2397257"/>
                  <a:gd name="connsiteY2024" fmla="*/ 1175737 h 2370204"/>
                  <a:gd name="connsiteX2025" fmla="*/ 1561 w 2397257"/>
                  <a:gd name="connsiteY2025" fmla="*/ 1175737 h 2370204"/>
                  <a:gd name="connsiteX2026" fmla="*/ 3122 w 2397257"/>
                  <a:gd name="connsiteY2026" fmla="*/ 1176778 h 2370204"/>
                  <a:gd name="connsiteX2027" fmla="*/ 1561 w 2397257"/>
                  <a:gd name="connsiteY2027" fmla="*/ 1177819 h 2370204"/>
                  <a:gd name="connsiteX2028" fmla="*/ 0 w 2397257"/>
                  <a:gd name="connsiteY2028" fmla="*/ 1176778 h 2370204"/>
                  <a:gd name="connsiteX2029" fmla="*/ 1561 w 2397257"/>
                  <a:gd name="connsiteY2029" fmla="*/ 1175737 h 2370204"/>
                  <a:gd name="connsiteX2030" fmla="*/ 2394135 w 2397257"/>
                  <a:gd name="connsiteY2030" fmla="*/ 1166373 h 2370204"/>
                  <a:gd name="connsiteX2031" fmla="*/ 2395176 w 2397257"/>
                  <a:gd name="connsiteY2031" fmla="*/ 1167414 h 2370204"/>
                  <a:gd name="connsiteX2032" fmla="*/ 2394135 w 2397257"/>
                  <a:gd name="connsiteY2032" fmla="*/ 1168455 h 2370204"/>
                  <a:gd name="connsiteX2033" fmla="*/ 2393094 w 2397257"/>
                  <a:gd name="connsiteY2033" fmla="*/ 1167414 h 2370204"/>
                  <a:gd name="connsiteX2034" fmla="*/ 2394135 w 2397257"/>
                  <a:gd name="connsiteY2034" fmla="*/ 1166373 h 2370204"/>
                  <a:gd name="connsiteX2035" fmla="*/ 2020605 w 2397257"/>
                  <a:gd name="connsiteY2035" fmla="*/ 1166373 h 2370204"/>
                  <a:gd name="connsiteX2036" fmla="*/ 2041415 w 2397257"/>
                  <a:gd name="connsiteY2036" fmla="*/ 1187183 h 2370204"/>
                  <a:gd name="connsiteX2037" fmla="*/ 2020605 w 2397257"/>
                  <a:gd name="connsiteY2037" fmla="*/ 1207993 h 2370204"/>
                  <a:gd name="connsiteX2038" fmla="*/ 1999795 w 2397257"/>
                  <a:gd name="connsiteY2038" fmla="*/ 1187183 h 2370204"/>
                  <a:gd name="connsiteX2039" fmla="*/ 2020605 w 2397257"/>
                  <a:gd name="connsiteY2039" fmla="*/ 1166373 h 2370204"/>
                  <a:gd name="connsiteX2040" fmla="*/ 302259 w 2397257"/>
                  <a:gd name="connsiteY2040" fmla="*/ 1163252 h 2370204"/>
                  <a:gd name="connsiteX2041" fmla="*/ 314225 w 2397257"/>
                  <a:gd name="connsiteY2041" fmla="*/ 1175738 h 2370204"/>
                  <a:gd name="connsiteX2042" fmla="*/ 302259 w 2397257"/>
                  <a:gd name="connsiteY2042" fmla="*/ 1188224 h 2370204"/>
                  <a:gd name="connsiteX2043" fmla="*/ 290293 w 2397257"/>
                  <a:gd name="connsiteY2043" fmla="*/ 1175738 h 2370204"/>
                  <a:gd name="connsiteX2044" fmla="*/ 302259 w 2397257"/>
                  <a:gd name="connsiteY2044" fmla="*/ 1163252 h 2370204"/>
                  <a:gd name="connsiteX2045" fmla="*/ 832901 w 2397257"/>
                  <a:gd name="connsiteY2045" fmla="*/ 1155968 h 2370204"/>
                  <a:gd name="connsiteX2046" fmla="*/ 834462 w 2397257"/>
                  <a:gd name="connsiteY2046" fmla="*/ 1157009 h 2370204"/>
                  <a:gd name="connsiteX2047" fmla="*/ 832901 w 2397257"/>
                  <a:gd name="connsiteY2047" fmla="*/ 1158050 h 2370204"/>
                  <a:gd name="connsiteX2048" fmla="*/ 831340 w 2397257"/>
                  <a:gd name="connsiteY2048" fmla="*/ 1157009 h 2370204"/>
                  <a:gd name="connsiteX2049" fmla="*/ 832901 w 2397257"/>
                  <a:gd name="connsiteY2049" fmla="*/ 1155968 h 2370204"/>
                  <a:gd name="connsiteX2050" fmla="*/ 602956 w 2397257"/>
                  <a:gd name="connsiteY2050" fmla="*/ 1155968 h 2370204"/>
                  <a:gd name="connsiteX2051" fmla="*/ 621165 w 2397257"/>
                  <a:gd name="connsiteY2051" fmla="*/ 1174697 h 2370204"/>
                  <a:gd name="connsiteX2052" fmla="*/ 602956 w 2397257"/>
                  <a:gd name="connsiteY2052" fmla="*/ 1193426 h 2370204"/>
                  <a:gd name="connsiteX2053" fmla="*/ 584747 w 2397257"/>
                  <a:gd name="connsiteY2053" fmla="*/ 1174697 h 2370204"/>
                  <a:gd name="connsiteX2054" fmla="*/ 602956 w 2397257"/>
                  <a:gd name="connsiteY2054" fmla="*/ 1155968 h 2370204"/>
                  <a:gd name="connsiteX2055" fmla="*/ 1794300 w 2397257"/>
                  <a:gd name="connsiteY2055" fmla="*/ 1153887 h 2370204"/>
                  <a:gd name="connsiteX2056" fmla="*/ 1811468 w 2397257"/>
                  <a:gd name="connsiteY2056" fmla="*/ 1170015 h 2370204"/>
                  <a:gd name="connsiteX2057" fmla="*/ 1794300 w 2397257"/>
                  <a:gd name="connsiteY2057" fmla="*/ 1186143 h 2370204"/>
                  <a:gd name="connsiteX2058" fmla="*/ 1777132 w 2397257"/>
                  <a:gd name="connsiteY2058" fmla="*/ 1170015 h 2370204"/>
                  <a:gd name="connsiteX2059" fmla="*/ 1794300 w 2397257"/>
                  <a:gd name="connsiteY2059" fmla="*/ 1153887 h 2370204"/>
                  <a:gd name="connsiteX2060" fmla="*/ 1564355 w 2397257"/>
                  <a:gd name="connsiteY2060" fmla="*/ 1153887 h 2370204"/>
                  <a:gd name="connsiteX2061" fmla="*/ 1564875 w 2397257"/>
                  <a:gd name="connsiteY2061" fmla="*/ 1154407 h 2370204"/>
                  <a:gd name="connsiteX2062" fmla="*/ 1564355 w 2397257"/>
                  <a:gd name="connsiteY2062" fmla="*/ 1154927 h 2370204"/>
                  <a:gd name="connsiteX2063" fmla="*/ 1563835 w 2397257"/>
                  <a:gd name="connsiteY2063" fmla="*/ 1154407 h 2370204"/>
                  <a:gd name="connsiteX2064" fmla="*/ 1564355 w 2397257"/>
                  <a:gd name="connsiteY2064" fmla="*/ 1153887 h 2370204"/>
                  <a:gd name="connsiteX2065" fmla="*/ 2093438 w 2397257"/>
                  <a:gd name="connsiteY2065" fmla="*/ 1148685 h 2370204"/>
                  <a:gd name="connsiteX2066" fmla="*/ 2113207 w 2397257"/>
                  <a:gd name="connsiteY2066" fmla="*/ 1168454 h 2370204"/>
                  <a:gd name="connsiteX2067" fmla="*/ 2093438 w 2397257"/>
                  <a:gd name="connsiteY2067" fmla="*/ 1188223 h 2370204"/>
                  <a:gd name="connsiteX2068" fmla="*/ 2073669 w 2397257"/>
                  <a:gd name="connsiteY2068" fmla="*/ 1168454 h 2370204"/>
                  <a:gd name="connsiteX2069" fmla="*/ 2093438 w 2397257"/>
                  <a:gd name="connsiteY2069" fmla="*/ 1148685 h 2370204"/>
                  <a:gd name="connsiteX2070" fmla="*/ 228385 w 2397257"/>
                  <a:gd name="connsiteY2070" fmla="*/ 1148685 h 2370204"/>
                  <a:gd name="connsiteX2071" fmla="*/ 238270 w 2397257"/>
                  <a:gd name="connsiteY2071" fmla="*/ 1158570 h 2370204"/>
                  <a:gd name="connsiteX2072" fmla="*/ 228385 w 2397257"/>
                  <a:gd name="connsiteY2072" fmla="*/ 1168455 h 2370204"/>
                  <a:gd name="connsiteX2073" fmla="*/ 218500 w 2397257"/>
                  <a:gd name="connsiteY2073" fmla="*/ 1158570 h 2370204"/>
                  <a:gd name="connsiteX2074" fmla="*/ 228385 w 2397257"/>
                  <a:gd name="connsiteY2074" fmla="*/ 1148685 h 2370204"/>
                  <a:gd name="connsiteX2075" fmla="*/ 1635628 w 2397257"/>
                  <a:gd name="connsiteY2075" fmla="*/ 1136199 h 2370204"/>
                  <a:gd name="connsiteX2076" fmla="*/ 1637709 w 2397257"/>
                  <a:gd name="connsiteY2076" fmla="*/ 1137240 h 2370204"/>
                  <a:gd name="connsiteX2077" fmla="*/ 1635628 w 2397257"/>
                  <a:gd name="connsiteY2077" fmla="*/ 1138281 h 2370204"/>
                  <a:gd name="connsiteX2078" fmla="*/ 1633547 w 2397257"/>
                  <a:gd name="connsiteY2078" fmla="*/ 1137240 h 2370204"/>
                  <a:gd name="connsiteX2079" fmla="*/ 1635628 w 2397257"/>
                  <a:gd name="connsiteY2079" fmla="*/ 1136199 h 2370204"/>
                  <a:gd name="connsiteX2080" fmla="*/ 760067 w 2397257"/>
                  <a:gd name="connsiteY2080" fmla="*/ 1136199 h 2370204"/>
                  <a:gd name="connsiteX2081" fmla="*/ 764749 w 2397257"/>
                  <a:gd name="connsiteY2081" fmla="*/ 1140881 h 2370204"/>
                  <a:gd name="connsiteX2082" fmla="*/ 760067 w 2397257"/>
                  <a:gd name="connsiteY2082" fmla="*/ 1145563 h 2370204"/>
                  <a:gd name="connsiteX2083" fmla="*/ 755385 w 2397257"/>
                  <a:gd name="connsiteY2083" fmla="*/ 1140881 h 2370204"/>
                  <a:gd name="connsiteX2084" fmla="*/ 760067 w 2397257"/>
                  <a:gd name="connsiteY2084" fmla="*/ 1136199 h 2370204"/>
                  <a:gd name="connsiteX2085" fmla="*/ 530122 w 2397257"/>
                  <a:gd name="connsiteY2085" fmla="*/ 1136199 h 2370204"/>
                  <a:gd name="connsiteX2086" fmla="*/ 552492 w 2397257"/>
                  <a:gd name="connsiteY2086" fmla="*/ 1157009 h 2370204"/>
                  <a:gd name="connsiteX2087" fmla="*/ 530122 w 2397257"/>
                  <a:gd name="connsiteY2087" fmla="*/ 1177819 h 2370204"/>
                  <a:gd name="connsiteX2088" fmla="*/ 507752 w 2397257"/>
                  <a:gd name="connsiteY2088" fmla="*/ 1157009 h 2370204"/>
                  <a:gd name="connsiteX2089" fmla="*/ 530122 w 2397257"/>
                  <a:gd name="connsiteY2089" fmla="*/ 1136199 h 2370204"/>
                  <a:gd name="connsiteX2090" fmla="*/ 155031 w 2397257"/>
                  <a:gd name="connsiteY2090" fmla="*/ 1136199 h 2370204"/>
                  <a:gd name="connsiteX2091" fmla="*/ 161274 w 2397257"/>
                  <a:gd name="connsiteY2091" fmla="*/ 1142442 h 2370204"/>
                  <a:gd name="connsiteX2092" fmla="*/ 155031 w 2397257"/>
                  <a:gd name="connsiteY2092" fmla="*/ 1148685 h 2370204"/>
                  <a:gd name="connsiteX2093" fmla="*/ 148788 w 2397257"/>
                  <a:gd name="connsiteY2093" fmla="*/ 1142442 h 2370204"/>
                  <a:gd name="connsiteX2094" fmla="*/ 155031 w 2397257"/>
                  <a:gd name="connsiteY2094" fmla="*/ 1136199 h 2370204"/>
                  <a:gd name="connsiteX2095" fmla="*/ 2167311 w 2397257"/>
                  <a:gd name="connsiteY2095" fmla="*/ 1134119 h 2370204"/>
                  <a:gd name="connsiteX2096" fmla="*/ 2187080 w 2397257"/>
                  <a:gd name="connsiteY2096" fmla="*/ 1152328 h 2370204"/>
                  <a:gd name="connsiteX2097" fmla="*/ 2167311 w 2397257"/>
                  <a:gd name="connsiteY2097" fmla="*/ 1170537 h 2370204"/>
                  <a:gd name="connsiteX2098" fmla="*/ 2147542 w 2397257"/>
                  <a:gd name="connsiteY2098" fmla="*/ 1152328 h 2370204"/>
                  <a:gd name="connsiteX2099" fmla="*/ 2167311 w 2397257"/>
                  <a:gd name="connsiteY2099" fmla="*/ 1134119 h 2370204"/>
                  <a:gd name="connsiteX2100" fmla="*/ 1867135 w 2397257"/>
                  <a:gd name="connsiteY2100" fmla="*/ 1128916 h 2370204"/>
                  <a:gd name="connsiteX2101" fmla="*/ 1890546 w 2397257"/>
                  <a:gd name="connsiteY2101" fmla="*/ 1152327 h 2370204"/>
                  <a:gd name="connsiteX2102" fmla="*/ 1867135 w 2397257"/>
                  <a:gd name="connsiteY2102" fmla="*/ 1175738 h 2370204"/>
                  <a:gd name="connsiteX2103" fmla="*/ 1843724 w 2397257"/>
                  <a:gd name="connsiteY2103" fmla="*/ 1152327 h 2370204"/>
                  <a:gd name="connsiteX2104" fmla="*/ 1867135 w 2397257"/>
                  <a:gd name="connsiteY2104" fmla="*/ 1128916 h 2370204"/>
                  <a:gd name="connsiteX2105" fmla="*/ 2240665 w 2397257"/>
                  <a:gd name="connsiteY2105" fmla="*/ 1121632 h 2370204"/>
                  <a:gd name="connsiteX2106" fmla="*/ 2254712 w 2397257"/>
                  <a:gd name="connsiteY2106" fmla="*/ 1135158 h 2370204"/>
                  <a:gd name="connsiteX2107" fmla="*/ 2240665 w 2397257"/>
                  <a:gd name="connsiteY2107" fmla="*/ 1148684 h 2370204"/>
                  <a:gd name="connsiteX2108" fmla="*/ 2226618 w 2397257"/>
                  <a:gd name="connsiteY2108" fmla="*/ 1135158 h 2370204"/>
                  <a:gd name="connsiteX2109" fmla="*/ 2240665 w 2397257"/>
                  <a:gd name="connsiteY2109" fmla="*/ 1121632 h 2370204"/>
                  <a:gd name="connsiteX2110" fmla="*/ 455728 w 2397257"/>
                  <a:gd name="connsiteY2110" fmla="*/ 1121632 h 2370204"/>
                  <a:gd name="connsiteX2111" fmla="*/ 475497 w 2397257"/>
                  <a:gd name="connsiteY2111" fmla="*/ 1141401 h 2370204"/>
                  <a:gd name="connsiteX2112" fmla="*/ 455728 w 2397257"/>
                  <a:gd name="connsiteY2112" fmla="*/ 1161170 h 2370204"/>
                  <a:gd name="connsiteX2113" fmla="*/ 435959 w 2397257"/>
                  <a:gd name="connsiteY2113" fmla="*/ 1141401 h 2370204"/>
                  <a:gd name="connsiteX2114" fmla="*/ 455728 w 2397257"/>
                  <a:gd name="connsiteY2114" fmla="*/ 1121632 h 2370204"/>
                  <a:gd name="connsiteX2115" fmla="*/ 80637 w 2397257"/>
                  <a:gd name="connsiteY2115" fmla="*/ 1121632 h 2370204"/>
                  <a:gd name="connsiteX2116" fmla="*/ 84279 w 2397257"/>
                  <a:gd name="connsiteY2116" fmla="*/ 1125274 h 2370204"/>
                  <a:gd name="connsiteX2117" fmla="*/ 80637 w 2397257"/>
                  <a:gd name="connsiteY2117" fmla="*/ 1128916 h 2370204"/>
                  <a:gd name="connsiteX2118" fmla="*/ 76995 w 2397257"/>
                  <a:gd name="connsiteY2118" fmla="*/ 1125274 h 2370204"/>
                  <a:gd name="connsiteX2119" fmla="*/ 80637 w 2397257"/>
                  <a:gd name="connsiteY2119" fmla="*/ 1121632 h 2370204"/>
                  <a:gd name="connsiteX2120" fmla="*/ 1708981 w 2397257"/>
                  <a:gd name="connsiteY2120" fmla="*/ 1114349 h 2370204"/>
                  <a:gd name="connsiteX2121" fmla="*/ 1717825 w 2397257"/>
                  <a:gd name="connsiteY2121" fmla="*/ 1121633 h 2370204"/>
                  <a:gd name="connsiteX2122" fmla="*/ 1708981 w 2397257"/>
                  <a:gd name="connsiteY2122" fmla="*/ 1128917 h 2370204"/>
                  <a:gd name="connsiteX2123" fmla="*/ 1700137 w 2397257"/>
                  <a:gd name="connsiteY2123" fmla="*/ 1121633 h 2370204"/>
                  <a:gd name="connsiteX2124" fmla="*/ 1708981 w 2397257"/>
                  <a:gd name="connsiteY2124" fmla="*/ 1114349 h 2370204"/>
                  <a:gd name="connsiteX2125" fmla="*/ 2315058 w 2397257"/>
                  <a:gd name="connsiteY2125" fmla="*/ 1111228 h 2370204"/>
                  <a:gd name="connsiteX2126" fmla="*/ 2321301 w 2397257"/>
                  <a:gd name="connsiteY2126" fmla="*/ 1117471 h 2370204"/>
                  <a:gd name="connsiteX2127" fmla="*/ 2315058 w 2397257"/>
                  <a:gd name="connsiteY2127" fmla="*/ 1123714 h 2370204"/>
                  <a:gd name="connsiteX2128" fmla="*/ 2308815 w 2397257"/>
                  <a:gd name="connsiteY2128" fmla="*/ 1117471 h 2370204"/>
                  <a:gd name="connsiteX2129" fmla="*/ 2315058 w 2397257"/>
                  <a:gd name="connsiteY2129" fmla="*/ 1111228 h 2370204"/>
                  <a:gd name="connsiteX2130" fmla="*/ 686714 w 2397257"/>
                  <a:gd name="connsiteY2130" fmla="*/ 1111228 h 2370204"/>
                  <a:gd name="connsiteX2131" fmla="*/ 700240 w 2397257"/>
                  <a:gd name="connsiteY2131" fmla="*/ 1124754 h 2370204"/>
                  <a:gd name="connsiteX2132" fmla="*/ 686714 w 2397257"/>
                  <a:gd name="connsiteY2132" fmla="*/ 1138280 h 2370204"/>
                  <a:gd name="connsiteX2133" fmla="*/ 673188 w 2397257"/>
                  <a:gd name="connsiteY2133" fmla="*/ 1124754 h 2370204"/>
                  <a:gd name="connsiteX2134" fmla="*/ 686714 w 2397257"/>
                  <a:gd name="connsiteY2134" fmla="*/ 1111228 h 2370204"/>
                  <a:gd name="connsiteX2135" fmla="*/ 1939967 w 2397257"/>
                  <a:gd name="connsiteY2135" fmla="*/ 1111227 h 2370204"/>
                  <a:gd name="connsiteX2136" fmla="*/ 1964418 w 2397257"/>
                  <a:gd name="connsiteY2136" fmla="*/ 1136199 h 2370204"/>
                  <a:gd name="connsiteX2137" fmla="*/ 1939967 w 2397257"/>
                  <a:gd name="connsiteY2137" fmla="*/ 1161171 h 2370204"/>
                  <a:gd name="connsiteX2138" fmla="*/ 1915516 w 2397257"/>
                  <a:gd name="connsiteY2138" fmla="*/ 1136199 h 2370204"/>
                  <a:gd name="connsiteX2139" fmla="*/ 1939967 w 2397257"/>
                  <a:gd name="connsiteY2139" fmla="*/ 1111227 h 2370204"/>
                  <a:gd name="connsiteX2140" fmla="*/ 382375 w 2397257"/>
                  <a:gd name="connsiteY2140" fmla="*/ 1109147 h 2370204"/>
                  <a:gd name="connsiteX2141" fmla="*/ 398503 w 2397257"/>
                  <a:gd name="connsiteY2141" fmla="*/ 1125275 h 2370204"/>
                  <a:gd name="connsiteX2142" fmla="*/ 382375 w 2397257"/>
                  <a:gd name="connsiteY2142" fmla="*/ 1141403 h 2370204"/>
                  <a:gd name="connsiteX2143" fmla="*/ 366247 w 2397257"/>
                  <a:gd name="connsiteY2143" fmla="*/ 1125275 h 2370204"/>
                  <a:gd name="connsiteX2144" fmla="*/ 382375 w 2397257"/>
                  <a:gd name="connsiteY2144" fmla="*/ 1109147 h 2370204"/>
                  <a:gd name="connsiteX2145" fmla="*/ 7805 w 2397257"/>
                  <a:gd name="connsiteY2145" fmla="*/ 1109146 h 2370204"/>
                  <a:gd name="connsiteX2146" fmla="*/ 10407 w 2397257"/>
                  <a:gd name="connsiteY2146" fmla="*/ 1110187 h 2370204"/>
                  <a:gd name="connsiteX2147" fmla="*/ 7805 w 2397257"/>
                  <a:gd name="connsiteY2147" fmla="*/ 1111228 h 2370204"/>
                  <a:gd name="connsiteX2148" fmla="*/ 5203 w 2397257"/>
                  <a:gd name="connsiteY2148" fmla="*/ 1110187 h 2370204"/>
                  <a:gd name="connsiteX2149" fmla="*/ 7805 w 2397257"/>
                  <a:gd name="connsiteY2149" fmla="*/ 1109146 h 2370204"/>
                  <a:gd name="connsiteX2150" fmla="*/ 2387892 w 2397257"/>
                  <a:gd name="connsiteY2150" fmla="*/ 1098742 h 2370204"/>
                  <a:gd name="connsiteX2151" fmla="*/ 2389973 w 2397257"/>
                  <a:gd name="connsiteY2151" fmla="*/ 1100303 h 2370204"/>
                  <a:gd name="connsiteX2152" fmla="*/ 2387892 w 2397257"/>
                  <a:gd name="connsiteY2152" fmla="*/ 1101864 h 2370204"/>
                  <a:gd name="connsiteX2153" fmla="*/ 2385811 w 2397257"/>
                  <a:gd name="connsiteY2153" fmla="*/ 1100303 h 2370204"/>
                  <a:gd name="connsiteX2154" fmla="*/ 2387892 w 2397257"/>
                  <a:gd name="connsiteY2154" fmla="*/ 1098742 h 2370204"/>
                  <a:gd name="connsiteX2155" fmla="*/ 2012801 w 2397257"/>
                  <a:gd name="connsiteY2155" fmla="*/ 1096661 h 2370204"/>
                  <a:gd name="connsiteX2156" fmla="*/ 2034131 w 2397257"/>
                  <a:gd name="connsiteY2156" fmla="*/ 1119031 h 2370204"/>
                  <a:gd name="connsiteX2157" fmla="*/ 2012801 w 2397257"/>
                  <a:gd name="connsiteY2157" fmla="*/ 1141401 h 2370204"/>
                  <a:gd name="connsiteX2158" fmla="*/ 1991471 w 2397257"/>
                  <a:gd name="connsiteY2158" fmla="*/ 1119031 h 2370204"/>
                  <a:gd name="connsiteX2159" fmla="*/ 2012801 w 2397257"/>
                  <a:gd name="connsiteY2159" fmla="*/ 1096661 h 2370204"/>
                  <a:gd name="connsiteX2160" fmla="*/ 310063 w 2397257"/>
                  <a:gd name="connsiteY2160" fmla="*/ 1096661 h 2370204"/>
                  <a:gd name="connsiteX2161" fmla="*/ 322549 w 2397257"/>
                  <a:gd name="connsiteY2161" fmla="*/ 1109147 h 2370204"/>
                  <a:gd name="connsiteX2162" fmla="*/ 310063 w 2397257"/>
                  <a:gd name="connsiteY2162" fmla="*/ 1121633 h 2370204"/>
                  <a:gd name="connsiteX2163" fmla="*/ 297577 w 2397257"/>
                  <a:gd name="connsiteY2163" fmla="*/ 1109147 h 2370204"/>
                  <a:gd name="connsiteX2164" fmla="*/ 310063 w 2397257"/>
                  <a:gd name="connsiteY2164" fmla="*/ 1096661 h 2370204"/>
                  <a:gd name="connsiteX2165" fmla="*/ 613881 w 2397257"/>
                  <a:gd name="connsiteY2165" fmla="*/ 1089378 h 2370204"/>
                  <a:gd name="connsiteX2166" fmla="*/ 633650 w 2397257"/>
                  <a:gd name="connsiteY2166" fmla="*/ 1109147 h 2370204"/>
                  <a:gd name="connsiteX2167" fmla="*/ 613881 w 2397257"/>
                  <a:gd name="connsiteY2167" fmla="*/ 1128916 h 2370204"/>
                  <a:gd name="connsiteX2168" fmla="*/ 594112 w 2397257"/>
                  <a:gd name="connsiteY2168" fmla="*/ 1109147 h 2370204"/>
                  <a:gd name="connsiteX2169" fmla="*/ 613881 w 2397257"/>
                  <a:gd name="connsiteY2169" fmla="*/ 1089378 h 2370204"/>
                  <a:gd name="connsiteX2170" fmla="*/ 1781815 w 2397257"/>
                  <a:gd name="connsiteY2170" fmla="*/ 1086256 h 2370204"/>
                  <a:gd name="connsiteX2171" fmla="*/ 1798983 w 2397257"/>
                  <a:gd name="connsiteY2171" fmla="*/ 1103944 h 2370204"/>
                  <a:gd name="connsiteX2172" fmla="*/ 1781815 w 2397257"/>
                  <a:gd name="connsiteY2172" fmla="*/ 1121632 h 2370204"/>
                  <a:gd name="connsiteX2173" fmla="*/ 1764647 w 2397257"/>
                  <a:gd name="connsiteY2173" fmla="*/ 1103944 h 2370204"/>
                  <a:gd name="connsiteX2174" fmla="*/ 1781815 w 2397257"/>
                  <a:gd name="connsiteY2174" fmla="*/ 1086256 h 2370204"/>
                  <a:gd name="connsiteX2175" fmla="*/ 2087195 w 2397257"/>
                  <a:gd name="connsiteY2175" fmla="*/ 1082095 h 2370204"/>
                  <a:gd name="connsiteX2176" fmla="*/ 2108005 w 2397257"/>
                  <a:gd name="connsiteY2176" fmla="*/ 1102905 h 2370204"/>
                  <a:gd name="connsiteX2177" fmla="*/ 2087195 w 2397257"/>
                  <a:gd name="connsiteY2177" fmla="*/ 1123715 h 2370204"/>
                  <a:gd name="connsiteX2178" fmla="*/ 2066385 w 2397257"/>
                  <a:gd name="connsiteY2178" fmla="*/ 1102905 h 2370204"/>
                  <a:gd name="connsiteX2179" fmla="*/ 2087195 w 2397257"/>
                  <a:gd name="connsiteY2179" fmla="*/ 1082095 h 2370204"/>
                  <a:gd name="connsiteX2180" fmla="*/ 235669 w 2397257"/>
                  <a:gd name="connsiteY2180" fmla="*/ 1082095 h 2370204"/>
                  <a:gd name="connsiteX2181" fmla="*/ 245554 w 2397257"/>
                  <a:gd name="connsiteY2181" fmla="*/ 1091980 h 2370204"/>
                  <a:gd name="connsiteX2182" fmla="*/ 235669 w 2397257"/>
                  <a:gd name="connsiteY2182" fmla="*/ 1101865 h 2370204"/>
                  <a:gd name="connsiteX2183" fmla="*/ 225784 w 2397257"/>
                  <a:gd name="connsiteY2183" fmla="*/ 1091980 h 2370204"/>
                  <a:gd name="connsiteX2184" fmla="*/ 235669 w 2397257"/>
                  <a:gd name="connsiteY2184" fmla="*/ 1082095 h 2370204"/>
                  <a:gd name="connsiteX2185" fmla="*/ 1616379 w 2397257"/>
                  <a:gd name="connsiteY2185" fmla="*/ 1073770 h 2370204"/>
                  <a:gd name="connsiteX2186" fmla="*/ 1616899 w 2397257"/>
                  <a:gd name="connsiteY2186" fmla="*/ 1074290 h 2370204"/>
                  <a:gd name="connsiteX2187" fmla="*/ 1616379 w 2397257"/>
                  <a:gd name="connsiteY2187" fmla="*/ 1074810 h 2370204"/>
                  <a:gd name="connsiteX2188" fmla="*/ 1615859 w 2397257"/>
                  <a:gd name="connsiteY2188" fmla="*/ 1074290 h 2370204"/>
                  <a:gd name="connsiteX2189" fmla="*/ 1616379 w 2397257"/>
                  <a:gd name="connsiteY2189" fmla="*/ 1073770 h 2370204"/>
                  <a:gd name="connsiteX2190" fmla="*/ 779836 w 2397257"/>
                  <a:gd name="connsiteY2190" fmla="*/ 1071689 h 2370204"/>
                  <a:gd name="connsiteX2191" fmla="*/ 784518 w 2397257"/>
                  <a:gd name="connsiteY2191" fmla="*/ 1076891 h 2370204"/>
                  <a:gd name="connsiteX2192" fmla="*/ 779836 w 2397257"/>
                  <a:gd name="connsiteY2192" fmla="*/ 1082094 h 2370204"/>
                  <a:gd name="connsiteX2193" fmla="*/ 775154 w 2397257"/>
                  <a:gd name="connsiteY2193" fmla="*/ 1076891 h 2370204"/>
                  <a:gd name="connsiteX2194" fmla="*/ 779836 w 2397257"/>
                  <a:gd name="connsiteY2194" fmla="*/ 1071689 h 2370204"/>
                  <a:gd name="connsiteX2195" fmla="*/ 163876 w 2397257"/>
                  <a:gd name="connsiteY2195" fmla="*/ 1069609 h 2370204"/>
                  <a:gd name="connsiteX2196" fmla="*/ 171680 w 2397257"/>
                  <a:gd name="connsiteY2196" fmla="*/ 1075852 h 2370204"/>
                  <a:gd name="connsiteX2197" fmla="*/ 163876 w 2397257"/>
                  <a:gd name="connsiteY2197" fmla="*/ 1082095 h 2370204"/>
                  <a:gd name="connsiteX2198" fmla="*/ 156072 w 2397257"/>
                  <a:gd name="connsiteY2198" fmla="*/ 1075852 h 2370204"/>
                  <a:gd name="connsiteX2199" fmla="*/ 163876 w 2397257"/>
                  <a:gd name="connsiteY2199" fmla="*/ 1069609 h 2370204"/>
                  <a:gd name="connsiteX2200" fmla="*/ 541048 w 2397257"/>
                  <a:gd name="connsiteY2200" fmla="*/ 1069608 h 2370204"/>
                  <a:gd name="connsiteX2201" fmla="*/ 561858 w 2397257"/>
                  <a:gd name="connsiteY2201" fmla="*/ 1091978 h 2370204"/>
                  <a:gd name="connsiteX2202" fmla="*/ 541048 w 2397257"/>
                  <a:gd name="connsiteY2202" fmla="*/ 1114348 h 2370204"/>
                  <a:gd name="connsiteX2203" fmla="*/ 520238 w 2397257"/>
                  <a:gd name="connsiteY2203" fmla="*/ 1091978 h 2370204"/>
                  <a:gd name="connsiteX2204" fmla="*/ 541048 w 2397257"/>
                  <a:gd name="connsiteY2204" fmla="*/ 1069608 h 2370204"/>
                  <a:gd name="connsiteX2205" fmla="*/ 2158988 w 2397257"/>
                  <a:gd name="connsiteY2205" fmla="*/ 1066488 h 2370204"/>
                  <a:gd name="connsiteX2206" fmla="*/ 2177717 w 2397257"/>
                  <a:gd name="connsiteY2206" fmla="*/ 1085217 h 2370204"/>
                  <a:gd name="connsiteX2207" fmla="*/ 2158988 w 2397257"/>
                  <a:gd name="connsiteY2207" fmla="*/ 1103946 h 2370204"/>
                  <a:gd name="connsiteX2208" fmla="*/ 2140259 w 2397257"/>
                  <a:gd name="connsiteY2208" fmla="*/ 1085217 h 2370204"/>
                  <a:gd name="connsiteX2209" fmla="*/ 2158988 w 2397257"/>
                  <a:gd name="connsiteY2209" fmla="*/ 1066488 h 2370204"/>
                  <a:gd name="connsiteX2210" fmla="*/ 1854649 w 2397257"/>
                  <a:gd name="connsiteY2210" fmla="*/ 1062325 h 2370204"/>
                  <a:gd name="connsiteX2211" fmla="*/ 1878060 w 2397257"/>
                  <a:gd name="connsiteY2211" fmla="*/ 1086776 h 2370204"/>
                  <a:gd name="connsiteX2212" fmla="*/ 1854649 w 2397257"/>
                  <a:gd name="connsiteY2212" fmla="*/ 1111227 h 2370204"/>
                  <a:gd name="connsiteX2213" fmla="*/ 1831238 w 2397257"/>
                  <a:gd name="connsiteY2213" fmla="*/ 1086776 h 2370204"/>
                  <a:gd name="connsiteX2214" fmla="*/ 1854649 w 2397257"/>
                  <a:gd name="connsiteY2214" fmla="*/ 1062325 h 2370204"/>
                  <a:gd name="connsiteX2215" fmla="*/ 2231821 w 2397257"/>
                  <a:gd name="connsiteY2215" fmla="*/ 1054002 h 2370204"/>
                  <a:gd name="connsiteX2216" fmla="*/ 2246388 w 2397257"/>
                  <a:gd name="connsiteY2216" fmla="*/ 1068049 h 2370204"/>
                  <a:gd name="connsiteX2217" fmla="*/ 2231821 w 2397257"/>
                  <a:gd name="connsiteY2217" fmla="*/ 1082096 h 2370204"/>
                  <a:gd name="connsiteX2218" fmla="*/ 2217254 w 2397257"/>
                  <a:gd name="connsiteY2218" fmla="*/ 1068049 h 2370204"/>
                  <a:gd name="connsiteX2219" fmla="*/ 2231821 w 2397257"/>
                  <a:gd name="connsiteY2219" fmla="*/ 1054002 h 2370204"/>
                  <a:gd name="connsiteX2220" fmla="*/ 91042 w 2397257"/>
                  <a:gd name="connsiteY2220" fmla="*/ 1054002 h 2370204"/>
                  <a:gd name="connsiteX2221" fmla="*/ 94684 w 2397257"/>
                  <a:gd name="connsiteY2221" fmla="*/ 1059204 h 2370204"/>
                  <a:gd name="connsiteX2222" fmla="*/ 91042 w 2397257"/>
                  <a:gd name="connsiteY2222" fmla="*/ 1064407 h 2370204"/>
                  <a:gd name="connsiteX2223" fmla="*/ 87400 w 2397257"/>
                  <a:gd name="connsiteY2223" fmla="*/ 1059204 h 2370204"/>
                  <a:gd name="connsiteX2224" fmla="*/ 91042 w 2397257"/>
                  <a:gd name="connsiteY2224" fmla="*/ 1054002 h 2370204"/>
                  <a:gd name="connsiteX2225" fmla="*/ 1690252 w 2397257"/>
                  <a:gd name="connsiteY2225" fmla="*/ 1054001 h 2370204"/>
                  <a:gd name="connsiteX2226" fmla="*/ 1692853 w 2397257"/>
                  <a:gd name="connsiteY2226" fmla="*/ 1056602 h 2370204"/>
                  <a:gd name="connsiteX2227" fmla="*/ 1690252 w 2397257"/>
                  <a:gd name="connsiteY2227" fmla="*/ 1059203 h 2370204"/>
                  <a:gd name="connsiteX2228" fmla="*/ 1687651 w 2397257"/>
                  <a:gd name="connsiteY2228" fmla="*/ 1056602 h 2370204"/>
                  <a:gd name="connsiteX2229" fmla="*/ 1690252 w 2397257"/>
                  <a:gd name="connsiteY2229" fmla="*/ 1054001 h 2370204"/>
                  <a:gd name="connsiteX2230" fmla="*/ 468214 w 2397257"/>
                  <a:gd name="connsiteY2230" fmla="*/ 1054001 h 2370204"/>
                  <a:gd name="connsiteX2231" fmla="*/ 487983 w 2397257"/>
                  <a:gd name="connsiteY2231" fmla="*/ 1074291 h 2370204"/>
                  <a:gd name="connsiteX2232" fmla="*/ 468214 w 2397257"/>
                  <a:gd name="connsiteY2232" fmla="*/ 1094581 h 2370204"/>
                  <a:gd name="connsiteX2233" fmla="*/ 448445 w 2397257"/>
                  <a:gd name="connsiteY2233" fmla="*/ 1074291 h 2370204"/>
                  <a:gd name="connsiteX2234" fmla="*/ 468214 w 2397257"/>
                  <a:gd name="connsiteY2234" fmla="*/ 1054001 h 2370204"/>
                  <a:gd name="connsiteX2235" fmla="*/ 1927482 w 2397257"/>
                  <a:gd name="connsiteY2235" fmla="*/ 1046718 h 2370204"/>
                  <a:gd name="connsiteX2236" fmla="*/ 1951933 w 2397257"/>
                  <a:gd name="connsiteY2236" fmla="*/ 1070649 h 2370204"/>
                  <a:gd name="connsiteX2237" fmla="*/ 1927482 w 2397257"/>
                  <a:gd name="connsiteY2237" fmla="*/ 1094580 h 2370204"/>
                  <a:gd name="connsiteX2238" fmla="*/ 1903031 w 2397257"/>
                  <a:gd name="connsiteY2238" fmla="*/ 1070649 h 2370204"/>
                  <a:gd name="connsiteX2239" fmla="*/ 1927482 w 2397257"/>
                  <a:gd name="connsiteY2239" fmla="*/ 1046718 h 2370204"/>
                  <a:gd name="connsiteX2240" fmla="*/ 706483 w 2397257"/>
                  <a:gd name="connsiteY2240" fmla="*/ 1046718 h 2370204"/>
                  <a:gd name="connsiteX2241" fmla="*/ 720009 w 2397257"/>
                  <a:gd name="connsiteY2241" fmla="*/ 1060244 h 2370204"/>
                  <a:gd name="connsiteX2242" fmla="*/ 706483 w 2397257"/>
                  <a:gd name="connsiteY2242" fmla="*/ 1073770 h 2370204"/>
                  <a:gd name="connsiteX2243" fmla="*/ 692957 w 2397257"/>
                  <a:gd name="connsiteY2243" fmla="*/ 1060244 h 2370204"/>
                  <a:gd name="connsiteX2244" fmla="*/ 706483 w 2397257"/>
                  <a:gd name="connsiteY2244" fmla="*/ 1046718 h 2370204"/>
                  <a:gd name="connsiteX2245" fmla="*/ 2304654 w 2397257"/>
                  <a:gd name="connsiteY2245" fmla="*/ 1044637 h 2370204"/>
                  <a:gd name="connsiteX2246" fmla="*/ 2310897 w 2397257"/>
                  <a:gd name="connsiteY2246" fmla="*/ 1050880 h 2370204"/>
                  <a:gd name="connsiteX2247" fmla="*/ 2304654 w 2397257"/>
                  <a:gd name="connsiteY2247" fmla="*/ 1057123 h 2370204"/>
                  <a:gd name="connsiteX2248" fmla="*/ 2298411 w 2397257"/>
                  <a:gd name="connsiteY2248" fmla="*/ 1050880 h 2370204"/>
                  <a:gd name="connsiteX2249" fmla="*/ 2304654 w 2397257"/>
                  <a:gd name="connsiteY2249" fmla="*/ 1044637 h 2370204"/>
                  <a:gd name="connsiteX2250" fmla="*/ 394861 w 2397257"/>
                  <a:gd name="connsiteY2250" fmla="*/ 1042556 h 2370204"/>
                  <a:gd name="connsiteX2251" fmla="*/ 410989 w 2397257"/>
                  <a:gd name="connsiteY2251" fmla="*/ 1058163 h 2370204"/>
                  <a:gd name="connsiteX2252" fmla="*/ 394861 w 2397257"/>
                  <a:gd name="connsiteY2252" fmla="*/ 1073770 h 2370204"/>
                  <a:gd name="connsiteX2253" fmla="*/ 378733 w 2397257"/>
                  <a:gd name="connsiteY2253" fmla="*/ 1058163 h 2370204"/>
                  <a:gd name="connsiteX2254" fmla="*/ 394861 w 2397257"/>
                  <a:gd name="connsiteY2254" fmla="*/ 1042556 h 2370204"/>
                  <a:gd name="connsiteX2255" fmla="*/ 16648 w 2397257"/>
                  <a:gd name="connsiteY2255" fmla="*/ 1042556 h 2370204"/>
                  <a:gd name="connsiteX2256" fmla="*/ 17689 w 2397257"/>
                  <a:gd name="connsiteY2256" fmla="*/ 1043597 h 2370204"/>
                  <a:gd name="connsiteX2257" fmla="*/ 16648 w 2397257"/>
                  <a:gd name="connsiteY2257" fmla="*/ 1044638 h 2370204"/>
                  <a:gd name="connsiteX2258" fmla="*/ 15607 w 2397257"/>
                  <a:gd name="connsiteY2258" fmla="*/ 1043597 h 2370204"/>
                  <a:gd name="connsiteX2259" fmla="*/ 16648 w 2397257"/>
                  <a:gd name="connsiteY2259" fmla="*/ 1042556 h 2370204"/>
                  <a:gd name="connsiteX2260" fmla="*/ 2379048 w 2397257"/>
                  <a:gd name="connsiteY2260" fmla="*/ 1032151 h 2370204"/>
                  <a:gd name="connsiteX2261" fmla="*/ 2380609 w 2397257"/>
                  <a:gd name="connsiteY2261" fmla="*/ 1033192 h 2370204"/>
                  <a:gd name="connsiteX2262" fmla="*/ 2379048 w 2397257"/>
                  <a:gd name="connsiteY2262" fmla="*/ 1034233 h 2370204"/>
                  <a:gd name="connsiteX2263" fmla="*/ 2377487 w 2397257"/>
                  <a:gd name="connsiteY2263" fmla="*/ 1033192 h 2370204"/>
                  <a:gd name="connsiteX2264" fmla="*/ 2379048 w 2397257"/>
                  <a:gd name="connsiteY2264" fmla="*/ 1032151 h 2370204"/>
                  <a:gd name="connsiteX2265" fmla="*/ 2000836 w 2397257"/>
                  <a:gd name="connsiteY2265" fmla="*/ 1032151 h 2370204"/>
                  <a:gd name="connsiteX2266" fmla="*/ 2021646 w 2397257"/>
                  <a:gd name="connsiteY2266" fmla="*/ 1052961 h 2370204"/>
                  <a:gd name="connsiteX2267" fmla="*/ 2000836 w 2397257"/>
                  <a:gd name="connsiteY2267" fmla="*/ 1073771 h 2370204"/>
                  <a:gd name="connsiteX2268" fmla="*/ 1980026 w 2397257"/>
                  <a:gd name="connsiteY2268" fmla="*/ 1052961 h 2370204"/>
                  <a:gd name="connsiteX2269" fmla="*/ 2000836 w 2397257"/>
                  <a:gd name="connsiteY2269" fmla="*/ 1032151 h 2370204"/>
                  <a:gd name="connsiteX2270" fmla="*/ 1510250 w 2397257"/>
                  <a:gd name="connsiteY2270" fmla="*/ 1032151 h 2370204"/>
                  <a:gd name="connsiteX2271" fmla="*/ 1510770 w 2397257"/>
                  <a:gd name="connsiteY2271" fmla="*/ 1032671 h 2370204"/>
                  <a:gd name="connsiteX2272" fmla="*/ 1510250 w 2397257"/>
                  <a:gd name="connsiteY2272" fmla="*/ 1033191 h 2370204"/>
                  <a:gd name="connsiteX2273" fmla="*/ 1509730 w 2397257"/>
                  <a:gd name="connsiteY2273" fmla="*/ 1032671 h 2370204"/>
                  <a:gd name="connsiteX2274" fmla="*/ 1510250 w 2397257"/>
                  <a:gd name="connsiteY2274" fmla="*/ 1032151 h 2370204"/>
                  <a:gd name="connsiteX2275" fmla="*/ 322028 w 2397257"/>
                  <a:gd name="connsiteY2275" fmla="*/ 1030071 h 2370204"/>
                  <a:gd name="connsiteX2276" fmla="*/ 333994 w 2397257"/>
                  <a:gd name="connsiteY2276" fmla="*/ 1042037 h 2370204"/>
                  <a:gd name="connsiteX2277" fmla="*/ 322028 w 2397257"/>
                  <a:gd name="connsiteY2277" fmla="*/ 1054003 h 2370204"/>
                  <a:gd name="connsiteX2278" fmla="*/ 310062 w 2397257"/>
                  <a:gd name="connsiteY2278" fmla="*/ 1042037 h 2370204"/>
                  <a:gd name="connsiteX2279" fmla="*/ 322028 w 2397257"/>
                  <a:gd name="connsiteY2279" fmla="*/ 1030071 h 2370204"/>
                  <a:gd name="connsiteX2280" fmla="*/ 1763086 w 2397257"/>
                  <a:gd name="connsiteY2280" fmla="*/ 1030070 h 2370204"/>
                  <a:gd name="connsiteX2281" fmla="*/ 1771930 w 2397257"/>
                  <a:gd name="connsiteY2281" fmla="*/ 1039955 h 2370204"/>
                  <a:gd name="connsiteX2282" fmla="*/ 1763086 w 2397257"/>
                  <a:gd name="connsiteY2282" fmla="*/ 1049840 h 2370204"/>
                  <a:gd name="connsiteX2283" fmla="*/ 1754242 w 2397257"/>
                  <a:gd name="connsiteY2283" fmla="*/ 1039955 h 2370204"/>
                  <a:gd name="connsiteX2284" fmla="*/ 1763086 w 2397257"/>
                  <a:gd name="connsiteY2284" fmla="*/ 1030070 h 2370204"/>
                  <a:gd name="connsiteX2285" fmla="*/ 632610 w 2397257"/>
                  <a:gd name="connsiteY2285" fmla="*/ 1024868 h 2370204"/>
                  <a:gd name="connsiteX2286" fmla="*/ 651339 w 2397257"/>
                  <a:gd name="connsiteY2286" fmla="*/ 1043597 h 2370204"/>
                  <a:gd name="connsiteX2287" fmla="*/ 632610 w 2397257"/>
                  <a:gd name="connsiteY2287" fmla="*/ 1062326 h 2370204"/>
                  <a:gd name="connsiteX2288" fmla="*/ 613881 w 2397257"/>
                  <a:gd name="connsiteY2288" fmla="*/ 1043597 h 2370204"/>
                  <a:gd name="connsiteX2289" fmla="*/ 632610 w 2397257"/>
                  <a:gd name="connsiteY2289" fmla="*/ 1024868 h 2370204"/>
                  <a:gd name="connsiteX2290" fmla="*/ 2072629 w 2397257"/>
                  <a:gd name="connsiteY2290" fmla="*/ 1014464 h 2370204"/>
                  <a:gd name="connsiteX2291" fmla="*/ 2093439 w 2397257"/>
                  <a:gd name="connsiteY2291" fmla="*/ 1035794 h 2370204"/>
                  <a:gd name="connsiteX2292" fmla="*/ 2072629 w 2397257"/>
                  <a:gd name="connsiteY2292" fmla="*/ 1057124 h 2370204"/>
                  <a:gd name="connsiteX2293" fmla="*/ 2051819 w 2397257"/>
                  <a:gd name="connsiteY2293" fmla="*/ 1035794 h 2370204"/>
                  <a:gd name="connsiteX2294" fmla="*/ 2072629 w 2397257"/>
                  <a:gd name="connsiteY2294" fmla="*/ 1014464 h 2370204"/>
                  <a:gd name="connsiteX2295" fmla="*/ 248154 w 2397257"/>
                  <a:gd name="connsiteY2295" fmla="*/ 1014464 h 2370204"/>
                  <a:gd name="connsiteX2296" fmla="*/ 258039 w 2397257"/>
                  <a:gd name="connsiteY2296" fmla="*/ 1025909 h 2370204"/>
                  <a:gd name="connsiteX2297" fmla="*/ 248154 w 2397257"/>
                  <a:gd name="connsiteY2297" fmla="*/ 1037354 h 2370204"/>
                  <a:gd name="connsiteX2298" fmla="*/ 238269 w 2397257"/>
                  <a:gd name="connsiteY2298" fmla="*/ 1025909 h 2370204"/>
                  <a:gd name="connsiteX2299" fmla="*/ 248154 w 2397257"/>
                  <a:gd name="connsiteY2299" fmla="*/ 1014464 h 2370204"/>
                  <a:gd name="connsiteX2300" fmla="*/ 808450 w 2397257"/>
                  <a:gd name="connsiteY2300" fmla="*/ 1014463 h 2370204"/>
                  <a:gd name="connsiteX2301" fmla="*/ 809491 w 2397257"/>
                  <a:gd name="connsiteY2301" fmla="*/ 1016024 h 2370204"/>
                  <a:gd name="connsiteX2302" fmla="*/ 808450 w 2397257"/>
                  <a:gd name="connsiteY2302" fmla="*/ 1017585 h 2370204"/>
                  <a:gd name="connsiteX2303" fmla="*/ 807409 w 2397257"/>
                  <a:gd name="connsiteY2303" fmla="*/ 1016024 h 2370204"/>
                  <a:gd name="connsiteX2304" fmla="*/ 808450 w 2397257"/>
                  <a:gd name="connsiteY2304" fmla="*/ 1014463 h 2370204"/>
                  <a:gd name="connsiteX2305" fmla="*/ 1587766 w 2397257"/>
                  <a:gd name="connsiteY2305" fmla="*/ 1012382 h 2370204"/>
                  <a:gd name="connsiteX2306" fmla="*/ 1588807 w 2397257"/>
                  <a:gd name="connsiteY2306" fmla="*/ 1013423 h 2370204"/>
                  <a:gd name="connsiteX2307" fmla="*/ 1587766 w 2397257"/>
                  <a:gd name="connsiteY2307" fmla="*/ 1014464 h 2370204"/>
                  <a:gd name="connsiteX2308" fmla="*/ 1586725 w 2397257"/>
                  <a:gd name="connsiteY2308" fmla="*/ 1013423 h 2370204"/>
                  <a:gd name="connsiteX2309" fmla="*/ 1587766 w 2397257"/>
                  <a:gd name="connsiteY2309" fmla="*/ 1012382 h 2370204"/>
                  <a:gd name="connsiteX2310" fmla="*/ 559255 w 2397257"/>
                  <a:gd name="connsiteY2310" fmla="*/ 1005099 h 2370204"/>
                  <a:gd name="connsiteX2311" fmla="*/ 581625 w 2397257"/>
                  <a:gd name="connsiteY2311" fmla="*/ 1027469 h 2370204"/>
                  <a:gd name="connsiteX2312" fmla="*/ 559255 w 2397257"/>
                  <a:gd name="connsiteY2312" fmla="*/ 1049839 h 2370204"/>
                  <a:gd name="connsiteX2313" fmla="*/ 536885 w 2397257"/>
                  <a:gd name="connsiteY2313" fmla="*/ 1027469 h 2370204"/>
                  <a:gd name="connsiteX2314" fmla="*/ 559255 w 2397257"/>
                  <a:gd name="connsiteY2314" fmla="*/ 1005099 h 2370204"/>
                  <a:gd name="connsiteX2315" fmla="*/ 1836440 w 2397257"/>
                  <a:gd name="connsiteY2315" fmla="*/ 1003018 h 2370204"/>
                  <a:gd name="connsiteX2316" fmla="*/ 1856209 w 2397257"/>
                  <a:gd name="connsiteY2316" fmla="*/ 1022787 h 2370204"/>
                  <a:gd name="connsiteX2317" fmla="*/ 1836440 w 2397257"/>
                  <a:gd name="connsiteY2317" fmla="*/ 1042556 h 2370204"/>
                  <a:gd name="connsiteX2318" fmla="*/ 1816671 w 2397257"/>
                  <a:gd name="connsiteY2318" fmla="*/ 1022787 h 2370204"/>
                  <a:gd name="connsiteX2319" fmla="*/ 1836440 w 2397257"/>
                  <a:gd name="connsiteY2319" fmla="*/ 1003018 h 2370204"/>
                  <a:gd name="connsiteX2320" fmla="*/ 175841 w 2397257"/>
                  <a:gd name="connsiteY2320" fmla="*/ 1003018 h 2370204"/>
                  <a:gd name="connsiteX2321" fmla="*/ 183125 w 2397257"/>
                  <a:gd name="connsiteY2321" fmla="*/ 1010302 h 2370204"/>
                  <a:gd name="connsiteX2322" fmla="*/ 175841 w 2397257"/>
                  <a:gd name="connsiteY2322" fmla="*/ 1017586 h 2370204"/>
                  <a:gd name="connsiteX2323" fmla="*/ 168557 w 2397257"/>
                  <a:gd name="connsiteY2323" fmla="*/ 1010302 h 2370204"/>
                  <a:gd name="connsiteX2324" fmla="*/ 175841 w 2397257"/>
                  <a:gd name="connsiteY2324" fmla="*/ 1003018 h 2370204"/>
                  <a:gd name="connsiteX2325" fmla="*/ 2146502 w 2397257"/>
                  <a:gd name="connsiteY2325" fmla="*/ 999897 h 2370204"/>
                  <a:gd name="connsiteX2326" fmla="*/ 2165231 w 2397257"/>
                  <a:gd name="connsiteY2326" fmla="*/ 1018626 h 2370204"/>
                  <a:gd name="connsiteX2327" fmla="*/ 2146502 w 2397257"/>
                  <a:gd name="connsiteY2327" fmla="*/ 1037355 h 2370204"/>
                  <a:gd name="connsiteX2328" fmla="*/ 2127773 w 2397257"/>
                  <a:gd name="connsiteY2328" fmla="*/ 1018626 h 2370204"/>
                  <a:gd name="connsiteX2329" fmla="*/ 2146502 w 2397257"/>
                  <a:gd name="connsiteY2329" fmla="*/ 999897 h 2370204"/>
                  <a:gd name="connsiteX2330" fmla="*/ 734056 w 2397257"/>
                  <a:gd name="connsiteY2330" fmla="*/ 992613 h 2370204"/>
                  <a:gd name="connsiteX2331" fmla="*/ 739779 w 2397257"/>
                  <a:gd name="connsiteY2331" fmla="*/ 998856 h 2370204"/>
                  <a:gd name="connsiteX2332" fmla="*/ 734056 w 2397257"/>
                  <a:gd name="connsiteY2332" fmla="*/ 1005099 h 2370204"/>
                  <a:gd name="connsiteX2333" fmla="*/ 728333 w 2397257"/>
                  <a:gd name="connsiteY2333" fmla="*/ 998856 h 2370204"/>
                  <a:gd name="connsiteX2334" fmla="*/ 734056 w 2397257"/>
                  <a:gd name="connsiteY2334" fmla="*/ 992613 h 2370204"/>
                  <a:gd name="connsiteX2335" fmla="*/ 486943 w 2397257"/>
                  <a:gd name="connsiteY2335" fmla="*/ 992613 h 2370204"/>
                  <a:gd name="connsiteX2336" fmla="*/ 505672 w 2397257"/>
                  <a:gd name="connsiteY2336" fmla="*/ 1011342 h 2370204"/>
                  <a:gd name="connsiteX2337" fmla="*/ 486943 w 2397257"/>
                  <a:gd name="connsiteY2337" fmla="*/ 1030071 h 2370204"/>
                  <a:gd name="connsiteX2338" fmla="*/ 468214 w 2397257"/>
                  <a:gd name="connsiteY2338" fmla="*/ 1011342 h 2370204"/>
                  <a:gd name="connsiteX2339" fmla="*/ 486943 w 2397257"/>
                  <a:gd name="connsiteY2339" fmla="*/ 992613 h 2370204"/>
                  <a:gd name="connsiteX2340" fmla="*/ 103528 w 2397257"/>
                  <a:gd name="connsiteY2340" fmla="*/ 990533 h 2370204"/>
                  <a:gd name="connsiteX2341" fmla="*/ 107170 w 2397257"/>
                  <a:gd name="connsiteY2341" fmla="*/ 994175 h 2370204"/>
                  <a:gd name="connsiteX2342" fmla="*/ 103528 w 2397257"/>
                  <a:gd name="connsiteY2342" fmla="*/ 997817 h 2370204"/>
                  <a:gd name="connsiteX2343" fmla="*/ 99886 w 2397257"/>
                  <a:gd name="connsiteY2343" fmla="*/ 994175 h 2370204"/>
                  <a:gd name="connsiteX2344" fmla="*/ 103528 w 2397257"/>
                  <a:gd name="connsiteY2344" fmla="*/ 990533 h 2370204"/>
                  <a:gd name="connsiteX2345" fmla="*/ 1661640 w 2397257"/>
                  <a:gd name="connsiteY2345" fmla="*/ 990532 h 2370204"/>
                  <a:gd name="connsiteX2346" fmla="*/ 1667883 w 2397257"/>
                  <a:gd name="connsiteY2346" fmla="*/ 995214 h 2370204"/>
                  <a:gd name="connsiteX2347" fmla="*/ 1661640 w 2397257"/>
                  <a:gd name="connsiteY2347" fmla="*/ 999896 h 2370204"/>
                  <a:gd name="connsiteX2348" fmla="*/ 1655397 w 2397257"/>
                  <a:gd name="connsiteY2348" fmla="*/ 995214 h 2370204"/>
                  <a:gd name="connsiteX2349" fmla="*/ 1661640 w 2397257"/>
                  <a:gd name="connsiteY2349" fmla="*/ 990532 h 2370204"/>
                  <a:gd name="connsiteX2350" fmla="*/ 2218294 w 2397257"/>
                  <a:gd name="connsiteY2350" fmla="*/ 987411 h 2370204"/>
                  <a:gd name="connsiteX2351" fmla="*/ 2231820 w 2397257"/>
                  <a:gd name="connsiteY2351" fmla="*/ 1000937 h 2370204"/>
                  <a:gd name="connsiteX2352" fmla="*/ 2218294 w 2397257"/>
                  <a:gd name="connsiteY2352" fmla="*/ 1014463 h 2370204"/>
                  <a:gd name="connsiteX2353" fmla="*/ 2204768 w 2397257"/>
                  <a:gd name="connsiteY2353" fmla="*/ 1000937 h 2370204"/>
                  <a:gd name="connsiteX2354" fmla="*/ 2218294 w 2397257"/>
                  <a:gd name="connsiteY2354" fmla="*/ 987411 h 2370204"/>
                  <a:gd name="connsiteX2355" fmla="*/ 2292168 w 2397257"/>
                  <a:gd name="connsiteY2355" fmla="*/ 980128 h 2370204"/>
                  <a:gd name="connsiteX2356" fmla="*/ 2298411 w 2397257"/>
                  <a:gd name="connsiteY2356" fmla="*/ 985331 h 2370204"/>
                  <a:gd name="connsiteX2357" fmla="*/ 2292168 w 2397257"/>
                  <a:gd name="connsiteY2357" fmla="*/ 990534 h 2370204"/>
                  <a:gd name="connsiteX2358" fmla="*/ 2285925 w 2397257"/>
                  <a:gd name="connsiteY2358" fmla="*/ 985331 h 2370204"/>
                  <a:gd name="connsiteX2359" fmla="*/ 2292168 w 2397257"/>
                  <a:gd name="connsiteY2359" fmla="*/ 980128 h 2370204"/>
                  <a:gd name="connsiteX2360" fmla="*/ 1908754 w 2397257"/>
                  <a:gd name="connsiteY2360" fmla="*/ 980128 h 2370204"/>
                  <a:gd name="connsiteX2361" fmla="*/ 1932165 w 2397257"/>
                  <a:gd name="connsiteY2361" fmla="*/ 1005100 h 2370204"/>
                  <a:gd name="connsiteX2362" fmla="*/ 1908754 w 2397257"/>
                  <a:gd name="connsiteY2362" fmla="*/ 1030072 h 2370204"/>
                  <a:gd name="connsiteX2363" fmla="*/ 1885343 w 2397257"/>
                  <a:gd name="connsiteY2363" fmla="*/ 1005100 h 2370204"/>
                  <a:gd name="connsiteX2364" fmla="*/ 1908754 w 2397257"/>
                  <a:gd name="connsiteY2364" fmla="*/ 980128 h 2370204"/>
                  <a:gd name="connsiteX2365" fmla="*/ 1467591 w 2397257"/>
                  <a:gd name="connsiteY2365" fmla="*/ 980128 h 2370204"/>
                  <a:gd name="connsiteX2366" fmla="*/ 1468111 w 2397257"/>
                  <a:gd name="connsiteY2366" fmla="*/ 980648 h 2370204"/>
                  <a:gd name="connsiteX2367" fmla="*/ 1467591 w 2397257"/>
                  <a:gd name="connsiteY2367" fmla="*/ 981168 h 2370204"/>
                  <a:gd name="connsiteX2368" fmla="*/ 1467071 w 2397257"/>
                  <a:gd name="connsiteY2368" fmla="*/ 980648 h 2370204"/>
                  <a:gd name="connsiteX2369" fmla="*/ 1467591 w 2397257"/>
                  <a:gd name="connsiteY2369" fmla="*/ 980128 h 2370204"/>
                  <a:gd name="connsiteX2370" fmla="*/ 412549 w 2397257"/>
                  <a:gd name="connsiteY2370" fmla="*/ 978047 h 2370204"/>
                  <a:gd name="connsiteX2371" fmla="*/ 428677 w 2397257"/>
                  <a:gd name="connsiteY2371" fmla="*/ 994175 h 2370204"/>
                  <a:gd name="connsiteX2372" fmla="*/ 412549 w 2397257"/>
                  <a:gd name="connsiteY2372" fmla="*/ 1010303 h 2370204"/>
                  <a:gd name="connsiteX2373" fmla="*/ 396421 w 2397257"/>
                  <a:gd name="connsiteY2373" fmla="*/ 994175 h 2370204"/>
                  <a:gd name="connsiteX2374" fmla="*/ 412549 w 2397257"/>
                  <a:gd name="connsiteY2374" fmla="*/ 978047 h 2370204"/>
                  <a:gd name="connsiteX2375" fmla="*/ 29134 w 2397257"/>
                  <a:gd name="connsiteY2375" fmla="*/ 974925 h 2370204"/>
                  <a:gd name="connsiteX2376" fmla="*/ 30175 w 2397257"/>
                  <a:gd name="connsiteY2376" fmla="*/ 976486 h 2370204"/>
                  <a:gd name="connsiteX2377" fmla="*/ 29134 w 2397257"/>
                  <a:gd name="connsiteY2377" fmla="*/ 978047 h 2370204"/>
                  <a:gd name="connsiteX2378" fmla="*/ 28093 w 2397257"/>
                  <a:gd name="connsiteY2378" fmla="*/ 976486 h 2370204"/>
                  <a:gd name="connsiteX2379" fmla="*/ 29134 w 2397257"/>
                  <a:gd name="connsiteY2379" fmla="*/ 974925 h 2370204"/>
                  <a:gd name="connsiteX2380" fmla="*/ 658621 w 2397257"/>
                  <a:gd name="connsiteY2380" fmla="*/ 967642 h 2370204"/>
                  <a:gd name="connsiteX2381" fmla="*/ 673188 w 2397257"/>
                  <a:gd name="connsiteY2381" fmla="*/ 981168 h 2370204"/>
                  <a:gd name="connsiteX2382" fmla="*/ 658621 w 2397257"/>
                  <a:gd name="connsiteY2382" fmla="*/ 994694 h 2370204"/>
                  <a:gd name="connsiteX2383" fmla="*/ 644054 w 2397257"/>
                  <a:gd name="connsiteY2383" fmla="*/ 981168 h 2370204"/>
                  <a:gd name="connsiteX2384" fmla="*/ 658621 w 2397257"/>
                  <a:gd name="connsiteY2384" fmla="*/ 967642 h 2370204"/>
                  <a:gd name="connsiteX2385" fmla="*/ 1983668 w 2397257"/>
                  <a:gd name="connsiteY2385" fmla="*/ 965561 h 2370204"/>
                  <a:gd name="connsiteX2386" fmla="*/ 2007079 w 2397257"/>
                  <a:gd name="connsiteY2386" fmla="*/ 988972 h 2370204"/>
                  <a:gd name="connsiteX2387" fmla="*/ 1983668 w 2397257"/>
                  <a:gd name="connsiteY2387" fmla="*/ 1012383 h 2370204"/>
                  <a:gd name="connsiteX2388" fmla="*/ 1960257 w 2397257"/>
                  <a:gd name="connsiteY2388" fmla="*/ 988972 h 2370204"/>
                  <a:gd name="connsiteX2389" fmla="*/ 1983668 w 2397257"/>
                  <a:gd name="connsiteY2389" fmla="*/ 965561 h 2370204"/>
                  <a:gd name="connsiteX2390" fmla="*/ 1737075 w 2397257"/>
                  <a:gd name="connsiteY2390" fmla="*/ 965561 h 2370204"/>
                  <a:gd name="connsiteX2391" fmla="*/ 1749041 w 2397257"/>
                  <a:gd name="connsiteY2391" fmla="*/ 978047 h 2370204"/>
                  <a:gd name="connsiteX2392" fmla="*/ 1737075 w 2397257"/>
                  <a:gd name="connsiteY2392" fmla="*/ 990533 h 2370204"/>
                  <a:gd name="connsiteX2393" fmla="*/ 1725109 w 2397257"/>
                  <a:gd name="connsiteY2393" fmla="*/ 978047 h 2370204"/>
                  <a:gd name="connsiteX2394" fmla="*/ 1737075 w 2397257"/>
                  <a:gd name="connsiteY2394" fmla="*/ 965561 h 2370204"/>
                  <a:gd name="connsiteX2395" fmla="*/ 339196 w 2397257"/>
                  <a:gd name="connsiteY2395" fmla="*/ 965561 h 2370204"/>
                  <a:gd name="connsiteX2396" fmla="*/ 351682 w 2397257"/>
                  <a:gd name="connsiteY2396" fmla="*/ 978047 h 2370204"/>
                  <a:gd name="connsiteX2397" fmla="*/ 339196 w 2397257"/>
                  <a:gd name="connsiteY2397" fmla="*/ 990533 h 2370204"/>
                  <a:gd name="connsiteX2398" fmla="*/ 326710 w 2397257"/>
                  <a:gd name="connsiteY2398" fmla="*/ 978047 h 2370204"/>
                  <a:gd name="connsiteX2399" fmla="*/ 339196 w 2397257"/>
                  <a:gd name="connsiteY2399" fmla="*/ 965561 h 2370204"/>
                  <a:gd name="connsiteX2400" fmla="*/ 2363961 w 2397257"/>
                  <a:gd name="connsiteY2400" fmla="*/ 962440 h 2370204"/>
                  <a:gd name="connsiteX2401" fmla="*/ 2370204 w 2397257"/>
                  <a:gd name="connsiteY2401" fmla="*/ 968683 h 2370204"/>
                  <a:gd name="connsiteX2402" fmla="*/ 2363961 w 2397257"/>
                  <a:gd name="connsiteY2402" fmla="*/ 974926 h 2370204"/>
                  <a:gd name="connsiteX2403" fmla="*/ 2357718 w 2397257"/>
                  <a:gd name="connsiteY2403" fmla="*/ 968683 h 2370204"/>
                  <a:gd name="connsiteX2404" fmla="*/ 2363961 w 2397257"/>
                  <a:gd name="connsiteY2404" fmla="*/ 962440 h 2370204"/>
                  <a:gd name="connsiteX2405" fmla="*/ 846427 w 2397257"/>
                  <a:gd name="connsiteY2405" fmla="*/ 958278 h 2370204"/>
                  <a:gd name="connsiteX2406" fmla="*/ 849028 w 2397257"/>
                  <a:gd name="connsiteY2406" fmla="*/ 960359 h 2370204"/>
                  <a:gd name="connsiteX2407" fmla="*/ 846427 w 2397257"/>
                  <a:gd name="connsiteY2407" fmla="*/ 962440 h 2370204"/>
                  <a:gd name="connsiteX2408" fmla="*/ 843826 w 2397257"/>
                  <a:gd name="connsiteY2408" fmla="*/ 960359 h 2370204"/>
                  <a:gd name="connsiteX2409" fmla="*/ 846427 w 2397257"/>
                  <a:gd name="connsiteY2409" fmla="*/ 958278 h 2370204"/>
                  <a:gd name="connsiteX2410" fmla="*/ 1547708 w 2397257"/>
                  <a:gd name="connsiteY2410" fmla="*/ 955156 h 2370204"/>
                  <a:gd name="connsiteX2411" fmla="*/ 1551350 w 2397257"/>
                  <a:gd name="connsiteY2411" fmla="*/ 957757 h 2370204"/>
                  <a:gd name="connsiteX2412" fmla="*/ 1547708 w 2397257"/>
                  <a:gd name="connsiteY2412" fmla="*/ 960358 h 2370204"/>
                  <a:gd name="connsiteX2413" fmla="*/ 1544066 w 2397257"/>
                  <a:gd name="connsiteY2413" fmla="*/ 957757 h 2370204"/>
                  <a:gd name="connsiteX2414" fmla="*/ 1547708 w 2397257"/>
                  <a:gd name="connsiteY2414" fmla="*/ 955156 h 2370204"/>
                  <a:gd name="connsiteX2415" fmla="*/ 264802 w 2397257"/>
                  <a:gd name="connsiteY2415" fmla="*/ 950995 h 2370204"/>
                  <a:gd name="connsiteX2416" fmla="*/ 274687 w 2397257"/>
                  <a:gd name="connsiteY2416" fmla="*/ 960880 h 2370204"/>
                  <a:gd name="connsiteX2417" fmla="*/ 264802 w 2397257"/>
                  <a:gd name="connsiteY2417" fmla="*/ 970765 h 2370204"/>
                  <a:gd name="connsiteX2418" fmla="*/ 254917 w 2397257"/>
                  <a:gd name="connsiteY2418" fmla="*/ 960880 h 2370204"/>
                  <a:gd name="connsiteX2419" fmla="*/ 264802 w 2397257"/>
                  <a:gd name="connsiteY2419" fmla="*/ 950995 h 2370204"/>
                  <a:gd name="connsiteX2420" fmla="*/ 2056501 w 2397257"/>
                  <a:gd name="connsiteY2420" fmla="*/ 947873 h 2370204"/>
                  <a:gd name="connsiteX2421" fmla="*/ 2078871 w 2397257"/>
                  <a:gd name="connsiteY2421" fmla="*/ 970243 h 2370204"/>
                  <a:gd name="connsiteX2422" fmla="*/ 2056501 w 2397257"/>
                  <a:gd name="connsiteY2422" fmla="*/ 992613 h 2370204"/>
                  <a:gd name="connsiteX2423" fmla="*/ 2034131 w 2397257"/>
                  <a:gd name="connsiteY2423" fmla="*/ 970243 h 2370204"/>
                  <a:gd name="connsiteX2424" fmla="*/ 2056501 w 2397257"/>
                  <a:gd name="connsiteY2424" fmla="*/ 947873 h 2370204"/>
                  <a:gd name="connsiteX2425" fmla="*/ 584227 w 2397257"/>
                  <a:gd name="connsiteY2425" fmla="*/ 942671 h 2370204"/>
                  <a:gd name="connsiteX2426" fmla="*/ 606597 w 2397257"/>
                  <a:gd name="connsiteY2426" fmla="*/ 964001 h 2370204"/>
                  <a:gd name="connsiteX2427" fmla="*/ 584227 w 2397257"/>
                  <a:gd name="connsiteY2427" fmla="*/ 985331 h 2370204"/>
                  <a:gd name="connsiteX2428" fmla="*/ 561857 w 2397257"/>
                  <a:gd name="connsiteY2428" fmla="*/ 964001 h 2370204"/>
                  <a:gd name="connsiteX2429" fmla="*/ 584227 w 2397257"/>
                  <a:gd name="connsiteY2429" fmla="*/ 942671 h 2370204"/>
                  <a:gd name="connsiteX2430" fmla="*/ 192488 w 2397257"/>
                  <a:gd name="connsiteY2430" fmla="*/ 938509 h 2370204"/>
                  <a:gd name="connsiteX2431" fmla="*/ 198731 w 2397257"/>
                  <a:gd name="connsiteY2431" fmla="*/ 944752 h 2370204"/>
                  <a:gd name="connsiteX2432" fmla="*/ 192488 w 2397257"/>
                  <a:gd name="connsiteY2432" fmla="*/ 950995 h 2370204"/>
                  <a:gd name="connsiteX2433" fmla="*/ 186245 w 2397257"/>
                  <a:gd name="connsiteY2433" fmla="*/ 944752 h 2370204"/>
                  <a:gd name="connsiteX2434" fmla="*/ 192488 w 2397257"/>
                  <a:gd name="connsiteY2434" fmla="*/ 938509 h 2370204"/>
                  <a:gd name="connsiteX2435" fmla="*/ 2127773 w 2397257"/>
                  <a:gd name="connsiteY2435" fmla="*/ 935388 h 2370204"/>
                  <a:gd name="connsiteX2436" fmla="*/ 2147542 w 2397257"/>
                  <a:gd name="connsiteY2436" fmla="*/ 954117 h 2370204"/>
                  <a:gd name="connsiteX2437" fmla="*/ 2127773 w 2397257"/>
                  <a:gd name="connsiteY2437" fmla="*/ 972846 h 2370204"/>
                  <a:gd name="connsiteX2438" fmla="*/ 2108004 w 2397257"/>
                  <a:gd name="connsiteY2438" fmla="*/ 954117 h 2370204"/>
                  <a:gd name="connsiteX2439" fmla="*/ 2127773 w 2397257"/>
                  <a:gd name="connsiteY2439" fmla="*/ 935388 h 2370204"/>
                  <a:gd name="connsiteX2440" fmla="*/ 1811469 w 2397257"/>
                  <a:gd name="connsiteY2440" fmla="*/ 935387 h 2370204"/>
                  <a:gd name="connsiteX2441" fmla="*/ 1833319 w 2397257"/>
                  <a:gd name="connsiteY2441" fmla="*/ 958798 h 2370204"/>
                  <a:gd name="connsiteX2442" fmla="*/ 1811469 w 2397257"/>
                  <a:gd name="connsiteY2442" fmla="*/ 982209 h 2370204"/>
                  <a:gd name="connsiteX2443" fmla="*/ 1789619 w 2397257"/>
                  <a:gd name="connsiteY2443" fmla="*/ 958798 h 2370204"/>
                  <a:gd name="connsiteX2444" fmla="*/ 1811469 w 2397257"/>
                  <a:gd name="connsiteY2444" fmla="*/ 935387 h 2370204"/>
                  <a:gd name="connsiteX2445" fmla="*/ 1418688 w 2397257"/>
                  <a:gd name="connsiteY2445" fmla="*/ 935387 h 2370204"/>
                  <a:gd name="connsiteX2446" fmla="*/ 1419208 w 2397257"/>
                  <a:gd name="connsiteY2446" fmla="*/ 935907 h 2370204"/>
                  <a:gd name="connsiteX2447" fmla="*/ 1418688 w 2397257"/>
                  <a:gd name="connsiteY2447" fmla="*/ 936427 h 2370204"/>
                  <a:gd name="connsiteX2448" fmla="*/ 1418168 w 2397257"/>
                  <a:gd name="connsiteY2448" fmla="*/ 935907 h 2370204"/>
                  <a:gd name="connsiteX2449" fmla="*/ 1418688 w 2397257"/>
                  <a:gd name="connsiteY2449" fmla="*/ 935387 h 2370204"/>
                  <a:gd name="connsiteX2450" fmla="*/ 768391 w 2397257"/>
                  <a:gd name="connsiteY2450" fmla="*/ 933306 h 2370204"/>
                  <a:gd name="connsiteX2451" fmla="*/ 777235 w 2397257"/>
                  <a:gd name="connsiteY2451" fmla="*/ 942150 h 2370204"/>
                  <a:gd name="connsiteX2452" fmla="*/ 768391 w 2397257"/>
                  <a:gd name="connsiteY2452" fmla="*/ 950994 h 2370204"/>
                  <a:gd name="connsiteX2453" fmla="*/ 759547 w 2397257"/>
                  <a:gd name="connsiteY2453" fmla="*/ 942150 h 2370204"/>
                  <a:gd name="connsiteX2454" fmla="*/ 768391 w 2397257"/>
                  <a:gd name="connsiteY2454" fmla="*/ 933306 h 2370204"/>
                  <a:gd name="connsiteX2455" fmla="*/ 1626784 w 2397257"/>
                  <a:gd name="connsiteY2455" fmla="*/ 928104 h 2370204"/>
                  <a:gd name="connsiteX2456" fmla="*/ 1637709 w 2397257"/>
                  <a:gd name="connsiteY2456" fmla="*/ 937989 h 2370204"/>
                  <a:gd name="connsiteX2457" fmla="*/ 1626784 w 2397257"/>
                  <a:gd name="connsiteY2457" fmla="*/ 947874 h 2370204"/>
                  <a:gd name="connsiteX2458" fmla="*/ 1615859 w 2397257"/>
                  <a:gd name="connsiteY2458" fmla="*/ 937989 h 2370204"/>
                  <a:gd name="connsiteX2459" fmla="*/ 1626784 w 2397257"/>
                  <a:gd name="connsiteY2459" fmla="*/ 928104 h 2370204"/>
                  <a:gd name="connsiteX2460" fmla="*/ 508793 w 2397257"/>
                  <a:gd name="connsiteY2460" fmla="*/ 926023 h 2370204"/>
                  <a:gd name="connsiteX2461" fmla="*/ 529603 w 2397257"/>
                  <a:gd name="connsiteY2461" fmla="*/ 946833 h 2370204"/>
                  <a:gd name="connsiteX2462" fmla="*/ 508793 w 2397257"/>
                  <a:gd name="connsiteY2462" fmla="*/ 967643 h 2370204"/>
                  <a:gd name="connsiteX2463" fmla="*/ 487983 w 2397257"/>
                  <a:gd name="connsiteY2463" fmla="*/ 946833 h 2370204"/>
                  <a:gd name="connsiteX2464" fmla="*/ 508793 w 2397257"/>
                  <a:gd name="connsiteY2464" fmla="*/ 926023 h 2370204"/>
                  <a:gd name="connsiteX2465" fmla="*/ 119134 w 2397257"/>
                  <a:gd name="connsiteY2465" fmla="*/ 926023 h 2370204"/>
                  <a:gd name="connsiteX2466" fmla="*/ 121735 w 2397257"/>
                  <a:gd name="connsiteY2466" fmla="*/ 928624 h 2370204"/>
                  <a:gd name="connsiteX2467" fmla="*/ 119134 w 2397257"/>
                  <a:gd name="connsiteY2467" fmla="*/ 931225 h 2370204"/>
                  <a:gd name="connsiteX2468" fmla="*/ 116533 w 2397257"/>
                  <a:gd name="connsiteY2468" fmla="*/ 928624 h 2370204"/>
                  <a:gd name="connsiteX2469" fmla="*/ 119134 w 2397257"/>
                  <a:gd name="connsiteY2469" fmla="*/ 926023 h 2370204"/>
                  <a:gd name="connsiteX2470" fmla="*/ 2202167 w 2397257"/>
                  <a:gd name="connsiteY2470" fmla="*/ 920821 h 2370204"/>
                  <a:gd name="connsiteX2471" fmla="*/ 2217254 w 2397257"/>
                  <a:gd name="connsiteY2471" fmla="*/ 936949 h 2370204"/>
                  <a:gd name="connsiteX2472" fmla="*/ 2202167 w 2397257"/>
                  <a:gd name="connsiteY2472" fmla="*/ 953077 h 2370204"/>
                  <a:gd name="connsiteX2473" fmla="*/ 2187080 w 2397257"/>
                  <a:gd name="connsiteY2473" fmla="*/ 936949 h 2370204"/>
                  <a:gd name="connsiteX2474" fmla="*/ 2202167 w 2397257"/>
                  <a:gd name="connsiteY2474" fmla="*/ 920821 h 2370204"/>
                  <a:gd name="connsiteX2475" fmla="*/ 1885343 w 2397257"/>
                  <a:gd name="connsiteY2475" fmla="*/ 915618 h 2370204"/>
                  <a:gd name="connsiteX2476" fmla="*/ 1910315 w 2397257"/>
                  <a:gd name="connsiteY2476" fmla="*/ 941630 h 2370204"/>
                  <a:gd name="connsiteX2477" fmla="*/ 1885343 w 2397257"/>
                  <a:gd name="connsiteY2477" fmla="*/ 967642 h 2370204"/>
                  <a:gd name="connsiteX2478" fmla="*/ 1860371 w 2397257"/>
                  <a:gd name="connsiteY2478" fmla="*/ 941630 h 2370204"/>
                  <a:gd name="connsiteX2479" fmla="*/ 1885343 w 2397257"/>
                  <a:gd name="connsiteY2479" fmla="*/ 915618 h 2370204"/>
                  <a:gd name="connsiteX2480" fmla="*/ 434919 w 2397257"/>
                  <a:gd name="connsiteY2480" fmla="*/ 913537 h 2370204"/>
                  <a:gd name="connsiteX2481" fmla="*/ 453648 w 2397257"/>
                  <a:gd name="connsiteY2481" fmla="*/ 930705 h 2370204"/>
                  <a:gd name="connsiteX2482" fmla="*/ 434919 w 2397257"/>
                  <a:gd name="connsiteY2482" fmla="*/ 947873 h 2370204"/>
                  <a:gd name="connsiteX2483" fmla="*/ 416190 w 2397257"/>
                  <a:gd name="connsiteY2483" fmla="*/ 930705 h 2370204"/>
                  <a:gd name="connsiteX2484" fmla="*/ 434919 w 2397257"/>
                  <a:gd name="connsiteY2484" fmla="*/ 913537 h 2370204"/>
                  <a:gd name="connsiteX2485" fmla="*/ 2275000 w 2397257"/>
                  <a:gd name="connsiteY2485" fmla="*/ 911456 h 2370204"/>
                  <a:gd name="connsiteX2486" fmla="*/ 2285925 w 2397257"/>
                  <a:gd name="connsiteY2486" fmla="*/ 921341 h 2370204"/>
                  <a:gd name="connsiteX2487" fmla="*/ 2275000 w 2397257"/>
                  <a:gd name="connsiteY2487" fmla="*/ 931226 h 2370204"/>
                  <a:gd name="connsiteX2488" fmla="*/ 2264075 w 2397257"/>
                  <a:gd name="connsiteY2488" fmla="*/ 921341 h 2370204"/>
                  <a:gd name="connsiteX2489" fmla="*/ 2275000 w 2397257"/>
                  <a:gd name="connsiteY2489" fmla="*/ 911456 h 2370204"/>
                  <a:gd name="connsiteX2490" fmla="*/ 891167 w 2397257"/>
                  <a:gd name="connsiteY2490" fmla="*/ 911456 h 2370204"/>
                  <a:gd name="connsiteX2491" fmla="*/ 891687 w 2397257"/>
                  <a:gd name="connsiteY2491" fmla="*/ 911976 h 2370204"/>
                  <a:gd name="connsiteX2492" fmla="*/ 891167 w 2397257"/>
                  <a:gd name="connsiteY2492" fmla="*/ 912496 h 2370204"/>
                  <a:gd name="connsiteX2493" fmla="*/ 890647 w 2397257"/>
                  <a:gd name="connsiteY2493" fmla="*/ 911976 h 2370204"/>
                  <a:gd name="connsiteX2494" fmla="*/ 891167 w 2397257"/>
                  <a:gd name="connsiteY2494" fmla="*/ 911456 h 2370204"/>
                  <a:gd name="connsiteX2495" fmla="*/ 46302 w 2397257"/>
                  <a:gd name="connsiteY2495" fmla="*/ 908335 h 2370204"/>
                  <a:gd name="connsiteX2496" fmla="*/ 49944 w 2397257"/>
                  <a:gd name="connsiteY2496" fmla="*/ 911977 h 2370204"/>
                  <a:gd name="connsiteX2497" fmla="*/ 46302 w 2397257"/>
                  <a:gd name="connsiteY2497" fmla="*/ 915619 h 2370204"/>
                  <a:gd name="connsiteX2498" fmla="*/ 42660 w 2397257"/>
                  <a:gd name="connsiteY2498" fmla="*/ 911977 h 2370204"/>
                  <a:gd name="connsiteX2499" fmla="*/ 46302 w 2397257"/>
                  <a:gd name="connsiteY2499" fmla="*/ 908335 h 2370204"/>
                  <a:gd name="connsiteX2500" fmla="*/ 690356 w 2397257"/>
                  <a:gd name="connsiteY2500" fmla="*/ 906254 h 2370204"/>
                  <a:gd name="connsiteX2501" fmla="*/ 707524 w 2397257"/>
                  <a:gd name="connsiteY2501" fmla="*/ 922382 h 2370204"/>
                  <a:gd name="connsiteX2502" fmla="*/ 690356 w 2397257"/>
                  <a:gd name="connsiteY2502" fmla="*/ 938510 h 2370204"/>
                  <a:gd name="connsiteX2503" fmla="*/ 673188 w 2397257"/>
                  <a:gd name="connsiteY2503" fmla="*/ 922382 h 2370204"/>
                  <a:gd name="connsiteX2504" fmla="*/ 690356 w 2397257"/>
                  <a:gd name="connsiteY2504" fmla="*/ 906254 h 2370204"/>
                  <a:gd name="connsiteX2505" fmla="*/ 1959736 w 2397257"/>
                  <a:gd name="connsiteY2505" fmla="*/ 901052 h 2370204"/>
                  <a:gd name="connsiteX2506" fmla="*/ 1984187 w 2397257"/>
                  <a:gd name="connsiteY2506" fmla="*/ 926024 h 2370204"/>
                  <a:gd name="connsiteX2507" fmla="*/ 1959736 w 2397257"/>
                  <a:gd name="connsiteY2507" fmla="*/ 950996 h 2370204"/>
                  <a:gd name="connsiteX2508" fmla="*/ 1935285 w 2397257"/>
                  <a:gd name="connsiteY2508" fmla="*/ 926024 h 2370204"/>
                  <a:gd name="connsiteX2509" fmla="*/ 1959736 w 2397257"/>
                  <a:gd name="connsiteY2509" fmla="*/ 901052 h 2370204"/>
                  <a:gd name="connsiteX2510" fmla="*/ 1703779 w 2397257"/>
                  <a:gd name="connsiteY2510" fmla="*/ 901052 h 2370204"/>
                  <a:gd name="connsiteX2511" fmla="*/ 1719907 w 2397257"/>
                  <a:gd name="connsiteY2511" fmla="*/ 918220 h 2370204"/>
                  <a:gd name="connsiteX2512" fmla="*/ 1703779 w 2397257"/>
                  <a:gd name="connsiteY2512" fmla="*/ 935388 h 2370204"/>
                  <a:gd name="connsiteX2513" fmla="*/ 1687651 w 2397257"/>
                  <a:gd name="connsiteY2513" fmla="*/ 918220 h 2370204"/>
                  <a:gd name="connsiteX2514" fmla="*/ 1703779 w 2397257"/>
                  <a:gd name="connsiteY2514" fmla="*/ 901052 h 2370204"/>
                  <a:gd name="connsiteX2515" fmla="*/ 361566 w 2397257"/>
                  <a:gd name="connsiteY2515" fmla="*/ 898971 h 2370204"/>
                  <a:gd name="connsiteX2516" fmla="*/ 376653 w 2397257"/>
                  <a:gd name="connsiteY2516" fmla="*/ 913538 h 2370204"/>
                  <a:gd name="connsiteX2517" fmla="*/ 361566 w 2397257"/>
                  <a:gd name="connsiteY2517" fmla="*/ 928105 h 2370204"/>
                  <a:gd name="connsiteX2518" fmla="*/ 346479 w 2397257"/>
                  <a:gd name="connsiteY2518" fmla="*/ 913538 h 2370204"/>
                  <a:gd name="connsiteX2519" fmla="*/ 361566 w 2397257"/>
                  <a:gd name="connsiteY2519" fmla="*/ 898971 h 2370204"/>
                  <a:gd name="connsiteX2520" fmla="*/ 2348353 w 2397257"/>
                  <a:gd name="connsiteY2520" fmla="*/ 898970 h 2370204"/>
                  <a:gd name="connsiteX2521" fmla="*/ 2353556 w 2397257"/>
                  <a:gd name="connsiteY2521" fmla="*/ 903653 h 2370204"/>
                  <a:gd name="connsiteX2522" fmla="*/ 2348353 w 2397257"/>
                  <a:gd name="connsiteY2522" fmla="*/ 908337 h 2370204"/>
                  <a:gd name="connsiteX2523" fmla="*/ 2343151 w 2397257"/>
                  <a:gd name="connsiteY2523" fmla="*/ 903653 h 2370204"/>
                  <a:gd name="connsiteX2524" fmla="*/ 2348353 w 2397257"/>
                  <a:gd name="connsiteY2524" fmla="*/ 898970 h 2370204"/>
                  <a:gd name="connsiteX2525" fmla="*/ 2034131 w 2397257"/>
                  <a:gd name="connsiteY2525" fmla="*/ 886485 h 2370204"/>
                  <a:gd name="connsiteX2526" fmla="*/ 2055981 w 2397257"/>
                  <a:gd name="connsiteY2526" fmla="*/ 908855 h 2370204"/>
                  <a:gd name="connsiteX2527" fmla="*/ 2034131 w 2397257"/>
                  <a:gd name="connsiteY2527" fmla="*/ 931225 h 2370204"/>
                  <a:gd name="connsiteX2528" fmla="*/ 2012281 w 2397257"/>
                  <a:gd name="connsiteY2528" fmla="*/ 908855 h 2370204"/>
                  <a:gd name="connsiteX2529" fmla="*/ 2034131 w 2397257"/>
                  <a:gd name="connsiteY2529" fmla="*/ 886485 h 2370204"/>
                  <a:gd name="connsiteX2530" fmla="*/ 287172 w 2397257"/>
                  <a:gd name="connsiteY2530" fmla="*/ 886485 h 2370204"/>
                  <a:gd name="connsiteX2531" fmla="*/ 299658 w 2397257"/>
                  <a:gd name="connsiteY2531" fmla="*/ 897410 h 2370204"/>
                  <a:gd name="connsiteX2532" fmla="*/ 287172 w 2397257"/>
                  <a:gd name="connsiteY2532" fmla="*/ 908335 h 2370204"/>
                  <a:gd name="connsiteX2533" fmla="*/ 274686 w 2397257"/>
                  <a:gd name="connsiteY2533" fmla="*/ 897410 h 2370204"/>
                  <a:gd name="connsiteX2534" fmla="*/ 287172 w 2397257"/>
                  <a:gd name="connsiteY2534" fmla="*/ 886485 h 2370204"/>
                  <a:gd name="connsiteX2535" fmla="*/ 809491 w 2397257"/>
                  <a:gd name="connsiteY2535" fmla="*/ 881282 h 2370204"/>
                  <a:gd name="connsiteX2536" fmla="*/ 816775 w 2397257"/>
                  <a:gd name="connsiteY2536" fmla="*/ 888566 h 2370204"/>
                  <a:gd name="connsiteX2537" fmla="*/ 809491 w 2397257"/>
                  <a:gd name="connsiteY2537" fmla="*/ 895850 h 2370204"/>
                  <a:gd name="connsiteX2538" fmla="*/ 802207 w 2397257"/>
                  <a:gd name="connsiteY2538" fmla="*/ 888566 h 2370204"/>
                  <a:gd name="connsiteX2539" fmla="*/ 809491 w 2397257"/>
                  <a:gd name="connsiteY2539" fmla="*/ 881282 h 2370204"/>
                  <a:gd name="connsiteX2540" fmla="*/ 614401 w 2397257"/>
                  <a:gd name="connsiteY2540" fmla="*/ 881282 h 2370204"/>
                  <a:gd name="connsiteX2541" fmla="*/ 636771 w 2397257"/>
                  <a:gd name="connsiteY2541" fmla="*/ 903652 h 2370204"/>
                  <a:gd name="connsiteX2542" fmla="*/ 614401 w 2397257"/>
                  <a:gd name="connsiteY2542" fmla="*/ 926022 h 2370204"/>
                  <a:gd name="connsiteX2543" fmla="*/ 592031 w 2397257"/>
                  <a:gd name="connsiteY2543" fmla="*/ 903652 h 2370204"/>
                  <a:gd name="connsiteX2544" fmla="*/ 614401 w 2397257"/>
                  <a:gd name="connsiteY2544" fmla="*/ 881282 h 2370204"/>
                  <a:gd name="connsiteX2545" fmla="*/ 1780775 w 2397257"/>
                  <a:gd name="connsiteY2545" fmla="*/ 876080 h 2370204"/>
                  <a:gd name="connsiteX2546" fmla="*/ 1804186 w 2397257"/>
                  <a:gd name="connsiteY2546" fmla="*/ 899491 h 2370204"/>
                  <a:gd name="connsiteX2547" fmla="*/ 1780775 w 2397257"/>
                  <a:gd name="connsiteY2547" fmla="*/ 922902 h 2370204"/>
                  <a:gd name="connsiteX2548" fmla="*/ 1757364 w 2397257"/>
                  <a:gd name="connsiteY2548" fmla="*/ 899491 h 2370204"/>
                  <a:gd name="connsiteX2549" fmla="*/ 1780775 w 2397257"/>
                  <a:gd name="connsiteY2549" fmla="*/ 876080 h 2370204"/>
                  <a:gd name="connsiteX2550" fmla="*/ 1585165 w 2397257"/>
                  <a:gd name="connsiteY2550" fmla="*/ 876080 h 2370204"/>
                  <a:gd name="connsiteX2551" fmla="*/ 1594009 w 2397257"/>
                  <a:gd name="connsiteY2551" fmla="*/ 884924 h 2370204"/>
                  <a:gd name="connsiteX2552" fmla="*/ 1585165 w 2397257"/>
                  <a:gd name="connsiteY2552" fmla="*/ 893768 h 2370204"/>
                  <a:gd name="connsiteX2553" fmla="*/ 1576321 w 2397257"/>
                  <a:gd name="connsiteY2553" fmla="*/ 884924 h 2370204"/>
                  <a:gd name="connsiteX2554" fmla="*/ 1585165 w 2397257"/>
                  <a:gd name="connsiteY2554" fmla="*/ 876080 h 2370204"/>
                  <a:gd name="connsiteX2555" fmla="*/ 2106964 w 2397257"/>
                  <a:gd name="connsiteY2555" fmla="*/ 870878 h 2370204"/>
                  <a:gd name="connsiteX2556" fmla="*/ 2125693 w 2397257"/>
                  <a:gd name="connsiteY2556" fmla="*/ 891168 h 2370204"/>
                  <a:gd name="connsiteX2557" fmla="*/ 2106964 w 2397257"/>
                  <a:gd name="connsiteY2557" fmla="*/ 911458 h 2370204"/>
                  <a:gd name="connsiteX2558" fmla="*/ 2088235 w 2397257"/>
                  <a:gd name="connsiteY2558" fmla="*/ 891168 h 2370204"/>
                  <a:gd name="connsiteX2559" fmla="*/ 2106964 w 2397257"/>
                  <a:gd name="connsiteY2559" fmla="*/ 870878 h 2370204"/>
                  <a:gd name="connsiteX2560" fmla="*/ 212778 w 2397257"/>
                  <a:gd name="connsiteY2560" fmla="*/ 870878 h 2370204"/>
                  <a:gd name="connsiteX2561" fmla="*/ 222663 w 2397257"/>
                  <a:gd name="connsiteY2561" fmla="*/ 880763 h 2370204"/>
                  <a:gd name="connsiteX2562" fmla="*/ 212778 w 2397257"/>
                  <a:gd name="connsiteY2562" fmla="*/ 890648 h 2370204"/>
                  <a:gd name="connsiteX2563" fmla="*/ 202893 w 2397257"/>
                  <a:gd name="connsiteY2563" fmla="*/ 880763 h 2370204"/>
                  <a:gd name="connsiteX2564" fmla="*/ 212778 w 2397257"/>
                  <a:gd name="connsiteY2564" fmla="*/ 870878 h 2370204"/>
                  <a:gd name="connsiteX2565" fmla="*/ 1448863 w 2397257"/>
                  <a:gd name="connsiteY2565" fmla="*/ 866716 h 2370204"/>
                  <a:gd name="connsiteX2566" fmla="*/ 1450424 w 2397257"/>
                  <a:gd name="connsiteY2566" fmla="*/ 867757 h 2370204"/>
                  <a:gd name="connsiteX2567" fmla="*/ 1448863 w 2397257"/>
                  <a:gd name="connsiteY2567" fmla="*/ 868798 h 2370204"/>
                  <a:gd name="connsiteX2568" fmla="*/ 1447302 w 2397257"/>
                  <a:gd name="connsiteY2568" fmla="*/ 867757 h 2370204"/>
                  <a:gd name="connsiteX2569" fmla="*/ 1448863 w 2397257"/>
                  <a:gd name="connsiteY2569" fmla="*/ 866716 h 2370204"/>
                  <a:gd name="connsiteX2570" fmla="*/ 538446 w 2397257"/>
                  <a:gd name="connsiteY2570" fmla="*/ 866716 h 2370204"/>
                  <a:gd name="connsiteX2571" fmla="*/ 559776 w 2397257"/>
                  <a:gd name="connsiteY2571" fmla="*/ 887526 h 2370204"/>
                  <a:gd name="connsiteX2572" fmla="*/ 538446 w 2397257"/>
                  <a:gd name="connsiteY2572" fmla="*/ 908336 h 2370204"/>
                  <a:gd name="connsiteX2573" fmla="*/ 517116 w 2397257"/>
                  <a:gd name="connsiteY2573" fmla="*/ 887526 h 2370204"/>
                  <a:gd name="connsiteX2574" fmla="*/ 538446 w 2397257"/>
                  <a:gd name="connsiteY2574" fmla="*/ 866716 h 2370204"/>
                  <a:gd name="connsiteX2575" fmla="*/ 2180317 w 2397257"/>
                  <a:gd name="connsiteY2575" fmla="*/ 863595 h 2370204"/>
                  <a:gd name="connsiteX2576" fmla="*/ 2190202 w 2397257"/>
                  <a:gd name="connsiteY2576" fmla="*/ 873480 h 2370204"/>
                  <a:gd name="connsiteX2577" fmla="*/ 2180317 w 2397257"/>
                  <a:gd name="connsiteY2577" fmla="*/ 883365 h 2370204"/>
                  <a:gd name="connsiteX2578" fmla="*/ 2170432 w 2397257"/>
                  <a:gd name="connsiteY2578" fmla="*/ 873480 h 2370204"/>
                  <a:gd name="connsiteX2579" fmla="*/ 2180317 w 2397257"/>
                  <a:gd name="connsiteY2579" fmla="*/ 863595 h 2370204"/>
                  <a:gd name="connsiteX2580" fmla="*/ 140465 w 2397257"/>
                  <a:gd name="connsiteY2580" fmla="*/ 859433 h 2370204"/>
                  <a:gd name="connsiteX2581" fmla="*/ 146708 w 2397257"/>
                  <a:gd name="connsiteY2581" fmla="*/ 864115 h 2370204"/>
                  <a:gd name="connsiteX2582" fmla="*/ 140465 w 2397257"/>
                  <a:gd name="connsiteY2582" fmla="*/ 868797 h 2370204"/>
                  <a:gd name="connsiteX2583" fmla="*/ 134222 w 2397257"/>
                  <a:gd name="connsiteY2583" fmla="*/ 864115 h 2370204"/>
                  <a:gd name="connsiteX2584" fmla="*/ 140465 w 2397257"/>
                  <a:gd name="connsiteY2584" fmla="*/ 859433 h 2370204"/>
                  <a:gd name="connsiteX2585" fmla="*/ 1856210 w 2397257"/>
                  <a:gd name="connsiteY2585" fmla="*/ 854230 h 2370204"/>
                  <a:gd name="connsiteX2586" fmla="*/ 1883263 w 2397257"/>
                  <a:gd name="connsiteY2586" fmla="*/ 881283 h 2370204"/>
                  <a:gd name="connsiteX2587" fmla="*/ 1856210 w 2397257"/>
                  <a:gd name="connsiteY2587" fmla="*/ 908336 h 2370204"/>
                  <a:gd name="connsiteX2588" fmla="*/ 1829157 w 2397257"/>
                  <a:gd name="connsiteY2588" fmla="*/ 881283 h 2370204"/>
                  <a:gd name="connsiteX2589" fmla="*/ 1856210 w 2397257"/>
                  <a:gd name="connsiteY2589" fmla="*/ 854230 h 2370204"/>
                  <a:gd name="connsiteX2590" fmla="*/ 729373 w 2397257"/>
                  <a:gd name="connsiteY2590" fmla="*/ 854230 h 2370204"/>
                  <a:gd name="connsiteX2591" fmla="*/ 742899 w 2397257"/>
                  <a:gd name="connsiteY2591" fmla="*/ 867756 h 2370204"/>
                  <a:gd name="connsiteX2592" fmla="*/ 729373 w 2397257"/>
                  <a:gd name="connsiteY2592" fmla="*/ 881282 h 2370204"/>
                  <a:gd name="connsiteX2593" fmla="*/ 715847 w 2397257"/>
                  <a:gd name="connsiteY2593" fmla="*/ 867756 h 2370204"/>
                  <a:gd name="connsiteX2594" fmla="*/ 729373 w 2397257"/>
                  <a:gd name="connsiteY2594" fmla="*/ 854230 h 2370204"/>
                  <a:gd name="connsiteX2595" fmla="*/ 461452 w 2397257"/>
                  <a:gd name="connsiteY2595" fmla="*/ 854230 h 2370204"/>
                  <a:gd name="connsiteX2596" fmla="*/ 477580 w 2397257"/>
                  <a:gd name="connsiteY2596" fmla="*/ 870358 h 2370204"/>
                  <a:gd name="connsiteX2597" fmla="*/ 461452 w 2397257"/>
                  <a:gd name="connsiteY2597" fmla="*/ 886486 h 2370204"/>
                  <a:gd name="connsiteX2598" fmla="*/ 445324 w 2397257"/>
                  <a:gd name="connsiteY2598" fmla="*/ 870358 h 2370204"/>
                  <a:gd name="connsiteX2599" fmla="*/ 461452 w 2397257"/>
                  <a:gd name="connsiteY2599" fmla="*/ 854230 h 2370204"/>
                  <a:gd name="connsiteX2600" fmla="*/ 2254190 w 2397257"/>
                  <a:gd name="connsiteY2600" fmla="*/ 851109 h 2370204"/>
                  <a:gd name="connsiteX2601" fmla="*/ 2258872 w 2397257"/>
                  <a:gd name="connsiteY2601" fmla="*/ 856311 h 2370204"/>
                  <a:gd name="connsiteX2602" fmla="*/ 2254190 w 2397257"/>
                  <a:gd name="connsiteY2602" fmla="*/ 861514 h 2370204"/>
                  <a:gd name="connsiteX2603" fmla="*/ 2249508 w 2397257"/>
                  <a:gd name="connsiteY2603" fmla="*/ 856311 h 2370204"/>
                  <a:gd name="connsiteX2604" fmla="*/ 2254190 w 2397257"/>
                  <a:gd name="connsiteY2604" fmla="*/ 851109 h 2370204"/>
                  <a:gd name="connsiteX2605" fmla="*/ 1665281 w 2397257"/>
                  <a:gd name="connsiteY2605" fmla="*/ 849028 h 2370204"/>
                  <a:gd name="connsiteX2606" fmla="*/ 1680368 w 2397257"/>
                  <a:gd name="connsiteY2606" fmla="*/ 864115 h 2370204"/>
                  <a:gd name="connsiteX2607" fmla="*/ 1665281 w 2397257"/>
                  <a:gd name="connsiteY2607" fmla="*/ 879202 h 2370204"/>
                  <a:gd name="connsiteX2608" fmla="*/ 1650194 w 2397257"/>
                  <a:gd name="connsiteY2608" fmla="*/ 864115 h 2370204"/>
                  <a:gd name="connsiteX2609" fmla="*/ 1665281 w 2397257"/>
                  <a:gd name="connsiteY2609" fmla="*/ 849028 h 2370204"/>
                  <a:gd name="connsiteX2610" fmla="*/ 67111 w 2397257"/>
                  <a:gd name="connsiteY2610" fmla="*/ 843826 h 2370204"/>
                  <a:gd name="connsiteX2611" fmla="*/ 69713 w 2397257"/>
                  <a:gd name="connsiteY2611" fmla="*/ 846428 h 2370204"/>
                  <a:gd name="connsiteX2612" fmla="*/ 67111 w 2397257"/>
                  <a:gd name="connsiteY2612" fmla="*/ 849030 h 2370204"/>
                  <a:gd name="connsiteX2613" fmla="*/ 64509 w 2397257"/>
                  <a:gd name="connsiteY2613" fmla="*/ 846428 h 2370204"/>
                  <a:gd name="connsiteX2614" fmla="*/ 67111 w 2397257"/>
                  <a:gd name="connsiteY2614" fmla="*/ 843826 h 2370204"/>
                  <a:gd name="connsiteX2615" fmla="*/ 387578 w 2397257"/>
                  <a:gd name="connsiteY2615" fmla="*/ 839664 h 2370204"/>
                  <a:gd name="connsiteX2616" fmla="*/ 401625 w 2397257"/>
                  <a:gd name="connsiteY2616" fmla="*/ 853190 h 2370204"/>
                  <a:gd name="connsiteX2617" fmla="*/ 387578 w 2397257"/>
                  <a:gd name="connsiteY2617" fmla="*/ 866716 h 2370204"/>
                  <a:gd name="connsiteX2618" fmla="*/ 373531 w 2397257"/>
                  <a:gd name="connsiteY2618" fmla="*/ 853190 h 2370204"/>
                  <a:gd name="connsiteX2619" fmla="*/ 387578 w 2397257"/>
                  <a:gd name="connsiteY2619" fmla="*/ 839664 h 2370204"/>
                  <a:gd name="connsiteX2620" fmla="*/ 1931644 w 2397257"/>
                  <a:gd name="connsiteY2620" fmla="*/ 839663 h 2370204"/>
                  <a:gd name="connsiteX2621" fmla="*/ 1955055 w 2397257"/>
                  <a:gd name="connsiteY2621" fmla="*/ 864114 h 2370204"/>
                  <a:gd name="connsiteX2622" fmla="*/ 1931644 w 2397257"/>
                  <a:gd name="connsiteY2622" fmla="*/ 888565 h 2370204"/>
                  <a:gd name="connsiteX2623" fmla="*/ 1908233 w 2397257"/>
                  <a:gd name="connsiteY2623" fmla="*/ 864114 h 2370204"/>
                  <a:gd name="connsiteX2624" fmla="*/ 1931644 w 2397257"/>
                  <a:gd name="connsiteY2624" fmla="*/ 839663 h 2370204"/>
                  <a:gd name="connsiteX2625" fmla="*/ 2328066 w 2397257"/>
                  <a:gd name="connsiteY2625" fmla="*/ 836542 h 2370204"/>
                  <a:gd name="connsiteX2626" fmla="*/ 2330668 w 2397257"/>
                  <a:gd name="connsiteY2626" fmla="*/ 839144 h 2370204"/>
                  <a:gd name="connsiteX2627" fmla="*/ 2328066 w 2397257"/>
                  <a:gd name="connsiteY2627" fmla="*/ 841746 h 2370204"/>
                  <a:gd name="connsiteX2628" fmla="*/ 2325464 w 2397257"/>
                  <a:gd name="connsiteY2628" fmla="*/ 839144 h 2370204"/>
                  <a:gd name="connsiteX2629" fmla="*/ 2328066 w 2397257"/>
                  <a:gd name="connsiteY2629" fmla="*/ 836542 h 2370204"/>
                  <a:gd name="connsiteX2630" fmla="*/ 1536783 w 2397257"/>
                  <a:gd name="connsiteY2630" fmla="*/ 834461 h 2370204"/>
                  <a:gd name="connsiteX2631" fmla="*/ 1541985 w 2397257"/>
                  <a:gd name="connsiteY2631" fmla="*/ 838103 h 2370204"/>
                  <a:gd name="connsiteX2632" fmla="*/ 1536783 w 2397257"/>
                  <a:gd name="connsiteY2632" fmla="*/ 841745 h 2370204"/>
                  <a:gd name="connsiteX2633" fmla="*/ 1531580 w 2397257"/>
                  <a:gd name="connsiteY2633" fmla="*/ 838103 h 2370204"/>
                  <a:gd name="connsiteX2634" fmla="*/ 1536783 w 2397257"/>
                  <a:gd name="connsiteY2634" fmla="*/ 834461 h 2370204"/>
                  <a:gd name="connsiteX2635" fmla="*/ 856312 w 2397257"/>
                  <a:gd name="connsiteY2635" fmla="*/ 834461 h 2370204"/>
                  <a:gd name="connsiteX2636" fmla="*/ 863596 w 2397257"/>
                  <a:gd name="connsiteY2636" fmla="*/ 841745 h 2370204"/>
                  <a:gd name="connsiteX2637" fmla="*/ 856312 w 2397257"/>
                  <a:gd name="connsiteY2637" fmla="*/ 849029 h 2370204"/>
                  <a:gd name="connsiteX2638" fmla="*/ 849028 w 2397257"/>
                  <a:gd name="connsiteY2638" fmla="*/ 841745 h 2370204"/>
                  <a:gd name="connsiteX2639" fmla="*/ 856312 w 2397257"/>
                  <a:gd name="connsiteY2639" fmla="*/ 834461 h 2370204"/>
                  <a:gd name="connsiteX2640" fmla="*/ 2007078 w 2397257"/>
                  <a:gd name="connsiteY2640" fmla="*/ 827178 h 2370204"/>
                  <a:gd name="connsiteX2641" fmla="*/ 2026847 w 2397257"/>
                  <a:gd name="connsiteY2641" fmla="*/ 846947 h 2370204"/>
                  <a:gd name="connsiteX2642" fmla="*/ 2007078 w 2397257"/>
                  <a:gd name="connsiteY2642" fmla="*/ 866716 h 2370204"/>
                  <a:gd name="connsiteX2643" fmla="*/ 1987309 w 2397257"/>
                  <a:gd name="connsiteY2643" fmla="*/ 846947 h 2370204"/>
                  <a:gd name="connsiteX2644" fmla="*/ 2007078 w 2397257"/>
                  <a:gd name="connsiteY2644" fmla="*/ 827178 h 2370204"/>
                  <a:gd name="connsiteX2645" fmla="*/ 649777 w 2397257"/>
                  <a:gd name="connsiteY2645" fmla="*/ 827178 h 2370204"/>
                  <a:gd name="connsiteX2646" fmla="*/ 671107 w 2397257"/>
                  <a:gd name="connsiteY2646" fmla="*/ 847988 h 2370204"/>
                  <a:gd name="connsiteX2647" fmla="*/ 649777 w 2397257"/>
                  <a:gd name="connsiteY2647" fmla="*/ 868798 h 2370204"/>
                  <a:gd name="connsiteX2648" fmla="*/ 628447 w 2397257"/>
                  <a:gd name="connsiteY2648" fmla="*/ 847988 h 2370204"/>
                  <a:gd name="connsiteX2649" fmla="*/ 649777 w 2397257"/>
                  <a:gd name="connsiteY2649" fmla="*/ 827178 h 2370204"/>
                  <a:gd name="connsiteX2650" fmla="*/ 313704 w 2397257"/>
                  <a:gd name="connsiteY2650" fmla="*/ 824057 h 2370204"/>
                  <a:gd name="connsiteX2651" fmla="*/ 324629 w 2397257"/>
                  <a:gd name="connsiteY2651" fmla="*/ 835502 h 2370204"/>
                  <a:gd name="connsiteX2652" fmla="*/ 313704 w 2397257"/>
                  <a:gd name="connsiteY2652" fmla="*/ 846947 h 2370204"/>
                  <a:gd name="connsiteX2653" fmla="*/ 302779 w 2397257"/>
                  <a:gd name="connsiteY2653" fmla="*/ 835502 h 2370204"/>
                  <a:gd name="connsiteX2654" fmla="*/ 313704 w 2397257"/>
                  <a:gd name="connsiteY2654" fmla="*/ 824057 h 2370204"/>
                  <a:gd name="connsiteX2655" fmla="*/ 1743318 w 2397257"/>
                  <a:gd name="connsiteY2655" fmla="*/ 821975 h 2370204"/>
                  <a:gd name="connsiteX2656" fmla="*/ 1764648 w 2397257"/>
                  <a:gd name="connsiteY2656" fmla="*/ 842785 h 2370204"/>
                  <a:gd name="connsiteX2657" fmla="*/ 1743318 w 2397257"/>
                  <a:gd name="connsiteY2657" fmla="*/ 863595 h 2370204"/>
                  <a:gd name="connsiteX2658" fmla="*/ 1721988 w 2397257"/>
                  <a:gd name="connsiteY2658" fmla="*/ 842785 h 2370204"/>
                  <a:gd name="connsiteX2659" fmla="*/ 1743318 w 2397257"/>
                  <a:gd name="connsiteY2659" fmla="*/ 821975 h 2370204"/>
                  <a:gd name="connsiteX2660" fmla="*/ 2080952 w 2397257"/>
                  <a:gd name="connsiteY2660" fmla="*/ 811571 h 2370204"/>
                  <a:gd name="connsiteX2661" fmla="*/ 2095519 w 2397257"/>
                  <a:gd name="connsiteY2661" fmla="*/ 827699 h 2370204"/>
                  <a:gd name="connsiteX2662" fmla="*/ 2080952 w 2397257"/>
                  <a:gd name="connsiteY2662" fmla="*/ 843827 h 2370204"/>
                  <a:gd name="connsiteX2663" fmla="*/ 2066385 w 2397257"/>
                  <a:gd name="connsiteY2663" fmla="*/ 827699 h 2370204"/>
                  <a:gd name="connsiteX2664" fmla="*/ 2080952 w 2397257"/>
                  <a:gd name="connsiteY2664" fmla="*/ 811571 h 2370204"/>
                  <a:gd name="connsiteX2665" fmla="*/ 1063886 w 2397257"/>
                  <a:gd name="connsiteY2665" fmla="*/ 809490 h 2370204"/>
                  <a:gd name="connsiteX2666" fmla="*/ 1066487 w 2397257"/>
                  <a:gd name="connsiteY2666" fmla="*/ 810531 h 2370204"/>
                  <a:gd name="connsiteX2667" fmla="*/ 1063886 w 2397257"/>
                  <a:gd name="connsiteY2667" fmla="*/ 811572 h 2370204"/>
                  <a:gd name="connsiteX2668" fmla="*/ 1061285 w 2397257"/>
                  <a:gd name="connsiteY2668" fmla="*/ 810531 h 2370204"/>
                  <a:gd name="connsiteX2669" fmla="*/ 1063886 w 2397257"/>
                  <a:gd name="connsiteY2669" fmla="*/ 809490 h 2370204"/>
                  <a:gd name="connsiteX2670" fmla="*/ 239310 w 2397257"/>
                  <a:gd name="connsiteY2670" fmla="*/ 809490 h 2370204"/>
                  <a:gd name="connsiteX2671" fmla="*/ 247634 w 2397257"/>
                  <a:gd name="connsiteY2671" fmla="*/ 818334 h 2370204"/>
                  <a:gd name="connsiteX2672" fmla="*/ 239310 w 2397257"/>
                  <a:gd name="connsiteY2672" fmla="*/ 827178 h 2370204"/>
                  <a:gd name="connsiteX2673" fmla="*/ 230986 w 2397257"/>
                  <a:gd name="connsiteY2673" fmla="*/ 818334 h 2370204"/>
                  <a:gd name="connsiteX2674" fmla="*/ 239310 w 2397257"/>
                  <a:gd name="connsiteY2674" fmla="*/ 809490 h 2370204"/>
                  <a:gd name="connsiteX2675" fmla="*/ 1329207 w 2397257"/>
                  <a:gd name="connsiteY2675" fmla="*/ 807409 h 2370204"/>
                  <a:gd name="connsiteX2676" fmla="*/ 1331808 w 2397257"/>
                  <a:gd name="connsiteY2676" fmla="*/ 809490 h 2370204"/>
                  <a:gd name="connsiteX2677" fmla="*/ 1329207 w 2397257"/>
                  <a:gd name="connsiteY2677" fmla="*/ 811571 h 2370204"/>
                  <a:gd name="connsiteX2678" fmla="*/ 1326606 w 2397257"/>
                  <a:gd name="connsiteY2678" fmla="*/ 809490 h 2370204"/>
                  <a:gd name="connsiteX2679" fmla="*/ 1329207 w 2397257"/>
                  <a:gd name="connsiteY2679" fmla="*/ 807409 h 2370204"/>
                  <a:gd name="connsiteX2680" fmla="*/ 572782 w 2397257"/>
                  <a:gd name="connsiteY2680" fmla="*/ 804287 h 2370204"/>
                  <a:gd name="connsiteX2681" fmla="*/ 596193 w 2397257"/>
                  <a:gd name="connsiteY2681" fmla="*/ 827698 h 2370204"/>
                  <a:gd name="connsiteX2682" fmla="*/ 572782 w 2397257"/>
                  <a:gd name="connsiteY2682" fmla="*/ 851109 h 2370204"/>
                  <a:gd name="connsiteX2683" fmla="*/ 549371 w 2397257"/>
                  <a:gd name="connsiteY2683" fmla="*/ 827698 h 2370204"/>
                  <a:gd name="connsiteX2684" fmla="*/ 572782 w 2397257"/>
                  <a:gd name="connsiteY2684" fmla="*/ 804287 h 2370204"/>
                  <a:gd name="connsiteX2685" fmla="*/ 2155346 w 2397257"/>
                  <a:gd name="connsiteY2685" fmla="*/ 802207 h 2370204"/>
                  <a:gd name="connsiteX2686" fmla="*/ 2165231 w 2397257"/>
                  <a:gd name="connsiteY2686" fmla="*/ 812092 h 2370204"/>
                  <a:gd name="connsiteX2687" fmla="*/ 2155346 w 2397257"/>
                  <a:gd name="connsiteY2687" fmla="*/ 821977 h 2370204"/>
                  <a:gd name="connsiteX2688" fmla="*/ 2145461 w 2397257"/>
                  <a:gd name="connsiteY2688" fmla="*/ 812092 h 2370204"/>
                  <a:gd name="connsiteX2689" fmla="*/ 2155346 w 2397257"/>
                  <a:gd name="connsiteY2689" fmla="*/ 802207 h 2370204"/>
                  <a:gd name="connsiteX2690" fmla="*/ 773594 w 2397257"/>
                  <a:gd name="connsiteY2690" fmla="*/ 802206 h 2370204"/>
                  <a:gd name="connsiteX2691" fmla="*/ 787641 w 2397257"/>
                  <a:gd name="connsiteY2691" fmla="*/ 816773 h 2370204"/>
                  <a:gd name="connsiteX2692" fmla="*/ 773594 w 2397257"/>
                  <a:gd name="connsiteY2692" fmla="*/ 831340 h 2370204"/>
                  <a:gd name="connsiteX2693" fmla="*/ 759547 w 2397257"/>
                  <a:gd name="connsiteY2693" fmla="*/ 816773 h 2370204"/>
                  <a:gd name="connsiteX2694" fmla="*/ 773594 w 2397257"/>
                  <a:gd name="connsiteY2694" fmla="*/ 802206 h 2370204"/>
                  <a:gd name="connsiteX2695" fmla="*/ 1821354 w 2397257"/>
                  <a:gd name="connsiteY2695" fmla="*/ 797004 h 2370204"/>
                  <a:gd name="connsiteX2696" fmla="*/ 1848927 w 2397257"/>
                  <a:gd name="connsiteY2696" fmla="*/ 824057 h 2370204"/>
                  <a:gd name="connsiteX2697" fmla="*/ 1821354 w 2397257"/>
                  <a:gd name="connsiteY2697" fmla="*/ 851110 h 2370204"/>
                  <a:gd name="connsiteX2698" fmla="*/ 1793781 w 2397257"/>
                  <a:gd name="connsiteY2698" fmla="*/ 824057 h 2370204"/>
                  <a:gd name="connsiteX2699" fmla="*/ 1821354 w 2397257"/>
                  <a:gd name="connsiteY2699" fmla="*/ 797004 h 2370204"/>
                  <a:gd name="connsiteX2700" fmla="*/ 1619501 w 2397257"/>
                  <a:gd name="connsiteY2700" fmla="*/ 797004 h 2370204"/>
                  <a:gd name="connsiteX2701" fmla="*/ 1635629 w 2397257"/>
                  <a:gd name="connsiteY2701" fmla="*/ 813132 h 2370204"/>
                  <a:gd name="connsiteX2702" fmla="*/ 1619501 w 2397257"/>
                  <a:gd name="connsiteY2702" fmla="*/ 829260 h 2370204"/>
                  <a:gd name="connsiteX2703" fmla="*/ 1603373 w 2397257"/>
                  <a:gd name="connsiteY2703" fmla="*/ 813132 h 2370204"/>
                  <a:gd name="connsiteX2704" fmla="*/ 1619501 w 2397257"/>
                  <a:gd name="connsiteY2704" fmla="*/ 797004 h 2370204"/>
                  <a:gd name="connsiteX2705" fmla="*/ 164916 w 2397257"/>
                  <a:gd name="connsiteY2705" fmla="*/ 797004 h 2370204"/>
                  <a:gd name="connsiteX2706" fmla="*/ 168558 w 2397257"/>
                  <a:gd name="connsiteY2706" fmla="*/ 802206 h 2370204"/>
                  <a:gd name="connsiteX2707" fmla="*/ 164916 w 2397257"/>
                  <a:gd name="connsiteY2707" fmla="*/ 807409 h 2370204"/>
                  <a:gd name="connsiteX2708" fmla="*/ 161274 w 2397257"/>
                  <a:gd name="connsiteY2708" fmla="*/ 802206 h 2370204"/>
                  <a:gd name="connsiteX2709" fmla="*/ 164916 w 2397257"/>
                  <a:gd name="connsiteY2709" fmla="*/ 797004 h 2370204"/>
                  <a:gd name="connsiteX2710" fmla="*/ 1129957 w 2397257"/>
                  <a:gd name="connsiteY2710" fmla="*/ 794923 h 2370204"/>
                  <a:gd name="connsiteX2711" fmla="*/ 1130998 w 2397257"/>
                  <a:gd name="connsiteY2711" fmla="*/ 795964 h 2370204"/>
                  <a:gd name="connsiteX2712" fmla="*/ 1129957 w 2397257"/>
                  <a:gd name="connsiteY2712" fmla="*/ 797005 h 2370204"/>
                  <a:gd name="connsiteX2713" fmla="*/ 1128916 w 2397257"/>
                  <a:gd name="connsiteY2713" fmla="*/ 795964 h 2370204"/>
                  <a:gd name="connsiteX2714" fmla="*/ 1129957 w 2397257"/>
                  <a:gd name="connsiteY2714" fmla="*/ 794923 h 2370204"/>
                  <a:gd name="connsiteX2715" fmla="*/ 910937 w 2397257"/>
                  <a:gd name="connsiteY2715" fmla="*/ 794923 h 2370204"/>
                  <a:gd name="connsiteX2716" fmla="*/ 918741 w 2397257"/>
                  <a:gd name="connsiteY2716" fmla="*/ 802207 h 2370204"/>
                  <a:gd name="connsiteX2717" fmla="*/ 910937 w 2397257"/>
                  <a:gd name="connsiteY2717" fmla="*/ 809491 h 2370204"/>
                  <a:gd name="connsiteX2718" fmla="*/ 903133 w 2397257"/>
                  <a:gd name="connsiteY2718" fmla="*/ 802207 h 2370204"/>
                  <a:gd name="connsiteX2719" fmla="*/ 910937 w 2397257"/>
                  <a:gd name="connsiteY2719" fmla="*/ 794923 h 2370204"/>
                  <a:gd name="connsiteX2720" fmla="*/ 2229219 w 2397257"/>
                  <a:gd name="connsiteY2720" fmla="*/ 791802 h 2370204"/>
                  <a:gd name="connsiteX2721" fmla="*/ 2231820 w 2397257"/>
                  <a:gd name="connsiteY2721" fmla="*/ 794403 h 2370204"/>
                  <a:gd name="connsiteX2722" fmla="*/ 2229219 w 2397257"/>
                  <a:gd name="connsiteY2722" fmla="*/ 797004 h 2370204"/>
                  <a:gd name="connsiteX2723" fmla="*/ 2226618 w 2397257"/>
                  <a:gd name="connsiteY2723" fmla="*/ 794403 h 2370204"/>
                  <a:gd name="connsiteX2724" fmla="*/ 2229219 w 2397257"/>
                  <a:gd name="connsiteY2724" fmla="*/ 791802 h 2370204"/>
                  <a:gd name="connsiteX2725" fmla="*/ 495266 w 2397257"/>
                  <a:gd name="connsiteY2725" fmla="*/ 791802 h 2370204"/>
                  <a:gd name="connsiteX2726" fmla="*/ 515035 w 2397257"/>
                  <a:gd name="connsiteY2726" fmla="*/ 810531 h 2370204"/>
                  <a:gd name="connsiteX2727" fmla="*/ 495266 w 2397257"/>
                  <a:gd name="connsiteY2727" fmla="*/ 829260 h 2370204"/>
                  <a:gd name="connsiteX2728" fmla="*/ 475497 w 2397257"/>
                  <a:gd name="connsiteY2728" fmla="*/ 810531 h 2370204"/>
                  <a:gd name="connsiteX2729" fmla="*/ 495266 w 2397257"/>
                  <a:gd name="connsiteY2729" fmla="*/ 791802 h 2370204"/>
                  <a:gd name="connsiteX2730" fmla="*/ 1482158 w 2397257"/>
                  <a:gd name="connsiteY2730" fmla="*/ 789721 h 2370204"/>
                  <a:gd name="connsiteX2731" fmla="*/ 1492043 w 2397257"/>
                  <a:gd name="connsiteY2731" fmla="*/ 799606 h 2370204"/>
                  <a:gd name="connsiteX2732" fmla="*/ 1482158 w 2397257"/>
                  <a:gd name="connsiteY2732" fmla="*/ 809491 h 2370204"/>
                  <a:gd name="connsiteX2733" fmla="*/ 1472273 w 2397257"/>
                  <a:gd name="connsiteY2733" fmla="*/ 799606 h 2370204"/>
                  <a:gd name="connsiteX2734" fmla="*/ 1482158 w 2397257"/>
                  <a:gd name="connsiteY2734" fmla="*/ 789721 h 2370204"/>
                  <a:gd name="connsiteX2735" fmla="*/ 90522 w 2397257"/>
                  <a:gd name="connsiteY2735" fmla="*/ 782437 h 2370204"/>
                  <a:gd name="connsiteX2736" fmla="*/ 91563 w 2397257"/>
                  <a:gd name="connsiteY2736" fmla="*/ 785039 h 2370204"/>
                  <a:gd name="connsiteX2737" fmla="*/ 90522 w 2397257"/>
                  <a:gd name="connsiteY2737" fmla="*/ 787641 h 2370204"/>
                  <a:gd name="connsiteX2738" fmla="*/ 89481 w 2397257"/>
                  <a:gd name="connsiteY2738" fmla="*/ 785039 h 2370204"/>
                  <a:gd name="connsiteX2739" fmla="*/ 90522 w 2397257"/>
                  <a:gd name="connsiteY2739" fmla="*/ 782437 h 2370204"/>
                  <a:gd name="connsiteX2740" fmla="*/ 1898869 w 2397257"/>
                  <a:gd name="connsiteY2740" fmla="*/ 779316 h 2370204"/>
                  <a:gd name="connsiteX2741" fmla="*/ 1924881 w 2397257"/>
                  <a:gd name="connsiteY2741" fmla="*/ 805328 h 2370204"/>
                  <a:gd name="connsiteX2742" fmla="*/ 1898869 w 2397257"/>
                  <a:gd name="connsiteY2742" fmla="*/ 831340 h 2370204"/>
                  <a:gd name="connsiteX2743" fmla="*/ 1872857 w 2397257"/>
                  <a:gd name="connsiteY2743" fmla="*/ 805328 h 2370204"/>
                  <a:gd name="connsiteX2744" fmla="*/ 1898869 w 2397257"/>
                  <a:gd name="connsiteY2744" fmla="*/ 779316 h 2370204"/>
                  <a:gd name="connsiteX2745" fmla="*/ 418272 w 2397257"/>
                  <a:gd name="connsiteY2745" fmla="*/ 779316 h 2370204"/>
                  <a:gd name="connsiteX2746" fmla="*/ 430758 w 2397257"/>
                  <a:gd name="connsiteY2746" fmla="*/ 793363 h 2370204"/>
                  <a:gd name="connsiteX2747" fmla="*/ 418272 w 2397257"/>
                  <a:gd name="connsiteY2747" fmla="*/ 807410 h 2370204"/>
                  <a:gd name="connsiteX2748" fmla="*/ 405786 w 2397257"/>
                  <a:gd name="connsiteY2748" fmla="*/ 793363 h 2370204"/>
                  <a:gd name="connsiteX2749" fmla="*/ 418272 w 2397257"/>
                  <a:gd name="connsiteY2749" fmla="*/ 779316 h 2370204"/>
                  <a:gd name="connsiteX2750" fmla="*/ 2302573 w 2397257"/>
                  <a:gd name="connsiteY2750" fmla="*/ 775154 h 2370204"/>
                  <a:gd name="connsiteX2751" fmla="*/ 2303614 w 2397257"/>
                  <a:gd name="connsiteY2751" fmla="*/ 776195 h 2370204"/>
                  <a:gd name="connsiteX2752" fmla="*/ 2302573 w 2397257"/>
                  <a:gd name="connsiteY2752" fmla="*/ 777236 h 2370204"/>
                  <a:gd name="connsiteX2753" fmla="*/ 2301532 w 2397257"/>
                  <a:gd name="connsiteY2753" fmla="*/ 776195 h 2370204"/>
                  <a:gd name="connsiteX2754" fmla="*/ 2302573 w 2397257"/>
                  <a:gd name="connsiteY2754" fmla="*/ 775154 h 2370204"/>
                  <a:gd name="connsiteX2755" fmla="*/ 691916 w 2397257"/>
                  <a:gd name="connsiteY2755" fmla="*/ 769952 h 2370204"/>
                  <a:gd name="connsiteX2756" fmla="*/ 715847 w 2397257"/>
                  <a:gd name="connsiteY2756" fmla="*/ 794924 h 2370204"/>
                  <a:gd name="connsiteX2757" fmla="*/ 691916 w 2397257"/>
                  <a:gd name="connsiteY2757" fmla="*/ 819896 h 2370204"/>
                  <a:gd name="connsiteX2758" fmla="*/ 667985 w 2397257"/>
                  <a:gd name="connsiteY2758" fmla="*/ 794924 h 2370204"/>
                  <a:gd name="connsiteX2759" fmla="*/ 691916 w 2397257"/>
                  <a:gd name="connsiteY2759" fmla="*/ 769952 h 2370204"/>
                  <a:gd name="connsiteX2760" fmla="*/ 1702739 w 2397257"/>
                  <a:gd name="connsiteY2760" fmla="*/ 767871 h 2370204"/>
                  <a:gd name="connsiteX2761" fmla="*/ 1727190 w 2397257"/>
                  <a:gd name="connsiteY2761" fmla="*/ 791282 h 2370204"/>
                  <a:gd name="connsiteX2762" fmla="*/ 1702739 w 2397257"/>
                  <a:gd name="connsiteY2762" fmla="*/ 814693 h 2370204"/>
                  <a:gd name="connsiteX2763" fmla="*/ 1678288 w 2397257"/>
                  <a:gd name="connsiteY2763" fmla="*/ 791282 h 2370204"/>
                  <a:gd name="connsiteX2764" fmla="*/ 1702739 w 2397257"/>
                  <a:gd name="connsiteY2764" fmla="*/ 767871 h 2370204"/>
                  <a:gd name="connsiteX2765" fmla="*/ 1974303 w 2397257"/>
                  <a:gd name="connsiteY2765" fmla="*/ 764750 h 2370204"/>
                  <a:gd name="connsiteX2766" fmla="*/ 1996673 w 2397257"/>
                  <a:gd name="connsiteY2766" fmla="*/ 787120 h 2370204"/>
                  <a:gd name="connsiteX2767" fmla="*/ 1974303 w 2397257"/>
                  <a:gd name="connsiteY2767" fmla="*/ 809490 h 2370204"/>
                  <a:gd name="connsiteX2768" fmla="*/ 1951933 w 2397257"/>
                  <a:gd name="connsiteY2768" fmla="*/ 787120 h 2370204"/>
                  <a:gd name="connsiteX2769" fmla="*/ 1974303 w 2397257"/>
                  <a:gd name="connsiteY2769" fmla="*/ 764750 h 2370204"/>
                  <a:gd name="connsiteX2770" fmla="*/ 342837 w 2397257"/>
                  <a:gd name="connsiteY2770" fmla="*/ 764750 h 2370204"/>
                  <a:gd name="connsiteX2771" fmla="*/ 353762 w 2397257"/>
                  <a:gd name="connsiteY2771" fmla="*/ 776195 h 2370204"/>
                  <a:gd name="connsiteX2772" fmla="*/ 342837 w 2397257"/>
                  <a:gd name="connsiteY2772" fmla="*/ 787640 h 2370204"/>
                  <a:gd name="connsiteX2773" fmla="*/ 331912 w 2397257"/>
                  <a:gd name="connsiteY2773" fmla="*/ 776195 h 2370204"/>
                  <a:gd name="connsiteX2774" fmla="*/ 342837 w 2397257"/>
                  <a:gd name="connsiteY2774" fmla="*/ 764750 h 2370204"/>
                  <a:gd name="connsiteX2775" fmla="*/ 969203 w 2397257"/>
                  <a:gd name="connsiteY2775" fmla="*/ 764749 h 2370204"/>
                  <a:gd name="connsiteX2776" fmla="*/ 972845 w 2397257"/>
                  <a:gd name="connsiteY2776" fmla="*/ 768391 h 2370204"/>
                  <a:gd name="connsiteX2777" fmla="*/ 969203 w 2397257"/>
                  <a:gd name="connsiteY2777" fmla="*/ 772033 h 2370204"/>
                  <a:gd name="connsiteX2778" fmla="*/ 965561 w 2397257"/>
                  <a:gd name="connsiteY2778" fmla="*/ 768391 h 2370204"/>
                  <a:gd name="connsiteX2779" fmla="*/ 969203 w 2397257"/>
                  <a:gd name="connsiteY2779" fmla="*/ 764749 h 2370204"/>
                  <a:gd name="connsiteX2780" fmla="*/ 1423891 w 2397257"/>
                  <a:gd name="connsiteY2780" fmla="*/ 762668 h 2370204"/>
                  <a:gd name="connsiteX2781" fmla="*/ 1427533 w 2397257"/>
                  <a:gd name="connsiteY2781" fmla="*/ 766310 h 2370204"/>
                  <a:gd name="connsiteX2782" fmla="*/ 1423891 w 2397257"/>
                  <a:gd name="connsiteY2782" fmla="*/ 769952 h 2370204"/>
                  <a:gd name="connsiteX2783" fmla="*/ 1420249 w 2397257"/>
                  <a:gd name="connsiteY2783" fmla="*/ 766310 h 2370204"/>
                  <a:gd name="connsiteX2784" fmla="*/ 1423891 w 2397257"/>
                  <a:gd name="connsiteY2784" fmla="*/ 762668 h 2370204"/>
                  <a:gd name="connsiteX2785" fmla="*/ 823016 w 2397257"/>
                  <a:gd name="connsiteY2785" fmla="*/ 757466 h 2370204"/>
                  <a:gd name="connsiteX2786" fmla="*/ 836542 w 2397257"/>
                  <a:gd name="connsiteY2786" fmla="*/ 770992 h 2370204"/>
                  <a:gd name="connsiteX2787" fmla="*/ 823016 w 2397257"/>
                  <a:gd name="connsiteY2787" fmla="*/ 784518 h 2370204"/>
                  <a:gd name="connsiteX2788" fmla="*/ 809490 w 2397257"/>
                  <a:gd name="connsiteY2788" fmla="*/ 770992 h 2370204"/>
                  <a:gd name="connsiteX2789" fmla="*/ 823016 w 2397257"/>
                  <a:gd name="connsiteY2789" fmla="*/ 757466 h 2370204"/>
                  <a:gd name="connsiteX2790" fmla="*/ 1570599 w 2397257"/>
                  <a:gd name="connsiteY2790" fmla="*/ 755385 h 2370204"/>
                  <a:gd name="connsiteX2791" fmla="*/ 1586727 w 2397257"/>
                  <a:gd name="connsiteY2791" fmla="*/ 769952 h 2370204"/>
                  <a:gd name="connsiteX2792" fmla="*/ 1570599 w 2397257"/>
                  <a:gd name="connsiteY2792" fmla="*/ 784519 h 2370204"/>
                  <a:gd name="connsiteX2793" fmla="*/ 1554471 w 2397257"/>
                  <a:gd name="connsiteY2793" fmla="*/ 769952 h 2370204"/>
                  <a:gd name="connsiteX2794" fmla="*/ 1570599 w 2397257"/>
                  <a:gd name="connsiteY2794" fmla="*/ 755385 h 2370204"/>
                  <a:gd name="connsiteX2795" fmla="*/ 2051299 w 2397257"/>
                  <a:gd name="connsiteY2795" fmla="*/ 752264 h 2370204"/>
                  <a:gd name="connsiteX2796" fmla="*/ 2068467 w 2397257"/>
                  <a:gd name="connsiteY2796" fmla="*/ 769952 h 2370204"/>
                  <a:gd name="connsiteX2797" fmla="*/ 2051299 w 2397257"/>
                  <a:gd name="connsiteY2797" fmla="*/ 787640 h 2370204"/>
                  <a:gd name="connsiteX2798" fmla="*/ 2034131 w 2397257"/>
                  <a:gd name="connsiteY2798" fmla="*/ 769952 h 2370204"/>
                  <a:gd name="connsiteX2799" fmla="*/ 2051299 w 2397257"/>
                  <a:gd name="connsiteY2799" fmla="*/ 752264 h 2370204"/>
                  <a:gd name="connsiteX2800" fmla="*/ 611279 w 2397257"/>
                  <a:gd name="connsiteY2800" fmla="*/ 752264 h 2370204"/>
                  <a:gd name="connsiteX2801" fmla="*/ 633649 w 2397257"/>
                  <a:gd name="connsiteY2801" fmla="*/ 774634 h 2370204"/>
                  <a:gd name="connsiteX2802" fmla="*/ 611279 w 2397257"/>
                  <a:gd name="connsiteY2802" fmla="*/ 797004 h 2370204"/>
                  <a:gd name="connsiteX2803" fmla="*/ 588909 w 2397257"/>
                  <a:gd name="connsiteY2803" fmla="*/ 774634 h 2370204"/>
                  <a:gd name="connsiteX2804" fmla="*/ 611279 w 2397257"/>
                  <a:gd name="connsiteY2804" fmla="*/ 752264 h 2370204"/>
                  <a:gd name="connsiteX2805" fmla="*/ 267403 w 2397257"/>
                  <a:gd name="connsiteY2805" fmla="*/ 750183 h 2370204"/>
                  <a:gd name="connsiteX2806" fmla="*/ 274687 w 2397257"/>
                  <a:gd name="connsiteY2806" fmla="*/ 757467 h 2370204"/>
                  <a:gd name="connsiteX2807" fmla="*/ 267403 w 2397257"/>
                  <a:gd name="connsiteY2807" fmla="*/ 764751 h 2370204"/>
                  <a:gd name="connsiteX2808" fmla="*/ 260119 w 2397257"/>
                  <a:gd name="connsiteY2808" fmla="*/ 757467 h 2370204"/>
                  <a:gd name="connsiteX2809" fmla="*/ 267403 w 2397257"/>
                  <a:gd name="connsiteY2809" fmla="*/ 750183 h 2370204"/>
                  <a:gd name="connsiteX2810" fmla="*/ 1781816 w 2397257"/>
                  <a:gd name="connsiteY2810" fmla="*/ 742899 h 2370204"/>
                  <a:gd name="connsiteX2811" fmla="*/ 1809389 w 2397257"/>
                  <a:gd name="connsiteY2811" fmla="*/ 769952 h 2370204"/>
                  <a:gd name="connsiteX2812" fmla="*/ 1781816 w 2397257"/>
                  <a:gd name="connsiteY2812" fmla="*/ 797005 h 2370204"/>
                  <a:gd name="connsiteX2813" fmla="*/ 1754243 w 2397257"/>
                  <a:gd name="connsiteY2813" fmla="*/ 769952 h 2370204"/>
                  <a:gd name="connsiteX2814" fmla="*/ 1781816 w 2397257"/>
                  <a:gd name="connsiteY2814" fmla="*/ 742899 h 2370204"/>
                  <a:gd name="connsiteX2815" fmla="*/ 1361462 w 2397257"/>
                  <a:gd name="connsiteY2815" fmla="*/ 739778 h 2370204"/>
                  <a:gd name="connsiteX2816" fmla="*/ 1364063 w 2397257"/>
                  <a:gd name="connsiteY2816" fmla="*/ 741339 h 2370204"/>
                  <a:gd name="connsiteX2817" fmla="*/ 1361462 w 2397257"/>
                  <a:gd name="connsiteY2817" fmla="*/ 742900 h 2370204"/>
                  <a:gd name="connsiteX2818" fmla="*/ 1358861 w 2397257"/>
                  <a:gd name="connsiteY2818" fmla="*/ 741339 h 2370204"/>
                  <a:gd name="connsiteX2819" fmla="*/ 1361462 w 2397257"/>
                  <a:gd name="connsiteY2819" fmla="*/ 739778 h 2370204"/>
                  <a:gd name="connsiteX2820" fmla="*/ 1031112 w 2397257"/>
                  <a:gd name="connsiteY2820" fmla="*/ 739778 h 2370204"/>
                  <a:gd name="connsiteX2821" fmla="*/ 1032153 w 2397257"/>
                  <a:gd name="connsiteY2821" fmla="*/ 742379 h 2370204"/>
                  <a:gd name="connsiteX2822" fmla="*/ 1031112 w 2397257"/>
                  <a:gd name="connsiteY2822" fmla="*/ 744980 h 2370204"/>
                  <a:gd name="connsiteX2823" fmla="*/ 1030071 w 2397257"/>
                  <a:gd name="connsiteY2823" fmla="*/ 742379 h 2370204"/>
                  <a:gd name="connsiteX2824" fmla="*/ 1031112 w 2397257"/>
                  <a:gd name="connsiteY2824" fmla="*/ 739778 h 2370204"/>
                  <a:gd name="connsiteX2825" fmla="*/ 2125692 w 2397257"/>
                  <a:gd name="connsiteY2825" fmla="*/ 737697 h 2370204"/>
                  <a:gd name="connsiteX2826" fmla="*/ 2138178 w 2397257"/>
                  <a:gd name="connsiteY2826" fmla="*/ 751223 h 2370204"/>
                  <a:gd name="connsiteX2827" fmla="*/ 2125692 w 2397257"/>
                  <a:gd name="connsiteY2827" fmla="*/ 764749 h 2370204"/>
                  <a:gd name="connsiteX2828" fmla="*/ 2113206 w 2397257"/>
                  <a:gd name="connsiteY2828" fmla="*/ 751223 h 2370204"/>
                  <a:gd name="connsiteX2829" fmla="*/ 2125692 w 2397257"/>
                  <a:gd name="connsiteY2829" fmla="*/ 737697 h 2370204"/>
                  <a:gd name="connsiteX2830" fmla="*/ 191968 w 2397257"/>
                  <a:gd name="connsiteY2830" fmla="*/ 737697 h 2370204"/>
                  <a:gd name="connsiteX2831" fmla="*/ 195610 w 2397257"/>
                  <a:gd name="connsiteY2831" fmla="*/ 740298 h 2370204"/>
                  <a:gd name="connsiteX2832" fmla="*/ 191968 w 2397257"/>
                  <a:gd name="connsiteY2832" fmla="*/ 742899 h 2370204"/>
                  <a:gd name="connsiteX2833" fmla="*/ 188326 w 2397257"/>
                  <a:gd name="connsiteY2833" fmla="*/ 740298 h 2370204"/>
                  <a:gd name="connsiteX2834" fmla="*/ 191968 w 2397257"/>
                  <a:gd name="connsiteY2834" fmla="*/ 737697 h 2370204"/>
                  <a:gd name="connsiteX2835" fmla="*/ 532723 w 2397257"/>
                  <a:gd name="connsiteY2835" fmla="*/ 735616 h 2370204"/>
                  <a:gd name="connsiteX2836" fmla="*/ 552492 w 2397257"/>
                  <a:gd name="connsiteY2836" fmla="*/ 755385 h 2370204"/>
                  <a:gd name="connsiteX2837" fmla="*/ 532723 w 2397257"/>
                  <a:gd name="connsiteY2837" fmla="*/ 775154 h 2370204"/>
                  <a:gd name="connsiteX2838" fmla="*/ 512954 w 2397257"/>
                  <a:gd name="connsiteY2838" fmla="*/ 755385 h 2370204"/>
                  <a:gd name="connsiteX2839" fmla="*/ 532723 w 2397257"/>
                  <a:gd name="connsiteY2839" fmla="*/ 735616 h 2370204"/>
                  <a:gd name="connsiteX2840" fmla="*/ 2199566 w 2397257"/>
                  <a:gd name="connsiteY2840" fmla="*/ 727292 h 2370204"/>
                  <a:gd name="connsiteX2841" fmla="*/ 2204769 w 2397257"/>
                  <a:gd name="connsiteY2841" fmla="*/ 732495 h 2370204"/>
                  <a:gd name="connsiteX2842" fmla="*/ 2199566 w 2397257"/>
                  <a:gd name="connsiteY2842" fmla="*/ 737698 h 2370204"/>
                  <a:gd name="connsiteX2843" fmla="*/ 2194363 w 2397257"/>
                  <a:gd name="connsiteY2843" fmla="*/ 732495 h 2370204"/>
                  <a:gd name="connsiteX2844" fmla="*/ 2199566 w 2397257"/>
                  <a:gd name="connsiteY2844" fmla="*/ 727292 h 2370204"/>
                  <a:gd name="connsiteX2845" fmla="*/ 738738 w 2397257"/>
                  <a:gd name="connsiteY2845" fmla="*/ 727292 h 2370204"/>
                  <a:gd name="connsiteX2846" fmla="*/ 757467 w 2397257"/>
                  <a:gd name="connsiteY2846" fmla="*/ 746021 h 2370204"/>
                  <a:gd name="connsiteX2847" fmla="*/ 738738 w 2397257"/>
                  <a:gd name="connsiteY2847" fmla="*/ 764750 h 2370204"/>
                  <a:gd name="connsiteX2848" fmla="*/ 720009 w 2397257"/>
                  <a:gd name="connsiteY2848" fmla="*/ 746021 h 2370204"/>
                  <a:gd name="connsiteX2849" fmla="*/ 738738 w 2397257"/>
                  <a:gd name="connsiteY2849" fmla="*/ 727292 h 2370204"/>
                  <a:gd name="connsiteX2850" fmla="*/ 1860892 w 2397257"/>
                  <a:gd name="connsiteY2850" fmla="*/ 723130 h 2370204"/>
                  <a:gd name="connsiteX2851" fmla="*/ 1888465 w 2397257"/>
                  <a:gd name="connsiteY2851" fmla="*/ 750183 h 2370204"/>
                  <a:gd name="connsiteX2852" fmla="*/ 1860892 w 2397257"/>
                  <a:gd name="connsiteY2852" fmla="*/ 777236 h 2370204"/>
                  <a:gd name="connsiteX2853" fmla="*/ 1833319 w 2397257"/>
                  <a:gd name="connsiteY2853" fmla="*/ 750183 h 2370204"/>
                  <a:gd name="connsiteX2854" fmla="*/ 1860892 w 2397257"/>
                  <a:gd name="connsiteY2854" fmla="*/ 723130 h 2370204"/>
                  <a:gd name="connsiteX2855" fmla="*/ 1655397 w 2397257"/>
                  <a:gd name="connsiteY2855" fmla="*/ 723130 h 2370204"/>
                  <a:gd name="connsiteX2856" fmla="*/ 1675166 w 2397257"/>
                  <a:gd name="connsiteY2856" fmla="*/ 743940 h 2370204"/>
                  <a:gd name="connsiteX2857" fmla="*/ 1655397 w 2397257"/>
                  <a:gd name="connsiteY2857" fmla="*/ 764750 h 2370204"/>
                  <a:gd name="connsiteX2858" fmla="*/ 1635628 w 2397257"/>
                  <a:gd name="connsiteY2858" fmla="*/ 743940 h 2370204"/>
                  <a:gd name="connsiteX2859" fmla="*/ 1655397 w 2397257"/>
                  <a:gd name="connsiteY2859" fmla="*/ 723130 h 2370204"/>
                  <a:gd name="connsiteX2860" fmla="*/ 118094 w 2397257"/>
                  <a:gd name="connsiteY2860" fmla="*/ 723130 h 2370204"/>
                  <a:gd name="connsiteX2861" fmla="*/ 119655 w 2397257"/>
                  <a:gd name="connsiteY2861" fmla="*/ 724171 h 2370204"/>
                  <a:gd name="connsiteX2862" fmla="*/ 118094 w 2397257"/>
                  <a:gd name="connsiteY2862" fmla="*/ 725212 h 2370204"/>
                  <a:gd name="connsiteX2863" fmla="*/ 116533 w 2397257"/>
                  <a:gd name="connsiteY2863" fmla="*/ 724171 h 2370204"/>
                  <a:gd name="connsiteX2864" fmla="*/ 118094 w 2397257"/>
                  <a:gd name="connsiteY2864" fmla="*/ 723130 h 2370204"/>
                  <a:gd name="connsiteX2865" fmla="*/ 454169 w 2397257"/>
                  <a:gd name="connsiteY2865" fmla="*/ 720009 h 2370204"/>
                  <a:gd name="connsiteX2866" fmla="*/ 470297 w 2397257"/>
                  <a:gd name="connsiteY2866" fmla="*/ 735096 h 2370204"/>
                  <a:gd name="connsiteX2867" fmla="*/ 454169 w 2397257"/>
                  <a:gd name="connsiteY2867" fmla="*/ 750183 h 2370204"/>
                  <a:gd name="connsiteX2868" fmla="*/ 438041 w 2397257"/>
                  <a:gd name="connsiteY2868" fmla="*/ 735096 h 2370204"/>
                  <a:gd name="connsiteX2869" fmla="*/ 454169 w 2397257"/>
                  <a:gd name="connsiteY2869" fmla="*/ 720009 h 2370204"/>
                  <a:gd name="connsiteX2870" fmla="*/ 1296433 w 2397257"/>
                  <a:gd name="connsiteY2870" fmla="*/ 717928 h 2370204"/>
                  <a:gd name="connsiteX2871" fmla="*/ 1303717 w 2397257"/>
                  <a:gd name="connsiteY2871" fmla="*/ 724171 h 2370204"/>
                  <a:gd name="connsiteX2872" fmla="*/ 1296433 w 2397257"/>
                  <a:gd name="connsiteY2872" fmla="*/ 730414 h 2370204"/>
                  <a:gd name="connsiteX2873" fmla="*/ 1289149 w 2397257"/>
                  <a:gd name="connsiteY2873" fmla="*/ 724171 h 2370204"/>
                  <a:gd name="connsiteX2874" fmla="*/ 1296433 w 2397257"/>
                  <a:gd name="connsiteY2874" fmla="*/ 717928 h 2370204"/>
                  <a:gd name="connsiteX2875" fmla="*/ 1096662 w 2397257"/>
                  <a:gd name="connsiteY2875" fmla="*/ 717928 h 2370204"/>
                  <a:gd name="connsiteX2876" fmla="*/ 1103946 w 2397257"/>
                  <a:gd name="connsiteY2876" fmla="*/ 725212 h 2370204"/>
                  <a:gd name="connsiteX2877" fmla="*/ 1096662 w 2397257"/>
                  <a:gd name="connsiteY2877" fmla="*/ 732496 h 2370204"/>
                  <a:gd name="connsiteX2878" fmla="*/ 1089378 w 2397257"/>
                  <a:gd name="connsiteY2878" fmla="*/ 725212 h 2370204"/>
                  <a:gd name="connsiteX2879" fmla="*/ 1096662 w 2397257"/>
                  <a:gd name="connsiteY2879" fmla="*/ 717928 h 2370204"/>
                  <a:gd name="connsiteX2880" fmla="*/ 877642 w 2397257"/>
                  <a:gd name="connsiteY2880" fmla="*/ 717928 h 2370204"/>
                  <a:gd name="connsiteX2881" fmla="*/ 893770 w 2397257"/>
                  <a:gd name="connsiteY2881" fmla="*/ 734056 h 2370204"/>
                  <a:gd name="connsiteX2882" fmla="*/ 877642 w 2397257"/>
                  <a:gd name="connsiteY2882" fmla="*/ 750184 h 2370204"/>
                  <a:gd name="connsiteX2883" fmla="*/ 861514 w 2397257"/>
                  <a:gd name="connsiteY2883" fmla="*/ 734056 h 2370204"/>
                  <a:gd name="connsiteX2884" fmla="*/ 877642 w 2397257"/>
                  <a:gd name="connsiteY2884" fmla="*/ 717928 h 2370204"/>
                  <a:gd name="connsiteX2885" fmla="*/ 2275521 w 2397257"/>
                  <a:gd name="connsiteY2885" fmla="*/ 712726 h 2370204"/>
                  <a:gd name="connsiteX2886" fmla="*/ 2276562 w 2397257"/>
                  <a:gd name="connsiteY2886" fmla="*/ 715328 h 2370204"/>
                  <a:gd name="connsiteX2887" fmla="*/ 2275521 w 2397257"/>
                  <a:gd name="connsiteY2887" fmla="*/ 717930 h 2370204"/>
                  <a:gd name="connsiteX2888" fmla="*/ 2274480 w 2397257"/>
                  <a:gd name="connsiteY2888" fmla="*/ 715328 h 2370204"/>
                  <a:gd name="connsiteX2889" fmla="*/ 2275521 w 2397257"/>
                  <a:gd name="connsiteY2889" fmla="*/ 712726 h 2370204"/>
                  <a:gd name="connsiteX2890" fmla="*/ 1938928 w 2397257"/>
                  <a:gd name="connsiteY2890" fmla="*/ 712726 h 2370204"/>
                  <a:gd name="connsiteX2891" fmla="*/ 1957137 w 2397257"/>
                  <a:gd name="connsiteY2891" fmla="*/ 730414 h 2370204"/>
                  <a:gd name="connsiteX2892" fmla="*/ 1938928 w 2397257"/>
                  <a:gd name="connsiteY2892" fmla="*/ 748102 h 2370204"/>
                  <a:gd name="connsiteX2893" fmla="*/ 1920719 w 2397257"/>
                  <a:gd name="connsiteY2893" fmla="*/ 730414 h 2370204"/>
                  <a:gd name="connsiteX2894" fmla="*/ 1938928 w 2397257"/>
                  <a:gd name="connsiteY2894" fmla="*/ 712726 h 2370204"/>
                  <a:gd name="connsiteX2895" fmla="*/ 1514412 w 2397257"/>
                  <a:gd name="connsiteY2895" fmla="*/ 712725 h 2370204"/>
                  <a:gd name="connsiteX2896" fmla="*/ 1531580 w 2397257"/>
                  <a:gd name="connsiteY2896" fmla="*/ 730413 h 2370204"/>
                  <a:gd name="connsiteX2897" fmla="*/ 1514412 w 2397257"/>
                  <a:gd name="connsiteY2897" fmla="*/ 748101 h 2370204"/>
                  <a:gd name="connsiteX2898" fmla="*/ 1497244 w 2397257"/>
                  <a:gd name="connsiteY2898" fmla="*/ 730413 h 2370204"/>
                  <a:gd name="connsiteX2899" fmla="*/ 1514412 w 2397257"/>
                  <a:gd name="connsiteY2899" fmla="*/ 712725 h 2370204"/>
                  <a:gd name="connsiteX2900" fmla="*/ 1230883 w 2397257"/>
                  <a:gd name="connsiteY2900" fmla="*/ 710645 h 2370204"/>
                  <a:gd name="connsiteX2901" fmla="*/ 1237126 w 2397257"/>
                  <a:gd name="connsiteY2901" fmla="*/ 716888 h 2370204"/>
                  <a:gd name="connsiteX2902" fmla="*/ 1230883 w 2397257"/>
                  <a:gd name="connsiteY2902" fmla="*/ 723131 h 2370204"/>
                  <a:gd name="connsiteX2903" fmla="*/ 1224640 w 2397257"/>
                  <a:gd name="connsiteY2903" fmla="*/ 716888 h 2370204"/>
                  <a:gd name="connsiteX2904" fmla="*/ 1230883 w 2397257"/>
                  <a:gd name="connsiteY2904" fmla="*/ 710645 h 2370204"/>
                  <a:gd name="connsiteX2905" fmla="*/ 1163252 w 2397257"/>
                  <a:gd name="connsiteY2905" fmla="*/ 707523 h 2370204"/>
                  <a:gd name="connsiteX2906" fmla="*/ 1170536 w 2397257"/>
                  <a:gd name="connsiteY2906" fmla="*/ 715327 h 2370204"/>
                  <a:gd name="connsiteX2907" fmla="*/ 1163252 w 2397257"/>
                  <a:gd name="connsiteY2907" fmla="*/ 723131 h 2370204"/>
                  <a:gd name="connsiteX2908" fmla="*/ 1155968 w 2397257"/>
                  <a:gd name="connsiteY2908" fmla="*/ 715327 h 2370204"/>
                  <a:gd name="connsiteX2909" fmla="*/ 1163252 w 2397257"/>
                  <a:gd name="connsiteY2909" fmla="*/ 707523 h 2370204"/>
                  <a:gd name="connsiteX2910" fmla="*/ 43181 w 2397257"/>
                  <a:gd name="connsiteY2910" fmla="*/ 705442 h 2370204"/>
                  <a:gd name="connsiteX2911" fmla="*/ 43702 w 2397257"/>
                  <a:gd name="connsiteY2911" fmla="*/ 705963 h 2370204"/>
                  <a:gd name="connsiteX2912" fmla="*/ 43181 w 2397257"/>
                  <a:gd name="connsiteY2912" fmla="*/ 706484 h 2370204"/>
                  <a:gd name="connsiteX2913" fmla="*/ 42660 w 2397257"/>
                  <a:gd name="connsiteY2913" fmla="*/ 705963 h 2370204"/>
                  <a:gd name="connsiteX2914" fmla="*/ 43181 w 2397257"/>
                  <a:gd name="connsiteY2914" fmla="*/ 705442 h 2370204"/>
                  <a:gd name="connsiteX2915" fmla="*/ 377693 w 2397257"/>
                  <a:gd name="connsiteY2915" fmla="*/ 703362 h 2370204"/>
                  <a:gd name="connsiteX2916" fmla="*/ 391219 w 2397257"/>
                  <a:gd name="connsiteY2916" fmla="*/ 716888 h 2370204"/>
                  <a:gd name="connsiteX2917" fmla="*/ 377693 w 2397257"/>
                  <a:gd name="connsiteY2917" fmla="*/ 730414 h 2370204"/>
                  <a:gd name="connsiteX2918" fmla="*/ 364167 w 2397257"/>
                  <a:gd name="connsiteY2918" fmla="*/ 716888 h 2370204"/>
                  <a:gd name="connsiteX2919" fmla="*/ 377693 w 2397257"/>
                  <a:gd name="connsiteY2919" fmla="*/ 703362 h 2370204"/>
                  <a:gd name="connsiteX2920" fmla="*/ 2015402 w 2397257"/>
                  <a:gd name="connsiteY2920" fmla="*/ 698159 h 2370204"/>
                  <a:gd name="connsiteX2921" fmla="*/ 2028928 w 2397257"/>
                  <a:gd name="connsiteY2921" fmla="*/ 711685 h 2370204"/>
                  <a:gd name="connsiteX2922" fmla="*/ 2015402 w 2397257"/>
                  <a:gd name="connsiteY2922" fmla="*/ 725211 h 2370204"/>
                  <a:gd name="connsiteX2923" fmla="*/ 2001876 w 2397257"/>
                  <a:gd name="connsiteY2923" fmla="*/ 711685 h 2370204"/>
                  <a:gd name="connsiteX2924" fmla="*/ 2015402 w 2397257"/>
                  <a:gd name="connsiteY2924" fmla="*/ 698159 h 2370204"/>
                  <a:gd name="connsiteX2925" fmla="*/ 656020 w 2397257"/>
                  <a:gd name="connsiteY2925" fmla="*/ 698159 h 2370204"/>
                  <a:gd name="connsiteX2926" fmla="*/ 680471 w 2397257"/>
                  <a:gd name="connsiteY2926" fmla="*/ 723131 h 2370204"/>
                  <a:gd name="connsiteX2927" fmla="*/ 656020 w 2397257"/>
                  <a:gd name="connsiteY2927" fmla="*/ 748103 h 2370204"/>
                  <a:gd name="connsiteX2928" fmla="*/ 631569 w 2397257"/>
                  <a:gd name="connsiteY2928" fmla="*/ 723131 h 2370204"/>
                  <a:gd name="connsiteX2929" fmla="*/ 656020 w 2397257"/>
                  <a:gd name="connsiteY2929" fmla="*/ 698159 h 2370204"/>
                  <a:gd name="connsiteX2930" fmla="*/ 1737075 w 2397257"/>
                  <a:gd name="connsiteY2930" fmla="*/ 696078 h 2370204"/>
                  <a:gd name="connsiteX2931" fmla="*/ 1761526 w 2397257"/>
                  <a:gd name="connsiteY2931" fmla="*/ 720529 h 2370204"/>
                  <a:gd name="connsiteX2932" fmla="*/ 1737075 w 2397257"/>
                  <a:gd name="connsiteY2932" fmla="*/ 744980 h 2370204"/>
                  <a:gd name="connsiteX2933" fmla="*/ 1712624 w 2397257"/>
                  <a:gd name="connsiteY2933" fmla="*/ 720529 h 2370204"/>
                  <a:gd name="connsiteX2934" fmla="*/ 1737075 w 2397257"/>
                  <a:gd name="connsiteY2934" fmla="*/ 696078 h 2370204"/>
                  <a:gd name="connsiteX2935" fmla="*/ 300178 w 2397257"/>
                  <a:gd name="connsiteY2935" fmla="*/ 687754 h 2370204"/>
                  <a:gd name="connsiteX2936" fmla="*/ 310063 w 2397257"/>
                  <a:gd name="connsiteY2936" fmla="*/ 699199 h 2370204"/>
                  <a:gd name="connsiteX2937" fmla="*/ 300178 w 2397257"/>
                  <a:gd name="connsiteY2937" fmla="*/ 710644 h 2370204"/>
                  <a:gd name="connsiteX2938" fmla="*/ 290293 w 2397257"/>
                  <a:gd name="connsiteY2938" fmla="*/ 699199 h 2370204"/>
                  <a:gd name="connsiteX2939" fmla="*/ 300178 w 2397257"/>
                  <a:gd name="connsiteY2939" fmla="*/ 687754 h 2370204"/>
                  <a:gd name="connsiteX2940" fmla="*/ 1456666 w 2397257"/>
                  <a:gd name="connsiteY2940" fmla="*/ 685673 h 2370204"/>
                  <a:gd name="connsiteX2941" fmla="*/ 1470192 w 2397257"/>
                  <a:gd name="connsiteY2941" fmla="*/ 698159 h 2370204"/>
                  <a:gd name="connsiteX2942" fmla="*/ 1456666 w 2397257"/>
                  <a:gd name="connsiteY2942" fmla="*/ 710645 h 2370204"/>
                  <a:gd name="connsiteX2943" fmla="*/ 1443140 w 2397257"/>
                  <a:gd name="connsiteY2943" fmla="*/ 698159 h 2370204"/>
                  <a:gd name="connsiteX2944" fmla="*/ 1456666 w 2397257"/>
                  <a:gd name="connsiteY2944" fmla="*/ 685673 h 2370204"/>
                  <a:gd name="connsiteX2945" fmla="*/ 2092917 w 2397257"/>
                  <a:gd name="connsiteY2945" fmla="*/ 683592 h 2370204"/>
                  <a:gd name="connsiteX2946" fmla="*/ 2102802 w 2397257"/>
                  <a:gd name="connsiteY2946" fmla="*/ 693477 h 2370204"/>
                  <a:gd name="connsiteX2947" fmla="*/ 2092917 w 2397257"/>
                  <a:gd name="connsiteY2947" fmla="*/ 703362 h 2370204"/>
                  <a:gd name="connsiteX2948" fmla="*/ 2083032 w 2397257"/>
                  <a:gd name="connsiteY2948" fmla="*/ 693477 h 2370204"/>
                  <a:gd name="connsiteX2949" fmla="*/ 2092917 w 2397257"/>
                  <a:gd name="connsiteY2949" fmla="*/ 683592 h 2370204"/>
                  <a:gd name="connsiteX2950" fmla="*/ 936949 w 2397257"/>
                  <a:gd name="connsiteY2950" fmla="*/ 683592 h 2370204"/>
                  <a:gd name="connsiteX2951" fmla="*/ 953077 w 2397257"/>
                  <a:gd name="connsiteY2951" fmla="*/ 699720 h 2370204"/>
                  <a:gd name="connsiteX2952" fmla="*/ 936949 w 2397257"/>
                  <a:gd name="connsiteY2952" fmla="*/ 715848 h 2370204"/>
                  <a:gd name="connsiteX2953" fmla="*/ 920821 w 2397257"/>
                  <a:gd name="connsiteY2953" fmla="*/ 699720 h 2370204"/>
                  <a:gd name="connsiteX2954" fmla="*/ 936949 w 2397257"/>
                  <a:gd name="connsiteY2954" fmla="*/ 683592 h 2370204"/>
                  <a:gd name="connsiteX2955" fmla="*/ 1602334 w 2397257"/>
                  <a:gd name="connsiteY2955" fmla="*/ 680471 h 2370204"/>
                  <a:gd name="connsiteX2956" fmla="*/ 1623144 w 2397257"/>
                  <a:gd name="connsiteY2956" fmla="*/ 700240 h 2370204"/>
                  <a:gd name="connsiteX2957" fmla="*/ 1602334 w 2397257"/>
                  <a:gd name="connsiteY2957" fmla="*/ 720009 h 2370204"/>
                  <a:gd name="connsiteX2958" fmla="*/ 1581524 w 2397257"/>
                  <a:gd name="connsiteY2958" fmla="*/ 700240 h 2370204"/>
                  <a:gd name="connsiteX2959" fmla="*/ 1602334 w 2397257"/>
                  <a:gd name="connsiteY2959" fmla="*/ 680471 h 2370204"/>
                  <a:gd name="connsiteX2960" fmla="*/ 574343 w 2397257"/>
                  <a:gd name="connsiteY2960" fmla="*/ 680471 h 2370204"/>
                  <a:gd name="connsiteX2961" fmla="*/ 596193 w 2397257"/>
                  <a:gd name="connsiteY2961" fmla="*/ 701801 h 2370204"/>
                  <a:gd name="connsiteX2962" fmla="*/ 574343 w 2397257"/>
                  <a:gd name="connsiteY2962" fmla="*/ 723131 h 2370204"/>
                  <a:gd name="connsiteX2963" fmla="*/ 552493 w 2397257"/>
                  <a:gd name="connsiteY2963" fmla="*/ 701801 h 2370204"/>
                  <a:gd name="connsiteX2964" fmla="*/ 574343 w 2397257"/>
                  <a:gd name="connsiteY2964" fmla="*/ 680471 h 2370204"/>
                  <a:gd name="connsiteX2965" fmla="*/ 789722 w 2397257"/>
                  <a:gd name="connsiteY2965" fmla="*/ 678390 h 2370204"/>
                  <a:gd name="connsiteX2966" fmla="*/ 814694 w 2397257"/>
                  <a:gd name="connsiteY2966" fmla="*/ 702841 h 2370204"/>
                  <a:gd name="connsiteX2967" fmla="*/ 789722 w 2397257"/>
                  <a:gd name="connsiteY2967" fmla="*/ 727292 h 2370204"/>
                  <a:gd name="connsiteX2968" fmla="*/ 764750 w 2397257"/>
                  <a:gd name="connsiteY2968" fmla="*/ 702841 h 2370204"/>
                  <a:gd name="connsiteX2969" fmla="*/ 789722 w 2397257"/>
                  <a:gd name="connsiteY2969" fmla="*/ 678390 h 2370204"/>
                  <a:gd name="connsiteX2970" fmla="*/ 223183 w 2397257"/>
                  <a:gd name="connsiteY2970" fmla="*/ 673188 h 2370204"/>
                  <a:gd name="connsiteX2971" fmla="*/ 230987 w 2397257"/>
                  <a:gd name="connsiteY2971" fmla="*/ 680472 h 2370204"/>
                  <a:gd name="connsiteX2972" fmla="*/ 223183 w 2397257"/>
                  <a:gd name="connsiteY2972" fmla="*/ 687756 h 2370204"/>
                  <a:gd name="connsiteX2973" fmla="*/ 215379 w 2397257"/>
                  <a:gd name="connsiteY2973" fmla="*/ 680472 h 2370204"/>
                  <a:gd name="connsiteX2974" fmla="*/ 223183 w 2397257"/>
                  <a:gd name="connsiteY2974" fmla="*/ 673188 h 2370204"/>
                  <a:gd name="connsiteX2975" fmla="*/ 1818753 w 2397257"/>
                  <a:gd name="connsiteY2975" fmla="*/ 673187 h 2370204"/>
                  <a:gd name="connsiteX2976" fmla="*/ 1843725 w 2397257"/>
                  <a:gd name="connsiteY2976" fmla="*/ 698159 h 2370204"/>
                  <a:gd name="connsiteX2977" fmla="*/ 1818753 w 2397257"/>
                  <a:gd name="connsiteY2977" fmla="*/ 723131 h 2370204"/>
                  <a:gd name="connsiteX2978" fmla="*/ 1793781 w 2397257"/>
                  <a:gd name="connsiteY2978" fmla="*/ 698159 h 2370204"/>
                  <a:gd name="connsiteX2979" fmla="*/ 1818753 w 2397257"/>
                  <a:gd name="connsiteY2979" fmla="*/ 673187 h 2370204"/>
                  <a:gd name="connsiteX2980" fmla="*/ 2167831 w 2397257"/>
                  <a:gd name="connsiteY2980" fmla="*/ 667985 h 2370204"/>
                  <a:gd name="connsiteX2981" fmla="*/ 2172513 w 2397257"/>
                  <a:gd name="connsiteY2981" fmla="*/ 673187 h 2370204"/>
                  <a:gd name="connsiteX2982" fmla="*/ 2167831 w 2397257"/>
                  <a:gd name="connsiteY2982" fmla="*/ 678390 h 2370204"/>
                  <a:gd name="connsiteX2983" fmla="*/ 2163149 w 2397257"/>
                  <a:gd name="connsiteY2983" fmla="*/ 673187 h 2370204"/>
                  <a:gd name="connsiteX2984" fmla="*/ 2167831 w 2397257"/>
                  <a:gd name="connsiteY2984" fmla="*/ 667985 h 2370204"/>
                  <a:gd name="connsiteX2985" fmla="*/ 494227 w 2397257"/>
                  <a:gd name="connsiteY2985" fmla="*/ 663824 h 2370204"/>
                  <a:gd name="connsiteX2986" fmla="*/ 512956 w 2397257"/>
                  <a:gd name="connsiteY2986" fmla="*/ 682033 h 2370204"/>
                  <a:gd name="connsiteX2987" fmla="*/ 494227 w 2397257"/>
                  <a:gd name="connsiteY2987" fmla="*/ 700242 h 2370204"/>
                  <a:gd name="connsiteX2988" fmla="*/ 475498 w 2397257"/>
                  <a:gd name="connsiteY2988" fmla="*/ 682033 h 2370204"/>
                  <a:gd name="connsiteX2989" fmla="*/ 494227 w 2397257"/>
                  <a:gd name="connsiteY2989" fmla="*/ 663824 h 2370204"/>
                  <a:gd name="connsiteX2990" fmla="*/ 1394237 w 2397257"/>
                  <a:gd name="connsiteY2990" fmla="*/ 660702 h 2370204"/>
                  <a:gd name="connsiteX2991" fmla="*/ 1407763 w 2397257"/>
                  <a:gd name="connsiteY2991" fmla="*/ 673188 h 2370204"/>
                  <a:gd name="connsiteX2992" fmla="*/ 1394237 w 2397257"/>
                  <a:gd name="connsiteY2992" fmla="*/ 685674 h 2370204"/>
                  <a:gd name="connsiteX2993" fmla="*/ 1380711 w 2397257"/>
                  <a:gd name="connsiteY2993" fmla="*/ 673188 h 2370204"/>
                  <a:gd name="connsiteX2994" fmla="*/ 1394237 w 2397257"/>
                  <a:gd name="connsiteY2994" fmla="*/ 660702 h 2370204"/>
                  <a:gd name="connsiteX2995" fmla="*/ 998856 w 2397257"/>
                  <a:gd name="connsiteY2995" fmla="*/ 660702 h 2370204"/>
                  <a:gd name="connsiteX2996" fmla="*/ 1012382 w 2397257"/>
                  <a:gd name="connsiteY2996" fmla="*/ 674228 h 2370204"/>
                  <a:gd name="connsiteX2997" fmla="*/ 998856 w 2397257"/>
                  <a:gd name="connsiteY2997" fmla="*/ 687754 h 2370204"/>
                  <a:gd name="connsiteX2998" fmla="*/ 985330 w 2397257"/>
                  <a:gd name="connsiteY2998" fmla="*/ 674228 h 2370204"/>
                  <a:gd name="connsiteX2999" fmla="*/ 998856 w 2397257"/>
                  <a:gd name="connsiteY2999" fmla="*/ 660702 h 2370204"/>
                  <a:gd name="connsiteX3000" fmla="*/ 147748 w 2397257"/>
                  <a:gd name="connsiteY3000" fmla="*/ 660702 h 2370204"/>
                  <a:gd name="connsiteX3001" fmla="*/ 151910 w 2397257"/>
                  <a:gd name="connsiteY3001" fmla="*/ 663304 h 2370204"/>
                  <a:gd name="connsiteX3002" fmla="*/ 147748 w 2397257"/>
                  <a:gd name="connsiteY3002" fmla="*/ 665906 h 2370204"/>
                  <a:gd name="connsiteX3003" fmla="*/ 143586 w 2397257"/>
                  <a:gd name="connsiteY3003" fmla="*/ 663304 h 2370204"/>
                  <a:gd name="connsiteX3004" fmla="*/ 147748 w 2397257"/>
                  <a:gd name="connsiteY3004" fmla="*/ 660702 h 2370204"/>
                  <a:gd name="connsiteX3005" fmla="*/ 1898348 w 2397257"/>
                  <a:gd name="connsiteY3005" fmla="*/ 653419 h 2370204"/>
                  <a:gd name="connsiteX3006" fmla="*/ 1920718 w 2397257"/>
                  <a:gd name="connsiteY3006" fmla="*/ 675789 h 2370204"/>
                  <a:gd name="connsiteX3007" fmla="*/ 1898348 w 2397257"/>
                  <a:gd name="connsiteY3007" fmla="*/ 698159 h 2370204"/>
                  <a:gd name="connsiteX3008" fmla="*/ 1875978 w 2397257"/>
                  <a:gd name="connsiteY3008" fmla="*/ 675789 h 2370204"/>
                  <a:gd name="connsiteX3009" fmla="*/ 1898348 w 2397257"/>
                  <a:gd name="connsiteY3009" fmla="*/ 653419 h 2370204"/>
                  <a:gd name="connsiteX3010" fmla="*/ 2245347 w 2397257"/>
                  <a:gd name="connsiteY3010" fmla="*/ 653418 h 2370204"/>
                  <a:gd name="connsiteX3011" fmla="*/ 2246388 w 2397257"/>
                  <a:gd name="connsiteY3011" fmla="*/ 654979 h 2370204"/>
                  <a:gd name="connsiteX3012" fmla="*/ 2245347 w 2397257"/>
                  <a:gd name="connsiteY3012" fmla="*/ 656540 h 2370204"/>
                  <a:gd name="connsiteX3013" fmla="*/ 2244306 w 2397257"/>
                  <a:gd name="connsiteY3013" fmla="*/ 654979 h 2370204"/>
                  <a:gd name="connsiteX3014" fmla="*/ 2245347 w 2397257"/>
                  <a:gd name="connsiteY3014" fmla="*/ 653418 h 2370204"/>
                  <a:gd name="connsiteX3015" fmla="*/ 703362 w 2397257"/>
                  <a:gd name="connsiteY3015" fmla="*/ 653418 h 2370204"/>
                  <a:gd name="connsiteX3016" fmla="*/ 728334 w 2397257"/>
                  <a:gd name="connsiteY3016" fmla="*/ 676829 h 2370204"/>
                  <a:gd name="connsiteX3017" fmla="*/ 703362 w 2397257"/>
                  <a:gd name="connsiteY3017" fmla="*/ 700240 h 2370204"/>
                  <a:gd name="connsiteX3018" fmla="*/ 678390 w 2397257"/>
                  <a:gd name="connsiteY3018" fmla="*/ 676829 h 2370204"/>
                  <a:gd name="connsiteX3019" fmla="*/ 703362 w 2397257"/>
                  <a:gd name="connsiteY3019" fmla="*/ 653418 h 2370204"/>
                  <a:gd name="connsiteX3020" fmla="*/ 1689213 w 2397257"/>
                  <a:gd name="connsiteY3020" fmla="*/ 651337 h 2370204"/>
                  <a:gd name="connsiteX3021" fmla="*/ 1712624 w 2397257"/>
                  <a:gd name="connsiteY3021" fmla="*/ 673707 h 2370204"/>
                  <a:gd name="connsiteX3022" fmla="*/ 1689213 w 2397257"/>
                  <a:gd name="connsiteY3022" fmla="*/ 696077 h 2370204"/>
                  <a:gd name="connsiteX3023" fmla="*/ 1665802 w 2397257"/>
                  <a:gd name="connsiteY3023" fmla="*/ 673707 h 2370204"/>
                  <a:gd name="connsiteX3024" fmla="*/ 1689213 w 2397257"/>
                  <a:gd name="connsiteY3024" fmla="*/ 651337 h 2370204"/>
                  <a:gd name="connsiteX3025" fmla="*/ 415150 w 2397257"/>
                  <a:gd name="connsiteY3025" fmla="*/ 648216 h 2370204"/>
                  <a:gd name="connsiteX3026" fmla="*/ 428676 w 2397257"/>
                  <a:gd name="connsiteY3026" fmla="*/ 662263 h 2370204"/>
                  <a:gd name="connsiteX3027" fmla="*/ 415150 w 2397257"/>
                  <a:gd name="connsiteY3027" fmla="*/ 676310 h 2370204"/>
                  <a:gd name="connsiteX3028" fmla="*/ 401624 w 2397257"/>
                  <a:gd name="connsiteY3028" fmla="*/ 662263 h 2370204"/>
                  <a:gd name="connsiteX3029" fmla="*/ 415150 w 2397257"/>
                  <a:gd name="connsiteY3029" fmla="*/ 648216 h 2370204"/>
                  <a:gd name="connsiteX3030" fmla="*/ 845387 w 2397257"/>
                  <a:gd name="connsiteY3030" fmla="*/ 644054 h 2370204"/>
                  <a:gd name="connsiteX3031" fmla="*/ 866717 w 2397257"/>
                  <a:gd name="connsiteY3031" fmla="*/ 664864 h 2370204"/>
                  <a:gd name="connsiteX3032" fmla="*/ 845387 w 2397257"/>
                  <a:gd name="connsiteY3032" fmla="*/ 685674 h 2370204"/>
                  <a:gd name="connsiteX3033" fmla="*/ 824057 w 2397257"/>
                  <a:gd name="connsiteY3033" fmla="*/ 664864 h 2370204"/>
                  <a:gd name="connsiteX3034" fmla="*/ 845387 w 2397257"/>
                  <a:gd name="connsiteY3034" fmla="*/ 644054 h 2370204"/>
                  <a:gd name="connsiteX3035" fmla="*/ 1976905 w 2397257"/>
                  <a:gd name="connsiteY3035" fmla="*/ 640933 h 2370204"/>
                  <a:gd name="connsiteX3036" fmla="*/ 1991472 w 2397257"/>
                  <a:gd name="connsiteY3036" fmla="*/ 656020 h 2370204"/>
                  <a:gd name="connsiteX3037" fmla="*/ 1976905 w 2397257"/>
                  <a:gd name="connsiteY3037" fmla="*/ 671107 h 2370204"/>
                  <a:gd name="connsiteX3038" fmla="*/ 1962338 w 2397257"/>
                  <a:gd name="connsiteY3038" fmla="*/ 656020 h 2370204"/>
                  <a:gd name="connsiteX3039" fmla="*/ 1976905 w 2397257"/>
                  <a:gd name="connsiteY3039" fmla="*/ 640933 h 2370204"/>
                  <a:gd name="connsiteX3040" fmla="*/ 1547708 w 2397257"/>
                  <a:gd name="connsiteY3040" fmla="*/ 640933 h 2370204"/>
                  <a:gd name="connsiteX3041" fmla="*/ 1569038 w 2397257"/>
                  <a:gd name="connsiteY3041" fmla="*/ 662263 h 2370204"/>
                  <a:gd name="connsiteX3042" fmla="*/ 1547708 w 2397257"/>
                  <a:gd name="connsiteY3042" fmla="*/ 683593 h 2370204"/>
                  <a:gd name="connsiteX3043" fmla="*/ 1526378 w 2397257"/>
                  <a:gd name="connsiteY3043" fmla="*/ 662263 h 2370204"/>
                  <a:gd name="connsiteX3044" fmla="*/ 1547708 w 2397257"/>
                  <a:gd name="connsiteY3044" fmla="*/ 640933 h 2370204"/>
                  <a:gd name="connsiteX3045" fmla="*/ 1064407 w 2397257"/>
                  <a:gd name="connsiteY3045" fmla="*/ 638852 h 2370204"/>
                  <a:gd name="connsiteX3046" fmla="*/ 1082095 w 2397257"/>
                  <a:gd name="connsiteY3046" fmla="*/ 656020 h 2370204"/>
                  <a:gd name="connsiteX3047" fmla="*/ 1064407 w 2397257"/>
                  <a:gd name="connsiteY3047" fmla="*/ 673188 h 2370204"/>
                  <a:gd name="connsiteX3048" fmla="*/ 1046719 w 2397257"/>
                  <a:gd name="connsiteY3048" fmla="*/ 656020 h 2370204"/>
                  <a:gd name="connsiteX3049" fmla="*/ 1064407 w 2397257"/>
                  <a:gd name="connsiteY3049" fmla="*/ 638852 h 2370204"/>
                  <a:gd name="connsiteX3050" fmla="*/ 1329208 w 2397257"/>
                  <a:gd name="connsiteY3050" fmla="*/ 635730 h 2370204"/>
                  <a:gd name="connsiteX3051" fmla="*/ 1346376 w 2397257"/>
                  <a:gd name="connsiteY3051" fmla="*/ 654459 h 2370204"/>
                  <a:gd name="connsiteX3052" fmla="*/ 1329208 w 2397257"/>
                  <a:gd name="connsiteY3052" fmla="*/ 673188 h 2370204"/>
                  <a:gd name="connsiteX3053" fmla="*/ 1312040 w 2397257"/>
                  <a:gd name="connsiteY3053" fmla="*/ 654459 h 2370204"/>
                  <a:gd name="connsiteX3054" fmla="*/ 1329208 w 2397257"/>
                  <a:gd name="connsiteY3054" fmla="*/ 635730 h 2370204"/>
                  <a:gd name="connsiteX3055" fmla="*/ 619083 w 2397257"/>
                  <a:gd name="connsiteY3055" fmla="*/ 633649 h 2370204"/>
                  <a:gd name="connsiteX3056" fmla="*/ 638852 w 2397257"/>
                  <a:gd name="connsiteY3056" fmla="*/ 653418 h 2370204"/>
                  <a:gd name="connsiteX3057" fmla="*/ 619083 w 2397257"/>
                  <a:gd name="connsiteY3057" fmla="*/ 673187 h 2370204"/>
                  <a:gd name="connsiteX3058" fmla="*/ 599314 w 2397257"/>
                  <a:gd name="connsiteY3058" fmla="*/ 653418 h 2370204"/>
                  <a:gd name="connsiteX3059" fmla="*/ 619083 w 2397257"/>
                  <a:gd name="connsiteY3059" fmla="*/ 633649 h 2370204"/>
                  <a:gd name="connsiteX3060" fmla="*/ 336595 w 2397257"/>
                  <a:gd name="connsiteY3060" fmla="*/ 631569 h 2370204"/>
                  <a:gd name="connsiteX3061" fmla="*/ 346480 w 2397257"/>
                  <a:gd name="connsiteY3061" fmla="*/ 642494 h 2370204"/>
                  <a:gd name="connsiteX3062" fmla="*/ 336595 w 2397257"/>
                  <a:gd name="connsiteY3062" fmla="*/ 653419 h 2370204"/>
                  <a:gd name="connsiteX3063" fmla="*/ 326710 w 2397257"/>
                  <a:gd name="connsiteY3063" fmla="*/ 642494 h 2370204"/>
                  <a:gd name="connsiteX3064" fmla="*/ 336595 w 2397257"/>
                  <a:gd name="connsiteY3064" fmla="*/ 631569 h 2370204"/>
                  <a:gd name="connsiteX3065" fmla="*/ 1263658 w 2397257"/>
                  <a:gd name="connsiteY3065" fmla="*/ 628447 h 2370204"/>
                  <a:gd name="connsiteX3066" fmla="*/ 1279786 w 2397257"/>
                  <a:gd name="connsiteY3066" fmla="*/ 643534 h 2370204"/>
                  <a:gd name="connsiteX3067" fmla="*/ 1263658 w 2397257"/>
                  <a:gd name="connsiteY3067" fmla="*/ 658621 h 2370204"/>
                  <a:gd name="connsiteX3068" fmla="*/ 1247530 w 2397257"/>
                  <a:gd name="connsiteY3068" fmla="*/ 643534 h 2370204"/>
                  <a:gd name="connsiteX3069" fmla="*/ 1263658 w 2397257"/>
                  <a:gd name="connsiteY3069" fmla="*/ 628447 h 2370204"/>
                  <a:gd name="connsiteX3070" fmla="*/ 1129437 w 2397257"/>
                  <a:gd name="connsiteY3070" fmla="*/ 628447 h 2370204"/>
                  <a:gd name="connsiteX3071" fmla="*/ 1145565 w 2397257"/>
                  <a:gd name="connsiteY3071" fmla="*/ 644575 h 2370204"/>
                  <a:gd name="connsiteX3072" fmla="*/ 1129437 w 2397257"/>
                  <a:gd name="connsiteY3072" fmla="*/ 660703 h 2370204"/>
                  <a:gd name="connsiteX3073" fmla="*/ 1113309 w 2397257"/>
                  <a:gd name="connsiteY3073" fmla="*/ 644575 h 2370204"/>
                  <a:gd name="connsiteX3074" fmla="*/ 1129437 w 2397257"/>
                  <a:gd name="connsiteY3074" fmla="*/ 628447 h 2370204"/>
                  <a:gd name="connsiteX3075" fmla="*/ 2056501 w 2397257"/>
                  <a:gd name="connsiteY3075" fmla="*/ 626366 h 2370204"/>
                  <a:gd name="connsiteX3076" fmla="*/ 2066386 w 2397257"/>
                  <a:gd name="connsiteY3076" fmla="*/ 636251 h 2370204"/>
                  <a:gd name="connsiteX3077" fmla="*/ 2056501 w 2397257"/>
                  <a:gd name="connsiteY3077" fmla="*/ 646136 h 2370204"/>
                  <a:gd name="connsiteX3078" fmla="*/ 2046616 w 2397257"/>
                  <a:gd name="connsiteY3078" fmla="*/ 636251 h 2370204"/>
                  <a:gd name="connsiteX3079" fmla="*/ 2056501 w 2397257"/>
                  <a:gd name="connsiteY3079" fmla="*/ 626366 h 2370204"/>
                  <a:gd name="connsiteX3080" fmla="*/ 1772972 w 2397257"/>
                  <a:gd name="connsiteY3080" fmla="*/ 626366 h 2370204"/>
                  <a:gd name="connsiteX3081" fmla="*/ 1793782 w 2397257"/>
                  <a:gd name="connsiteY3081" fmla="*/ 648736 h 2370204"/>
                  <a:gd name="connsiteX3082" fmla="*/ 1772972 w 2397257"/>
                  <a:gd name="connsiteY3082" fmla="*/ 671106 h 2370204"/>
                  <a:gd name="connsiteX3083" fmla="*/ 1752162 w 2397257"/>
                  <a:gd name="connsiteY3083" fmla="*/ 648736 h 2370204"/>
                  <a:gd name="connsiteX3084" fmla="*/ 1772972 w 2397257"/>
                  <a:gd name="connsiteY3084" fmla="*/ 626366 h 2370204"/>
                  <a:gd name="connsiteX3085" fmla="*/ 1195507 w 2397257"/>
                  <a:gd name="connsiteY3085" fmla="*/ 626366 h 2370204"/>
                  <a:gd name="connsiteX3086" fmla="*/ 1210074 w 2397257"/>
                  <a:gd name="connsiteY3086" fmla="*/ 641453 h 2370204"/>
                  <a:gd name="connsiteX3087" fmla="*/ 1195507 w 2397257"/>
                  <a:gd name="connsiteY3087" fmla="*/ 656540 h 2370204"/>
                  <a:gd name="connsiteX3088" fmla="*/ 1180940 w 2397257"/>
                  <a:gd name="connsiteY3088" fmla="*/ 641453 h 2370204"/>
                  <a:gd name="connsiteX3089" fmla="*/ 1195507 w 2397257"/>
                  <a:gd name="connsiteY3089" fmla="*/ 626366 h 2370204"/>
                  <a:gd name="connsiteX3090" fmla="*/ 259079 w 2397257"/>
                  <a:gd name="connsiteY3090" fmla="*/ 615961 h 2370204"/>
                  <a:gd name="connsiteX3091" fmla="*/ 265322 w 2397257"/>
                  <a:gd name="connsiteY3091" fmla="*/ 623765 h 2370204"/>
                  <a:gd name="connsiteX3092" fmla="*/ 259079 w 2397257"/>
                  <a:gd name="connsiteY3092" fmla="*/ 631569 h 2370204"/>
                  <a:gd name="connsiteX3093" fmla="*/ 252836 w 2397257"/>
                  <a:gd name="connsiteY3093" fmla="*/ 623765 h 2370204"/>
                  <a:gd name="connsiteX3094" fmla="*/ 259079 w 2397257"/>
                  <a:gd name="connsiteY3094" fmla="*/ 615961 h 2370204"/>
                  <a:gd name="connsiteX3095" fmla="*/ 2132976 w 2397257"/>
                  <a:gd name="connsiteY3095" fmla="*/ 611800 h 2370204"/>
                  <a:gd name="connsiteX3096" fmla="*/ 2140260 w 2397257"/>
                  <a:gd name="connsiteY3096" fmla="*/ 618043 h 2370204"/>
                  <a:gd name="connsiteX3097" fmla="*/ 2132976 w 2397257"/>
                  <a:gd name="connsiteY3097" fmla="*/ 624286 h 2370204"/>
                  <a:gd name="connsiteX3098" fmla="*/ 2125692 w 2397257"/>
                  <a:gd name="connsiteY3098" fmla="*/ 618043 h 2370204"/>
                  <a:gd name="connsiteX3099" fmla="*/ 2132976 w 2397257"/>
                  <a:gd name="connsiteY3099" fmla="*/ 611800 h 2370204"/>
                  <a:gd name="connsiteX3100" fmla="*/ 537406 w 2397257"/>
                  <a:gd name="connsiteY3100" fmla="*/ 611800 h 2370204"/>
                  <a:gd name="connsiteX3101" fmla="*/ 554574 w 2397257"/>
                  <a:gd name="connsiteY3101" fmla="*/ 630009 h 2370204"/>
                  <a:gd name="connsiteX3102" fmla="*/ 537406 w 2397257"/>
                  <a:gd name="connsiteY3102" fmla="*/ 648218 h 2370204"/>
                  <a:gd name="connsiteX3103" fmla="*/ 520238 w 2397257"/>
                  <a:gd name="connsiteY3103" fmla="*/ 630009 h 2370204"/>
                  <a:gd name="connsiteX3104" fmla="*/ 537406 w 2397257"/>
                  <a:gd name="connsiteY3104" fmla="*/ 611800 h 2370204"/>
                  <a:gd name="connsiteX3105" fmla="*/ 1635628 w 2397257"/>
                  <a:gd name="connsiteY3105" fmla="*/ 608678 h 2370204"/>
                  <a:gd name="connsiteX3106" fmla="*/ 1657478 w 2397257"/>
                  <a:gd name="connsiteY3106" fmla="*/ 631048 h 2370204"/>
                  <a:gd name="connsiteX3107" fmla="*/ 1635628 w 2397257"/>
                  <a:gd name="connsiteY3107" fmla="*/ 653418 h 2370204"/>
                  <a:gd name="connsiteX3108" fmla="*/ 1613778 w 2397257"/>
                  <a:gd name="connsiteY3108" fmla="*/ 631048 h 2370204"/>
                  <a:gd name="connsiteX3109" fmla="*/ 1635628 w 2397257"/>
                  <a:gd name="connsiteY3109" fmla="*/ 608678 h 2370204"/>
                  <a:gd name="connsiteX3110" fmla="*/ 1488401 w 2397257"/>
                  <a:gd name="connsiteY3110" fmla="*/ 608678 h 2370204"/>
                  <a:gd name="connsiteX3111" fmla="*/ 1511812 w 2397257"/>
                  <a:gd name="connsiteY3111" fmla="*/ 631048 h 2370204"/>
                  <a:gd name="connsiteX3112" fmla="*/ 1488401 w 2397257"/>
                  <a:gd name="connsiteY3112" fmla="*/ 653418 h 2370204"/>
                  <a:gd name="connsiteX3113" fmla="*/ 1464990 w 2397257"/>
                  <a:gd name="connsiteY3113" fmla="*/ 631048 h 2370204"/>
                  <a:gd name="connsiteX3114" fmla="*/ 1488401 w 2397257"/>
                  <a:gd name="connsiteY3114" fmla="*/ 608678 h 2370204"/>
                  <a:gd name="connsiteX3115" fmla="*/ 904694 w 2397257"/>
                  <a:gd name="connsiteY3115" fmla="*/ 608678 h 2370204"/>
                  <a:gd name="connsiteX3116" fmla="*/ 928105 w 2397257"/>
                  <a:gd name="connsiteY3116" fmla="*/ 632609 h 2370204"/>
                  <a:gd name="connsiteX3117" fmla="*/ 904694 w 2397257"/>
                  <a:gd name="connsiteY3117" fmla="*/ 656540 h 2370204"/>
                  <a:gd name="connsiteX3118" fmla="*/ 881283 w 2397257"/>
                  <a:gd name="connsiteY3118" fmla="*/ 632609 h 2370204"/>
                  <a:gd name="connsiteX3119" fmla="*/ 904694 w 2397257"/>
                  <a:gd name="connsiteY3119" fmla="*/ 608678 h 2370204"/>
                  <a:gd name="connsiteX3120" fmla="*/ 756426 w 2397257"/>
                  <a:gd name="connsiteY3120" fmla="*/ 608678 h 2370204"/>
                  <a:gd name="connsiteX3121" fmla="*/ 782438 w 2397257"/>
                  <a:gd name="connsiteY3121" fmla="*/ 633650 h 2370204"/>
                  <a:gd name="connsiteX3122" fmla="*/ 756426 w 2397257"/>
                  <a:gd name="connsiteY3122" fmla="*/ 658622 h 2370204"/>
                  <a:gd name="connsiteX3123" fmla="*/ 730414 w 2397257"/>
                  <a:gd name="connsiteY3123" fmla="*/ 633650 h 2370204"/>
                  <a:gd name="connsiteX3124" fmla="*/ 756426 w 2397257"/>
                  <a:gd name="connsiteY3124" fmla="*/ 608678 h 2370204"/>
                  <a:gd name="connsiteX3125" fmla="*/ 1854649 w 2397257"/>
                  <a:gd name="connsiteY3125" fmla="*/ 606597 h 2370204"/>
                  <a:gd name="connsiteX3126" fmla="*/ 1872858 w 2397257"/>
                  <a:gd name="connsiteY3126" fmla="*/ 625326 h 2370204"/>
                  <a:gd name="connsiteX3127" fmla="*/ 1854649 w 2397257"/>
                  <a:gd name="connsiteY3127" fmla="*/ 644055 h 2370204"/>
                  <a:gd name="connsiteX3128" fmla="*/ 1836440 w 2397257"/>
                  <a:gd name="connsiteY3128" fmla="*/ 625326 h 2370204"/>
                  <a:gd name="connsiteX3129" fmla="*/ 1854649 w 2397257"/>
                  <a:gd name="connsiteY3129" fmla="*/ 606597 h 2370204"/>
                  <a:gd name="connsiteX3130" fmla="*/ 182604 w 2397257"/>
                  <a:gd name="connsiteY3130" fmla="*/ 601394 h 2370204"/>
                  <a:gd name="connsiteX3131" fmla="*/ 186246 w 2397257"/>
                  <a:gd name="connsiteY3131" fmla="*/ 605036 h 2370204"/>
                  <a:gd name="connsiteX3132" fmla="*/ 182604 w 2397257"/>
                  <a:gd name="connsiteY3132" fmla="*/ 608678 h 2370204"/>
                  <a:gd name="connsiteX3133" fmla="*/ 178962 w 2397257"/>
                  <a:gd name="connsiteY3133" fmla="*/ 605036 h 2370204"/>
                  <a:gd name="connsiteX3134" fmla="*/ 182604 w 2397257"/>
                  <a:gd name="connsiteY3134" fmla="*/ 601394 h 2370204"/>
                  <a:gd name="connsiteX3135" fmla="*/ 457290 w 2397257"/>
                  <a:gd name="connsiteY3135" fmla="*/ 594112 h 2370204"/>
                  <a:gd name="connsiteX3136" fmla="*/ 473418 w 2397257"/>
                  <a:gd name="connsiteY3136" fmla="*/ 609199 h 2370204"/>
                  <a:gd name="connsiteX3137" fmla="*/ 457290 w 2397257"/>
                  <a:gd name="connsiteY3137" fmla="*/ 624286 h 2370204"/>
                  <a:gd name="connsiteX3138" fmla="*/ 441162 w 2397257"/>
                  <a:gd name="connsiteY3138" fmla="*/ 609199 h 2370204"/>
                  <a:gd name="connsiteX3139" fmla="*/ 457290 w 2397257"/>
                  <a:gd name="connsiteY3139" fmla="*/ 594112 h 2370204"/>
                  <a:gd name="connsiteX3140" fmla="*/ 2209451 w 2397257"/>
                  <a:gd name="connsiteY3140" fmla="*/ 594111 h 2370204"/>
                  <a:gd name="connsiteX3141" fmla="*/ 2212053 w 2397257"/>
                  <a:gd name="connsiteY3141" fmla="*/ 597753 h 2370204"/>
                  <a:gd name="connsiteX3142" fmla="*/ 2209451 w 2397257"/>
                  <a:gd name="connsiteY3142" fmla="*/ 601395 h 2370204"/>
                  <a:gd name="connsiteX3143" fmla="*/ 2206849 w 2397257"/>
                  <a:gd name="connsiteY3143" fmla="*/ 597753 h 2370204"/>
                  <a:gd name="connsiteX3144" fmla="*/ 2209451 w 2397257"/>
                  <a:gd name="connsiteY3144" fmla="*/ 594111 h 2370204"/>
                  <a:gd name="connsiteX3145" fmla="*/ 1935286 w 2397257"/>
                  <a:gd name="connsiteY3145" fmla="*/ 588909 h 2370204"/>
                  <a:gd name="connsiteX3146" fmla="*/ 1949853 w 2397257"/>
                  <a:gd name="connsiteY3146" fmla="*/ 603996 h 2370204"/>
                  <a:gd name="connsiteX3147" fmla="*/ 1935286 w 2397257"/>
                  <a:gd name="connsiteY3147" fmla="*/ 619083 h 2370204"/>
                  <a:gd name="connsiteX3148" fmla="*/ 1920719 w 2397257"/>
                  <a:gd name="connsiteY3148" fmla="*/ 603996 h 2370204"/>
                  <a:gd name="connsiteX3149" fmla="*/ 1935286 w 2397257"/>
                  <a:gd name="connsiteY3149" fmla="*/ 588909 h 2370204"/>
                  <a:gd name="connsiteX3150" fmla="*/ 965562 w 2397257"/>
                  <a:gd name="connsiteY3150" fmla="*/ 586828 h 2370204"/>
                  <a:gd name="connsiteX3151" fmla="*/ 985331 w 2397257"/>
                  <a:gd name="connsiteY3151" fmla="*/ 606597 h 2370204"/>
                  <a:gd name="connsiteX3152" fmla="*/ 965562 w 2397257"/>
                  <a:gd name="connsiteY3152" fmla="*/ 626366 h 2370204"/>
                  <a:gd name="connsiteX3153" fmla="*/ 945793 w 2397257"/>
                  <a:gd name="connsiteY3153" fmla="*/ 606597 h 2370204"/>
                  <a:gd name="connsiteX3154" fmla="*/ 965562 w 2397257"/>
                  <a:gd name="connsiteY3154" fmla="*/ 586828 h 2370204"/>
                  <a:gd name="connsiteX3155" fmla="*/ 670586 w 2397257"/>
                  <a:gd name="connsiteY3155" fmla="*/ 586828 h 2370204"/>
                  <a:gd name="connsiteX3156" fmla="*/ 692956 w 2397257"/>
                  <a:gd name="connsiteY3156" fmla="*/ 607638 h 2370204"/>
                  <a:gd name="connsiteX3157" fmla="*/ 670586 w 2397257"/>
                  <a:gd name="connsiteY3157" fmla="*/ 628448 h 2370204"/>
                  <a:gd name="connsiteX3158" fmla="*/ 648216 w 2397257"/>
                  <a:gd name="connsiteY3158" fmla="*/ 607638 h 2370204"/>
                  <a:gd name="connsiteX3159" fmla="*/ 670586 w 2397257"/>
                  <a:gd name="connsiteY3159" fmla="*/ 586828 h 2370204"/>
                  <a:gd name="connsiteX3160" fmla="*/ 105609 w 2397257"/>
                  <a:gd name="connsiteY3160" fmla="*/ 586828 h 2370204"/>
                  <a:gd name="connsiteX3161" fmla="*/ 107170 w 2397257"/>
                  <a:gd name="connsiteY3161" fmla="*/ 587869 h 2370204"/>
                  <a:gd name="connsiteX3162" fmla="*/ 105609 w 2397257"/>
                  <a:gd name="connsiteY3162" fmla="*/ 588910 h 2370204"/>
                  <a:gd name="connsiteX3163" fmla="*/ 104048 w 2397257"/>
                  <a:gd name="connsiteY3163" fmla="*/ 587869 h 2370204"/>
                  <a:gd name="connsiteX3164" fmla="*/ 105609 w 2397257"/>
                  <a:gd name="connsiteY3164" fmla="*/ 586828 h 2370204"/>
                  <a:gd name="connsiteX3165" fmla="*/ 1425452 w 2397257"/>
                  <a:gd name="connsiteY3165" fmla="*/ 584747 h 2370204"/>
                  <a:gd name="connsiteX3166" fmla="*/ 1445221 w 2397257"/>
                  <a:gd name="connsiteY3166" fmla="*/ 604516 h 2370204"/>
                  <a:gd name="connsiteX3167" fmla="*/ 1425452 w 2397257"/>
                  <a:gd name="connsiteY3167" fmla="*/ 624285 h 2370204"/>
                  <a:gd name="connsiteX3168" fmla="*/ 1405683 w 2397257"/>
                  <a:gd name="connsiteY3168" fmla="*/ 604516 h 2370204"/>
                  <a:gd name="connsiteX3169" fmla="*/ 1425452 w 2397257"/>
                  <a:gd name="connsiteY3169" fmla="*/ 584747 h 2370204"/>
                  <a:gd name="connsiteX3170" fmla="*/ 1722508 w 2397257"/>
                  <a:gd name="connsiteY3170" fmla="*/ 581626 h 2370204"/>
                  <a:gd name="connsiteX3171" fmla="*/ 1744878 w 2397257"/>
                  <a:gd name="connsiteY3171" fmla="*/ 603996 h 2370204"/>
                  <a:gd name="connsiteX3172" fmla="*/ 1722508 w 2397257"/>
                  <a:gd name="connsiteY3172" fmla="*/ 626366 h 2370204"/>
                  <a:gd name="connsiteX3173" fmla="*/ 1700138 w 2397257"/>
                  <a:gd name="connsiteY3173" fmla="*/ 603996 h 2370204"/>
                  <a:gd name="connsiteX3174" fmla="*/ 1722508 w 2397257"/>
                  <a:gd name="connsiteY3174" fmla="*/ 581626 h 2370204"/>
                  <a:gd name="connsiteX3175" fmla="*/ 2286446 w 2397257"/>
                  <a:gd name="connsiteY3175" fmla="*/ 579545 h 2370204"/>
                  <a:gd name="connsiteX3176" fmla="*/ 2286967 w 2397257"/>
                  <a:gd name="connsiteY3176" fmla="*/ 580066 h 2370204"/>
                  <a:gd name="connsiteX3177" fmla="*/ 2286446 w 2397257"/>
                  <a:gd name="connsiteY3177" fmla="*/ 580587 h 2370204"/>
                  <a:gd name="connsiteX3178" fmla="*/ 2285925 w 2397257"/>
                  <a:gd name="connsiteY3178" fmla="*/ 580066 h 2370204"/>
                  <a:gd name="connsiteX3179" fmla="*/ 2286446 w 2397257"/>
                  <a:gd name="connsiteY3179" fmla="*/ 579545 h 2370204"/>
                  <a:gd name="connsiteX3180" fmla="*/ 2015401 w 2397257"/>
                  <a:gd name="connsiteY3180" fmla="*/ 576423 h 2370204"/>
                  <a:gd name="connsiteX3181" fmla="*/ 2021644 w 2397257"/>
                  <a:gd name="connsiteY3181" fmla="*/ 582666 h 2370204"/>
                  <a:gd name="connsiteX3182" fmla="*/ 2015401 w 2397257"/>
                  <a:gd name="connsiteY3182" fmla="*/ 588909 h 2370204"/>
                  <a:gd name="connsiteX3183" fmla="*/ 2009158 w 2397257"/>
                  <a:gd name="connsiteY3183" fmla="*/ 582666 h 2370204"/>
                  <a:gd name="connsiteX3184" fmla="*/ 2015401 w 2397257"/>
                  <a:gd name="connsiteY3184" fmla="*/ 576423 h 2370204"/>
                  <a:gd name="connsiteX3185" fmla="*/ 376653 w 2397257"/>
                  <a:gd name="connsiteY3185" fmla="*/ 574342 h 2370204"/>
                  <a:gd name="connsiteX3186" fmla="*/ 389139 w 2397257"/>
                  <a:gd name="connsiteY3186" fmla="*/ 587868 h 2370204"/>
                  <a:gd name="connsiteX3187" fmla="*/ 376653 w 2397257"/>
                  <a:gd name="connsiteY3187" fmla="*/ 601394 h 2370204"/>
                  <a:gd name="connsiteX3188" fmla="*/ 364167 w 2397257"/>
                  <a:gd name="connsiteY3188" fmla="*/ 587868 h 2370204"/>
                  <a:gd name="connsiteX3189" fmla="*/ 376653 w 2397257"/>
                  <a:gd name="connsiteY3189" fmla="*/ 574342 h 2370204"/>
                  <a:gd name="connsiteX3190" fmla="*/ 1579963 w 2397257"/>
                  <a:gd name="connsiteY3190" fmla="*/ 572261 h 2370204"/>
                  <a:gd name="connsiteX3191" fmla="*/ 1603374 w 2397257"/>
                  <a:gd name="connsiteY3191" fmla="*/ 595672 h 2370204"/>
                  <a:gd name="connsiteX3192" fmla="*/ 1579963 w 2397257"/>
                  <a:gd name="connsiteY3192" fmla="*/ 619083 h 2370204"/>
                  <a:gd name="connsiteX3193" fmla="*/ 1556552 w 2397257"/>
                  <a:gd name="connsiteY3193" fmla="*/ 595672 h 2370204"/>
                  <a:gd name="connsiteX3194" fmla="*/ 1579963 w 2397257"/>
                  <a:gd name="connsiteY3194" fmla="*/ 572261 h 2370204"/>
                  <a:gd name="connsiteX3195" fmla="*/ 812091 w 2397257"/>
                  <a:gd name="connsiteY3195" fmla="*/ 572261 h 2370204"/>
                  <a:gd name="connsiteX3196" fmla="*/ 836542 w 2397257"/>
                  <a:gd name="connsiteY3196" fmla="*/ 598273 h 2370204"/>
                  <a:gd name="connsiteX3197" fmla="*/ 812091 w 2397257"/>
                  <a:gd name="connsiteY3197" fmla="*/ 624285 h 2370204"/>
                  <a:gd name="connsiteX3198" fmla="*/ 787640 w 2397257"/>
                  <a:gd name="connsiteY3198" fmla="*/ 598273 h 2370204"/>
                  <a:gd name="connsiteX3199" fmla="*/ 812091 w 2397257"/>
                  <a:gd name="connsiteY3199" fmla="*/ 572261 h 2370204"/>
                  <a:gd name="connsiteX3200" fmla="*/ 585789 w 2397257"/>
                  <a:gd name="connsiteY3200" fmla="*/ 564978 h 2370204"/>
                  <a:gd name="connsiteX3201" fmla="*/ 604518 w 2397257"/>
                  <a:gd name="connsiteY3201" fmla="*/ 583187 h 2370204"/>
                  <a:gd name="connsiteX3202" fmla="*/ 585789 w 2397257"/>
                  <a:gd name="connsiteY3202" fmla="*/ 601396 h 2370204"/>
                  <a:gd name="connsiteX3203" fmla="*/ 567060 w 2397257"/>
                  <a:gd name="connsiteY3203" fmla="*/ 583187 h 2370204"/>
                  <a:gd name="connsiteX3204" fmla="*/ 585789 w 2397257"/>
                  <a:gd name="connsiteY3204" fmla="*/ 564978 h 2370204"/>
                  <a:gd name="connsiteX3205" fmla="*/ 1362504 w 2397257"/>
                  <a:gd name="connsiteY3205" fmla="*/ 561857 h 2370204"/>
                  <a:gd name="connsiteX3206" fmla="*/ 1385915 w 2397257"/>
                  <a:gd name="connsiteY3206" fmla="*/ 585268 h 2370204"/>
                  <a:gd name="connsiteX3207" fmla="*/ 1362504 w 2397257"/>
                  <a:gd name="connsiteY3207" fmla="*/ 608679 h 2370204"/>
                  <a:gd name="connsiteX3208" fmla="*/ 1339093 w 2397257"/>
                  <a:gd name="connsiteY3208" fmla="*/ 585268 h 2370204"/>
                  <a:gd name="connsiteX3209" fmla="*/ 1362504 w 2397257"/>
                  <a:gd name="connsiteY3209" fmla="*/ 561857 h 2370204"/>
                  <a:gd name="connsiteX3210" fmla="*/ 1029551 w 2397257"/>
                  <a:gd name="connsiteY3210" fmla="*/ 561857 h 2370204"/>
                  <a:gd name="connsiteX3211" fmla="*/ 1054002 w 2397257"/>
                  <a:gd name="connsiteY3211" fmla="*/ 586829 h 2370204"/>
                  <a:gd name="connsiteX3212" fmla="*/ 1029551 w 2397257"/>
                  <a:gd name="connsiteY3212" fmla="*/ 611801 h 2370204"/>
                  <a:gd name="connsiteX3213" fmla="*/ 1005100 w 2397257"/>
                  <a:gd name="connsiteY3213" fmla="*/ 586829 h 2370204"/>
                  <a:gd name="connsiteX3214" fmla="*/ 1029551 w 2397257"/>
                  <a:gd name="connsiteY3214" fmla="*/ 561857 h 2370204"/>
                  <a:gd name="connsiteX3215" fmla="*/ 2094998 w 2397257"/>
                  <a:gd name="connsiteY3215" fmla="*/ 559776 h 2370204"/>
                  <a:gd name="connsiteX3216" fmla="*/ 2098640 w 2397257"/>
                  <a:gd name="connsiteY3216" fmla="*/ 562377 h 2370204"/>
                  <a:gd name="connsiteX3217" fmla="*/ 2094998 w 2397257"/>
                  <a:gd name="connsiteY3217" fmla="*/ 564978 h 2370204"/>
                  <a:gd name="connsiteX3218" fmla="*/ 2091356 w 2397257"/>
                  <a:gd name="connsiteY3218" fmla="*/ 562377 h 2370204"/>
                  <a:gd name="connsiteX3219" fmla="*/ 2094998 w 2397257"/>
                  <a:gd name="connsiteY3219" fmla="*/ 559776 h 2370204"/>
                  <a:gd name="connsiteX3220" fmla="*/ 1807828 w 2397257"/>
                  <a:gd name="connsiteY3220" fmla="*/ 559776 h 2370204"/>
                  <a:gd name="connsiteX3221" fmla="*/ 1826037 w 2397257"/>
                  <a:gd name="connsiteY3221" fmla="*/ 577985 h 2370204"/>
                  <a:gd name="connsiteX3222" fmla="*/ 1807828 w 2397257"/>
                  <a:gd name="connsiteY3222" fmla="*/ 596194 h 2370204"/>
                  <a:gd name="connsiteX3223" fmla="*/ 1789619 w 2397257"/>
                  <a:gd name="connsiteY3223" fmla="*/ 577985 h 2370204"/>
                  <a:gd name="connsiteX3224" fmla="*/ 1807828 w 2397257"/>
                  <a:gd name="connsiteY3224" fmla="*/ 559776 h 2370204"/>
                  <a:gd name="connsiteX3225" fmla="*/ 297056 w 2397257"/>
                  <a:gd name="connsiteY3225" fmla="*/ 559776 h 2370204"/>
                  <a:gd name="connsiteX3226" fmla="*/ 306941 w 2397257"/>
                  <a:gd name="connsiteY3226" fmla="*/ 569661 h 2370204"/>
                  <a:gd name="connsiteX3227" fmla="*/ 297056 w 2397257"/>
                  <a:gd name="connsiteY3227" fmla="*/ 579546 h 2370204"/>
                  <a:gd name="connsiteX3228" fmla="*/ 287171 w 2397257"/>
                  <a:gd name="connsiteY3228" fmla="*/ 569661 h 2370204"/>
                  <a:gd name="connsiteX3229" fmla="*/ 297056 w 2397257"/>
                  <a:gd name="connsiteY3229" fmla="*/ 559776 h 2370204"/>
                  <a:gd name="connsiteX3230" fmla="*/ 1295913 w 2397257"/>
                  <a:gd name="connsiteY3230" fmla="*/ 549371 h 2370204"/>
                  <a:gd name="connsiteX3231" fmla="*/ 1319324 w 2397257"/>
                  <a:gd name="connsiteY3231" fmla="*/ 572782 h 2370204"/>
                  <a:gd name="connsiteX3232" fmla="*/ 1295913 w 2397257"/>
                  <a:gd name="connsiteY3232" fmla="*/ 596193 h 2370204"/>
                  <a:gd name="connsiteX3233" fmla="*/ 1272502 w 2397257"/>
                  <a:gd name="connsiteY3233" fmla="*/ 572782 h 2370204"/>
                  <a:gd name="connsiteX3234" fmla="*/ 1295913 w 2397257"/>
                  <a:gd name="connsiteY3234" fmla="*/ 549371 h 2370204"/>
                  <a:gd name="connsiteX3235" fmla="*/ 1095101 w 2397257"/>
                  <a:gd name="connsiteY3235" fmla="*/ 549371 h 2370204"/>
                  <a:gd name="connsiteX3236" fmla="*/ 1118512 w 2397257"/>
                  <a:gd name="connsiteY3236" fmla="*/ 572782 h 2370204"/>
                  <a:gd name="connsiteX3237" fmla="*/ 1095101 w 2397257"/>
                  <a:gd name="connsiteY3237" fmla="*/ 596193 h 2370204"/>
                  <a:gd name="connsiteX3238" fmla="*/ 1071690 w 2397257"/>
                  <a:gd name="connsiteY3238" fmla="*/ 572782 h 2370204"/>
                  <a:gd name="connsiteX3239" fmla="*/ 1095101 w 2397257"/>
                  <a:gd name="connsiteY3239" fmla="*/ 549371 h 2370204"/>
                  <a:gd name="connsiteX3240" fmla="*/ 722610 w 2397257"/>
                  <a:gd name="connsiteY3240" fmla="*/ 544169 h 2370204"/>
                  <a:gd name="connsiteX3241" fmla="*/ 744980 w 2397257"/>
                  <a:gd name="connsiteY3241" fmla="*/ 566539 h 2370204"/>
                  <a:gd name="connsiteX3242" fmla="*/ 722610 w 2397257"/>
                  <a:gd name="connsiteY3242" fmla="*/ 588909 h 2370204"/>
                  <a:gd name="connsiteX3243" fmla="*/ 700240 w 2397257"/>
                  <a:gd name="connsiteY3243" fmla="*/ 566539 h 2370204"/>
                  <a:gd name="connsiteX3244" fmla="*/ 722610 w 2397257"/>
                  <a:gd name="connsiteY3244" fmla="*/ 544169 h 2370204"/>
                  <a:gd name="connsiteX3245" fmla="*/ 1668924 w 2397257"/>
                  <a:gd name="connsiteY3245" fmla="*/ 542088 h 2370204"/>
                  <a:gd name="connsiteX3246" fmla="*/ 1689734 w 2397257"/>
                  <a:gd name="connsiteY3246" fmla="*/ 563418 h 2370204"/>
                  <a:gd name="connsiteX3247" fmla="*/ 1668924 w 2397257"/>
                  <a:gd name="connsiteY3247" fmla="*/ 584748 h 2370204"/>
                  <a:gd name="connsiteX3248" fmla="*/ 1648114 w 2397257"/>
                  <a:gd name="connsiteY3248" fmla="*/ 563418 h 2370204"/>
                  <a:gd name="connsiteX3249" fmla="*/ 1668924 w 2397257"/>
                  <a:gd name="connsiteY3249" fmla="*/ 542088 h 2370204"/>
                  <a:gd name="connsiteX3250" fmla="*/ 1230363 w 2397257"/>
                  <a:gd name="connsiteY3250" fmla="*/ 542088 h 2370204"/>
                  <a:gd name="connsiteX3251" fmla="*/ 1252733 w 2397257"/>
                  <a:gd name="connsiteY3251" fmla="*/ 565499 h 2370204"/>
                  <a:gd name="connsiteX3252" fmla="*/ 1230363 w 2397257"/>
                  <a:gd name="connsiteY3252" fmla="*/ 588910 h 2370204"/>
                  <a:gd name="connsiteX3253" fmla="*/ 1207993 w 2397257"/>
                  <a:gd name="connsiteY3253" fmla="*/ 565499 h 2370204"/>
                  <a:gd name="connsiteX3254" fmla="*/ 1230363 w 2397257"/>
                  <a:gd name="connsiteY3254" fmla="*/ 542088 h 2370204"/>
                  <a:gd name="connsiteX3255" fmla="*/ 1161692 w 2397257"/>
                  <a:gd name="connsiteY3255" fmla="*/ 542088 h 2370204"/>
                  <a:gd name="connsiteX3256" fmla="*/ 1185103 w 2397257"/>
                  <a:gd name="connsiteY3256" fmla="*/ 565499 h 2370204"/>
                  <a:gd name="connsiteX3257" fmla="*/ 1161692 w 2397257"/>
                  <a:gd name="connsiteY3257" fmla="*/ 588910 h 2370204"/>
                  <a:gd name="connsiteX3258" fmla="*/ 1138281 w 2397257"/>
                  <a:gd name="connsiteY3258" fmla="*/ 565499 h 2370204"/>
                  <a:gd name="connsiteX3259" fmla="*/ 1161692 w 2397257"/>
                  <a:gd name="connsiteY3259" fmla="*/ 542088 h 2370204"/>
                  <a:gd name="connsiteX3260" fmla="*/ 502550 w 2397257"/>
                  <a:gd name="connsiteY3260" fmla="*/ 542088 h 2370204"/>
                  <a:gd name="connsiteX3261" fmla="*/ 520238 w 2397257"/>
                  <a:gd name="connsiteY3261" fmla="*/ 559256 h 2370204"/>
                  <a:gd name="connsiteX3262" fmla="*/ 502550 w 2397257"/>
                  <a:gd name="connsiteY3262" fmla="*/ 576424 h 2370204"/>
                  <a:gd name="connsiteX3263" fmla="*/ 484862 w 2397257"/>
                  <a:gd name="connsiteY3263" fmla="*/ 559256 h 2370204"/>
                  <a:gd name="connsiteX3264" fmla="*/ 502550 w 2397257"/>
                  <a:gd name="connsiteY3264" fmla="*/ 542088 h 2370204"/>
                  <a:gd name="connsiteX3265" fmla="*/ 219541 w 2397257"/>
                  <a:gd name="connsiteY3265" fmla="*/ 542088 h 2370204"/>
                  <a:gd name="connsiteX3266" fmla="*/ 225784 w 2397257"/>
                  <a:gd name="connsiteY3266" fmla="*/ 548331 h 2370204"/>
                  <a:gd name="connsiteX3267" fmla="*/ 219541 w 2397257"/>
                  <a:gd name="connsiteY3267" fmla="*/ 554574 h 2370204"/>
                  <a:gd name="connsiteX3268" fmla="*/ 213298 w 2397257"/>
                  <a:gd name="connsiteY3268" fmla="*/ 548331 h 2370204"/>
                  <a:gd name="connsiteX3269" fmla="*/ 219541 w 2397257"/>
                  <a:gd name="connsiteY3269" fmla="*/ 542088 h 2370204"/>
                  <a:gd name="connsiteX3270" fmla="*/ 2172513 w 2397257"/>
                  <a:gd name="connsiteY3270" fmla="*/ 540007 h 2370204"/>
                  <a:gd name="connsiteX3271" fmla="*/ 2174594 w 2397257"/>
                  <a:gd name="connsiteY3271" fmla="*/ 542088 h 2370204"/>
                  <a:gd name="connsiteX3272" fmla="*/ 2172513 w 2397257"/>
                  <a:gd name="connsiteY3272" fmla="*/ 544169 h 2370204"/>
                  <a:gd name="connsiteX3273" fmla="*/ 2170432 w 2397257"/>
                  <a:gd name="connsiteY3273" fmla="*/ 542088 h 2370204"/>
                  <a:gd name="connsiteX3274" fmla="*/ 2172513 w 2397257"/>
                  <a:gd name="connsiteY3274" fmla="*/ 540007 h 2370204"/>
                  <a:gd name="connsiteX3275" fmla="*/ 1520656 w 2397257"/>
                  <a:gd name="connsiteY3275" fmla="*/ 540007 h 2370204"/>
                  <a:gd name="connsiteX3276" fmla="*/ 1544067 w 2397257"/>
                  <a:gd name="connsiteY3276" fmla="*/ 563418 h 2370204"/>
                  <a:gd name="connsiteX3277" fmla="*/ 1520656 w 2397257"/>
                  <a:gd name="connsiteY3277" fmla="*/ 586829 h 2370204"/>
                  <a:gd name="connsiteX3278" fmla="*/ 1497245 w 2397257"/>
                  <a:gd name="connsiteY3278" fmla="*/ 563418 h 2370204"/>
                  <a:gd name="connsiteX3279" fmla="*/ 1520656 w 2397257"/>
                  <a:gd name="connsiteY3279" fmla="*/ 540007 h 2370204"/>
                  <a:gd name="connsiteX3280" fmla="*/ 869838 w 2397257"/>
                  <a:gd name="connsiteY3280" fmla="*/ 540007 h 2370204"/>
                  <a:gd name="connsiteX3281" fmla="*/ 895850 w 2397257"/>
                  <a:gd name="connsiteY3281" fmla="*/ 566019 h 2370204"/>
                  <a:gd name="connsiteX3282" fmla="*/ 869838 w 2397257"/>
                  <a:gd name="connsiteY3282" fmla="*/ 592031 h 2370204"/>
                  <a:gd name="connsiteX3283" fmla="*/ 843826 w 2397257"/>
                  <a:gd name="connsiteY3283" fmla="*/ 566019 h 2370204"/>
                  <a:gd name="connsiteX3284" fmla="*/ 869838 w 2397257"/>
                  <a:gd name="connsiteY3284" fmla="*/ 540007 h 2370204"/>
                  <a:gd name="connsiteX3285" fmla="*/ 1888985 w 2397257"/>
                  <a:gd name="connsiteY3285" fmla="*/ 536885 h 2370204"/>
                  <a:gd name="connsiteX3286" fmla="*/ 1905113 w 2397257"/>
                  <a:gd name="connsiteY3286" fmla="*/ 553013 h 2370204"/>
                  <a:gd name="connsiteX3287" fmla="*/ 1888985 w 2397257"/>
                  <a:gd name="connsiteY3287" fmla="*/ 569141 h 2370204"/>
                  <a:gd name="connsiteX3288" fmla="*/ 1872857 w 2397257"/>
                  <a:gd name="connsiteY3288" fmla="*/ 553013 h 2370204"/>
                  <a:gd name="connsiteX3289" fmla="*/ 1888985 w 2397257"/>
                  <a:gd name="connsiteY3289" fmla="*/ 536885 h 2370204"/>
                  <a:gd name="connsiteX3290" fmla="*/ 141505 w 2397257"/>
                  <a:gd name="connsiteY3290" fmla="*/ 527521 h 2370204"/>
                  <a:gd name="connsiteX3291" fmla="*/ 143586 w 2397257"/>
                  <a:gd name="connsiteY3291" fmla="*/ 530123 h 2370204"/>
                  <a:gd name="connsiteX3292" fmla="*/ 141505 w 2397257"/>
                  <a:gd name="connsiteY3292" fmla="*/ 532725 h 2370204"/>
                  <a:gd name="connsiteX3293" fmla="*/ 139424 w 2397257"/>
                  <a:gd name="connsiteY3293" fmla="*/ 530123 h 2370204"/>
                  <a:gd name="connsiteX3294" fmla="*/ 141505 w 2397257"/>
                  <a:gd name="connsiteY3294" fmla="*/ 527521 h 2370204"/>
                  <a:gd name="connsiteX3295" fmla="*/ 419833 w 2397257"/>
                  <a:gd name="connsiteY3295" fmla="*/ 522319 h 2370204"/>
                  <a:gd name="connsiteX3296" fmla="*/ 435961 w 2397257"/>
                  <a:gd name="connsiteY3296" fmla="*/ 537406 h 2370204"/>
                  <a:gd name="connsiteX3297" fmla="*/ 419833 w 2397257"/>
                  <a:gd name="connsiteY3297" fmla="*/ 552493 h 2370204"/>
                  <a:gd name="connsiteX3298" fmla="*/ 403705 w 2397257"/>
                  <a:gd name="connsiteY3298" fmla="*/ 537406 h 2370204"/>
                  <a:gd name="connsiteX3299" fmla="*/ 419833 w 2397257"/>
                  <a:gd name="connsiteY3299" fmla="*/ 522319 h 2370204"/>
                  <a:gd name="connsiteX3300" fmla="*/ 1972222 w 2397257"/>
                  <a:gd name="connsiteY3300" fmla="*/ 520238 h 2370204"/>
                  <a:gd name="connsiteX3301" fmla="*/ 1984188 w 2397257"/>
                  <a:gd name="connsiteY3301" fmla="*/ 532204 h 2370204"/>
                  <a:gd name="connsiteX3302" fmla="*/ 1972222 w 2397257"/>
                  <a:gd name="connsiteY3302" fmla="*/ 544170 h 2370204"/>
                  <a:gd name="connsiteX3303" fmla="*/ 1960256 w 2397257"/>
                  <a:gd name="connsiteY3303" fmla="*/ 532204 h 2370204"/>
                  <a:gd name="connsiteX3304" fmla="*/ 1972222 w 2397257"/>
                  <a:gd name="connsiteY3304" fmla="*/ 520238 h 2370204"/>
                  <a:gd name="connsiteX3305" fmla="*/ 636252 w 2397257"/>
                  <a:gd name="connsiteY3305" fmla="*/ 520238 h 2370204"/>
                  <a:gd name="connsiteX3306" fmla="*/ 653420 w 2397257"/>
                  <a:gd name="connsiteY3306" fmla="*/ 538447 h 2370204"/>
                  <a:gd name="connsiteX3307" fmla="*/ 636252 w 2397257"/>
                  <a:gd name="connsiteY3307" fmla="*/ 556656 h 2370204"/>
                  <a:gd name="connsiteX3308" fmla="*/ 619084 w 2397257"/>
                  <a:gd name="connsiteY3308" fmla="*/ 538447 h 2370204"/>
                  <a:gd name="connsiteX3309" fmla="*/ 636252 w 2397257"/>
                  <a:gd name="connsiteY3309" fmla="*/ 520238 h 2370204"/>
                  <a:gd name="connsiteX3310" fmla="*/ 1757364 w 2397257"/>
                  <a:gd name="connsiteY3310" fmla="*/ 515035 h 2370204"/>
                  <a:gd name="connsiteX3311" fmla="*/ 1777133 w 2397257"/>
                  <a:gd name="connsiteY3311" fmla="*/ 534804 h 2370204"/>
                  <a:gd name="connsiteX3312" fmla="*/ 1757364 w 2397257"/>
                  <a:gd name="connsiteY3312" fmla="*/ 554573 h 2370204"/>
                  <a:gd name="connsiteX3313" fmla="*/ 1737595 w 2397257"/>
                  <a:gd name="connsiteY3313" fmla="*/ 534804 h 2370204"/>
                  <a:gd name="connsiteX3314" fmla="*/ 1757364 w 2397257"/>
                  <a:gd name="connsiteY3314" fmla="*/ 515035 h 2370204"/>
                  <a:gd name="connsiteX3315" fmla="*/ 1459268 w 2397257"/>
                  <a:gd name="connsiteY3315" fmla="*/ 512954 h 2370204"/>
                  <a:gd name="connsiteX3316" fmla="*/ 1482679 w 2397257"/>
                  <a:gd name="connsiteY3316" fmla="*/ 537405 h 2370204"/>
                  <a:gd name="connsiteX3317" fmla="*/ 1459268 w 2397257"/>
                  <a:gd name="connsiteY3317" fmla="*/ 561856 h 2370204"/>
                  <a:gd name="connsiteX3318" fmla="*/ 1435857 w 2397257"/>
                  <a:gd name="connsiteY3318" fmla="*/ 537405 h 2370204"/>
                  <a:gd name="connsiteX3319" fmla="*/ 1459268 w 2397257"/>
                  <a:gd name="connsiteY3319" fmla="*/ 512954 h 2370204"/>
                  <a:gd name="connsiteX3320" fmla="*/ 932266 w 2397257"/>
                  <a:gd name="connsiteY3320" fmla="*/ 512954 h 2370204"/>
                  <a:gd name="connsiteX3321" fmla="*/ 958278 w 2397257"/>
                  <a:gd name="connsiteY3321" fmla="*/ 538966 h 2370204"/>
                  <a:gd name="connsiteX3322" fmla="*/ 932266 w 2397257"/>
                  <a:gd name="connsiteY3322" fmla="*/ 564978 h 2370204"/>
                  <a:gd name="connsiteX3323" fmla="*/ 906254 w 2397257"/>
                  <a:gd name="connsiteY3323" fmla="*/ 538966 h 2370204"/>
                  <a:gd name="connsiteX3324" fmla="*/ 932266 w 2397257"/>
                  <a:gd name="connsiteY3324" fmla="*/ 512954 h 2370204"/>
                  <a:gd name="connsiteX3325" fmla="*/ 779836 w 2397257"/>
                  <a:gd name="connsiteY3325" fmla="*/ 507752 h 2370204"/>
                  <a:gd name="connsiteX3326" fmla="*/ 802206 w 2397257"/>
                  <a:gd name="connsiteY3326" fmla="*/ 530122 h 2370204"/>
                  <a:gd name="connsiteX3327" fmla="*/ 779836 w 2397257"/>
                  <a:gd name="connsiteY3327" fmla="*/ 552492 h 2370204"/>
                  <a:gd name="connsiteX3328" fmla="*/ 757466 w 2397257"/>
                  <a:gd name="connsiteY3328" fmla="*/ 530122 h 2370204"/>
                  <a:gd name="connsiteX3329" fmla="*/ 779836 w 2397257"/>
                  <a:gd name="connsiteY3329" fmla="*/ 507752 h 2370204"/>
                  <a:gd name="connsiteX3330" fmla="*/ 339716 w 2397257"/>
                  <a:gd name="connsiteY3330" fmla="*/ 507752 h 2370204"/>
                  <a:gd name="connsiteX3331" fmla="*/ 349601 w 2397257"/>
                  <a:gd name="connsiteY3331" fmla="*/ 516076 h 2370204"/>
                  <a:gd name="connsiteX3332" fmla="*/ 339716 w 2397257"/>
                  <a:gd name="connsiteY3332" fmla="*/ 524400 h 2370204"/>
                  <a:gd name="connsiteX3333" fmla="*/ 329831 w 2397257"/>
                  <a:gd name="connsiteY3333" fmla="*/ 516076 h 2370204"/>
                  <a:gd name="connsiteX3334" fmla="*/ 339716 w 2397257"/>
                  <a:gd name="connsiteY3334" fmla="*/ 507752 h 2370204"/>
                  <a:gd name="connsiteX3335" fmla="*/ 2051298 w 2397257"/>
                  <a:gd name="connsiteY3335" fmla="*/ 504631 h 2370204"/>
                  <a:gd name="connsiteX3336" fmla="*/ 2055980 w 2397257"/>
                  <a:gd name="connsiteY3336" fmla="*/ 509833 h 2370204"/>
                  <a:gd name="connsiteX3337" fmla="*/ 2051298 w 2397257"/>
                  <a:gd name="connsiteY3337" fmla="*/ 515036 h 2370204"/>
                  <a:gd name="connsiteX3338" fmla="*/ 2046616 w 2397257"/>
                  <a:gd name="connsiteY3338" fmla="*/ 509833 h 2370204"/>
                  <a:gd name="connsiteX3339" fmla="*/ 2051298 w 2397257"/>
                  <a:gd name="connsiteY3339" fmla="*/ 504631 h 2370204"/>
                  <a:gd name="connsiteX3340" fmla="*/ 1612218 w 2397257"/>
                  <a:gd name="connsiteY3340" fmla="*/ 504630 h 2370204"/>
                  <a:gd name="connsiteX3341" fmla="*/ 1633548 w 2397257"/>
                  <a:gd name="connsiteY3341" fmla="*/ 527000 h 2370204"/>
                  <a:gd name="connsiteX3342" fmla="*/ 1612218 w 2397257"/>
                  <a:gd name="connsiteY3342" fmla="*/ 549370 h 2370204"/>
                  <a:gd name="connsiteX3343" fmla="*/ 1590888 w 2397257"/>
                  <a:gd name="connsiteY3343" fmla="*/ 527000 h 2370204"/>
                  <a:gd name="connsiteX3344" fmla="*/ 1612218 w 2397257"/>
                  <a:gd name="connsiteY3344" fmla="*/ 504630 h 2370204"/>
                  <a:gd name="connsiteX3345" fmla="*/ 550933 w 2397257"/>
                  <a:gd name="connsiteY3345" fmla="*/ 497347 h 2370204"/>
                  <a:gd name="connsiteX3346" fmla="*/ 567061 w 2397257"/>
                  <a:gd name="connsiteY3346" fmla="*/ 512434 h 2370204"/>
                  <a:gd name="connsiteX3347" fmla="*/ 550933 w 2397257"/>
                  <a:gd name="connsiteY3347" fmla="*/ 527521 h 2370204"/>
                  <a:gd name="connsiteX3348" fmla="*/ 534805 w 2397257"/>
                  <a:gd name="connsiteY3348" fmla="*/ 512434 h 2370204"/>
                  <a:gd name="connsiteX3349" fmla="*/ 550933 w 2397257"/>
                  <a:gd name="connsiteY3349" fmla="*/ 497347 h 2370204"/>
                  <a:gd name="connsiteX3350" fmla="*/ 1839561 w 2397257"/>
                  <a:gd name="connsiteY3350" fmla="*/ 495266 h 2370204"/>
                  <a:gd name="connsiteX3351" fmla="*/ 1853087 w 2397257"/>
                  <a:gd name="connsiteY3351" fmla="*/ 508792 h 2370204"/>
                  <a:gd name="connsiteX3352" fmla="*/ 1839561 w 2397257"/>
                  <a:gd name="connsiteY3352" fmla="*/ 522318 h 2370204"/>
                  <a:gd name="connsiteX3353" fmla="*/ 1826035 w 2397257"/>
                  <a:gd name="connsiteY3353" fmla="*/ 508792 h 2370204"/>
                  <a:gd name="connsiteX3354" fmla="*/ 1839561 w 2397257"/>
                  <a:gd name="connsiteY3354" fmla="*/ 495266 h 2370204"/>
                  <a:gd name="connsiteX3355" fmla="*/ 1394758 w 2397257"/>
                  <a:gd name="connsiteY3355" fmla="*/ 493185 h 2370204"/>
                  <a:gd name="connsiteX3356" fmla="*/ 1418169 w 2397257"/>
                  <a:gd name="connsiteY3356" fmla="*/ 516596 h 2370204"/>
                  <a:gd name="connsiteX3357" fmla="*/ 1394758 w 2397257"/>
                  <a:gd name="connsiteY3357" fmla="*/ 540007 h 2370204"/>
                  <a:gd name="connsiteX3358" fmla="*/ 1371347 w 2397257"/>
                  <a:gd name="connsiteY3358" fmla="*/ 516596 h 2370204"/>
                  <a:gd name="connsiteX3359" fmla="*/ 1394758 w 2397257"/>
                  <a:gd name="connsiteY3359" fmla="*/ 493185 h 2370204"/>
                  <a:gd name="connsiteX3360" fmla="*/ 996256 w 2397257"/>
                  <a:gd name="connsiteY3360" fmla="*/ 493185 h 2370204"/>
                  <a:gd name="connsiteX3361" fmla="*/ 1021748 w 2397257"/>
                  <a:gd name="connsiteY3361" fmla="*/ 518677 h 2370204"/>
                  <a:gd name="connsiteX3362" fmla="*/ 996256 w 2397257"/>
                  <a:gd name="connsiteY3362" fmla="*/ 544169 h 2370204"/>
                  <a:gd name="connsiteX3363" fmla="*/ 970764 w 2397257"/>
                  <a:gd name="connsiteY3363" fmla="*/ 518677 h 2370204"/>
                  <a:gd name="connsiteX3364" fmla="*/ 996256 w 2397257"/>
                  <a:gd name="connsiteY3364" fmla="*/ 493185 h 2370204"/>
                  <a:gd name="connsiteX3365" fmla="*/ 260120 w 2397257"/>
                  <a:gd name="connsiteY3365" fmla="*/ 490064 h 2370204"/>
                  <a:gd name="connsiteX3366" fmla="*/ 265323 w 2397257"/>
                  <a:gd name="connsiteY3366" fmla="*/ 495267 h 2370204"/>
                  <a:gd name="connsiteX3367" fmla="*/ 260120 w 2397257"/>
                  <a:gd name="connsiteY3367" fmla="*/ 500470 h 2370204"/>
                  <a:gd name="connsiteX3368" fmla="*/ 254917 w 2397257"/>
                  <a:gd name="connsiteY3368" fmla="*/ 495267 h 2370204"/>
                  <a:gd name="connsiteX3369" fmla="*/ 260120 w 2397257"/>
                  <a:gd name="connsiteY3369" fmla="*/ 490064 h 2370204"/>
                  <a:gd name="connsiteX3370" fmla="*/ 2131935 w 2397257"/>
                  <a:gd name="connsiteY3370" fmla="*/ 487983 h 2370204"/>
                  <a:gd name="connsiteX3371" fmla="*/ 2132976 w 2397257"/>
                  <a:gd name="connsiteY3371" fmla="*/ 489024 h 2370204"/>
                  <a:gd name="connsiteX3372" fmla="*/ 2131935 w 2397257"/>
                  <a:gd name="connsiteY3372" fmla="*/ 490065 h 2370204"/>
                  <a:gd name="connsiteX3373" fmla="*/ 2130894 w 2397257"/>
                  <a:gd name="connsiteY3373" fmla="*/ 489024 h 2370204"/>
                  <a:gd name="connsiteX3374" fmla="*/ 2131935 w 2397257"/>
                  <a:gd name="connsiteY3374" fmla="*/ 487983 h 2370204"/>
                  <a:gd name="connsiteX3375" fmla="*/ 689316 w 2397257"/>
                  <a:gd name="connsiteY3375" fmla="*/ 482781 h 2370204"/>
                  <a:gd name="connsiteX3376" fmla="*/ 705444 w 2397257"/>
                  <a:gd name="connsiteY3376" fmla="*/ 498909 h 2370204"/>
                  <a:gd name="connsiteX3377" fmla="*/ 689316 w 2397257"/>
                  <a:gd name="connsiteY3377" fmla="*/ 515037 h 2370204"/>
                  <a:gd name="connsiteX3378" fmla="*/ 673188 w 2397257"/>
                  <a:gd name="connsiteY3378" fmla="*/ 498909 h 2370204"/>
                  <a:gd name="connsiteX3379" fmla="*/ 689316 w 2397257"/>
                  <a:gd name="connsiteY3379" fmla="*/ 482781 h 2370204"/>
                  <a:gd name="connsiteX3380" fmla="*/ 1329208 w 2397257"/>
                  <a:gd name="connsiteY3380" fmla="*/ 480700 h 2370204"/>
                  <a:gd name="connsiteX3381" fmla="*/ 1351578 w 2397257"/>
                  <a:gd name="connsiteY3381" fmla="*/ 502550 h 2370204"/>
                  <a:gd name="connsiteX3382" fmla="*/ 1329208 w 2397257"/>
                  <a:gd name="connsiteY3382" fmla="*/ 524400 h 2370204"/>
                  <a:gd name="connsiteX3383" fmla="*/ 1306838 w 2397257"/>
                  <a:gd name="connsiteY3383" fmla="*/ 502550 h 2370204"/>
                  <a:gd name="connsiteX3384" fmla="*/ 1329208 w 2397257"/>
                  <a:gd name="connsiteY3384" fmla="*/ 480700 h 2370204"/>
                  <a:gd name="connsiteX3385" fmla="*/ 1062846 w 2397257"/>
                  <a:gd name="connsiteY3385" fmla="*/ 480700 h 2370204"/>
                  <a:gd name="connsiteX3386" fmla="*/ 1086257 w 2397257"/>
                  <a:gd name="connsiteY3386" fmla="*/ 502550 h 2370204"/>
                  <a:gd name="connsiteX3387" fmla="*/ 1062846 w 2397257"/>
                  <a:gd name="connsiteY3387" fmla="*/ 524400 h 2370204"/>
                  <a:gd name="connsiteX3388" fmla="*/ 1039435 w 2397257"/>
                  <a:gd name="connsiteY3388" fmla="*/ 502550 h 2370204"/>
                  <a:gd name="connsiteX3389" fmla="*/ 1062846 w 2397257"/>
                  <a:gd name="connsiteY3389" fmla="*/ 480700 h 2370204"/>
                  <a:gd name="connsiteX3390" fmla="*/ 1702739 w 2397257"/>
                  <a:gd name="connsiteY3390" fmla="*/ 477578 h 2370204"/>
                  <a:gd name="connsiteX3391" fmla="*/ 1719907 w 2397257"/>
                  <a:gd name="connsiteY3391" fmla="*/ 495266 h 2370204"/>
                  <a:gd name="connsiteX3392" fmla="*/ 1702739 w 2397257"/>
                  <a:gd name="connsiteY3392" fmla="*/ 512954 h 2370204"/>
                  <a:gd name="connsiteX3393" fmla="*/ 1685571 w 2397257"/>
                  <a:gd name="connsiteY3393" fmla="*/ 495266 h 2370204"/>
                  <a:gd name="connsiteX3394" fmla="*/ 1702739 w 2397257"/>
                  <a:gd name="connsiteY3394" fmla="*/ 477578 h 2370204"/>
                  <a:gd name="connsiteX3395" fmla="*/ 1552911 w 2397257"/>
                  <a:gd name="connsiteY3395" fmla="*/ 477578 h 2370204"/>
                  <a:gd name="connsiteX3396" fmla="*/ 1571120 w 2397257"/>
                  <a:gd name="connsiteY3396" fmla="*/ 496307 h 2370204"/>
                  <a:gd name="connsiteX3397" fmla="*/ 1552911 w 2397257"/>
                  <a:gd name="connsiteY3397" fmla="*/ 515036 h 2370204"/>
                  <a:gd name="connsiteX3398" fmla="*/ 1534702 w 2397257"/>
                  <a:gd name="connsiteY3398" fmla="*/ 496307 h 2370204"/>
                  <a:gd name="connsiteX3399" fmla="*/ 1552911 w 2397257"/>
                  <a:gd name="connsiteY3399" fmla="*/ 477578 h 2370204"/>
                  <a:gd name="connsiteX3400" fmla="*/ 839144 w 2397257"/>
                  <a:gd name="connsiteY3400" fmla="*/ 477578 h 2370204"/>
                  <a:gd name="connsiteX3401" fmla="*/ 859434 w 2397257"/>
                  <a:gd name="connsiteY3401" fmla="*/ 497347 h 2370204"/>
                  <a:gd name="connsiteX3402" fmla="*/ 839144 w 2397257"/>
                  <a:gd name="connsiteY3402" fmla="*/ 517116 h 2370204"/>
                  <a:gd name="connsiteX3403" fmla="*/ 818854 w 2397257"/>
                  <a:gd name="connsiteY3403" fmla="*/ 497347 h 2370204"/>
                  <a:gd name="connsiteX3404" fmla="*/ 839144 w 2397257"/>
                  <a:gd name="connsiteY3404" fmla="*/ 477578 h 2370204"/>
                  <a:gd name="connsiteX3405" fmla="*/ 467174 w 2397257"/>
                  <a:gd name="connsiteY3405" fmla="*/ 475497 h 2370204"/>
                  <a:gd name="connsiteX3406" fmla="*/ 480700 w 2397257"/>
                  <a:gd name="connsiteY3406" fmla="*/ 489023 h 2370204"/>
                  <a:gd name="connsiteX3407" fmla="*/ 467174 w 2397257"/>
                  <a:gd name="connsiteY3407" fmla="*/ 502549 h 2370204"/>
                  <a:gd name="connsiteX3408" fmla="*/ 453648 w 2397257"/>
                  <a:gd name="connsiteY3408" fmla="*/ 489023 h 2370204"/>
                  <a:gd name="connsiteX3409" fmla="*/ 467174 w 2397257"/>
                  <a:gd name="connsiteY3409" fmla="*/ 475497 h 2370204"/>
                  <a:gd name="connsiteX3410" fmla="*/ 1925401 w 2397257"/>
                  <a:gd name="connsiteY3410" fmla="*/ 472376 h 2370204"/>
                  <a:gd name="connsiteX3411" fmla="*/ 1935286 w 2397257"/>
                  <a:gd name="connsiteY3411" fmla="*/ 482781 h 2370204"/>
                  <a:gd name="connsiteX3412" fmla="*/ 1925401 w 2397257"/>
                  <a:gd name="connsiteY3412" fmla="*/ 493186 h 2370204"/>
                  <a:gd name="connsiteX3413" fmla="*/ 1915516 w 2397257"/>
                  <a:gd name="connsiteY3413" fmla="*/ 482781 h 2370204"/>
                  <a:gd name="connsiteX3414" fmla="*/ 1925401 w 2397257"/>
                  <a:gd name="connsiteY3414" fmla="*/ 472376 h 2370204"/>
                  <a:gd name="connsiteX3415" fmla="*/ 180003 w 2397257"/>
                  <a:gd name="connsiteY3415" fmla="*/ 472376 h 2370204"/>
                  <a:gd name="connsiteX3416" fmla="*/ 181044 w 2397257"/>
                  <a:gd name="connsiteY3416" fmla="*/ 474978 h 2370204"/>
                  <a:gd name="connsiteX3417" fmla="*/ 180003 w 2397257"/>
                  <a:gd name="connsiteY3417" fmla="*/ 477580 h 2370204"/>
                  <a:gd name="connsiteX3418" fmla="*/ 178962 w 2397257"/>
                  <a:gd name="connsiteY3418" fmla="*/ 474978 h 2370204"/>
                  <a:gd name="connsiteX3419" fmla="*/ 180003 w 2397257"/>
                  <a:gd name="connsiteY3419" fmla="*/ 472376 h 2370204"/>
                  <a:gd name="connsiteX3420" fmla="*/ 1263658 w 2397257"/>
                  <a:gd name="connsiteY3420" fmla="*/ 470295 h 2370204"/>
                  <a:gd name="connsiteX3421" fmla="*/ 1287069 w 2397257"/>
                  <a:gd name="connsiteY3421" fmla="*/ 492665 h 2370204"/>
                  <a:gd name="connsiteX3422" fmla="*/ 1263658 w 2397257"/>
                  <a:gd name="connsiteY3422" fmla="*/ 515035 h 2370204"/>
                  <a:gd name="connsiteX3423" fmla="*/ 1240247 w 2397257"/>
                  <a:gd name="connsiteY3423" fmla="*/ 492665 h 2370204"/>
                  <a:gd name="connsiteX3424" fmla="*/ 1263658 w 2397257"/>
                  <a:gd name="connsiteY3424" fmla="*/ 470295 h 2370204"/>
                  <a:gd name="connsiteX3425" fmla="*/ 1128396 w 2397257"/>
                  <a:gd name="connsiteY3425" fmla="*/ 470295 h 2370204"/>
                  <a:gd name="connsiteX3426" fmla="*/ 1150766 w 2397257"/>
                  <a:gd name="connsiteY3426" fmla="*/ 493706 h 2370204"/>
                  <a:gd name="connsiteX3427" fmla="*/ 1128396 w 2397257"/>
                  <a:gd name="connsiteY3427" fmla="*/ 517117 h 2370204"/>
                  <a:gd name="connsiteX3428" fmla="*/ 1106026 w 2397257"/>
                  <a:gd name="connsiteY3428" fmla="*/ 493706 h 2370204"/>
                  <a:gd name="connsiteX3429" fmla="*/ 1128396 w 2397257"/>
                  <a:gd name="connsiteY3429" fmla="*/ 470295 h 2370204"/>
                  <a:gd name="connsiteX3430" fmla="*/ 1194986 w 2397257"/>
                  <a:gd name="connsiteY3430" fmla="*/ 468214 h 2370204"/>
                  <a:gd name="connsiteX3431" fmla="*/ 1217356 w 2397257"/>
                  <a:gd name="connsiteY3431" fmla="*/ 490584 h 2370204"/>
                  <a:gd name="connsiteX3432" fmla="*/ 1194986 w 2397257"/>
                  <a:gd name="connsiteY3432" fmla="*/ 512954 h 2370204"/>
                  <a:gd name="connsiteX3433" fmla="*/ 1172616 w 2397257"/>
                  <a:gd name="connsiteY3433" fmla="*/ 490584 h 2370204"/>
                  <a:gd name="connsiteX3434" fmla="*/ 1194986 w 2397257"/>
                  <a:gd name="connsiteY3434" fmla="*/ 468214 h 2370204"/>
                  <a:gd name="connsiteX3435" fmla="*/ 2007077 w 2397257"/>
                  <a:gd name="connsiteY3435" fmla="*/ 455728 h 2370204"/>
                  <a:gd name="connsiteX3436" fmla="*/ 2012280 w 2397257"/>
                  <a:gd name="connsiteY3436" fmla="*/ 460410 h 2370204"/>
                  <a:gd name="connsiteX3437" fmla="*/ 2007077 w 2397257"/>
                  <a:gd name="connsiteY3437" fmla="*/ 465092 h 2370204"/>
                  <a:gd name="connsiteX3438" fmla="*/ 2001875 w 2397257"/>
                  <a:gd name="connsiteY3438" fmla="*/ 460410 h 2370204"/>
                  <a:gd name="connsiteX3439" fmla="*/ 2007077 w 2397257"/>
                  <a:gd name="connsiteY3439" fmla="*/ 455728 h 2370204"/>
                  <a:gd name="connsiteX3440" fmla="*/ 602957 w 2397257"/>
                  <a:gd name="connsiteY3440" fmla="*/ 452607 h 2370204"/>
                  <a:gd name="connsiteX3441" fmla="*/ 619085 w 2397257"/>
                  <a:gd name="connsiteY3441" fmla="*/ 468735 h 2370204"/>
                  <a:gd name="connsiteX3442" fmla="*/ 602957 w 2397257"/>
                  <a:gd name="connsiteY3442" fmla="*/ 484863 h 2370204"/>
                  <a:gd name="connsiteX3443" fmla="*/ 586829 w 2397257"/>
                  <a:gd name="connsiteY3443" fmla="*/ 468735 h 2370204"/>
                  <a:gd name="connsiteX3444" fmla="*/ 602957 w 2397257"/>
                  <a:gd name="connsiteY3444" fmla="*/ 452607 h 2370204"/>
                  <a:gd name="connsiteX3445" fmla="*/ 383936 w 2397257"/>
                  <a:gd name="connsiteY3445" fmla="*/ 452607 h 2370204"/>
                  <a:gd name="connsiteX3446" fmla="*/ 396422 w 2397257"/>
                  <a:gd name="connsiteY3446" fmla="*/ 465093 h 2370204"/>
                  <a:gd name="connsiteX3447" fmla="*/ 383936 w 2397257"/>
                  <a:gd name="connsiteY3447" fmla="*/ 477579 h 2370204"/>
                  <a:gd name="connsiteX3448" fmla="*/ 371450 w 2397257"/>
                  <a:gd name="connsiteY3448" fmla="*/ 465093 h 2370204"/>
                  <a:gd name="connsiteX3449" fmla="*/ 383936 w 2397257"/>
                  <a:gd name="connsiteY3449" fmla="*/ 452607 h 2370204"/>
                  <a:gd name="connsiteX3450" fmla="*/ 1789099 w 2397257"/>
                  <a:gd name="connsiteY3450" fmla="*/ 450526 h 2370204"/>
                  <a:gd name="connsiteX3451" fmla="*/ 1804186 w 2397257"/>
                  <a:gd name="connsiteY3451" fmla="*/ 465613 h 2370204"/>
                  <a:gd name="connsiteX3452" fmla="*/ 1789099 w 2397257"/>
                  <a:gd name="connsiteY3452" fmla="*/ 480700 h 2370204"/>
                  <a:gd name="connsiteX3453" fmla="*/ 1774012 w 2397257"/>
                  <a:gd name="connsiteY3453" fmla="*/ 465613 h 2370204"/>
                  <a:gd name="connsiteX3454" fmla="*/ 1789099 w 2397257"/>
                  <a:gd name="connsiteY3454" fmla="*/ 450526 h 2370204"/>
                  <a:gd name="connsiteX3455" fmla="*/ 1491003 w 2397257"/>
                  <a:gd name="connsiteY3455" fmla="*/ 450526 h 2370204"/>
                  <a:gd name="connsiteX3456" fmla="*/ 1509732 w 2397257"/>
                  <a:gd name="connsiteY3456" fmla="*/ 469255 h 2370204"/>
                  <a:gd name="connsiteX3457" fmla="*/ 1491003 w 2397257"/>
                  <a:gd name="connsiteY3457" fmla="*/ 487984 h 2370204"/>
                  <a:gd name="connsiteX3458" fmla="*/ 1472274 w 2397257"/>
                  <a:gd name="connsiteY3458" fmla="*/ 469255 h 2370204"/>
                  <a:gd name="connsiteX3459" fmla="*/ 1491003 w 2397257"/>
                  <a:gd name="connsiteY3459" fmla="*/ 450526 h 2370204"/>
                  <a:gd name="connsiteX3460" fmla="*/ 901052 w 2397257"/>
                  <a:gd name="connsiteY3460" fmla="*/ 448445 h 2370204"/>
                  <a:gd name="connsiteX3461" fmla="*/ 922902 w 2397257"/>
                  <a:gd name="connsiteY3461" fmla="*/ 470815 h 2370204"/>
                  <a:gd name="connsiteX3462" fmla="*/ 901052 w 2397257"/>
                  <a:gd name="connsiteY3462" fmla="*/ 493185 h 2370204"/>
                  <a:gd name="connsiteX3463" fmla="*/ 879202 w 2397257"/>
                  <a:gd name="connsiteY3463" fmla="*/ 470815 h 2370204"/>
                  <a:gd name="connsiteX3464" fmla="*/ 901052 w 2397257"/>
                  <a:gd name="connsiteY3464" fmla="*/ 448445 h 2370204"/>
                  <a:gd name="connsiteX3465" fmla="*/ 746543 w 2397257"/>
                  <a:gd name="connsiteY3465" fmla="*/ 445324 h 2370204"/>
                  <a:gd name="connsiteX3466" fmla="*/ 764752 w 2397257"/>
                  <a:gd name="connsiteY3466" fmla="*/ 463012 h 2370204"/>
                  <a:gd name="connsiteX3467" fmla="*/ 746543 w 2397257"/>
                  <a:gd name="connsiteY3467" fmla="*/ 480700 h 2370204"/>
                  <a:gd name="connsiteX3468" fmla="*/ 728334 w 2397257"/>
                  <a:gd name="connsiteY3468" fmla="*/ 463012 h 2370204"/>
                  <a:gd name="connsiteX3469" fmla="*/ 746543 w 2397257"/>
                  <a:gd name="connsiteY3469" fmla="*/ 445324 h 2370204"/>
                  <a:gd name="connsiteX3470" fmla="*/ 1645513 w 2397257"/>
                  <a:gd name="connsiteY3470" fmla="*/ 441162 h 2370204"/>
                  <a:gd name="connsiteX3471" fmla="*/ 1662681 w 2397257"/>
                  <a:gd name="connsiteY3471" fmla="*/ 459371 h 2370204"/>
                  <a:gd name="connsiteX3472" fmla="*/ 1645513 w 2397257"/>
                  <a:gd name="connsiteY3472" fmla="*/ 477580 h 2370204"/>
                  <a:gd name="connsiteX3473" fmla="*/ 1628345 w 2397257"/>
                  <a:gd name="connsiteY3473" fmla="*/ 459371 h 2370204"/>
                  <a:gd name="connsiteX3474" fmla="*/ 1645513 w 2397257"/>
                  <a:gd name="connsiteY3474" fmla="*/ 441162 h 2370204"/>
                  <a:gd name="connsiteX3475" fmla="*/ 2088756 w 2397257"/>
                  <a:gd name="connsiteY3475" fmla="*/ 435959 h 2370204"/>
                  <a:gd name="connsiteX3476" fmla="*/ 2091358 w 2397257"/>
                  <a:gd name="connsiteY3476" fmla="*/ 437000 h 2370204"/>
                  <a:gd name="connsiteX3477" fmla="*/ 2088756 w 2397257"/>
                  <a:gd name="connsiteY3477" fmla="*/ 438041 h 2370204"/>
                  <a:gd name="connsiteX3478" fmla="*/ 2086154 w 2397257"/>
                  <a:gd name="connsiteY3478" fmla="*/ 437000 h 2370204"/>
                  <a:gd name="connsiteX3479" fmla="*/ 2088756 w 2397257"/>
                  <a:gd name="connsiteY3479" fmla="*/ 435959 h 2370204"/>
                  <a:gd name="connsiteX3480" fmla="*/ 303299 w 2397257"/>
                  <a:gd name="connsiteY3480" fmla="*/ 435959 h 2370204"/>
                  <a:gd name="connsiteX3481" fmla="*/ 312143 w 2397257"/>
                  <a:gd name="connsiteY3481" fmla="*/ 444283 h 2370204"/>
                  <a:gd name="connsiteX3482" fmla="*/ 303299 w 2397257"/>
                  <a:gd name="connsiteY3482" fmla="*/ 452607 h 2370204"/>
                  <a:gd name="connsiteX3483" fmla="*/ 294455 w 2397257"/>
                  <a:gd name="connsiteY3483" fmla="*/ 444283 h 2370204"/>
                  <a:gd name="connsiteX3484" fmla="*/ 303299 w 2397257"/>
                  <a:gd name="connsiteY3484" fmla="*/ 435959 h 2370204"/>
                  <a:gd name="connsiteX3485" fmla="*/ 516597 w 2397257"/>
                  <a:gd name="connsiteY3485" fmla="*/ 428676 h 2370204"/>
                  <a:gd name="connsiteX3486" fmla="*/ 532725 w 2397257"/>
                  <a:gd name="connsiteY3486" fmla="*/ 443243 h 2370204"/>
                  <a:gd name="connsiteX3487" fmla="*/ 516597 w 2397257"/>
                  <a:gd name="connsiteY3487" fmla="*/ 457810 h 2370204"/>
                  <a:gd name="connsiteX3488" fmla="*/ 500469 w 2397257"/>
                  <a:gd name="connsiteY3488" fmla="*/ 443243 h 2370204"/>
                  <a:gd name="connsiteX3489" fmla="*/ 516597 w 2397257"/>
                  <a:gd name="connsiteY3489" fmla="*/ 428676 h 2370204"/>
                  <a:gd name="connsiteX3490" fmla="*/ 1874417 w 2397257"/>
                  <a:gd name="connsiteY3490" fmla="*/ 425554 h 2370204"/>
                  <a:gd name="connsiteX3491" fmla="*/ 1888464 w 2397257"/>
                  <a:gd name="connsiteY3491" fmla="*/ 439080 h 2370204"/>
                  <a:gd name="connsiteX3492" fmla="*/ 1874417 w 2397257"/>
                  <a:gd name="connsiteY3492" fmla="*/ 452606 h 2370204"/>
                  <a:gd name="connsiteX3493" fmla="*/ 1860370 w 2397257"/>
                  <a:gd name="connsiteY3493" fmla="*/ 439080 h 2370204"/>
                  <a:gd name="connsiteX3494" fmla="*/ 1874417 w 2397257"/>
                  <a:gd name="connsiteY3494" fmla="*/ 425554 h 2370204"/>
                  <a:gd name="connsiteX3495" fmla="*/ 1426493 w 2397257"/>
                  <a:gd name="connsiteY3495" fmla="*/ 425554 h 2370204"/>
                  <a:gd name="connsiteX3496" fmla="*/ 1447303 w 2397257"/>
                  <a:gd name="connsiteY3496" fmla="*/ 446884 h 2370204"/>
                  <a:gd name="connsiteX3497" fmla="*/ 1426493 w 2397257"/>
                  <a:gd name="connsiteY3497" fmla="*/ 468214 h 2370204"/>
                  <a:gd name="connsiteX3498" fmla="*/ 1405683 w 2397257"/>
                  <a:gd name="connsiteY3498" fmla="*/ 446884 h 2370204"/>
                  <a:gd name="connsiteX3499" fmla="*/ 1426493 w 2397257"/>
                  <a:gd name="connsiteY3499" fmla="*/ 425554 h 2370204"/>
                  <a:gd name="connsiteX3500" fmla="*/ 964001 w 2397257"/>
                  <a:gd name="connsiteY3500" fmla="*/ 425554 h 2370204"/>
                  <a:gd name="connsiteX3501" fmla="*/ 987412 w 2397257"/>
                  <a:gd name="connsiteY3501" fmla="*/ 448965 h 2370204"/>
                  <a:gd name="connsiteX3502" fmla="*/ 964001 w 2397257"/>
                  <a:gd name="connsiteY3502" fmla="*/ 472376 h 2370204"/>
                  <a:gd name="connsiteX3503" fmla="*/ 940590 w 2397257"/>
                  <a:gd name="connsiteY3503" fmla="*/ 448965 h 2370204"/>
                  <a:gd name="connsiteX3504" fmla="*/ 964001 w 2397257"/>
                  <a:gd name="connsiteY3504" fmla="*/ 425554 h 2370204"/>
                  <a:gd name="connsiteX3505" fmla="*/ 657581 w 2397257"/>
                  <a:gd name="connsiteY3505" fmla="*/ 418271 h 2370204"/>
                  <a:gd name="connsiteX3506" fmla="*/ 671107 w 2397257"/>
                  <a:gd name="connsiteY3506" fmla="*/ 430757 h 2370204"/>
                  <a:gd name="connsiteX3507" fmla="*/ 657581 w 2397257"/>
                  <a:gd name="connsiteY3507" fmla="*/ 443243 h 2370204"/>
                  <a:gd name="connsiteX3508" fmla="*/ 644055 w 2397257"/>
                  <a:gd name="connsiteY3508" fmla="*/ 430757 h 2370204"/>
                  <a:gd name="connsiteX3509" fmla="*/ 657581 w 2397257"/>
                  <a:gd name="connsiteY3509" fmla="*/ 418271 h 2370204"/>
                  <a:gd name="connsiteX3510" fmla="*/ 222142 w 2397257"/>
                  <a:gd name="connsiteY3510" fmla="*/ 418271 h 2370204"/>
                  <a:gd name="connsiteX3511" fmla="*/ 225784 w 2397257"/>
                  <a:gd name="connsiteY3511" fmla="*/ 421913 h 2370204"/>
                  <a:gd name="connsiteX3512" fmla="*/ 222142 w 2397257"/>
                  <a:gd name="connsiteY3512" fmla="*/ 425555 h 2370204"/>
                  <a:gd name="connsiteX3513" fmla="*/ 218500 w 2397257"/>
                  <a:gd name="connsiteY3513" fmla="*/ 421913 h 2370204"/>
                  <a:gd name="connsiteX3514" fmla="*/ 222142 w 2397257"/>
                  <a:gd name="connsiteY3514" fmla="*/ 418271 h 2370204"/>
                  <a:gd name="connsiteX3515" fmla="*/ 805850 w 2397257"/>
                  <a:gd name="connsiteY3515" fmla="*/ 416190 h 2370204"/>
                  <a:gd name="connsiteX3516" fmla="*/ 821978 w 2397257"/>
                  <a:gd name="connsiteY3516" fmla="*/ 432318 h 2370204"/>
                  <a:gd name="connsiteX3517" fmla="*/ 805850 w 2397257"/>
                  <a:gd name="connsiteY3517" fmla="*/ 448446 h 2370204"/>
                  <a:gd name="connsiteX3518" fmla="*/ 789722 w 2397257"/>
                  <a:gd name="connsiteY3518" fmla="*/ 432318 h 2370204"/>
                  <a:gd name="connsiteX3519" fmla="*/ 805850 w 2397257"/>
                  <a:gd name="connsiteY3519" fmla="*/ 416190 h 2370204"/>
                  <a:gd name="connsiteX3520" fmla="*/ 1734474 w 2397257"/>
                  <a:gd name="connsiteY3520" fmla="*/ 413069 h 2370204"/>
                  <a:gd name="connsiteX3521" fmla="*/ 1746960 w 2397257"/>
                  <a:gd name="connsiteY3521" fmla="*/ 427116 h 2370204"/>
                  <a:gd name="connsiteX3522" fmla="*/ 1734474 w 2397257"/>
                  <a:gd name="connsiteY3522" fmla="*/ 441163 h 2370204"/>
                  <a:gd name="connsiteX3523" fmla="*/ 1721988 w 2397257"/>
                  <a:gd name="connsiteY3523" fmla="*/ 427116 h 2370204"/>
                  <a:gd name="connsiteX3524" fmla="*/ 1734474 w 2397257"/>
                  <a:gd name="connsiteY3524" fmla="*/ 413069 h 2370204"/>
                  <a:gd name="connsiteX3525" fmla="*/ 1586206 w 2397257"/>
                  <a:gd name="connsiteY3525" fmla="*/ 413069 h 2370204"/>
                  <a:gd name="connsiteX3526" fmla="*/ 1601293 w 2397257"/>
                  <a:gd name="connsiteY3526" fmla="*/ 428156 h 2370204"/>
                  <a:gd name="connsiteX3527" fmla="*/ 1586206 w 2397257"/>
                  <a:gd name="connsiteY3527" fmla="*/ 443243 h 2370204"/>
                  <a:gd name="connsiteX3528" fmla="*/ 1571119 w 2397257"/>
                  <a:gd name="connsiteY3528" fmla="*/ 428156 h 2370204"/>
                  <a:gd name="connsiteX3529" fmla="*/ 1586206 w 2397257"/>
                  <a:gd name="connsiteY3529" fmla="*/ 413069 h 2370204"/>
                  <a:gd name="connsiteX3530" fmla="*/ 1362504 w 2397257"/>
                  <a:gd name="connsiteY3530" fmla="*/ 413069 h 2370204"/>
                  <a:gd name="connsiteX3531" fmla="*/ 1380713 w 2397257"/>
                  <a:gd name="connsiteY3531" fmla="*/ 431798 h 2370204"/>
                  <a:gd name="connsiteX3532" fmla="*/ 1362504 w 2397257"/>
                  <a:gd name="connsiteY3532" fmla="*/ 450527 h 2370204"/>
                  <a:gd name="connsiteX3533" fmla="*/ 1344295 w 2397257"/>
                  <a:gd name="connsiteY3533" fmla="*/ 431798 h 2370204"/>
                  <a:gd name="connsiteX3534" fmla="*/ 1362504 w 2397257"/>
                  <a:gd name="connsiteY3534" fmla="*/ 413069 h 2370204"/>
                  <a:gd name="connsiteX3535" fmla="*/ 1028511 w 2397257"/>
                  <a:gd name="connsiteY3535" fmla="*/ 413069 h 2370204"/>
                  <a:gd name="connsiteX3536" fmla="*/ 1046720 w 2397257"/>
                  <a:gd name="connsiteY3536" fmla="*/ 432838 h 2370204"/>
                  <a:gd name="connsiteX3537" fmla="*/ 1028511 w 2397257"/>
                  <a:gd name="connsiteY3537" fmla="*/ 452607 h 2370204"/>
                  <a:gd name="connsiteX3538" fmla="*/ 1010302 w 2397257"/>
                  <a:gd name="connsiteY3538" fmla="*/ 432838 h 2370204"/>
                  <a:gd name="connsiteX3539" fmla="*/ 1028511 w 2397257"/>
                  <a:gd name="connsiteY3539" fmla="*/ 413069 h 2370204"/>
                  <a:gd name="connsiteX3540" fmla="*/ 1959736 w 2397257"/>
                  <a:gd name="connsiteY3540" fmla="*/ 405785 h 2370204"/>
                  <a:gd name="connsiteX3541" fmla="*/ 1967540 w 2397257"/>
                  <a:gd name="connsiteY3541" fmla="*/ 413589 h 2370204"/>
                  <a:gd name="connsiteX3542" fmla="*/ 1959736 w 2397257"/>
                  <a:gd name="connsiteY3542" fmla="*/ 421393 h 2370204"/>
                  <a:gd name="connsiteX3543" fmla="*/ 1951932 w 2397257"/>
                  <a:gd name="connsiteY3543" fmla="*/ 413589 h 2370204"/>
                  <a:gd name="connsiteX3544" fmla="*/ 1959736 w 2397257"/>
                  <a:gd name="connsiteY3544" fmla="*/ 405785 h 2370204"/>
                  <a:gd name="connsiteX3545" fmla="*/ 432318 w 2397257"/>
                  <a:gd name="connsiteY3545" fmla="*/ 405785 h 2370204"/>
                  <a:gd name="connsiteX3546" fmla="*/ 443243 w 2397257"/>
                  <a:gd name="connsiteY3546" fmla="*/ 418271 h 2370204"/>
                  <a:gd name="connsiteX3547" fmla="*/ 432318 w 2397257"/>
                  <a:gd name="connsiteY3547" fmla="*/ 430757 h 2370204"/>
                  <a:gd name="connsiteX3548" fmla="*/ 421393 w 2397257"/>
                  <a:gd name="connsiteY3548" fmla="*/ 418271 h 2370204"/>
                  <a:gd name="connsiteX3549" fmla="*/ 432318 w 2397257"/>
                  <a:gd name="connsiteY3549" fmla="*/ 405785 h 2370204"/>
                  <a:gd name="connsiteX3550" fmla="*/ 1295393 w 2397257"/>
                  <a:gd name="connsiteY3550" fmla="*/ 403704 h 2370204"/>
                  <a:gd name="connsiteX3551" fmla="*/ 1314122 w 2397257"/>
                  <a:gd name="connsiteY3551" fmla="*/ 422433 h 2370204"/>
                  <a:gd name="connsiteX3552" fmla="*/ 1295393 w 2397257"/>
                  <a:gd name="connsiteY3552" fmla="*/ 441162 h 2370204"/>
                  <a:gd name="connsiteX3553" fmla="*/ 1276664 w 2397257"/>
                  <a:gd name="connsiteY3553" fmla="*/ 422433 h 2370204"/>
                  <a:gd name="connsiteX3554" fmla="*/ 1295393 w 2397257"/>
                  <a:gd name="connsiteY3554" fmla="*/ 403704 h 2370204"/>
                  <a:gd name="connsiteX3555" fmla="*/ 1095102 w 2397257"/>
                  <a:gd name="connsiteY3555" fmla="*/ 403704 h 2370204"/>
                  <a:gd name="connsiteX3556" fmla="*/ 1113311 w 2397257"/>
                  <a:gd name="connsiteY3556" fmla="*/ 422433 h 2370204"/>
                  <a:gd name="connsiteX3557" fmla="*/ 1095102 w 2397257"/>
                  <a:gd name="connsiteY3557" fmla="*/ 441162 h 2370204"/>
                  <a:gd name="connsiteX3558" fmla="*/ 1076893 w 2397257"/>
                  <a:gd name="connsiteY3558" fmla="*/ 422433 h 2370204"/>
                  <a:gd name="connsiteX3559" fmla="*/ 1095102 w 2397257"/>
                  <a:gd name="connsiteY3559" fmla="*/ 403704 h 2370204"/>
                  <a:gd name="connsiteX3560" fmla="*/ 1228803 w 2397257"/>
                  <a:gd name="connsiteY3560" fmla="*/ 398502 h 2370204"/>
                  <a:gd name="connsiteX3561" fmla="*/ 1247532 w 2397257"/>
                  <a:gd name="connsiteY3561" fmla="*/ 417231 h 2370204"/>
                  <a:gd name="connsiteX3562" fmla="*/ 1228803 w 2397257"/>
                  <a:gd name="connsiteY3562" fmla="*/ 435960 h 2370204"/>
                  <a:gd name="connsiteX3563" fmla="*/ 1210074 w 2397257"/>
                  <a:gd name="connsiteY3563" fmla="*/ 417231 h 2370204"/>
                  <a:gd name="connsiteX3564" fmla="*/ 1228803 w 2397257"/>
                  <a:gd name="connsiteY3564" fmla="*/ 398502 h 2370204"/>
                  <a:gd name="connsiteX3565" fmla="*/ 1162212 w 2397257"/>
                  <a:gd name="connsiteY3565" fmla="*/ 398502 h 2370204"/>
                  <a:gd name="connsiteX3566" fmla="*/ 1180941 w 2397257"/>
                  <a:gd name="connsiteY3566" fmla="*/ 417231 h 2370204"/>
                  <a:gd name="connsiteX3567" fmla="*/ 1162212 w 2397257"/>
                  <a:gd name="connsiteY3567" fmla="*/ 435960 h 2370204"/>
                  <a:gd name="connsiteX3568" fmla="*/ 1143483 w 2397257"/>
                  <a:gd name="connsiteY3568" fmla="*/ 417231 h 2370204"/>
                  <a:gd name="connsiteX3569" fmla="*/ 1162212 w 2397257"/>
                  <a:gd name="connsiteY3569" fmla="*/ 398502 h 2370204"/>
                  <a:gd name="connsiteX3570" fmla="*/ 568100 w 2397257"/>
                  <a:gd name="connsiteY3570" fmla="*/ 389138 h 2370204"/>
                  <a:gd name="connsiteX3571" fmla="*/ 581626 w 2397257"/>
                  <a:gd name="connsiteY3571" fmla="*/ 401104 h 2370204"/>
                  <a:gd name="connsiteX3572" fmla="*/ 568100 w 2397257"/>
                  <a:gd name="connsiteY3572" fmla="*/ 413070 h 2370204"/>
                  <a:gd name="connsiteX3573" fmla="*/ 554574 w 2397257"/>
                  <a:gd name="connsiteY3573" fmla="*/ 401104 h 2370204"/>
                  <a:gd name="connsiteX3574" fmla="*/ 568100 w 2397257"/>
                  <a:gd name="connsiteY3574" fmla="*/ 389138 h 2370204"/>
                  <a:gd name="connsiteX3575" fmla="*/ 1522737 w 2397257"/>
                  <a:gd name="connsiteY3575" fmla="*/ 386017 h 2370204"/>
                  <a:gd name="connsiteX3576" fmla="*/ 1538865 w 2397257"/>
                  <a:gd name="connsiteY3576" fmla="*/ 401104 h 2370204"/>
                  <a:gd name="connsiteX3577" fmla="*/ 1522737 w 2397257"/>
                  <a:gd name="connsiteY3577" fmla="*/ 416191 h 2370204"/>
                  <a:gd name="connsiteX3578" fmla="*/ 1506609 w 2397257"/>
                  <a:gd name="connsiteY3578" fmla="*/ 401104 h 2370204"/>
                  <a:gd name="connsiteX3579" fmla="*/ 1522737 w 2397257"/>
                  <a:gd name="connsiteY3579" fmla="*/ 386017 h 2370204"/>
                  <a:gd name="connsiteX3580" fmla="*/ 867758 w 2397257"/>
                  <a:gd name="connsiteY3580" fmla="*/ 386017 h 2370204"/>
                  <a:gd name="connsiteX3581" fmla="*/ 886487 w 2397257"/>
                  <a:gd name="connsiteY3581" fmla="*/ 403705 h 2370204"/>
                  <a:gd name="connsiteX3582" fmla="*/ 867758 w 2397257"/>
                  <a:gd name="connsiteY3582" fmla="*/ 421393 h 2370204"/>
                  <a:gd name="connsiteX3583" fmla="*/ 849029 w 2397257"/>
                  <a:gd name="connsiteY3583" fmla="*/ 403705 h 2370204"/>
                  <a:gd name="connsiteX3584" fmla="*/ 867758 w 2397257"/>
                  <a:gd name="connsiteY3584" fmla="*/ 386017 h 2370204"/>
                  <a:gd name="connsiteX3585" fmla="*/ 2042974 w 2397257"/>
                  <a:gd name="connsiteY3585" fmla="*/ 386016 h 2370204"/>
                  <a:gd name="connsiteX3586" fmla="*/ 2046616 w 2397257"/>
                  <a:gd name="connsiteY3586" fmla="*/ 389658 h 2370204"/>
                  <a:gd name="connsiteX3587" fmla="*/ 2042974 w 2397257"/>
                  <a:gd name="connsiteY3587" fmla="*/ 393300 h 2370204"/>
                  <a:gd name="connsiteX3588" fmla="*/ 2039332 w 2397257"/>
                  <a:gd name="connsiteY3588" fmla="*/ 389658 h 2370204"/>
                  <a:gd name="connsiteX3589" fmla="*/ 2042974 w 2397257"/>
                  <a:gd name="connsiteY3589" fmla="*/ 386016 h 2370204"/>
                  <a:gd name="connsiteX3590" fmla="*/ 1822393 w 2397257"/>
                  <a:gd name="connsiteY3590" fmla="*/ 386016 h 2370204"/>
                  <a:gd name="connsiteX3591" fmla="*/ 1833318 w 2397257"/>
                  <a:gd name="connsiteY3591" fmla="*/ 397461 h 2370204"/>
                  <a:gd name="connsiteX3592" fmla="*/ 1822393 w 2397257"/>
                  <a:gd name="connsiteY3592" fmla="*/ 408906 h 2370204"/>
                  <a:gd name="connsiteX3593" fmla="*/ 1811468 w 2397257"/>
                  <a:gd name="connsiteY3593" fmla="*/ 397461 h 2370204"/>
                  <a:gd name="connsiteX3594" fmla="*/ 1822393 w 2397257"/>
                  <a:gd name="connsiteY3594" fmla="*/ 386016 h 2370204"/>
                  <a:gd name="connsiteX3595" fmla="*/ 349080 w 2397257"/>
                  <a:gd name="connsiteY3595" fmla="*/ 383935 h 2370204"/>
                  <a:gd name="connsiteX3596" fmla="*/ 358965 w 2397257"/>
                  <a:gd name="connsiteY3596" fmla="*/ 394860 h 2370204"/>
                  <a:gd name="connsiteX3597" fmla="*/ 349080 w 2397257"/>
                  <a:gd name="connsiteY3597" fmla="*/ 405785 h 2370204"/>
                  <a:gd name="connsiteX3598" fmla="*/ 339195 w 2397257"/>
                  <a:gd name="connsiteY3598" fmla="*/ 394860 h 2370204"/>
                  <a:gd name="connsiteX3599" fmla="*/ 349080 w 2397257"/>
                  <a:gd name="connsiteY3599" fmla="*/ 383935 h 2370204"/>
                  <a:gd name="connsiteX3600" fmla="*/ 714288 w 2397257"/>
                  <a:gd name="connsiteY3600" fmla="*/ 380814 h 2370204"/>
                  <a:gd name="connsiteX3601" fmla="*/ 728335 w 2397257"/>
                  <a:gd name="connsiteY3601" fmla="*/ 394861 h 2370204"/>
                  <a:gd name="connsiteX3602" fmla="*/ 714288 w 2397257"/>
                  <a:gd name="connsiteY3602" fmla="*/ 408908 h 2370204"/>
                  <a:gd name="connsiteX3603" fmla="*/ 700241 w 2397257"/>
                  <a:gd name="connsiteY3603" fmla="*/ 394861 h 2370204"/>
                  <a:gd name="connsiteX3604" fmla="*/ 714288 w 2397257"/>
                  <a:gd name="connsiteY3604" fmla="*/ 380814 h 2370204"/>
                  <a:gd name="connsiteX3605" fmla="*/ 1676207 w 2397257"/>
                  <a:gd name="connsiteY3605" fmla="*/ 378733 h 2370204"/>
                  <a:gd name="connsiteX3606" fmla="*/ 1689733 w 2397257"/>
                  <a:gd name="connsiteY3606" fmla="*/ 392259 h 2370204"/>
                  <a:gd name="connsiteX3607" fmla="*/ 1676207 w 2397257"/>
                  <a:gd name="connsiteY3607" fmla="*/ 405785 h 2370204"/>
                  <a:gd name="connsiteX3608" fmla="*/ 1662681 w 2397257"/>
                  <a:gd name="connsiteY3608" fmla="*/ 392259 h 2370204"/>
                  <a:gd name="connsiteX3609" fmla="*/ 1676207 w 2397257"/>
                  <a:gd name="connsiteY3609" fmla="*/ 378733 h 2370204"/>
                  <a:gd name="connsiteX3610" fmla="*/ 266883 w 2397257"/>
                  <a:gd name="connsiteY3610" fmla="*/ 369369 h 2370204"/>
                  <a:gd name="connsiteX3611" fmla="*/ 270525 w 2397257"/>
                  <a:gd name="connsiteY3611" fmla="*/ 373011 h 2370204"/>
                  <a:gd name="connsiteX3612" fmla="*/ 266883 w 2397257"/>
                  <a:gd name="connsiteY3612" fmla="*/ 376653 h 2370204"/>
                  <a:gd name="connsiteX3613" fmla="*/ 263241 w 2397257"/>
                  <a:gd name="connsiteY3613" fmla="*/ 373011 h 2370204"/>
                  <a:gd name="connsiteX3614" fmla="*/ 266883 w 2397257"/>
                  <a:gd name="connsiteY3614" fmla="*/ 369369 h 2370204"/>
                  <a:gd name="connsiteX3615" fmla="*/ 930706 w 2397257"/>
                  <a:gd name="connsiteY3615" fmla="*/ 364167 h 2370204"/>
                  <a:gd name="connsiteX3616" fmla="*/ 947874 w 2397257"/>
                  <a:gd name="connsiteY3616" fmla="*/ 381335 h 2370204"/>
                  <a:gd name="connsiteX3617" fmla="*/ 930706 w 2397257"/>
                  <a:gd name="connsiteY3617" fmla="*/ 398503 h 2370204"/>
                  <a:gd name="connsiteX3618" fmla="*/ 913538 w 2397257"/>
                  <a:gd name="connsiteY3618" fmla="*/ 381335 h 2370204"/>
                  <a:gd name="connsiteX3619" fmla="*/ 930706 w 2397257"/>
                  <a:gd name="connsiteY3619" fmla="*/ 364167 h 2370204"/>
                  <a:gd name="connsiteX3620" fmla="*/ 1460308 w 2397257"/>
                  <a:gd name="connsiteY3620" fmla="*/ 361045 h 2370204"/>
                  <a:gd name="connsiteX3621" fmla="*/ 1477476 w 2397257"/>
                  <a:gd name="connsiteY3621" fmla="*/ 378733 h 2370204"/>
                  <a:gd name="connsiteX3622" fmla="*/ 1460308 w 2397257"/>
                  <a:gd name="connsiteY3622" fmla="*/ 396421 h 2370204"/>
                  <a:gd name="connsiteX3623" fmla="*/ 1443140 w 2397257"/>
                  <a:gd name="connsiteY3623" fmla="*/ 378733 h 2370204"/>
                  <a:gd name="connsiteX3624" fmla="*/ 1460308 w 2397257"/>
                  <a:gd name="connsiteY3624" fmla="*/ 361045 h 2370204"/>
                  <a:gd name="connsiteX3625" fmla="*/ 482781 w 2397257"/>
                  <a:gd name="connsiteY3625" fmla="*/ 361045 h 2370204"/>
                  <a:gd name="connsiteX3626" fmla="*/ 495267 w 2397257"/>
                  <a:gd name="connsiteY3626" fmla="*/ 373531 h 2370204"/>
                  <a:gd name="connsiteX3627" fmla="*/ 482781 w 2397257"/>
                  <a:gd name="connsiteY3627" fmla="*/ 386017 h 2370204"/>
                  <a:gd name="connsiteX3628" fmla="*/ 470295 w 2397257"/>
                  <a:gd name="connsiteY3628" fmla="*/ 373531 h 2370204"/>
                  <a:gd name="connsiteX3629" fmla="*/ 482781 w 2397257"/>
                  <a:gd name="connsiteY3629" fmla="*/ 361045 h 2370204"/>
                  <a:gd name="connsiteX3630" fmla="*/ 1907713 w 2397257"/>
                  <a:gd name="connsiteY3630" fmla="*/ 358964 h 2370204"/>
                  <a:gd name="connsiteX3631" fmla="*/ 1917598 w 2397257"/>
                  <a:gd name="connsiteY3631" fmla="*/ 368849 h 2370204"/>
                  <a:gd name="connsiteX3632" fmla="*/ 1907713 w 2397257"/>
                  <a:gd name="connsiteY3632" fmla="*/ 378734 h 2370204"/>
                  <a:gd name="connsiteX3633" fmla="*/ 1897828 w 2397257"/>
                  <a:gd name="connsiteY3633" fmla="*/ 368849 h 2370204"/>
                  <a:gd name="connsiteX3634" fmla="*/ 1907713 w 2397257"/>
                  <a:gd name="connsiteY3634" fmla="*/ 358964 h 2370204"/>
                  <a:gd name="connsiteX3635" fmla="*/ 1766728 w 2397257"/>
                  <a:gd name="connsiteY3635" fmla="*/ 353762 h 2370204"/>
                  <a:gd name="connsiteX3636" fmla="*/ 1771931 w 2397257"/>
                  <a:gd name="connsiteY3636" fmla="*/ 358965 h 2370204"/>
                  <a:gd name="connsiteX3637" fmla="*/ 1766728 w 2397257"/>
                  <a:gd name="connsiteY3637" fmla="*/ 364168 h 2370204"/>
                  <a:gd name="connsiteX3638" fmla="*/ 1761525 w 2397257"/>
                  <a:gd name="connsiteY3638" fmla="*/ 358965 h 2370204"/>
                  <a:gd name="connsiteX3639" fmla="*/ 1766728 w 2397257"/>
                  <a:gd name="connsiteY3639" fmla="*/ 353762 h 2370204"/>
                  <a:gd name="connsiteX3640" fmla="*/ 1616900 w 2397257"/>
                  <a:gd name="connsiteY3640" fmla="*/ 353762 h 2370204"/>
                  <a:gd name="connsiteX3641" fmla="*/ 1623143 w 2397257"/>
                  <a:gd name="connsiteY3641" fmla="*/ 360005 h 2370204"/>
                  <a:gd name="connsiteX3642" fmla="*/ 1616900 w 2397257"/>
                  <a:gd name="connsiteY3642" fmla="*/ 366248 h 2370204"/>
                  <a:gd name="connsiteX3643" fmla="*/ 1610657 w 2397257"/>
                  <a:gd name="connsiteY3643" fmla="*/ 360005 h 2370204"/>
                  <a:gd name="connsiteX3644" fmla="*/ 1616900 w 2397257"/>
                  <a:gd name="connsiteY3644" fmla="*/ 353762 h 2370204"/>
                  <a:gd name="connsiteX3645" fmla="*/ 772554 w 2397257"/>
                  <a:gd name="connsiteY3645" fmla="*/ 353762 h 2370204"/>
                  <a:gd name="connsiteX3646" fmla="*/ 782439 w 2397257"/>
                  <a:gd name="connsiteY3646" fmla="*/ 363647 h 2370204"/>
                  <a:gd name="connsiteX3647" fmla="*/ 772554 w 2397257"/>
                  <a:gd name="connsiteY3647" fmla="*/ 373532 h 2370204"/>
                  <a:gd name="connsiteX3648" fmla="*/ 762669 w 2397257"/>
                  <a:gd name="connsiteY3648" fmla="*/ 363647 h 2370204"/>
                  <a:gd name="connsiteX3649" fmla="*/ 772554 w 2397257"/>
                  <a:gd name="connsiteY3649" fmla="*/ 353762 h 2370204"/>
                  <a:gd name="connsiteX3650" fmla="*/ 624286 w 2397257"/>
                  <a:gd name="connsiteY3650" fmla="*/ 353762 h 2370204"/>
                  <a:gd name="connsiteX3651" fmla="*/ 631570 w 2397257"/>
                  <a:gd name="connsiteY3651" fmla="*/ 362606 h 2370204"/>
                  <a:gd name="connsiteX3652" fmla="*/ 624286 w 2397257"/>
                  <a:gd name="connsiteY3652" fmla="*/ 371450 h 2370204"/>
                  <a:gd name="connsiteX3653" fmla="*/ 617002 w 2397257"/>
                  <a:gd name="connsiteY3653" fmla="*/ 362606 h 2370204"/>
                  <a:gd name="connsiteX3654" fmla="*/ 624286 w 2397257"/>
                  <a:gd name="connsiteY3654" fmla="*/ 353762 h 2370204"/>
                  <a:gd name="connsiteX3655" fmla="*/ 1395799 w 2397257"/>
                  <a:gd name="connsiteY3655" fmla="*/ 351681 h 2370204"/>
                  <a:gd name="connsiteX3656" fmla="*/ 1405684 w 2397257"/>
                  <a:gd name="connsiteY3656" fmla="*/ 362606 h 2370204"/>
                  <a:gd name="connsiteX3657" fmla="*/ 1395799 w 2397257"/>
                  <a:gd name="connsiteY3657" fmla="*/ 373531 h 2370204"/>
                  <a:gd name="connsiteX3658" fmla="*/ 1385914 w 2397257"/>
                  <a:gd name="connsiteY3658" fmla="*/ 362606 h 2370204"/>
                  <a:gd name="connsiteX3659" fmla="*/ 1395799 w 2397257"/>
                  <a:gd name="connsiteY3659" fmla="*/ 351681 h 2370204"/>
                  <a:gd name="connsiteX3660" fmla="*/ 995216 w 2397257"/>
                  <a:gd name="connsiteY3660" fmla="*/ 349600 h 2370204"/>
                  <a:gd name="connsiteX3661" fmla="*/ 1010303 w 2397257"/>
                  <a:gd name="connsiteY3661" fmla="*/ 364167 h 2370204"/>
                  <a:gd name="connsiteX3662" fmla="*/ 995216 w 2397257"/>
                  <a:gd name="connsiteY3662" fmla="*/ 378734 h 2370204"/>
                  <a:gd name="connsiteX3663" fmla="*/ 980129 w 2397257"/>
                  <a:gd name="connsiteY3663" fmla="*/ 364167 h 2370204"/>
                  <a:gd name="connsiteX3664" fmla="*/ 995216 w 2397257"/>
                  <a:gd name="connsiteY3664" fmla="*/ 349600 h 2370204"/>
                  <a:gd name="connsiteX3665" fmla="*/ 1993031 w 2397257"/>
                  <a:gd name="connsiteY3665" fmla="*/ 341276 h 2370204"/>
                  <a:gd name="connsiteX3666" fmla="*/ 1994592 w 2397257"/>
                  <a:gd name="connsiteY3666" fmla="*/ 342837 h 2370204"/>
                  <a:gd name="connsiteX3667" fmla="*/ 1993031 w 2397257"/>
                  <a:gd name="connsiteY3667" fmla="*/ 344398 h 2370204"/>
                  <a:gd name="connsiteX3668" fmla="*/ 1991470 w 2397257"/>
                  <a:gd name="connsiteY3668" fmla="*/ 342837 h 2370204"/>
                  <a:gd name="connsiteX3669" fmla="*/ 1993031 w 2397257"/>
                  <a:gd name="connsiteY3669" fmla="*/ 341276 h 2370204"/>
                  <a:gd name="connsiteX3670" fmla="*/ 397462 w 2397257"/>
                  <a:gd name="connsiteY3670" fmla="*/ 341276 h 2370204"/>
                  <a:gd name="connsiteX3671" fmla="*/ 403705 w 2397257"/>
                  <a:gd name="connsiteY3671" fmla="*/ 347519 h 2370204"/>
                  <a:gd name="connsiteX3672" fmla="*/ 397462 w 2397257"/>
                  <a:gd name="connsiteY3672" fmla="*/ 353762 h 2370204"/>
                  <a:gd name="connsiteX3673" fmla="*/ 391219 w 2397257"/>
                  <a:gd name="connsiteY3673" fmla="*/ 347519 h 2370204"/>
                  <a:gd name="connsiteX3674" fmla="*/ 397462 w 2397257"/>
                  <a:gd name="connsiteY3674" fmla="*/ 341276 h 2370204"/>
                  <a:gd name="connsiteX3675" fmla="*/ 1328688 w 2397257"/>
                  <a:gd name="connsiteY3675" fmla="*/ 339195 h 2370204"/>
                  <a:gd name="connsiteX3676" fmla="*/ 1341174 w 2397257"/>
                  <a:gd name="connsiteY3676" fmla="*/ 350120 h 2370204"/>
                  <a:gd name="connsiteX3677" fmla="*/ 1328688 w 2397257"/>
                  <a:gd name="connsiteY3677" fmla="*/ 361045 h 2370204"/>
                  <a:gd name="connsiteX3678" fmla="*/ 1316202 w 2397257"/>
                  <a:gd name="connsiteY3678" fmla="*/ 350120 h 2370204"/>
                  <a:gd name="connsiteX3679" fmla="*/ 1328688 w 2397257"/>
                  <a:gd name="connsiteY3679" fmla="*/ 339195 h 2370204"/>
                  <a:gd name="connsiteX3680" fmla="*/ 1061806 w 2397257"/>
                  <a:gd name="connsiteY3680" fmla="*/ 337114 h 2370204"/>
                  <a:gd name="connsiteX3681" fmla="*/ 1076893 w 2397257"/>
                  <a:gd name="connsiteY3681" fmla="*/ 351681 h 2370204"/>
                  <a:gd name="connsiteX3682" fmla="*/ 1061806 w 2397257"/>
                  <a:gd name="connsiteY3682" fmla="*/ 366248 h 2370204"/>
                  <a:gd name="connsiteX3683" fmla="*/ 1046719 w 2397257"/>
                  <a:gd name="connsiteY3683" fmla="*/ 351681 h 2370204"/>
                  <a:gd name="connsiteX3684" fmla="*/ 1061806 w 2397257"/>
                  <a:gd name="connsiteY3684" fmla="*/ 337114 h 2370204"/>
                  <a:gd name="connsiteX3685" fmla="*/ 1262098 w 2397257"/>
                  <a:gd name="connsiteY3685" fmla="*/ 331912 h 2370204"/>
                  <a:gd name="connsiteX3686" fmla="*/ 1274584 w 2397257"/>
                  <a:gd name="connsiteY3686" fmla="*/ 342837 h 2370204"/>
                  <a:gd name="connsiteX3687" fmla="*/ 1262098 w 2397257"/>
                  <a:gd name="connsiteY3687" fmla="*/ 353762 h 2370204"/>
                  <a:gd name="connsiteX3688" fmla="*/ 1249612 w 2397257"/>
                  <a:gd name="connsiteY3688" fmla="*/ 342837 h 2370204"/>
                  <a:gd name="connsiteX3689" fmla="*/ 1262098 w 2397257"/>
                  <a:gd name="connsiteY3689" fmla="*/ 331912 h 2370204"/>
                  <a:gd name="connsiteX3690" fmla="*/ 1195507 w 2397257"/>
                  <a:gd name="connsiteY3690" fmla="*/ 329831 h 2370204"/>
                  <a:gd name="connsiteX3691" fmla="*/ 1207993 w 2397257"/>
                  <a:gd name="connsiteY3691" fmla="*/ 341797 h 2370204"/>
                  <a:gd name="connsiteX3692" fmla="*/ 1195507 w 2397257"/>
                  <a:gd name="connsiteY3692" fmla="*/ 353763 h 2370204"/>
                  <a:gd name="connsiteX3693" fmla="*/ 1183021 w 2397257"/>
                  <a:gd name="connsiteY3693" fmla="*/ 341797 h 2370204"/>
                  <a:gd name="connsiteX3694" fmla="*/ 1195507 w 2397257"/>
                  <a:gd name="connsiteY3694" fmla="*/ 329831 h 2370204"/>
                  <a:gd name="connsiteX3695" fmla="*/ 1127357 w 2397257"/>
                  <a:gd name="connsiteY3695" fmla="*/ 329831 h 2370204"/>
                  <a:gd name="connsiteX3696" fmla="*/ 1141404 w 2397257"/>
                  <a:gd name="connsiteY3696" fmla="*/ 343357 h 2370204"/>
                  <a:gd name="connsiteX3697" fmla="*/ 1127357 w 2397257"/>
                  <a:gd name="connsiteY3697" fmla="*/ 356883 h 2370204"/>
                  <a:gd name="connsiteX3698" fmla="*/ 1113310 w 2397257"/>
                  <a:gd name="connsiteY3698" fmla="*/ 343357 h 2370204"/>
                  <a:gd name="connsiteX3699" fmla="*/ 1127357 w 2397257"/>
                  <a:gd name="connsiteY3699" fmla="*/ 329831 h 2370204"/>
                  <a:gd name="connsiteX3700" fmla="*/ 1556553 w 2397257"/>
                  <a:gd name="connsiteY3700" fmla="*/ 326709 h 2370204"/>
                  <a:gd name="connsiteX3701" fmla="*/ 1563837 w 2397257"/>
                  <a:gd name="connsiteY3701" fmla="*/ 333993 h 2370204"/>
                  <a:gd name="connsiteX3702" fmla="*/ 1556553 w 2397257"/>
                  <a:gd name="connsiteY3702" fmla="*/ 341277 h 2370204"/>
                  <a:gd name="connsiteX3703" fmla="*/ 1549269 w 2397257"/>
                  <a:gd name="connsiteY3703" fmla="*/ 333993 h 2370204"/>
                  <a:gd name="connsiteX3704" fmla="*/ 1556553 w 2397257"/>
                  <a:gd name="connsiteY3704" fmla="*/ 326709 h 2370204"/>
                  <a:gd name="connsiteX3705" fmla="*/ 1854648 w 2397257"/>
                  <a:gd name="connsiteY3705" fmla="*/ 324628 h 2370204"/>
                  <a:gd name="connsiteX3706" fmla="*/ 1858290 w 2397257"/>
                  <a:gd name="connsiteY3706" fmla="*/ 328270 h 2370204"/>
                  <a:gd name="connsiteX3707" fmla="*/ 1854648 w 2397257"/>
                  <a:gd name="connsiteY3707" fmla="*/ 331912 h 2370204"/>
                  <a:gd name="connsiteX3708" fmla="*/ 1851006 w 2397257"/>
                  <a:gd name="connsiteY3708" fmla="*/ 328270 h 2370204"/>
                  <a:gd name="connsiteX3709" fmla="*/ 1854648 w 2397257"/>
                  <a:gd name="connsiteY3709" fmla="*/ 324628 h 2370204"/>
                  <a:gd name="connsiteX3710" fmla="*/ 834462 w 2397257"/>
                  <a:gd name="connsiteY3710" fmla="*/ 324628 h 2370204"/>
                  <a:gd name="connsiteX3711" fmla="*/ 846948 w 2397257"/>
                  <a:gd name="connsiteY3711" fmla="*/ 337114 h 2370204"/>
                  <a:gd name="connsiteX3712" fmla="*/ 834462 w 2397257"/>
                  <a:gd name="connsiteY3712" fmla="*/ 349600 h 2370204"/>
                  <a:gd name="connsiteX3713" fmla="*/ 821976 w 2397257"/>
                  <a:gd name="connsiteY3713" fmla="*/ 337114 h 2370204"/>
                  <a:gd name="connsiteX3714" fmla="*/ 834462 w 2397257"/>
                  <a:gd name="connsiteY3714" fmla="*/ 324628 h 2370204"/>
                  <a:gd name="connsiteX3715" fmla="*/ 534805 w 2397257"/>
                  <a:gd name="connsiteY3715" fmla="*/ 324628 h 2370204"/>
                  <a:gd name="connsiteX3716" fmla="*/ 542089 w 2397257"/>
                  <a:gd name="connsiteY3716" fmla="*/ 332952 h 2370204"/>
                  <a:gd name="connsiteX3717" fmla="*/ 534805 w 2397257"/>
                  <a:gd name="connsiteY3717" fmla="*/ 341276 h 2370204"/>
                  <a:gd name="connsiteX3718" fmla="*/ 527521 w 2397257"/>
                  <a:gd name="connsiteY3718" fmla="*/ 332952 h 2370204"/>
                  <a:gd name="connsiteX3719" fmla="*/ 534805 w 2397257"/>
                  <a:gd name="connsiteY3719" fmla="*/ 324628 h 2370204"/>
                  <a:gd name="connsiteX3720" fmla="*/ 313704 w 2397257"/>
                  <a:gd name="connsiteY3720" fmla="*/ 321507 h 2370204"/>
                  <a:gd name="connsiteX3721" fmla="*/ 317346 w 2397257"/>
                  <a:gd name="connsiteY3721" fmla="*/ 325669 h 2370204"/>
                  <a:gd name="connsiteX3722" fmla="*/ 313704 w 2397257"/>
                  <a:gd name="connsiteY3722" fmla="*/ 329831 h 2370204"/>
                  <a:gd name="connsiteX3723" fmla="*/ 310062 w 2397257"/>
                  <a:gd name="connsiteY3723" fmla="*/ 325669 h 2370204"/>
                  <a:gd name="connsiteX3724" fmla="*/ 313704 w 2397257"/>
                  <a:gd name="connsiteY3724" fmla="*/ 321507 h 2370204"/>
                  <a:gd name="connsiteX3725" fmla="*/ 680472 w 2397257"/>
                  <a:gd name="connsiteY3725" fmla="*/ 319426 h 2370204"/>
                  <a:gd name="connsiteX3726" fmla="*/ 687756 w 2397257"/>
                  <a:gd name="connsiteY3726" fmla="*/ 328270 h 2370204"/>
                  <a:gd name="connsiteX3727" fmla="*/ 680472 w 2397257"/>
                  <a:gd name="connsiteY3727" fmla="*/ 337114 h 2370204"/>
                  <a:gd name="connsiteX3728" fmla="*/ 673188 w 2397257"/>
                  <a:gd name="connsiteY3728" fmla="*/ 328270 h 2370204"/>
                  <a:gd name="connsiteX3729" fmla="*/ 680472 w 2397257"/>
                  <a:gd name="connsiteY3729" fmla="*/ 319426 h 2370204"/>
                  <a:gd name="connsiteX3730" fmla="*/ 1708461 w 2397257"/>
                  <a:gd name="connsiteY3730" fmla="*/ 317345 h 2370204"/>
                  <a:gd name="connsiteX3731" fmla="*/ 1714704 w 2397257"/>
                  <a:gd name="connsiteY3731" fmla="*/ 323588 h 2370204"/>
                  <a:gd name="connsiteX3732" fmla="*/ 1708461 w 2397257"/>
                  <a:gd name="connsiteY3732" fmla="*/ 329831 h 2370204"/>
                  <a:gd name="connsiteX3733" fmla="*/ 1702218 w 2397257"/>
                  <a:gd name="connsiteY3733" fmla="*/ 323588 h 2370204"/>
                  <a:gd name="connsiteX3734" fmla="*/ 1708461 w 2397257"/>
                  <a:gd name="connsiteY3734" fmla="*/ 317345 h 2370204"/>
                  <a:gd name="connsiteX3735" fmla="*/ 1492563 w 2397257"/>
                  <a:gd name="connsiteY3735" fmla="*/ 301738 h 2370204"/>
                  <a:gd name="connsiteX3736" fmla="*/ 1502448 w 2397257"/>
                  <a:gd name="connsiteY3736" fmla="*/ 310582 h 2370204"/>
                  <a:gd name="connsiteX3737" fmla="*/ 1492563 w 2397257"/>
                  <a:gd name="connsiteY3737" fmla="*/ 319426 h 2370204"/>
                  <a:gd name="connsiteX3738" fmla="*/ 1482678 w 2397257"/>
                  <a:gd name="connsiteY3738" fmla="*/ 310582 h 2370204"/>
                  <a:gd name="connsiteX3739" fmla="*/ 1492563 w 2397257"/>
                  <a:gd name="connsiteY3739" fmla="*/ 301738 h 2370204"/>
                  <a:gd name="connsiteX3740" fmla="*/ 896890 w 2397257"/>
                  <a:gd name="connsiteY3740" fmla="*/ 299657 h 2370204"/>
                  <a:gd name="connsiteX3741" fmla="*/ 910416 w 2397257"/>
                  <a:gd name="connsiteY3741" fmla="*/ 313183 h 2370204"/>
                  <a:gd name="connsiteX3742" fmla="*/ 896890 w 2397257"/>
                  <a:gd name="connsiteY3742" fmla="*/ 326709 h 2370204"/>
                  <a:gd name="connsiteX3743" fmla="*/ 883364 w 2397257"/>
                  <a:gd name="connsiteY3743" fmla="*/ 313183 h 2370204"/>
                  <a:gd name="connsiteX3744" fmla="*/ 896890 w 2397257"/>
                  <a:gd name="connsiteY3744" fmla="*/ 299657 h 2370204"/>
                  <a:gd name="connsiteX3745" fmla="*/ 1941008 w 2397257"/>
                  <a:gd name="connsiteY3745" fmla="*/ 297576 h 2370204"/>
                  <a:gd name="connsiteX3746" fmla="*/ 1944650 w 2397257"/>
                  <a:gd name="connsiteY3746" fmla="*/ 299657 h 2370204"/>
                  <a:gd name="connsiteX3747" fmla="*/ 1941008 w 2397257"/>
                  <a:gd name="connsiteY3747" fmla="*/ 301738 h 2370204"/>
                  <a:gd name="connsiteX3748" fmla="*/ 1937366 w 2397257"/>
                  <a:gd name="connsiteY3748" fmla="*/ 299657 h 2370204"/>
                  <a:gd name="connsiteX3749" fmla="*/ 1941008 w 2397257"/>
                  <a:gd name="connsiteY3749" fmla="*/ 297576 h 2370204"/>
                  <a:gd name="connsiteX3750" fmla="*/ 448446 w 2397257"/>
                  <a:gd name="connsiteY3750" fmla="*/ 297576 h 2370204"/>
                  <a:gd name="connsiteX3751" fmla="*/ 455730 w 2397257"/>
                  <a:gd name="connsiteY3751" fmla="*/ 304860 h 2370204"/>
                  <a:gd name="connsiteX3752" fmla="*/ 448446 w 2397257"/>
                  <a:gd name="connsiteY3752" fmla="*/ 312144 h 2370204"/>
                  <a:gd name="connsiteX3753" fmla="*/ 441162 w 2397257"/>
                  <a:gd name="connsiteY3753" fmla="*/ 304860 h 2370204"/>
                  <a:gd name="connsiteX3754" fmla="*/ 448446 w 2397257"/>
                  <a:gd name="connsiteY3754" fmla="*/ 297576 h 2370204"/>
                  <a:gd name="connsiteX3755" fmla="*/ 740299 w 2397257"/>
                  <a:gd name="connsiteY3755" fmla="*/ 287171 h 2370204"/>
                  <a:gd name="connsiteX3756" fmla="*/ 750184 w 2397257"/>
                  <a:gd name="connsiteY3756" fmla="*/ 297056 h 2370204"/>
                  <a:gd name="connsiteX3757" fmla="*/ 740299 w 2397257"/>
                  <a:gd name="connsiteY3757" fmla="*/ 306941 h 2370204"/>
                  <a:gd name="connsiteX3758" fmla="*/ 730414 w 2397257"/>
                  <a:gd name="connsiteY3758" fmla="*/ 297056 h 2370204"/>
                  <a:gd name="connsiteX3759" fmla="*/ 740299 w 2397257"/>
                  <a:gd name="connsiteY3759" fmla="*/ 287171 h 2370204"/>
                  <a:gd name="connsiteX3760" fmla="*/ 590470 w 2397257"/>
                  <a:gd name="connsiteY3760" fmla="*/ 287171 h 2370204"/>
                  <a:gd name="connsiteX3761" fmla="*/ 599314 w 2397257"/>
                  <a:gd name="connsiteY3761" fmla="*/ 294455 h 2370204"/>
                  <a:gd name="connsiteX3762" fmla="*/ 590470 w 2397257"/>
                  <a:gd name="connsiteY3762" fmla="*/ 301739 h 2370204"/>
                  <a:gd name="connsiteX3763" fmla="*/ 581626 w 2397257"/>
                  <a:gd name="connsiteY3763" fmla="*/ 294455 h 2370204"/>
                  <a:gd name="connsiteX3764" fmla="*/ 590470 w 2397257"/>
                  <a:gd name="connsiteY3764" fmla="*/ 287171 h 2370204"/>
                  <a:gd name="connsiteX3765" fmla="*/ 1798983 w 2397257"/>
                  <a:gd name="connsiteY3765" fmla="*/ 285090 h 2370204"/>
                  <a:gd name="connsiteX3766" fmla="*/ 1804186 w 2397257"/>
                  <a:gd name="connsiteY3766" fmla="*/ 291333 h 2370204"/>
                  <a:gd name="connsiteX3767" fmla="*/ 1798983 w 2397257"/>
                  <a:gd name="connsiteY3767" fmla="*/ 297576 h 2370204"/>
                  <a:gd name="connsiteX3768" fmla="*/ 1793780 w 2397257"/>
                  <a:gd name="connsiteY3768" fmla="*/ 291333 h 2370204"/>
                  <a:gd name="connsiteX3769" fmla="*/ 1798983 w 2397257"/>
                  <a:gd name="connsiteY3769" fmla="*/ 285090 h 2370204"/>
                  <a:gd name="connsiteX3770" fmla="*/ 1649154 w 2397257"/>
                  <a:gd name="connsiteY3770" fmla="*/ 285090 h 2370204"/>
                  <a:gd name="connsiteX3771" fmla="*/ 1655397 w 2397257"/>
                  <a:gd name="connsiteY3771" fmla="*/ 292374 h 2370204"/>
                  <a:gd name="connsiteX3772" fmla="*/ 1649154 w 2397257"/>
                  <a:gd name="connsiteY3772" fmla="*/ 299658 h 2370204"/>
                  <a:gd name="connsiteX3773" fmla="*/ 1642911 w 2397257"/>
                  <a:gd name="connsiteY3773" fmla="*/ 292374 h 2370204"/>
                  <a:gd name="connsiteX3774" fmla="*/ 1649154 w 2397257"/>
                  <a:gd name="connsiteY3774" fmla="*/ 285090 h 2370204"/>
                  <a:gd name="connsiteX3775" fmla="*/ 1428054 w 2397257"/>
                  <a:gd name="connsiteY3775" fmla="*/ 281969 h 2370204"/>
                  <a:gd name="connsiteX3776" fmla="*/ 1437939 w 2397257"/>
                  <a:gd name="connsiteY3776" fmla="*/ 293414 h 2370204"/>
                  <a:gd name="connsiteX3777" fmla="*/ 1428054 w 2397257"/>
                  <a:gd name="connsiteY3777" fmla="*/ 304859 h 2370204"/>
                  <a:gd name="connsiteX3778" fmla="*/ 1418169 w 2397257"/>
                  <a:gd name="connsiteY3778" fmla="*/ 293414 h 2370204"/>
                  <a:gd name="connsiteX3779" fmla="*/ 1428054 w 2397257"/>
                  <a:gd name="connsiteY3779" fmla="*/ 281969 h 2370204"/>
                  <a:gd name="connsiteX3780" fmla="*/ 962961 w 2397257"/>
                  <a:gd name="connsiteY3780" fmla="*/ 279888 h 2370204"/>
                  <a:gd name="connsiteX3781" fmla="*/ 978048 w 2397257"/>
                  <a:gd name="connsiteY3781" fmla="*/ 294975 h 2370204"/>
                  <a:gd name="connsiteX3782" fmla="*/ 962961 w 2397257"/>
                  <a:gd name="connsiteY3782" fmla="*/ 310062 h 2370204"/>
                  <a:gd name="connsiteX3783" fmla="*/ 947874 w 2397257"/>
                  <a:gd name="connsiteY3783" fmla="*/ 294975 h 2370204"/>
                  <a:gd name="connsiteX3784" fmla="*/ 962961 w 2397257"/>
                  <a:gd name="connsiteY3784" fmla="*/ 279888 h 2370204"/>
                  <a:gd name="connsiteX3785" fmla="*/ 362606 w 2397257"/>
                  <a:gd name="connsiteY3785" fmla="*/ 277807 h 2370204"/>
                  <a:gd name="connsiteX3786" fmla="*/ 366248 w 2397257"/>
                  <a:gd name="connsiteY3786" fmla="*/ 279888 h 2370204"/>
                  <a:gd name="connsiteX3787" fmla="*/ 362606 w 2397257"/>
                  <a:gd name="connsiteY3787" fmla="*/ 281969 h 2370204"/>
                  <a:gd name="connsiteX3788" fmla="*/ 358964 w 2397257"/>
                  <a:gd name="connsiteY3788" fmla="*/ 279888 h 2370204"/>
                  <a:gd name="connsiteX3789" fmla="*/ 362606 w 2397257"/>
                  <a:gd name="connsiteY3789" fmla="*/ 277807 h 2370204"/>
                  <a:gd name="connsiteX3790" fmla="*/ 1361983 w 2397257"/>
                  <a:gd name="connsiteY3790" fmla="*/ 274686 h 2370204"/>
                  <a:gd name="connsiteX3791" fmla="*/ 1368226 w 2397257"/>
                  <a:gd name="connsiteY3791" fmla="*/ 279889 h 2370204"/>
                  <a:gd name="connsiteX3792" fmla="*/ 1361983 w 2397257"/>
                  <a:gd name="connsiteY3792" fmla="*/ 285092 h 2370204"/>
                  <a:gd name="connsiteX3793" fmla="*/ 1355740 w 2397257"/>
                  <a:gd name="connsiteY3793" fmla="*/ 279889 h 2370204"/>
                  <a:gd name="connsiteX3794" fmla="*/ 1361983 w 2397257"/>
                  <a:gd name="connsiteY3794" fmla="*/ 274686 h 2370204"/>
                  <a:gd name="connsiteX3795" fmla="*/ 1028511 w 2397257"/>
                  <a:gd name="connsiteY3795" fmla="*/ 269483 h 2370204"/>
                  <a:gd name="connsiteX3796" fmla="*/ 1039436 w 2397257"/>
                  <a:gd name="connsiteY3796" fmla="*/ 280928 h 2370204"/>
                  <a:gd name="connsiteX3797" fmla="*/ 1028511 w 2397257"/>
                  <a:gd name="connsiteY3797" fmla="*/ 292373 h 2370204"/>
                  <a:gd name="connsiteX3798" fmla="*/ 1017586 w 2397257"/>
                  <a:gd name="connsiteY3798" fmla="*/ 280928 h 2370204"/>
                  <a:gd name="connsiteX3799" fmla="*/ 1028511 w 2397257"/>
                  <a:gd name="connsiteY3799" fmla="*/ 269483 h 2370204"/>
                  <a:gd name="connsiteX3800" fmla="*/ 1295393 w 2397257"/>
                  <a:gd name="connsiteY3800" fmla="*/ 265321 h 2370204"/>
                  <a:gd name="connsiteX3801" fmla="*/ 1301636 w 2397257"/>
                  <a:gd name="connsiteY3801" fmla="*/ 271564 h 2370204"/>
                  <a:gd name="connsiteX3802" fmla="*/ 1295393 w 2397257"/>
                  <a:gd name="connsiteY3802" fmla="*/ 277807 h 2370204"/>
                  <a:gd name="connsiteX3803" fmla="*/ 1289150 w 2397257"/>
                  <a:gd name="connsiteY3803" fmla="*/ 271564 h 2370204"/>
                  <a:gd name="connsiteX3804" fmla="*/ 1295393 w 2397257"/>
                  <a:gd name="connsiteY3804" fmla="*/ 265321 h 2370204"/>
                  <a:gd name="connsiteX3805" fmla="*/ 1588806 w 2397257"/>
                  <a:gd name="connsiteY3805" fmla="*/ 262200 h 2370204"/>
                  <a:gd name="connsiteX3806" fmla="*/ 1590887 w 2397257"/>
                  <a:gd name="connsiteY3806" fmla="*/ 265842 h 2370204"/>
                  <a:gd name="connsiteX3807" fmla="*/ 1588806 w 2397257"/>
                  <a:gd name="connsiteY3807" fmla="*/ 269484 h 2370204"/>
                  <a:gd name="connsiteX3808" fmla="*/ 1586725 w 2397257"/>
                  <a:gd name="connsiteY3808" fmla="*/ 265842 h 2370204"/>
                  <a:gd name="connsiteX3809" fmla="*/ 1588806 w 2397257"/>
                  <a:gd name="connsiteY3809" fmla="*/ 262200 h 2370204"/>
                  <a:gd name="connsiteX3810" fmla="*/ 1094061 w 2397257"/>
                  <a:gd name="connsiteY3810" fmla="*/ 262200 h 2370204"/>
                  <a:gd name="connsiteX3811" fmla="*/ 1103946 w 2397257"/>
                  <a:gd name="connsiteY3811" fmla="*/ 271044 h 2370204"/>
                  <a:gd name="connsiteX3812" fmla="*/ 1094061 w 2397257"/>
                  <a:gd name="connsiteY3812" fmla="*/ 279888 h 2370204"/>
                  <a:gd name="connsiteX3813" fmla="*/ 1084176 w 2397257"/>
                  <a:gd name="connsiteY3813" fmla="*/ 271044 h 2370204"/>
                  <a:gd name="connsiteX3814" fmla="*/ 1094061 w 2397257"/>
                  <a:gd name="connsiteY3814" fmla="*/ 262200 h 2370204"/>
                  <a:gd name="connsiteX3815" fmla="*/ 800646 w 2397257"/>
                  <a:gd name="connsiteY3815" fmla="*/ 260119 h 2370204"/>
                  <a:gd name="connsiteX3816" fmla="*/ 809490 w 2397257"/>
                  <a:gd name="connsiteY3816" fmla="*/ 268963 h 2370204"/>
                  <a:gd name="connsiteX3817" fmla="*/ 800646 w 2397257"/>
                  <a:gd name="connsiteY3817" fmla="*/ 277807 h 2370204"/>
                  <a:gd name="connsiteX3818" fmla="*/ 791802 w 2397257"/>
                  <a:gd name="connsiteY3818" fmla="*/ 268963 h 2370204"/>
                  <a:gd name="connsiteX3819" fmla="*/ 800646 w 2397257"/>
                  <a:gd name="connsiteY3819" fmla="*/ 260119 h 2370204"/>
                  <a:gd name="connsiteX3820" fmla="*/ 501509 w 2397257"/>
                  <a:gd name="connsiteY3820" fmla="*/ 260119 h 2370204"/>
                  <a:gd name="connsiteX3821" fmla="*/ 505671 w 2397257"/>
                  <a:gd name="connsiteY3821" fmla="*/ 263761 h 2370204"/>
                  <a:gd name="connsiteX3822" fmla="*/ 501509 w 2397257"/>
                  <a:gd name="connsiteY3822" fmla="*/ 267403 h 2370204"/>
                  <a:gd name="connsiteX3823" fmla="*/ 497347 w 2397257"/>
                  <a:gd name="connsiteY3823" fmla="*/ 263761 h 2370204"/>
                  <a:gd name="connsiteX3824" fmla="*/ 501509 w 2397257"/>
                  <a:gd name="connsiteY3824" fmla="*/ 260119 h 2370204"/>
                  <a:gd name="connsiteX3825" fmla="*/ 1887944 w 2397257"/>
                  <a:gd name="connsiteY3825" fmla="*/ 258038 h 2370204"/>
                  <a:gd name="connsiteX3826" fmla="*/ 1890546 w 2397257"/>
                  <a:gd name="connsiteY3826" fmla="*/ 259079 h 2370204"/>
                  <a:gd name="connsiteX3827" fmla="*/ 1887944 w 2397257"/>
                  <a:gd name="connsiteY3827" fmla="*/ 260120 h 2370204"/>
                  <a:gd name="connsiteX3828" fmla="*/ 1885342 w 2397257"/>
                  <a:gd name="connsiteY3828" fmla="*/ 259079 h 2370204"/>
                  <a:gd name="connsiteX3829" fmla="*/ 1887944 w 2397257"/>
                  <a:gd name="connsiteY3829" fmla="*/ 258038 h 2370204"/>
                  <a:gd name="connsiteX3830" fmla="*/ 1228803 w 2397257"/>
                  <a:gd name="connsiteY3830" fmla="*/ 258038 h 2370204"/>
                  <a:gd name="connsiteX3831" fmla="*/ 1237127 w 2397257"/>
                  <a:gd name="connsiteY3831" fmla="*/ 266362 h 2370204"/>
                  <a:gd name="connsiteX3832" fmla="*/ 1228803 w 2397257"/>
                  <a:gd name="connsiteY3832" fmla="*/ 274686 h 2370204"/>
                  <a:gd name="connsiteX3833" fmla="*/ 1220479 w 2397257"/>
                  <a:gd name="connsiteY3833" fmla="*/ 266362 h 2370204"/>
                  <a:gd name="connsiteX3834" fmla="*/ 1228803 w 2397257"/>
                  <a:gd name="connsiteY3834" fmla="*/ 258038 h 2370204"/>
                  <a:gd name="connsiteX3835" fmla="*/ 1160652 w 2397257"/>
                  <a:gd name="connsiteY3835" fmla="*/ 258038 h 2370204"/>
                  <a:gd name="connsiteX3836" fmla="*/ 1170537 w 2397257"/>
                  <a:gd name="connsiteY3836" fmla="*/ 267923 h 2370204"/>
                  <a:gd name="connsiteX3837" fmla="*/ 1160652 w 2397257"/>
                  <a:gd name="connsiteY3837" fmla="*/ 277808 h 2370204"/>
                  <a:gd name="connsiteX3838" fmla="*/ 1150767 w 2397257"/>
                  <a:gd name="connsiteY3838" fmla="*/ 267923 h 2370204"/>
                  <a:gd name="connsiteX3839" fmla="*/ 1160652 w 2397257"/>
                  <a:gd name="connsiteY3839" fmla="*/ 258038 h 2370204"/>
                  <a:gd name="connsiteX3840" fmla="*/ 647697 w 2397257"/>
                  <a:gd name="connsiteY3840" fmla="*/ 258038 h 2370204"/>
                  <a:gd name="connsiteX3841" fmla="*/ 651339 w 2397257"/>
                  <a:gd name="connsiteY3841" fmla="*/ 260119 h 2370204"/>
                  <a:gd name="connsiteX3842" fmla="*/ 647697 w 2397257"/>
                  <a:gd name="connsiteY3842" fmla="*/ 262200 h 2370204"/>
                  <a:gd name="connsiteX3843" fmla="*/ 644055 w 2397257"/>
                  <a:gd name="connsiteY3843" fmla="*/ 260119 h 2370204"/>
                  <a:gd name="connsiteX3844" fmla="*/ 647697 w 2397257"/>
                  <a:gd name="connsiteY3844" fmla="*/ 258038 h 2370204"/>
                  <a:gd name="connsiteX3845" fmla="*/ 1742276 w 2397257"/>
                  <a:gd name="connsiteY3845" fmla="*/ 254917 h 2370204"/>
                  <a:gd name="connsiteX3846" fmla="*/ 1744877 w 2397257"/>
                  <a:gd name="connsiteY3846" fmla="*/ 256478 h 2370204"/>
                  <a:gd name="connsiteX3847" fmla="*/ 1742276 w 2397257"/>
                  <a:gd name="connsiteY3847" fmla="*/ 258039 h 2370204"/>
                  <a:gd name="connsiteX3848" fmla="*/ 1739675 w 2397257"/>
                  <a:gd name="connsiteY3848" fmla="*/ 256478 h 2370204"/>
                  <a:gd name="connsiteX3849" fmla="*/ 1742276 w 2397257"/>
                  <a:gd name="connsiteY3849" fmla="*/ 254917 h 2370204"/>
                  <a:gd name="connsiteX3850" fmla="*/ 1525858 w 2397257"/>
                  <a:gd name="connsiteY3850" fmla="*/ 240350 h 2370204"/>
                  <a:gd name="connsiteX3851" fmla="*/ 1529500 w 2397257"/>
                  <a:gd name="connsiteY3851" fmla="*/ 243992 h 2370204"/>
                  <a:gd name="connsiteX3852" fmla="*/ 1525858 w 2397257"/>
                  <a:gd name="connsiteY3852" fmla="*/ 247634 h 2370204"/>
                  <a:gd name="connsiteX3853" fmla="*/ 1522216 w 2397257"/>
                  <a:gd name="connsiteY3853" fmla="*/ 243992 h 2370204"/>
                  <a:gd name="connsiteX3854" fmla="*/ 1525858 w 2397257"/>
                  <a:gd name="connsiteY3854" fmla="*/ 240350 h 2370204"/>
                  <a:gd name="connsiteX3855" fmla="*/ 865156 w 2397257"/>
                  <a:gd name="connsiteY3855" fmla="*/ 238269 h 2370204"/>
                  <a:gd name="connsiteX3856" fmla="*/ 874000 w 2397257"/>
                  <a:gd name="connsiteY3856" fmla="*/ 246593 h 2370204"/>
                  <a:gd name="connsiteX3857" fmla="*/ 865156 w 2397257"/>
                  <a:gd name="connsiteY3857" fmla="*/ 254917 h 2370204"/>
                  <a:gd name="connsiteX3858" fmla="*/ 856312 w 2397257"/>
                  <a:gd name="connsiteY3858" fmla="*/ 246593 h 2370204"/>
                  <a:gd name="connsiteX3859" fmla="*/ 865156 w 2397257"/>
                  <a:gd name="connsiteY3859" fmla="*/ 238269 h 2370204"/>
                  <a:gd name="connsiteX3860" fmla="*/ 414630 w 2397257"/>
                  <a:gd name="connsiteY3860" fmla="*/ 233066 h 2370204"/>
                  <a:gd name="connsiteX3861" fmla="*/ 418272 w 2397257"/>
                  <a:gd name="connsiteY3861" fmla="*/ 236708 h 2370204"/>
                  <a:gd name="connsiteX3862" fmla="*/ 414630 w 2397257"/>
                  <a:gd name="connsiteY3862" fmla="*/ 240350 h 2370204"/>
                  <a:gd name="connsiteX3863" fmla="*/ 410988 w 2397257"/>
                  <a:gd name="connsiteY3863" fmla="*/ 236708 h 2370204"/>
                  <a:gd name="connsiteX3864" fmla="*/ 414630 w 2397257"/>
                  <a:gd name="connsiteY3864" fmla="*/ 233066 h 2370204"/>
                  <a:gd name="connsiteX3865" fmla="*/ 707004 w 2397257"/>
                  <a:gd name="connsiteY3865" fmla="*/ 225783 h 2370204"/>
                  <a:gd name="connsiteX3866" fmla="*/ 710646 w 2397257"/>
                  <a:gd name="connsiteY3866" fmla="*/ 229425 h 2370204"/>
                  <a:gd name="connsiteX3867" fmla="*/ 707004 w 2397257"/>
                  <a:gd name="connsiteY3867" fmla="*/ 233067 h 2370204"/>
                  <a:gd name="connsiteX3868" fmla="*/ 703362 w 2397257"/>
                  <a:gd name="connsiteY3868" fmla="*/ 229425 h 2370204"/>
                  <a:gd name="connsiteX3869" fmla="*/ 707004 w 2397257"/>
                  <a:gd name="connsiteY3869" fmla="*/ 225783 h 2370204"/>
                  <a:gd name="connsiteX3870" fmla="*/ 1682969 w 2397257"/>
                  <a:gd name="connsiteY3870" fmla="*/ 222662 h 2370204"/>
                  <a:gd name="connsiteX3871" fmla="*/ 1685570 w 2397257"/>
                  <a:gd name="connsiteY3871" fmla="*/ 225263 h 2370204"/>
                  <a:gd name="connsiteX3872" fmla="*/ 1682969 w 2397257"/>
                  <a:gd name="connsiteY3872" fmla="*/ 227864 h 2370204"/>
                  <a:gd name="connsiteX3873" fmla="*/ 1680368 w 2397257"/>
                  <a:gd name="connsiteY3873" fmla="*/ 225263 h 2370204"/>
                  <a:gd name="connsiteX3874" fmla="*/ 1682969 w 2397257"/>
                  <a:gd name="connsiteY3874" fmla="*/ 222662 h 2370204"/>
                  <a:gd name="connsiteX3875" fmla="*/ 558216 w 2397257"/>
                  <a:gd name="connsiteY3875" fmla="*/ 222661 h 2370204"/>
                  <a:gd name="connsiteX3876" fmla="*/ 561858 w 2397257"/>
                  <a:gd name="connsiteY3876" fmla="*/ 226303 h 2370204"/>
                  <a:gd name="connsiteX3877" fmla="*/ 558216 w 2397257"/>
                  <a:gd name="connsiteY3877" fmla="*/ 229945 h 2370204"/>
                  <a:gd name="connsiteX3878" fmla="*/ 554574 w 2397257"/>
                  <a:gd name="connsiteY3878" fmla="*/ 226303 h 2370204"/>
                  <a:gd name="connsiteX3879" fmla="*/ 558216 w 2397257"/>
                  <a:gd name="connsiteY3879" fmla="*/ 222661 h 2370204"/>
                  <a:gd name="connsiteX3880" fmla="*/ 1460307 w 2397257"/>
                  <a:gd name="connsiteY3880" fmla="*/ 220581 h 2370204"/>
                  <a:gd name="connsiteX3881" fmla="*/ 1464989 w 2397257"/>
                  <a:gd name="connsiteY3881" fmla="*/ 224223 h 2370204"/>
                  <a:gd name="connsiteX3882" fmla="*/ 1460307 w 2397257"/>
                  <a:gd name="connsiteY3882" fmla="*/ 227865 h 2370204"/>
                  <a:gd name="connsiteX3883" fmla="*/ 1455625 w 2397257"/>
                  <a:gd name="connsiteY3883" fmla="*/ 224223 h 2370204"/>
                  <a:gd name="connsiteX3884" fmla="*/ 1460307 w 2397257"/>
                  <a:gd name="connsiteY3884" fmla="*/ 220581 h 2370204"/>
                  <a:gd name="connsiteX3885" fmla="*/ 1832278 w 2397257"/>
                  <a:gd name="connsiteY3885" fmla="*/ 220580 h 2370204"/>
                  <a:gd name="connsiteX3886" fmla="*/ 1833319 w 2397257"/>
                  <a:gd name="connsiteY3886" fmla="*/ 223182 h 2370204"/>
                  <a:gd name="connsiteX3887" fmla="*/ 1832278 w 2397257"/>
                  <a:gd name="connsiteY3887" fmla="*/ 225784 h 2370204"/>
                  <a:gd name="connsiteX3888" fmla="*/ 1831237 w 2397257"/>
                  <a:gd name="connsiteY3888" fmla="*/ 223182 h 2370204"/>
                  <a:gd name="connsiteX3889" fmla="*/ 1832278 w 2397257"/>
                  <a:gd name="connsiteY3889" fmla="*/ 220580 h 2370204"/>
                  <a:gd name="connsiteX3890" fmla="*/ 929665 w 2397257"/>
                  <a:gd name="connsiteY3890" fmla="*/ 215378 h 2370204"/>
                  <a:gd name="connsiteX3891" fmla="*/ 940590 w 2397257"/>
                  <a:gd name="connsiteY3891" fmla="*/ 226823 h 2370204"/>
                  <a:gd name="connsiteX3892" fmla="*/ 929665 w 2397257"/>
                  <a:gd name="connsiteY3892" fmla="*/ 238268 h 2370204"/>
                  <a:gd name="connsiteX3893" fmla="*/ 918740 w 2397257"/>
                  <a:gd name="connsiteY3893" fmla="*/ 226823 h 2370204"/>
                  <a:gd name="connsiteX3894" fmla="*/ 929665 w 2397257"/>
                  <a:gd name="connsiteY3894" fmla="*/ 215378 h 2370204"/>
                  <a:gd name="connsiteX3895" fmla="*/ 1394238 w 2397257"/>
                  <a:gd name="connsiteY3895" fmla="*/ 208095 h 2370204"/>
                  <a:gd name="connsiteX3896" fmla="*/ 1395279 w 2397257"/>
                  <a:gd name="connsiteY3896" fmla="*/ 209136 h 2370204"/>
                  <a:gd name="connsiteX3897" fmla="*/ 1394238 w 2397257"/>
                  <a:gd name="connsiteY3897" fmla="*/ 210177 h 2370204"/>
                  <a:gd name="connsiteX3898" fmla="*/ 1393197 w 2397257"/>
                  <a:gd name="connsiteY3898" fmla="*/ 209136 h 2370204"/>
                  <a:gd name="connsiteX3899" fmla="*/ 1394238 w 2397257"/>
                  <a:gd name="connsiteY3899" fmla="*/ 208095 h 2370204"/>
                  <a:gd name="connsiteX3900" fmla="*/ 995216 w 2397257"/>
                  <a:gd name="connsiteY3900" fmla="*/ 200812 h 2370204"/>
                  <a:gd name="connsiteX3901" fmla="*/ 1005101 w 2397257"/>
                  <a:gd name="connsiteY3901" fmla="*/ 210697 h 2370204"/>
                  <a:gd name="connsiteX3902" fmla="*/ 995216 w 2397257"/>
                  <a:gd name="connsiteY3902" fmla="*/ 220582 h 2370204"/>
                  <a:gd name="connsiteX3903" fmla="*/ 985331 w 2397257"/>
                  <a:gd name="connsiteY3903" fmla="*/ 210697 h 2370204"/>
                  <a:gd name="connsiteX3904" fmla="*/ 995216 w 2397257"/>
                  <a:gd name="connsiteY3904" fmla="*/ 200812 h 2370204"/>
                  <a:gd name="connsiteX3905" fmla="*/ 1621581 w 2397257"/>
                  <a:gd name="connsiteY3905" fmla="*/ 197690 h 2370204"/>
                  <a:gd name="connsiteX3906" fmla="*/ 1622101 w 2397257"/>
                  <a:gd name="connsiteY3906" fmla="*/ 198210 h 2370204"/>
                  <a:gd name="connsiteX3907" fmla="*/ 1621581 w 2397257"/>
                  <a:gd name="connsiteY3907" fmla="*/ 198730 h 2370204"/>
                  <a:gd name="connsiteX3908" fmla="*/ 1621061 w 2397257"/>
                  <a:gd name="connsiteY3908" fmla="*/ 198210 h 2370204"/>
                  <a:gd name="connsiteX3909" fmla="*/ 1621581 w 2397257"/>
                  <a:gd name="connsiteY3909" fmla="*/ 197690 h 2370204"/>
                  <a:gd name="connsiteX3910" fmla="*/ 1329207 w 2397257"/>
                  <a:gd name="connsiteY3910" fmla="*/ 197690 h 2370204"/>
                  <a:gd name="connsiteX3911" fmla="*/ 1331808 w 2397257"/>
                  <a:gd name="connsiteY3911" fmla="*/ 199251 h 2370204"/>
                  <a:gd name="connsiteX3912" fmla="*/ 1329207 w 2397257"/>
                  <a:gd name="connsiteY3912" fmla="*/ 200812 h 2370204"/>
                  <a:gd name="connsiteX3913" fmla="*/ 1326606 w 2397257"/>
                  <a:gd name="connsiteY3913" fmla="*/ 199251 h 2370204"/>
                  <a:gd name="connsiteX3914" fmla="*/ 1329207 w 2397257"/>
                  <a:gd name="connsiteY3914" fmla="*/ 197690 h 2370204"/>
                  <a:gd name="connsiteX3915" fmla="*/ 769952 w 2397257"/>
                  <a:gd name="connsiteY3915" fmla="*/ 197690 h 2370204"/>
                  <a:gd name="connsiteX3916" fmla="*/ 772033 w 2397257"/>
                  <a:gd name="connsiteY3916" fmla="*/ 200291 h 2370204"/>
                  <a:gd name="connsiteX3917" fmla="*/ 769952 w 2397257"/>
                  <a:gd name="connsiteY3917" fmla="*/ 202892 h 2370204"/>
                  <a:gd name="connsiteX3918" fmla="*/ 767871 w 2397257"/>
                  <a:gd name="connsiteY3918" fmla="*/ 200291 h 2370204"/>
                  <a:gd name="connsiteX3919" fmla="*/ 769952 w 2397257"/>
                  <a:gd name="connsiteY3919" fmla="*/ 197690 h 2370204"/>
                  <a:gd name="connsiteX3920" fmla="*/ 469255 w 2397257"/>
                  <a:gd name="connsiteY3920" fmla="*/ 195609 h 2370204"/>
                  <a:gd name="connsiteX3921" fmla="*/ 470296 w 2397257"/>
                  <a:gd name="connsiteY3921" fmla="*/ 196650 h 2370204"/>
                  <a:gd name="connsiteX3922" fmla="*/ 469255 w 2397257"/>
                  <a:gd name="connsiteY3922" fmla="*/ 197691 h 2370204"/>
                  <a:gd name="connsiteX3923" fmla="*/ 468214 w 2397257"/>
                  <a:gd name="connsiteY3923" fmla="*/ 196650 h 2370204"/>
                  <a:gd name="connsiteX3924" fmla="*/ 469255 w 2397257"/>
                  <a:gd name="connsiteY3924" fmla="*/ 195609 h 2370204"/>
                  <a:gd name="connsiteX3925" fmla="*/ 1262097 w 2397257"/>
                  <a:gd name="connsiteY3925" fmla="*/ 190407 h 2370204"/>
                  <a:gd name="connsiteX3926" fmla="*/ 1264178 w 2397257"/>
                  <a:gd name="connsiteY3926" fmla="*/ 193008 h 2370204"/>
                  <a:gd name="connsiteX3927" fmla="*/ 1262097 w 2397257"/>
                  <a:gd name="connsiteY3927" fmla="*/ 195609 h 2370204"/>
                  <a:gd name="connsiteX3928" fmla="*/ 1260016 w 2397257"/>
                  <a:gd name="connsiteY3928" fmla="*/ 193008 h 2370204"/>
                  <a:gd name="connsiteX3929" fmla="*/ 1262097 w 2397257"/>
                  <a:gd name="connsiteY3929" fmla="*/ 190407 h 2370204"/>
                  <a:gd name="connsiteX3930" fmla="*/ 1061806 w 2397257"/>
                  <a:gd name="connsiteY3930" fmla="*/ 190407 h 2370204"/>
                  <a:gd name="connsiteX3931" fmla="*/ 1071691 w 2397257"/>
                  <a:gd name="connsiteY3931" fmla="*/ 200292 h 2370204"/>
                  <a:gd name="connsiteX3932" fmla="*/ 1061806 w 2397257"/>
                  <a:gd name="connsiteY3932" fmla="*/ 210177 h 2370204"/>
                  <a:gd name="connsiteX3933" fmla="*/ 1051921 w 2397257"/>
                  <a:gd name="connsiteY3933" fmla="*/ 200292 h 2370204"/>
                  <a:gd name="connsiteX3934" fmla="*/ 1061806 w 2397257"/>
                  <a:gd name="connsiteY3934" fmla="*/ 190407 h 2370204"/>
                  <a:gd name="connsiteX3935" fmla="*/ 615442 w 2397257"/>
                  <a:gd name="connsiteY3935" fmla="*/ 190407 h 2370204"/>
                  <a:gd name="connsiteX3936" fmla="*/ 617003 w 2397257"/>
                  <a:gd name="connsiteY3936" fmla="*/ 191968 h 2370204"/>
                  <a:gd name="connsiteX3937" fmla="*/ 615442 w 2397257"/>
                  <a:gd name="connsiteY3937" fmla="*/ 193529 h 2370204"/>
                  <a:gd name="connsiteX3938" fmla="*/ 613881 w 2397257"/>
                  <a:gd name="connsiteY3938" fmla="*/ 191968 h 2370204"/>
                  <a:gd name="connsiteX3939" fmla="*/ 615442 w 2397257"/>
                  <a:gd name="connsiteY3939" fmla="*/ 190407 h 2370204"/>
                  <a:gd name="connsiteX3940" fmla="*/ 1195507 w 2397257"/>
                  <a:gd name="connsiteY3940" fmla="*/ 186245 h 2370204"/>
                  <a:gd name="connsiteX3941" fmla="*/ 1200709 w 2397257"/>
                  <a:gd name="connsiteY3941" fmla="*/ 190927 h 2370204"/>
                  <a:gd name="connsiteX3942" fmla="*/ 1195507 w 2397257"/>
                  <a:gd name="connsiteY3942" fmla="*/ 195609 h 2370204"/>
                  <a:gd name="connsiteX3943" fmla="*/ 1190304 w 2397257"/>
                  <a:gd name="connsiteY3943" fmla="*/ 190927 h 2370204"/>
                  <a:gd name="connsiteX3944" fmla="*/ 1195507 w 2397257"/>
                  <a:gd name="connsiteY3944" fmla="*/ 186245 h 2370204"/>
                  <a:gd name="connsiteX3945" fmla="*/ 1127355 w 2397257"/>
                  <a:gd name="connsiteY3945" fmla="*/ 186245 h 2370204"/>
                  <a:gd name="connsiteX3946" fmla="*/ 1136199 w 2397257"/>
                  <a:gd name="connsiteY3946" fmla="*/ 193529 h 2370204"/>
                  <a:gd name="connsiteX3947" fmla="*/ 1127355 w 2397257"/>
                  <a:gd name="connsiteY3947" fmla="*/ 200813 h 2370204"/>
                  <a:gd name="connsiteX3948" fmla="*/ 1118511 w 2397257"/>
                  <a:gd name="connsiteY3948" fmla="*/ 193529 h 2370204"/>
                  <a:gd name="connsiteX3949" fmla="*/ 1127355 w 2397257"/>
                  <a:gd name="connsiteY3949" fmla="*/ 186245 h 2370204"/>
                  <a:gd name="connsiteX3950" fmla="*/ 1557593 w 2397257"/>
                  <a:gd name="connsiteY3950" fmla="*/ 173759 h 2370204"/>
                  <a:gd name="connsiteX3951" fmla="*/ 1558634 w 2397257"/>
                  <a:gd name="connsiteY3951" fmla="*/ 174800 h 2370204"/>
                  <a:gd name="connsiteX3952" fmla="*/ 1557593 w 2397257"/>
                  <a:gd name="connsiteY3952" fmla="*/ 175841 h 2370204"/>
                  <a:gd name="connsiteX3953" fmla="*/ 1556552 w 2397257"/>
                  <a:gd name="connsiteY3953" fmla="*/ 174800 h 2370204"/>
                  <a:gd name="connsiteX3954" fmla="*/ 1557593 w 2397257"/>
                  <a:gd name="connsiteY3954" fmla="*/ 173759 h 2370204"/>
                  <a:gd name="connsiteX3955" fmla="*/ 831860 w 2397257"/>
                  <a:gd name="connsiteY3955" fmla="*/ 173759 h 2370204"/>
                  <a:gd name="connsiteX3956" fmla="*/ 836542 w 2397257"/>
                  <a:gd name="connsiteY3956" fmla="*/ 178441 h 2370204"/>
                  <a:gd name="connsiteX3957" fmla="*/ 831860 w 2397257"/>
                  <a:gd name="connsiteY3957" fmla="*/ 183123 h 2370204"/>
                  <a:gd name="connsiteX3958" fmla="*/ 827178 w 2397257"/>
                  <a:gd name="connsiteY3958" fmla="*/ 178441 h 2370204"/>
                  <a:gd name="connsiteX3959" fmla="*/ 831860 w 2397257"/>
                  <a:gd name="connsiteY3959" fmla="*/ 173759 h 2370204"/>
                  <a:gd name="connsiteX3960" fmla="*/ 674749 w 2397257"/>
                  <a:gd name="connsiteY3960" fmla="*/ 161274 h 2370204"/>
                  <a:gd name="connsiteX3961" fmla="*/ 676310 w 2397257"/>
                  <a:gd name="connsiteY3961" fmla="*/ 162315 h 2370204"/>
                  <a:gd name="connsiteX3962" fmla="*/ 674749 w 2397257"/>
                  <a:gd name="connsiteY3962" fmla="*/ 163356 h 2370204"/>
                  <a:gd name="connsiteX3963" fmla="*/ 673188 w 2397257"/>
                  <a:gd name="connsiteY3963" fmla="*/ 162315 h 2370204"/>
                  <a:gd name="connsiteX3964" fmla="*/ 674749 w 2397257"/>
                  <a:gd name="connsiteY3964" fmla="*/ 161274 h 2370204"/>
                  <a:gd name="connsiteX3965" fmla="*/ 1493603 w 2397257"/>
                  <a:gd name="connsiteY3965" fmla="*/ 153990 h 2370204"/>
                  <a:gd name="connsiteX3966" fmla="*/ 1495164 w 2397257"/>
                  <a:gd name="connsiteY3966" fmla="*/ 155031 h 2370204"/>
                  <a:gd name="connsiteX3967" fmla="*/ 1493603 w 2397257"/>
                  <a:gd name="connsiteY3967" fmla="*/ 156072 h 2370204"/>
                  <a:gd name="connsiteX3968" fmla="*/ 1492042 w 2397257"/>
                  <a:gd name="connsiteY3968" fmla="*/ 155031 h 2370204"/>
                  <a:gd name="connsiteX3969" fmla="*/ 1493603 w 2397257"/>
                  <a:gd name="connsiteY3969" fmla="*/ 153990 h 2370204"/>
                  <a:gd name="connsiteX3970" fmla="*/ 894809 w 2397257"/>
                  <a:gd name="connsiteY3970" fmla="*/ 148788 h 2370204"/>
                  <a:gd name="connsiteX3971" fmla="*/ 903133 w 2397257"/>
                  <a:gd name="connsiteY3971" fmla="*/ 157632 h 2370204"/>
                  <a:gd name="connsiteX3972" fmla="*/ 894809 w 2397257"/>
                  <a:gd name="connsiteY3972" fmla="*/ 166476 h 2370204"/>
                  <a:gd name="connsiteX3973" fmla="*/ 886485 w 2397257"/>
                  <a:gd name="connsiteY3973" fmla="*/ 157632 h 2370204"/>
                  <a:gd name="connsiteX3974" fmla="*/ 894809 w 2397257"/>
                  <a:gd name="connsiteY3974" fmla="*/ 148788 h 2370204"/>
                  <a:gd name="connsiteX3975" fmla="*/ 1428053 w 2397257"/>
                  <a:gd name="connsiteY3975" fmla="*/ 138384 h 2370204"/>
                  <a:gd name="connsiteX3976" fmla="*/ 1430654 w 2397257"/>
                  <a:gd name="connsiteY3976" fmla="*/ 139944 h 2370204"/>
                  <a:gd name="connsiteX3977" fmla="*/ 1428053 w 2397257"/>
                  <a:gd name="connsiteY3977" fmla="*/ 141505 h 2370204"/>
                  <a:gd name="connsiteX3978" fmla="*/ 1425452 w 2397257"/>
                  <a:gd name="connsiteY3978" fmla="*/ 139944 h 2370204"/>
                  <a:gd name="connsiteX3979" fmla="*/ 1428053 w 2397257"/>
                  <a:gd name="connsiteY3979" fmla="*/ 138384 h 2370204"/>
                  <a:gd name="connsiteX3980" fmla="*/ 960359 w 2397257"/>
                  <a:gd name="connsiteY3980" fmla="*/ 131101 h 2370204"/>
                  <a:gd name="connsiteX3981" fmla="*/ 970764 w 2397257"/>
                  <a:gd name="connsiteY3981" fmla="*/ 140985 h 2370204"/>
                  <a:gd name="connsiteX3982" fmla="*/ 960359 w 2397257"/>
                  <a:gd name="connsiteY3982" fmla="*/ 150870 h 2370204"/>
                  <a:gd name="connsiteX3983" fmla="*/ 949954 w 2397257"/>
                  <a:gd name="connsiteY3983" fmla="*/ 140985 h 2370204"/>
                  <a:gd name="connsiteX3984" fmla="*/ 960359 w 2397257"/>
                  <a:gd name="connsiteY3984" fmla="*/ 131101 h 2370204"/>
                  <a:gd name="connsiteX3985" fmla="*/ 1362503 w 2397257"/>
                  <a:gd name="connsiteY3985" fmla="*/ 125899 h 2370204"/>
                  <a:gd name="connsiteX3986" fmla="*/ 1364064 w 2397257"/>
                  <a:gd name="connsiteY3986" fmla="*/ 127460 h 2370204"/>
                  <a:gd name="connsiteX3987" fmla="*/ 1362503 w 2397257"/>
                  <a:gd name="connsiteY3987" fmla="*/ 129021 h 2370204"/>
                  <a:gd name="connsiteX3988" fmla="*/ 1360942 w 2397257"/>
                  <a:gd name="connsiteY3988" fmla="*/ 127460 h 2370204"/>
                  <a:gd name="connsiteX3989" fmla="*/ 1362503 w 2397257"/>
                  <a:gd name="connsiteY3989" fmla="*/ 125899 h 2370204"/>
                  <a:gd name="connsiteX3990" fmla="*/ 1026950 w 2397257"/>
                  <a:gd name="connsiteY3990" fmla="*/ 121737 h 2370204"/>
                  <a:gd name="connsiteX3991" fmla="*/ 1034234 w 2397257"/>
                  <a:gd name="connsiteY3991" fmla="*/ 129021 h 2370204"/>
                  <a:gd name="connsiteX3992" fmla="*/ 1026950 w 2397257"/>
                  <a:gd name="connsiteY3992" fmla="*/ 136305 h 2370204"/>
                  <a:gd name="connsiteX3993" fmla="*/ 1019666 w 2397257"/>
                  <a:gd name="connsiteY3993" fmla="*/ 129021 h 2370204"/>
                  <a:gd name="connsiteX3994" fmla="*/ 1026950 w 2397257"/>
                  <a:gd name="connsiteY3994" fmla="*/ 121737 h 2370204"/>
                  <a:gd name="connsiteX3995" fmla="*/ 1295393 w 2397257"/>
                  <a:gd name="connsiteY3995" fmla="*/ 118615 h 2370204"/>
                  <a:gd name="connsiteX3996" fmla="*/ 1296434 w 2397257"/>
                  <a:gd name="connsiteY3996" fmla="*/ 120176 h 2370204"/>
                  <a:gd name="connsiteX3997" fmla="*/ 1295393 w 2397257"/>
                  <a:gd name="connsiteY3997" fmla="*/ 121737 h 2370204"/>
                  <a:gd name="connsiteX3998" fmla="*/ 1294352 w 2397257"/>
                  <a:gd name="connsiteY3998" fmla="*/ 120176 h 2370204"/>
                  <a:gd name="connsiteX3999" fmla="*/ 1295393 w 2397257"/>
                  <a:gd name="connsiteY3999" fmla="*/ 118615 h 2370204"/>
                  <a:gd name="connsiteX4000" fmla="*/ 1092500 w 2397257"/>
                  <a:gd name="connsiteY4000" fmla="*/ 114453 h 2370204"/>
                  <a:gd name="connsiteX4001" fmla="*/ 1098743 w 2397257"/>
                  <a:gd name="connsiteY4001" fmla="*/ 120176 h 2370204"/>
                  <a:gd name="connsiteX4002" fmla="*/ 1092500 w 2397257"/>
                  <a:gd name="connsiteY4002" fmla="*/ 125899 h 2370204"/>
                  <a:gd name="connsiteX4003" fmla="*/ 1086257 w 2397257"/>
                  <a:gd name="connsiteY4003" fmla="*/ 120176 h 2370204"/>
                  <a:gd name="connsiteX4004" fmla="*/ 1092500 w 2397257"/>
                  <a:gd name="connsiteY4004" fmla="*/ 114453 h 2370204"/>
                  <a:gd name="connsiteX4005" fmla="*/ 1228802 w 2397257"/>
                  <a:gd name="connsiteY4005" fmla="*/ 111332 h 2370204"/>
                  <a:gd name="connsiteX4006" fmla="*/ 1232964 w 2397257"/>
                  <a:gd name="connsiteY4006" fmla="*/ 114974 h 2370204"/>
                  <a:gd name="connsiteX4007" fmla="*/ 1228802 w 2397257"/>
                  <a:gd name="connsiteY4007" fmla="*/ 118616 h 2370204"/>
                  <a:gd name="connsiteX4008" fmla="*/ 1224640 w 2397257"/>
                  <a:gd name="connsiteY4008" fmla="*/ 114974 h 2370204"/>
                  <a:gd name="connsiteX4009" fmla="*/ 1228802 w 2397257"/>
                  <a:gd name="connsiteY4009" fmla="*/ 111332 h 2370204"/>
                  <a:gd name="connsiteX4010" fmla="*/ 1160651 w 2397257"/>
                  <a:gd name="connsiteY4010" fmla="*/ 109251 h 2370204"/>
                  <a:gd name="connsiteX4011" fmla="*/ 1168455 w 2397257"/>
                  <a:gd name="connsiteY4011" fmla="*/ 116535 h 2370204"/>
                  <a:gd name="connsiteX4012" fmla="*/ 1160651 w 2397257"/>
                  <a:gd name="connsiteY4012" fmla="*/ 123819 h 2370204"/>
                  <a:gd name="connsiteX4013" fmla="*/ 1152847 w 2397257"/>
                  <a:gd name="connsiteY4013" fmla="*/ 116535 h 2370204"/>
                  <a:gd name="connsiteX4014" fmla="*/ 1160651 w 2397257"/>
                  <a:gd name="connsiteY4014" fmla="*/ 109251 h 2370204"/>
                  <a:gd name="connsiteX4015" fmla="*/ 799606 w 2397257"/>
                  <a:gd name="connsiteY4015" fmla="*/ 106129 h 2370204"/>
                  <a:gd name="connsiteX4016" fmla="*/ 802208 w 2397257"/>
                  <a:gd name="connsiteY4016" fmla="*/ 108731 h 2370204"/>
                  <a:gd name="connsiteX4017" fmla="*/ 799606 w 2397257"/>
                  <a:gd name="connsiteY4017" fmla="*/ 111333 h 2370204"/>
                  <a:gd name="connsiteX4018" fmla="*/ 797004 w 2397257"/>
                  <a:gd name="connsiteY4018" fmla="*/ 108731 h 2370204"/>
                  <a:gd name="connsiteX4019" fmla="*/ 799606 w 2397257"/>
                  <a:gd name="connsiteY4019" fmla="*/ 106129 h 2370204"/>
                  <a:gd name="connsiteX4020" fmla="*/ 863075 w 2397257"/>
                  <a:gd name="connsiteY4020" fmla="*/ 86360 h 2370204"/>
                  <a:gd name="connsiteX4021" fmla="*/ 866717 w 2397257"/>
                  <a:gd name="connsiteY4021" fmla="*/ 88962 h 2370204"/>
                  <a:gd name="connsiteX4022" fmla="*/ 863075 w 2397257"/>
                  <a:gd name="connsiteY4022" fmla="*/ 91564 h 2370204"/>
                  <a:gd name="connsiteX4023" fmla="*/ 859433 w 2397257"/>
                  <a:gd name="connsiteY4023" fmla="*/ 88962 h 2370204"/>
                  <a:gd name="connsiteX4024" fmla="*/ 863075 w 2397257"/>
                  <a:gd name="connsiteY4024" fmla="*/ 86360 h 2370204"/>
                  <a:gd name="connsiteX4025" fmla="*/ 1461349 w 2397257"/>
                  <a:gd name="connsiteY4025" fmla="*/ 69713 h 2370204"/>
                  <a:gd name="connsiteX4026" fmla="*/ 1462910 w 2397257"/>
                  <a:gd name="connsiteY4026" fmla="*/ 70753 h 2370204"/>
                  <a:gd name="connsiteX4027" fmla="*/ 1461349 w 2397257"/>
                  <a:gd name="connsiteY4027" fmla="*/ 71794 h 2370204"/>
                  <a:gd name="connsiteX4028" fmla="*/ 1459788 w 2397257"/>
                  <a:gd name="connsiteY4028" fmla="*/ 70753 h 2370204"/>
                  <a:gd name="connsiteX4029" fmla="*/ 1461349 w 2397257"/>
                  <a:gd name="connsiteY4029" fmla="*/ 69713 h 2370204"/>
                  <a:gd name="connsiteX4030" fmla="*/ 928105 w 2397257"/>
                  <a:gd name="connsiteY4030" fmla="*/ 66591 h 2370204"/>
                  <a:gd name="connsiteX4031" fmla="*/ 933308 w 2397257"/>
                  <a:gd name="connsiteY4031" fmla="*/ 71794 h 2370204"/>
                  <a:gd name="connsiteX4032" fmla="*/ 928105 w 2397257"/>
                  <a:gd name="connsiteY4032" fmla="*/ 76996 h 2370204"/>
                  <a:gd name="connsiteX4033" fmla="*/ 922902 w 2397257"/>
                  <a:gd name="connsiteY4033" fmla="*/ 71794 h 2370204"/>
                  <a:gd name="connsiteX4034" fmla="*/ 928105 w 2397257"/>
                  <a:gd name="connsiteY4034" fmla="*/ 66591 h 2370204"/>
                  <a:gd name="connsiteX4035" fmla="*/ 703883 w 2397257"/>
                  <a:gd name="connsiteY4035" fmla="*/ 66590 h 2370204"/>
                  <a:gd name="connsiteX4036" fmla="*/ 704404 w 2397257"/>
                  <a:gd name="connsiteY4036" fmla="*/ 67111 h 2370204"/>
                  <a:gd name="connsiteX4037" fmla="*/ 703883 w 2397257"/>
                  <a:gd name="connsiteY4037" fmla="*/ 67632 h 2370204"/>
                  <a:gd name="connsiteX4038" fmla="*/ 703362 w 2397257"/>
                  <a:gd name="connsiteY4038" fmla="*/ 67111 h 2370204"/>
                  <a:gd name="connsiteX4039" fmla="*/ 703883 w 2397257"/>
                  <a:gd name="connsiteY4039" fmla="*/ 66590 h 2370204"/>
                  <a:gd name="connsiteX4040" fmla="*/ 992614 w 2397257"/>
                  <a:gd name="connsiteY4040" fmla="*/ 57227 h 2370204"/>
                  <a:gd name="connsiteX4041" fmla="*/ 994695 w 2397257"/>
                  <a:gd name="connsiteY4041" fmla="*/ 59829 h 2370204"/>
                  <a:gd name="connsiteX4042" fmla="*/ 992614 w 2397257"/>
                  <a:gd name="connsiteY4042" fmla="*/ 62431 h 2370204"/>
                  <a:gd name="connsiteX4043" fmla="*/ 990533 w 2397257"/>
                  <a:gd name="connsiteY4043" fmla="*/ 59829 h 2370204"/>
                  <a:gd name="connsiteX4044" fmla="*/ 992614 w 2397257"/>
                  <a:gd name="connsiteY4044" fmla="*/ 57227 h 2370204"/>
                  <a:gd name="connsiteX4045" fmla="*/ 1327648 w 2397257"/>
                  <a:gd name="connsiteY4045" fmla="*/ 46821 h 2370204"/>
                  <a:gd name="connsiteX4046" fmla="*/ 1328689 w 2397257"/>
                  <a:gd name="connsiteY4046" fmla="*/ 48383 h 2370204"/>
                  <a:gd name="connsiteX4047" fmla="*/ 1327648 w 2397257"/>
                  <a:gd name="connsiteY4047" fmla="*/ 49943 h 2370204"/>
                  <a:gd name="connsiteX4048" fmla="*/ 1326607 w 2397257"/>
                  <a:gd name="connsiteY4048" fmla="*/ 48383 h 2370204"/>
                  <a:gd name="connsiteX4049" fmla="*/ 1327648 w 2397257"/>
                  <a:gd name="connsiteY4049" fmla="*/ 46821 h 2370204"/>
                  <a:gd name="connsiteX4050" fmla="*/ 1059204 w 2397257"/>
                  <a:gd name="connsiteY4050" fmla="*/ 46821 h 2370204"/>
                  <a:gd name="connsiteX4051" fmla="*/ 1061285 w 2397257"/>
                  <a:gd name="connsiteY4051" fmla="*/ 49423 h 2370204"/>
                  <a:gd name="connsiteX4052" fmla="*/ 1059204 w 2397257"/>
                  <a:gd name="connsiteY4052" fmla="*/ 52026 h 2370204"/>
                  <a:gd name="connsiteX4053" fmla="*/ 1057123 w 2397257"/>
                  <a:gd name="connsiteY4053" fmla="*/ 49423 h 2370204"/>
                  <a:gd name="connsiteX4054" fmla="*/ 1059204 w 2397257"/>
                  <a:gd name="connsiteY4054" fmla="*/ 46821 h 2370204"/>
                  <a:gd name="connsiteX4055" fmla="*/ 1261057 w 2397257"/>
                  <a:gd name="connsiteY4055" fmla="*/ 42661 h 2370204"/>
                  <a:gd name="connsiteX4056" fmla="*/ 1262098 w 2397257"/>
                  <a:gd name="connsiteY4056" fmla="*/ 43701 h 2370204"/>
                  <a:gd name="connsiteX4057" fmla="*/ 1261057 w 2397257"/>
                  <a:gd name="connsiteY4057" fmla="*/ 44742 h 2370204"/>
                  <a:gd name="connsiteX4058" fmla="*/ 1260016 w 2397257"/>
                  <a:gd name="connsiteY4058" fmla="*/ 43701 h 2370204"/>
                  <a:gd name="connsiteX4059" fmla="*/ 1261057 w 2397257"/>
                  <a:gd name="connsiteY4059" fmla="*/ 42661 h 2370204"/>
                  <a:gd name="connsiteX4060" fmla="*/ 1193946 w 2397257"/>
                  <a:gd name="connsiteY4060" fmla="*/ 39539 h 2370204"/>
                  <a:gd name="connsiteX4061" fmla="*/ 1195507 w 2397257"/>
                  <a:gd name="connsiteY4061" fmla="*/ 41099 h 2370204"/>
                  <a:gd name="connsiteX4062" fmla="*/ 1193946 w 2397257"/>
                  <a:gd name="connsiteY4062" fmla="*/ 42661 h 2370204"/>
                  <a:gd name="connsiteX4063" fmla="*/ 1192385 w 2397257"/>
                  <a:gd name="connsiteY4063" fmla="*/ 41099 h 2370204"/>
                  <a:gd name="connsiteX4064" fmla="*/ 1193946 w 2397257"/>
                  <a:gd name="connsiteY4064" fmla="*/ 39539 h 2370204"/>
                  <a:gd name="connsiteX4065" fmla="*/ 1126316 w 2397257"/>
                  <a:gd name="connsiteY4065" fmla="*/ 39539 h 2370204"/>
                  <a:gd name="connsiteX4066" fmla="*/ 1128918 w 2397257"/>
                  <a:gd name="connsiteY4066" fmla="*/ 43181 h 2370204"/>
                  <a:gd name="connsiteX4067" fmla="*/ 1126316 w 2397257"/>
                  <a:gd name="connsiteY4067" fmla="*/ 46823 h 2370204"/>
                  <a:gd name="connsiteX4068" fmla="*/ 1123714 w 2397257"/>
                  <a:gd name="connsiteY4068" fmla="*/ 43181 h 2370204"/>
                  <a:gd name="connsiteX4069" fmla="*/ 1126316 w 2397257"/>
                  <a:gd name="connsiteY4069" fmla="*/ 39539 h 2370204"/>
                  <a:gd name="connsiteX4070" fmla="*/ 830300 w 2397257"/>
                  <a:gd name="connsiteY4070" fmla="*/ 19769 h 2370204"/>
                  <a:gd name="connsiteX4071" fmla="*/ 831341 w 2397257"/>
                  <a:gd name="connsiteY4071" fmla="*/ 21330 h 2370204"/>
                  <a:gd name="connsiteX4072" fmla="*/ 830300 w 2397257"/>
                  <a:gd name="connsiteY4072" fmla="*/ 22891 h 2370204"/>
                  <a:gd name="connsiteX4073" fmla="*/ 829259 w 2397257"/>
                  <a:gd name="connsiteY4073" fmla="*/ 21330 h 2370204"/>
                  <a:gd name="connsiteX4074" fmla="*/ 830300 w 2397257"/>
                  <a:gd name="connsiteY4074" fmla="*/ 19769 h 2370204"/>
                  <a:gd name="connsiteX4075" fmla="*/ 894810 w 2397257"/>
                  <a:gd name="connsiteY4075" fmla="*/ 0 h 2370204"/>
                  <a:gd name="connsiteX4076" fmla="*/ 895851 w 2397257"/>
                  <a:gd name="connsiteY4076" fmla="*/ 2602 h 2370204"/>
                  <a:gd name="connsiteX4077" fmla="*/ 894810 w 2397257"/>
                  <a:gd name="connsiteY4077" fmla="*/ 5204 h 2370204"/>
                  <a:gd name="connsiteX4078" fmla="*/ 893769 w 2397257"/>
                  <a:gd name="connsiteY4078" fmla="*/ 2602 h 2370204"/>
                  <a:gd name="connsiteX4079" fmla="*/ 894810 w 2397257"/>
                  <a:gd name="connsiteY4079" fmla="*/ 0 h 237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</a:cxnLst>
                <a:rect l="l" t="t" r="r" b="b"/>
                <a:pathLst>
                  <a:path w="2397257" h="2370204">
                    <a:moveTo>
                      <a:pt x="1784937" y="2369162"/>
                    </a:moveTo>
                    <a:cubicBezTo>
                      <a:pt x="1785225" y="2369162"/>
                      <a:pt x="1785458" y="2369395"/>
                      <a:pt x="1785458" y="2369683"/>
                    </a:cubicBezTo>
                    <a:cubicBezTo>
                      <a:pt x="1785458" y="2369971"/>
                      <a:pt x="1785225" y="2370204"/>
                      <a:pt x="1784937" y="2370204"/>
                    </a:cubicBezTo>
                    <a:cubicBezTo>
                      <a:pt x="1784649" y="2370204"/>
                      <a:pt x="1784416" y="2369971"/>
                      <a:pt x="1784416" y="2369683"/>
                    </a:cubicBezTo>
                    <a:cubicBezTo>
                      <a:pt x="1784416" y="2369395"/>
                      <a:pt x="1784649" y="2369162"/>
                      <a:pt x="1784937" y="2369162"/>
                    </a:cubicBezTo>
                    <a:close/>
                    <a:moveTo>
                      <a:pt x="1202790" y="2360839"/>
                    </a:moveTo>
                    <a:cubicBezTo>
                      <a:pt x="1203939" y="2360839"/>
                      <a:pt x="1204871" y="2361538"/>
                      <a:pt x="1204871" y="2362400"/>
                    </a:cubicBezTo>
                    <a:cubicBezTo>
                      <a:pt x="1204871" y="2363262"/>
                      <a:pt x="1203939" y="2363961"/>
                      <a:pt x="1202790" y="2363961"/>
                    </a:cubicBezTo>
                    <a:cubicBezTo>
                      <a:pt x="1201641" y="2363961"/>
                      <a:pt x="1200709" y="2363262"/>
                      <a:pt x="1200709" y="2362400"/>
                    </a:cubicBezTo>
                    <a:cubicBezTo>
                      <a:pt x="1200709" y="2361538"/>
                      <a:pt x="1201641" y="2360839"/>
                      <a:pt x="1202790" y="2360839"/>
                    </a:cubicBezTo>
                    <a:close/>
                    <a:moveTo>
                      <a:pt x="1269901" y="2358758"/>
                    </a:moveTo>
                    <a:cubicBezTo>
                      <a:pt x="1271338" y="2358758"/>
                      <a:pt x="1272503" y="2359224"/>
                      <a:pt x="1272503" y="2359799"/>
                    </a:cubicBezTo>
                    <a:cubicBezTo>
                      <a:pt x="1272503" y="2360374"/>
                      <a:pt x="1271338" y="2360840"/>
                      <a:pt x="1269901" y="2360840"/>
                    </a:cubicBezTo>
                    <a:cubicBezTo>
                      <a:pt x="1268464" y="2360840"/>
                      <a:pt x="1267299" y="2360374"/>
                      <a:pt x="1267299" y="2359799"/>
                    </a:cubicBezTo>
                    <a:cubicBezTo>
                      <a:pt x="1267299" y="2359224"/>
                      <a:pt x="1268464" y="2358758"/>
                      <a:pt x="1269901" y="2358758"/>
                    </a:cubicBezTo>
                    <a:close/>
                    <a:moveTo>
                      <a:pt x="1135679" y="2358758"/>
                    </a:moveTo>
                    <a:cubicBezTo>
                      <a:pt x="1137115" y="2358758"/>
                      <a:pt x="1138280" y="2359224"/>
                      <a:pt x="1138280" y="2359799"/>
                    </a:cubicBezTo>
                    <a:cubicBezTo>
                      <a:pt x="1138280" y="2360374"/>
                      <a:pt x="1137115" y="2360840"/>
                      <a:pt x="1135679" y="2360840"/>
                    </a:cubicBezTo>
                    <a:cubicBezTo>
                      <a:pt x="1134243" y="2360840"/>
                      <a:pt x="1133078" y="2360374"/>
                      <a:pt x="1133078" y="2359799"/>
                    </a:cubicBezTo>
                    <a:cubicBezTo>
                      <a:pt x="1133078" y="2359224"/>
                      <a:pt x="1134243" y="2358758"/>
                      <a:pt x="1135679" y="2358758"/>
                    </a:cubicBezTo>
                    <a:close/>
                    <a:moveTo>
                      <a:pt x="1337532" y="2353555"/>
                    </a:moveTo>
                    <a:cubicBezTo>
                      <a:pt x="1338394" y="2353555"/>
                      <a:pt x="1339093" y="2354254"/>
                      <a:pt x="1339093" y="2355116"/>
                    </a:cubicBezTo>
                    <a:cubicBezTo>
                      <a:pt x="1339093" y="2355978"/>
                      <a:pt x="1338394" y="2356677"/>
                      <a:pt x="1337532" y="2356677"/>
                    </a:cubicBezTo>
                    <a:cubicBezTo>
                      <a:pt x="1336670" y="2356677"/>
                      <a:pt x="1335971" y="2355978"/>
                      <a:pt x="1335971" y="2355116"/>
                    </a:cubicBezTo>
                    <a:cubicBezTo>
                      <a:pt x="1335971" y="2354254"/>
                      <a:pt x="1336670" y="2353555"/>
                      <a:pt x="1337532" y="2353555"/>
                    </a:cubicBezTo>
                    <a:close/>
                    <a:moveTo>
                      <a:pt x="1661120" y="2344191"/>
                    </a:moveTo>
                    <a:cubicBezTo>
                      <a:pt x="1661408" y="2344191"/>
                      <a:pt x="1661641" y="2344424"/>
                      <a:pt x="1661641" y="2344712"/>
                    </a:cubicBezTo>
                    <a:cubicBezTo>
                      <a:pt x="1661641" y="2345000"/>
                      <a:pt x="1661408" y="2345233"/>
                      <a:pt x="1661120" y="2345233"/>
                    </a:cubicBezTo>
                    <a:cubicBezTo>
                      <a:pt x="1660832" y="2345233"/>
                      <a:pt x="1660599" y="2345000"/>
                      <a:pt x="1660599" y="2344712"/>
                    </a:cubicBezTo>
                    <a:cubicBezTo>
                      <a:pt x="1660599" y="2344424"/>
                      <a:pt x="1660832" y="2344191"/>
                      <a:pt x="1661120" y="2344191"/>
                    </a:cubicBezTo>
                    <a:close/>
                    <a:moveTo>
                      <a:pt x="1402041" y="2341069"/>
                    </a:moveTo>
                    <a:cubicBezTo>
                      <a:pt x="1402903" y="2341069"/>
                      <a:pt x="1403602" y="2341768"/>
                      <a:pt x="1403602" y="2342630"/>
                    </a:cubicBezTo>
                    <a:cubicBezTo>
                      <a:pt x="1403602" y="2343492"/>
                      <a:pt x="1402903" y="2344191"/>
                      <a:pt x="1402041" y="2344191"/>
                    </a:cubicBezTo>
                    <a:cubicBezTo>
                      <a:pt x="1401179" y="2344191"/>
                      <a:pt x="1400480" y="2343492"/>
                      <a:pt x="1400480" y="2342630"/>
                    </a:cubicBezTo>
                    <a:cubicBezTo>
                      <a:pt x="1400480" y="2341768"/>
                      <a:pt x="1401179" y="2341069"/>
                      <a:pt x="1402041" y="2341069"/>
                    </a:cubicBezTo>
                    <a:close/>
                    <a:moveTo>
                      <a:pt x="1844244" y="2336907"/>
                    </a:moveTo>
                    <a:cubicBezTo>
                      <a:pt x="1844532" y="2336907"/>
                      <a:pt x="1844765" y="2337140"/>
                      <a:pt x="1844765" y="2337428"/>
                    </a:cubicBezTo>
                    <a:cubicBezTo>
                      <a:pt x="1844765" y="2337716"/>
                      <a:pt x="1844532" y="2337949"/>
                      <a:pt x="1844244" y="2337949"/>
                    </a:cubicBezTo>
                    <a:cubicBezTo>
                      <a:pt x="1843956" y="2337949"/>
                      <a:pt x="1843723" y="2337716"/>
                      <a:pt x="1843723" y="2337428"/>
                    </a:cubicBezTo>
                    <a:cubicBezTo>
                      <a:pt x="1843723" y="2337140"/>
                      <a:pt x="1843956" y="2336907"/>
                      <a:pt x="1844244" y="2336907"/>
                    </a:cubicBezTo>
                    <a:close/>
                    <a:moveTo>
                      <a:pt x="1468632" y="2328583"/>
                    </a:moveTo>
                    <a:cubicBezTo>
                      <a:pt x="1469494" y="2328583"/>
                      <a:pt x="1470193" y="2329282"/>
                      <a:pt x="1470193" y="2330144"/>
                    </a:cubicBezTo>
                    <a:cubicBezTo>
                      <a:pt x="1470193" y="2331006"/>
                      <a:pt x="1469494" y="2331705"/>
                      <a:pt x="1468632" y="2331705"/>
                    </a:cubicBezTo>
                    <a:cubicBezTo>
                      <a:pt x="1467770" y="2331705"/>
                      <a:pt x="1467071" y="2331006"/>
                      <a:pt x="1467071" y="2330144"/>
                    </a:cubicBezTo>
                    <a:cubicBezTo>
                      <a:pt x="1467071" y="2329282"/>
                      <a:pt x="1467770" y="2328583"/>
                      <a:pt x="1468632" y="2328583"/>
                    </a:cubicBezTo>
                    <a:close/>
                    <a:moveTo>
                      <a:pt x="1722509" y="2317139"/>
                    </a:moveTo>
                    <a:cubicBezTo>
                      <a:pt x="1722797" y="2317139"/>
                      <a:pt x="1723030" y="2317372"/>
                      <a:pt x="1723030" y="2317660"/>
                    </a:cubicBezTo>
                    <a:cubicBezTo>
                      <a:pt x="1723030" y="2317948"/>
                      <a:pt x="1722797" y="2318181"/>
                      <a:pt x="1722509" y="2318181"/>
                    </a:cubicBezTo>
                    <a:cubicBezTo>
                      <a:pt x="1722221" y="2318181"/>
                      <a:pt x="1721988" y="2317948"/>
                      <a:pt x="1721988" y="2317660"/>
                    </a:cubicBezTo>
                    <a:cubicBezTo>
                      <a:pt x="1721988" y="2317372"/>
                      <a:pt x="1722221" y="2317139"/>
                      <a:pt x="1722509" y="2317139"/>
                    </a:cubicBezTo>
                    <a:close/>
                    <a:moveTo>
                      <a:pt x="1533141" y="2308815"/>
                    </a:moveTo>
                    <a:cubicBezTo>
                      <a:pt x="1534003" y="2308815"/>
                      <a:pt x="1534702" y="2309514"/>
                      <a:pt x="1534702" y="2310376"/>
                    </a:cubicBezTo>
                    <a:cubicBezTo>
                      <a:pt x="1534702" y="2311238"/>
                      <a:pt x="1534003" y="2311937"/>
                      <a:pt x="1533141" y="2311937"/>
                    </a:cubicBezTo>
                    <a:cubicBezTo>
                      <a:pt x="1532279" y="2311937"/>
                      <a:pt x="1531580" y="2311238"/>
                      <a:pt x="1531580" y="2310376"/>
                    </a:cubicBezTo>
                    <a:cubicBezTo>
                      <a:pt x="1531580" y="2309514"/>
                      <a:pt x="1532279" y="2308815"/>
                      <a:pt x="1533141" y="2308815"/>
                    </a:cubicBezTo>
                    <a:close/>
                    <a:moveTo>
                      <a:pt x="1596090" y="2286965"/>
                    </a:moveTo>
                    <a:cubicBezTo>
                      <a:pt x="1597239" y="2286965"/>
                      <a:pt x="1598171" y="2288130"/>
                      <a:pt x="1598171" y="2289566"/>
                    </a:cubicBezTo>
                    <a:cubicBezTo>
                      <a:pt x="1598171" y="2291002"/>
                      <a:pt x="1597239" y="2292167"/>
                      <a:pt x="1596090" y="2292167"/>
                    </a:cubicBezTo>
                    <a:cubicBezTo>
                      <a:pt x="1594941" y="2292167"/>
                      <a:pt x="1594009" y="2291002"/>
                      <a:pt x="1594009" y="2289566"/>
                    </a:cubicBezTo>
                    <a:cubicBezTo>
                      <a:pt x="1594009" y="2288130"/>
                      <a:pt x="1594941" y="2286965"/>
                      <a:pt x="1596090" y="2286965"/>
                    </a:cubicBezTo>
                    <a:close/>
                    <a:moveTo>
                      <a:pt x="1202791" y="2281763"/>
                    </a:moveTo>
                    <a:cubicBezTo>
                      <a:pt x="1205665" y="2281763"/>
                      <a:pt x="1207994" y="2284092"/>
                      <a:pt x="1207994" y="2286966"/>
                    </a:cubicBezTo>
                    <a:cubicBezTo>
                      <a:pt x="1207994" y="2289840"/>
                      <a:pt x="1205665" y="2292169"/>
                      <a:pt x="1202791" y="2292169"/>
                    </a:cubicBezTo>
                    <a:cubicBezTo>
                      <a:pt x="1199917" y="2292169"/>
                      <a:pt x="1197588" y="2289840"/>
                      <a:pt x="1197588" y="2286966"/>
                    </a:cubicBezTo>
                    <a:cubicBezTo>
                      <a:pt x="1197588" y="2284092"/>
                      <a:pt x="1199917" y="2281763"/>
                      <a:pt x="1202791" y="2281763"/>
                    </a:cubicBezTo>
                    <a:close/>
                    <a:moveTo>
                      <a:pt x="1269381" y="2281762"/>
                    </a:moveTo>
                    <a:cubicBezTo>
                      <a:pt x="1272253" y="2281762"/>
                      <a:pt x="1274583" y="2283393"/>
                      <a:pt x="1274583" y="2285404"/>
                    </a:cubicBezTo>
                    <a:cubicBezTo>
                      <a:pt x="1274583" y="2287416"/>
                      <a:pt x="1272253" y="2289046"/>
                      <a:pt x="1269381" y="2289046"/>
                    </a:cubicBezTo>
                    <a:cubicBezTo>
                      <a:pt x="1266508" y="2289046"/>
                      <a:pt x="1264178" y="2287416"/>
                      <a:pt x="1264178" y="2285404"/>
                    </a:cubicBezTo>
                    <a:cubicBezTo>
                      <a:pt x="1264178" y="2283393"/>
                      <a:pt x="1266508" y="2281762"/>
                      <a:pt x="1269381" y="2281762"/>
                    </a:cubicBezTo>
                    <a:close/>
                    <a:moveTo>
                      <a:pt x="1135160" y="2279682"/>
                    </a:moveTo>
                    <a:cubicBezTo>
                      <a:pt x="1138608" y="2279682"/>
                      <a:pt x="1141403" y="2282477"/>
                      <a:pt x="1141403" y="2285925"/>
                    </a:cubicBezTo>
                    <a:cubicBezTo>
                      <a:pt x="1141403" y="2289373"/>
                      <a:pt x="1138608" y="2292168"/>
                      <a:pt x="1135160" y="2292168"/>
                    </a:cubicBezTo>
                    <a:cubicBezTo>
                      <a:pt x="1131712" y="2292168"/>
                      <a:pt x="1128917" y="2289373"/>
                      <a:pt x="1128917" y="2285925"/>
                    </a:cubicBezTo>
                    <a:cubicBezTo>
                      <a:pt x="1128917" y="2282477"/>
                      <a:pt x="1131712" y="2279682"/>
                      <a:pt x="1135160" y="2279682"/>
                    </a:cubicBezTo>
                    <a:close/>
                    <a:moveTo>
                      <a:pt x="1067529" y="2274480"/>
                    </a:moveTo>
                    <a:cubicBezTo>
                      <a:pt x="1070977" y="2274480"/>
                      <a:pt x="1073772" y="2276809"/>
                      <a:pt x="1073772" y="2279683"/>
                    </a:cubicBezTo>
                    <a:cubicBezTo>
                      <a:pt x="1073772" y="2282557"/>
                      <a:pt x="1070977" y="2284886"/>
                      <a:pt x="1067529" y="2284886"/>
                    </a:cubicBezTo>
                    <a:cubicBezTo>
                      <a:pt x="1064081" y="2284886"/>
                      <a:pt x="1061286" y="2282557"/>
                      <a:pt x="1061286" y="2279683"/>
                    </a:cubicBezTo>
                    <a:cubicBezTo>
                      <a:pt x="1061286" y="2276809"/>
                      <a:pt x="1064081" y="2274480"/>
                      <a:pt x="1067529" y="2274480"/>
                    </a:cubicBezTo>
                    <a:close/>
                    <a:moveTo>
                      <a:pt x="1336491" y="2274479"/>
                    </a:moveTo>
                    <a:cubicBezTo>
                      <a:pt x="1337927" y="2274479"/>
                      <a:pt x="1339092" y="2276110"/>
                      <a:pt x="1339092" y="2278121"/>
                    </a:cubicBezTo>
                    <a:cubicBezTo>
                      <a:pt x="1339092" y="2280133"/>
                      <a:pt x="1337927" y="2281763"/>
                      <a:pt x="1336491" y="2281763"/>
                    </a:cubicBezTo>
                    <a:cubicBezTo>
                      <a:pt x="1335055" y="2281763"/>
                      <a:pt x="1333890" y="2280133"/>
                      <a:pt x="1333890" y="2278121"/>
                    </a:cubicBezTo>
                    <a:cubicBezTo>
                      <a:pt x="1333890" y="2276110"/>
                      <a:pt x="1335055" y="2274479"/>
                      <a:pt x="1336491" y="2274479"/>
                    </a:cubicBezTo>
                    <a:close/>
                    <a:moveTo>
                      <a:pt x="1403081" y="2265115"/>
                    </a:moveTo>
                    <a:cubicBezTo>
                      <a:pt x="1404517" y="2265115"/>
                      <a:pt x="1405682" y="2266047"/>
                      <a:pt x="1405682" y="2267196"/>
                    </a:cubicBezTo>
                    <a:cubicBezTo>
                      <a:pt x="1405682" y="2268345"/>
                      <a:pt x="1404517" y="2269277"/>
                      <a:pt x="1403081" y="2269277"/>
                    </a:cubicBezTo>
                    <a:cubicBezTo>
                      <a:pt x="1401645" y="2269277"/>
                      <a:pt x="1400480" y="2268345"/>
                      <a:pt x="1400480" y="2267196"/>
                    </a:cubicBezTo>
                    <a:cubicBezTo>
                      <a:pt x="1400480" y="2266047"/>
                      <a:pt x="1401645" y="2265115"/>
                      <a:pt x="1403081" y="2265115"/>
                    </a:cubicBezTo>
                    <a:close/>
                    <a:moveTo>
                      <a:pt x="1002499" y="2261994"/>
                    </a:moveTo>
                    <a:cubicBezTo>
                      <a:pt x="1005084" y="2261994"/>
                      <a:pt x="1007181" y="2264789"/>
                      <a:pt x="1007181" y="2268237"/>
                    </a:cubicBezTo>
                    <a:cubicBezTo>
                      <a:pt x="1007181" y="2271684"/>
                      <a:pt x="1005084" y="2274480"/>
                      <a:pt x="1002499" y="2274480"/>
                    </a:cubicBezTo>
                    <a:cubicBezTo>
                      <a:pt x="999914" y="2274480"/>
                      <a:pt x="997817" y="2271684"/>
                      <a:pt x="997817" y="2268237"/>
                    </a:cubicBezTo>
                    <a:cubicBezTo>
                      <a:pt x="997817" y="2264789"/>
                      <a:pt x="999914" y="2261994"/>
                      <a:pt x="1002499" y="2261994"/>
                    </a:cubicBezTo>
                    <a:close/>
                    <a:moveTo>
                      <a:pt x="1955575" y="2261993"/>
                    </a:moveTo>
                    <a:cubicBezTo>
                      <a:pt x="1955863" y="2261993"/>
                      <a:pt x="1956096" y="2262226"/>
                      <a:pt x="1956096" y="2262514"/>
                    </a:cubicBezTo>
                    <a:cubicBezTo>
                      <a:pt x="1956096" y="2262802"/>
                      <a:pt x="1955863" y="2263035"/>
                      <a:pt x="1955575" y="2263035"/>
                    </a:cubicBezTo>
                    <a:cubicBezTo>
                      <a:pt x="1955287" y="2263035"/>
                      <a:pt x="1955054" y="2262802"/>
                      <a:pt x="1955054" y="2262514"/>
                    </a:cubicBezTo>
                    <a:cubicBezTo>
                      <a:pt x="1955054" y="2262226"/>
                      <a:pt x="1955287" y="2261993"/>
                      <a:pt x="1955575" y="2261993"/>
                    </a:cubicBezTo>
                    <a:close/>
                    <a:moveTo>
                      <a:pt x="1659039" y="2261993"/>
                    </a:moveTo>
                    <a:cubicBezTo>
                      <a:pt x="1659901" y="2261993"/>
                      <a:pt x="1660600" y="2262692"/>
                      <a:pt x="1660600" y="2263554"/>
                    </a:cubicBezTo>
                    <a:cubicBezTo>
                      <a:pt x="1660600" y="2264416"/>
                      <a:pt x="1659901" y="2265115"/>
                      <a:pt x="1659039" y="2265115"/>
                    </a:cubicBezTo>
                    <a:cubicBezTo>
                      <a:pt x="1658177" y="2265115"/>
                      <a:pt x="1657478" y="2264416"/>
                      <a:pt x="1657478" y="2263554"/>
                    </a:cubicBezTo>
                    <a:cubicBezTo>
                      <a:pt x="1657478" y="2262692"/>
                      <a:pt x="1658177" y="2261993"/>
                      <a:pt x="1659039" y="2261993"/>
                    </a:cubicBezTo>
                    <a:close/>
                    <a:moveTo>
                      <a:pt x="1467591" y="2249508"/>
                    </a:moveTo>
                    <a:cubicBezTo>
                      <a:pt x="1469027" y="2249508"/>
                      <a:pt x="1470192" y="2250673"/>
                      <a:pt x="1470192" y="2252109"/>
                    </a:cubicBezTo>
                    <a:cubicBezTo>
                      <a:pt x="1470192" y="2253545"/>
                      <a:pt x="1469027" y="2254710"/>
                      <a:pt x="1467591" y="2254710"/>
                    </a:cubicBezTo>
                    <a:cubicBezTo>
                      <a:pt x="1466155" y="2254710"/>
                      <a:pt x="1464990" y="2253545"/>
                      <a:pt x="1464990" y="2252109"/>
                    </a:cubicBezTo>
                    <a:cubicBezTo>
                      <a:pt x="1464990" y="2250673"/>
                      <a:pt x="1466155" y="2249508"/>
                      <a:pt x="1467591" y="2249508"/>
                    </a:cubicBezTo>
                    <a:close/>
                    <a:moveTo>
                      <a:pt x="935389" y="2249508"/>
                    </a:moveTo>
                    <a:cubicBezTo>
                      <a:pt x="938263" y="2249508"/>
                      <a:pt x="940592" y="2251837"/>
                      <a:pt x="940592" y="2254711"/>
                    </a:cubicBezTo>
                    <a:cubicBezTo>
                      <a:pt x="940592" y="2257585"/>
                      <a:pt x="938263" y="2259914"/>
                      <a:pt x="935389" y="2259914"/>
                    </a:cubicBezTo>
                    <a:cubicBezTo>
                      <a:pt x="932515" y="2259914"/>
                      <a:pt x="930186" y="2257585"/>
                      <a:pt x="930186" y="2254711"/>
                    </a:cubicBezTo>
                    <a:cubicBezTo>
                      <a:pt x="930186" y="2251837"/>
                      <a:pt x="932515" y="2249508"/>
                      <a:pt x="935389" y="2249508"/>
                    </a:cubicBezTo>
                    <a:close/>
                    <a:moveTo>
                      <a:pt x="1719906" y="2232860"/>
                    </a:moveTo>
                    <a:cubicBezTo>
                      <a:pt x="1721055" y="2232860"/>
                      <a:pt x="1721987" y="2233326"/>
                      <a:pt x="1721987" y="2233901"/>
                    </a:cubicBezTo>
                    <a:cubicBezTo>
                      <a:pt x="1721987" y="2234476"/>
                      <a:pt x="1721055" y="2234942"/>
                      <a:pt x="1719906" y="2234942"/>
                    </a:cubicBezTo>
                    <a:cubicBezTo>
                      <a:pt x="1718757" y="2234942"/>
                      <a:pt x="1717825" y="2234476"/>
                      <a:pt x="1717825" y="2233901"/>
                    </a:cubicBezTo>
                    <a:cubicBezTo>
                      <a:pt x="1717825" y="2233326"/>
                      <a:pt x="1718757" y="2232860"/>
                      <a:pt x="1719906" y="2232860"/>
                    </a:cubicBezTo>
                    <a:close/>
                    <a:moveTo>
                      <a:pt x="872960" y="2229739"/>
                    </a:moveTo>
                    <a:cubicBezTo>
                      <a:pt x="876408" y="2229739"/>
                      <a:pt x="879203" y="2232534"/>
                      <a:pt x="879203" y="2235982"/>
                    </a:cubicBezTo>
                    <a:cubicBezTo>
                      <a:pt x="879203" y="2239430"/>
                      <a:pt x="876408" y="2242225"/>
                      <a:pt x="872960" y="2242225"/>
                    </a:cubicBezTo>
                    <a:cubicBezTo>
                      <a:pt x="869512" y="2242225"/>
                      <a:pt x="866717" y="2239430"/>
                      <a:pt x="866717" y="2235982"/>
                    </a:cubicBezTo>
                    <a:cubicBezTo>
                      <a:pt x="866717" y="2232534"/>
                      <a:pt x="869512" y="2229739"/>
                      <a:pt x="872960" y="2229739"/>
                    </a:cubicBezTo>
                    <a:close/>
                    <a:moveTo>
                      <a:pt x="1531581" y="2227658"/>
                    </a:moveTo>
                    <a:cubicBezTo>
                      <a:pt x="1534453" y="2227658"/>
                      <a:pt x="1536783" y="2229754"/>
                      <a:pt x="1536783" y="2232340"/>
                    </a:cubicBezTo>
                    <a:cubicBezTo>
                      <a:pt x="1536783" y="2234925"/>
                      <a:pt x="1534453" y="2237022"/>
                      <a:pt x="1531581" y="2237022"/>
                    </a:cubicBezTo>
                    <a:cubicBezTo>
                      <a:pt x="1528708" y="2237022"/>
                      <a:pt x="1526378" y="2234925"/>
                      <a:pt x="1526378" y="2232340"/>
                    </a:cubicBezTo>
                    <a:cubicBezTo>
                      <a:pt x="1526378" y="2229754"/>
                      <a:pt x="1528708" y="2227658"/>
                      <a:pt x="1531581" y="2227658"/>
                    </a:cubicBezTo>
                    <a:close/>
                    <a:moveTo>
                      <a:pt x="2008119" y="2220374"/>
                    </a:moveTo>
                    <a:cubicBezTo>
                      <a:pt x="2008694" y="2220374"/>
                      <a:pt x="2009160" y="2220840"/>
                      <a:pt x="2009160" y="2221415"/>
                    </a:cubicBezTo>
                    <a:cubicBezTo>
                      <a:pt x="2009160" y="2221990"/>
                      <a:pt x="2008694" y="2222456"/>
                      <a:pt x="2008119" y="2222456"/>
                    </a:cubicBezTo>
                    <a:cubicBezTo>
                      <a:pt x="2007544" y="2222456"/>
                      <a:pt x="2007078" y="2221990"/>
                      <a:pt x="2007078" y="2221415"/>
                    </a:cubicBezTo>
                    <a:cubicBezTo>
                      <a:pt x="2007078" y="2220840"/>
                      <a:pt x="2007544" y="2220374"/>
                      <a:pt x="2008119" y="2220374"/>
                    </a:cubicBezTo>
                    <a:close/>
                    <a:moveTo>
                      <a:pt x="1201750" y="2205809"/>
                    </a:moveTo>
                    <a:cubicBezTo>
                      <a:pt x="1205198" y="2205809"/>
                      <a:pt x="1207993" y="2209070"/>
                      <a:pt x="1207993" y="2213093"/>
                    </a:cubicBezTo>
                    <a:cubicBezTo>
                      <a:pt x="1207993" y="2217116"/>
                      <a:pt x="1205198" y="2220377"/>
                      <a:pt x="1201750" y="2220377"/>
                    </a:cubicBezTo>
                    <a:cubicBezTo>
                      <a:pt x="1198302" y="2220377"/>
                      <a:pt x="1195507" y="2217116"/>
                      <a:pt x="1195507" y="2213093"/>
                    </a:cubicBezTo>
                    <a:cubicBezTo>
                      <a:pt x="1195507" y="2209070"/>
                      <a:pt x="1198302" y="2205809"/>
                      <a:pt x="1201750" y="2205809"/>
                    </a:cubicBezTo>
                    <a:close/>
                    <a:moveTo>
                      <a:pt x="808450" y="2205809"/>
                    </a:moveTo>
                    <a:cubicBezTo>
                      <a:pt x="811898" y="2205809"/>
                      <a:pt x="814693" y="2208371"/>
                      <a:pt x="814693" y="2211532"/>
                    </a:cubicBezTo>
                    <a:cubicBezTo>
                      <a:pt x="814693" y="2214693"/>
                      <a:pt x="811898" y="2217255"/>
                      <a:pt x="808450" y="2217255"/>
                    </a:cubicBezTo>
                    <a:cubicBezTo>
                      <a:pt x="805002" y="2217255"/>
                      <a:pt x="802207" y="2214693"/>
                      <a:pt x="802207" y="2211532"/>
                    </a:cubicBezTo>
                    <a:cubicBezTo>
                      <a:pt x="802207" y="2208371"/>
                      <a:pt x="805002" y="2205809"/>
                      <a:pt x="808450" y="2205809"/>
                    </a:cubicBezTo>
                    <a:close/>
                    <a:moveTo>
                      <a:pt x="1594529" y="2205808"/>
                    </a:moveTo>
                    <a:cubicBezTo>
                      <a:pt x="1596541" y="2205808"/>
                      <a:pt x="1598171" y="2207439"/>
                      <a:pt x="1598171" y="2209450"/>
                    </a:cubicBezTo>
                    <a:cubicBezTo>
                      <a:pt x="1598171" y="2211462"/>
                      <a:pt x="1596541" y="2213092"/>
                      <a:pt x="1594529" y="2213092"/>
                    </a:cubicBezTo>
                    <a:cubicBezTo>
                      <a:pt x="1592518" y="2213092"/>
                      <a:pt x="1590887" y="2211462"/>
                      <a:pt x="1590887" y="2209450"/>
                    </a:cubicBezTo>
                    <a:cubicBezTo>
                      <a:pt x="1590887" y="2207439"/>
                      <a:pt x="1592518" y="2205808"/>
                      <a:pt x="1594529" y="2205808"/>
                    </a:cubicBezTo>
                    <a:close/>
                    <a:moveTo>
                      <a:pt x="1268341" y="2202687"/>
                    </a:moveTo>
                    <a:cubicBezTo>
                      <a:pt x="1271789" y="2202687"/>
                      <a:pt x="1274584" y="2205948"/>
                      <a:pt x="1274584" y="2209971"/>
                    </a:cubicBezTo>
                    <a:cubicBezTo>
                      <a:pt x="1274584" y="2213994"/>
                      <a:pt x="1271789" y="2217255"/>
                      <a:pt x="1268341" y="2217255"/>
                    </a:cubicBezTo>
                    <a:cubicBezTo>
                      <a:pt x="1264893" y="2217255"/>
                      <a:pt x="1262098" y="2213994"/>
                      <a:pt x="1262098" y="2209971"/>
                    </a:cubicBezTo>
                    <a:cubicBezTo>
                      <a:pt x="1262098" y="2205948"/>
                      <a:pt x="1264893" y="2202687"/>
                      <a:pt x="1268341" y="2202687"/>
                    </a:cubicBezTo>
                    <a:close/>
                    <a:moveTo>
                      <a:pt x="1134639" y="2202687"/>
                    </a:moveTo>
                    <a:cubicBezTo>
                      <a:pt x="1139523" y="2202687"/>
                      <a:pt x="1143483" y="2205948"/>
                      <a:pt x="1143483" y="2209971"/>
                    </a:cubicBezTo>
                    <a:cubicBezTo>
                      <a:pt x="1143483" y="2213994"/>
                      <a:pt x="1139523" y="2217255"/>
                      <a:pt x="1134639" y="2217255"/>
                    </a:cubicBezTo>
                    <a:cubicBezTo>
                      <a:pt x="1129755" y="2217255"/>
                      <a:pt x="1125795" y="2213994"/>
                      <a:pt x="1125795" y="2209971"/>
                    </a:cubicBezTo>
                    <a:cubicBezTo>
                      <a:pt x="1125795" y="2205948"/>
                      <a:pt x="1129755" y="2202687"/>
                      <a:pt x="1134639" y="2202687"/>
                    </a:cubicBezTo>
                    <a:close/>
                    <a:moveTo>
                      <a:pt x="1778173" y="2200605"/>
                    </a:moveTo>
                    <a:cubicBezTo>
                      <a:pt x="1778748" y="2200605"/>
                      <a:pt x="1779214" y="2201071"/>
                      <a:pt x="1779214" y="2201646"/>
                    </a:cubicBezTo>
                    <a:cubicBezTo>
                      <a:pt x="1779214" y="2202221"/>
                      <a:pt x="1778748" y="2202687"/>
                      <a:pt x="1778173" y="2202687"/>
                    </a:cubicBezTo>
                    <a:cubicBezTo>
                      <a:pt x="1777598" y="2202687"/>
                      <a:pt x="1777132" y="2202221"/>
                      <a:pt x="1777132" y="2201646"/>
                    </a:cubicBezTo>
                    <a:cubicBezTo>
                      <a:pt x="1777132" y="2201071"/>
                      <a:pt x="1777598" y="2200605"/>
                      <a:pt x="1778173" y="2200605"/>
                    </a:cubicBezTo>
                    <a:close/>
                    <a:moveTo>
                      <a:pt x="1334931" y="2197485"/>
                    </a:moveTo>
                    <a:cubicBezTo>
                      <a:pt x="1338379" y="2197485"/>
                      <a:pt x="1341174" y="2199814"/>
                      <a:pt x="1341174" y="2202688"/>
                    </a:cubicBezTo>
                    <a:cubicBezTo>
                      <a:pt x="1341174" y="2205562"/>
                      <a:pt x="1338379" y="2207891"/>
                      <a:pt x="1334931" y="2207891"/>
                    </a:cubicBezTo>
                    <a:cubicBezTo>
                      <a:pt x="1331483" y="2207891"/>
                      <a:pt x="1328688" y="2205562"/>
                      <a:pt x="1328688" y="2202688"/>
                    </a:cubicBezTo>
                    <a:cubicBezTo>
                      <a:pt x="1328688" y="2199814"/>
                      <a:pt x="1331483" y="2197485"/>
                      <a:pt x="1334931" y="2197485"/>
                    </a:cubicBezTo>
                    <a:close/>
                    <a:moveTo>
                      <a:pt x="1068049" y="2195404"/>
                    </a:moveTo>
                    <a:cubicBezTo>
                      <a:pt x="1072933" y="2195404"/>
                      <a:pt x="1076893" y="2198665"/>
                      <a:pt x="1076893" y="2202688"/>
                    </a:cubicBezTo>
                    <a:cubicBezTo>
                      <a:pt x="1076893" y="2206711"/>
                      <a:pt x="1072933" y="2209972"/>
                      <a:pt x="1068049" y="2209972"/>
                    </a:cubicBezTo>
                    <a:cubicBezTo>
                      <a:pt x="1063165" y="2209972"/>
                      <a:pt x="1059205" y="2206711"/>
                      <a:pt x="1059205" y="2202688"/>
                    </a:cubicBezTo>
                    <a:cubicBezTo>
                      <a:pt x="1059205" y="2198665"/>
                      <a:pt x="1063165" y="2195404"/>
                      <a:pt x="1068049" y="2195404"/>
                    </a:cubicBezTo>
                    <a:close/>
                    <a:moveTo>
                      <a:pt x="1401522" y="2184999"/>
                    </a:moveTo>
                    <a:cubicBezTo>
                      <a:pt x="1404970" y="2184999"/>
                      <a:pt x="1407765" y="2187794"/>
                      <a:pt x="1407765" y="2191242"/>
                    </a:cubicBezTo>
                    <a:cubicBezTo>
                      <a:pt x="1407765" y="2194690"/>
                      <a:pt x="1404970" y="2197485"/>
                      <a:pt x="1401522" y="2197485"/>
                    </a:cubicBezTo>
                    <a:cubicBezTo>
                      <a:pt x="1398074" y="2197485"/>
                      <a:pt x="1395279" y="2194690"/>
                      <a:pt x="1395279" y="2191242"/>
                    </a:cubicBezTo>
                    <a:cubicBezTo>
                      <a:pt x="1395279" y="2187794"/>
                      <a:pt x="1398074" y="2184999"/>
                      <a:pt x="1401522" y="2184999"/>
                    </a:cubicBezTo>
                    <a:close/>
                    <a:moveTo>
                      <a:pt x="1002499" y="2184999"/>
                    </a:moveTo>
                    <a:cubicBezTo>
                      <a:pt x="1006809" y="2184999"/>
                      <a:pt x="1010303" y="2188493"/>
                      <a:pt x="1010303" y="2192803"/>
                    </a:cubicBezTo>
                    <a:cubicBezTo>
                      <a:pt x="1010303" y="2197113"/>
                      <a:pt x="1006809" y="2200607"/>
                      <a:pt x="1002499" y="2200607"/>
                    </a:cubicBezTo>
                    <a:cubicBezTo>
                      <a:pt x="998189" y="2200607"/>
                      <a:pt x="994695" y="2197113"/>
                      <a:pt x="994695" y="2192803"/>
                    </a:cubicBezTo>
                    <a:cubicBezTo>
                      <a:pt x="994695" y="2188493"/>
                      <a:pt x="998189" y="2184999"/>
                      <a:pt x="1002499" y="2184999"/>
                    </a:cubicBezTo>
                    <a:close/>
                    <a:moveTo>
                      <a:pt x="747582" y="2180836"/>
                    </a:moveTo>
                    <a:cubicBezTo>
                      <a:pt x="750167" y="2180836"/>
                      <a:pt x="752264" y="2182932"/>
                      <a:pt x="752264" y="2185518"/>
                    </a:cubicBezTo>
                    <a:cubicBezTo>
                      <a:pt x="752264" y="2188103"/>
                      <a:pt x="750167" y="2190200"/>
                      <a:pt x="747582" y="2190200"/>
                    </a:cubicBezTo>
                    <a:cubicBezTo>
                      <a:pt x="744997" y="2190200"/>
                      <a:pt x="742900" y="2188103"/>
                      <a:pt x="742900" y="2185518"/>
                    </a:cubicBezTo>
                    <a:cubicBezTo>
                      <a:pt x="742900" y="2182932"/>
                      <a:pt x="744997" y="2180836"/>
                      <a:pt x="747582" y="2180836"/>
                    </a:cubicBezTo>
                    <a:close/>
                    <a:moveTo>
                      <a:pt x="1656958" y="2177715"/>
                    </a:moveTo>
                    <a:cubicBezTo>
                      <a:pt x="1658970" y="2177715"/>
                      <a:pt x="1660600" y="2179346"/>
                      <a:pt x="1660600" y="2181357"/>
                    </a:cubicBezTo>
                    <a:cubicBezTo>
                      <a:pt x="1660600" y="2183369"/>
                      <a:pt x="1658970" y="2184999"/>
                      <a:pt x="1656958" y="2184999"/>
                    </a:cubicBezTo>
                    <a:cubicBezTo>
                      <a:pt x="1654947" y="2184999"/>
                      <a:pt x="1653316" y="2183369"/>
                      <a:pt x="1653316" y="2181357"/>
                    </a:cubicBezTo>
                    <a:cubicBezTo>
                      <a:pt x="1653316" y="2179346"/>
                      <a:pt x="1654947" y="2177715"/>
                      <a:pt x="1656958" y="2177715"/>
                    </a:cubicBezTo>
                    <a:close/>
                    <a:moveTo>
                      <a:pt x="935389" y="2170432"/>
                    </a:moveTo>
                    <a:cubicBezTo>
                      <a:pt x="939412" y="2170432"/>
                      <a:pt x="942673" y="2173227"/>
                      <a:pt x="942673" y="2176675"/>
                    </a:cubicBezTo>
                    <a:cubicBezTo>
                      <a:pt x="942673" y="2180123"/>
                      <a:pt x="939412" y="2182918"/>
                      <a:pt x="935389" y="2182918"/>
                    </a:cubicBezTo>
                    <a:cubicBezTo>
                      <a:pt x="931366" y="2182918"/>
                      <a:pt x="928105" y="2180123"/>
                      <a:pt x="928105" y="2176675"/>
                    </a:cubicBezTo>
                    <a:cubicBezTo>
                      <a:pt x="928105" y="2173227"/>
                      <a:pt x="931366" y="2170432"/>
                      <a:pt x="935389" y="2170432"/>
                    </a:cubicBezTo>
                    <a:close/>
                    <a:moveTo>
                      <a:pt x="1466031" y="2168351"/>
                    </a:moveTo>
                    <a:cubicBezTo>
                      <a:pt x="1469479" y="2168351"/>
                      <a:pt x="1472274" y="2171146"/>
                      <a:pt x="1472274" y="2174594"/>
                    </a:cubicBezTo>
                    <a:cubicBezTo>
                      <a:pt x="1472274" y="2178042"/>
                      <a:pt x="1469479" y="2180837"/>
                      <a:pt x="1466031" y="2180837"/>
                    </a:cubicBezTo>
                    <a:cubicBezTo>
                      <a:pt x="1462583" y="2180837"/>
                      <a:pt x="1459788" y="2178042"/>
                      <a:pt x="1459788" y="2174594"/>
                    </a:cubicBezTo>
                    <a:cubicBezTo>
                      <a:pt x="1459788" y="2171146"/>
                      <a:pt x="1462583" y="2168351"/>
                      <a:pt x="1466031" y="2168351"/>
                    </a:cubicBezTo>
                    <a:close/>
                    <a:moveTo>
                      <a:pt x="1834879" y="2163148"/>
                    </a:moveTo>
                    <a:cubicBezTo>
                      <a:pt x="1835741" y="2163148"/>
                      <a:pt x="1836440" y="2163614"/>
                      <a:pt x="1836440" y="2164189"/>
                    </a:cubicBezTo>
                    <a:cubicBezTo>
                      <a:pt x="1836440" y="2164764"/>
                      <a:pt x="1835741" y="2165230"/>
                      <a:pt x="1834879" y="2165230"/>
                    </a:cubicBezTo>
                    <a:cubicBezTo>
                      <a:pt x="1834017" y="2165230"/>
                      <a:pt x="1833318" y="2164764"/>
                      <a:pt x="1833318" y="2164189"/>
                    </a:cubicBezTo>
                    <a:cubicBezTo>
                      <a:pt x="1833318" y="2163614"/>
                      <a:pt x="1834017" y="2163148"/>
                      <a:pt x="1834879" y="2163148"/>
                    </a:cubicBezTo>
                    <a:close/>
                    <a:moveTo>
                      <a:pt x="687235" y="2150663"/>
                    </a:moveTo>
                    <a:cubicBezTo>
                      <a:pt x="689247" y="2150663"/>
                      <a:pt x="690877" y="2152294"/>
                      <a:pt x="690877" y="2154305"/>
                    </a:cubicBezTo>
                    <a:cubicBezTo>
                      <a:pt x="690877" y="2156317"/>
                      <a:pt x="689247" y="2157947"/>
                      <a:pt x="687235" y="2157947"/>
                    </a:cubicBezTo>
                    <a:cubicBezTo>
                      <a:pt x="685224" y="2157947"/>
                      <a:pt x="683593" y="2156317"/>
                      <a:pt x="683593" y="2154305"/>
                    </a:cubicBezTo>
                    <a:cubicBezTo>
                      <a:pt x="683593" y="2152294"/>
                      <a:pt x="685224" y="2150663"/>
                      <a:pt x="687235" y="2150663"/>
                    </a:cubicBezTo>
                    <a:close/>
                    <a:moveTo>
                      <a:pt x="872960" y="2148582"/>
                    </a:moveTo>
                    <a:cubicBezTo>
                      <a:pt x="876408" y="2148582"/>
                      <a:pt x="879203" y="2151843"/>
                      <a:pt x="879203" y="2155866"/>
                    </a:cubicBezTo>
                    <a:cubicBezTo>
                      <a:pt x="879203" y="2159889"/>
                      <a:pt x="876408" y="2163150"/>
                      <a:pt x="872960" y="2163150"/>
                    </a:cubicBezTo>
                    <a:cubicBezTo>
                      <a:pt x="869512" y="2163150"/>
                      <a:pt x="866717" y="2159889"/>
                      <a:pt x="866717" y="2155866"/>
                    </a:cubicBezTo>
                    <a:cubicBezTo>
                      <a:pt x="866717" y="2151843"/>
                      <a:pt x="869512" y="2148582"/>
                      <a:pt x="872960" y="2148582"/>
                    </a:cubicBezTo>
                    <a:close/>
                    <a:moveTo>
                      <a:pt x="1530541" y="2145461"/>
                    </a:moveTo>
                    <a:cubicBezTo>
                      <a:pt x="1535138" y="2145461"/>
                      <a:pt x="1538865" y="2149421"/>
                      <a:pt x="1538865" y="2154305"/>
                    </a:cubicBezTo>
                    <a:cubicBezTo>
                      <a:pt x="1538865" y="2159189"/>
                      <a:pt x="1535138" y="2163149"/>
                      <a:pt x="1530541" y="2163149"/>
                    </a:cubicBezTo>
                    <a:cubicBezTo>
                      <a:pt x="1525944" y="2163149"/>
                      <a:pt x="1522217" y="2159189"/>
                      <a:pt x="1522217" y="2154305"/>
                    </a:cubicBezTo>
                    <a:cubicBezTo>
                      <a:pt x="1522217" y="2149421"/>
                      <a:pt x="1525944" y="2145461"/>
                      <a:pt x="1530541" y="2145461"/>
                    </a:cubicBezTo>
                    <a:close/>
                    <a:moveTo>
                      <a:pt x="1716265" y="2145460"/>
                    </a:moveTo>
                    <a:cubicBezTo>
                      <a:pt x="1718277" y="2145460"/>
                      <a:pt x="1719907" y="2147790"/>
                      <a:pt x="1719907" y="2150662"/>
                    </a:cubicBezTo>
                    <a:cubicBezTo>
                      <a:pt x="1719907" y="2153535"/>
                      <a:pt x="1718277" y="2155865"/>
                      <a:pt x="1716265" y="2155865"/>
                    </a:cubicBezTo>
                    <a:cubicBezTo>
                      <a:pt x="1714254" y="2155865"/>
                      <a:pt x="1712623" y="2153535"/>
                      <a:pt x="1712623" y="2150662"/>
                    </a:cubicBezTo>
                    <a:cubicBezTo>
                      <a:pt x="1712623" y="2147790"/>
                      <a:pt x="1714254" y="2145460"/>
                      <a:pt x="1716265" y="2145460"/>
                    </a:cubicBezTo>
                    <a:close/>
                    <a:moveTo>
                      <a:pt x="1201230" y="2128813"/>
                    </a:moveTo>
                    <a:cubicBezTo>
                      <a:pt x="1206114" y="2128813"/>
                      <a:pt x="1210074" y="2132540"/>
                      <a:pt x="1210074" y="2137137"/>
                    </a:cubicBezTo>
                    <a:cubicBezTo>
                      <a:pt x="1210074" y="2141734"/>
                      <a:pt x="1206114" y="2145461"/>
                      <a:pt x="1201230" y="2145461"/>
                    </a:cubicBezTo>
                    <a:cubicBezTo>
                      <a:pt x="1196346" y="2145461"/>
                      <a:pt x="1192386" y="2141734"/>
                      <a:pt x="1192386" y="2137137"/>
                    </a:cubicBezTo>
                    <a:cubicBezTo>
                      <a:pt x="1192386" y="2132540"/>
                      <a:pt x="1196346" y="2128813"/>
                      <a:pt x="1201230" y="2128813"/>
                    </a:cubicBezTo>
                    <a:close/>
                    <a:moveTo>
                      <a:pt x="1268341" y="2125692"/>
                    </a:moveTo>
                    <a:cubicBezTo>
                      <a:pt x="1272938" y="2125692"/>
                      <a:pt x="1276665" y="2129652"/>
                      <a:pt x="1276665" y="2134536"/>
                    </a:cubicBezTo>
                    <a:cubicBezTo>
                      <a:pt x="1276665" y="2139420"/>
                      <a:pt x="1272938" y="2143380"/>
                      <a:pt x="1268341" y="2143380"/>
                    </a:cubicBezTo>
                    <a:cubicBezTo>
                      <a:pt x="1263744" y="2143380"/>
                      <a:pt x="1260017" y="2139420"/>
                      <a:pt x="1260017" y="2134536"/>
                    </a:cubicBezTo>
                    <a:cubicBezTo>
                      <a:pt x="1260017" y="2129652"/>
                      <a:pt x="1263744" y="2125692"/>
                      <a:pt x="1268341" y="2125692"/>
                    </a:cubicBezTo>
                    <a:close/>
                    <a:moveTo>
                      <a:pt x="1134639" y="2125692"/>
                    </a:moveTo>
                    <a:cubicBezTo>
                      <a:pt x="1139523" y="2125692"/>
                      <a:pt x="1143483" y="2130118"/>
                      <a:pt x="1143483" y="2135577"/>
                    </a:cubicBezTo>
                    <a:cubicBezTo>
                      <a:pt x="1143483" y="2141036"/>
                      <a:pt x="1139523" y="2145462"/>
                      <a:pt x="1134639" y="2145462"/>
                    </a:cubicBezTo>
                    <a:cubicBezTo>
                      <a:pt x="1129755" y="2145462"/>
                      <a:pt x="1125795" y="2141036"/>
                      <a:pt x="1125795" y="2135577"/>
                    </a:cubicBezTo>
                    <a:cubicBezTo>
                      <a:pt x="1125795" y="2130118"/>
                      <a:pt x="1129755" y="2125692"/>
                      <a:pt x="1134639" y="2125692"/>
                    </a:cubicBezTo>
                    <a:close/>
                    <a:moveTo>
                      <a:pt x="809491" y="2123611"/>
                    </a:moveTo>
                    <a:cubicBezTo>
                      <a:pt x="813514" y="2123611"/>
                      <a:pt x="816775" y="2126872"/>
                      <a:pt x="816775" y="2130895"/>
                    </a:cubicBezTo>
                    <a:cubicBezTo>
                      <a:pt x="816775" y="2134918"/>
                      <a:pt x="813514" y="2138179"/>
                      <a:pt x="809491" y="2138179"/>
                    </a:cubicBezTo>
                    <a:cubicBezTo>
                      <a:pt x="805468" y="2138179"/>
                      <a:pt x="802207" y="2134918"/>
                      <a:pt x="802207" y="2130895"/>
                    </a:cubicBezTo>
                    <a:cubicBezTo>
                      <a:pt x="802207" y="2126872"/>
                      <a:pt x="805468" y="2123611"/>
                      <a:pt x="809491" y="2123611"/>
                    </a:cubicBezTo>
                    <a:close/>
                    <a:moveTo>
                      <a:pt x="1889504" y="2123610"/>
                    </a:moveTo>
                    <a:cubicBezTo>
                      <a:pt x="1890079" y="2123610"/>
                      <a:pt x="1890545" y="2124076"/>
                      <a:pt x="1890545" y="2124651"/>
                    </a:cubicBezTo>
                    <a:cubicBezTo>
                      <a:pt x="1890545" y="2125226"/>
                      <a:pt x="1890079" y="2125692"/>
                      <a:pt x="1889504" y="2125692"/>
                    </a:cubicBezTo>
                    <a:cubicBezTo>
                      <a:pt x="1888929" y="2125692"/>
                      <a:pt x="1888463" y="2125226"/>
                      <a:pt x="1888463" y="2124651"/>
                    </a:cubicBezTo>
                    <a:cubicBezTo>
                      <a:pt x="1888463" y="2124076"/>
                      <a:pt x="1888929" y="2123610"/>
                      <a:pt x="1889504" y="2123610"/>
                    </a:cubicBezTo>
                    <a:close/>
                    <a:moveTo>
                      <a:pt x="1594010" y="2121530"/>
                    </a:moveTo>
                    <a:cubicBezTo>
                      <a:pt x="1598033" y="2121530"/>
                      <a:pt x="1601294" y="2124791"/>
                      <a:pt x="1601294" y="2128814"/>
                    </a:cubicBezTo>
                    <a:cubicBezTo>
                      <a:pt x="1601294" y="2132837"/>
                      <a:pt x="1598033" y="2136098"/>
                      <a:pt x="1594010" y="2136098"/>
                    </a:cubicBezTo>
                    <a:cubicBezTo>
                      <a:pt x="1589987" y="2136098"/>
                      <a:pt x="1586726" y="2132837"/>
                      <a:pt x="1586726" y="2128814"/>
                    </a:cubicBezTo>
                    <a:cubicBezTo>
                      <a:pt x="1586726" y="2124791"/>
                      <a:pt x="1589987" y="2121530"/>
                      <a:pt x="1594010" y="2121530"/>
                    </a:cubicBezTo>
                    <a:close/>
                    <a:moveTo>
                      <a:pt x="1335451" y="2118409"/>
                    </a:moveTo>
                    <a:cubicBezTo>
                      <a:pt x="1340335" y="2118409"/>
                      <a:pt x="1344295" y="2122369"/>
                      <a:pt x="1344295" y="2127253"/>
                    </a:cubicBezTo>
                    <a:cubicBezTo>
                      <a:pt x="1344295" y="2132137"/>
                      <a:pt x="1340335" y="2136097"/>
                      <a:pt x="1335451" y="2136097"/>
                    </a:cubicBezTo>
                    <a:cubicBezTo>
                      <a:pt x="1330567" y="2136097"/>
                      <a:pt x="1326607" y="2132137"/>
                      <a:pt x="1326607" y="2127253"/>
                    </a:cubicBezTo>
                    <a:cubicBezTo>
                      <a:pt x="1326607" y="2122369"/>
                      <a:pt x="1330567" y="2118409"/>
                      <a:pt x="1335451" y="2118409"/>
                    </a:cubicBezTo>
                    <a:close/>
                    <a:moveTo>
                      <a:pt x="1068049" y="2118409"/>
                    </a:moveTo>
                    <a:cubicBezTo>
                      <a:pt x="1072933" y="2118409"/>
                      <a:pt x="1076893" y="2122835"/>
                      <a:pt x="1076893" y="2128294"/>
                    </a:cubicBezTo>
                    <a:cubicBezTo>
                      <a:pt x="1076893" y="2133753"/>
                      <a:pt x="1072933" y="2138179"/>
                      <a:pt x="1068049" y="2138179"/>
                    </a:cubicBezTo>
                    <a:cubicBezTo>
                      <a:pt x="1063165" y="2138179"/>
                      <a:pt x="1059205" y="2133753"/>
                      <a:pt x="1059205" y="2128294"/>
                    </a:cubicBezTo>
                    <a:cubicBezTo>
                      <a:pt x="1059205" y="2122835"/>
                      <a:pt x="1063165" y="2118409"/>
                      <a:pt x="1068049" y="2118409"/>
                    </a:cubicBezTo>
                    <a:close/>
                    <a:moveTo>
                      <a:pt x="630008" y="2116327"/>
                    </a:moveTo>
                    <a:cubicBezTo>
                      <a:pt x="632020" y="2116327"/>
                      <a:pt x="633650" y="2117958"/>
                      <a:pt x="633650" y="2119969"/>
                    </a:cubicBezTo>
                    <a:cubicBezTo>
                      <a:pt x="633650" y="2121981"/>
                      <a:pt x="632020" y="2123611"/>
                      <a:pt x="630008" y="2123611"/>
                    </a:cubicBezTo>
                    <a:cubicBezTo>
                      <a:pt x="627997" y="2123611"/>
                      <a:pt x="626366" y="2121981"/>
                      <a:pt x="626366" y="2119969"/>
                    </a:cubicBezTo>
                    <a:cubicBezTo>
                      <a:pt x="626366" y="2117958"/>
                      <a:pt x="627997" y="2116327"/>
                      <a:pt x="630008" y="2116327"/>
                    </a:cubicBezTo>
                    <a:close/>
                    <a:moveTo>
                      <a:pt x="1772971" y="2114246"/>
                    </a:moveTo>
                    <a:cubicBezTo>
                      <a:pt x="1775269" y="2114246"/>
                      <a:pt x="1777133" y="2115178"/>
                      <a:pt x="1777133" y="2116327"/>
                    </a:cubicBezTo>
                    <a:cubicBezTo>
                      <a:pt x="1777133" y="2117476"/>
                      <a:pt x="1775269" y="2118408"/>
                      <a:pt x="1772971" y="2118408"/>
                    </a:cubicBezTo>
                    <a:cubicBezTo>
                      <a:pt x="1770673" y="2118408"/>
                      <a:pt x="1768809" y="2117476"/>
                      <a:pt x="1768809" y="2116327"/>
                    </a:cubicBezTo>
                    <a:cubicBezTo>
                      <a:pt x="1768809" y="2115178"/>
                      <a:pt x="1770673" y="2114246"/>
                      <a:pt x="1772971" y="2114246"/>
                    </a:cubicBezTo>
                    <a:close/>
                    <a:moveTo>
                      <a:pt x="1402042" y="2105923"/>
                    </a:moveTo>
                    <a:cubicBezTo>
                      <a:pt x="1406926" y="2105923"/>
                      <a:pt x="1410886" y="2109883"/>
                      <a:pt x="1410886" y="2114767"/>
                    </a:cubicBezTo>
                    <a:cubicBezTo>
                      <a:pt x="1410886" y="2119651"/>
                      <a:pt x="1406926" y="2123611"/>
                      <a:pt x="1402042" y="2123611"/>
                    </a:cubicBezTo>
                    <a:cubicBezTo>
                      <a:pt x="1397158" y="2123611"/>
                      <a:pt x="1393198" y="2119651"/>
                      <a:pt x="1393198" y="2114767"/>
                    </a:cubicBezTo>
                    <a:cubicBezTo>
                      <a:pt x="1393198" y="2109883"/>
                      <a:pt x="1397158" y="2105923"/>
                      <a:pt x="1402042" y="2105923"/>
                    </a:cubicBezTo>
                    <a:close/>
                    <a:moveTo>
                      <a:pt x="1001458" y="2105923"/>
                    </a:moveTo>
                    <a:cubicBezTo>
                      <a:pt x="1006342" y="2105923"/>
                      <a:pt x="1010302" y="2110349"/>
                      <a:pt x="1010302" y="2115808"/>
                    </a:cubicBezTo>
                    <a:cubicBezTo>
                      <a:pt x="1010302" y="2121267"/>
                      <a:pt x="1006342" y="2125693"/>
                      <a:pt x="1001458" y="2125693"/>
                    </a:cubicBezTo>
                    <a:cubicBezTo>
                      <a:pt x="996574" y="2125693"/>
                      <a:pt x="992614" y="2121267"/>
                      <a:pt x="992614" y="2115808"/>
                    </a:cubicBezTo>
                    <a:cubicBezTo>
                      <a:pt x="992614" y="2110349"/>
                      <a:pt x="996574" y="2105923"/>
                      <a:pt x="1001458" y="2105923"/>
                    </a:cubicBezTo>
                    <a:close/>
                    <a:moveTo>
                      <a:pt x="750184" y="2096559"/>
                    </a:moveTo>
                    <a:cubicBezTo>
                      <a:pt x="753058" y="2096559"/>
                      <a:pt x="755387" y="2099354"/>
                      <a:pt x="755387" y="2102802"/>
                    </a:cubicBezTo>
                    <a:cubicBezTo>
                      <a:pt x="755387" y="2106250"/>
                      <a:pt x="753058" y="2109045"/>
                      <a:pt x="750184" y="2109045"/>
                    </a:cubicBezTo>
                    <a:cubicBezTo>
                      <a:pt x="747310" y="2109045"/>
                      <a:pt x="744981" y="2106250"/>
                      <a:pt x="744981" y="2102802"/>
                    </a:cubicBezTo>
                    <a:cubicBezTo>
                      <a:pt x="744981" y="2099354"/>
                      <a:pt x="747310" y="2096559"/>
                      <a:pt x="750184" y="2096559"/>
                    </a:cubicBezTo>
                    <a:close/>
                    <a:moveTo>
                      <a:pt x="1654357" y="2093437"/>
                    </a:moveTo>
                    <a:cubicBezTo>
                      <a:pt x="1657805" y="2093437"/>
                      <a:pt x="1660600" y="2096232"/>
                      <a:pt x="1660600" y="2099680"/>
                    </a:cubicBezTo>
                    <a:cubicBezTo>
                      <a:pt x="1660600" y="2103128"/>
                      <a:pt x="1657805" y="2105923"/>
                      <a:pt x="1654357" y="2105923"/>
                    </a:cubicBezTo>
                    <a:cubicBezTo>
                      <a:pt x="1650909" y="2105923"/>
                      <a:pt x="1648114" y="2103128"/>
                      <a:pt x="1648114" y="2099680"/>
                    </a:cubicBezTo>
                    <a:cubicBezTo>
                      <a:pt x="1648114" y="2096232"/>
                      <a:pt x="1650909" y="2093437"/>
                      <a:pt x="1654357" y="2093437"/>
                    </a:cubicBezTo>
                    <a:close/>
                    <a:moveTo>
                      <a:pt x="936949" y="2091356"/>
                    </a:moveTo>
                    <a:cubicBezTo>
                      <a:pt x="941833" y="2091356"/>
                      <a:pt x="945793" y="2094617"/>
                      <a:pt x="945793" y="2098640"/>
                    </a:cubicBezTo>
                    <a:cubicBezTo>
                      <a:pt x="945793" y="2102663"/>
                      <a:pt x="941833" y="2105924"/>
                      <a:pt x="936949" y="2105924"/>
                    </a:cubicBezTo>
                    <a:cubicBezTo>
                      <a:pt x="932065" y="2105924"/>
                      <a:pt x="928105" y="2102663"/>
                      <a:pt x="928105" y="2098640"/>
                    </a:cubicBezTo>
                    <a:cubicBezTo>
                      <a:pt x="928105" y="2094617"/>
                      <a:pt x="932065" y="2091356"/>
                      <a:pt x="936949" y="2091356"/>
                    </a:cubicBezTo>
                    <a:close/>
                    <a:moveTo>
                      <a:pt x="1466551" y="2089275"/>
                    </a:moveTo>
                    <a:cubicBezTo>
                      <a:pt x="1471435" y="2089275"/>
                      <a:pt x="1475395" y="2093002"/>
                      <a:pt x="1475395" y="2097599"/>
                    </a:cubicBezTo>
                    <a:cubicBezTo>
                      <a:pt x="1475395" y="2102196"/>
                      <a:pt x="1471435" y="2105923"/>
                      <a:pt x="1466551" y="2105923"/>
                    </a:cubicBezTo>
                    <a:cubicBezTo>
                      <a:pt x="1461667" y="2105923"/>
                      <a:pt x="1457707" y="2102196"/>
                      <a:pt x="1457707" y="2097599"/>
                    </a:cubicBezTo>
                    <a:cubicBezTo>
                      <a:pt x="1457707" y="2093002"/>
                      <a:pt x="1461667" y="2089275"/>
                      <a:pt x="1466551" y="2089275"/>
                    </a:cubicBezTo>
                    <a:close/>
                    <a:moveTo>
                      <a:pt x="463012" y="2086153"/>
                    </a:moveTo>
                    <a:cubicBezTo>
                      <a:pt x="464161" y="2086153"/>
                      <a:pt x="465093" y="2086852"/>
                      <a:pt x="465093" y="2087714"/>
                    </a:cubicBezTo>
                    <a:cubicBezTo>
                      <a:pt x="465093" y="2088576"/>
                      <a:pt x="464161" y="2089275"/>
                      <a:pt x="463012" y="2089275"/>
                    </a:cubicBezTo>
                    <a:cubicBezTo>
                      <a:pt x="461863" y="2089275"/>
                      <a:pt x="460931" y="2088576"/>
                      <a:pt x="460931" y="2087714"/>
                    </a:cubicBezTo>
                    <a:cubicBezTo>
                      <a:pt x="460931" y="2086852"/>
                      <a:pt x="461863" y="2086153"/>
                      <a:pt x="463012" y="2086153"/>
                    </a:cubicBezTo>
                    <a:close/>
                    <a:moveTo>
                      <a:pt x="2047657" y="2081991"/>
                    </a:moveTo>
                    <a:cubicBezTo>
                      <a:pt x="2048232" y="2081991"/>
                      <a:pt x="2048698" y="2082457"/>
                      <a:pt x="2048698" y="2083032"/>
                    </a:cubicBezTo>
                    <a:cubicBezTo>
                      <a:pt x="2048698" y="2083607"/>
                      <a:pt x="2048232" y="2084073"/>
                      <a:pt x="2047657" y="2084073"/>
                    </a:cubicBezTo>
                    <a:cubicBezTo>
                      <a:pt x="2047082" y="2084073"/>
                      <a:pt x="2046616" y="2083607"/>
                      <a:pt x="2046616" y="2083032"/>
                    </a:cubicBezTo>
                    <a:cubicBezTo>
                      <a:pt x="2046616" y="2082457"/>
                      <a:pt x="2047082" y="2081991"/>
                      <a:pt x="2047657" y="2081991"/>
                    </a:cubicBezTo>
                    <a:close/>
                    <a:moveTo>
                      <a:pt x="1939967" y="2081991"/>
                    </a:moveTo>
                    <a:cubicBezTo>
                      <a:pt x="1941403" y="2081991"/>
                      <a:pt x="1942568" y="2082457"/>
                      <a:pt x="1942568" y="2083032"/>
                    </a:cubicBezTo>
                    <a:cubicBezTo>
                      <a:pt x="1942568" y="2083607"/>
                      <a:pt x="1941403" y="2084073"/>
                      <a:pt x="1939967" y="2084073"/>
                    </a:cubicBezTo>
                    <a:cubicBezTo>
                      <a:pt x="1938531" y="2084073"/>
                      <a:pt x="1937366" y="2083607"/>
                      <a:pt x="1937366" y="2083032"/>
                    </a:cubicBezTo>
                    <a:cubicBezTo>
                      <a:pt x="1937366" y="2082457"/>
                      <a:pt x="1938531" y="2081991"/>
                      <a:pt x="1939967" y="2081991"/>
                    </a:cubicBezTo>
                    <a:close/>
                    <a:moveTo>
                      <a:pt x="575904" y="2078870"/>
                    </a:moveTo>
                    <a:cubicBezTo>
                      <a:pt x="577916" y="2078870"/>
                      <a:pt x="579546" y="2080035"/>
                      <a:pt x="579546" y="2081471"/>
                    </a:cubicBezTo>
                    <a:cubicBezTo>
                      <a:pt x="579546" y="2082907"/>
                      <a:pt x="577916" y="2084072"/>
                      <a:pt x="575904" y="2084072"/>
                    </a:cubicBezTo>
                    <a:cubicBezTo>
                      <a:pt x="573893" y="2084072"/>
                      <a:pt x="572262" y="2082907"/>
                      <a:pt x="572262" y="2081471"/>
                    </a:cubicBezTo>
                    <a:cubicBezTo>
                      <a:pt x="572262" y="2080035"/>
                      <a:pt x="573893" y="2078870"/>
                      <a:pt x="575904" y="2078870"/>
                    </a:cubicBezTo>
                    <a:close/>
                    <a:moveTo>
                      <a:pt x="1828636" y="2071586"/>
                    </a:moveTo>
                    <a:cubicBezTo>
                      <a:pt x="1831221" y="2071586"/>
                      <a:pt x="1833318" y="2073916"/>
                      <a:pt x="1833318" y="2076788"/>
                    </a:cubicBezTo>
                    <a:cubicBezTo>
                      <a:pt x="1833318" y="2079661"/>
                      <a:pt x="1831221" y="2081991"/>
                      <a:pt x="1828636" y="2081991"/>
                    </a:cubicBezTo>
                    <a:cubicBezTo>
                      <a:pt x="1826051" y="2081991"/>
                      <a:pt x="1823954" y="2079661"/>
                      <a:pt x="1823954" y="2076788"/>
                    </a:cubicBezTo>
                    <a:cubicBezTo>
                      <a:pt x="1823954" y="2073916"/>
                      <a:pt x="1826051" y="2071586"/>
                      <a:pt x="1828636" y="2071586"/>
                    </a:cubicBezTo>
                    <a:close/>
                    <a:moveTo>
                      <a:pt x="872439" y="2066385"/>
                    </a:moveTo>
                    <a:cubicBezTo>
                      <a:pt x="877323" y="2066385"/>
                      <a:pt x="881283" y="2070811"/>
                      <a:pt x="881283" y="2076270"/>
                    </a:cubicBezTo>
                    <a:cubicBezTo>
                      <a:pt x="881283" y="2081729"/>
                      <a:pt x="877323" y="2086155"/>
                      <a:pt x="872439" y="2086155"/>
                    </a:cubicBezTo>
                    <a:cubicBezTo>
                      <a:pt x="867555" y="2086155"/>
                      <a:pt x="863595" y="2081729"/>
                      <a:pt x="863595" y="2076270"/>
                    </a:cubicBezTo>
                    <a:cubicBezTo>
                      <a:pt x="863595" y="2070811"/>
                      <a:pt x="867555" y="2066385"/>
                      <a:pt x="872439" y="2066385"/>
                    </a:cubicBezTo>
                    <a:close/>
                    <a:moveTo>
                      <a:pt x="1528980" y="2064304"/>
                    </a:moveTo>
                    <a:cubicBezTo>
                      <a:pt x="1534439" y="2064304"/>
                      <a:pt x="1538865" y="2068730"/>
                      <a:pt x="1538865" y="2074189"/>
                    </a:cubicBezTo>
                    <a:cubicBezTo>
                      <a:pt x="1538865" y="2079648"/>
                      <a:pt x="1534439" y="2084074"/>
                      <a:pt x="1528980" y="2084074"/>
                    </a:cubicBezTo>
                    <a:cubicBezTo>
                      <a:pt x="1523521" y="2084074"/>
                      <a:pt x="1519095" y="2079648"/>
                      <a:pt x="1519095" y="2074189"/>
                    </a:cubicBezTo>
                    <a:cubicBezTo>
                      <a:pt x="1519095" y="2068730"/>
                      <a:pt x="1523521" y="2064304"/>
                      <a:pt x="1528980" y="2064304"/>
                    </a:cubicBezTo>
                    <a:close/>
                    <a:moveTo>
                      <a:pt x="690877" y="2064304"/>
                    </a:moveTo>
                    <a:cubicBezTo>
                      <a:pt x="693749" y="2064304"/>
                      <a:pt x="696079" y="2066400"/>
                      <a:pt x="696079" y="2068986"/>
                    </a:cubicBezTo>
                    <a:cubicBezTo>
                      <a:pt x="696079" y="2071571"/>
                      <a:pt x="693749" y="2073668"/>
                      <a:pt x="690877" y="2073668"/>
                    </a:cubicBezTo>
                    <a:cubicBezTo>
                      <a:pt x="688004" y="2073668"/>
                      <a:pt x="685674" y="2071571"/>
                      <a:pt x="685674" y="2068986"/>
                    </a:cubicBezTo>
                    <a:cubicBezTo>
                      <a:pt x="685674" y="2066400"/>
                      <a:pt x="688004" y="2064304"/>
                      <a:pt x="690877" y="2064304"/>
                    </a:cubicBezTo>
                    <a:close/>
                    <a:moveTo>
                      <a:pt x="1712624" y="2059101"/>
                    </a:moveTo>
                    <a:cubicBezTo>
                      <a:pt x="1716647" y="2059101"/>
                      <a:pt x="1719908" y="2062362"/>
                      <a:pt x="1719908" y="2066385"/>
                    </a:cubicBezTo>
                    <a:cubicBezTo>
                      <a:pt x="1719908" y="2070408"/>
                      <a:pt x="1716647" y="2073669"/>
                      <a:pt x="1712624" y="2073669"/>
                    </a:cubicBezTo>
                    <a:cubicBezTo>
                      <a:pt x="1708601" y="2073669"/>
                      <a:pt x="1705340" y="2070408"/>
                      <a:pt x="1705340" y="2066385"/>
                    </a:cubicBezTo>
                    <a:cubicBezTo>
                      <a:pt x="1705340" y="2062362"/>
                      <a:pt x="1708601" y="2059101"/>
                      <a:pt x="1712624" y="2059101"/>
                    </a:cubicBezTo>
                    <a:close/>
                    <a:moveTo>
                      <a:pt x="1201749" y="2051817"/>
                    </a:moveTo>
                    <a:cubicBezTo>
                      <a:pt x="1208070" y="2051817"/>
                      <a:pt x="1213194" y="2056708"/>
                      <a:pt x="1213194" y="2062742"/>
                    </a:cubicBezTo>
                    <a:cubicBezTo>
                      <a:pt x="1213194" y="2068776"/>
                      <a:pt x="1208070" y="2073667"/>
                      <a:pt x="1201749" y="2073667"/>
                    </a:cubicBezTo>
                    <a:cubicBezTo>
                      <a:pt x="1195428" y="2073667"/>
                      <a:pt x="1190304" y="2068776"/>
                      <a:pt x="1190304" y="2062742"/>
                    </a:cubicBezTo>
                    <a:cubicBezTo>
                      <a:pt x="1190304" y="2056708"/>
                      <a:pt x="1195428" y="2051817"/>
                      <a:pt x="1201749" y="2051817"/>
                    </a:cubicBezTo>
                    <a:close/>
                    <a:moveTo>
                      <a:pt x="1268340" y="2049737"/>
                    </a:moveTo>
                    <a:cubicBezTo>
                      <a:pt x="1274661" y="2049737"/>
                      <a:pt x="1279785" y="2054628"/>
                      <a:pt x="1279785" y="2060662"/>
                    </a:cubicBezTo>
                    <a:cubicBezTo>
                      <a:pt x="1279785" y="2066696"/>
                      <a:pt x="1274661" y="2071587"/>
                      <a:pt x="1268340" y="2071587"/>
                    </a:cubicBezTo>
                    <a:cubicBezTo>
                      <a:pt x="1262019" y="2071587"/>
                      <a:pt x="1256895" y="2066696"/>
                      <a:pt x="1256895" y="2060662"/>
                    </a:cubicBezTo>
                    <a:cubicBezTo>
                      <a:pt x="1256895" y="2054628"/>
                      <a:pt x="1262019" y="2049737"/>
                      <a:pt x="1268340" y="2049737"/>
                    </a:cubicBezTo>
                    <a:close/>
                    <a:moveTo>
                      <a:pt x="1134639" y="2049736"/>
                    </a:moveTo>
                    <a:cubicBezTo>
                      <a:pt x="1140673" y="2049736"/>
                      <a:pt x="1145564" y="2054627"/>
                      <a:pt x="1145564" y="2060661"/>
                    </a:cubicBezTo>
                    <a:cubicBezTo>
                      <a:pt x="1145564" y="2066695"/>
                      <a:pt x="1140673" y="2071586"/>
                      <a:pt x="1134639" y="2071586"/>
                    </a:cubicBezTo>
                    <a:cubicBezTo>
                      <a:pt x="1128605" y="2071586"/>
                      <a:pt x="1123714" y="2066695"/>
                      <a:pt x="1123714" y="2060661"/>
                    </a:cubicBezTo>
                    <a:cubicBezTo>
                      <a:pt x="1123714" y="2054627"/>
                      <a:pt x="1128605" y="2049736"/>
                      <a:pt x="1134639" y="2049736"/>
                    </a:cubicBezTo>
                    <a:close/>
                    <a:moveTo>
                      <a:pt x="811572" y="2042454"/>
                    </a:moveTo>
                    <a:cubicBezTo>
                      <a:pt x="815595" y="2042454"/>
                      <a:pt x="818856" y="2045715"/>
                      <a:pt x="818856" y="2049738"/>
                    </a:cubicBezTo>
                    <a:cubicBezTo>
                      <a:pt x="818856" y="2053761"/>
                      <a:pt x="815595" y="2057022"/>
                      <a:pt x="811572" y="2057022"/>
                    </a:cubicBezTo>
                    <a:cubicBezTo>
                      <a:pt x="807549" y="2057022"/>
                      <a:pt x="804288" y="2053761"/>
                      <a:pt x="804288" y="2049738"/>
                    </a:cubicBezTo>
                    <a:cubicBezTo>
                      <a:pt x="804288" y="2045715"/>
                      <a:pt x="807549" y="2042454"/>
                      <a:pt x="811572" y="2042454"/>
                    </a:cubicBezTo>
                    <a:close/>
                    <a:moveTo>
                      <a:pt x="1068049" y="2042453"/>
                    </a:moveTo>
                    <a:cubicBezTo>
                      <a:pt x="1074083" y="2042453"/>
                      <a:pt x="1078974" y="2046879"/>
                      <a:pt x="1078974" y="2052338"/>
                    </a:cubicBezTo>
                    <a:cubicBezTo>
                      <a:pt x="1078974" y="2057797"/>
                      <a:pt x="1074083" y="2062223"/>
                      <a:pt x="1068049" y="2062223"/>
                    </a:cubicBezTo>
                    <a:cubicBezTo>
                      <a:pt x="1062015" y="2062223"/>
                      <a:pt x="1057124" y="2057797"/>
                      <a:pt x="1057124" y="2052338"/>
                    </a:cubicBezTo>
                    <a:cubicBezTo>
                      <a:pt x="1057124" y="2046879"/>
                      <a:pt x="1062015" y="2042453"/>
                      <a:pt x="1068049" y="2042453"/>
                    </a:cubicBezTo>
                    <a:close/>
                    <a:moveTo>
                      <a:pt x="412549" y="2042453"/>
                    </a:moveTo>
                    <a:cubicBezTo>
                      <a:pt x="413411" y="2042453"/>
                      <a:pt x="414110" y="2042919"/>
                      <a:pt x="414110" y="2043494"/>
                    </a:cubicBezTo>
                    <a:cubicBezTo>
                      <a:pt x="414110" y="2044069"/>
                      <a:pt x="413411" y="2044535"/>
                      <a:pt x="412549" y="2044535"/>
                    </a:cubicBezTo>
                    <a:cubicBezTo>
                      <a:pt x="411687" y="2044535"/>
                      <a:pt x="410988" y="2044069"/>
                      <a:pt x="410988" y="2043494"/>
                    </a:cubicBezTo>
                    <a:cubicBezTo>
                      <a:pt x="410988" y="2042919"/>
                      <a:pt x="411687" y="2042453"/>
                      <a:pt x="412549" y="2042453"/>
                    </a:cubicBezTo>
                    <a:close/>
                    <a:moveTo>
                      <a:pt x="1335451" y="2039332"/>
                    </a:moveTo>
                    <a:cubicBezTo>
                      <a:pt x="1341485" y="2039332"/>
                      <a:pt x="1346376" y="2044456"/>
                      <a:pt x="1346376" y="2050777"/>
                    </a:cubicBezTo>
                    <a:cubicBezTo>
                      <a:pt x="1346376" y="2057098"/>
                      <a:pt x="1341485" y="2062222"/>
                      <a:pt x="1335451" y="2062222"/>
                    </a:cubicBezTo>
                    <a:cubicBezTo>
                      <a:pt x="1329417" y="2062222"/>
                      <a:pt x="1324526" y="2057098"/>
                      <a:pt x="1324526" y="2050777"/>
                    </a:cubicBezTo>
                    <a:cubicBezTo>
                      <a:pt x="1324526" y="2044456"/>
                      <a:pt x="1329417" y="2039332"/>
                      <a:pt x="1335451" y="2039332"/>
                    </a:cubicBezTo>
                    <a:close/>
                    <a:moveTo>
                      <a:pt x="1591409" y="2037251"/>
                    </a:moveTo>
                    <a:cubicBezTo>
                      <a:pt x="1596868" y="2037251"/>
                      <a:pt x="1601294" y="2041677"/>
                      <a:pt x="1601294" y="2047136"/>
                    </a:cubicBezTo>
                    <a:cubicBezTo>
                      <a:pt x="1601294" y="2052595"/>
                      <a:pt x="1596868" y="2057021"/>
                      <a:pt x="1591409" y="2057021"/>
                    </a:cubicBezTo>
                    <a:cubicBezTo>
                      <a:pt x="1585950" y="2057021"/>
                      <a:pt x="1581524" y="2052595"/>
                      <a:pt x="1581524" y="2047136"/>
                    </a:cubicBezTo>
                    <a:cubicBezTo>
                      <a:pt x="1581524" y="2041677"/>
                      <a:pt x="1585950" y="2037251"/>
                      <a:pt x="1591409" y="2037251"/>
                    </a:cubicBezTo>
                    <a:close/>
                    <a:moveTo>
                      <a:pt x="522839" y="2037251"/>
                    </a:moveTo>
                    <a:cubicBezTo>
                      <a:pt x="524275" y="2037251"/>
                      <a:pt x="525440" y="2038416"/>
                      <a:pt x="525440" y="2039852"/>
                    </a:cubicBezTo>
                    <a:cubicBezTo>
                      <a:pt x="525440" y="2041288"/>
                      <a:pt x="524275" y="2042453"/>
                      <a:pt x="522839" y="2042453"/>
                    </a:cubicBezTo>
                    <a:cubicBezTo>
                      <a:pt x="521403" y="2042453"/>
                      <a:pt x="520238" y="2041288"/>
                      <a:pt x="520238" y="2039852"/>
                    </a:cubicBezTo>
                    <a:cubicBezTo>
                      <a:pt x="520238" y="2038416"/>
                      <a:pt x="521403" y="2037251"/>
                      <a:pt x="522839" y="2037251"/>
                    </a:cubicBezTo>
                    <a:close/>
                    <a:moveTo>
                      <a:pt x="1989389" y="2034129"/>
                    </a:moveTo>
                    <a:cubicBezTo>
                      <a:pt x="1990538" y="2034129"/>
                      <a:pt x="1991470" y="2034828"/>
                      <a:pt x="1991470" y="2035690"/>
                    </a:cubicBezTo>
                    <a:cubicBezTo>
                      <a:pt x="1991470" y="2036552"/>
                      <a:pt x="1990538" y="2037251"/>
                      <a:pt x="1989389" y="2037251"/>
                    </a:cubicBezTo>
                    <a:cubicBezTo>
                      <a:pt x="1988240" y="2037251"/>
                      <a:pt x="1987308" y="2036552"/>
                      <a:pt x="1987308" y="2035690"/>
                    </a:cubicBezTo>
                    <a:cubicBezTo>
                      <a:pt x="1987308" y="2034828"/>
                      <a:pt x="1988240" y="2034129"/>
                      <a:pt x="1989389" y="2034129"/>
                    </a:cubicBezTo>
                    <a:close/>
                    <a:moveTo>
                      <a:pt x="1880660" y="2032048"/>
                    </a:moveTo>
                    <a:cubicBezTo>
                      <a:pt x="1882096" y="2032048"/>
                      <a:pt x="1883261" y="2033213"/>
                      <a:pt x="1883261" y="2034649"/>
                    </a:cubicBezTo>
                    <a:cubicBezTo>
                      <a:pt x="1883261" y="2036085"/>
                      <a:pt x="1882096" y="2037250"/>
                      <a:pt x="1880660" y="2037250"/>
                    </a:cubicBezTo>
                    <a:cubicBezTo>
                      <a:pt x="1879224" y="2037250"/>
                      <a:pt x="1878059" y="2036085"/>
                      <a:pt x="1878059" y="2034649"/>
                    </a:cubicBezTo>
                    <a:cubicBezTo>
                      <a:pt x="1878059" y="2033213"/>
                      <a:pt x="1879224" y="2032048"/>
                      <a:pt x="1880660" y="2032048"/>
                    </a:cubicBezTo>
                    <a:close/>
                    <a:moveTo>
                      <a:pt x="635211" y="2029968"/>
                    </a:moveTo>
                    <a:cubicBezTo>
                      <a:pt x="637223" y="2029968"/>
                      <a:pt x="638853" y="2031599"/>
                      <a:pt x="638853" y="2033610"/>
                    </a:cubicBezTo>
                    <a:cubicBezTo>
                      <a:pt x="638853" y="2035622"/>
                      <a:pt x="637223" y="2037252"/>
                      <a:pt x="635211" y="2037252"/>
                    </a:cubicBezTo>
                    <a:cubicBezTo>
                      <a:pt x="633200" y="2037252"/>
                      <a:pt x="631569" y="2035622"/>
                      <a:pt x="631569" y="2033610"/>
                    </a:cubicBezTo>
                    <a:cubicBezTo>
                      <a:pt x="631569" y="2031599"/>
                      <a:pt x="633200" y="2029968"/>
                      <a:pt x="635211" y="2029968"/>
                    </a:cubicBezTo>
                    <a:close/>
                    <a:moveTo>
                      <a:pt x="1002499" y="2029967"/>
                    </a:moveTo>
                    <a:cubicBezTo>
                      <a:pt x="1007958" y="2029967"/>
                      <a:pt x="1012384" y="2034393"/>
                      <a:pt x="1012384" y="2039852"/>
                    </a:cubicBezTo>
                    <a:cubicBezTo>
                      <a:pt x="1012384" y="2045311"/>
                      <a:pt x="1007958" y="2049737"/>
                      <a:pt x="1002499" y="2049737"/>
                    </a:cubicBezTo>
                    <a:cubicBezTo>
                      <a:pt x="997040" y="2049737"/>
                      <a:pt x="992614" y="2045311"/>
                      <a:pt x="992614" y="2039852"/>
                    </a:cubicBezTo>
                    <a:cubicBezTo>
                      <a:pt x="992614" y="2034393"/>
                      <a:pt x="997040" y="2029967"/>
                      <a:pt x="1002499" y="2029967"/>
                    </a:cubicBezTo>
                    <a:close/>
                    <a:moveTo>
                      <a:pt x="1402042" y="2026847"/>
                    </a:moveTo>
                    <a:cubicBezTo>
                      <a:pt x="1408076" y="2026847"/>
                      <a:pt x="1412967" y="2031971"/>
                      <a:pt x="1412967" y="2038292"/>
                    </a:cubicBezTo>
                    <a:cubicBezTo>
                      <a:pt x="1412967" y="2044613"/>
                      <a:pt x="1408076" y="2049737"/>
                      <a:pt x="1402042" y="2049737"/>
                    </a:cubicBezTo>
                    <a:cubicBezTo>
                      <a:pt x="1396008" y="2049737"/>
                      <a:pt x="1391117" y="2044613"/>
                      <a:pt x="1391117" y="2038292"/>
                    </a:cubicBezTo>
                    <a:cubicBezTo>
                      <a:pt x="1391117" y="2031971"/>
                      <a:pt x="1396008" y="2026847"/>
                      <a:pt x="1402042" y="2026847"/>
                    </a:cubicBezTo>
                    <a:close/>
                    <a:moveTo>
                      <a:pt x="1766729" y="2019563"/>
                    </a:moveTo>
                    <a:cubicBezTo>
                      <a:pt x="1770752" y="2019563"/>
                      <a:pt x="1774013" y="2023523"/>
                      <a:pt x="1774013" y="2028407"/>
                    </a:cubicBezTo>
                    <a:cubicBezTo>
                      <a:pt x="1774013" y="2033291"/>
                      <a:pt x="1770752" y="2037251"/>
                      <a:pt x="1766729" y="2037251"/>
                    </a:cubicBezTo>
                    <a:cubicBezTo>
                      <a:pt x="1762706" y="2037251"/>
                      <a:pt x="1759445" y="2033291"/>
                      <a:pt x="1759445" y="2028407"/>
                    </a:cubicBezTo>
                    <a:cubicBezTo>
                      <a:pt x="1759445" y="2023523"/>
                      <a:pt x="1762706" y="2019563"/>
                      <a:pt x="1766729" y="2019563"/>
                    </a:cubicBezTo>
                    <a:close/>
                    <a:moveTo>
                      <a:pt x="751224" y="2012280"/>
                    </a:moveTo>
                    <a:cubicBezTo>
                      <a:pt x="754672" y="2012280"/>
                      <a:pt x="757467" y="2015075"/>
                      <a:pt x="757467" y="2018523"/>
                    </a:cubicBezTo>
                    <a:cubicBezTo>
                      <a:pt x="757467" y="2021971"/>
                      <a:pt x="754672" y="2024766"/>
                      <a:pt x="751224" y="2024766"/>
                    </a:cubicBezTo>
                    <a:cubicBezTo>
                      <a:pt x="747776" y="2024766"/>
                      <a:pt x="744981" y="2021971"/>
                      <a:pt x="744981" y="2018523"/>
                    </a:cubicBezTo>
                    <a:cubicBezTo>
                      <a:pt x="744981" y="2015075"/>
                      <a:pt x="747776" y="2012280"/>
                      <a:pt x="751224" y="2012280"/>
                    </a:cubicBezTo>
                    <a:close/>
                    <a:moveTo>
                      <a:pt x="936948" y="2012279"/>
                    </a:moveTo>
                    <a:cubicBezTo>
                      <a:pt x="941832" y="2012279"/>
                      <a:pt x="945792" y="2016239"/>
                      <a:pt x="945792" y="2021123"/>
                    </a:cubicBezTo>
                    <a:cubicBezTo>
                      <a:pt x="945792" y="2026007"/>
                      <a:pt x="941832" y="2029967"/>
                      <a:pt x="936948" y="2029967"/>
                    </a:cubicBezTo>
                    <a:cubicBezTo>
                      <a:pt x="932064" y="2029967"/>
                      <a:pt x="928104" y="2026007"/>
                      <a:pt x="928104" y="2021123"/>
                    </a:cubicBezTo>
                    <a:cubicBezTo>
                      <a:pt x="928104" y="2016239"/>
                      <a:pt x="932064" y="2012279"/>
                      <a:pt x="936948" y="2012279"/>
                    </a:cubicBezTo>
                    <a:close/>
                    <a:moveTo>
                      <a:pt x="1650716" y="2007078"/>
                    </a:moveTo>
                    <a:cubicBezTo>
                      <a:pt x="1656175" y="2007078"/>
                      <a:pt x="1660601" y="2011038"/>
                      <a:pt x="1660601" y="2015922"/>
                    </a:cubicBezTo>
                    <a:cubicBezTo>
                      <a:pt x="1660601" y="2020806"/>
                      <a:pt x="1656175" y="2024766"/>
                      <a:pt x="1650716" y="2024766"/>
                    </a:cubicBezTo>
                    <a:cubicBezTo>
                      <a:pt x="1645257" y="2024766"/>
                      <a:pt x="1640831" y="2020806"/>
                      <a:pt x="1640831" y="2015922"/>
                    </a:cubicBezTo>
                    <a:cubicBezTo>
                      <a:pt x="1640831" y="2011038"/>
                      <a:pt x="1645257" y="2007078"/>
                      <a:pt x="1650716" y="2007078"/>
                    </a:cubicBezTo>
                    <a:close/>
                    <a:moveTo>
                      <a:pt x="1466551" y="2007078"/>
                    </a:moveTo>
                    <a:cubicBezTo>
                      <a:pt x="1472585" y="2007078"/>
                      <a:pt x="1477476" y="2012202"/>
                      <a:pt x="1477476" y="2018523"/>
                    </a:cubicBezTo>
                    <a:cubicBezTo>
                      <a:pt x="1477476" y="2024844"/>
                      <a:pt x="1472585" y="2029968"/>
                      <a:pt x="1466551" y="2029968"/>
                    </a:cubicBezTo>
                    <a:cubicBezTo>
                      <a:pt x="1460517" y="2029968"/>
                      <a:pt x="1455626" y="2024844"/>
                      <a:pt x="1455626" y="2018523"/>
                    </a:cubicBezTo>
                    <a:cubicBezTo>
                      <a:pt x="1455626" y="2012202"/>
                      <a:pt x="1460517" y="2007078"/>
                      <a:pt x="1466551" y="2007078"/>
                    </a:cubicBezTo>
                    <a:close/>
                    <a:moveTo>
                      <a:pt x="471856" y="1992510"/>
                    </a:moveTo>
                    <a:cubicBezTo>
                      <a:pt x="473868" y="1992510"/>
                      <a:pt x="475498" y="1993675"/>
                      <a:pt x="475498" y="1995111"/>
                    </a:cubicBezTo>
                    <a:cubicBezTo>
                      <a:pt x="475498" y="1996547"/>
                      <a:pt x="473868" y="1997712"/>
                      <a:pt x="471856" y="1997712"/>
                    </a:cubicBezTo>
                    <a:cubicBezTo>
                      <a:pt x="469845" y="1997712"/>
                      <a:pt x="468214" y="1996547"/>
                      <a:pt x="468214" y="1995111"/>
                    </a:cubicBezTo>
                    <a:cubicBezTo>
                      <a:pt x="468214" y="1993675"/>
                      <a:pt x="469845" y="1992510"/>
                      <a:pt x="471856" y="1992510"/>
                    </a:cubicBezTo>
                    <a:close/>
                    <a:moveTo>
                      <a:pt x="366768" y="1992510"/>
                    </a:moveTo>
                    <a:cubicBezTo>
                      <a:pt x="368204" y="1992510"/>
                      <a:pt x="369369" y="1993675"/>
                      <a:pt x="369369" y="1995111"/>
                    </a:cubicBezTo>
                    <a:cubicBezTo>
                      <a:pt x="369369" y="1996547"/>
                      <a:pt x="368204" y="1997712"/>
                      <a:pt x="366768" y="1997712"/>
                    </a:cubicBezTo>
                    <a:cubicBezTo>
                      <a:pt x="365332" y="1997712"/>
                      <a:pt x="364167" y="1996547"/>
                      <a:pt x="364167" y="1995111"/>
                    </a:cubicBezTo>
                    <a:cubicBezTo>
                      <a:pt x="364167" y="1993675"/>
                      <a:pt x="365332" y="1992510"/>
                      <a:pt x="366768" y="1992510"/>
                    </a:cubicBezTo>
                    <a:close/>
                    <a:moveTo>
                      <a:pt x="581627" y="1987309"/>
                    </a:moveTo>
                    <a:cubicBezTo>
                      <a:pt x="584501" y="1987309"/>
                      <a:pt x="586830" y="1989638"/>
                      <a:pt x="586830" y="1992512"/>
                    </a:cubicBezTo>
                    <a:cubicBezTo>
                      <a:pt x="586830" y="1995386"/>
                      <a:pt x="584501" y="1997715"/>
                      <a:pt x="581627" y="1997715"/>
                    </a:cubicBezTo>
                    <a:cubicBezTo>
                      <a:pt x="578753" y="1997715"/>
                      <a:pt x="576424" y="1995386"/>
                      <a:pt x="576424" y="1992512"/>
                    </a:cubicBezTo>
                    <a:cubicBezTo>
                      <a:pt x="576424" y="1989638"/>
                      <a:pt x="578753" y="1987309"/>
                      <a:pt x="581627" y="1987309"/>
                    </a:cubicBezTo>
                    <a:close/>
                    <a:moveTo>
                      <a:pt x="2035171" y="1985227"/>
                    </a:moveTo>
                    <a:cubicBezTo>
                      <a:pt x="2035746" y="1985227"/>
                      <a:pt x="2036212" y="1986392"/>
                      <a:pt x="2036212" y="1987828"/>
                    </a:cubicBezTo>
                    <a:cubicBezTo>
                      <a:pt x="2036212" y="1989264"/>
                      <a:pt x="2035746" y="1990429"/>
                      <a:pt x="2035171" y="1990429"/>
                    </a:cubicBezTo>
                    <a:cubicBezTo>
                      <a:pt x="2034596" y="1990429"/>
                      <a:pt x="2034130" y="1989264"/>
                      <a:pt x="2034130" y="1987828"/>
                    </a:cubicBezTo>
                    <a:cubicBezTo>
                      <a:pt x="2034130" y="1986392"/>
                      <a:pt x="2034596" y="1985227"/>
                      <a:pt x="2035171" y="1985227"/>
                    </a:cubicBezTo>
                    <a:close/>
                    <a:moveTo>
                      <a:pt x="1930083" y="1985227"/>
                    </a:moveTo>
                    <a:cubicBezTo>
                      <a:pt x="1932955" y="1985227"/>
                      <a:pt x="1935285" y="1986858"/>
                      <a:pt x="1935285" y="1988869"/>
                    </a:cubicBezTo>
                    <a:cubicBezTo>
                      <a:pt x="1935285" y="1990881"/>
                      <a:pt x="1932955" y="1992511"/>
                      <a:pt x="1930083" y="1992511"/>
                    </a:cubicBezTo>
                    <a:cubicBezTo>
                      <a:pt x="1927210" y="1992511"/>
                      <a:pt x="1924880" y="1990881"/>
                      <a:pt x="1924880" y="1988869"/>
                    </a:cubicBezTo>
                    <a:cubicBezTo>
                      <a:pt x="1924880" y="1986858"/>
                      <a:pt x="1927210" y="1985227"/>
                      <a:pt x="1930083" y="1985227"/>
                    </a:cubicBezTo>
                    <a:close/>
                    <a:moveTo>
                      <a:pt x="875040" y="1985227"/>
                    </a:moveTo>
                    <a:cubicBezTo>
                      <a:pt x="881361" y="1985227"/>
                      <a:pt x="886485" y="1990118"/>
                      <a:pt x="886485" y="1996152"/>
                    </a:cubicBezTo>
                    <a:cubicBezTo>
                      <a:pt x="886485" y="2002186"/>
                      <a:pt x="881361" y="2007077"/>
                      <a:pt x="875040" y="2007077"/>
                    </a:cubicBezTo>
                    <a:cubicBezTo>
                      <a:pt x="868719" y="2007077"/>
                      <a:pt x="863595" y="2002186"/>
                      <a:pt x="863595" y="1996152"/>
                    </a:cubicBezTo>
                    <a:cubicBezTo>
                      <a:pt x="863595" y="1990118"/>
                      <a:pt x="868719" y="1985227"/>
                      <a:pt x="875040" y="1985227"/>
                    </a:cubicBezTo>
                    <a:close/>
                    <a:moveTo>
                      <a:pt x="1528459" y="1980025"/>
                    </a:moveTo>
                    <a:cubicBezTo>
                      <a:pt x="1535929" y="1980025"/>
                      <a:pt x="1541985" y="1986081"/>
                      <a:pt x="1541985" y="1993551"/>
                    </a:cubicBezTo>
                    <a:cubicBezTo>
                      <a:pt x="1541985" y="2001021"/>
                      <a:pt x="1535929" y="2007077"/>
                      <a:pt x="1528459" y="2007077"/>
                    </a:cubicBezTo>
                    <a:cubicBezTo>
                      <a:pt x="1520989" y="2007077"/>
                      <a:pt x="1514933" y="2001021"/>
                      <a:pt x="1514933" y="1993551"/>
                    </a:cubicBezTo>
                    <a:cubicBezTo>
                      <a:pt x="1514933" y="1986081"/>
                      <a:pt x="1520989" y="1980025"/>
                      <a:pt x="1528459" y="1980025"/>
                    </a:cubicBezTo>
                    <a:close/>
                    <a:moveTo>
                      <a:pt x="1821354" y="1977944"/>
                    </a:moveTo>
                    <a:cubicBezTo>
                      <a:pt x="1826813" y="1977944"/>
                      <a:pt x="1831239" y="1982370"/>
                      <a:pt x="1831239" y="1987829"/>
                    </a:cubicBezTo>
                    <a:cubicBezTo>
                      <a:pt x="1831239" y="1993288"/>
                      <a:pt x="1826813" y="1997714"/>
                      <a:pt x="1821354" y="1997714"/>
                    </a:cubicBezTo>
                    <a:cubicBezTo>
                      <a:pt x="1815895" y="1997714"/>
                      <a:pt x="1811469" y="1993288"/>
                      <a:pt x="1811469" y="1987829"/>
                    </a:cubicBezTo>
                    <a:cubicBezTo>
                      <a:pt x="1811469" y="1982370"/>
                      <a:pt x="1815895" y="1977944"/>
                      <a:pt x="1821354" y="1977944"/>
                    </a:cubicBezTo>
                    <a:close/>
                    <a:moveTo>
                      <a:pt x="693998" y="1977944"/>
                    </a:moveTo>
                    <a:cubicBezTo>
                      <a:pt x="697446" y="1977944"/>
                      <a:pt x="700241" y="1980739"/>
                      <a:pt x="700241" y="1984187"/>
                    </a:cubicBezTo>
                    <a:cubicBezTo>
                      <a:pt x="700241" y="1987635"/>
                      <a:pt x="697446" y="1990430"/>
                      <a:pt x="693998" y="1990430"/>
                    </a:cubicBezTo>
                    <a:cubicBezTo>
                      <a:pt x="690550" y="1990430"/>
                      <a:pt x="687755" y="1987635"/>
                      <a:pt x="687755" y="1984187"/>
                    </a:cubicBezTo>
                    <a:cubicBezTo>
                      <a:pt x="687755" y="1980739"/>
                      <a:pt x="690550" y="1977944"/>
                      <a:pt x="693998" y="1977944"/>
                    </a:cubicBezTo>
                    <a:close/>
                    <a:moveTo>
                      <a:pt x="1200189" y="1972741"/>
                    </a:moveTo>
                    <a:cubicBezTo>
                      <a:pt x="1208521" y="1972741"/>
                      <a:pt x="1215276" y="1979263"/>
                      <a:pt x="1215276" y="1987308"/>
                    </a:cubicBezTo>
                    <a:cubicBezTo>
                      <a:pt x="1215276" y="1995353"/>
                      <a:pt x="1208521" y="2001875"/>
                      <a:pt x="1200189" y="2001875"/>
                    </a:cubicBezTo>
                    <a:cubicBezTo>
                      <a:pt x="1191857" y="2001875"/>
                      <a:pt x="1185102" y="1995353"/>
                      <a:pt x="1185102" y="1987308"/>
                    </a:cubicBezTo>
                    <a:cubicBezTo>
                      <a:pt x="1185102" y="1979263"/>
                      <a:pt x="1191857" y="1972741"/>
                      <a:pt x="1200189" y="1972741"/>
                    </a:cubicBezTo>
                    <a:close/>
                    <a:moveTo>
                      <a:pt x="1268340" y="1970660"/>
                    </a:moveTo>
                    <a:cubicBezTo>
                      <a:pt x="1275810" y="1970660"/>
                      <a:pt x="1281866" y="1977182"/>
                      <a:pt x="1281866" y="1985227"/>
                    </a:cubicBezTo>
                    <a:cubicBezTo>
                      <a:pt x="1281866" y="1993272"/>
                      <a:pt x="1275810" y="1999794"/>
                      <a:pt x="1268340" y="1999794"/>
                    </a:cubicBezTo>
                    <a:cubicBezTo>
                      <a:pt x="1260870" y="1999794"/>
                      <a:pt x="1254814" y="1993272"/>
                      <a:pt x="1254814" y="1985227"/>
                    </a:cubicBezTo>
                    <a:cubicBezTo>
                      <a:pt x="1254814" y="1977182"/>
                      <a:pt x="1260870" y="1970660"/>
                      <a:pt x="1268340" y="1970660"/>
                    </a:cubicBezTo>
                    <a:close/>
                    <a:moveTo>
                      <a:pt x="1133599" y="1970660"/>
                    </a:moveTo>
                    <a:cubicBezTo>
                      <a:pt x="1141931" y="1970660"/>
                      <a:pt x="1148686" y="1977182"/>
                      <a:pt x="1148686" y="1985227"/>
                    </a:cubicBezTo>
                    <a:cubicBezTo>
                      <a:pt x="1148686" y="1993272"/>
                      <a:pt x="1141931" y="1999794"/>
                      <a:pt x="1133599" y="1999794"/>
                    </a:cubicBezTo>
                    <a:cubicBezTo>
                      <a:pt x="1125267" y="1999794"/>
                      <a:pt x="1118512" y="1993272"/>
                      <a:pt x="1118512" y="1985227"/>
                    </a:cubicBezTo>
                    <a:cubicBezTo>
                      <a:pt x="1118512" y="1977182"/>
                      <a:pt x="1125267" y="1970660"/>
                      <a:pt x="1133599" y="1970660"/>
                    </a:cubicBezTo>
                    <a:close/>
                    <a:moveTo>
                      <a:pt x="1706381" y="1967540"/>
                    </a:moveTo>
                    <a:cubicBezTo>
                      <a:pt x="1712702" y="1967540"/>
                      <a:pt x="1717826" y="1972664"/>
                      <a:pt x="1717826" y="1978985"/>
                    </a:cubicBezTo>
                    <a:cubicBezTo>
                      <a:pt x="1717826" y="1985306"/>
                      <a:pt x="1712702" y="1990430"/>
                      <a:pt x="1706381" y="1990430"/>
                    </a:cubicBezTo>
                    <a:cubicBezTo>
                      <a:pt x="1700060" y="1990430"/>
                      <a:pt x="1694936" y="1985306"/>
                      <a:pt x="1694936" y="1978985"/>
                    </a:cubicBezTo>
                    <a:cubicBezTo>
                      <a:pt x="1694936" y="1972664"/>
                      <a:pt x="1700060" y="1967540"/>
                      <a:pt x="1706381" y="1967540"/>
                    </a:cubicBezTo>
                    <a:close/>
                    <a:moveTo>
                      <a:pt x="1068049" y="1962336"/>
                    </a:moveTo>
                    <a:cubicBezTo>
                      <a:pt x="1075807" y="1962336"/>
                      <a:pt x="1082096" y="1968625"/>
                      <a:pt x="1082096" y="1976383"/>
                    </a:cubicBezTo>
                    <a:cubicBezTo>
                      <a:pt x="1082096" y="1984141"/>
                      <a:pt x="1075807" y="1990430"/>
                      <a:pt x="1068049" y="1990430"/>
                    </a:cubicBezTo>
                    <a:cubicBezTo>
                      <a:pt x="1060291" y="1990430"/>
                      <a:pt x="1054002" y="1984141"/>
                      <a:pt x="1054002" y="1976383"/>
                    </a:cubicBezTo>
                    <a:cubicBezTo>
                      <a:pt x="1054002" y="1968625"/>
                      <a:pt x="1060291" y="1962336"/>
                      <a:pt x="1068049" y="1962336"/>
                    </a:cubicBezTo>
                    <a:close/>
                    <a:moveTo>
                      <a:pt x="1334930" y="1960255"/>
                    </a:moveTo>
                    <a:cubicBezTo>
                      <a:pt x="1342400" y="1960255"/>
                      <a:pt x="1348456" y="1967010"/>
                      <a:pt x="1348456" y="1975342"/>
                    </a:cubicBezTo>
                    <a:cubicBezTo>
                      <a:pt x="1348456" y="1983674"/>
                      <a:pt x="1342400" y="1990429"/>
                      <a:pt x="1334930" y="1990429"/>
                    </a:cubicBezTo>
                    <a:cubicBezTo>
                      <a:pt x="1327460" y="1990429"/>
                      <a:pt x="1321404" y="1983674"/>
                      <a:pt x="1321404" y="1975342"/>
                    </a:cubicBezTo>
                    <a:cubicBezTo>
                      <a:pt x="1321404" y="1967010"/>
                      <a:pt x="1327460" y="1960255"/>
                      <a:pt x="1334930" y="1960255"/>
                    </a:cubicBezTo>
                    <a:close/>
                    <a:moveTo>
                      <a:pt x="814173" y="1958174"/>
                    </a:moveTo>
                    <a:cubicBezTo>
                      <a:pt x="819632" y="1958174"/>
                      <a:pt x="824058" y="1962600"/>
                      <a:pt x="824058" y="1968059"/>
                    </a:cubicBezTo>
                    <a:cubicBezTo>
                      <a:pt x="824058" y="1973518"/>
                      <a:pt x="819632" y="1977944"/>
                      <a:pt x="814173" y="1977944"/>
                    </a:cubicBezTo>
                    <a:cubicBezTo>
                      <a:pt x="808714" y="1977944"/>
                      <a:pt x="804288" y="1973518"/>
                      <a:pt x="804288" y="1968059"/>
                    </a:cubicBezTo>
                    <a:cubicBezTo>
                      <a:pt x="804288" y="1962600"/>
                      <a:pt x="808714" y="1958174"/>
                      <a:pt x="814173" y="1958174"/>
                    </a:cubicBezTo>
                    <a:close/>
                    <a:moveTo>
                      <a:pt x="1587766" y="1950892"/>
                    </a:moveTo>
                    <a:cubicBezTo>
                      <a:pt x="1595236" y="1950892"/>
                      <a:pt x="1601292" y="1956948"/>
                      <a:pt x="1601292" y="1964418"/>
                    </a:cubicBezTo>
                    <a:cubicBezTo>
                      <a:pt x="1601292" y="1971888"/>
                      <a:pt x="1595236" y="1977944"/>
                      <a:pt x="1587766" y="1977944"/>
                    </a:cubicBezTo>
                    <a:cubicBezTo>
                      <a:pt x="1580296" y="1977944"/>
                      <a:pt x="1574240" y="1971888"/>
                      <a:pt x="1574240" y="1964418"/>
                    </a:cubicBezTo>
                    <a:cubicBezTo>
                      <a:pt x="1574240" y="1956948"/>
                      <a:pt x="1580296" y="1950892"/>
                      <a:pt x="1587766" y="1950892"/>
                    </a:cubicBezTo>
                    <a:close/>
                    <a:moveTo>
                      <a:pt x="1002499" y="1950891"/>
                    </a:moveTo>
                    <a:cubicBezTo>
                      <a:pt x="1009108" y="1950891"/>
                      <a:pt x="1014465" y="1956248"/>
                      <a:pt x="1014465" y="1962857"/>
                    </a:cubicBezTo>
                    <a:cubicBezTo>
                      <a:pt x="1014465" y="1969466"/>
                      <a:pt x="1009108" y="1974823"/>
                      <a:pt x="1002499" y="1974823"/>
                    </a:cubicBezTo>
                    <a:cubicBezTo>
                      <a:pt x="995890" y="1974823"/>
                      <a:pt x="990533" y="1969466"/>
                      <a:pt x="990533" y="1962857"/>
                    </a:cubicBezTo>
                    <a:cubicBezTo>
                      <a:pt x="990533" y="1956248"/>
                      <a:pt x="995890" y="1950891"/>
                      <a:pt x="1002499" y="1950891"/>
                    </a:cubicBezTo>
                    <a:close/>
                    <a:moveTo>
                      <a:pt x="1400481" y="1945689"/>
                    </a:moveTo>
                    <a:cubicBezTo>
                      <a:pt x="1408526" y="1945689"/>
                      <a:pt x="1415048" y="1952211"/>
                      <a:pt x="1415048" y="1960256"/>
                    </a:cubicBezTo>
                    <a:cubicBezTo>
                      <a:pt x="1415048" y="1968301"/>
                      <a:pt x="1408526" y="1974823"/>
                      <a:pt x="1400481" y="1974823"/>
                    </a:cubicBezTo>
                    <a:cubicBezTo>
                      <a:pt x="1392436" y="1974823"/>
                      <a:pt x="1385914" y="1968301"/>
                      <a:pt x="1385914" y="1960256"/>
                    </a:cubicBezTo>
                    <a:cubicBezTo>
                      <a:pt x="1385914" y="1952211"/>
                      <a:pt x="1392436" y="1945689"/>
                      <a:pt x="1400481" y="1945689"/>
                    </a:cubicBezTo>
                    <a:close/>
                    <a:moveTo>
                      <a:pt x="531164" y="1942568"/>
                    </a:moveTo>
                    <a:cubicBezTo>
                      <a:pt x="533176" y="1942568"/>
                      <a:pt x="534806" y="1944432"/>
                      <a:pt x="534806" y="1946730"/>
                    </a:cubicBezTo>
                    <a:cubicBezTo>
                      <a:pt x="534806" y="1949028"/>
                      <a:pt x="533176" y="1950892"/>
                      <a:pt x="531164" y="1950892"/>
                    </a:cubicBezTo>
                    <a:cubicBezTo>
                      <a:pt x="529153" y="1950892"/>
                      <a:pt x="527522" y="1949028"/>
                      <a:pt x="527522" y="1946730"/>
                    </a:cubicBezTo>
                    <a:cubicBezTo>
                      <a:pt x="527522" y="1944432"/>
                      <a:pt x="529153" y="1942568"/>
                      <a:pt x="531164" y="1942568"/>
                    </a:cubicBezTo>
                    <a:close/>
                    <a:moveTo>
                      <a:pt x="425035" y="1942567"/>
                    </a:moveTo>
                    <a:cubicBezTo>
                      <a:pt x="427047" y="1942567"/>
                      <a:pt x="428677" y="1944431"/>
                      <a:pt x="428677" y="1946729"/>
                    </a:cubicBezTo>
                    <a:cubicBezTo>
                      <a:pt x="428677" y="1949027"/>
                      <a:pt x="427047" y="1950891"/>
                      <a:pt x="425035" y="1950891"/>
                    </a:cubicBezTo>
                    <a:cubicBezTo>
                      <a:pt x="423024" y="1950891"/>
                      <a:pt x="421393" y="1949027"/>
                      <a:pt x="421393" y="1946729"/>
                    </a:cubicBezTo>
                    <a:cubicBezTo>
                      <a:pt x="421393" y="1944431"/>
                      <a:pt x="423024" y="1942567"/>
                      <a:pt x="425035" y="1942567"/>
                    </a:cubicBezTo>
                    <a:close/>
                    <a:moveTo>
                      <a:pt x="323589" y="1940487"/>
                    </a:moveTo>
                    <a:cubicBezTo>
                      <a:pt x="324164" y="1940487"/>
                      <a:pt x="324630" y="1941652"/>
                      <a:pt x="324630" y="1943088"/>
                    </a:cubicBezTo>
                    <a:cubicBezTo>
                      <a:pt x="324630" y="1944524"/>
                      <a:pt x="324164" y="1945689"/>
                      <a:pt x="323589" y="1945689"/>
                    </a:cubicBezTo>
                    <a:cubicBezTo>
                      <a:pt x="323014" y="1945689"/>
                      <a:pt x="322548" y="1944524"/>
                      <a:pt x="322548" y="1943088"/>
                    </a:cubicBezTo>
                    <a:cubicBezTo>
                      <a:pt x="322548" y="1941652"/>
                      <a:pt x="323014" y="1940487"/>
                      <a:pt x="323589" y="1940487"/>
                    </a:cubicBezTo>
                    <a:close/>
                    <a:moveTo>
                      <a:pt x="1975863" y="1938406"/>
                    </a:moveTo>
                    <a:cubicBezTo>
                      <a:pt x="1978161" y="1938406"/>
                      <a:pt x="1980025" y="1940037"/>
                      <a:pt x="1980025" y="1942048"/>
                    </a:cubicBezTo>
                    <a:cubicBezTo>
                      <a:pt x="1980025" y="1944060"/>
                      <a:pt x="1978161" y="1945690"/>
                      <a:pt x="1975863" y="1945690"/>
                    </a:cubicBezTo>
                    <a:cubicBezTo>
                      <a:pt x="1973565" y="1945690"/>
                      <a:pt x="1971701" y="1944060"/>
                      <a:pt x="1971701" y="1942048"/>
                    </a:cubicBezTo>
                    <a:cubicBezTo>
                      <a:pt x="1971701" y="1940037"/>
                      <a:pt x="1973565" y="1938406"/>
                      <a:pt x="1975863" y="1938406"/>
                    </a:cubicBezTo>
                    <a:close/>
                    <a:moveTo>
                      <a:pt x="641454" y="1938406"/>
                    </a:moveTo>
                    <a:cubicBezTo>
                      <a:pt x="644039" y="1938406"/>
                      <a:pt x="646136" y="1940502"/>
                      <a:pt x="646136" y="1943088"/>
                    </a:cubicBezTo>
                    <a:cubicBezTo>
                      <a:pt x="646136" y="1945673"/>
                      <a:pt x="644039" y="1947770"/>
                      <a:pt x="641454" y="1947770"/>
                    </a:cubicBezTo>
                    <a:cubicBezTo>
                      <a:pt x="638869" y="1947770"/>
                      <a:pt x="636772" y="1945673"/>
                      <a:pt x="636772" y="1943088"/>
                    </a:cubicBezTo>
                    <a:cubicBezTo>
                      <a:pt x="636772" y="1940502"/>
                      <a:pt x="638869" y="1938406"/>
                      <a:pt x="641454" y="1938406"/>
                    </a:cubicBezTo>
                    <a:close/>
                    <a:moveTo>
                      <a:pt x="1871817" y="1935285"/>
                    </a:moveTo>
                    <a:cubicBezTo>
                      <a:pt x="1875265" y="1935285"/>
                      <a:pt x="1878060" y="1938080"/>
                      <a:pt x="1878060" y="1941528"/>
                    </a:cubicBezTo>
                    <a:cubicBezTo>
                      <a:pt x="1878060" y="1944976"/>
                      <a:pt x="1875265" y="1947771"/>
                      <a:pt x="1871817" y="1947771"/>
                    </a:cubicBezTo>
                    <a:cubicBezTo>
                      <a:pt x="1868369" y="1947771"/>
                      <a:pt x="1865574" y="1944976"/>
                      <a:pt x="1865574" y="1941528"/>
                    </a:cubicBezTo>
                    <a:cubicBezTo>
                      <a:pt x="1865574" y="1938080"/>
                      <a:pt x="1868369" y="1935285"/>
                      <a:pt x="1871817" y="1935285"/>
                    </a:cubicBezTo>
                    <a:close/>
                    <a:moveTo>
                      <a:pt x="936949" y="1930081"/>
                    </a:moveTo>
                    <a:cubicBezTo>
                      <a:pt x="942983" y="1930081"/>
                      <a:pt x="947874" y="1935205"/>
                      <a:pt x="947874" y="1941526"/>
                    </a:cubicBezTo>
                    <a:cubicBezTo>
                      <a:pt x="947874" y="1947847"/>
                      <a:pt x="942983" y="1952971"/>
                      <a:pt x="936949" y="1952971"/>
                    </a:cubicBezTo>
                    <a:cubicBezTo>
                      <a:pt x="930915" y="1952971"/>
                      <a:pt x="926024" y="1947847"/>
                      <a:pt x="926024" y="1941526"/>
                    </a:cubicBezTo>
                    <a:cubicBezTo>
                      <a:pt x="926024" y="1935205"/>
                      <a:pt x="930915" y="1930081"/>
                      <a:pt x="936949" y="1930081"/>
                    </a:cubicBezTo>
                    <a:close/>
                    <a:moveTo>
                      <a:pt x="1760485" y="1928002"/>
                    </a:moveTo>
                    <a:cubicBezTo>
                      <a:pt x="1766806" y="1928002"/>
                      <a:pt x="1771930" y="1933126"/>
                      <a:pt x="1771930" y="1939447"/>
                    </a:cubicBezTo>
                    <a:cubicBezTo>
                      <a:pt x="1771930" y="1945768"/>
                      <a:pt x="1766806" y="1950892"/>
                      <a:pt x="1760485" y="1950892"/>
                    </a:cubicBezTo>
                    <a:cubicBezTo>
                      <a:pt x="1754164" y="1950892"/>
                      <a:pt x="1749040" y="1945768"/>
                      <a:pt x="1749040" y="1939447"/>
                    </a:cubicBezTo>
                    <a:cubicBezTo>
                      <a:pt x="1749040" y="1933126"/>
                      <a:pt x="1754164" y="1928002"/>
                      <a:pt x="1760485" y="1928002"/>
                    </a:cubicBezTo>
                    <a:close/>
                    <a:moveTo>
                      <a:pt x="1463950" y="1925920"/>
                    </a:moveTo>
                    <a:cubicBezTo>
                      <a:pt x="1471420" y="1925920"/>
                      <a:pt x="1477476" y="1931976"/>
                      <a:pt x="1477476" y="1939446"/>
                    </a:cubicBezTo>
                    <a:cubicBezTo>
                      <a:pt x="1477476" y="1946916"/>
                      <a:pt x="1471420" y="1952972"/>
                      <a:pt x="1463950" y="1952972"/>
                    </a:cubicBezTo>
                    <a:cubicBezTo>
                      <a:pt x="1456480" y="1952972"/>
                      <a:pt x="1450424" y="1946916"/>
                      <a:pt x="1450424" y="1939446"/>
                    </a:cubicBezTo>
                    <a:cubicBezTo>
                      <a:pt x="1450424" y="1931976"/>
                      <a:pt x="1456480" y="1925920"/>
                      <a:pt x="1463950" y="1925920"/>
                    </a:cubicBezTo>
                    <a:close/>
                    <a:moveTo>
                      <a:pt x="756426" y="1922798"/>
                    </a:moveTo>
                    <a:cubicBezTo>
                      <a:pt x="762747" y="1922798"/>
                      <a:pt x="767871" y="1927922"/>
                      <a:pt x="767871" y="1934243"/>
                    </a:cubicBezTo>
                    <a:cubicBezTo>
                      <a:pt x="767871" y="1940564"/>
                      <a:pt x="762747" y="1945688"/>
                      <a:pt x="756426" y="1945688"/>
                    </a:cubicBezTo>
                    <a:cubicBezTo>
                      <a:pt x="750105" y="1945688"/>
                      <a:pt x="744981" y="1940564"/>
                      <a:pt x="744981" y="1934243"/>
                    </a:cubicBezTo>
                    <a:cubicBezTo>
                      <a:pt x="744981" y="1927922"/>
                      <a:pt x="750105" y="1922798"/>
                      <a:pt x="756426" y="1922798"/>
                    </a:cubicBezTo>
                    <a:close/>
                    <a:moveTo>
                      <a:pt x="1645513" y="1915516"/>
                    </a:moveTo>
                    <a:cubicBezTo>
                      <a:pt x="1653845" y="1915516"/>
                      <a:pt x="1660600" y="1922271"/>
                      <a:pt x="1660600" y="1930603"/>
                    </a:cubicBezTo>
                    <a:cubicBezTo>
                      <a:pt x="1660600" y="1938935"/>
                      <a:pt x="1653845" y="1945690"/>
                      <a:pt x="1645513" y="1945690"/>
                    </a:cubicBezTo>
                    <a:cubicBezTo>
                      <a:pt x="1637181" y="1945690"/>
                      <a:pt x="1630426" y="1938935"/>
                      <a:pt x="1630426" y="1930603"/>
                    </a:cubicBezTo>
                    <a:cubicBezTo>
                      <a:pt x="1630426" y="1922271"/>
                      <a:pt x="1637181" y="1915516"/>
                      <a:pt x="1645513" y="1915516"/>
                    </a:cubicBezTo>
                    <a:close/>
                    <a:moveTo>
                      <a:pt x="876081" y="1900948"/>
                    </a:moveTo>
                    <a:cubicBezTo>
                      <a:pt x="884126" y="1900948"/>
                      <a:pt x="890648" y="1907470"/>
                      <a:pt x="890648" y="1915515"/>
                    </a:cubicBezTo>
                    <a:cubicBezTo>
                      <a:pt x="890648" y="1923560"/>
                      <a:pt x="884126" y="1930082"/>
                      <a:pt x="876081" y="1930082"/>
                    </a:cubicBezTo>
                    <a:cubicBezTo>
                      <a:pt x="868036" y="1930082"/>
                      <a:pt x="861514" y="1923560"/>
                      <a:pt x="861514" y="1915515"/>
                    </a:cubicBezTo>
                    <a:cubicBezTo>
                      <a:pt x="861514" y="1907470"/>
                      <a:pt x="868036" y="1900948"/>
                      <a:pt x="876081" y="1900948"/>
                    </a:cubicBezTo>
                    <a:close/>
                    <a:moveTo>
                      <a:pt x="484342" y="1895747"/>
                    </a:moveTo>
                    <a:cubicBezTo>
                      <a:pt x="486354" y="1895747"/>
                      <a:pt x="487984" y="1897378"/>
                      <a:pt x="487984" y="1899389"/>
                    </a:cubicBezTo>
                    <a:cubicBezTo>
                      <a:pt x="487984" y="1901401"/>
                      <a:pt x="486354" y="1903031"/>
                      <a:pt x="484342" y="1903031"/>
                    </a:cubicBezTo>
                    <a:cubicBezTo>
                      <a:pt x="482331" y="1903031"/>
                      <a:pt x="480700" y="1901401"/>
                      <a:pt x="480700" y="1899389"/>
                    </a:cubicBezTo>
                    <a:cubicBezTo>
                      <a:pt x="480700" y="1897378"/>
                      <a:pt x="482331" y="1895747"/>
                      <a:pt x="484342" y="1895747"/>
                    </a:cubicBezTo>
                    <a:close/>
                    <a:moveTo>
                      <a:pt x="1525859" y="1895746"/>
                    </a:moveTo>
                    <a:cubicBezTo>
                      <a:pt x="1534766" y="1895746"/>
                      <a:pt x="1541987" y="1903432"/>
                      <a:pt x="1541987" y="1912914"/>
                    </a:cubicBezTo>
                    <a:cubicBezTo>
                      <a:pt x="1541987" y="1922396"/>
                      <a:pt x="1534766" y="1930082"/>
                      <a:pt x="1525859" y="1930082"/>
                    </a:cubicBezTo>
                    <a:cubicBezTo>
                      <a:pt x="1516952" y="1930082"/>
                      <a:pt x="1509731" y="1922396"/>
                      <a:pt x="1509731" y="1912914"/>
                    </a:cubicBezTo>
                    <a:cubicBezTo>
                      <a:pt x="1509731" y="1903432"/>
                      <a:pt x="1516952" y="1895746"/>
                      <a:pt x="1525859" y="1895746"/>
                    </a:cubicBezTo>
                    <a:close/>
                    <a:moveTo>
                      <a:pt x="1200189" y="1895746"/>
                    </a:moveTo>
                    <a:cubicBezTo>
                      <a:pt x="1209671" y="1895746"/>
                      <a:pt x="1217357" y="1903432"/>
                      <a:pt x="1217357" y="1912914"/>
                    </a:cubicBezTo>
                    <a:cubicBezTo>
                      <a:pt x="1217357" y="1922396"/>
                      <a:pt x="1209671" y="1930082"/>
                      <a:pt x="1200189" y="1930082"/>
                    </a:cubicBezTo>
                    <a:cubicBezTo>
                      <a:pt x="1190707" y="1930082"/>
                      <a:pt x="1183021" y="1922396"/>
                      <a:pt x="1183021" y="1912914"/>
                    </a:cubicBezTo>
                    <a:cubicBezTo>
                      <a:pt x="1183021" y="1903432"/>
                      <a:pt x="1190707" y="1895746"/>
                      <a:pt x="1200189" y="1895746"/>
                    </a:cubicBezTo>
                    <a:close/>
                    <a:moveTo>
                      <a:pt x="588910" y="1893666"/>
                    </a:moveTo>
                    <a:cubicBezTo>
                      <a:pt x="592933" y="1893666"/>
                      <a:pt x="596194" y="1896461"/>
                      <a:pt x="596194" y="1899909"/>
                    </a:cubicBezTo>
                    <a:cubicBezTo>
                      <a:pt x="596194" y="1903357"/>
                      <a:pt x="592933" y="1906152"/>
                      <a:pt x="588910" y="1906152"/>
                    </a:cubicBezTo>
                    <a:cubicBezTo>
                      <a:pt x="584887" y="1906152"/>
                      <a:pt x="581626" y="1903357"/>
                      <a:pt x="581626" y="1899909"/>
                    </a:cubicBezTo>
                    <a:cubicBezTo>
                      <a:pt x="581626" y="1896461"/>
                      <a:pt x="584887" y="1893666"/>
                      <a:pt x="588910" y="1893666"/>
                    </a:cubicBezTo>
                    <a:close/>
                    <a:moveTo>
                      <a:pt x="1133599" y="1893665"/>
                    </a:moveTo>
                    <a:cubicBezTo>
                      <a:pt x="1143081" y="1893665"/>
                      <a:pt x="1150767" y="1901351"/>
                      <a:pt x="1150767" y="1910833"/>
                    </a:cubicBezTo>
                    <a:cubicBezTo>
                      <a:pt x="1150767" y="1920315"/>
                      <a:pt x="1143081" y="1928001"/>
                      <a:pt x="1133599" y="1928001"/>
                    </a:cubicBezTo>
                    <a:cubicBezTo>
                      <a:pt x="1124117" y="1928001"/>
                      <a:pt x="1116431" y="1920315"/>
                      <a:pt x="1116431" y="1910833"/>
                    </a:cubicBezTo>
                    <a:cubicBezTo>
                      <a:pt x="1116431" y="1901351"/>
                      <a:pt x="1124117" y="1893665"/>
                      <a:pt x="1133599" y="1893665"/>
                    </a:cubicBezTo>
                    <a:close/>
                    <a:moveTo>
                      <a:pt x="381334" y="1893665"/>
                    </a:moveTo>
                    <a:cubicBezTo>
                      <a:pt x="382770" y="1893665"/>
                      <a:pt x="383935" y="1894830"/>
                      <a:pt x="383935" y="1896266"/>
                    </a:cubicBezTo>
                    <a:cubicBezTo>
                      <a:pt x="383935" y="1897702"/>
                      <a:pt x="382770" y="1898867"/>
                      <a:pt x="381334" y="1898867"/>
                    </a:cubicBezTo>
                    <a:cubicBezTo>
                      <a:pt x="379898" y="1898867"/>
                      <a:pt x="378733" y="1897702"/>
                      <a:pt x="378733" y="1896266"/>
                    </a:cubicBezTo>
                    <a:cubicBezTo>
                      <a:pt x="378733" y="1894830"/>
                      <a:pt x="379898" y="1893665"/>
                      <a:pt x="381334" y="1893665"/>
                    </a:cubicBezTo>
                    <a:close/>
                    <a:moveTo>
                      <a:pt x="1266780" y="1890543"/>
                    </a:moveTo>
                    <a:cubicBezTo>
                      <a:pt x="1276262" y="1890543"/>
                      <a:pt x="1283948" y="1898462"/>
                      <a:pt x="1283948" y="1908231"/>
                    </a:cubicBezTo>
                    <a:cubicBezTo>
                      <a:pt x="1283948" y="1918000"/>
                      <a:pt x="1276262" y="1925919"/>
                      <a:pt x="1266780" y="1925919"/>
                    </a:cubicBezTo>
                    <a:cubicBezTo>
                      <a:pt x="1257298" y="1925919"/>
                      <a:pt x="1249612" y="1918000"/>
                      <a:pt x="1249612" y="1908231"/>
                    </a:cubicBezTo>
                    <a:cubicBezTo>
                      <a:pt x="1249612" y="1898462"/>
                      <a:pt x="1257298" y="1890543"/>
                      <a:pt x="1266780" y="1890543"/>
                    </a:cubicBezTo>
                    <a:close/>
                    <a:moveTo>
                      <a:pt x="2020084" y="1886382"/>
                    </a:moveTo>
                    <a:cubicBezTo>
                      <a:pt x="2022096" y="1886382"/>
                      <a:pt x="2023726" y="1888013"/>
                      <a:pt x="2023726" y="1890024"/>
                    </a:cubicBezTo>
                    <a:cubicBezTo>
                      <a:pt x="2023726" y="1892036"/>
                      <a:pt x="2022096" y="1893666"/>
                      <a:pt x="2020084" y="1893666"/>
                    </a:cubicBezTo>
                    <a:cubicBezTo>
                      <a:pt x="2018073" y="1893666"/>
                      <a:pt x="2016442" y="1892036"/>
                      <a:pt x="2016442" y="1890024"/>
                    </a:cubicBezTo>
                    <a:cubicBezTo>
                      <a:pt x="2016442" y="1888013"/>
                      <a:pt x="2018073" y="1886382"/>
                      <a:pt x="2020084" y="1886382"/>
                    </a:cubicBezTo>
                    <a:close/>
                    <a:moveTo>
                      <a:pt x="1918118" y="1886382"/>
                    </a:moveTo>
                    <a:cubicBezTo>
                      <a:pt x="1923577" y="1886382"/>
                      <a:pt x="1928003" y="1890109"/>
                      <a:pt x="1928003" y="1894706"/>
                    </a:cubicBezTo>
                    <a:cubicBezTo>
                      <a:pt x="1928003" y="1899303"/>
                      <a:pt x="1923577" y="1903030"/>
                      <a:pt x="1918118" y="1903030"/>
                    </a:cubicBezTo>
                    <a:cubicBezTo>
                      <a:pt x="1912659" y="1903030"/>
                      <a:pt x="1908233" y="1899303"/>
                      <a:pt x="1908233" y="1894706"/>
                    </a:cubicBezTo>
                    <a:cubicBezTo>
                      <a:pt x="1908233" y="1890109"/>
                      <a:pt x="1912659" y="1886382"/>
                      <a:pt x="1918118" y="1886382"/>
                    </a:cubicBezTo>
                    <a:close/>
                    <a:moveTo>
                      <a:pt x="282489" y="1886382"/>
                    </a:moveTo>
                    <a:cubicBezTo>
                      <a:pt x="283925" y="1886382"/>
                      <a:pt x="285090" y="1887314"/>
                      <a:pt x="285090" y="1888463"/>
                    </a:cubicBezTo>
                    <a:cubicBezTo>
                      <a:pt x="285090" y="1889612"/>
                      <a:pt x="283925" y="1890544"/>
                      <a:pt x="282489" y="1890544"/>
                    </a:cubicBezTo>
                    <a:cubicBezTo>
                      <a:pt x="281053" y="1890544"/>
                      <a:pt x="279888" y="1889612"/>
                      <a:pt x="279888" y="1888463"/>
                    </a:cubicBezTo>
                    <a:cubicBezTo>
                      <a:pt x="279888" y="1887314"/>
                      <a:pt x="281053" y="1886382"/>
                      <a:pt x="282489" y="1886382"/>
                    </a:cubicBezTo>
                    <a:close/>
                    <a:moveTo>
                      <a:pt x="700761" y="1886381"/>
                    </a:moveTo>
                    <a:cubicBezTo>
                      <a:pt x="706220" y="1886381"/>
                      <a:pt x="710646" y="1890108"/>
                      <a:pt x="710646" y="1894705"/>
                    </a:cubicBezTo>
                    <a:cubicBezTo>
                      <a:pt x="710646" y="1899302"/>
                      <a:pt x="706220" y="1903029"/>
                      <a:pt x="700761" y="1903029"/>
                    </a:cubicBezTo>
                    <a:cubicBezTo>
                      <a:pt x="695302" y="1903029"/>
                      <a:pt x="690876" y="1899302"/>
                      <a:pt x="690876" y="1894705"/>
                    </a:cubicBezTo>
                    <a:cubicBezTo>
                      <a:pt x="690876" y="1890108"/>
                      <a:pt x="695302" y="1886381"/>
                      <a:pt x="700761" y="1886381"/>
                    </a:cubicBezTo>
                    <a:close/>
                    <a:moveTo>
                      <a:pt x="1811469" y="1883261"/>
                    </a:moveTo>
                    <a:cubicBezTo>
                      <a:pt x="1818365" y="1883261"/>
                      <a:pt x="1823955" y="1888851"/>
                      <a:pt x="1823955" y="1895747"/>
                    </a:cubicBezTo>
                    <a:cubicBezTo>
                      <a:pt x="1823955" y="1902643"/>
                      <a:pt x="1818365" y="1908233"/>
                      <a:pt x="1811469" y="1908233"/>
                    </a:cubicBezTo>
                    <a:cubicBezTo>
                      <a:pt x="1804573" y="1908233"/>
                      <a:pt x="1798983" y="1902643"/>
                      <a:pt x="1798983" y="1895747"/>
                    </a:cubicBezTo>
                    <a:cubicBezTo>
                      <a:pt x="1798983" y="1888851"/>
                      <a:pt x="1804573" y="1883261"/>
                      <a:pt x="1811469" y="1883261"/>
                    </a:cubicBezTo>
                    <a:close/>
                    <a:moveTo>
                      <a:pt x="1068049" y="1883260"/>
                    </a:moveTo>
                    <a:cubicBezTo>
                      <a:pt x="1076956" y="1883260"/>
                      <a:pt x="1084177" y="1890481"/>
                      <a:pt x="1084177" y="1899388"/>
                    </a:cubicBezTo>
                    <a:cubicBezTo>
                      <a:pt x="1084177" y="1908295"/>
                      <a:pt x="1076956" y="1915516"/>
                      <a:pt x="1068049" y="1915516"/>
                    </a:cubicBezTo>
                    <a:cubicBezTo>
                      <a:pt x="1059142" y="1915516"/>
                      <a:pt x="1051921" y="1908295"/>
                      <a:pt x="1051921" y="1899388"/>
                    </a:cubicBezTo>
                    <a:cubicBezTo>
                      <a:pt x="1051921" y="1890481"/>
                      <a:pt x="1059142" y="1883260"/>
                      <a:pt x="1068049" y="1883260"/>
                    </a:cubicBezTo>
                    <a:close/>
                    <a:moveTo>
                      <a:pt x="2117888" y="1881179"/>
                    </a:moveTo>
                    <a:cubicBezTo>
                      <a:pt x="2119324" y="1881179"/>
                      <a:pt x="2120489" y="1881645"/>
                      <a:pt x="2120489" y="1882220"/>
                    </a:cubicBezTo>
                    <a:cubicBezTo>
                      <a:pt x="2120489" y="1882795"/>
                      <a:pt x="2119324" y="1883261"/>
                      <a:pt x="2117888" y="1883261"/>
                    </a:cubicBezTo>
                    <a:cubicBezTo>
                      <a:pt x="2116452" y="1883261"/>
                      <a:pt x="2115287" y="1882795"/>
                      <a:pt x="2115287" y="1882220"/>
                    </a:cubicBezTo>
                    <a:cubicBezTo>
                      <a:pt x="2115287" y="1881645"/>
                      <a:pt x="2116452" y="1881179"/>
                      <a:pt x="2117888" y="1881179"/>
                    </a:cubicBezTo>
                    <a:close/>
                    <a:moveTo>
                      <a:pt x="1333890" y="1881179"/>
                    </a:moveTo>
                    <a:cubicBezTo>
                      <a:pt x="1343659" y="1881179"/>
                      <a:pt x="1351578" y="1888865"/>
                      <a:pt x="1351578" y="1898347"/>
                    </a:cubicBezTo>
                    <a:cubicBezTo>
                      <a:pt x="1351578" y="1907829"/>
                      <a:pt x="1343659" y="1915515"/>
                      <a:pt x="1333890" y="1915515"/>
                    </a:cubicBezTo>
                    <a:cubicBezTo>
                      <a:pt x="1324121" y="1915515"/>
                      <a:pt x="1316202" y="1907829"/>
                      <a:pt x="1316202" y="1898347"/>
                    </a:cubicBezTo>
                    <a:cubicBezTo>
                      <a:pt x="1316202" y="1888865"/>
                      <a:pt x="1324121" y="1881179"/>
                      <a:pt x="1333890" y="1881179"/>
                    </a:cubicBezTo>
                    <a:close/>
                    <a:moveTo>
                      <a:pt x="1701178" y="1879099"/>
                    </a:moveTo>
                    <a:cubicBezTo>
                      <a:pt x="1708648" y="1879099"/>
                      <a:pt x="1714704" y="1885155"/>
                      <a:pt x="1714704" y="1892625"/>
                    </a:cubicBezTo>
                    <a:cubicBezTo>
                      <a:pt x="1714704" y="1900095"/>
                      <a:pt x="1708648" y="1906151"/>
                      <a:pt x="1701178" y="1906151"/>
                    </a:cubicBezTo>
                    <a:cubicBezTo>
                      <a:pt x="1693708" y="1906151"/>
                      <a:pt x="1687652" y="1900095"/>
                      <a:pt x="1687652" y="1892625"/>
                    </a:cubicBezTo>
                    <a:cubicBezTo>
                      <a:pt x="1687652" y="1885155"/>
                      <a:pt x="1693708" y="1879099"/>
                      <a:pt x="1701178" y="1879099"/>
                    </a:cubicBezTo>
                    <a:close/>
                    <a:moveTo>
                      <a:pt x="816774" y="1870774"/>
                    </a:moveTo>
                    <a:cubicBezTo>
                      <a:pt x="823670" y="1870774"/>
                      <a:pt x="829260" y="1876364"/>
                      <a:pt x="829260" y="1883260"/>
                    </a:cubicBezTo>
                    <a:cubicBezTo>
                      <a:pt x="829260" y="1890156"/>
                      <a:pt x="823670" y="1895746"/>
                      <a:pt x="816774" y="1895746"/>
                    </a:cubicBezTo>
                    <a:cubicBezTo>
                      <a:pt x="809878" y="1895746"/>
                      <a:pt x="804288" y="1890156"/>
                      <a:pt x="804288" y="1883260"/>
                    </a:cubicBezTo>
                    <a:cubicBezTo>
                      <a:pt x="804288" y="1876364"/>
                      <a:pt x="809878" y="1870774"/>
                      <a:pt x="816774" y="1870774"/>
                    </a:cubicBezTo>
                    <a:close/>
                    <a:moveTo>
                      <a:pt x="1002499" y="1868693"/>
                    </a:moveTo>
                    <a:cubicBezTo>
                      <a:pt x="1010831" y="1868693"/>
                      <a:pt x="1017586" y="1875448"/>
                      <a:pt x="1017586" y="1883780"/>
                    </a:cubicBezTo>
                    <a:cubicBezTo>
                      <a:pt x="1017586" y="1892112"/>
                      <a:pt x="1010831" y="1898867"/>
                      <a:pt x="1002499" y="1898867"/>
                    </a:cubicBezTo>
                    <a:cubicBezTo>
                      <a:pt x="994167" y="1898867"/>
                      <a:pt x="987412" y="1892112"/>
                      <a:pt x="987412" y="1883780"/>
                    </a:cubicBezTo>
                    <a:cubicBezTo>
                      <a:pt x="987412" y="1875448"/>
                      <a:pt x="994167" y="1868693"/>
                      <a:pt x="1002499" y="1868693"/>
                    </a:cubicBezTo>
                    <a:close/>
                    <a:moveTo>
                      <a:pt x="1397880" y="1866612"/>
                    </a:moveTo>
                    <a:cubicBezTo>
                      <a:pt x="1407362" y="1866612"/>
                      <a:pt x="1415048" y="1874298"/>
                      <a:pt x="1415048" y="1883780"/>
                    </a:cubicBezTo>
                    <a:cubicBezTo>
                      <a:pt x="1415048" y="1893262"/>
                      <a:pt x="1407362" y="1900948"/>
                      <a:pt x="1397880" y="1900948"/>
                    </a:cubicBezTo>
                    <a:cubicBezTo>
                      <a:pt x="1388398" y="1900948"/>
                      <a:pt x="1380712" y="1893262"/>
                      <a:pt x="1380712" y="1883780"/>
                    </a:cubicBezTo>
                    <a:cubicBezTo>
                      <a:pt x="1380712" y="1874298"/>
                      <a:pt x="1388398" y="1866612"/>
                      <a:pt x="1397880" y="1866612"/>
                    </a:cubicBezTo>
                    <a:close/>
                    <a:moveTo>
                      <a:pt x="1585166" y="1863491"/>
                    </a:moveTo>
                    <a:cubicBezTo>
                      <a:pt x="1594073" y="1863491"/>
                      <a:pt x="1601294" y="1870712"/>
                      <a:pt x="1601294" y="1879619"/>
                    </a:cubicBezTo>
                    <a:cubicBezTo>
                      <a:pt x="1601294" y="1888526"/>
                      <a:pt x="1594073" y="1895747"/>
                      <a:pt x="1585166" y="1895747"/>
                    </a:cubicBezTo>
                    <a:cubicBezTo>
                      <a:pt x="1576259" y="1895747"/>
                      <a:pt x="1569038" y="1888526"/>
                      <a:pt x="1569038" y="1879619"/>
                    </a:cubicBezTo>
                    <a:cubicBezTo>
                      <a:pt x="1569038" y="1870712"/>
                      <a:pt x="1576259" y="1863491"/>
                      <a:pt x="1585166" y="1863491"/>
                    </a:cubicBezTo>
                    <a:close/>
                    <a:moveTo>
                      <a:pt x="542089" y="1843723"/>
                    </a:moveTo>
                    <a:cubicBezTo>
                      <a:pt x="546112" y="1843723"/>
                      <a:pt x="549373" y="1847683"/>
                      <a:pt x="549373" y="1852567"/>
                    </a:cubicBezTo>
                    <a:cubicBezTo>
                      <a:pt x="549373" y="1857451"/>
                      <a:pt x="546112" y="1861411"/>
                      <a:pt x="542089" y="1861411"/>
                    </a:cubicBezTo>
                    <a:cubicBezTo>
                      <a:pt x="538066" y="1861411"/>
                      <a:pt x="534805" y="1857451"/>
                      <a:pt x="534805" y="1852567"/>
                    </a:cubicBezTo>
                    <a:cubicBezTo>
                      <a:pt x="534805" y="1847683"/>
                      <a:pt x="538066" y="1843723"/>
                      <a:pt x="542089" y="1843723"/>
                    </a:cubicBezTo>
                    <a:close/>
                    <a:moveTo>
                      <a:pt x="937989" y="1843722"/>
                    </a:moveTo>
                    <a:cubicBezTo>
                      <a:pt x="947471" y="1843722"/>
                      <a:pt x="955157" y="1851641"/>
                      <a:pt x="955157" y="1861410"/>
                    </a:cubicBezTo>
                    <a:cubicBezTo>
                      <a:pt x="955157" y="1871179"/>
                      <a:pt x="947471" y="1879098"/>
                      <a:pt x="937989" y="1879098"/>
                    </a:cubicBezTo>
                    <a:cubicBezTo>
                      <a:pt x="928507" y="1879098"/>
                      <a:pt x="920821" y="1871179"/>
                      <a:pt x="920821" y="1861410"/>
                    </a:cubicBezTo>
                    <a:cubicBezTo>
                      <a:pt x="920821" y="1851641"/>
                      <a:pt x="928507" y="1843722"/>
                      <a:pt x="937989" y="1843722"/>
                    </a:cubicBezTo>
                    <a:close/>
                    <a:moveTo>
                      <a:pt x="439602" y="1841642"/>
                    </a:moveTo>
                    <a:cubicBezTo>
                      <a:pt x="442763" y="1841642"/>
                      <a:pt x="445325" y="1844903"/>
                      <a:pt x="445325" y="1848926"/>
                    </a:cubicBezTo>
                    <a:cubicBezTo>
                      <a:pt x="445325" y="1852949"/>
                      <a:pt x="442763" y="1856210"/>
                      <a:pt x="439602" y="1856210"/>
                    </a:cubicBezTo>
                    <a:cubicBezTo>
                      <a:pt x="436441" y="1856210"/>
                      <a:pt x="433879" y="1852949"/>
                      <a:pt x="433879" y="1848926"/>
                    </a:cubicBezTo>
                    <a:cubicBezTo>
                      <a:pt x="433879" y="1844903"/>
                      <a:pt x="436441" y="1841642"/>
                      <a:pt x="439602" y="1841642"/>
                    </a:cubicBezTo>
                    <a:close/>
                    <a:moveTo>
                      <a:pt x="1462389" y="1841641"/>
                    </a:moveTo>
                    <a:cubicBezTo>
                      <a:pt x="1471871" y="1841641"/>
                      <a:pt x="1479557" y="1849327"/>
                      <a:pt x="1479557" y="1858809"/>
                    </a:cubicBezTo>
                    <a:cubicBezTo>
                      <a:pt x="1479557" y="1868291"/>
                      <a:pt x="1471871" y="1875977"/>
                      <a:pt x="1462389" y="1875977"/>
                    </a:cubicBezTo>
                    <a:cubicBezTo>
                      <a:pt x="1452907" y="1875977"/>
                      <a:pt x="1445221" y="1868291"/>
                      <a:pt x="1445221" y="1858809"/>
                    </a:cubicBezTo>
                    <a:cubicBezTo>
                      <a:pt x="1445221" y="1849327"/>
                      <a:pt x="1452907" y="1841641"/>
                      <a:pt x="1462389" y="1841641"/>
                    </a:cubicBezTo>
                    <a:close/>
                    <a:moveTo>
                      <a:pt x="648737" y="1838520"/>
                    </a:moveTo>
                    <a:cubicBezTo>
                      <a:pt x="655346" y="1838520"/>
                      <a:pt x="660703" y="1844110"/>
                      <a:pt x="660703" y="1851006"/>
                    </a:cubicBezTo>
                    <a:cubicBezTo>
                      <a:pt x="660703" y="1857902"/>
                      <a:pt x="655346" y="1863492"/>
                      <a:pt x="648737" y="1863492"/>
                    </a:cubicBezTo>
                    <a:cubicBezTo>
                      <a:pt x="642128" y="1863492"/>
                      <a:pt x="636771" y="1857902"/>
                      <a:pt x="636771" y="1851006"/>
                    </a:cubicBezTo>
                    <a:cubicBezTo>
                      <a:pt x="636771" y="1844110"/>
                      <a:pt x="642128" y="1838520"/>
                      <a:pt x="648737" y="1838520"/>
                    </a:cubicBezTo>
                    <a:close/>
                    <a:moveTo>
                      <a:pt x="1858291" y="1836440"/>
                    </a:moveTo>
                    <a:cubicBezTo>
                      <a:pt x="1865187" y="1836440"/>
                      <a:pt x="1870777" y="1841564"/>
                      <a:pt x="1870777" y="1847885"/>
                    </a:cubicBezTo>
                    <a:cubicBezTo>
                      <a:pt x="1870777" y="1854206"/>
                      <a:pt x="1865187" y="1859330"/>
                      <a:pt x="1858291" y="1859330"/>
                    </a:cubicBezTo>
                    <a:cubicBezTo>
                      <a:pt x="1851395" y="1859330"/>
                      <a:pt x="1845805" y="1854206"/>
                      <a:pt x="1845805" y="1847885"/>
                    </a:cubicBezTo>
                    <a:cubicBezTo>
                      <a:pt x="1845805" y="1841564"/>
                      <a:pt x="1851395" y="1836440"/>
                      <a:pt x="1858291" y="1836440"/>
                    </a:cubicBezTo>
                    <a:close/>
                    <a:moveTo>
                      <a:pt x="341796" y="1836439"/>
                    </a:moveTo>
                    <a:cubicBezTo>
                      <a:pt x="344381" y="1836439"/>
                      <a:pt x="346478" y="1838769"/>
                      <a:pt x="346478" y="1841641"/>
                    </a:cubicBezTo>
                    <a:cubicBezTo>
                      <a:pt x="346478" y="1844514"/>
                      <a:pt x="344381" y="1846844"/>
                      <a:pt x="341796" y="1846844"/>
                    </a:cubicBezTo>
                    <a:cubicBezTo>
                      <a:pt x="339211" y="1846844"/>
                      <a:pt x="337114" y="1844514"/>
                      <a:pt x="337114" y="1841641"/>
                    </a:cubicBezTo>
                    <a:cubicBezTo>
                      <a:pt x="337114" y="1838769"/>
                      <a:pt x="339211" y="1836439"/>
                      <a:pt x="341796" y="1836439"/>
                    </a:cubicBezTo>
                    <a:close/>
                    <a:moveTo>
                      <a:pt x="1961818" y="1834359"/>
                    </a:moveTo>
                    <a:cubicBezTo>
                      <a:pt x="1967277" y="1834359"/>
                      <a:pt x="1971703" y="1838785"/>
                      <a:pt x="1971703" y="1844244"/>
                    </a:cubicBezTo>
                    <a:cubicBezTo>
                      <a:pt x="1971703" y="1849703"/>
                      <a:pt x="1967277" y="1854129"/>
                      <a:pt x="1961818" y="1854129"/>
                    </a:cubicBezTo>
                    <a:cubicBezTo>
                      <a:pt x="1956359" y="1854129"/>
                      <a:pt x="1951933" y="1849703"/>
                      <a:pt x="1951933" y="1844244"/>
                    </a:cubicBezTo>
                    <a:cubicBezTo>
                      <a:pt x="1951933" y="1838785"/>
                      <a:pt x="1956359" y="1834359"/>
                      <a:pt x="1961818" y="1834359"/>
                    </a:cubicBezTo>
                    <a:close/>
                    <a:moveTo>
                      <a:pt x="1751642" y="1831237"/>
                    </a:moveTo>
                    <a:cubicBezTo>
                      <a:pt x="1761124" y="1831237"/>
                      <a:pt x="1768810" y="1839156"/>
                      <a:pt x="1768810" y="1848925"/>
                    </a:cubicBezTo>
                    <a:cubicBezTo>
                      <a:pt x="1768810" y="1858694"/>
                      <a:pt x="1761124" y="1866613"/>
                      <a:pt x="1751642" y="1866613"/>
                    </a:cubicBezTo>
                    <a:cubicBezTo>
                      <a:pt x="1742160" y="1866613"/>
                      <a:pt x="1734474" y="1858694"/>
                      <a:pt x="1734474" y="1848925"/>
                    </a:cubicBezTo>
                    <a:cubicBezTo>
                      <a:pt x="1734474" y="1839156"/>
                      <a:pt x="1742160" y="1831237"/>
                      <a:pt x="1751642" y="1831237"/>
                    </a:cubicBezTo>
                    <a:close/>
                    <a:moveTo>
                      <a:pt x="760068" y="1831236"/>
                    </a:moveTo>
                    <a:cubicBezTo>
                      <a:pt x="768400" y="1831236"/>
                      <a:pt x="775155" y="1837991"/>
                      <a:pt x="775155" y="1846323"/>
                    </a:cubicBezTo>
                    <a:cubicBezTo>
                      <a:pt x="775155" y="1854655"/>
                      <a:pt x="768400" y="1861410"/>
                      <a:pt x="760068" y="1861410"/>
                    </a:cubicBezTo>
                    <a:cubicBezTo>
                      <a:pt x="751736" y="1861410"/>
                      <a:pt x="744981" y="1854655"/>
                      <a:pt x="744981" y="1846323"/>
                    </a:cubicBezTo>
                    <a:cubicBezTo>
                      <a:pt x="744981" y="1837991"/>
                      <a:pt x="751736" y="1831236"/>
                      <a:pt x="760068" y="1831236"/>
                    </a:cubicBezTo>
                    <a:close/>
                    <a:moveTo>
                      <a:pt x="2060142" y="1829156"/>
                    </a:moveTo>
                    <a:cubicBezTo>
                      <a:pt x="2063590" y="1829156"/>
                      <a:pt x="2066385" y="1832417"/>
                      <a:pt x="2066385" y="1836440"/>
                    </a:cubicBezTo>
                    <a:cubicBezTo>
                      <a:pt x="2066385" y="1840463"/>
                      <a:pt x="2063590" y="1843724"/>
                      <a:pt x="2060142" y="1843724"/>
                    </a:cubicBezTo>
                    <a:cubicBezTo>
                      <a:pt x="2056694" y="1843724"/>
                      <a:pt x="2053899" y="1840463"/>
                      <a:pt x="2053899" y="1836440"/>
                    </a:cubicBezTo>
                    <a:cubicBezTo>
                      <a:pt x="2053899" y="1832417"/>
                      <a:pt x="2056694" y="1829156"/>
                      <a:pt x="2060142" y="1829156"/>
                    </a:cubicBezTo>
                    <a:close/>
                    <a:moveTo>
                      <a:pt x="245032" y="1829156"/>
                    </a:moveTo>
                    <a:cubicBezTo>
                      <a:pt x="246468" y="1829156"/>
                      <a:pt x="247633" y="1830787"/>
                      <a:pt x="247633" y="1832798"/>
                    </a:cubicBezTo>
                    <a:cubicBezTo>
                      <a:pt x="247633" y="1834810"/>
                      <a:pt x="246468" y="1836440"/>
                      <a:pt x="245032" y="1836440"/>
                    </a:cubicBezTo>
                    <a:cubicBezTo>
                      <a:pt x="243596" y="1836440"/>
                      <a:pt x="242431" y="1834810"/>
                      <a:pt x="242431" y="1832798"/>
                    </a:cubicBezTo>
                    <a:cubicBezTo>
                      <a:pt x="242431" y="1830787"/>
                      <a:pt x="243596" y="1829156"/>
                      <a:pt x="245032" y="1829156"/>
                    </a:cubicBezTo>
                    <a:close/>
                    <a:moveTo>
                      <a:pt x="2155345" y="1823953"/>
                    </a:moveTo>
                    <a:cubicBezTo>
                      <a:pt x="2156781" y="1823953"/>
                      <a:pt x="2157946" y="1825118"/>
                      <a:pt x="2157946" y="1826554"/>
                    </a:cubicBezTo>
                    <a:cubicBezTo>
                      <a:pt x="2157946" y="1827990"/>
                      <a:pt x="2156781" y="1829155"/>
                      <a:pt x="2155345" y="1829155"/>
                    </a:cubicBezTo>
                    <a:cubicBezTo>
                      <a:pt x="2153909" y="1829155"/>
                      <a:pt x="2152744" y="1827990"/>
                      <a:pt x="2152744" y="1826554"/>
                    </a:cubicBezTo>
                    <a:cubicBezTo>
                      <a:pt x="2152744" y="1825118"/>
                      <a:pt x="2153909" y="1823953"/>
                      <a:pt x="2155345" y="1823953"/>
                    </a:cubicBezTo>
                    <a:close/>
                    <a:moveTo>
                      <a:pt x="1640311" y="1823953"/>
                    </a:moveTo>
                    <a:cubicBezTo>
                      <a:pt x="1649793" y="1823953"/>
                      <a:pt x="1657479" y="1832338"/>
                      <a:pt x="1657479" y="1842682"/>
                    </a:cubicBezTo>
                    <a:cubicBezTo>
                      <a:pt x="1657479" y="1853026"/>
                      <a:pt x="1649793" y="1861411"/>
                      <a:pt x="1640311" y="1861411"/>
                    </a:cubicBezTo>
                    <a:cubicBezTo>
                      <a:pt x="1630829" y="1861411"/>
                      <a:pt x="1623143" y="1853026"/>
                      <a:pt x="1623143" y="1842682"/>
                    </a:cubicBezTo>
                    <a:cubicBezTo>
                      <a:pt x="1623143" y="1832338"/>
                      <a:pt x="1630829" y="1823953"/>
                      <a:pt x="1640311" y="1823953"/>
                    </a:cubicBezTo>
                    <a:close/>
                    <a:moveTo>
                      <a:pt x="1200189" y="1821872"/>
                    </a:moveTo>
                    <a:cubicBezTo>
                      <a:pt x="1208521" y="1821872"/>
                      <a:pt x="1215276" y="1829093"/>
                      <a:pt x="1215276" y="1838000"/>
                    </a:cubicBezTo>
                    <a:cubicBezTo>
                      <a:pt x="1215276" y="1846907"/>
                      <a:pt x="1208521" y="1854128"/>
                      <a:pt x="1200189" y="1854128"/>
                    </a:cubicBezTo>
                    <a:cubicBezTo>
                      <a:pt x="1191857" y="1854128"/>
                      <a:pt x="1185102" y="1846907"/>
                      <a:pt x="1185102" y="1838000"/>
                    </a:cubicBezTo>
                    <a:cubicBezTo>
                      <a:pt x="1185102" y="1829093"/>
                      <a:pt x="1191857" y="1821872"/>
                      <a:pt x="1200189" y="1821872"/>
                    </a:cubicBezTo>
                    <a:close/>
                    <a:moveTo>
                      <a:pt x="1268340" y="1818751"/>
                    </a:moveTo>
                    <a:cubicBezTo>
                      <a:pt x="1276960" y="1818751"/>
                      <a:pt x="1283947" y="1825506"/>
                      <a:pt x="1283947" y="1833838"/>
                    </a:cubicBezTo>
                    <a:cubicBezTo>
                      <a:pt x="1283947" y="1842170"/>
                      <a:pt x="1276960" y="1848925"/>
                      <a:pt x="1268340" y="1848925"/>
                    </a:cubicBezTo>
                    <a:cubicBezTo>
                      <a:pt x="1259720" y="1848925"/>
                      <a:pt x="1252733" y="1842170"/>
                      <a:pt x="1252733" y="1833838"/>
                    </a:cubicBezTo>
                    <a:cubicBezTo>
                      <a:pt x="1252733" y="1825506"/>
                      <a:pt x="1259720" y="1818751"/>
                      <a:pt x="1268340" y="1818751"/>
                    </a:cubicBezTo>
                    <a:close/>
                    <a:moveTo>
                      <a:pt x="1133598" y="1818751"/>
                    </a:moveTo>
                    <a:cubicBezTo>
                      <a:pt x="1141930" y="1818751"/>
                      <a:pt x="1148685" y="1825972"/>
                      <a:pt x="1148685" y="1834879"/>
                    </a:cubicBezTo>
                    <a:cubicBezTo>
                      <a:pt x="1148685" y="1843786"/>
                      <a:pt x="1141930" y="1851007"/>
                      <a:pt x="1133598" y="1851007"/>
                    </a:cubicBezTo>
                    <a:cubicBezTo>
                      <a:pt x="1125266" y="1851007"/>
                      <a:pt x="1118511" y="1843786"/>
                      <a:pt x="1118511" y="1834879"/>
                    </a:cubicBezTo>
                    <a:cubicBezTo>
                      <a:pt x="1118511" y="1825972"/>
                      <a:pt x="1125266" y="1818751"/>
                      <a:pt x="1133598" y="1818751"/>
                    </a:cubicBezTo>
                    <a:close/>
                    <a:moveTo>
                      <a:pt x="2247948" y="1814589"/>
                    </a:moveTo>
                    <a:cubicBezTo>
                      <a:pt x="2248810" y="1814589"/>
                      <a:pt x="2249509" y="1815055"/>
                      <a:pt x="2249509" y="1815630"/>
                    </a:cubicBezTo>
                    <a:cubicBezTo>
                      <a:pt x="2249509" y="1816205"/>
                      <a:pt x="2248810" y="1816671"/>
                      <a:pt x="2247948" y="1816671"/>
                    </a:cubicBezTo>
                    <a:cubicBezTo>
                      <a:pt x="2247086" y="1816671"/>
                      <a:pt x="2246387" y="1816205"/>
                      <a:pt x="2246387" y="1815630"/>
                    </a:cubicBezTo>
                    <a:cubicBezTo>
                      <a:pt x="2246387" y="1815055"/>
                      <a:pt x="2247086" y="1814589"/>
                      <a:pt x="2247948" y="1814589"/>
                    </a:cubicBezTo>
                    <a:close/>
                    <a:moveTo>
                      <a:pt x="878682" y="1814589"/>
                    </a:moveTo>
                    <a:cubicBezTo>
                      <a:pt x="888164" y="1814589"/>
                      <a:pt x="895850" y="1822275"/>
                      <a:pt x="895850" y="1831757"/>
                    </a:cubicBezTo>
                    <a:cubicBezTo>
                      <a:pt x="895850" y="1841239"/>
                      <a:pt x="888164" y="1848925"/>
                      <a:pt x="878682" y="1848925"/>
                    </a:cubicBezTo>
                    <a:cubicBezTo>
                      <a:pt x="869200" y="1848925"/>
                      <a:pt x="861514" y="1841239"/>
                      <a:pt x="861514" y="1831757"/>
                    </a:cubicBezTo>
                    <a:cubicBezTo>
                      <a:pt x="861514" y="1822275"/>
                      <a:pt x="869200" y="1814589"/>
                      <a:pt x="878682" y="1814589"/>
                    </a:cubicBezTo>
                    <a:close/>
                    <a:moveTo>
                      <a:pt x="1523257" y="1811467"/>
                    </a:moveTo>
                    <a:cubicBezTo>
                      <a:pt x="1533601" y="1811467"/>
                      <a:pt x="1541986" y="1819852"/>
                      <a:pt x="1541986" y="1830196"/>
                    </a:cubicBezTo>
                    <a:cubicBezTo>
                      <a:pt x="1541986" y="1840540"/>
                      <a:pt x="1533601" y="1848925"/>
                      <a:pt x="1523257" y="1848925"/>
                    </a:cubicBezTo>
                    <a:cubicBezTo>
                      <a:pt x="1512913" y="1848925"/>
                      <a:pt x="1504528" y="1840540"/>
                      <a:pt x="1504528" y="1830196"/>
                    </a:cubicBezTo>
                    <a:cubicBezTo>
                      <a:pt x="1504528" y="1819852"/>
                      <a:pt x="1512913" y="1811467"/>
                      <a:pt x="1523257" y="1811467"/>
                    </a:cubicBezTo>
                    <a:close/>
                    <a:moveTo>
                      <a:pt x="1068049" y="1807306"/>
                    </a:moveTo>
                    <a:cubicBezTo>
                      <a:pt x="1076956" y="1807306"/>
                      <a:pt x="1084177" y="1814293"/>
                      <a:pt x="1084177" y="1822913"/>
                    </a:cubicBezTo>
                    <a:cubicBezTo>
                      <a:pt x="1084177" y="1831533"/>
                      <a:pt x="1076956" y="1838520"/>
                      <a:pt x="1068049" y="1838520"/>
                    </a:cubicBezTo>
                    <a:cubicBezTo>
                      <a:pt x="1059142" y="1838520"/>
                      <a:pt x="1051921" y="1831533"/>
                      <a:pt x="1051921" y="1822913"/>
                    </a:cubicBezTo>
                    <a:cubicBezTo>
                      <a:pt x="1051921" y="1814293"/>
                      <a:pt x="1059142" y="1807306"/>
                      <a:pt x="1068049" y="1807306"/>
                    </a:cubicBezTo>
                    <a:close/>
                    <a:moveTo>
                      <a:pt x="1333890" y="1807305"/>
                    </a:moveTo>
                    <a:cubicBezTo>
                      <a:pt x="1343659" y="1807305"/>
                      <a:pt x="1351578" y="1814292"/>
                      <a:pt x="1351578" y="1822912"/>
                    </a:cubicBezTo>
                    <a:cubicBezTo>
                      <a:pt x="1351578" y="1831532"/>
                      <a:pt x="1343659" y="1838519"/>
                      <a:pt x="1333890" y="1838519"/>
                    </a:cubicBezTo>
                    <a:cubicBezTo>
                      <a:pt x="1324121" y="1838519"/>
                      <a:pt x="1316202" y="1831532"/>
                      <a:pt x="1316202" y="1822912"/>
                    </a:cubicBezTo>
                    <a:cubicBezTo>
                      <a:pt x="1316202" y="1814292"/>
                      <a:pt x="1324121" y="1807305"/>
                      <a:pt x="1333890" y="1807305"/>
                    </a:cubicBezTo>
                    <a:close/>
                    <a:moveTo>
                      <a:pt x="498909" y="1794821"/>
                    </a:moveTo>
                    <a:cubicBezTo>
                      <a:pt x="503793" y="1794821"/>
                      <a:pt x="507753" y="1798082"/>
                      <a:pt x="507753" y="1802105"/>
                    </a:cubicBezTo>
                    <a:cubicBezTo>
                      <a:pt x="507753" y="1806128"/>
                      <a:pt x="503793" y="1809389"/>
                      <a:pt x="498909" y="1809389"/>
                    </a:cubicBezTo>
                    <a:cubicBezTo>
                      <a:pt x="494025" y="1809389"/>
                      <a:pt x="490065" y="1806128"/>
                      <a:pt x="490065" y="1802105"/>
                    </a:cubicBezTo>
                    <a:cubicBezTo>
                      <a:pt x="490065" y="1798082"/>
                      <a:pt x="494025" y="1794821"/>
                      <a:pt x="498909" y="1794821"/>
                    </a:cubicBezTo>
                    <a:close/>
                    <a:moveTo>
                      <a:pt x="601916" y="1794820"/>
                    </a:moveTo>
                    <a:cubicBezTo>
                      <a:pt x="607375" y="1794820"/>
                      <a:pt x="611801" y="1799711"/>
                      <a:pt x="611801" y="1805745"/>
                    </a:cubicBezTo>
                    <a:cubicBezTo>
                      <a:pt x="611801" y="1811779"/>
                      <a:pt x="607375" y="1816670"/>
                      <a:pt x="601916" y="1816670"/>
                    </a:cubicBezTo>
                    <a:cubicBezTo>
                      <a:pt x="596457" y="1816670"/>
                      <a:pt x="592031" y="1811779"/>
                      <a:pt x="592031" y="1805745"/>
                    </a:cubicBezTo>
                    <a:cubicBezTo>
                      <a:pt x="592031" y="1799711"/>
                      <a:pt x="596457" y="1794820"/>
                      <a:pt x="601916" y="1794820"/>
                    </a:cubicBezTo>
                    <a:close/>
                    <a:moveTo>
                      <a:pt x="708044" y="1791698"/>
                    </a:moveTo>
                    <a:cubicBezTo>
                      <a:pt x="714653" y="1791698"/>
                      <a:pt x="720010" y="1797288"/>
                      <a:pt x="720010" y="1804184"/>
                    </a:cubicBezTo>
                    <a:cubicBezTo>
                      <a:pt x="720010" y="1811080"/>
                      <a:pt x="714653" y="1816670"/>
                      <a:pt x="708044" y="1816670"/>
                    </a:cubicBezTo>
                    <a:cubicBezTo>
                      <a:pt x="701435" y="1816670"/>
                      <a:pt x="696078" y="1811080"/>
                      <a:pt x="696078" y="1804184"/>
                    </a:cubicBezTo>
                    <a:cubicBezTo>
                      <a:pt x="696078" y="1797288"/>
                      <a:pt x="701435" y="1791698"/>
                      <a:pt x="708044" y="1791698"/>
                    </a:cubicBezTo>
                    <a:close/>
                    <a:moveTo>
                      <a:pt x="400063" y="1789618"/>
                    </a:moveTo>
                    <a:cubicBezTo>
                      <a:pt x="403223" y="1789618"/>
                      <a:pt x="405786" y="1791714"/>
                      <a:pt x="405786" y="1794300"/>
                    </a:cubicBezTo>
                    <a:cubicBezTo>
                      <a:pt x="405786" y="1796885"/>
                      <a:pt x="403223" y="1798982"/>
                      <a:pt x="400063" y="1798982"/>
                    </a:cubicBezTo>
                    <a:cubicBezTo>
                      <a:pt x="396904" y="1798982"/>
                      <a:pt x="394341" y="1796885"/>
                      <a:pt x="394341" y="1794300"/>
                    </a:cubicBezTo>
                    <a:cubicBezTo>
                      <a:pt x="394341" y="1791714"/>
                      <a:pt x="396904" y="1789618"/>
                      <a:pt x="400063" y="1789618"/>
                    </a:cubicBezTo>
                    <a:close/>
                    <a:moveTo>
                      <a:pt x="1800023" y="1787537"/>
                    </a:moveTo>
                    <a:cubicBezTo>
                      <a:pt x="1807493" y="1787537"/>
                      <a:pt x="1813549" y="1794059"/>
                      <a:pt x="1813549" y="1802104"/>
                    </a:cubicBezTo>
                    <a:cubicBezTo>
                      <a:pt x="1813549" y="1810149"/>
                      <a:pt x="1807493" y="1816671"/>
                      <a:pt x="1800023" y="1816671"/>
                    </a:cubicBezTo>
                    <a:cubicBezTo>
                      <a:pt x="1792553" y="1816671"/>
                      <a:pt x="1786497" y="1810149"/>
                      <a:pt x="1786497" y="1802104"/>
                    </a:cubicBezTo>
                    <a:cubicBezTo>
                      <a:pt x="1786497" y="1794059"/>
                      <a:pt x="1792553" y="1787537"/>
                      <a:pt x="1800023" y="1787537"/>
                    </a:cubicBezTo>
                    <a:close/>
                    <a:moveTo>
                      <a:pt x="1002498" y="1787537"/>
                    </a:moveTo>
                    <a:cubicBezTo>
                      <a:pt x="1011980" y="1787537"/>
                      <a:pt x="1019666" y="1795223"/>
                      <a:pt x="1019666" y="1804705"/>
                    </a:cubicBezTo>
                    <a:cubicBezTo>
                      <a:pt x="1019666" y="1814187"/>
                      <a:pt x="1011980" y="1821873"/>
                      <a:pt x="1002498" y="1821873"/>
                    </a:cubicBezTo>
                    <a:cubicBezTo>
                      <a:pt x="993016" y="1821873"/>
                      <a:pt x="985330" y="1814187"/>
                      <a:pt x="985330" y="1804705"/>
                    </a:cubicBezTo>
                    <a:cubicBezTo>
                      <a:pt x="985330" y="1795223"/>
                      <a:pt x="993016" y="1787537"/>
                      <a:pt x="1002498" y="1787537"/>
                    </a:cubicBezTo>
                    <a:close/>
                    <a:moveTo>
                      <a:pt x="1397880" y="1787536"/>
                    </a:moveTo>
                    <a:cubicBezTo>
                      <a:pt x="1407362" y="1787536"/>
                      <a:pt x="1415048" y="1795222"/>
                      <a:pt x="1415048" y="1804704"/>
                    </a:cubicBezTo>
                    <a:cubicBezTo>
                      <a:pt x="1415048" y="1814186"/>
                      <a:pt x="1407362" y="1821872"/>
                      <a:pt x="1397880" y="1821872"/>
                    </a:cubicBezTo>
                    <a:cubicBezTo>
                      <a:pt x="1388398" y="1821872"/>
                      <a:pt x="1380712" y="1814186"/>
                      <a:pt x="1380712" y="1804704"/>
                    </a:cubicBezTo>
                    <a:cubicBezTo>
                      <a:pt x="1380712" y="1795222"/>
                      <a:pt x="1388398" y="1787536"/>
                      <a:pt x="1397880" y="1787536"/>
                    </a:cubicBezTo>
                    <a:close/>
                    <a:moveTo>
                      <a:pt x="1903031" y="1784416"/>
                    </a:moveTo>
                    <a:cubicBezTo>
                      <a:pt x="1909927" y="1784416"/>
                      <a:pt x="1915517" y="1790006"/>
                      <a:pt x="1915517" y="1796902"/>
                    </a:cubicBezTo>
                    <a:cubicBezTo>
                      <a:pt x="1915517" y="1803798"/>
                      <a:pt x="1909927" y="1809388"/>
                      <a:pt x="1903031" y="1809388"/>
                    </a:cubicBezTo>
                    <a:cubicBezTo>
                      <a:pt x="1896135" y="1809388"/>
                      <a:pt x="1890545" y="1803798"/>
                      <a:pt x="1890545" y="1796902"/>
                    </a:cubicBezTo>
                    <a:cubicBezTo>
                      <a:pt x="1890545" y="1790006"/>
                      <a:pt x="1896135" y="1784416"/>
                      <a:pt x="1903031" y="1784416"/>
                    </a:cubicBezTo>
                    <a:close/>
                    <a:moveTo>
                      <a:pt x="2001877" y="1782335"/>
                    </a:moveTo>
                    <a:cubicBezTo>
                      <a:pt x="2005900" y="1782335"/>
                      <a:pt x="2009161" y="1785596"/>
                      <a:pt x="2009161" y="1789619"/>
                    </a:cubicBezTo>
                    <a:cubicBezTo>
                      <a:pt x="2009161" y="1793642"/>
                      <a:pt x="2005900" y="1796903"/>
                      <a:pt x="2001877" y="1796903"/>
                    </a:cubicBezTo>
                    <a:cubicBezTo>
                      <a:pt x="1997854" y="1796903"/>
                      <a:pt x="1994593" y="1793642"/>
                      <a:pt x="1994593" y="1789619"/>
                    </a:cubicBezTo>
                    <a:cubicBezTo>
                      <a:pt x="1994593" y="1785596"/>
                      <a:pt x="1997854" y="1782335"/>
                      <a:pt x="2001877" y="1782335"/>
                    </a:cubicBezTo>
                    <a:close/>
                    <a:moveTo>
                      <a:pt x="1692334" y="1782334"/>
                    </a:moveTo>
                    <a:cubicBezTo>
                      <a:pt x="1701816" y="1782334"/>
                      <a:pt x="1709502" y="1790486"/>
                      <a:pt x="1709502" y="1800543"/>
                    </a:cubicBezTo>
                    <a:cubicBezTo>
                      <a:pt x="1709502" y="1810600"/>
                      <a:pt x="1701816" y="1818752"/>
                      <a:pt x="1692334" y="1818752"/>
                    </a:cubicBezTo>
                    <a:cubicBezTo>
                      <a:pt x="1682852" y="1818752"/>
                      <a:pt x="1675166" y="1810600"/>
                      <a:pt x="1675166" y="1800543"/>
                    </a:cubicBezTo>
                    <a:cubicBezTo>
                      <a:pt x="1675166" y="1790486"/>
                      <a:pt x="1682852" y="1782334"/>
                      <a:pt x="1692334" y="1782334"/>
                    </a:cubicBezTo>
                    <a:close/>
                    <a:moveTo>
                      <a:pt x="820416" y="1782334"/>
                    </a:moveTo>
                    <a:cubicBezTo>
                      <a:pt x="829323" y="1782334"/>
                      <a:pt x="836544" y="1789555"/>
                      <a:pt x="836544" y="1798462"/>
                    </a:cubicBezTo>
                    <a:cubicBezTo>
                      <a:pt x="836544" y="1807369"/>
                      <a:pt x="829323" y="1814590"/>
                      <a:pt x="820416" y="1814590"/>
                    </a:cubicBezTo>
                    <a:cubicBezTo>
                      <a:pt x="811509" y="1814590"/>
                      <a:pt x="804288" y="1807369"/>
                      <a:pt x="804288" y="1798462"/>
                    </a:cubicBezTo>
                    <a:cubicBezTo>
                      <a:pt x="804288" y="1789555"/>
                      <a:pt x="811509" y="1782334"/>
                      <a:pt x="820416" y="1782334"/>
                    </a:cubicBezTo>
                    <a:close/>
                    <a:moveTo>
                      <a:pt x="304860" y="1779213"/>
                    </a:moveTo>
                    <a:cubicBezTo>
                      <a:pt x="307734" y="1779213"/>
                      <a:pt x="310063" y="1782008"/>
                      <a:pt x="310063" y="1785456"/>
                    </a:cubicBezTo>
                    <a:cubicBezTo>
                      <a:pt x="310063" y="1788904"/>
                      <a:pt x="307734" y="1791699"/>
                      <a:pt x="304860" y="1791699"/>
                    </a:cubicBezTo>
                    <a:cubicBezTo>
                      <a:pt x="301986" y="1791699"/>
                      <a:pt x="299657" y="1788904"/>
                      <a:pt x="299657" y="1785456"/>
                    </a:cubicBezTo>
                    <a:cubicBezTo>
                      <a:pt x="299657" y="1782008"/>
                      <a:pt x="301986" y="1779213"/>
                      <a:pt x="304860" y="1779213"/>
                    </a:cubicBezTo>
                    <a:close/>
                    <a:moveTo>
                      <a:pt x="1579963" y="1775051"/>
                    </a:moveTo>
                    <a:cubicBezTo>
                      <a:pt x="1590020" y="1775051"/>
                      <a:pt x="1598172" y="1783902"/>
                      <a:pt x="1598172" y="1794820"/>
                    </a:cubicBezTo>
                    <a:cubicBezTo>
                      <a:pt x="1598172" y="1805738"/>
                      <a:pt x="1590020" y="1814589"/>
                      <a:pt x="1579963" y="1814589"/>
                    </a:cubicBezTo>
                    <a:cubicBezTo>
                      <a:pt x="1569906" y="1814589"/>
                      <a:pt x="1561754" y="1805738"/>
                      <a:pt x="1561754" y="1794820"/>
                    </a:cubicBezTo>
                    <a:cubicBezTo>
                      <a:pt x="1561754" y="1783902"/>
                      <a:pt x="1569906" y="1775051"/>
                      <a:pt x="1579963" y="1775051"/>
                    </a:cubicBezTo>
                    <a:close/>
                    <a:moveTo>
                      <a:pt x="2095519" y="1771930"/>
                    </a:moveTo>
                    <a:cubicBezTo>
                      <a:pt x="2099542" y="1771930"/>
                      <a:pt x="2102803" y="1775424"/>
                      <a:pt x="2102803" y="1779734"/>
                    </a:cubicBezTo>
                    <a:cubicBezTo>
                      <a:pt x="2102803" y="1784044"/>
                      <a:pt x="2099542" y="1787538"/>
                      <a:pt x="2095519" y="1787538"/>
                    </a:cubicBezTo>
                    <a:cubicBezTo>
                      <a:pt x="2091496" y="1787538"/>
                      <a:pt x="2088235" y="1784044"/>
                      <a:pt x="2088235" y="1779734"/>
                    </a:cubicBezTo>
                    <a:cubicBezTo>
                      <a:pt x="2088235" y="1775424"/>
                      <a:pt x="2091496" y="1771930"/>
                      <a:pt x="2095519" y="1771930"/>
                    </a:cubicBezTo>
                    <a:close/>
                    <a:moveTo>
                      <a:pt x="211737" y="1771930"/>
                    </a:moveTo>
                    <a:cubicBezTo>
                      <a:pt x="213749" y="1771930"/>
                      <a:pt x="215379" y="1773561"/>
                      <a:pt x="215379" y="1775572"/>
                    </a:cubicBezTo>
                    <a:cubicBezTo>
                      <a:pt x="215379" y="1777584"/>
                      <a:pt x="213749" y="1779214"/>
                      <a:pt x="211737" y="1779214"/>
                    </a:cubicBezTo>
                    <a:cubicBezTo>
                      <a:pt x="209726" y="1779214"/>
                      <a:pt x="208095" y="1777584"/>
                      <a:pt x="208095" y="1775572"/>
                    </a:cubicBezTo>
                    <a:cubicBezTo>
                      <a:pt x="208095" y="1773561"/>
                      <a:pt x="209726" y="1771930"/>
                      <a:pt x="211737" y="1771930"/>
                    </a:cubicBezTo>
                    <a:close/>
                    <a:moveTo>
                      <a:pt x="2188641" y="1764646"/>
                    </a:moveTo>
                    <a:cubicBezTo>
                      <a:pt x="2190653" y="1764646"/>
                      <a:pt x="2192283" y="1766277"/>
                      <a:pt x="2192283" y="1768288"/>
                    </a:cubicBezTo>
                    <a:cubicBezTo>
                      <a:pt x="2192283" y="1770300"/>
                      <a:pt x="2190653" y="1771930"/>
                      <a:pt x="2188641" y="1771930"/>
                    </a:cubicBezTo>
                    <a:cubicBezTo>
                      <a:pt x="2186630" y="1771930"/>
                      <a:pt x="2184999" y="1770300"/>
                      <a:pt x="2184999" y="1768288"/>
                    </a:cubicBezTo>
                    <a:cubicBezTo>
                      <a:pt x="2184999" y="1766277"/>
                      <a:pt x="2186630" y="1764646"/>
                      <a:pt x="2188641" y="1764646"/>
                    </a:cubicBezTo>
                    <a:close/>
                    <a:moveTo>
                      <a:pt x="1461349" y="1764646"/>
                    </a:moveTo>
                    <a:cubicBezTo>
                      <a:pt x="1469107" y="1764646"/>
                      <a:pt x="1475396" y="1770702"/>
                      <a:pt x="1475396" y="1778172"/>
                    </a:cubicBezTo>
                    <a:cubicBezTo>
                      <a:pt x="1475396" y="1785642"/>
                      <a:pt x="1469107" y="1791698"/>
                      <a:pt x="1461349" y="1791698"/>
                    </a:cubicBezTo>
                    <a:cubicBezTo>
                      <a:pt x="1453591" y="1791698"/>
                      <a:pt x="1447302" y="1785642"/>
                      <a:pt x="1447302" y="1778172"/>
                    </a:cubicBezTo>
                    <a:cubicBezTo>
                      <a:pt x="1447302" y="1770702"/>
                      <a:pt x="1453591" y="1764646"/>
                      <a:pt x="1461349" y="1764646"/>
                    </a:cubicBezTo>
                    <a:close/>
                    <a:moveTo>
                      <a:pt x="940590" y="1764646"/>
                    </a:moveTo>
                    <a:cubicBezTo>
                      <a:pt x="948635" y="1764646"/>
                      <a:pt x="955157" y="1771401"/>
                      <a:pt x="955157" y="1779733"/>
                    </a:cubicBezTo>
                    <a:cubicBezTo>
                      <a:pt x="955157" y="1788065"/>
                      <a:pt x="948635" y="1794820"/>
                      <a:pt x="940590" y="1794820"/>
                    </a:cubicBezTo>
                    <a:cubicBezTo>
                      <a:pt x="932545" y="1794820"/>
                      <a:pt x="926023" y="1788065"/>
                      <a:pt x="926023" y="1779733"/>
                    </a:cubicBezTo>
                    <a:cubicBezTo>
                      <a:pt x="926023" y="1771401"/>
                      <a:pt x="932545" y="1764646"/>
                      <a:pt x="940590" y="1764646"/>
                    </a:cubicBezTo>
                    <a:close/>
                    <a:moveTo>
                      <a:pt x="1200189" y="1755282"/>
                    </a:moveTo>
                    <a:cubicBezTo>
                      <a:pt x="1205648" y="1755282"/>
                      <a:pt x="1210074" y="1759009"/>
                      <a:pt x="1210074" y="1763606"/>
                    </a:cubicBezTo>
                    <a:cubicBezTo>
                      <a:pt x="1210074" y="1768203"/>
                      <a:pt x="1205648" y="1771930"/>
                      <a:pt x="1200189" y="1771930"/>
                    </a:cubicBezTo>
                    <a:cubicBezTo>
                      <a:pt x="1194730" y="1771930"/>
                      <a:pt x="1190304" y="1768203"/>
                      <a:pt x="1190304" y="1763606"/>
                    </a:cubicBezTo>
                    <a:cubicBezTo>
                      <a:pt x="1190304" y="1759009"/>
                      <a:pt x="1194730" y="1755282"/>
                      <a:pt x="1200189" y="1755282"/>
                    </a:cubicBezTo>
                    <a:close/>
                    <a:moveTo>
                      <a:pt x="2280203" y="1752160"/>
                    </a:moveTo>
                    <a:cubicBezTo>
                      <a:pt x="2281065" y="1752160"/>
                      <a:pt x="2281764" y="1753325"/>
                      <a:pt x="2281764" y="1754762"/>
                    </a:cubicBezTo>
                    <a:cubicBezTo>
                      <a:pt x="2281764" y="1756199"/>
                      <a:pt x="2281065" y="1757364"/>
                      <a:pt x="2280203" y="1757364"/>
                    </a:cubicBezTo>
                    <a:cubicBezTo>
                      <a:pt x="2279341" y="1757364"/>
                      <a:pt x="2278642" y="1756199"/>
                      <a:pt x="2278642" y="1754762"/>
                    </a:cubicBezTo>
                    <a:cubicBezTo>
                      <a:pt x="2278642" y="1753325"/>
                      <a:pt x="2279341" y="1752160"/>
                      <a:pt x="2280203" y="1752160"/>
                    </a:cubicBezTo>
                    <a:close/>
                    <a:moveTo>
                      <a:pt x="1266780" y="1750079"/>
                    </a:moveTo>
                    <a:cubicBezTo>
                      <a:pt x="1272239" y="1750079"/>
                      <a:pt x="1276665" y="1754039"/>
                      <a:pt x="1276665" y="1758923"/>
                    </a:cubicBezTo>
                    <a:cubicBezTo>
                      <a:pt x="1276665" y="1763807"/>
                      <a:pt x="1272239" y="1767767"/>
                      <a:pt x="1266780" y="1767767"/>
                    </a:cubicBezTo>
                    <a:cubicBezTo>
                      <a:pt x="1261321" y="1767767"/>
                      <a:pt x="1256895" y="1763807"/>
                      <a:pt x="1256895" y="1758923"/>
                    </a:cubicBezTo>
                    <a:cubicBezTo>
                      <a:pt x="1256895" y="1754039"/>
                      <a:pt x="1261321" y="1750079"/>
                      <a:pt x="1266780" y="1750079"/>
                    </a:cubicBezTo>
                    <a:close/>
                    <a:moveTo>
                      <a:pt x="1133599" y="1750079"/>
                    </a:moveTo>
                    <a:cubicBezTo>
                      <a:pt x="1139058" y="1750079"/>
                      <a:pt x="1143484" y="1754505"/>
                      <a:pt x="1143484" y="1759964"/>
                    </a:cubicBezTo>
                    <a:cubicBezTo>
                      <a:pt x="1143484" y="1765423"/>
                      <a:pt x="1139058" y="1769849"/>
                      <a:pt x="1133599" y="1769849"/>
                    </a:cubicBezTo>
                    <a:cubicBezTo>
                      <a:pt x="1128140" y="1769849"/>
                      <a:pt x="1123714" y="1765423"/>
                      <a:pt x="1123714" y="1759964"/>
                    </a:cubicBezTo>
                    <a:cubicBezTo>
                      <a:pt x="1123714" y="1754505"/>
                      <a:pt x="1128140" y="1750079"/>
                      <a:pt x="1133599" y="1750079"/>
                    </a:cubicBezTo>
                    <a:close/>
                    <a:moveTo>
                      <a:pt x="659661" y="1744877"/>
                    </a:moveTo>
                    <a:cubicBezTo>
                      <a:pt x="667131" y="1744877"/>
                      <a:pt x="673187" y="1750933"/>
                      <a:pt x="673187" y="1758403"/>
                    </a:cubicBezTo>
                    <a:cubicBezTo>
                      <a:pt x="673187" y="1765873"/>
                      <a:pt x="667131" y="1771929"/>
                      <a:pt x="659661" y="1771929"/>
                    </a:cubicBezTo>
                    <a:cubicBezTo>
                      <a:pt x="652191" y="1771929"/>
                      <a:pt x="646135" y="1765873"/>
                      <a:pt x="646135" y="1758403"/>
                    </a:cubicBezTo>
                    <a:cubicBezTo>
                      <a:pt x="646135" y="1750933"/>
                      <a:pt x="652191" y="1744877"/>
                      <a:pt x="659661" y="1744877"/>
                    </a:cubicBezTo>
                    <a:close/>
                    <a:moveTo>
                      <a:pt x="557175" y="1744877"/>
                    </a:moveTo>
                    <a:cubicBezTo>
                      <a:pt x="562634" y="1744877"/>
                      <a:pt x="567060" y="1749303"/>
                      <a:pt x="567060" y="1754762"/>
                    </a:cubicBezTo>
                    <a:cubicBezTo>
                      <a:pt x="567060" y="1760221"/>
                      <a:pt x="562634" y="1764647"/>
                      <a:pt x="557175" y="1764647"/>
                    </a:cubicBezTo>
                    <a:cubicBezTo>
                      <a:pt x="551716" y="1764647"/>
                      <a:pt x="547290" y="1760221"/>
                      <a:pt x="547290" y="1754762"/>
                    </a:cubicBezTo>
                    <a:cubicBezTo>
                      <a:pt x="547290" y="1749303"/>
                      <a:pt x="551716" y="1744877"/>
                      <a:pt x="557175" y="1744877"/>
                    </a:cubicBezTo>
                    <a:close/>
                    <a:moveTo>
                      <a:pt x="457811" y="1739675"/>
                    </a:moveTo>
                    <a:cubicBezTo>
                      <a:pt x="461834" y="1739675"/>
                      <a:pt x="465095" y="1743635"/>
                      <a:pt x="465095" y="1748519"/>
                    </a:cubicBezTo>
                    <a:cubicBezTo>
                      <a:pt x="465095" y="1753403"/>
                      <a:pt x="461834" y="1757363"/>
                      <a:pt x="457811" y="1757363"/>
                    </a:cubicBezTo>
                    <a:cubicBezTo>
                      <a:pt x="453788" y="1757363"/>
                      <a:pt x="450527" y="1753403"/>
                      <a:pt x="450527" y="1748519"/>
                    </a:cubicBezTo>
                    <a:cubicBezTo>
                      <a:pt x="450527" y="1743635"/>
                      <a:pt x="453788" y="1739675"/>
                      <a:pt x="457811" y="1739675"/>
                    </a:cubicBezTo>
                    <a:close/>
                    <a:moveTo>
                      <a:pt x="767351" y="1739674"/>
                    </a:moveTo>
                    <a:cubicBezTo>
                      <a:pt x="775683" y="1739674"/>
                      <a:pt x="782438" y="1746895"/>
                      <a:pt x="782438" y="1755802"/>
                    </a:cubicBezTo>
                    <a:cubicBezTo>
                      <a:pt x="782438" y="1764709"/>
                      <a:pt x="775683" y="1771930"/>
                      <a:pt x="767351" y="1771930"/>
                    </a:cubicBezTo>
                    <a:cubicBezTo>
                      <a:pt x="759019" y="1771930"/>
                      <a:pt x="752264" y="1764709"/>
                      <a:pt x="752264" y="1755802"/>
                    </a:cubicBezTo>
                    <a:cubicBezTo>
                      <a:pt x="752264" y="1746895"/>
                      <a:pt x="759019" y="1739674"/>
                      <a:pt x="767351" y="1739674"/>
                    </a:cubicBezTo>
                    <a:close/>
                    <a:moveTo>
                      <a:pt x="1740717" y="1735513"/>
                    </a:moveTo>
                    <a:cubicBezTo>
                      <a:pt x="1751061" y="1735513"/>
                      <a:pt x="1759446" y="1744364"/>
                      <a:pt x="1759446" y="1755282"/>
                    </a:cubicBezTo>
                    <a:cubicBezTo>
                      <a:pt x="1759446" y="1766200"/>
                      <a:pt x="1751061" y="1775051"/>
                      <a:pt x="1740717" y="1775051"/>
                    </a:cubicBezTo>
                    <a:cubicBezTo>
                      <a:pt x="1730373" y="1775051"/>
                      <a:pt x="1721988" y="1766200"/>
                      <a:pt x="1721988" y="1755282"/>
                    </a:cubicBezTo>
                    <a:cubicBezTo>
                      <a:pt x="1721988" y="1744364"/>
                      <a:pt x="1730373" y="1735513"/>
                      <a:pt x="1740717" y="1735513"/>
                    </a:cubicBezTo>
                    <a:close/>
                    <a:moveTo>
                      <a:pt x="1633547" y="1735513"/>
                    </a:moveTo>
                    <a:cubicBezTo>
                      <a:pt x="1644465" y="1735513"/>
                      <a:pt x="1653316" y="1744364"/>
                      <a:pt x="1653316" y="1755282"/>
                    </a:cubicBezTo>
                    <a:cubicBezTo>
                      <a:pt x="1653316" y="1766200"/>
                      <a:pt x="1644465" y="1775051"/>
                      <a:pt x="1633547" y="1775051"/>
                    </a:cubicBezTo>
                    <a:cubicBezTo>
                      <a:pt x="1622629" y="1775051"/>
                      <a:pt x="1613778" y="1766200"/>
                      <a:pt x="1613778" y="1755282"/>
                    </a:cubicBezTo>
                    <a:cubicBezTo>
                      <a:pt x="1613778" y="1744364"/>
                      <a:pt x="1622629" y="1735513"/>
                      <a:pt x="1633547" y="1735513"/>
                    </a:cubicBezTo>
                    <a:close/>
                    <a:moveTo>
                      <a:pt x="1332849" y="1735513"/>
                    </a:moveTo>
                    <a:cubicBezTo>
                      <a:pt x="1339170" y="1735513"/>
                      <a:pt x="1344294" y="1740404"/>
                      <a:pt x="1344294" y="1746438"/>
                    </a:cubicBezTo>
                    <a:cubicBezTo>
                      <a:pt x="1344294" y="1752472"/>
                      <a:pt x="1339170" y="1757363"/>
                      <a:pt x="1332849" y="1757363"/>
                    </a:cubicBezTo>
                    <a:cubicBezTo>
                      <a:pt x="1326528" y="1757363"/>
                      <a:pt x="1321404" y="1752472"/>
                      <a:pt x="1321404" y="1746438"/>
                    </a:cubicBezTo>
                    <a:cubicBezTo>
                      <a:pt x="1321404" y="1740404"/>
                      <a:pt x="1326528" y="1735513"/>
                      <a:pt x="1332849" y="1735513"/>
                    </a:cubicBezTo>
                    <a:close/>
                    <a:moveTo>
                      <a:pt x="1068048" y="1735513"/>
                    </a:moveTo>
                    <a:cubicBezTo>
                      <a:pt x="1074082" y="1735513"/>
                      <a:pt x="1078973" y="1740404"/>
                      <a:pt x="1078973" y="1746438"/>
                    </a:cubicBezTo>
                    <a:cubicBezTo>
                      <a:pt x="1078973" y="1752472"/>
                      <a:pt x="1074082" y="1757363"/>
                      <a:pt x="1068048" y="1757363"/>
                    </a:cubicBezTo>
                    <a:cubicBezTo>
                      <a:pt x="1062014" y="1757363"/>
                      <a:pt x="1057123" y="1752472"/>
                      <a:pt x="1057123" y="1746438"/>
                    </a:cubicBezTo>
                    <a:cubicBezTo>
                      <a:pt x="1057123" y="1740404"/>
                      <a:pt x="1062014" y="1735513"/>
                      <a:pt x="1068048" y="1735513"/>
                    </a:cubicBezTo>
                    <a:close/>
                    <a:moveTo>
                      <a:pt x="1843203" y="1732392"/>
                    </a:moveTo>
                    <a:cubicBezTo>
                      <a:pt x="1852685" y="1732392"/>
                      <a:pt x="1860371" y="1740311"/>
                      <a:pt x="1860371" y="1750080"/>
                    </a:cubicBezTo>
                    <a:cubicBezTo>
                      <a:pt x="1860371" y="1759849"/>
                      <a:pt x="1852685" y="1767768"/>
                      <a:pt x="1843203" y="1767768"/>
                    </a:cubicBezTo>
                    <a:cubicBezTo>
                      <a:pt x="1833721" y="1767768"/>
                      <a:pt x="1826035" y="1759849"/>
                      <a:pt x="1826035" y="1750080"/>
                    </a:cubicBezTo>
                    <a:cubicBezTo>
                      <a:pt x="1826035" y="1740311"/>
                      <a:pt x="1833721" y="1732392"/>
                      <a:pt x="1843203" y="1732392"/>
                    </a:cubicBezTo>
                    <a:close/>
                    <a:moveTo>
                      <a:pt x="363127" y="1732392"/>
                    </a:moveTo>
                    <a:cubicBezTo>
                      <a:pt x="366575" y="1732392"/>
                      <a:pt x="369370" y="1735187"/>
                      <a:pt x="369370" y="1738635"/>
                    </a:cubicBezTo>
                    <a:cubicBezTo>
                      <a:pt x="369370" y="1742083"/>
                      <a:pt x="366575" y="1744878"/>
                      <a:pt x="363127" y="1744878"/>
                    </a:cubicBezTo>
                    <a:cubicBezTo>
                      <a:pt x="359679" y="1744878"/>
                      <a:pt x="356884" y="1742083"/>
                      <a:pt x="356884" y="1738635"/>
                    </a:cubicBezTo>
                    <a:cubicBezTo>
                      <a:pt x="356884" y="1735187"/>
                      <a:pt x="359679" y="1732392"/>
                      <a:pt x="363127" y="1732392"/>
                    </a:cubicBezTo>
                    <a:close/>
                    <a:moveTo>
                      <a:pt x="882844" y="1732391"/>
                    </a:moveTo>
                    <a:cubicBezTo>
                      <a:pt x="891751" y="1732391"/>
                      <a:pt x="898972" y="1739146"/>
                      <a:pt x="898972" y="1747478"/>
                    </a:cubicBezTo>
                    <a:cubicBezTo>
                      <a:pt x="898972" y="1755810"/>
                      <a:pt x="891751" y="1762565"/>
                      <a:pt x="882844" y="1762565"/>
                    </a:cubicBezTo>
                    <a:cubicBezTo>
                      <a:pt x="873937" y="1762565"/>
                      <a:pt x="866716" y="1755810"/>
                      <a:pt x="866716" y="1747478"/>
                    </a:cubicBezTo>
                    <a:cubicBezTo>
                      <a:pt x="866716" y="1739146"/>
                      <a:pt x="873937" y="1732391"/>
                      <a:pt x="882844" y="1732391"/>
                    </a:cubicBezTo>
                    <a:close/>
                    <a:moveTo>
                      <a:pt x="1942569" y="1730311"/>
                    </a:moveTo>
                    <a:cubicBezTo>
                      <a:pt x="1949465" y="1730311"/>
                      <a:pt x="1955055" y="1735901"/>
                      <a:pt x="1955055" y="1742797"/>
                    </a:cubicBezTo>
                    <a:cubicBezTo>
                      <a:pt x="1955055" y="1749693"/>
                      <a:pt x="1949465" y="1755283"/>
                      <a:pt x="1942569" y="1755283"/>
                    </a:cubicBezTo>
                    <a:cubicBezTo>
                      <a:pt x="1935673" y="1755283"/>
                      <a:pt x="1930083" y="1749693"/>
                      <a:pt x="1930083" y="1742797"/>
                    </a:cubicBezTo>
                    <a:cubicBezTo>
                      <a:pt x="1930083" y="1735901"/>
                      <a:pt x="1935673" y="1730311"/>
                      <a:pt x="1942569" y="1730311"/>
                    </a:cubicBezTo>
                    <a:close/>
                    <a:moveTo>
                      <a:pt x="1519615" y="1727189"/>
                    </a:moveTo>
                    <a:cubicBezTo>
                      <a:pt x="1529097" y="1727189"/>
                      <a:pt x="1536783" y="1735108"/>
                      <a:pt x="1536783" y="1744877"/>
                    </a:cubicBezTo>
                    <a:cubicBezTo>
                      <a:pt x="1536783" y="1754646"/>
                      <a:pt x="1529097" y="1762565"/>
                      <a:pt x="1519615" y="1762565"/>
                    </a:cubicBezTo>
                    <a:cubicBezTo>
                      <a:pt x="1510133" y="1762565"/>
                      <a:pt x="1502447" y="1754646"/>
                      <a:pt x="1502447" y="1744877"/>
                    </a:cubicBezTo>
                    <a:cubicBezTo>
                      <a:pt x="1502447" y="1735108"/>
                      <a:pt x="1510133" y="1727189"/>
                      <a:pt x="1519615" y="1727189"/>
                    </a:cubicBezTo>
                    <a:close/>
                    <a:moveTo>
                      <a:pt x="2036732" y="1723028"/>
                    </a:moveTo>
                    <a:cubicBezTo>
                      <a:pt x="2042191" y="1723028"/>
                      <a:pt x="2046617" y="1727454"/>
                      <a:pt x="2046617" y="1732913"/>
                    </a:cubicBezTo>
                    <a:cubicBezTo>
                      <a:pt x="2046617" y="1738372"/>
                      <a:pt x="2042191" y="1742798"/>
                      <a:pt x="2036732" y="1742798"/>
                    </a:cubicBezTo>
                    <a:cubicBezTo>
                      <a:pt x="2031273" y="1742798"/>
                      <a:pt x="2026847" y="1738372"/>
                      <a:pt x="2026847" y="1732913"/>
                    </a:cubicBezTo>
                    <a:cubicBezTo>
                      <a:pt x="2026847" y="1727454"/>
                      <a:pt x="2031273" y="1723028"/>
                      <a:pt x="2036732" y="1723028"/>
                    </a:cubicBezTo>
                    <a:close/>
                    <a:moveTo>
                      <a:pt x="271044" y="1723027"/>
                    </a:moveTo>
                    <a:cubicBezTo>
                      <a:pt x="273056" y="1723027"/>
                      <a:pt x="274686" y="1724658"/>
                      <a:pt x="274686" y="1726669"/>
                    </a:cubicBezTo>
                    <a:cubicBezTo>
                      <a:pt x="274686" y="1728681"/>
                      <a:pt x="273056" y="1730311"/>
                      <a:pt x="271044" y="1730311"/>
                    </a:cubicBezTo>
                    <a:cubicBezTo>
                      <a:pt x="269033" y="1730311"/>
                      <a:pt x="267402" y="1728681"/>
                      <a:pt x="267402" y="1726669"/>
                    </a:cubicBezTo>
                    <a:cubicBezTo>
                      <a:pt x="267402" y="1724658"/>
                      <a:pt x="269033" y="1723027"/>
                      <a:pt x="271044" y="1723027"/>
                    </a:cubicBezTo>
                    <a:close/>
                    <a:moveTo>
                      <a:pt x="2129333" y="1712622"/>
                    </a:moveTo>
                    <a:cubicBezTo>
                      <a:pt x="2134217" y="1712622"/>
                      <a:pt x="2138177" y="1715883"/>
                      <a:pt x="2138177" y="1719906"/>
                    </a:cubicBezTo>
                    <a:cubicBezTo>
                      <a:pt x="2138177" y="1723929"/>
                      <a:pt x="2134217" y="1727190"/>
                      <a:pt x="2129333" y="1727190"/>
                    </a:cubicBezTo>
                    <a:cubicBezTo>
                      <a:pt x="2124449" y="1727190"/>
                      <a:pt x="2120489" y="1723929"/>
                      <a:pt x="2120489" y="1719906"/>
                    </a:cubicBezTo>
                    <a:cubicBezTo>
                      <a:pt x="2120489" y="1715883"/>
                      <a:pt x="2124449" y="1712622"/>
                      <a:pt x="2129333" y="1712622"/>
                    </a:cubicBezTo>
                    <a:close/>
                    <a:moveTo>
                      <a:pt x="1004059" y="1712622"/>
                    </a:moveTo>
                    <a:cubicBezTo>
                      <a:pt x="1011529" y="1712622"/>
                      <a:pt x="1017585" y="1718678"/>
                      <a:pt x="1017585" y="1726148"/>
                    </a:cubicBezTo>
                    <a:cubicBezTo>
                      <a:pt x="1017585" y="1733618"/>
                      <a:pt x="1011529" y="1739674"/>
                      <a:pt x="1004059" y="1739674"/>
                    </a:cubicBezTo>
                    <a:cubicBezTo>
                      <a:pt x="996589" y="1739674"/>
                      <a:pt x="990533" y="1733618"/>
                      <a:pt x="990533" y="1726148"/>
                    </a:cubicBezTo>
                    <a:cubicBezTo>
                      <a:pt x="990533" y="1718678"/>
                      <a:pt x="996589" y="1712622"/>
                      <a:pt x="1004059" y="1712622"/>
                    </a:cubicBezTo>
                    <a:close/>
                    <a:moveTo>
                      <a:pt x="182084" y="1712622"/>
                    </a:moveTo>
                    <a:cubicBezTo>
                      <a:pt x="182659" y="1712622"/>
                      <a:pt x="183125" y="1713321"/>
                      <a:pt x="183125" y="1714183"/>
                    </a:cubicBezTo>
                    <a:cubicBezTo>
                      <a:pt x="183125" y="1715045"/>
                      <a:pt x="182659" y="1715744"/>
                      <a:pt x="182084" y="1715744"/>
                    </a:cubicBezTo>
                    <a:cubicBezTo>
                      <a:pt x="181509" y="1715744"/>
                      <a:pt x="181043" y="1715045"/>
                      <a:pt x="181043" y="1714183"/>
                    </a:cubicBezTo>
                    <a:cubicBezTo>
                      <a:pt x="181043" y="1713321"/>
                      <a:pt x="181509" y="1712622"/>
                      <a:pt x="182084" y="1712622"/>
                    </a:cubicBezTo>
                    <a:close/>
                    <a:moveTo>
                      <a:pt x="1397359" y="1710541"/>
                    </a:moveTo>
                    <a:cubicBezTo>
                      <a:pt x="1404829" y="1710541"/>
                      <a:pt x="1410885" y="1716597"/>
                      <a:pt x="1410885" y="1724067"/>
                    </a:cubicBezTo>
                    <a:cubicBezTo>
                      <a:pt x="1410885" y="1731537"/>
                      <a:pt x="1404829" y="1737593"/>
                      <a:pt x="1397359" y="1737593"/>
                    </a:cubicBezTo>
                    <a:cubicBezTo>
                      <a:pt x="1389889" y="1737593"/>
                      <a:pt x="1383833" y="1731537"/>
                      <a:pt x="1383833" y="1724067"/>
                    </a:cubicBezTo>
                    <a:cubicBezTo>
                      <a:pt x="1383833" y="1716597"/>
                      <a:pt x="1389889" y="1710541"/>
                      <a:pt x="1397359" y="1710541"/>
                    </a:cubicBezTo>
                    <a:close/>
                    <a:moveTo>
                      <a:pt x="2219855" y="1705339"/>
                    </a:moveTo>
                    <a:cubicBezTo>
                      <a:pt x="2221291" y="1705339"/>
                      <a:pt x="2222456" y="1706504"/>
                      <a:pt x="2222456" y="1707940"/>
                    </a:cubicBezTo>
                    <a:cubicBezTo>
                      <a:pt x="2222456" y="1709376"/>
                      <a:pt x="2221291" y="1710541"/>
                      <a:pt x="2219855" y="1710541"/>
                    </a:cubicBezTo>
                    <a:cubicBezTo>
                      <a:pt x="2218419" y="1710541"/>
                      <a:pt x="2217254" y="1709376"/>
                      <a:pt x="2217254" y="1707940"/>
                    </a:cubicBezTo>
                    <a:cubicBezTo>
                      <a:pt x="2217254" y="1706504"/>
                      <a:pt x="2218419" y="1705339"/>
                      <a:pt x="2219855" y="1705339"/>
                    </a:cubicBezTo>
                    <a:close/>
                    <a:moveTo>
                      <a:pt x="826658" y="1695975"/>
                    </a:moveTo>
                    <a:cubicBezTo>
                      <a:pt x="833267" y="1695975"/>
                      <a:pt x="838624" y="1702031"/>
                      <a:pt x="838624" y="1709501"/>
                    </a:cubicBezTo>
                    <a:cubicBezTo>
                      <a:pt x="838624" y="1716971"/>
                      <a:pt x="833267" y="1723027"/>
                      <a:pt x="826658" y="1723027"/>
                    </a:cubicBezTo>
                    <a:cubicBezTo>
                      <a:pt x="820049" y="1723027"/>
                      <a:pt x="814692" y="1716971"/>
                      <a:pt x="814692" y="1709501"/>
                    </a:cubicBezTo>
                    <a:cubicBezTo>
                      <a:pt x="814692" y="1702031"/>
                      <a:pt x="820049" y="1695975"/>
                      <a:pt x="826658" y="1695975"/>
                    </a:cubicBezTo>
                    <a:close/>
                    <a:moveTo>
                      <a:pt x="717929" y="1695975"/>
                    </a:moveTo>
                    <a:cubicBezTo>
                      <a:pt x="725974" y="1695975"/>
                      <a:pt x="732496" y="1702497"/>
                      <a:pt x="732496" y="1710542"/>
                    </a:cubicBezTo>
                    <a:cubicBezTo>
                      <a:pt x="732496" y="1718587"/>
                      <a:pt x="725974" y="1725109"/>
                      <a:pt x="717929" y="1725109"/>
                    </a:cubicBezTo>
                    <a:cubicBezTo>
                      <a:pt x="709884" y="1725109"/>
                      <a:pt x="703362" y="1718587"/>
                      <a:pt x="703362" y="1710542"/>
                    </a:cubicBezTo>
                    <a:cubicBezTo>
                      <a:pt x="703362" y="1702497"/>
                      <a:pt x="709884" y="1695975"/>
                      <a:pt x="717929" y="1695975"/>
                    </a:cubicBezTo>
                    <a:close/>
                    <a:moveTo>
                      <a:pt x="614921" y="1695975"/>
                    </a:moveTo>
                    <a:cubicBezTo>
                      <a:pt x="622391" y="1695975"/>
                      <a:pt x="628447" y="1702031"/>
                      <a:pt x="628447" y="1709501"/>
                    </a:cubicBezTo>
                    <a:cubicBezTo>
                      <a:pt x="628447" y="1716971"/>
                      <a:pt x="622391" y="1723027"/>
                      <a:pt x="614921" y="1723027"/>
                    </a:cubicBezTo>
                    <a:cubicBezTo>
                      <a:pt x="607451" y="1723027"/>
                      <a:pt x="601395" y="1716971"/>
                      <a:pt x="601395" y="1709501"/>
                    </a:cubicBezTo>
                    <a:cubicBezTo>
                      <a:pt x="601395" y="1702031"/>
                      <a:pt x="607451" y="1695975"/>
                      <a:pt x="614921" y="1695975"/>
                    </a:cubicBezTo>
                    <a:close/>
                    <a:moveTo>
                      <a:pt x="2307255" y="1692853"/>
                    </a:moveTo>
                    <a:cubicBezTo>
                      <a:pt x="2308117" y="1692853"/>
                      <a:pt x="2308816" y="1693552"/>
                      <a:pt x="2308816" y="1694414"/>
                    </a:cubicBezTo>
                    <a:cubicBezTo>
                      <a:pt x="2308816" y="1695276"/>
                      <a:pt x="2308117" y="1695975"/>
                      <a:pt x="2307255" y="1695975"/>
                    </a:cubicBezTo>
                    <a:cubicBezTo>
                      <a:pt x="2306393" y="1695975"/>
                      <a:pt x="2305694" y="1695276"/>
                      <a:pt x="2305694" y="1694414"/>
                    </a:cubicBezTo>
                    <a:cubicBezTo>
                      <a:pt x="2305694" y="1693552"/>
                      <a:pt x="2306393" y="1692853"/>
                      <a:pt x="2307255" y="1692853"/>
                    </a:cubicBezTo>
                    <a:close/>
                    <a:moveTo>
                      <a:pt x="1573720" y="1690772"/>
                    </a:moveTo>
                    <a:cubicBezTo>
                      <a:pt x="1582052" y="1690772"/>
                      <a:pt x="1588807" y="1697294"/>
                      <a:pt x="1588807" y="1705339"/>
                    </a:cubicBezTo>
                    <a:cubicBezTo>
                      <a:pt x="1588807" y="1713384"/>
                      <a:pt x="1582052" y="1719906"/>
                      <a:pt x="1573720" y="1719906"/>
                    </a:cubicBezTo>
                    <a:cubicBezTo>
                      <a:pt x="1565388" y="1719906"/>
                      <a:pt x="1558633" y="1713384"/>
                      <a:pt x="1558633" y="1705339"/>
                    </a:cubicBezTo>
                    <a:cubicBezTo>
                      <a:pt x="1558633" y="1697294"/>
                      <a:pt x="1565388" y="1690772"/>
                      <a:pt x="1573720" y="1690772"/>
                    </a:cubicBezTo>
                    <a:close/>
                    <a:moveTo>
                      <a:pt x="1682450" y="1687651"/>
                    </a:moveTo>
                    <a:cubicBezTo>
                      <a:pt x="1693368" y="1687651"/>
                      <a:pt x="1702219" y="1696502"/>
                      <a:pt x="1702219" y="1707420"/>
                    </a:cubicBezTo>
                    <a:cubicBezTo>
                      <a:pt x="1702219" y="1718338"/>
                      <a:pt x="1693368" y="1727189"/>
                      <a:pt x="1682450" y="1727189"/>
                    </a:cubicBezTo>
                    <a:cubicBezTo>
                      <a:pt x="1671532" y="1727189"/>
                      <a:pt x="1662681" y="1718338"/>
                      <a:pt x="1662681" y="1707420"/>
                    </a:cubicBezTo>
                    <a:cubicBezTo>
                      <a:pt x="1662681" y="1696502"/>
                      <a:pt x="1671532" y="1687651"/>
                      <a:pt x="1682450" y="1687651"/>
                    </a:cubicBezTo>
                    <a:close/>
                    <a:moveTo>
                      <a:pt x="1456666" y="1687651"/>
                    </a:moveTo>
                    <a:cubicBezTo>
                      <a:pt x="1460114" y="1687651"/>
                      <a:pt x="1462909" y="1690446"/>
                      <a:pt x="1462909" y="1693894"/>
                    </a:cubicBezTo>
                    <a:cubicBezTo>
                      <a:pt x="1462909" y="1697342"/>
                      <a:pt x="1460114" y="1700137"/>
                      <a:pt x="1456666" y="1700137"/>
                    </a:cubicBezTo>
                    <a:cubicBezTo>
                      <a:pt x="1453218" y="1700137"/>
                      <a:pt x="1450423" y="1697342"/>
                      <a:pt x="1450423" y="1693894"/>
                    </a:cubicBezTo>
                    <a:cubicBezTo>
                      <a:pt x="1450423" y="1690446"/>
                      <a:pt x="1453218" y="1687651"/>
                      <a:pt x="1456666" y="1687651"/>
                    </a:cubicBezTo>
                    <a:close/>
                    <a:moveTo>
                      <a:pt x="943192" y="1687651"/>
                    </a:moveTo>
                    <a:cubicBezTo>
                      <a:pt x="948651" y="1687651"/>
                      <a:pt x="953077" y="1691611"/>
                      <a:pt x="953077" y="1696495"/>
                    </a:cubicBezTo>
                    <a:cubicBezTo>
                      <a:pt x="953077" y="1701379"/>
                      <a:pt x="948651" y="1705339"/>
                      <a:pt x="943192" y="1705339"/>
                    </a:cubicBezTo>
                    <a:cubicBezTo>
                      <a:pt x="937733" y="1705339"/>
                      <a:pt x="933307" y="1701379"/>
                      <a:pt x="933307" y="1696495"/>
                    </a:cubicBezTo>
                    <a:cubicBezTo>
                      <a:pt x="933307" y="1691611"/>
                      <a:pt x="937733" y="1687651"/>
                      <a:pt x="943192" y="1687651"/>
                    </a:cubicBezTo>
                    <a:close/>
                    <a:moveTo>
                      <a:pt x="517637" y="1687651"/>
                    </a:moveTo>
                    <a:cubicBezTo>
                      <a:pt x="524246" y="1687651"/>
                      <a:pt x="529603" y="1693241"/>
                      <a:pt x="529603" y="1700137"/>
                    </a:cubicBezTo>
                    <a:cubicBezTo>
                      <a:pt x="529603" y="1707033"/>
                      <a:pt x="524246" y="1712623"/>
                      <a:pt x="517637" y="1712623"/>
                    </a:cubicBezTo>
                    <a:cubicBezTo>
                      <a:pt x="511028" y="1712623"/>
                      <a:pt x="505671" y="1707033"/>
                      <a:pt x="505671" y="1700137"/>
                    </a:cubicBezTo>
                    <a:cubicBezTo>
                      <a:pt x="505671" y="1693241"/>
                      <a:pt x="511028" y="1687651"/>
                      <a:pt x="517637" y="1687651"/>
                    </a:cubicBezTo>
                    <a:close/>
                    <a:moveTo>
                      <a:pt x="1785457" y="1685570"/>
                    </a:moveTo>
                    <a:cubicBezTo>
                      <a:pt x="1795801" y="1685570"/>
                      <a:pt x="1804186" y="1693955"/>
                      <a:pt x="1804186" y="1704299"/>
                    </a:cubicBezTo>
                    <a:cubicBezTo>
                      <a:pt x="1804186" y="1714643"/>
                      <a:pt x="1795801" y="1723028"/>
                      <a:pt x="1785457" y="1723028"/>
                    </a:cubicBezTo>
                    <a:cubicBezTo>
                      <a:pt x="1775113" y="1723028"/>
                      <a:pt x="1766728" y="1714643"/>
                      <a:pt x="1766728" y="1704299"/>
                    </a:cubicBezTo>
                    <a:cubicBezTo>
                      <a:pt x="1766728" y="1693955"/>
                      <a:pt x="1775113" y="1685570"/>
                      <a:pt x="1785457" y="1685570"/>
                    </a:cubicBezTo>
                    <a:close/>
                    <a:moveTo>
                      <a:pt x="1200188" y="1685570"/>
                    </a:moveTo>
                    <a:cubicBezTo>
                      <a:pt x="1201624" y="1685570"/>
                      <a:pt x="1202789" y="1686735"/>
                      <a:pt x="1202789" y="1688171"/>
                    </a:cubicBezTo>
                    <a:cubicBezTo>
                      <a:pt x="1202789" y="1689607"/>
                      <a:pt x="1201624" y="1690772"/>
                      <a:pt x="1200188" y="1690772"/>
                    </a:cubicBezTo>
                    <a:cubicBezTo>
                      <a:pt x="1198752" y="1690772"/>
                      <a:pt x="1197587" y="1689607"/>
                      <a:pt x="1197587" y="1688171"/>
                    </a:cubicBezTo>
                    <a:cubicBezTo>
                      <a:pt x="1197587" y="1686735"/>
                      <a:pt x="1198752" y="1685570"/>
                      <a:pt x="1200188" y="1685570"/>
                    </a:cubicBezTo>
                    <a:close/>
                    <a:moveTo>
                      <a:pt x="422434" y="1683490"/>
                    </a:moveTo>
                    <a:cubicBezTo>
                      <a:pt x="425882" y="1683490"/>
                      <a:pt x="428677" y="1686751"/>
                      <a:pt x="428677" y="1690774"/>
                    </a:cubicBezTo>
                    <a:cubicBezTo>
                      <a:pt x="428677" y="1694797"/>
                      <a:pt x="425882" y="1698058"/>
                      <a:pt x="422434" y="1698058"/>
                    </a:cubicBezTo>
                    <a:cubicBezTo>
                      <a:pt x="418986" y="1698058"/>
                      <a:pt x="416191" y="1694797"/>
                      <a:pt x="416191" y="1690774"/>
                    </a:cubicBezTo>
                    <a:cubicBezTo>
                      <a:pt x="416191" y="1686751"/>
                      <a:pt x="418986" y="1683490"/>
                      <a:pt x="422434" y="1683490"/>
                    </a:cubicBezTo>
                    <a:close/>
                    <a:moveTo>
                      <a:pt x="1883262" y="1680368"/>
                    </a:moveTo>
                    <a:cubicBezTo>
                      <a:pt x="1893031" y="1680368"/>
                      <a:pt x="1900950" y="1687589"/>
                      <a:pt x="1900950" y="1696496"/>
                    </a:cubicBezTo>
                    <a:cubicBezTo>
                      <a:pt x="1900950" y="1705403"/>
                      <a:pt x="1893031" y="1712624"/>
                      <a:pt x="1883262" y="1712624"/>
                    </a:cubicBezTo>
                    <a:cubicBezTo>
                      <a:pt x="1873493" y="1712624"/>
                      <a:pt x="1865574" y="1705403"/>
                      <a:pt x="1865574" y="1696496"/>
                    </a:cubicBezTo>
                    <a:cubicBezTo>
                      <a:pt x="1865574" y="1687589"/>
                      <a:pt x="1873493" y="1680368"/>
                      <a:pt x="1883262" y="1680368"/>
                    </a:cubicBezTo>
                    <a:close/>
                    <a:moveTo>
                      <a:pt x="1266779" y="1680368"/>
                    </a:moveTo>
                    <a:cubicBezTo>
                      <a:pt x="1268215" y="1680368"/>
                      <a:pt x="1269380" y="1681533"/>
                      <a:pt x="1269380" y="1682969"/>
                    </a:cubicBezTo>
                    <a:cubicBezTo>
                      <a:pt x="1269380" y="1684405"/>
                      <a:pt x="1268215" y="1685570"/>
                      <a:pt x="1266779" y="1685570"/>
                    </a:cubicBezTo>
                    <a:cubicBezTo>
                      <a:pt x="1265343" y="1685570"/>
                      <a:pt x="1264178" y="1684405"/>
                      <a:pt x="1264178" y="1682969"/>
                    </a:cubicBezTo>
                    <a:cubicBezTo>
                      <a:pt x="1264178" y="1681533"/>
                      <a:pt x="1265343" y="1680368"/>
                      <a:pt x="1266779" y="1680368"/>
                    </a:cubicBezTo>
                    <a:close/>
                    <a:moveTo>
                      <a:pt x="1133598" y="1680368"/>
                    </a:moveTo>
                    <a:cubicBezTo>
                      <a:pt x="1135034" y="1680368"/>
                      <a:pt x="1136199" y="1681533"/>
                      <a:pt x="1136199" y="1682969"/>
                    </a:cubicBezTo>
                    <a:cubicBezTo>
                      <a:pt x="1136199" y="1684405"/>
                      <a:pt x="1135034" y="1685570"/>
                      <a:pt x="1133598" y="1685570"/>
                    </a:cubicBezTo>
                    <a:cubicBezTo>
                      <a:pt x="1132162" y="1685570"/>
                      <a:pt x="1130997" y="1684405"/>
                      <a:pt x="1130997" y="1682969"/>
                    </a:cubicBezTo>
                    <a:cubicBezTo>
                      <a:pt x="1130997" y="1681533"/>
                      <a:pt x="1132162" y="1680368"/>
                      <a:pt x="1133598" y="1680368"/>
                    </a:cubicBezTo>
                    <a:close/>
                    <a:moveTo>
                      <a:pt x="330352" y="1675166"/>
                    </a:moveTo>
                    <a:cubicBezTo>
                      <a:pt x="332364" y="1675166"/>
                      <a:pt x="333994" y="1677030"/>
                      <a:pt x="333994" y="1679328"/>
                    </a:cubicBezTo>
                    <a:cubicBezTo>
                      <a:pt x="333994" y="1681626"/>
                      <a:pt x="332364" y="1683490"/>
                      <a:pt x="330352" y="1683490"/>
                    </a:cubicBezTo>
                    <a:cubicBezTo>
                      <a:pt x="328341" y="1683490"/>
                      <a:pt x="326710" y="1681626"/>
                      <a:pt x="326710" y="1679328"/>
                    </a:cubicBezTo>
                    <a:cubicBezTo>
                      <a:pt x="326710" y="1677030"/>
                      <a:pt x="328341" y="1675166"/>
                      <a:pt x="330352" y="1675166"/>
                    </a:cubicBezTo>
                    <a:close/>
                    <a:moveTo>
                      <a:pt x="1976905" y="1671004"/>
                    </a:moveTo>
                    <a:cubicBezTo>
                      <a:pt x="1984950" y="1671004"/>
                      <a:pt x="1991472" y="1677526"/>
                      <a:pt x="1991472" y="1685571"/>
                    </a:cubicBezTo>
                    <a:cubicBezTo>
                      <a:pt x="1991472" y="1693616"/>
                      <a:pt x="1984950" y="1700138"/>
                      <a:pt x="1976905" y="1700138"/>
                    </a:cubicBezTo>
                    <a:cubicBezTo>
                      <a:pt x="1968860" y="1700138"/>
                      <a:pt x="1962338" y="1693616"/>
                      <a:pt x="1962338" y="1685571"/>
                    </a:cubicBezTo>
                    <a:cubicBezTo>
                      <a:pt x="1962338" y="1677526"/>
                      <a:pt x="1968860" y="1671004"/>
                      <a:pt x="1976905" y="1671004"/>
                    </a:cubicBezTo>
                    <a:close/>
                    <a:moveTo>
                      <a:pt x="1068049" y="1665801"/>
                    </a:moveTo>
                    <a:cubicBezTo>
                      <a:pt x="1070061" y="1665801"/>
                      <a:pt x="1071691" y="1667432"/>
                      <a:pt x="1071691" y="1669443"/>
                    </a:cubicBezTo>
                    <a:cubicBezTo>
                      <a:pt x="1071691" y="1671455"/>
                      <a:pt x="1070061" y="1673085"/>
                      <a:pt x="1068049" y="1673085"/>
                    </a:cubicBezTo>
                    <a:cubicBezTo>
                      <a:pt x="1066038" y="1673085"/>
                      <a:pt x="1064407" y="1671455"/>
                      <a:pt x="1064407" y="1669443"/>
                    </a:cubicBezTo>
                    <a:cubicBezTo>
                      <a:pt x="1064407" y="1667432"/>
                      <a:pt x="1066038" y="1665801"/>
                      <a:pt x="1068049" y="1665801"/>
                    </a:cubicBezTo>
                    <a:close/>
                    <a:moveTo>
                      <a:pt x="2070027" y="1663721"/>
                    </a:moveTo>
                    <a:cubicBezTo>
                      <a:pt x="2076061" y="1663721"/>
                      <a:pt x="2080952" y="1668147"/>
                      <a:pt x="2080952" y="1673606"/>
                    </a:cubicBezTo>
                    <a:cubicBezTo>
                      <a:pt x="2080952" y="1679065"/>
                      <a:pt x="2076061" y="1683491"/>
                      <a:pt x="2070027" y="1683491"/>
                    </a:cubicBezTo>
                    <a:cubicBezTo>
                      <a:pt x="2063993" y="1683491"/>
                      <a:pt x="2059102" y="1679065"/>
                      <a:pt x="2059102" y="1673606"/>
                    </a:cubicBezTo>
                    <a:cubicBezTo>
                      <a:pt x="2059102" y="1668147"/>
                      <a:pt x="2063993" y="1663721"/>
                      <a:pt x="2070027" y="1663721"/>
                    </a:cubicBezTo>
                    <a:close/>
                    <a:moveTo>
                      <a:pt x="1332329" y="1663720"/>
                    </a:moveTo>
                    <a:cubicBezTo>
                      <a:pt x="1334341" y="1663720"/>
                      <a:pt x="1335971" y="1665351"/>
                      <a:pt x="1335971" y="1667362"/>
                    </a:cubicBezTo>
                    <a:cubicBezTo>
                      <a:pt x="1335971" y="1669374"/>
                      <a:pt x="1334341" y="1671004"/>
                      <a:pt x="1332329" y="1671004"/>
                    </a:cubicBezTo>
                    <a:cubicBezTo>
                      <a:pt x="1330318" y="1671004"/>
                      <a:pt x="1328687" y="1669374"/>
                      <a:pt x="1328687" y="1667362"/>
                    </a:cubicBezTo>
                    <a:cubicBezTo>
                      <a:pt x="1328687" y="1665351"/>
                      <a:pt x="1330318" y="1663720"/>
                      <a:pt x="1332329" y="1663720"/>
                    </a:cubicBezTo>
                    <a:close/>
                    <a:moveTo>
                      <a:pt x="241911" y="1663720"/>
                    </a:moveTo>
                    <a:cubicBezTo>
                      <a:pt x="243923" y="1663720"/>
                      <a:pt x="245553" y="1665351"/>
                      <a:pt x="245553" y="1667362"/>
                    </a:cubicBezTo>
                    <a:cubicBezTo>
                      <a:pt x="245553" y="1669374"/>
                      <a:pt x="243923" y="1671004"/>
                      <a:pt x="241911" y="1671004"/>
                    </a:cubicBezTo>
                    <a:cubicBezTo>
                      <a:pt x="239900" y="1671004"/>
                      <a:pt x="238269" y="1669374"/>
                      <a:pt x="238269" y="1667362"/>
                    </a:cubicBezTo>
                    <a:cubicBezTo>
                      <a:pt x="238269" y="1665351"/>
                      <a:pt x="239900" y="1663720"/>
                      <a:pt x="241911" y="1663720"/>
                    </a:cubicBezTo>
                    <a:close/>
                    <a:moveTo>
                      <a:pt x="2157947" y="1653315"/>
                    </a:moveTo>
                    <a:cubicBezTo>
                      <a:pt x="2161970" y="1653315"/>
                      <a:pt x="2165231" y="1656110"/>
                      <a:pt x="2165231" y="1659558"/>
                    </a:cubicBezTo>
                    <a:cubicBezTo>
                      <a:pt x="2165231" y="1663006"/>
                      <a:pt x="2161970" y="1665801"/>
                      <a:pt x="2157947" y="1665801"/>
                    </a:cubicBezTo>
                    <a:cubicBezTo>
                      <a:pt x="2153924" y="1665801"/>
                      <a:pt x="2150663" y="1663006"/>
                      <a:pt x="2150663" y="1659558"/>
                    </a:cubicBezTo>
                    <a:cubicBezTo>
                      <a:pt x="2150663" y="1656110"/>
                      <a:pt x="2153924" y="1653315"/>
                      <a:pt x="2157947" y="1653315"/>
                    </a:cubicBezTo>
                    <a:close/>
                    <a:moveTo>
                      <a:pt x="885966" y="1651234"/>
                    </a:moveTo>
                    <a:cubicBezTo>
                      <a:pt x="891425" y="1651234"/>
                      <a:pt x="895851" y="1655660"/>
                      <a:pt x="895851" y="1661119"/>
                    </a:cubicBezTo>
                    <a:cubicBezTo>
                      <a:pt x="895851" y="1666578"/>
                      <a:pt x="891425" y="1671004"/>
                      <a:pt x="885966" y="1671004"/>
                    </a:cubicBezTo>
                    <a:cubicBezTo>
                      <a:pt x="880507" y="1671004"/>
                      <a:pt x="876081" y="1666578"/>
                      <a:pt x="876081" y="1661119"/>
                    </a:cubicBezTo>
                    <a:cubicBezTo>
                      <a:pt x="876081" y="1655660"/>
                      <a:pt x="880507" y="1651234"/>
                      <a:pt x="885966" y="1651234"/>
                    </a:cubicBezTo>
                    <a:close/>
                    <a:moveTo>
                      <a:pt x="1513372" y="1648113"/>
                    </a:moveTo>
                    <a:cubicBezTo>
                      <a:pt x="1519406" y="1648113"/>
                      <a:pt x="1524297" y="1652539"/>
                      <a:pt x="1524297" y="1657998"/>
                    </a:cubicBezTo>
                    <a:cubicBezTo>
                      <a:pt x="1524297" y="1663457"/>
                      <a:pt x="1519406" y="1667883"/>
                      <a:pt x="1513372" y="1667883"/>
                    </a:cubicBezTo>
                    <a:cubicBezTo>
                      <a:pt x="1507338" y="1667883"/>
                      <a:pt x="1502447" y="1663457"/>
                      <a:pt x="1502447" y="1657998"/>
                    </a:cubicBezTo>
                    <a:cubicBezTo>
                      <a:pt x="1502447" y="1652539"/>
                      <a:pt x="1507338" y="1648113"/>
                      <a:pt x="1513372" y="1648113"/>
                    </a:cubicBezTo>
                    <a:close/>
                    <a:moveTo>
                      <a:pt x="777236" y="1648113"/>
                    </a:moveTo>
                    <a:cubicBezTo>
                      <a:pt x="785281" y="1648113"/>
                      <a:pt x="791803" y="1654868"/>
                      <a:pt x="791803" y="1663200"/>
                    </a:cubicBezTo>
                    <a:cubicBezTo>
                      <a:pt x="791803" y="1671532"/>
                      <a:pt x="785281" y="1678287"/>
                      <a:pt x="777236" y="1678287"/>
                    </a:cubicBezTo>
                    <a:cubicBezTo>
                      <a:pt x="769191" y="1678287"/>
                      <a:pt x="762669" y="1671532"/>
                      <a:pt x="762669" y="1663200"/>
                    </a:cubicBezTo>
                    <a:cubicBezTo>
                      <a:pt x="762669" y="1654868"/>
                      <a:pt x="769191" y="1648113"/>
                      <a:pt x="777236" y="1648113"/>
                    </a:cubicBezTo>
                    <a:close/>
                    <a:moveTo>
                      <a:pt x="673188" y="1646032"/>
                    </a:moveTo>
                    <a:cubicBezTo>
                      <a:pt x="681233" y="1646032"/>
                      <a:pt x="687755" y="1652554"/>
                      <a:pt x="687755" y="1660599"/>
                    </a:cubicBezTo>
                    <a:cubicBezTo>
                      <a:pt x="687755" y="1668644"/>
                      <a:pt x="681233" y="1675166"/>
                      <a:pt x="673188" y="1675166"/>
                    </a:cubicBezTo>
                    <a:cubicBezTo>
                      <a:pt x="665143" y="1675166"/>
                      <a:pt x="658621" y="1668644"/>
                      <a:pt x="658621" y="1660599"/>
                    </a:cubicBezTo>
                    <a:cubicBezTo>
                      <a:pt x="658621" y="1652554"/>
                      <a:pt x="665143" y="1646032"/>
                      <a:pt x="673188" y="1646032"/>
                    </a:cubicBezTo>
                    <a:close/>
                    <a:moveTo>
                      <a:pt x="2245867" y="1643951"/>
                    </a:moveTo>
                    <a:cubicBezTo>
                      <a:pt x="2247879" y="1643951"/>
                      <a:pt x="2249509" y="1644883"/>
                      <a:pt x="2249509" y="1646032"/>
                    </a:cubicBezTo>
                    <a:cubicBezTo>
                      <a:pt x="2249509" y="1647181"/>
                      <a:pt x="2247879" y="1648113"/>
                      <a:pt x="2245867" y="1648113"/>
                    </a:cubicBezTo>
                    <a:cubicBezTo>
                      <a:pt x="2243856" y="1648113"/>
                      <a:pt x="2242225" y="1647181"/>
                      <a:pt x="2242225" y="1646032"/>
                    </a:cubicBezTo>
                    <a:cubicBezTo>
                      <a:pt x="2242225" y="1644883"/>
                      <a:pt x="2243856" y="1643951"/>
                      <a:pt x="2245867" y="1643951"/>
                    </a:cubicBezTo>
                    <a:close/>
                    <a:moveTo>
                      <a:pt x="1623143" y="1640829"/>
                    </a:moveTo>
                    <a:cubicBezTo>
                      <a:pt x="1634061" y="1640829"/>
                      <a:pt x="1642912" y="1649680"/>
                      <a:pt x="1642912" y="1660598"/>
                    </a:cubicBezTo>
                    <a:cubicBezTo>
                      <a:pt x="1642912" y="1671516"/>
                      <a:pt x="1634061" y="1680367"/>
                      <a:pt x="1623143" y="1680367"/>
                    </a:cubicBezTo>
                    <a:cubicBezTo>
                      <a:pt x="1612225" y="1680367"/>
                      <a:pt x="1603374" y="1671516"/>
                      <a:pt x="1603374" y="1660598"/>
                    </a:cubicBezTo>
                    <a:cubicBezTo>
                      <a:pt x="1603374" y="1649680"/>
                      <a:pt x="1612225" y="1640829"/>
                      <a:pt x="1623143" y="1640829"/>
                    </a:cubicBezTo>
                    <a:close/>
                    <a:moveTo>
                      <a:pt x="575383" y="1640829"/>
                    </a:moveTo>
                    <a:cubicBezTo>
                      <a:pt x="582853" y="1640829"/>
                      <a:pt x="588909" y="1646885"/>
                      <a:pt x="588909" y="1654355"/>
                    </a:cubicBezTo>
                    <a:cubicBezTo>
                      <a:pt x="588909" y="1661825"/>
                      <a:pt x="582853" y="1667881"/>
                      <a:pt x="575383" y="1667881"/>
                    </a:cubicBezTo>
                    <a:cubicBezTo>
                      <a:pt x="567913" y="1667881"/>
                      <a:pt x="561857" y="1661825"/>
                      <a:pt x="561857" y="1654355"/>
                    </a:cubicBezTo>
                    <a:cubicBezTo>
                      <a:pt x="561857" y="1646885"/>
                      <a:pt x="567913" y="1640829"/>
                      <a:pt x="575383" y="1640829"/>
                    </a:cubicBezTo>
                    <a:close/>
                    <a:moveTo>
                      <a:pt x="1394758" y="1638749"/>
                    </a:moveTo>
                    <a:cubicBezTo>
                      <a:pt x="1396770" y="1638749"/>
                      <a:pt x="1398400" y="1640380"/>
                      <a:pt x="1398400" y="1642391"/>
                    </a:cubicBezTo>
                    <a:cubicBezTo>
                      <a:pt x="1398400" y="1644403"/>
                      <a:pt x="1396770" y="1646033"/>
                      <a:pt x="1394758" y="1646033"/>
                    </a:cubicBezTo>
                    <a:cubicBezTo>
                      <a:pt x="1392747" y="1646033"/>
                      <a:pt x="1391116" y="1644403"/>
                      <a:pt x="1391116" y="1642391"/>
                    </a:cubicBezTo>
                    <a:cubicBezTo>
                      <a:pt x="1391116" y="1640380"/>
                      <a:pt x="1392747" y="1638749"/>
                      <a:pt x="1394758" y="1638749"/>
                    </a:cubicBezTo>
                    <a:close/>
                    <a:moveTo>
                      <a:pt x="1005100" y="1638749"/>
                    </a:moveTo>
                    <a:cubicBezTo>
                      <a:pt x="1007974" y="1638749"/>
                      <a:pt x="1010303" y="1641544"/>
                      <a:pt x="1010303" y="1644992"/>
                    </a:cubicBezTo>
                    <a:cubicBezTo>
                      <a:pt x="1010303" y="1648440"/>
                      <a:pt x="1007974" y="1651235"/>
                      <a:pt x="1005100" y="1651235"/>
                    </a:cubicBezTo>
                    <a:cubicBezTo>
                      <a:pt x="1002226" y="1651235"/>
                      <a:pt x="999897" y="1648440"/>
                      <a:pt x="999897" y="1644992"/>
                    </a:cubicBezTo>
                    <a:cubicBezTo>
                      <a:pt x="999897" y="1641544"/>
                      <a:pt x="1002226" y="1638749"/>
                      <a:pt x="1005100" y="1638749"/>
                    </a:cubicBezTo>
                    <a:close/>
                    <a:moveTo>
                      <a:pt x="1726150" y="1635627"/>
                    </a:moveTo>
                    <a:cubicBezTo>
                      <a:pt x="1737643" y="1635627"/>
                      <a:pt x="1746960" y="1645177"/>
                      <a:pt x="1746960" y="1656957"/>
                    </a:cubicBezTo>
                    <a:cubicBezTo>
                      <a:pt x="1746960" y="1668737"/>
                      <a:pt x="1737643" y="1678287"/>
                      <a:pt x="1726150" y="1678287"/>
                    </a:cubicBezTo>
                    <a:cubicBezTo>
                      <a:pt x="1714657" y="1678287"/>
                      <a:pt x="1705340" y="1668737"/>
                      <a:pt x="1705340" y="1656957"/>
                    </a:cubicBezTo>
                    <a:cubicBezTo>
                      <a:pt x="1705340" y="1645177"/>
                      <a:pt x="1714657" y="1635627"/>
                      <a:pt x="1726150" y="1635627"/>
                    </a:cubicBezTo>
                    <a:close/>
                    <a:moveTo>
                      <a:pt x="481740" y="1633546"/>
                    </a:moveTo>
                    <a:cubicBezTo>
                      <a:pt x="486337" y="1633546"/>
                      <a:pt x="490064" y="1637972"/>
                      <a:pt x="490064" y="1643431"/>
                    </a:cubicBezTo>
                    <a:cubicBezTo>
                      <a:pt x="490064" y="1648890"/>
                      <a:pt x="486337" y="1653316"/>
                      <a:pt x="481740" y="1653316"/>
                    </a:cubicBezTo>
                    <a:cubicBezTo>
                      <a:pt x="477143" y="1653316"/>
                      <a:pt x="473416" y="1648890"/>
                      <a:pt x="473416" y="1643431"/>
                    </a:cubicBezTo>
                    <a:cubicBezTo>
                      <a:pt x="473416" y="1637972"/>
                      <a:pt x="477143" y="1633546"/>
                      <a:pt x="481740" y="1633546"/>
                    </a:cubicBezTo>
                    <a:close/>
                    <a:moveTo>
                      <a:pt x="1824995" y="1631465"/>
                    </a:moveTo>
                    <a:cubicBezTo>
                      <a:pt x="1835339" y="1631465"/>
                      <a:pt x="1843724" y="1639617"/>
                      <a:pt x="1843724" y="1649674"/>
                    </a:cubicBezTo>
                    <a:cubicBezTo>
                      <a:pt x="1843724" y="1659731"/>
                      <a:pt x="1835339" y="1667883"/>
                      <a:pt x="1824995" y="1667883"/>
                    </a:cubicBezTo>
                    <a:cubicBezTo>
                      <a:pt x="1814651" y="1667883"/>
                      <a:pt x="1806266" y="1659731"/>
                      <a:pt x="1806266" y="1649674"/>
                    </a:cubicBezTo>
                    <a:cubicBezTo>
                      <a:pt x="1806266" y="1639617"/>
                      <a:pt x="1814651" y="1631465"/>
                      <a:pt x="1824995" y="1631465"/>
                    </a:cubicBezTo>
                    <a:close/>
                    <a:moveTo>
                      <a:pt x="2329626" y="1628344"/>
                    </a:moveTo>
                    <a:cubicBezTo>
                      <a:pt x="2330201" y="1628344"/>
                      <a:pt x="2330667" y="1629509"/>
                      <a:pt x="2330667" y="1630946"/>
                    </a:cubicBezTo>
                    <a:cubicBezTo>
                      <a:pt x="2330667" y="1632383"/>
                      <a:pt x="2330201" y="1633548"/>
                      <a:pt x="2329626" y="1633548"/>
                    </a:cubicBezTo>
                    <a:cubicBezTo>
                      <a:pt x="2329051" y="1633548"/>
                      <a:pt x="2328585" y="1632383"/>
                      <a:pt x="2328585" y="1630946"/>
                    </a:cubicBezTo>
                    <a:cubicBezTo>
                      <a:pt x="2328585" y="1629509"/>
                      <a:pt x="2329051" y="1628344"/>
                      <a:pt x="2329626" y="1628344"/>
                    </a:cubicBezTo>
                    <a:close/>
                    <a:moveTo>
                      <a:pt x="391220" y="1624183"/>
                    </a:moveTo>
                    <a:cubicBezTo>
                      <a:pt x="395243" y="1624183"/>
                      <a:pt x="398504" y="1627444"/>
                      <a:pt x="398504" y="1631467"/>
                    </a:cubicBezTo>
                    <a:cubicBezTo>
                      <a:pt x="398504" y="1635490"/>
                      <a:pt x="395243" y="1638751"/>
                      <a:pt x="391220" y="1638751"/>
                    </a:cubicBezTo>
                    <a:cubicBezTo>
                      <a:pt x="387197" y="1638751"/>
                      <a:pt x="383936" y="1635490"/>
                      <a:pt x="383936" y="1631467"/>
                    </a:cubicBezTo>
                    <a:cubicBezTo>
                      <a:pt x="383936" y="1627444"/>
                      <a:pt x="387197" y="1624183"/>
                      <a:pt x="391220" y="1624183"/>
                    </a:cubicBezTo>
                    <a:close/>
                    <a:moveTo>
                      <a:pt x="1919159" y="1621061"/>
                    </a:moveTo>
                    <a:cubicBezTo>
                      <a:pt x="1928066" y="1621061"/>
                      <a:pt x="1935287" y="1628747"/>
                      <a:pt x="1935287" y="1638229"/>
                    </a:cubicBezTo>
                    <a:cubicBezTo>
                      <a:pt x="1935287" y="1647711"/>
                      <a:pt x="1928066" y="1655397"/>
                      <a:pt x="1919159" y="1655397"/>
                    </a:cubicBezTo>
                    <a:cubicBezTo>
                      <a:pt x="1910252" y="1655397"/>
                      <a:pt x="1903031" y="1647711"/>
                      <a:pt x="1903031" y="1638229"/>
                    </a:cubicBezTo>
                    <a:cubicBezTo>
                      <a:pt x="1903031" y="1628747"/>
                      <a:pt x="1910252" y="1621061"/>
                      <a:pt x="1919159" y="1621061"/>
                    </a:cubicBezTo>
                    <a:close/>
                    <a:moveTo>
                      <a:pt x="302259" y="1613778"/>
                    </a:moveTo>
                    <a:cubicBezTo>
                      <a:pt x="304844" y="1613778"/>
                      <a:pt x="306941" y="1616108"/>
                      <a:pt x="306941" y="1618980"/>
                    </a:cubicBezTo>
                    <a:cubicBezTo>
                      <a:pt x="306941" y="1621853"/>
                      <a:pt x="304844" y="1624183"/>
                      <a:pt x="302259" y="1624183"/>
                    </a:cubicBezTo>
                    <a:cubicBezTo>
                      <a:pt x="299674" y="1624183"/>
                      <a:pt x="297577" y="1621853"/>
                      <a:pt x="297577" y="1618980"/>
                    </a:cubicBezTo>
                    <a:cubicBezTo>
                      <a:pt x="297577" y="1616108"/>
                      <a:pt x="299674" y="1613778"/>
                      <a:pt x="302259" y="1613778"/>
                    </a:cubicBezTo>
                    <a:close/>
                    <a:moveTo>
                      <a:pt x="2009160" y="1611697"/>
                    </a:moveTo>
                    <a:cubicBezTo>
                      <a:pt x="2017205" y="1611697"/>
                      <a:pt x="2023727" y="1618219"/>
                      <a:pt x="2023727" y="1626264"/>
                    </a:cubicBezTo>
                    <a:cubicBezTo>
                      <a:pt x="2023727" y="1634309"/>
                      <a:pt x="2017205" y="1640831"/>
                      <a:pt x="2009160" y="1640831"/>
                    </a:cubicBezTo>
                    <a:cubicBezTo>
                      <a:pt x="2001115" y="1640831"/>
                      <a:pt x="1994593" y="1634309"/>
                      <a:pt x="1994593" y="1626264"/>
                    </a:cubicBezTo>
                    <a:cubicBezTo>
                      <a:pt x="1994593" y="1618219"/>
                      <a:pt x="2001115" y="1611697"/>
                      <a:pt x="2009160" y="1611697"/>
                    </a:cubicBezTo>
                    <a:close/>
                    <a:moveTo>
                      <a:pt x="1454065" y="1608575"/>
                    </a:moveTo>
                    <a:cubicBezTo>
                      <a:pt x="1454927" y="1608575"/>
                      <a:pt x="1455626" y="1609274"/>
                      <a:pt x="1455626" y="1610136"/>
                    </a:cubicBezTo>
                    <a:cubicBezTo>
                      <a:pt x="1455626" y="1610998"/>
                      <a:pt x="1454927" y="1611697"/>
                      <a:pt x="1454065" y="1611697"/>
                    </a:cubicBezTo>
                    <a:cubicBezTo>
                      <a:pt x="1453203" y="1611697"/>
                      <a:pt x="1452504" y="1610998"/>
                      <a:pt x="1452504" y="1610136"/>
                    </a:cubicBezTo>
                    <a:cubicBezTo>
                      <a:pt x="1452504" y="1609274"/>
                      <a:pt x="1453203" y="1608575"/>
                      <a:pt x="1454065" y="1608575"/>
                    </a:cubicBezTo>
                    <a:close/>
                    <a:moveTo>
                      <a:pt x="835502" y="1608575"/>
                    </a:moveTo>
                    <a:cubicBezTo>
                      <a:pt x="840099" y="1608575"/>
                      <a:pt x="843826" y="1612069"/>
                      <a:pt x="843826" y="1616379"/>
                    </a:cubicBezTo>
                    <a:cubicBezTo>
                      <a:pt x="843826" y="1620689"/>
                      <a:pt x="840099" y="1624183"/>
                      <a:pt x="835502" y="1624183"/>
                    </a:cubicBezTo>
                    <a:cubicBezTo>
                      <a:pt x="830905" y="1624183"/>
                      <a:pt x="827178" y="1620689"/>
                      <a:pt x="827178" y="1616379"/>
                    </a:cubicBezTo>
                    <a:cubicBezTo>
                      <a:pt x="827178" y="1612069"/>
                      <a:pt x="830905" y="1608575"/>
                      <a:pt x="835502" y="1608575"/>
                    </a:cubicBezTo>
                    <a:close/>
                    <a:moveTo>
                      <a:pt x="1565396" y="1606494"/>
                    </a:moveTo>
                    <a:cubicBezTo>
                      <a:pt x="1570280" y="1606494"/>
                      <a:pt x="1574240" y="1610454"/>
                      <a:pt x="1574240" y="1615338"/>
                    </a:cubicBezTo>
                    <a:cubicBezTo>
                      <a:pt x="1574240" y="1620222"/>
                      <a:pt x="1570280" y="1624182"/>
                      <a:pt x="1565396" y="1624182"/>
                    </a:cubicBezTo>
                    <a:cubicBezTo>
                      <a:pt x="1560512" y="1624182"/>
                      <a:pt x="1556552" y="1620222"/>
                      <a:pt x="1556552" y="1615338"/>
                    </a:cubicBezTo>
                    <a:cubicBezTo>
                      <a:pt x="1556552" y="1610454"/>
                      <a:pt x="1560512" y="1606494"/>
                      <a:pt x="1565396" y="1606494"/>
                    </a:cubicBezTo>
                    <a:close/>
                    <a:moveTo>
                      <a:pt x="1267819" y="1606494"/>
                    </a:moveTo>
                    <a:cubicBezTo>
                      <a:pt x="1268106" y="1606494"/>
                      <a:pt x="1268339" y="1606727"/>
                      <a:pt x="1268339" y="1607014"/>
                    </a:cubicBezTo>
                    <a:cubicBezTo>
                      <a:pt x="1268339" y="1607301"/>
                      <a:pt x="1268106" y="1607534"/>
                      <a:pt x="1267819" y="1607534"/>
                    </a:cubicBezTo>
                    <a:cubicBezTo>
                      <a:pt x="1267532" y="1607534"/>
                      <a:pt x="1267299" y="1607301"/>
                      <a:pt x="1267299" y="1607014"/>
                    </a:cubicBezTo>
                    <a:cubicBezTo>
                      <a:pt x="1267299" y="1606727"/>
                      <a:pt x="1267532" y="1606494"/>
                      <a:pt x="1267819" y="1606494"/>
                    </a:cubicBezTo>
                    <a:close/>
                    <a:moveTo>
                      <a:pt x="215899" y="1601292"/>
                    </a:moveTo>
                    <a:cubicBezTo>
                      <a:pt x="217335" y="1601292"/>
                      <a:pt x="218500" y="1602457"/>
                      <a:pt x="218500" y="1603893"/>
                    </a:cubicBezTo>
                    <a:cubicBezTo>
                      <a:pt x="218500" y="1605329"/>
                      <a:pt x="217335" y="1606494"/>
                      <a:pt x="215899" y="1606494"/>
                    </a:cubicBezTo>
                    <a:cubicBezTo>
                      <a:pt x="214463" y="1606494"/>
                      <a:pt x="213298" y="1605329"/>
                      <a:pt x="213298" y="1603893"/>
                    </a:cubicBezTo>
                    <a:cubicBezTo>
                      <a:pt x="213298" y="1602457"/>
                      <a:pt x="214463" y="1601292"/>
                      <a:pt x="215899" y="1601292"/>
                    </a:cubicBezTo>
                    <a:close/>
                    <a:moveTo>
                      <a:pt x="732495" y="1601291"/>
                    </a:moveTo>
                    <a:cubicBezTo>
                      <a:pt x="739391" y="1601291"/>
                      <a:pt x="744981" y="1606881"/>
                      <a:pt x="744981" y="1613777"/>
                    </a:cubicBezTo>
                    <a:cubicBezTo>
                      <a:pt x="744981" y="1620673"/>
                      <a:pt x="739391" y="1626263"/>
                      <a:pt x="732495" y="1626263"/>
                    </a:cubicBezTo>
                    <a:cubicBezTo>
                      <a:pt x="725599" y="1626263"/>
                      <a:pt x="720009" y="1620673"/>
                      <a:pt x="720009" y="1613777"/>
                    </a:cubicBezTo>
                    <a:cubicBezTo>
                      <a:pt x="720009" y="1606881"/>
                      <a:pt x="725599" y="1601291"/>
                      <a:pt x="732495" y="1601291"/>
                    </a:cubicBezTo>
                    <a:close/>
                    <a:moveTo>
                      <a:pt x="2097080" y="1599211"/>
                    </a:moveTo>
                    <a:cubicBezTo>
                      <a:pt x="2104838" y="1599211"/>
                      <a:pt x="2111127" y="1605267"/>
                      <a:pt x="2111127" y="1612737"/>
                    </a:cubicBezTo>
                    <a:cubicBezTo>
                      <a:pt x="2111127" y="1620207"/>
                      <a:pt x="2104838" y="1626263"/>
                      <a:pt x="2097080" y="1626263"/>
                    </a:cubicBezTo>
                    <a:cubicBezTo>
                      <a:pt x="2089322" y="1626263"/>
                      <a:pt x="2083033" y="1620207"/>
                      <a:pt x="2083033" y="1612737"/>
                    </a:cubicBezTo>
                    <a:cubicBezTo>
                      <a:pt x="2083033" y="1605267"/>
                      <a:pt x="2089322" y="1599211"/>
                      <a:pt x="2097080" y="1599211"/>
                    </a:cubicBezTo>
                    <a:close/>
                    <a:moveTo>
                      <a:pt x="1667883" y="1596089"/>
                    </a:moveTo>
                    <a:cubicBezTo>
                      <a:pt x="1675928" y="1596089"/>
                      <a:pt x="1682450" y="1602844"/>
                      <a:pt x="1682450" y="1611176"/>
                    </a:cubicBezTo>
                    <a:cubicBezTo>
                      <a:pt x="1682450" y="1619508"/>
                      <a:pt x="1675928" y="1626263"/>
                      <a:pt x="1667883" y="1626263"/>
                    </a:cubicBezTo>
                    <a:cubicBezTo>
                      <a:pt x="1659838" y="1626263"/>
                      <a:pt x="1653316" y="1619508"/>
                      <a:pt x="1653316" y="1611176"/>
                    </a:cubicBezTo>
                    <a:cubicBezTo>
                      <a:pt x="1653316" y="1602844"/>
                      <a:pt x="1659838" y="1596089"/>
                      <a:pt x="1667883" y="1596089"/>
                    </a:cubicBezTo>
                    <a:close/>
                    <a:moveTo>
                      <a:pt x="633650" y="1591927"/>
                    </a:moveTo>
                    <a:cubicBezTo>
                      <a:pt x="641695" y="1591927"/>
                      <a:pt x="648217" y="1599148"/>
                      <a:pt x="648217" y="1608055"/>
                    </a:cubicBezTo>
                    <a:cubicBezTo>
                      <a:pt x="648217" y="1616962"/>
                      <a:pt x="641695" y="1624183"/>
                      <a:pt x="633650" y="1624183"/>
                    </a:cubicBezTo>
                    <a:cubicBezTo>
                      <a:pt x="625605" y="1624183"/>
                      <a:pt x="619083" y="1616962"/>
                      <a:pt x="619083" y="1608055"/>
                    </a:cubicBezTo>
                    <a:cubicBezTo>
                      <a:pt x="619083" y="1599148"/>
                      <a:pt x="625605" y="1591927"/>
                      <a:pt x="633650" y="1591927"/>
                    </a:cubicBezTo>
                    <a:close/>
                    <a:moveTo>
                      <a:pt x="1332329" y="1588806"/>
                    </a:moveTo>
                    <a:cubicBezTo>
                      <a:pt x="1332616" y="1588806"/>
                      <a:pt x="1332849" y="1589039"/>
                      <a:pt x="1332849" y="1589326"/>
                    </a:cubicBezTo>
                    <a:cubicBezTo>
                      <a:pt x="1332849" y="1589613"/>
                      <a:pt x="1332616" y="1589846"/>
                      <a:pt x="1332329" y="1589846"/>
                    </a:cubicBezTo>
                    <a:cubicBezTo>
                      <a:pt x="1332042" y="1589846"/>
                      <a:pt x="1331809" y="1589613"/>
                      <a:pt x="1331809" y="1589326"/>
                    </a:cubicBezTo>
                    <a:cubicBezTo>
                      <a:pt x="1331809" y="1589039"/>
                      <a:pt x="1332042" y="1588806"/>
                      <a:pt x="1332329" y="1588806"/>
                    </a:cubicBezTo>
                    <a:close/>
                    <a:moveTo>
                      <a:pt x="1068049" y="1588806"/>
                    </a:moveTo>
                    <a:cubicBezTo>
                      <a:pt x="1068911" y="1588806"/>
                      <a:pt x="1069610" y="1589505"/>
                      <a:pt x="1069610" y="1590367"/>
                    </a:cubicBezTo>
                    <a:cubicBezTo>
                      <a:pt x="1069610" y="1591229"/>
                      <a:pt x="1068911" y="1591928"/>
                      <a:pt x="1068049" y="1591928"/>
                    </a:cubicBezTo>
                    <a:cubicBezTo>
                      <a:pt x="1067187" y="1591928"/>
                      <a:pt x="1066488" y="1591229"/>
                      <a:pt x="1066488" y="1590367"/>
                    </a:cubicBezTo>
                    <a:cubicBezTo>
                      <a:pt x="1066488" y="1589505"/>
                      <a:pt x="1067187" y="1588806"/>
                      <a:pt x="1068049" y="1588806"/>
                    </a:cubicBezTo>
                    <a:close/>
                    <a:moveTo>
                      <a:pt x="132661" y="1588806"/>
                    </a:moveTo>
                    <a:cubicBezTo>
                      <a:pt x="133523" y="1588806"/>
                      <a:pt x="134222" y="1589505"/>
                      <a:pt x="134222" y="1590367"/>
                    </a:cubicBezTo>
                    <a:cubicBezTo>
                      <a:pt x="134222" y="1591229"/>
                      <a:pt x="133523" y="1591928"/>
                      <a:pt x="132661" y="1591928"/>
                    </a:cubicBezTo>
                    <a:cubicBezTo>
                      <a:pt x="131799" y="1591928"/>
                      <a:pt x="131100" y="1591229"/>
                      <a:pt x="131100" y="1590367"/>
                    </a:cubicBezTo>
                    <a:cubicBezTo>
                      <a:pt x="131100" y="1589505"/>
                      <a:pt x="131799" y="1588806"/>
                      <a:pt x="132661" y="1588806"/>
                    </a:cubicBezTo>
                    <a:close/>
                    <a:moveTo>
                      <a:pt x="2182398" y="1586725"/>
                    </a:moveTo>
                    <a:cubicBezTo>
                      <a:pt x="2187857" y="1586725"/>
                      <a:pt x="2192283" y="1591616"/>
                      <a:pt x="2192283" y="1597650"/>
                    </a:cubicBezTo>
                    <a:cubicBezTo>
                      <a:pt x="2192283" y="1603684"/>
                      <a:pt x="2187857" y="1608575"/>
                      <a:pt x="2182398" y="1608575"/>
                    </a:cubicBezTo>
                    <a:cubicBezTo>
                      <a:pt x="2176939" y="1608575"/>
                      <a:pt x="2172513" y="1603684"/>
                      <a:pt x="2172513" y="1597650"/>
                    </a:cubicBezTo>
                    <a:cubicBezTo>
                      <a:pt x="2172513" y="1591616"/>
                      <a:pt x="2176939" y="1586725"/>
                      <a:pt x="2182398" y="1586725"/>
                    </a:cubicBezTo>
                    <a:close/>
                    <a:moveTo>
                      <a:pt x="1765688" y="1583603"/>
                    </a:moveTo>
                    <a:cubicBezTo>
                      <a:pt x="1776032" y="1583603"/>
                      <a:pt x="1784417" y="1591988"/>
                      <a:pt x="1784417" y="1602332"/>
                    </a:cubicBezTo>
                    <a:cubicBezTo>
                      <a:pt x="1784417" y="1612676"/>
                      <a:pt x="1776032" y="1621061"/>
                      <a:pt x="1765688" y="1621061"/>
                    </a:cubicBezTo>
                    <a:cubicBezTo>
                      <a:pt x="1755344" y="1621061"/>
                      <a:pt x="1746959" y="1612676"/>
                      <a:pt x="1746959" y="1602332"/>
                    </a:cubicBezTo>
                    <a:cubicBezTo>
                      <a:pt x="1746959" y="1591988"/>
                      <a:pt x="1755344" y="1583603"/>
                      <a:pt x="1765688" y="1583603"/>
                    </a:cubicBezTo>
                    <a:close/>
                    <a:moveTo>
                      <a:pt x="541047" y="1581522"/>
                    </a:moveTo>
                    <a:cubicBezTo>
                      <a:pt x="548517" y="1581522"/>
                      <a:pt x="554573" y="1588277"/>
                      <a:pt x="554573" y="1596609"/>
                    </a:cubicBezTo>
                    <a:cubicBezTo>
                      <a:pt x="554573" y="1604941"/>
                      <a:pt x="548517" y="1611696"/>
                      <a:pt x="541047" y="1611696"/>
                    </a:cubicBezTo>
                    <a:cubicBezTo>
                      <a:pt x="533577" y="1611696"/>
                      <a:pt x="527521" y="1604941"/>
                      <a:pt x="527521" y="1596609"/>
                    </a:cubicBezTo>
                    <a:cubicBezTo>
                      <a:pt x="527521" y="1588277"/>
                      <a:pt x="533577" y="1581522"/>
                      <a:pt x="541047" y="1581522"/>
                    </a:cubicBezTo>
                    <a:close/>
                    <a:moveTo>
                      <a:pt x="2268237" y="1576320"/>
                    </a:moveTo>
                    <a:cubicBezTo>
                      <a:pt x="2271685" y="1576320"/>
                      <a:pt x="2274480" y="1579115"/>
                      <a:pt x="2274480" y="1582563"/>
                    </a:cubicBezTo>
                    <a:cubicBezTo>
                      <a:pt x="2274480" y="1586011"/>
                      <a:pt x="2271685" y="1588806"/>
                      <a:pt x="2268237" y="1588806"/>
                    </a:cubicBezTo>
                    <a:cubicBezTo>
                      <a:pt x="2264789" y="1588806"/>
                      <a:pt x="2261994" y="1586011"/>
                      <a:pt x="2261994" y="1582563"/>
                    </a:cubicBezTo>
                    <a:cubicBezTo>
                      <a:pt x="2261994" y="1579115"/>
                      <a:pt x="2264789" y="1576320"/>
                      <a:pt x="2268237" y="1576320"/>
                    </a:cubicBezTo>
                    <a:close/>
                    <a:moveTo>
                      <a:pt x="451047" y="1574239"/>
                    </a:moveTo>
                    <a:cubicBezTo>
                      <a:pt x="456506" y="1574239"/>
                      <a:pt x="460932" y="1578665"/>
                      <a:pt x="460932" y="1584124"/>
                    </a:cubicBezTo>
                    <a:cubicBezTo>
                      <a:pt x="460932" y="1589583"/>
                      <a:pt x="456506" y="1594009"/>
                      <a:pt x="451047" y="1594009"/>
                    </a:cubicBezTo>
                    <a:cubicBezTo>
                      <a:pt x="445588" y="1594009"/>
                      <a:pt x="441162" y="1589583"/>
                      <a:pt x="441162" y="1584124"/>
                    </a:cubicBezTo>
                    <a:cubicBezTo>
                      <a:pt x="441162" y="1578665"/>
                      <a:pt x="445588" y="1574239"/>
                      <a:pt x="451047" y="1574239"/>
                    </a:cubicBezTo>
                    <a:close/>
                    <a:moveTo>
                      <a:pt x="1858290" y="1572158"/>
                    </a:moveTo>
                    <a:cubicBezTo>
                      <a:pt x="1869208" y="1572158"/>
                      <a:pt x="1878059" y="1581009"/>
                      <a:pt x="1878059" y="1591927"/>
                    </a:cubicBezTo>
                    <a:cubicBezTo>
                      <a:pt x="1878059" y="1602845"/>
                      <a:pt x="1869208" y="1611696"/>
                      <a:pt x="1858290" y="1611696"/>
                    </a:cubicBezTo>
                    <a:cubicBezTo>
                      <a:pt x="1847372" y="1611696"/>
                      <a:pt x="1838521" y="1602845"/>
                      <a:pt x="1838521" y="1591927"/>
                    </a:cubicBezTo>
                    <a:cubicBezTo>
                      <a:pt x="1838521" y="1581009"/>
                      <a:pt x="1847372" y="1572158"/>
                      <a:pt x="1858290" y="1572158"/>
                    </a:cubicBezTo>
                    <a:close/>
                    <a:moveTo>
                      <a:pt x="893248" y="1566956"/>
                    </a:moveTo>
                    <a:cubicBezTo>
                      <a:pt x="894684" y="1566956"/>
                      <a:pt x="895849" y="1568121"/>
                      <a:pt x="895849" y="1569557"/>
                    </a:cubicBezTo>
                    <a:cubicBezTo>
                      <a:pt x="895849" y="1570993"/>
                      <a:pt x="894684" y="1572158"/>
                      <a:pt x="893248" y="1572158"/>
                    </a:cubicBezTo>
                    <a:cubicBezTo>
                      <a:pt x="891812" y="1572158"/>
                      <a:pt x="890647" y="1570993"/>
                      <a:pt x="890647" y="1569557"/>
                    </a:cubicBezTo>
                    <a:cubicBezTo>
                      <a:pt x="890647" y="1568121"/>
                      <a:pt x="891812" y="1566956"/>
                      <a:pt x="893248" y="1566956"/>
                    </a:cubicBezTo>
                    <a:close/>
                    <a:moveTo>
                      <a:pt x="2350956" y="1563834"/>
                    </a:moveTo>
                    <a:cubicBezTo>
                      <a:pt x="2352393" y="1563834"/>
                      <a:pt x="2353558" y="1564999"/>
                      <a:pt x="2353558" y="1566436"/>
                    </a:cubicBezTo>
                    <a:cubicBezTo>
                      <a:pt x="2353558" y="1567873"/>
                      <a:pt x="2352393" y="1569038"/>
                      <a:pt x="2350956" y="1569038"/>
                    </a:cubicBezTo>
                    <a:cubicBezTo>
                      <a:pt x="2349519" y="1569038"/>
                      <a:pt x="2348354" y="1567873"/>
                      <a:pt x="2348354" y="1566436"/>
                    </a:cubicBezTo>
                    <a:cubicBezTo>
                      <a:pt x="2348354" y="1564999"/>
                      <a:pt x="2349519" y="1563834"/>
                      <a:pt x="2350956" y="1563834"/>
                    </a:cubicBezTo>
                    <a:close/>
                    <a:moveTo>
                      <a:pt x="1506089" y="1563834"/>
                    </a:moveTo>
                    <a:cubicBezTo>
                      <a:pt x="1508101" y="1563834"/>
                      <a:pt x="1509731" y="1565698"/>
                      <a:pt x="1509731" y="1567996"/>
                    </a:cubicBezTo>
                    <a:cubicBezTo>
                      <a:pt x="1509731" y="1570294"/>
                      <a:pt x="1508101" y="1572158"/>
                      <a:pt x="1506089" y="1572158"/>
                    </a:cubicBezTo>
                    <a:cubicBezTo>
                      <a:pt x="1504078" y="1572158"/>
                      <a:pt x="1502447" y="1570294"/>
                      <a:pt x="1502447" y="1567996"/>
                    </a:cubicBezTo>
                    <a:cubicBezTo>
                      <a:pt x="1502447" y="1565698"/>
                      <a:pt x="1504078" y="1563834"/>
                      <a:pt x="1506089" y="1563834"/>
                    </a:cubicBezTo>
                    <a:close/>
                    <a:moveTo>
                      <a:pt x="1948292" y="1561754"/>
                    </a:moveTo>
                    <a:cubicBezTo>
                      <a:pt x="1957199" y="1561754"/>
                      <a:pt x="1964420" y="1569440"/>
                      <a:pt x="1964420" y="1578922"/>
                    </a:cubicBezTo>
                    <a:cubicBezTo>
                      <a:pt x="1964420" y="1588404"/>
                      <a:pt x="1957199" y="1596090"/>
                      <a:pt x="1948292" y="1596090"/>
                    </a:cubicBezTo>
                    <a:cubicBezTo>
                      <a:pt x="1939385" y="1596090"/>
                      <a:pt x="1932164" y="1588404"/>
                      <a:pt x="1932164" y="1578922"/>
                    </a:cubicBezTo>
                    <a:cubicBezTo>
                      <a:pt x="1932164" y="1569440"/>
                      <a:pt x="1939385" y="1561754"/>
                      <a:pt x="1948292" y="1561754"/>
                    </a:cubicBezTo>
                    <a:close/>
                    <a:moveTo>
                      <a:pt x="364168" y="1561754"/>
                    </a:moveTo>
                    <a:cubicBezTo>
                      <a:pt x="368191" y="1561754"/>
                      <a:pt x="371452" y="1565714"/>
                      <a:pt x="371452" y="1570598"/>
                    </a:cubicBezTo>
                    <a:cubicBezTo>
                      <a:pt x="371452" y="1575482"/>
                      <a:pt x="368191" y="1579442"/>
                      <a:pt x="364168" y="1579442"/>
                    </a:cubicBezTo>
                    <a:cubicBezTo>
                      <a:pt x="360145" y="1579442"/>
                      <a:pt x="356884" y="1575482"/>
                      <a:pt x="356884" y="1570598"/>
                    </a:cubicBezTo>
                    <a:cubicBezTo>
                      <a:pt x="356884" y="1565714"/>
                      <a:pt x="360145" y="1561754"/>
                      <a:pt x="364168" y="1561754"/>
                    </a:cubicBezTo>
                    <a:close/>
                    <a:moveTo>
                      <a:pt x="1007700" y="1561753"/>
                    </a:moveTo>
                    <a:cubicBezTo>
                      <a:pt x="1007987" y="1561753"/>
                      <a:pt x="1008220" y="1561986"/>
                      <a:pt x="1008220" y="1562273"/>
                    </a:cubicBezTo>
                    <a:cubicBezTo>
                      <a:pt x="1008220" y="1562560"/>
                      <a:pt x="1007987" y="1562793"/>
                      <a:pt x="1007700" y="1562793"/>
                    </a:cubicBezTo>
                    <a:cubicBezTo>
                      <a:pt x="1007413" y="1562793"/>
                      <a:pt x="1007180" y="1562560"/>
                      <a:pt x="1007180" y="1562273"/>
                    </a:cubicBezTo>
                    <a:cubicBezTo>
                      <a:pt x="1007180" y="1561986"/>
                      <a:pt x="1007413" y="1561753"/>
                      <a:pt x="1007700" y="1561753"/>
                    </a:cubicBezTo>
                    <a:close/>
                    <a:moveTo>
                      <a:pt x="1609616" y="1556551"/>
                    </a:moveTo>
                    <a:cubicBezTo>
                      <a:pt x="1614213" y="1556551"/>
                      <a:pt x="1617940" y="1560511"/>
                      <a:pt x="1617940" y="1565395"/>
                    </a:cubicBezTo>
                    <a:cubicBezTo>
                      <a:pt x="1617940" y="1570279"/>
                      <a:pt x="1614213" y="1574239"/>
                      <a:pt x="1609616" y="1574239"/>
                    </a:cubicBezTo>
                    <a:cubicBezTo>
                      <a:pt x="1605019" y="1574239"/>
                      <a:pt x="1601292" y="1570279"/>
                      <a:pt x="1601292" y="1565395"/>
                    </a:cubicBezTo>
                    <a:cubicBezTo>
                      <a:pt x="1601292" y="1560511"/>
                      <a:pt x="1605019" y="1556551"/>
                      <a:pt x="1609616" y="1556551"/>
                    </a:cubicBezTo>
                    <a:close/>
                    <a:moveTo>
                      <a:pt x="789721" y="1554470"/>
                    </a:moveTo>
                    <a:cubicBezTo>
                      <a:pt x="796617" y="1554470"/>
                      <a:pt x="802207" y="1560060"/>
                      <a:pt x="802207" y="1566956"/>
                    </a:cubicBezTo>
                    <a:cubicBezTo>
                      <a:pt x="802207" y="1573852"/>
                      <a:pt x="796617" y="1579442"/>
                      <a:pt x="789721" y="1579442"/>
                    </a:cubicBezTo>
                    <a:cubicBezTo>
                      <a:pt x="782825" y="1579442"/>
                      <a:pt x="777235" y="1573852"/>
                      <a:pt x="777235" y="1566956"/>
                    </a:cubicBezTo>
                    <a:cubicBezTo>
                      <a:pt x="777235" y="1560060"/>
                      <a:pt x="782825" y="1554470"/>
                      <a:pt x="789721" y="1554470"/>
                    </a:cubicBezTo>
                    <a:close/>
                    <a:moveTo>
                      <a:pt x="277807" y="1552390"/>
                    </a:moveTo>
                    <a:cubicBezTo>
                      <a:pt x="280680" y="1552390"/>
                      <a:pt x="283010" y="1554486"/>
                      <a:pt x="283010" y="1557072"/>
                    </a:cubicBezTo>
                    <a:cubicBezTo>
                      <a:pt x="283010" y="1559657"/>
                      <a:pt x="280680" y="1561754"/>
                      <a:pt x="277807" y="1561754"/>
                    </a:cubicBezTo>
                    <a:cubicBezTo>
                      <a:pt x="274935" y="1561754"/>
                      <a:pt x="272605" y="1559657"/>
                      <a:pt x="272605" y="1557072"/>
                    </a:cubicBezTo>
                    <a:cubicBezTo>
                      <a:pt x="272605" y="1554486"/>
                      <a:pt x="274935" y="1552390"/>
                      <a:pt x="277807" y="1552390"/>
                    </a:cubicBezTo>
                    <a:close/>
                    <a:moveTo>
                      <a:pt x="2036732" y="1549268"/>
                    </a:moveTo>
                    <a:cubicBezTo>
                      <a:pt x="2045064" y="1549268"/>
                      <a:pt x="2051819" y="1556023"/>
                      <a:pt x="2051819" y="1564355"/>
                    </a:cubicBezTo>
                    <a:cubicBezTo>
                      <a:pt x="2051819" y="1572687"/>
                      <a:pt x="2045064" y="1579442"/>
                      <a:pt x="2036732" y="1579442"/>
                    </a:cubicBezTo>
                    <a:cubicBezTo>
                      <a:pt x="2028400" y="1579442"/>
                      <a:pt x="2021645" y="1572687"/>
                      <a:pt x="2021645" y="1564355"/>
                    </a:cubicBezTo>
                    <a:cubicBezTo>
                      <a:pt x="2021645" y="1556023"/>
                      <a:pt x="2028400" y="1549268"/>
                      <a:pt x="2036732" y="1549268"/>
                    </a:cubicBezTo>
                    <a:close/>
                    <a:moveTo>
                      <a:pt x="691916" y="1544065"/>
                    </a:moveTo>
                    <a:cubicBezTo>
                      <a:pt x="700536" y="1544065"/>
                      <a:pt x="707523" y="1550820"/>
                      <a:pt x="707523" y="1559152"/>
                    </a:cubicBezTo>
                    <a:cubicBezTo>
                      <a:pt x="707523" y="1567484"/>
                      <a:pt x="700536" y="1574239"/>
                      <a:pt x="691916" y="1574239"/>
                    </a:cubicBezTo>
                    <a:cubicBezTo>
                      <a:pt x="683296" y="1574239"/>
                      <a:pt x="676309" y="1567484"/>
                      <a:pt x="676309" y="1559152"/>
                    </a:cubicBezTo>
                    <a:cubicBezTo>
                      <a:pt x="676309" y="1550820"/>
                      <a:pt x="683296" y="1544065"/>
                      <a:pt x="691916" y="1544065"/>
                    </a:cubicBezTo>
                    <a:close/>
                    <a:moveTo>
                      <a:pt x="194570" y="1539904"/>
                    </a:moveTo>
                    <a:cubicBezTo>
                      <a:pt x="195145" y="1539904"/>
                      <a:pt x="195611" y="1540370"/>
                      <a:pt x="195611" y="1540945"/>
                    </a:cubicBezTo>
                    <a:cubicBezTo>
                      <a:pt x="195611" y="1541520"/>
                      <a:pt x="195145" y="1541986"/>
                      <a:pt x="194570" y="1541986"/>
                    </a:cubicBezTo>
                    <a:cubicBezTo>
                      <a:pt x="193995" y="1541986"/>
                      <a:pt x="193529" y="1541520"/>
                      <a:pt x="193529" y="1540945"/>
                    </a:cubicBezTo>
                    <a:cubicBezTo>
                      <a:pt x="193529" y="1540370"/>
                      <a:pt x="193995" y="1539904"/>
                      <a:pt x="194570" y="1539904"/>
                    </a:cubicBezTo>
                    <a:close/>
                    <a:moveTo>
                      <a:pt x="1707420" y="1539903"/>
                    </a:moveTo>
                    <a:cubicBezTo>
                      <a:pt x="1717189" y="1539903"/>
                      <a:pt x="1725108" y="1547589"/>
                      <a:pt x="1725108" y="1557071"/>
                    </a:cubicBezTo>
                    <a:cubicBezTo>
                      <a:pt x="1725108" y="1566553"/>
                      <a:pt x="1717189" y="1574239"/>
                      <a:pt x="1707420" y="1574239"/>
                    </a:cubicBezTo>
                    <a:cubicBezTo>
                      <a:pt x="1697651" y="1574239"/>
                      <a:pt x="1689732" y="1566553"/>
                      <a:pt x="1689732" y="1557071"/>
                    </a:cubicBezTo>
                    <a:cubicBezTo>
                      <a:pt x="1689732" y="1547589"/>
                      <a:pt x="1697651" y="1539903"/>
                      <a:pt x="1707420" y="1539903"/>
                    </a:cubicBezTo>
                    <a:close/>
                    <a:moveTo>
                      <a:pt x="2120490" y="1534702"/>
                    </a:moveTo>
                    <a:cubicBezTo>
                      <a:pt x="2128535" y="1534702"/>
                      <a:pt x="2135057" y="1541224"/>
                      <a:pt x="2135057" y="1549269"/>
                    </a:cubicBezTo>
                    <a:cubicBezTo>
                      <a:pt x="2135057" y="1557314"/>
                      <a:pt x="2128535" y="1563836"/>
                      <a:pt x="2120490" y="1563836"/>
                    </a:cubicBezTo>
                    <a:cubicBezTo>
                      <a:pt x="2112445" y="1563836"/>
                      <a:pt x="2105923" y="1557314"/>
                      <a:pt x="2105923" y="1549269"/>
                    </a:cubicBezTo>
                    <a:cubicBezTo>
                      <a:pt x="2105923" y="1541224"/>
                      <a:pt x="2112445" y="1534702"/>
                      <a:pt x="2120490" y="1534702"/>
                    </a:cubicBezTo>
                    <a:close/>
                    <a:moveTo>
                      <a:pt x="600355" y="1529498"/>
                    </a:moveTo>
                    <a:cubicBezTo>
                      <a:pt x="610699" y="1529498"/>
                      <a:pt x="619084" y="1537883"/>
                      <a:pt x="619084" y="1548227"/>
                    </a:cubicBezTo>
                    <a:cubicBezTo>
                      <a:pt x="619084" y="1558571"/>
                      <a:pt x="610699" y="1566956"/>
                      <a:pt x="600355" y="1566956"/>
                    </a:cubicBezTo>
                    <a:cubicBezTo>
                      <a:pt x="590011" y="1566956"/>
                      <a:pt x="581626" y="1558571"/>
                      <a:pt x="581626" y="1548227"/>
                    </a:cubicBezTo>
                    <a:cubicBezTo>
                      <a:pt x="581626" y="1537883"/>
                      <a:pt x="590011" y="1529498"/>
                      <a:pt x="600355" y="1529498"/>
                    </a:cubicBezTo>
                    <a:close/>
                    <a:moveTo>
                      <a:pt x="112892" y="1524296"/>
                    </a:moveTo>
                    <a:cubicBezTo>
                      <a:pt x="113754" y="1524296"/>
                      <a:pt x="114453" y="1524995"/>
                      <a:pt x="114453" y="1525857"/>
                    </a:cubicBezTo>
                    <a:cubicBezTo>
                      <a:pt x="114453" y="1526719"/>
                      <a:pt x="113754" y="1527418"/>
                      <a:pt x="112892" y="1527418"/>
                    </a:cubicBezTo>
                    <a:cubicBezTo>
                      <a:pt x="112030" y="1527418"/>
                      <a:pt x="111331" y="1526719"/>
                      <a:pt x="111331" y="1525857"/>
                    </a:cubicBezTo>
                    <a:cubicBezTo>
                      <a:pt x="111331" y="1524995"/>
                      <a:pt x="112030" y="1524296"/>
                      <a:pt x="112892" y="1524296"/>
                    </a:cubicBezTo>
                    <a:close/>
                    <a:moveTo>
                      <a:pt x="1798983" y="1522215"/>
                    </a:moveTo>
                    <a:cubicBezTo>
                      <a:pt x="1811050" y="1522215"/>
                      <a:pt x="1820833" y="1532230"/>
                      <a:pt x="1820833" y="1544585"/>
                    </a:cubicBezTo>
                    <a:cubicBezTo>
                      <a:pt x="1820833" y="1556940"/>
                      <a:pt x="1811050" y="1566955"/>
                      <a:pt x="1798983" y="1566955"/>
                    </a:cubicBezTo>
                    <a:cubicBezTo>
                      <a:pt x="1786916" y="1566955"/>
                      <a:pt x="1777133" y="1556940"/>
                      <a:pt x="1777133" y="1544585"/>
                    </a:cubicBezTo>
                    <a:cubicBezTo>
                      <a:pt x="1777133" y="1532230"/>
                      <a:pt x="1786916" y="1522215"/>
                      <a:pt x="1798983" y="1522215"/>
                    </a:cubicBezTo>
                    <a:close/>
                    <a:moveTo>
                      <a:pt x="953596" y="1522215"/>
                    </a:moveTo>
                    <a:cubicBezTo>
                      <a:pt x="953883" y="1522215"/>
                      <a:pt x="954116" y="1522448"/>
                      <a:pt x="954116" y="1522735"/>
                    </a:cubicBezTo>
                    <a:cubicBezTo>
                      <a:pt x="954116" y="1523022"/>
                      <a:pt x="953883" y="1523255"/>
                      <a:pt x="953596" y="1523255"/>
                    </a:cubicBezTo>
                    <a:cubicBezTo>
                      <a:pt x="953309" y="1523255"/>
                      <a:pt x="953076" y="1523022"/>
                      <a:pt x="953076" y="1522735"/>
                    </a:cubicBezTo>
                    <a:cubicBezTo>
                      <a:pt x="953076" y="1522448"/>
                      <a:pt x="953309" y="1522215"/>
                      <a:pt x="953596" y="1522215"/>
                    </a:cubicBezTo>
                    <a:close/>
                    <a:moveTo>
                      <a:pt x="2203727" y="1520135"/>
                    </a:moveTo>
                    <a:cubicBezTo>
                      <a:pt x="2211197" y="1520135"/>
                      <a:pt x="2217253" y="1526191"/>
                      <a:pt x="2217253" y="1533661"/>
                    </a:cubicBezTo>
                    <a:cubicBezTo>
                      <a:pt x="2217253" y="1541131"/>
                      <a:pt x="2211197" y="1547187"/>
                      <a:pt x="2203727" y="1547187"/>
                    </a:cubicBezTo>
                    <a:cubicBezTo>
                      <a:pt x="2196257" y="1547187"/>
                      <a:pt x="2190201" y="1541131"/>
                      <a:pt x="2190201" y="1533661"/>
                    </a:cubicBezTo>
                    <a:cubicBezTo>
                      <a:pt x="2190201" y="1526191"/>
                      <a:pt x="2196257" y="1520135"/>
                      <a:pt x="2203727" y="1520135"/>
                    </a:cubicBezTo>
                    <a:close/>
                    <a:moveTo>
                      <a:pt x="1445741" y="1520134"/>
                    </a:moveTo>
                    <a:cubicBezTo>
                      <a:pt x="1446028" y="1520134"/>
                      <a:pt x="1446261" y="1520367"/>
                      <a:pt x="1446261" y="1520654"/>
                    </a:cubicBezTo>
                    <a:cubicBezTo>
                      <a:pt x="1446261" y="1520941"/>
                      <a:pt x="1446028" y="1521174"/>
                      <a:pt x="1445741" y="1521174"/>
                    </a:cubicBezTo>
                    <a:cubicBezTo>
                      <a:pt x="1445454" y="1521174"/>
                      <a:pt x="1445221" y="1520941"/>
                      <a:pt x="1445221" y="1520654"/>
                    </a:cubicBezTo>
                    <a:cubicBezTo>
                      <a:pt x="1445221" y="1520367"/>
                      <a:pt x="1445454" y="1520134"/>
                      <a:pt x="1445741" y="1520134"/>
                    </a:cubicBezTo>
                    <a:close/>
                    <a:moveTo>
                      <a:pt x="511394" y="1520134"/>
                    </a:moveTo>
                    <a:cubicBezTo>
                      <a:pt x="520301" y="1520134"/>
                      <a:pt x="527522" y="1527355"/>
                      <a:pt x="527522" y="1536262"/>
                    </a:cubicBezTo>
                    <a:cubicBezTo>
                      <a:pt x="527522" y="1545169"/>
                      <a:pt x="520301" y="1552390"/>
                      <a:pt x="511394" y="1552390"/>
                    </a:cubicBezTo>
                    <a:cubicBezTo>
                      <a:pt x="502487" y="1552390"/>
                      <a:pt x="495266" y="1545169"/>
                      <a:pt x="495266" y="1536262"/>
                    </a:cubicBezTo>
                    <a:cubicBezTo>
                      <a:pt x="495266" y="1527355"/>
                      <a:pt x="502487" y="1520134"/>
                      <a:pt x="511394" y="1520134"/>
                    </a:cubicBezTo>
                    <a:close/>
                    <a:moveTo>
                      <a:pt x="847468" y="1517013"/>
                    </a:moveTo>
                    <a:cubicBezTo>
                      <a:pt x="849480" y="1517013"/>
                      <a:pt x="851110" y="1518644"/>
                      <a:pt x="851110" y="1520655"/>
                    </a:cubicBezTo>
                    <a:cubicBezTo>
                      <a:pt x="851110" y="1522667"/>
                      <a:pt x="849480" y="1524297"/>
                      <a:pt x="847468" y="1524297"/>
                    </a:cubicBezTo>
                    <a:cubicBezTo>
                      <a:pt x="845457" y="1524297"/>
                      <a:pt x="843826" y="1522667"/>
                      <a:pt x="843826" y="1520655"/>
                    </a:cubicBezTo>
                    <a:cubicBezTo>
                      <a:pt x="843826" y="1518644"/>
                      <a:pt x="845457" y="1517013"/>
                      <a:pt x="847468" y="1517013"/>
                    </a:cubicBezTo>
                    <a:close/>
                    <a:moveTo>
                      <a:pt x="1550829" y="1514932"/>
                    </a:moveTo>
                    <a:cubicBezTo>
                      <a:pt x="1552841" y="1514932"/>
                      <a:pt x="1554471" y="1516563"/>
                      <a:pt x="1554471" y="1518574"/>
                    </a:cubicBezTo>
                    <a:cubicBezTo>
                      <a:pt x="1554471" y="1520586"/>
                      <a:pt x="1552841" y="1522216"/>
                      <a:pt x="1550829" y="1522216"/>
                    </a:cubicBezTo>
                    <a:cubicBezTo>
                      <a:pt x="1548818" y="1522216"/>
                      <a:pt x="1547187" y="1520586"/>
                      <a:pt x="1547187" y="1518574"/>
                    </a:cubicBezTo>
                    <a:cubicBezTo>
                      <a:pt x="1547187" y="1516563"/>
                      <a:pt x="1548818" y="1514932"/>
                      <a:pt x="1550829" y="1514932"/>
                    </a:cubicBezTo>
                    <a:close/>
                    <a:moveTo>
                      <a:pt x="2286446" y="1509730"/>
                    </a:moveTo>
                    <a:cubicBezTo>
                      <a:pt x="2290756" y="1509730"/>
                      <a:pt x="2294250" y="1513690"/>
                      <a:pt x="2294250" y="1518574"/>
                    </a:cubicBezTo>
                    <a:cubicBezTo>
                      <a:pt x="2294250" y="1523458"/>
                      <a:pt x="2290756" y="1527418"/>
                      <a:pt x="2286446" y="1527418"/>
                    </a:cubicBezTo>
                    <a:cubicBezTo>
                      <a:pt x="2282136" y="1527418"/>
                      <a:pt x="2278642" y="1523458"/>
                      <a:pt x="2278642" y="1518574"/>
                    </a:cubicBezTo>
                    <a:cubicBezTo>
                      <a:pt x="2278642" y="1513690"/>
                      <a:pt x="2282136" y="1509730"/>
                      <a:pt x="2286446" y="1509730"/>
                    </a:cubicBezTo>
                    <a:close/>
                    <a:moveTo>
                      <a:pt x="1886904" y="1509729"/>
                    </a:moveTo>
                    <a:cubicBezTo>
                      <a:pt x="1898684" y="1509729"/>
                      <a:pt x="1908234" y="1519279"/>
                      <a:pt x="1908234" y="1531059"/>
                    </a:cubicBezTo>
                    <a:cubicBezTo>
                      <a:pt x="1908234" y="1542839"/>
                      <a:pt x="1898684" y="1552389"/>
                      <a:pt x="1886904" y="1552389"/>
                    </a:cubicBezTo>
                    <a:cubicBezTo>
                      <a:pt x="1875124" y="1552389"/>
                      <a:pt x="1865574" y="1542839"/>
                      <a:pt x="1865574" y="1531059"/>
                    </a:cubicBezTo>
                    <a:cubicBezTo>
                      <a:pt x="1865574" y="1519279"/>
                      <a:pt x="1875124" y="1509729"/>
                      <a:pt x="1886904" y="1509729"/>
                    </a:cubicBezTo>
                    <a:close/>
                    <a:moveTo>
                      <a:pt x="426075" y="1509729"/>
                    </a:moveTo>
                    <a:cubicBezTo>
                      <a:pt x="432684" y="1509729"/>
                      <a:pt x="438041" y="1515319"/>
                      <a:pt x="438041" y="1522215"/>
                    </a:cubicBezTo>
                    <a:cubicBezTo>
                      <a:pt x="438041" y="1529111"/>
                      <a:pt x="432684" y="1534701"/>
                      <a:pt x="426075" y="1534701"/>
                    </a:cubicBezTo>
                    <a:cubicBezTo>
                      <a:pt x="419466" y="1534701"/>
                      <a:pt x="414109" y="1529111"/>
                      <a:pt x="414109" y="1522215"/>
                    </a:cubicBezTo>
                    <a:cubicBezTo>
                      <a:pt x="414109" y="1515319"/>
                      <a:pt x="419466" y="1509729"/>
                      <a:pt x="426075" y="1509729"/>
                    </a:cubicBezTo>
                    <a:close/>
                    <a:moveTo>
                      <a:pt x="341797" y="1502447"/>
                    </a:moveTo>
                    <a:cubicBezTo>
                      <a:pt x="344382" y="1502447"/>
                      <a:pt x="346479" y="1504777"/>
                      <a:pt x="346479" y="1507649"/>
                    </a:cubicBezTo>
                    <a:cubicBezTo>
                      <a:pt x="346479" y="1510522"/>
                      <a:pt x="344382" y="1512852"/>
                      <a:pt x="341797" y="1512852"/>
                    </a:cubicBezTo>
                    <a:cubicBezTo>
                      <a:pt x="339212" y="1512852"/>
                      <a:pt x="337115" y="1510522"/>
                      <a:pt x="337115" y="1507649"/>
                    </a:cubicBezTo>
                    <a:cubicBezTo>
                      <a:pt x="337115" y="1504777"/>
                      <a:pt x="339212" y="1502447"/>
                      <a:pt x="341797" y="1502447"/>
                    </a:cubicBezTo>
                    <a:close/>
                    <a:moveTo>
                      <a:pt x="751224" y="1502446"/>
                    </a:moveTo>
                    <a:cubicBezTo>
                      <a:pt x="755821" y="1502446"/>
                      <a:pt x="759548" y="1506872"/>
                      <a:pt x="759548" y="1512331"/>
                    </a:cubicBezTo>
                    <a:cubicBezTo>
                      <a:pt x="759548" y="1517790"/>
                      <a:pt x="755821" y="1522216"/>
                      <a:pt x="751224" y="1522216"/>
                    </a:cubicBezTo>
                    <a:cubicBezTo>
                      <a:pt x="746627" y="1522216"/>
                      <a:pt x="742900" y="1517790"/>
                      <a:pt x="742900" y="1512331"/>
                    </a:cubicBezTo>
                    <a:cubicBezTo>
                      <a:pt x="742900" y="1506872"/>
                      <a:pt x="746627" y="1502446"/>
                      <a:pt x="751224" y="1502446"/>
                    </a:cubicBezTo>
                    <a:close/>
                    <a:moveTo>
                      <a:pt x="2368123" y="1500365"/>
                    </a:moveTo>
                    <a:cubicBezTo>
                      <a:pt x="2369272" y="1500365"/>
                      <a:pt x="2370204" y="1501297"/>
                      <a:pt x="2370204" y="1502446"/>
                    </a:cubicBezTo>
                    <a:cubicBezTo>
                      <a:pt x="2370204" y="1503595"/>
                      <a:pt x="2369272" y="1504527"/>
                      <a:pt x="2368123" y="1504527"/>
                    </a:cubicBezTo>
                    <a:cubicBezTo>
                      <a:pt x="2366974" y="1504527"/>
                      <a:pt x="2366042" y="1503595"/>
                      <a:pt x="2366042" y="1502446"/>
                    </a:cubicBezTo>
                    <a:cubicBezTo>
                      <a:pt x="2366042" y="1501297"/>
                      <a:pt x="2366974" y="1500365"/>
                      <a:pt x="2368123" y="1500365"/>
                    </a:cubicBezTo>
                    <a:close/>
                    <a:moveTo>
                      <a:pt x="1973263" y="1497245"/>
                    </a:moveTo>
                    <a:cubicBezTo>
                      <a:pt x="1983320" y="1497245"/>
                      <a:pt x="1991472" y="1505630"/>
                      <a:pt x="1991472" y="1515974"/>
                    </a:cubicBezTo>
                    <a:cubicBezTo>
                      <a:pt x="1991472" y="1526318"/>
                      <a:pt x="1983320" y="1534703"/>
                      <a:pt x="1973263" y="1534703"/>
                    </a:cubicBezTo>
                    <a:cubicBezTo>
                      <a:pt x="1963206" y="1534703"/>
                      <a:pt x="1955054" y="1526318"/>
                      <a:pt x="1955054" y="1515974"/>
                    </a:cubicBezTo>
                    <a:cubicBezTo>
                      <a:pt x="1955054" y="1505630"/>
                      <a:pt x="1963206" y="1497245"/>
                      <a:pt x="1973263" y="1497245"/>
                    </a:cubicBezTo>
                    <a:close/>
                    <a:moveTo>
                      <a:pt x="1646553" y="1497244"/>
                    </a:moveTo>
                    <a:cubicBezTo>
                      <a:pt x="1652587" y="1497244"/>
                      <a:pt x="1657478" y="1502368"/>
                      <a:pt x="1657478" y="1508689"/>
                    </a:cubicBezTo>
                    <a:cubicBezTo>
                      <a:pt x="1657478" y="1515010"/>
                      <a:pt x="1652587" y="1520134"/>
                      <a:pt x="1646553" y="1520134"/>
                    </a:cubicBezTo>
                    <a:cubicBezTo>
                      <a:pt x="1640519" y="1520134"/>
                      <a:pt x="1635628" y="1515010"/>
                      <a:pt x="1635628" y="1508689"/>
                    </a:cubicBezTo>
                    <a:cubicBezTo>
                      <a:pt x="1635628" y="1502368"/>
                      <a:pt x="1640519" y="1497244"/>
                      <a:pt x="1646553" y="1497244"/>
                    </a:cubicBezTo>
                    <a:close/>
                    <a:moveTo>
                      <a:pt x="259079" y="1489961"/>
                    </a:moveTo>
                    <a:cubicBezTo>
                      <a:pt x="261377" y="1489961"/>
                      <a:pt x="263241" y="1491126"/>
                      <a:pt x="263241" y="1492562"/>
                    </a:cubicBezTo>
                    <a:cubicBezTo>
                      <a:pt x="263241" y="1493998"/>
                      <a:pt x="261377" y="1495163"/>
                      <a:pt x="259079" y="1495163"/>
                    </a:cubicBezTo>
                    <a:cubicBezTo>
                      <a:pt x="256781" y="1495163"/>
                      <a:pt x="254917" y="1493998"/>
                      <a:pt x="254917" y="1492562"/>
                    </a:cubicBezTo>
                    <a:cubicBezTo>
                      <a:pt x="254917" y="1491126"/>
                      <a:pt x="256781" y="1489961"/>
                      <a:pt x="259079" y="1489961"/>
                    </a:cubicBezTo>
                    <a:close/>
                    <a:moveTo>
                      <a:pt x="2057542" y="1484759"/>
                    </a:moveTo>
                    <a:cubicBezTo>
                      <a:pt x="2066449" y="1484759"/>
                      <a:pt x="2073670" y="1491980"/>
                      <a:pt x="2073670" y="1500887"/>
                    </a:cubicBezTo>
                    <a:cubicBezTo>
                      <a:pt x="2073670" y="1509794"/>
                      <a:pt x="2066449" y="1517015"/>
                      <a:pt x="2057542" y="1517015"/>
                    </a:cubicBezTo>
                    <a:cubicBezTo>
                      <a:pt x="2048635" y="1517015"/>
                      <a:pt x="2041414" y="1509794"/>
                      <a:pt x="2041414" y="1500887"/>
                    </a:cubicBezTo>
                    <a:cubicBezTo>
                      <a:pt x="2041414" y="1491980"/>
                      <a:pt x="2048635" y="1484759"/>
                      <a:pt x="2057542" y="1484759"/>
                    </a:cubicBezTo>
                    <a:close/>
                    <a:moveTo>
                      <a:pt x="660182" y="1484758"/>
                    </a:moveTo>
                    <a:cubicBezTo>
                      <a:pt x="669089" y="1484758"/>
                      <a:pt x="676310" y="1491979"/>
                      <a:pt x="676310" y="1500886"/>
                    </a:cubicBezTo>
                    <a:cubicBezTo>
                      <a:pt x="676310" y="1509793"/>
                      <a:pt x="669089" y="1517014"/>
                      <a:pt x="660182" y="1517014"/>
                    </a:cubicBezTo>
                    <a:cubicBezTo>
                      <a:pt x="651275" y="1517014"/>
                      <a:pt x="644054" y="1509793"/>
                      <a:pt x="644054" y="1500886"/>
                    </a:cubicBezTo>
                    <a:cubicBezTo>
                      <a:pt x="644054" y="1491979"/>
                      <a:pt x="651275" y="1484758"/>
                      <a:pt x="660182" y="1484758"/>
                    </a:cubicBezTo>
                    <a:close/>
                    <a:moveTo>
                      <a:pt x="1739675" y="1480596"/>
                    </a:moveTo>
                    <a:cubicBezTo>
                      <a:pt x="1749444" y="1480596"/>
                      <a:pt x="1757363" y="1488282"/>
                      <a:pt x="1757363" y="1497764"/>
                    </a:cubicBezTo>
                    <a:cubicBezTo>
                      <a:pt x="1757363" y="1507246"/>
                      <a:pt x="1749444" y="1514932"/>
                      <a:pt x="1739675" y="1514932"/>
                    </a:cubicBezTo>
                    <a:cubicBezTo>
                      <a:pt x="1729906" y="1514932"/>
                      <a:pt x="1721987" y="1507246"/>
                      <a:pt x="1721987" y="1497764"/>
                    </a:cubicBezTo>
                    <a:cubicBezTo>
                      <a:pt x="1721987" y="1488282"/>
                      <a:pt x="1729906" y="1480596"/>
                      <a:pt x="1739675" y="1480596"/>
                    </a:cubicBezTo>
                    <a:close/>
                    <a:moveTo>
                      <a:pt x="906774" y="1472273"/>
                    </a:moveTo>
                    <a:cubicBezTo>
                      <a:pt x="907061" y="1472273"/>
                      <a:pt x="907294" y="1472506"/>
                      <a:pt x="907294" y="1472793"/>
                    </a:cubicBezTo>
                    <a:cubicBezTo>
                      <a:pt x="907294" y="1473080"/>
                      <a:pt x="907061" y="1473313"/>
                      <a:pt x="906774" y="1473313"/>
                    </a:cubicBezTo>
                    <a:cubicBezTo>
                      <a:pt x="906487" y="1473313"/>
                      <a:pt x="906254" y="1473080"/>
                      <a:pt x="906254" y="1472793"/>
                    </a:cubicBezTo>
                    <a:cubicBezTo>
                      <a:pt x="906254" y="1472506"/>
                      <a:pt x="906487" y="1472273"/>
                      <a:pt x="906774" y="1472273"/>
                    </a:cubicBezTo>
                    <a:close/>
                    <a:moveTo>
                      <a:pt x="178442" y="1472273"/>
                    </a:moveTo>
                    <a:cubicBezTo>
                      <a:pt x="179878" y="1472273"/>
                      <a:pt x="181043" y="1473438"/>
                      <a:pt x="181043" y="1474874"/>
                    </a:cubicBezTo>
                    <a:cubicBezTo>
                      <a:pt x="181043" y="1476310"/>
                      <a:pt x="179878" y="1477475"/>
                      <a:pt x="178442" y="1477475"/>
                    </a:cubicBezTo>
                    <a:cubicBezTo>
                      <a:pt x="177006" y="1477475"/>
                      <a:pt x="175841" y="1476310"/>
                      <a:pt x="175841" y="1474874"/>
                    </a:cubicBezTo>
                    <a:cubicBezTo>
                      <a:pt x="175841" y="1473438"/>
                      <a:pt x="177006" y="1472273"/>
                      <a:pt x="178442" y="1472273"/>
                    </a:cubicBezTo>
                    <a:close/>
                    <a:moveTo>
                      <a:pt x="2140260" y="1470192"/>
                    </a:moveTo>
                    <a:cubicBezTo>
                      <a:pt x="2148305" y="1470192"/>
                      <a:pt x="2154827" y="1476947"/>
                      <a:pt x="2154827" y="1485279"/>
                    </a:cubicBezTo>
                    <a:cubicBezTo>
                      <a:pt x="2154827" y="1493611"/>
                      <a:pt x="2148305" y="1500366"/>
                      <a:pt x="2140260" y="1500366"/>
                    </a:cubicBezTo>
                    <a:cubicBezTo>
                      <a:pt x="2132215" y="1500366"/>
                      <a:pt x="2125693" y="1493611"/>
                      <a:pt x="2125693" y="1485279"/>
                    </a:cubicBezTo>
                    <a:cubicBezTo>
                      <a:pt x="2125693" y="1476947"/>
                      <a:pt x="2132215" y="1470192"/>
                      <a:pt x="2140260" y="1470192"/>
                    </a:cubicBezTo>
                    <a:close/>
                    <a:moveTo>
                      <a:pt x="572262" y="1468110"/>
                    </a:moveTo>
                    <a:cubicBezTo>
                      <a:pt x="583180" y="1468110"/>
                      <a:pt x="592031" y="1476961"/>
                      <a:pt x="592031" y="1487879"/>
                    </a:cubicBezTo>
                    <a:cubicBezTo>
                      <a:pt x="592031" y="1498797"/>
                      <a:pt x="583180" y="1507648"/>
                      <a:pt x="572262" y="1507648"/>
                    </a:cubicBezTo>
                    <a:cubicBezTo>
                      <a:pt x="561344" y="1507648"/>
                      <a:pt x="552493" y="1498797"/>
                      <a:pt x="552493" y="1487879"/>
                    </a:cubicBezTo>
                    <a:cubicBezTo>
                      <a:pt x="552493" y="1476961"/>
                      <a:pt x="561344" y="1468110"/>
                      <a:pt x="572262" y="1468110"/>
                    </a:cubicBezTo>
                    <a:close/>
                    <a:moveTo>
                      <a:pt x="1826035" y="1462908"/>
                    </a:moveTo>
                    <a:cubicBezTo>
                      <a:pt x="1836953" y="1462908"/>
                      <a:pt x="1845804" y="1471759"/>
                      <a:pt x="1845804" y="1482677"/>
                    </a:cubicBezTo>
                    <a:cubicBezTo>
                      <a:pt x="1845804" y="1493595"/>
                      <a:pt x="1836953" y="1502446"/>
                      <a:pt x="1826035" y="1502446"/>
                    </a:cubicBezTo>
                    <a:cubicBezTo>
                      <a:pt x="1815117" y="1502446"/>
                      <a:pt x="1806266" y="1493595"/>
                      <a:pt x="1806266" y="1482677"/>
                    </a:cubicBezTo>
                    <a:cubicBezTo>
                      <a:pt x="1806266" y="1471759"/>
                      <a:pt x="1815117" y="1462908"/>
                      <a:pt x="1826035" y="1462908"/>
                    </a:cubicBezTo>
                    <a:close/>
                    <a:moveTo>
                      <a:pt x="809490" y="1462908"/>
                    </a:moveTo>
                    <a:cubicBezTo>
                      <a:pt x="810639" y="1462908"/>
                      <a:pt x="811571" y="1464073"/>
                      <a:pt x="811571" y="1465509"/>
                    </a:cubicBezTo>
                    <a:cubicBezTo>
                      <a:pt x="811571" y="1466945"/>
                      <a:pt x="810639" y="1468110"/>
                      <a:pt x="809490" y="1468110"/>
                    </a:cubicBezTo>
                    <a:cubicBezTo>
                      <a:pt x="808341" y="1468110"/>
                      <a:pt x="807409" y="1466945"/>
                      <a:pt x="807409" y="1465509"/>
                    </a:cubicBezTo>
                    <a:cubicBezTo>
                      <a:pt x="807409" y="1464073"/>
                      <a:pt x="808341" y="1462908"/>
                      <a:pt x="809490" y="1462908"/>
                    </a:cubicBezTo>
                    <a:close/>
                    <a:moveTo>
                      <a:pt x="1587766" y="1460827"/>
                    </a:moveTo>
                    <a:cubicBezTo>
                      <a:pt x="1588341" y="1460827"/>
                      <a:pt x="1588807" y="1461293"/>
                      <a:pt x="1588807" y="1461868"/>
                    </a:cubicBezTo>
                    <a:cubicBezTo>
                      <a:pt x="1588807" y="1462443"/>
                      <a:pt x="1588341" y="1462909"/>
                      <a:pt x="1587766" y="1462909"/>
                    </a:cubicBezTo>
                    <a:cubicBezTo>
                      <a:pt x="1587191" y="1462909"/>
                      <a:pt x="1586725" y="1462443"/>
                      <a:pt x="1586725" y="1461868"/>
                    </a:cubicBezTo>
                    <a:cubicBezTo>
                      <a:pt x="1586725" y="1461293"/>
                      <a:pt x="1587191" y="1460827"/>
                      <a:pt x="1587766" y="1460827"/>
                    </a:cubicBezTo>
                    <a:close/>
                    <a:moveTo>
                      <a:pt x="2220895" y="1457706"/>
                    </a:moveTo>
                    <a:cubicBezTo>
                      <a:pt x="2226929" y="1457706"/>
                      <a:pt x="2231820" y="1462830"/>
                      <a:pt x="2231820" y="1469151"/>
                    </a:cubicBezTo>
                    <a:cubicBezTo>
                      <a:pt x="2231820" y="1475472"/>
                      <a:pt x="2226929" y="1480596"/>
                      <a:pt x="2220895" y="1480596"/>
                    </a:cubicBezTo>
                    <a:cubicBezTo>
                      <a:pt x="2214861" y="1480596"/>
                      <a:pt x="2209970" y="1475472"/>
                      <a:pt x="2209970" y="1469151"/>
                    </a:cubicBezTo>
                    <a:cubicBezTo>
                      <a:pt x="2209970" y="1462830"/>
                      <a:pt x="2214861" y="1457706"/>
                      <a:pt x="2220895" y="1457706"/>
                    </a:cubicBezTo>
                    <a:close/>
                    <a:moveTo>
                      <a:pt x="487983" y="1457706"/>
                    </a:moveTo>
                    <a:cubicBezTo>
                      <a:pt x="496028" y="1457706"/>
                      <a:pt x="502550" y="1464461"/>
                      <a:pt x="502550" y="1472793"/>
                    </a:cubicBezTo>
                    <a:cubicBezTo>
                      <a:pt x="502550" y="1481125"/>
                      <a:pt x="496028" y="1487880"/>
                      <a:pt x="487983" y="1487880"/>
                    </a:cubicBezTo>
                    <a:cubicBezTo>
                      <a:pt x="479938" y="1487880"/>
                      <a:pt x="473416" y="1481125"/>
                      <a:pt x="473416" y="1472793"/>
                    </a:cubicBezTo>
                    <a:cubicBezTo>
                      <a:pt x="473416" y="1464461"/>
                      <a:pt x="479938" y="1457706"/>
                      <a:pt x="487983" y="1457706"/>
                    </a:cubicBezTo>
                    <a:close/>
                    <a:moveTo>
                      <a:pt x="98325" y="1457706"/>
                    </a:moveTo>
                    <a:cubicBezTo>
                      <a:pt x="99187" y="1457706"/>
                      <a:pt x="99886" y="1458871"/>
                      <a:pt x="99886" y="1460307"/>
                    </a:cubicBezTo>
                    <a:cubicBezTo>
                      <a:pt x="99886" y="1461743"/>
                      <a:pt x="99187" y="1462908"/>
                      <a:pt x="98325" y="1462908"/>
                    </a:cubicBezTo>
                    <a:cubicBezTo>
                      <a:pt x="97463" y="1462908"/>
                      <a:pt x="96764" y="1461743"/>
                      <a:pt x="96764" y="1460307"/>
                    </a:cubicBezTo>
                    <a:cubicBezTo>
                      <a:pt x="96764" y="1458871"/>
                      <a:pt x="97463" y="1457706"/>
                      <a:pt x="98325" y="1457706"/>
                    </a:cubicBezTo>
                    <a:close/>
                    <a:moveTo>
                      <a:pt x="2299972" y="1448342"/>
                    </a:moveTo>
                    <a:cubicBezTo>
                      <a:pt x="2301984" y="1448342"/>
                      <a:pt x="2303614" y="1449973"/>
                      <a:pt x="2303614" y="1451984"/>
                    </a:cubicBezTo>
                    <a:cubicBezTo>
                      <a:pt x="2303614" y="1453996"/>
                      <a:pt x="2301984" y="1455626"/>
                      <a:pt x="2299972" y="1455626"/>
                    </a:cubicBezTo>
                    <a:cubicBezTo>
                      <a:pt x="2297961" y="1455626"/>
                      <a:pt x="2296330" y="1453996"/>
                      <a:pt x="2296330" y="1451984"/>
                    </a:cubicBezTo>
                    <a:cubicBezTo>
                      <a:pt x="2296330" y="1449973"/>
                      <a:pt x="2297961" y="1448342"/>
                      <a:pt x="2299972" y="1448342"/>
                    </a:cubicBezTo>
                    <a:close/>
                    <a:moveTo>
                      <a:pt x="405265" y="1448341"/>
                    </a:moveTo>
                    <a:cubicBezTo>
                      <a:pt x="411299" y="1448341"/>
                      <a:pt x="416190" y="1452767"/>
                      <a:pt x="416190" y="1458226"/>
                    </a:cubicBezTo>
                    <a:cubicBezTo>
                      <a:pt x="416190" y="1463685"/>
                      <a:pt x="411299" y="1468111"/>
                      <a:pt x="405265" y="1468111"/>
                    </a:cubicBezTo>
                    <a:cubicBezTo>
                      <a:pt x="399231" y="1468111"/>
                      <a:pt x="394340" y="1463685"/>
                      <a:pt x="394340" y="1458226"/>
                    </a:cubicBezTo>
                    <a:cubicBezTo>
                      <a:pt x="394340" y="1452767"/>
                      <a:pt x="399231" y="1448341"/>
                      <a:pt x="405265" y="1448341"/>
                    </a:cubicBezTo>
                    <a:close/>
                    <a:moveTo>
                      <a:pt x="1910314" y="1445220"/>
                    </a:moveTo>
                    <a:cubicBezTo>
                      <a:pt x="1922381" y="1445220"/>
                      <a:pt x="1932164" y="1455235"/>
                      <a:pt x="1932164" y="1467590"/>
                    </a:cubicBezTo>
                    <a:cubicBezTo>
                      <a:pt x="1932164" y="1479945"/>
                      <a:pt x="1922381" y="1489960"/>
                      <a:pt x="1910314" y="1489960"/>
                    </a:cubicBezTo>
                    <a:cubicBezTo>
                      <a:pt x="1898247" y="1489960"/>
                      <a:pt x="1888464" y="1479945"/>
                      <a:pt x="1888464" y="1467590"/>
                    </a:cubicBezTo>
                    <a:cubicBezTo>
                      <a:pt x="1888464" y="1455235"/>
                      <a:pt x="1898247" y="1445220"/>
                      <a:pt x="1910314" y="1445220"/>
                    </a:cubicBezTo>
                    <a:close/>
                    <a:moveTo>
                      <a:pt x="1679328" y="1443139"/>
                    </a:moveTo>
                    <a:cubicBezTo>
                      <a:pt x="1682776" y="1443139"/>
                      <a:pt x="1685571" y="1445934"/>
                      <a:pt x="1685571" y="1449382"/>
                    </a:cubicBezTo>
                    <a:cubicBezTo>
                      <a:pt x="1685571" y="1452830"/>
                      <a:pt x="1682776" y="1455625"/>
                      <a:pt x="1679328" y="1455625"/>
                    </a:cubicBezTo>
                    <a:cubicBezTo>
                      <a:pt x="1675880" y="1455625"/>
                      <a:pt x="1673085" y="1452830"/>
                      <a:pt x="1673085" y="1449382"/>
                    </a:cubicBezTo>
                    <a:cubicBezTo>
                      <a:pt x="1673085" y="1445934"/>
                      <a:pt x="1675880" y="1443139"/>
                      <a:pt x="1679328" y="1443139"/>
                    </a:cubicBezTo>
                    <a:close/>
                    <a:moveTo>
                      <a:pt x="18729" y="1443139"/>
                    </a:moveTo>
                    <a:cubicBezTo>
                      <a:pt x="19304" y="1443139"/>
                      <a:pt x="19770" y="1443605"/>
                      <a:pt x="19770" y="1444180"/>
                    </a:cubicBezTo>
                    <a:cubicBezTo>
                      <a:pt x="19770" y="1444755"/>
                      <a:pt x="19304" y="1445221"/>
                      <a:pt x="18729" y="1445221"/>
                    </a:cubicBezTo>
                    <a:cubicBezTo>
                      <a:pt x="18154" y="1445221"/>
                      <a:pt x="17688" y="1444755"/>
                      <a:pt x="17688" y="1444180"/>
                    </a:cubicBezTo>
                    <a:cubicBezTo>
                      <a:pt x="17688" y="1443605"/>
                      <a:pt x="18154" y="1443139"/>
                      <a:pt x="18729" y="1443139"/>
                    </a:cubicBezTo>
                    <a:close/>
                    <a:moveTo>
                      <a:pt x="720530" y="1437937"/>
                    </a:moveTo>
                    <a:cubicBezTo>
                      <a:pt x="728862" y="1437937"/>
                      <a:pt x="735617" y="1444692"/>
                      <a:pt x="735617" y="1453024"/>
                    </a:cubicBezTo>
                    <a:cubicBezTo>
                      <a:pt x="735617" y="1461356"/>
                      <a:pt x="728862" y="1468111"/>
                      <a:pt x="720530" y="1468111"/>
                    </a:cubicBezTo>
                    <a:cubicBezTo>
                      <a:pt x="712198" y="1468111"/>
                      <a:pt x="705443" y="1461356"/>
                      <a:pt x="705443" y="1453024"/>
                    </a:cubicBezTo>
                    <a:cubicBezTo>
                      <a:pt x="705443" y="1444692"/>
                      <a:pt x="712198" y="1437937"/>
                      <a:pt x="720530" y="1437937"/>
                    </a:cubicBezTo>
                    <a:close/>
                    <a:moveTo>
                      <a:pt x="323589" y="1435856"/>
                    </a:moveTo>
                    <a:cubicBezTo>
                      <a:pt x="327037" y="1435856"/>
                      <a:pt x="329832" y="1438651"/>
                      <a:pt x="329832" y="1442099"/>
                    </a:cubicBezTo>
                    <a:cubicBezTo>
                      <a:pt x="329832" y="1445547"/>
                      <a:pt x="327037" y="1448342"/>
                      <a:pt x="323589" y="1448342"/>
                    </a:cubicBezTo>
                    <a:cubicBezTo>
                      <a:pt x="320141" y="1448342"/>
                      <a:pt x="317346" y="1445547"/>
                      <a:pt x="317346" y="1442099"/>
                    </a:cubicBezTo>
                    <a:cubicBezTo>
                      <a:pt x="317346" y="1438651"/>
                      <a:pt x="320141" y="1435856"/>
                      <a:pt x="323589" y="1435856"/>
                    </a:cubicBezTo>
                    <a:close/>
                    <a:moveTo>
                      <a:pt x="1993553" y="1432735"/>
                    </a:moveTo>
                    <a:cubicBezTo>
                      <a:pt x="2003897" y="1432735"/>
                      <a:pt x="2012282" y="1441120"/>
                      <a:pt x="2012282" y="1451464"/>
                    </a:cubicBezTo>
                    <a:cubicBezTo>
                      <a:pt x="2012282" y="1461808"/>
                      <a:pt x="2003897" y="1470193"/>
                      <a:pt x="1993553" y="1470193"/>
                    </a:cubicBezTo>
                    <a:cubicBezTo>
                      <a:pt x="1983209" y="1470193"/>
                      <a:pt x="1974824" y="1461808"/>
                      <a:pt x="1974824" y="1451464"/>
                    </a:cubicBezTo>
                    <a:cubicBezTo>
                      <a:pt x="1974824" y="1441120"/>
                      <a:pt x="1983209" y="1432735"/>
                      <a:pt x="1993553" y="1432735"/>
                    </a:cubicBezTo>
                    <a:close/>
                    <a:moveTo>
                      <a:pt x="242951" y="1421290"/>
                    </a:moveTo>
                    <a:cubicBezTo>
                      <a:pt x="245536" y="1421290"/>
                      <a:pt x="247633" y="1423386"/>
                      <a:pt x="247633" y="1425972"/>
                    </a:cubicBezTo>
                    <a:cubicBezTo>
                      <a:pt x="247633" y="1428557"/>
                      <a:pt x="245536" y="1430654"/>
                      <a:pt x="242951" y="1430654"/>
                    </a:cubicBezTo>
                    <a:cubicBezTo>
                      <a:pt x="240366" y="1430654"/>
                      <a:pt x="238269" y="1428557"/>
                      <a:pt x="238269" y="1425972"/>
                    </a:cubicBezTo>
                    <a:cubicBezTo>
                      <a:pt x="238269" y="1423386"/>
                      <a:pt x="240366" y="1421290"/>
                      <a:pt x="242951" y="1421290"/>
                    </a:cubicBezTo>
                    <a:close/>
                    <a:moveTo>
                      <a:pt x="1764647" y="1421289"/>
                    </a:moveTo>
                    <a:cubicBezTo>
                      <a:pt x="1771543" y="1421289"/>
                      <a:pt x="1777133" y="1427345"/>
                      <a:pt x="1777133" y="1434815"/>
                    </a:cubicBezTo>
                    <a:cubicBezTo>
                      <a:pt x="1777133" y="1442285"/>
                      <a:pt x="1771543" y="1448341"/>
                      <a:pt x="1764647" y="1448341"/>
                    </a:cubicBezTo>
                    <a:cubicBezTo>
                      <a:pt x="1757751" y="1448341"/>
                      <a:pt x="1752161" y="1442285"/>
                      <a:pt x="1752161" y="1434815"/>
                    </a:cubicBezTo>
                    <a:cubicBezTo>
                      <a:pt x="1752161" y="1427345"/>
                      <a:pt x="1757751" y="1421289"/>
                      <a:pt x="1764647" y="1421289"/>
                    </a:cubicBezTo>
                    <a:close/>
                    <a:moveTo>
                      <a:pt x="2075230" y="1418168"/>
                    </a:moveTo>
                    <a:cubicBezTo>
                      <a:pt x="2084137" y="1418168"/>
                      <a:pt x="2091358" y="1425854"/>
                      <a:pt x="2091358" y="1435336"/>
                    </a:cubicBezTo>
                    <a:cubicBezTo>
                      <a:pt x="2091358" y="1444818"/>
                      <a:pt x="2084137" y="1452504"/>
                      <a:pt x="2075230" y="1452504"/>
                    </a:cubicBezTo>
                    <a:cubicBezTo>
                      <a:pt x="2066323" y="1452504"/>
                      <a:pt x="2059102" y="1444818"/>
                      <a:pt x="2059102" y="1435336"/>
                    </a:cubicBezTo>
                    <a:cubicBezTo>
                      <a:pt x="2059102" y="1425854"/>
                      <a:pt x="2066323" y="1418168"/>
                      <a:pt x="2075230" y="1418168"/>
                    </a:cubicBezTo>
                    <a:close/>
                    <a:moveTo>
                      <a:pt x="633650" y="1418168"/>
                    </a:moveTo>
                    <a:cubicBezTo>
                      <a:pt x="644568" y="1418168"/>
                      <a:pt x="653419" y="1427019"/>
                      <a:pt x="653419" y="1437937"/>
                    </a:cubicBezTo>
                    <a:cubicBezTo>
                      <a:pt x="653419" y="1448855"/>
                      <a:pt x="644568" y="1457706"/>
                      <a:pt x="633650" y="1457706"/>
                    </a:cubicBezTo>
                    <a:cubicBezTo>
                      <a:pt x="622732" y="1457706"/>
                      <a:pt x="613881" y="1448855"/>
                      <a:pt x="613881" y="1437937"/>
                    </a:cubicBezTo>
                    <a:cubicBezTo>
                      <a:pt x="613881" y="1427019"/>
                      <a:pt x="622732" y="1418168"/>
                      <a:pt x="633650" y="1418168"/>
                    </a:cubicBezTo>
                    <a:close/>
                    <a:moveTo>
                      <a:pt x="1530019" y="1416087"/>
                    </a:moveTo>
                    <a:cubicBezTo>
                      <a:pt x="1530306" y="1416087"/>
                      <a:pt x="1530539" y="1416320"/>
                      <a:pt x="1530539" y="1416607"/>
                    </a:cubicBezTo>
                    <a:cubicBezTo>
                      <a:pt x="1530539" y="1416894"/>
                      <a:pt x="1530306" y="1417127"/>
                      <a:pt x="1530019" y="1417127"/>
                    </a:cubicBezTo>
                    <a:cubicBezTo>
                      <a:pt x="1529732" y="1417127"/>
                      <a:pt x="1529499" y="1416894"/>
                      <a:pt x="1529499" y="1416607"/>
                    </a:cubicBezTo>
                    <a:cubicBezTo>
                      <a:pt x="1529499" y="1416320"/>
                      <a:pt x="1529732" y="1416087"/>
                      <a:pt x="1530019" y="1416087"/>
                    </a:cubicBezTo>
                    <a:close/>
                    <a:moveTo>
                      <a:pt x="868797" y="1416087"/>
                    </a:moveTo>
                    <a:cubicBezTo>
                      <a:pt x="869946" y="1416087"/>
                      <a:pt x="870878" y="1417252"/>
                      <a:pt x="870878" y="1418688"/>
                    </a:cubicBezTo>
                    <a:cubicBezTo>
                      <a:pt x="870878" y="1420124"/>
                      <a:pt x="869946" y="1421289"/>
                      <a:pt x="868797" y="1421289"/>
                    </a:cubicBezTo>
                    <a:cubicBezTo>
                      <a:pt x="867648" y="1421289"/>
                      <a:pt x="866716" y="1420124"/>
                      <a:pt x="866716" y="1418688"/>
                    </a:cubicBezTo>
                    <a:cubicBezTo>
                      <a:pt x="866716" y="1417252"/>
                      <a:pt x="867648" y="1416087"/>
                      <a:pt x="868797" y="1416087"/>
                    </a:cubicBezTo>
                    <a:close/>
                    <a:moveTo>
                      <a:pt x="550933" y="1405682"/>
                    </a:moveTo>
                    <a:cubicBezTo>
                      <a:pt x="560990" y="1405682"/>
                      <a:pt x="569142" y="1414067"/>
                      <a:pt x="569142" y="1424411"/>
                    </a:cubicBezTo>
                    <a:cubicBezTo>
                      <a:pt x="569142" y="1434755"/>
                      <a:pt x="560990" y="1443140"/>
                      <a:pt x="550933" y="1443140"/>
                    </a:cubicBezTo>
                    <a:cubicBezTo>
                      <a:pt x="540876" y="1443140"/>
                      <a:pt x="532724" y="1434755"/>
                      <a:pt x="532724" y="1424411"/>
                    </a:cubicBezTo>
                    <a:cubicBezTo>
                      <a:pt x="532724" y="1414067"/>
                      <a:pt x="540876" y="1405682"/>
                      <a:pt x="550933" y="1405682"/>
                    </a:cubicBezTo>
                    <a:close/>
                    <a:moveTo>
                      <a:pt x="164916" y="1405682"/>
                    </a:moveTo>
                    <a:cubicBezTo>
                      <a:pt x="166928" y="1405682"/>
                      <a:pt x="168558" y="1407313"/>
                      <a:pt x="168558" y="1409324"/>
                    </a:cubicBezTo>
                    <a:cubicBezTo>
                      <a:pt x="168558" y="1411336"/>
                      <a:pt x="166928" y="1412966"/>
                      <a:pt x="164916" y="1412966"/>
                    </a:cubicBezTo>
                    <a:cubicBezTo>
                      <a:pt x="162905" y="1412966"/>
                      <a:pt x="161274" y="1411336"/>
                      <a:pt x="161274" y="1409324"/>
                    </a:cubicBezTo>
                    <a:cubicBezTo>
                      <a:pt x="161274" y="1407313"/>
                      <a:pt x="162905" y="1405682"/>
                      <a:pt x="164916" y="1405682"/>
                    </a:cubicBezTo>
                    <a:close/>
                    <a:moveTo>
                      <a:pt x="2154306" y="1403602"/>
                    </a:moveTo>
                    <a:cubicBezTo>
                      <a:pt x="2163213" y="1403602"/>
                      <a:pt x="2170434" y="1410823"/>
                      <a:pt x="2170434" y="1419730"/>
                    </a:cubicBezTo>
                    <a:cubicBezTo>
                      <a:pt x="2170434" y="1428637"/>
                      <a:pt x="2163213" y="1435858"/>
                      <a:pt x="2154306" y="1435858"/>
                    </a:cubicBezTo>
                    <a:cubicBezTo>
                      <a:pt x="2145399" y="1435858"/>
                      <a:pt x="2138178" y="1428637"/>
                      <a:pt x="2138178" y="1419730"/>
                    </a:cubicBezTo>
                    <a:cubicBezTo>
                      <a:pt x="2138178" y="1410823"/>
                      <a:pt x="2145399" y="1403602"/>
                      <a:pt x="2154306" y="1403602"/>
                    </a:cubicBezTo>
                    <a:close/>
                    <a:moveTo>
                      <a:pt x="1848405" y="1396318"/>
                    </a:moveTo>
                    <a:cubicBezTo>
                      <a:pt x="1860760" y="1396318"/>
                      <a:pt x="1870775" y="1406333"/>
                      <a:pt x="1870775" y="1418688"/>
                    </a:cubicBezTo>
                    <a:cubicBezTo>
                      <a:pt x="1870775" y="1431043"/>
                      <a:pt x="1860760" y="1441058"/>
                      <a:pt x="1848405" y="1441058"/>
                    </a:cubicBezTo>
                    <a:cubicBezTo>
                      <a:pt x="1836050" y="1441058"/>
                      <a:pt x="1826035" y="1431043"/>
                      <a:pt x="1826035" y="1418688"/>
                    </a:cubicBezTo>
                    <a:cubicBezTo>
                      <a:pt x="1826035" y="1406333"/>
                      <a:pt x="1836050" y="1396318"/>
                      <a:pt x="1848405" y="1396318"/>
                    </a:cubicBezTo>
                    <a:close/>
                    <a:moveTo>
                      <a:pt x="780877" y="1396318"/>
                    </a:moveTo>
                    <a:cubicBezTo>
                      <a:pt x="785761" y="1396318"/>
                      <a:pt x="789721" y="1400045"/>
                      <a:pt x="789721" y="1404642"/>
                    </a:cubicBezTo>
                    <a:cubicBezTo>
                      <a:pt x="789721" y="1409239"/>
                      <a:pt x="785761" y="1412966"/>
                      <a:pt x="780877" y="1412966"/>
                    </a:cubicBezTo>
                    <a:cubicBezTo>
                      <a:pt x="775993" y="1412966"/>
                      <a:pt x="772033" y="1409239"/>
                      <a:pt x="772033" y="1404642"/>
                    </a:cubicBezTo>
                    <a:cubicBezTo>
                      <a:pt x="772033" y="1400045"/>
                      <a:pt x="775993" y="1396318"/>
                      <a:pt x="780877" y="1396318"/>
                    </a:cubicBezTo>
                    <a:close/>
                    <a:moveTo>
                      <a:pt x="86880" y="1391116"/>
                    </a:moveTo>
                    <a:cubicBezTo>
                      <a:pt x="88316" y="1391116"/>
                      <a:pt x="89481" y="1392281"/>
                      <a:pt x="89481" y="1393717"/>
                    </a:cubicBezTo>
                    <a:cubicBezTo>
                      <a:pt x="89481" y="1395153"/>
                      <a:pt x="88316" y="1396318"/>
                      <a:pt x="86880" y="1396318"/>
                    </a:cubicBezTo>
                    <a:cubicBezTo>
                      <a:pt x="85444" y="1396318"/>
                      <a:pt x="84279" y="1395153"/>
                      <a:pt x="84279" y="1393717"/>
                    </a:cubicBezTo>
                    <a:cubicBezTo>
                      <a:pt x="84279" y="1392281"/>
                      <a:pt x="85444" y="1391116"/>
                      <a:pt x="86880" y="1391116"/>
                    </a:cubicBezTo>
                    <a:close/>
                    <a:moveTo>
                      <a:pt x="469255" y="1391115"/>
                    </a:moveTo>
                    <a:cubicBezTo>
                      <a:pt x="479599" y="1391115"/>
                      <a:pt x="487984" y="1398801"/>
                      <a:pt x="487984" y="1408283"/>
                    </a:cubicBezTo>
                    <a:cubicBezTo>
                      <a:pt x="487984" y="1417765"/>
                      <a:pt x="479599" y="1425451"/>
                      <a:pt x="469255" y="1425451"/>
                    </a:cubicBezTo>
                    <a:cubicBezTo>
                      <a:pt x="458911" y="1425451"/>
                      <a:pt x="450526" y="1417765"/>
                      <a:pt x="450526" y="1408283"/>
                    </a:cubicBezTo>
                    <a:cubicBezTo>
                      <a:pt x="450526" y="1398801"/>
                      <a:pt x="458911" y="1391115"/>
                      <a:pt x="469255" y="1391115"/>
                    </a:cubicBezTo>
                    <a:close/>
                    <a:moveTo>
                      <a:pt x="2232860" y="1389035"/>
                    </a:moveTo>
                    <a:cubicBezTo>
                      <a:pt x="2240330" y="1389035"/>
                      <a:pt x="2246386" y="1395091"/>
                      <a:pt x="2246386" y="1402561"/>
                    </a:cubicBezTo>
                    <a:cubicBezTo>
                      <a:pt x="2246386" y="1410031"/>
                      <a:pt x="2240330" y="1416087"/>
                      <a:pt x="2232860" y="1416087"/>
                    </a:cubicBezTo>
                    <a:cubicBezTo>
                      <a:pt x="2225390" y="1416087"/>
                      <a:pt x="2219334" y="1410031"/>
                      <a:pt x="2219334" y="1402561"/>
                    </a:cubicBezTo>
                    <a:cubicBezTo>
                      <a:pt x="2219334" y="1395091"/>
                      <a:pt x="2225390" y="1389035"/>
                      <a:pt x="2232860" y="1389035"/>
                    </a:cubicBezTo>
                    <a:close/>
                    <a:moveTo>
                      <a:pt x="2310897" y="1380711"/>
                    </a:moveTo>
                    <a:cubicBezTo>
                      <a:pt x="2313771" y="1380711"/>
                      <a:pt x="2316100" y="1383040"/>
                      <a:pt x="2316100" y="1385914"/>
                    </a:cubicBezTo>
                    <a:cubicBezTo>
                      <a:pt x="2316100" y="1388788"/>
                      <a:pt x="2313771" y="1391117"/>
                      <a:pt x="2310897" y="1391117"/>
                    </a:cubicBezTo>
                    <a:cubicBezTo>
                      <a:pt x="2308023" y="1391117"/>
                      <a:pt x="2305694" y="1388788"/>
                      <a:pt x="2305694" y="1385914"/>
                    </a:cubicBezTo>
                    <a:cubicBezTo>
                      <a:pt x="2305694" y="1383040"/>
                      <a:pt x="2308023" y="1380711"/>
                      <a:pt x="2310897" y="1380711"/>
                    </a:cubicBezTo>
                    <a:close/>
                    <a:moveTo>
                      <a:pt x="1929043" y="1380711"/>
                    </a:moveTo>
                    <a:cubicBezTo>
                      <a:pt x="1940536" y="1380711"/>
                      <a:pt x="1949853" y="1390726"/>
                      <a:pt x="1949853" y="1403081"/>
                    </a:cubicBezTo>
                    <a:cubicBezTo>
                      <a:pt x="1949853" y="1415436"/>
                      <a:pt x="1940536" y="1425451"/>
                      <a:pt x="1929043" y="1425451"/>
                    </a:cubicBezTo>
                    <a:cubicBezTo>
                      <a:pt x="1917550" y="1425451"/>
                      <a:pt x="1908233" y="1415436"/>
                      <a:pt x="1908233" y="1403081"/>
                    </a:cubicBezTo>
                    <a:cubicBezTo>
                      <a:pt x="1908233" y="1390726"/>
                      <a:pt x="1917550" y="1380711"/>
                      <a:pt x="1929043" y="1380711"/>
                    </a:cubicBezTo>
                    <a:close/>
                    <a:moveTo>
                      <a:pt x="390178" y="1378630"/>
                    </a:moveTo>
                    <a:cubicBezTo>
                      <a:pt x="397648" y="1378630"/>
                      <a:pt x="403704" y="1384686"/>
                      <a:pt x="403704" y="1392156"/>
                    </a:cubicBezTo>
                    <a:cubicBezTo>
                      <a:pt x="403704" y="1399626"/>
                      <a:pt x="397648" y="1405682"/>
                      <a:pt x="390178" y="1405682"/>
                    </a:cubicBezTo>
                    <a:cubicBezTo>
                      <a:pt x="382708" y="1405682"/>
                      <a:pt x="376652" y="1399626"/>
                      <a:pt x="376652" y="1392156"/>
                    </a:cubicBezTo>
                    <a:cubicBezTo>
                      <a:pt x="376652" y="1384686"/>
                      <a:pt x="382708" y="1378630"/>
                      <a:pt x="390178" y="1378630"/>
                    </a:cubicBezTo>
                    <a:close/>
                    <a:moveTo>
                      <a:pt x="1701177" y="1376549"/>
                    </a:moveTo>
                    <a:cubicBezTo>
                      <a:pt x="1707498" y="1376549"/>
                      <a:pt x="1712622" y="1380975"/>
                      <a:pt x="1712622" y="1386434"/>
                    </a:cubicBezTo>
                    <a:cubicBezTo>
                      <a:pt x="1712622" y="1391893"/>
                      <a:pt x="1707498" y="1396319"/>
                      <a:pt x="1701177" y="1396319"/>
                    </a:cubicBezTo>
                    <a:cubicBezTo>
                      <a:pt x="1694856" y="1396319"/>
                      <a:pt x="1689732" y="1391893"/>
                      <a:pt x="1689732" y="1386434"/>
                    </a:cubicBezTo>
                    <a:cubicBezTo>
                      <a:pt x="1689732" y="1380975"/>
                      <a:pt x="1694856" y="1376549"/>
                      <a:pt x="1701177" y="1376549"/>
                    </a:cubicBezTo>
                    <a:close/>
                    <a:moveTo>
                      <a:pt x="9365" y="1376549"/>
                    </a:moveTo>
                    <a:cubicBezTo>
                      <a:pt x="9940" y="1376549"/>
                      <a:pt x="10406" y="1377015"/>
                      <a:pt x="10406" y="1377590"/>
                    </a:cubicBezTo>
                    <a:cubicBezTo>
                      <a:pt x="10406" y="1378165"/>
                      <a:pt x="9940" y="1378631"/>
                      <a:pt x="9365" y="1378631"/>
                    </a:cubicBezTo>
                    <a:cubicBezTo>
                      <a:pt x="8790" y="1378631"/>
                      <a:pt x="8324" y="1378165"/>
                      <a:pt x="8324" y="1377590"/>
                    </a:cubicBezTo>
                    <a:cubicBezTo>
                      <a:pt x="8324" y="1377015"/>
                      <a:pt x="8790" y="1376549"/>
                      <a:pt x="9365" y="1376549"/>
                    </a:cubicBezTo>
                    <a:close/>
                    <a:moveTo>
                      <a:pt x="696599" y="1373427"/>
                    </a:moveTo>
                    <a:cubicBezTo>
                      <a:pt x="705506" y="1373427"/>
                      <a:pt x="712727" y="1380648"/>
                      <a:pt x="712727" y="1389555"/>
                    </a:cubicBezTo>
                    <a:cubicBezTo>
                      <a:pt x="712727" y="1398462"/>
                      <a:pt x="705506" y="1405683"/>
                      <a:pt x="696599" y="1405683"/>
                    </a:cubicBezTo>
                    <a:cubicBezTo>
                      <a:pt x="687692" y="1405683"/>
                      <a:pt x="680471" y="1398462"/>
                      <a:pt x="680471" y="1389555"/>
                    </a:cubicBezTo>
                    <a:cubicBezTo>
                      <a:pt x="680471" y="1380648"/>
                      <a:pt x="687692" y="1373427"/>
                      <a:pt x="696599" y="1373427"/>
                    </a:cubicBezTo>
                    <a:close/>
                    <a:moveTo>
                      <a:pt x="2008119" y="1369266"/>
                    </a:moveTo>
                    <a:cubicBezTo>
                      <a:pt x="2018463" y="1369266"/>
                      <a:pt x="2026848" y="1377418"/>
                      <a:pt x="2026848" y="1387475"/>
                    </a:cubicBezTo>
                    <a:cubicBezTo>
                      <a:pt x="2026848" y="1397532"/>
                      <a:pt x="2018463" y="1405684"/>
                      <a:pt x="2008119" y="1405684"/>
                    </a:cubicBezTo>
                    <a:cubicBezTo>
                      <a:pt x="1997775" y="1405684"/>
                      <a:pt x="1989390" y="1397532"/>
                      <a:pt x="1989390" y="1387475"/>
                    </a:cubicBezTo>
                    <a:cubicBezTo>
                      <a:pt x="1989390" y="1377418"/>
                      <a:pt x="1997775" y="1369266"/>
                      <a:pt x="2008119" y="1369266"/>
                    </a:cubicBezTo>
                    <a:close/>
                    <a:moveTo>
                      <a:pt x="311103" y="1369266"/>
                    </a:moveTo>
                    <a:cubicBezTo>
                      <a:pt x="315700" y="1369266"/>
                      <a:pt x="319427" y="1372993"/>
                      <a:pt x="319427" y="1377590"/>
                    </a:cubicBezTo>
                    <a:cubicBezTo>
                      <a:pt x="319427" y="1382187"/>
                      <a:pt x="315700" y="1385914"/>
                      <a:pt x="311103" y="1385914"/>
                    </a:cubicBezTo>
                    <a:cubicBezTo>
                      <a:pt x="306506" y="1385914"/>
                      <a:pt x="302779" y="1382187"/>
                      <a:pt x="302779" y="1377590"/>
                    </a:cubicBezTo>
                    <a:cubicBezTo>
                      <a:pt x="302779" y="1372993"/>
                      <a:pt x="306506" y="1369266"/>
                      <a:pt x="311103" y="1369266"/>
                    </a:cubicBezTo>
                    <a:close/>
                    <a:moveTo>
                      <a:pt x="2388933" y="1366144"/>
                    </a:moveTo>
                    <a:cubicBezTo>
                      <a:pt x="2389508" y="1366144"/>
                      <a:pt x="2389974" y="1367309"/>
                      <a:pt x="2389974" y="1368746"/>
                    </a:cubicBezTo>
                    <a:cubicBezTo>
                      <a:pt x="2389974" y="1370183"/>
                      <a:pt x="2389508" y="1371348"/>
                      <a:pt x="2388933" y="1371348"/>
                    </a:cubicBezTo>
                    <a:cubicBezTo>
                      <a:pt x="2388358" y="1371348"/>
                      <a:pt x="2387892" y="1370183"/>
                      <a:pt x="2387892" y="1368746"/>
                    </a:cubicBezTo>
                    <a:cubicBezTo>
                      <a:pt x="2387892" y="1367309"/>
                      <a:pt x="2388358" y="1366144"/>
                      <a:pt x="2388933" y="1366144"/>
                    </a:cubicBezTo>
                    <a:close/>
                    <a:moveTo>
                      <a:pt x="232027" y="1353659"/>
                    </a:moveTo>
                    <a:cubicBezTo>
                      <a:pt x="235475" y="1353659"/>
                      <a:pt x="238270" y="1356454"/>
                      <a:pt x="238270" y="1359902"/>
                    </a:cubicBezTo>
                    <a:cubicBezTo>
                      <a:pt x="238270" y="1363350"/>
                      <a:pt x="235475" y="1366145"/>
                      <a:pt x="232027" y="1366145"/>
                    </a:cubicBezTo>
                    <a:cubicBezTo>
                      <a:pt x="228579" y="1366145"/>
                      <a:pt x="225784" y="1363350"/>
                      <a:pt x="225784" y="1359902"/>
                    </a:cubicBezTo>
                    <a:cubicBezTo>
                      <a:pt x="225784" y="1356454"/>
                      <a:pt x="228579" y="1353659"/>
                      <a:pt x="232027" y="1353659"/>
                    </a:cubicBezTo>
                    <a:close/>
                    <a:moveTo>
                      <a:pt x="1554991" y="1353658"/>
                    </a:moveTo>
                    <a:cubicBezTo>
                      <a:pt x="1555278" y="1353658"/>
                      <a:pt x="1555511" y="1353891"/>
                      <a:pt x="1555511" y="1354178"/>
                    </a:cubicBezTo>
                    <a:cubicBezTo>
                      <a:pt x="1555511" y="1354465"/>
                      <a:pt x="1555278" y="1354698"/>
                      <a:pt x="1554991" y="1354698"/>
                    </a:cubicBezTo>
                    <a:cubicBezTo>
                      <a:pt x="1554704" y="1354698"/>
                      <a:pt x="1554471" y="1354465"/>
                      <a:pt x="1554471" y="1354178"/>
                    </a:cubicBezTo>
                    <a:cubicBezTo>
                      <a:pt x="1554471" y="1353891"/>
                      <a:pt x="1554704" y="1353658"/>
                      <a:pt x="1554991" y="1353658"/>
                    </a:cubicBezTo>
                    <a:close/>
                    <a:moveTo>
                      <a:pt x="842786" y="1353658"/>
                    </a:moveTo>
                    <a:cubicBezTo>
                      <a:pt x="843361" y="1353658"/>
                      <a:pt x="843827" y="1354823"/>
                      <a:pt x="843827" y="1356259"/>
                    </a:cubicBezTo>
                    <a:cubicBezTo>
                      <a:pt x="843827" y="1357695"/>
                      <a:pt x="843361" y="1358860"/>
                      <a:pt x="842786" y="1358860"/>
                    </a:cubicBezTo>
                    <a:cubicBezTo>
                      <a:pt x="842211" y="1358860"/>
                      <a:pt x="841745" y="1357695"/>
                      <a:pt x="841745" y="1356259"/>
                    </a:cubicBezTo>
                    <a:cubicBezTo>
                      <a:pt x="841745" y="1354823"/>
                      <a:pt x="842211" y="1353658"/>
                      <a:pt x="842786" y="1353658"/>
                    </a:cubicBezTo>
                    <a:close/>
                    <a:moveTo>
                      <a:pt x="615442" y="1353658"/>
                    </a:moveTo>
                    <a:cubicBezTo>
                      <a:pt x="627222" y="1353658"/>
                      <a:pt x="636772" y="1362509"/>
                      <a:pt x="636772" y="1373427"/>
                    </a:cubicBezTo>
                    <a:cubicBezTo>
                      <a:pt x="636772" y="1384345"/>
                      <a:pt x="627222" y="1393196"/>
                      <a:pt x="615442" y="1393196"/>
                    </a:cubicBezTo>
                    <a:cubicBezTo>
                      <a:pt x="603662" y="1393196"/>
                      <a:pt x="594112" y="1384345"/>
                      <a:pt x="594112" y="1373427"/>
                    </a:cubicBezTo>
                    <a:cubicBezTo>
                      <a:pt x="594112" y="1362509"/>
                      <a:pt x="603662" y="1353658"/>
                      <a:pt x="615442" y="1353658"/>
                    </a:cubicBezTo>
                    <a:close/>
                    <a:moveTo>
                      <a:pt x="2087195" y="1351578"/>
                    </a:moveTo>
                    <a:cubicBezTo>
                      <a:pt x="2097539" y="1351578"/>
                      <a:pt x="2105924" y="1359963"/>
                      <a:pt x="2105924" y="1370307"/>
                    </a:cubicBezTo>
                    <a:cubicBezTo>
                      <a:pt x="2105924" y="1380651"/>
                      <a:pt x="2097539" y="1389036"/>
                      <a:pt x="2087195" y="1389036"/>
                    </a:cubicBezTo>
                    <a:cubicBezTo>
                      <a:pt x="2076851" y="1389036"/>
                      <a:pt x="2068466" y="1380651"/>
                      <a:pt x="2068466" y="1370307"/>
                    </a:cubicBezTo>
                    <a:cubicBezTo>
                      <a:pt x="2068466" y="1359963"/>
                      <a:pt x="2076851" y="1351578"/>
                      <a:pt x="2087195" y="1351578"/>
                    </a:cubicBezTo>
                    <a:close/>
                    <a:moveTo>
                      <a:pt x="1782856" y="1351577"/>
                    </a:moveTo>
                    <a:cubicBezTo>
                      <a:pt x="1792913" y="1351577"/>
                      <a:pt x="1801065" y="1359962"/>
                      <a:pt x="1801065" y="1370306"/>
                    </a:cubicBezTo>
                    <a:cubicBezTo>
                      <a:pt x="1801065" y="1380650"/>
                      <a:pt x="1792913" y="1389035"/>
                      <a:pt x="1782856" y="1389035"/>
                    </a:cubicBezTo>
                    <a:cubicBezTo>
                      <a:pt x="1772799" y="1389035"/>
                      <a:pt x="1764647" y="1380650"/>
                      <a:pt x="1764647" y="1370306"/>
                    </a:cubicBezTo>
                    <a:cubicBezTo>
                      <a:pt x="1764647" y="1359962"/>
                      <a:pt x="1772799" y="1351577"/>
                      <a:pt x="1782856" y="1351577"/>
                    </a:cubicBezTo>
                    <a:close/>
                    <a:moveTo>
                      <a:pt x="535845" y="1339092"/>
                    </a:moveTo>
                    <a:cubicBezTo>
                      <a:pt x="547338" y="1339092"/>
                      <a:pt x="556655" y="1347943"/>
                      <a:pt x="556655" y="1358861"/>
                    </a:cubicBezTo>
                    <a:cubicBezTo>
                      <a:pt x="556655" y="1369779"/>
                      <a:pt x="547338" y="1378630"/>
                      <a:pt x="535845" y="1378630"/>
                    </a:cubicBezTo>
                    <a:cubicBezTo>
                      <a:pt x="524352" y="1378630"/>
                      <a:pt x="515035" y="1369779"/>
                      <a:pt x="515035" y="1358861"/>
                    </a:cubicBezTo>
                    <a:cubicBezTo>
                      <a:pt x="515035" y="1347943"/>
                      <a:pt x="524352" y="1339092"/>
                      <a:pt x="535845" y="1339092"/>
                    </a:cubicBezTo>
                    <a:close/>
                    <a:moveTo>
                      <a:pt x="155552" y="1339092"/>
                    </a:moveTo>
                    <a:cubicBezTo>
                      <a:pt x="157564" y="1339092"/>
                      <a:pt x="159194" y="1340723"/>
                      <a:pt x="159194" y="1342734"/>
                    </a:cubicBezTo>
                    <a:cubicBezTo>
                      <a:pt x="159194" y="1344746"/>
                      <a:pt x="157564" y="1346376"/>
                      <a:pt x="155552" y="1346376"/>
                    </a:cubicBezTo>
                    <a:cubicBezTo>
                      <a:pt x="153541" y="1346376"/>
                      <a:pt x="151910" y="1344746"/>
                      <a:pt x="151910" y="1342734"/>
                    </a:cubicBezTo>
                    <a:cubicBezTo>
                      <a:pt x="151910" y="1340723"/>
                      <a:pt x="153541" y="1339092"/>
                      <a:pt x="155552" y="1339092"/>
                    </a:cubicBezTo>
                    <a:close/>
                    <a:moveTo>
                      <a:pt x="2165230" y="1337011"/>
                    </a:moveTo>
                    <a:cubicBezTo>
                      <a:pt x="2174999" y="1337011"/>
                      <a:pt x="2182918" y="1344232"/>
                      <a:pt x="2182918" y="1353139"/>
                    </a:cubicBezTo>
                    <a:cubicBezTo>
                      <a:pt x="2182918" y="1362046"/>
                      <a:pt x="2174999" y="1369267"/>
                      <a:pt x="2165230" y="1369267"/>
                    </a:cubicBezTo>
                    <a:cubicBezTo>
                      <a:pt x="2155461" y="1369267"/>
                      <a:pt x="2147542" y="1362046"/>
                      <a:pt x="2147542" y="1353139"/>
                    </a:cubicBezTo>
                    <a:cubicBezTo>
                      <a:pt x="2147542" y="1344232"/>
                      <a:pt x="2155461" y="1337011"/>
                      <a:pt x="2165230" y="1337011"/>
                    </a:cubicBezTo>
                    <a:close/>
                    <a:moveTo>
                      <a:pt x="1637189" y="1333889"/>
                    </a:moveTo>
                    <a:cubicBezTo>
                      <a:pt x="1639201" y="1333889"/>
                      <a:pt x="1640831" y="1335520"/>
                      <a:pt x="1640831" y="1337531"/>
                    </a:cubicBezTo>
                    <a:cubicBezTo>
                      <a:pt x="1640831" y="1339543"/>
                      <a:pt x="1639201" y="1341173"/>
                      <a:pt x="1637189" y="1341173"/>
                    </a:cubicBezTo>
                    <a:cubicBezTo>
                      <a:pt x="1635178" y="1341173"/>
                      <a:pt x="1633547" y="1339543"/>
                      <a:pt x="1633547" y="1337531"/>
                    </a:cubicBezTo>
                    <a:cubicBezTo>
                      <a:pt x="1633547" y="1335520"/>
                      <a:pt x="1635178" y="1333889"/>
                      <a:pt x="1637189" y="1333889"/>
                    </a:cubicBezTo>
                    <a:close/>
                    <a:moveTo>
                      <a:pt x="761108" y="1333889"/>
                    </a:moveTo>
                    <a:cubicBezTo>
                      <a:pt x="765992" y="1333889"/>
                      <a:pt x="769952" y="1337383"/>
                      <a:pt x="769952" y="1341693"/>
                    </a:cubicBezTo>
                    <a:cubicBezTo>
                      <a:pt x="769952" y="1346003"/>
                      <a:pt x="765992" y="1349497"/>
                      <a:pt x="761108" y="1349497"/>
                    </a:cubicBezTo>
                    <a:cubicBezTo>
                      <a:pt x="756224" y="1349497"/>
                      <a:pt x="752264" y="1346003"/>
                      <a:pt x="752264" y="1341693"/>
                    </a:cubicBezTo>
                    <a:cubicBezTo>
                      <a:pt x="752264" y="1337383"/>
                      <a:pt x="756224" y="1333889"/>
                      <a:pt x="761108" y="1333889"/>
                    </a:cubicBezTo>
                    <a:close/>
                    <a:moveTo>
                      <a:pt x="1861932" y="1331808"/>
                    </a:moveTo>
                    <a:cubicBezTo>
                      <a:pt x="1874862" y="1331808"/>
                      <a:pt x="1885343" y="1341823"/>
                      <a:pt x="1885343" y="1354178"/>
                    </a:cubicBezTo>
                    <a:cubicBezTo>
                      <a:pt x="1885343" y="1366533"/>
                      <a:pt x="1874862" y="1376548"/>
                      <a:pt x="1861932" y="1376548"/>
                    </a:cubicBezTo>
                    <a:cubicBezTo>
                      <a:pt x="1849002" y="1376548"/>
                      <a:pt x="1838521" y="1366533"/>
                      <a:pt x="1838521" y="1354178"/>
                    </a:cubicBezTo>
                    <a:cubicBezTo>
                      <a:pt x="1838521" y="1341823"/>
                      <a:pt x="1849002" y="1331808"/>
                      <a:pt x="1861932" y="1331808"/>
                    </a:cubicBezTo>
                    <a:close/>
                    <a:moveTo>
                      <a:pt x="458330" y="1324525"/>
                    </a:moveTo>
                    <a:cubicBezTo>
                      <a:pt x="467812" y="1324525"/>
                      <a:pt x="475498" y="1332211"/>
                      <a:pt x="475498" y="1341693"/>
                    </a:cubicBezTo>
                    <a:cubicBezTo>
                      <a:pt x="475498" y="1351175"/>
                      <a:pt x="467812" y="1358861"/>
                      <a:pt x="458330" y="1358861"/>
                    </a:cubicBezTo>
                    <a:cubicBezTo>
                      <a:pt x="448848" y="1358861"/>
                      <a:pt x="441162" y="1351175"/>
                      <a:pt x="441162" y="1341693"/>
                    </a:cubicBezTo>
                    <a:cubicBezTo>
                      <a:pt x="441162" y="1332211"/>
                      <a:pt x="448848" y="1324525"/>
                      <a:pt x="458330" y="1324525"/>
                    </a:cubicBezTo>
                    <a:close/>
                    <a:moveTo>
                      <a:pt x="79596" y="1324525"/>
                    </a:moveTo>
                    <a:cubicBezTo>
                      <a:pt x="81032" y="1324525"/>
                      <a:pt x="82197" y="1325457"/>
                      <a:pt x="82197" y="1326606"/>
                    </a:cubicBezTo>
                    <a:cubicBezTo>
                      <a:pt x="82197" y="1327755"/>
                      <a:pt x="81032" y="1328687"/>
                      <a:pt x="79596" y="1328687"/>
                    </a:cubicBezTo>
                    <a:cubicBezTo>
                      <a:pt x="78160" y="1328687"/>
                      <a:pt x="76995" y="1327755"/>
                      <a:pt x="76995" y="1326606"/>
                    </a:cubicBezTo>
                    <a:cubicBezTo>
                      <a:pt x="76995" y="1325457"/>
                      <a:pt x="78160" y="1324525"/>
                      <a:pt x="79596" y="1324525"/>
                    </a:cubicBezTo>
                    <a:close/>
                    <a:moveTo>
                      <a:pt x="2242225" y="1321404"/>
                    </a:moveTo>
                    <a:cubicBezTo>
                      <a:pt x="2249121" y="1321404"/>
                      <a:pt x="2254711" y="1327693"/>
                      <a:pt x="2254711" y="1335451"/>
                    </a:cubicBezTo>
                    <a:cubicBezTo>
                      <a:pt x="2254711" y="1343209"/>
                      <a:pt x="2249121" y="1349498"/>
                      <a:pt x="2242225" y="1349498"/>
                    </a:cubicBezTo>
                    <a:cubicBezTo>
                      <a:pt x="2235329" y="1349498"/>
                      <a:pt x="2229739" y="1343209"/>
                      <a:pt x="2229739" y="1335451"/>
                    </a:cubicBezTo>
                    <a:cubicBezTo>
                      <a:pt x="2229739" y="1327693"/>
                      <a:pt x="2235329" y="1321404"/>
                      <a:pt x="2242225" y="1321404"/>
                    </a:cubicBezTo>
                    <a:close/>
                    <a:moveTo>
                      <a:pt x="1939967" y="1314120"/>
                    </a:moveTo>
                    <a:cubicBezTo>
                      <a:pt x="1952322" y="1314120"/>
                      <a:pt x="1962337" y="1324135"/>
                      <a:pt x="1962337" y="1336490"/>
                    </a:cubicBezTo>
                    <a:cubicBezTo>
                      <a:pt x="1962337" y="1348845"/>
                      <a:pt x="1952322" y="1358860"/>
                      <a:pt x="1939967" y="1358860"/>
                    </a:cubicBezTo>
                    <a:cubicBezTo>
                      <a:pt x="1927612" y="1358860"/>
                      <a:pt x="1917597" y="1348845"/>
                      <a:pt x="1917597" y="1336490"/>
                    </a:cubicBezTo>
                    <a:cubicBezTo>
                      <a:pt x="1917597" y="1324135"/>
                      <a:pt x="1927612" y="1314120"/>
                      <a:pt x="1939967" y="1314120"/>
                    </a:cubicBezTo>
                    <a:close/>
                    <a:moveTo>
                      <a:pt x="2317139" y="1312039"/>
                    </a:moveTo>
                    <a:cubicBezTo>
                      <a:pt x="2320587" y="1312039"/>
                      <a:pt x="2323382" y="1314834"/>
                      <a:pt x="2323382" y="1318282"/>
                    </a:cubicBezTo>
                    <a:cubicBezTo>
                      <a:pt x="2323382" y="1321730"/>
                      <a:pt x="2320587" y="1324525"/>
                      <a:pt x="2317139" y="1324525"/>
                    </a:cubicBezTo>
                    <a:cubicBezTo>
                      <a:pt x="2313691" y="1324525"/>
                      <a:pt x="2310896" y="1321730"/>
                      <a:pt x="2310896" y="1318282"/>
                    </a:cubicBezTo>
                    <a:cubicBezTo>
                      <a:pt x="2310896" y="1314834"/>
                      <a:pt x="2313691" y="1312039"/>
                      <a:pt x="2317139" y="1312039"/>
                    </a:cubicBezTo>
                    <a:close/>
                    <a:moveTo>
                      <a:pt x="1716264" y="1312039"/>
                    </a:moveTo>
                    <a:cubicBezTo>
                      <a:pt x="1721148" y="1312039"/>
                      <a:pt x="1725108" y="1315766"/>
                      <a:pt x="1725108" y="1320363"/>
                    </a:cubicBezTo>
                    <a:cubicBezTo>
                      <a:pt x="1725108" y="1324960"/>
                      <a:pt x="1721148" y="1328687"/>
                      <a:pt x="1716264" y="1328687"/>
                    </a:cubicBezTo>
                    <a:cubicBezTo>
                      <a:pt x="1711380" y="1328687"/>
                      <a:pt x="1707420" y="1324960"/>
                      <a:pt x="1707420" y="1320363"/>
                    </a:cubicBezTo>
                    <a:cubicBezTo>
                      <a:pt x="1707420" y="1315766"/>
                      <a:pt x="1711380" y="1312039"/>
                      <a:pt x="1716264" y="1312039"/>
                    </a:cubicBezTo>
                    <a:close/>
                    <a:moveTo>
                      <a:pt x="680991" y="1308918"/>
                    </a:moveTo>
                    <a:cubicBezTo>
                      <a:pt x="689323" y="1308918"/>
                      <a:pt x="696078" y="1315673"/>
                      <a:pt x="696078" y="1324005"/>
                    </a:cubicBezTo>
                    <a:cubicBezTo>
                      <a:pt x="696078" y="1332337"/>
                      <a:pt x="689323" y="1339092"/>
                      <a:pt x="680991" y="1339092"/>
                    </a:cubicBezTo>
                    <a:cubicBezTo>
                      <a:pt x="672659" y="1339092"/>
                      <a:pt x="665904" y="1332337"/>
                      <a:pt x="665904" y="1324005"/>
                    </a:cubicBezTo>
                    <a:cubicBezTo>
                      <a:pt x="665904" y="1315673"/>
                      <a:pt x="672659" y="1308918"/>
                      <a:pt x="680991" y="1308918"/>
                    </a:cubicBezTo>
                    <a:close/>
                    <a:moveTo>
                      <a:pt x="380294" y="1308918"/>
                    </a:moveTo>
                    <a:cubicBezTo>
                      <a:pt x="389201" y="1308918"/>
                      <a:pt x="396422" y="1316139"/>
                      <a:pt x="396422" y="1325046"/>
                    </a:cubicBezTo>
                    <a:cubicBezTo>
                      <a:pt x="396422" y="1333953"/>
                      <a:pt x="389201" y="1341174"/>
                      <a:pt x="380294" y="1341174"/>
                    </a:cubicBezTo>
                    <a:cubicBezTo>
                      <a:pt x="371387" y="1341174"/>
                      <a:pt x="364166" y="1333953"/>
                      <a:pt x="364166" y="1325046"/>
                    </a:cubicBezTo>
                    <a:cubicBezTo>
                      <a:pt x="364166" y="1316139"/>
                      <a:pt x="371387" y="1308918"/>
                      <a:pt x="380294" y="1308918"/>
                    </a:cubicBezTo>
                    <a:close/>
                    <a:moveTo>
                      <a:pt x="906774" y="1306837"/>
                    </a:moveTo>
                    <a:cubicBezTo>
                      <a:pt x="907061" y="1306837"/>
                      <a:pt x="907294" y="1307070"/>
                      <a:pt x="907294" y="1307357"/>
                    </a:cubicBezTo>
                    <a:cubicBezTo>
                      <a:pt x="907294" y="1307644"/>
                      <a:pt x="907061" y="1307877"/>
                      <a:pt x="906774" y="1307877"/>
                    </a:cubicBezTo>
                    <a:cubicBezTo>
                      <a:pt x="906487" y="1307877"/>
                      <a:pt x="906254" y="1307644"/>
                      <a:pt x="906254" y="1307357"/>
                    </a:cubicBezTo>
                    <a:cubicBezTo>
                      <a:pt x="906254" y="1307070"/>
                      <a:pt x="906487" y="1306837"/>
                      <a:pt x="906774" y="1306837"/>
                    </a:cubicBezTo>
                    <a:close/>
                    <a:moveTo>
                      <a:pt x="2394135" y="1299554"/>
                    </a:moveTo>
                    <a:cubicBezTo>
                      <a:pt x="2394710" y="1299554"/>
                      <a:pt x="2395176" y="1300719"/>
                      <a:pt x="2395176" y="1302156"/>
                    </a:cubicBezTo>
                    <a:cubicBezTo>
                      <a:pt x="2395176" y="1303593"/>
                      <a:pt x="2394710" y="1304758"/>
                      <a:pt x="2394135" y="1304758"/>
                    </a:cubicBezTo>
                    <a:cubicBezTo>
                      <a:pt x="2393560" y="1304758"/>
                      <a:pt x="2393094" y="1303593"/>
                      <a:pt x="2393094" y="1302156"/>
                    </a:cubicBezTo>
                    <a:cubicBezTo>
                      <a:pt x="2393094" y="1300719"/>
                      <a:pt x="2393560" y="1299554"/>
                      <a:pt x="2394135" y="1299554"/>
                    </a:cubicBezTo>
                    <a:close/>
                    <a:moveTo>
                      <a:pt x="2018004" y="1299554"/>
                    </a:moveTo>
                    <a:cubicBezTo>
                      <a:pt x="2029784" y="1299554"/>
                      <a:pt x="2039334" y="1308405"/>
                      <a:pt x="2039334" y="1319323"/>
                    </a:cubicBezTo>
                    <a:cubicBezTo>
                      <a:pt x="2039334" y="1330241"/>
                      <a:pt x="2029784" y="1339092"/>
                      <a:pt x="2018004" y="1339092"/>
                    </a:cubicBezTo>
                    <a:cubicBezTo>
                      <a:pt x="2006224" y="1339092"/>
                      <a:pt x="1996674" y="1330241"/>
                      <a:pt x="1996674" y="1319323"/>
                    </a:cubicBezTo>
                    <a:cubicBezTo>
                      <a:pt x="1996674" y="1308405"/>
                      <a:pt x="2006224" y="1299554"/>
                      <a:pt x="2018004" y="1299554"/>
                    </a:cubicBezTo>
                    <a:close/>
                    <a:moveTo>
                      <a:pt x="303299" y="1299554"/>
                    </a:moveTo>
                    <a:cubicBezTo>
                      <a:pt x="309333" y="1299554"/>
                      <a:pt x="314224" y="1304445"/>
                      <a:pt x="314224" y="1310479"/>
                    </a:cubicBezTo>
                    <a:cubicBezTo>
                      <a:pt x="314224" y="1316513"/>
                      <a:pt x="309333" y="1321404"/>
                      <a:pt x="303299" y="1321404"/>
                    </a:cubicBezTo>
                    <a:cubicBezTo>
                      <a:pt x="297265" y="1321404"/>
                      <a:pt x="292374" y="1316513"/>
                      <a:pt x="292374" y="1310479"/>
                    </a:cubicBezTo>
                    <a:cubicBezTo>
                      <a:pt x="292374" y="1304445"/>
                      <a:pt x="297265" y="1299554"/>
                      <a:pt x="303299" y="1299554"/>
                    </a:cubicBezTo>
                    <a:close/>
                    <a:moveTo>
                      <a:pt x="828219" y="1289149"/>
                    </a:moveTo>
                    <a:cubicBezTo>
                      <a:pt x="828794" y="1289149"/>
                      <a:pt x="829260" y="1289848"/>
                      <a:pt x="829260" y="1290710"/>
                    </a:cubicBezTo>
                    <a:cubicBezTo>
                      <a:pt x="829260" y="1291572"/>
                      <a:pt x="828794" y="1292271"/>
                      <a:pt x="828219" y="1292271"/>
                    </a:cubicBezTo>
                    <a:cubicBezTo>
                      <a:pt x="827644" y="1292271"/>
                      <a:pt x="827178" y="1291572"/>
                      <a:pt x="827178" y="1290710"/>
                    </a:cubicBezTo>
                    <a:cubicBezTo>
                      <a:pt x="827178" y="1289848"/>
                      <a:pt x="827644" y="1289149"/>
                      <a:pt x="828219" y="1289149"/>
                    </a:cubicBezTo>
                    <a:close/>
                    <a:moveTo>
                      <a:pt x="604516" y="1289149"/>
                    </a:moveTo>
                    <a:cubicBezTo>
                      <a:pt x="615434" y="1289149"/>
                      <a:pt x="624285" y="1297534"/>
                      <a:pt x="624285" y="1307878"/>
                    </a:cubicBezTo>
                    <a:cubicBezTo>
                      <a:pt x="624285" y="1318222"/>
                      <a:pt x="615434" y="1326607"/>
                      <a:pt x="604516" y="1326607"/>
                    </a:cubicBezTo>
                    <a:cubicBezTo>
                      <a:pt x="593598" y="1326607"/>
                      <a:pt x="584747" y="1318222"/>
                      <a:pt x="584747" y="1307878"/>
                    </a:cubicBezTo>
                    <a:cubicBezTo>
                      <a:pt x="584747" y="1297534"/>
                      <a:pt x="593598" y="1289149"/>
                      <a:pt x="604516" y="1289149"/>
                    </a:cubicBezTo>
                    <a:close/>
                    <a:moveTo>
                      <a:pt x="1794300" y="1287068"/>
                    </a:moveTo>
                    <a:cubicBezTo>
                      <a:pt x="1803782" y="1287068"/>
                      <a:pt x="1811468" y="1294754"/>
                      <a:pt x="1811468" y="1304236"/>
                    </a:cubicBezTo>
                    <a:cubicBezTo>
                      <a:pt x="1811468" y="1313718"/>
                      <a:pt x="1803782" y="1321404"/>
                      <a:pt x="1794300" y="1321404"/>
                    </a:cubicBezTo>
                    <a:cubicBezTo>
                      <a:pt x="1784818" y="1321404"/>
                      <a:pt x="1777132" y="1313718"/>
                      <a:pt x="1777132" y="1304236"/>
                    </a:cubicBezTo>
                    <a:cubicBezTo>
                      <a:pt x="1777132" y="1294754"/>
                      <a:pt x="1784818" y="1287068"/>
                      <a:pt x="1794300" y="1287068"/>
                    </a:cubicBezTo>
                    <a:close/>
                    <a:moveTo>
                      <a:pt x="1569557" y="1287068"/>
                    </a:moveTo>
                    <a:cubicBezTo>
                      <a:pt x="1569844" y="1287068"/>
                      <a:pt x="1570077" y="1287301"/>
                      <a:pt x="1570077" y="1287588"/>
                    </a:cubicBezTo>
                    <a:cubicBezTo>
                      <a:pt x="1570077" y="1287875"/>
                      <a:pt x="1569844" y="1288108"/>
                      <a:pt x="1569557" y="1288108"/>
                    </a:cubicBezTo>
                    <a:cubicBezTo>
                      <a:pt x="1569270" y="1288108"/>
                      <a:pt x="1569037" y="1287875"/>
                      <a:pt x="1569037" y="1287588"/>
                    </a:cubicBezTo>
                    <a:cubicBezTo>
                      <a:pt x="1569037" y="1287301"/>
                      <a:pt x="1569270" y="1287068"/>
                      <a:pt x="1569557" y="1287068"/>
                    </a:cubicBezTo>
                    <a:close/>
                    <a:moveTo>
                      <a:pt x="2094479" y="1284988"/>
                    </a:moveTo>
                    <a:cubicBezTo>
                      <a:pt x="2104823" y="1284988"/>
                      <a:pt x="2113208" y="1293140"/>
                      <a:pt x="2113208" y="1303197"/>
                    </a:cubicBezTo>
                    <a:cubicBezTo>
                      <a:pt x="2113208" y="1313254"/>
                      <a:pt x="2104823" y="1321406"/>
                      <a:pt x="2094479" y="1321406"/>
                    </a:cubicBezTo>
                    <a:cubicBezTo>
                      <a:pt x="2084135" y="1321406"/>
                      <a:pt x="2075750" y="1313254"/>
                      <a:pt x="2075750" y="1303197"/>
                    </a:cubicBezTo>
                    <a:cubicBezTo>
                      <a:pt x="2075750" y="1293140"/>
                      <a:pt x="2084135" y="1284988"/>
                      <a:pt x="2094479" y="1284988"/>
                    </a:cubicBezTo>
                    <a:close/>
                    <a:moveTo>
                      <a:pt x="226824" y="1284988"/>
                    </a:moveTo>
                    <a:cubicBezTo>
                      <a:pt x="231421" y="1284988"/>
                      <a:pt x="235148" y="1288715"/>
                      <a:pt x="235148" y="1293312"/>
                    </a:cubicBezTo>
                    <a:cubicBezTo>
                      <a:pt x="235148" y="1297909"/>
                      <a:pt x="231421" y="1301636"/>
                      <a:pt x="226824" y="1301636"/>
                    </a:cubicBezTo>
                    <a:cubicBezTo>
                      <a:pt x="222227" y="1301636"/>
                      <a:pt x="218500" y="1297909"/>
                      <a:pt x="218500" y="1293312"/>
                    </a:cubicBezTo>
                    <a:cubicBezTo>
                      <a:pt x="218500" y="1288715"/>
                      <a:pt x="222227" y="1284988"/>
                      <a:pt x="226824" y="1284988"/>
                    </a:cubicBezTo>
                    <a:close/>
                    <a:moveTo>
                      <a:pt x="1645512" y="1269380"/>
                    </a:moveTo>
                    <a:cubicBezTo>
                      <a:pt x="1646948" y="1269380"/>
                      <a:pt x="1648113" y="1270079"/>
                      <a:pt x="1648113" y="1270941"/>
                    </a:cubicBezTo>
                    <a:cubicBezTo>
                      <a:pt x="1648113" y="1271803"/>
                      <a:pt x="1646948" y="1272502"/>
                      <a:pt x="1645512" y="1272502"/>
                    </a:cubicBezTo>
                    <a:cubicBezTo>
                      <a:pt x="1644076" y="1272502"/>
                      <a:pt x="1642911" y="1271803"/>
                      <a:pt x="1642911" y="1270941"/>
                    </a:cubicBezTo>
                    <a:cubicBezTo>
                      <a:pt x="1642911" y="1270079"/>
                      <a:pt x="1644076" y="1269380"/>
                      <a:pt x="1645512" y="1269380"/>
                    </a:cubicBezTo>
                    <a:close/>
                    <a:moveTo>
                      <a:pt x="526481" y="1269380"/>
                    </a:moveTo>
                    <a:cubicBezTo>
                      <a:pt x="537974" y="1269380"/>
                      <a:pt x="547291" y="1279395"/>
                      <a:pt x="547291" y="1291750"/>
                    </a:cubicBezTo>
                    <a:cubicBezTo>
                      <a:pt x="547291" y="1304105"/>
                      <a:pt x="537974" y="1314120"/>
                      <a:pt x="526481" y="1314120"/>
                    </a:cubicBezTo>
                    <a:cubicBezTo>
                      <a:pt x="514988" y="1314120"/>
                      <a:pt x="505671" y="1304105"/>
                      <a:pt x="505671" y="1291750"/>
                    </a:cubicBezTo>
                    <a:cubicBezTo>
                      <a:pt x="505671" y="1279395"/>
                      <a:pt x="514988" y="1269380"/>
                      <a:pt x="526481" y="1269380"/>
                    </a:cubicBezTo>
                    <a:close/>
                    <a:moveTo>
                      <a:pt x="151389" y="1269380"/>
                    </a:moveTo>
                    <a:cubicBezTo>
                      <a:pt x="153974" y="1269380"/>
                      <a:pt x="156071" y="1272175"/>
                      <a:pt x="156071" y="1275623"/>
                    </a:cubicBezTo>
                    <a:cubicBezTo>
                      <a:pt x="156071" y="1279070"/>
                      <a:pt x="153974" y="1281866"/>
                      <a:pt x="151389" y="1281866"/>
                    </a:cubicBezTo>
                    <a:cubicBezTo>
                      <a:pt x="148804" y="1281866"/>
                      <a:pt x="146707" y="1279070"/>
                      <a:pt x="146707" y="1275623"/>
                    </a:cubicBezTo>
                    <a:cubicBezTo>
                      <a:pt x="146707" y="1272175"/>
                      <a:pt x="148804" y="1269380"/>
                      <a:pt x="151389" y="1269380"/>
                    </a:cubicBezTo>
                    <a:close/>
                    <a:moveTo>
                      <a:pt x="2169913" y="1267299"/>
                    </a:moveTo>
                    <a:cubicBezTo>
                      <a:pt x="2179395" y="1267299"/>
                      <a:pt x="2187081" y="1275684"/>
                      <a:pt x="2187081" y="1286028"/>
                    </a:cubicBezTo>
                    <a:cubicBezTo>
                      <a:pt x="2187081" y="1296372"/>
                      <a:pt x="2179395" y="1304757"/>
                      <a:pt x="2169913" y="1304757"/>
                    </a:cubicBezTo>
                    <a:cubicBezTo>
                      <a:pt x="2160431" y="1304757"/>
                      <a:pt x="2152745" y="1296372"/>
                      <a:pt x="2152745" y="1286028"/>
                    </a:cubicBezTo>
                    <a:cubicBezTo>
                      <a:pt x="2152745" y="1275684"/>
                      <a:pt x="2160431" y="1267299"/>
                      <a:pt x="2169913" y="1267299"/>
                    </a:cubicBezTo>
                    <a:close/>
                    <a:moveTo>
                      <a:pt x="750184" y="1267299"/>
                    </a:moveTo>
                    <a:cubicBezTo>
                      <a:pt x="754207" y="1267299"/>
                      <a:pt x="757468" y="1270560"/>
                      <a:pt x="757468" y="1274583"/>
                    </a:cubicBezTo>
                    <a:cubicBezTo>
                      <a:pt x="757468" y="1278606"/>
                      <a:pt x="754207" y="1281867"/>
                      <a:pt x="750184" y="1281867"/>
                    </a:cubicBezTo>
                    <a:cubicBezTo>
                      <a:pt x="746161" y="1281867"/>
                      <a:pt x="742900" y="1278606"/>
                      <a:pt x="742900" y="1274583"/>
                    </a:cubicBezTo>
                    <a:cubicBezTo>
                      <a:pt x="742900" y="1270560"/>
                      <a:pt x="746161" y="1267299"/>
                      <a:pt x="750184" y="1267299"/>
                    </a:cubicBezTo>
                    <a:close/>
                    <a:moveTo>
                      <a:pt x="1870776" y="1265218"/>
                    </a:moveTo>
                    <a:cubicBezTo>
                      <a:pt x="1882843" y="1265218"/>
                      <a:pt x="1892626" y="1275001"/>
                      <a:pt x="1892626" y="1287068"/>
                    </a:cubicBezTo>
                    <a:cubicBezTo>
                      <a:pt x="1892626" y="1299135"/>
                      <a:pt x="1882843" y="1308918"/>
                      <a:pt x="1870776" y="1308918"/>
                    </a:cubicBezTo>
                    <a:cubicBezTo>
                      <a:pt x="1858709" y="1308918"/>
                      <a:pt x="1848926" y="1299135"/>
                      <a:pt x="1848926" y="1287068"/>
                    </a:cubicBezTo>
                    <a:cubicBezTo>
                      <a:pt x="1848926" y="1275001"/>
                      <a:pt x="1858709" y="1265218"/>
                      <a:pt x="1870776" y="1265218"/>
                    </a:cubicBezTo>
                    <a:close/>
                    <a:moveTo>
                      <a:pt x="75955" y="1257935"/>
                    </a:moveTo>
                    <a:cubicBezTo>
                      <a:pt x="78253" y="1257935"/>
                      <a:pt x="80117" y="1259566"/>
                      <a:pt x="80117" y="1261577"/>
                    </a:cubicBezTo>
                    <a:cubicBezTo>
                      <a:pt x="80117" y="1263589"/>
                      <a:pt x="78253" y="1265219"/>
                      <a:pt x="75955" y="1265219"/>
                    </a:cubicBezTo>
                    <a:cubicBezTo>
                      <a:pt x="73657" y="1265219"/>
                      <a:pt x="71793" y="1263589"/>
                      <a:pt x="71793" y="1261577"/>
                    </a:cubicBezTo>
                    <a:cubicBezTo>
                      <a:pt x="71793" y="1259566"/>
                      <a:pt x="73657" y="1257935"/>
                      <a:pt x="75955" y="1257935"/>
                    </a:cubicBezTo>
                    <a:close/>
                    <a:moveTo>
                      <a:pt x="2245346" y="1254813"/>
                    </a:moveTo>
                    <a:cubicBezTo>
                      <a:pt x="2252816" y="1254813"/>
                      <a:pt x="2258872" y="1260869"/>
                      <a:pt x="2258872" y="1268339"/>
                    </a:cubicBezTo>
                    <a:cubicBezTo>
                      <a:pt x="2258872" y="1275809"/>
                      <a:pt x="2252816" y="1281865"/>
                      <a:pt x="2245346" y="1281865"/>
                    </a:cubicBezTo>
                    <a:cubicBezTo>
                      <a:pt x="2237876" y="1281865"/>
                      <a:pt x="2231820" y="1275809"/>
                      <a:pt x="2231820" y="1268339"/>
                    </a:cubicBezTo>
                    <a:cubicBezTo>
                      <a:pt x="2231820" y="1260869"/>
                      <a:pt x="2237876" y="1254813"/>
                      <a:pt x="2245346" y="1254813"/>
                    </a:cubicBezTo>
                    <a:close/>
                    <a:moveTo>
                      <a:pt x="450526" y="1254813"/>
                    </a:moveTo>
                    <a:cubicBezTo>
                      <a:pt x="461444" y="1254813"/>
                      <a:pt x="470295" y="1263664"/>
                      <a:pt x="470295" y="1274582"/>
                    </a:cubicBezTo>
                    <a:cubicBezTo>
                      <a:pt x="470295" y="1285500"/>
                      <a:pt x="461444" y="1294351"/>
                      <a:pt x="450526" y="1294351"/>
                    </a:cubicBezTo>
                    <a:cubicBezTo>
                      <a:pt x="439608" y="1294351"/>
                      <a:pt x="430757" y="1285500"/>
                      <a:pt x="430757" y="1274582"/>
                    </a:cubicBezTo>
                    <a:cubicBezTo>
                      <a:pt x="430757" y="1263664"/>
                      <a:pt x="439608" y="1254813"/>
                      <a:pt x="450526" y="1254813"/>
                    </a:cubicBezTo>
                    <a:close/>
                    <a:moveTo>
                      <a:pt x="1946211" y="1247530"/>
                    </a:moveTo>
                    <a:cubicBezTo>
                      <a:pt x="1959141" y="1247530"/>
                      <a:pt x="1969622" y="1257545"/>
                      <a:pt x="1969622" y="1269900"/>
                    </a:cubicBezTo>
                    <a:cubicBezTo>
                      <a:pt x="1969622" y="1282255"/>
                      <a:pt x="1959141" y="1292270"/>
                      <a:pt x="1946211" y="1292270"/>
                    </a:cubicBezTo>
                    <a:cubicBezTo>
                      <a:pt x="1933281" y="1292270"/>
                      <a:pt x="1922800" y="1282255"/>
                      <a:pt x="1922800" y="1269900"/>
                    </a:cubicBezTo>
                    <a:cubicBezTo>
                      <a:pt x="1922800" y="1257545"/>
                      <a:pt x="1933281" y="1247530"/>
                      <a:pt x="1946211" y="1247530"/>
                    </a:cubicBezTo>
                    <a:close/>
                    <a:moveTo>
                      <a:pt x="1721988" y="1247530"/>
                    </a:moveTo>
                    <a:cubicBezTo>
                      <a:pt x="1726011" y="1247530"/>
                      <a:pt x="1729272" y="1250791"/>
                      <a:pt x="1729272" y="1254814"/>
                    </a:cubicBezTo>
                    <a:cubicBezTo>
                      <a:pt x="1729272" y="1258837"/>
                      <a:pt x="1726011" y="1262098"/>
                      <a:pt x="1721988" y="1262098"/>
                    </a:cubicBezTo>
                    <a:cubicBezTo>
                      <a:pt x="1717965" y="1262098"/>
                      <a:pt x="1714704" y="1258837"/>
                      <a:pt x="1714704" y="1254814"/>
                    </a:cubicBezTo>
                    <a:cubicBezTo>
                      <a:pt x="1714704" y="1250791"/>
                      <a:pt x="1717965" y="1247530"/>
                      <a:pt x="1721988" y="1247530"/>
                    </a:cubicBezTo>
                    <a:close/>
                    <a:moveTo>
                      <a:pt x="2320781" y="1245449"/>
                    </a:moveTo>
                    <a:cubicBezTo>
                      <a:pt x="2323366" y="1245449"/>
                      <a:pt x="2325463" y="1248244"/>
                      <a:pt x="2325463" y="1251692"/>
                    </a:cubicBezTo>
                    <a:cubicBezTo>
                      <a:pt x="2325463" y="1255139"/>
                      <a:pt x="2323366" y="1257935"/>
                      <a:pt x="2320781" y="1257935"/>
                    </a:cubicBezTo>
                    <a:cubicBezTo>
                      <a:pt x="2318196" y="1257935"/>
                      <a:pt x="2316099" y="1255139"/>
                      <a:pt x="2316099" y="1251692"/>
                    </a:cubicBezTo>
                    <a:cubicBezTo>
                      <a:pt x="2316099" y="1248244"/>
                      <a:pt x="2318196" y="1245449"/>
                      <a:pt x="2320781" y="1245449"/>
                    </a:cubicBezTo>
                    <a:close/>
                    <a:moveTo>
                      <a:pt x="674228" y="1245449"/>
                    </a:moveTo>
                    <a:cubicBezTo>
                      <a:pt x="681698" y="1245449"/>
                      <a:pt x="687754" y="1251505"/>
                      <a:pt x="687754" y="1258975"/>
                    </a:cubicBezTo>
                    <a:cubicBezTo>
                      <a:pt x="687754" y="1266445"/>
                      <a:pt x="681698" y="1272501"/>
                      <a:pt x="674228" y="1272501"/>
                    </a:cubicBezTo>
                    <a:cubicBezTo>
                      <a:pt x="666758" y="1272501"/>
                      <a:pt x="660702" y="1266445"/>
                      <a:pt x="660702" y="1258975"/>
                    </a:cubicBezTo>
                    <a:cubicBezTo>
                      <a:pt x="660702" y="1251505"/>
                      <a:pt x="666758" y="1245449"/>
                      <a:pt x="674228" y="1245449"/>
                    </a:cubicBezTo>
                    <a:close/>
                    <a:moveTo>
                      <a:pt x="375092" y="1242327"/>
                    </a:moveTo>
                    <a:cubicBezTo>
                      <a:pt x="383999" y="1242327"/>
                      <a:pt x="391220" y="1249548"/>
                      <a:pt x="391220" y="1258455"/>
                    </a:cubicBezTo>
                    <a:cubicBezTo>
                      <a:pt x="391220" y="1267362"/>
                      <a:pt x="383999" y="1274583"/>
                      <a:pt x="375092" y="1274583"/>
                    </a:cubicBezTo>
                    <a:cubicBezTo>
                      <a:pt x="366185" y="1274583"/>
                      <a:pt x="358964" y="1267362"/>
                      <a:pt x="358964" y="1258455"/>
                    </a:cubicBezTo>
                    <a:cubicBezTo>
                      <a:pt x="358964" y="1249548"/>
                      <a:pt x="366185" y="1242327"/>
                      <a:pt x="375092" y="1242327"/>
                    </a:cubicBezTo>
                    <a:close/>
                    <a:moveTo>
                      <a:pt x="1561" y="1242327"/>
                    </a:moveTo>
                    <a:cubicBezTo>
                      <a:pt x="2423" y="1242327"/>
                      <a:pt x="3122" y="1243026"/>
                      <a:pt x="3122" y="1243888"/>
                    </a:cubicBezTo>
                    <a:cubicBezTo>
                      <a:pt x="3122" y="1244750"/>
                      <a:pt x="2423" y="1245449"/>
                      <a:pt x="1561" y="1245449"/>
                    </a:cubicBezTo>
                    <a:cubicBezTo>
                      <a:pt x="699" y="1245449"/>
                      <a:pt x="0" y="1244750"/>
                      <a:pt x="0" y="1243888"/>
                    </a:cubicBezTo>
                    <a:cubicBezTo>
                      <a:pt x="0" y="1243026"/>
                      <a:pt x="699" y="1242327"/>
                      <a:pt x="1561" y="1242327"/>
                    </a:cubicBezTo>
                    <a:close/>
                    <a:moveTo>
                      <a:pt x="2396216" y="1232963"/>
                    </a:moveTo>
                    <a:cubicBezTo>
                      <a:pt x="2396791" y="1232963"/>
                      <a:pt x="2397257" y="1233429"/>
                      <a:pt x="2397257" y="1234004"/>
                    </a:cubicBezTo>
                    <a:cubicBezTo>
                      <a:pt x="2397257" y="1234579"/>
                      <a:pt x="2396791" y="1235045"/>
                      <a:pt x="2396216" y="1235045"/>
                    </a:cubicBezTo>
                    <a:cubicBezTo>
                      <a:pt x="2395641" y="1235045"/>
                      <a:pt x="2395175" y="1234579"/>
                      <a:pt x="2395175" y="1234004"/>
                    </a:cubicBezTo>
                    <a:cubicBezTo>
                      <a:pt x="2395175" y="1233429"/>
                      <a:pt x="2395641" y="1232963"/>
                      <a:pt x="2396216" y="1232963"/>
                    </a:cubicBezTo>
                    <a:close/>
                    <a:moveTo>
                      <a:pt x="2021645" y="1232963"/>
                    </a:moveTo>
                    <a:cubicBezTo>
                      <a:pt x="2032563" y="1232963"/>
                      <a:pt x="2041414" y="1242280"/>
                      <a:pt x="2041414" y="1253773"/>
                    </a:cubicBezTo>
                    <a:cubicBezTo>
                      <a:pt x="2041414" y="1265266"/>
                      <a:pt x="2032563" y="1274583"/>
                      <a:pt x="2021645" y="1274583"/>
                    </a:cubicBezTo>
                    <a:cubicBezTo>
                      <a:pt x="2010727" y="1274583"/>
                      <a:pt x="2001876" y="1265266"/>
                      <a:pt x="2001876" y="1253773"/>
                    </a:cubicBezTo>
                    <a:cubicBezTo>
                      <a:pt x="2001876" y="1242280"/>
                      <a:pt x="2010727" y="1232963"/>
                      <a:pt x="2021645" y="1232963"/>
                    </a:cubicBezTo>
                    <a:close/>
                    <a:moveTo>
                      <a:pt x="299658" y="1229842"/>
                    </a:moveTo>
                    <a:cubicBezTo>
                      <a:pt x="306554" y="1229842"/>
                      <a:pt x="312144" y="1235432"/>
                      <a:pt x="312144" y="1242328"/>
                    </a:cubicBezTo>
                    <a:cubicBezTo>
                      <a:pt x="312144" y="1249224"/>
                      <a:pt x="306554" y="1254814"/>
                      <a:pt x="299658" y="1254814"/>
                    </a:cubicBezTo>
                    <a:cubicBezTo>
                      <a:pt x="292762" y="1254814"/>
                      <a:pt x="287172" y="1249224"/>
                      <a:pt x="287172" y="1242328"/>
                    </a:cubicBezTo>
                    <a:cubicBezTo>
                      <a:pt x="287172" y="1235432"/>
                      <a:pt x="292762" y="1229842"/>
                      <a:pt x="299658" y="1229842"/>
                    </a:cubicBezTo>
                    <a:close/>
                    <a:moveTo>
                      <a:pt x="825618" y="1222558"/>
                    </a:moveTo>
                    <a:cubicBezTo>
                      <a:pt x="826480" y="1222558"/>
                      <a:pt x="827179" y="1223257"/>
                      <a:pt x="827179" y="1224119"/>
                    </a:cubicBezTo>
                    <a:cubicBezTo>
                      <a:pt x="827179" y="1224981"/>
                      <a:pt x="826480" y="1225680"/>
                      <a:pt x="825618" y="1225680"/>
                    </a:cubicBezTo>
                    <a:cubicBezTo>
                      <a:pt x="824756" y="1225680"/>
                      <a:pt x="824057" y="1224981"/>
                      <a:pt x="824057" y="1224119"/>
                    </a:cubicBezTo>
                    <a:cubicBezTo>
                      <a:pt x="824057" y="1223257"/>
                      <a:pt x="824756" y="1222558"/>
                      <a:pt x="825618" y="1222558"/>
                    </a:cubicBezTo>
                    <a:close/>
                    <a:moveTo>
                      <a:pt x="599314" y="1222558"/>
                    </a:moveTo>
                    <a:cubicBezTo>
                      <a:pt x="610232" y="1222558"/>
                      <a:pt x="619083" y="1230943"/>
                      <a:pt x="619083" y="1241287"/>
                    </a:cubicBezTo>
                    <a:cubicBezTo>
                      <a:pt x="619083" y="1251631"/>
                      <a:pt x="610232" y="1260016"/>
                      <a:pt x="599314" y="1260016"/>
                    </a:cubicBezTo>
                    <a:cubicBezTo>
                      <a:pt x="588396" y="1260016"/>
                      <a:pt x="579545" y="1251631"/>
                      <a:pt x="579545" y="1241287"/>
                    </a:cubicBezTo>
                    <a:cubicBezTo>
                      <a:pt x="579545" y="1230943"/>
                      <a:pt x="588396" y="1222558"/>
                      <a:pt x="599314" y="1222558"/>
                    </a:cubicBezTo>
                    <a:close/>
                    <a:moveTo>
                      <a:pt x="1797422" y="1220477"/>
                    </a:moveTo>
                    <a:cubicBezTo>
                      <a:pt x="1806329" y="1220477"/>
                      <a:pt x="1813550" y="1227698"/>
                      <a:pt x="1813550" y="1236605"/>
                    </a:cubicBezTo>
                    <a:cubicBezTo>
                      <a:pt x="1813550" y="1245512"/>
                      <a:pt x="1806329" y="1252733"/>
                      <a:pt x="1797422" y="1252733"/>
                    </a:cubicBezTo>
                    <a:cubicBezTo>
                      <a:pt x="1788515" y="1252733"/>
                      <a:pt x="1781294" y="1245512"/>
                      <a:pt x="1781294" y="1236605"/>
                    </a:cubicBezTo>
                    <a:cubicBezTo>
                      <a:pt x="1781294" y="1227698"/>
                      <a:pt x="1788515" y="1220477"/>
                      <a:pt x="1797422" y="1220477"/>
                    </a:cubicBezTo>
                    <a:close/>
                    <a:moveTo>
                      <a:pt x="2095519" y="1215276"/>
                    </a:moveTo>
                    <a:cubicBezTo>
                      <a:pt x="2106437" y="1215276"/>
                      <a:pt x="2115288" y="1224127"/>
                      <a:pt x="2115288" y="1235045"/>
                    </a:cubicBezTo>
                    <a:cubicBezTo>
                      <a:pt x="2115288" y="1245963"/>
                      <a:pt x="2106437" y="1254814"/>
                      <a:pt x="2095519" y="1254814"/>
                    </a:cubicBezTo>
                    <a:cubicBezTo>
                      <a:pt x="2084601" y="1254814"/>
                      <a:pt x="2075750" y="1245963"/>
                      <a:pt x="2075750" y="1235045"/>
                    </a:cubicBezTo>
                    <a:cubicBezTo>
                      <a:pt x="2075750" y="1224127"/>
                      <a:pt x="2084601" y="1215276"/>
                      <a:pt x="2095519" y="1215276"/>
                    </a:cubicBezTo>
                    <a:close/>
                    <a:moveTo>
                      <a:pt x="225264" y="1215276"/>
                    </a:moveTo>
                    <a:cubicBezTo>
                      <a:pt x="230723" y="1215276"/>
                      <a:pt x="235149" y="1219702"/>
                      <a:pt x="235149" y="1225161"/>
                    </a:cubicBezTo>
                    <a:cubicBezTo>
                      <a:pt x="235149" y="1230620"/>
                      <a:pt x="230723" y="1235046"/>
                      <a:pt x="225264" y="1235046"/>
                    </a:cubicBezTo>
                    <a:cubicBezTo>
                      <a:pt x="219805" y="1235046"/>
                      <a:pt x="215379" y="1230620"/>
                      <a:pt x="215379" y="1225161"/>
                    </a:cubicBezTo>
                    <a:cubicBezTo>
                      <a:pt x="215379" y="1219702"/>
                      <a:pt x="219805" y="1215276"/>
                      <a:pt x="225264" y="1215276"/>
                    </a:cubicBezTo>
                    <a:close/>
                    <a:moveTo>
                      <a:pt x="149829" y="1202790"/>
                    </a:moveTo>
                    <a:cubicBezTo>
                      <a:pt x="153277" y="1202790"/>
                      <a:pt x="156072" y="1205585"/>
                      <a:pt x="156072" y="1209033"/>
                    </a:cubicBezTo>
                    <a:cubicBezTo>
                      <a:pt x="156072" y="1212481"/>
                      <a:pt x="153277" y="1215276"/>
                      <a:pt x="149829" y="1215276"/>
                    </a:cubicBezTo>
                    <a:cubicBezTo>
                      <a:pt x="146381" y="1215276"/>
                      <a:pt x="143586" y="1212481"/>
                      <a:pt x="143586" y="1209033"/>
                    </a:cubicBezTo>
                    <a:cubicBezTo>
                      <a:pt x="143586" y="1205585"/>
                      <a:pt x="146381" y="1202790"/>
                      <a:pt x="149829" y="1202790"/>
                    </a:cubicBezTo>
                    <a:close/>
                    <a:moveTo>
                      <a:pt x="1647073" y="1202789"/>
                    </a:moveTo>
                    <a:cubicBezTo>
                      <a:pt x="1647648" y="1202789"/>
                      <a:pt x="1648114" y="1203488"/>
                      <a:pt x="1648114" y="1204350"/>
                    </a:cubicBezTo>
                    <a:cubicBezTo>
                      <a:pt x="1648114" y="1205212"/>
                      <a:pt x="1647648" y="1205911"/>
                      <a:pt x="1647073" y="1205911"/>
                    </a:cubicBezTo>
                    <a:cubicBezTo>
                      <a:pt x="1646498" y="1205911"/>
                      <a:pt x="1646032" y="1205212"/>
                      <a:pt x="1646032" y="1204350"/>
                    </a:cubicBezTo>
                    <a:cubicBezTo>
                      <a:pt x="1646032" y="1203488"/>
                      <a:pt x="1646498" y="1202789"/>
                      <a:pt x="1647073" y="1202789"/>
                    </a:cubicBezTo>
                    <a:close/>
                    <a:moveTo>
                      <a:pt x="524920" y="1202789"/>
                    </a:moveTo>
                    <a:cubicBezTo>
                      <a:pt x="537275" y="1202789"/>
                      <a:pt x="547290" y="1212339"/>
                      <a:pt x="547290" y="1224119"/>
                    </a:cubicBezTo>
                    <a:cubicBezTo>
                      <a:pt x="547290" y="1235899"/>
                      <a:pt x="537275" y="1245449"/>
                      <a:pt x="524920" y="1245449"/>
                    </a:cubicBezTo>
                    <a:cubicBezTo>
                      <a:pt x="512565" y="1245449"/>
                      <a:pt x="502550" y="1235899"/>
                      <a:pt x="502550" y="1224119"/>
                    </a:cubicBezTo>
                    <a:cubicBezTo>
                      <a:pt x="502550" y="1212339"/>
                      <a:pt x="512565" y="1202789"/>
                      <a:pt x="524920" y="1202789"/>
                    </a:cubicBezTo>
                    <a:close/>
                    <a:moveTo>
                      <a:pt x="2171474" y="1200709"/>
                    </a:moveTo>
                    <a:cubicBezTo>
                      <a:pt x="2181818" y="1200709"/>
                      <a:pt x="2190203" y="1208861"/>
                      <a:pt x="2190203" y="1218918"/>
                    </a:cubicBezTo>
                    <a:cubicBezTo>
                      <a:pt x="2190203" y="1228975"/>
                      <a:pt x="2181818" y="1237127"/>
                      <a:pt x="2171474" y="1237127"/>
                    </a:cubicBezTo>
                    <a:cubicBezTo>
                      <a:pt x="2161130" y="1237127"/>
                      <a:pt x="2152745" y="1228975"/>
                      <a:pt x="2152745" y="1218918"/>
                    </a:cubicBezTo>
                    <a:cubicBezTo>
                      <a:pt x="2152745" y="1208861"/>
                      <a:pt x="2161130" y="1200709"/>
                      <a:pt x="2171474" y="1200709"/>
                    </a:cubicBezTo>
                    <a:close/>
                    <a:moveTo>
                      <a:pt x="750184" y="1200708"/>
                    </a:moveTo>
                    <a:cubicBezTo>
                      <a:pt x="753058" y="1200708"/>
                      <a:pt x="755387" y="1203503"/>
                      <a:pt x="755387" y="1206951"/>
                    </a:cubicBezTo>
                    <a:cubicBezTo>
                      <a:pt x="755387" y="1210399"/>
                      <a:pt x="753058" y="1213194"/>
                      <a:pt x="750184" y="1213194"/>
                    </a:cubicBezTo>
                    <a:cubicBezTo>
                      <a:pt x="747310" y="1213194"/>
                      <a:pt x="744981" y="1210399"/>
                      <a:pt x="744981" y="1206951"/>
                    </a:cubicBezTo>
                    <a:cubicBezTo>
                      <a:pt x="744981" y="1203503"/>
                      <a:pt x="747310" y="1200708"/>
                      <a:pt x="750184" y="1200708"/>
                    </a:cubicBezTo>
                    <a:close/>
                    <a:moveTo>
                      <a:pt x="1872337" y="1197587"/>
                    </a:moveTo>
                    <a:cubicBezTo>
                      <a:pt x="1885267" y="1197587"/>
                      <a:pt x="1895748" y="1207602"/>
                      <a:pt x="1895748" y="1219957"/>
                    </a:cubicBezTo>
                    <a:cubicBezTo>
                      <a:pt x="1895748" y="1232312"/>
                      <a:pt x="1885267" y="1242327"/>
                      <a:pt x="1872337" y="1242327"/>
                    </a:cubicBezTo>
                    <a:cubicBezTo>
                      <a:pt x="1859407" y="1242327"/>
                      <a:pt x="1848926" y="1232312"/>
                      <a:pt x="1848926" y="1219957"/>
                    </a:cubicBezTo>
                    <a:cubicBezTo>
                      <a:pt x="1848926" y="1207602"/>
                      <a:pt x="1859407" y="1197587"/>
                      <a:pt x="1872337" y="1197587"/>
                    </a:cubicBezTo>
                    <a:close/>
                    <a:moveTo>
                      <a:pt x="2245346" y="1188223"/>
                    </a:moveTo>
                    <a:cubicBezTo>
                      <a:pt x="2252816" y="1188223"/>
                      <a:pt x="2258872" y="1194279"/>
                      <a:pt x="2258872" y="1201749"/>
                    </a:cubicBezTo>
                    <a:cubicBezTo>
                      <a:pt x="2258872" y="1209219"/>
                      <a:pt x="2252816" y="1215275"/>
                      <a:pt x="2245346" y="1215275"/>
                    </a:cubicBezTo>
                    <a:cubicBezTo>
                      <a:pt x="2237876" y="1215275"/>
                      <a:pt x="2231820" y="1209219"/>
                      <a:pt x="2231820" y="1201749"/>
                    </a:cubicBezTo>
                    <a:cubicBezTo>
                      <a:pt x="2231820" y="1194279"/>
                      <a:pt x="2237876" y="1188223"/>
                      <a:pt x="2245346" y="1188223"/>
                    </a:cubicBezTo>
                    <a:close/>
                    <a:moveTo>
                      <a:pt x="450526" y="1188223"/>
                    </a:moveTo>
                    <a:cubicBezTo>
                      <a:pt x="461444" y="1188223"/>
                      <a:pt x="470295" y="1197074"/>
                      <a:pt x="470295" y="1207992"/>
                    </a:cubicBezTo>
                    <a:cubicBezTo>
                      <a:pt x="470295" y="1218910"/>
                      <a:pt x="461444" y="1227761"/>
                      <a:pt x="450526" y="1227761"/>
                    </a:cubicBezTo>
                    <a:cubicBezTo>
                      <a:pt x="439608" y="1227761"/>
                      <a:pt x="430757" y="1218910"/>
                      <a:pt x="430757" y="1207992"/>
                    </a:cubicBezTo>
                    <a:cubicBezTo>
                      <a:pt x="430757" y="1197074"/>
                      <a:pt x="439608" y="1188223"/>
                      <a:pt x="450526" y="1188223"/>
                    </a:cubicBezTo>
                    <a:close/>
                    <a:moveTo>
                      <a:pt x="75955" y="1188223"/>
                    </a:moveTo>
                    <a:cubicBezTo>
                      <a:pt x="78253" y="1188223"/>
                      <a:pt x="80117" y="1189854"/>
                      <a:pt x="80117" y="1191865"/>
                    </a:cubicBezTo>
                    <a:cubicBezTo>
                      <a:pt x="80117" y="1193877"/>
                      <a:pt x="78253" y="1195507"/>
                      <a:pt x="75955" y="1195507"/>
                    </a:cubicBezTo>
                    <a:cubicBezTo>
                      <a:pt x="73657" y="1195507"/>
                      <a:pt x="71793" y="1193877"/>
                      <a:pt x="71793" y="1191865"/>
                    </a:cubicBezTo>
                    <a:cubicBezTo>
                      <a:pt x="71793" y="1189854"/>
                      <a:pt x="73657" y="1188223"/>
                      <a:pt x="75955" y="1188223"/>
                    </a:cubicBezTo>
                    <a:close/>
                    <a:moveTo>
                      <a:pt x="1719907" y="1180939"/>
                    </a:moveTo>
                    <a:cubicBezTo>
                      <a:pt x="1723930" y="1180939"/>
                      <a:pt x="1727191" y="1183734"/>
                      <a:pt x="1727191" y="1187182"/>
                    </a:cubicBezTo>
                    <a:cubicBezTo>
                      <a:pt x="1727191" y="1190630"/>
                      <a:pt x="1723930" y="1193425"/>
                      <a:pt x="1719907" y="1193425"/>
                    </a:cubicBezTo>
                    <a:cubicBezTo>
                      <a:pt x="1715884" y="1193425"/>
                      <a:pt x="1712623" y="1190630"/>
                      <a:pt x="1712623" y="1187182"/>
                    </a:cubicBezTo>
                    <a:cubicBezTo>
                      <a:pt x="1712623" y="1183734"/>
                      <a:pt x="1715884" y="1180939"/>
                      <a:pt x="1719907" y="1180939"/>
                    </a:cubicBezTo>
                    <a:close/>
                    <a:moveTo>
                      <a:pt x="2319741" y="1177818"/>
                    </a:moveTo>
                    <a:cubicBezTo>
                      <a:pt x="2322902" y="1177818"/>
                      <a:pt x="2325464" y="1180613"/>
                      <a:pt x="2325464" y="1184061"/>
                    </a:cubicBezTo>
                    <a:cubicBezTo>
                      <a:pt x="2325464" y="1187509"/>
                      <a:pt x="2322902" y="1190304"/>
                      <a:pt x="2319741" y="1190304"/>
                    </a:cubicBezTo>
                    <a:cubicBezTo>
                      <a:pt x="2316580" y="1190304"/>
                      <a:pt x="2314018" y="1187509"/>
                      <a:pt x="2314018" y="1184061"/>
                    </a:cubicBezTo>
                    <a:cubicBezTo>
                      <a:pt x="2314018" y="1180613"/>
                      <a:pt x="2316580" y="1177818"/>
                      <a:pt x="2319741" y="1177818"/>
                    </a:cubicBezTo>
                    <a:close/>
                    <a:moveTo>
                      <a:pt x="1946211" y="1177818"/>
                    </a:moveTo>
                    <a:cubicBezTo>
                      <a:pt x="1959141" y="1177818"/>
                      <a:pt x="1969622" y="1188998"/>
                      <a:pt x="1969622" y="1202790"/>
                    </a:cubicBezTo>
                    <a:cubicBezTo>
                      <a:pt x="1969622" y="1216582"/>
                      <a:pt x="1959141" y="1227762"/>
                      <a:pt x="1946211" y="1227762"/>
                    </a:cubicBezTo>
                    <a:cubicBezTo>
                      <a:pt x="1933281" y="1227762"/>
                      <a:pt x="1922800" y="1216582"/>
                      <a:pt x="1922800" y="1202790"/>
                    </a:cubicBezTo>
                    <a:cubicBezTo>
                      <a:pt x="1922800" y="1188998"/>
                      <a:pt x="1933281" y="1177818"/>
                      <a:pt x="1946211" y="1177818"/>
                    </a:cubicBezTo>
                    <a:close/>
                    <a:moveTo>
                      <a:pt x="677350" y="1177818"/>
                    </a:moveTo>
                    <a:cubicBezTo>
                      <a:pt x="684820" y="1177818"/>
                      <a:pt x="690876" y="1183408"/>
                      <a:pt x="690876" y="1190304"/>
                    </a:cubicBezTo>
                    <a:cubicBezTo>
                      <a:pt x="690876" y="1197200"/>
                      <a:pt x="684820" y="1202790"/>
                      <a:pt x="677350" y="1202790"/>
                    </a:cubicBezTo>
                    <a:cubicBezTo>
                      <a:pt x="669880" y="1202790"/>
                      <a:pt x="663824" y="1197200"/>
                      <a:pt x="663824" y="1190304"/>
                    </a:cubicBezTo>
                    <a:cubicBezTo>
                      <a:pt x="663824" y="1183408"/>
                      <a:pt x="669880" y="1177818"/>
                      <a:pt x="677350" y="1177818"/>
                    </a:cubicBezTo>
                    <a:close/>
                    <a:moveTo>
                      <a:pt x="376652" y="1175737"/>
                    </a:moveTo>
                    <a:cubicBezTo>
                      <a:pt x="386421" y="1175737"/>
                      <a:pt x="394340" y="1182958"/>
                      <a:pt x="394340" y="1191865"/>
                    </a:cubicBezTo>
                    <a:cubicBezTo>
                      <a:pt x="394340" y="1200772"/>
                      <a:pt x="386421" y="1207993"/>
                      <a:pt x="376652" y="1207993"/>
                    </a:cubicBezTo>
                    <a:cubicBezTo>
                      <a:pt x="366883" y="1207993"/>
                      <a:pt x="358964" y="1200772"/>
                      <a:pt x="358964" y="1191865"/>
                    </a:cubicBezTo>
                    <a:cubicBezTo>
                      <a:pt x="358964" y="1182958"/>
                      <a:pt x="366883" y="1175737"/>
                      <a:pt x="376652" y="1175737"/>
                    </a:cubicBezTo>
                    <a:close/>
                    <a:moveTo>
                      <a:pt x="1561" y="1175737"/>
                    </a:moveTo>
                    <a:cubicBezTo>
                      <a:pt x="2423" y="1175737"/>
                      <a:pt x="3122" y="1176203"/>
                      <a:pt x="3122" y="1176778"/>
                    </a:cubicBezTo>
                    <a:cubicBezTo>
                      <a:pt x="3122" y="1177353"/>
                      <a:pt x="2423" y="1177819"/>
                      <a:pt x="1561" y="1177819"/>
                    </a:cubicBezTo>
                    <a:cubicBezTo>
                      <a:pt x="699" y="1177819"/>
                      <a:pt x="0" y="1177353"/>
                      <a:pt x="0" y="1176778"/>
                    </a:cubicBezTo>
                    <a:cubicBezTo>
                      <a:pt x="0" y="1176203"/>
                      <a:pt x="699" y="1175737"/>
                      <a:pt x="1561" y="1175737"/>
                    </a:cubicBezTo>
                    <a:close/>
                    <a:moveTo>
                      <a:pt x="2394135" y="1166373"/>
                    </a:moveTo>
                    <a:cubicBezTo>
                      <a:pt x="2394710" y="1166373"/>
                      <a:pt x="2395176" y="1166839"/>
                      <a:pt x="2395176" y="1167414"/>
                    </a:cubicBezTo>
                    <a:cubicBezTo>
                      <a:pt x="2395176" y="1167989"/>
                      <a:pt x="2394710" y="1168455"/>
                      <a:pt x="2394135" y="1168455"/>
                    </a:cubicBezTo>
                    <a:cubicBezTo>
                      <a:pt x="2393560" y="1168455"/>
                      <a:pt x="2393094" y="1167989"/>
                      <a:pt x="2393094" y="1167414"/>
                    </a:cubicBezTo>
                    <a:cubicBezTo>
                      <a:pt x="2393094" y="1166839"/>
                      <a:pt x="2393560" y="1166373"/>
                      <a:pt x="2394135" y="1166373"/>
                    </a:cubicBezTo>
                    <a:close/>
                    <a:moveTo>
                      <a:pt x="2020605" y="1166373"/>
                    </a:moveTo>
                    <a:cubicBezTo>
                      <a:pt x="2032098" y="1166373"/>
                      <a:pt x="2041415" y="1175690"/>
                      <a:pt x="2041415" y="1187183"/>
                    </a:cubicBezTo>
                    <a:cubicBezTo>
                      <a:pt x="2041415" y="1198676"/>
                      <a:pt x="2032098" y="1207993"/>
                      <a:pt x="2020605" y="1207993"/>
                    </a:cubicBezTo>
                    <a:cubicBezTo>
                      <a:pt x="2009112" y="1207993"/>
                      <a:pt x="1999795" y="1198676"/>
                      <a:pt x="1999795" y="1187183"/>
                    </a:cubicBezTo>
                    <a:cubicBezTo>
                      <a:pt x="1999795" y="1175690"/>
                      <a:pt x="2009112" y="1166373"/>
                      <a:pt x="2020605" y="1166373"/>
                    </a:cubicBezTo>
                    <a:close/>
                    <a:moveTo>
                      <a:pt x="302259" y="1163252"/>
                    </a:moveTo>
                    <a:cubicBezTo>
                      <a:pt x="308868" y="1163252"/>
                      <a:pt x="314225" y="1168842"/>
                      <a:pt x="314225" y="1175738"/>
                    </a:cubicBezTo>
                    <a:cubicBezTo>
                      <a:pt x="314225" y="1182634"/>
                      <a:pt x="308868" y="1188224"/>
                      <a:pt x="302259" y="1188224"/>
                    </a:cubicBezTo>
                    <a:cubicBezTo>
                      <a:pt x="295650" y="1188224"/>
                      <a:pt x="290293" y="1182634"/>
                      <a:pt x="290293" y="1175738"/>
                    </a:cubicBezTo>
                    <a:cubicBezTo>
                      <a:pt x="290293" y="1168842"/>
                      <a:pt x="295650" y="1163252"/>
                      <a:pt x="302259" y="1163252"/>
                    </a:cubicBezTo>
                    <a:close/>
                    <a:moveTo>
                      <a:pt x="832901" y="1155968"/>
                    </a:moveTo>
                    <a:cubicBezTo>
                      <a:pt x="833763" y="1155968"/>
                      <a:pt x="834462" y="1156434"/>
                      <a:pt x="834462" y="1157009"/>
                    </a:cubicBezTo>
                    <a:cubicBezTo>
                      <a:pt x="834462" y="1157584"/>
                      <a:pt x="833763" y="1158050"/>
                      <a:pt x="832901" y="1158050"/>
                    </a:cubicBezTo>
                    <a:cubicBezTo>
                      <a:pt x="832039" y="1158050"/>
                      <a:pt x="831340" y="1157584"/>
                      <a:pt x="831340" y="1157009"/>
                    </a:cubicBezTo>
                    <a:cubicBezTo>
                      <a:pt x="831340" y="1156434"/>
                      <a:pt x="832039" y="1155968"/>
                      <a:pt x="832901" y="1155968"/>
                    </a:cubicBezTo>
                    <a:close/>
                    <a:moveTo>
                      <a:pt x="602956" y="1155968"/>
                    </a:moveTo>
                    <a:cubicBezTo>
                      <a:pt x="613013" y="1155968"/>
                      <a:pt x="621165" y="1164353"/>
                      <a:pt x="621165" y="1174697"/>
                    </a:cubicBezTo>
                    <a:cubicBezTo>
                      <a:pt x="621165" y="1185041"/>
                      <a:pt x="613013" y="1193426"/>
                      <a:pt x="602956" y="1193426"/>
                    </a:cubicBezTo>
                    <a:cubicBezTo>
                      <a:pt x="592899" y="1193426"/>
                      <a:pt x="584747" y="1185041"/>
                      <a:pt x="584747" y="1174697"/>
                    </a:cubicBezTo>
                    <a:cubicBezTo>
                      <a:pt x="584747" y="1164353"/>
                      <a:pt x="592899" y="1155968"/>
                      <a:pt x="602956" y="1155968"/>
                    </a:cubicBezTo>
                    <a:close/>
                    <a:moveTo>
                      <a:pt x="1794300" y="1153887"/>
                    </a:moveTo>
                    <a:cubicBezTo>
                      <a:pt x="1803782" y="1153887"/>
                      <a:pt x="1811468" y="1161108"/>
                      <a:pt x="1811468" y="1170015"/>
                    </a:cubicBezTo>
                    <a:cubicBezTo>
                      <a:pt x="1811468" y="1178922"/>
                      <a:pt x="1803782" y="1186143"/>
                      <a:pt x="1794300" y="1186143"/>
                    </a:cubicBezTo>
                    <a:cubicBezTo>
                      <a:pt x="1784818" y="1186143"/>
                      <a:pt x="1777132" y="1178922"/>
                      <a:pt x="1777132" y="1170015"/>
                    </a:cubicBezTo>
                    <a:cubicBezTo>
                      <a:pt x="1777132" y="1161108"/>
                      <a:pt x="1784818" y="1153887"/>
                      <a:pt x="1794300" y="1153887"/>
                    </a:cubicBezTo>
                    <a:close/>
                    <a:moveTo>
                      <a:pt x="1564355" y="1153887"/>
                    </a:moveTo>
                    <a:cubicBezTo>
                      <a:pt x="1564642" y="1153887"/>
                      <a:pt x="1564875" y="1154120"/>
                      <a:pt x="1564875" y="1154407"/>
                    </a:cubicBezTo>
                    <a:cubicBezTo>
                      <a:pt x="1564875" y="1154694"/>
                      <a:pt x="1564642" y="1154927"/>
                      <a:pt x="1564355" y="1154927"/>
                    </a:cubicBezTo>
                    <a:cubicBezTo>
                      <a:pt x="1564068" y="1154927"/>
                      <a:pt x="1563835" y="1154694"/>
                      <a:pt x="1563835" y="1154407"/>
                    </a:cubicBezTo>
                    <a:cubicBezTo>
                      <a:pt x="1563835" y="1154120"/>
                      <a:pt x="1564068" y="1153887"/>
                      <a:pt x="1564355" y="1153887"/>
                    </a:cubicBezTo>
                    <a:close/>
                    <a:moveTo>
                      <a:pt x="2093438" y="1148685"/>
                    </a:moveTo>
                    <a:cubicBezTo>
                      <a:pt x="2104356" y="1148685"/>
                      <a:pt x="2113207" y="1157536"/>
                      <a:pt x="2113207" y="1168454"/>
                    </a:cubicBezTo>
                    <a:cubicBezTo>
                      <a:pt x="2113207" y="1179372"/>
                      <a:pt x="2104356" y="1188223"/>
                      <a:pt x="2093438" y="1188223"/>
                    </a:cubicBezTo>
                    <a:cubicBezTo>
                      <a:pt x="2082520" y="1188223"/>
                      <a:pt x="2073669" y="1179372"/>
                      <a:pt x="2073669" y="1168454"/>
                    </a:cubicBezTo>
                    <a:cubicBezTo>
                      <a:pt x="2073669" y="1157536"/>
                      <a:pt x="2082520" y="1148685"/>
                      <a:pt x="2093438" y="1148685"/>
                    </a:cubicBezTo>
                    <a:close/>
                    <a:moveTo>
                      <a:pt x="228385" y="1148685"/>
                    </a:moveTo>
                    <a:cubicBezTo>
                      <a:pt x="233844" y="1148685"/>
                      <a:pt x="238270" y="1153111"/>
                      <a:pt x="238270" y="1158570"/>
                    </a:cubicBezTo>
                    <a:cubicBezTo>
                      <a:pt x="238270" y="1164029"/>
                      <a:pt x="233844" y="1168455"/>
                      <a:pt x="228385" y="1168455"/>
                    </a:cubicBezTo>
                    <a:cubicBezTo>
                      <a:pt x="222926" y="1168455"/>
                      <a:pt x="218500" y="1164029"/>
                      <a:pt x="218500" y="1158570"/>
                    </a:cubicBezTo>
                    <a:cubicBezTo>
                      <a:pt x="218500" y="1153111"/>
                      <a:pt x="222926" y="1148685"/>
                      <a:pt x="228385" y="1148685"/>
                    </a:cubicBezTo>
                    <a:close/>
                    <a:moveTo>
                      <a:pt x="1635628" y="1136199"/>
                    </a:moveTo>
                    <a:cubicBezTo>
                      <a:pt x="1636777" y="1136199"/>
                      <a:pt x="1637709" y="1136665"/>
                      <a:pt x="1637709" y="1137240"/>
                    </a:cubicBezTo>
                    <a:cubicBezTo>
                      <a:pt x="1637709" y="1137815"/>
                      <a:pt x="1636777" y="1138281"/>
                      <a:pt x="1635628" y="1138281"/>
                    </a:cubicBezTo>
                    <a:cubicBezTo>
                      <a:pt x="1634479" y="1138281"/>
                      <a:pt x="1633547" y="1137815"/>
                      <a:pt x="1633547" y="1137240"/>
                    </a:cubicBezTo>
                    <a:cubicBezTo>
                      <a:pt x="1633547" y="1136665"/>
                      <a:pt x="1634479" y="1136199"/>
                      <a:pt x="1635628" y="1136199"/>
                    </a:cubicBezTo>
                    <a:close/>
                    <a:moveTo>
                      <a:pt x="760067" y="1136199"/>
                    </a:moveTo>
                    <a:cubicBezTo>
                      <a:pt x="762652" y="1136199"/>
                      <a:pt x="764749" y="1138296"/>
                      <a:pt x="764749" y="1140881"/>
                    </a:cubicBezTo>
                    <a:cubicBezTo>
                      <a:pt x="764749" y="1143466"/>
                      <a:pt x="762652" y="1145563"/>
                      <a:pt x="760067" y="1145563"/>
                    </a:cubicBezTo>
                    <a:cubicBezTo>
                      <a:pt x="757482" y="1145563"/>
                      <a:pt x="755385" y="1143466"/>
                      <a:pt x="755385" y="1140881"/>
                    </a:cubicBezTo>
                    <a:cubicBezTo>
                      <a:pt x="755385" y="1138296"/>
                      <a:pt x="757482" y="1136199"/>
                      <a:pt x="760067" y="1136199"/>
                    </a:cubicBezTo>
                    <a:close/>
                    <a:moveTo>
                      <a:pt x="530122" y="1136199"/>
                    </a:moveTo>
                    <a:cubicBezTo>
                      <a:pt x="542477" y="1136199"/>
                      <a:pt x="552492" y="1145516"/>
                      <a:pt x="552492" y="1157009"/>
                    </a:cubicBezTo>
                    <a:cubicBezTo>
                      <a:pt x="552492" y="1168502"/>
                      <a:pt x="542477" y="1177819"/>
                      <a:pt x="530122" y="1177819"/>
                    </a:cubicBezTo>
                    <a:cubicBezTo>
                      <a:pt x="517767" y="1177819"/>
                      <a:pt x="507752" y="1168502"/>
                      <a:pt x="507752" y="1157009"/>
                    </a:cubicBezTo>
                    <a:cubicBezTo>
                      <a:pt x="507752" y="1145516"/>
                      <a:pt x="517767" y="1136199"/>
                      <a:pt x="530122" y="1136199"/>
                    </a:cubicBezTo>
                    <a:close/>
                    <a:moveTo>
                      <a:pt x="155031" y="1136199"/>
                    </a:moveTo>
                    <a:cubicBezTo>
                      <a:pt x="158479" y="1136199"/>
                      <a:pt x="161274" y="1138994"/>
                      <a:pt x="161274" y="1142442"/>
                    </a:cubicBezTo>
                    <a:cubicBezTo>
                      <a:pt x="161274" y="1145890"/>
                      <a:pt x="158479" y="1148685"/>
                      <a:pt x="155031" y="1148685"/>
                    </a:cubicBezTo>
                    <a:cubicBezTo>
                      <a:pt x="151583" y="1148685"/>
                      <a:pt x="148788" y="1145890"/>
                      <a:pt x="148788" y="1142442"/>
                    </a:cubicBezTo>
                    <a:cubicBezTo>
                      <a:pt x="148788" y="1138994"/>
                      <a:pt x="151583" y="1136199"/>
                      <a:pt x="155031" y="1136199"/>
                    </a:cubicBezTo>
                    <a:close/>
                    <a:moveTo>
                      <a:pt x="2167311" y="1134119"/>
                    </a:moveTo>
                    <a:cubicBezTo>
                      <a:pt x="2178229" y="1134119"/>
                      <a:pt x="2187080" y="1142271"/>
                      <a:pt x="2187080" y="1152328"/>
                    </a:cubicBezTo>
                    <a:cubicBezTo>
                      <a:pt x="2187080" y="1162385"/>
                      <a:pt x="2178229" y="1170537"/>
                      <a:pt x="2167311" y="1170537"/>
                    </a:cubicBezTo>
                    <a:cubicBezTo>
                      <a:pt x="2156393" y="1170537"/>
                      <a:pt x="2147542" y="1162385"/>
                      <a:pt x="2147542" y="1152328"/>
                    </a:cubicBezTo>
                    <a:cubicBezTo>
                      <a:pt x="2147542" y="1142271"/>
                      <a:pt x="2156393" y="1134119"/>
                      <a:pt x="2167311" y="1134119"/>
                    </a:cubicBezTo>
                    <a:close/>
                    <a:moveTo>
                      <a:pt x="1867135" y="1128916"/>
                    </a:moveTo>
                    <a:cubicBezTo>
                      <a:pt x="1880065" y="1128916"/>
                      <a:pt x="1890546" y="1139397"/>
                      <a:pt x="1890546" y="1152327"/>
                    </a:cubicBezTo>
                    <a:cubicBezTo>
                      <a:pt x="1890546" y="1165257"/>
                      <a:pt x="1880065" y="1175738"/>
                      <a:pt x="1867135" y="1175738"/>
                    </a:cubicBezTo>
                    <a:cubicBezTo>
                      <a:pt x="1854205" y="1175738"/>
                      <a:pt x="1843724" y="1165257"/>
                      <a:pt x="1843724" y="1152327"/>
                    </a:cubicBezTo>
                    <a:cubicBezTo>
                      <a:pt x="1843724" y="1139397"/>
                      <a:pt x="1854205" y="1128916"/>
                      <a:pt x="1867135" y="1128916"/>
                    </a:cubicBezTo>
                    <a:close/>
                    <a:moveTo>
                      <a:pt x="2240665" y="1121632"/>
                    </a:moveTo>
                    <a:cubicBezTo>
                      <a:pt x="2248423" y="1121632"/>
                      <a:pt x="2254712" y="1127688"/>
                      <a:pt x="2254712" y="1135158"/>
                    </a:cubicBezTo>
                    <a:cubicBezTo>
                      <a:pt x="2254712" y="1142628"/>
                      <a:pt x="2248423" y="1148684"/>
                      <a:pt x="2240665" y="1148684"/>
                    </a:cubicBezTo>
                    <a:cubicBezTo>
                      <a:pt x="2232907" y="1148684"/>
                      <a:pt x="2226618" y="1142628"/>
                      <a:pt x="2226618" y="1135158"/>
                    </a:cubicBezTo>
                    <a:cubicBezTo>
                      <a:pt x="2226618" y="1127688"/>
                      <a:pt x="2232907" y="1121632"/>
                      <a:pt x="2240665" y="1121632"/>
                    </a:cubicBezTo>
                    <a:close/>
                    <a:moveTo>
                      <a:pt x="455728" y="1121632"/>
                    </a:moveTo>
                    <a:cubicBezTo>
                      <a:pt x="466646" y="1121632"/>
                      <a:pt x="475497" y="1130483"/>
                      <a:pt x="475497" y="1141401"/>
                    </a:cubicBezTo>
                    <a:cubicBezTo>
                      <a:pt x="475497" y="1152319"/>
                      <a:pt x="466646" y="1161170"/>
                      <a:pt x="455728" y="1161170"/>
                    </a:cubicBezTo>
                    <a:cubicBezTo>
                      <a:pt x="444810" y="1161170"/>
                      <a:pt x="435959" y="1152319"/>
                      <a:pt x="435959" y="1141401"/>
                    </a:cubicBezTo>
                    <a:cubicBezTo>
                      <a:pt x="435959" y="1130483"/>
                      <a:pt x="444810" y="1121632"/>
                      <a:pt x="455728" y="1121632"/>
                    </a:cubicBezTo>
                    <a:close/>
                    <a:moveTo>
                      <a:pt x="80637" y="1121632"/>
                    </a:moveTo>
                    <a:cubicBezTo>
                      <a:pt x="82649" y="1121632"/>
                      <a:pt x="84279" y="1123263"/>
                      <a:pt x="84279" y="1125274"/>
                    </a:cubicBezTo>
                    <a:cubicBezTo>
                      <a:pt x="84279" y="1127286"/>
                      <a:pt x="82649" y="1128916"/>
                      <a:pt x="80637" y="1128916"/>
                    </a:cubicBezTo>
                    <a:cubicBezTo>
                      <a:pt x="78626" y="1128916"/>
                      <a:pt x="76995" y="1127286"/>
                      <a:pt x="76995" y="1125274"/>
                    </a:cubicBezTo>
                    <a:cubicBezTo>
                      <a:pt x="76995" y="1123263"/>
                      <a:pt x="78626" y="1121632"/>
                      <a:pt x="80637" y="1121632"/>
                    </a:cubicBezTo>
                    <a:close/>
                    <a:moveTo>
                      <a:pt x="1708981" y="1114349"/>
                    </a:moveTo>
                    <a:cubicBezTo>
                      <a:pt x="1713865" y="1114349"/>
                      <a:pt x="1717825" y="1117610"/>
                      <a:pt x="1717825" y="1121633"/>
                    </a:cubicBezTo>
                    <a:cubicBezTo>
                      <a:pt x="1717825" y="1125656"/>
                      <a:pt x="1713865" y="1128917"/>
                      <a:pt x="1708981" y="1128917"/>
                    </a:cubicBezTo>
                    <a:cubicBezTo>
                      <a:pt x="1704097" y="1128917"/>
                      <a:pt x="1700137" y="1125656"/>
                      <a:pt x="1700137" y="1121633"/>
                    </a:cubicBezTo>
                    <a:cubicBezTo>
                      <a:pt x="1700137" y="1117610"/>
                      <a:pt x="1704097" y="1114349"/>
                      <a:pt x="1708981" y="1114349"/>
                    </a:cubicBezTo>
                    <a:close/>
                    <a:moveTo>
                      <a:pt x="2315058" y="1111228"/>
                    </a:moveTo>
                    <a:cubicBezTo>
                      <a:pt x="2318506" y="1111228"/>
                      <a:pt x="2321301" y="1114023"/>
                      <a:pt x="2321301" y="1117471"/>
                    </a:cubicBezTo>
                    <a:cubicBezTo>
                      <a:pt x="2321301" y="1120919"/>
                      <a:pt x="2318506" y="1123714"/>
                      <a:pt x="2315058" y="1123714"/>
                    </a:cubicBezTo>
                    <a:cubicBezTo>
                      <a:pt x="2311610" y="1123714"/>
                      <a:pt x="2308815" y="1120919"/>
                      <a:pt x="2308815" y="1117471"/>
                    </a:cubicBezTo>
                    <a:cubicBezTo>
                      <a:pt x="2308815" y="1114023"/>
                      <a:pt x="2311610" y="1111228"/>
                      <a:pt x="2315058" y="1111228"/>
                    </a:cubicBezTo>
                    <a:close/>
                    <a:moveTo>
                      <a:pt x="686714" y="1111228"/>
                    </a:moveTo>
                    <a:cubicBezTo>
                      <a:pt x="694184" y="1111228"/>
                      <a:pt x="700240" y="1117284"/>
                      <a:pt x="700240" y="1124754"/>
                    </a:cubicBezTo>
                    <a:cubicBezTo>
                      <a:pt x="700240" y="1132224"/>
                      <a:pt x="694184" y="1138280"/>
                      <a:pt x="686714" y="1138280"/>
                    </a:cubicBezTo>
                    <a:cubicBezTo>
                      <a:pt x="679244" y="1138280"/>
                      <a:pt x="673188" y="1132224"/>
                      <a:pt x="673188" y="1124754"/>
                    </a:cubicBezTo>
                    <a:cubicBezTo>
                      <a:pt x="673188" y="1117284"/>
                      <a:pt x="679244" y="1111228"/>
                      <a:pt x="686714" y="1111228"/>
                    </a:cubicBezTo>
                    <a:close/>
                    <a:moveTo>
                      <a:pt x="1939967" y="1111227"/>
                    </a:moveTo>
                    <a:cubicBezTo>
                      <a:pt x="1953471" y="1111227"/>
                      <a:pt x="1964418" y="1122407"/>
                      <a:pt x="1964418" y="1136199"/>
                    </a:cubicBezTo>
                    <a:cubicBezTo>
                      <a:pt x="1964418" y="1149991"/>
                      <a:pt x="1953471" y="1161171"/>
                      <a:pt x="1939967" y="1161171"/>
                    </a:cubicBezTo>
                    <a:cubicBezTo>
                      <a:pt x="1926463" y="1161171"/>
                      <a:pt x="1915516" y="1149991"/>
                      <a:pt x="1915516" y="1136199"/>
                    </a:cubicBezTo>
                    <a:cubicBezTo>
                      <a:pt x="1915516" y="1122407"/>
                      <a:pt x="1926463" y="1111227"/>
                      <a:pt x="1939967" y="1111227"/>
                    </a:cubicBezTo>
                    <a:close/>
                    <a:moveTo>
                      <a:pt x="382375" y="1109147"/>
                    </a:moveTo>
                    <a:cubicBezTo>
                      <a:pt x="391282" y="1109147"/>
                      <a:pt x="398503" y="1116368"/>
                      <a:pt x="398503" y="1125275"/>
                    </a:cubicBezTo>
                    <a:cubicBezTo>
                      <a:pt x="398503" y="1134182"/>
                      <a:pt x="391282" y="1141403"/>
                      <a:pt x="382375" y="1141403"/>
                    </a:cubicBezTo>
                    <a:cubicBezTo>
                      <a:pt x="373468" y="1141403"/>
                      <a:pt x="366247" y="1134182"/>
                      <a:pt x="366247" y="1125275"/>
                    </a:cubicBezTo>
                    <a:cubicBezTo>
                      <a:pt x="366247" y="1116368"/>
                      <a:pt x="373468" y="1109147"/>
                      <a:pt x="382375" y="1109147"/>
                    </a:cubicBezTo>
                    <a:close/>
                    <a:moveTo>
                      <a:pt x="7805" y="1109146"/>
                    </a:moveTo>
                    <a:cubicBezTo>
                      <a:pt x="9242" y="1109146"/>
                      <a:pt x="10407" y="1109612"/>
                      <a:pt x="10407" y="1110187"/>
                    </a:cubicBezTo>
                    <a:cubicBezTo>
                      <a:pt x="10407" y="1110762"/>
                      <a:pt x="9242" y="1111228"/>
                      <a:pt x="7805" y="1111228"/>
                    </a:cubicBezTo>
                    <a:cubicBezTo>
                      <a:pt x="6368" y="1111228"/>
                      <a:pt x="5203" y="1110762"/>
                      <a:pt x="5203" y="1110187"/>
                    </a:cubicBezTo>
                    <a:cubicBezTo>
                      <a:pt x="5203" y="1109612"/>
                      <a:pt x="6368" y="1109146"/>
                      <a:pt x="7805" y="1109146"/>
                    </a:cubicBezTo>
                    <a:close/>
                    <a:moveTo>
                      <a:pt x="2387892" y="1098742"/>
                    </a:moveTo>
                    <a:cubicBezTo>
                      <a:pt x="2389041" y="1098742"/>
                      <a:pt x="2389973" y="1099441"/>
                      <a:pt x="2389973" y="1100303"/>
                    </a:cubicBezTo>
                    <a:cubicBezTo>
                      <a:pt x="2389973" y="1101165"/>
                      <a:pt x="2389041" y="1101864"/>
                      <a:pt x="2387892" y="1101864"/>
                    </a:cubicBezTo>
                    <a:cubicBezTo>
                      <a:pt x="2386743" y="1101864"/>
                      <a:pt x="2385811" y="1101165"/>
                      <a:pt x="2385811" y="1100303"/>
                    </a:cubicBezTo>
                    <a:cubicBezTo>
                      <a:pt x="2385811" y="1099441"/>
                      <a:pt x="2386743" y="1098742"/>
                      <a:pt x="2387892" y="1098742"/>
                    </a:cubicBezTo>
                    <a:close/>
                    <a:moveTo>
                      <a:pt x="2012801" y="1096661"/>
                    </a:moveTo>
                    <a:cubicBezTo>
                      <a:pt x="2024581" y="1096661"/>
                      <a:pt x="2034131" y="1106676"/>
                      <a:pt x="2034131" y="1119031"/>
                    </a:cubicBezTo>
                    <a:cubicBezTo>
                      <a:pt x="2034131" y="1131386"/>
                      <a:pt x="2024581" y="1141401"/>
                      <a:pt x="2012801" y="1141401"/>
                    </a:cubicBezTo>
                    <a:cubicBezTo>
                      <a:pt x="2001021" y="1141401"/>
                      <a:pt x="1991471" y="1131386"/>
                      <a:pt x="1991471" y="1119031"/>
                    </a:cubicBezTo>
                    <a:cubicBezTo>
                      <a:pt x="1991471" y="1106676"/>
                      <a:pt x="2001021" y="1096661"/>
                      <a:pt x="2012801" y="1096661"/>
                    </a:cubicBezTo>
                    <a:close/>
                    <a:moveTo>
                      <a:pt x="310063" y="1096661"/>
                    </a:moveTo>
                    <a:cubicBezTo>
                      <a:pt x="316959" y="1096661"/>
                      <a:pt x="322549" y="1102251"/>
                      <a:pt x="322549" y="1109147"/>
                    </a:cubicBezTo>
                    <a:cubicBezTo>
                      <a:pt x="322549" y="1116043"/>
                      <a:pt x="316959" y="1121633"/>
                      <a:pt x="310063" y="1121633"/>
                    </a:cubicBezTo>
                    <a:cubicBezTo>
                      <a:pt x="303167" y="1121633"/>
                      <a:pt x="297577" y="1116043"/>
                      <a:pt x="297577" y="1109147"/>
                    </a:cubicBezTo>
                    <a:cubicBezTo>
                      <a:pt x="297577" y="1102251"/>
                      <a:pt x="303167" y="1096661"/>
                      <a:pt x="310063" y="1096661"/>
                    </a:cubicBezTo>
                    <a:close/>
                    <a:moveTo>
                      <a:pt x="613881" y="1089378"/>
                    </a:moveTo>
                    <a:cubicBezTo>
                      <a:pt x="624799" y="1089378"/>
                      <a:pt x="633650" y="1098229"/>
                      <a:pt x="633650" y="1109147"/>
                    </a:cubicBezTo>
                    <a:cubicBezTo>
                      <a:pt x="633650" y="1120065"/>
                      <a:pt x="624799" y="1128916"/>
                      <a:pt x="613881" y="1128916"/>
                    </a:cubicBezTo>
                    <a:cubicBezTo>
                      <a:pt x="602963" y="1128916"/>
                      <a:pt x="594112" y="1120065"/>
                      <a:pt x="594112" y="1109147"/>
                    </a:cubicBezTo>
                    <a:cubicBezTo>
                      <a:pt x="594112" y="1098229"/>
                      <a:pt x="602963" y="1089378"/>
                      <a:pt x="613881" y="1089378"/>
                    </a:cubicBezTo>
                    <a:close/>
                    <a:moveTo>
                      <a:pt x="1781815" y="1086256"/>
                    </a:moveTo>
                    <a:cubicBezTo>
                      <a:pt x="1791297" y="1086256"/>
                      <a:pt x="1798983" y="1094175"/>
                      <a:pt x="1798983" y="1103944"/>
                    </a:cubicBezTo>
                    <a:cubicBezTo>
                      <a:pt x="1798983" y="1113713"/>
                      <a:pt x="1791297" y="1121632"/>
                      <a:pt x="1781815" y="1121632"/>
                    </a:cubicBezTo>
                    <a:cubicBezTo>
                      <a:pt x="1772333" y="1121632"/>
                      <a:pt x="1764647" y="1113713"/>
                      <a:pt x="1764647" y="1103944"/>
                    </a:cubicBezTo>
                    <a:cubicBezTo>
                      <a:pt x="1764647" y="1094175"/>
                      <a:pt x="1772333" y="1086256"/>
                      <a:pt x="1781815" y="1086256"/>
                    </a:cubicBezTo>
                    <a:close/>
                    <a:moveTo>
                      <a:pt x="2087195" y="1082095"/>
                    </a:moveTo>
                    <a:cubicBezTo>
                      <a:pt x="2098688" y="1082095"/>
                      <a:pt x="2108005" y="1091412"/>
                      <a:pt x="2108005" y="1102905"/>
                    </a:cubicBezTo>
                    <a:cubicBezTo>
                      <a:pt x="2108005" y="1114398"/>
                      <a:pt x="2098688" y="1123715"/>
                      <a:pt x="2087195" y="1123715"/>
                    </a:cubicBezTo>
                    <a:cubicBezTo>
                      <a:pt x="2075702" y="1123715"/>
                      <a:pt x="2066385" y="1114398"/>
                      <a:pt x="2066385" y="1102905"/>
                    </a:cubicBezTo>
                    <a:cubicBezTo>
                      <a:pt x="2066385" y="1091412"/>
                      <a:pt x="2075702" y="1082095"/>
                      <a:pt x="2087195" y="1082095"/>
                    </a:cubicBezTo>
                    <a:close/>
                    <a:moveTo>
                      <a:pt x="235669" y="1082095"/>
                    </a:moveTo>
                    <a:cubicBezTo>
                      <a:pt x="241128" y="1082095"/>
                      <a:pt x="245554" y="1086521"/>
                      <a:pt x="245554" y="1091980"/>
                    </a:cubicBezTo>
                    <a:cubicBezTo>
                      <a:pt x="245554" y="1097439"/>
                      <a:pt x="241128" y="1101865"/>
                      <a:pt x="235669" y="1101865"/>
                    </a:cubicBezTo>
                    <a:cubicBezTo>
                      <a:pt x="230210" y="1101865"/>
                      <a:pt x="225784" y="1097439"/>
                      <a:pt x="225784" y="1091980"/>
                    </a:cubicBezTo>
                    <a:cubicBezTo>
                      <a:pt x="225784" y="1086521"/>
                      <a:pt x="230210" y="1082095"/>
                      <a:pt x="235669" y="1082095"/>
                    </a:cubicBezTo>
                    <a:close/>
                    <a:moveTo>
                      <a:pt x="1616379" y="1073770"/>
                    </a:moveTo>
                    <a:cubicBezTo>
                      <a:pt x="1616666" y="1073770"/>
                      <a:pt x="1616899" y="1074003"/>
                      <a:pt x="1616899" y="1074290"/>
                    </a:cubicBezTo>
                    <a:cubicBezTo>
                      <a:pt x="1616899" y="1074577"/>
                      <a:pt x="1616666" y="1074810"/>
                      <a:pt x="1616379" y="1074810"/>
                    </a:cubicBezTo>
                    <a:cubicBezTo>
                      <a:pt x="1616092" y="1074810"/>
                      <a:pt x="1615859" y="1074577"/>
                      <a:pt x="1615859" y="1074290"/>
                    </a:cubicBezTo>
                    <a:cubicBezTo>
                      <a:pt x="1615859" y="1074003"/>
                      <a:pt x="1616092" y="1073770"/>
                      <a:pt x="1616379" y="1073770"/>
                    </a:cubicBezTo>
                    <a:close/>
                    <a:moveTo>
                      <a:pt x="779836" y="1071689"/>
                    </a:moveTo>
                    <a:cubicBezTo>
                      <a:pt x="782421" y="1071689"/>
                      <a:pt x="784518" y="1074019"/>
                      <a:pt x="784518" y="1076891"/>
                    </a:cubicBezTo>
                    <a:cubicBezTo>
                      <a:pt x="784518" y="1079764"/>
                      <a:pt x="782421" y="1082094"/>
                      <a:pt x="779836" y="1082094"/>
                    </a:cubicBezTo>
                    <a:cubicBezTo>
                      <a:pt x="777251" y="1082094"/>
                      <a:pt x="775154" y="1079764"/>
                      <a:pt x="775154" y="1076891"/>
                    </a:cubicBezTo>
                    <a:cubicBezTo>
                      <a:pt x="775154" y="1074019"/>
                      <a:pt x="777251" y="1071689"/>
                      <a:pt x="779836" y="1071689"/>
                    </a:cubicBezTo>
                    <a:close/>
                    <a:moveTo>
                      <a:pt x="163876" y="1069609"/>
                    </a:moveTo>
                    <a:cubicBezTo>
                      <a:pt x="168186" y="1069609"/>
                      <a:pt x="171680" y="1072404"/>
                      <a:pt x="171680" y="1075852"/>
                    </a:cubicBezTo>
                    <a:cubicBezTo>
                      <a:pt x="171680" y="1079300"/>
                      <a:pt x="168186" y="1082095"/>
                      <a:pt x="163876" y="1082095"/>
                    </a:cubicBezTo>
                    <a:cubicBezTo>
                      <a:pt x="159566" y="1082095"/>
                      <a:pt x="156072" y="1079300"/>
                      <a:pt x="156072" y="1075852"/>
                    </a:cubicBezTo>
                    <a:cubicBezTo>
                      <a:pt x="156072" y="1072404"/>
                      <a:pt x="159566" y="1069609"/>
                      <a:pt x="163876" y="1069609"/>
                    </a:cubicBezTo>
                    <a:close/>
                    <a:moveTo>
                      <a:pt x="541048" y="1069608"/>
                    </a:moveTo>
                    <a:cubicBezTo>
                      <a:pt x="552541" y="1069608"/>
                      <a:pt x="561858" y="1079623"/>
                      <a:pt x="561858" y="1091978"/>
                    </a:cubicBezTo>
                    <a:cubicBezTo>
                      <a:pt x="561858" y="1104333"/>
                      <a:pt x="552541" y="1114348"/>
                      <a:pt x="541048" y="1114348"/>
                    </a:cubicBezTo>
                    <a:cubicBezTo>
                      <a:pt x="529555" y="1114348"/>
                      <a:pt x="520238" y="1104333"/>
                      <a:pt x="520238" y="1091978"/>
                    </a:cubicBezTo>
                    <a:cubicBezTo>
                      <a:pt x="520238" y="1079623"/>
                      <a:pt x="529555" y="1069608"/>
                      <a:pt x="541048" y="1069608"/>
                    </a:cubicBezTo>
                    <a:close/>
                    <a:moveTo>
                      <a:pt x="2158988" y="1066488"/>
                    </a:moveTo>
                    <a:cubicBezTo>
                      <a:pt x="2169332" y="1066488"/>
                      <a:pt x="2177717" y="1074873"/>
                      <a:pt x="2177717" y="1085217"/>
                    </a:cubicBezTo>
                    <a:cubicBezTo>
                      <a:pt x="2177717" y="1095561"/>
                      <a:pt x="2169332" y="1103946"/>
                      <a:pt x="2158988" y="1103946"/>
                    </a:cubicBezTo>
                    <a:cubicBezTo>
                      <a:pt x="2148644" y="1103946"/>
                      <a:pt x="2140259" y="1095561"/>
                      <a:pt x="2140259" y="1085217"/>
                    </a:cubicBezTo>
                    <a:cubicBezTo>
                      <a:pt x="2140259" y="1074873"/>
                      <a:pt x="2148644" y="1066488"/>
                      <a:pt x="2158988" y="1066488"/>
                    </a:cubicBezTo>
                    <a:close/>
                    <a:moveTo>
                      <a:pt x="1854649" y="1062325"/>
                    </a:moveTo>
                    <a:cubicBezTo>
                      <a:pt x="1867579" y="1062325"/>
                      <a:pt x="1878060" y="1073272"/>
                      <a:pt x="1878060" y="1086776"/>
                    </a:cubicBezTo>
                    <a:cubicBezTo>
                      <a:pt x="1878060" y="1100280"/>
                      <a:pt x="1867579" y="1111227"/>
                      <a:pt x="1854649" y="1111227"/>
                    </a:cubicBezTo>
                    <a:cubicBezTo>
                      <a:pt x="1841719" y="1111227"/>
                      <a:pt x="1831238" y="1100280"/>
                      <a:pt x="1831238" y="1086776"/>
                    </a:cubicBezTo>
                    <a:cubicBezTo>
                      <a:pt x="1831238" y="1073272"/>
                      <a:pt x="1841719" y="1062325"/>
                      <a:pt x="1854649" y="1062325"/>
                    </a:cubicBezTo>
                    <a:close/>
                    <a:moveTo>
                      <a:pt x="2231821" y="1054002"/>
                    </a:moveTo>
                    <a:cubicBezTo>
                      <a:pt x="2239866" y="1054002"/>
                      <a:pt x="2246388" y="1060291"/>
                      <a:pt x="2246388" y="1068049"/>
                    </a:cubicBezTo>
                    <a:cubicBezTo>
                      <a:pt x="2246388" y="1075807"/>
                      <a:pt x="2239866" y="1082096"/>
                      <a:pt x="2231821" y="1082096"/>
                    </a:cubicBezTo>
                    <a:cubicBezTo>
                      <a:pt x="2223776" y="1082096"/>
                      <a:pt x="2217254" y="1075807"/>
                      <a:pt x="2217254" y="1068049"/>
                    </a:cubicBezTo>
                    <a:cubicBezTo>
                      <a:pt x="2217254" y="1060291"/>
                      <a:pt x="2223776" y="1054002"/>
                      <a:pt x="2231821" y="1054002"/>
                    </a:cubicBezTo>
                    <a:close/>
                    <a:moveTo>
                      <a:pt x="91042" y="1054002"/>
                    </a:moveTo>
                    <a:cubicBezTo>
                      <a:pt x="93054" y="1054002"/>
                      <a:pt x="94684" y="1056332"/>
                      <a:pt x="94684" y="1059204"/>
                    </a:cubicBezTo>
                    <a:cubicBezTo>
                      <a:pt x="94684" y="1062077"/>
                      <a:pt x="93054" y="1064407"/>
                      <a:pt x="91042" y="1064407"/>
                    </a:cubicBezTo>
                    <a:cubicBezTo>
                      <a:pt x="89031" y="1064407"/>
                      <a:pt x="87400" y="1062077"/>
                      <a:pt x="87400" y="1059204"/>
                    </a:cubicBezTo>
                    <a:cubicBezTo>
                      <a:pt x="87400" y="1056332"/>
                      <a:pt x="89031" y="1054002"/>
                      <a:pt x="91042" y="1054002"/>
                    </a:cubicBezTo>
                    <a:close/>
                    <a:moveTo>
                      <a:pt x="1690252" y="1054001"/>
                    </a:moveTo>
                    <a:cubicBezTo>
                      <a:pt x="1691688" y="1054001"/>
                      <a:pt x="1692853" y="1055166"/>
                      <a:pt x="1692853" y="1056602"/>
                    </a:cubicBezTo>
                    <a:cubicBezTo>
                      <a:pt x="1692853" y="1058038"/>
                      <a:pt x="1691688" y="1059203"/>
                      <a:pt x="1690252" y="1059203"/>
                    </a:cubicBezTo>
                    <a:cubicBezTo>
                      <a:pt x="1688816" y="1059203"/>
                      <a:pt x="1687651" y="1058038"/>
                      <a:pt x="1687651" y="1056602"/>
                    </a:cubicBezTo>
                    <a:cubicBezTo>
                      <a:pt x="1687651" y="1055166"/>
                      <a:pt x="1688816" y="1054001"/>
                      <a:pt x="1690252" y="1054001"/>
                    </a:cubicBezTo>
                    <a:close/>
                    <a:moveTo>
                      <a:pt x="468214" y="1054001"/>
                    </a:moveTo>
                    <a:cubicBezTo>
                      <a:pt x="479132" y="1054001"/>
                      <a:pt x="487983" y="1063085"/>
                      <a:pt x="487983" y="1074291"/>
                    </a:cubicBezTo>
                    <a:cubicBezTo>
                      <a:pt x="487983" y="1085497"/>
                      <a:pt x="479132" y="1094581"/>
                      <a:pt x="468214" y="1094581"/>
                    </a:cubicBezTo>
                    <a:cubicBezTo>
                      <a:pt x="457296" y="1094581"/>
                      <a:pt x="448445" y="1085497"/>
                      <a:pt x="448445" y="1074291"/>
                    </a:cubicBezTo>
                    <a:cubicBezTo>
                      <a:pt x="448445" y="1063085"/>
                      <a:pt x="457296" y="1054001"/>
                      <a:pt x="468214" y="1054001"/>
                    </a:cubicBezTo>
                    <a:close/>
                    <a:moveTo>
                      <a:pt x="1927482" y="1046718"/>
                    </a:moveTo>
                    <a:cubicBezTo>
                      <a:pt x="1940986" y="1046718"/>
                      <a:pt x="1951933" y="1057432"/>
                      <a:pt x="1951933" y="1070649"/>
                    </a:cubicBezTo>
                    <a:cubicBezTo>
                      <a:pt x="1951933" y="1083866"/>
                      <a:pt x="1940986" y="1094580"/>
                      <a:pt x="1927482" y="1094580"/>
                    </a:cubicBezTo>
                    <a:cubicBezTo>
                      <a:pt x="1913978" y="1094580"/>
                      <a:pt x="1903031" y="1083866"/>
                      <a:pt x="1903031" y="1070649"/>
                    </a:cubicBezTo>
                    <a:cubicBezTo>
                      <a:pt x="1903031" y="1057432"/>
                      <a:pt x="1913978" y="1046718"/>
                      <a:pt x="1927482" y="1046718"/>
                    </a:cubicBezTo>
                    <a:close/>
                    <a:moveTo>
                      <a:pt x="706483" y="1046718"/>
                    </a:moveTo>
                    <a:cubicBezTo>
                      <a:pt x="713953" y="1046718"/>
                      <a:pt x="720009" y="1052774"/>
                      <a:pt x="720009" y="1060244"/>
                    </a:cubicBezTo>
                    <a:cubicBezTo>
                      <a:pt x="720009" y="1067714"/>
                      <a:pt x="713953" y="1073770"/>
                      <a:pt x="706483" y="1073770"/>
                    </a:cubicBezTo>
                    <a:cubicBezTo>
                      <a:pt x="699013" y="1073770"/>
                      <a:pt x="692957" y="1067714"/>
                      <a:pt x="692957" y="1060244"/>
                    </a:cubicBezTo>
                    <a:cubicBezTo>
                      <a:pt x="692957" y="1052774"/>
                      <a:pt x="699013" y="1046718"/>
                      <a:pt x="706483" y="1046718"/>
                    </a:cubicBezTo>
                    <a:close/>
                    <a:moveTo>
                      <a:pt x="2304654" y="1044637"/>
                    </a:moveTo>
                    <a:cubicBezTo>
                      <a:pt x="2308102" y="1044637"/>
                      <a:pt x="2310897" y="1047432"/>
                      <a:pt x="2310897" y="1050880"/>
                    </a:cubicBezTo>
                    <a:cubicBezTo>
                      <a:pt x="2310897" y="1054328"/>
                      <a:pt x="2308102" y="1057123"/>
                      <a:pt x="2304654" y="1057123"/>
                    </a:cubicBezTo>
                    <a:cubicBezTo>
                      <a:pt x="2301206" y="1057123"/>
                      <a:pt x="2298411" y="1054328"/>
                      <a:pt x="2298411" y="1050880"/>
                    </a:cubicBezTo>
                    <a:cubicBezTo>
                      <a:pt x="2298411" y="1047432"/>
                      <a:pt x="2301206" y="1044637"/>
                      <a:pt x="2304654" y="1044637"/>
                    </a:cubicBezTo>
                    <a:close/>
                    <a:moveTo>
                      <a:pt x="394861" y="1042556"/>
                    </a:moveTo>
                    <a:cubicBezTo>
                      <a:pt x="403768" y="1042556"/>
                      <a:pt x="410989" y="1049543"/>
                      <a:pt x="410989" y="1058163"/>
                    </a:cubicBezTo>
                    <a:cubicBezTo>
                      <a:pt x="410989" y="1066783"/>
                      <a:pt x="403768" y="1073770"/>
                      <a:pt x="394861" y="1073770"/>
                    </a:cubicBezTo>
                    <a:cubicBezTo>
                      <a:pt x="385954" y="1073770"/>
                      <a:pt x="378733" y="1066783"/>
                      <a:pt x="378733" y="1058163"/>
                    </a:cubicBezTo>
                    <a:cubicBezTo>
                      <a:pt x="378733" y="1049543"/>
                      <a:pt x="385954" y="1042556"/>
                      <a:pt x="394861" y="1042556"/>
                    </a:cubicBezTo>
                    <a:close/>
                    <a:moveTo>
                      <a:pt x="16648" y="1042556"/>
                    </a:moveTo>
                    <a:cubicBezTo>
                      <a:pt x="17223" y="1042556"/>
                      <a:pt x="17689" y="1043022"/>
                      <a:pt x="17689" y="1043597"/>
                    </a:cubicBezTo>
                    <a:cubicBezTo>
                      <a:pt x="17689" y="1044172"/>
                      <a:pt x="17223" y="1044638"/>
                      <a:pt x="16648" y="1044638"/>
                    </a:cubicBezTo>
                    <a:cubicBezTo>
                      <a:pt x="16073" y="1044638"/>
                      <a:pt x="15607" y="1044172"/>
                      <a:pt x="15607" y="1043597"/>
                    </a:cubicBezTo>
                    <a:cubicBezTo>
                      <a:pt x="15607" y="1043022"/>
                      <a:pt x="16073" y="1042556"/>
                      <a:pt x="16648" y="1042556"/>
                    </a:cubicBezTo>
                    <a:close/>
                    <a:moveTo>
                      <a:pt x="2379048" y="1032151"/>
                    </a:moveTo>
                    <a:cubicBezTo>
                      <a:pt x="2379910" y="1032151"/>
                      <a:pt x="2380609" y="1032617"/>
                      <a:pt x="2380609" y="1033192"/>
                    </a:cubicBezTo>
                    <a:cubicBezTo>
                      <a:pt x="2380609" y="1033767"/>
                      <a:pt x="2379910" y="1034233"/>
                      <a:pt x="2379048" y="1034233"/>
                    </a:cubicBezTo>
                    <a:cubicBezTo>
                      <a:pt x="2378186" y="1034233"/>
                      <a:pt x="2377487" y="1033767"/>
                      <a:pt x="2377487" y="1033192"/>
                    </a:cubicBezTo>
                    <a:cubicBezTo>
                      <a:pt x="2377487" y="1032617"/>
                      <a:pt x="2378186" y="1032151"/>
                      <a:pt x="2379048" y="1032151"/>
                    </a:cubicBezTo>
                    <a:close/>
                    <a:moveTo>
                      <a:pt x="2000836" y="1032151"/>
                    </a:moveTo>
                    <a:cubicBezTo>
                      <a:pt x="2012329" y="1032151"/>
                      <a:pt x="2021646" y="1041468"/>
                      <a:pt x="2021646" y="1052961"/>
                    </a:cubicBezTo>
                    <a:cubicBezTo>
                      <a:pt x="2021646" y="1064454"/>
                      <a:pt x="2012329" y="1073771"/>
                      <a:pt x="2000836" y="1073771"/>
                    </a:cubicBezTo>
                    <a:cubicBezTo>
                      <a:pt x="1989343" y="1073771"/>
                      <a:pt x="1980026" y="1064454"/>
                      <a:pt x="1980026" y="1052961"/>
                    </a:cubicBezTo>
                    <a:cubicBezTo>
                      <a:pt x="1980026" y="1041468"/>
                      <a:pt x="1989343" y="1032151"/>
                      <a:pt x="2000836" y="1032151"/>
                    </a:cubicBezTo>
                    <a:close/>
                    <a:moveTo>
                      <a:pt x="1510250" y="1032151"/>
                    </a:moveTo>
                    <a:cubicBezTo>
                      <a:pt x="1510537" y="1032151"/>
                      <a:pt x="1510770" y="1032384"/>
                      <a:pt x="1510770" y="1032671"/>
                    </a:cubicBezTo>
                    <a:cubicBezTo>
                      <a:pt x="1510770" y="1032958"/>
                      <a:pt x="1510537" y="1033191"/>
                      <a:pt x="1510250" y="1033191"/>
                    </a:cubicBezTo>
                    <a:cubicBezTo>
                      <a:pt x="1509963" y="1033191"/>
                      <a:pt x="1509730" y="1032958"/>
                      <a:pt x="1509730" y="1032671"/>
                    </a:cubicBezTo>
                    <a:cubicBezTo>
                      <a:pt x="1509730" y="1032384"/>
                      <a:pt x="1509963" y="1032151"/>
                      <a:pt x="1510250" y="1032151"/>
                    </a:cubicBezTo>
                    <a:close/>
                    <a:moveTo>
                      <a:pt x="322028" y="1030071"/>
                    </a:moveTo>
                    <a:cubicBezTo>
                      <a:pt x="328637" y="1030071"/>
                      <a:pt x="333994" y="1035428"/>
                      <a:pt x="333994" y="1042037"/>
                    </a:cubicBezTo>
                    <a:cubicBezTo>
                      <a:pt x="333994" y="1048646"/>
                      <a:pt x="328637" y="1054003"/>
                      <a:pt x="322028" y="1054003"/>
                    </a:cubicBezTo>
                    <a:cubicBezTo>
                      <a:pt x="315419" y="1054003"/>
                      <a:pt x="310062" y="1048646"/>
                      <a:pt x="310062" y="1042037"/>
                    </a:cubicBezTo>
                    <a:cubicBezTo>
                      <a:pt x="310062" y="1035428"/>
                      <a:pt x="315419" y="1030071"/>
                      <a:pt x="322028" y="1030071"/>
                    </a:cubicBezTo>
                    <a:close/>
                    <a:moveTo>
                      <a:pt x="1763086" y="1030070"/>
                    </a:moveTo>
                    <a:cubicBezTo>
                      <a:pt x="1767970" y="1030070"/>
                      <a:pt x="1771930" y="1034496"/>
                      <a:pt x="1771930" y="1039955"/>
                    </a:cubicBezTo>
                    <a:cubicBezTo>
                      <a:pt x="1771930" y="1045414"/>
                      <a:pt x="1767970" y="1049840"/>
                      <a:pt x="1763086" y="1049840"/>
                    </a:cubicBezTo>
                    <a:cubicBezTo>
                      <a:pt x="1758202" y="1049840"/>
                      <a:pt x="1754242" y="1045414"/>
                      <a:pt x="1754242" y="1039955"/>
                    </a:cubicBezTo>
                    <a:cubicBezTo>
                      <a:pt x="1754242" y="1034496"/>
                      <a:pt x="1758202" y="1030070"/>
                      <a:pt x="1763086" y="1030070"/>
                    </a:cubicBezTo>
                    <a:close/>
                    <a:moveTo>
                      <a:pt x="632610" y="1024868"/>
                    </a:moveTo>
                    <a:cubicBezTo>
                      <a:pt x="642954" y="1024868"/>
                      <a:pt x="651339" y="1033253"/>
                      <a:pt x="651339" y="1043597"/>
                    </a:cubicBezTo>
                    <a:cubicBezTo>
                      <a:pt x="651339" y="1053941"/>
                      <a:pt x="642954" y="1062326"/>
                      <a:pt x="632610" y="1062326"/>
                    </a:cubicBezTo>
                    <a:cubicBezTo>
                      <a:pt x="622266" y="1062326"/>
                      <a:pt x="613881" y="1053941"/>
                      <a:pt x="613881" y="1043597"/>
                    </a:cubicBezTo>
                    <a:cubicBezTo>
                      <a:pt x="613881" y="1033253"/>
                      <a:pt x="622266" y="1024868"/>
                      <a:pt x="632610" y="1024868"/>
                    </a:cubicBezTo>
                    <a:close/>
                    <a:moveTo>
                      <a:pt x="2072629" y="1014464"/>
                    </a:moveTo>
                    <a:cubicBezTo>
                      <a:pt x="2084122" y="1014464"/>
                      <a:pt x="2093439" y="1024014"/>
                      <a:pt x="2093439" y="1035794"/>
                    </a:cubicBezTo>
                    <a:cubicBezTo>
                      <a:pt x="2093439" y="1047574"/>
                      <a:pt x="2084122" y="1057124"/>
                      <a:pt x="2072629" y="1057124"/>
                    </a:cubicBezTo>
                    <a:cubicBezTo>
                      <a:pt x="2061136" y="1057124"/>
                      <a:pt x="2051819" y="1047574"/>
                      <a:pt x="2051819" y="1035794"/>
                    </a:cubicBezTo>
                    <a:cubicBezTo>
                      <a:pt x="2051819" y="1024014"/>
                      <a:pt x="2061136" y="1014464"/>
                      <a:pt x="2072629" y="1014464"/>
                    </a:cubicBezTo>
                    <a:close/>
                    <a:moveTo>
                      <a:pt x="248154" y="1014464"/>
                    </a:moveTo>
                    <a:cubicBezTo>
                      <a:pt x="253613" y="1014464"/>
                      <a:pt x="258039" y="1019588"/>
                      <a:pt x="258039" y="1025909"/>
                    </a:cubicBezTo>
                    <a:cubicBezTo>
                      <a:pt x="258039" y="1032230"/>
                      <a:pt x="253613" y="1037354"/>
                      <a:pt x="248154" y="1037354"/>
                    </a:cubicBezTo>
                    <a:cubicBezTo>
                      <a:pt x="242695" y="1037354"/>
                      <a:pt x="238269" y="1032230"/>
                      <a:pt x="238269" y="1025909"/>
                    </a:cubicBezTo>
                    <a:cubicBezTo>
                      <a:pt x="238269" y="1019588"/>
                      <a:pt x="242695" y="1014464"/>
                      <a:pt x="248154" y="1014464"/>
                    </a:cubicBezTo>
                    <a:close/>
                    <a:moveTo>
                      <a:pt x="808450" y="1014463"/>
                    </a:moveTo>
                    <a:cubicBezTo>
                      <a:pt x="809025" y="1014463"/>
                      <a:pt x="809491" y="1015162"/>
                      <a:pt x="809491" y="1016024"/>
                    </a:cubicBezTo>
                    <a:cubicBezTo>
                      <a:pt x="809491" y="1016886"/>
                      <a:pt x="809025" y="1017585"/>
                      <a:pt x="808450" y="1017585"/>
                    </a:cubicBezTo>
                    <a:cubicBezTo>
                      <a:pt x="807875" y="1017585"/>
                      <a:pt x="807409" y="1016886"/>
                      <a:pt x="807409" y="1016024"/>
                    </a:cubicBezTo>
                    <a:cubicBezTo>
                      <a:pt x="807409" y="1015162"/>
                      <a:pt x="807875" y="1014463"/>
                      <a:pt x="808450" y="1014463"/>
                    </a:cubicBezTo>
                    <a:close/>
                    <a:moveTo>
                      <a:pt x="1587766" y="1012382"/>
                    </a:moveTo>
                    <a:cubicBezTo>
                      <a:pt x="1588341" y="1012382"/>
                      <a:pt x="1588807" y="1012848"/>
                      <a:pt x="1588807" y="1013423"/>
                    </a:cubicBezTo>
                    <a:cubicBezTo>
                      <a:pt x="1588807" y="1013998"/>
                      <a:pt x="1588341" y="1014464"/>
                      <a:pt x="1587766" y="1014464"/>
                    </a:cubicBezTo>
                    <a:cubicBezTo>
                      <a:pt x="1587191" y="1014464"/>
                      <a:pt x="1586725" y="1013998"/>
                      <a:pt x="1586725" y="1013423"/>
                    </a:cubicBezTo>
                    <a:cubicBezTo>
                      <a:pt x="1586725" y="1012848"/>
                      <a:pt x="1587191" y="1012382"/>
                      <a:pt x="1587766" y="1012382"/>
                    </a:cubicBezTo>
                    <a:close/>
                    <a:moveTo>
                      <a:pt x="559255" y="1005099"/>
                    </a:moveTo>
                    <a:cubicBezTo>
                      <a:pt x="571610" y="1005099"/>
                      <a:pt x="581625" y="1015114"/>
                      <a:pt x="581625" y="1027469"/>
                    </a:cubicBezTo>
                    <a:cubicBezTo>
                      <a:pt x="581625" y="1039824"/>
                      <a:pt x="571610" y="1049839"/>
                      <a:pt x="559255" y="1049839"/>
                    </a:cubicBezTo>
                    <a:cubicBezTo>
                      <a:pt x="546900" y="1049839"/>
                      <a:pt x="536885" y="1039824"/>
                      <a:pt x="536885" y="1027469"/>
                    </a:cubicBezTo>
                    <a:cubicBezTo>
                      <a:pt x="536885" y="1015114"/>
                      <a:pt x="546900" y="1005099"/>
                      <a:pt x="559255" y="1005099"/>
                    </a:cubicBezTo>
                    <a:close/>
                    <a:moveTo>
                      <a:pt x="1836440" y="1003018"/>
                    </a:moveTo>
                    <a:cubicBezTo>
                      <a:pt x="1847358" y="1003018"/>
                      <a:pt x="1856209" y="1011869"/>
                      <a:pt x="1856209" y="1022787"/>
                    </a:cubicBezTo>
                    <a:cubicBezTo>
                      <a:pt x="1856209" y="1033705"/>
                      <a:pt x="1847358" y="1042556"/>
                      <a:pt x="1836440" y="1042556"/>
                    </a:cubicBezTo>
                    <a:cubicBezTo>
                      <a:pt x="1825522" y="1042556"/>
                      <a:pt x="1816671" y="1033705"/>
                      <a:pt x="1816671" y="1022787"/>
                    </a:cubicBezTo>
                    <a:cubicBezTo>
                      <a:pt x="1816671" y="1011869"/>
                      <a:pt x="1825522" y="1003018"/>
                      <a:pt x="1836440" y="1003018"/>
                    </a:cubicBezTo>
                    <a:close/>
                    <a:moveTo>
                      <a:pt x="175841" y="1003018"/>
                    </a:moveTo>
                    <a:cubicBezTo>
                      <a:pt x="179864" y="1003018"/>
                      <a:pt x="183125" y="1006279"/>
                      <a:pt x="183125" y="1010302"/>
                    </a:cubicBezTo>
                    <a:cubicBezTo>
                      <a:pt x="183125" y="1014325"/>
                      <a:pt x="179864" y="1017586"/>
                      <a:pt x="175841" y="1017586"/>
                    </a:cubicBezTo>
                    <a:cubicBezTo>
                      <a:pt x="171818" y="1017586"/>
                      <a:pt x="168557" y="1014325"/>
                      <a:pt x="168557" y="1010302"/>
                    </a:cubicBezTo>
                    <a:cubicBezTo>
                      <a:pt x="168557" y="1006279"/>
                      <a:pt x="171818" y="1003018"/>
                      <a:pt x="175841" y="1003018"/>
                    </a:cubicBezTo>
                    <a:close/>
                    <a:moveTo>
                      <a:pt x="2146502" y="999897"/>
                    </a:moveTo>
                    <a:cubicBezTo>
                      <a:pt x="2156846" y="999897"/>
                      <a:pt x="2165231" y="1008282"/>
                      <a:pt x="2165231" y="1018626"/>
                    </a:cubicBezTo>
                    <a:cubicBezTo>
                      <a:pt x="2165231" y="1028970"/>
                      <a:pt x="2156846" y="1037355"/>
                      <a:pt x="2146502" y="1037355"/>
                    </a:cubicBezTo>
                    <a:cubicBezTo>
                      <a:pt x="2136158" y="1037355"/>
                      <a:pt x="2127773" y="1028970"/>
                      <a:pt x="2127773" y="1018626"/>
                    </a:cubicBezTo>
                    <a:cubicBezTo>
                      <a:pt x="2127773" y="1008282"/>
                      <a:pt x="2136158" y="999897"/>
                      <a:pt x="2146502" y="999897"/>
                    </a:cubicBezTo>
                    <a:close/>
                    <a:moveTo>
                      <a:pt x="734056" y="992613"/>
                    </a:moveTo>
                    <a:cubicBezTo>
                      <a:pt x="737217" y="992613"/>
                      <a:pt x="739779" y="995408"/>
                      <a:pt x="739779" y="998856"/>
                    </a:cubicBezTo>
                    <a:cubicBezTo>
                      <a:pt x="739779" y="1002304"/>
                      <a:pt x="737217" y="1005099"/>
                      <a:pt x="734056" y="1005099"/>
                    </a:cubicBezTo>
                    <a:cubicBezTo>
                      <a:pt x="730895" y="1005099"/>
                      <a:pt x="728333" y="1002304"/>
                      <a:pt x="728333" y="998856"/>
                    </a:cubicBezTo>
                    <a:cubicBezTo>
                      <a:pt x="728333" y="995408"/>
                      <a:pt x="730895" y="992613"/>
                      <a:pt x="734056" y="992613"/>
                    </a:cubicBezTo>
                    <a:close/>
                    <a:moveTo>
                      <a:pt x="486943" y="992613"/>
                    </a:moveTo>
                    <a:cubicBezTo>
                      <a:pt x="497287" y="992613"/>
                      <a:pt x="505672" y="1000998"/>
                      <a:pt x="505672" y="1011342"/>
                    </a:cubicBezTo>
                    <a:cubicBezTo>
                      <a:pt x="505672" y="1021686"/>
                      <a:pt x="497287" y="1030071"/>
                      <a:pt x="486943" y="1030071"/>
                    </a:cubicBezTo>
                    <a:cubicBezTo>
                      <a:pt x="476599" y="1030071"/>
                      <a:pt x="468214" y="1021686"/>
                      <a:pt x="468214" y="1011342"/>
                    </a:cubicBezTo>
                    <a:cubicBezTo>
                      <a:pt x="468214" y="1000998"/>
                      <a:pt x="476599" y="992613"/>
                      <a:pt x="486943" y="992613"/>
                    </a:cubicBezTo>
                    <a:close/>
                    <a:moveTo>
                      <a:pt x="103528" y="990533"/>
                    </a:moveTo>
                    <a:cubicBezTo>
                      <a:pt x="105540" y="990533"/>
                      <a:pt x="107170" y="992164"/>
                      <a:pt x="107170" y="994175"/>
                    </a:cubicBezTo>
                    <a:cubicBezTo>
                      <a:pt x="107170" y="996187"/>
                      <a:pt x="105540" y="997817"/>
                      <a:pt x="103528" y="997817"/>
                    </a:cubicBezTo>
                    <a:cubicBezTo>
                      <a:pt x="101517" y="997817"/>
                      <a:pt x="99886" y="996187"/>
                      <a:pt x="99886" y="994175"/>
                    </a:cubicBezTo>
                    <a:cubicBezTo>
                      <a:pt x="99886" y="992164"/>
                      <a:pt x="101517" y="990533"/>
                      <a:pt x="103528" y="990533"/>
                    </a:cubicBezTo>
                    <a:close/>
                    <a:moveTo>
                      <a:pt x="1661640" y="990532"/>
                    </a:moveTo>
                    <a:cubicBezTo>
                      <a:pt x="1665087" y="990532"/>
                      <a:pt x="1667883" y="992629"/>
                      <a:pt x="1667883" y="995214"/>
                    </a:cubicBezTo>
                    <a:cubicBezTo>
                      <a:pt x="1667883" y="997799"/>
                      <a:pt x="1665087" y="999896"/>
                      <a:pt x="1661640" y="999896"/>
                    </a:cubicBezTo>
                    <a:cubicBezTo>
                      <a:pt x="1658193" y="999896"/>
                      <a:pt x="1655397" y="997799"/>
                      <a:pt x="1655397" y="995214"/>
                    </a:cubicBezTo>
                    <a:cubicBezTo>
                      <a:pt x="1655397" y="992629"/>
                      <a:pt x="1658193" y="990532"/>
                      <a:pt x="1661640" y="990532"/>
                    </a:cubicBezTo>
                    <a:close/>
                    <a:moveTo>
                      <a:pt x="2218294" y="987411"/>
                    </a:moveTo>
                    <a:cubicBezTo>
                      <a:pt x="2225764" y="987411"/>
                      <a:pt x="2231820" y="993467"/>
                      <a:pt x="2231820" y="1000937"/>
                    </a:cubicBezTo>
                    <a:cubicBezTo>
                      <a:pt x="2231820" y="1008407"/>
                      <a:pt x="2225764" y="1014463"/>
                      <a:pt x="2218294" y="1014463"/>
                    </a:cubicBezTo>
                    <a:cubicBezTo>
                      <a:pt x="2210824" y="1014463"/>
                      <a:pt x="2204768" y="1008407"/>
                      <a:pt x="2204768" y="1000937"/>
                    </a:cubicBezTo>
                    <a:cubicBezTo>
                      <a:pt x="2204768" y="993467"/>
                      <a:pt x="2210824" y="987411"/>
                      <a:pt x="2218294" y="987411"/>
                    </a:cubicBezTo>
                    <a:close/>
                    <a:moveTo>
                      <a:pt x="2292168" y="980128"/>
                    </a:moveTo>
                    <a:cubicBezTo>
                      <a:pt x="2295616" y="980128"/>
                      <a:pt x="2298411" y="982457"/>
                      <a:pt x="2298411" y="985331"/>
                    </a:cubicBezTo>
                    <a:cubicBezTo>
                      <a:pt x="2298411" y="988205"/>
                      <a:pt x="2295616" y="990534"/>
                      <a:pt x="2292168" y="990534"/>
                    </a:cubicBezTo>
                    <a:cubicBezTo>
                      <a:pt x="2288720" y="990534"/>
                      <a:pt x="2285925" y="988205"/>
                      <a:pt x="2285925" y="985331"/>
                    </a:cubicBezTo>
                    <a:cubicBezTo>
                      <a:pt x="2285925" y="982457"/>
                      <a:pt x="2288720" y="980128"/>
                      <a:pt x="2292168" y="980128"/>
                    </a:cubicBezTo>
                    <a:close/>
                    <a:moveTo>
                      <a:pt x="1908754" y="980128"/>
                    </a:moveTo>
                    <a:cubicBezTo>
                      <a:pt x="1921684" y="980128"/>
                      <a:pt x="1932165" y="991308"/>
                      <a:pt x="1932165" y="1005100"/>
                    </a:cubicBezTo>
                    <a:cubicBezTo>
                      <a:pt x="1932165" y="1018892"/>
                      <a:pt x="1921684" y="1030072"/>
                      <a:pt x="1908754" y="1030072"/>
                    </a:cubicBezTo>
                    <a:cubicBezTo>
                      <a:pt x="1895824" y="1030072"/>
                      <a:pt x="1885343" y="1018892"/>
                      <a:pt x="1885343" y="1005100"/>
                    </a:cubicBezTo>
                    <a:cubicBezTo>
                      <a:pt x="1885343" y="991308"/>
                      <a:pt x="1895824" y="980128"/>
                      <a:pt x="1908754" y="980128"/>
                    </a:cubicBezTo>
                    <a:close/>
                    <a:moveTo>
                      <a:pt x="1467591" y="980128"/>
                    </a:moveTo>
                    <a:cubicBezTo>
                      <a:pt x="1467878" y="980128"/>
                      <a:pt x="1468111" y="980361"/>
                      <a:pt x="1468111" y="980648"/>
                    </a:cubicBezTo>
                    <a:cubicBezTo>
                      <a:pt x="1468111" y="980935"/>
                      <a:pt x="1467878" y="981168"/>
                      <a:pt x="1467591" y="981168"/>
                    </a:cubicBezTo>
                    <a:cubicBezTo>
                      <a:pt x="1467304" y="981168"/>
                      <a:pt x="1467071" y="980935"/>
                      <a:pt x="1467071" y="980648"/>
                    </a:cubicBezTo>
                    <a:cubicBezTo>
                      <a:pt x="1467071" y="980361"/>
                      <a:pt x="1467304" y="980128"/>
                      <a:pt x="1467591" y="980128"/>
                    </a:cubicBezTo>
                    <a:close/>
                    <a:moveTo>
                      <a:pt x="412549" y="978047"/>
                    </a:moveTo>
                    <a:cubicBezTo>
                      <a:pt x="421456" y="978047"/>
                      <a:pt x="428677" y="985268"/>
                      <a:pt x="428677" y="994175"/>
                    </a:cubicBezTo>
                    <a:cubicBezTo>
                      <a:pt x="428677" y="1003082"/>
                      <a:pt x="421456" y="1010303"/>
                      <a:pt x="412549" y="1010303"/>
                    </a:cubicBezTo>
                    <a:cubicBezTo>
                      <a:pt x="403642" y="1010303"/>
                      <a:pt x="396421" y="1003082"/>
                      <a:pt x="396421" y="994175"/>
                    </a:cubicBezTo>
                    <a:cubicBezTo>
                      <a:pt x="396421" y="985268"/>
                      <a:pt x="403642" y="978047"/>
                      <a:pt x="412549" y="978047"/>
                    </a:cubicBezTo>
                    <a:close/>
                    <a:moveTo>
                      <a:pt x="29134" y="974925"/>
                    </a:moveTo>
                    <a:cubicBezTo>
                      <a:pt x="29709" y="974925"/>
                      <a:pt x="30175" y="975624"/>
                      <a:pt x="30175" y="976486"/>
                    </a:cubicBezTo>
                    <a:cubicBezTo>
                      <a:pt x="30175" y="977348"/>
                      <a:pt x="29709" y="978047"/>
                      <a:pt x="29134" y="978047"/>
                    </a:cubicBezTo>
                    <a:cubicBezTo>
                      <a:pt x="28559" y="978047"/>
                      <a:pt x="28093" y="977348"/>
                      <a:pt x="28093" y="976486"/>
                    </a:cubicBezTo>
                    <a:cubicBezTo>
                      <a:pt x="28093" y="975624"/>
                      <a:pt x="28559" y="974925"/>
                      <a:pt x="29134" y="974925"/>
                    </a:cubicBezTo>
                    <a:close/>
                    <a:moveTo>
                      <a:pt x="658621" y="967642"/>
                    </a:moveTo>
                    <a:cubicBezTo>
                      <a:pt x="666666" y="967642"/>
                      <a:pt x="673188" y="973698"/>
                      <a:pt x="673188" y="981168"/>
                    </a:cubicBezTo>
                    <a:cubicBezTo>
                      <a:pt x="673188" y="988638"/>
                      <a:pt x="666666" y="994694"/>
                      <a:pt x="658621" y="994694"/>
                    </a:cubicBezTo>
                    <a:cubicBezTo>
                      <a:pt x="650576" y="994694"/>
                      <a:pt x="644054" y="988638"/>
                      <a:pt x="644054" y="981168"/>
                    </a:cubicBezTo>
                    <a:cubicBezTo>
                      <a:pt x="644054" y="973698"/>
                      <a:pt x="650576" y="967642"/>
                      <a:pt x="658621" y="967642"/>
                    </a:cubicBezTo>
                    <a:close/>
                    <a:moveTo>
                      <a:pt x="1983668" y="965561"/>
                    </a:moveTo>
                    <a:cubicBezTo>
                      <a:pt x="1996598" y="965561"/>
                      <a:pt x="2007079" y="976042"/>
                      <a:pt x="2007079" y="988972"/>
                    </a:cubicBezTo>
                    <a:cubicBezTo>
                      <a:pt x="2007079" y="1001902"/>
                      <a:pt x="1996598" y="1012383"/>
                      <a:pt x="1983668" y="1012383"/>
                    </a:cubicBezTo>
                    <a:cubicBezTo>
                      <a:pt x="1970738" y="1012383"/>
                      <a:pt x="1960257" y="1001902"/>
                      <a:pt x="1960257" y="988972"/>
                    </a:cubicBezTo>
                    <a:cubicBezTo>
                      <a:pt x="1960257" y="976042"/>
                      <a:pt x="1970738" y="965561"/>
                      <a:pt x="1983668" y="965561"/>
                    </a:cubicBezTo>
                    <a:close/>
                    <a:moveTo>
                      <a:pt x="1737075" y="965561"/>
                    </a:moveTo>
                    <a:cubicBezTo>
                      <a:pt x="1743684" y="965561"/>
                      <a:pt x="1749041" y="971151"/>
                      <a:pt x="1749041" y="978047"/>
                    </a:cubicBezTo>
                    <a:cubicBezTo>
                      <a:pt x="1749041" y="984943"/>
                      <a:pt x="1743684" y="990533"/>
                      <a:pt x="1737075" y="990533"/>
                    </a:cubicBezTo>
                    <a:cubicBezTo>
                      <a:pt x="1730466" y="990533"/>
                      <a:pt x="1725109" y="984943"/>
                      <a:pt x="1725109" y="978047"/>
                    </a:cubicBezTo>
                    <a:cubicBezTo>
                      <a:pt x="1725109" y="971151"/>
                      <a:pt x="1730466" y="965561"/>
                      <a:pt x="1737075" y="965561"/>
                    </a:cubicBezTo>
                    <a:close/>
                    <a:moveTo>
                      <a:pt x="339196" y="965561"/>
                    </a:moveTo>
                    <a:cubicBezTo>
                      <a:pt x="346092" y="965561"/>
                      <a:pt x="351682" y="971151"/>
                      <a:pt x="351682" y="978047"/>
                    </a:cubicBezTo>
                    <a:cubicBezTo>
                      <a:pt x="351682" y="984943"/>
                      <a:pt x="346092" y="990533"/>
                      <a:pt x="339196" y="990533"/>
                    </a:cubicBezTo>
                    <a:cubicBezTo>
                      <a:pt x="332300" y="990533"/>
                      <a:pt x="326710" y="984943"/>
                      <a:pt x="326710" y="978047"/>
                    </a:cubicBezTo>
                    <a:cubicBezTo>
                      <a:pt x="326710" y="971151"/>
                      <a:pt x="332300" y="965561"/>
                      <a:pt x="339196" y="965561"/>
                    </a:cubicBezTo>
                    <a:close/>
                    <a:moveTo>
                      <a:pt x="2363961" y="962440"/>
                    </a:moveTo>
                    <a:cubicBezTo>
                      <a:pt x="2367409" y="962440"/>
                      <a:pt x="2370204" y="965235"/>
                      <a:pt x="2370204" y="968683"/>
                    </a:cubicBezTo>
                    <a:cubicBezTo>
                      <a:pt x="2370204" y="972131"/>
                      <a:pt x="2367409" y="974926"/>
                      <a:pt x="2363961" y="974926"/>
                    </a:cubicBezTo>
                    <a:cubicBezTo>
                      <a:pt x="2360513" y="974926"/>
                      <a:pt x="2357718" y="972131"/>
                      <a:pt x="2357718" y="968683"/>
                    </a:cubicBezTo>
                    <a:cubicBezTo>
                      <a:pt x="2357718" y="965235"/>
                      <a:pt x="2360513" y="962440"/>
                      <a:pt x="2363961" y="962440"/>
                    </a:cubicBezTo>
                    <a:close/>
                    <a:moveTo>
                      <a:pt x="846427" y="958278"/>
                    </a:moveTo>
                    <a:cubicBezTo>
                      <a:pt x="847863" y="958278"/>
                      <a:pt x="849028" y="959210"/>
                      <a:pt x="849028" y="960359"/>
                    </a:cubicBezTo>
                    <a:cubicBezTo>
                      <a:pt x="849028" y="961508"/>
                      <a:pt x="847863" y="962440"/>
                      <a:pt x="846427" y="962440"/>
                    </a:cubicBezTo>
                    <a:cubicBezTo>
                      <a:pt x="844991" y="962440"/>
                      <a:pt x="843826" y="961508"/>
                      <a:pt x="843826" y="960359"/>
                    </a:cubicBezTo>
                    <a:cubicBezTo>
                      <a:pt x="843826" y="959210"/>
                      <a:pt x="844991" y="958278"/>
                      <a:pt x="846427" y="958278"/>
                    </a:cubicBezTo>
                    <a:close/>
                    <a:moveTo>
                      <a:pt x="1547708" y="955156"/>
                    </a:moveTo>
                    <a:cubicBezTo>
                      <a:pt x="1549720" y="955156"/>
                      <a:pt x="1551350" y="956321"/>
                      <a:pt x="1551350" y="957757"/>
                    </a:cubicBezTo>
                    <a:cubicBezTo>
                      <a:pt x="1551350" y="959193"/>
                      <a:pt x="1549720" y="960358"/>
                      <a:pt x="1547708" y="960358"/>
                    </a:cubicBezTo>
                    <a:cubicBezTo>
                      <a:pt x="1545697" y="960358"/>
                      <a:pt x="1544066" y="959193"/>
                      <a:pt x="1544066" y="957757"/>
                    </a:cubicBezTo>
                    <a:cubicBezTo>
                      <a:pt x="1544066" y="956321"/>
                      <a:pt x="1545697" y="955156"/>
                      <a:pt x="1547708" y="955156"/>
                    </a:cubicBezTo>
                    <a:close/>
                    <a:moveTo>
                      <a:pt x="264802" y="950995"/>
                    </a:moveTo>
                    <a:cubicBezTo>
                      <a:pt x="270261" y="950995"/>
                      <a:pt x="274687" y="955421"/>
                      <a:pt x="274687" y="960880"/>
                    </a:cubicBezTo>
                    <a:cubicBezTo>
                      <a:pt x="274687" y="966339"/>
                      <a:pt x="270261" y="970765"/>
                      <a:pt x="264802" y="970765"/>
                    </a:cubicBezTo>
                    <a:cubicBezTo>
                      <a:pt x="259343" y="970765"/>
                      <a:pt x="254917" y="966339"/>
                      <a:pt x="254917" y="960880"/>
                    </a:cubicBezTo>
                    <a:cubicBezTo>
                      <a:pt x="254917" y="955421"/>
                      <a:pt x="259343" y="950995"/>
                      <a:pt x="264802" y="950995"/>
                    </a:cubicBezTo>
                    <a:close/>
                    <a:moveTo>
                      <a:pt x="2056501" y="947873"/>
                    </a:moveTo>
                    <a:cubicBezTo>
                      <a:pt x="2068856" y="947873"/>
                      <a:pt x="2078871" y="957888"/>
                      <a:pt x="2078871" y="970243"/>
                    </a:cubicBezTo>
                    <a:cubicBezTo>
                      <a:pt x="2078871" y="982598"/>
                      <a:pt x="2068856" y="992613"/>
                      <a:pt x="2056501" y="992613"/>
                    </a:cubicBezTo>
                    <a:cubicBezTo>
                      <a:pt x="2044146" y="992613"/>
                      <a:pt x="2034131" y="982598"/>
                      <a:pt x="2034131" y="970243"/>
                    </a:cubicBezTo>
                    <a:cubicBezTo>
                      <a:pt x="2034131" y="957888"/>
                      <a:pt x="2044146" y="947873"/>
                      <a:pt x="2056501" y="947873"/>
                    </a:cubicBezTo>
                    <a:close/>
                    <a:moveTo>
                      <a:pt x="584227" y="942671"/>
                    </a:moveTo>
                    <a:cubicBezTo>
                      <a:pt x="596582" y="942671"/>
                      <a:pt x="606597" y="952221"/>
                      <a:pt x="606597" y="964001"/>
                    </a:cubicBezTo>
                    <a:cubicBezTo>
                      <a:pt x="606597" y="975781"/>
                      <a:pt x="596582" y="985331"/>
                      <a:pt x="584227" y="985331"/>
                    </a:cubicBezTo>
                    <a:cubicBezTo>
                      <a:pt x="571872" y="985331"/>
                      <a:pt x="561857" y="975781"/>
                      <a:pt x="561857" y="964001"/>
                    </a:cubicBezTo>
                    <a:cubicBezTo>
                      <a:pt x="561857" y="952221"/>
                      <a:pt x="571872" y="942671"/>
                      <a:pt x="584227" y="942671"/>
                    </a:cubicBezTo>
                    <a:close/>
                    <a:moveTo>
                      <a:pt x="192488" y="938509"/>
                    </a:moveTo>
                    <a:cubicBezTo>
                      <a:pt x="195936" y="938509"/>
                      <a:pt x="198731" y="941304"/>
                      <a:pt x="198731" y="944752"/>
                    </a:cubicBezTo>
                    <a:cubicBezTo>
                      <a:pt x="198731" y="948200"/>
                      <a:pt x="195936" y="950995"/>
                      <a:pt x="192488" y="950995"/>
                    </a:cubicBezTo>
                    <a:cubicBezTo>
                      <a:pt x="189040" y="950995"/>
                      <a:pt x="186245" y="948200"/>
                      <a:pt x="186245" y="944752"/>
                    </a:cubicBezTo>
                    <a:cubicBezTo>
                      <a:pt x="186245" y="941304"/>
                      <a:pt x="189040" y="938509"/>
                      <a:pt x="192488" y="938509"/>
                    </a:cubicBezTo>
                    <a:close/>
                    <a:moveTo>
                      <a:pt x="2127773" y="935388"/>
                    </a:moveTo>
                    <a:cubicBezTo>
                      <a:pt x="2138691" y="935388"/>
                      <a:pt x="2147542" y="943773"/>
                      <a:pt x="2147542" y="954117"/>
                    </a:cubicBezTo>
                    <a:cubicBezTo>
                      <a:pt x="2147542" y="964461"/>
                      <a:pt x="2138691" y="972846"/>
                      <a:pt x="2127773" y="972846"/>
                    </a:cubicBezTo>
                    <a:cubicBezTo>
                      <a:pt x="2116855" y="972846"/>
                      <a:pt x="2108004" y="964461"/>
                      <a:pt x="2108004" y="954117"/>
                    </a:cubicBezTo>
                    <a:cubicBezTo>
                      <a:pt x="2108004" y="943773"/>
                      <a:pt x="2116855" y="935388"/>
                      <a:pt x="2127773" y="935388"/>
                    </a:cubicBezTo>
                    <a:close/>
                    <a:moveTo>
                      <a:pt x="1811469" y="935387"/>
                    </a:moveTo>
                    <a:cubicBezTo>
                      <a:pt x="1823536" y="935387"/>
                      <a:pt x="1833319" y="945868"/>
                      <a:pt x="1833319" y="958798"/>
                    </a:cubicBezTo>
                    <a:cubicBezTo>
                      <a:pt x="1833319" y="971728"/>
                      <a:pt x="1823536" y="982209"/>
                      <a:pt x="1811469" y="982209"/>
                    </a:cubicBezTo>
                    <a:cubicBezTo>
                      <a:pt x="1799402" y="982209"/>
                      <a:pt x="1789619" y="971728"/>
                      <a:pt x="1789619" y="958798"/>
                    </a:cubicBezTo>
                    <a:cubicBezTo>
                      <a:pt x="1789619" y="945868"/>
                      <a:pt x="1799402" y="935387"/>
                      <a:pt x="1811469" y="935387"/>
                    </a:cubicBezTo>
                    <a:close/>
                    <a:moveTo>
                      <a:pt x="1418688" y="935387"/>
                    </a:moveTo>
                    <a:cubicBezTo>
                      <a:pt x="1418975" y="935387"/>
                      <a:pt x="1419208" y="935620"/>
                      <a:pt x="1419208" y="935907"/>
                    </a:cubicBezTo>
                    <a:cubicBezTo>
                      <a:pt x="1419208" y="936194"/>
                      <a:pt x="1418975" y="936427"/>
                      <a:pt x="1418688" y="936427"/>
                    </a:cubicBezTo>
                    <a:cubicBezTo>
                      <a:pt x="1418401" y="936427"/>
                      <a:pt x="1418168" y="936194"/>
                      <a:pt x="1418168" y="935907"/>
                    </a:cubicBezTo>
                    <a:cubicBezTo>
                      <a:pt x="1418168" y="935620"/>
                      <a:pt x="1418401" y="935387"/>
                      <a:pt x="1418688" y="935387"/>
                    </a:cubicBezTo>
                    <a:close/>
                    <a:moveTo>
                      <a:pt x="768391" y="933306"/>
                    </a:moveTo>
                    <a:cubicBezTo>
                      <a:pt x="773275" y="933306"/>
                      <a:pt x="777235" y="937266"/>
                      <a:pt x="777235" y="942150"/>
                    </a:cubicBezTo>
                    <a:cubicBezTo>
                      <a:pt x="777235" y="947034"/>
                      <a:pt x="773275" y="950994"/>
                      <a:pt x="768391" y="950994"/>
                    </a:cubicBezTo>
                    <a:cubicBezTo>
                      <a:pt x="763507" y="950994"/>
                      <a:pt x="759547" y="947034"/>
                      <a:pt x="759547" y="942150"/>
                    </a:cubicBezTo>
                    <a:cubicBezTo>
                      <a:pt x="759547" y="937266"/>
                      <a:pt x="763507" y="933306"/>
                      <a:pt x="768391" y="933306"/>
                    </a:cubicBezTo>
                    <a:close/>
                    <a:moveTo>
                      <a:pt x="1626784" y="928104"/>
                    </a:moveTo>
                    <a:cubicBezTo>
                      <a:pt x="1632818" y="928104"/>
                      <a:pt x="1637709" y="932530"/>
                      <a:pt x="1637709" y="937989"/>
                    </a:cubicBezTo>
                    <a:cubicBezTo>
                      <a:pt x="1637709" y="943448"/>
                      <a:pt x="1632818" y="947874"/>
                      <a:pt x="1626784" y="947874"/>
                    </a:cubicBezTo>
                    <a:cubicBezTo>
                      <a:pt x="1620750" y="947874"/>
                      <a:pt x="1615859" y="943448"/>
                      <a:pt x="1615859" y="937989"/>
                    </a:cubicBezTo>
                    <a:cubicBezTo>
                      <a:pt x="1615859" y="932530"/>
                      <a:pt x="1620750" y="928104"/>
                      <a:pt x="1626784" y="928104"/>
                    </a:cubicBezTo>
                    <a:close/>
                    <a:moveTo>
                      <a:pt x="508793" y="926023"/>
                    </a:moveTo>
                    <a:cubicBezTo>
                      <a:pt x="520286" y="926023"/>
                      <a:pt x="529603" y="935340"/>
                      <a:pt x="529603" y="946833"/>
                    </a:cubicBezTo>
                    <a:cubicBezTo>
                      <a:pt x="529603" y="958326"/>
                      <a:pt x="520286" y="967643"/>
                      <a:pt x="508793" y="967643"/>
                    </a:cubicBezTo>
                    <a:cubicBezTo>
                      <a:pt x="497300" y="967643"/>
                      <a:pt x="487983" y="958326"/>
                      <a:pt x="487983" y="946833"/>
                    </a:cubicBezTo>
                    <a:cubicBezTo>
                      <a:pt x="487983" y="935340"/>
                      <a:pt x="497300" y="926023"/>
                      <a:pt x="508793" y="926023"/>
                    </a:cubicBezTo>
                    <a:close/>
                    <a:moveTo>
                      <a:pt x="119134" y="926023"/>
                    </a:moveTo>
                    <a:cubicBezTo>
                      <a:pt x="120570" y="926023"/>
                      <a:pt x="121735" y="927188"/>
                      <a:pt x="121735" y="928624"/>
                    </a:cubicBezTo>
                    <a:cubicBezTo>
                      <a:pt x="121735" y="930060"/>
                      <a:pt x="120570" y="931225"/>
                      <a:pt x="119134" y="931225"/>
                    </a:cubicBezTo>
                    <a:cubicBezTo>
                      <a:pt x="117698" y="931225"/>
                      <a:pt x="116533" y="930060"/>
                      <a:pt x="116533" y="928624"/>
                    </a:cubicBezTo>
                    <a:cubicBezTo>
                      <a:pt x="116533" y="927188"/>
                      <a:pt x="117698" y="926023"/>
                      <a:pt x="119134" y="926023"/>
                    </a:cubicBezTo>
                    <a:close/>
                    <a:moveTo>
                      <a:pt x="2202167" y="920821"/>
                    </a:moveTo>
                    <a:cubicBezTo>
                      <a:pt x="2210499" y="920821"/>
                      <a:pt x="2217254" y="928042"/>
                      <a:pt x="2217254" y="936949"/>
                    </a:cubicBezTo>
                    <a:cubicBezTo>
                      <a:pt x="2217254" y="945856"/>
                      <a:pt x="2210499" y="953077"/>
                      <a:pt x="2202167" y="953077"/>
                    </a:cubicBezTo>
                    <a:cubicBezTo>
                      <a:pt x="2193835" y="953077"/>
                      <a:pt x="2187080" y="945856"/>
                      <a:pt x="2187080" y="936949"/>
                    </a:cubicBezTo>
                    <a:cubicBezTo>
                      <a:pt x="2187080" y="928042"/>
                      <a:pt x="2193835" y="920821"/>
                      <a:pt x="2202167" y="920821"/>
                    </a:cubicBezTo>
                    <a:close/>
                    <a:moveTo>
                      <a:pt x="1885343" y="915618"/>
                    </a:moveTo>
                    <a:cubicBezTo>
                      <a:pt x="1899135" y="915618"/>
                      <a:pt x="1910315" y="927264"/>
                      <a:pt x="1910315" y="941630"/>
                    </a:cubicBezTo>
                    <a:cubicBezTo>
                      <a:pt x="1910315" y="955996"/>
                      <a:pt x="1899135" y="967642"/>
                      <a:pt x="1885343" y="967642"/>
                    </a:cubicBezTo>
                    <a:cubicBezTo>
                      <a:pt x="1871551" y="967642"/>
                      <a:pt x="1860371" y="955996"/>
                      <a:pt x="1860371" y="941630"/>
                    </a:cubicBezTo>
                    <a:cubicBezTo>
                      <a:pt x="1860371" y="927264"/>
                      <a:pt x="1871551" y="915618"/>
                      <a:pt x="1885343" y="915618"/>
                    </a:cubicBezTo>
                    <a:close/>
                    <a:moveTo>
                      <a:pt x="434919" y="913537"/>
                    </a:moveTo>
                    <a:cubicBezTo>
                      <a:pt x="445263" y="913537"/>
                      <a:pt x="453648" y="921223"/>
                      <a:pt x="453648" y="930705"/>
                    </a:cubicBezTo>
                    <a:cubicBezTo>
                      <a:pt x="453648" y="940187"/>
                      <a:pt x="445263" y="947873"/>
                      <a:pt x="434919" y="947873"/>
                    </a:cubicBezTo>
                    <a:cubicBezTo>
                      <a:pt x="424575" y="947873"/>
                      <a:pt x="416190" y="940187"/>
                      <a:pt x="416190" y="930705"/>
                    </a:cubicBezTo>
                    <a:cubicBezTo>
                      <a:pt x="416190" y="921223"/>
                      <a:pt x="424575" y="913537"/>
                      <a:pt x="434919" y="913537"/>
                    </a:cubicBezTo>
                    <a:close/>
                    <a:moveTo>
                      <a:pt x="2275000" y="911456"/>
                    </a:moveTo>
                    <a:cubicBezTo>
                      <a:pt x="2281034" y="911456"/>
                      <a:pt x="2285925" y="915882"/>
                      <a:pt x="2285925" y="921341"/>
                    </a:cubicBezTo>
                    <a:cubicBezTo>
                      <a:pt x="2285925" y="926800"/>
                      <a:pt x="2281034" y="931226"/>
                      <a:pt x="2275000" y="931226"/>
                    </a:cubicBezTo>
                    <a:cubicBezTo>
                      <a:pt x="2268966" y="931226"/>
                      <a:pt x="2264075" y="926800"/>
                      <a:pt x="2264075" y="921341"/>
                    </a:cubicBezTo>
                    <a:cubicBezTo>
                      <a:pt x="2264075" y="915882"/>
                      <a:pt x="2268966" y="911456"/>
                      <a:pt x="2275000" y="911456"/>
                    </a:cubicBezTo>
                    <a:close/>
                    <a:moveTo>
                      <a:pt x="891167" y="911456"/>
                    </a:moveTo>
                    <a:cubicBezTo>
                      <a:pt x="891454" y="911456"/>
                      <a:pt x="891687" y="911689"/>
                      <a:pt x="891687" y="911976"/>
                    </a:cubicBezTo>
                    <a:cubicBezTo>
                      <a:pt x="891687" y="912263"/>
                      <a:pt x="891454" y="912496"/>
                      <a:pt x="891167" y="912496"/>
                    </a:cubicBezTo>
                    <a:cubicBezTo>
                      <a:pt x="890880" y="912496"/>
                      <a:pt x="890647" y="912263"/>
                      <a:pt x="890647" y="911976"/>
                    </a:cubicBezTo>
                    <a:cubicBezTo>
                      <a:pt x="890647" y="911689"/>
                      <a:pt x="890880" y="911456"/>
                      <a:pt x="891167" y="911456"/>
                    </a:cubicBezTo>
                    <a:close/>
                    <a:moveTo>
                      <a:pt x="46302" y="908335"/>
                    </a:moveTo>
                    <a:cubicBezTo>
                      <a:pt x="48313" y="908335"/>
                      <a:pt x="49944" y="909966"/>
                      <a:pt x="49944" y="911977"/>
                    </a:cubicBezTo>
                    <a:cubicBezTo>
                      <a:pt x="49944" y="913988"/>
                      <a:pt x="48313" y="915619"/>
                      <a:pt x="46302" y="915619"/>
                    </a:cubicBezTo>
                    <a:cubicBezTo>
                      <a:pt x="44291" y="915619"/>
                      <a:pt x="42660" y="913988"/>
                      <a:pt x="42660" y="911977"/>
                    </a:cubicBezTo>
                    <a:cubicBezTo>
                      <a:pt x="42660" y="909966"/>
                      <a:pt x="44291" y="908335"/>
                      <a:pt x="46302" y="908335"/>
                    </a:cubicBezTo>
                    <a:close/>
                    <a:moveTo>
                      <a:pt x="690356" y="906254"/>
                    </a:moveTo>
                    <a:cubicBezTo>
                      <a:pt x="699838" y="906254"/>
                      <a:pt x="707524" y="913475"/>
                      <a:pt x="707524" y="922382"/>
                    </a:cubicBezTo>
                    <a:cubicBezTo>
                      <a:pt x="707524" y="931289"/>
                      <a:pt x="699838" y="938510"/>
                      <a:pt x="690356" y="938510"/>
                    </a:cubicBezTo>
                    <a:cubicBezTo>
                      <a:pt x="680874" y="938510"/>
                      <a:pt x="673188" y="931289"/>
                      <a:pt x="673188" y="922382"/>
                    </a:cubicBezTo>
                    <a:cubicBezTo>
                      <a:pt x="673188" y="913475"/>
                      <a:pt x="680874" y="906254"/>
                      <a:pt x="690356" y="906254"/>
                    </a:cubicBezTo>
                    <a:close/>
                    <a:moveTo>
                      <a:pt x="1959736" y="901052"/>
                    </a:moveTo>
                    <a:cubicBezTo>
                      <a:pt x="1973240" y="901052"/>
                      <a:pt x="1984187" y="912232"/>
                      <a:pt x="1984187" y="926024"/>
                    </a:cubicBezTo>
                    <a:cubicBezTo>
                      <a:pt x="1984187" y="939816"/>
                      <a:pt x="1973240" y="950996"/>
                      <a:pt x="1959736" y="950996"/>
                    </a:cubicBezTo>
                    <a:cubicBezTo>
                      <a:pt x="1946232" y="950996"/>
                      <a:pt x="1935285" y="939816"/>
                      <a:pt x="1935285" y="926024"/>
                    </a:cubicBezTo>
                    <a:cubicBezTo>
                      <a:pt x="1935285" y="912232"/>
                      <a:pt x="1946232" y="901052"/>
                      <a:pt x="1959736" y="901052"/>
                    </a:cubicBezTo>
                    <a:close/>
                    <a:moveTo>
                      <a:pt x="1703779" y="901052"/>
                    </a:moveTo>
                    <a:cubicBezTo>
                      <a:pt x="1712686" y="901052"/>
                      <a:pt x="1719907" y="908738"/>
                      <a:pt x="1719907" y="918220"/>
                    </a:cubicBezTo>
                    <a:cubicBezTo>
                      <a:pt x="1719907" y="927702"/>
                      <a:pt x="1712686" y="935388"/>
                      <a:pt x="1703779" y="935388"/>
                    </a:cubicBezTo>
                    <a:cubicBezTo>
                      <a:pt x="1694872" y="935388"/>
                      <a:pt x="1687651" y="927702"/>
                      <a:pt x="1687651" y="918220"/>
                    </a:cubicBezTo>
                    <a:cubicBezTo>
                      <a:pt x="1687651" y="908738"/>
                      <a:pt x="1694872" y="901052"/>
                      <a:pt x="1703779" y="901052"/>
                    </a:cubicBezTo>
                    <a:close/>
                    <a:moveTo>
                      <a:pt x="361566" y="898971"/>
                    </a:moveTo>
                    <a:cubicBezTo>
                      <a:pt x="369898" y="898971"/>
                      <a:pt x="376653" y="905493"/>
                      <a:pt x="376653" y="913538"/>
                    </a:cubicBezTo>
                    <a:cubicBezTo>
                      <a:pt x="376653" y="921583"/>
                      <a:pt x="369898" y="928105"/>
                      <a:pt x="361566" y="928105"/>
                    </a:cubicBezTo>
                    <a:cubicBezTo>
                      <a:pt x="353234" y="928105"/>
                      <a:pt x="346479" y="921583"/>
                      <a:pt x="346479" y="913538"/>
                    </a:cubicBezTo>
                    <a:cubicBezTo>
                      <a:pt x="346479" y="905493"/>
                      <a:pt x="353234" y="898971"/>
                      <a:pt x="361566" y="898971"/>
                    </a:cubicBezTo>
                    <a:close/>
                    <a:moveTo>
                      <a:pt x="2348353" y="898970"/>
                    </a:moveTo>
                    <a:cubicBezTo>
                      <a:pt x="2351226" y="898970"/>
                      <a:pt x="2353556" y="901067"/>
                      <a:pt x="2353556" y="903653"/>
                    </a:cubicBezTo>
                    <a:cubicBezTo>
                      <a:pt x="2353556" y="906240"/>
                      <a:pt x="2351226" y="908337"/>
                      <a:pt x="2348353" y="908337"/>
                    </a:cubicBezTo>
                    <a:cubicBezTo>
                      <a:pt x="2345481" y="908337"/>
                      <a:pt x="2343151" y="906240"/>
                      <a:pt x="2343151" y="903653"/>
                    </a:cubicBezTo>
                    <a:cubicBezTo>
                      <a:pt x="2343151" y="901067"/>
                      <a:pt x="2345481" y="898970"/>
                      <a:pt x="2348353" y="898970"/>
                    </a:cubicBezTo>
                    <a:close/>
                    <a:moveTo>
                      <a:pt x="2034131" y="886485"/>
                    </a:moveTo>
                    <a:cubicBezTo>
                      <a:pt x="2046198" y="886485"/>
                      <a:pt x="2055981" y="896500"/>
                      <a:pt x="2055981" y="908855"/>
                    </a:cubicBezTo>
                    <a:cubicBezTo>
                      <a:pt x="2055981" y="921210"/>
                      <a:pt x="2046198" y="931225"/>
                      <a:pt x="2034131" y="931225"/>
                    </a:cubicBezTo>
                    <a:cubicBezTo>
                      <a:pt x="2022064" y="931225"/>
                      <a:pt x="2012281" y="921210"/>
                      <a:pt x="2012281" y="908855"/>
                    </a:cubicBezTo>
                    <a:cubicBezTo>
                      <a:pt x="2012281" y="896500"/>
                      <a:pt x="2022064" y="886485"/>
                      <a:pt x="2034131" y="886485"/>
                    </a:cubicBezTo>
                    <a:close/>
                    <a:moveTo>
                      <a:pt x="287172" y="886485"/>
                    </a:moveTo>
                    <a:cubicBezTo>
                      <a:pt x="294068" y="886485"/>
                      <a:pt x="299658" y="891376"/>
                      <a:pt x="299658" y="897410"/>
                    </a:cubicBezTo>
                    <a:cubicBezTo>
                      <a:pt x="299658" y="903444"/>
                      <a:pt x="294068" y="908335"/>
                      <a:pt x="287172" y="908335"/>
                    </a:cubicBezTo>
                    <a:cubicBezTo>
                      <a:pt x="280276" y="908335"/>
                      <a:pt x="274686" y="903444"/>
                      <a:pt x="274686" y="897410"/>
                    </a:cubicBezTo>
                    <a:cubicBezTo>
                      <a:pt x="274686" y="891376"/>
                      <a:pt x="280276" y="886485"/>
                      <a:pt x="287172" y="886485"/>
                    </a:cubicBezTo>
                    <a:close/>
                    <a:moveTo>
                      <a:pt x="809491" y="881282"/>
                    </a:moveTo>
                    <a:cubicBezTo>
                      <a:pt x="813514" y="881282"/>
                      <a:pt x="816775" y="884543"/>
                      <a:pt x="816775" y="888566"/>
                    </a:cubicBezTo>
                    <a:cubicBezTo>
                      <a:pt x="816775" y="892589"/>
                      <a:pt x="813514" y="895850"/>
                      <a:pt x="809491" y="895850"/>
                    </a:cubicBezTo>
                    <a:cubicBezTo>
                      <a:pt x="805468" y="895850"/>
                      <a:pt x="802207" y="892589"/>
                      <a:pt x="802207" y="888566"/>
                    </a:cubicBezTo>
                    <a:cubicBezTo>
                      <a:pt x="802207" y="884543"/>
                      <a:pt x="805468" y="881282"/>
                      <a:pt x="809491" y="881282"/>
                    </a:cubicBezTo>
                    <a:close/>
                    <a:moveTo>
                      <a:pt x="614401" y="881282"/>
                    </a:moveTo>
                    <a:cubicBezTo>
                      <a:pt x="626756" y="881282"/>
                      <a:pt x="636771" y="891297"/>
                      <a:pt x="636771" y="903652"/>
                    </a:cubicBezTo>
                    <a:cubicBezTo>
                      <a:pt x="636771" y="916007"/>
                      <a:pt x="626756" y="926022"/>
                      <a:pt x="614401" y="926022"/>
                    </a:cubicBezTo>
                    <a:cubicBezTo>
                      <a:pt x="602046" y="926022"/>
                      <a:pt x="592031" y="916007"/>
                      <a:pt x="592031" y="903652"/>
                    </a:cubicBezTo>
                    <a:cubicBezTo>
                      <a:pt x="592031" y="891297"/>
                      <a:pt x="602046" y="881282"/>
                      <a:pt x="614401" y="881282"/>
                    </a:cubicBezTo>
                    <a:close/>
                    <a:moveTo>
                      <a:pt x="1780775" y="876080"/>
                    </a:moveTo>
                    <a:cubicBezTo>
                      <a:pt x="1793705" y="876080"/>
                      <a:pt x="1804186" y="886561"/>
                      <a:pt x="1804186" y="899491"/>
                    </a:cubicBezTo>
                    <a:cubicBezTo>
                      <a:pt x="1804186" y="912421"/>
                      <a:pt x="1793705" y="922902"/>
                      <a:pt x="1780775" y="922902"/>
                    </a:cubicBezTo>
                    <a:cubicBezTo>
                      <a:pt x="1767845" y="922902"/>
                      <a:pt x="1757364" y="912421"/>
                      <a:pt x="1757364" y="899491"/>
                    </a:cubicBezTo>
                    <a:cubicBezTo>
                      <a:pt x="1757364" y="886561"/>
                      <a:pt x="1767845" y="876080"/>
                      <a:pt x="1780775" y="876080"/>
                    </a:cubicBezTo>
                    <a:close/>
                    <a:moveTo>
                      <a:pt x="1585165" y="876080"/>
                    </a:moveTo>
                    <a:cubicBezTo>
                      <a:pt x="1590049" y="876080"/>
                      <a:pt x="1594009" y="880040"/>
                      <a:pt x="1594009" y="884924"/>
                    </a:cubicBezTo>
                    <a:cubicBezTo>
                      <a:pt x="1594009" y="889808"/>
                      <a:pt x="1590049" y="893768"/>
                      <a:pt x="1585165" y="893768"/>
                    </a:cubicBezTo>
                    <a:cubicBezTo>
                      <a:pt x="1580281" y="893768"/>
                      <a:pt x="1576321" y="889808"/>
                      <a:pt x="1576321" y="884924"/>
                    </a:cubicBezTo>
                    <a:cubicBezTo>
                      <a:pt x="1576321" y="880040"/>
                      <a:pt x="1580281" y="876080"/>
                      <a:pt x="1585165" y="876080"/>
                    </a:cubicBezTo>
                    <a:close/>
                    <a:moveTo>
                      <a:pt x="2106964" y="870878"/>
                    </a:moveTo>
                    <a:cubicBezTo>
                      <a:pt x="2117308" y="870878"/>
                      <a:pt x="2125693" y="879962"/>
                      <a:pt x="2125693" y="891168"/>
                    </a:cubicBezTo>
                    <a:cubicBezTo>
                      <a:pt x="2125693" y="902374"/>
                      <a:pt x="2117308" y="911458"/>
                      <a:pt x="2106964" y="911458"/>
                    </a:cubicBezTo>
                    <a:cubicBezTo>
                      <a:pt x="2096620" y="911458"/>
                      <a:pt x="2088235" y="902374"/>
                      <a:pt x="2088235" y="891168"/>
                    </a:cubicBezTo>
                    <a:cubicBezTo>
                      <a:pt x="2088235" y="879962"/>
                      <a:pt x="2096620" y="870878"/>
                      <a:pt x="2106964" y="870878"/>
                    </a:cubicBezTo>
                    <a:close/>
                    <a:moveTo>
                      <a:pt x="212778" y="870878"/>
                    </a:moveTo>
                    <a:cubicBezTo>
                      <a:pt x="218237" y="870878"/>
                      <a:pt x="222663" y="875304"/>
                      <a:pt x="222663" y="880763"/>
                    </a:cubicBezTo>
                    <a:cubicBezTo>
                      <a:pt x="222663" y="886222"/>
                      <a:pt x="218237" y="890648"/>
                      <a:pt x="212778" y="890648"/>
                    </a:cubicBezTo>
                    <a:cubicBezTo>
                      <a:pt x="207319" y="890648"/>
                      <a:pt x="202893" y="886222"/>
                      <a:pt x="202893" y="880763"/>
                    </a:cubicBezTo>
                    <a:cubicBezTo>
                      <a:pt x="202893" y="875304"/>
                      <a:pt x="207319" y="870878"/>
                      <a:pt x="212778" y="870878"/>
                    </a:cubicBezTo>
                    <a:close/>
                    <a:moveTo>
                      <a:pt x="1448863" y="866716"/>
                    </a:moveTo>
                    <a:cubicBezTo>
                      <a:pt x="1449725" y="866716"/>
                      <a:pt x="1450424" y="867182"/>
                      <a:pt x="1450424" y="867757"/>
                    </a:cubicBezTo>
                    <a:cubicBezTo>
                      <a:pt x="1450424" y="868332"/>
                      <a:pt x="1449725" y="868798"/>
                      <a:pt x="1448863" y="868798"/>
                    </a:cubicBezTo>
                    <a:cubicBezTo>
                      <a:pt x="1448001" y="868798"/>
                      <a:pt x="1447302" y="868332"/>
                      <a:pt x="1447302" y="867757"/>
                    </a:cubicBezTo>
                    <a:cubicBezTo>
                      <a:pt x="1447302" y="867182"/>
                      <a:pt x="1448001" y="866716"/>
                      <a:pt x="1448863" y="866716"/>
                    </a:cubicBezTo>
                    <a:close/>
                    <a:moveTo>
                      <a:pt x="538446" y="866716"/>
                    </a:moveTo>
                    <a:cubicBezTo>
                      <a:pt x="550226" y="866716"/>
                      <a:pt x="559776" y="876033"/>
                      <a:pt x="559776" y="887526"/>
                    </a:cubicBezTo>
                    <a:cubicBezTo>
                      <a:pt x="559776" y="899019"/>
                      <a:pt x="550226" y="908336"/>
                      <a:pt x="538446" y="908336"/>
                    </a:cubicBezTo>
                    <a:cubicBezTo>
                      <a:pt x="526666" y="908336"/>
                      <a:pt x="517116" y="899019"/>
                      <a:pt x="517116" y="887526"/>
                    </a:cubicBezTo>
                    <a:cubicBezTo>
                      <a:pt x="517116" y="876033"/>
                      <a:pt x="526666" y="866716"/>
                      <a:pt x="538446" y="866716"/>
                    </a:cubicBezTo>
                    <a:close/>
                    <a:moveTo>
                      <a:pt x="2180317" y="863595"/>
                    </a:moveTo>
                    <a:cubicBezTo>
                      <a:pt x="2185776" y="863595"/>
                      <a:pt x="2190202" y="868021"/>
                      <a:pt x="2190202" y="873480"/>
                    </a:cubicBezTo>
                    <a:cubicBezTo>
                      <a:pt x="2190202" y="878939"/>
                      <a:pt x="2185776" y="883365"/>
                      <a:pt x="2180317" y="883365"/>
                    </a:cubicBezTo>
                    <a:cubicBezTo>
                      <a:pt x="2174858" y="883365"/>
                      <a:pt x="2170432" y="878939"/>
                      <a:pt x="2170432" y="873480"/>
                    </a:cubicBezTo>
                    <a:cubicBezTo>
                      <a:pt x="2170432" y="868021"/>
                      <a:pt x="2174858" y="863595"/>
                      <a:pt x="2180317" y="863595"/>
                    </a:cubicBezTo>
                    <a:close/>
                    <a:moveTo>
                      <a:pt x="140465" y="859433"/>
                    </a:moveTo>
                    <a:cubicBezTo>
                      <a:pt x="143912" y="859433"/>
                      <a:pt x="146708" y="861530"/>
                      <a:pt x="146708" y="864115"/>
                    </a:cubicBezTo>
                    <a:cubicBezTo>
                      <a:pt x="146708" y="866700"/>
                      <a:pt x="143912" y="868797"/>
                      <a:pt x="140465" y="868797"/>
                    </a:cubicBezTo>
                    <a:cubicBezTo>
                      <a:pt x="137018" y="868797"/>
                      <a:pt x="134222" y="866700"/>
                      <a:pt x="134222" y="864115"/>
                    </a:cubicBezTo>
                    <a:cubicBezTo>
                      <a:pt x="134222" y="861530"/>
                      <a:pt x="137018" y="859433"/>
                      <a:pt x="140465" y="859433"/>
                    </a:cubicBezTo>
                    <a:close/>
                    <a:moveTo>
                      <a:pt x="1856210" y="854230"/>
                    </a:moveTo>
                    <a:cubicBezTo>
                      <a:pt x="1871151" y="854230"/>
                      <a:pt x="1883263" y="866342"/>
                      <a:pt x="1883263" y="881283"/>
                    </a:cubicBezTo>
                    <a:cubicBezTo>
                      <a:pt x="1883263" y="896224"/>
                      <a:pt x="1871151" y="908336"/>
                      <a:pt x="1856210" y="908336"/>
                    </a:cubicBezTo>
                    <a:cubicBezTo>
                      <a:pt x="1841269" y="908336"/>
                      <a:pt x="1829157" y="896224"/>
                      <a:pt x="1829157" y="881283"/>
                    </a:cubicBezTo>
                    <a:cubicBezTo>
                      <a:pt x="1829157" y="866342"/>
                      <a:pt x="1841269" y="854230"/>
                      <a:pt x="1856210" y="854230"/>
                    </a:cubicBezTo>
                    <a:close/>
                    <a:moveTo>
                      <a:pt x="729373" y="854230"/>
                    </a:moveTo>
                    <a:cubicBezTo>
                      <a:pt x="736843" y="854230"/>
                      <a:pt x="742899" y="860286"/>
                      <a:pt x="742899" y="867756"/>
                    </a:cubicBezTo>
                    <a:cubicBezTo>
                      <a:pt x="742899" y="875226"/>
                      <a:pt x="736843" y="881282"/>
                      <a:pt x="729373" y="881282"/>
                    </a:cubicBezTo>
                    <a:cubicBezTo>
                      <a:pt x="721903" y="881282"/>
                      <a:pt x="715847" y="875226"/>
                      <a:pt x="715847" y="867756"/>
                    </a:cubicBezTo>
                    <a:cubicBezTo>
                      <a:pt x="715847" y="860286"/>
                      <a:pt x="721903" y="854230"/>
                      <a:pt x="729373" y="854230"/>
                    </a:cubicBezTo>
                    <a:close/>
                    <a:moveTo>
                      <a:pt x="461452" y="854230"/>
                    </a:moveTo>
                    <a:cubicBezTo>
                      <a:pt x="470359" y="854230"/>
                      <a:pt x="477580" y="861451"/>
                      <a:pt x="477580" y="870358"/>
                    </a:cubicBezTo>
                    <a:cubicBezTo>
                      <a:pt x="477580" y="879265"/>
                      <a:pt x="470359" y="886486"/>
                      <a:pt x="461452" y="886486"/>
                    </a:cubicBezTo>
                    <a:cubicBezTo>
                      <a:pt x="452545" y="886486"/>
                      <a:pt x="445324" y="879265"/>
                      <a:pt x="445324" y="870358"/>
                    </a:cubicBezTo>
                    <a:cubicBezTo>
                      <a:pt x="445324" y="861451"/>
                      <a:pt x="452545" y="854230"/>
                      <a:pt x="461452" y="854230"/>
                    </a:cubicBezTo>
                    <a:close/>
                    <a:moveTo>
                      <a:pt x="2254190" y="851109"/>
                    </a:moveTo>
                    <a:cubicBezTo>
                      <a:pt x="2256775" y="851109"/>
                      <a:pt x="2258872" y="853439"/>
                      <a:pt x="2258872" y="856311"/>
                    </a:cubicBezTo>
                    <a:cubicBezTo>
                      <a:pt x="2258872" y="859184"/>
                      <a:pt x="2256775" y="861514"/>
                      <a:pt x="2254190" y="861514"/>
                    </a:cubicBezTo>
                    <a:cubicBezTo>
                      <a:pt x="2251605" y="861514"/>
                      <a:pt x="2249508" y="859184"/>
                      <a:pt x="2249508" y="856311"/>
                    </a:cubicBezTo>
                    <a:cubicBezTo>
                      <a:pt x="2249508" y="853439"/>
                      <a:pt x="2251605" y="851109"/>
                      <a:pt x="2254190" y="851109"/>
                    </a:cubicBezTo>
                    <a:close/>
                    <a:moveTo>
                      <a:pt x="1665281" y="849028"/>
                    </a:moveTo>
                    <a:cubicBezTo>
                      <a:pt x="1673613" y="849028"/>
                      <a:pt x="1680368" y="855783"/>
                      <a:pt x="1680368" y="864115"/>
                    </a:cubicBezTo>
                    <a:cubicBezTo>
                      <a:pt x="1680368" y="872447"/>
                      <a:pt x="1673613" y="879202"/>
                      <a:pt x="1665281" y="879202"/>
                    </a:cubicBezTo>
                    <a:cubicBezTo>
                      <a:pt x="1656949" y="879202"/>
                      <a:pt x="1650194" y="872447"/>
                      <a:pt x="1650194" y="864115"/>
                    </a:cubicBezTo>
                    <a:cubicBezTo>
                      <a:pt x="1650194" y="855783"/>
                      <a:pt x="1656949" y="849028"/>
                      <a:pt x="1665281" y="849028"/>
                    </a:cubicBezTo>
                    <a:close/>
                    <a:moveTo>
                      <a:pt x="67111" y="843826"/>
                    </a:moveTo>
                    <a:cubicBezTo>
                      <a:pt x="68548" y="843826"/>
                      <a:pt x="69713" y="844991"/>
                      <a:pt x="69713" y="846428"/>
                    </a:cubicBezTo>
                    <a:cubicBezTo>
                      <a:pt x="69713" y="847865"/>
                      <a:pt x="68548" y="849030"/>
                      <a:pt x="67111" y="849030"/>
                    </a:cubicBezTo>
                    <a:cubicBezTo>
                      <a:pt x="65674" y="849030"/>
                      <a:pt x="64509" y="847865"/>
                      <a:pt x="64509" y="846428"/>
                    </a:cubicBezTo>
                    <a:cubicBezTo>
                      <a:pt x="64509" y="844991"/>
                      <a:pt x="65674" y="843826"/>
                      <a:pt x="67111" y="843826"/>
                    </a:cubicBezTo>
                    <a:close/>
                    <a:moveTo>
                      <a:pt x="387578" y="839664"/>
                    </a:moveTo>
                    <a:cubicBezTo>
                      <a:pt x="395336" y="839664"/>
                      <a:pt x="401625" y="845720"/>
                      <a:pt x="401625" y="853190"/>
                    </a:cubicBezTo>
                    <a:cubicBezTo>
                      <a:pt x="401625" y="860660"/>
                      <a:pt x="395336" y="866716"/>
                      <a:pt x="387578" y="866716"/>
                    </a:cubicBezTo>
                    <a:cubicBezTo>
                      <a:pt x="379820" y="866716"/>
                      <a:pt x="373531" y="860660"/>
                      <a:pt x="373531" y="853190"/>
                    </a:cubicBezTo>
                    <a:cubicBezTo>
                      <a:pt x="373531" y="845720"/>
                      <a:pt x="379820" y="839664"/>
                      <a:pt x="387578" y="839664"/>
                    </a:cubicBezTo>
                    <a:close/>
                    <a:moveTo>
                      <a:pt x="1931644" y="839663"/>
                    </a:moveTo>
                    <a:cubicBezTo>
                      <a:pt x="1944574" y="839663"/>
                      <a:pt x="1955055" y="850610"/>
                      <a:pt x="1955055" y="864114"/>
                    </a:cubicBezTo>
                    <a:cubicBezTo>
                      <a:pt x="1955055" y="877618"/>
                      <a:pt x="1944574" y="888565"/>
                      <a:pt x="1931644" y="888565"/>
                    </a:cubicBezTo>
                    <a:cubicBezTo>
                      <a:pt x="1918714" y="888565"/>
                      <a:pt x="1908233" y="877618"/>
                      <a:pt x="1908233" y="864114"/>
                    </a:cubicBezTo>
                    <a:cubicBezTo>
                      <a:pt x="1908233" y="850610"/>
                      <a:pt x="1918714" y="839663"/>
                      <a:pt x="1931644" y="839663"/>
                    </a:cubicBezTo>
                    <a:close/>
                    <a:moveTo>
                      <a:pt x="2328066" y="836542"/>
                    </a:moveTo>
                    <a:cubicBezTo>
                      <a:pt x="2329503" y="836542"/>
                      <a:pt x="2330668" y="837707"/>
                      <a:pt x="2330668" y="839144"/>
                    </a:cubicBezTo>
                    <a:cubicBezTo>
                      <a:pt x="2330668" y="840581"/>
                      <a:pt x="2329503" y="841746"/>
                      <a:pt x="2328066" y="841746"/>
                    </a:cubicBezTo>
                    <a:cubicBezTo>
                      <a:pt x="2326629" y="841746"/>
                      <a:pt x="2325464" y="840581"/>
                      <a:pt x="2325464" y="839144"/>
                    </a:cubicBezTo>
                    <a:cubicBezTo>
                      <a:pt x="2325464" y="837707"/>
                      <a:pt x="2326629" y="836542"/>
                      <a:pt x="2328066" y="836542"/>
                    </a:cubicBezTo>
                    <a:close/>
                    <a:moveTo>
                      <a:pt x="1536783" y="834461"/>
                    </a:moveTo>
                    <a:cubicBezTo>
                      <a:pt x="1539655" y="834461"/>
                      <a:pt x="1541985" y="836092"/>
                      <a:pt x="1541985" y="838103"/>
                    </a:cubicBezTo>
                    <a:cubicBezTo>
                      <a:pt x="1541985" y="840115"/>
                      <a:pt x="1539655" y="841745"/>
                      <a:pt x="1536783" y="841745"/>
                    </a:cubicBezTo>
                    <a:cubicBezTo>
                      <a:pt x="1533910" y="841745"/>
                      <a:pt x="1531580" y="840115"/>
                      <a:pt x="1531580" y="838103"/>
                    </a:cubicBezTo>
                    <a:cubicBezTo>
                      <a:pt x="1531580" y="836092"/>
                      <a:pt x="1533910" y="834461"/>
                      <a:pt x="1536783" y="834461"/>
                    </a:cubicBezTo>
                    <a:close/>
                    <a:moveTo>
                      <a:pt x="856312" y="834461"/>
                    </a:moveTo>
                    <a:cubicBezTo>
                      <a:pt x="860335" y="834461"/>
                      <a:pt x="863596" y="837722"/>
                      <a:pt x="863596" y="841745"/>
                    </a:cubicBezTo>
                    <a:cubicBezTo>
                      <a:pt x="863596" y="845768"/>
                      <a:pt x="860335" y="849029"/>
                      <a:pt x="856312" y="849029"/>
                    </a:cubicBezTo>
                    <a:cubicBezTo>
                      <a:pt x="852289" y="849029"/>
                      <a:pt x="849028" y="845768"/>
                      <a:pt x="849028" y="841745"/>
                    </a:cubicBezTo>
                    <a:cubicBezTo>
                      <a:pt x="849028" y="837722"/>
                      <a:pt x="852289" y="834461"/>
                      <a:pt x="856312" y="834461"/>
                    </a:cubicBezTo>
                    <a:close/>
                    <a:moveTo>
                      <a:pt x="2007078" y="827178"/>
                    </a:moveTo>
                    <a:cubicBezTo>
                      <a:pt x="2017996" y="827178"/>
                      <a:pt x="2026847" y="836029"/>
                      <a:pt x="2026847" y="846947"/>
                    </a:cubicBezTo>
                    <a:cubicBezTo>
                      <a:pt x="2026847" y="857865"/>
                      <a:pt x="2017996" y="866716"/>
                      <a:pt x="2007078" y="866716"/>
                    </a:cubicBezTo>
                    <a:cubicBezTo>
                      <a:pt x="1996160" y="866716"/>
                      <a:pt x="1987309" y="857865"/>
                      <a:pt x="1987309" y="846947"/>
                    </a:cubicBezTo>
                    <a:cubicBezTo>
                      <a:pt x="1987309" y="836029"/>
                      <a:pt x="1996160" y="827178"/>
                      <a:pt x="2007078" y="827178"/>
                    </a:cubicBezTo>
                    <a:close/>
                    <a:moveTo>
                      <a:pt x="649777" y="827178"/>
                    </a:moveTo>
                    <a:cubicBezTo>
                      <a:pt x="661557" y="827178"/>
                      <a:pt x="671107" y="836495"/>
                      <a:pt x="671107" y="847988"/>
                    </a:cubicBezTo>
                    <a:cubicBezTo>
                      <a:pt x="671107" y="859481"/>
                      <a:pt x="661557" y="868798"/>
                      <a:pt x="649777" y="868798"/>
                    </a:cubicBezTo>
                    <a:cubicBezTo>
                      <a:pt x="637997" y="868798"/>
                      <a:pt x="628447" y="859481"/>
                      <a:pt x="628447" y="847988"/>
                    </a:cubicBezTo>
                    <a:cubicBezTo>
                      <a:pt x="628447" y="836495"/>
                      <a:pt x="637997" y="827178"/>
                      <a:pt x="649777" y="827178"/>
                    </a:cubicBezTo>
                    <a:close/>
                    <a:moveTo>
                      <a:pt x="313704" y="824057"/>
                    </a:moveTo>
                    <a:cubicBezTo>
                      <a:pt x="319738" y="824057"/>
                      <a:pt x="324629" y="829181"/>
                      <a:pt x="324629" y="835502"/>
                    </a:cubicBezTo>
                    <a:cubicBezTo>
                      <a:pt x="324629" y="841823"/>
                      <a:pt x="319738" y="846947"/>
                      <a:pt x="313704" y="846947"/>
                    </a:cubicBezTo>
                    <a:cubicBezTo>
                      <a:pt x="307670" y="846947"/>
                      <a:pt x="302779" y="841823"/>
                      <a:pt x="302779" y="835502"/>
                    </a:cubicBezTo>
                    <a:cubicBezTo>
                      <a:pt x="302779" y="829181"/>
                      <a:pt x="307670" y="824057"/>
                      <a:pt x="313704" y="824057"/>
                    </a:cubicBezTo>
                    <a:close/>
                    <a:moveTo>
                      <a:pt x="1743318" y="821975"/>
                    </a:moveTo>
                    <a:cubicBezTo>
                      <a:pt x="1755098" y="821975"/>
                      <a:pt x="1764648" y="831292"/>
                      <a:pt x="1764648" y="842785"/>
                    </a:cubicBezTo>
                    <a:cubicBezTo>
                      <a:pt x="1764648" y="854278"/>
                      <a:pt x="1755098" y="863595"/>
                      <a:pt x="1743318" y="863595"/>
                    </a:cubicBezTo>
                    <a:cubicBezTo>
                      <a:pt x="1731538" y="863595"/>
                      <a:pt x="1721988" y="854278"/>
                      <a:pt x="1721988" y="842785"/>
                    </a:cubicBezTo>
                    <a:cubicBezTo>
                      <a:pt x="1721988" y="831292"/>
                      <a:pt x="1731538" y="821975"/>
                      <a:pt x="1743318" y="821975"/>
                    </a:cubicBezTo>
                    <a:close/>
                    <a:moveTo>
                      <a:pt x="2080952" y="811571"/>
                    </a:moveTo>
                    <a:cubicBezTo>
                      <a:pt x="2088997" y="811571"/>
                      <a:pt x="2095519" y="818792"/>
                      <a:pt x="2095519" y="827699"/>
                    </a:cubicBezTo>
                    <a:cubicBezTo>
                      <a:pt x="2095519" y="836606"/>
                      <a:pt x="2088997" y="843827"/>
                      <a:pt x="2080952" y="843827"/>
                    </a:cubicBezTo>
                    <a:cubicBezTo>
                      <a:pt x="2072907" y="843827"/>
                      <a:pt x="2066385" y="836606"/>
                      <a:pt x="2066385" y="827699"/>
                    </a:cubicBezTo>
                    <a:cubicBezTo>
                      <a:pt x="2066385" y="818792"/>
                      <a:pt x="2072907" y="811571"/>
                      <a:pt x="2080952" y="811571"/>
                    </a:cubicBezTo>
                    <a:close/>
                    <a:moveTo>
                      <a:pt x="1063886" y="809490"/>
                    </a:moveTo>
                    <a:cubicBezTo>
                      <a:pt x="1065322" y="809490"/>
                      <a:pt x="1066487" y="809956"/>
                      <a:pt x="1066487" y="810531"/>
                    </a:cubicBezTo>
                    <a:cubicBezTo>
                      <a:pt x="1066487" y="811106"/>
                      <a:pt x="1065322" y="811572"/>
                      <a:pt x="1063886" y="811572"/>
                    </a:cubicBezTo>
                    <a:cubicBezTo>
                      <a:pt x="1062450" y="811572"/>
                      <a:pt x="1061285" y="811106"/>
                      <a:pt x="1061285" y="810531"/>
                    </a:cubicBezTo>
                    <a:cubicBezTo>
                      <a:pt x="1061285" y="809956"/>
                      <a:pt x="1062450" y="809490"/>
                      <a:pt x="1063886" y="809490"/>
                    </a:cubicBezTo>
                    <a:close/>
                    <a:moveTo>
                      <a:pt x="239310" y="809490"/>
                    </a:moveTo>
                    <a:cubicBezTo>
                      <a:pt x="243907" y="809490"/>
                      <a:pt x="247634" y="813450"/>
                      <a:pt x="247634" y="818334"/>
                    </a:cubicBezTo>
                    <a:cubicBezTo>
                      <a:pt x="247634" y="823218"/>
                      <a:pt x="243907" y="827178"/>
                      <a:pt x="239310" y="827178"/>
                    </a:cubicBezTo>
                    <a:cubicBezTo>
                      <a:pt x="234713" y="827178"/>
                      <a:pt x="230986" y="823218"/>
                      <a:pt x="230986" y="818334"/>
                    </a:cubicBezTo>
                    <a:cubicBezTo>
                      <a:pt x="230986" y="813450"/>
                      <a:pt x="234713" y="809490"/>
                      <a:pt x="239310" y="809490"/>
                    </a:cubicBezTo>
                    <a:close/>
                    <a:moveTo>
                      <a:pt x="1329207" y="807409"/>
                    </a:moveTo>
                    <a:cubicBezTo>
                      <a:pt x="1330643" y="807409"/>
                      <a:pt x="1331808" y="808341"/>
                      <a:pt x="1331808" y="809490"/>
                    </a:cubicBezTo>
                    <a:cubicBezTo>
                      <a:pt x="1331808" y="810639"/>
                      <a:pt x="1330643" y="811571"/>
                      <a:pt x="1329207" y="811571"/>
                    </a:cubicBezTo>
                    <a:cubicBezTo>
                      <a:pt x="1327771" y="811571"/>
                      <a:pt x="1326606" y="810639"/>
                      <a:pt x="1326606" y="809490"/>
                    </a:cubicBezTo>
                    <a:cubicBezTo>
                      <a:pt x="1326606" y="808341"/>
                      <a:pt x="1327771" y="807409"/>
                      <a:pt x="1329207" y="807409"/>
                    </a:cubicBezTo>
                    <a:close/>
                    <a:moveTo>
                      <a:pt x="572782" y="804287"/>
                    </a:moveTo>
                    <a:cubicBezTo>
                      <a:pt x="585712" y="804287"/>
                      <a:pt x="596193" y="814768"/>
                      <a:pt x="596193" y="827698"/>
                    </a:cubicBezTo>
                    <a:cubicBezTo>
                      <a:pt x="596193" y="840628"/>
                      <a:pt x="585712" y="851109"/>
                      <a:pt x="572782" y="851109"/>
                    </a:cubicBezTo>
                    <a:cubicBezTo>
                      <a:pt x="559852" y="851109"/>
                      <a:pt x="549371" y="840628"/>
                      <a:pt x="549371" y="827698"/>
                    </a:cubicBezTo>
                    <a:cubicBezTo>
                      <a:pt x="549371" y="814768"/>
                      <a:pt x="559852" y="804287"/>
                      <a:pt x="572782" y="804287"/>
                    </a:cubicBezTo>
                    <a:close/>
                    <a:moveTo>
                      <a:pt x="2155346" y="802207"/>
                    </a:moveTo>
                    <a:cubicBezTo>
                      <a:pt x="2160805" y="802207"/>
                      <a:pt x="2165231" y="806633"/>
                      <a:pt x="2165231" y="812092"/>
                    </a:cubicBezTo>
                    <a:cubicBezTo>
                      <a:pt x="2165231" y="817551"/>
                      <a:pt x="2160805" y="821977"/>
                      <a:pt x="2155346" y="821977"/>
                    </a:cubicBezTo>
                    <a:cubicBezTo>
                      <a:pt x="2149887" y="821977"/>
                      <a:pt x="2145461" y="817551"/>
                      <a:pt x="2145461" y="812092"/>
                    </a:cubicBezTo>
                    <a:cubicBezTo>
                      <a:pt x="2145461" y="806633"/>
                      <a:pt x="2149887" y="802207"/>
                      <a:pt x="2155346" y="802207"/>
                    </a:cubicBezTo>
                    <a:close/>
                    <a:moveTo>
                      <a:pt x="773594" y="802206"/>
                    </a:moveTo>
                    <a:cubicBezTo>
                      <a:pt x="781352" y="802206"/>
                      <a:pt x="787641" y="808728"/>
                      <a:pt x="787641" y="816773"/>
                    </a:cubicBezTo>
                    <a:cubicBezTo>
                      <a:pt x="787641" y="824818"/>
                      <a:pt x="781352" y="831340"/>
                      <a:pt x="773594" y="831340"/>
                    </a:cubicBezTo>
                    <a:cubicBezTo>
                      <a:pt x="765836" y="831340"/>
                      <a:pt x="759547" y="824818"/>
                      <a:pt x="759547" y="816773"/>
                    </a:cubicBezTo>
                    <a:cubicBezTo>
                      <a:pt x="759547" y="808728"/>
                      <a:pt x="765836" y="802206"/>
                      <a:pt x="773594" y="802206"/>
                    </a:cubicBezTo>
                    <a:close/>
                    <a:moveTo>
                      <a:pt x="1821354" y="797004"/>
                    </a:moveTo>
                    <a:cubicBezTo>
                      <a:pt x="1836582" y="797004"/>
                      <a:pt x="1848927" y="809116"/>
                      <a:pt x="1848927" y="824057"/>
                    </a:cubicBezTo>
                    <a:cubicBezTo>
                      <a:pt x="1848927" y="838998"/>
                      <a:pt x="1836582" y="851110"/>
                      <a:pt x="1821354" y="851110"/>
                    </a:cubicBezTo>
                    <a:cubicBezTo>
                      <a:pt x="1806126" y="851110"/>
                      <a:pt x="1793781" y="838998"/>
                      <a:pt x="1793781" y="824057"/>
                    </a:cubicBezTo>
                    <a:cubicBezTo>
                      <a:pt x="1793781" y="809116"/>
                      <a:pt x="1806126" y="797004"/>
                      <a:pt x="1821354" y="797004"/>
                    </a:cubicBezTo>
                    <a:close/>
                    <a:moveTo>
                      <a:pt x="1619501" y="797004"/>
                    </a:moveTo>
                    <a:cubicBezTo>
                      <a:pt x="1628408" y="797004"/>
                      <a:pt x="1635629" y="804225"/>
                      <a:pt x="1635629" y="813132"/>
                    </a:cubicBezTo>
                    <a:cubicBezTo>
                      <a:pt x="1635629" y="822039"/>
                      <a:pt x="1628408" y="829260"/>
                      <a:pt x="1619501" y="829260"/>
                    </a:cubicBezTo>
                    <a:cubicBezTo>
                      <a:pt x="1610594" y="829260"/>
                      <a:pt x="1603373" y="822039"/>
                      <a:pt x="1603373" y="813132"/>
                    </a:cubicBezTo>
                    <a:cubicBezTo>
                      <a:pt x="1603373" y="804225"/>
                      <a:pt x="1610594" y="797004"/>
                      <a:pt x="1619501" y="797004"/>
                    </a:cubicBezTo>
                    <a:close/>
                    <a:moveTo>
                      <a:pt x="164916" y="797004"/>
                    </a:moveTo>
                    <a:cubicBezTo>
                      <a:pt x="166928" y="797004"/>
                      <a:pt x="168558" y="799334"/>
                      <a:pt x="168558" y="802206"/>
                    </a:cubicBezTo>
                    <a:cubicBezTo>
                      <a:pt x="168558" y="805079"/>
                      <a:pt x="166928" y="807409"/>
                      <a:pt x="164916" y="807409"/>
                    </a:cubicBezTo>
                    <a:cubicBezTo>
                      <a:pt x="162905" y="807409"/>
                      <a:pt x="161274" y="805079"/>
                      <a:pt x="161274" y="802206"/>
                    </a:cubicBezTo>
                    <a:cubicBezTo>
                      <a:pt x="161274" y="799334"/>
                      <a:pt x="162905" y="797004"/>
                      <a:pt x="164916" y="797004"/>
                    </a:cubicBezTo>
                    <a:close/>
                    <a:moveTo>
                      <a:pt x="1129957" y="794923"/>
                    </a:moveTo>
                    <a:cubicBezTo>
                      <a:pt x="1130532" y="794923"/>
                      <a:pt x="1130998" y="795389"/>
                      <a:pt x="1130998" y="795964"/>
                    </a:cubicBezTo>
                    <a:cubicBezTo>
                      <a:pt x="1130998" y="796539"/>
                      <a:pt x="1130532" y="797005"/>
                      <a:pt x="1129957" y="797005"/>
                    </a:cubicBezTo>
                    <a:cubicBezTo>
                      <a:pt x="1129382" y="797005"/>
                      <a:pt x="1128916" y="796539"/>
                      <a:pt x="1128916" y="795964"/>
                    </a:cubicBezTo>
                    <a:cubicBezTo>
                      <a:pt x="1128916" y="795389"/>
                      <a:pt x="1129382" y="794923"/>
                      <a:pt x="1129957" y="794923"/>
                    </a:cubicBezTo>
                    <a:close/>
                    <a:moveTo>
                      <a:pt x="910937" y="794923"/>
                    </a:moveTo>
                    <a:cubicBezTo>
                      <a:pt x="915247" y="794923"/>
                      <a:pt x="918741" y="798184"/>
                      <a:pt x="918741" y="802207"/>
                    </a:cubicBezTo>
                    <a:cubicBezTo>
                      <a:pt x="918741" y="806230"/>
                      <a:pt x="915247" y="809491"/>
                      <a:pt x="910937" y="809491"/>
                    </a:cubicBezTo>
                    <a:cubicBezTo>
                      <a:pt x="906627" y="809491"/>
                      <a:pt x="903133" y="806230"/>
                      <a:pt x="903133" y="802207"/>
                    </a:cubicBezTo>
                    <a:cubicBezTo>
                      <a:pt x="903133" y="798184"/>
                      <a:pt x="906627" y="794923"/>
                      <a:pt x="910937" y="794923"/>
                    </a:cubicBezTo>
                    <a:close/>
                    <a:moveTo>
                      <a:pt x="2229219" y="791802"/>
                    </a:moveTo>
                    <a:cubicBezTo>
                      <a:pt x="2230655" y="791802"/>
                      <a:pt x="2231820" y="792967"/>
                      <a:pt x="2231820" y="794403"/>
                    </a:cubicBezTo>
                    <a:cubicBezTo>
                      <a:pt x="2231820" y="795839"/>
                      <a:pt x="2230655" y="797004"/>
                      <a:pt x="2229219" y="797004"/>
                    </a:cubicBezTo>
                    <a:cubicBezTo>
                      <a:pt x="2227783" y="797004"/>
                      <a:pt x="2226618" y="795839"/>
                      <a:pt x="2226618" y="794403"/>
                    </a:cubicBezTo>
                    <a:cubicBezTo>
                      <a:pt x="2226618" y="792967"/>
                      <a:pt x="2227783" y="791802"/>
                      <a:pt x="2229219" y="791802"/>
                    </a:cubicBezTo>
                    <a:close/>
                    <a:moveTo>
                      <a:pt x="495266" y="791802"/>
                    </a:moveTo>
                    <a:cubicBezTo>
                      <a:pt x="506184" y="791802"/>
                      <a:pt x="515035" y="800187"/>
                      <a:pt x="515035" y="810531"/>
                    </a:cubicBezTo>
                    <a:cubicBezTo>
                      <a:pt x="515035" y="820875"/>
                      <a:pt x="506184" y="829260"/>
                      <a:pt x="495266" y="829260"/>
                    </a:cubicBezTo>
                    <a:cubicBezTo>
                      <a:pt x="484348" y="829260"/>
                      <a:pt x="475497" y="820875"/>
                      <a:pt x="475497" y="810531"/>
                    </a:cubicBezTo>
                    <a:cubicBezTo>
                      <a:pt x="475497" y="800187"/>
                      <a:pt x="484348" y="791802"/>
                      <a:pt x="495266" y="791802"/>
                    </a:cubicBezTo>
                    <a:close/>
                    <a:moveTo>
                      <a:pt x="1482158" y="789721"/>
                    </a:moveTo>
                    <a:cubicBezTo>
                      <a:pt x="1487617" y="789721"/>
                      <a:pt x="1492043" y="794147"/>
                      <a:pt x="1492043" y="799606"/>
                    </a:cubicBezTo>
                    <a:cubicBezTo>
                      <a:pt x="1492043" y="805065"/>
                      <a:pt x="1487617" y="809491"/>
                      <a:pt x="1482158" y="809491"/>
                    </a:cubicBezTo>
                    <a:cubicBezTo>
                      <a:pt x="1476699" y="809491"/>
                      <a:pt x="1472273" y="805065"/>
                      <a:pt x="1472273" y="799606"/>
                    </a:cubicBezTo>
                    <a:cubicBezTo>
                      <a:pt x="1472273" y="794147"/>
                      <a:pt x="1476699" y="789721"/>
                      <a:pt x="1482158" y="789721"/>
                    </a:cubicBezTo>
                    <a:close/>
                    <a:moveTo>
                      <a:pt x="90522" y="782437"/>
                    </a:moveTo>
                    <a:cubicBezTo>
                      <a:pt x="91097" y="782437"/>
                      <a:pt x="91563" y="783602"/>
                      <a:pt x="91563" y="785039"/>
                    </a:cubicBezTo>
                    <a:cubicBezTo>
                      <a:pt x="91563" y="786476"/>
                      <a:pt x="91097" y="787641"/>
                      <a:pt x="90522" y="787641"/>
                    </a:cubicBezTo>
                    <a:cubicBezTo>
                      <a:pt x="89947" y="787641"/>
                      <a:pt x="89481" y="786476"/>
                      <a:pt x="89481" y="785039"/>
                    </a:cubicBezTo>
                    <a:cubicBezTo>
                      <a:pt x="89481" y="783602"/>
                      <a:pt x="89947" y="782437"/>
                      <a:pt x="90522" y="782437"/>
                    </a:cubicBezTo>
                    <a:close/>
                    <a:moveTo>
                      <a:pt x="1898869" y="779316"/>
                    </a:moveTo>
                    <a:cubicBezTo>
                      <a:pt x="1913235" y="779316"/>
                      <a:pt x="1924881" y="790962"/>
                      <a:pt x="1924881" y="805328"/>
                    </a:cubicBezTo>
                    <a:cubicBezTo>
                      <a:pt x="1924881" y="819694"/>
                      <a:pt x="1913235" y="831340"/>
                      <a:pt x="1898869" y="831340"/>
                    </a:cubicBezTo>
                    <a:cubicBezTo>
                      <a:pt x="1884503" y="831340"/>
                      <a:pt x="1872857" y="819694"/>
                      <a:pt x="1872857" y="805328"/>
                    </a:cubicBezTo>
                    <a:cubicBezTo>
                      <a:pt x="1872857" y="790962"/>
                      <a:pt x="1884503" y="779316"/>
                      <a:pt x="1898869" y="779316"/>
                    </a:cubicBezTo>
                    <a:close/>
                    <a:moveTo>
                      <a:pt x="418272" y="779316"/>
                    </a:moveTo>
                    <a:cubicBezTo>
                      <a:pt x="425168" y="779316"/>
                      <a:pt x="430758" y="785605"/>
                      <a:pt x="430758" y="793363"/>
                    </a:cubicBezTo>
                    <a:cubicBezTo>
                      <a:pt x="430758" y="801121"/>
                      <a:pt x="425168" y="807410"/>
                      <a:pt x="418272" y="807410"/>
                    </a:cubicBezTo>
                    <a:cubicBezTo>
                      <a:pt x="411376" y="807410"/>
                      <a:pt x="405786" y="801121"/>
                      <a:pt x="405786" y="793363"/>
                    </a:cubicBezTo>
                    <a:cubicBezTo>
                      <a:pt x="405786" y="785605"/>
                      <a:pt x="411376" y="779316"/>
                      <a:pt x="418272" y="779316"/>
                    </a:cubicBezTo>
                    <a:close/>
                    <a:moveTo>
                      <a:pt x="2302573" y="775154"/>
                    </a:moveTo>
                    <a:cubicBezTo>
                      <a:pt x="2303148" y="775154"/>
                      <a:pt x="2303614" y="775620"/>
                      <a:pt x="2303614" y="776195"/>
                    </a:cubicBezTo>
                    <a:cubicBezTo>
                      <a:pt x="2303614" y="776770"/>
                      <a:pt x="2303148" y="777236"/>
                      <a:pt x="2302573" y="777236"/>
                    </a:cubicBezTo>
                    <a:cubicBezTo>
                      <a:pt x="2301998" y="777236"/>
                      <a:pt x="2301532" y="776770"/>
                      <a:pt x="2301532" y="776195"/>
                    </a:cubicBezTo>
                    <a:cubicBezTo>
                      <a:pt x="2301532" y="775620"/>
                      <a:pt x="2301998" y="775154"/>
                      <a:pt x="2302573" y="775154"/>
                    </a:cubicBezTo>
                    <a:close/>
                    <a:moveTo>
                      <a:pt x="691916" y="769952"/>
                    </a:moveTo>
                    <a:cubicBezTo>
                      <a:pt x="705133" y="769952"/>
                      <a:pt x="715847" y="781132"/>
                      <a:pt x="715847" y="794924"/>
                    </a:cubicBezTo>
                    <a:cubicBezTo>
                      <a:pt x="715847" y="808716"/>
                      <a:pt x="705133" y="819896"/>
                      <a:pt x="691916" y="819896"/>
                    </a:cubicBezTo>
                    <a:cubicBezTo>
                      <a:pt x="678699" y="819896"/>
                      <a:pt x="667985" y="808716"/>
                      <a:pt x="667985" y="794924"/>
                    </a:cubicBezTo>
                    <a:cubicBezTo>
                      <a:pt x="667985" y="781132"/>
                      <a:pt x="678699" y="769952"/>
                      <a:pt x="691916" y="769952"/>
                    </a:cubicBezTo>
                    <a:close/>
                    <a:moveTo>
                      <a:pt x="1702739" y="767871"/>
                    </a:moveTo>
                    <a:cubicBezTo>
                      <a:pt x="1716243" y="767871"/>
                      <a:pt x="1727190" y="778352"/>
                      <a:pt x="1727190" y="791282"/>
                    </a:cubicBezTo>
                    <a:cubicBezTo>
                      <a:pt x="1727190" y="804212"/>
                      <a:pt x="1716243" y="814693"/>
                      <a:pt x="1702739" y="814693"/>
                    </a:cubicBezTo>
                    <a:cubicBezTo>
                      <a:pt x="1689235" y="814693"/>
                      <a:pt x="1678288" y="804212"/>
                      <a:pt x="1678288" y="791282"/>
                    </a:cubicBezTo>
                    <a:cubicBezTo>
                      <a:pt x="1678288" y="778352"/>
                      <a:pt x="1689235" y="767871"/>
                      <a:pt x="1702739" y="767871"/>
                    </a:cubicBezTo>
                    <a:close/>
                    <a:moveTo>
                      <a:pt x="1974303" y="764750"/>
                    </a:moveTo>
                    <a:cubicBezTo>
                      <a:pt x="1986658" y="764750"/>
                      <a:pt x="1996673" y="774765"/>
                      <a:pt x="1996673" y="787120"/>
                    </a:cubicBezTo>
                    <a:cubicBezTo>
                      <a:pt x="1996673" y="799475"/>
                      <a:pt x="1986658" y="809490"/>
                      <a:pt x="1974303" y="809490"/>
                    </a:cubicBezTo>
                    <a:cubicBezTo>
                      <a:pt x="1961948" y="809490"/>
                      <a:pt x="1951933" y="799475"/>
                      <a:pt x="1951933" y="787120"/>
                    </a:cubicBezTo>
                    <a:cubicBezTo>
                      <a:pt x="1951933" y="774765"/>
                      <a:pt x="1961948" y="764750"/>
                      <a:pt x="1974303" y="764750"/>
                    </a:cubicBezTo>
                    <a:close/>
                    <a:moveTo>
                      <a:pt x="342837" y="764750"/>
                    </a:moveTo>
                    <a:cubicBezTo>
                      <a:pt x="348871" y="764750"/>
                      <a:pt x="353762" y="769874"/>
                      <a:pt x="353762" y="776195"/>
                    </a:cubicBezTo>
                    <a:cubicBezTo>
                      <a:pt x="353762" y="782516"/>
                      <a:pt x="348871" y="787640"/>
                      <a:pt x="342837" y="787640"/>
                    </a:cubicBezTo>
                    <a:cubicBezTo>
                      <a:pt x="336803" y="787640"/>
                      <a:pt x="331912" y="782516"/>
                      <a:pt x="331912" y="776195"/>
                    </a:cubicBezTo>
                    <a:cubicBezTo>
                      <a:pt x="331912" y="769874"/>
                      <a:pt x="336803" y="764750"/>
                      <a:pt x="342837" y="764750"/>
                    </a:cubicBezTo>
                    <a:close/>
                    <a:moveTo>
                      <a:pt x="969203" y="764749"/>
                    </a:moveTo>
                    <a:cubicBezTo>
                      <a:pt x="971215" y="764749"/>
                      <a:pt x="972845" y="766380"/>
                      <a:pt x="972845" y="768391"/>
                    </a:cubicBezTo>
                    <a:cubicBezTo>
                      <a:pt x="972845" y="770403"/>
                      <a:pt x="971215" y="772033"/>
                      <a:pt x="969203" y="772033"/>
                    </a:cubicBezTo>
                    <a:cubicBezTo>
                      <a:pt x="967192" y="772033"/>
                      <a:pt x="965561" y="770403"/>
                      <a:pt x="965561" y="768391"/>
                    </a:cubicBezTo>
                    <a:cubicBezTo>
                      <a:pt x="965561" y="766380"/>
                      <a:pt x="967192" y="764749"/>
                      <a:pt x="969203" y="764749"/>
                    </a:cubicBezTo>
                    <a:close/>
                    <a:moveTo>
                      <a:pt x="1423891" y="762668"/>
                    </a:moveTo>
                    <a:cubicBezTo>
                      <a:pt x="1425903" y="762668"/>
                      <a:pt x="1427533" y="764299"/>
                      <a:pt x="1427533" y="766310"/>
                    </a:cubicBezTo>
                    <a:cubicBezTo>
                      <a:pt x="1427533" y="768322"/>
                      <a:pt x="1425903" y="769952"/>
                      <a:pt x="1423891" y="769952"/>
                    </a:cubicBezTo>
                    <a:cubicBezTo>
                      <a:pt x="1421880" y="769952"/>
                      <a:pt x="1420249" y="768322"/>
                      <a:pt x="1420249" y="766310"/>
                    </a:cubicBezTo>
                    <a:cubicBezTo>
                      <a:pt x="1420249" y="764299"/>
                      <a:pt x="1421880" y="762668"/>
                      <a:pt x="1423891" y="762668"/>
                    </a:cubicBezTo>
                    <a:close/>
                    <a:moveTo>
                      <a:pt x="823016" y="757466"/>
                    </a:moveTo>
                    <a:cubicBezTo>
                      <a:pt x="830486" y="757466"/>
                      <a:pt x="836542" y="763522"/>
                      <a:pt x="836542" y="770992"/>
                    </a:cubicBezTo>
                    <a:cubicBezTo>
                      <a:pt x="836542" y="778462"/>
                      <a:pt x="830486" y="784518"/>
                      <a:pt x="823016" y="784518"/>
                    </a:cubicBezTo>
                    <a:cubicBezTo>
                      <a:pt x="815546" y="784518"/>
                      <a:pt x="809490" y="778462"/>
                      <a:pt x="809490" y="770992"/>
                    </a:cubicBezTo>
                    <a:cubicBezTo>
                      <a:pt x="809490" y="763522"/>
                      <a:pt x="815546" y="757466"/>
                      <a:pt x="823016" y="757466"/>
                    </a:cubicBezTo>
                    <a:close/>
                    <a:moveTo>
                      <a:pt x="1570599" y="755385"/>
                    </a:moveTo>
                    <a:cubicBezTo>
                      <a:pt x="1579506" y="755385"/>
                      <a:pt x="1586727" y="761907"/>
                      <a:pt x="1586727" y="769952"/>
                    </a:cubicBezTo>
                    <a:cubicBezTo>
                      <a:pt x="1586727" y="777997"/>
                      <a:pt x="1579506" y="784519"/>
                      <a:pt x="1570599" y="784519"/>
                    </a:cubicBezTo>
                    <a:cubicBezTo>
                      <a:pt x="1561692" y="784519"/>
                      <a:pt x="1554471" y="777997"/>
                      <a:pt x="1554471" y="769952"/>
                    </a:cubicBezTo>
                    <a:cubicBezTo>
                      <a:pt x="1554471" y="761907"/>
                      <a:pt x="1561692" y="755385"/>
                      <a:pt x="1570599" y="755385"/>
                    </a:cubicBezTo>
                    <a:close/>
                    <a:moveTo>
                      <a:pt x="2051299" y="752264"/>
                    </a:moveTo>
                    <a:cubicBezTo>
                      <a:pt x="2060781" y="752264"/>
                      <a:pt x="2068467" y="760183"/>
                      <a:pt x="2068467" y="769952"/>
                    </a:cubicBezTo>
                    <a:cubicBezTo>
                      <a:pt x="2068467" y="779721"/>
                      <a:pt x="2060781" y="787640"/>
                      <a:pt x="2051299" y="787640"/>
                    </a:cubicBezTo>
                    <a:cubicBezTo>
                      <a:pt x="2041817" y="787640"/>
                      <a:pt x="2034131" y="779721"/>
                      <a:pt x="2034131" y="769952"/>
                    </a:cubicBezTo>
                    <a:cubicBezTo>
                      <a:pt x="2034131" y="760183"/>
                      <a:pt x="2041817" y="752264"/>
                      <a:pt x="2051299" y="752264"/>
                    </a:cubicBezTo>
                    <a:close/>
                    <a:moveTo>
                      <a:pt x="611279" y="752264"/>
                    </a:moveTo>
                    <a:cubicBezTo>
                      <a:pt x="623634" y="752264"/>
                      <a:pt x="633649" y="762279"/>
                      <a:pt x="633649" y="774634"/>
                    </a:cubicBezTo>
                    <a:cubicBezTo>
                      <a:pt x="633649" y="786989"/>
                      <a:pt x="623634" y="797004"/>
                      <a:pt x="611279" y="797004"/>
                    </a:cubicBezTo>
                    <a:cubicBezTo>
                      <a:pt x="598924" y="797004"/>
                      <a:pt x="588909" y="786989"/>
                      <a:pt x="588909" y="774634"/>
                    </a:cubicBezTo>
                    <a:cubicBezTo>
                      <a:pt x="588909" y="762279"/>
                      <a:pt x="598924" y="752264"/>
                      <a:pt x="611279" y="752264"/>
                    </a:cubicBezTo>
                    <a:close/>
                    <a:moveTo>
                      <a:pt x="267403" y="750183"/>
                    </a:moveTo>
                    <a:cubicBezTo>
                      <a:pt x="271426" y="750183"/>
                      <a:pt x="274687" y="753444"/>
                      <a:pt x="274687" y="757467"/>
                    </a:cubicBezTo>
                    <a:cubicBezTo>
                      <a:pt x="274687" y="761490"/>
                      <a:pt x="271426" y="764751"/>
                      <a:pt x="267403" y="764751"/>
                    </a:cubicBezTo>
                    <a:cubicBezTo>
                      <a:pt x="263380" y="764751"/>
                      <a:pt x="260119" y="761490"/>
                      <a:pt x="260119" y="757467"/>
                    </a:cubicBezTo>
                    <a:cubicBezTo>
                      <a:pt x="260119" y="753444"/>
                      <a:pt x="263380" y="750183"/>
                      <a:pt x="267403" y="750183"/>
                    </a:cubicBezTo>
                    <a:close/>
                    <a:moveTo>
                      <a:pt x="1781816" y="742899"/>
                    </a:moveTo>
                    <a:cubicBezTo>
                      <a:pt x="1797044" y="742899"/>
                      <a:pt x="1809389" y="755011"/>
                      <a:pt x="1809389" y="769952"/>
                    </a:cubicBezTo>
                    <a:cubicBezTo>
                      <a:pt x="1809389" y="784893"/>
                      <a:pt x="1797044" y="797005"/>
                      <a:pt x="1781816" y="797005"/>
                    </a:cubicBezTo>
                    <a:cubicBezTo>
                      <a:pt x="1766588" y="797005"/>
                      <a:pt x="1754243" y="784893"/>
                      <a:pt x="1754243" y="769952"/>
                    </a:cubicBezTo>
                    <a:cubicBezTo>
                      <a:pt x="1754243" y="755011"/>
                      <a:pt x="1766588" y="742899"/>
                      <a:pt x="1781816" y="742899"/>
                    </a:cubicBezTo>
                    <a:close/>
                    <a:moveTo>
                      <a:pt x="1361462" y="739778"/>
                    </a:moveTo>
                    <a:cubicBezTo>
                      <a:pt x="1362898" y="739778"/>
                      <a:pt x="1364063" y="740477"/>
                      <a:pt x="1364063" y="741339"/>
                    </a:cubicBezTo>
                    <a:cubicBezTo>
                      <a:pt x="1364063" y="742201"/>
                      <a:pt x="1362898" y="742900"/>
                      <a:pt x="1361462" y="742900"/>
                    </a:cubicBezTo>
                    <a:cubicBezTo>
                      <a:pt x="1360026" y="742900"/>
                      <a:pt x="1358861" y="742201"/>
                      <a:pt x="1358861" y="741339"/>
                    </a:cubicBezTo>
                    <a:cubicBezTo>
                      <a:pt x="1358861" y="740477"/>
                      <a:pt x="1360026" y="739778"/>
                      <a:pt x="1361462" y="739778"/>
                    </a:cubicBezTo>
                    <a:close/>
                    <a:moveTo>
                      <a:pt x="1031112" y="739778"/>
                    </a:moveTo>
                    <a:cubicBezTo>
                      <a:pt x="1031687" y="739778"/>
                      <a:pt x="1032153" y="740943"/>
                      <a:pt x="1032153" y="742379"/>
                    </a:cubicBezTo>
                    <a:cubicBezTo>
                      <a:pt x="1032153" y="743815"/>
                      <a:pt x="1031687" y="744980"/>
                      <a:pt x="1031112" y="744980"/>
                    </a:cubicBezTo>
                    <a:cubicBezTo>
                      <a:pt x="1030537" y="744980"/>
                      <a:pt x="1030071" y="743815"/>
                      <a:pt x="1030071" y="742379"/>
                    </a:cubicBezTo>
                    <a:cubicBezTo>
                      <a:pt x="1030071" y="740943"/>
                      <a:pt x="1030537" y="739778"/>
                      <a:pt x="1031112" y="739778"/>
                    </a:cubicBezTo>
                    <a:close/>
                    <a:moveTo>
                      <a:pt x="2125692" y="737697"/>
                    </a:moveTo>
                    <a:cubicBezTo>
                      <a:pt x="2132588" y="737697"/>
                      <a:pt x="2138178" y="743753"/>
                      <a:pt x="2138178" y="751223"/>
                    </a:cubicBezTo>
                    <a:cubicBezTo>
                      <a:pt x="2138178" y="758693"/>
                      <a:pt x="2132588" y="764749"/>
                      <a:pt x="2125692" y="764749"/>
                    </a:cubicBezTo>
                    <a:cubicBezTo>
                      <a:pt x="2118796" y="764749"/>
                      <a:pt x="2113206" y="758693"/>
                      <a:pt x="2113206" y="751223"/>
                    </a:cubicBezTo>
                    <a:cubicBezTo>
                      <a:pt x="2113206" y="743753"/>
                      <a:pt x="2118796" y="737697"/>
                      <a:pt x="2125692" y="737697"/>
                    </a:cubicBezTo>
                    <a:close/>
                    <a:moveTo>
                      <a:pt x="191968" y="737697"/>
                    </a:moveTo>
                    <a:cubicBezTo>
                      <a:pt x="193980" y="737697"/>
                      <a:pt x="195610" y="738862"/>
                      <a:pt x="195610" y="740298"/>
                    </a:cubicBezTo>
                    <a:cubicBezTo>
                      <a:pt x="195610" y="741734"/>
                      <a:pt x="193980" y="742899"/>
                      <a:pt x="191968" y="742899"/>
                    </a:cubicBezTo>
                    <a:cubicBezTo>
                      <a:pt x="189957" y="742899"/>
                      <a:pt x="188326" y="741734"/>
                      <a:pt x="188326" y="740298"/>
                    </a:cubicBezTo>
                    <a:cubicBezTo>
                      <a:pt x="188326" y="738862"/>
                      <a:pt x="189957" y="737697"/>
                      <a:pt x="191968" y="737697"/>
                    </a:cubicBezTo>
                    <a:close/>
                    <a:moveTo>
                      <a:pt x="532723" y="735616"/>
                    </a:moveTo>
                    <a:cubicBezTo>
                      <a:pt x="543641" y="735616"/>
                      <a:pt x="552492" y="744467"/>
                      <a:pt x="552492" y="755385"/>
                    </a:cubicBezTo>
                    <a:cubicBezTo>
                      <a:pt x="552492" y="766303"/>
                      <a:pt x="543641" y="775154"/>
                      <a:pt x="532723" y="775154"/>
                    </a:cubicBezTo>
                    <a:cubicBezTo>
                      <a:pt x="521805" y="775154"/>
                      <a:pt x="512954" y="766303"/>
                      <a:pt x="512954" y="755385"/>
                    </a:cubicBezTo>
                    <a:cubicBezTo>
                      <a:pt x="512954" y="744467"/>
                      <a:pt x="521805" y="735616"/>
                      <a:pt x="532723" y="735616"/>
                    </a:cubicBezTo>
                    <a:close/>
                    <a:moveTo>
                      <a:pt x="2199566" y="727292"/>
                    </a:moveTo>
                    <a:cubicBezTo>
                      <a:pt x="2202440" y="727292"/>
                      <a:pt x="2204769" y="729621"/>
                      <a:pt x="2204769" y="732495"/>
                    </a:cubicBezTo>
                    <a:cubicBezTo>
                      <a:pt x="2204769" y="735369"/>
                      <a:pt x="2202440" y="737698"/>
                      <a:pt x="2199566" y="737698"/>
                    </a:cubicBezTo>
                    <a:cubicBezTo>
                      <a:pt x="2196692" y="737698"/>
                      <a:pt x="2194363" y="735369"/>
                      <a:pt x="2194363" y="732495"/>
                    </a:cubicBezTo>
                    <a:cubicBezTo>
                      <a:pt x="2194363" y="729621"/>
                      <a:pt x="2196692" y="727292"/>
                      <a:pt x="2199566" y="727292"/>
                    </a:cubicBezTo>
                    <a:close/>
                    <a:moveTo>
                      <a:pt x="738738" y="727292"/>
                    </a:moveTo>
                    <a:cubicBezTo>
                      <a:pt x="749082" y="727292"/>
                      <a:pt x="757467" y="735677"/>
                      <a:pt x="757467" y="746021"/>
                    </a:cubicBezTo>
                    <a:cubicBezTo>
                      <a:pt x="757467" y="756365"/>
                      <a:pt x="749082" y="764750"/>
                      <a:pt x="738738" y="764750"/>
                    </a:cubicBezTo>
                    <a:cubicBezTo>
                      <a:pt x="728394" y="764750"/>
                      <a:pt x="720009" y="756365"/>
                      <a:pt x="720009" y="746021"/>
                    </a:cubicBezTo>
                    <a:cubicBezTo>
                      <a:pt x="720009" y="735677"/>
                      <a:pt x="728394" y="727292"/>
                      <a:pt x="738738" y="727292"/>
                    </a:cubicBezTo>
                    <a:close/>
                    <a:moveTo>
                      <a:pt x="1860892" y="723130"/>
                    </a:moveTo>
                    <a:cubicBezTo>
                      <a:pt x="1876120" y="723130"/>
                      <a:pt x="1888465" y="735242"/>
                      <a:pt x="1888465" y="750183"/>
                    </a:cubicBezTo>
                    <a:cubicBezTo>
                      <a:pt x="1888465" y="765124"/>
                      <a:pt x="1876120" y="777236"/>
                      <a:pt x="1860892" y="777236"/>
                    </a:cubicBezTo>
                    <a:cubicBezTo>
                      <a:pt x="1845664" y="777236"/>
                      <a:pt x="1833319" y="765124"/>
                      <a:pt x="1833319" y="750183"/>
                    </a:cubicBezTo>
                    <a:cubicBezTo>
                      <a:pt x="1833319" y="735242"/>
                      <a:pt x="1845664" y="723130"/>
                      <a:pt x="1860892" y="723130"/>
                    </a:cubicBezTo>
                    <a:close/>
                    <a:moveTo>
                      <a:pt x="1655397" y="723130"/>
                    </a:moveTo>
                    <a:cubicBezTo>
                      <a:pt x="1666315" y="723130"/>
                      <a:pt x="1675166" y="732447"/>
                      <a:pt x="1675166" y="743940"/>
                    </a:cubicBezTo>
                    <a:cubicBezTo>
                      <a:pt x="1675166" y="755433"/>
                      <a:pt x="1666315" y="764750"/>
                      <a:pt x="1655397" y="764750"/>
                    </a:cubicBezTo>
                    <a:cubicBezTo>
                      <a:pt x="1644479" y="764750"/>
                      <a:pt x="1635628" y="755433"/>
                      <a:pt x="1635628" y="743940"/>
                    </a:cubicBezTo>
                    <a:cubicBezTo>
                      <a:pt x="1635628" y="732447"/>
                      <a:pt x="1644479" y="723130"/>
                      <a:pt x="1655397" y="723130"/>
                    </a:cubicBezTo>
                    <a:close/>
                    <a:moveTo>
                      <a:pt x="118094" y="723130"/>
                    </a:moveTo>
                    <a:cubicBezTo>
                      <a:pt x="118956" y="723130"/>
                      <a:pt x="119655" y="723596"/>
                      <a:pt x="119655" y="724171"/>
                    </a:cubicBezTo>
                    <a:cubicBezTo>
                      <a:pt x="119655" y="724746"/>
                      <a:pt x="118956" y="725212"/>
                      <a:pt x="118094" y="725212"/>
                    </a:cubicBezTo>
                    <a:cubicBezTo>
                      <a:pt x="117232" y="725212"/>
                      <a:pt x="116533" y="724746"/>
                      <a:pt x="116533" y="724171"/>
                    </a:cubicBezTo>
                    <a:cubicBezTo>
                      <a:pt x="116533" y="723596"/>
                      <a:pt x="117232" y="723130"/>
                      <a:pt x="118094" y="723130"/>
                    </a:cubicBezTo>
                    <a:close/>
                    <a:moveTo>
                      <a:pt x="454169" y="720009"/>
                    </a:moveTo>
                    <a:cubicBezTo>
                      <a:pt x="463076" y="720009"/>
                      <a:pt x="470297" y="726764"/>
                      <a:pt x="470297" y="735096"/>
                    </a:cubicBezTo>
                    <a:cubicBezTo>
                      <a:pt x="470297" y="743428"/>
                      <a:pt x="463076" y="750183"/>
                      <a:pt x="454169" y="750183"/>
                    </a:cubicBezTo>
                    <a:cubicBezTo>
                      <a:pt x="445262" y="750183"/>
                      <a:pt x="438041" y="743428"/>
                      <a:pt x="438041" y="735096"/>
                    </a:cubicBezTo>
                    <a:cubicBezTo>
                      <a:pt x="438041" y="726764"/>
                      <a:pt x="445262" y="720009"/>
                      <a:pt x="454169" y="720009"/>
                    </a:cubicBezTo>
                    <a:close/>
                    <a:moveTo>
                      <a:pt x="1296433" y="717928"/>
                    </a:moveTo>
                    <a:cubicBezTo>
                      <a:pt x="1300456" y="717928"/>
                      <a:pt x="1303717" y="720723"/>
                      <a:pt x="1303717" y="724171"/>
                    </a:cubicBezTo>
                    <a:cubicBezTo>
                      <a:pt x="1303717" y="727619"/>
                      <a:pt x="1300456" y="730414"/>
                      <a:pt x="1296433" y="730414"/>
                    </a:cubicBezTo>
                    <a:cubicBezTo>
                      <a:pt x="1292410" y="730414"/>
                      <a:pt x="1289149" y="727619"/>
                      <a:pt x="1289149" y="724171"/>
                    </a:cubicBezTo>
                    <a:cubicBezTo>
                      <a:pt x="1289149" y="720723"/>
                      <a:pt x="1292410" y="717928"/>
                      <a:pt x="1296433" y="717928"/>
                    </a:cubicBezTo>
                    <a:close/>
                    <a:moveTo>
                      <a:pt x="1096662" y="717928"/>
                    </a:moveTo>
                    <a:cubicBezTo>
                      <a:pt x="1100685" y="717928"/>
                      <a:pt x="1103946" y="721189"/>
                      <a:pt x="1103946" y="725212"/>
                    </a:cubicBezTo>
                    <a:cubicBezTo>
                      <a:pt x="1103946" y="729235"/>
                      <a:pt x="1100685" y="732496"/>
                      <a:pt x="1096662" y="732496"/>
                    </a:cubicBezTo>
                    <a:cubicBezTo>
                      <a:pt x="1092639" y="732496"/>
                      <a:pt x="1089378" y="729235"/>
                      <a:pt x="1089378" y="725212"/>
                    </a:cubicBezTo>
                    <a:cubicBezTo>
                      <a:pt x="1089378" y="721189"/>
                      <a:pt x="1092639" y="717928"/>
                      <a:pt x="1096662" y="717928"/>
                    </a:cubicBezTo>
                    <a:close/>
                    <a:moveTo>
                      <a:pt x="877642" y="717928"/>
                    </a:moveTo>
                    <a:cubicBezTo>
                      <a:pt x="886549" y="717928"/>
                      <a:pt x="893770" y="725149"/>
                      <a:pt x="893770" y="734056"/>
                    </a:cubicBezTo>
                    <a:cubicBezTo>
                      <a:pt x="893770" y="742963"/>
                      <a:pt x="886549" y="750184"/>
                      <a:pt x="877642" y="750184"/>
                    </a:cubicBezTo>
                    <a:cubicBezTo>
                      <a:pt x="868735" y="750184"/>
                      <a:pt x="861514" y="742963"/>
                      <a:pt x="861514" y="734056"/>
                    </a:cubicBezTo>
                    <a:cubicBezTo>
                      <a:pt x="861514" y="725149"/>
                      <a:pt x="868735" y="717928"/>
                      <a:pt x="877642" y="717928"/>
                    </a:cubicBezTo>
                    <a:close/>
                    <a:moveTo>
                      <a:pt x="2275521" y="712726"/>
                    </a:moveTo>
                    <a:cubicBezTo>
                      <a:pt x="2276096" y="712726"/>
                      <a:pt x="2276562" y="713891"/>
                      <a:pt x="2276562" y="715328"/>
                    </a:cubicBezTo>
                    <a:cubicBezTo>
                      <a:pt x="2276562" y="716765"/>
                      <a:pt x="2276096" y="717930"/>
                      <a:pt x="2275521" y="717930"/>
                    </a:cubicBezTo>
                    <a:cubicBezTo>
                      <a:pt x="2274946" y="717930"/>
                      <a:pt x="2274480" y="716765"/>
                      <a:pt x="2274480" y="715328"/>
                    </a:cubicBezTo>
                    <a:cubicBezTo>
                      <a:pt x="2274480" y="713891"/>
                      <a:pt x="2274946" y="712726"/>
                      <a:pt x="2275521" y="712726"/>
                    </a:cubicBezTo>
                    <a:close/>
                    <a:moveTo>
                      <a:pt x="1938928" y="712726"/>
                    </a:moveTo>
                    <a:cubicBezTo>
                      <a:pt x="1948985" y="712726"/>
                      <a:pt x="1957137" y="720645"/>
                      <a:pt x="1957137" y="730414"/>
                    </a:cubicBezTo>
                    <a:cubicBezTo>
                      <a:pt x="1957137" y="740183"/>
                      <a:pt x="1948985" y="748102"/>
                      <a:pt x="1938928" y="748102"/>
                    </a:cubicBezTo>
                    <a:cubicBezTo>
                      <a:pt x="1928871" y="748102"/>
                      <a:pt x="1920719" y="740183"/>
                      <a:pt x="1920719" y="730414"/>
                    </a:cubicBezTo>
                    <a:cubicBezTo>
                      <a:pt x="1920719" y="720645"/>
                      <a:pt x="1928871" y="712726"/>
                      <a:pt x="1938928" y="712726"/>
                    </a:cubicBezTo>
                    <a:close/>
                    <a:moveTo>
                      <a:pt x="1514412" y="712725"/>
                    </a:moveTo>
                    <a:cubicBezTo>
                      <a:pt x="1523894" y="712725"/>
                      <a:pt x="1531580" y="720644"/>
                      <a:pt x="1531580" y="730413"/>
                    </a:cubicBezTo>
                    <a:cubicBezTo>
                      <a:pt x="1531580" y="740182"/>
                      <a:pt x="1523894" y="748101"/>
                      <a:pt x="1514412" y="748101"/>
                    </a:cubicBezTo>
                    <a:cubicBezTo>
                      <a:pt x="1504930" y="748101"/>
                      <a:pt x="1497244" y="740182"/>
                      <a:pt x="1497244" y="730413"/>
                    </a:cubicBezTo>
                    <a:cubicBezTo>
                      <a:pt x="1497244" y="720644"/>
                      <a:pt x="1504930" y="712725"/>
                      <a:pt x="1514412" y="712725"/>
                    </a:cubicBezTo>
                    <a:close/>
                    <a:moveTo>
                      <a:pt x="1230883" y="710645"/>
                    </a:moveTo>
                    <a:cubicBezTo>
                      <a:pt x="1234331" y="710645"/>
                      <a:pt x="1237126" y="713440"/>
                      <a:pt x="1237126" y="716888"/>
                    </a:cubicBezTo>
                    <a:cubicBezTo>
                      <a:pt x="1237126" y="720336"/>
                      <a:pt x="1234331" y="723131"/>
                      <a:pt x="1230883" y="723131"/>
                    </a:cubicBezTo>
                    <a:cubicBezTo>
                      <a:pt x="1227435" y="723131"/>
                      <a:pt x="1224640" y="720336"/>
                      <a:pt x="1224640" y="716888"/>
                    </a:cubicBezTo>
                    <a:cubicBezTo>
                      <a:pt x="1224640" y="713440"/>
                      <a:pt x="1227435" y="710645"/>
                      <a:pt x="1230883" y="710645"/>
                    </a:cubicBezTo>
                    <a:close/>
                    <a:moveTo>
                      <a:pt x="1163252" y="707523"/>
                    </a:moveTo>
                    <a:cubicBezTo>
                      <a:pt x="1167275" y="707523"/>
                      <a:pt x="1170536" y="711017"/>
                      <a:pt x="1170536" y="715327"/>
                    </a:cubicBezTo>
                    <a:cubicBezTo>
                      <a:pt x="1170536" y="719637"/>
                      <a:pt x="1167275" y="723131"/>
                      <a:pt x="1163252" y="723131"/>
                    </a:cubicBezTo>
                    <a:cubicBezTo>
                      <a:pt x="1159229" y="723131"/>
                      <a:pt x="1155968" y="719637"/>
                      <a:pt x="1155968" y="715327"/>
                    </a:cubicBezTo>
                    <a:cubicBezTo>
                      <a:pt x="1155968" y="711017"/>
                      <a:pt x="1159229" y="707523"/>
                      <a:pt x="1163252" y="707523"/>
                    </a:cubicBezTo>
                    <a:close/>
                    <a:moveTo>
                      <a:pt x="43181" y="705442"/>
                    </a:moveTo>
                    <a:cubicBezTo>
                      <a:pt x="43469" y="705442"/>
                      <a:pt x="43702" y="705675"/>
                      <a:pt x="43702" y="705963"/>
                    </a:cubicBezTo>
                    <a:cubicBezTo>
                      <a:pt x="43702" y="706251"/>
                      <a:pt x="43469" y="706484"/>
                      <a:pt x="43181" y="706484"/>
                    </a:cubicBezTo>
                    <a:cubicBezTo>
                      <a:pt x="42893" y="706484"/>
                      <a:pt x="42660" y="706251"/>
                      <a:pt x="42660" y="705963"/>
                    </a:cubicBezTo>
                    <a:cubicBezTo>
                      <a:pt x="42660" y="705675"/>
                      <a:pt x="42893" y="705442"/>
                      <a:pt x="43181" y="705442"/>
                    </a:cubicBezTo>
                    <a:close/>
                    <a:moveTo>
                      <a:pt x="377693" y="703362"/>
                    </a:moveTo>
                    <a:cubicBezTo>
                      <a:pt x="385163" y="703362"/>
                      <a:pt x="391219" y="709418"/>
                      <a:pt x="391219" y="716888"/>
                    </a:cubicBezTo>
                    <a:cubicBezTo>
                      <a:pt x="391219" y="724358"/>
                      <a:pt x="385163" y="730414"/>
                      <a:pt x="377693" y="730414"/>
                    </a:cubicBezTo>
                    <a:cubicBezTo>
                      <a:pt x="370223" y="730414"/>
                      <a:pt x="364167" y="724358"/>
                      <a:pt x="364167" y="716888"/>
                    </a:cubicBezTo>
                    <a:cubicBezTo>
                      <a:pt x="364167" y="709418"/>
                      <a:pt x="370223" y="703362"/>
                      <a:pt x="377693" y="703362"/>
                    </a:cubicBezTo>
                    <a:close/>
                    <a:moveTo>
                      <a:pt x="2015402" y="698159"/>
                    </a:moveTo>
                    <a:cubicBezTo>
                      <a:pt x="2022872" y="698159"/>
                      <a:pt x="2028928" y="704215"/>
                      <a:pt x="2028928" y="711685"/>
                    </a:cubicBezTo>
                    <a:cubicBezTo>
                      <a:pt x="2028928" y="719155"/>
                      <a:pt x="2022872" y="725211"/>
                      <a:pt x="2015402" y="725211"/>
                    </a:cubicBezTo>
                    <a:cubicBezTo>
                      <a:pt x="2007932" y="725211"/>
                      <a:pt x="2001876" y="719155"/>
                      <a:pt x="2001876" y="711685"/>
                    </a:cubicBezTo>
                    <a:cubicBezTo>
                      <a:pt x="2001876" y="704215"/>
                      <a:pt x="2007932" y="698159"/>
                      <a:pt x="2015402" y="698159"/>
                    </a:cubicBezTo>
                    <a:close/>
                    <a:moveTo>
                      <a:pt x="656020" y="698159"/>
                    </a:moveTo>
                    <a:cubicBezTo>
                      <a:pt x="669524" y="698159"/>
                      <a:pt x="680471" y="709339"/>
                      <a:pt x="680471" y="723131"/>
                    </a:cubicBezTo>
                    <a:cubicBezTo>
                      <a:pt x="680471" y="736923"/>
                      <a:pt x="669524" y="748103"/>
                      <a:pt x="656020" y="748103"/>
                    </a:cubicBezTo>
                    <a:cubicBezTo>
                      <a:pt x="642516" y="748103"/>
                      <a:pt x="631569" y="736923"/>
                      <a:pt x="631569" y="723131"/>
                    </a:cubicBezTo>
                    <a:cubicBezTo>
                      <a:pt x="631569" y="709339"/>
                      <a:pt x="642516" y="698159"/>
                      <a:pt x="656020" y="698159"/>
                    </a:cubicBezTo>
                    <a:close/>
                    <a:moveTo>
                      <a:pt x="1737075" y="696078"/>
                    </a:moveTo>
                    <a:cubicBezTo>
                      <a:pt x="1750579" y="696078"/>
                      <a:pt x="1761526" y="707025"/>
                      <a:pt x="1761526" y="720529"/>
                    </a:cubicBezTo>
                    <a:cubicBezTo>
                      <a:pt x="1761526" y="734033"/>
                      <a:pt x="1750579" y="744980"/>
                      <a:pt x="1737075" y="744980"/>
                    </a:cubicBezTo>
                    <a:cubicBezTo>
                      <a:pt x="1723571" y="744980"/>
                      <a:pt x="1712624" y="734033"/>
                      <a:pt x="1712624" y="720529"/>
                    </a:cubicBezTo>
                    <a:cubicBezTo>
                      <a:pt x="1712624" y="707025"/>
                      <a:pt x="1723571" y="696078"/>
                      <a:pt x="1737075" y="696078"/>
                    </a:cubicBezTo>
                    <a:close/>
                    <a:moveTo>
                      <a:pt x="300178" y="687754"/>
                    </a:moveTo>
                    <a:cubicBezTo>
                      <a:pt x="305637" y="687754"/>
                      <a:pt x="310063" y="692878"/>
                      <a:pt x="310063" y="699199"/>
                    </a:cubicBezTo>
                    <a:cubicBezTo>
                      <a:pt x="310063" y="705520"/>
                      <a:pt x="305637" y="710644"/>
                      <a:pt x="300178" y="710644"/>
                    </a:cubicBezTo>
                    <a:cubicBezTo>
                      <a:pt x="294719" y="710644"/>
                      <a:pt x="290293" y="705520"/>
                      <a:pt x="290293" y="699199"/>
                    </a:cubicBezTo>
                    <a:cubicBezTo>
                      <a:pt x="290293" y="692878"/>
                      <a:pt x="294719" y="687754"/>
                      <a:pt x="300178" y="687754"/>
                    </a:cubicBezTo>
                    <a:close/>
                    <a:moveTo>
                      <a:pt x="1456666" y="685673"/>
                    </a:moveTo>
                    <a:cubicBezTo>
                      <a:pt x="1464136" y="685673"/>
                      <a:pt x="1470192" y="691263"/>
                      <a:pt x="1470192" y="698159"/>
                    </a:cubicBezTo>
                    <a:cubicBezTo>
                      <a:pt x="1470192" y="705055"/>
                      <a:pt x="1464136" y="710645"/>
                      <a:pt x="1456666" y="710645"/>
                    </a:cubicBezTo>
                    <a:cubicBezTo>
                      <a:pt x="1449196" y="710645"/>
                      <a:pt x="1443140" y="705055"/>
                      <a:pt x="1443140" y="698159"/>
                    </a:cubicBezTo>
                    <a:cubicBezTo>
                      <a:pt x="1443140" y="691263"/>
                      <a:pt x="1449196" y="685673"/>
                      <a:pt x="1456666" y="685673"/>
                    </a:cubicBezTo>
                    <a:close/>
                    <a:moveTo>
                      <a:pt x="2092917" y="683592"/>
                    </a:moveTo>
                    <a:cubicBezTo>
                      <a:pt x="2098376" y="683592"/>
                      <a:pt x="2102802" y="688018"/>
                      <a:pt x="2102802" y="693477"/>
                    </a:cubicBezTo>
                    <a:cubicBezTo>
                      <a:pt x="2102802" y="698936"/>
                      <a:pt x="2098376" y="703362"/>
                      <a:pt x="2092917" y="703362"/>
                    </a:cubicBezTo>
                    <a:cubicBezTo>
                      <a:pt x="2087458" y="703362"/>
                      <a:pt x="2083032" y="698936"/>
                      <a:pt x="2083032" y="693477"/>
                    </a:cubicBezTo>
                    <a:cubicBezTo>
                      <a:pt x="2083032" y="688018"/>
                      <a:pt x="2087458" y="683592"/>
                      <a:pt x="2092917" y="683592"/>
                    </a:cubicBezTo>
                    <a:close/>
                    <a:moveTo>
                      <a:pt x="936949" y="683592"/>
                    </a:moveTo>
                    <a:cubicBezTo>
                      <a:pt x="945856" y="683592"/>
                      <a:pt x="953077" y="690813"/>
                      <a:pt x="953077" y="699720"/>
                    </a:cubicBezTo>
                    <a:cubicBezTo>
                      <a:pt x="953077" y="708627"/>
                      <a:pt x="945856" y="715848"/>
                      <a:pt x="936949" y="715848"/>
                    </a:cubicBezTo>
                    <a:cubicBezTo>
                      <a:pt x="928042" y="715848"/>
                      <a:pt x="920821" y="708627"/>
                      <a:pt x="920821" y="699720"/>
                    </a:cubicBezTo>
                    <a:cubicBezTo>
                      <a:pt x="920821" y="690813"/>
                      <a:pt x="928042" y="683592"/>
                      <a:pt x="936949" y="683592"/>
                    </a:cubicBezTo>
                    <a:close/>
                    <a:moveTo>
                      <a:pt x="1602334" y="680471"/>
                    </a:moveTo>
                    <a:cubicBezTo>
                      <a:pt x="1613827" y="680471"/>
                      <a:pt x="1623144" y="689322"/>
                      <a:pt x="1623144" y="700240"/>
                    </a:cubicBezTo>
                    <a:cubicBezTo>
                      <a:pt x="1623144" y="711158"/>
                      <a:pt x="1613827" y="720009"/>
                      <a:pt x="1602334" y="720009"/>
                    </a:cubicBezTo>
                    <a:cubicBezTo>
                      <a:pt x="1590841" y="720009"/>
                      <a:pt x="1581524" y="711158"/>
                      <a:pt x="1581524" y="700240"/>
                    </a:cubicBezTo>
                    <a:cubicBezTo>
                      <a:pt x="1581524" y="689322"/>
                      <a:pt x="1590841" y="680471"/>
                      <a:pt x="1602334" y="680471"/>
                    </a:cubicBezTo>
                    <a:close/>
                    <a:moveTo>
                      <a:pt x="574343" y="680471"/>
                    </a:moveTo>
                    <a:cubicBezTo>
                      <a:pt x="586410" y="680471"/>
                      <a:pt x="596193" y="690021"/>
                      <a:pt x="596193" y="701801"/>
                    </a:cubicBezTo>
                    <a:cubicBezTo>
                      <a:pt x="596193" y="713581"/>
                      <a:pt x="586410" y="723131"/>
                      <a:pt x="574343" y="723131"/>
                    </a:cubicBezTo>
                    <a:cubicBezTo>
                      <a:pt x="562276" y="723131"/>
                      <a:pt x="552493" y="713581"/>
                      <a:pt x="552493" y="701801"/>
                    </a:cubicBezTo>
                    <a:cubicBezTo>
                      <a:pt x="552493" y="690021"/>
                      <a:pt x="562276" y="680471"/>
                      <a:pt x="574343" y="680471"/>
                    </a:cubicBezTo>
                    <a:close/>
                    <a:moveTo>
                      <a:pt x="789722" y="678390"/>
                    </a:moveTo>
                    <a:cubicBezTo>
                      <a:pt x="803514" y="678390"/>
                      <a:pt x="814694" y="689337"/>
                      <a:pt x="814694" y="702841"/>
                    </a:cubicBezTo>
                    <a:cubicBezTo>
                      <a:pt x="814694" y="716345"/>
                      <a:pt x="803514" y="727292"/>
                      <a:pt x="789722" y="727292"/>
                    </a:cubicBezTo>
                    <a:cubicBezTo>
                      <a:pt x="775930" y="727292"/>
                      <a:pt x="764750" y="716345"/>
                      <a:pt x="764750" y="702841"/>
                    </a:cubicBezTo>
                    <a:cubicBezTo>
                      <a:pt x="764750" y="689337"/>
                      <a:pt x="775930" y="678390"/>
                      <a:pt x="789722" y="678390"/>
                    </a:cubicBezTo>
                    <a:close/>
                    <a:moveTo>
                      <a:pt x="223183" y="673188"/>
                    </a:moveTo>
                    <a:cubicBezTo>
                      <a:pt x="227493" y="673188"/>
                      <a:pt x="230987" y="676449"/>
                      <a:pt x="230987" y="680472"/>
                    </a:cubicBezTo>
                    <a:cubicBezTo>
                      <a:pt x="230987" y="684495"/>
                      <a:pt x="227493" y="687756"/>
                      <a:pt x="223183" y="687756"/>
                    </a:cubicBezTo>
                    <a:cubicBezTo>
                      <a:pt x="218873" y="687756"/>
                      <a:pt x="215379" y="684495"/>
                      <a:pt x="215379" y="680472"/>
                    </a:cubicBezTo>
                    <a:cubicBezTo>
                      <a:pt x="215379" y="676449"/>
                      <a:pt x="218873" y="673188"/>
                      <a:pt x="223183" y="673188"/>
                    </a:cubicBezTo>
                    <a:close/>
                    <a:moveTo>
                      <a:pt x="1818753" y="673187"/>
                    </a:moveTo>
                    <a:cubicBezTo>
                      <a:pt x="1832545" y="673187"/>
                      <a:pt x="1843725" y="684367"/>
                      <a:pt x="1843725" y="698159"/>
                    </a:cubicBezTo>
                    <a:cubicBezTo>
                      <a:pt x="1843725" y="711951"/>
                      <a:pt x="1832545" y="723131"/>
                      <a:pt x="1818753" y="723131"/>
                    </a:cubicBezTo>
                    <a:cubicBezTo>
                      <a:pt x="1804961" y="723131"/>
                      <a:pt x="1793781" y="711951"/>
                      <a:pt x="1793781" y="698159"/>
                    </a:cubicBezTo>
                    <a:cubicBezTo>
                      <a:pt x="1793781" y="684367"/>
                      <a:pt x="1804961" y="673187"/>
                      <a:pt x="1818753" y="673187"/>
                    </a:cubicBezTo>
                    <a:close/>
                    <a:moveTo>
                      <a:pt x="2167831" y="667985"/>
                    </a:moveTo>
                    <a:cubicBezTo>
                      <a:pt x="2170416" y="667985"/>
                      <a:pt x="2172513" y="670315"/>
                      <a:pt x="2172513" y="673187"/>
                    </a:cubicBezTo>
                    <a:cubicBezTo>
                      <a:pt x="2172513" y="676060"/>
                      <a:pt x="2170416" y="678390"/>
                      <a:pt x="2167831" y="678390"/>
                    </a:cubicBezTo>
                    <a:cubicBezTo>
                      <a:pt x="2165246" y="678390"/>
                      <a:pt x="2163149" y="676060"/>
                      <a:pt x="2163149" y="673187"/>
                    </a:cubicBezTo>
                    <a:cubicBezTo>
                      <a:pt x="2163149" y="670315"/>
                      <a:pt x="2165246" y="667985"/>
                      <a:pt x="2167831" y="667985"/>
                    </a:cubicBezTo>
                    <a:close/>
                    <a:moveTo>
                      <a:pt x="494227" y="663824"/>
                    </a:moveTo>
                    <a:cubicBezTo>
                      <a:pt x="504571" y="663824"/>
                      <a:pt x="512956" y="671976"/>
                      <a:pt x="512956" y="682033"/>
                    </a:cubicBezTo>
                    <a:cubicBezTo>
                      <a:pt x="512956" y="692090"/>
                      <a:pt x="504571" y="700242"/>
                      <a:pt x="494227" y="700242"/>
                    </a:cubicBezTo>
                    <a:cubicBezTo>
                      <a:pt x="483883" y="700242"/>
                      <a:pt x="475498" y="692090"/>
                      <a:pt x="475498" y="682033"/>
                    </a:cubicBezTo>
                    <a:cubicBezTo>
                      <a:pt x="475498" y="671976"/>
                      <a:pt x="483883" y="663824"/>
                      <a:pt x="494227" y="663824"/>
                    </a:cubicBezTo>
                    <a:close/>
                    <a:moveTo>
                      <a:pt x="1394237" y="660702"/>
                    </a:moveTo>
                    <a:cubicBezTo>
                      <a:pt x="1401707" y="660702"/>
                      <a:pt x="1407763" y="666292"/>
                      <a:pt x="1407763" y="673188"/>
                    </a:cubicBezTo>
                    <a:cubicBezTo>
                      <a:pt x="1407763" y="680084"/>
                      <a:pt x="1401707" y="685674"/>
                      <a:pt x="1394237" y="685674"/>
                    </a:cubicBezTo>
                    <a:cubicBezTo>
                      <a:pt x="1386767" y="685674"/>
                      <a:pt x="1380711" y="680084"/>
                      <a:pt x="1380711" y="673188"/>
                    </a:cubicBezTo>
                    <a:cubicBezTo>
                      <a:pt x="1380711" y="666292"/>
                      <a:pt x="1386767" y="660702"/>
                      <a:pt x="1394237" y="660702"/>
                    </a:cubicBezTo>
                    <a:close/>
                    <a:moveTo>
                      <a:pt x="998856" y="660702"/>
                    </a:moveTo>
                    <a:cubicBezTo>
                      <a:pt x="1006326" y="660702"/>
                      <a:pt x="1012382" y="666758"/>
                      <a:pt x="1012382" y="674228"/>
                    </a:cubicBezTo>
                    <a:cubicBezTo>
                      <a:pt x="1012382" y="681698"/>
                      <a:pt x="1006326" y="687754"/>
                      <a:pt x="998856" y="687754"/>
                    </a:cubicBezTo>
                    <a:cubicBezTo>
                      <a:pt x="991386" y="687754"/>
                      <a:pt x="985330" y="681698"/>
                      <a:pt x="985330" y="674228"/>
                    </a:cubicBezTo>
                    <a:cubicBezTo>
                      <a:pt x="985330" y="666758"/>
                      <a:pt x="991386" y="660702"/>
                      <a:pt x="998856" y="660702"/>
                    </a:cubicBezTo>
                    <a:close/>
                    <a:moveTo>
                      <a:pt x="147748" y="660702"/>
                    </a:moveTo>
                    <a:cubicBezTo>
                      <a:pt x="150046" y="660702"/>
                      <a:pt x="151910" y="661867"/>
                      <a:pt x="151910" y="663304"/>
                    </a:cubicBezTo>
                    <a:cubicBezTo>
                      <a:pt x="151910" y="664741"/>
                      <a:pt x="150046" y="665906"/>
                      <a:pt x="147748" y="665906"/>
                    </a:cubicBezTo>
                    <a:cubicBezTo>
                      <a:pt x="145450" y="665906"/>
                      <a:pt x="143586" y="664741"/>
                      <a:pt x="143586" y="663304"/>
                    </a:cubicBezTo>
                    <a:cubicBezTo>
                      <a:pt x="143586" y="661867"/>
                      <a:pt x="145450" y="660702"/>
                      <a:pt x="147748" y="660702"/>
                    </a:cubicBezTo>
                    <a:close/>
                    <a:moveTo>
                      <a:pt x="1898348" y="653419"/>
                    </a:moveTo>
                    <a:cubicBezTo>
                      <a:pt x="1910703" y="653419"/>
                      <a:pt x="1920718" y="663434"/>
                      <a:pt x="1920718" y="675789"/>
                    </a:cubicBezTo>
                    <a:cubicBezTo>
                      <a:pt x="1920718" y="688144"/>
                      <a:pt x="1910703" y="698159"/>
                      <a:pt x="1898348" y="698159"/>
                    </a:cubicBezTo>
                    <a:cubicBezTo>
                      <a:pt x="1885993" y="698159"/>
                      <a:pt x="1875978" y="688144"/>
                      <a:pt x="1875978" y="675789"/>
                    </a:cubicBezTo>
                    <a:cubicBezTo>
                      <a:pt x="1875978" y="663434"/>
                      <a:pt x="1885993" y="653419"/>
                      <a:pt x="1898348" y="653419"/>
                    </a:cubicBezTo>
                    <a:close/>
                    <a:moveTo>
                      <a:pt x="2245347" y="653418"/>
                    </a:moveTo>
                    <a:cubicBezTo>
                      <a:pt x="2245922" y="653418"/>
                      <a:pt x="2246388" y="654117"/>
                      <a:pt x="2246388" y="654979"/>
                    </a:cubicBezTo>
                    <a:cubicBezTo>
                      <a:pt x="2246388" y="655841"/>
                      <a:pt x="2245922" y="656540"/>
                      <a:pt x="2245347" y="656540"/>
                    </a:cubicBezTo>
                    <a:cubicBezTo>
                      <a:pt x="2244772" y="656540"/>
                      <a:pt x="2244306" y="655841"/>
                      <a:pt x="2244306" y="654979"/>
                    </a:cubicBezTo>
                    <a:cubicBezTo>
                      <a:pt x="2244306" y="654117"/>
                      <a:pt x="2244772" y="653418"/>
                      <a:pt x="2245347" y="653418"/>
                    </a:cubicBezTo>
                    <a:close/>
                    <a:moveTo>
                      <a:pt x="703362" y="653418"/>
                    </a:moveTo>
                    <a:cubicBezTo>
                      <a:pt x="717154" y="653418"/>
                      <a:pt x="728334" y="663899"/>
                      <a:pt x="728334" y="676829"/>
                    </a:cubicBezTo>
                    <a:cubicBezTo>
                      <a:pt x="728334" y="689759"/>
                      <a:pt x="717154" y="700240"/>
                      <a:pt x="703362" y="700240"/>
                    </a:cubicBezTo>
                    <a:cubicBezTo>
                      <a:pt x="689570" y="700240"/>
                      <a:pt x="678390" y="689759"/>
                      <a:pt x="678390" y="676829"/>
                    </a:cubicBezTo>
                    <a:cubicBezTo>
                      <a:pt x="678390" y="663899"/>
                      <a:pt x="689570" y="653418"/>
                      <a:pt x="703362" y="653418"/>
                    </a:cubicBezTo>
                    <a:close/>
                    <a:moveTo>
                      <a:pt x="1689213" y="651337"/>
                    </a:moveTo>
                    <a:cubicBezTo>
                      <a:pt x="1702143" y="651337"/>
                      <a:pt x="1712624" y="661352"/>
                      <a:pt x="1712624" y="673707"/>
                    </a:cubicBezTo>
                    <a:cubicBezTo>
                      <a:pt x="1712624" y="686062"/>
                      <a:pt x="1702143" y="696077"/>
                      <a:pt x="1689213" y="696077"/>
                    </a:cubicBezTo>
                    <a:cubicBezTo>
                      <a:pt x="1676283" y="696077"/>
                      <a:pt x="1665802" y="686062"/>
                      <a:pt x="1665802" y="673707"/>
                    </a:cubicBezTo>
                    <a:cubicBezTo>
                      <a:pt x="1665802" y="661352"/>
                      <a:pt x="1676283" y="651337"/>
                      <a:pt x="1689213" y="651337"/>
                    </a:cubicBezTo>
                    <a:close/>
                    <a:moveTo>
                      <a:pt x="415150" y="648216"/>
                    </a:moveTo>
                    <a:cubicBezTo>
                      <a:pt x="422620" y="648216"/>
                      <a:pt x="428676" y="654505"/>
                      <a:pt x="428676" y="662263"/>
                    </a:cubicBezTo>
                    <a:cubicBezTo>
                      <a:pt x="428676" y="670021"/>
                      <a:pt x="422620" y="676310"/>
                      <a:pt x="415150" y="676310"/>
                    </a:cubicBezTo>
                    <a:cubicBezTo>
                      <a:pt x="407680" y="676310"/>
                      <a:pt x="401624" y="670021"/>
                      <a:pt x="401624" y="662263"/>
                    </a:cubicBezTo>
                    <a:cubicBezTo>
                      <a:pt x="401624" y="654505"/>
                      <a:pt x="407680" y="648216"/>
                      <a:pt x="415150" y="648216"/>
                    </a:cubicBezTo>
                    <a:close/>
                    <a:moveTo>
                      <a:pt x="845387" y="644054"/>
                    </a:moveTo>
                    <a:cubicBezTo>
                      <a:pt x="857167" y="644054"/>
                      <a:pt x="866717" y="653371"/>
                      <a:pt x="866717" y="664864"/>
                    </a:cubicBezTo>
                    <a:cubicBezTo>
                      <a:pt x="866717" y="676357"/>
                      <a:pt x="857167" y="685674"/>
                      <a:pt x="845387" y="685674"/>
                    </a:cubicBezTo>
                    <a:cubicBezTo>
                      <a:pt x="833607" y="685674"/>
                      <a:pt x="824057" y="676357"/>
                      <a:pt x="824057" y="664864"/>
                    </a:cubicBezTo>
                    <a:cubicBezTo>
                      <a:pt x="824057" y="653371"/>
                      <a:pt x="833607" y="644054"/>
                      <a:pt x="845387" y="644054"/>
                    </a:cubicBezTo>
                    <a:close/>
                    <a:moveTo>
                      <a:pt x="1976905" y="640933"/>
                    </a:moveTo>
                    <a:cubicBezTo>
                      <a:pt x="1984950" y="640933"/>
                      <a:pt x="1991472" y="647688"/>
                      <a:pt x="1991472" y="656020"/>
                    </a:cubicBezTo>
                    <a:cubicBezTo>
                      <a:pt x="1991472" y="664352"/>
                      <a:pt x="1984950" y="671107"/>
                      <a:pt x="1976905" y="671107"/>
                    </a:cubicBezTo>
                    <a:cubicBezTo>
                      <a:pt x="1968860" y="671107"/>
                      <a:pt x="1962338" y="664352"/>
                      <a:pt x="1962338" y="656020"/>
                    </a:cubicBezTo>
                    <a:cubicBezTo>
                      <a:pt x="1962338" y="647688"/>
                      <a:pt x="1968860" y="640933"/>
                      <a:pt x="1976905" y="640933"/>
                    </a:cubicBezTo>
                    <a:close/>
                    <a:moveTo>
                      <a:pt x="1547708" y="640933"/>
                    </a:moveTo>
                    <a:cubicBezTo>
                      <a:pt x="1559488" y="640933"/>
                      <a:pt x="1569038" y="650483"/>
                      <a:pt x="1569038" y="662263"/>
                    </a:cubicBezTo>
                    <a:cubicBezTo>
                      <a:pt x="1569038" y="674043"/>
                      <a:pt x="1559488" y="683593"/>
                      <a:pt x="1547708" y="683593"/>
                    </a:cubicBezTo>
                    <a:cubicBezTo>
                      <a:pt x="1535928" y="683593"/>
                      <a:pt x="1526378" y="674043"/>
                      <a:pt x="1526378" y="662263"/>
                    </a:cubicBezTo>
                    <a:cubicBezTo>
                      <a:pt x="1526378" y="650483"/>
                      <a:pt x="1535928" y="640933"/>
                      <a:pt x="1547708" y="640933"/>
                    </a:cubicBezTo>
                    <a:close/>
                    <a:moveTo>
                      <a:pt x="1064407" y="638852"/>
                    </a:moveTo>
                    <a:cubicBezTo>
                      <a:pt x="1074176" y="638852"/>
                      <a:pt x="1082095" y="646538"/>
                      <a:pt x="1082095" y="656020"/>
                    </a:cubicBezTo>
                    <a:cubicBezTo>
                      <a:pt x="1082095" y="665502"/>
                      <a:pt x="1074176" y="673188"/>
                      <a:pt x="1064407" y="673188"/>
                    </a:cubicBezTo>
                    <a:cubicBezTo>
                      <a:pt x="1054638" y="673188"/>
                      <a:pt x="1046719" y="665502"/>
                      <a:pt x="1046719" y="656020"/>
                    </a:cubicBezTo>
                    <a:cubicBezTo>
                      <a:pt x="1046719" y="646538"/>
                      <a:pt x="1054638" y="638852"/>
                      <a:pt x="1064407" y="638852"/>
                    </a:cubicBezTo>
                    <a:close/>
                    <a:moveTo>
                      <a:pt x="1329208" y="635730"/>
                    </a:moveTo>
                    <a:cubicBezTo>
                      <a:pt x="1338690" y="635730"/>
                      <a:pt x="1346376" y="644115"/>
                      <a:pt x="1346376" y="654459"/>
                    </a:cubicBezTo>
                    <a:cubicBezTo>
                      <a:pt x="1346376" y="664803"/>
                      <a:pt x="1338690" y="673188"/>
                      <a:pt x="1329208" y="673188"/>
                    </a:cubicBezTo>
                    <a:cubicBezTo>
                      <a:pt x="1319726" y="673188"/>
                      <a:pt x="1312040" y="664803"/>
                      <a:pt x="1312040" y="654459"/>
                    </a:cubicBezTo>
                    <a:cubicBezTo>
                      <a:pt x="1312040" y="644115"/>
                      <a:pt x="1319726" y="635730"/>
                      <a:pt x="1329208" y="635730"/>
                    </a:cubicBezTo>
                    <a:close/>
                    <a:moveTo>
                      <a:pt x="619083" y="633649"/>
                    </a:moveTo>
                    <a:cubicBezTo>
                      <a:pt x="630001" y="633649"/>
                      <a:pt x="638852" y="642500"/>
                      <a:pt x="638852" y="653418"/>
                    </a:cubicBezTo>
                    <a:cubicBezTo>
                      <a:pt x="638852" y="664336"/>
                      <a:pt x="630001" y="673187"/>
                      <a:pt x="619083" y="673187"/>
                    </a:cubicBezTo>
                    <a:cubicBezTo>
                      <a:pt x="608165" y="673187"/>
                      <a:pt x="599314" y="664336"/>
                      <a:pt x="599314" y="653418"/>
                    </a:cubicBezTo>
                    <a:cubicBezTo>
                      <a:pt x="599314" y="642500"/>
                      <a:pt x="608165" y="633649"/>
                      <a:pt x="619083" y="633649"/>
                    </a:cubicBezTo>
                    <a:close/>
                    <a:moveTo>
                      <a:pt x="336595" y="631569"/>
                    </a:moveTo>
                    <a:cubicBezTo>
                      <a:pt x="342054" y="631569"/>
                      <a:pt x="346480" y="636460"/>
                      <a:pt x="346480" y="642494"/>
                    </a:cubicBezTo>
                    <a:cubicBezTo>
                      <a:pt x="346480" y="648528"/>
                      <a:pt x="342054" y="653419"/>
                      <a:pt x="336595" y="653419"/>
                    </a:cubicBezTo>
                    <a:cubicBezTo>
                      <a:pt x="331136" y="653419"/>
                      <a:pt x="326710" y="648528"/>
                      <a:pt x="326710" y="642494"/>
                    </a:cubicBezTo>
                    <a:cubicBezTo>
                      <a:pt x="326710" y="636460"/>
                      <a:pt x="331136" y="631569"/>
                      <a:pt x="336595" y="631569"/>
                    </a:cubicBezTo>
                    <a:close/>
                    <a:moveTo>
                      <a:pt x="1263658" y="628447"/>
                    </a:moveTo>
                    <a:cubicBezTo>
                      <a:pt x="1272565" y="628447"/>
                      <a:pt x="1279786" y="635202"/>
                      <a:pt x="1279786" y="643534"/>
                    </a:cubicBezTo>
                    <a:cubicBezTo>
                      <a:pt x="1279786" y="651866"/>
                      <a:pt x="1272565" y="658621"/>
                      <a:pt x="1263658" y="658621"/>
                    </a:cubicBezTo>
                    <a:cubicBezTo>
                      <a:pt x="1254751" y="658621"/>
                      <a:pt x="1247530" y="651866"/>
                      <a:pt x="1247530" y="643534"/>
                    </a:cubicBezTo>
                    <a:cubicBezTo>
                      <a:pt x="1247530" y="635202"/>
                      <a:pt x="1254751" y="628447"/>
                      <a:pt x="1263658" y="628447"/>
                    </a:cubicBezTo>
                    <a:close/>
                    <a:moveTo>
                      <a:pt x="1129437" y="628447"/>
                    </a:moveTo>
                    <a:cubicBezTo>
                      <a:pt x="1138344" y="628447"/>
                      <a:pt x="1145565" y="635668"/>
                      <a:pt x="1145565" y="644575"/>
                    </a:cubicBezTo>
                    <a:cubicBezTo>
                      <a:pt x="1145565" y="653482"/>
                      <a:pt x="1138344" y="660703"/>
                      <a:pt x="1129437" y="660703"/>
                    </a:cubicBezTo>
                    <a:cubicBezTo>
                      <a:pt x="1120530" y="660703"/>
                      <a:pt x="1113309" y="653482"/>
                      <a:pt x="1113309" y="644575"/>
                    </a:cubicBezTo>
                    <a:cubicBezTo>
                      <a:pt x="1113309" y="635668"/>
                      <a:pt x="1120530" y="628447"/>
                      <a:pt x="1129437" y="628447"/>
                    </a:cubicBezTo>
                    <a:close/>
                    <a:moveTo>
                      <a:pt x="2056501" y="626366"/>
                    </a:moveTo>
                    <a:cubicBezTo>
                      <a:pt x="2061960" y="626366"/>
                      <a:pt x="2066386" y="630792"/>
                      <a:pt x="2066386" y="636251"/>
                    </a:cubicBezTo>
                    <a:cubicBezTo>
                      <a:pt x="2066386" y="641710"/>
                      <a:pt x="2061960" y="646136"/>
                      <a:pt x="2056501" y="646136"/>
                    </a:cubicBezTo>
                    <a:cubicBezTo>
                      <a:pt x="2051042" y="646136"/>
                      <a:pt x="2046616" y="641710"/>
                      <a:pt x="2046616" y="636251"/>
                    </a:cubicBezTo>
                    <a:cubicBezTo>
                      <a:pt x="2046616" y="630792"/>
                      <a:pt x="2051042" y="626366"/>
                      <a:pt x="2056501" y="626366"/>
                    </a:cubicBezTo>
                    <a:close/>
                    <a:moveTo>
                      <a:pt x="1772972" y="626366"/>
                    </a:moveTo>
                    <a:cubicBezTo>
                      <a:pt x="1784465" y="626366"/>
                      <a:pt x="1793782" y="636381"/>
                      <a:pt x="1793782" y="648736"/>
                    </a:cubicBezTo>
                    <a:cubicBezTo>
                      <a:pt x="1793782" y="661091"/>
                      <a:pt x="1784465" y="671106"/>
                      <a:pt x="1772972" y="671106"/>
                    </a:cubicBezTo>
                    <a:cubicBezTo>
                      <a:pt x="1761479" y="671106"/>
                      <a:pt x="1752162" y="661091"/>
                      <a:pt x="1752162" y="648736"/>
                    </a:cubicBezTo>
                    <a:cubicBezTo>
                      <a:pt x="1752162" y="636381"/>
                      <a:pt x="1761479" y="626366"/>
                      <a:pt x="1772972" y="626366"/>
                    </a:cubicBezTo>
                    <a:close/>
                    <a:moveTo>
                      <a:pt x="1195507" y="626366"/>
                    </a:moveTo>
                    <a:cubicBezTo>
                      <a:pt x="1203552" y="626366"/>
                      <a:pt x="1210074" y="633121"/>
                      <a:pt x="1210074" y="641453"/>
                    </a:cubicBezTo>
                    <a:cubicBezTo>
                      <a:pt x="1210074" y="649785"/>
                      <a:pt x="1203552" y="656540"/>
                      <a:pt x="1195507" y="656540"/>
                    </a:cubicBezTo>
                    <a:cubicBezTo>
                      <a:pt x="1187462" y="656540"/>
                      <a:pt x="1180940" y="649785"/>
                      <a:pt x="1180940" y="641453"/>
                    </a:cubicBezTo>
                    <a:cubicBezTo>
                      <a:pt x="1180940" y="633121"/>
                      <a:pt x="1187462" y="626366"/>
                      <a:pt x="1195507" y="626366"/>
                    </a:cubicBezTo>
                    <a:close/>
                    <a:moveTo>
                      <a:pt x="259079" y="615961"/>
                    </a:moveTo>
                    <a:cubicBezTo>
                      <a:pt x="262527" y="615961"/>
                      <a:pt x="265322" y="619455"/>
                      <a:pt x="265322" y="623765"/>
                    </a:cubicBezTo>
                    <a:cubicBezTo>
                      <a:pt x="265322" y="628075"/>
                      <a:pt x="262527" y="631569"/>
                      <a:pt x="259079" y="631569"/>
                    </a:cubicBezTo>
                    <a:cubicBezTo>
                      <a:pt x="255631" y="631569"/>
                      <a:pt x="252836" y="628075"/>
                      <a:pt x="252836" y="623765"/>
                    </a:cubicBezTo>
                    <a:cubicBezTo>
                      <a:pt x="252836" y="619455"/>
                      <a:pt x="255631" y="615961"/>
                      <a:pt x="259079" y="615961"/>
                    </a:cubicBezTo>
                    <a:close/>
                    <a:moveTo>
                      <a:pt x="2132976" y="611800"/>
                    </a:moveTo>
                    <a:cubicBezTo>
                      <a:pt x="2136999" y="611800"/>
                      <a:pt x="2140260" y="614595"/>
                      <a:pt x="2140260" y="618043"/>
                    </a:cubicBezTo>
                    <a:cubicBezTo>
                      <a:pt x="2140260" y="621491"/>
                      <a:pt x="2136999" y="624286"/>
                      <a:pt x="2132976" y="624286"/>
                    </a:cubicBezTo>
                    <a:cubicBezTo>
                      <a:pt x="2128953" y="624286"/>
                      <a:pt x="2125692" y="621491"/>
                      <a:pt x="2125692" y="618043"/>
                    </a:cubicBezTo>
                    <a:cubicBezTo>
                      <a:pt x="2125692" y="614595"/>
                      <a:pt x="2128953" y="611800"/>
                      <a:pt x="2132976" y="611800"/>
                    </a:cubicBezTo>
                    <a:close/>
                    <a:moveTo>
                      <a:pt x="537406" y="611800"/>
                    </a:moveTo>
                    <a:cubicBezTo>
                      <a:pt x="546888" y="611800"/>
                      <a:pt x="554574" y="619952"/>
                      <a:pt x="554574" y="630009"/>
                    </a:cubicBezTo>
                    <a:cubicBezTo>
                      <a:pt x="554574" y="640066"/>
                      <a:pt x="546888" y="648218"/>
                      <a:pt x="537406" y="648218"/>
                    </a:cubicBezTo>
                    <a:cubicBezTo>
                      <a:pt x="527924" y="648218"/>
                      <a:pt x="520238" y="640066"/>
                      <a:pt x="520238" y="630009"/>
                    </a:cubicBezTo>
                    <a:cubicBezTo>
                      <a:pt x="520238" y="619952"/>
                      <a:pt x="527924" y="611800"/>
                      <a:pt x="537406" y="611800"/>
                    </a:cubicBezTo>
                    <a:close/>
                    <a:moveTo>
                      <a:pt x="1635628" y="608678"/>
                    </a:moveTo>
                    <a:cubicBezTo>
                      <a:pt x="1647695" y="608678"/>
                      <a:pt x="1657478" y="618693"/>
                      <a:pt x="1657478" y="631048"/>
                    </a:cubicBezTo>
                    <a:cubicBezTo>
                      <a:pt x="1657478" y="643403"/>
                      <a:pt x="1647695" y="653418"/>
                      <a:pt x="1635628" y="653418"/>
                    </a:cubicBezTo>
                    <a:cubicBezTo>
                      <a:pt x="1623561" y="653418"/>
                      <a:pt x="1613778" y="643403"/>
                      <a:pt x="1613778" y="631048"/>
                    </a:cubicBezTo>
                    <a:cubicBezTo>
                      <a:pt x="1613778" y="618693"/>
                      <a:pt x="1623561" y="608678"/>
                      <a:pt x="1635628" y="608678"/>
                    </a:cubicBezTo>
                    <a:close/>
                    <a:moveTo>
                      <a:pt x="1488401" y="608678"/>
                    </a:moveTo>
                    <a:cubicBezTo>
                      <a:pt x="1501331" y="608678"/>
                      <a:pt x="1511812" y="618693"/>
                      <a:pt x="1511812" y="631048"/>
                    </a:cubicBezTo>
                    <a:cubicBezTo>
                      <a:pt x="1511812" y="643403"/>
                      <a:pt x="1501331" y="653418"/>
                      <a:pt x="1488401" y="653418"/>
                    </a:cubicBezTo>
                    <a:cubicBezTo>
                      <a:pt x="1475471" y="653418"/>
                      <a:pt x="1464990" y="643403"/>
                      <a:pt x="1464990" y="631048"/>
                    </a:cubicBezTo>
                    <a:cubicBezTo>
                      <a:pt x="1464990" y="618693"/>
                      <a:pt x="1475471" y="608678"/>
                      <a:pt x="1488401" y="608678"/>
                    </a:cubicBezTo>
                    <a:close/>
                    <a:moveTo>
                      <a:pt x="904694" y="608678"/>
                    </a:moveTo>
                    <a:cubicBezTo>
                      <a:pt x="917624" y="608678"/>
                      <a:pt x="928105" y="619392"/>
                      <a:pt x="928105" y="632609"/>
                    </a:cubicBezTo>
                    <a:cubicBezTo>
                      <a:pt x="928105" y="645826"/>
                      <a:pt x="917624" y="656540"/>
                      <a:pt x="904694" y="656540"/>
                    </a:cubicBezTo>
                    <a:cubicBezTo>
                      <a:pt x="891764" y="656540"/>
                      <a:pt x="881283" y="645826"/>
                      <a:pt x="881283" y="632609"/>
                    </a:cubicBezTo>
                    <a:cubicBezTo>
                      <a:pt x="881283" y="619392"/>
                      <a:pt x="891764" y="608678"/>
                      <a:pt x="904694" y="608678"/>
                    </a:cubicBezTo>
                    <a:close/>
                    <a:moveTo>
                      <a:pt x="756426" y="608678"/>
                    </a:moveTo>
                    <a:cubicBezTo>
                      <a:pt x="770792" y="608678"/>
                      <a:pt x="782438" y="619858"/>
                      <a:pt x="782438" y="633650"/>
                    </a:cubicBezTo>
                    <a:cubicBezTo>
                      <a:pt x="782438" y="647442"/>
                      <a:pt x="770792" y="658622"/>
                      <a:pt x="756426" y="658622"/>
                    </a:cubicBezTo>
                    <a:cubicBezTo>
                      <a:pt x="742060" y="658622"/>
                      <a:pt x="730414" y="647442"/>
                      <a:pt x="730414" y="633650"/>
                    </a:cubicBezTo>
                    <a:cubicBezTo>
                      <a:pt x="730414" y="619858"/>
                      <a:pt x="742060" y="608678"/>
                      <a:pt x="756426" y="608678"/>
                    </a:cubicBezTo>
                    <a:close/>
                    <a:moveTo>
                      <a:pt x="1854649" y="606597"/>
                    </a:moveTo>
                    <a:cubicBezTo>
                      <a:pt x="1864706" y="606597"/>
                      <a:pt x="1872858" y="614982"/>
                      <a:pt x="1872858" y="625326"/>
                    </a:cubicBezTo>
                    <a:cubicBezTo>
                      <a:pt x="1872858" y="635670"/>
                      <a:pt x="1864706" y="644055"/>
                      <a:pt x="1854649" y="644055"/>
                    </a:cubicBezTo>
                    <a:cubicBezTo>
                      <a:pt x="1844592" y="644055"/>
                      <a:pt x="1836440" y="635670"/>
                      <a:pt x="1836440" y="625326"/>
                    </a:cubicBezTo>
                    <a:cubicBezTo>
                      <a:pt x="1836440" y="614982"/>
                      <a:pt x="1844592" y="606597"/>
                      <a:pt x="1854649" y="606597"/>
                    </a:cubicBezTo>
                    <a:close/>
                    <a:moveTo>
                      <a:pt x="182604" y="601394"/>
                    </a:moveTo>
                    <a:cubicBezTo>
                      <a:pt x="184615" y="601394"/>
                      <a:pt x="186246" y="603025"/>
                      <a:pt x="186246" y="605036"/>
                    </a:cubicBezTo>
                    <a:cubicBezTo>
                      <a:pt x="186246" y="607047"/>
                      <a:pt x="184615" y="608678"/>
                      <a:pt x="182604" y="608678"/>
                    </a:cubicBezTo>
                    <a:cubicBezTo>
                      <a:pt x="180593" y="608678"/>
                      <a:pt x="178962" y="607047"/>
                      <a:pt x="178962" y="605036"/>
                    </a:cubicBezTo>
                    <a:cubicBezTo>
                      <a:pt x="178962" y="603025"/>
                      <a:pt x="180593" y="601394"/>
                      <a:pt x="182604" y="601394"/>
                    </a:cubicBezTo>
                    <a:close/>
                    <a:moveTo>
                      <a:pt x="457290" y="594112"/>
                    </a:moveTo>
                    <a:cubicBezTo>
                      <a:pt x="466197" y="594112"/>
                      <a:pt x="473418" y="600867"/>
                      <a:pt x="473418" y="609199"/>
                    </a:cubicBezTo>
                    <a:cubicBezTo>
                      <a:pt x="473418" y="617531"/>
                      <a:pt x="466197" y="624286"/>
                      <a:pt x="457290" y="624286"/>
                    </a:cubicBezTo>
                    <a:cubicBezTo>
                      <a:pt x="448383" y="624286"/>
                      <a:pt x="441162" y="617531"/>
                      <a:pt x="441162" y="609199"/>
                    </a:cubicBezTo>
                    <a:cubicBezTo>
                      <a:pt x="441162" y="600867"/>
                      <a:pt x="448383" y="594112"/>
                      <a:pt x="457290" y="594112"/>
                    </a:cubicBezTo>
                    <a:close/>
                    <a:moveTo>
                      <a:pt x="2209451" y="594111"/>
                    </a:moveTo>
                    <a:cubicBezTo>
                      <a:pt x="2210888" y="594111"/>
                      <a:pt x="2212053" y="595742"/>
                      <a:pt x="2212053" y="597753"/>
                    </a:cubicBezTo>
                    <a:cubicBezTo>
                      <a:pt x="2212053" y="599764"/>
                      <a:pt x="2210888" y="601395"/>
                      <a:pt x="2209451" y="601395"/>
                    </a:cubicBezTo>
                    <a:cubicBezTo>
                      <a:pt x="2208014" y="601395"/>
                      <a:pt x="2206849" y="599764"/>
                      <a:pt x="2206849" y="597753"/>
                    </a:cubicBezTo>
                    <a:cubicBezTo>
                      <a:pt x="2206849" y="595742"/>
                      <a:pt x="2208014" y="594111"/>
                      <a:pt x="2209451" y="594111"/>
                    </a:cubicBezTo>
                    <a:close/>
                    <a:moveTo>
                      <a:pt x="1935286" y="588909"/>
                    </a:moveTo>
                    <a:cubicBezTo>
                      <a:pt x="1943331" y="588909"/>
                      <a:pt x="1949853" y="595664"/>
                      <a:pt x="1949853" y="603996"/>
                    </a:cubicBezTo>
                    <a:cubicBezTo>
                      <a:pt x="1949853" y="612328"/>
                      <a:pt x="1943331" y="619083"/>
                      <a:pt x="1935286" y="619083"/>
                    </a:cubicBezTo>
                    <a:cubicBezTo>
                      <a:pt x="1927241" y="619083"/>
                      <a:pt x="1920719" y="612328"/>
                      <a:pt x="1920719" y="603996"/>
                    </a:cubicBezTo>
                    <a:cubicBezTo>
                      <a:pt x="1920719" y="595664"/>
                      <a:pt x="1927241" y="588909"/>
                      <a:pt x="1935286" y="588909"/>
                    </a:cubicBezTo>
                    <a:close/>
                    <a:moveTo>
                      <a:pt x="965562" y="586828"/>
                    </a:moveTo>
                    <a:cubicBezTo>
                      <a:pt x="976480" y="586828"/>
                      <a:pt x="985331" y="595679"/>
                      <a:pt x="985331" y="606597"/>
                    </a:cubicBezTo>
                    <a:cubicBezTo>
                      <a:pt x="985331" y="617515"/>
                      <a:pt x="976480" y="626366"/>
                      <a:pt x="965562" y="626366"/>
                    </a:cubicBezTo>
                    <a:cubicBezTo>
                      <a:pt x="954644" y="626366"/>
                      <a:pt x="945793" y="617515"/>
                      <a:pt x="945793" y="606597"/>
                    </a:cubicBezTo>
                    <a:cubicBezTo>
                      <a:pt x="945793" y="595679"/>
                      <a:pt x="954644" y="586828"/>
                      <a:pt x="965562" y="586828"/>
                    </a:cubicBezTo>
                    <a:close/>
                    <a:moveTo>
                      <a:pt x="670586" y="586828"/>
                    </a:moveTo>
                    <a:cubicBezTo>
                      <a:pt x="682941" y="586828"/>
                      <a:pt x="692956" y="596145"/>
                      <a:pt x="692956" y="607638"/>
                    </a:cubicBezTo>
                    <a:cubicBezTo>
                      <a:pt x="692956" y="619131"/>
                      <a:pt x="682941" y="628448"/>
                      <a:pt x="670586" y="628448"/>
                    </a:cubicBezTo>
                    <a:cubicBezTo>
                      <a:pt x="658231" y="628448"/>
                      <a:pt x="648216" y="619131"/>
                      <a:pt x="648216" y="607638"/>
                    </a:cubicBezTo>
                    <a:cubicBezTo>
                      <a:pt x="648216" y="596145"/>
                      <a:pt x="658231" y="586828"/>
                      <a:pt x="670586" y="586828"/>
                    </a:cubicBezTo>
                    <a:close/>
                    <a:moveTo>
                      <a:pt x="105609" y="586828"/>
                    </a:moveTo>
                    <a:cubicBezTo>
                      <a:pt x="106471" y="586828"/>
                      <a:pt x="107170" y="587294"/>
                      <a:pt x="107170" y="587869"/>
                    </a:cubicBezTo>
                    <a:cubicBezTo>
                      <a:pt x="107170" y="588444"/>
                      <a:pt x="106471" y="588910"/>
                      <a:pt x="105609" y="588910"/>
                    </a:cubicBezTo>
                    <a:cubicBezTo>
                      <a:pt x="104747" y="588910"/>
                      <a:pt x="104048" y="588444"/>
                      <a:pt x="104048" y="587869"/>
                    </a:cubicBezTo>
                    <a:cubicBezTo>
                      <a:pt x="104048" y="587294"/>
                      <a:pt x="104747" y="586828"/>
                      <a:pt x="105609" y="586828"/>
                    </a:cubicBezTo>
                    <a:close/>
                    <a:moveTo>
                      <a:pt x="1425452" y="584747"/>
                    </a:moveTo>
                    <a:cubicBezTo>
                      <a:pt x="1436370" y="584747"/>
                      <a:pt x="1445221" y="593598"/>
                      <a:pt x="1445221" y="604516"/>
                    </a:cubicBezTo>
                    <a:cubicBezTo>
                      <a:pt x="1445221" y="615434"/>
                      <a:pt x="1436370" y="624285"/>
                      <a:pt x="1425452" y="624285"/>
                    </a:cubicBezTo>
                    <a:cubicBezTo>
                      <a:pt x="1414534" y="624285"/>
                      <a:pt x="1405683" y="615434"/>
                      <a:pt x="1405683" y="604516"/>
                    </a:cubicBezTo>
                    <a:cubicBezTo>
                      <a:pt x="1405683" y="593598"/>
                      <a:pt x="1414534" y="584747"/>
                      <a:pt x="1425452" y="584747"/>
                    </a:cubicBezTo>
                    <a:close/>
                    <a:moveTo>
                      <a:pt x="1722508" y="581626"/>
                    </a:moveTo>
                    <a:cubicBezTo>
                      <a:pt x="1734863" y="581626"/>
                      <a:pt x="1744878" y="591641"/>
                      <a:pt x="1744878" y="603996"/>
                    </a:cubicBezTo>
                    <a:cubicBezTo>
                      <a:pt x="1744878" y="616351"/>
                      <a:pt x="1734863" y="626366"/>
                      <a:pt x="1722508" y="626366"/>
                    </a:cubicBezTo>
                    <a:cubicBezTo>
                      <a:pt x="1710153" y="626366"/>
                      <a:pt x="1700138" y="616351"/>
                      <a:pt x="1700138" y="603996"/>
                    </a:cubicBezTo>
                    <a:cubicBezTo>
                      <a:pt x="1700138" y="591641"/>
                      <a:pt x="1710153" y="581626"/>
                      <a:pt x="1722508" y="581626"/>
                    </a:cubicBezTo>
                    <a:close/>
                    <a:moveTo>
                      <a:pt x="2286446" y="579545"/>
                    </a:moveTo>
                    <a:cubicBezTo>
                      <a:pt x="2286734" y="579545"/>
                      <a:pt x="2286967" y="579778"/>
                      <a:pt x="2286967" y="580066"/>
                    </a:cubicBezTo>
                    <a:cubicBezTo>
                      <a:pt x="2286967" y="580354"/>
                      <a:pt x="2286734" y="580587"/>
                      <a:pt x="2286446" y="580587"/>
                    </a:cubicBezTo>
                    <a:cubicBezTo>
                      <a:pt x="2286158" y="580587"/>
                      <a:pt x="2285925" y="580354"/>
                      <a:pt x="2285925" y="580066"/>
                    </a:cubicBezTo>
                    <a:cubicBezTo>
                      <a:pt x="2285925" y="579778"/>
                      <a:pt x="2286158" y="579545"/>
                      <a:pt x="2286446" y="579545"/>
                    </a:cubicBezTo>
                    <a:close/>
                    <a:moveTo>
                      <a:pt x="2015401" y="576423"/>
                    </a:moveTo>
                    <a:cubicBezTo>
                      <a:pt x="2018849" y="576423"/>
                      <a:pt x="2021644" y="579218"/>
                      <a:pt x="2021644" y="582666"/>
                    </a:cubicBezTo>
                    <a:cubicBezTo>
                      <a:pt x="2021644" y="586114"/>
                      <a:pt x="2018849" y="588909"/>
                      <a:pt x="2015401" y="588909"/>
                    </a:cubicBezTo>
                    <a:cubicBezTo>
                      <a:pt x="2011953" y="588909"/>
                      <a:pt x="2009158" y="586114"/>
                      <a:pt x="2009158" y="582666"/>
                    </a:cubicBezTo>
                    <a:cubicBezTo>
                      <a:pt x="2009158" y="579218"/>
                      <a:pt x="2011953" y="576423"/>
                      <a:pt x="2015401" y="576423"/>
                    </a:cubicBezTo>
                    <a:close/>
                    <a:moveTo>
                      <a:pt x="376653" y="574342"/>
                    </a:moveTo>
                    <a:cubicBezTo>
                      <a:pt x="383549" y="574342"/>
                      <a:pt x="389139" y="580398"/>
                      <a:pt x="389139" y="587868"/>
                    </a:cubicBezTo>
                    <a:cubicBezTo>
                      <a:pt x="389139" y="595338"/>
                      <a:pt x="383549" y="601394"/>
                      <a:pt x="376653" y="601394"/>
                    </a:cubicBezTo>
                    <a:cubicBezTo>
                      <a:pt x="369757" y="601394"/>
                      <a:pt x="364167" y="595338"/>
                      <a:pt x="364167" y="587868"/>
                    </a:cubicBezTo>
                    <a:cubicBezTo>
                      <a:pt x="364167" y="580398"/>
                      <a:pt x="369757" y="574342"/>
                      <a:pt x="376653" y="574342"/>
                    </a:cubicBezTo>
                    <a:close/>
                    <a:moveTo>
                      <a:pt x="1579963" y="572261"/>
                    </a:moveTo>
                    <a:cubicBezTo>
                      <a:pt x="1592893" y="572261"/>
                      <a:pt x="1603374" y="582742"/>
                      <a:pt x="1603374" y="595672"/>
                    </a:cubicBezTo>
                    <a:cubicBezTo>
                      <a:pt x="1603374" y="608602"/>
                      <a:pt x="1592893" y="619083"/>
                      <a:pt x="1579963" y="619083"/>
                    </a:cubicBezTo>
                    <a:cubicBezTo>
                      <a:pt x="1567033" y="619083"/>
                      <a:pt x="1556552" y="608602"/>
                      <a:pt x="1556552" y="595672"/>
                    </a:cubicBezTo>
                    <a:cubicBezTo>
                      <a:pt x="1556552" y="582742"/>
                      <a:pt x="1567033" y="572261"/>
                      <a:pt x="1579963" y="572261"/>
                    </a:cubicBezTo>
                    <a:close/>
                    <a:moveTo>
                      <a:pt x="812091" y="572261"/>
                    </a:moveTo>
                    <a:cubicBezTo>
                      <a:pt x="825595" y="572261"/>
                      <a:pt x="836542" y="583907"/>
                      <a:pt x="836542" y="598273"/>
                    </a:cubicBezTo>
                    <a:cubicBezTo>
                      <a:pt x="836542" y="612639"/>
                      <a:pt x="825595" y="624285"/>
                      <a:pt x="812091" y="624285"/>
                    </a:cubicBezTo>
                    <a:cubicBezTo>
                      <a:pt x="798587" y="624285"/>
                      <a:pt x="787640" y="612639"/>
                      <a:pt x="787640" y="598273"/>
                    </a:cubicBezTo>
                    <a:cubicBezTo>
                      <a:pt x="787640" y="583907"/>
                      <a:pt x="798587" y="572261"/>
                      <a:pt x="812091" y="572261"/>
                    </a:cubicBezTo>
                    <a:close/>
                    <a:moveTo>
                      <a:pt x="585789" y="564978"/>
                    </a:moveTo>
                    <a:cubicBezTo>
                      <a:pt x="596133" y="564978"/>
                      <a:pt x="604518" y="573130"/>
                      <a:pt x="604518" y="583187"/>
                    </a:cubicBezTo>
                    <a:cubicBezTo>
                      <a:pt x="604518" y="593244"/>
                      <a:pt x="596133" y="601396"/>
                      <a:pt x="585789" y="601396"/>
                    </a:cubicBezTo>
                    <a:cubicBezTo>
                      <a:pt x="575445" y="601396"/>
                      <a:pt x="567060" y="593244"/>
                      <a:pt x="567060" y="583187"/>
                    </a:cubicBezTo>
                    <a:cubicBezTo>
                      <a:pt x="567060" y="573130"/>
                      <a:pt x="575445" y="564978"/>
                      <a:pt x="585789" y="564978"/>
                    </a:cubicBezTo>
                    <a:close/>
                    <a:moveTo>
                      <a:pt x="1362504" y="561857"/>
                    </a:moveTo>
                    <a:cubicBezTo>
                      <a:pt x="1375434" y="561857"/>
                      <a:pt x="1385915" y="572338"/>
                      <a:pt x="1385915" y="585268"/>
                    </a:cubicBezTo>
                    <a:cubicBezTo>
                      <a:pt x="1385915" y="598198"/>
                      <a:pt x="1375434" y="608679"/>
                      <a:pt x="1362504" y="608679"/>
                    </a:cubicBezTo>
                    <a:cubicBezTo>
                      <a:pt x="1349574" y="608679"/>
                      <a:pt x="1339093" y="598198"/>
                      <a:pt x="1339093" y="585268"/>
                    </a:cubicBezTo>
                    <a:cubicBezTo>
                      <a:pt x="1339093" y="572338"/>
                      <a:pt x="1349574" y="561857"/>
                      <a:pt x="1362504" y="561857"/>
                    </a:cubicBezTo>
                    <a:close/>
                    <a:moveTo>
                      <a:pt x="1029551" y="561857"/>
                    </a:moveTo>
                    <a:cubicBezTo>
                      <a:pt x="1043055" y="561857"/>
                      <a:pt x="1054002" y="573037"/>
                      <a:pt x="1054002" y="586829"/>
                    </a:cubicBezTo>
                    <a:cubicBezTo>
                      <a:pt x="1054002" y="600621"/>
                      <a:pt x="1043055" y="611801"/>
                      <a:pt x="1029551" y="611801"/>
                    </a:cubicBezTo>
                    <a:cubicBezTo>
                      <a:pt x="1016047" y="611801"/>
                      <a:pt x="1005100" y="600621"/>
                      <a:pt x="1005100" y="586829"/>
                    </a:cubicBezTo>
                    <a:cubicBezTo>
                      <a:pt x="1005100" y="573037"/>
                      <a:pt x="1016047" y="561857"/>
                      <a:pt x="1029551" y="561857"/>
                    </a:cubicBezTo>
                    <a:close/>
                    <a:moveTo>
                      <a:pt x="2094998" y="559776"/>
                    </a:moveTo>
                    <a:cubicBezTo>
                      <a:pt x="2097010" y="559776"/>
                      <a:pt x="2098640" y="560941"/>
                      <a:pt x="2098640" y="562377"/>
                    </a:cubicBezTo>
                    <a:cubicBezTo>
                      <a:pt x="2098640" y="563813"/>
                      <a:pt x="2097010" y="564978"/>
                      <a:pt x="2094998" y="564978"/>
                    </a:cubicBezTo>
                    <a:cubicBezTo>
                      <a:pt x="2092987" y="564978"/>
                      <a:pt x="2091356" y="563813"/>
                      <a:pt x="2091356" y="562377"/>
                    </a:cubicBezTo>
                    <a:cubicBezTo>
                      <a:pt x="2091356" y="560941"/>
                      <a:pt x="2092987" y="559776"/>
                      <a:pt x="2094998" y="559776"/>
                    </a:cubicBezTo>
                    <a:close/>
                    <a:moveTo>
                      <a:pt x="1807828" y="559776"/>
                    </a:moveTo>
                    <a:cubicBezTo>
                      <a:pt x="1817885" y="559776"/>
                      <a:pt x="1826037" y="567928"/>
                      <a:pt x="1826037" y="577985"/>
                    </a:cubicBezTo>
                    <a:cubicBezTo>
                      <a:pt x="1826037" y="588042"/>
                      <a:pt x="1817885" y="596194"/>
                      <a:pt x="1807828" y="596194"/>
                    </a:cubicBezTo>
                    <a:cubicBezTo>
                      <a:pt x="1797771" y="596194"/>
                      <a:pt x="1789619" y="588042"/>
                      <a:pt x="1789619" y="577985"/>
                    </a:cubicBezTo>
                    <a:cubicBezTo>
                      <a:pt x="1789619" y="567928"/>
                      <a:pt x="1797771" y="559776"/>
                      <a:pt x="1807828" y="559776"/>
                    </a:cubicBezTo>
                    <a:close/>
                    <a:moveTo>
                      <a:pt x="297056" y="559776"/>
                    </a:moveTo>
                    <a:cubicBezTo>
                      <a:pt x="302515" y="559776"/>
                      <a:pt x="306941" y="564202"/>
                      <a:pt x="306941" y="569661"/>
                    </a:cubicBezTo>
                    <a:cubicBezTo>
                      <a:pt x="306941" y="575120"/>
                      <a:pt x="302515" y="579546"/>
                      <a:pt x="297056" y="579546"/>
                    </a:cubicBezTo>
                    <a:cubicBezTo>
                      <a:pt x="291597" y="579546"/>
                      <a:pt x="287171" y="575120"/>
                      <a:pt x="287171" y="569661"/>
                    </a:cubicBezTo>
                    <a:cubicBezTo>
                      <a:pt x="287171" y="564202"/>
                      <a:pt x="291597" y="559776"/>
                      <a:pt x="297056" y="559776"/>
                    </a:cubicBezTo>
                    <a:close/>
                    <a:moveTo>
                      <a:pt x="1295913" y="549371"/>
                    </a:moveTo>
                    <a:cubicBezTo>
                      <a:pt x="1308843" y="549371"/>
                      <a:pt x="1319324" y="559852"/>
                      <a:pt x="1319324" y="572782"/>
                    </a:cubicBezTo>
                    <a:cubicBezTo>
                      <a:pt x="1319324" y="585712"/>
                      <a:pt x="1308843" y="596193"/>
                      <a:pt x="1295913" y="596193"/>
                    </a:cubicBezTo>
                    <a:cubicBezTo>
                      <a:pt x="1282983" y="596193"/>
                      <a:pt x="1272502" y="585712"/>
                      <a:pt x="1272502" y="572782"/>
                    </a:cubicBezTo>
                    <a:cubicBezTo>
                      <a:pt x="1272502" y="559852"/>
                      <a:pt x="1282983" y="549371"/>
                      <a:pt x="1295913" y="549371"/>
                    </a:cubicBezTo>
                    <a:close/>
                    <a:moveTo>
                      <a:pt x="1095101" y="549371"/>
                    </a:moveTo>
                    <a:cubicBezTo>
                      <a:pt x="1108031" y="549371"/>
                      <a:pt x="1118512" y="559852"/>
                      <a:pt x="1118512" y="572782"/>
                    </a:cubicBezTo>
                    <a:cubicBezTo>
                      <a:pt x="1118512" y="585712"/>
                      <a:pt x="1108031" y="596193"/>
                      <a:pt x="1095101" y="596193"/>
                    </a:cubicBezTo>
                    <a:cubicBezTo>
                      <a:pt x="1082171" y="596193"/>
                      <a:pt x="1071690" y="585712"/>
                      <a:pt x="1071690" y="572782"/>
                    </a:cubicBezTo>
                    <a:cubicBezTo>
                      <a:pt x="1071690" y="559852"/>
                      <a:pt x="1082171" y="549371"/>
                      <a:pt x="1095101" y="549371"/>
                    </a:cubicBezTo>
                    <a:close/>
                    <a:moveTo>
                      <a:pt x="722610" y="544169"/>
                    </a:moveTo>
                    <a:cubicBezTo>
                      <a:pt x="734965" y="544169"/>
                      <a:pt x="744980" y="554184"/>
                      <a:pt x="744980" y="566539"/>
                    </a:cubicBezTo>
                    <a:cubicBezTo>
                      <a:pt x="744980" y="578894"/>
                      <a:pt x="734965" y="588909"/>
                      <a:pt x="722610" y="588909"/>
                    </a:cubicBezTo>
                    <a:cubicBezTo>
                      <a:pt x="710255" y="588909"/>
                      <a:pt x="700240" y="578894"/>
                      <a:pt x="700240" y="566539"/>
                    </a:cubicBezTo>
                    <a:cubicBezTo>
                      <a:pt x="700240" y="554184"/>
                      <a:pt x="710255" y="544169"/>
                      <a:pt x="722610" y="544169"/>
                    </a:cubicBezTo>
                    <a:close/>
                    <a:moveTo>
                      <a:pt x="1668924" y="542088"/>
                    </a:moveTo>
                    <a:cubicBezTo>
                      <a:pt x="1680417" y="542088"/>
                      <a:pt x="1689734" y="551638"/>
                      <a:pt x="1689734" y="563418"/>
                    </a:cubicBezTo>
                    <a:cubicBezTo>
                      <a:pt x="1689734" y="575198"/>
                      <a:pt x="1680417" y="584748"/>
                      <a:pt x="1668924" y="584748"/>
                    </a:cubicBezTo>
                    <a:cubicBezTo>
                      <a:pt x="1657431" y="584748"/>
                      <a:pt x="1648114" y="575198"/>
                      <a:pt x="1648114" y="563418"/>
                    </a:cubicBezTo>
                    <a:cubicBezTo>
                      <a:pt x="1648114" y="551638"/>
                      <a:pt x="1657431" y="542088"/>
                      <a:pt x="1668924" y="542088"/>
                    </a:cubicBezTo>
                    <a:close/>
                    <a:moveTo>
                      <a:pt x="1230363" y="542088"/>
                    </a:moveTo>
                    <a:cubicBezTo>
                      <a:pt x="1242718" y="542088"/>
                      <a:pt x="1252733" y="552569"/>
                      <a:pt x="1252733" y="565499"/>
                    </a:cubicBezTo>
                    <a:cubicBezTo>
                      <a:pt x="1252733" y="578429"/>
                      <a:pt x="1242718" y="588910"/>
                      <a:pt x="1230363" y="588910"/>
                    </a:cubicBezTo>
                    <a:cubicBezTo>
                      <a:pt x="1218008" y="588910"/>
                      <a:pt x="1207993" y="578429"/>
                      <a:pt x="1207993" y="565499"/>
                    </a:cubicBezTo>
                    <a:cubicBezTo>
                      <a:pt x="1207993" y="552569"/>
                      <a:pt x="1218008" y="542088"/>
                      <a:pt x="1230363" y="542088"/>
                    </a:cubicBezTo>
                    <a:close/>
                    <a:moveTo>
                      <a:pt x="1161692" y="542088"/>
                    </a:moveTo>
                    <a:cubicBezTo>
                      <a:pt x="1174622" y="542088"/>
                      <a:pt x="1185103" y="552569"/>
                      <a:pt x="1185103" y="565499"/>
                    </a:cubicBezTo>
                    <a:cubicBezTo>
                      <a:pt x="1185103" y="578429"/>
                      <a:pt x="1174622" y="588910"/>
                      <a:pt x="1161692" y="588910"/>
                    </a:cubicBezTo>
                    <a:cubicBezTo>
                      <a:pt x="1148762" y="588910"/>
                      <a:pt x="1138281" y="578429"/>
                      <a:pt x="1138281" y="565499"/>
                    </a:cubicBezTo>
                    <a:cubicBezTo>
                      <a:pt x="1138281" y="552569"/>
                      <a:pt x="1148762" y="542088"/>
                      <a:pt x="1161692" y="542088"/>
                    </a:cubicBezTo>
                    <a:close/>
                    <a:moveTo>
                      <a:pt x="502550" y="542088"/>
                    </a:moveTo>
                    <a:cubicBezTo>
                      <a:pt x="512319" y="542088"/>
                      <a:pt x="520238" y="549774"/>
                      <a:pt x="520238" y="559256"/>
                    </a:cubicBezTo>
                    <a:cubicBezTo>
                      <a:pt x="520238" y="568738"/>
                      <a:pt x="512319" y="576424"/>
                      <a:pt x="502550" y="576424"/>
                    </a:cubicBezTo>
                    <a:cubicBezTo>
                      <a:pt x="492781" y="576424"/>
                      <a:pt x="484862" y="568738"/>
                      <a:pt x="484862" y="559256"/>
                    </a:cubicBezTo>
                    <a:cubicBezTo>
                      <a:pt x="484862" y="549774"/>
                      <a:pt x="492781" y="542088"/>
                      <a:pt x="502550" y="542088"/>
                    </a:cubicBezTo>
                    <a:close/>
                    <a:moveTo>
                      <a:pt x="219541" y="542088"/>
                    </a:moveTo>
                    <a:cubicBezTo>
                      <a:pt x="222989" y="542088"/>
                      <a:pt x="225784" y="544883"/>
                      <a:pt x="225784" y="548331"/>
                    </a:cubicBezTo>
                    <a:cubicBezTo>
                      <a:pt x="225784" y="551779"/>
                      <a:pt x="222989" y="554574"/>
                      <a:pt x="219541" y="554574"/>
                    </a:cubicBezTo>
                    <a:cubicBezTo>
                      <a:pt x="216093" y="554574"/>
                      <a:pt x="213298" y="551779"/>
                      <a:pt x="213298" y="548331"/>
                    </a:cubicBezTo>
                    <a:cubicBezTo>
                      <a:pt x="213298" y="544883"/>
                      <a:pt x="216093" y="542088"/>
                      <a:pt x="219541" y="542088"/>
                    </a:cubicBezTo>
                    <a:close/>
                    <a:moveTo>
                      <a:pt x="2172513" y="540007"/>
                    </a:moveTo>
                    <a:cubicBezTo>
                      <a:pt x="2173662" y="540007"/>
                      <a:pt x="2174594" y="540939"/>
                      <a:pt x="2174594" y="542088"/>
                    </a:cubicBezTo>
                    <a:cubicBezTo>
                      <a:pt x="2174594" y="543237"/>
                      <a:pt x="2173662" y="544169"/>
                      <a:pt x="2172513" y="544169"/>
                    </a:cubicBezTo>
                    <a:cubicBezTo>
                      <a:pt x="2171364" y="544169"/>
                      <a:pt x="2170432" y="543237"/>
                      <a:pt x="2170432" y="542088"/>
                    </a:cubicBezTo>
                    <a:cubicBezTo>
                      <a:pt x="2170432" y="540939"/>
                      <a:pt x="2171364" y="540007"/>
                      <a:pt x="2172513" y="540007"/>
                    </a:cubicBezTo>
                    <a:close/>
                    <a:moveTo>
                      <a:pt x="1520656" y="540007"/>
                    </a:moveTo>
                    <a:cubicBezTo>
                      <a:pt x="1533586" y="540007"/>
                      <a:pt x="1544067" y="550488"/>
                      <a:pt x="1544067" y="563418"/>
                    </a:cubicBezTo>
                    <a:cubicBezTo>
                      <a:pt x="1544067" y="576348"/>
                      <a:pt x="1533586" y="586829"/>
                      <a:pt x="1520656" y="586829"/>
                    </a:cubicBezTo>
                    <a:cubicBezTo>
                      <a:pt x="1507726" y="586829"/>
                      <a:pt x="1497245" y="576348"/>
                      <a:pt x="1497245" y="563418"/>
                    </a:cubicBezTo>
                    <a:cubicBezTo>
                      <a:pt x="1497245" y="550488"/>
                      <a:pt x="1507726" y="540007"/>
                      <a:pt x="1520656" y="540007"/>
                    </a:cubicBezTo>
                    <a:close/>
                    <a:moveTo>
                      <a:pt x="869838" y="540007"/>
                    </a:moveTo>
                    <a:cubicBezTo>
                      <a:pt x="884204" y="540007"/>
                      <a:pt x="895850" y="551653"/>
                      <a:pt x="895850" y="566019"/>
                    </a:cubicBezTo>
                    <a:cubicBezTo>
                      <a:pt x="895850" y="580385"/>
                      <a:pt x="884204" y="592031"/>
                      <a:pt x="869838" y="592031"/>
                    </a:cubicBezTo>
                    <a:cubicBezTo>
                      <a:pt x="855472" y="592031"/>
                      <a:pt x="843826" y="580385"/>
                      <a:pt x="843826" y="566019"/>
                    </a:cubicBezTo>
                    <a:cubicBezTo>
                      <a:pt x="843826" y="551653"/>
                      <a:pt x="855472" y="540007"/>
                      <a:pt x="869838" y="540007"/>
                    </a:cubicBezTo>
                    <a:close/>
                    <a:moveTo>
                      <a:pt x="1888985" y="536885"/>
                    </a:moveTo>
                    <a:cubicBezTo>
                      <a:pt x="1897892" y="536885"/>
                      <a:pt x="1905113" y="544106"/>
                      <a:pt x="1905113" y="553013"/>
                    </a:cubicBezTo>
                    <a:cubicBezTo>
                      <a:pt x="1905113" y="561920"/>
                      <a:pt x="1897892" y="569141"/>
                      <a:pt x="1888985" y="569141"/>
                    </a:cubicBezTo>
                    <a:cubicBezTo>
                      <a:pt x="1880078" y="569141"/>
                      <a:pt x="1872857" y="561920"/>
                      <a:pt x="1872857" y="553013"/>
                    </a:cubicBezTo>
                    <a:cubicBezTo>
                      <a:pt x="1872857" y="544106"/>
                      <a:pt x="1880078" y="536885"/>
                      <a:pt x="1888985" y="536885"/>
                    </a:cubicBezTo>
                    <a:close/>
                    <a:moveTo>
                      <a:pt x="141505" y="527521"/>
                    </a:moveTo>
                    <a:cubicBezTo>
                      <a:pt x="142654" y="527521"/>
                      <a:pt x="143586" y="528686"/>
                      <a:pt x="143586" y="530123"/>
                    </a:cubicBezTo>
                    <a:cubicBezTo>
                      <a:pt x="143586" y="531560"/>
                      <a:pt x="142654" y="532725"/>
                      <a:pt x="141505" y="532725"/>
                    </a:cubicBezTo>
                    <a:cubicBezTo>
                      <a:pt x="140356" y="532725"/>
                      <a:pt x="139424" y="531560"/>
                      <a:pt x="139424" y="530123"/>
                    </a:cubicBezTo>
                    <a:cubicBezTo>
                      <a:pt x="139424" y="528686"/>
                      <a:pt x="140356" y="527521"/>
                      <a:pt x="141505" y="527521"/>
                    </a:cubicBezTo>
                    <a:close/>
                    <a:moveTo>
                      <a:pt x="419833" y="522319"/>
                    </a:moveTo>
                    <a:cubicBezTo>
                      <a:pt x="428740" y="522319"/>
                      <a:pt x="435961" y="529074"/>
                      <a:pt x="435961" y="537406"/>
                    </a:cubicBezTo>
                    <a:cubicBezTo>
                      <a:pt x="435961" y="545738"/>
                      <a:pt x="428740" y="552493"/>
                      <a:pt x="419833" y="552493"/>
                    </a:cubicBezTo>
                    <a:cubicBezTo>
                      <a:pt x="410926" y="552493"/>
                      <a:pt x="403705" y="545738"/>
                      <a:pt x="403705" y="537406"/>
                    </a:cubicBezTo>
                    <a:cubicBezTo>
                      <a:pt x="403705" y="529074"/>
                      <a:pt x="410926" y="522319"/>
                      <a:pt x="419833" y="522319"/>
                    </a:cubicBezTo>
                    <a:close/>
                    <a:moveTo>
                      <a:pt x="1972222" y="520238"/>
                    </a:moveTo>
                    <a:cubicBezTo>
                      <a:pt x="1978831" y="520238"/>
                      <a:pt x="1984188" y="525595"/>
                      <a:pt x="1984188" y="532204"/>
                    </a:cubicBezTo>
                    <a:cubicBezTo>
                      <a:pt x="1984188" y="538813"/>
                      <a:pt x="1978831" y="544170"/>
                      <a:pt x="1972222" y="544170"/>
                    </a:cubicBezTo>
                    <a:cubicBezTo>
                      <a:pt x="1965613" y="544170"/>
                      <a:pt x="1960256" y="538813"/>
                      <a:pt x="1960256" y="532204"/>
                    </a:cubicBezTo>
                    <a:cubicBezTo>
                      <a:pt x="1960256" y="525595"/>
                      <a:pt x="1965613" y="520238"/>
                      <a:pt x="1972222" y="520238"/>
                    </a:cubicBezTo>
                    <a:close/>
                    <a:moveTo>
                      <a:pt x="636252" y="520238"/>
                    </a:moveTo>
                    <a:cubicBezTo>
                      <a:pt x="645734" y="520238"/>
                      <a:pt x="653420" y="528390"/>
                      <a:pt x="653420" y="538447"/>
                    </a:cubicBezTo>
                    <a:cubicBezTo>
                      <a:pt x="653420" y="548504"/>
                      <a:pt x="645734" y="556656"/>
                      <a:pt x="636252" y="556656"/>
                    </a:cubicBezTo>
                    <a:cubicBezTo>
                      <a:pt x="626770" y="556656"/>
                      <a:pt x="619084" y="548504"/>
                      <a:pt x="619084" y="538447"/>
                    </a:cubicBezTo>
                    <a:cubicBezTo>
                      <a:pt x="619084" y="528390"/>
                      <a:pt x="626770" y="520238"/>
                      <a:pt x="636252" y="520238"/>
                    </a:cubicBezTo>
                    <a:close/>
                    <a:moveTo>
                      <a:pt x="1757364" y="515035"/>
                    </a:moveTo>
                    <a:cubicBezTo>
                      <a:pt x="1768282" y="515035"/>
                      <a:pt x="1777133" y="523886"/>
                      <a:pt x="1777133" y="534804"/>
                    </a:cubicBezTo>
                    <a:cubicBezTo>
                      <a:pt x="1777133" y="545722"/>
                      <a:pt x="1768282" y="554573"/>
                      <a:pt x="1757364" y="554573"/>
                    </a:cubicBezTo>
                    <a:cubicBezTo>
                      <a:pt x="1746446" y="554573"/>
                      <a:pt x="1737595" y="545722"/>
                      <a:pt x="1737595" y="534804"/>
                    </a:cubicBezTo>
                    <a:cubicBezTo>
                      <a:pt x="1737595" y="523886"/>
                      <a:pt x="1746446" y="515035"/>
                      <a:pt x="1757364" y="515035"/>
                    </a:cubicBezTo>
                    <a:close/>
                    <a:moveTo>
                      <a:pt x="1459268" y="512954"/>
                    </a:moveTo>
                    <a:cubicBezTo>
                      <a:pt x="1472198" y="512954"/>
                      <a:pt x="1482679" y="523901"/>
                      <a:pt x="1482679" y="537405"/>
                    </a:cubicBezTo>
                    <a:cubicBezTo>
                      <a:pt x="1482679" y="550909"/>
                      <a:pt x="1472198" y="561856"/>
                      <a:pt x="1459268" y="561856"/>
                    </a:cubicBezTo>
                    <a:cubicBezTo>
                      <a:pt x="1446338" y="561856"/>
                      <a:pt x="1435857" y="550909"/>
                      <a:pt x="1435857" y="537405"/>
                    </a:cubicBezTo>
                    <a:cubicBezTo>
                      <a:pt x="1435857" y="523901"/>
                      <a:pt x="1446338" y="512954"/>
                      <a:pt x="1459268" y="512954"/>
                    </a:cubicBezTo>
                    <a:close/>
                    <a:moveTo>
                      <a:pt x="932266" y="512954"/>
                    </a:moveTo>
                    <a:cubicBezTo>
                      <a:pt x="946632" y="512954"/>
                      <a:pt x="958278" y="524600"/>
                      <a:pt x="958278" y="538966"/>
                    </a:cubicBezTo>
                    <a:cubicBezTo>
                      <a:pt x="958278" y="553332"/>
                      <a:pt x="946632" y="564978"/>
                      <a:pt x="932266" y="564978"/>
                    </a:cubicBezTo>
                    <a:cubicBezTo>
                      <a:pt x="917900" y="564978"/>
                      <a:pt x="906254" y="553332"/>
                      <a:pt x="906254" y="538966"/>
                    </a:cubicBezTo>
                    <a:cubicBezTo>
                      <a:pt x="906254" y="524600"/>
                      <a:pt x="917900" y="512954"/>
                      <a:pt x="932266" y="512954"/>
                    </a:cubicBezTo>
                    <a:close/>
                    <a:moveTo>
                      <a:pt x="779836" y="507752"/>
                    </a:moveTo>
                    <a:cubicBezTo>
                      <a:pt x="792191" y="507752"/>
                      <a:pt x="802206" y="517767"/>
                      <a:pt x="802206" y="530122"/>
                    </a:cubicBezTo>
                    <a:cubicBezTo>
                      <a:pt x="802206" y="542477"/>
                      <a:pt x="792191" y="552492"/>
                      <a:pt x="779836" y="552492"/>
                    </a:cubicBezTo>
                    <a:cubicBezTo>
                      <a:pt x="767481" y="552492"/>
                      <a:pt x="757466" y="542477"/>
                      <a:pt x="757466" y="530122"/>
                    </a:cubicBezTo>
                    <a:cubicBezTo>
                      <a:pt x="757466" y="517767"/>
                      <a:pt x="767481" y="507752"/>
                      <a:pt x="779836" y="507752"/>
                    </a:cubicBezTo>
                    <a:close/>
                    <a:moveTo>
                      <a:pt x="339716" y="507752"/>
                    </a:moveTo>
                    <a:cubicBezTo>
                      <a:pt x="345175" y="507752"/>
                      <a:pt x="349601" y="511479"/>
                      <a:pt x="349601" y="516076"/>
                    </a:cubicBezTo>
                    <a:cubicBezTo>
                      <a:pt x="349601" y="520673"/>
                      <a:pt x="345175" y="524400"/>
                      <a:pt x="339716" y="524400"/>
                    </a:cubicBezTo>
                    <a:cubicBezTo>
                      <a:pt x="334257" y="524400"/>
                      <a:pt x="329831" y="520673"/>
                      <a:pt x="329831" y="516076"/>
                    </a:cubicBezTo>
                    <a:cubicBezTo>
                      <a:pt x="329831" y="511479"/>
                      <a:pt x="334257" y="507752"/>
                      <a:pt x="339716" y="507752"/>
                    </a:cubicBezTo>
                    <a:close/>
                    <a:moveTo>
                      <a:pt x="2051298" y="504631"/>
                    </a:moveTo>
                    <a:cubicBezTo>
                      <a:pt x="2053883" y="504631"/>
                      <a:pt x="2055980" y="506961"/>
                      <a:pt x="2055980" y="509833"/>
                    </a:cubicBezTo>
                    <a:cubicBezTo>
                      <a:pt x="2055980" y="512706"/>
                      <a:pt x="2053883" y="515036"/>
                      <a:pt x="2051298" y="515036"/>
                    </a:cubicBezTo>
                    <a:cubicBezTo>
                      <a:pt x="2048713" y="515036"/>
                      <a:pt x="2046616" y="512706"/>
                      <a:pt x="2046616" y="509833"/>
                    </a:cubicBezTo>
                    <a:cubicBezTo>
                      <a:pt x="2046616" y="506961"/>
                      <a:pt x="2048713" y="504631"/>
                      <a:pt x="2051298" y="504631"/>
                    </a:cubicBezTo>
                    <a:close/>
                    <a:moveTo>
                      <a:pt x="1612218" y="504630"/>
                    </a:moveTo>
                    <a:cubicBezTo>
                      <a:pt x="1623998" y="504630"/>
                      <a:pt x="1633548" y="514645"/>
                      <a:pt x="1633548" y="527000"/>
                    </a:cubicBezTo>
                    <a:cubicBezTo>
                      <a:pt x="1633548" y="539355"/>
                      <a:pt x="1623998" y="549370"/>
                      <a:pt x="1612218" y="549370"/>
                    </a:cubicBezTo>
                    <a:cubicBezTo>
                      <a:pt x="1600438" y="549370"/>
                      <a:pt x="1590888" y="539355"/>
                      <a:pt x="1590888" y="527000"/>
                    </a:cubicBezTo>
                    <a:cubicBezTo>
                      <a:pt x="1590888" y="514645"/>
                      <a:pt x="1600438" y="504630"/>
                      <a:pt x="1612218" y="504630"/>
                    </a:cubicBezTo>
                    <a:close/>
                    <a:moveTo>
                      <a:pt x="550933" y="497347"/>
                    </a:moveTo>
                    <a:cubicBezTo>
                      <a:pt x="559840" y="497347"/>
                      <a:pt x="567061" y="504102"/>
                      <a:pt x="567061" y="512434"/>
                    </a:cubicBezTo>
                    <a:cubicBezTo>
                      <a:pt x="567061" y="520766"/>
                      <a:pt x="559840" y="527521"/>
                      <a:pt x="550933" y="527521"/>
                    </a:cubicBezTo>
                    <a:cubicBezTo>
                      <a:pt x="542026" y="527521"/>
                      <a:pt x="534805" y="520766"/>
                      <a:pt x="534805" y="512434"/>
                    </a:cubicBezTo>
                    <a:cubicBezTo>
                      <a:pt x="534805" y="504102"/>
                      <a:pt x="542026" y="497347"/>
                      <a:pt x="550933" y="497347"/>
                    </a:cubicBezTo>
                    <a:close/>
                    <a:moveTo>
                      <a:pt x="1839561" y="495266"/>
                    </a:moveTo>
                    <a:cubicBezTo>
                      <a:pt x="1847031" y="495266"/>
                      <a:pt x="1853087" y="501322"/>
                      <a:pt x="1853087" y="508792"/>
                    </a:cubicBezTo>
                    <a:cubicBezTo>
                      <a:pt x="1853087" y="516262"/>
                      <a:pt x="1847031" y="522318"/>
                      <a:pt x="1839561" y="522318"/>
                    </a:cubicBezTo>
                    <a:cubicBezTo>
                      <a:pt x="1832091" y="522318"/>
                      <a:pt x="1826035" y="516262"/>
                      <a:pt x="1826035" y="508792"/>
                    </a:cubicBezTo>
                    <a:cubicBezTo>
                      <a:pt x="1826035" y="501322"/>
                      <a:pt x="1832091" y="495266"/>
                      <a:pt x="1839561" y="495266"/>
                    </a:cubicBezTo>
                    <a:close/>
                    <a:moveTo>
                      <a:pt x="1394758" y="493185"/>
                    </a:moveTo>
                    <a:cubicBezTo>
                      <a:pt x="1407688" y="493185"/>
                      <a:pt x="1418169" y="503666"/>
                      <a:pt x="1418169" y="516596"/>
                    </a:cubicBezTo>
                    <a:cubicBezTo>
                      <a:pt x="1418169" y="529526"/>
                      <a:pt x="1407688" y="540007"/>
                      <a:pt x="1394758" y="540007"/>
                    </a:cubicBezTo>
                    <a:cubicBezTo>
                      <a:pt x="1381828" y="540007"/>
                      <a:pt x="1371347" y="529526"/>
                      <a:pt x="1371347" y="516596"/>
                    </a:cubicBezTo>
                    <a:cubicBezTo>
                      <a:pt x="1371347" y="503666"/>
                      <a:pt x="1381828" y="493185"/>
                      <a:pt x="1394758" y="493185"/>
                    </a:cubicBezTo>
                    <a:close/>
                    <a:moveTo>
                      <a:pt x="996256" y="493185"/>
                    </a:moveTo>
                    <a:cubicBezTo>
                      <a:pt x="1010335" y="493185"/>
                      <a:pt x="1021748" y="504598"/>
                      <a:pt x="1021748" y="518677"/>
                    </a:cubicBezTo>
                    <a:cubicBezTo>
                      <a:pt x="1021748" y="532756"/>
                      <a:pt x="1010335" y="544169"/>
                      <a:pt x="996256" y="544169"/>
                    </a:cubicBezTo>
                    <a:cubicBezTo>
                      <a:pt x="982177" y="544169"/>
                      <a:pt x="970764" y="532756"/>
                      <a:pt x="970764" y="518677"/>
                    </a:cubicBezTo>
                    <a:cubicBezTo>
                      <a:pt x="970764" y="504598"/>
                      <a:pt x="982177" y="493185"/>
                      <a:pt x="996256" y="493185"/>
                    </a:cubicBezTo>
                    <a:close/>
                    <a:moveTo>
                      <a:pt x="260120" y="490064"/>
                    </a:moveTo>
                    <a:cubicBezTo>
                      <a:pt x="262994" y="490064"/>
                      <a:pt x="265323" y="492393"/>
                      <a:pt x="265323" y="495267"/>
                    </a:cubicBezTo>
                    <a:cubicBezTo>
                      <a:pt x="265323" y="498141"/>
                      <a:pt x="262994" y="500470"/>
                      <a:pt x="260120" y="500470"/>
                    </a:cubicBezTo>
                    <a:cubicBezTo>
                      <a:pt x="257246" y="500470"/>
                      <a:pt x="254917" y="498141"/>
                      <a:pt x="254917" y="495267"/>
                    </a:cubicBezTo>
                    <a:cubicBezTo>
                      <a:pt x="254917" y="492393"/>
                      <a:pt x="257246" y="490064"/>
                      <a:pt x="260120" y="490064"/>
                    </a:cubicBezTo>
                    <a:close/>
                    <a:moveTo>
                      <a:pt x="2131935" y="487983"/>
                    </a:moveTo>
                    <a:cubicBezTo>
                      <a:pt x="2132510" y="487983"/>
                      <a:pt x="2132976" y="488449"/>
                      <a:pt x="2132976" y="489024"/>
                    </a:cubicBezTo>
                    <a:cubicBezTo>
                      <a:pt x="2132976" y="489599"/>
                      <a:pt x="2132510" y="490065"/>
                      <a:pt x="2131935" y="490065"/>
                    </a:cubicBezTo>
                    <a:cubicBezTo>
                      <a:pt x="2131360" y="490065"/>
                      <a:pt x="2130894" y="489599"/>
                      <a:pt x="2130894" y="489024"/>
                    </a:cubicBezTo>
                    <a:cubicBezTo>
                      <a:pt x="2130894" y="488449"/>
                      <a:pt x="2131360" y="487983"/>
                      <a:pt x="2131935" y="487983"/>
                    </a:cubicBezTo>
                    <a:close/>
                    <a:moveTo>
                      <a:pt x="689316" y="482781"/>
                    </a:moveTo>
                    <a:cubicBezTo>
                      <a:pt x="698223" y="482781"/>
                      <a:pt x="705444" y="490002"/>
                      <a:pt x="705444" y="498909"/>
                    </a:cubicBezTo>
                    <a:cubicBezTo>
                      <a:pt x="705444" y="507816"/>
                      <a:pt x="698223" y="515037"/>
                      <a:pt x="689316" y="515037"/>
                    </a:cubicBezTo>
                    <a:cubicBezTo>
                      <a:pt x="680409" y="515037"/>
                      <a:pt x="673188" y="507816"/>
                      <a:pt x="673188" y="498909"/>
                    </a:cubicBezTo>
                    <a:cubicBezTo>
                      <a:pt x="673188" y="490002"/>
                      <a:pt x="680409" y="482781"/>
                      <a:pt x="689316" y="482781"/>
                    </a:cubicBezTo>
                    <a:close/>
                    <a:moveTo>
                      <a:pt x="1329208" y="480700"/>
                    </a:moveTo>
                    <a:cubicBezTo>
                      <a:pt x="1341563" y="480700"/>
                      <a:pt x="1351578" y="490483"/>
                      <a:pt x="1351578" y="502550"/>
                    </a:cubicBezTo>
                    <a:cubicBezTo>
                      <a:pt x="1351578" y="514617"/>
                      <a:pt x="1341563" y="524400"/>
                      <a:pt x="1329208" y="524400"/>
                    </a:cubicBezTo>
                    <a:cubicBezTo>
                      <a:pt x="1316853" y="524400"/>
                      <a:pt x="1306838" y="514617"/>
                      <a:pt x="1306838" y="502550"/>
                    </a:cubicBezTo>
                    <a:cubicBezTo>
                      <a:pt x="1306838" y="490483"/>
                      <a:pt x="1316853" y="480700"/>
                      <a:pt x="1329208" y="480700"/>
                    </a:cubicBezTo>
                    <a:close/>
                    <a:moveTo>
                      <a:pt x="1062846" y="480700"/>
                    </a:moveTo>
                    <a:cubicBezTo>
                      <a:pt x="1075776" y="480700"/>
                      <a:pt x="1086257" y="490483"/>
                      <a:pt x="1086257" y="502550"/>
                    </a:cubicBezTo>
                    <a:cubicBezTo>
                      <a:pt x="1086257" y="514617"/>
                      <a:pt x="1075776" y="524400"/>
                      <a:pt x="1062846" y="524400"/>
                    </a:cubicBezTo>
                    <a:cubicBezTo>
                      <a:pt x="1049916" y="524400"/>
                      <a:pt x="1039435" y="514617"/>
                      <a:pt x="1039435" y="502550"/>
                    </a:cubicBezTo>
                    <a:cubicBezTo>
                      <a:pt x="1039435" y="490483"/>
                      <a:pt x="1049916" y="480700"/>
                      <a:pt x="1062846" y="480700"/>
                    </a:cubicBezTo>
                    <a:close/>
                    <a:moveTo>
                      <a:pt x="1702739" y="477578"/>
                    </a:moveTo>
                    <a:cubicBezTo>
                      <a:pt x="1712221" y="477578"/>
                      <a:pt x="1719907" y="485497"/>
                      <a:pt x="1719907" y="495266"/>
                    </a:cubicBezTo>
                    <a:cubicBezTo>
                      <a:pt x="1719907" y="505035"/>
                      <a:pt x="1712221" y="512954"/>
                      <a:pt x="1702739" y="512954"/>
                    </a:cubicBezTo>
                    <a:cubicBezTo>
                      <a:pt x="1693257" y="512954"/>
                      <a:pt x="1685571" y="505035"/>
                      <a:pt x="1685571" y="495266"/>
                    </a:cubicBezTo>
                    <a:cubicBezTo>
                      <a:pt x="1685571" y="485497"/>
                      <a:pt x="1693257" y="477578"/>
                      <a:pt x="1702739" y="477578"/>
                    </a:cubicBezTo>
                    <a:close/>
                    <a:moveTo>
                      <a:pt x="1552911" y="477578"/>
                    </a:moveTo>
                    <a:cubicBezTo>
                      <a:pt x="1562968" y="477578"/>
                      <a:pt x="1571120" y="485963"/>
                      <a:pt x="1571120" y="496307"/>
                    </a:cubicBezTo>
                    <a:cubicBezTo>
                      <a:pt x="1571120" y="506651"/>
                      <a:pt x="1562968" y="515036"/>
                      <a:pt x="1552911" y="515036"/>
                    </a:cubicBezTo>
                    <a:cubicBezTo>
                      <a:pt x="1542854" y="515036"/>
                      <a:pt x="1534702" y="506651"/>
                      <a:pt x="1534702" y="496307"/>
                    </a:cubicBezTo>
                    <a:cubicBezTo>
                      <a:pt x="1534702" y="485963"/>
                      <a:pt x="1542854" y="477578"/>
                      <a:pt x="1552911" y="477578"/>
                    </a:cubicBezTo>
                    <a:close/>
                    <a:moveTo>
                      <a:pt x="839144" y="477578"/>
                    </a:moveTo>
                    <a:cubicBezTo>
                      <a:pt x="850350" y="477578"/>
                      <a:pt x="859434" y="486429"/>
                      <a:pt x="859434" y="497347"/>
                    </a:cubicBezTo>
                    <a:cubicBezTo>
                      <a:pt x="859434" y="508265"/>
                      <a:pt x="850350" y="517116"/>
                      <a:pt x="839144" y="517116"/>
                    </a:cubicBezTo>
                    <a:cubicBezTo>
                      <a:pt x="827938" y="517116"/>
                      <a:pt x="818854" y="508265"/>
                      <a:pt x="818854" y="497347"/>
                    </a:cubicBezTo>
                    <a:cubicBezTo>
                      <a:pt x="818854" y="486429"/>
                      <a:pt x="827938" y="477578"/>
                      <a:pt x="839144" y="477578"/>
                    </a:cubicBezTo>
                    <a:close/>
                    <a:moveTo>
                      <a:pt x="467174" y="475497"/>
                    </a:moveTo>
                    <a:cubicBezTo>
                      <a:pt x="474644" y="475497"/>
                      <a:pt x="480700" y="481553"/>
                      <a:pt x="480700" y="489023"/>
                    </a:cubicBezTo>
                    <a:cubicBezTo>
                      <a:pt x="480700" y="496493"/>
                      <a:pt x="474644" y="502549"/>
                      <a:pt x="467174" y="502549"/>
                    </a:cubicBezTo>
                    <a:cubicBezTo>
                      <a:pt x="459704" y="502549"/>
                      <a:pt x="453648" y="496493"/>
                      <a:pt x="453648" y="489023"/>
                    </a:cubicBezTo>
                    <a:cubicBezTo>
                      <a:pt x="453648" y="481553"/>
                      <a:pt x="459704" y="475497"/>
                      <a:pt x="467174" y="475497"/>
                    </a:cubicBezTo>
                    <a:close/>
                    <a:moveTo>
                      <a:pt x="1925401" y="472376"/>
                    </a:moveTo>
                    <a:cubicBezTo>
                      <a:pt x="1930860" y="472376"/>
                      <a:pt x="1935286" y="477034"/>
                      <a:pt x="1935286" y="482781"/>
                    </a:cubicBezTo>
                    <a:cubicBezTo>
                      <a:pt x="1935286" y="488528"/>
                      <a:pt x="1930860" y="493186"/>
                      <a:pt x="1925401" y="493186"/>
                    </a:cubicBezTo>
                    <a:cubicBezTo>
                      <a:pt x="1919942" y="493186"/>
                      <a:pt x="1915516" y="488528"/>
                      <a:pt x="1915516" y="482781"/>
                    </a:cubicBezTo>
                    <a:cubicBezTo>
                      <a:pt x="1915516" y="477034"/>
                      <a:pt x="1919942" y="472376"/>
                      <a:pt x="1925401" y="472376"/>
                    </a:cubicBezTo>
                    <a:close/>
                    <a:moveTo>
                      <a:pt x="180003" y="472376"/>
                    </a:moveTo>
                    <a:cubicBezTo>
                      <a:pt x="180578" y="472376"/>
                      <a:pt x="181044" y="473541"/>
                      <a:pt x="181044" y="474978"/>
                    </a:cubicBezTo>
                    <a:cubicBezTo>
                      <a:pt x="181044" y="476415"/>
                      <a:pt x="180578" y="477580"/>
                      <a:pt x="180003" y="477580"/>
                    </a:cubicBezTo>
                    <a:cubicBezTo>
                      <a:pt x="179428" y="477580"/>
                      <a:pt x="178962" y="476415"/>
                      <a:pt x="178962" y="474978"/>
                    </a:cubicBezTo>
                    <a:cubicBezTo>
                      <a:pt x="178962" y="473541"/>
                      <a:pt x="179428" y="472376"/>
                      <a:pt x="180003" y="472376"/>
                    </a:cubicBezTo>
                    <a:close/>
                    <a:moveTo>
                      <a:pt x="1263658" y="470295"/>
                    </a:moveTo>
                    <a:cubicBezTo>
                      <a:pt x="1276588" y="470295"/>
                      <a:pt x="1287069" y="480310"/>
                      <a:pt x="1287069" y="492665"/>
                    </a:cubicBezTo>
                    <a:cubicBezTo>
                      <a:pt x="1287069" y="505020"/>
                      <a:pt x="1276588" y="515035"/>
                      <a:pt x="1263658" y="515035"/>
                    </a:cubicBezTo>
                    <a:cubicBezTo>
                      <a:pt x="1250728" y="515035"/>
                      <a:pt x="1240247" y="505020"/>
                      <a:pt x="1240247" y="492665"/>
                    </a:cubicBezTo>
                    <a:cubicBezTo>
                      <a:pt x="1240247" y="480310"/>
                      <a:pt x="1250728" y="470295"/>
                      <a:pt x="1263658" y="470295"/>
                    </a:cubicBezTo>
                    <a:close/>
                    <a:moveTo>
                      <a:pt x="1128396" y="470295"/>
                    </a:moveTo>
                    <a:cubicBezTo>
                      <a:pt x="1140751" y="470295"/>
                      <a:pt x="1150766" y="480776"/>
                      <a:pt x="1150766" y="493706"/>
                    </a:cubicBezTo>
                    <a:cubicBezTo>
                      <a:pt x="1150766" y="506636"/>
                      <a:pt x="1140751" y="517117"/>
                      <a:pt x="1128396" y="517117"/>
                    </a:cubicBezTo>
                    <a:cubicBezTo>
                      <a:pt x="1116041" y="517117"/>
                      <a:pt x="1106026" y="506636"/>
                      <a:pt x="1106026" y="493706"/>
                    </a:cubicBezTo>
                    <a:cubicBezTo>
                      <a:pt x="1106026" y="480776"/>
                      <a:pt x="1116041" y="470295"/>
                      <a:pt x="1128396" y="470295"/>
                    </a:cubicBezTo>
                    <a:close/>
                    <a:moveTo>
                      <a:pt x="1194986" y="468214"/>
                    </a:moveTo>
                    <a:cubicBezTo>
                      <a:pt x="1207341" y="468214"/>
                      <a:pt x="1217356" y="478229"/>
                      <a:pt x="1217356" y="490584"/>
                    </a:cubicBezTo>
                    <a:cubicBezTo>
                      <a:pt x="1217356" y="502939"/>
                      <a:pt x="1207341" y="512954"/>
                      <a:pt x="1194986" y="512954"/>
                    </a:cubicBezTo>
                    <a:cubicBezTo>
                      <a:pt x="1182631" y="512954"/>
                      <a:pt x="1172616" y="502939"/>
                      <a:pt x="1172616" y="490584"/>
                    </a:cubicBezTo>
                    <a:cubicBezTo>
                      <a:pt x="1172616" y="478229"/>
                      <a:pt x="1182631" y="468214"/>
                      <a:pt x="1194986" y="468214"/>
                    </a:cubicBezTo>
                    <a:close/>
                    <a:moveTo>
                      <a:pt x="2007077" y="455728"/>
                    </a:moveTo>
                    <a:cubicBezTo>
                      <a:pt x="2009950" y="455728"/>
                      <a:pt x="2012280" y="457825"/>
                      <a:pt x="2012280" y="460410"/>
                    </a:cubicBezTo>
                    <a:cubicBezTo>
                      <a:pt x="2012280" y="462995"/>
                      <a:pt x="2009950" y="465092"/>
                      <a:pt x="2007077" y="465092"/>
                    </a:cubicBezTo>
                    <a:cubicBezTo>
                      <a:pt x="2004205" y="465092"/>
                      <a:pt x="2001875" y="462995"/>
                      <a:pt x="2001875" y="460410"/>
                    </a:cubicBezTo>
                    <a:cubicBezTo>
                      <a:pt x="2001875" y="457825"/>
                      <a:pt x="2004205" y="455728"/>
                      <a:pt x="2007077" y="455728"/>
                    </a:cubicBezTo>
                    <a:close/>
                    <a:moveTo>
                      <a:pt x="602957" y="452607"/>
                    </a:moveTo>
                    <a:cubicBezTo>
                      <a:pt x="611864" y="452607"/>
                      <a:pt x="619085" y="459828"/>
                      <a:pt x="619085" y="468735"/>
                    </a:cubicBezTo>
                    <a:cubicBezTo>
                      <a:pt x="619085" y="477642"/>
                      <a:pt x="611864" y="484863"/>
                      <a:pt x="602957" y="484863"/>
                    </a:cubicBezTo>
                    <a:cubicBezTo>
                      <a:pt x="594050" y="484863"/>
                      <a:pt x="586829" y="477642"/>
                      <a:pt x="586829" y="468735"/>
                    </a:cubicBezTo>
                    <a:cubicBezTo>
                      <a:pt x="586829" y="459828"/>
                      <a:pt x="594050" y="452607"/>
                      <a:pt x="602957" y="452607"/>
                    </a:cubicBezTo>
                    <a:close/>
                    <a:moveTo>
                      <a:pt x="383936" y="452607"/>
                    </a:moveTo>
                    <a:cubicBezTo>
                      <a:pt x="390832" y="452607"/>
                      <a:pt x="396422" y="458197"/>
                      <a:pt x="396422" y="465093"/>
                    </a:cubicBezTo>
                    <a:cubicBezTo>
                      <a:pt x="396422" y="471989"/>
                      <a:pt x="390832" y="477579"/>
                      <a:pt x="383936" y="477579"/>
                    </a:cubicBezTo>
                    <a:cubicBezTo>
                      <a:pt x="377040" y="477579"/>
                      <a:pt x="371450" y="471989"/>
                      <a:pt x="371450" y="465093"/>
                    </a:cubicBezTo>
                    <a:cubicBezTo>
                      <a:pt x="371450" y="458197"/>
                      <a:pt x="377040" y="452607"/>
                      <a:pt x="383936" y="452607"/>
                    </a:cubicBezTo>
                    <a:close/>
                    <a:moveTo>
                      <a:pt x="1789099" y="450526"/>
                    </a:moveTo>
                    <a:cubicBezTo>
                      <a:pt x="1797431" y="450526"/>
                      <a:pt x="1804186" y="457281"/>
                      <a:pt x="1804186" y="465613"/>
                    </a:cubicBezTo>
                    <a:cubicBezTo>
                      <a:pt x="1804186" y="473945"/>
                      <a:pt x="1797431" y="480700"/>
                      <a:pt x="1789099" y="480700"/>
                    </a:cubicBezTo>
                    <a:cubicBezTo>
                      <a:pt x="1780767" y="480700"/>
                      <a:pt x="1774012" y="473945"/>
                      <a:pt x="1774012" y="465613"/>
                    </a:cubicBezTo>
                    <a:cubicBezTo>
                      <a:pt x="1774012" y="457281"/>
                      <a:pt x="1780767" y="450526"/>
                      <a:pt x="1789099" y="450526"/>
                    </a:cubicBezTo>
                    <a:close/>
                    <a:moveTo>
                      <a:pt x="1491003" y="450526"/>
                    </a:moveTo>
                    <a:cubicBezTo>
                      <a:pt x="1501347" y="450526"/>
                      <a:pt x="1509732" y="458911"/>
                      <a:pt x="1509732" y="469255"/>
                    </a:cubicBezTo>
                    <a:cubicBezTo>
                      <a:pt x="1509732" y="479599"/>
                      <a:pt x="1501347" y="487984"/>
                      <a:pt x="1491003" y="487984"/>
                    </a:cubicBezTo>
                    <a:cubicBezTo>
                      <a:pt x="1480659" y="487984"/>
                      <a:pt x="1472274" y="479599"/>
                      <a:pt x="1472274" y="469255"/>
                    </a:cubicBezTo>
                    <a:cubicBezTo>
                      <a:pt x="1472274" y="458911"/>
                      <a:pt x="1480659" y="450526"/>
                      <a:pt x="1491003" y="450526"/>
                    </a:cubicBezTo>
                    <a:close/>
                    <a:moveTo>
                      <a:pt x="901052" y="448445"/>
                    </a:moveTo>
                    <a:cubicBezTo>
                      <a:pt x="913119" y="448445"/>
                      <a:pt x="922902" y="458460"/>
                      <a:pt x="922902" y="470815"/>
                    </a:cubicBezTo>
                    <a:cubicBezTo>
                      <a:pt x="922902" y="483170"/>
                      <a:pt x="913119" y="493185"/>
                      <a:pt x="901052" y="493185"/>
                    </a:cubicBezTo>
                    <a:cubicBezTo>
                      <a:pt x="888985" y="493185"/>
                      <a:pt x="879202" y="483170"/>
                      <a:pt x="879202" y="470815"/>
                    </a:cubicBezTo>
                    <a:cubicBezTo>
                      <a:pt x="879202" y="458460"/>
                      <a:pt x="888985" y="448445"/>
                      <a:pt x="901052" y="448445"/>
                    </a:cubicBezTo>
                    <a:close/>
                    <a:moveTo>
                      <a:pt x="746543" y="445324"/>
                    </a:moveTo>
                    <a:cubicBezTo>
                      <a:pt x="756600" y="445324"/>
                      <a:pt x="764752" y="453243"/>
                      <a:pt x="764752" y="463012"/>
                    </a:cubicBezTo>
                    <a:cubicBezTo>
                      <a:pt x="764752" y="472781"/>
                      <a:pt x="756600" y="480700"/>
                      <a:pt x="746543" y="480700"/>
                    </a:cubicBezTo>
                    <a:cubicBezTo>
                      <a:pt x="736486" y="480700"/>
                      <a:pt x="728334" y="472781"/>
                      <a:pt x="728334" y="463012"/>
                    </a:cubicBezTo>
                    <a:cubicBezTo>
                      <a:pt x="728334" y="453243"/>
                      <a:pt x="736486" y="445324"/>
                      <a:pt x="746543" y="445324"/>
                    </a:cubicBezTo>
                    <a:close/>
                    <a:moveTo>
                      <a:pt x="1645513" y="441162"/>
                    </a:moveTo>
                    <a:cubicBezTo>
                      <a:pt x="1654995" y="441162"/>
                      <a:pt x="1662681" y="449314"/>
                      <a:pt x="1662681" y="459371"/>
                    </a:cubicBezTo>
                    <a:cubicBezTo>
                      <a:pt x="1662681" y="469428"/>
                      <a:pt x="1654995" y="477580"/>
                      <a:pt x="1645513" y="477580"/>
                    </a:cubicBezTo>
                    <a:cubicBezTo>
                      <a:pt x="1636031" y="477580"/>
                      <a:pt x="1628345" y="469428"/>
                      <a:pt x="1628345" y="459371"/>
                    </a:cubicBezTo>
                    <a:cubicBezTo>
                      <a:pt x="1628345" y="449314"/>
                      <a:pt x="1636031" y="441162"/>
                      <a:pt x="1645513" y="441162"/>
                    </a:cubicBezTo>
                    <a:close/>
                    <a:moveTo>
                      <a:pt x="2088756" y="435959"/>
                    </a:moveTo>
                    <a:cubicBezTo>
                      <a:pt x="2090193" y="435959"/>
                      <a:pt x="2091358" y="436425"/>
                      <a:pt x="2091358" y="437000"/>
                    </a:cubicBezTo>
                    <a:cubicBezTo>
                      <a:pt x="2091358" y="437575"/>
                      <a:pt x="2090193" y="438041"/>
                      <a:pt x="2088756" y="438041"/>
                    </a:cubicBezTo>
                    <a:cubicBezTo>
                      <a:pt x="2087319" y="438041"/>
                      <a:pt x="2086154" y="437575"/>
                      <a:pt x="2086154" y="437000"/>
                    </a:cubicBezTo>
                    <a:cubicBezTo>
                      <a:pt x="2086154" y="436425"/>
                      <a:pt x="2087319" y="435959"/>
                      <a:pt x="2088756" y="435959"/>
                    </a:cubicBezTo>
                    <a:close/>
                    <a:moveTo>
                      <a:pt x="303299" y="435959"/>
                    </a:moveTo>
                    <a:cubicBezTo>
                      <a:pt x="308183" y="435959"/>
                      <a:pt x="312143" y="439686"/>
                      <a:pt x="312143" y="444283"/>
                    </a:cubicBezTo>
                    <a:cubicBezTo>
                      <a:pt x="312143" y="448880"/>
                      <a:pt x="308183" y="452607"/>
                      <a:pt x="303299" y="452607"/>
                    </a:cubicBezTo>
                    <a:cubicBezTo>
                      <a:pt x="298415" y="452607"/>
                      <a:pt x="294455" y="448880"/>
                      <a:pt x="294455" y="444283"/>
                    </a:cubicBezTo>
                    <a:cubicBezTo>
                      <a:pt x="294455" y="439686"/>
                      <a:pt x="298415" y="435959"/>
                      <a:pt x="303299" y="435959"/>
                    </a:cubicBezTo>
                    <a:close/>
                    <a:moveTo>
                      <a:pt x="516597" y="428676"/>
                    </a:moveTo>
                    <a:cubicBezTo>
                      <a:pt x="525504" y="428676"/>
                      <a:pt x="532725" y="435198"/>
                      <a:pt x="532725" y="443243"/>
                    </a:cubicBezTo>
                    <a:cubicBezTo>
                      <a:pt x="532725" y="451288"/>
                      <a:pt x="525504" y="457810"/>
                      <a:pt x="516597" y="457810"/>
                    </a:cubicBezTo>
                    <a:cubicBezTo>
                      <a:pt x="507690" y="457810"/>
                      <a:pt x="500469" y="451288"/>
                      <a:pt x="500469" y="443243"/>
                    </a:cubicBezTo>
                    <a:cubicBezTo>
                      <a:pt x="500469" y="435198"/>
                      <a:pt x="507690" y="428676"/>
                      <a:pt x="516597" y="428676"/>
                    </a:cubicBezTo>
                    <a:close/>
                    <a:moveTo>
                      <a:pt x="1874417" y="425554"/>
                    </a:moveTo>
                    <a:cubicBezTo>
                      <a:pt x="1882175" y="425554"/>
                      <a:pt x="1888464" y="431610"/>
                      <a:pt x="1888464" y="439080"/>
                    </a:cubicBezTo>
                    <a:cubicBezTo>
                      <a:pt x="1888464" y="446550"/>
                      <a:pt x="1882175" y="452606"/>
                      <a:pt x="1874417" y="452606"/>
                    </a:cubicBezTo>
                    <a:cubicBezTo>
                      <a:pt x="1866659" y="452606"/>
                      <a:pt x="1860370" y="446550"/>
                      <a:pt x="1860370" y="439080"/>
                    </a:cubicBezTo>
                    <a:cubicBezTo>
                      <a:pt x="1860370" y="431610"/>
                      <a:pt x="1866659" y="425554"/>
                      <a:pt x="1874417" y="425554"/>
                    </a:cubicBezTo>
                    <a:close/>
                    <a:moveTo>
                      <a:pt x="1426493" y="425554"/>
                    </a:moveTo>
                    <a:cubicBezTo>
                      <a:pt x="1437986" y="425554"/>
                      <a:pt x="1447303" y="435104"/>
                      <a:pt x="1447303" y="446884"/>
                    </a:cubicBezTo>
                    <a:cubicBezTo>
                      <a:pt x="1447303" y="458664"/>
                      <a:pt x="1437986" y="468214"/>
                      <a:pt x="1426493" y="468214"/>
                    </a:cubicBezTo>
                    <a:cubicBezTo>
                      <a:pt x="1415000" y="468214"/>
                      <a:pt x="1405683" y="458664"/>
                      <a:pt x="1405683" y="446884"/>
                    </a:cubicBezTo>
                    <a:cubicBezTo>
                      <a:pt x="1405683" y="435104"/>
                      <a:pt x="1415000" y="425554"/>
                      <a:pt x="1426493" y="425554"/>
                    </a:cubicBezTo>
                    <a:close/>
                    <a:moveTo>
                      <a:pt x="964001" y="425554"/>
                    </a:moveTo>
                    <a:cubicBezTo>
                      <a:pt x="976931" y="425554"/>
                      <a:pt x="987412" y="436035"/>
                      <a:pt x="987412" y="448965"/>
                    </a:cubicBezTo>
                    <a:cubicBezTo>
                      <a:pt x="987412" y="461895"/>
                      <a:pt x="976931" y="472376"/>
                      <a:pt x="964001" y="472376"/>
                    </a:cubicBezTo>
                    <a:cubicBezTo>
                      <a:pt x="951071" y="472376"/>
                      <a:pt x="940590" y="461895"/>
                      <a:pt x="940590" y="448965"/>
                    </a:cubicBezTo>
                    <a:cubicBezTo>
                      <a:pt x="940590" y="436035"/>
                      <a:pt x="951071" y="425554"/>
                      <a:pt x="964001" y="425554"/>
                    </a:cubicBezTo>
                    <a:close/>
                    <a:moveTo>
                      <a:pt x="657581" y="418271"/>
                    </a:moveTo>
                    <a:cubicBezTo>
                      <a:pt x="665051" y="418271"/>
                      <a:pt x="671107" y="423861"/>
                      <a:pt x="671107" y="430757"/>
                    </a:cubicBezTo>
                    <a:cubicBezTo>
                      <a:pt x="671107" y="437653"/>
                      <a:pt x="665051" y="443243"/>
                      <a:pt x="657581" y="443243"/>
                    </a:cubicBezTo>
                    <a:cubicBezTo>
                      <a:pt x="650111" y="443243"/>
                      <a:pt x="644055" y="437653"/>
                      <a:pt x="644055" y="430757"/>
                    </a:cubicBezTo>
                    <a:cubicBezTo>
                      <a:pt x="644055" y="423861"/>
                      <a:pt x="650111" y="418271"/>
                      <a:pt x="657581" y="418271"/>
                    </a:cubicBezTo>
                    <a:close/>
                    <a:moveTo>
                      <a:pt x="222142" y="418271"/>
                    </a:moveTo>
                    <a:cubicBezTo>
                      <a:pt x="224153" y="418271"/>
                      <a:pt x="225784" y="419902"/>
                      <a:pt x="225784" y="421913"/>
                    </a:cubicBezTo>
                    <a:cubicBezTo>
                      <a:pt x="225784" y="423924"/>
                      <a:pt x="224153" y="425555"/>
                      <a:pt x="222142" y="425555"/>
                    </a:cubicBezTo>
                    <a:cubicBezTo>
                      <a:pt x="220131" y="425555"/>
                      <a:pt x="218500" y="423924"/>
                      <a:pt x="218500" y="421913"/>
                    </a:cubicBezTo>
                    <a:cubicBezTo>
                      <a:pt x="218500" y="419902"/>
                      <a:pt x="220131" y="418271"/>
                      <a:pt x="222142" y="418271"/>
                    </a:cubicBezTo>
                    <a:close/>
                    <a:moveTo>
                      <a:pt x="805850" y="416190"/>
                    </a:moveTo>
                    <a:cubicBezTo>
                      <a:pt x="814757" y="416190"/>
                      <a:pt x="821978" y="423411"/>
                      <a:pt x="821978" y="432318"/>
                    </a:cubicBezTo>
                    <a:cubicBezTo>
                      <a:pt x="821978" y="441225"/>
                      <a:pt x="814757" y="448446"/>
                      <a:pt x="805850" y="448446"/>
                    </a:cubicBezTo>
                    <a:cubicBezTo>
                      <a:pt x="796943" y="448446"/>
                      <a:pt x="789722" y="441225"/>
                      <a:pt x="789722" y="432318"/>
                    </a:cubicBezTo>
                    <a:cubicBezTo>
                      <a:pt x="789722" y="423411"/>
                      <a:pt x="796943" y="416190"/>
                      <a:pt x="805850" y="416190"/>
                    </a:cubicBezTo>
                    <a:close/>
                    <a:moveTo>
                      <a:pt x="1734474" y="413069"/>
                    </a:moveTo>
                    <a:cubicBezTo>
                      <a:pt x="1741370" y="413069"/>
                      <a:pt x="1746960" y="419358"/>
                      <a:pt x="1746960" y="427116"/>
                    </a:cubicBezTo>
                    <a:cubicBezTo>
                      <a:pt x="1746960" y="434874"/>
                      <a:pt x="1741370" y="441163"/>
                      <a:pt x="1734474" y="441163"/>
                    </a:cubicBezTo>
                    <a:cubicBezTo>
                      <a:pt x="1727578" y="441163"/>
                      <a:pt x="1721988" y="434874"/>
                      <a:pt x="1721988" y="427116"/>
                    </a:cubicBezTo>
                    <a:cubicBezTo>
                      <a:pt x="1721988" y="419358"/>
                      <a:pt x="1727578" y="413069"/>
                      <a:pt x="1734474" y="413069"/>
                    </a:cubicBezTo>
                    <a:close/>
                    <a:moveTo>
                      <a:pt x="1586206" y="413069"/>
                    </a:moveTo>
                    <a:cubicBezTo>
                      <a:pt x="1594538" y="413069"/>
                      <a:pt x="1601293" y="419824"/>
                      <a:pt x="1601293" y="428156"/>
                    </a:cubicBezTo>
                    <a:cubicBezTo>
                      <a:pt x="1601293" y="436488"/>
                      <a:pt x="1594538" y="443243"/>
                      <a:pt x="1586206" y="443243"/>
                    </a:cubicBezTo>
                    <a:cubicBezTo>
                      <a:pt x="1577874" y="443243"/>
                      <a:pt x="1571119" y="436488"/>
                      <a:pt x="1571119" y="428156"/>
                    </a:cubicBezTo>
                    <a:cubicBezTo>
                      <a:pt x="1571119" y="419824"/>
                      <a:pt x="1577874" y="413069"/>
                      <a:pt x="1586206" y="413069"/>
                    </a:cubicBezTo>
                    <a:close/>
                    <a:moveTo>
                      <a:pt x="1362504" y="413069"/>
                    </a:moveTo>
                    <a:cubicBezTo>
                      <a:pt x="1372561" y="413069"/>
                      <a:pt x="1380713" y="421454"/>
                      <a:pt x="1380713" y="431798"/>
                    </a:cubicBezTo>
                    <a:cubicBezTo>
                      <a:pt x="1380713" y="442142"/>
                      <a:pt x="1372561" y="450527"/>
                      <a:pt x="1362504" y="450527"/>
                    </a:cubicBezTo>
                    <a:cubicBezTo>
                      <a:pt x="1352447" y="450527"/>
                      <a:pt x="1344295" y="442142"/>
                      <a:pt x="1344295" y="431798"/>
                    </a:cubicBezTo>
                    <a:cubicBezTo>
                      <a:pt x="1344295" y="421454"/>
                      <a:pt x="1352447" y="413069"/>
                      <a:pt x="1362504" y="413069"/>
                    </a:cubicBezTo>
                    <a:close/>
                    <a:moveTo>
                      <a:pt x="1028511" y="413069"/>
                    </a:moveTo>
                    <a:cubicBezTo>
                      <a:pt x="1038568" y="413069"/>
                      <a:pt x="1046720" y="421920"/>
                      <a:pt x="1046720" y="432838"/>
                    </a:cubicBezTo>
                    <a:cubicBezTo>
                      <a:pt x="1046720" y="443756"/>
                      <a:pt x="1038568" y="452607"/>
                      <a:pt x="1028511" y="452607"/>
                    </a:cubicBezTo>
                    <a:cubicBezTo>
                      <a:pt x="1018454" y="452607"/>
                      <a:pt x="1010302" y="443756"/>
                      <a:pt x="1010302" y="432838"/>
                    </a:cubicBezTo>
                    <a:cubicBezTo>
                      <a:pt x="1010302" y="421920"/>
                      <a:pt x="1018454" y="413069"/>
                      <a:pt x="1028511" y="413069"/>
                    </a:cubicBezTo>
                    <a:close/>
                    <a:moveTo>
                      <a:pt x="1959736" y="405785"/>
                    </a:moveTo>
                    <a:cubicBezTo>
                      <a:pt x="1964046" y="405785"/>
                      <a:pt x="1967540" y="409279"/>
                      <a:pt x="1967540" y="413589"/>
                    </a:cubicBezTo>
                    <a:cubicBezTo>
                      <a:pt x="1967540" y="417899"/>
                      <a:pt x="1964046" y="421393"/>
                      <a:pt x="1959736" y="421393"/>
                    </a:cubicBezTo>
                    <a:cubicBezTo>
                      <a:pt x="1955426" y="421393"/>
                      <a:pt x="1951932" y="417899"/>
                      <a:pt x="1951932" y="413589"/>
                    </a:cubicBezTo>
                    <a:cubicBezTo>
                      <a:pt x="1951932" y="409279"/>
                      <a:pt x="1955426" y="405785"/>
                      <a:pt x="1959736" y="405785"/>
                    </a:cubicBezTo>
                    <a:close/>
                    <a:moveTo>
                      <a:pt x="432318" y="405785"/>
                    </a:moveTo>
                    <a:cubicBezTo>
                      <a:pt x="438352" y="405785"/>
                      <a:pt x="443243" y="411375"/>
                      <a:pt x="443243" y="418271"/>
                    </a:cubicBezTo>
                    <a:cubicBezTo>
                      <a:pt x="443243" y="425167"/>
                      <a:pt x="438352" y="430757"/>
                      <a:pt x="432318" y="430757"/>
                    </a:cubicBezTo>
                    <a:cubicBezTo>
                      <a:pt x="426284" y="430757"/>
                      <a:pt x="421393" y="425167"/>
                      <a:pt x="421393" y="418271"/>
                    </a:cubicBezTo>
                    <a:cubicBezTo>
                      <a:pt x="421393" y="411375"/>
                      <a:pt x="426284" y="405785"/>
                      <a:pt x="432318" y="405785"/>
                    </a:cubicBezTo>
                    <a:close/>
                    <a:moveTo>
                      <a:pt x="1295393" y="403704"/>
                    </a:moveTo>
                    <a:cubicBezTo>
                      <a:pt x="1305737" y="403704"/>
                      <a:pt x="1314122" y="412089"/>
                      <a:pt x="1314122" y="422433"/>
                    </a:cubicBezTo>
                    <a:cubicBezTo>
                      <a:pt x="1314122" y="432777"/>
                      <a:pt x="1305737" y="441162"/>
                      <a:pt x="1295393" y="441162"/>
                    </a:cubicBezTo>
                    <a:cubicBezTo>
                      <a:pt x="1285049" y="441162"/>
                      <a:pt x="1276664" y="432777"/>
                      <a:pt x="1276664" y="422433"/>
                    </a:cubicBezTo>
                    <a:cubicBezTo>
                      <a:pt x="1276664" y="412089"/>
                      <a:pt x="1285049" y="403704"/>
                      <a:pt x="1295393" y="403704"/>
                    </a:cubicBezTo>
                    <a:close/>
                    <a:moveTo>
                      <a:pt x="1095102" y="403704"/>
                    </a:moveTo>
                    <a:cubicBezTo>
                      <a:pt x="1105159" y="403704"/>
                      <a:pt x="1113311" y="412089"/>
                      <a:pt x="1113311" y="422433"/>
                    </a:cubicBezTo>
                    <a:cubicBezTo>
                      <a:pt x="1113311" y="432777"/>
                      <a:pt x="1105159" y="441162"/>
                      <a:pt x="1095102" y="441162"/>
                    </a:cubicBezTo>
                    <a:cubicBezTo>
                      <a:pt x="1085045" y="441162"/>
                      <a:pt x="1076893" y="432777"/>
                      <a:pt x="1076893" y="422433"/>
                    </a:cubicBezTo>
                    <a:cubicBezTo>
                      <a:pt x="1076893" y="412089"/>
                      <a:pt x="1085045" y="403704"/>
                      <a:pt x="1095102" y="403704"/>
                    </a:cubicBezTo>
                    <a:close/>
                    <a:moveTo>
                      <a:pt x="1228803" y="398502"/>
                    </a:moveTo>
                    <a:cubicBezTo>
                      <a:pt x="1239147" y="398502"/>
                      <a:pt x="1247532" y="406887"/>
                      <a:pt x="1247532" y="417231"/>
                    </a:cubicBezTo>
                    <a:cubicBezTo>
                      <a:pt x="1247532" y="427575"/>
                      <a:pt x="1239147" y="435960"/>
                      <a:pt x="1228803" y="435960"/>
                    </a:cubicBezTo>
                    <a:cubicBezTo>
                      <a:pt x="1218459" y="435960"/>
                      <a:pt x="1210074" y="427575"/>
                      <a:pt x="1210074" y="417231"/>
                    </a:cubicBezTo>
                    <a:cubicBezTo>
                      <a:pt x="1210074" y="406887"/>
                      <a:pt x="1218459" y="398502"/>
                      <a:pt x="1228803" y="398502"/>
                    </a:cubicBezTo>
                    <a:close/>
                    <a:moveTo>
                      <a:pt x="1162212" y="398502"/>
                    </a:moveTo>
                    <a:cubicBezTo>
                      <a:pt x="1172556" y="398502"/>
                      <a:pt x="1180941" y="406887"/>
                      <a:pt x="1180941" y="417231"/>
                    </a:cubicBezTo>
                    <a:cubicBezTo>
                      <a:pt x="1180941" y="427575"/>
                      <a:pt x="1172556" y="435960"/>
                      <a:pt x="1162212" y="435960"/>
                    </a:cubicBezTo>
                    <a:cubicBezTo>
                      <a:pt x="1151868" y="435960"/>
                      <a:pt x="1143483" y="427575"/>
                      <a:pt x="1143483" y="417231"/>
                    </a:cubicBezTo>
                    <a:cubicBezTo>
                      <a:pt x="1143483" y="406887"/>
                      <a:pt x="1151868" y="398502"/>
                      <a:pt x="1162212" y="398502"/>
                    </a:cubicBezTo>
                    <a:close/>
                    <a:moveTo>
                      <a:pt x="568100" y="389138"/>
                    </a:moveTo>
                    <a:cubicBezTo>
                      <a:pt x="575570" y="389138"/>
                      <a:pt x="581626" y="394495"/>
                      <a:pt x="581626" y="401104"/>
                    </a:cubicBezTo>
                    <a:cubicBezTo>
                      <a:pt x="581626" y="407713"/>
                      <a:pt x="575570" y="413070"/>
                      <a:pt x="568100" y="413070"/>
                    </a:cubicBezTo>
                    <a:cubicBezTo>
                      <a:pt x="560630" y="413070"/>
                      <a:pt x="554574" y="407713"/>
                      <a:pt x="554574" y="401104"/>
                    </a:cubicBezTo>
                    <a:cubicBezTo>
                      <a:pt x="554574" y="394495"/>
                      <a:pt x="560630" y="389138"/>
                      <a:pt x="568100" y="389138"/>
                    </a:cubicBezTo>
                    <a:close/>
                    <a:moveTo>
                      <a:pt x="1522737" y="386017"/>
                    </a:moveTo>
                    <a:cubicBezTo>
                      <a:pt x="1531644" y="386017"/>
                      <a:pt x="1538865" y="392772"/>
                      <a:pt x="1538865" y="401104"/>
                    </a:cubicBezTo>
                    <a:cubicBezTo>
                      <a:pt x="1538865" y="409436"/>
                      <a:pt x="1531644" y="416191"/>
                      <a:pt x="1522737" y="416191"/>
                    </a:cubicBezTo>
                    <a:cubicBezTo>
                      <a:pt x="1513830" y="416191"/>
                      <a:pt x="1506609" y="409436"/>
                      <a:pt x="1506609" y="401104"/>
                    </a:cubicBezTo>
                    <a:cubicBezTo>
                      <a:pt x="1506609" y="392772"/>
                      <a:pt x="1513830" y="386017"/>
                      <a:pt x="1522737" y="386017"/>
                    </a:cubicBezTo>
                    <a:close/>
                    <a:moveTo>
                      <a:pt x="867758" y="386017"/>
                    </a:moveTo>
                    <a:cubicBezTo>
                      <a:pt x="878102" y="386017"/>
                      <a:pt x="886487" y="393936"/>
                      <a:pt x="886487" y="403705"/>
                    </a:cubicBezTo>
                    <a:cubicBezTo>
                      <a:pt x="886487" y="413474"/>
                      <a:pt x="878102" y="421393"/>
                      <a:pt x="867758" y="421393"/>
                    </a:cubicBezTo>
                    <a:cubicBezTo>
                      <a:pt x="857414" y="421393"/>
                      <a:pt x="849029" y="413474"/>
                      <a:pt x="849029" y="403705"/>
                    </a:cubicBezTo>
                    <a:cubicBezTo>
                      <a:pt x="849029" y="393936"/>
                      <a:pt x="857414" y="386017"/>
                      <a:pt x="867758" y="386017"/>
                    </a:cubicBezTo>
                    <a:close/>
                    <a:moveTo>
                      <a:pt x="2042974" y="386016"/>
                    </a:moveTo>
                    <a:cubicBezTo>
                      <a:pt x="2044985" y="386016"/>
                      <a:pt x="2046616" y="387647"/>
                      <a:pt x="2046616" y="389658"/>
                    </a:cubicBezTo>
                    <a:cubicBezTo>
                      <a:pt x="2046616" y="391669"/>
                      <a:pt x="2044985" y="393300"/>
                      <a:pt x="2042974" y="393300"/>
                    </a:cubicBezTo>
                    <a:cubicBezTo>
                      <a:pt x="2040963" y="393300"/>
                      <a:pt x="2039332" y="391669"/>
                      <a:pt x="2039332" y="389658"/>
                    </a:cubicBezTo>
                    <a:cubicBezTo>
                      <a:pt x="2039332" y="387647"/>
                      <a:pt x="2040963" y="386016"/>
                      <a:pt x="2042974" y="386016"/>
                    </a:cubicBezTo>
                    <a:close/>
                    <a:moveTo>
                      <a:pt x="1822393" y="386016"/>
                    </a:moveTo>
                    <a:cubicBezTo>
                      <a:pt x="1828427" y="386016"/>
                      <a:pt x="1833318" y="391140"/>
                      <a:pt x="1833318" y="397461"/>
                    </a:cubicBezTo>
                    <a:cubicBezTo>
                      <a:pt x="1833318" y="403782"/>
                      <a:pt x="1828427" y="408906"/>
                      <a:pt x="1822393" y="408906"/>
                    </a:cubicBezTo>
                    <a:cubicBezTo>
                      <a:pt x="1816359" y="408906"/>
                      <a:pt x="1811468" y="403782"/>
                      <a:pt x="1811468" y="397461"/>
                    </a:cubicBezTo>
                    <a:cubicBezTo>
                      <a:pt x="1811468" y="391140"/>
                      <a:pt x="1816359" y="386016"/>
                      <a:pt x="1822393" y="386016"/>
                    </a:cubicBezTo>
                    <a:close/>
                    <a:moveTo>
                      <a:pt x="349080" y="383935"/>
                    </a:moveTo>
                    <a:cubicBezTo>
                      <a:pt x="354539" y="383935"/>
                      <a:pt x="358965" y="388826"/>
                      <a:pt x="358965" y="394860"/>
                    </a:cubicBezTo>
                    <a:cubicBezTo>
                      <a:pt x="358965" y="400894"/>
                      <a:pt x="354539" y="405785"/>
                      <a:pt x="349080" y="405785"/>
                    </a:cubicBezTo>
                    <a:cubicBezTo>
                      <a:pt x="343621" y="405785"/>
                      <a:pt x="339195" y="400894"/>
                      <a:pt x="339195" y="394860"/>
                    </a:cubicBezTo>
                    <a:cubicBezTo>
                      <a:pt x="339195" y="388826"/>
                      <a:pt x="343621" y="383935"/>
                      <a:pt x="349080" y="383935"/>
                    </a:cubicBezTo>
                    <a:close/>
                    <a:moveTo>
                      <a:pt x="714288" y="380814"/>
                    </a:moveTo>
                    <a:cubicBezTo>
                      <a:pt x="722046" y="380814"/>
                      <a:pt x="728335" y="387103"/>
                      <a:pt x="728335" y="394861"/>
                    </a:cubicBezTo>
                    <a:cubicBezTo>
                      <a:pt x="728335" y="402619"/>
                      <a:pt x="722046" y="408908"/>
                      <a:pt x="714288" y="408908"/>
                    </a:cubicBezTo>
                    <a:cubicBezTo>
                      <a:pt x="706530" y="408908"/>
                      <a:pt x="700241" y="402619"/>
                      <a:pt x="700241" y="394861"/>
                    </a:cubicBezTo>
                    <a:cubicBezTo>
                      <a:pt x="700241" y="387103"/>
                      <a:pt x="706530" y="380814"/>
                      <a:pt x="714288" y="380814"/>
                    </a:cubicBezTo>
                    <a:close/>
                    <a:moveTo>
                      <a:pt x="1676207" y="378733"/>
                    </a:moveTo>
                    <a:cubicBezTo>
                      <a:pt x="1683677" y="378733"/>
                      <a:pt x="1689733" y="384789"/>
                      <a:pt x="1689733" y="392259"/>
                    </a:cubicBezTo>
                    <a:cubicBezTo>
                      <a:pt x="1689733" y="399729"/>
                      <a:pt x="1683677" y="405785"/>
                      <a:pt x="1676207" y="405785"/>
                    </a:cubicBezTo>
                    <a:cubicBezTo>
                      <a:pt x="1668737" y="405785"/>
                      <a:pt x="1662681" y="399729"/>
                      <a:pt x="1662681" y="392259"/>
                    </a:cubicBezTo>
                    <a:cubicBezTo>
                      <a:pt x="1662681" y="384789"/>
                      <a:pt x="1668737" y="378733"/>
                      <a:pt x="1676207" y="378733"/>
                    </a:cubicBezTo>
                    <a:close/>
                    <a:moveTo>
                      <a:pt x="266883" y="369369"/>
                    </a:moveTo>
                    <a:cubicBezTo>
                      <a:pt x="268894" y="369369"/>
                      <a:pt x="270525" y="371000"/>
                      <a:pt x="270525" y="373011"/>
                    </a:cubicBezTo>
                    <a:cubicBezTo>
                      <a:pt x="270525" y="375022"/>
                      <a:pt x="268894" y="376653"/>
                      <a:pt x="266883" y="376653"/>
                    </a:cubicBezTo>
                    <a:cubicBezTo>
                      <a:pt x="264872" y="376653"/>
                      <a:pt x="263241" y="375022"/>
                      <a:pt x="263241" y="373011"/>
                    </a:cubicBezTo>
                    <a:cubicBezTo>
                      <a:pt x="263241" y="371000"/>
                      <a:pt x="264872" y="369369"/>
                      <a:pt x="266883" y="369369"/>
                    </a:cubicBezTo>
                    <a:close/>
                    <a:moveTo>
                      <a:pt x="930706" y="364167"/>
                    </a:moveTo>
                    <a:cubicBezTo>
                      <a:pt x="940188" y="364167"/>
                      <a:pt x="947874" y="371853"/>
                      <a:pt x="947874" y="381335"/>
                    </a:cubicBezTo>
                    <a:cubicBezTo>
                      <a:pt x="947874" y="390817"/>
                      <a:pt x="940188" y="398503"/>
                      <a:pt x="930706" y="398503"/>
                    </a:cubicBezTo>
                    <a:cubicBezTo>
                      <a:pt x="921224" y="398503"/>
                      <a:pt x="913538" y="390817"/>
                      <a:pt x="913538" y="381335"/>
                    </a:cubicBezTo>
                    <a:cubicBezTo>
                      <a:pt x="913538" y="371853"/>
                      <a:pt x="921224" y="364167"/>
                      <a:pt x="930706" y="364167"/>
                    </a:cubicBezTo>
                    <a:close/>
                    <a:moveTo>
                      <a:pt x="1460308" y="361045"/>
                    </a:moveTo>
                    <a:cubicBezTo>
                      <a:pt x="1469790" y="361045"/>
                      <a:pt x="1477476" y="368964"/>
                      <a:pt x="1477476" y="378733"/>
                    </a:cubicBezTo>
                    <a:cubicBezTo>
                      <a:pt x="1477476" y="388502"/>
                      <a:pt x="1469790" y="396421"/>
                      <a:pt x="1460308" y="396421"/>
                    </a:cubicBezTo>
                    <a:cubicBezTo>
                      <a:pt x="1450826" y="396421"/>
                      <a:pt x="1443140" y="388502"/>
                      <a:pt x="1443140" y="378733"/>
                    </a:cubicBezTo>
                    <a:cubicBezTo>
                      <a:pt x="1443140" y="368964"/>
                      <a:pt x="1450826" y="361045"/>
                      <a:pt x="1460308" y="361045"/>
                    </a:cubicBezTo>
                    <a:close/>
                    <a:moveTo>
                      <a:pt x="482781" y="361045"/>
                    </a:moveTo>
                    <a:cubicBezTo>
                      <a:pt x="489677" y="361045"/>
                      <a:pt x="495267" y="366635"/>
                      <a:pt x="495267" y="373531"/>
                    </a:cubicBezTo>
                    <a:cubicBezTo>
                      <a:pt x="495267" y="380427"/>
                      <a:pt x="489677" y="386017"/>
                      <a:pt x="482781" y="386017"/>
                    </a:cubicBezTo>
                    <a:cubicBezTo>
                      <a:pt x="475885" y="386017"/>
                      <a:pt x="470295" y="380427"/>
                      <a:pt x="470295" y="373531"/>
                    </a:cubicBezTo>
                    <a:cubicBezTo>
                      <a:pt x="470295" y="366635"/>
                      <a:pt x="475885" y="361045"/>
                      <a:pt x="482781" y="361045"/>
                    </a:cubicBezTo>
                    <a:close/>
                    <a:moveTo>
                      <a:pt x="1907713" y="358964"/>
                    </a:moveTo>
                    <a:cubicBezTo>
                      <a:pt x="1913172" y="358964"/>
                      <a:pt x="1917598" y="363390"/>
                      <a:pt x="1917598" y="368849"/>
                    </a:cubicBezTo>
                    <a:cubicBezTo>
                      <a:pt x="1917598" y="374308"/>
                      <a:pt x="1913172" y="378734"/>
                      <a:pt x="1907713" y="378734"/>
                    </a:cubicBezTo>
                    <a:cubicBezTo>
                      <a:pt x="1902254" y="378734"/>
                      <a:pt x="1897828" y="374308"/>
                      <a:pt x="1897828" y="368849"/>
                    </a:cubicBezTo>
                    <a:cubicBezTo>
                      <a:pt x="1897828" y="363390"/>
                      <a:pt x="1902254" y="358964"/>
                      <a:pt x="1907713" y="358964"/>
                    </a:cubicBezTo>
                    <a:close/>
                    <a:moveTo>
                      <a:pt x="1766728" y="353762"/>
                    </a:moveTo>
                    <a:cubicBezTo>
                      <a:pt x="1769602" y="353762"/>
                      <a:pt x="1771931" y="356091"/>
                      <a:pt x="1771931" y="358965"/>
                    </a:cubicBezTo>
                    <a:cubicBezTo>
                      <a:pt x="1771931" y="361839"/>
                      <a:pt x="1769602" y="364168"/>
                      <a:pt x="1766728" y="364168"/>
                    </a:cubicBezTo>
                    <a:cubicBezTo>
                      <a:pt x="1763854" y="364168"/>
                      <a:pt x="1761525" y="361839"/>
                      <a:pt x="1761525" y="358965"/>
                    </a:cubicBezTo>
                    <a:cubicBezTo>
                      <a:pt x="1761525" y="356091"/>
                      <a:pt x="1763854" y="353762"/>
                      <a:pt x="1766728" y="353762"/>
                    </a:cubicBezTo>
                    <a:close/>
                    <a:moveTo>
                      <a:pt x="1616900" y="353762"/>
                    </a:moveTo>
                    <a:cubicBezTo>
                      <a:pt x="1620348" y="353762"/>
                      <a:pt x="1623143" y="356557"/>
                      <a:pt x="1623143" y="360005"/>
                    </a:cubicBezTo>
                    <a:cubicBezTo>
                      <a:pt x="1623143" y="363453"/>
                      <a:pt x="1620348" y="366248"/>
                      <a:pt x="1616900" y="366248"/>
                    </a:cubicBezTo>
                    <a:cubicBezTo>
                      <a:pt x="1613452" y="366248"/>
                      <a:pt x="1610657" y="363453"/>
                      <a:pt x="1610657" y="360005"/>
                    </a:cubicBezTo>
                    <a:cubicBezTo>
                      <a:pt x="1610657" y="356557"/>
                      <a:pt x="1613452" y="353762"/>
                      <a:pt x="1616900" y="353762"/>
                    </a:cubicBezTo>
                    <a:close/>
                    <a:moveTo>
                      <a:pt x="772554" y="353762"/>
                    </a:moveTo>
                    <a:cubicBezTo>
                      <a:pt x="778013" y="353762"/>
                      <a:pt x="782439" y="358188"/>
                      <a:pt x="782439" y="363647"/>
                    </a:cubicBezTo>
                    <a:cubicBezTo>
                      <a:pt x="782439" y="369106"/>
                      <a:pt x="778013" y="373532"/>
                      <a:pt x="772554" y="373532"/>
                    </a:cubicBezTo>
                    <a:cubicBezTo>
                      <a:pt x="767095" y="373532"/>
                      <a:pt x="762669" y="369106"/>
                      <a:pt x="762669" y="363647"/>
                    </a:cubicBezTo>
                    <a:cubicBezTo>
                      <a:pt x="762669" y="358188"/>
                      <a:pt x="767095" y="353762"/>
                      <a:pt x="772554" y="353762"/>
                    </a:cubicBezTo>
                    <a:close/>
                    <a:moveTo>
                      <a:pt x="624286" y="353762"/>
                    </a:moveTo>
                    <a:cubicBezTo>
                      <a:pt x="628309" y="353762"/>
                      <a:pt x="631570" y="357722"/>
                      <a:pt x="631570" y="362606"/>
                    </a:cubicBezTo>
                    <a:cubicBezTo>
                      <a:pt x="631570" y="367490"/>
                      <a:pt x="628309" y="371450"/>
                      <a:pt x="624286" y="371450"/>
                    </a:cubicBezTo>
                    <a:cubicBezTo>
                      <a:pt x="620263" y="371450"/>
                      <a:pt x="617002" y="367490"/>
                      <a:pt x="617002" y="362606"/>
                    </a:cubicBezTo>
                    <a:cubicBezTo>
                      <a:pt x="617002" y="357722"/>
                      <a:pt x="620263" y="353762"/>
                      <a:pt x="624286" y="353762"/>
                    </a:cubicBezTo>
                    <a:close/>
                    <a:moveTo>
                      <a:pt x="1395799" y="351681"/>
                    </a:moveTo>
                    <a:cubicBezTo>
                      <a:pt x="1401258" y="351681"/>
                      <a:pt x="1405684" y="356572"/>
                      <a:pt x="1405684" y="362606"/>
                    </a:cubicBezTo>
                    <a:cubicBezTo>
                      <a:pt x="1405684" y="368640"/>
                      <a:pt x="1401258" y="373531"/>
                      <a:pt x="1395799" y="373531"/>
                    </a:cubicBezTo>
                    <a:cubicBezTo>
                      <a:pt x="1390340" y="373531"/>
                      <a:pt x="1385914" y="368640"/>
                      <a:pt x="1385914" y="362606"/>
                    </a:cubicBezTo>
                    <a:cubicBezTo>
                      <a:pt x="1385914" y="356572"/>
                      <a:pt x="1390340" y="351681"/>
                      <a:pt x="1395799" y="351681"/>
                    </a:cubicBezTo>
                    <a:close/>
                    <a:moveTo>
                      <a:pt x="995216" y="349600"/>
                    </a:moveTo>
                    <a:cubicBezTo>
                      <a:pt x="1003548" y="349600"/>
                      <a:pt x="1010303" y="356122"/>
                      <a:pt x="1010303" y="364167"/>
                    </a:cubicBezTo>
                    <a:cubicBezTo>
                      <a:pt x="1010303" y="372212"/>
                      <a:pt x="1003548" y="378734"/>
                      <a:pt x="995216" y="378734"/>
                    </a:cubicBezTo>
                    <a:cubicBezTo>
                      <a:pt x="986884" y="378734"/>
                      <a:pt x="980129" y="372212"/>
                      <a:pt x="980129" y="364167"/>
                    </a:cubicBezTo>
                    <a:cubicBezTo>
                      <a:pt x="980129" y="356122"/>
                      <a:pt x="986884" y="349600"/>
                      <a:pt x="995216" y="349600"/>
                    </a:cubicBezTo>
                    <a:close/>
                    <a:moveTo>
                      <a:pt x="1993031" y="341276"/>
                    </a:moveTo>
                    <a:cubicBezTo>
                      <a:pt x="1993893" y="341276"/>
                      <a:pt x="1994592" y="341975"/>
                      <a:pt x="1994592" y="342837"/>
                    </a:cubicBezTo>
                    <a:cubicBezTo>
                      <a:pt x="1994592" y="343699"/>
                      <a:pt x="1993893" y="344398"/>
                      <a:pt x="1993031" y="344398"/>
                    </a:cubicBezTo>
                    <a:cubicBezTo>
                      <a:pt x="1992169" y="344398"/>
                      <a:pt x="1991470" y="343699"/>
                      <a:pt x="1991470" y="342837"/>
                    </a:cubicBezTo>
                    <a:cubicBezTo>
                      <a:pt x="1991470" y="341975"/>
                      <a:pt x="1992169" y="341276"/>
                      <a:pt x="1993031" y="341276"/>
                    </a:cubicBezTo>
                    <a:close/>
                    <a:moveTo>
                      <a:pt x="397462" y="341276"/>
                    </a:moveTo>
                    <a:cubicBezTo>
                      <a:pt x="400910" y="341276"/>
                      <a:pt x="403705" y="344071"/>
                      <a:pt x="403705" y="347519"/>
                    </a:cubicBezTo>
                    <a:cubicBezTo>
                      <a:pt x="403705" y="350967"/>
                      <a:pt x="400910" y="353762"/>
                      <a:pt x="397462" y="353762"/>
                    </a:cubicBezTo>
                    <a:cubicBezTo>
                      <a:pt x="394014" y="353762"/>
                      <a:pt x="391219" y="350967"/>
                      <a:pt x="391219" y="347519"/>
                    </a:cubicBezTo>
                    <a:cubicBezTo>
                      <a:pt x="391219" y="344071"/>
                      <a:pt x="394014" y="341276"/>
                      <a:pt x="397462" y="341276"/>
                    </a:cubicBezTo>
                    <a:close/>
                    <a:moveTo>
                      <a:pt x="1328688" y="339195"/>
                    </a:moveTo>
                    <a:cubicBezTo>
                      <a:pt x="1335584" y="339195"/>
                      <a:pt x="1341174" y="344086"/>
                      <a:pt x="1341174" y="350120"/>
                    </a:cubicBezTo>
                    <a:cubicBezTo>
                      <a:pt x="1341174" y="356154"/>
                      <a:pt x="1335584" y="361045"/>
                      <a:pt x="1328688" y="361045"/>
                    </a:cubicBezTo>
                    <a:cubicBezTo>
                      <a:pt x="1321792" y="361045"/>
                      <a:pt x="1316202" y="356154"/>
                      <a:pt x="1316202" y="350120"/>
                    </a:cubicBezTo>
                    <a:cubicBezTo>
                      <a:pt x="1316202" y="344086"/>
                      <a:pt x="1321792" y="339195"/>
                      <a:pt x="1328688" y="339195"/>
                    </a:cubicBezTo>
                    <a:close/>
                    <a:moveTo>
                      <a:pt x="1061806" y="337114"/>
                    </a:moveTo>
                    <a:cubicBezTo>
                      <a:pt x="1070138" y="337114"/>
                      <a:pt x="1076893" y="343636"/>
                      <a:pt x="1076893" y="351681"/>
                    </a:cubicBezTo>
                    <a:cubicBezTo>
                      <a:pt x="1076893" y="359726"/>
                      <a:pt x="1070138" y="366248"/>
                      <a:pt x="1061806" y="366248"/>
                    </a:cubicBezTo>
                    <a:cubicBezTo>
                      <a:pt x="1053474" y="366248"/>
                      <a:pt x="1046719" y="359726"/>
                      <a:pt x="1046719" y="351681"/>
                    </a:cubicBezTo>
                    <a:cubicBezTo>
                      <a:pt x="1046719" y="343636"/>
                      <a:pt x="1053474" y="337114"/>
                      <a:pt x="1061806" y="337114"/>
                    </a:cubicBezTo>
                    <a:close/>
                    <a:moveTo>
                      <a:pt x="1262098" y="331912"/>
                    </a:moveTo>
                    <a:cubicBezTo>
                      <a:pt x="1268994" y="331912"/>
                      <a:pt x="1274584" y="336803"/>
                      <a:pt x="1274584" y="342837"/>
                    </a:cubicBezTo>
                    <a:cubicBezTo>
                      <a:pt x="1274584" y="348871"/>
                      <a:pt x="1268994" y="353762"/>
                      <a:pt x="1262098" y="353762"/>
                    </a:cubicBezTo>
                    <a:cubicBezTo>
                      <a:pt x="1255202" y="353762"/>
                      <a:pt x="1249612" y="348871"/>
                      <a:pt x="1249612" y="342837"/>
                    </a:cubicBezTo>
                    <a:cubicBezTo>
                      <a:pt x="1249612" y="336803"/>
                      <a:pt x="1255202" y="331912"/>
                      <a:pt x="1262098" y="331912"/>
                    </a:cubicBezTo>
                    <a:close/>
                    <a:moveTo>
                      <a:pt x="1195507" y="329831"/>
                    </a:moveTo>
                    <a:cubicBezTo>
                      <a:pt x="1202403" y="329831"/>
                      <a:pt x="1207993" y="335188"/>
                      <a:pt x="1207993" y="341797"/>
                    </a:cubicBezTo>
                    <a:cubicBezTo>
                      <a:pt x="1207993" y="348406"/>
                      <a:pt x="1202403" y="353763"/>
                      <a:pt x="1195507" y="353763"/>
                    </a:cubicBezTo>
                    <a:cubicBezTo>
                      <a:pt x="1188611" y="353763"/>
                      <a:pt x="1183021" y="348406"/>
                      <a:pt x="1183021" y="341797"/>
                    </a:cubicBezTo>
                    <a:cubicBezTo>
                      <a:pt x="1183021" y="335188"/>
                      <a:pt x="1188611" y="329831"/>
                      <a:pt x="1195507" y="329831"/>
                    </a:cubicBezTo>
                    <a:close/>
                    <a:moveTo>
                      <a:pt x="1127357" y="329831"/>
                    </a:moveTo>
                    <a:cubicBezTo>
                      <a:pt x="1135115" y="329831"/>
                      <a:pt x="1141404" y="335887"/>
                      <a:pt x="1141404" y="343357"/>
                    </a:cubicBezTo>
                    <a:cubicBezTo>
                      <a:pt x="1141404" y="350827"/>
                      <a:pt x="1135115" y="356883"/>
                      <a:pt x="1127357" y="356883"/>
                    </a:cubicBezTo>
                    <a:cubicBezTo>
                      <a:pt x="1119599" y="356883"/>
                      <a:pt x="1113310" y="350827"/>
                      <a:pt x="1113310" y="343357"/>
                    </a:cubicBezTo>
                    <a:cubicBezTo>
                      <a:pt x="1113310" y="335887"/>
                      <a:pt x="1119599" y="329831"/>
                      <a:pt x="1127357" y="329831"/>
                    </a:cubicBezTo>
                    <a:close/>
                    <a:moveTo>
                      <a:pt x="1556553" y="326709"/>
                    </a:moveTo>
                    <a:cubicBezTo>
                      <a:pt x="1560576" y="326709"/>
                      <a:pt x="1563837" y="329970"/>
                      <a:pt x="1563837" y="333993"/>
                    </a:cubicBezTo>
                    <a:cubicBezTo>
                      <a:pt x="1563837" y="338016"/>
                      <a:pt x="1560576" y="341277"/>
                      <a:pt x="1556553" y="341277"/>
                    </a:cubicBezTo>
                    <a:cubicBezTo>
                      <a:pt x="1552530" y="341277"/>
                      <a:pt x="1549269" y="338016"/>
                      <a:pt x="1549269" y="333993"/>
                    </a:cubicBezTo>
                    <a:cubicBezTo>
                      <a:pt x="1549269" y="329970"/>
                      <a:pt x="1552530" y="326709"/>
                      <a:pt x="1556553" y="326709"/>
                    </a:cubicBezTo>
                    <a:close/>
                    <a:moveTo>
                      <a:pt x="1854648" y="324628"/>
                    </a:moveTo>
                    <a:cubicBezTo>
                      <a:pt x="1856660" y="324628"/>
                      <a:pt x="1858290" y="326259"/>
                      <a:pt x="1858290" y="328270"/>
                    </a:cubicBezTo>
                    <a:cubicBezTo>
                      <a:pt x="1858290" y="330282"/>
                      <a:pt x="1856660" y="331912"/>
                      <a:pt x="1854648" y="331912"/>
                    </a:cubicBezTo>
                    <a:cubicBezTo>
                      <a:pt x="1852637" y="331912"/>
                      <a:pt x="1851006" y="330282"/>
                      <a:pt x="1851006" y="328270"/>
                    </a:cubicBezTo>
                    <a:cubicBezTo>
                      <a:pt x="1851006" y="326259"/>
                      <a:pt x="1852637" y="324628"/>
                      <a:pt x="1854648" y="324628"/>
                    </a:cubicBezTo>
                    <a:close/>
                    <a:moveTo>
                      <a:pt x="834462" y="324628"/>
                    </a:moveTo>
                    <a:cubicBezTo>
                      <a:pt x="841358" y="324628"/>
                      <a:pt x="846948" y="330218"/>
                      <a:pt x="846948" y="337114"/>
                    </a:cubicBezTo>
                    <a:cubicBezTo>
                      <a:pt x="846948" y="344010"/>
                      <a:pt x="841358" y="349600"/>
                      <a:pt x="834462" y="349600"/>
                    </a:cubicBezTo>
                    <a:cubicBezTo>
                      <a:pt x="827566" y="349600"/>
                      <a:pt x="821976" y="344010"/>
                      <a:pt x="821976" y="337114"/>
                    </a:cubicBezTo>
                    <a:cubicBezTo>
                      <a:pt x="821976" y="330218"/>
                      <a:pt x="827566" y="324628"/>
                      <a:pt x="834462" y="324628"/>
                    </a:cubicBezTo>
                    <a:close/>
                    <a:moveTo>
                      <a:pt x="534805" y="324628"/>
                    </a:moveTo>
                    <a:cubicBezTo>
                      <a:pt x="538828" y="324628"/>
                      <a:pt x="542089" y="328355"/>
                      <a:pt x="542089" y="332952"/>
                    </a:cubicBezTo>
                    <a:cubicBezTo>
                      <a:pt x="542089" y="337549"/>
                      <a:pt x="538828" y="341276"/>
                      <a:pt x="534805" y="341276"/>
                    </a:cubicBezTo>
                    <a:cubicBezTo>
                      <a:pt x="530782" y="341276"/>
                      <a:pt x="527521" y="337549"/>
                      <a:pt x="527521" y="332952"/>
                    </a:cubicBezTo>
                    <a:cubicBezTo>
                      <a:pt x="527521" y="328355"/>
                      <a:pt x="530782" y="324628"/>
                      <a:pt x="534805" y="324628"/>
                    </a:cubicBezTo>
                    <a:close/>
                    <a:moveTo>
                      <a:pt x="313704" y="321507"/>
                    </a:moveTo>
                    <a:cubicBezTo>
                      <a:pt x="315715" y="321507"/>
                      <a:pt x="317346" y="323371"/>
                      <a:pt x="317346" y="325669"/>
                    </a:cubicBezTo>
                    <a:cubicBezTo>
                      <a:pt x="317346" y="327967"/>
                      <a:pt x="315715" y="329831"/>
                      <a:pt x="313704" y="329831"/>
                    </a:cubicBezTo>
                    <a:cubicBezTo>
                      <a:pt x="311693" y="329831"/>
                      <a:pt x="310062" y="327967"/>
                      <a:pt x="310062" y="325669"/>
                    </a:cubicBezTo>
                    <a:cubicBezTo>
                      <a:pt x="310062" y="323371"/>
                      <a:pt x="311693" y="321507"/>
                      <a:pt x="313704" y="321507"/>
                    </a:cubicBezTo>
                    <a:close/>
                    <a:moveTo>
                      <a:pt x="680472" y="319426"/>
                    </a:moveTo>
                    <a:cubicBezTo>
                      <a:pt x="684495" y="319426"/>
                      <a:pt x="687756" y="323386"/>
                      <a:pt x="687756" y="328270"/>
                    </a:cubicBezTo>
                    <a:cubicBezTo>
                      <a:pt x="687756" y="333154"/>
                      <a:pt x="684495" y="337114"/>
                      <a:pt x="680472" y="337114"/>
                    </a:cubicBezTo>
                    <a:cubicBezTo>
                      <a:pt x="676449" y="337114"/>
                      <a:pt x="673188" y="333154"/>
                      <a:pt x="673188" y="328270"/>
                    </a:cubicBezTo>
                    <a:cubicBezTo>
                      <a:pt x="673188" y="323386"/>
                      <a:pt x="676449" y="319426"/>
                      <a:pt x="680472" y="319426"/>
                    </a:cubicBezTo>
                    <a:close/>
                    <a:moveTo>
                      <a:pt x="1708461" y="317345"/>
                    </a:moveTo>
                    <a:cubicBezTo>
                      <a:pt x="1711909" y="317345"/>
                      <a:pt x="1714704" y="320140"/>
                      <a:pt x="1714704" y="323588"/>
                    </a:cubicBezTo>
                    <a:cubicBezTo>
                      <a:pt x="1714704" y="327036"/>
                      <a:pt x="1711909" y="329831"/>
                      <a:pt x="1708461" y="329831"/>
                    </a:cubicBezTo>
                    <a:cubicBezTo>
                      <a:pt x="1705013" y="329831"/>
                      <a:pt x="1702218" y="327036"/>
                      <a:pt x="1702218" y="323588"/>
                    </a:cubicBezTo>
                    <a:cubicBezTo>
                      <a:pt x="1702218" y="320140"/>
                      <a:pt x="1705013" y="317345"/>
                      <a:pt x="1708461" y="317345"/>
                    </a:cubicBezTo>
                    <a:close/>
                    <a:moveTo>
                      <a:pt x="1492563" y="301738"/>
                    </a:moveTo>
                    <a:cubicBezTo>
                      <a:pt x="1498022" y="301738"/>
                      <a:pt x="1502448" y="305698"/>
                      <a:pt x="1502448" y="310582"/>
                    </a:cubicBezTo>
                    <a:cubicBezTo>
                      <a:pt x="1502448" y="315466"/>
                      <a:pt x="1498022" y="319426"/>
                      <a:pt x="1492563" y="319426"/>
                    </a:cubicBezTo>
                    <a:cubicBezTo>
                      <a:pt x="1487104" y="319426"/>
                      <a:pt x="1482678" y="315466"/>
                      <a:pt x="1482678" y="310582"/>
                    </a:cubicBezTo>
                    <a:cubicBezTo>
                      <a:pt x="1482678" y="305698"/>
                      <a:pt x="1487104" y="301738"/>
                      <a:pt x="1492563" y="301738"/>
                    </a:cubicBezTo>
                    <a:close/>
                    <a:moveTo>
                      <a:pt x="896890" y="299657"/>
                    </a:moveTo>
                    <a:cubicBezTo>
                      <a:pt x="904360" y="299657"/>
                      <a:pt x="910416" y="305713"/>
                      <a:pt x="910416" y="313183"/>
                    </a:cubicBezTo>
                    <a:cubicBezTo>
                      <a:pt x="910416" y="320653"/>
                      <a:pt x="904360" y="326709"/>
                      <a:pt x="896890" y="326709"/>
                    </a:cubicBezTo>
                    <a:cubicBezTo>
                      <a:pt x="889420" y="326709"/>
                      <a:pt x="883364" y="320653"/>
                      <a:pt x="883364" y="313183"/>
                    </a:cubicBezTo>
                    <a:cubicBezTo>
                      <a:pt x="883364" y="305713"/>
                      <a:pt x="889420" y="299657"/>
                      <a:pt x="896890" y="299657"/>
                    </a:cubicBezTo>
                    <a:close/>
                    <a:moveTo>
                      <a:pt x="1941008" y="297576"/>
                    </a:moveTo>
                    <a:cubicBezTo>
                      <a:pt x="1943019" y="297576"/>
                      <a:pt x="1944650" y="298508"/>
                      <a:pt x="1944650" y="299657"/>
                    </a:cubicBezTo>
                    <a:cubicBezTo>
                      <a:pt x="1944650" y="300806"/>
                      <a:pt x="1943019" y="301738"/>
                      <a:pt x="1941008" y="301738"/>
                    </a:cubicBezTo>
                    <a:cubicBezTo>
                      <a:pt x="1938997" y="301738"/>
                      <a:pt x="1937366" y="300806"/>
                      <a:pt x="1937366" y="299657"/>
                    </a:cubicBezTo>
                    <a:cubicBezTo>
                      <a:pt x="1937366" y="298508"/>
                      <a:pt x="1938997" y="297576"/>
                      <a:pt x="1941008" y="297576"/>
                    </a:cubicBezTo>
                    <a:close/>
                    <a:moveTo>
                      <a:pt x="448446" y="297576"/>
                    </a:moveTo>
                    <a:cubicBezTo>
                      <a:pt x="452469" y="297576"/>
                      <a:pt x="455730" y="300837"/>
                      <a:pt x="455730" y="304860"/>
                    </a:cubicBezTo>
                    <a:cubicBezTo>
                      <a:pt x="455730" y="308883"/>
                      <a:pt x="452469" y="312144"/>
                      <a:pt x="448446" y="312144"/>
                    </a:cubicBezTo>
                    <a:cubicBezTo>
                      <a:pt x="444423" y="312144"/>
                      <a:pt x="441162" y="308883"/>
                      <a:pt x="441162" y="304860"/>
                    </a:cubicBezTo>
                    <a:cubicBezTo>
                      <a:pt x="441162" y="300837"/>
                      <a:pt x="444423" y="297576"/>
                      <a:pt x="448446" y="297576"/>
                    </a:cubicBezTo>
                    <a:close/>
                    <a:moveTo>
                      <a:pt x="740299" y="287171"/>
                    </a:moveTo>
                    <a:cubicBezTo>
                      <a:pt x="745758" y="287171"/>
                      <a:pt x="750184" y="291597"/>
                      <a:pt x="750184" y="297056"/>
                    </a:cubicBezTo>
                    <a:cubicBezTo>
                      <a:pt x="750184" y="302515"/>
                      <a:pt x="745758" y="306941"/>
                      <a:pt x="740299" y="306941"/>
                    </a:cubicBezTo>
                    <a:cubicBezTo>
                      <a:pt x="734840" y="306941"/>
                      <a:pt x="730414" y="302515"/>
                      <a:pt x="730414" y="297056"/>
                    </a:cubicBezTo>
                    <a:cubicBezTo>
                      <a:pt x="730414" y="291597"/>
                      <a:pt x="734840" y="287171"/>
                      <a:pt x="740299" y="287171"/>
                    </a:cubicBezTo>
                    <a:close/>
                    <a:moveTo>
                      <a:pt x="590470" y="287171"/>
                    </a:moveTo>
                    <a:cubicBezTo>
                      <a:pt x="595354" y="287171"/>
                      <a:pt x="599314" y="290432"/>
                      <a:pt x="599314" y="294455"/>
                    </a:cubicBezTo>
                    <a:cubicBezTo>
                      <a:pt x="599314" y="298478"/>
                      <a:pt x="595354" y="301739"/>
                      <a:pt x="590470" y="301739"/>
                    </a:cubicBezTo>
                    <a:cubicBezTo>
                      <a:pt x="585586" y="301739"/>
                      <a:pt x="581626" y="298478"/>
                      <a:pt x="581626" y="294455"/>
                    </a:cubicBezTo>
                    <a:cubicBezTo>
                      <a:pt x="581626" y="290432"/>
                      <a:pt x="585586" y="287171"/>
                      <a:pt x="590470" y="287171"/>
                    </a:cubicBezTo>
                    <a:close/>
                    <a:moveTo>
                      <a:pt x="1798983" y="285090"/>
                    </a:moveTo>
                    <a:cubicBezTo>
                      <a:pt x="1801857" y="285090"/>
                      <a:pt x="1804186" y="287885"/>
                      <a:pt x="1804186" y="291333"/>
                    </a:cubicBezTo>
                    <a:cubicBezTo>
                      <a:pt x="1804186" y="294781"/>
                      <a:pt x="1801857" y="297576"/>
                      <a:pt x="1798983" y="297576"/>
                    </a:cubicBezTo>
                    <a:cubicBezTo>
                      <a:pt x="1796109" y="297576"/>
                      <a:pt x="1793780" y="294781"/>
                      <a:pt x="1793780" y="291333"/>
                    </a:cubicBezTo>
                    <a:cubicBezTo>
                      <a:pt x="1793780" y="287885"/>
                      <a:pt x="1796109" y="285090"/>
                      <a:pt x="1798983" y="285090"/>
                    </a:cubicBezTo>
                    <a:close/>
                    <a:moveTo>
                      <a:pt x="1649154" y="285090"/>
                    </a:moveTo>
                    <a:cubicBezTo>
                      <a:pt x="1652602" y="285090"/>
                      <a:pt x="1655397" y="288351"/>
                      <a:pt x="1655397" y="292374"/>
                    </a:cubicBezTo>
                    <a:cubicBezTo>
                      <a:pt x="1655397" y="296397"/>
                      <a:pt x="1652602" y="299658"/>
                      <a:pt x="1649154" y="299658"/>
                    </a:cubicBezTo>
                    <a:cubicBezTo>
                      <a:pt x="1645706" y="299658"/>
                      <a:pt x="1642911" y="296397"/>
                      <a:pt x="1642911" y="292374"/>
                    </a:cubicBezTo>
                    <a:cubicBezTo>
                      <a:pt x="1642911" y="288351"/>
                      <a:pt x="1645706" y="285090"/>
                      <a:pt x="1649154" y="285090"/>
                    </a:cubicBezTo>
                    <a:close/>
                    <a:moveTo>
                      <a:pt x="1428054" y="281969"/>
                    </a:moveTo>
                    <a:cubicBezTo>
                      <a:pt x="1433513" y="281969"/>
                      <a:pt x="1437939" y="287093"/>
                      <a:pt x="1437939" y="293414"/>
                    </a:cubicBezTo>
                    <a:cubicBezTo>
                      <a:pt x="1437939" y="299735"/>
                      <a:pt x="1433513" y="304859"/>
                      <a:pt x="1428054" y="304859"/>
                    </a:cubicBezTo>
                    <a:cubicBezTo>
                      <a:pt x="1422595" y="304859"/>
                      <a:pt x="1418169" y="299735"/>
                      <a:pt x="1418169" y="293414"/>
                    </a:cubicBezTo>
                    <a:cubicBezTo>
                      <a:pt x="1418169" y="287093"/>
                      <a:pt x="1422595" y="281969"/>
                      <a:pt x="1428054" y="281969"/>
                    </a:cubicBezTo>
                    <a:close/>
                    <a:moveTo>
                      <a:pt x="962961" y="279888"/>
                    </a:moveTo>
                    <a:cubicBezTo>
                      <a:pt x="971293" y="279888"/>
                      <a:pt x="978048" y="286643"/>
                      <a:pt x="978048" y="294975"/>
                    </a:cubicBezTo>
                    <a:cubicBezTo>
                      <a:pt x="978048" y="303307"/>
                      <a:pt x="971293" y="310062"/>
                      <a:pt x="962961" y="310062"/>
                    </a:cubicBezTo>
                    <a:cubicBezTo>
                      <a:pt x="954629" y="310062"/>
                      <a:pt x="947874" y="303307"/>
                      <a:pt x="947874" y="294975"/>
                    </a:cubicBezTo>
                    <a:cubicBezTo>
                      <a:pt x="947874" y="286643"/>
                      <a:pt x="954629" y="279888"/>
                      <a:pt x="962961" y="279888"/>
                    </a:cubicBezTo>
                    <a:close/>
                    <a:moveTo>
                      <a:pt x="362606" y="277807"/>
                    </a:moveTo>
                    <a:cubicBezTo>
                      <a:pt x="364617" y="277807"/>
                      <a:pt x="366248" y="278739"/>
                      <a:pt x="366248" y="279888"/>
                    </a:cubicBezTo>
                    <a:cubicBezTo>
                      <a:pt x="366248" y="281037"/>
                      <a:pt x="364617" y="281969"/>
                      <a:pt x="362606" y="281969"/>
                    </a:cubicBezTo>
                    <a:cubicBezTo>
                      <a:pt x="360595" y="281969"/>
                      <a:pt x="358964" y="281037"/>
                      <a:pt x="358964" y="279888"/>
                    </a:cubicBezTo>
                    <a:cubicBezTo>
                      <a:pt x="358964" y="278739"/>
                      <a:pt x="360595" y="277807"/>
                      <a:pt x="362606" y="277807"/>
                    </a:cubicBezTo>
                    <a:close/>
                    <a:moveTo>
                      <a:pt x="1361983" y="274686"/>
                    </a:moveTo>
                    <a:cubicBezTo>
                      <a:pt x="1365431" y="274686"/>
                      <a:pt x="1368226" y="277015"/>
                      <a:pt x="1368226" y="279889"/>
                    </a:cubicBezTo>
                    <a:cubicBezTo>
                      <a:pt x="1368226" y="282763"/>
                      <a:pt x="1365431" y="285092"/>
                      <a:pt x="1361983" y="285092"/>
                    </a:cubicBezTo>
                    <a:cubicBezTo>
                      <a:pt x="1358535" y="285092"/>
                      <a:pt x="1355740" y="282763"/>
                      <a:pt x="1355740" y="279889"/>
                    </a:cubicBezTo>
                    <a:cubicBezTo>
                      <a:pt x="1355740" y="277015"/>
                      <a:pt x="1358535" y="274686"/>
                      <a:pt x="1361983" y="274686"/>
                    </a:cubicBezTo>
                    <a:close/>
                    <a:moveTo>
                      <a:pt x="1028511" y="269483"/>
                    </a:moveTo>
                    <a:cubicBezTo>
                      <a:pt x="1034545" y="269483"/>
                      <a:pt x="1039436" y="274607"/>
                      <a:pt x="1039436" y="280928"/>
                    </a:cubicBezTo>
                    <a:cubicBezTo>
                      <a:pt x="1039436" y="287249"/>
                      <a:pt x="1034545" y="292373"/>
                      <a:pt x="1028511" y="292373"/>
                    </a:cubicBezTo>
                    <a:cubicBezTo>
                      <a:pt x="1022477" y="292373"/>
                      <a:pt x="1017586" y="287249"/>
                      <a:pt x="1017586" y="280928"/>
                    </a:cubicBezTo>
                    <a:cubicBezTo>
                      <a:pt x="1017586" y="274607"/>
                      <a:pt x="1022477" y="269483"/>
                      <a:pt x="1028511" y="269483"/>
                    </a:cubicBezTo>
                    <a:close/>
                    <a:moveTo>
                      <a:pt x="1295393" y="265321"/>
                    </a:moveTo>
                    <a:cubicBezTo>
                      <a:pt x="1298841" y="265321"/>
                      <a:pt x="1301636" y="268116"/>
                      <a:pt x="1301636" y="271564"/>
                    </a:cubicBezTo>
                    <a:cubicBezTo>
                      <a:pt x="1301636" y="275012"/>
                      <a:pt x="1298841" y="277807"/>
                      <a:pt x="1295393" y="277807"/>
                    </a:cubicBezTo>
                    <a:cubicBezTo>
                      <a:pt x="1291945" y="277807"/>
                      <a:pt x="1289150" y="275012"/>
                      <a:pt x="1289150" y="271564"/>
                    </a:cubicBezTo>
                    <a:cubicBezTo>
                      <a:pt x="1289150" y="268116"/>
                      <a:pt x="1291945" y="265321"/>
                      <a:pt x="1295393" y="265321"/>
                    </a:cubicBezTo>
                    <a:close/>
                    <a:moveTo>
                      <a:pt x="1588806" y="262200"/>
                    </a:moveTo>
                    <a:cubicBezTo>
                      <a:pt x="1589955" y="262200"/>
                      <a:pt x="1590887" y="263831"/>
                      <a:pt x="1590887" y="265842"/>
                    </a:cubicBezTo>
                    <a:cubicBezTo>
                      <a:pt x="1590887" y="267854"/>
                      <a:pt x="1589955" y="269484"/>
                      <a:pt x="1588806" y="269484"/>
                    </a:cubicBezTo>
                    <a:cubicBezTo>
                      <a:pt x="1587657" y="269484"/>
                      <a:pt x="1586725" y="267854"/>
                      <a:pt x="1586725" y="265842"/>
                    </a:cubicBezTo>
                    <a:cubicBezTo>
                      <a:pt x="1586725" y="263831"/>
                      <a:pt x="1587657" y="262200"/>
                      <a:pt x="1588806" y="262200"/>
                    </a:cubicBezTo>
                    <a:close/>
                    <a:moveTo>
                      <a:pt x="1094061" y="262200"/>
                    </a:moveTo>
                    <a:cubicBezTo>
                      <a:pt x="1099520" y="262200"/>
                      <a:pt x="1103946" y="266160"/>
                      <a:pt x="1103946" y="271044"/>
                    </a:cubicBezTo>
                    <a:cubicBezTo>
                      <a:pt x="1103946" y="275928"/>
                      <a:pt x="1099520" y="279888"/>
                      <a:pt x="1094061" y="279888"/>
                    </a:cubicBezTo>
                    <a:cubicBezTo>
                      <a:pt x="1088602" y="279888"/>
                      <a:pt x="1084176" y="275928"/>
                      <a:pt x="1084176" y="271044"/>
                    </a:cubicBezTo>
                    <a:cubicBezTo>
                      <a:pt x="1084176" y="266160"/>
                      <a:pt x="1088602" y="262200"/>
                      <a:pt x="1094061" y="262200"/>
                    </a:cubicBezTo>
                    <a:close/>
                    <a:moveTo>
                      <a:pt x="800646" y="260119"/>
                    </a:moveTo>
                    <a:cubicBezTo>
                      <a:pt x="805530" y="260119"/>
                      <a:pt x="809490" y="264079"/>
                      <a:pt x="809490" y="268963"/>
                    </a:cubicBezTo>
                    <a:cubicBezTo>
                      <a:pt x="809490" y="273847"/>
                      <a:pt x="805530" y="277807"/>
                      <a:pt x="800646" y="277807"/>
                    </a:cubicBezTo>
                    <a:cubicBezTo>
                      <a:pt x="795762" y="277807"/>
                      <a:pt x="791802" y="273847"/>
                      <a:pt x="791802" y="268963"/>
                    </a:cubicBezTo>
                    <a:cubicBezTo>
                      <a:pt x="791802" y="264079"/>
                      <a:pt x="795762" y="260119"/>
                      <a:pt x="800646" y="260119"/>
                    </a:cubicBezTo>
                    <a:close/>
                    <a:moveTo>
                      <a:pt x="501509" y="260119"/>
                    </a:moveTo>
                    <a:cubicBezTo>
                      <a:pt x="503807" y="260119"/>
                      <a:pt x="505671" y="261750"/>
                      <a:pt x="505671" y="263761"/>
                    </a:cubicBezTo>
                    <a:cubicBezTo>
                      <a:pt x="505671" y="265772"/>
                      <a:pt x="503807" y="267403"/>
                      <a:pt x="501509" y="267403"/>
                    </a:cubicBezTo>
                    <a:cubicBezTo>
                      <a:pt x="499211" y="267403"/>
                      <a:pt x="497347" y="265772"/>
                      <a:pt x="497347" y="263761"/>
                    </a:cubicBezTo>
                    <a:cubicBezTo>
                      <a:pt x="497347" y="261750"/>
                      <a:pt x="499211" y="260119"/>
                      <a:pt x="501509" y="260119"/>
                    </a:cubicBezTo>
                    <a:close/>
                    <a:moveTo>
                      <a:pt x="1887944" y="258038"/>
                    </a:moveTo>
                    <a:cubicBezTo>
                      <a:pt x="1889381" y="258038"/>
                      <a:pt x="1890546" y="258504"/>
                      <a:pt x="1890546" y="259079"/>
                    </a:cubicBezTo>
                    <a:cubicBezTo>
                      <a:pt x="1890546" y="259654"/>
                      <a:pt x="1889381" y="260120"/>
                      <a:pt x="1887944" y="260120"/>
                    </a:cubicBezTo>
                    <a:cubicBezTo>
                      <a:pt x="1886507" y="260120"/>
                      <a:pt x="1885342" y="259654"/>
                      <a:pt x="1885342" y="259079"/>
                    </a:cubicBezTo>
                    <a:cubicBezTo>
                      <a:pt x="1885342" y="258504"/>
                      <a:pt x="1886507" y="258038"/>
                      <a:pt x="1887944" y="258038"/>
                    </a:cubicBezTo>
                    <a:close/>
                    <a:moveTo>
                      <a:pt x="1228803" y="258038"/>
                    </a:moveTo>
                    <a:cubicBezTo>
                      <a:pt x="1233400" y="258038"/>
                      <a:pt x="1237127" y="261765"/>
                      <a:pt x="1237127" y="266362"/>
                    </a:cubicBezTo>
                    <a:cubicBezTo>
                      <a:pt x="1237127" y="270959"/>
                      <a:pt x="1233400" y="274686"/>
                      <a:pt x="1228803" y="274686"/>
                    </a:cubicBezTo>
                    <a:cubicBezTo>
                      <a:pt x="1224206" y="274686"/>
                      <a:pt x="1220479" y="270959"/>
                      <a:pt x="1220479" y="266362"/>
                    </a:cubicBezTo>
                    <a:cubicBezTo>
                      <a:pt x="1220479" y="261765"/>
                      <a:pt x="1224206" y="258038"/>
                      <a:pt x="1228803" y="258038"/>
                    </a:cubicBezTo>
                    <a:close/>
                    <a:moveTo>
                      <a:pt x="1160652" y="258038"/>
                    </a:moveTo>
                    <a:cubicBezTo>
                      <a:pt x="1166111" y="258038"/>
                      <a:pt x="1170537" y="262464"/>
                      <a:pt x="1170537" y="267923"/>
                    </a:cubicBezTo>
                    <a:cubicBezTo>
                      <a:pt x="1170537" y="273382"/>
                      <a:pt x="1166111" y="277808"/>
                      <a:pt x="1160652" y="277808"/>
                    </a:cubicBezTo>
                    <a:cubicBezTo>
                      <a:pt x="1155193" y="277808"/>
                      <a:pt x="1150767" y="273382"/>
                      <a:pt x="1150767" y="267923"/>
                    </a:cubicBezTo>
                    <a:cubicBezTo>
                      <a:pt x="1150767" y="262464"/>
                      <a:pt x="1155193" y="258038"/>
                      <a:pt x="1160652" y="258038"/>
                    </a:cubicBezTo>
                    <a:close/>
                    <a:moveTo>
                      <a:pt x="647697" y="258038"/>
                    </a:moveTo>
                    <a:cubicBezTo>
                      <a:pt x="649709" y="258038"/>
                      <a:pt x="651339" y="258970"/>
                      <a:pt x="651339" y="260119"/>
                    </a:cubicBezTo>
                    <a:cubicBezTo>
                      <a:pt x="651339" y="261268"/>
                      <a:pt x="649709" y="262200"/>
                      <a:pt x="647697" y="262200"/>
                    </a:cubicBezTo>
                    <a:cubicBezTo>
                      <a:pt x="645686" y="262200"/>
                      <a:pt x="644055" y="261268"/>
                      <a:pt x="644055" y="260119"/>
                    </a:cubicBezTo>
                    <a:cubicBezTo>
                      <a:pt x="644055" y="258970"/>
                      <a:pt x="645686" y="258038"/>
                      <a:pt x="647697" y="258038"/>
                    </a:cubicBezTo>
                    <a:close/>
                    <a:moveTo>
                      <a:pt x="1742276" y="254917"/>
                    </a:moveTo>
                    <a:cubicBezTo>
                      <a:pt x="1743712" y="254917"/>
                      <a:pt x="1744877" y="255616"/>
                      <a:pt x="1744877" y="256478"/>
                    </a:cubicBezTo>
                    <a:cubicBezTo>
                      <a:pt x="1744877" y="257340"/>
                      <a:pt x="1743712" y="258039"/>
                      <a:pt x="1742276" y="258039"/>
                    </a:cubicBezTo>
                    <a:cubicBezTo>
                      <a:pt x="1740840" y="258039"/>
                      <a:pt x="1739675" y="257340"/>
                      <a:pt x="1739675" y="256478"/>
                    </a:cubicBezTo>
                    <a:cubicBezTo>
                      <a:pt x="1739675" y="255616"/>
                      <a:pt x="1740840" y="254917"/>
                      <a:pt x="1742276" y="254917"/>
                    </a:cubicBezTo>
                    <a:close/>
                    <a:moveTo>
                      <a:pt x="1525858" y="240350"/>
                    </a:moveTo>
                    <a:cubicBezTo>
                      <a:pt x="1527870" y="240350"/>
                      <a:pt x="1529500" y="241981"/>
                      <a:pt x="1529500" y="243992"/>
                    </a:cubicBezTo>
                    <a:cubicBezTo>
                      <a:pt x="1529500" y="246004"/>
                      <a:pt x="1527870" y="247634"/>
                      <a:pt x="1525858" y="247634"/>
                    </a:cubicBezTo>
                    <a:cubicBezTo>
                      <a:pt x="1523847" y="247634"/>
                      <a:pt x="1522216" y="246004"/>
                      <a:pt x="1522216" y="243992"/>
                    </a:cubicBezTo>
                    <a:cubicBezTo>
                      <a:pt x="1522216" y="241981"/>
                      <a:pt x="1523847" y="240350"/>
                      <a:pt x="1525858" y="240350"/>
                    </a:cubicBezTo>
                    <a:close/>
                    <a:moveTo>
                      <a:pt x="865156" y="238269"/>
                    </a:moveTo>
                    <a:cubicBezTo>
                      <a:pt x="870040" y="238269"/>
                      <a:pt x="874000" y="241996"/>
                      <a:pt x="874000" y="246593"/>
                    </a:cubicBezTo>
                    <a:cubicBezTo>
                      <a:pt x="874000" y="251190"/>
                      <a:pt x="870040" y="254917"/>
                      <a:pt x="865156" y="254917"/>
                    </a:cubicBezTo>
                    <a:cubicBezTo>
                      <a:pt x="860272" y="254917"/>
                      <a:pt x="856312" y="251190"/>
                      <a:pt x="856312" y="246593"/>
                    </a:cubicBezTo>
                    <a:cubicBezTo>
                      <a:pt x="856312" y="241996"/>
                      <a:pt x="860272" y="238269"/>
                      <a:pt x="865156" y="238269"/>
                    </a:cubicBezTo>
                    <a:close/>
                    <a:moveTo>
                      <a:pt x="414630" y="233066"/>
                    </a:moveTo>
                    <a:cubicBezTo>
                      <a:pt x="416641" y="233066"/>
                      <a:pt x="418272" y="234697"/>
                      <a:pt x="418272" y="236708"/>
                    </a:cubicBezTo>
                    <a:cubicBezTo>
                      <a:pt x="418272" y="238719"/>
                      <a:pt x="416641" y="240350"/>
                      <a:pt x="414630" y="240350"/>
                    </a:cubicBezTo>
                    <a:cubicBezTo>
                      <a:pt x="412619" y="240350"/>
                      <a:pt x="410988" y="238719"/>
                      <a:pt x="410988" y="236708"/>
                    </a:cubicBezTo>
                    <a:cubicBezTo>
                      <a:pt x="410988" y="234697"/>
                      <a:pt x="412619" y="233066"/>
                      <a:pt x="414630" y="233066"/>
                    </a:cubicBezTo>
                    <a:close/>
                    <a:moveTo>
                      <a:pt x="707004" y="225783"/>
                    </a:moveTo>
                    <a:cubicBezTo>
                      <a:pt x="709016" y="225783"/>
                      <a:pt x="710646" y="227414"/>
                      <a:pt x="710646" y="229425"/>
                    </a:cubicBezTo>
                    <a:cubicBezTo>
                      <a:pt x="710646" y="231437"/>
                      <a:pt x="709016" y="233067"/>
                      <a:pt x="707004" y="233067"/>
                    </a:cubicBezTo>
                    <a:cubicBezTo>
                      <a:pt x="704993" y="233067"/>
                      <a:pt x="703362" y="231437"/>
                      <a:pt x="703362" y="229425"/>
                    </a:cubicBezTo>
                    <a:cubicBezTo>
                      <a:pt x="703362" y="227414"/>
                      <a:pt x="704993" y="225783"/>
                      <a:pt x="707004" y="225783"/>
                    </a:cubicBezTo>
                    <a:close/>
                    <a:moveTo>
                      <a:pt x="1682969" y="222662"/>
                    </a:moveTo>
                    <a:cubicBezTo>
                      <a:pt x="1684405" y="222662"/>
                      <a:pt x="1685570" y="223827"/>
                      <a:pt x="1685570" y="225263"/>
                    </a:cubicBezTo>
                    <a:cubicBezTo>
                      <a:pt x="1685570" y="226699"/>
                      <a:pt x="1684405" y="227864"/>
                      <a:pt x="1682969" y="227864"/>
                    </a:cubicBezTo>
                    <a:cubicBezTo>
                      <a:pt x="1681533" y="227864"/>
                      <a:pt x="1680368" y="226699"/>
                      <a:pt x="1680368" y="225263"/>
                    </a:cubicBezTo>
                    <a:cubicBezTo>
                      <a:pt x="1680368" y="223827"/>
                      <a:pt x="1681533" y="222662"/>
                      <a:pt x="1682969" y="222662"/>
                    </a:cubicBezTo>
                    <a:close/>
                    <a:moveTo>
                      <a:pt x="558216" y="222661"/>
                    </a:moveTo>
                    <a:cubicBezTo>
                      <a:pt x="560227" y="222661"/>
                      <a:pt x="561858" y="224292"/>
                      <a:pt x="561858" y="226303"/>
                    </a:cubicBezTo>
                    <a:cubicBezTo>
                      <a:pt x="561858" y="228314"/>
                      <a:pt x="560227" y="229945"/>
                      <a:pt x="558216" y="229945"/>
                    </a:cubicBezTo>
                    <a:cubicBezTo>
                      <a:pt x="556205" y="229945"/>
                      <a:pt x="554574" y="228314"/>
                      <a:pt x="554574" y="226303"/>
                    </a:cubicBezTo>
                    <a:cubicBezTo>
                      <a:pt x="554574" y="224292"/>
                      <a:pt x="556205" y="222661"/>
                      <a:pt x="558216" y="222661"/>
                    </a:cubicBezTo>
                    <a:close/>
                    <a:moveTo>
                      <a:pt x="1460307" y="220581"/>
                    </a:moveTo>
                    <a:cubicBezTo>
                      <a:pt x="1462892" y="220581"/>
                      <a:pt x="1464989" y="222212"/>
                      <a:pt x="1464989" y="224223"/>
                    </a:cubicBezTo>
                    <a:cubicBezTo>
                      <a:pt x="1464989" y="226235"/>
                      <a:pt x="1462892" y="227865"/>
                      <a:pt x="1460307" y="227865"/>
                    </a:cubicBezTo>
                    <a:cubicBezTo>
                      <a:pt x="1457722" y="227865"/>
                      <a:pt x="1455625" y="226235"/>
                      <a:pt x="1455625" y="224223"/>
                    </a:cubicBezTo>
                    <a:cubicBezTo>
                      <a:pt x="1455625" y="222212"/>
                      <a:pt x="1457722" y="220581"/>
                      <a:pt x="1460307" y="220581"/>
                    </a:cubicBezTo>
                    <a:close/>
                    <a:moveTo>
                      <a:pt x="1832278" y="220580"/>
                    </a:moveTo>
                    <a:cubicBezTo>
                      <a:pt x="1832853" y="220580"/>
                      <a:pt x="1833319" y="221745"/>
                      <a:pt x="1833319" y="223182"/>
                    </a:cubicBezTo>
                    <a:cubicBezTo>
                      <a:pt x="1833319" y="224619"/>
                      <a:pt x="1832853" y="225784"/>
                      <a:pt x="1832278" y="225784"/>
                    </a:cubicBezTo>
                    <a:cubicBezTo>
                      <a:pt x="1831703" y="225784"/>
                      <a:pt x="1831237" y="224619"/>
                      <a:pt x="1831237" y="223182"/>
                    </a:cubicBezTo>
                    <a:cubicBezTo>
                      <a:pt x="1831237" y="221745"/>
                      <a:pt x="1831703" y="220580"/>
                      <a:pt x="1832278" y="220580"/>
                    </a:cubicBezTo>
                    <a:close/>
                    <a:moveTo>
                      <a:pt x="929665" y="215378"/>
                    </a:moveTo>
                    <a:cubicBezTo>
                      <a:pt x="935699" y="215378"/>
                      <a:pt x="940590" y="220502"/>
                      <a:pt x="940590" y="226823"/>
                    </a:cubicBezTo>
                    <a:cubicBezTo>
                      <a:pt x="940590" y="233144"/>
                      <a:pt x="935699" y="238268"/>
                      <a:pt x="929665" y="238268"/>
                    </a:cubicBezTo>
                    <a:cubicBezTo>
                      <a:pt x="923631" y="238268"/>
                      <a:pt x="918740" y="233144"/>
                      <a:pt x="918740" y="226823"/>
                    </a:cubicBezTo>
                    <a:cubicBezTo>
                      <a:pt x="918740" y="220502"/>
                      <a:pt x="923631" y="215378"/>
                      <a:pt x="929665" y="215378"/>
                    </a:cubicBezTo>
                    <a:close/>
                    <a:moveTo>
                      <a:pt x="1394238" y="208095"/>
                    </a:moveTo>
                    <a:cubicBezTo>
                      <a:pt x="1394813" y="208095"/>
                      <a:pt x="1395279" y="208561"/>
                      <a:pt x="1395279" y="209136"/>
                    </a:cubicBezTo>
                    <a:cubicBezTo>
                      <a:pt x="1395279" y="209711"/>
                      <a:pt x="1394813" y="210177"/>
                      <a:pt x="1394238" y="210177"/>
                    </a:cubicBezTo>
                    <a:cubicBezTo>
                      <a:pt x="1393663" y="210177"/>
                      <a:pt x="1393197" y="209711"/>
                      <a:pt x="1393197" y="209136"/>
                    </a:cubicBezTo>
                    <a:cubicBezTo>
                      <a:pt x="1393197" y="208561"/>
                      <a:pt x="1393663" y="208095"/>
                      <a:pt x="1394238" y="208095"/>
                    </a:cubicBezTo>
                    <a:close/>
                    <a:moveTo>
                      <a:pt x="995216" y="200812"/>
                    </a:moveTo>
                    <a:cubicBezTo>
                      <a:pt x="1000675" y="200812"/>
                      <a:pt x="1005101" y="205238"/>
                      <a:pt x="1005101" y="210697"/>
                    </a:cubicBezTo>
                    <a:cubicBezTo>
                      <a:pt x="1005101" y="216156"/>
                      <a:pt x="1000675" y="220582"/>
                      <a:pt x="995216" y="220582"/>
                    </a:cubicBezTo>
                    <a:cubicBezTo>
                      <a:pt x="989757" y="220582"/>
                      <a:pt x="985331" y="216156"/>
                      <a:pt x="985331" y="210697"/>
                    </a:cubicBezTo>
                    <a:cubicBezTo>
                      <a:pt x="985331" y="205238"/>
                      <a:pt x="989757" y="200812"/>
                      <a:pt x="995216" y="200812"/>
                    </a:cubicBezTo>
                    <a:close/>
                    <a:moveTo>
                      <a:pt x="1621581" y="197690"/>
                    </a:moveTo>
                    <a:cubicBezTo>
                      <a:pt x="1621868" y="197690"/>
                      <a:pt x="1622101" y="197923"/>
                      <a:pt x="1622101" y="198210"/>
                    </a:cubicBezTo>
                    <a:cubicBezTo>
                      <a:pt x="1622101" y="198497"/>
                      <a:pt x="1621868" y="198730"/>
                      <a:pt x="1621581" y="198730"/>
                    </a:cubicBezTo>
                    <a:cubicBezTo>
                      <a:pt x="1621294" y="198730"/>
                      <a:pt x="1621061" y="198497"/>
                      <a:pt x="1621061" y="198210"/>
                    </a:cubicBezTo>
                    <a:cubicBezTo>
                      <a:pt x="1621061" y="197923"/>
                      <a:pt x="1621294" y="197690"/>
                      <a:pt x="1621581" y="197690"/>
                    </a:cubicBezTo>
                    <a:close/>
                    <a:moveTo>
                      <a:pt x="1329207" y="197690"/>
                    </a:moveTo>
                    <a:cubicBezTo>
                      <a:pt x="1330643" y="197690"/>
                      <a:pt x="1331808" y="198389"/>
                      <a:pt x="1331808" y="199251"/>
                    </a:cubicBezTo>
                    <a:cubicBezTo>
                      <a:pt x="1331808" y="200113"/>
                      <a:pt x="1330643" y="200812"/>
                      <a:pt x="1329207" y="200812"/>
                    </a:cubicBezTo>
                    <a:cubicBezTo>
                      <a:pt x="1327771" y="200812"/>
                      <a:pt x="1326606" y="200113"/>
                      <a:pt x="1326606" y="199251"/>
                    </a:cubicBezTo>
                    <a:cubicBezTo>
                      <a:pt x="1326606" y="198389"/>
                      <a:pt x="1327771" y="197690"/>
                      <a:pt x="1329207" y="197690"/>
                    </a:cubicBezTo>
                    <a:close/>
                    <a:moveTo>
                      <a:pt x="769952" y="197690"/>
                    </a:moveTo>
                    <a:cubicBezTo>
                      <a:pt x="771101" y="197690"/>
                      <a:pt x="772033" y="198855"/>
                      <a:pt x="772033" y="200291"/>
                    </a:cubicBezTo>
                    <a:cubicBezTo>
                      <a:pt x="772033" y="201727"/>
                      <a:pt x="771101" y="202892"/>
                      <a:pt x="769952" y="202892"/>
                    </a:cubicBezTo>
                    <a:cubicBezTo>
                      <a:pt x="768803" y="202892"/>
                      <a:pt x="767871" y="201727"/>
                      <a:pt x="767871" y="200291"/>
                    </a:cubicBezTo>
                    <a:cubicBezTo>
                      <a:pt x="767871" y="198855"/>
                      <a:pt x="768803" y="197690"/>
                      <a:pt x="769952" y="197690"/>
                    </a:cubicBezTo>
                    <a:close/>
                    <a:moveTo>
                      <a:pt x="469255" y="195609"/>
                    </a:moveTo>
                    <a:cubicBezTo>
                      <a:pt x="469830" y="195609"/>
                      <a:pt x="470296" y="196075"/>
                      <a:pt x="470296" y="196650"/>
                    </a:cubicBezTo>
                    <a:cubicBezTo>
                      <a:pt x="470296" y="197225"/>
                      <a:pt x="469830" y="197691"/>
                      <a:pt x="469255" y="197691"/>
                    </a:cubicBezTo>
                    <a:cubicBezTo>
                      <a:pt x="468680" y="197691"/>
                      <a:pt x="468214" y="197225"/>
                      <a:pt x="468214" y="196650"/>
                    </a:cubicBezTo>
                    <a:cubicBezTo>
                      <a:pt x="468214" y="196075"/>
                      <a:pt x="468680" y="195609"/>
                      <a:pt x="469255" y="195609"/>
                    </a:cubicBezTo>
                    <a:close/>
                    <a:moveTo>
                      <a:pt x="1262097" y="190407"/>
                    </a:moveTo>
                    <a:cubicBezTo>
                      <a:pt x="1263246" y="190407"/>
                      <a:pt x="1264178" y="191572"/>
                      <a:pt x="1264178" y="193008"/>
                    </a:cubicBezTo>
                    <a:cubicBezTo>
                      <a:pt x="1264178" y="194444"/>
                      <a:pt x="1263246" y="195609"/>
                      <a:pt x="1262097" y="195609"/>
                    </a:cubicBezTo>
                    <a:cubicBezTo>
                      <a:pt x="1260948" y="195609"/>
                      <a:pt x="1260016" y="194444"/>
                      <a:pt x="1260016" y="193008"/>
                    </a:cubicBezTo>
                    <a:cubicBezTo>
                      <a:pt x="1260016" y="191572"/>
                      <a:pt x="1260948" y="190407"/>
                      <a:pt x="1262097" y="190407"/>
                    </a:cubicBezTo>
                    <a:close/>
                    <a:moveTo>
                      <a:pt x="1061806" y="190407"/>
                    </a:moveTo>
                    <a:cubicBezTo>
                      <a:pt x="1067265" y="190407"/>
                      <a:pt x="1071691" y="194833"/>
                      <a:pt x="1071691" y="200292"/>
                    </a:cubicBezTo>
                    <a:cubicBezTo>
                      <a:pt x="1071691" y="205751"/>
                      <a:pt x="1067265" y="210177"/>
                      <a:pt x="1061806" y="210177"/>
                    </a:cubicBezTo>
                    <a:cubicBezTo>
                      <a:pt x="1056347" y="210177"/>
                      <a:pt x="1051921" y="205751"/>
                      <a:pt x="1051921" y="200292"/>
                    </a:cubicBezTo>
                    <a:cubicBezTo>
                      <a:pt x="1051921" y="194833"/>
                      <a:pt x="1056347" y="190407"/>
                      <a:pt x="1061806" y="190407"/>
                    </a:cubicBezTo>
                    <a:close/>
                    <a:moveTo>
                      <a:pt x="615442" y="190407"/>
                    </a:moveTo>
                    <a:cubicBezTo>
                      <a:pt x="616304" y="190407"/>
                      <a:pt x="617003" y="191106"/>
                      <a:pt x="617003" y="191968"/>
                    </a:cubicBezTo>
                    <a:cubicBezTo>
                      <a:pt x="617003" y="192830"/>
                      <a:pt x="616304" y="193529"/>
                      <a:pt x="615442" y="193529"/>
                    </a:cubicBezTo>
                    <a:cubicBezTo>
                      <a:pt x="614580" y="193529"/>
                      <a:pt x="613881" y="192830"/>
                      <a:pt x="613881" y="191968"/>
                    </a:cubicBezTo>
                    <a:cubicBezTo>
                      <a:pt x="613881" y="191106"/>
                      <a:pt x="614580" y="190407"/>
                      <a:pt x="615442" y="190407"/>
                    </a:cubicBezTo>
                    <a:close/>
                    <a:moveTo>
                      <a:pt x="1195507" y="186245"/>
                    </a:moveTo>
                    <a:cubicBezTo>
                      <a:pt x="1198379" y="186245"/>
                      <a:pt x="1200709" y="188342"/>
                      <a:pt x="1200709" y="190927"/>
                    </a:cubicBezTo>
                    <a:cubicBezTo>
                      <a:pt x="1200709" y="193512"/>
                      <a:pt x="1198379" y="195609"/>
                      <a:pt x="1195507" y="195609"/>
                    </a:cubicBezTo>
                    <a:cubicBezTo>
                      <a:pt x="1192634" y="195609"/>
                      <a:pt x="1190304" y="193512"/>
                      <a:pt x="1190304" y="190927"/>
                    </a:cubicBezTo>
                    <a:cubicBezTo>
                      <a:pt x="1190304" y="188342"/>
                      <a:pt x="1192634" y="186245"/>
                      <a:pt x="1195507" y="186245"/>
                    </a:cubicBezTo>
                    <a:close/>
                    <a:moveTo>
                      <a:pt x="1127355" y="186245"/>
                    </a:moveTo>
                    <a:cubicBezTo>
                      <a:pt x="1132239" y="186245"/>
                      <a:pt x="1136199" y="189506"/>
                      <a:pt x="1136199" y="193529"/>
                    </a:cubicBezTo>
                    <a:cubicBezTo>
                      <a:pt x="1136199" y="197552"/>
                      <a:pt x="1132239" y="200813"/>
                      <a:pt x="1127355" y="200813"/>
                    </a:cubicBezTo>
                    <a:cubicBezTo>
                      <a:pt x="1122471" y="200813"/>
                      <a:pt x="1118511" y="197552"/>
                      <a:pt x="1118511" y="193529"/>
                    </a:cubicBezTo>
                    <a:cubicBezTo>
                      <a:pt x="1118511" y="189506"/>
                      <a:pt x="1122471" y="186245"/>
                      <a:pt x="1127355" y="186245"/>
                    </a:cubicBezTo>
                    <a:close/>
                    <a:moveTo>
                      <a:pt x="1557593" y="173759"/>
                    </a:moveTo>
                    <a:cubicBezTo>
                      <a:pt x="1558168" y="173759"/>
                      <a:pt x="1558634" y="174225"/>
                      <a:pt x="1558634" y="174800"/>
                    </a:cubicBezTo>
                    <a:cubicBezTo>
                      <a:pt x="1558634" y="175375"/>
                      <a:pt x="1558168" y="175841"/>
                      <a:pt x="1557593" y="175841"/>
                    </a:cubicBezTo>
                    <a:cubicBezTo>
                      <a:pt x="1557018" y="175841"/>
                      <a:pt x="1556552" y="175375"/>
                      <a:pt x="1556552" y="174800"/>
                    </a:cubicBezTo>
                    <a:cubicBezTo>
                      <a:pt x="1556552" y="174225"/>
                      <a:pt x="1557018" y="173759"/>
                      <a:pt x="1557593" y="173759"/>
                    </a:cubicBezTo>
                    <a:close/>
                    <a:moveTo>
                      <a:pt x="831860" y="173759"/>
                    </a:moveTo>
                    <a:cubicBezTo>
                      <a:pt x="834445" y="173759"/>
                      <a:pt x="836542" y="175856"/>
                      <a:pt x="836542" y="178441"/>
                    </a:cubicBezTo>
                    <a:cubicBezTo>
                      <a:pt x="836542" y="181026"/>
                      <a:pt x="834445" y="183123"/>
                      <a:pt x="831860" y="183123"/>
                    </a:cubicBezTo>
                    <a:cubicBezTo>
                      <a:pt x="829275" y="183123"/>
                      <a:pt x="827178" y="181026"/>
                      <a:pt x="827178" y="178441"/>
                    </a:cubicBezTo>
                    <a:cubicBezTo>
                      <a:pt x="827178" y="175856"/>
                      <a:pt x="829275" y="173759"/>
                      <a:pt x="831860" y="173759"/>
                    </a:cubicBezTo>
                    <a:close/>
                    <a:moveTo>
                      <a:pt x="674749" y="161274"/>
                    </a:moveTo>
                    <a:cubicBezTo>
                      <a:pt x="675611" y="161274"/>
                      <a:pt x="676310" y="161740"/>
                      <a:pt x="676310" y="162315"/>
                    </a:cubicBezTo>
                    <a:cubicBezTo>
                      <a:pt x="676310" y="162890"/>
                      <a:pt x="675611" y="163356"/>
                      <a:pt x="674749" y="163356"/>
                    </a:cubicBezTo>
                    <a:cubicBezTo>
                      <a:pt x="673887" y="163356"/>
                      <a:pt x="673188" y="162890"/>
                      <a:pt x="673188" y="162315"/>
                    </a:cubicBezTo>
                    <a:cubicBezTo>
                      <a:pt x="673188" y="161740"/>
                      <a:pt x="673887" y="161274"/>
                      <a:pt x="674749" y="161274"/>
                    </a:cubicBezTo>
                    <a:close/>
                    <a:moveTo>
                      <a:pt x="1493603" y="153990"/>
                    </a:moveTo>
                    <a:cubicBezTo>
                      <a:pt x="1494465" y="153990"/>
                      <a:pt x="1495164" y="154456"/>
                      <a:pt x="1495164" y="155031"/>
                    </a:cubicBezTo>
                    <a:cubicBezTo>
                      <a:pt x="1495164" y="155606"/>
                      <a:pt x="1494465" y="156072"/>
                      <a:pt x="1493603" y="156072"/>
                    </a:cubicBezTo>
                    <a:cubicBezTo>
                      <a:pt x="1492741" y="156072"/>
                      <a:pt x="1492042" y="155606"/>
                      <a:pt x="1492042" y="155031"/>
                    </a:cubicBezTo>
                    <a:cubicBezTo>
                      <a:pt x="1492042" y="154456"/>
                      <a:pt x="1492741" y="153990"/>
                      <a:pt x="1493603" y="153990"/>
                    </a:cubicBezTo>
                    <a:close/>
                    <a:moveTo>
                      <a:pt x="894809" y="148788"/>
                    </a:moveTo>
                    <a:cubicBezTo>
                      <a:pt x="899406" y="148788"/>
                      <a:pt x="903133" y="152748"/>
                      <a:pt x="903133" y="157632"/>
                    </a:cubicBezTo>
                    <a:cubicBezTo>
                      <a:pt x="903133" y="162516"/>
                      <a:pt x="899406" y="166476"/>
                      <a:pt x="894809" y="166476"/>
                    </a:cubicBezTo>
                    <a:cubicBezTo>
                      <a:pt x="890212" y="166476"/>
                      <a:pt x="886485" y="162516"/>
                      <a:pt x="886485" y="157632"/>
                    </a:cubicBezTo>
                    <a:cubicBezTo>
                      <a:pt x="886485" y="152748"/>
                      <a:pt x="890212" y="148788"/>
                      <a:pt x="894809" y="148788"/>
                    </a:cubicBezTo>
                    <a:close/>
                    <a:moveTo>
                      <a:pt x="1428053" y="138384"/>
                    </a:moveTo>
                    <a:cubicBezTo>
                      <a:pt x="1429489" y="138384"/>
                      <a:pt x="1430654" y="139082"/>
                      <a:pt x="1430654" y="139944"/>
                    </a:cubicBezTo>
                    <a:cubicBezTo>
                      <a:pt x="1430654" y="140806"/>
                      <a:pt x="1429489" y="141505"/>
                      <a:pt x="1428053" y="141505"/>
                    </a:cubicBezTo>
                    <a:cubicBezTo>
                      <a:pt x="1426617" y="141505"/>
                      <a:pt x="1425452" y="140806"/>
                      <a:pt x="1425452" y="139944"/>
                    </a:cubicBezTo>
                    <a:cubicBezTo>
                      <a:pt x="1425452" y="139082"/>
                      <a:pt x="1426617" y="138384"/>
                      <a:pt x="1428053" y="138384"/>
                    </a:cubicBezTo>
                    <a:close/>
                    <a:moveTo>
                      <a:pt x="960359" y="131101"/>
                    </a:moveTo>
                    <a:cubicBezTo>
                      <a:pt x="966106" y="131101"/>
                      <a:pt x="970764" y="135527"/>
                      <a:pt x="970764" y="140985"/>
                    </a:cubicBezTo>
                    <a:cubicBezTo>
                      <a:pt x="970764" y="146444"/>
                      <a:pt x="966106" y="150870"/>
                      <a:pt x="960359" y="150870"/>
                    </a:cubicBezTo>
                    <a:cubicBezTo>
                      <a:pt x="954612" y="150870"/>
                      <a:pt x="949954" y="146444"/>
                      <a:pt x="949954" y="140985"/>
                    </a:cubicBezTo>
                    <a:cubicBezTo>
                      <a:pt x="949954" y="135527"/>
                      <a:pt x="954612" y="131101"/>
                      <a:pt x="960359" y="131101"/>
                    </a:cubicBezTo>
                    <a:close/>
                    <a:moveTo>
                      <a:pt x="1362503" y="125899"/>
                    </a:moveTo>
                    <a:cubicBezTo>
                      <a:pt x="1363365" y="125899"/>
                      <a:pt x="1364064" y="126598"/>
                      <a:pt x="1364064" y="127460"/>
                    </a:cubicBezTo>
                    <a:cubicBezTo>
                      <a:pt x="1364064" y="128322"/>
                      <a:pt x="1363365" y="129021"/>
                      <a:pt x="1362503" y="129021"/>
                    </a:cubicBezTo>
                    <a:cubicBezTo>
                      <a:pt x="1361641" y="129021"/>
                      <a:pt x="1360942" y="128322"/>
                      <a:pt x="1360942" y="127460"/>
                    </a:cubicBezTo>
                    <a:cubicBezTo>
                      <a:pt x="1360942" y="126598"/>
                      <a:pt x="1361641" y="125899"/>
                      <a:pt x="1362503" y="125899"/>
                    </a:cubicBezTo>
                    <a:close/>
                    <a:moveTo>
                      <a:pt x="1026950" y="121737"/>
                    </a:moveTo>
                    <a:cubicBezTo>
                      <a:pt x="1030973" y="121737"/>
                      <a:pt x="1034234" y="124998"/>
                      <a:pt x="1034234" y="129021"/>
                    </a:cubicBezTo>
                    <a:cubicBezTo>
                      <a:pt x="1034234" y="133044"/>
                      <a:pt x="1030973" y="136305"/>
                      <a:pt x="1026950" y="136305"/>
                    </a:cubicBezTo>
                    <a:cubicBezTo>
                      <a:pt x="1022927" y="136305"/>
                      <a:pt x="1019666" y="133044"/>
                      <a:pt x="1019666" y="129021"/>
                    </a:cubicBezTo>
                    <a:cubicBezTo>
                      <a:pt x="1019666" y="124998"/>
                      <a:pt x="1022927" y="121737"/>
                      <a:pt x="1026950" y="121737"/>
                    </a:cubicBezTo>
                    <a:close/>
                    <a:moveTo>
                      <a:pt x="1295393" y="118615"/>
                    </a:moveTo>
                    <a:cubicBezTo>
                      <a:pt x="1295968" y="118615"/>
                      <a:pt x="1296434" y="119314"/>
                      <a:pt x="1296434" y="120176"/>
                    </a:cubicBezTo>
                    <a:cubicBezTo>
                      <a:pt x="1296434" y="121038"/>
                      <a:pt x="1295968" y="121737"/>
                      <a:pt x="1295393" y="121737"/>
                    </a:cubicBezTo>
                    <a:cubicBezTo>
                      <a:pt x="1294818" y="121737"/>
                      <a:pt x="1294352" y="121038"/>
                      <a:pt x="1294352" y="120176"/>
                    </a:cubicBezTo>
                    <a:cubicBezTo>
                      <a:pt x="1294352" y="119314"/>
                      <a:pt x="1294818" y="118615"/>
                      <a:pt x="1295393" y="118615"/>
                    </a:cubicBezTo>
                    <a:close/>
                    <a:moveTo>
                      <a:pt x="1092500" y="114453"/>
                    </a:moveTo>
                    <a:cubicBezTo>
                      <a:pt x="1095948" y="114453"/>
                      <a:pt x="1098743" y="117015"/>
                      <a:pt x="1098743" y="120176"/>
                    </a:cubicBezTo>
                    <a:cubicBezTo>
                      <a:pt x="1098743" y="123337"/>
                      <a:pt x="1095948" y="125899"/>
                      <a:pt x="1092500" y="125899"/>
                    </a:cubicBezTo>
                    <a:cubicBezTo>
                      <a:pt x="1089052" y="125899"/>
                      <a:pt x="1086257" y="123337"/>
                      <a:pt x="1086257" y="120176"/>
                    </a:cubicBezTo>
                    <a:cubicBezTo>
                      <a:pt x="1086257" y="117015"/>
                      <a:pt x="1089052" y="114453"/>
                      <a:pt x="1092500" y="114453"/>
                    </a:cubicBezTo>
                    <a:close/>
                    <a:moveTo>
                      <a:pt x="1228802" y="111332"/>
                    </a:moveTo>
                    <a:cubicBezTo>
                      <a:pt x="1231100" y="111332"/>
                      <a:pt x="1232964" y="112962"/>
                      <a:pt x="1232964" y="114974"/>
                    </a:cubicBezTo>
                    <a:cubicBezTo>
                      <a:pt x="1232964" y="116986"/>
                      <a:pt x="1231100" y="118616"/>
                      <a:pt x="1228802" y="118616"/>
                    </a:cubicBezTo>
                    <a:cubicBezTo>
                      <a:pt x="1226504" y="118616"/>
                      <a:pt x="1224640" y="116986"/>
                      <a:pt x="1224640" y="114974"/>
                    </a:cubicBezTo>
                    <a:cubicBezTo>
                      <a:pt x="1224640" y="112962"/>
                      <a:pt x="1226504" y="111332"/>
                      <a:pt x="1228802" y="111332"/>
                    </a:cubicBezTo>
                    <a:close/>
                    <a:moveTo>
                      <a:pt x="1160651" y="109251"/>
                    </a:moveTo>
                    <a:cubicBezTo>
                      <a:pt x="1164961" y="109251"/>
                      <a:pt x="1168455" y="112512"/>
                      <a:pt x="1168455" y="116535"/>
                    </a:cubicBezTo>
                    <a:cubicBezTo>
                      <a:pt x="1168455" y="120558"/>
                      <a:pt x="1164961" y="123819"/>
                      <a:pt x="1160651" y="123819"/>
                    </a:cubicBezTo>
                    <a:cubicBezTo>
                      <a:pt x="1156341" y="123819"/>
                      <a:pt x="1152847" y="120558"/>
                      <a:pt x="1152847" y="116535"/>
                    </a:cubicBezTo>
                    <a:cubicBezTo>
                      <a:pt x="1152847" y="112512"/>
                      <a:pt x="1156341" y="109251"/>
                      <a:pt x="1160651" y="109251"/>
                    </a:cubicBezTo>
                    <a:close/>
                    <a:moveTo>
                      <a:pt x="799606" y="106129"/>
                    </a:moveTo>
                    <a:cubicBezTo>
                      <a:pt x="801043" y="106129"/>
                      <a:pt x="802208" y="107294"/>
                      <a:pt x="802208" y="108731"/>
                    </a:cubicBezTo>
                    <a:cubicBezTo>
                      <a:pt x="802208" y="110168"/>
                      <a:pt x="801043" y="111333"/>
                      <a:pt x="799606" y="111333"/>
                    </a:cubicBezTo>
                    <a:cubicBezTo>
                      <a:pt x="798169" y="111333"/>
                      <a:pt x="797004" y="110168"/>
                      <a:pt x="797004" y="108731"/>
                    </a:cubicBezTo>
                    <a:cubicBezTo>
                      <a:pt x="797004" y="107294"/>
                      <a:pt x="798169" y="106129"/>
                      <a:pt x="799606" y="106129"/>
                    </a:cubicBezTo>
                    <a:close/>
                    <a:moveTo>
                      <a:pt x="863075" y="86360"/>
                    </a:moveTo>
                    <a:cubicBezTo>
                      <a:pt x="865086" y="86360"/>
                      <a:pt x="866717" y="87524"/>
                      <a:pt x="866717" y="88962"/>
                    </a:cubicBezTo>
                    <a:cubicBezTo>
                      <a:pt x="866717" y="90399"/>
                      <a:pt x="865086" y="91564"/>
                      <a:pt x="863075" y="91564"/>
                    </a:cubicBezTo>
                    <a:cubicBezTo>
                      <a:pt x="861064" y="91564"/>
                      <a:pt x="859433" y="90399"/>
                      <a:pt x="859433" y="88962"/>
                    </a:cubicBezTo>
                    <a:cubicBezTo>
                      <a:pt x="859433" y="87524"/>
                      <a:pt x="861064" y="86360"/>
                      <a:pt x="863075" y="86360"/>
                    </a:cubicBezTo>
                    <a:close/>
                    <a:moveTo>
                      <a:pt x="1461349" y="69713"/>
                    </a:moveTo>
                    <a:cubicBezTo>
                      <a:pt x="1462211" y="69713"/>
                      <a:pt x="1462910" y="70178"/>
                      <a:pt x="1462910" y="70753"/>
                    </a:cubicBezTo>
                    <a:cubicBezTo>
                      <a:pt x="1462910" y="71328"/>
                      <a:pt x="1462211" y="71794"/>
                      <a:pt x="1461349" y="71794"/>
                    </a:cubicBezTo>
                    <a:cubicBezTo>
                      <a:pt x="1460487" y="71794"/>
                      <a:pt x="1459788" y="71328"/>
                      <a:pt x="1459788" y="70753"/>
                    </a:cubicBezTo>
                    <a:cubicBezTo>
                      <a:pt x="1459788" y="70178"/>
                      <a:pt x="1460487" y="69713"/>
                      <a:pt x="1461349" y="69713"/>
                    </a:cubicBezTo>
                    <a:close/>
                    <a:moveTo>
                      <a:pt x="928105" y="66591"/>
                    </a:moveTo>
                    <a:cubicBezTo>
                      <a:pt x="930979" y="66591"/>
                      <a:pt x="933308" y="68919"/>
                      <a:pt x="933308" y="71794"/>
                    </a:cubicBezTo>
                    <a:cubicBezTo>
                      <a:pt x="933308" y="74667"/>
                      <a:pt x="930979" y="76996"/>
                      <a:pt x="928105" y="76996"/>
                    </a:cubicBezTo>
                    <a:cubicBezTo>
                      <a:pt x="925231" y="76996"/>
                      <a:pt x="922902" y="74667"/>
                      <a:pt x="922902" y="71794"/>
                    </a:cubicBezTo>
                    <a:cubicBezTo>
                      <a:pt x="922902" y="68919"/>
                      <a:pt x="925231" y="66591"/>
                      <a:pt x="928105" y="66591"/>
                    </a:cubicBezTo>
                    <a:close/>
                    <a:moveTo>
                      <a:pt x="703883" y="66590"/>
                    </a:moveTo>
                    <a:cubicBezTo>
                      <a:pt x="704171" y="66590"/>
                      <a:pt x="704404" y="66824"/>
                      <a:pt x="704404" y="67111"/>
                    </a:cubicBezTo>
                    <a:cubicBezTo>
                      <a:pt x="704404" y="67399"/>
                      <a:pt x="704171" y="67632"/>
                      <a:pt x="703883" y="67632"/>
                    </a:cubicBezTo>
                    <a:cubicBezTo>
                      <a:pt x="703595" y="67632"/>
                      <a:pt x="703362" y="67399"/>
                      <a:pt x="703362" y="67111"/>
                    </a:cubicBezTo>
                    <a:cubicBezTo>
                      <a:pt x="703362" y="66824"/>
                      <a:pt x="703595" y="66590"/>
                      <a:pt x="703883" y="66590"/>
                    </a:cubicBezTo>
                    <a:close/>
                    <a:moveTo>
                      <a:pt x="992614" y="57227"/>
                    </a:moveTo>
                    <a:cubicBezTo>
                      <a:pt x="993763" y="57227"/>
                      <a:pt x="994695" y="58391"/>
                      <a:pt x="994695" y="59829"/>
                    </a:cubicBezTo>
                    <a:cubicBezTo>
                      <a:pt x="994695" y="61266"/>
                      <a:pt x="993763" y="62431"/>
                      <a:pt x="992614" y="62431"/>
                    </a:cubicBezTo>
                    <a:cubicBezTo>
                      <a:pt x="991465" y="62431"/>
                      <a:pt x="990533" y="61266"/>
                      <a:pt x="990533" y="59829"/>
                    </a:cubicBezTo>
                    <a:cubicBezTo>
                      <a:pt x="990533" y="58391"/>
                      <a:pt x="991465" y="57227"/>
                      <a:pt x="992614" y="57227"/>
                    </a:cubicBezTo>
                    <a:close/>
                    <a:moveTo>
                      <a:pt x="1327648" y="46821"/>
                    </a:moveTo>
                    <a:cubicBezTo>
                      <a:pt x="1328223" y="46821"/>
                      <a:pt x="1328689" y="47521"/>
                      <a:pt x="1328689" y="48383"/>
                    </a:cubicBezTo>
                    <a:cubicBezTo>
                      <a:pt x="1328689" y="49244"/>
                      <a:pt x="1328223" y="49943"/>
                      <a:pt x="1327648" y="49943"/>
                    </a:cubicBezTo>
                    <a:cubicBezTo>
                      <a:pt x="1327073" y="49943"/>
                      <a:pt x="1326607" y="49244"/>
                      <a:pt x="1326607" y="48383"/>
                    </a:cubicBezTo>
                    <a:cubicBezTo>
                      <a:pt x="1326607" y="47521"/>
                      <a:pt x="1327073" y="46821"/>
                      <a:pt x="1327648" y="46821"/>
                    </a:cubicBezTo>
                    <a:close/>
                    <a:moveTo>
                      <a:pt x="1059204" y="46821"/>
                    </a:moveTo>
                    <a:cubicBezTo>
                      <a:pt x="1060353" y="46821"/>
                      <a:pt x="1061285" y="47987"/>
                      <a:pt x="1061285" y="49423"/>
                    </a:cubicBezTo>
                    <a:cubicBezTo>
                      <a:pt x="1061285" y="50861"/>
                      <a:pt x="1060353" y="52026"/>
                      <a:pt x="1059204" y="52026"/>
                    </a:cubicBezTo>
                    <a:cubicBezTo>
                      <a:pt x="1058055" y="52026"/>
                      <a:pt x="1057123" y="50861"/>
                      <a:pt x="1057123" y="49423"/>
                    </a:cubicBezTo>
                    <a:cubicBezTo>
                      <a:pt x="1057123" y="47987"/>
                      <a:pt x="1058055" y="46821"/>
                      <a:pt x="1059204" y="46821"/>
                    </a:cubicBezTo>
                    <a:close/>
                    <a:moveTo>
                      <a:pt x="1261057" y="42661"/>
                    </a:moveTo>
                    <a:cubicBezTo>
                      <a:pt x="1261632" y="42661"/>
                      <a:pt x="1262098" y="43127"/>
                      <a:pt x="1262098" y="43701"/>
                    </a:cubicBezTo>
                    <a:cubicBezTo>
                      <a:pt x="1262098" y="44277"/>
                      <a:pt x="1261632" y="44742"/>
                      <a:pt x="1261057" y="44742"/>
                    </a:cubicBezTo>
                    <a:cubicBezTo>
                      <a:pt x="1260482" y="44742"/>
                      <a:pt x="1260016" y="44277"/>
                      <a:pt x="1260016" y="43701"/>
                    </a:cubicBezTo>
                    <a:cubicBezTo>
                      <a:pt x="1260016" y="43127"/>
                      <a:pt x="1260482" y="42661"/>
                      <a:pt x="1261057" y="42661"/>
                    </a:cubicBezTo>
                    <a:close/>
                    <a:moveTo>
                      <a:pt x="1193946" y="39539"/>
                    </a:moveTo>
                    <a:cubicBezTo>
                      <a:pt x="1194808" y="39539"/>
                      <a:pt x="1195507" y="40237"/>
                      <a:pt x="1195507" y="41099"/>
                    </a:cubicBezTo>
                    <a:cubicBezTo>
                      <a:pt x="1195507" y="41962"/>
                      <a:pt x="1194808" y="42661"/>
                      <a:pt x="1193946" y="42661"/>
                    </a:cubicBezTo>
                    <a:cubicBezTo>
                      <a:pt x="1193084" y="42661"/>
                      <a:pt x="1192385" y="41962"/>
                      <a:pt x="1192385" y="41099"/>
                    </a:cubicBezTo>
                    <a:cubicBezTo>
                      <a:pt x="1192385" y="40237"/>
                      <a:pt x="1193084" y="39539"/>
                      <a:pt x="1193946" y="39539"/>
                    </a:cubicBezTo>
                    <a:close/>
                    <a:moveTo>
                      <a:pt x="1126316" y="39539"/>
                    </a:moveTo>
                    <a:cubicBezTo>
                      <a:pt x="1127753" y="39539"/>
                      <a:pt x="1128918" y="41169"/>
                      <a:pt x="1128918" y="43181"/>
                    </a:cubicBezTo>
                    <a:cubicBezTo>
                      <a:pt x="1128918" y="45192"/>
                      <a:pt x="1127753" y="46823"/>
                      <a:pt x="1126316" y="46823"/>
                    </a:cubicBezTo>
                    <a:cubicBezTo>
                      <a:pt x="1124879" y="46823"/>
                      <a:pt x="1123714" y="45192"/>
                      <a:pt x="1123714" y="43181"/>
                    </a:cubicBezTo>
                    <a:cubicBezTo>
                      <a:pt x="1123714" y="41169"/>
                      <a:pt x="1124879" y="39539"/>
                      <a:pt x="1126316" y="39539"/>
                    </a:cubicBezTo>
                    <a:close/>
                    <a:moveTo>
                      <a:pt x="830300" y="19769"/>
                    </a:moveTo>
                    <a:cubicBezTo>
                      <a:pt x="830875" y="19769"/>
                      <a:pt x="831341" y="20468"/>
                      <a:pt x="831341" y="21330"/>
                    </a:cubicBezTo>
                    <a:cubicBezTo>
                      <a:pt x="831341" y="22192"/>
                      <a:pt x="830875" y="22891"/>
                      <a:pt x="830300" y="22891"/>
                    </a:cubicBezTo>
                    <a:cubicBezTo>
                      <a:pt x="829725" y="22891"/>
                      <a:pt x="829259" y="22192"/>
                      <a:pt x="829259" y="21330"/>
                    </a:cubicBezTo>
                    <a:cubicBezTo>
                      <a:pt x="829259" y="20468"/>
                      <a:pt x="829725" y="19769"/>
                      <a:pt x="830300" y="19769"/>
                    </a:cubicBezTo>
                    <a:close/>
                    <a:moveTo>
                      <a:pt x="894810" y="0"/>
                    </a:moveTo>
                    <a:cubicBezTo>
                      <a:pt x="895385" y="0"/>
                      <a:pt x="895851" y="1165"/>
                      <a:pt x="895851" y="2602"/>
                    </a:cubicBezTo>
                    <a:cubicBezTo>
                      <a:pt x="895851" y="4039"/>
                      <a:pt x="895385" y="5204"/>
                      <a:pt x="894810" y="5204"/>
                    </a:cubicBezTo>
                    <a:cubicBezTo>
                      <a:pt x="894235" y="5204"/>
                      <a:pt x="893769" y="4039"/>
                      <a:pt x="893769" y="2602"/>
                    </a:cubicBezTo>
                    <a:cubicBezTo>
                      <a:pt x="893769" y="1165"/>
                      <a:pt x="894235" y="0"/>
                      <a:pt x="894810" y="0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accent1">
                      <a:lumMod val="60000"/>
                      <a:lumOff val="40000"/>
                      <a:alpha val="0"/>
                    </a:schemeClr>
                  </a:gs>
                  <a:gs pos="94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isometricTopUp">
                  <a:rot lat="18954000" lon="17040097" rev="4808944"/>
                </a:camera>
                <a:lightRig rig="threePt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DC1D90E5-07E2-4932-9DE6-8A0246D9DC07}"/>
                </a:ext>
              </a:extLst>
            </p:cNvPr>
            <p:cNvSpPr txBox="1"/>
            <p:nvPr/>
          </p:nvSpPr>
          <p:spPr>
            <a:xfrm>
              <a:off x="1647664" y="4362864"/>
              <a:ext cx="902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>
                    <a:reflection blurRad="6350" stA="60000" endA="900" endPos="58000" dir="5400000" sy="-100000" algn="bl" rotWithShape="0"/>
                  </a:effectLst>
                  <a:uLnTx/>
                  <a:uFillTx/>
                  <a:cs typeface="+mn-ea"/>
                  <a:sym typeface="+mn-lt"/>
                </a:rPr>
                <a:t>数据储存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CF0A547-0AE5-48CB-85E2-E39FF0AA5477}"/>
              </a:ext>
            </a:extLst>
          </p:cNvPr>
          <p:cNvGrpSpPr/>
          <p:nvPr/>
        </p:nvGrpSpPr>
        <p:grpSpPr>
          <a:xfrm>
            <a:off x="8513583" y="1811602"/>
            <a:ext cx="3359315" cy="3892379"/>
            <a:chOff x="8513583" y="1811602"/>
            <a:chExt cx="3359315" cy="3892379"/>
          </a:xfrm>
        </p:grpSpPr>
        <p:sp>
          <p:nvSpPr>
            <p:cNvPr id="131" name="stapler_342755">
              <a:extLst>
                <a:ext uri="{FF2B5EF4-FFF2-40B4-BE49-F238E27FC236}">
                  <a16:creationId xmlns:a16="http://schemas.microsoft.com/office/drawing/2014/main" id="{64C3C783-221B-44B3-AA3D-B55B6E3FA1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09541" y="2622341"/>
              <a:ext cx="609685" cy="455287"/>
            </a:xfrm>
            <a:custGeom>
              <a:avLst/>
              <a:gdLst>
                <a:gd name="connsiteX0" fmla="*/ 149121 w 602788"/>
                <a:gd name="connsiteY0" fmla="*/ 303385 h 450137"/>
                <a:gd name="connsiteX1" fmla="*/ 262772 w 602788"/>
                <a:gd name="connsiteY1" fmla="*/ 332627 h 450137"/>
                <a:gd name="connsiteX2" fmla="*/ 255595 w 602788"/>
                <a:gd name="connsiteY2" fmla="*/ 345534 h 450137"/>
                <a:gd name="connsiteX3" fmla="*/ 84770 w 602788"/>
                <a:gd name="connsiteY3" fmla="*/ 324022 h 450137"/>
                <a:gd name="connsiteX4" fmla="*/ 80464 w 602788"/>
                <a:gd name="connsiteY4" fmla="*/ 311115 h 450137"/>
                <a:gd name="connsiteX5" fmla="*/ 149121 w 602788"/>
                <a:gd name="connsiteY5" fmla="*/ 303385 h 450137"/>
                <a:gd name="connsiteX6" fmla="*/ 149121 w 602788"/>
                <a:gd name="connsiteY6" fmla="*/ 264763 h 450137"/>
                <a:gd name="connsiteX7" fmla="*/ 262772 w 602788"/>
                <a:gd name="connsiteY7" fmla="*/ 294005 h 450137"/>
                <a:gd name="connsiteX8" fmla="*/ 255595 w 602788"/>
                <a:gd name="connsiteY8" fmla="*/ 306912 h 450137"/>
                <a:gd name="connsiteX9" fmla="*/ 84770 w 602788"/>
                <a:gd name="connsiteY9" fmla="*/ 285400 h 450137"/>
                <a:gd name="connsiteX10" fmla="*/ 80464 w 602788"/>
                <a:gd name="connsiteY10" fmla="*/ 272493 h 450137"/>
                <a:gd name="connsiteX11" fmla="*/ 149121 w 602788"/>
                <a:gd name="connsiteY11" fmla="*/ 264763 h 450137"/>
                <a:gd name="connsiteX12" fmla="*/ 149121 w 602788"/>
                <a:gd name="connsiteY12" fmla="*/ 225910 h 450137"/>
                <a:gd name="connsiteX13" fmla="*/ 262772 w 602788"/>
                <a:gd name="connsiteY13" fmla="*/ 255152 h 450137"/>
                <a:gd name="connsiteX14" fmla="*/ 255595 w 602788"/>
                <a:gd name="connsiteY14" fmla="*/ 268059 h 450137"/>
                <a:gd name="connsiteX15" fmla="*/ 84770 w 602788"/>
                <a:gd name="connsiteY15" fmla="*/ 246547 h 450137"/>
                <a:gd name="connsiteX16" fmla="*/ 80464 w 602788"/>
                <a:gd name="connsiteY16" fmla="*/ 233640 h 450137"/>
                <a:gd name="connsiteX17" fmla="*/ 149121 w 602788"/>
                <a:gd name="connsiteY17" fmla="*/ 225910 h 450137"/>
                <a:gd name="connsiteX18" fmla="*/ 439211 w 602788"/>
                <a:gd name="connsiteY18" fmla="*/ 222327 h 450137"/>
                <a:gd name="connsiteX19" fmla="*/ 439211 w 602788"/>
                <a:gd name="connsiteY19" fmla="*/ 246690 h 450137"/>
                <a:gd name="connsiteX20" fmla="*/ 450695 w 602788"/>
                <a:gd name="connsiteY20" fmla="*/ 242391 h 450137"/>
                <a:gd name="connsiteX21" fmla="*/ 455002 w 602788"/>
                <a:gd name="connsiteY21" fmla="*/ 235225 h 450137"/>
                <a:gd name="connsiteX22" fmla="*/ 450695 w 602788"/>
                <a:gd name="connsiteY22" fmla="*/ 226626 h 450137"/>
                <a:gd name="connsiteX23" fmla="*/ 439211 w 602788"/>
                <a:gd name="connsiteY23" fmla="*/ 222327 h 450137"/>
                <a:gd name="connsiteX24" fmla="*/ 149121 w 602788"/>
                <a:gd name="connsiteY24" fmla="*/ 188683 h 450137"/>
                <a:gd name="connsiteX25" fmla="*/ 262772 w 602788"/>
                <a:gd name="connsiteY25" fmla="*/ 217953 h 450137"/>
                <a:gd name="connsiteX26" fmla="*/ 255595 w 602788"/>
                <a:gd name="connsiteY26" fmla="*/ 229436 h 450137"/>
                <a:gd name="connsiteX27" fmla="*/ 84770 w 602788"/>
                <a:gd name="connsiteY27" fmla="*/ 209340 h 450137"/>
                <a:gd name="connsiteX28" fmla="*/ 80464 w 602788"/>
                <a:gd name="connsiteY28" fmla="*/ 196421 h 450137"/>
                <a:gd name="connsiteX29" fmla="*/ 149121 w 602788"/>
                <a:gd name="connsiteY29" fmla="*/ 188683 h 450137"/>
                <a:gd name="connsiteX30" fmla="*/ 429162 w 602788"/>
                <a:gd name="connsiteY30" fmla="*/ 163568 h 450137"/>
                <a:gd name="connsiteX31" fmla="*/ 419114 w 602788"/>
                <a:gd name="connsiteY31" fmla="*/ 165001 h 450137"/>
                <a:gd name="connsiteX32" fmla="*/ 414807 w 602788"/>
                <a:gd name="connsiteY32" fmla="*/ 172167 h 450137"/>
                <a:gd name="connsiteX33" fmla="*/ 429162 w 602788"/>
                <a:gd name="connsiteY33" fmla="*/ 182199 h 450137"/>
                <a:gd name="connsiteX34" fmla="*/ 149121 w 602788"/>
                <a:gd name="connsiteY34" fmla="*/ 147784 h 450137"/>
                <a:gd name="connsiteX35" fmla="*/ 262772 w 602788"/>
                <a:gd name="connsiteY35" fmla="*/ 176337 h 450137"/>
                <a:gd name="connsiteX36" fmla="*/ 255595 w 602788"/>
                <a:gd name="connsiteY36" fmla="*/ 189205 h 450137"/>
                <a:gd name="connsiteX37" fmla="*/ 84770 w 602788"/>
                <a:gd name="connsiteY37" fmla="*/ 169187 h 450137"/>
                <a:gd name="connsiteX38" fmla="*/ 80464 w 602788"/>
                <a:gd name="connsiteY38" fmla="*/ 154889 h 450137"/>
                <a:gd name="connsiteX39" fmla="*/ 149121 w 602788"/>
                <a:gd name="connsiteY39" fmla="*/ 147784 h 450137"/>
                <a:gd name="connsiteX40" fmla="*/ 429162 w 602788"/>
                <a:gd name="connsiteY40" fmla="*/ 117707 h 450137"/>
                <a:gd name="connsiteX41" fmla="*/ 439211 w 602788"/>
                <a:gd name="connsiteY41" fmla="*/ 117707 h 450137"/>
                <a:gd name="connsiteX42" fmla="*/ 439211 w 602788"/>
                <a:gd name="connsiteY42" fmla="*/ 133472 h 450137"/>
                <a:gd name="connsiteX43" fmla="*/ 457873 w 602788"/>
                <a:gd name="connsiteY43" fmla="*/ 136338 h 450137"/>
                <a:gd name="connsiteX44" fmla="*/ 473663 w 602788"/>
                <a:gd name="connsiteY44" fmla="*/ 143504 h 450137"/>
                <a:gd name="connsiteX45" fmla="*/ 485147 w 602788"/>
                <a:gd name="connsiteY45" fmla="*/ 157835 h 450137"/>
                <a:gd name="connsiteX46" fmla="*/ 489454 w 602788"/>
                <a:gd name="connsiteY46" fmla="*/ 177899 h 450137"/>
                <a:gd name="connsiteX47" fmla="*/ 453566 w 602788"/>
                <a:gd name="connsiteY47" fmla="*/ 177899 h 450137"/>
                <a:gd name="connsiteX48" fmla="*/ 452131 w 602788"/>
                <a:gd name="connsiteY48" fmla="*/ 172167 h 450137"/>
                <a:gd name="connsiteX49" fmla="*/ 449260 w 602788"/>
                <a:gd name="connsiteY49" fmla="*/ 167867 h 450137"/>
                <a:gd name="connsiteX50" fmla="*/ 444953 w 602788"/>
                <a:gd name="connsiteY50" fmla="*/ 165001 h 450137"/>
                <a:gd name="connsiteX51" fmla="*/ 439211 w 602788"/>
                <a:gd name="connsiteY51" fmla="*/ 163568 h 450137"/>
                <a:gd name="connsiteX52" fmla="*/ 439211 w 602788"/>
                <a:gd name="connsiteY52" fmla="*/ 185065 h 450137"/>
                <a:gd name="connsiteX53" fmla="*/ 467921 w 602788"/>
                <a:gd name="connsiteY53" fmla="*/ 193664 h 450137"/>
                <a:gd name="connsiteX54" fmla="*/ 485147 w 602788"/>
                <a:gd name="connsiteY54" fmla="*/ 205129 h 450137"/>
                <a:gd name="connsiteX55" fmla="*/ 493760 w 602788"/>
                <a:gd name="connsiteY55" fmla="*/ 218027 h 450137"/>
                <a:gd name="connsiteX56" fmla="*/ 495196 w 602788"/>
                <a:gd name="connsiteY56" fmla="*/ 232359 h 450137"/>
                <a:gd name="connsiteX57" fmla="*/ 492325 w 602788"/>
                <a:gd name="connsiteY57" fmla="*/ 248123 h 450137"/>
                <a:gd name="connsiteX58" fmla="*/ 482276 w 602788"/>
                <a:gd name="connsiteY58" fmla="*/ 262455 h 450137"/>
                <a:gd name="connsiteX59" fmla="*/ 465050 w 602788"/>
                <a:gd name="connsiteY59" fmla="*/ 272487 h 450137"/>
                <a:gd name="connsiteX60" fmla="*/ 439211 w 602788"/>
                <a:gd name="connsiteY60" fmla="*/ 276786 h 450137"/>
                <a:gd name="connsiteX61" fmla="*/ 439211 w 602788"/>
                <a:gd name="connsiteY61" fmla="*/ 295417 h 450137"/>
                <a:gd name="connsiteX62" fmla="*/ 429162 w 602788"/>
                <a:gd name="connsiteY62" fmla="*/ 295417 h 450137"/>
                <a:gd name="connsiteX63" fmla="*/ 429162 w 602788"/>
                <a:gd name="connsiteY63" fmla="*/ 276786 h 450137"/>
                <a:gd name="connsiteX64" fmla="*/ 403323 w 602788"/>
                <a:gd name="connsiteY64" fmla="*/ 272487 h 450137"/>
                <a:gd name="connsiteX65" fmla="*/ 386097 w 602788"/>
                <a:gd name="connsiteY65" fmla="*/ 261022 h 450137"/>
                <a:gd name="connsiteX66" fmla="*/ 376049 w 602788"/>
                <a:gd name="connsiteY66" fmla="*/ 246690 h 450137"/>
                <a:gd name="connsiteX67" fmla="*/ 371742 w 602788"/>
                <a:gd name="connsiteY67" fmla="*/ 228059 h 450137"/>
                <a:gd name="connsiteX68" fmla="*/ 413372 w 602788"/>
                <a:gd name="connsiteY68" fmla="*/ 228059 h 450137"/>
                <a:gd name="connsiteX69" fmla="*/ 413372 w 602788"/>
                <a:gd name="connsiteY69" fmla="*/ 233792 h 450137"/>
                <a:gd name="connsiteX70" fmla="*/ 416243 w 602788"/>
                <a:gd name="connsiteY70" fmla="*/ 239525 h 450137"/>
                <a:gd name="connsiteX71" fmla="*/ 420549 w 602788"/>
                <a:gd name="connsiteY71" fmla="*/ 243824 h 450137"/>
                <a:gd name="connsiteX72" fmla="*/ 429162 w 602788"/>
                <a:gd name="connsiteY72" fmla="*/ 246690 h 450137"/>
                <a:gd name="connsiteX73" fmla="*/ 429162 w 602788"/>
                <a:gd name="connsiteY73" fmla="*/ 219461 h 450137"/>
                <a:gd name="connsiteX74" fmla="*/ 420549 w 602788"/>
                <a:gd name="connsiteY74" fmla="*/ 216594 h 450137"/>
                <a:gd name="connsiteX75" fmla="*/ 411936 w 602788"/>
                <a:gd name="connsiteY75" fmla="*/ 215161 h 450137"/>
                <a:gd name="connsiteX76" fmla="*/ 397581 w 602788"/>
                <a:gd name="connsiteY76" fmla="*/ 209429 h 450137"/>
                <a:gd name="connsiteX77" fmla="*/ 387533 w 602788"/>
                <a:gd name="connsiteY77" fmla="*/ 202263 h 450137"/>
                <a:gd name="connsiteX78" fmla="*/ 380355 w 602788"/>
                <a:gd name="connsiteY78" fmla="*/ 192231 h 450137"/>
                <a:gd name="connsiteX79" fmla="*/ 377484 w 602788"/>
                <a:gd name="connsiteY79" fmla="*/ 177899 h 450137"/>
                <a:gd name="connsiteX80" fmla="*/ 381791 w 602788"/>
                <a:gd name="connsiteY80" fmla="*/ 157835 h 450137"/>
                <a:gd name="connsiteX81" fmla="*/ 394710 w 602788"/>
                <a:gd name="connsiteY81" fmla="*/ 143504 h 450137"/>
                <a:gd name="connsiteX82" fmla="*/ 410501 w 602788"/>
                <a:gd name="connsiteY82" fmla="*/ 136338 h 450137"/>
                <a:gd name="connsiteX83" fmla="*/ 429162 w 602788"/>
                <a:gd name="connsiteY83" fmla="*/ 133472 h 450137"/>
                <a:gd name="connsiteX84" fmla="*/ 149121 w 602788"/>
                <a:gd name="connsiteY84" fmla="*/ 110563 h 450137"/>
                <a:gd name="connsiteX85" fmla="*/ 262772 w 602788"/>
                <a:gd name="connsiteY85" fmla="*/ 140523 h 450137"/>
                <a:gd name="connsiteX86" fmla="*/ 255595 w 602788"/>
                <a:gd name="connsiteY86" fmla="*/ 151962 h 450137"/>
                <a:gd name="connsiteX87" fmla="*/ 84770 w 602788"/>
                <a:gd name="connsiteY87" fmla="*/ 131944 h 450137"/>
                <a:gd name="connsiteX88" fmla="*/ 80464 w 602788"/>
                <a:gd name="connsiteY88" fmla="*/ 117645 h 450137"/>
                <a:gd name="connsiteX89" fmla="*/ 149121 w 602788"/>
                <a:gd name="connsiteY89" fmla="*/ 110563 h 450137"/>
                <a:gd name="connsiteX90" fmla="*/ 149121 w 602788"/>
                <a:gd name="connsiteY90" fmla="*/ 71189 h 450137"/>
                <a:gd name="connsiteX91" fmla="*/ 262772 w 602788"/>
                <a:gd name="connsiteY91" fmla="*/ 100432 h 450137"/>
                <a:gd name="connsiteX92" fmla="*/ 255595 w 602788"/>
                <a:gd name="connsiteY92" fmla="*/ 113339 h 450137"/>
                <a:gd name="connsiteX93" fmla="*/ 84770 w 602788"/>
                <a:gd name="connsiteY93" fmla="*/ 91827 h 450137"/>
                <a:gd name="connsiteX94" fmla="*/ 80464 w 602788"/>
                <a:gd name="connsiteY94" fmla="*/ 78920 h 450137"/>
                <a:gd name="connsiteX95" fmla="*/ 149121 w 602788"/>
                <a:gd name="connsiteY95" fmla="*/ 71189 h 450137"/>
                <a:gd name="connsiteX96" fmla="*/ 466443 w 602788"/>
                <a:gd name="connsiteY96" fmla="*/ 17202 h 450137"/>
                <a:gd name="connsiteX97" fmla="*/ 317181 w 602788"/>
                <a:gd name="connsiteY97" fmla="*/ 68811 h 450137"/>
                <a:gd name="connsiteX98" fmla="*/ 317181 w 602788"/>
                <a:gd name="connsiteY98" fmla="*/ 279544 h 450137"/>
                <a:gd name="connsiteX99" fmla="*/ 307135 w 602788"/>
                <a:gd name="connsiteY99" fmla="*/ 268075 h 450137"/>
                <a:gd name="connsiteX100" fmla="*/ 307135 w 602788"/>
                <a:gd name="connsiteY100" fmla="*/ 407131 h 450137"/>
                <a:gd name="connsiteX101" fmla="*/ 477925 w 602788"/>
                <a:gd name="connsiteY101" fmla="*/ 368424 h 450137"/>
                <a:gd name="connsiteX102" fmla="*/ 561167 w 602788"/>
                <a:gd name="connsiteY102" fmla="*/ 382760 h 450137"/>
                <a:gd name="connsiteX103" fmla="*/ 561167 w 602788"/>
                <a:gd name="connsiteY103" fmla="*/ 31538 h 450137"/>
                <a:gd name="connsiteX104" fmla="*/ 466443 w 602788"/>
                <a:gd name="connsiteY104" fmla="*/ 17202 h 450137"/>
                <a:gd name="connsiteX105" fmla="*/ 140651 w 602788"/>
                <a:gd name="connsiteY105" fmla="*/ 17202 h 450137"/>
                <a:gd name="connsiteX106" fmla="*/ 45927 w 602788"/>
                <a:gd name="connsiteY106" fmla="*/ 31538 h 450137"/>
                <a:gd name="connsiteX107" fmla="*/ 45927 w 602788"/>
                <a:gd name="connsiteY107" fmla="*/ 382760 h 450137"/>
                <a:gd name="connsiteX108" fmla="*/ 126298 w 602788"/>
                <a:gd name="connsiteY108" fmla="*/ 369858 h 450137"/>
                <a:gd name="connsiteX109" fmla="*/ 301394 w 602788"/>
                <a:gd name="connsiteY109" fmla="*/ 407131 h 450137"/>
                <a:gd name="connsiteX110" fmla="*/ 301394 w 602788"/>
                <a:gd name="connsiteY110" fmla="*/ 268075 h 450137"/>
                <a:gd name="connsiteX111" fmla="*/ 291348 w 602788"/>
                <a:gd name="connsiteY111" fmla="*/ 279544 h 450137"/>
                <a:gd name="connsiteX112" fmla="*/ 291348 w 602788"/>
                <a:gd name="connsiteY112" fmla="*/ 68811 h 450137"/>
                <a:gd name="connsiteX113" fmla="*/ 140651 w 602788"/>
                <a:gd name="connsiteY113" fmla="*/ 17202 h 450137"/>
                <a:gd name="connsiteX114" fmla="*/ 140651 w 602788"/>
                <a:gd name="connsiteY114" fmla="*/ 0 h 450137"/>
                <a:gd name="connsiteX115" fmla="*/ 304264 w 602788"/>
                <a:gd name="connsiteY115" fmla="*/ 57342 h 450137"/>
                <a:gd name="connsiteX116" fmla="*/ 466443 w 602788"/>
                <a:gd name="connsiteY116" fmla="*/ 0 h 450137"/>
                <a:gd name="connsiteX117" fmla="*/ 572649 w 602788"/>
                <a:gd name="connsiteY117" fmla="*/ 18636 h 450137"/>
                <a:gd name="connsiteX118" fmla="*/ 578389 w 602788"/>
                <a:gd name="connsiteY118" fmla="*/ 20070 h 450137"/>
                <a:gd name="connsiteX119" fmla="*/ 578389 w 602788"/>
                <a:gd name="connsiteY119" fmla="*/ 57342 h 450137"/>
                <a:gd name="connsiteX120" fmla="*/ 602788 w 602788"/>
                <a:gd name="connsiteY120" fmla="*/ 74545 h 450137"/>
                <a:gd name="connsiteX121" fmla="*/ 602788 w 602788"/>
                <a:gd name="connsiteY121" fmla="*/ 435802 h 450137"/>
                <a:gd name="connsiteX122" fmla="*/ 341580 w 602788"/>
                <a:gd name="connsiteY122" fmla="*/ 435802 h 450137"/>
                <a:gd name="connsiteX123" fmla="*/ 304264 w 602788"/>
                <a:gd name="connsiteY123" fmla="*/ 450137 h 450137"/>
                <a:gd name="connsiteX124" fmla="*/ 266949 w 602788"/>
                <a:gd name="connsiteY124" fmla="*/ 435802 h 450137"/>
                <a:gd name="connsiteX125" fmla="*/ 0 w 602788"/>
                <a:gd name="connsiteY125" fmla="*/ 435802 h 450137"/>
                <a:gd name="connsiteX126" fmla="*/ 0 w 602788"/>
                <a:gd name="connsiteY126" fmla="*/ 74545 h 450137"/>
                <a:gd name="connsiteX127" fmla="*/ 28704 w 602788"/>
                <a:gd name="connsiteY127" fmla="*/ 55908 h 450137"/>
                <a:gd name="connsiteX128" fmla="*/ 28704 w 602788"/>
                <a:gd name="connsiteY128" fmla="*/ 20070 h 450137"/>
                <a:gd name="connsiteX129" fmla="*/ 34445 w 602788"/>
                <a:gd name="connsiteY129" fmla="*/ 18636 h 450137"/>
                <a:gd name="connsiteX130" fmla="*/ 140651 w 602788"/>
                <a:gd name="connsiteY130" fmla="*/ 0 h 45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602788" h="450137">
                  <a:moveTo>
                    <a:pt x="149121" y="303385"/>
                  </a:moveTo>
                  <a:cubicBezTo>
                    <a:pt x="213247" y="305469"/>
                    <a:pt x="260619" y="331552"/>
                    <a:pt x="262772" y="332627"/>
                  </a:cubicBezTo>
                  <a:lnTo>
                    <a:pt x="255595" y="345534"/>
                  </a:lnTo>
                  <a:cubicBezTo>
                    <a:pt x="255595" y="345534"/>
                    <a:pt x="173771" y="301077"/>
                    <a:pt x="84770" y="324022"/>
                  </a:cubicBezTo>
                  <a:lnTo>
                    <a:pt x="80464" y="311115"/>
                  </a:lnTo>
                  <a:cubicBezTo>
                    <a:pt x="104509" y="304662"/>
                    <a:pt x="127746" y="302690"/>
                    <a:pt x="149121" y="303385"/>
                  </a:cubicBezTo>
                  <a:close/>
                  <a:moveTo>
                    <a:pt x="149121" y="264763"/>
                  </a:moveTo>
                  <a:cubicBezTo>
                    <a:pt x="213247" y="266847"/>
                    <a:pt x="260619" y="292930"/>
                    <a:pt x="262772" y="294005"/>
                  </a:cubicBezTo>
                  <a:lnTo>
                    <a:pt x="255595" y="306912"/>
                  </a:lnTo>
                  <a:cubicBezTo>
                    <a:pt x="255595" y="306912"/>
                    <a:pt x="173771" y="262455"/>
                    <a:pt x="84770" y="285400"/>
                  </a:cubicBezTo>
                  <a:lnTo>
                    <a:pt x="80464" y="272493"/>
                  </a:lnTo>
                  <a:cubicBezTo>
                    <a:pt x="104509" y="266040"/>
                    <a:pt x="127746" y="264068"/>
                    <a:pt x="149121" y="264763"/>
                  </a:cubicBezTo>
                  <a:close/>
                  <a:moveTo>
                    <a:pt x="149121" y="225910"/>
                  </a:moveTo>
                  <a:cubicBezTo>
                    <a:pt x="213247" y="227994"/>
                    <a:pt x="260619" y="254077"/>
                    <a:pt x="262772" y="255152"/>
                  </a:cubicBezTo>
                  <a:lnTo>
                    <a:pt x="255595" y="268059"/>
                  </a:lnTo>
                  <a:cubicBezTo>
                    <a:pt x="255595" y="266625"/>
                    <a:pt x="173771" y="223602"/>
                    <a:pt x="84770" y="246547"/>
                  </a:cubicBezTo>
                  <a:lnTo>
                    <a:pt x="80464" y="233640"/>
                  </a:lnTo>
                  <a:cubicBezTo>
                    <a:pt x="104509" y="227187"/>
                    <a:pt x="127746" y="225215"/>
                    <a:pt x="149121" y="225910"/>
                  </a:cubicBezTo>
                  <a:close/>
                  <a:moveTo>
                    <a:pt x="439211" y="222327"/>
                  </a:moveTo>
                  <a:lnTo>
                    <a:pt x="439211" y="246690"/>
                  </a:lnTo>
                  <a:cubicBezTo>
                    <a:pt x="443518" y="246690"/>
                    <a:pt x="447824" y="245257"/>
                    <a:pt x="450695" y="242391"/>
                  </a:cubicBezTo>
                  <a:cubicBezTo>
                    <a:pt x="453566" y="240958"/>
                    <a:pt x="455002" y="238091"/>
                    <a:pt x="455002" y="235225"/>
                  </a:cubicBezTo>
                  <a:cubicBezTo>
                    <a:pt x="455002" y="230926"/>
                    <a:pt x="453566" y="229493"/>
                    <a:pt x="450695" y="226626"/>
                  </a:cubicBezTo>
                  <a:cubicBezTo>
                    <a:pt x="447824" y="225193"/>
                    <a:pt x="443518" y="223760"/>
                    <a:pt x="439211" y="222327"/>
                  </a:cubicBezTo>
                  <a:close/>
                  <a:moveTo>
                    <a:pt x="149121" y="188683"/>
                  </a:moveTo>
                  <a:cubicBezTo>
                    <a:pt x="213247" y="190769"/>
                    <a:pt x="260619" y="216876"/>
                    <a:pt x="262772" y="217953"/>
                  </a:cubicBezTo>
                  <a:lnTo>
                    <a:pt x="255595" y="229436"/>
                  </a:lnTo>
                  <a:cubicBezTo>
                    <a:pt x="255595" y="229436"/>
                    <a:pt x="173771" y="184938"/>
                    <a:pt x="84770" y="209340"/>
                  </a:cubicBezTo>
                  <a:lnTo>
                    <a:pt x="80464" y="196421"/>
                  </a:lnTo>
                  <a:cubicBezTo>
                    <a:pt x="104509" y="189962"/>
                    <a:pt x="127746" y="187988"/>
                    <a:pt x="149121" y="188683"/>
                  </a:cubicBezTo>
                  <a:close/>
                  <a:moveTo>
                    <a:pt x="429162" y="163568"/>
                  </a:moveTo>
                  <a:cubicBezTo>
                    <a:pt x="426291" y="163568"/>
                    <a:pt x="421985" y="163568"/>
                    <a:pt x="419114" y="165001"/>
                  </a:cubicBezTo>
                  <a:cubicBezTo>
                    <a:pt x="416243" y="166434"/>
                    <a:pt x="414807" y="169300"/>
                    <a:pt x="414807" y="172167"/>
                  </a:cubicBezTo>
                  <a:cubicBezTo>
                    <a:pt x="414807" y="177899"/>
                    <a:pt x="420549" y="180766"/>
                    <a:pt x="429162" y="182199"/>
                  </a:cubicBezTo>
                  <a:close/>
                  <a:moveTo>
                    <a:pt x="149121" y="147784"/>
                  </a:moveTo>
                  <a:cubicBezTo>
                    <a:pt x="213247" y="150063"/>
                    <a:pt x="260619" y="175264"/>
                    <a:pt x="262772" y="176337"/>
                  </a:cubicBezTo>
                  <a:lnTo>
                    <a:pt x="255595" y="189205"/>
                  </a:lnTo>
                  <a:cubicBezTo>
                    <a:pt x="255595" y="189205"/>
                    <a:pt x="173771" y="144880"/>
                    <a:pt x="84770" y="169187"/>
                  </a:cubicBezTo>
                  <a:lnTo>
                    <a:pt x="80464" y="154889"/>
                  </a:lnTo>
                  <a:cubicBezTo>
                    <a:pt x="104509" y="148812"/>
                    <a:pt x="127746" y="147025"/>
                    <a:pt x="149121" y="147784"/>
                  </a:cubicBezTo>
                  <a:close/>
                  <a:moveTo>
                    <a:pt x="429162" y="117707"/>
                  </a:moveTo>
                  <a:lnTo>
                    <a:pt x="439211" y="117707"/>
                  </a:lnTo>
                  <a:lnTo>
                    <a:pt x="439211" y="133472"/>
                  </a:lnTo>
                  <a:cubicBezTo>
                    <a:pt x="446389" y="133472"/>
                    <a:pt x="452131" y="134905"/>
                    <a:pt x="457873" y="136338"/>
                  </a:cubicBezTo>
                  <a:cubicBezTo>
                    <a:pt x="463615" y="137771"/>
                    <a:pt x="469357" y="140638"/>
                    <a:pt x="473663" y="143504"/>
                  </a:cubicBezTo>
                  <a:cubicBezTo>
                    <a:pt x="479405" y="147803"/>
                    <a:pt x="482276" y="152103"/>
                    <a:pt x="485147" y="157835"/>
                  </a:cubicBezTo>
                  <a:cubicBezTo>
                    <a:pt x="488018" y="163568"/>
                    <a:pt x="489454" y="170734"/>
                    <a:pt x="489454" y="177899"/>
                  </a:cubicBezTo>
                  <a:lnTo>
                    <a:pt x="453566" y="177899"/>
                  </a:lnTo>
                  <a:cubicBezTo>
                    <a:pt x="452131" y="175033"/>
                    <a:pt x="452131" y="173600"/>
                    <a:pt x="452131" y="172167"/>
                  </a:cubicBezTo>
                  <a:cubicBezTo>
                    <a:pt x="450695" y="170734"/>
                    <a:pt x="450695" y="169300"/>
                    <a:pt x="449260" y="167867"/>
                  </a:cubicBezTo>
                  <a:cubicBezTo>
                    <a:pt x="447824" y="166434"/>
                    <a:pt x="446389" y="166434"/>
                    <a:pt x="444953" y="165001"/>
                  </a:cubicBezTo>
                  <a:cubicBezTo>
                    <a:pt x="443518" y="165001"/>
                    <a:pt x="442082" y="163568"/>
                    <a:pt x="439211" y="163568"/>
                  </a:cubicBezTo>
                  <a:lnTo>
                    <a:pt x="439211" y="185065"/>
                  </a:lnTo>
                  <a:cubicBezTo>
                    <a:pt x="452131" y="187931"/>
                    <a:pt x="460744" y="190798"/>
                    <a:pt x="467921" y="193664"/>
                  </a:cubicBezTo>
                  <a:cubicBezTo>
                    <a:pt x="476534" y="197963"/>
                    <a:pt x="482276" y="200830"/>
                    <a:pt x="485147" y="205129"/>
                  </a:cubicBezTo>
                  <a:cubicBezTo>
                    <a:pt x="489454" y="207995"/>
                    <a:pt x="492325" y="212295"/>
                    <a:pt x="493760" y="218027"/>
                  </a:cubicBezTo>
                  <a:cubicBezTo>
                    <a:pt x="493760" y="222327"/>
                    <a:pt x="495196" y="226626"/>
                    <a:pt x="495196" y="232359"/>
                  </a:cubicBezTo>
                  <a:cubicBezTo>
                    <a:pt x="495196" y="238091"/>
                    <a:pt x="493760" y="242391"/>
                    <a:pt x="492325" y="248123"/>
                  </a:cubicBezTo>
                  <a:cubicBezTo>
                    <a:pt x="489454" y="253856"/>
                    <a:pt x="486583" y="258155"/>
                    <a:pt x="482276" y="262455"/>
                  </a:cubicBezTo>
                  <a:cubicBezTo>
                    <a:pt x="477970" y="266754"/>
                    <a:pt x="472228" y="269621"/>
                    <a:pt x="465050" y="272487"/>
                  </a:cubicBezTo>
                  <a:cubicBezTo>
                    <a:pt x="457873" y="275353"/>
                    <a:pt x="449260" y="276786"/>
                    <a:pt x="439211" y="276786"/>
                  </a:cubicBezTo>
                  <a:lnTo>
                    <a:pt x="439211" y="295417"/>
                  </a:lnTo>
                  <a:lnTo>
                    <a:pt x="429162" y="295417"/>
                  </a:lnTo>
                  <a:lnTo>
                    <a:pt x="429162" y="276786"/>
                  </a:lnTo>
                  <a:cubicBezTo>
                    <a:pt x="419114" y="276786"/>
                    <a:pt x="410501" y="275353"/>
                    <a:pt x="403323" y="272487"/>
                  </a:cubicBezTo>
                  <a:cubicBezTo>
                    <a:pt x="396146" y="269621"/>
                    <a:pt x="390404" y="266754"/>
                    <a:pt x="386097" y="261022"/>
                  </a:cubicBezTo>
                  <a:cubicBezTo>
                    <a:pt x="381791" y="256722"/>
                    <a:pt x="377484" y="252423"/>
                    <a:pt x="376049" y="246690"/>
                  </a:cubicBezTo>
                  <a:cubicBezTo>
                    <a:pt x="373178" y="239525"/>
                    <a:pt x="373178" y="233792"/>
                    <a:pt x="371742" y="228059"/>
                  </a:cubicBezTo>
                  <a:lnTo>
                    <a:pt x="413372" y="228059"/>
                  </a:lnTo>
                  <a:cubicBezTo>
                    <a:pt x="413372" y="229493"/>
                    <a:pt x="413372" y="230926"/>
                    <a:pt x="413372" y="233792"/>
                  </a:cubicBezTo>
                  <a:cubicBezTo>
                    <a:pt x="413372" y="235225"/>
                    <a:pt x="414807" y="236658"/>
                    <a:pt x="416243" y="239525"/>
                  </a:cubicBezTo>
                  <a:cubicBezTo>
                    <a:pt x="416243" y="240958"/>
                    <a:pt x="419114" y="242391"/>
                    <a:pt x="420549" y="243824"/>
                  </a:cubicBezTo>
                  <a:cubicBezTo>
                    <a:pt x="421985" y="245257"/>
                    <a:pt x="424856" y="246690"/>
                    <a:pt x="429162" y="246690"/>
                  </a:cubicBezTo>
                  <a:lnTo>
                    <a:pt x="429162" y="219461"/>
                  </a:lnTo>
                  <a:cubicBezTo>
                    <a:pt x="426291" y="218027"/>
                    <a:pt x="423420" y="218027"/>
                    <a:pt x="420549" y="216594"/>
                  </a:cubicBezTo>
                  <a:cubicBezTo>
                    <a:pt x="419114" y="216594"/>
                    <a:pt x="416243" y="215161"/>
                    <a:pt x="411936" y="215161"/>
                  </a:cubicBezTo>
                  <a:cubicBezTo>
                    <a:pt x="407630" y="212295"/>
                    <a:pt x="403323" y="210862"/>
                    <a:pt x="397581" y="209429"/>
                  </a:cubicBezTo>
                  <a:cubicBezTo>
                    <a:pt x="393275" y="206562"/>
                    <a:pt x="390404" y="205129"/>
                    <a:pt x="387533" y="202263"/>
                  </a:cubicBezTo>
                  <a:cubicBezTo>
                    <a:pt x="384662" y="199397"/>
                    <a:pt x="381791" y="196530"/>
                    <a:pt x="380355" y="192231"/>
                  </a:cubicBezTo>
                  <a:cubicBezTo>
                    <a:pt x="378920" y="187931"/>
                    <a:pt x="377484" y="183632"/>
                    <a:pt x="377484" y="177899"/>
                  </a:cubicBezTo>
                  <a:cubicBezTo>
                    <a:pt x="377484" y="170734"/>
                    <a:pt x="378920" y="163568"/>
                    <a:pt x="381791" y="157835"/>
                  </a:cubicBezTo>
                  <a:cubicBezTo>
                    <a:pt x="386097" y="152103"/>
                    <a:pt x="388968" y="147803"/>
                    <a:pt x="394710" y="143504"/>
                  </a:cubicBezTo>
                  <a:cubicBezTo>
                    <a:pt x="399017" y="140638"/>
                    <a:pt x="404759" y="137771"/>
                    <a:pt x="410501" y="136338"/>
                  </a:cubicBezTo>
                  <a:cubicBezTo>
                    <a:pt x="417678" y="134905"/>
                    <a:pt x="423420" y="133472"/>
                    <a:pt x="429162" y="133472"/>
                  </a:cubicBezTo>
                  <a:close/>
                  <a:moveTo>
                    <a:pt x="149121" y="110563"/>
                  </a:moveTo>
                  <a:cubicBezTo>
                    <a:pt x="213247" y="112909"/>
                    <a:pt x="260619" y="138379"/>
                    <a:pt x="262772" y="140523"/>
                  </a:cubicBezTo>
                  <a:lnTo>
                    <a:pt x="255595" y="151962"/>
                  </a:lnTo>
                  <a:cubicBezTo>
                    <a:pt x="255595" y="151962"/>
                    <a:pt x="173771" y="107636"/>
                    <a:pt x="84770" y="131944"/>
                  </a:cubicBezTo>
                  <a:lnTo>
                    <a:pt x="80464" y="117645"/>
                  </a:lnTo>
                  <a:cubicBezTo>
                    <a:pt x="104509" y="111568"/>
                    <a:pt x="127746" y="109781"/>
                    <a:pt x="149121" y="110563"/>
                  </a:cubicBezTo>
                  <a:close/>
                  <a:moveTo>
                    <a:pt x="149121" y="71189"/>
                  </a:moveTo>
                  <a:cubicBezTo>
                    <a:pt x="213247" y="73273"/>
                    <a:pt x="260619" y="99356"/>
                    <a:pt x="262772" y="100432"/>
                  </a:cubicBezTo>
                  <a:lnTo>
                    <a:pt x="255595" y="113339"/>
                  </a:lnTo>
                  <a:cubicBezTo>
                    <a:pt x="255595" y="111905"/>
                    <a:pt x="173771" y="67447"/>
                    <a:pt x="84770" y="91827"/>
                  </a:cubicBezTo>
                  <a:lnTo>
                    <a:pt x="80464" y="78920"/>
                  </a:lnTo>
                  <a:cubicBezTo>
                    <a:pt x="104509" y="72466"/>
                    <a:pt x="127746" y="70494"/>
                    <a:pt x="149121" y="71189"/>
                  </a:cubicBezTo>
                  <a:close/>
                  <a:moveTo>
                    <a:pt x="466443" y="17202"/>
                  </a:moveTo>
                  <a:cubicBezTo>
                    <a:pt x="407599" y="17202"/>
                    <a:pt x="357367" y="34405"/>
                    <a:pt x="317181" y="68811"/>
                  </a:cubicBezTo>
                  <a:lnTo>
                    <a:pt x="317181" y="279544"/>
                  </a:lnTo>
                  <a:lnTo>
                    <a:pt x="307135" y="268075"/>
                  </a:lnTo>
                  <a:lnTo>
                    <a:pt x="307135" y="407131"/>
                  </a:lnTo>
                  <a:cubicBezTo>
                    <a:pt x="328663" y="397096"/>
                    <a:pt x="400423" y="368424"/>
                    <a:pt x="477925" y="368424"/>
                  </a:cubicBezTo>
                  <a:cubicBezTo>
                    <a:pt x="508064" y="368424"/>
                    <a:pt x="536768" y="374159"/>
                    <a:pt x="561167" y="382760"/>
                  </a:cubicBezTo>
                  <a:lnTo>
                    <a:pt x="561167" y="31538"/>
                  </a:lnTo>
                  <a:cubicBezTo>
                    <a:pt x="548250" y="27237"/>
                    <a:pt x="510935" y="17202"/>
                    <a:pt x="466443" y="17202"/>
                  </a:cubicBezTo>
                  <a:close/>
                  <a:moveTo>
                    <a:pt x="140651" y="17202"/>
                  </a:moveTo>
                  <a:cubicBezTo>
                    <a:pt x="96159" y="17202"/>
                    <a:pt x="60279" y="27237"/>
                    <a:pt x="45927" y="31538"/>
                  </a:cubicBezTo>
                  <a:lnTo>
                    <a:pt x="45927" y="382760"/>
                  </a:lnTo>
                  <a:cubicBezTo>
                    <a:pt x="68890" y="374159"/>
                    <a:pt x="96159" y="369858"/>
                    <a:pt x="126298" y="369858"/>
                  </a:cubicBezTo>
                  <a:cubicBezTo>
                    <a:pt x="202365" y="369858"/>
                    <a:pt x="278431" y="398529"/>
                    <a:pt x="301394" y="407131"/>
                  </a:cubicBezTo>
                  <a:lnTo>
                    <a:pt x="301394" y="268075"/>
                  </a:lnTo>
                  <a:lnTo>
                    <a:pt x="291348" y="279544"/>
                  </a:lnTo>
                  <a:lnTo>
                    <a:pt x="291348" y="68811"/>
                  </a:lnTo>
                  <a:cubicBezTo>
                    <a:pt x="249726" y="34405"/>
                    <a:pt x="199494" y="17202"/>
                    <a:pt x="140651" y="17202"/>
                  </a:cubicBezTo>
                  <a:close/>
                  <a:moveTo>
                    <a:pt x="140651" y="0"/>
                  </a:moveTo>
                  <a:cubicBezTo>
                    <a:pt x="203800" y="0"/>
                    <a:pt x="259773" y="20070"/>
                    <a:pt x="304264" y="57342"/>
                  </a:cubicBezTo>
                  <a:cubicBezTo>
                    <a:pt x="348756" y="20070"/>
                    <a:pt x="403294" y="0"/>
                    <a:pt x="466443" y="0"/>
                  </a:cubicBezTo>
                  <a:cubicBezTo>
                    <a:pt x="526722" y="0"/>
                    <a:pt x="571213" y="17202"/>
                    <a:pt x="572649" y="18636"/>
                  </a:cubicBezTo>
                  <a:lnTo>
                    <a:pt x="578389" y="20070"/>
                  </a:lnTo>
                  <a:lnTo>
                    <a:pt x="578389" y="57342"/>
                  </a:lnTo>
                  <a:cubicBezTo>
                    <a:pt x="592742" y="61643"/>
                    <a:pt x="602788" y="65943"/>
                    <a:pt x="602788" y="74545"/>
                  </a:cubicBezTo>
                  <a:lnTo>
                    <a:pt x="602788" y="435802"/>
                  </a:lnTo>
                  <a:lnTo>
                    <a:pt x="341580" y="435802"/>
                  </a:lnTo>
                  <a:cubicBezTo>
                    <a:pt x="332969" y="444403"/>
                    <a:pt x="320052" y="450137"/>
                    <a:pt x="304264" y="450137"/>
                  </a:cubicBezTo>
                  <a:cubicBezTo>
                    <a:pt x="289912" y="450137"/>
                    <a:pt x="275560" y="444403"/>
                    <a:pt x="266949" y="435802"/>
                  </a:cubicBezTo>
                  <a:lnTo>
                    <a:pt x="0" y="435802"/>
                  </a:lnTo>
                  <a:lnTo>
                    <a:pt x="0" y="74545"/>
                  </a:lnTo>
                  <a:cubicBezTo>
                    <a:pt x="0" y="64510"/>
                    <a:pt x="11482" y="58776"/>
                    <a:pt x="28704" y="55908"/>
                  </a:cubicBezTo>
                  <a:lnTo>
                    <a:pt x="28704" y="20070"/>
                  </a:lnTo>
                  <a:lnTo>
                    <a:pt x="34445" y="18636"/>
                  </a:lnTo>
                  <a:cubicBezTo>
                    <a:pt x="35880" y="17202"/>
                    <a:pt x="81807" y="0"/>
                    <a:pt x="1406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92000">
                  <a:schemeClr val="accent1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CFECA0B1-5746-4F9E-AA7B-475C10FA27DF}"/>
                </a:ext>
              </a:extLst>
            </p:cNvPr>
            <p:cNvGrpSpPr/>
            <p:nvPr/>
          </p:nvGrpSpPr>
          <p:grpSpPr>
            <a:xfrm>
              <a:off x="8787670" y="2853701"/>
              <a:ext cx="2656245" cy="2820070"/>
              <a:chOff x="1878582" y="3649786"/>
              <a:chExt cx="2656245" cy="2820070"/>
            </a:xfrm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F5EAA10B-A36F-4D00-B550-20F9F6F78152}"/>
                  </a:ext>
                </a:extLst>
              </p:cNvPr>
              <p:cNvSpPr/>
              <p:nvPr/>
            </p:nvSpPr>
            <p:spPr>
              <a:xfrm flipV="1">
                <a:off x="1878584" y="37132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>
                    <a:lumMod val="60000"/>
                    <a:lumOff val="40000"/>
                    <a:alpha val="42000"/>
                  </a:schemeClr>
                </a:soli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1197FAD9-D8A0-42A8-81BB-A824BAEAFF16}"/>
                  </a:ext>
                </a:extLst>
              </p:cNvPr>
              <p:cNvSpPr/>
              <p:nvPr/>
            </p:nvSpPr>
            <p:spPr>
              <a:xfrm flipV="1">
                <a:off x="1878583" y="368153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E9B12280-81C0-4F83-B05A-F8F9852EB8B0}"/>
                  </a:ext>
                </a:extLst>
              </p:cNvPr>
              <p:cNvSpPr/>
              <p:nvPr/>
            </p:nvSpPr>
            <p:spPr>
              <a:xfrm flipV="1">
                <a:off x="1878582" y="36497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52000">
                    <a:schemeClr val="accent1">
                      <a:lumMod val="60000"/>
                      <a:lumOff val="40000"/>
                      <a:alpha val="0"/>
                    </a:schemeClr>
                  </a:gs>
                  <a:gs pos="85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CCE8ECE6-4403-43E9-AFEA-8873132F2D09}"/>
                </a:ext>
              </a:extLst>
            </p:cNvPr>
            <p:cNvSpPr/>
            <p:nvPr/>
          </p:nvSpPr>
          <p:spPr>
            <a:xfrm flipV="1">
              <a:off x="8513583" y="4120842"/>
              <a:ext cx="3359315" cy="699145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2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DE95ECC8-5A51-408C-B8C6-1D1A5162DE87}"/>
                </a:ext>
              </a:extLst>
            </p:cNvPr>
            <p:cNvSpPr/>
            <p:nvPr/>
          </p:nvSpPr>
          <p:spPr>
            <a:xfrm flipV="1">
              <a:off x="8771079" y="2947411"/>
              <a:ext cx="2656243" cy="275657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0"/>
                  </a:schemeClr>
                </a:gs>
                <a:gs pos="85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scene3d>
              <a:camera prst="perspectiveRelaxedModerately" fov="4500000">
                <a:rot lat="1680000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665A15FB-7A98-4501-96E9-89618796535B}"/>
                </a:ext>
              </a:extLst>
            </p:cNvPr>
            <p:cNvSpPr/>
            <p:nvPr/>
          </p:nvSpPr>
          <p:spPr>
            <a:xfrm>
              <a:off x="8697151" y="3907853"/>
              <a:ext cx="2804097" cy="7752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E4F82B9F-06C6-4A20-8222-86476FEC880E}"/>
                </a:ext>
              </a:extLst>
            </p:cNvPr>
            <p:cNvGrpSpPr/>
            <p:nvPr/>
          </p:nvGrpSpPr>
          <p:grpSpPr>
            <a:xfrm>
              <a:off x="8559028" y="1811602"/>
              <a:ext cx="3164825" cy="2621305"/>
              <a:chOff x="663076" y="1781080"/>
              <a:chExt cx="3164825" cy="2621305"/>
            </a:xfrm>
          </p:grpSpPr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6F1F8762-1B2B-463A-938E-118190AB522B}"/>
                  </a:ext>
                </a:extLst>
              </p:cNvPr>
              <p:cNvGrpSpPr/>
              <p:nvPr/>
            </p:nvGrpSpPr>
            <p:grpSpPr>
              <a:xfrm>
                <a:off x="663076" y="2709644"/>
                <a:ext cx="3164825" cy="1692741"/>
                <a:chOff x="663076" y="3414273"/>
                <a:chExt cx="3164825" cy="1692741"/>
              </a:xfrm>
            </p:grpSpPr>
            <p:sp>
              <p:nvSpPr>
                <p:cNvPr id="237" name="梯形 236">
                  <a:extLst>
                    <a:ext uri="{FF2B5EF4-FFF2-40B4-BE49-F238E27FC236}">
                      <a16:creationId xmlns:a16="http://schemas.microsoft.com/office/drawing/2014/main" id="{38F41B57-6CF3-464D-993F-707EBA507645}"/>
                    </a:ext>
                  </a:extLst>
                </p:cNvPr>
                <p:cNvSpPr/>
                <p:nvPr/>
              </p:nvSpPr>
              <p:spPr>
                <a:xfrm flipV="1">
                  <a:off x="663076" y="3414273"/>
                  <a:ext cx="3164825" cy="1692741"/>
                </a:xfrm>
                <a:prstGeom prst="trapezoid">
                  <a:avLst>
                    <a:gd name="adj" fmla="val 25855"/>
                  </a:avLst>
                </a:prstGeom>
                <a:gradFill>
                  <a:gsLst>
                    <a:gs pos="7000">
                      <a:schemeClr val="accent1">
                        <a:alpha val="0"/>
                      </a:schemeClr>
                    </a:gs>
                    <a:gs pos="50000">
                      <a:schemeClr val="accent1">
                        <a:alpha val="5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梯形 237">
                  <a:extLst>
                    <a:ext uri="{FF2B5EF4-FFF2-40B4-BE49-F238E27FC236}">
                      <a16:creationId xmlns:a16="http://schemas.microsoft.com/office/drawing/2014/main" id="{D9DFC860-91C7-4C34-AE89-394924FB14C5}"/>
                    </a:ext>
                  </a:extLst>
                </p:cNvPr>
                <p:cNvSpPr/>
                <p:nvPr/>
              </p:nvSpPr>
              <p:spPr>
                <a:xfrm flipV="1">
                  <a:off x="772103" y="3533109"/>
                  <a:ext cx="2942645" cy="1573905"/>
                </a:xfrm>
                <a:prstGeom prst="trapezoid">
                  <a:avLst>
                    <a:gd name="adj" fmla="val 25855"/>
                  </a:avLst>
                </a:prstGeom>
                <a:gradFill>
                  <a:gsLst>
                    <a:gs pos="8000">
                      <a:schemeClr val="accent1">
                        <a:alpha val="0"/>
                      </a:schemeClr>
                    </a:gs>
                    <a:gs pos="50000">
                      <a:schemeClr val="accent1">
                        <a:alpha val="600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61DEAD55-676B-400E-81FF-6BC63D36DA00}"/>
                  </a:ext>
                </a:extLst>
              </p:cNvPr>
              <p:cNvSpPr/>
              <p:nvPr/>
            </p:nvSpPr>
            <p:spPr>
              <a:xfrm flipH="1">
                <a:off x="1422307" y="2038682"/>
                <a:ext cx="1587595" cy="1587595"/>
              </a:xfrm>
              <a:prstGeom prst="ellipse">
                <a:avLst/>
              </a:prstGeom>
              <a:noFill/>
              <a:ln w="76200" cap="flat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ysDash"/>
                <a:miter lim="800000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EE5006E6-32A3-40DB-A193-29EF3E402D54}"/>
                  </a:ext>
                </a:extLst>
              </p:cNvPr>
              <p:cNvSpPr/>
              <p:nvPr/>
            </p:nvSpPr>
            <p:spPr>
              <a:xfrm flipH="1">
                <a:off x="1561821" y="2178197"/>
                <a:ext cx="1308567" cy="1308567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dash"/>
                <a:miter lim="800000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1" name="椭圆 213">
                <a:extLst>
                  <a:ext uri="{FF2B5EF4-FFF2-40B4-BE49-F238E27FC236}">
                    <a16:creationId xmlns:a16="http://schemas.microsoft.com/office/drawing/2014/main" id="{1DC91D24-1368-40D7-8B38-A6CB6257DB93}"/>
                  </a:ext>
                </a:extLst>
              </p:cNvPr>
              <p:cNvSpPr/>
              <p:nvPr/>
            </p:nvSpPr>
            <p:spPr>
              <a:xfrm flipH="1">
                <a:off x="1332994" y="1949369"/>
                <a:ext cx="1766220" cy="1766220"/>
              </a:xfrm>
              <a:custGeom>
                <a:avLst/>
                <a:gdLst>
                  <a:gd name="connsiteX0" fmla="*/ 0 w 1559458"/>
                  <a:gd name="connsiteY0" fmla="*/ 779729 h 1559458"/>
                  <a:gd name="connsiteX1" fmla="*/ 779729 w 1559458"/>
                  <a:gd name="connsiteY1" fmla="*/ 0 h 1559458"/>
                  <a:gd name="connsiteX2" fmla="*/ 1559458 w 1559458"/>
                  <a:gd name="connsiteY2" fmla="*/ 779729 h 1559458"/>
                  <a:gd name="connsiteX3" fmla="*/ 779729 w 1559458"/>
                  <a:gd name="connsiteY3" fmla="*/ 1559458 h 1559458"/>
                  <a:gd name="connsiteX4" fmla="*/ 0 w 1559458"/>
                  <a:gd name="connsiteY4" fmla="*/ 779729 h 1559458"/>
                  <a:gd name="connsiteX0" fmla="*/ 8399882 w 9959340"/>
                  <a:gd name="connsiteY0" fmla="*/ 4292440 h 5072169"/>
                  <a:gd name="connsiteX1" fmla="*/ 0 w 9959340"/>
                  <a:gd name="connsiteY1" fmla="*/ 0 h 5072169"/>
                  <a:gd name="connsiteX2" fmla="*/ 9179611 w 9959340"/>
                  <a:gd name="connsiteY2" fmla="*/ 3512711 h 5072169"/>
                  <a:gd name="connsiteX3" fmla="*/ 9959340 w 9959340"/>
                  <a:gd name="connsiteY3" fmla="*/ 4292440 h 5072169"/>
                  <a:gd name="connsiteX4" fmla="*/ 9179611 w 9959340"/>
                  <a:gd name="connsiteY4" fmla="*/ 5072169 h 5072169"/>
                  <a:gd name="connsiteX5" fmla="*/ 8399882 w 9959340"/>
                  <a:gd name="connsiteY5" fmla="*/ 4292440 h 5072169"/>
                  <a:gd name="connsiteX0" fmla="*/ 0 w 1559458"/>
                  <a:gd name="connsiteY0" fmla="*/ 779729 h 1559458"/>
                  <a:gd name="connsiteX1" fmla="*/ 779729 w 1559458"/>
                  <a:gd name="connsiteY1" fmla="*/ 0 h 1559458"/>
                  <a:gd name="connsiteX2" fmla="*/ 1559458 w 1559458"/>
                  <a:gd name="connsiteY2" fmla="*/ 779729 h 1559458"/>
                  <a:gd name="connsiteX3" fmla="*/ 779729 w 1559458"/>
                  <a:gd name="connsiteY3" fmla="*/ 1559458 h 1559458"/>
                  <a:gd name="connsiteX4" fmla="*/ 0 w 1559458"/>
                  <a:gd name="connsiteY4" fmla="*/ 779729 h 1559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9458" h="1559458">
                    <a:moveTo>
                      <a:pt x="0" y="779729"/>
                    </a:moveTo>
                    <a:cubicBezTo>
                      <a:pt x="0" y="349097"/>
                      <a:pt x="349097" y="0"/>
                      <a:pt x="779729" y="0"/>
                    </a:cubicBezTo>
                    <a:cubicBezTo>
                      <a:pt x="1210361" y="0"/>
                      <a:pt x="1559458" y="349097"/>
                      <a:pt x="1559458" y="779729"/>
                    </a:cubicBezTo>
                    <a:cubicBezTo>
                      <a:pt x="1559458" y="1210361"/>
                      <a:pt x="1210361" y="1559458"/>
                      <a:pt x="779729" y="1559458"/>
                    </a:cubicBezTo>
                    <a:cubicBezTo>
                      <a:pt x="349097" y="1559458"/>
                      <a:pt x="0" y="1210361"/>
                      <a:pt x="0" y="779729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B4A59478-4C59-4284-8F74-7F0141FD391B}"/>
                  </a:ext>
                </a:extLst>
              </p:cNvPr>
              <p:cNvSpPr/>
              <p:nvPr/>
            </p:nvSpPr>
            <p:spPr>
              <a:xfrm>
                <a:off x="1299337" y="1915712"/>
                <a:ext cx="1833537" cy="1833537"/>
              </a:xfrm>
              <a:custGeom>
                <a:avLst/>
                <a:gdLst/>
                <a:ahLst/>
                <a:cxnLst/>
                <a:rect l="0" t="0" r="0" b="0"/>
                <a:pathLst>
                  <a:path w="1618895" h="1618895">
                    <a:moveTo>
                      <a:pt x="1618894" y="809447"/>
                    </a:moveTo>
                    <a:cubicBezTo>
                      <a:pt x="1618894" y="362402"/>
                      <a:pt x="1256492" y="0"/>
                      <a:pt x="809447" y="0"/>
                    </a:cubicBezTo>
                    <a:cubicBezTo>
                      <a:pt x="362402" y="0"/>
                      <a:pt x="0" y="362402"/>
                      <a:pt x="0" y="809447"/>
                    </a:cubicBezTo>
                    <a:cubicBezTo>
                      <a:pt x="0" y="1256492"/>
                      <a:pt x="362402" y="1618894"/>
                      <a:pt x="809447" y="1618894"/>
                    </a:cubicBezTo>
                    <a:cubicBezTo>
                      <a:pt x="1256492" y="1618894"/>
                      <a:pt x="1618894" y="1256492"/>
                      <a:pt x="1618894" y="809447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83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9258927F-EBC7-408B-AF62-4AF7D5B130D5}"/>
                  </a:ext>
                </a:extLst>
              </p:cNvPr>
              <p:cNvSpPr/>
              <p:nvPr/>
            </p:nvSpPr>
            <p:spPr>
              <a:xfrm>
                <a:off x="1265679" y="1882053"/>
                <a:ext cx="1900853" cy="1900853"/>
              </a:xfrm>
              <a:custGeom>
                <a:avLst/>
                <a:gdLst/>
                <a:ahLst/>
                <a:cxnLst/>
                <a:rect l="0" t="0" r="0" b="0"/>
                <a:pathLst>
                  <a:path w="1678331" h="1678331">
                    <a:moveTo>
                      <a:pt x="1678330" y="839165"/>
                    </a:moveTo>
                    <a:cubicBezTo>
                      <a:pt x="1678330" y="375708"/>
                      <a:pt x="1302623" y="0"/>
                      <a:pt x="839165" y="0"/>
                    </a:cubicBezTo>
                    <a:cubicBezTo>
                      <a:pt x="375707" y="0"/>
                      <a:pt x="0" y="375708"/>
                      <a:pt x="0" y="839165"/>
                    </a:cubicBezTo>
                    <a:cubicBezTo>
                      <a:pt x="0" y="1302623"/>
                      <a:pt x="375707" y="1678330"/>
                      <a:pt x="839165" y="1678330"/>
                    </a:cubicBezTo>
                    <a:cubicBezTo>
                      <a:pt x="1302623" y="1678330"/>
                      <a:pt x="1678330" y="1302623"/>
                      <a:pt x="1678330" y="839165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67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AE789204-15FC-4D47-A125-D45D768FD393}"/>
                  </a:ext>
                </a:extLst>
              </p:cNvPr>
              <p:cNvSpPr/>
              <p:nvPr/>
            </p:nvSpPr>
            <p:spPr>
              <a:xfrm>
                <a:off x="1232020" y="1848395"/>
                <a:ext cx="1968169" cy="1968169"/>
              </a:xfrm>
              <a:custGeom>
                <a:avLst/>
                <a:gdLst/>
                <a:ahLst/>
                <a:cxnLst/>
                <a:rect l="0" t="0" r="0" b="0"/>
                <a:pathLst>
                  <a:path w="1737767" h="1737767">
                    <a:moveTo>
                      <a:pt x="1737766" y="868883"/>
                    </a:moveTo>
                    <a:cubicBezTo>
                      <a:pt x="1737766" y="389013"/>
                      <a:pt x="1348753" y="0"/>
                      <a:pt x="868883" y="0"/>
                    </a:cubicBezTo>
                    <a:cubicBezTo>
                      <a:pt x="389013" y="0"/>
                      <a:pt x="0" y="389013"/>
                      <a:pt x="0" y="868883"/>
                    </a:cubicBezTo>
                    <a:cubicBezTo>
                      <a:pt x="0" y="1348754"/>
                      <a:pt x="389013" y="1737766"/>
                      <a:pt x="868883" y="1737766"/>
                    </a:cubicBezTo>
                    <a:cubicBezTo>
                      <a:pt x="1348753" y="1737766"/>
                      <a:pt x="1737766" y="1348754"/>
                      <a:pt x="1737766" y="868883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43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0530E771-EC64-4319-931C-345E6A871D88}"/>
                  </a:ext>
                </a:extLst>
              </p:cNvPr>
              <p:cNvSpPr/>
              <p:nvPr/>
            </p:nvSpPr>
            <p:spPr>
              <a:xfrm>
                <a:off x="1198362" y="1814737"/>
                <a:ext cx="2035486" cy="2035486"/>
              </a:xfrm>
              <a:custGeom>
                <a:avLst/>
                <a:gdLst/>
                <a:ahLst/>
                <a:cxnLst/>
                <a:rect l="0" t="0" r="0" b="0"/>
                <a:pathLst>
                  <a:path w="1797203" h="1797203">
                    <a:moveTo>
                      <a:pt x="1797202" y="898601"/>
                    </a:moveTo>
                    <a:cubicBezTo>
                      <a:pt x="1797202" y="402318"/>
                      <a:pt x="1394884" y="0"/>
                      <a:pt x="898601" y="0"/>
                    </a:cubicBezTo>
                    <a:cubicBezTo>
                      <a:pt x="402318" y="0"/>
                      <a:pt x="0" y="402318"/>
                      <a:pt x="0" y="898601"/>
                    </a:cubicBezTo>
                    <a:cubicBezTo>
                      <a:pt x="0" y="1394884"/>
                      <a:pt x="402318" y="1797202"/>
                      <a:pt x="898601" y="1797202"/>
                    </a:cubicBezTo>
                    <a:cubicBezTo>
                      <a:pt x="1394884" y="1797202"/>
                      <a:pt x="1797202" y="1394884"/>
                      <a:pt x="1797202" y="898601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13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6" name="椭圆 214">
                <a:extLst>
                  <a:ext uri="{FF2B5EF4-FFF2-40B4-BE49-F238E27FC236}">
                    <a16:creationId xmlns:a16="http://schemas.microsoft.com/office/drawing/2014/main" id="{E2FE1CDA-5056-45F9-9457-D6B764BCB5AE}"/>
                  </a:ext>
                </a:extLst>
              </p:cNvPr>
              <p:cNvSpPr/>
              <p:nvPr/>
            </p:nvSpPr>
            <p:spPr>
              <a:xfrm flipH="1">
                <a:off x="1164706" y="1781080"/>
                <a:ext cx="2102802" cy="2102802"/>
              </a:xfrm>
              <a:custGeom>
                <a:avLst/>
                <a:gdLst>
                  <a:gd name="connsiteX0" fmla="*/ 0 w 1856638"/>
                  <a:gd name="connsiteY0" fmla="*/ 928319 h 1856638"/>
                  <a:gd name="connsiteX1" fmla="*/ 928319 w 1856638"/>
                  <a:gd name="connsiteY1" fmla="*/ 0 h 1856638"/>
                  <a:gd name="connsiteX2" fmla="*/ 1856638 w 1856638"/>
                  <a:gd name="connsiteY2" fmla="*/ 928319 h 1856638"/>
                  <a:gd name="connsiteX3" fmla="*/ 928319 w 1856638"/>
                  <a:gd name="connsiteY3" fmla="*/ 1856638 h 1856638"/>
                  <a:gd name="connsiteX4" fmla="*/ 0 w 1856638"/>
                  <a:gd name="connsiteY4" fmla="*/ 928319 h 1856638"/>
                  <a:gd name="connsiteX0" fmla="*/ 8251292 w 10107930"/>
                  <a:gd name="connsiteY0" fmla="*/ 4292440 h 5220759"/>
                  <a:gd name="connsiteX1" fmla="*/ 0 w 10107930"/>
                  <a:gd name="connsiteY1" fmla="*/ 0 h 5220759"/>
                  <a:gd name="connsiteX2" fmla="*/ 9179611 w 10107930"/>
                  <a:gd name="connsiteY2" fmla="*/ 3364121 h 5220759"/>
                  <a:gd name="connsiteX3" fmla="*/ 10107930 w 10107930"/>
                  <a:gd name="connsiteY3" fmla="*/ 4292440 h 5220759"/>
                  <a:gd name="connsiteX4" fmla="*/ 9179611 w 10107930"/>
                  <a:gd name="connsiteY4" fmla="*/ 5220759 h 5220759"/>
                  <a:gd name="connsiteX5" fmla="*/ 8251292 w 10107930"/>
                  <a:gd name="connsiteY5" fmla="*/ 4292440 h 5220759"/>
                  <a:gd name="connsiteX0" fmla="*/ 0 w 1856638"/>
                  <a:gd name="connsiteY0" fmla="*/ 928319 h 1856638"/>
                  <a:gd name="connsiteX1" fmla="*/ 928319 w 1856638"/>
                  <a:gd name="connsiteY1" fmla="*/ 0 h 1856638"/>
                  <a:gd name="connsiteX2" fmla="*/ 1856638 w 1856638"/>
                  <a:gd name="connsiteY2" fmla="*/ 928319 h 1856638"/>
                  <a:gd name="connsiteX3" fmla="*/ 928319 w 1856638"/>
                  <a:gd name="connsiteY3" fmla="*/ 1856638 h 1856638"/>
                  <a:gd name="connsiteX4" fmla="*/ 0 w 1856638"/>
                  <a:gd name="connsiteY4" fmla="*/ 928319 h 185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6638" h="1856638">
                    <a:moveTo>
                      <a:pt x="0" y="928319"/>
                    </a:moveTo>
                    <a:cubicBezTo>
                      <a:pt x="0" y="415623"/>
                      <a:pt x="415623" y="0"/>
                      <a:pt x="928319" y="0"/>
                    </a:cubicBezTo>
                    <a:cubicBezTo>
                      <a:pt x="1441015" y="0"/>
                      <a:pt x="1856638" y="415623"/>
                      <a:pt x="1856638" y="928319"/>
                    </a:cubicBezTo>
                    <a:cubicBezTo>
                      <a:pt x="1856638" y="1441015"/>
                      <a:pt x="1441015" y="1856638"/>
                      <a:pt x="928319" y="1856638"/>
                    </a:cubicBezTo>
                    <a:cubicBezTo>
                      <a:pt x="415623" y="1856638"/>
                      <a:pt x="0" y="1441015"/>
                      <a:pt x="0" y="928319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3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123F8C9A-CF7E-4ABD-B296-6D951791948A}"/>
                  </a:ext>
                </a:extLst>
              </p:cNvPr>
              <p:cNvGrpSpPr/>
              <p:nvPr/>
            </p:nvGrpSpPr>
            <p:grpSpPr>
              <a:xfrm>
                <a:off x="1708419" y="2324791"/>
                <a:ext cx="1015384" cy="1015384"/>
                <a:chOff x="4478403" y="4056769"/>
                <a:chExt cx="776142" cy="776142"/>
              </a:xfrm>
              <a:solidFill>
                <a:schemeClr val="bg1"/>
              </a:solidFill>
            </p:grpSpPr>
            <p:sp>
              <p:nvSpPr>
                <p:cNvPr id="233" name="等腰三角形 232">
                  <a:extLst>
                    <a:ext uri="{FF2B5EF4-FFF2-40B4-BE49-F238E27FC236}">
                      <a16:creationId xmlns:a16="http://schemas.microsoft.com/office/drawing/2014/main" id="{F5DBF204-E24C-49D4-899E-51B015F85526}"/>
                    </a:ext>
                  </a:extLst>
                </p:cNvPr>
                <p:cNvSpPr/>
                <p:nvPr/>
              </p:nvSpPr>
              <p:spPr>
                <a:xfrm rot="10800000">
                  <a:off x="4837363" y="4056769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等腰三角形 233">
                  <a:extLst>
                    <a:ext uri="{FF2B5EF4-FFF2-40B4-BE49-F238E27FC236}">
                      <a16:creationId xmlns:a16="http://schemas.microsoft.com/office/drawing/2014/main" id="{EFC5F05B-A78D-4E6E-8018-D9FAF01FA9BE}"/>
                    </a:ext>
                  </a:extLst>
                </p:cNvPr>
                <p:cNvSpPr/>
                <p:nvPr/>
              </p:nvSpPr>
              <p:spPr>
                <a:xfrm rot="10800000" flipV="1">
                  <a:off x="4837363" y="4782721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等腰三角形 234">
                  <a:extLst>
                    <a:ext uri="{FF2B5EF4-FFF2-40B4-BE49-F238E27FC236}">
                      <a16:creationId xmlns:a16="http://schemas.microsoft.com/office/drawing/2014/main" id="{B055D594-D56A-4CDE-A4A0-91B3F8757F6D}"/>
                    </a:ext>
                  </a:extLst>
                </p:cNvPr>
                <p:cNvSpPr/>
                <p:nvPr/>
              </p:nvSpPr>
              <p:spPr>
                <a:xfrm rot="16200000">
                  <a:off x="5200339" y="4419745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等腰三角形 235">
                  <a:extLst>
                    <a:ext uri="{FF2B5EF4-FFF2-40B4-BE49-F238E27FC236}">
                      <a16:creationId xmlns:a16="http://schemas.microsoft.com/office/drawing/2014/main" id="{91413A4E-153E-4CD5-A424-9F9A19A072C8}"/>
                    </a:ext>
                  </a:extLst>
                </p:cNvPr>
                <p:cNvSpPr/>
                <p:nvPr/>
              </p:nvSpPr>
              <p:spPr>
                <a:xfrm rot="16200000" flipV="1">
                  <a:off x="4474387" y="4419745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8" name="弧形 227">
                <a:extLst>
                  <a:ext uri="{FF2B5EF4-FFF2-40B4-BE49-F238E27FC236}">
                    <a16:creationId xmlns:a16="http://schemas.microsoft.com/office/drawing/2014/main" id="{746967F4-6422-40F8-9A7C-7C46A504476A}"/>
                  </a:ext>
                </a:extLst>
              </p:cNvPr>
              <p:cNvSpPr/>
              <p:nvPr/>
            </p:nvSpPr>
            <p:spPr>
              <a:xfrm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9" name="弧形 228">
                <a:extLst>
                  <a:ext uri="{FF2B5EF4-FFF2-40B4-BE49-F238E27FC236}">
                    <a16:creationId xmlns:a16="http://schemas.microsoft.com/office/drawing/2014/main" id="{A2C27FB9-C55C-4785-B312-568C5E92A558}"/>
                  </a:ext>
                </a:extLst>
              </p:cNvPr>
              <p:cNvSpPr/>
              <p:nvPr/>
            </p:nvSpPr>
            <p:spPr>
              <a:xfrm flipH="1"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0" name="弧形 229">
                <a:extLst>
                  <a:ext uri="{FF2B5EF4-FFF2-40B4-BE49-F238E27FC236}">
                    <a16:creationId xmlns:a16="http://schemas.microsoft.com/office/drawing/2014/main" id="{BF8261DF-76A9-4013-8F17-17CADE931F0D}"/>
                  </a:ext>
                </a:extLst>
              </p:cNvPr>
              <p:cNvSpPr/>
              <p:nvPr/>
            </p:nvSpPr>
            <p:spPr>
              <a:xfrm flipH="1" flipV="1"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1" name="弧形 230">
                <a:extLst>
                  <a:ext uri="{FF2B5EF4-FFF2-40B4-BE49-F238E27FC236}">
                    <a16:creationId xmlns:a16="http://schemas.microsoft.com/office/drawing/2014/main" id="{69832DB3-698F-4324-91B6-B8D6FBAC821E}"/>
                  </a:ext>
                </a:extLst>
              </p:cNvPr>
              <p:cNvSpPr/>
              <p:nvPr/>
            </p:nvSpPr>
            <p:spPr>
              <a:xfrm flipV="1"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EAB09C7E-6108-4282-A8F5-E957769C995E}"/>
                </a:ext>
              </a:extLst>
            </p:cNvPr>
            <p:cNvGrpSpPr/>
            <p:nvPr/>
          </p:nvGrpSpPr>
          <p:grpSpPr>
            <a:xfrm>
              <a:off x="8994890" y="3233038"/>
              <a:ext cx="2162808" cy="1997896"/>
              <a:chOff x="1270405" y="3007207"/>
              <a:chExt cx="2162808" cy="1997896"/>
            </a:xfrm>
          </p:grpSpPr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10E3176C-BAEE-42B7-A759-316D5FC5A5E7}"/>
                  </a:ext>
                </a:extLst>
              </p:cNvPr>
              <p:cNvSpPr/>
              <p:nvPr/>
            </p:nvSpPr>
            <p:spPr>
              <a:xfrm flipV="1">
                <a:off x="1270405" y="3806986"/>
                <a:ext cx="2162808" cy="39833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  <a:alpha val="15000"/>
                    </a:schemeClr>
                  </a:gs>
                  <a:gs pos="9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077FF">
                        <a:alpha val="52000"/>
                      </a:srgbClr>
                    </a:gs>
                    <a:gs pos="72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111AD726-C5F8-4ACA-9DE8-A580E4B42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458" y="3007207"/>
                <a:ext cx="2020701" cy="1997896"/>
              </a:xfrm>
              <a:custGeom>
                <a:avLst/>
                <a:gdLst>
                  <a:gd name="connsiteX0" fmla="*/ 1784937 w 2397257"/>
                  <a:gd name="connsiteY0" fmla="*/ 2369162 h 2370204"/>
                  <a:gd name="connsiteX1" fmla="*/ 1785458 w 2397257"/>
                  <a:gd name="connsiteY1" fmla="*/ 2369683 h 2370204"/>
                  <a:gd name="connsiteX2" fmla="*/ 1784937 w 2397257"/>
                  <a:gd name="connsiteY2" fmla="*/ 2370204 h 2370204"/>
                  <a:gd name="connsiteX3" fmla="*/ 1784416 w 2397257"/>
                  <a:gd name="connsiteY3" fmla="*/ 2369683 h 2370204"/>
                  <a:gd name="connsiteX4" fmla="*/ 1784937 w 2397257"/>
                  <a:gd name="connsiteY4" fmla="*/ 2369162 h 2370204"/>
                  <a:gd name="connsiteX5" fmla="*/ 1202790 w 2397257"/>
                  <a:gd name="connsiteY5" fmla="*/ 2360839 h 2370204"/>
                  <a:gd name="connsiteX6" fmla="*/ 1204871 w 2397257"/>
                  <a:gd name="connsiteY6" fmla="*/ 2362400 h 2370204"/>
                  <a:gd name="connsiteX7" fmla="*/ 1202790 w 2397257"/>
                  <a:gd name="connsiteY7" fmla="*/ 2363961 h 2370204"/>
                  <a:gd name="connsiteX8" fmla="*/ 1200709 w 2397257"/>
                  <a:gd name="connsiteY8" fmla="*/ 2362400 h 2370204"/>
                  <a:gd name="connsiteX9" fmla="*/ 1202790 w 2397257"/>
                  <a:gd name="connsiteY9" fmla="*/ 2360839 h 2370204"/>
                  <a:gd name="connsiteX10" fmla="*/ 1269901 w 2397257"/>
                  <a:gd name="connsiteY10" fmla="*/ 2358758 h 2370204"/>
                  <a:gd name="connsiteX11" fmla="*/ 1272503 w 2397257"/>
                  <a:gd name="connsiteY11" fmla="*/ 2359799 h 2370204"/>
                  <a:gd name="connsiteX12" fmla="*/ 1269901 w 2397257"/>
                  <a:gd name="connsiteY12" fmla="*/ 2360840 h 2370204"/>
                  <a:gd name="connsiteX13" fmla="*/ 1267299 w 2397257"/>
                  <a:gd name="connsiteY13" fmla="*/ 2359799 h 2370204"/>
                  <a:gd name="connsiteX14" fmla="*/ 1269901 w 2397257"/>
                  <a:gd name="connsiteY14" fmla="*/ 2358758 h 2370204"/>
                  <a:gd name="connsiteX15" fmla="*/ 1135679 w 2397257"/>
                  <a:gd name="connsiteY15" fmla="*/ 2358758 h 2370204"/>
                  <a:gd name="connsiteX16" fmla="*/ 1138280 w 2397257"/>
                  <a:gd name="connsiteY16" fmla="*/ 2359799 h 2370204"/>
                  <a:gd name="connsiteX17" fmla="*/ 1135679 w 2397257"/>
                  <a:gd name="connsiteY17" fmla="*/ 2360840 h 2370204"/>
                  <a:gd name="connsiteX18" fmla="*/ 1133078 w 2397257"/>
                  <a:gd name="connsiteY18" fmla="*/ 2359799 h 2370204"/>
                  <a:gd name="connsiteX19" fmla="*/ 1135679 w 2397257"/>
                  <a:gd name="connsiteY19" fmla="*/ 2358758 h 2370204"/>
                  <a:gd name="connsiteX20" fmla="*/ 1337532 w 2397257"/>
                  <a:gd name="connsiteY20" fmla="*/ 2353555 h 2370204"/>
                  <a:gd name="connsiteX21" fmla="*/ 1339093 w 2397257"/>
                  <a:gd name="connsiteY21" fmla="*/ 2355116 h 2370204"/>
                  <a:gd name="connsiteX22" fmla="*/ 1337532 w 2397257"/>
                  <a:gd name="connsiteY22" fmla="*/ 2356677 h 2370204"/>
                  <a:gd name="connsiteX23" fmla="*/ 1335971 w 2397257"/>
                  <a:gd name="connsiteY23" fmla="*/ 2355116 h 2370204"/>
                  <a:gd name="connsiteX24" fmla="*/ 1337532 w 2397257"/>
                  <a:gd name="connsiteY24" fmla="*/ 2353555 h 2370204"/>
                  <a:gd name="connsiteX25" fmla="*/ 1661120 w 2397257"/>
                  <a:gd name="connsiteY25" fmla="*/ 2344191 h 2370204"/>
                  <a:gd name="connsiteX26" fmla="*/ 1661641 w 2397257"/>
                  <a:gd name="connsiteY26" fmla="*/ 2344712 h 2370204"/>
                  <a:gd name="connsiteX27" fmla="*/ 1661120 w 2397257"/>
                  <a:gd name="connsiteY27" fmla="*/ 2345233 h 2370204"/>
                  <a:gd name="connsiteX28" fmla="*/ 1660599 w 2397257"/>
                  <a:gd name="connsiteY28" fmla="*/ 2344712 h 2370204"/>
                  <a:gd name="connsiteX29" fmla="*/ 1661120 w 2397257"/>
                  <a:gd name="connsiteY29" fmla="*/ 2344191 h 2370204"/>
                  <a:gd name="connsiteX30" fmla="*/ 1402041 w 2397257"/>
                  <a:gd name="connsiteY30" fmla="*/ 2341069 h 2370204"/>
                  <a:gd name="connsiteX31" fmla="*/ 1403602 w 2397257"/>
                  <a:gd name="connsiteY31" fmla="*/ 2342630 h 2370204"/>
                  <a:gd name="connsiteX32" fmla="*/ 1402041 w 2397257"/>
                  <a:gd name="connsiteY32" fmla="*/ 2344191 h 2370204"/>
                  <a:gd name="connsiteX33" fmla="*/ 1400480 w 2397257"/>
                  <a:gd name="connsiteY33" fmla="*/ 2342630 h 2370204"/>
                  <a:gd name="connsiteX34" fmla="*/ 1402041 w 2397257"/>
                  <a:gd name="connsiteY34" fmla="*/ 2341069 h 2370204"/>
                  <a:gd name="connsiteX35" fmla="*/ 1844244 w 2397257"/>
                  <a:gd name="connsiteY35" fmla="*/ 2336907 h 2370204"/>
                  <a:gd name="connsiteX36" fmla="*/ 1844765 w 2397257"/>
                  <a:gd name="connsiteY36" fmla="*/ 2337428 h 2370204"/>
                  <a:gd name="connsiteX37" fmla="*/ 1844244 w 2397257"/>
                  <a:gd name="connsiteY37" fmla="*/ 2337949 h 2370204"/>
                  <a:gd name="connsiteX38" fmla="*/ 1843723 w 2397257"/>
                  <a:gd name="connsiteY38" fmla="*/ 2337428 h 2370204"/>
                  <a:gd name="connsiteX39" fmla="*/ 1844244 w 2397257"/>
                  <a:gd name="connsiteY39" fmla="*/ 2336907 h 2370204"/>
                  <a:gd name="connsiteX40" fmla="*/ 1468632 w 2397257"/>
                  <a:gd name="connsiteY40" fmla="*/ 2328583 h 2370204"/>
                  <a:gd name="connsiteX41" fmla="*/ 1470193 w 2397257"/>
                  <a:gd name="connsiteY41" fmla="*/ 2330144 h 2370204"/>
                  <a:gd name="connsiteX42" fmla="*/ 1468632 w 2397257"/>
                  <a:gd name="connsiteY42" fmla="*/ 2331705 h 2370204"/>
                  <a:gd name="connsiteX43" fmla="*/ 1467071 w 2397257"/>
                  <a:gd name="connsiteY43" fmla="*/ 2330144 h 2370204"/>
                  <a:gd name="connsiteX44" fmla="*/ 1468632 w 2397257"/>
                  <a:gd name="connsiteY44" fmla="*/ 2328583 h 2370204"/>
                  <a:gd name="connsiteX45" fmla="*/ 1722509 w 2397257"/>
                  <a:gd name="connsiteY45" fmla="*/ 2317139 h 2370204"/>
                  <a:gd name="connsiteX46" fmla="*/ 1723030 w 2397257"/>
                  <a:gd name="connsiteY46" fmla="*/ 2317660 h 2370204"/>
                  <a:gd name="connsiteX47" fmla="*/ 1722509 w 2397257"/>
                  <a:gd name="connsiteY47" fmla="*/ 2318181 h 2370204"/>
                  <a:gd name="connsiteX48" fmla="*/ 1721988 w 2397257"/>
                  <a:gd name="connsiteY48" fmla="*/ 2317660 h 2370204"/>
                  <a:gd name="connsiteX49" fmla="*/ 1722509 w 2397257"/>
                  <a:gd name="connsiteY49" fmla="*/ 2317139 h 2370204"/>
                  <a:gd name="connsiteX50" fmla="*/ 1533141 w 2397257"/>
                  <a:gd name="connsiteY50" fmla="*/ 2308815 h 2370204"/>
                  <a:gd name="connsiteX51" fmla="*/ 1534702 w 2397257"/>
                  <a:gd name="connsiteY51" fmla="*/ 2310376 h 2370204"/>
                  <a:gd name="connsiteX52" fmla="*/ 1533141 w 2397257"/>
                  <a:gd name="connsiteY52" fmla="*/ 2311937 h 2370204"/>
                  <a:gd name="connsiteX53" fmla="*/ 1531580 w 2397257"/>
                  <a:gd name="connsiteY53" fmla="*/ 2310376 h 2370204"/>
                  <a:gd name="connsiteX54" fmla="*/ 1533141 w 2397257"/>
                  <a:gd name="connsiteY54" fmla="*/ 2308815 h 2370204"/>
                  <a:gd name="connsiteX55" fmla="*/ 1596090 w 2397257"/>
                  <a:gd name="connsiteY55" fmla="*/ 2286965 h 2370204"/>
                  <a:gd name="connsiteX56" fmla="*/ 1598171 w 2397257"/>
                  <a:gd name="connsiteY56" fmla="*/ 2289566 h 2370204"/>
                  <a:gd name="connsiteX57" fmla="*/ 1596090 w 2397257"/>
                  <a:gd name="connsiteY57" fmla="*/ 2292167 h 2370204"/>
                  <a:gd name="connsiteX58" fmla="*/ 1594009 w 2397257"/>
                  <a:gd name="connsiteY58" fmla="*/ 2289566 h 2370204"/>
                  <a:gd name="connsiteX59" fmla="*/ 1596090 w 2397257"/>
                  <a:gd name="connsiteY59" fmla="*/ 2286965 h 2370204"/>
                  <a:gd name="connsiteX60" fmla="*/ 1202791 w 2397257"/>
                  <a:gd name="connsiteY60" fmla="*/ 2281763 h 2370204"/>
                  <a:gd name="connsiteX61" fmla="*/ 1207994 w 2397257"/>
                  <a:gd name="connsiteY61" fmla="*/ 2286966 h 2370204"/>
                  <a:gd name="connsiteX62" fmla="*/ 1202791 w 2397257"/>
                  <a:gd name="connsiteY62" fmla="*/ 2292169 h 2370204"/>
                  <a:gd name="connsiteX63" fmla="*/ 1197588 w 2397257"/>
                  <a:gd name="connsiteY63" fmla="*/ 2286966 h 2370204"/>
                  <a:gd name="connsiteX64" fmla="*/ 1202791 w 2397257"/>
                  <a:gd name="connsiteY64" fmla="*/ 2281763 h 2370204"/>
                  <a:gd name="connsiteX65" fmla="*/ 1269381 w 2397257"/>
                  <a:gd name="connsiteY65" fmla="*/ 2281762 h 2370204"/>
                  <a:gd name="connsiteX66" fmla="*/ 1274583 w 2397257"/>
                  <a:gd name="connsiteY66" fmla="*/ 2285404 h 2370204"/>
                  <a:gd name="connsiteX67" fmla="*/ 1269381 w 2397257"/>
                  <a:gd name="connsiteY67" fmla="*/ 2289046 h 2370204"/>
                  <a:gd name="connsiteX68" fmla="*/ 1264178 w 2397257"/>
                  <a:gd name="connsiteY68" fmla="*/ 2285404 h 2370204"/>
                  <a:gd name="connsiteX69" fmla="*/ 1269381 w 2397257"/>
                  <a:gd name="connsiteY69" fmla="*/ 2281762 h 2370204"/>
                  <a:gd name="connsiteX70" fmla="*/ 1135160 w 2397257"/>
                  <a:gd name="connsiteY70" fmla="*/ 2279682 h 2370204"/>
                  <a:gd name="connsiteX71" fmla="*/ 1141403 w 2397257"/>
                  <a:gd name="connsiteY71" fmla="*/ 2285925 h 2370204"/>
                  <a:gd name="connsiteX72" fmla="*/ 1135160 w 2397257"/>
                  <a:gd name="connsiteY72" fmla="*/ 2292168 h 2370204"/>
                  <a:gd name="connsiteX73" fmla="*/ 1128917 w 2397257"/>
                  <a:gd name="connsiteY73" fmla="*/ 2285925 h 2370204"/>
                  <a:gd name="connsiteX74" fmla="*/ 1135160 w 2397257"/>
                  <a:gd name="connsiteY74" fmla="*/ 2279682 h 2370204"/>
                  <a:gd name="connsiteX75" fmla="*/ 1067529 w 2397257"/>
                  <a:gd name="connsiteY75" fmla="*/ 2274480 h 2370204"/>
                  <a:gd name="connsiteX76" fmla="*/ 1073772 w 2397257"/>
                  <a:gd name="connsiteY76" fmla="*/ 2279683 h 2370204"/>
                  <a:gd name="connsiteX77" fmla="*/ 1067529 w 2397257"/>
                  <a:gd name="connsiteY77" fmla="*/ 2284886 h 2370204"/>
                  <a:gd name="connsiteX78" fmla="*/ 1061286 w 2397257"/>
                  <a:gd name="connsiteY78" fmla="*/ 2279683 h 2370204"/>
                  <a:gd name="connsiteX79" fmla="*/ 1067529 w 2397257"/>
                  <a:gd name="connsiteY79" fmla="*/ 2274480 h 2370204"/>
                  <a:gd name="connsiteX80" fmla="*/ 1336491 w 2397257"/>
                  <a:gd name="connsiteY80" fmla="*/ 2274479 h 2370204"/>
                  <a:gd name="connsiteX81" fmla="*/ 1339092 w 2397257"/>
                  <a:gd name="connsiteY81" fmla="*/ 2278121 h 2370204"/>
                  <a:gd name="connsiteX82" fmla="*/ 1336491 w 2397257"/>
                  <a:gd name="connsiteY82" fmla="*/ 2281763 h 2370204"/>
                  <a:gd name="connsiteX83" fmla="*/ 1333890 w 2397257"/>
                  <a:gd name="connsiteY83" fmla="*/ 2278121 h 2370204"/>
                  <a:gd name="connsiteX84" fmla="*/ 1336491 w 2397257"/>
                  <a:gd name="connsiteY84" fmla="*/ 2274479 h 2370204"/>
                  <a:gd name="connsiteX85" fmla="*/ 1403081 w 2397257"/>
                  <a:gd name="connsiteY85" fmla="*/ 2265115 h 2370204"/>
                  <a:gd name="connsiteX86" fmla="*/ 1405682 w 2397257"/>
                  <a:gd name="connsiteY86" fmla="*/ 2267196 h 2370204"/>
                  <a:gd name="connsiteX87" fmla="*/ 1403081 w 2397257"/>
                  <a:gd name="connsiteY87" fmla="*/ 2269277 h 2370204"/>
                  <a:gd name="connsiteX88" fmla="*/ 1400480 w 2397257"/>
                  <a:gd name="connsiteY88" fmla="*/ 2267196 h 2370204"/>
                  <a:gd name="connsiteX89" fmla="*/ 1403081 w 2397257"/>
                  <a:gd name="connsiteY89" fmla="*/ 2265115 h 2370204"/>
                  <a:gd name="connsiteX90" fmla="*/ 1002499 w 2397257"/>
                  <a:gd name="connsiteY90" fmla="*/ 2261994 h 2370204"/>
                  <a:gd name="connsiteX91" fmla="*/ 1007181 w 2397257"/>
                  <a:gd name="connsiteY91" fmla="*/ 2268237 h 2370204"/>
                  <a:gd name="connsiteX92" fmla="*/ 1002499 w 2397257"/>
                  <a:gd name="connsiteY92" fmla="*/ 2274480 h 2370204"/>
                  <a:gd name="connsiteX93" fmla="*/ 997817 w 2397257"/>
                  <a:gd name="connsiteY93" fmla="*/ 2268237 h 2370204"/>
                  <a:gd name="connsiteX94" fmla="*/ 1002499 w 2397257"/>
                  <a:gd name="connsiteY94" fmla="*/ 2261994 h 2370204"/>
                  <a:gd name="connsiteX95" fmla="*/ 1955575 w 2397257"/>
                  <a:gd name="connsiteY95" fmla="*/ 2261993 h 2370204"/>
                  <a:gd name="connsiteX96" fmla="*/ 1956096 w 2397257"/>
                  <a:gd name="connsiteY96" fmla="*/ 2262514 h 2370204"/>
                  <a:gd name="connsiteX97" fmla="*/ 1955575 w 2397257"/>
                  <a:gd name="connsiteY97" fmla="*/ 2263035 h 2370204"/>
                  <a:gd name="connsiteX98" fmla="*/ 1955054 w 2397257"/>
                  <a:gd name="connsiteY98" fmla="*/ 2262514 h 2370204"/>
                  <a:gd name="connsiteX99" fmla="*/ 1955575 w 2397257"/>
                  <a:gd name="connsiteY99" fmla="*/ 2261993 h 2370204"/>
                  <a:gd name="connsiteX100" fmla="*/ 1659039 w 2397257"/>
                  <a:gd name="connsiteY100" fmla="*/ 2261993 h 2370204"/>
                  <a:gd name="connsiteX101" fmla="*/ 1660600 w 2397257"/>
                  <a:gd name="connsiteY101" fmla="*/ 2263554 h 2370204"/>
                  <a:gd name="connsiteX102" fmla="*/ 1659039 w 2397257"/>
                  <a:gd name="connsiteY102" fmla="*/ 2265115 h 2370204"/>
                  <a:gd name="connsiteX103" fmla="*/ 1657478 w 2397257"/>
                  <a:gd name="connsiteY103" fmla="*/ 2263554 h 2370204"/>
                  <a:gd name="connsiteX104" fmla="*/ 1659039 w 2397257"/>
                  <a:gd name="connsiteY104" fmla="*/ 2261993 h 2370204"/>
                  <a:gd name="connsiteX105" fmla="*/ 1467591 w 2397257"/>
                  <a:gd name="connsiteY105" fmla="*/ 2249508 h 2370204"/>
                  <a:gd name="connsiteX106" fmla="*/ 1470192 w 2397257"/>
                  <a:gd name="connsiteY106" fmla="*/ 2252109 h 2370204"/>
                  <a:gd name="connsiteX107" fmla="*/ 1467591 w 2397257"/>
                  <a:gd name="connsiteY107" fmla="*/ 2254710 h 2370204"/>
                  <a:gd name="connsiteX108" fmla="*/ 1464990 w 2397257"/>
                  <a:gd name="connsiteY108" fmla="*/ 2252109 h 2370204"/>
                  <a:gd name="connsiteX109" fmla="*/ 1467591 w 2397257"/>
                  <a:gd name="connsiteY109" fmla="*/ 2249508 h 2370204"/>
                  <a:gd name="connsiteX110" fmla="*/ 935389 w 2397257"/>
                  <a:gd name="connsiteY110" fmla="*/ 2249508 h 2370204"/>
                  <a:gd name="connsiteX111" fmla="*/ 940592 w 2397257"/>
                  <a:gd name="connsiteY111" fmla="*/ 2254711 h 2370204"/>
                  <a:gd name="connsiteX112" fmla="*/ 935389 w 2397257"/>
                  <a:gd name="connsiteY112" fmla="*/ 2259914 h 2370204"/>
                  <a:gd name="connsiteX113" fmla="*/ 930186 w 2397257"/>
                  <a:gd name="connsiteY113" fmla="*/ 2254711 h 2370204"/>
                  <a:gd name="connsiteX114" fmla="*/ 935389 w 2397257"/>
                  <a:gd name="connsiteY114" fmla="*/ 2249508 h 2370204"/>
                  <a:gd name="connsiteX115" fmla="*/ 1719906 w 2397257"/>
                  <a:gd name="connsiteY115" fmla="*/ 2232860 h 2370204"/>
                  <a:gd name="connsiteX116" fmla="*/ 1721987 w 2397257"/>
                  <a:gd name="connsiteY116" fmla="*/ 2233901 h 2370204"/>
                  <a:gd name="connsiteX117" fmla="*/ 1719906 w 2397257"/>
                  <a:gd name="connsiteY117" fmla="*/ 2234942 h 2370204"/>
                  <a:gd name="connsiteX118" fmla="*/ 1717825 w 2397257"/>
                  <a:gd name="connsiteY118" fmla="*/ 2233901 h 2370204"/>
                  <a:gd name="connsiteX119" fmla="*/ 1719906 w 2397257"/>
                  <a:gd name="connsiteY119" fmla="*/ 2232860 h 2370204"/>
                  <a:gd name="connsiteX120" fmla="*/ 872960 w 2397257"/>
                  <a:gd name="connsiteY120" fmla="*/ 2229739 h 2370204"/>
                  <a:gd name="connsiteX121" fmla="*/ 879203 w 2397257"/>
                  <a:gd name="connsiteY121" fmla="*/ 2235982 h 2370204"/>
                  <a:gd name="connsiteX122" fmla="*/ 872960 w 2397257"/>
                  <a:gd name="connsiteY122" fmla="*/ 2242225 h 2370204"/>
                  <a:gd name="connsiteX123" fmla="*/ 866717 w 2397257"/>
                  <a:gd name="connsiteY123" fmla="*/ 2235982 h 2370204"/>
                  <a:gd name="connsiteX124" fmla="*/ 872960 w 2397257"/>
                  <a:gd name="connsiteY124" fmla="*/ 2229739 h 2370204"/>
                  <a:gd name="connsiteX125" fmla="*/ 1531581 w 2397257"/>
                  <a:gd name="connsiteY125" fmla="*/ 2227658 h 2370204"/>
                  <a:gd name="connsiteX126" fmla="*/ 1536783 w 2397257"/>
                  <a:gd name="connsiteY126" fmla="*/ 2232340 h 2370204"/>
                  <a:gd name="connsiteX127" fmla="*/ 1531581 w 2397257"/>
                  <a:gd name="connsiteY127" fmla="*/ 2237022 h 2370204"/>
                  <a:gd name="connsiteX128" fmla="*/ 1526378 w 2397257"/>
                  <a:gd name="connsiteY128" fmla="*/ 2232340 h 2370204"/>
                  <a:gd name="connsiteX129" fmla="*/ 1531581 w 2397257"/>
                  <a:gd name="connsiteY129" fmla="*/ 2227658 h 2370204"/>
                  <a:gd name="connsiteX130" fmla="*/ 2008119 w 2397257"/>
                  <a:gd name="connsiteY130" fmla="*/ 2220374 h 2370204"/>
                  <a:gd name="connsiteX131" fmla="*/ 2009160 w 2397257"/>
                  <a:gd name="connsiteY131" fmla="*/ 2221415 h 2370204"/>
                  <a:gd name="connsiteX132" fmla="*/ 2008119 w 2397257"/>
                  <a:gd name="connsiteY132" fmla="*/ 2222456 h 2370204"/>
                  <a:gd name="connsiteX133" fmla="*/ 2007078 w 2397257"/>
                  <a:gd name="connsiteY133" fmla="*/ 2221415 h 2370204"/>
                  <a:gd name="connsiteX134" fmla="*/ 2008119 w 2397257"/>
                  <a:gd name="connsiteY134" fmla="*/ 2220374 h 2370204"/>
                  <a:gd name="connsiteX135" fmla="*/ 1201750 w 2397257"/>
                  <a:gd name="connsiteY135" fmla="*/ 2205809 h 2370204"/>
                  <a:gd name="connsiteX136" fmla="*/ 1207993 w 2397257"/>
                  <a:gd name="connsiteY136" fmla="*/ 2213093 h 2370204"/>
                  <a:gd name="connsiteX137" fmla="*/ 1201750 w 2397257"/>
                  <a:gd name="connsiteY137" fmla="*/ 2220377 h 2370204"/>
                  <a:gd name="connsiteX138" fmla="*/ 1195507 w 2397257"/>
                  <a:gd name="connsiteY138" fmla="*/ 2213093 h 2370204"/>
                  <a:gd name="connsiteX139" fmla="*/ 1201750 w 2397257"/>
                  <a:gd name="connsiteY139" fmla="*/ 2205809 h 2370204"/>
                  <a:gd name="connsiteX140" fmla="*/ 808450 w 2397257"/>
                  <a:gd name="connsiteY140" fmla="*/ 2205809 h 2370204"/>
                  <a:gd name="connsiteX141" fmla="*/ 814693 w 2397257"/>
                  <a:gd name="connsiteY141" fmla="*/ 2211532 h 2370204"/>
                  <a:gd name="connsiteX142" fmla="*/ 808450 w 2397257"/>
                  <a:gd name="connsiteY142" fmla="*/ 2217255 h 2370204"/>
                  <a:gd name="connsiteX143" fmla="*/ 802207 w 2397257"/>
                  <a:gd name="connsiteY143" fmla="*/ 2211532 h 2370204"/>
                  <a:gd name="connsiteX144" fmla="*/ 808450 w 2397257"/>
                  <a:gd name="connsiteY144" fmla="*/ 2205809 h 2370204"/>
                  <a:gd name="connsiteX145" fmla="*/ 1594529 w 2397257"/>
                  <a:gd name="connsiteY145" fmla="*/ 2205808 h 2370204"/>
                  <a:gd name="connsiteX146" fmla="*/ 1598171 w 2397257"/>
                  <a:gd name="connsiteY146" fmla="*/ 2209450 h 2370204"/>
                  <a:gd name="connsiteX147" fmla="*/ 1594529 w 2397257"/>
                  <a:gd name="connsiteY147" fmla="*/ 2213092 h 2370204"/>
                  <a:gd name="connsiteX148" fmla="*/ 1590887 w 2397257"/>
                  <a:gd name="connsiteY148" fmla="*/ 2209450 h 2370204"/>
                  <a:gd name="connsiteX149" fmla="*/ 1594529 w 2397257"/>
                  <a:gd name="connsiteY149" fmla="*/ 2205808 h 2370204"/>
                  <a:gd name="connsiteX150" fmla="*/ 1268341 w 2397257"/>
                  <a:gd name="connsiteY150" fmla="*/ 2202687 h 2370204"/>
                  <a:gd name="connsiteX151" fmla="*/ 1274584 w 2397257"/>
                  <a:gd name="connsiteY151" fmla="*/ 2209971 h 2370204"/>
                  <a:gd name="connsiteX152" fmla="*/ 1268341 w 2397257"/>
                  <a:gd name="connsiteY152" fmla="*/ 2217255 h 2370204"/>
                  <a:gd name="connsiteX153" fmla="*/ 1262098 w 2397257"/>
                  <a:gd name="connsiteY153" fmla="*/ 2209971 h 2370204"/>
                  <a:gd name="connsiteX154" fmla="*/ 1268341 w 2397257"/>
                  <a:gd name="connsiteY154" fmla="*/ 2202687 h 2370204"/>
                  <a:gd name="connsiteX155" fmla="*/ 1134639 w 2397257"/>
                  <a:gd name="connsiteY155" fmla="*/ 2202687 h 2370204"/>
                  <a:gd name="connsiteX156" fmla="*/ 1143483 w 2397257"/>
                  <a:gd name="connsiteY156" fmla="*/ 2209971 h 2370204"/>
                  <a:gd name="connsiteX157" fmla="*/ 1134639 w 2397257"/>
                  <a:gd name="connsiteY157" fmla="*/ 2217255 h 2370204"/>
                  <a:gd name="connsiteX158" fmla="*/ 1125795 w 2397257"/>
                  <a:gd name="connsiteY158" fmla="*/ 2209971 h 2370204"/>
                  <a:gd name="connsiteX159" fmla="*/ 1134639 w 2397257"/>
                  <a:gd name="connsiteY159" fmla="*/ 2202687 h 2370204"/>
                  <a:gd name="connsiteX160" fmla="*/ 1778173 w 2397257"/>
                  <a:gd name="connsiteY160" fmla="*/ 2200605 h 2370204"/>
                  <a:gd name="connsiteX161" fmla="*/ 1779214 w 2397257"/>
                  <a:gd name="connsiteY161" fmla="*/ 2201646 h 2370204"/>
                  <a:gd name="connsiteX162" fmla="*/ 1778173 w 2397257"/>
                  <a:gd name="connsiteY162" fmla="*/ 2202687 h 2370204"/>
                  <a:gd name="connsiteX163" fmla="*/ 1777132 w 2397257"/>
                  <a:gd name="connsiteY163" fmla="*/ 2201646 h 2370204"/>
                  <a:gd name="connsiteX164" fmla="*/ 1778173 w 2397257"/>
                  <a:gd name="connsiteY164" fmla="*/ 2200605 h 2370204"/>
                  <a:gd name="connsiteX165" fmla="*/ 1334931 w 2397257"/>
                  <a:gd name="connsiteY165" fmla="*/ 2197485 h 2370204"/>
                  <a:gd name="connsiteX166" fmla="*/ 1341174 w 2397257"/>
                  <a:gd name="connsiteY166" fmla="*/ 2202688 h 2370204"/>
                  <a:gd name="connsiteX167" fmla="*/ 1334931 w 2397257"/>
                  <a:gd name="connsiteY167" fmla="*/ 2207891 h 2370204"/>
                  <a:gd name="connsiteX168" fmla="*/ 1328688 w 2397257"/>
                  <a:gd name="connsiteY168" fmla="*/ 2202688 h 2370204"/>
                  <a:gd name="connsiteX169" fmla="*/ 1334931 w 2397257"/>
                  <a:gd name="connsiteY169" fmla="*/ 2197485 h 2370204"/>
                  <a:gd name="connsiteX170" fmla="*/ 1068049 w 2397257"/>
                  <a:gd name="connsiteY170" fmla="*/ 2195404 h 2370204"/>
                  <a:gd name="connsiteX171" fmla="*/ 1076893 w 2397257"/>
                  <a:gd name="connsiteY171" fmla="*/ 2202688 h 2370204"/>
                  <a:gd name="connsiteX172" fmla="*/ 1068049 w 2397257"/>
                  <a:gd name="connsiteY172" fmla="*/ 2209972 h 2370204"/>
                  <a:gd name="connsiteX173" fmla="*/ 1059205 w 2397257"/>
                  <a:gd name="connsiteY173" fmla="*/ 2202688 h 2370204"/>
                  <a:gd name="connsiteX174" fmla="*/ 1068049 w 2397257"/>
                  <a:gd name="connsiteY174" fmla="*/ 2195404 h 2370204"/>
                  <a:gd name="connsiteX175" fmla="*/ 1401522 w 2397257"/>
                  <a:gd name="connsiteY175" fmla="*/ 2184999 h 2370204"/>
                  <a:gd name="connsiteX176" fmla="*/ 1407765 w 2397257"/>
                  <a:gd name="connsiteY176" fmla="*/ 2191242 h 2370204"/>
                  <a:gd name="connsiteX177" fmla="*/ 1401522 w 2397257"/>
                  <a:gd name="connsiteY177" fmla="*/ 2197485 h 2370204"/>
                  <a:gd name="connsiteX178" fmla="*/ 1395279 w 2397257"/>
                  <a:gd name="connsiteY178" fmla="*/ 2191242 h 2370204"/>
                  <a:gd name="connsiteX179" fmla="*/ 1401522 w 2397257"/>
                  <a:gd name="connsiteY179" fmla="*/ 2184999 h 2370204"/>
                  <a:gd name="connsiteX180" fmla="*/ 1002499 w 2397257"/>
                  <a:gd name="connsiteY180" fmla="*/ 2184999 h 2370204"/>
                  <a:gd name="connsiteX181" fmla="*/ 1010303 w 2397257"/>
                  <a:gd name="connsiteY181" fmla="*/ 2192803 h 2370204"/>
                  <a:gd name="connsiteX182" fmla="*/ 1002499 w 2397257"/>
                  <a:gd name="connsiteY182" fmla="*/ 2200607 h 2370204"/>
                  <a:gd name="connsiteX183" fmla="*/ 994695 w 2397257"/>
                  <a:gd name="connsiteY183" fmla="*/ 2192803 h 2370204"/>
                  <a:gd name="connsiteX184" fmla="*/ 1002499 w 2397257"/>
                  <a:gd name="connsiteY184" fmla="*/ 2184999 h 2370204"/>
                  <a:gd name="connsiteX185" fmla="*/ 747582 w 2397257"/>
                  <a:gd name="connsiteY185" fmla="*/ 2180836 h 2370204"/>
                  <a:gd name="connsiteX186" fmla="*/ 752264 w 2397257"/>
                  <a:gd name="connsiteY186" fmla="*/ 2185518 h 2370204"/>
                  <a:gd name="connsiteX187" fmla="*/ 747582 w 2397257"/>
                  <a:gd name="connsiteY187" fmla="*/ 2190200 h 2370204"/>
                  <a:gd name="connsiteX188" fmla="*/ 742900 w 2397257"/>
                  <a:gd name="connsiteY188" fmla="*/ 2185518 h 2370204"/>
                  <a:gd name="connsiteX189" fmla="*/ 747582 w 2397257"/>
                  <a:gd name="connsiteY189" fmla="*/ 2180836 h 2370204"/>
                  <a:gd name="connsiteX190" fmla="*/ 1656958 w 2397257"/>
                  <a:gd name="connsiteY190" fmla="*/ 2177715 h 2370204"/>
                  <a:gd name="connsiteX191" fmla="*/ 1660600 w 2397257"/>
                  <a:gd name="connsiteY191" fmla="*/ 2181357 h 2370204"/>
                  <a:gd name="connsiteX192" fmla="*/ 1656958 w 2397257"/>
                  <a:gd name="connsiteY192" fmla="*/ 2184999 h 2370204"/>
                  <a:gd name="connsiteX193" fmla="*/ 1653316 w 2397257"/>
                  <a:gd name="connsiteY193" fmla="*/ 2181357 h 2370204"/>
                  <a:gd name="connsiteX194" fmla="*/ 1656958 w 2397257"/>
                  <a:gd name="connsiteY194" fmla="*/ 2177715 h 2370204"/>
                  <a:gd name="connsiteX195" fmla="*/ 935389 w 2397257"/>
                  <a:gd name="connsiteY195" fmla="*/ 2170432 h 2370204"/>
                  <a:gd name="connsiteX196" fmla="*/ 942673 w 2397257"/>
                  <a:gd name="connsiteY196" fmla="*/ 2176675 h 2370204"/>
                  <a:gd name="connsiteX197" fmla="*/ 935389 w 2397257"/>
                  <a:gd name="connsiteY197" fmla="*/ 2182918 h 2370204"/>
                  <a:gd name="connsiteX198" fmla="*/ 928105 w 2397257"/>
                  <a:gd name="connsiteY198" fmla="*/ 2176675 h 2370204"/>
                  <a:gd name="connsiteX199" fmla="*/ 935389 w 2397257"/>
                  <a:gd name="connsiteY199" fmla="*/ 2170432 h 2370204"/>
                  <a:gd name="connsiteX200" fmla="*/ 1466031 w 2397257"/>
                  <a:gd name="connsiteY200" fmla="*/ 2168351 h 2370204"/>
                  <a:gd name="connsiteX201" fmla="*/ 1472274 w 2397257"/>
                  <a:gd name="connsiteY201" fmla="*/ 2174594 h 2370204"/>
                  <a:gd name="connsiteX202" fmla="*/ 1466031 w 2397257"/>
                  <a:gd name="connsiteY202" fmla="*/ 2180837 h 2370204"/>
                  <a:gd name="connsiteX203" fmla="*/ 1459788 w 2397257"/>
                  <a:gd name="connsiteY203" fmla="*/ 2174594 h 2370204"/>
                  <a:gd name="connsiteX204" fmla="*/ 1466031 w 2397257"/>
                  <a:gd name="connsiteY204" fmla="*/ 2168351 h 2370204"/>
                  <a:gd name="connsiteX205" fmla="*/ 1834879 w 2397257"/>
                  <a:gd name="connsiteY205" fmla="*/ 2163148 h 2370204"/>
                  <a:gd name="connsiteX206" fmla="*/ 1836440 w 2397257"/>
                  <a:gd name="connsiteY206" fmla="*/ 2164189 h 2370204"/>
                  <a:gd name="connsiteX207" fmla="*/ 1834879 w 2397257"/>
                  <a:gd name="connsiteY207" fmla="*/ 2165230 h 2370204"/>
                  <a:gd name="connsiteX208" fmla="*/ 1833318 w 2397257"/>
                  <a:gd name="connsiteY208" fmla="*/ 2164189 h 2370204"/>
                  <a:gd name="connsiteX209" fmla="*/ 1834879 w 2397257"/>
                  <a:gd name="connsiteY209" fmla="*/ 2163148 h 2370204"/>
                  <a:gd name="connsiteX210" fmla="*/ 687235 w 2397257"/>
                  <a:gd name="connsiteY210" fmla="*/ 2150663 h 2370204"/>
                  <a:gd name="connsiteX211" fmla="*/ 690877 w 2397257"/>
                  <a:gd name="connsiteY211" fmla="*/ 2154305 h 2370204"/>
                  <a:gd name="connsiteX212" fmla="*/ 687235 w 2397257"/>
                  <a:gd name="connsiteY212" fmla="*/ 2157947 h 2370204"/>
                  <a:gd name="connsiteX213" fmla="*/ 683593 w 2397257"/>
                  <a:gd name="connsiteY213" fmla="*/ 2154305 h 2370204"/>
                  <a:gd name="connsiteX214" fmla="*/ 687235 w 2397257"/>
                  <a:gd name="connsiteY214" fmla="*/ 2150663 h 2370204"/>
                  <a:gd name="connsiteX215" fmla="*/ 872960 w 2397257"/>
                  <a:gd name="connsiteY215" fmla="*/ 2148582 h 2370204"/>
                  <a:gd name="connsiteX216" fmla="*/ 879203 w 2397257"/>
                  <a:gd name="connsiteY216" fmla="*/ 2155866 h 2370204"/>
                  <a:gd name="connsiteX217" fmla="*/ 872960 w 2397257"/>
                  <a:gd name="connsiteY217" fmla="*/ 2163150 h 2370204"/>
                  <a:gd name="connsiteX218" fmla="*/ 866717 w 2397257"/>
                  <a:gd name="connsiteY218" fmla="*/ 2155866 h 2370204"/>
                  <a:gd name="connsiteX219" fmla="*/ 872960 w 2397257"/>
                  <a:gd name="connsiteY219" fmla="*/ 2148582 h 2370204"/>
                  <a:gd name="connsiteX220" fmla="*/ 1530541 w 2397257"/>
                  <a:gd name="connsiteY220" fmla="*/ 2145461 h 2370204"/>
                  <a:gd name="connsiteX221" fmla="*/ 1538865 w 2397257"/>
                  <a:gd name="connsiteY221" fmla="*/ 2154305 h 2370204"/>
                  <a:gd name="connsiteX222" fmla="*/ 1530541 w 2397257"/>
                  <a:gd name="connsiteY222" fmla="*/ 2163149 h 2370204"/>
                  <a:gd name="connsiteX223" fmla="*/ 1522217 w 2397257"/>
                  <a:gd name="connsiteY223" fmla="*/ 2154305 h 2370204"/>
                  <a:gd name="connsiteX224" fmla="*/ 1530541 w 2397257"/>
                  <a:gd name="connsiteY224" fmla="*/ 2145461 h 2370204"/>
                  <a:gd name="connsiteX225" fmla="*/ 1716265 w 2397257"/>
                  <a:gd name="connsiteY225" fmla="*/ 2145460 h 2370204"/>
                  <a:gd name="connsiteX226" fmla="*/ 1719907 w 2397257"/>
                  <a:gd name="connsiteY226" fmla="*/ 2150662 h 2370204"/>
                  <a:gd name="connsiteX227" fmla="*/ 1716265 w 2397257"/>
                  <a:gd name="connsiteY227" fmla="*/ 2155865 h 2370204"/>
                  <a:gd name="connsiteX228" fmla="*/ 1712623 w 2397257"/>
                  <a:gd name="connsiteY228" fmla="*/ 2150662 h 2370204"/>
                  <a:gd name="connsiteX229" fmla="*/ 1716265 w 2397257"/>
                  <a:gd name="connsiteY229" fmla="*/ 2145460 h 2370204"/>
                  <a:gd name="connsiteX230" fmla="*/ 1201230 w 2397257"/>
                  <a:gd name="connsiteY230" fmla="*/ 2128813 h 2370204"/>
                  <a:gd name="connsiteX231" fmla="*/ 1210074 w 2397257"/>
                  <a:gd name="connsiteY231" fmla="*/ 2137137 h 2370204"/>
                  <a:gd name="connsiteX232" fmla="*/ 1201230 w 2397257"/>
                  <a:gd name="connsiteY232" fmla="*/ 2145461 h 2370204"/>
                  <a:gd name="connsiteX233" fmla="*/ 1192386 w 2397257"/>
                  <a:gd name="connsiteY233" fmla="*/ 2137137 h 2370204"/>
                  <a:gd name="connsiteX234" fmla="*/ 1201230 w 2397257"/>
                  <a:gd name="connsiteY234" fmla="*/ 2128813 h 2370204"/>
                  <a:gd name="connsiteX235" fmla="*/ 1268341 w 2397257"/>
                  <a:gd name="connsiteY235" fmla="*/ 2125692 h 2370204"/>
                  <a:gd name="connsiteX236" fmla="*/ 1276665 w 2397257"/>
                  <a:gd name="connsiteY236" fmla="*/ 2134536 h 2370204"/>
                  <a:gd name="connsiteX237" fmla="*/ 1268341 w 2397257"/>
                  <a:gd name="connsiteY237" fmla="*/ 2143380 h 2370204"/>
                  <a:gd name="connsiteX238" fmla="*/ 1260017 w 2397257"/>
                  <a:gd name="connsiteY238" fmla="*/ 2134536 h 2370204"/>
                  <a:gd name="connsiteX239" fmla="*/ 1268341 w 2397257"/>
                  <a:gd name="connsiteY239" fmla="*/ 2125692 h 2370204"/>
                  <a:gd name="connsiteX240" fmla="*/ 1134639 w 2397257"/>
                  <a:gd name="connsiteY240" fmla="*/ 2125692 h 2370204"/>
                  <a:gd name="connsiteX241" fmla="*/ 1143483 w 2397257"/>
                  <a:gd name="connsiteY241" fmla="*/ 2135577 h 2370204"/>
                  <a:gd name="connsiteX242" fmla="*/ 1134639 w 2397257"/>
                  <a:gd name="connsiteY242" fmla="*/ 2145462 h 2370204"/>
                  <a:gd name="connsiteX243" fmla="*/ 1125795 w 2397257"/>
                  <a:gd name="connsiteY243" fmla="*/ 2135577 h 2370204"/>
                  <a:gd name="connsiteX244" fmla="*/ 1134639 w 2397257"/>
                  <a:gd name="connsiteY244" fmla="*/ 2125692 h 2370204"/>
                  <a:gd name="connsiteX245" fmla="*/ 809491 w 2397257"/>
                  <a:gd name="connsiteY245" fmla="*/ 2123611 h 2370204"/>
                  <a:gd name="connsiteX246" fmla="*/ 816775 w 2397257"/>
                  <a:gd name="connsiteY246" fmla="*/ 2130895 h 2370204"/>
                  <a:gd name="connsiteX247" fmla="*/ 809491 w 2397257"/>
                  <a:gd name="connsiteY247" fmla="*/ 2138179 h 2370204"/>
                  <a:gd name="connsiteX248" fmla="*/ 802207 w 2397257"/>
                  <a:gd name="connsiteY248" fmla="*/ 2130895 h 2370204"/>
                  <a:gd name="connsiteX249" fmla="*/ 809491 w 2397257"/>
                  <a:gd name="connsiteY249" fmla="*/ 2123611 h 2370204"/>
                  <a:gd name="connsiteX250" fmla="*/ 1889504 w 2397257"/>
                  <a:gd name="connsiteY250" fmla="*/ 2123610 h 2370204"/>
                  <a:gd name="connsiteX251" fmla="*/ 1890545 w 2397257"/>
                  <a:gd name="connsiteY251" fmla="*/ 2124651 h 2370204"/>
                  <a:gd name="connsiteX252" fmla="*/ 1889504 w 2397257"/>
                  <a:gd name="connsiteY252" fmla="*/ 2125692 h 2370204"/>
                  <a:gd name="connsiteX253" fmla="*/ 1888463 w 2397257"/>
                  <a:gd name="connsiteY253" fmla="*/ 2124651 h 2370204"/>
                  <a:gd name="connsiteX254" fmla="*/ 1889504 w 2397257"/>
                  <a:gd name="connsiteY254" fmla="*/ 2123610 h 2370204"/>
                  <a:gd name="connsiteX255" fmla="*/ 1594010 w 2397257"/>
                  <a:gd name="connsiteY255" fmla="*/ 2121530 h 2370204"/>
                  <a:gd name="connsiteX256" fmla="*/ 1601294 w 2397257"/>
                  <a:gd name="connsiteY256" fmla="*/ 2128814 h 2370204"/>
                  <a:gd name="connsiteX257" fmla="*/ 1594010 w 2397257"/>
                  <a:gd name="connsiteY257" fmla="*/ 2136098 h 2370204"/>
                  <a:gd name="connsiteX258" fmla="*/ 1586726 w 2397257"/>
                  <a:gd name="connsiteY258" fmla="*/ 2128814 h 2370204"/>
                  <a:gd name="connsiteX259" fmla="*/ 1594010 w 2397257"/>
                  <a:gd name="connsiteY259" fmla="*/ 2121530 h 2370204"/>
                  <a:gd name="connsiteX260" fmla="*/ 1335451 w 2397257"/>
                  <a:gd name="connsiteY260" fmla="*/ 2118409 h 2370204"/>
                  <a:gd name="connsiteX261" fmla="*/ 1344295 w 2397257"/>
                  <a:gd name="connsiteY261" fmla="*/ 2127253 h 2370204"/>
                  <a:gd name="connsiteX262" fmla="*/ 1335451 w 2397257"/>
                  <a:gd name="connsiteY262" fmla="*/ 2136097 h 2370204"/>
                  <a:gd name="connsiteX263" fmla="*/ 1326607 w 2397257"/>
                  <a:gd name="connsiteY263" fmla="*/ 2127253 h 2370204"/>
                  <a:gd name="connsiteX264" fmla="*/ 1335451 w 2397257"/>
                  <a:gd name="connsiteY264" fmla="*/ 2118409 h 2370204"/>
                  <a:gd name="connsiteX265" fmla="*/ 1068049 w 2397257"/>
                  <a:gd name="connsiteY265" fmla="*/ 2118409 h 2370204"/>
                  <a:gd name="connsiteX266" fmla="*/ 1076893 w 2397257"/>
                  <a:gd name="connsiteY266" fmla="*/ 2128294 h 2370204"/>
                  <a:gd name="connsiteX267" fmla="*/ 1068049 w 2397257"/>
                  <a:gd name="connsiteY267" fmla="*/ 2138179 h 2370204"/>
                  <a:gd name="connsiteX268" fmla="*/ 1059205 w 2397257"/>
                  <a:gd name="connsiteY268" fmla="*/ 2128294 h 2370204"/>
                  <a:gd name="connsiteX269" fmla="*/ 1068049 w 2397257"/>
                  <a:gd name="connsiteY269" fmla="*/ 2118409 h 2370204"/>
                  <a:gd name="connsiteX270" fmla="*/ 630008 w 2397257"/>
                  <a:gd name="connsiteY270" fmla="*/ 2116327 h 2370204"/>
                  <a:gd name="connsiteX271" fmla="*/ 633650 w 2397257"/>
                  <a:gd name="connsiteY271" fmla="*/ 2119969 h 2370204"/>
                  <a:gd name="connsiteX272" fmla="*/ 630008 w 2397257"/>
                  <a:gd name="connsiteY272" fmla="*/ 2123611 h 2370204"/>
                  <a:gd name="connsiteX273" fmla="*/ 626366 w 2397257"/>
                  <a:gd name="connsiteY273" fmla="*/ 2119969 h 2370204"/>
                  <a:gd name="connsiteX274" fmla="*/ 630008 w 2397257"/>
                  <a:gd name="connsiteY274" fmla="*/ 2116327 h 2370204"/>
                  <a:gd name="connsiteX275" fmla="*/ 1772971 w 2397257"/>
                  <a:gd name="connsiteY275" fmla="*/ 2114246 h 2370204"/>
                  <a:gd name="connsiteX276" fmla="*/ 1777133 w 2397257"/>
                  <a:gd name="connsiteY276" fmla="*/ 2116327 h 2370204"/>
                  <a:gd name="connsiteX277" fmla="*/ 1772971 w 2397257"/>
                  <a:gd name="connsiteY277" fmla="*/ 2118408 h 2370204"/>
                  <a:gd name="connsiteX278" fmla="*/ 1768809 w 2397257"/>
                  <a:gd name="connsiteY278" fmla="*/ 2116327 h 2370204"/>
                  <a:gd name="connsiteX279" fmla="*/ 1772971 w 2397257"/>
                  <a:gd name="connsiteY279" fmla="*/ 2114246 h 2370204"/>
                  <a:gd name="connsiteX280" fmla="*/ 1402042 w 2397257"/>
                  <a:gd name="connsiteY280" fmla="*/ 2105923 h 2370204"/>
                  <a:gd name="connsiteX281" fmla="*/ 1410886 w 2397257"/>
                  <a:gd name="connsiteY281" fmla="*/ 2114767 h 2370204"/>
                  <a:gd name="connsiteX282" fmla="*/ 1402042 w 2397257"/>
                  <a:gd name="connsiteY282" fmla="*/ 2123611 h 2370204"/>
                  <a:gd name="connsiteX283" fmla="*/ 1393198 w 2397257"/>
                  <a:gd name="connsiteY283" fmla="*/ 2114767 h 2370204"/>
                  <a:gd name="connsiteX284" fmla="*/ 1402042 w 2397257"/>
                  <a:gd name="connsiteY284" fmla="*/ 2105923 h 2370204"/>
                  <a:gd name="connsiteX285" fmla="*/ 1001458 w 2397257"/>
                  <a:gd name="connsiteY285" fmla="*/ 2105923 h 2370204"/>
                  <a:gd name="connsiteX286" fmla="*/ 1010302 w 2397257"/>
                  <a:gd name="connsiteY286" fmla="*/ 2115808 h 2370204"/>
                  <a:gd name="connsiteX287" fmla="*/ 1001458 w 2397257"/>
                  <a:gd name="connsiteY287" fmla="*/ 2125693 h 2370204"/>
                  <a:gd name="connsiteX288" fmla="*/ 992614 w 2397257"/>
                  <a:gd name="connsiteY288" fmla="*/ 2115808 h 2370204"/>
                  <a:gd name="connsiteX289" fmla="*/ 1001458 w 2397257"/>
                  <a:gd name="connsiteY289" fmla="*/ 2105923 h 2370204"/>
                  <a:gd name="connsiteX290" fmla="*/ 750184 w 2397257"/>
                  <a:gd name="connsiteY290" fmla="*/ 2096559 h 2370204"/>
                  <a:gd name="connsiteX291" fmla="*/ 755387 w 2397257"/>
                  <a:gd name="connsiteY291" fmla="*/ 2102802 h 2370204"/>
                  <a:gd name="connsiteX292" fmla="*/ 750184 w 2397257"/>
                  <a:gd name="connsiteY292" fmla="*/ 2109045 h 2370204"/>
                  <a:gd name="connsiteX293" fmla="*/ 744981 w 2397257"/>
                  <a:gd name="connsiteY293" fmla="*/ 2102802 h 2370204"/>
                  <a:gd name="connsiteX294" fmla="*/ 750184 w 2397257"/>
                  <a:gd name="connsiteY294" fmla="*/ 2096559 h 2370204"/>
                  <a:gd name="connsiteX295" fmla="*/ 1654357 w 2397257"/>
                  <a:gd name="connsiteY295" fmla="*/ 2093437 h 2370204"/>
                  <a:gd name="connsiteX296" fmla="*/ 1660600 w 2397257"/>
                  <a:gd name="connsiteY296" fmla="*/ 2099680 h 2370204"/>
                  <a:gd name="connsiteX297" fmla="*/ 1654357 w 2397257"/>
                  <a:gd name="connsiteY297" fmla="*/ 2105923 h 2370204"/>
                  <a:gd name="connsiteX298" fmla="*/ 1648114 w 2397257"/>
                  <a:gd name="connsiteY298" fmla="*/ 2099680 h 2370204"/>
                  <a:gd name="connsiteX299" fmla="*/ 1654357 w 2397257"/>
                  <a:gd name="connsiteY299" fmla="*/ 2093437 h 2370204"/>
                  <a:gd name="connsiteX300" fmla="*/ 936949 w 2397257"/>
                  <a:gd name="connsiteY300" fmla="*/ 2091356 h 2370204"/>
                  <a:gd name="connsiteX301" fmla="*/ 945793 w 2397257"/>
                  <a:gd name="connsiteY301" fmla="*/ 2098640 h 2370204"/>
                  <a:gd name="connsiteX302" fmla="*/ 936949 w 2397257"/>
                  <a:gd name="connsiteY302" fmla="*/ 2105924 h 2370204"/>
                  <a:gd name="connsiteX303" fmla="*/ 928105 w 2397257"/>
                  <a:gd name="connsiteY303" fmla="*/ 2098640 h 2370204"/>
                  <a:gd name="connsiteX304" fmla="*/ 936949 w 2397257"/>
                  <a:gd name="connsiteY304" fmla="*/ 2091356 h 2370204"/>
                  <a:gd name="connsiteX305" fmla="*/ 1466551 w 2397257"/>
                  <a:gd name="connsiteY305" fmla="*/ 2089275 h 2370204"/>
                  <a:gd name="connsiteX306" fmla="*/ 1475395 w 2397257"/>
                  <a:gd name="connsiteY306" fmla="*/ 2097599 h 2370204"/>
                  <a:gd name="connsiteX307" fmla="*/ 1466551 w 2397257"/>
                  <a:gd name="connsiteY307" fmla="*/ 2105923 h 2370204"/>
                  <a:gd name="connsiteX308" fmla="*/ 1457707 w 2397257"/>
                  <a:gd name="connsiteY308" fmla="*/ 2097599 h 2370204"/>
                  <a:gd name="connsiteX309" fmla="*/ 1466551 w 2397257"/>
                  <a:gd name="connsiteY309" fmla="*/ 2089275 h 2370204"/>
                  <a:gd name="connsiteX310" fmla="*/ 463012 w 2397257"/>
                  <a:gd name="connsiteY310" fmla="*/ 2086153 h 2370204"/>
                  <a:gd name="connsiteX311" fmla="*/ 465093 w 2397257"/>
                  <a:gd name="connsiteY311" fmla="*/ 2087714 h 2370204"/>
                  <a:gd name="connsiteX312" fmla="*/ 463012 w 2397257"/>
                  <a:gd name="connsiteY312" fmla="*/ 2089275 h 2370204"/>
                  <a:gd name="connsiteX313" fmla="*/ 460931 w 2397257"/>
                  <a:gd name="connsiteY313" fmla="*/ 2087714 h 2370204"/>
                  <a:gd name="connsiteX314" fmla="*/ 463012 w 2397257"/>
                  <a:gd name="connsiteY314" fmla="*/ 2086153 h 2370204"/>
                  <a:gd name="connsiteX315" fmla="*/ 2047657 w 2397257"/>
                  <a:gd name="connsiteY315" fmla="*/ 2081991 h 2370204"/>
                  <a:gd name="connsiteX316" fmla="*/ 2048698 w 2397257"/>
                  <a:gd name="connsiteY316" fmla="*/ 2083032 h 2370204"/>
                  <a:gd name="connsiteX317" fmla="*/ 2047657 w 2397257"/>
                  <a:gd name="connsiteY317" fmla="*/ 2084073 h 2370204"/>
                  <a:gd name="connsiteX318" fmla="*/ 2046616 w 2397257"/>
                  <a:gd name="connsiteY318" fmla="*/ 2083032 h 2370204"/>
                  <a:gd name="connsiteX319" fmla="*/ 2047657 w 2397257"/>
                  <a:gd name="connsiteY319" fmla="*/ 2081991 h 2370204"/>
                  <a:gd name="connsiteX320" fmla="*/ 1939967 w 2397257"/>
                  <a:gd name="connsiteY320" fmla="*/ 2081991 h 2370204"/>
                  <a:gd name="connsiteX321" fmla="*/ 1942568 w 2397257"/>
                  <a:gd name="connsiteY321" fmla="*/ 2083032 h 2370204"/>
                  <a:gd name="connsiteX322" fmla="*/ 1939967 w 2397257"/>
                  <a:gd name="connsiteY322" fmla="*/ 2084073 h 2370204"/>
                  <a:gd name="connsiteX323" fmla="*/ 1937366 w 2397257"/>
                  <a:gd name="connsiteY323" fmla="*/ 2083032 h 2370204"/>
                  <a:gd name="connsiteX324" fmla="*/ 1939967 w 2397257"/>
                  <a:gd name="connsiteY324" fmla="*/ 2081991 h 2370204"/>
                  <a:gd name="connsiteX325" fmla="*/ 575904 w 2397257"/>
                  <a:gd name="connsiteY325" fmla="*/ 2078870 h 2370204"/>
                  <a:gd name="connsiteX326" fmla="*/ 579546 w 2397257"/>
                  <a:gd name="connsiteY326" fmla="*/ 2081471 h 2370204"/>
                  <a:gd name="connsiteX327" fmla="*/ 575904 w 2397257"/>
                  <a:gd name="connsiteY327" fmla="*/ 2084072 h 2370204"/>
                  <a:gd name="connsiteX328" fmla="*/ 572262 w 2397257"/>
                  <a:gd name="connsiteY328" fmla="*/ 2081471 h 2370204"/>
                  <a:gd name="connsiteX329" fmla="*/ 575904 w 2397257"/>
                  <a:gd name="connsiteY329" fmla="*/ 2078870 h 2370204"/>
                  <a:gd name="connsiteX330" fmla="*/ 1828636 w 2397257"/>
                  <a:gd name="connsiteY330" fmla="*/ 2071586 h 2370204"/>
                  <a:gd name="connsiteX331" fmla="*/ 1833318 w 2397257"/>
                  <a:gd name="connsiteY331" fmla="*/ 2076788 h 2370204"/>
                  <a:gd name="connsiteX332" fmla="*/ 1828636 w 2397257"/>
                  <a:gd name="connsiteY332" fmla="*/ 2081991 h 2370204"/>
                  <a:gd name="connsiteX333" fmla="*/ 1823954 w 2397257"/>
                  <a:gd name="connsiteY333" fmla="*/ 2076788 h 2370204"/>
                  <a:gd name="connsiteX334" fmla="*/ 1828636 w 2397257"/>
                  <a:gd name="connsiteY334" fmla="*/ 2071586 h 2370204"/>
                  <a:gd name="connsiteX335" fmla="*/ 872439 w 2397257"/>
                  <a:gd name="connsiteY335" fmla="*/ 2066385 h 2370204"/>
                  <a:gd name="connsiteX336" fmla="*/ 881283 w 2397257"/>
                  <a:gd name="connsiteY336" fmla="*/ 2076270 h 2370204"/>
                  <a:gd name="connsiteX337" fmla="*/ 872439 w 2397257"/>
                  <a:gd name="connsiteY337" fmla="*/ 2086155 h 2370204"/>
                  <a:gd name="connsiteX338" fmla="*/ 863595 w 2397257"/>
                  <a:gd name="connsiteY338" fmla="*/ 2076270 h 2370204"/>
                  <a:gd name="connsiteX339" fmla="*/ 872439 w 2397257"/>
                  <a:gd name="connsiteY339" fmla="*/ 2066385 h 2370204"/>
                  <a:gd name="connsiteX340" fmla="*/ 1528980 w 2397257"/>
                  <a:gd name="connsiteY340" fmla="*/ 2064304 h 2370204"/>
                  <a:gd name="connsiteX341" fmla="*/ 1538865 w 2397257"/>
                  <a:gd name="connsiteY341" fmla="*/ 2074189 h 2370204"/>
                  <a:gd name="connsiteX342" fmla="*/ 1528980 w 2397257"/>
                  <a:gd name="connsiteY342" fmla="*/ 2084074 h 2370204"/>
                  <a:gd name="connsiteX343" fmla="*/ 1519095 w 2397257"/>
                  <a:gd name="connsiteY343" fmla="*/ 2074189 h 2370204"/>
                  <a:gd name="connsiteX344" fmla="*/ 1528980 w 2397257"/>
                  <a:gd name="connsiteY344" fmla="*/ 2064304 h 2370204"/>
                  <a:gd name="connsiteX345" fmla="*/ 690877 w 2397257"/>
                  <a:gd name="connsiteY345" fmla="*/ 2064304 h 2370204"/>
                  <a:gd name="connsiteX346" fmla="*/ 696079 w 2397257"/>
                  <a:gd name="connsiteY346" fmla="*/ 2068986 h 2370204"/>
                  <a:gd name="connsiteX347" fmla="*/ 690877 w 2397257"/>
                  <a:gd name="connsiteY347" fmla="*/ 2073668 h 2370204"/>
                  <a:gd name="connsiteX348" fmla="*/ 685674 w 2397257"/>
                  <a:gd name="connsiteY348" fmla="*/ 2068986 h 2370204"/>
                  <a:gd name="connsiteX349" fmla="*/ 690877 w 2397257"/>
                  <a:gd name="connsiteY349" fmla="*/ 2064304 h 2370204"/>
                  <a:gd name="connsiteX350" fmla="*/ 1712624 w 2397257"/>
                  <a:gd name="connsiteY350" fmla="*/ 2059101 h 2370204"/>
                  <a:gd name="connsiteX351" fmla="*/ 1719908 w 2397257"/>
                  <a:gd name="connsiteY351" fmla="*/ 2066385 h 2370204"/>
                  <a:gd name="connsiteX352" fmla="*/ 1712624 w 2397257"/>
                  <a:gd name="connsiteY352" fmla="*/ 2073669 h 2370204"/>
                  <a:gd name="connsiteX353" fmla="*/ 1705340 w 2397257"/>
                  <a:gd name="connsiteY353" fmla="*/ 2066385 h 2370204"/>
                  <a:gd name="connsiteX354" fmla="*/ 1712624 w 2397257"/>
                  <a:gd name="connsiteY354" fmla="*/ 2059101 h 2370204"/>
                  <a:gd name="connsiteX355" fmla="*/ 1201749 w 2397257"/>
                  <a:gd name="connsiteY355" fmla="*/ 2051817 h 2370204"/>
                  <a:gd name="connsiteX356" fmla="*/ 1213194 w 2397257"/>
                  <a:gd name="connsiteY356" fmla="*/ 2062742 h 2370204"/>
                  <a:gd name="connsiteX357" fmla="*/ 1201749 w 2397257"/>
                  <a:gd name="connsiteY357" fmla="*/ 2073667 h 2370204"/>
                  <a:gd name="connsiteX358" fmla="*/ 1190304 w 2397257"/>
                  <a:gd name="connsiteY358" fmla="*/ 2062742 h 2370204"/>
                  <a:gd name="connsiteX359" fmla="*/ 1201749 w 2397257"/>
                  <a:gd name="connsiteY359" fmla="*/ 2051817 h 2370204"/>
                  <a:gd name="connsiteX360" fmla="*/ 1268340 w 2397257"/>
                  <a:gd name="connsiteY360" fmla="*/ 2049737 h 2370204"/>
                  <a:gd name="connsiteX361" fmla="*/ 1279785 w 2397257"/>
                  <a:gd name="connsiteY361" fmla="*/ 2060662 h 2370204"/>
                  <a:gd name="connsiteX362" fmla="*/ 1268340 w 2397257"/>
                  <a:gd name="connsiteY362" fmla="*/ 2071587 h 2370204"/>
                  <a:gd name="connsiteX363" fmla="*/ 1256895 w 2397257"/>
                  <a:gd name="connsiteY363" fmla="*/ 2060662 h 2370204"/>
                  <a:gd name="connsiteX364" fmla="*/ 1268340 w 2397257"/>
                  <a:gd name="connsiteY364" fmla="*/ 2049737 h 2370204"/>
                  <a:gd name="connsiteX365" fmla="*/ 1134639 w 2397257"/>
                  <a:gd name="connsiteY365" fmla="*/ 2049736 h 2370204"/>
                  <a:gd name="connsiteX366" fmla="*/ 1145564 w 2397257"/>
                  <a:gd name="connsiteY366" fmla="*/ 2060661 h 2370204"/>
                  <a:gd name="connsiteX367" fmla="*/ 1134639 w 2397257"/>
                  <a:gd name="connsiteY367" fmla="*/ 2071586 h 2370204"/>
                  <a:gd name="connsiteX368" fmla="*/ 1123714 w 2397257"/>
                  <a:gd name="connsiteY368" fmla="*/ 2060661 h 2370204"/>
                  <a:gd name="connsiteX369" fmla="*/ 1134639 w 2397257"/>
                  <a:gd name="connsiteY369" fmla="*/ 2049736 h 2370204"/>
                  <a:gd name="connsiteX370" fmla="*/ 811572 w 2397257"/>
                  <a:gd name="connsiteY370" fmla="*/ 2042454 h 2370204"/>
                  <a:gd name="connsiteX371" fmla="*/ 818856 w 2397257"/>
                  <a:gd name="connsiteY371" fmla="*/ 2049738 h 2370204"/>
                  <a:gd name="connsiteX372" fmla="*/ 811572 w 2397257"/>
                  <a:gd name="connsiteY372" fmla="*/ 2057022 h 2370204"/>
                  <a:gd name="connsiteX373" fmla="*/ 804288 w 2397257"/>
                  <a:gd name="connsiteY373" fmla="*/ 2049738 h 2370204"/>
                  <a:gd name="connsiteX374" fmla="*/ 811572 w 2397257"/>
                  <a:gd name="connsiteY374" fmla="*/ 2042454 h 2370204"/>
                  <a:gd name="connsiteX375" fmla="*/ 1068049 w 2397257"/>
                  <a:gd name="connsiteY375" fmla="*/ 2042453 h 2370204"/>
                  <a:gd name="connsiteX376" fmla="*/ 1078974 w 2397257"/>
                  <a:gd name="connsiteY376" fmla="*/ 2052338 h 2370204"/>
                  <a:gd name="connsiteX377" fmla="*/ 1068049 w 2397257"/>
                  <a:gd name="connsiteY377" fmla="*/ 2062223 h 2370204"/>
                  <a:gd name="connsiteX378" fmla="*/ 1057124 w 2397257"/>
                  <a:gd name="connsiteY378" fmla="*/ 2052338 h 2370204"/>
                  <a:gd name="connsiteX379" fmla="*/ 1068049 w 2397257"/>
                  <a:gd name="connsiteY379" fmla="*/ 2042453 h 2370204"/>
                  <a:gd name="connsiteX380" fmla="*/ 412549 w 2397257"/>
                  <a:gd name="connsiteY380" fmla="*/ 2042453 h 2370204"/>
                  <a:gd name="connsiteX381" fmla="*/ 414110 w 2397257"/>
                  <a:gd name="connsiteY381" fmla="*/ 2043494 h 2370204"/>
                  <a:gd name="connsiteX382" fmla="*/ 412549 w 2397257"/>
                  <a:gd name="connsiteY382" fmla="*/ 2044535 h 2370204"/>
                  <a:gd name="connsiteX383" fmla="*/ 410988 w 2397257"/>
                  <a:gd name="connsiteY383" fmla="*/ 2043494 h 2370204"/>
                  <a:gd name="connsiteX384" fmla="*/ 412549 w 2397257"/>
                  <a:gd name="connsiteY384" fmla="*/ 2042453 h 2370204"/>
                  <a:gd name="connsiteX385" fmla="*/ 1335451 w 2397257"/>
                  <a:gd name="connsiteY385" fmla="*/ 2039332 h 2370204"/>
                  <a:gd name="connsiteX386" fmla="*/ 1346376 w 2397257"/>
                  <a:gd name="connsiteY386" fmla="*/ 2050777 h 2370204"/>
                  <a:gd name="connsiteX387" fmla="*/ 1335451 w 2397257"/>
                  <a:gd name="connsiteY387" fmla="*/ 2062222 h 2370204"/>
                  <a:gd name="connsiteX388" fmla="*/ 1324526 w 2397257"/>
                  <a:gd name="connsiteY388" fmla="*/ 2050777 h 2370204"/>
                  <a:gd name="connsiteX389" fmla="*/ 1335451 w 2397257"/>
                  <a:gd name="connsiteY389" fmla="*/ 2039332 h 2370204"/>
                  <a:gd name="connsiteX390" fmla="*/ 1591409 w 2397257"/>
                  <a:gd name="connsiteY390" fmla="*/ 2037251 h 2370204"/>
                  <a:gd name="connsiteX391" fmla="*/ 1601294 w 2397257"/>
                  <a:gd name="connsiteY391" fmla="*/ 2047136 h 2370204"/>
                  <a:gd name="connsiteX392" fmla="*/ 1591409 w 2397257"/>
                  <a:gd name="connsiteY392" fmla="*/ 2057021 h 2370204"/>
                  <a:gd name="connsiteX393" fmla="*/ 1581524 w 2397257"/>
                  <a:gd name="connsiteY393" fmla="*/ 2047136 h 2370204"/>
                  <a:gd name="connsiteX394" fmla="*/ 1591409 w 2397257"/>
                  <a:gd name="connsiteY394" fmla="*/ 2037251 h 2370204"/>
                  <a:gd name="connsiteX395" fmla="*/ 522839 w 2397257"/>
                  <a:gd name="connsiteY395" fmla="*/ 2037251 h 2370204"/>
                  <a:gd name="connsiteX396" fmla="*/ 525440 w 2397257"/>
                  <a:gd name="connsiteY396" fmla="*/ 2039852 h 2370204"/>
                  <a:gd name="connsiteX397" fmla="*/ 522839 w 2397257"/>
                  <a:gd name="connsiteY397" fmla="*/ 2042453 h 2370204"/>
                  <a:gd name="connsiteX398" fmla="*/ 520238 w 2397257"/>
                  <a:gd name="connsiteY398" fmla="*/ 2039852 h 2370204"/>
                  <a:gd name="connsiteX399" fmla="*/ 522839 w 2397257"/>
                  <a:gd name="connsiteY399" fmla="*/ 2037251 h 2370204"/>
                  <a:gd name="connsiteX400" fmla="*/ 1989389 w 2397257"/>
                  <a:gd name="connsiteY400" fmla="*/ 2034129 h 2370204"/>
                  <a:gd name="connsiteX401" fmla="*/ 1991470 w 2397257"/>
                  <a:gd name="connsiteY401" fmla="*/ 2035690 h 2370204"/>
                  <a:gd name="connsiteX402" fmla="*/ 1989389 w 2397257"/>
                  <a:gd name="connsiteY402" fmla="*/ 2037251 h 2370204"/>
                  <a:gd name="connsiteX403" fmla="*/ 1987308 w 2397257"/>
                  <a:gd name="connsiteY403" fmla="*/ 2035690 h 2370204"/>
                  <a:gd name="connsiteX404" fmla="*/ 1989389 w 2397257"/>
                  <a:gd name="connsiteY404" fmla="*/ 2034129 h 2370204"/>
                  <a:gd name="connsiteX405" fmla="*/ 1880660 w 2397257"/>
                  <a:gd name="connsiteY405" fmla="*/ 2032048 h 2370204"/>
                  <a:gd name="connsiteX406" fmla="*/ 1883261 w 2397257"/>
                  <a:gd name="connsiteY406" fmla="*/ 2034649 h 2370204"/>
                  <a:gd name="connsiteX407" fmla="*/ 1880660 w 2397257"/>
                  <a:gd name="connsiteY407" fmla="*/ 2037250 h 2370204"/>
                  <a:gd name="connsiteX408" fmla="*/ 1878059 w 2397257"/>
                  <a:gd name="connsiteY408" fmla="*/ 2034649 h 2370204"/>
                  <a:gd name="connsiteX409" fmla="*/ 1880660 w 2397257"/>
                  <a:gd name="connsiteY409" fmla="*/ 2032048 h 2370204"/>
                  <a:gd name="connsiteX410" fmla="*/ 635211 w 2397257"/>
                  <a:gd name="connsiteY410" fmla="*/ 2029968 h 2370204"/>
                  <a:gd name="connsiteX411" fmla="*/ 638853 w 2397257"/>
                  <a:gd name="connsiteY411" fmla="*/ 2033610 h 2370204"/>
                  <a:gd name="connsiteX412" fmla="*/ 635211 w 2397257"/>
                  <a:gd name="connsiteY412" fmla="*/ 2037252 h 2370204"/>
                  <a:gd name="connsiteX413" fmla="*/ 631569 w 2397257"/>
                  <a:gd name="connsiteY413" fmla="*/ 2033610 h 2370204"/>
                  <a:gd name="connsiteX414" fmla="*/ 635211 w 2397257"/>
                  <a:gd name="connsiteY414" fmla="*/ 2029968 h 2370204"/>
                  <a:gd name="connsiteX415" fmla="*/ 1002499 w 2397257"/>
                  <a:gd name="connsiteY415" fmla="*/ 2029967 h 2370204"/>
                  <a:gd name="connsiteX416" fmla="*/ 1012384 w 2397257"/>
                  <a:gd name="connsiteY416" fmla="*/ 2039852 h 2370204"/>
                  <a:gd name="connsiteX417" fmla="*/ 1002499 w 2397257"/>
                  <a:gd name="connsiteY417" fmla="*/ 2049737 h 2370204"/>
                  <a:gd name="connsiteX418" fmla="*/ 992614 w 2397257"/>
                  <a:gd name="connsiteY418" fmla="*/ 2039852 h 2370204"/>
                  <a:gd name="connsiteX419" fmla="*/ 1002499 w 2397257"/>
                  <a:gd name="connsiteY419" fmla="*/ 2029967 h 2370204"/>
                  <a:gd name="connsiteX420" fmla="*/ 1402042 w 2397257"/>
                  <a:gd name="connsiteY420" fmla="*/ 2026847 h 2370204"/>
                  <a:gd name="connsiteX421" fmla="*/ 1412967 w 2397257"/>
                  <a:gd name="connsiteY421" fmla="*/ 2038292 h 2370204"/>
                  <a:gd name="connsiteX422" fmla="*/ 1402042 w 2397257"/>
                  <a:gd name="connsiteY422" fmla="*/ 2049737 h 2370204"/>
                  <a:gd name="connsiteX423" fmla="*/ 1391117 w 2397257"/>
                  <a:gd name="connsiteY423" fmla="*/ 2038292 h 2370204"/>
                  <a:gd name="connsiteX424" fmla="*/ 1402042 w 2397257"/>
                  <a:gd name="connsiteY424" fmla="*/ 2026847 h 2370204"/>
                  <a:gd name="connsiteX425" fmla="*/ 1766729 w 2397257"/>
                  <a:gd name="connsiteY425" fmla="*/ 2019563 h 2370204"/>
                  <a:gd name="connsiteX426" fmla="*/ 1774013 w 2397257"/>
                  <a:gd name="connsiteY426" fmla="*/ 2028407 h 2370204"/>
                  <a:gd name="connsiteX427" fmla="*/ 1766729 w 2397257"/>
                  <a:gd name="connsiteY427" fmla="*/ 2037251 h 2370204"/>
                  <a:gd name="connsiteX428" fmla="*/ 1759445 w 2397257"/>
                  <a:gd name="connsiteY428" fmla="*/ 2028407 h 2370204"/>
                  <a:gd name="connsiteX429" fmla="*/ 1766729 w 2397257"/>
                  <a:gd name="connsiteY429" fmla="*/ 2019563 h 2370204"/>
                  <a:gd name="connsiteX430" fmla="*/ 751224 w 2397257"/>
                  <a:gd name="connsiteY430" fmla="*/ 2012280 h 2370204"/>
                  <a:gd name="connsiteX431" fmla="*/ 757467 w 2397257"/>
                  <a:gd name="connsiteY431" fmla="*/ 2018523 h 2370204"/>
                  <a:gd name="connsiteX432" fmla="*/ 751224 w 2397257"/>
                  <a:gd name="connsiteY432" fmla="*/ 2024766 h 2370204"/>
                  <a:gd name="connsiteX433" fmla="*/ 744981 w 2397257"/>
                  <a:gd name="connsiteY433" fmla="*/ 2018523 h 2370204"/>
                  <a:gd name="connsiteX434" fmla="*/ 751224 w 2397257"/>
                  <a:gd name="connsiteY434" fmla="*/ 2012280 h 2370204"/>
                  <a:gd name="connsiteX435" fmla="*/ 936948 w 2397257"/>
                  <a:gd name="connsiteY435" fmla="*/ 2012279 h 2370204"/>
                  <a:gd name="connsiteX436" fmla="*/ 945792 w 2397257"/>
                  <a:gd name="connsiteY436" fmla="*/ 2021123 h 2370204"/>
                  <a:gd name="connsiteX437" fmla="*/ 936948 w 2397257"/>
                  <a:gd name="connsiteY437" fmla="*/ 2029967 h 2370204"/>
                  <a:gd name="connsiteX438" fmla="*/ 928104 w 2397257"/>
                  <a:gd name="connsiteY438" fmla="*/ 2021123 h 2370204"/>
                  <a:gd name="connsiteX439" fmla="*/ 936948 w 2397257"/>
                  <a:gd name="connsiteY439" fmla="*/ 2012279 h 2370204"/>
                  <a:gd name="connsiteX440" fmla="*/ 1650716 w 2397257"/>
                  <a:gd name="connsiteY440" fmla="*/ 2007078 h 2370204"/>
                  <a:gd name="connsiteX441" fmla="*/ 1660601 w 2397257"/>
                  <a:gd name="connsiteY441" fmla="*/ 2015922 h 2370204"/>
                  <a:gd name="connsiteX442" fmla="*/ 1650716 w 2397257"/>
                  <a:gd name="connsiteY442" fmla="*/ 2024766 h 2370204"/>
                  <a:gd name="connsiteX443" fmla="*/ 1640831 w 2397257"/>
                  <a:gd name="connsiteY443" fmla="*/ 2015922 h 2370204"/>
                  <a:gd name="connsiteX444" fmla="*/ 1650716 w 2397257"/>
                  <a:gd name="connsiteY444" fmla="*/ 2007078 h 2370204"/>
                  <a:gd name="connsiteX445" fmla="*/ 1466551 w 2397257"/>
                  <a:gd name="connsiteY445" fmla="*/ 2007078 h 2370204"/>
                  <a:gd name="connsiteX446" fmla="*/ 1477476 w 2397257"/>
                  <a:gd name="connsiteY446" fmla="*/ 2018523 h 2370204"/>
                  <a:gd name="connsiteX447" fmla="*/ 1466551 w 2397257"/>
                  <a:gd name="connsiteY447" fmla="*/ 2029968 h 2370204"/>
                  <a:gd name="connsiteX448" fmla="*/ 1455626 w 2397257"/>
                  <a:gd name="connsiteY448" fmla="*/ 2018523 h 2370204"/>
                  <a:gd name="connsiteX449" fmla="*/ 1466551 w 2397257"/>
                  <a:gd name="connsiteY449" fmla="*/ 2007078 h 2370204"/>
                  <a:gd name="connsiteX450" fmla="*/ 471856 w 2397257"/>
                  <a:gd name="connsiteY450" fmla="*/ 1992510 h 2370204"/>
                  <a:gd name="connsiteX451" fmla="*/ 475498 w 2397257"/>
                  <a:gd name="connsiteY451" fmla="*/ 1995111 h 2370204"/>
                  <a:gd name="connsiteX452" fmla="*/ 471856 w 2397257"/>
                  <a:gd name="connsiteY452" fmla="*/ 1997712 h 2370204"/>
                  <a:gd name="connsiteX453" fmla="*/ 468214 w 2397257"/>
                  <a:gd name="connsiteY453" fmla="*/ 1995111 h 2370204"/>
                  <a:gd name="connsiteX454" fmla="*/ 471856 w 2397257"/>
                  <a:gd name="connsiteY454" fmla="*/ 1992510 h 2370204"/>
                  <a:gd name="connsiteX455" fmla="*/ 366768 w 2397257"/>
                  <a:gd name="connsiteY455" fmla="*/ 1992510 h 2370204"/>
                  <a:gd name="connsiteX456" fmla="*/ 369369 w 2397257"/>
                  <a:gd name="connsiteY456" fmla="*/ 1995111 h 2370204"/>
                  <a:gd name="connsiteX457" fmla="*/ 366768 w 2397257"/>
                  <a:gd name="connsiteY457" fmla="*/ 1997712 h 2370204"/>
                  <a:gd name="connsiteX458" fmla="*/ 364167 w 2397257"/>
                  <a:gd name="connsiteY458" fmla="*/ 1995111 h 2370204"/>
                  <a:gd name="connsiteX459" fmla="*/ 366768 w 2397257"/>
                  <a:gd name="connsiteY459" fmla="*/ 1992510 h 2370204"/>
                  <a:gd name="connsiteX460" fmla="*/ 581627 w 2397257"/>
                  <a:gd name="connsiteY460" fmla="*/ 1987309 h 2370204"/>
                  <a:gd name="connsiteX461" fmla="*/ 586830 w 2397257"/>
                  <a:gd name="connsiteY461" fmla="*/ 1992512 h 2370204"/>
                  <a:gd name="connsiteX462" fmla="*/ 581627 w 2397257"/>
                  <a:gd name="connsiteY462" fmla="*/ 1997715 h 2370204"/>
                  <a:gd name="connsiteX463" fmla="*/ 576424 w 2397257"/>
                  <a:gd name="connsiteY463" fmla="*/ 1992512 h 2370204"/>
                  <a:gd name="connsiteX464" fmla="*/ 581627 w 2397257"/>
                  <a:gd name="connsiteY464" fmla="*/ 1987309 h 2370204"/>
                  <a:gd name="connsiteX465" fmla="*/ 2035171 w 2397257"/>
                  <a:gd name="connsiteY465" fmla="*/ 1985227 h 2370204"/>
                  <a:gd name="connsiteX466" fmla="*/ 2036212 w 2397257"/>
                  <a:gd name="connsiteY466" fmla="*/ 1987828 h 2370204"/>
                  <a:gd name="connsiteX467" fmla="*/ 2035171 w 2397257"/>
                  <a:gd name="connsiteY467" fmla="*/ 1990429 h 2370204"/>
                  <a:gd name="connsiteX468" fmla="*/ 2034130 w 2397257"/>
                  <a:gd name="connsiteY468" fmla="*/ 1987828 h 2370204"/>
                  <a:gd name="connsiteX469" fmla="*/ 2035171 w 2397257"/>
                  <a:gd name="connsiteY469" fmla="*/ 1985227 h 2370204"/>
                  <a:gd name="connsiteX470" fmla="*/ 1930083 w 2397257"/>
                  <a:gd name="connsiteY470" fmla="*/ 1985227 h 2370204"/>
                  <a:gd name="connsiteX471" fmla="*/ 1935285 w 2397257"/>
                  <a:gd name="connsiteY471" fmla="*/ 1988869 h 2370204"/>
                  <a:gd name="connsiteX472" fmla="*/ 1930083 w 2397257"/>
                  <a:gd name="connsiteY472" fmla="*/ 1992511 h 2370204"/>
                  <a:gd name="connsiteX473" fmla="*/ 1924880 w 2397257"/>
                  <a:gd name="connsiteY473" fmla="*/ 1988869 h 2370204"/>
                  <a:gd name="connsiteX474" fmla="*/ 1930083 w 2397257"/>
                  <a:gd name="connsiteY474" fmla="*/ 1985227 h 2370204"/>
                  <a:gd name="connsiteX475" fmla="*/ 875040 w 2397257"/>
                  <a:gd name="connsiteY475" fmla="*/ 1985227 h 2370204"/>
                  <a:gd name="connsiteX476" fmla="*/ 886485 w 2397257"/>
                  <a:gd name="connsiteY476" fmla="*/ 1996152 h 2370204"/>
                  <a:gd name="connsiteX477" fmla="*/ 875040 w 2397257"/>
                  <a:gd name="connsiteY477" fmla="*/ 2007077 h 2370204"/>
                  <a:gd name="connsiteX478" fmla="*/ 863595 w 2397257"/>
                  <a:gd name="connsiteY478" fmla="*/ 1996152 h 2370204"/>
                  <a:gd name="connsiteX479" fmla="*/ 875040 w 2397257"/>
                  <a:gd name="connsiteY479" fmla="*/ 1985227 h 2370204"/>
                  <a:gd name="connsiteX480" fmla="*/ 1528459 w 2397257"/>
                  <a:gd name="connsiteY480" fmla="*/ 1980025 h 2370204"/>
                  <a:gd name="connsiteX481" fmla="*/ 1541985 w 2397257"/>
                  <a:gd name="connsiteY481" fmla="*/ 1993551 h 2370204"/>
                  <a:gd name="connsiteX482" fmla="*/ 1528459 w 2397257"/>
                  <a:gd name="connsiteY482" fmla="*/ 2007077 h 2370204"/>
                  <a:gd name="connsiteX483" fmla="*/ 1514933 w 2397257"/>
                  <a:gd name="connsiteY483" fmla="*/ 1993551 h 2370204"/>
                  <a:gd name="connsiteX484" fmla="*/ 1528459 w 2397257"/>
                  <a:gd name="connsiteY484" fmla="*/ 1980025 h 2370204"/>
                  <a:gd name="connsiteX485" fmla="*/ 1821354 w 2397257"/>
                  <a:gd name="connsiteY485" fmla="*/ 1977944 h 2370204"/>
                  <a:gd name="connsiteX486" fmla="*/ 1831239 w 2397257"/>
                  <a:gd name="connsiteY486" fmla="*/ 1987829 h 2370204"/>
                  <a:gd name="connsiteX487" fmla="*/ 1821354 w 2397257"/>
                  <a:gd name="connsiteY487" fmla="*/ 1997714 h 2370204"/>
                  <a:gd name="connsiteX488" fmla="*/ 1811469 w 2397257"/>
                  <a:gd name="connsiteY488" fmla="*/ 1987829 h 2370204"/>
                  <a:gd name="connsiteX489" fmla="*/ 1821354 w 2397257"/>
                  <a:gd name="connsiteY489" fmla="*/ 1977944 h 2370204"/>
                  <a:gd name="connsiteX490" fmla="*/ 693998 w 2397257"/>
                  <a:gd name="connsiteY490" fmla="*/ 1977944 h 2370204"/>
                  <a:gd name="connsiteX491" fmla="*/ 700241 w 2397257"/>
                  <a:gd name="connsiteY491" fmla="*/ 1984187 h 2370204"/>
                  <a:gd name="connsiteX492" fmla="*/ 693998 w 2397257"/>
                  <a:gd name="connsiteY492" fmla="*/ 1990430 h 2370204"/>
                  <a:gd name="connsiteX493" fmla="*/ 687755 w 2397257"/>
                  <a:gd name="connsiteY493" fmla="*/ 1984187 h 2370204"/>
                  <a:gd name="connsiteX494" fmla="*/ 693998 w 2397257"/>
                  <a:gd name="connsiteY494" fmla="*/ 1977944 h 2370204"/>
                  <a:gd name="connsiteX495" fmla="*/ 1200189 w 2397257"/>
                  <a:gd name="connsiteY495" fmla="*/ 1972741 h 2370204"/>
                  <a:gd name="connsiteX496" fmla="*/ 1215276 w 2397257"/>
                  <a:gd name="connsiteY496" fmla="*/ 1987308 h 2370204"/>
                  <a:gd name="connsiteX497" fmla="*/ 1200189 w 2397257"/>
                  <a:gd name="connsiteY497" fmla="*/ 2001875 h 2370204"/>
                  <a:gd name="connsiteX498" fmla="*/ 1185102 w 2397257"/>
                  <a:gd name="connsiteY498" fmla="*/ 1987308 h 2370204"/>
                  <a:gd name="connsiteX499" fmla="*/ 1200189 w 2397257"/>
                  <a:gd name="connsiteY499" fmla="*/ 1972741 h 2370204"/>
                  <a:gd name="connsiteX500" fmla="*/ 1268340 w 2397257"/>
                  <a:gd name="connsiteY500" fmla="*/ 1970660 h 2370204"/>
                  <a:gd name="connsiteX501" fmla="*/ 1281866 w 2397257"/>
                  <a:gd name="connsiteY501" fmla="*/ 1985227 h 2370204"/>
                  <a:gd name="connsiteX502" fmla="*/ 1268340 w 2397257"/>
                  <a:gd name="connsiteY502" fmla="*/ 1999794 h 2370204"/>
                  <a:gd name="connsiteX503" fmla="*/ 1254814 w 2397257"/>
                  <a:gd name="connsiteY503" fmla="*/ 1985227 h 2370204"/>
                  <a:gd name="connsiteX504" fmla="*/ 1268340 w 2397257"/>
                  <a:gd name="connsiteY504" fmla="*/ 1970660 h 2370204"/>
                  <a:gd name="connsiteX505" fmla="*/ 1133599 w 2397257"/>
                  <a:gd name="connsiteY505" fmla="*/ 1970660 h 2370204"/>
                  <a:gd name="connsiteX506" fmla="*/ 1148686 w 2397257"/>
                  <a:gd name="connsiteY506" fmla="*/ 1985227 h 2370204"/>
                  <a:gd name="connsiteX507" fmla="*/ 1133599 w 2397257"/>
                  <a:gd name="connsiteY507" fmla="*/ 1999794 h 2370204"/>
                  <a:gd name="connsiteX508" fmla="*/ 1118512 w 2397257"/>
                  <a:gd name="connsiteY508" fmla="*/ 1985227 h 2370204"/>
                  <a:gd name="connsiteX509" fmla="*/ 1133599 w 2397257"/>
                  <a:gd name="connsiteY509" fmla="*/ 1970660 h 2370204"/>
                  <a:gd name="connsiteX510" fmla="*/ 1706381 w 2397257"/>
                  <a:gd name="connsiteY510" fmla="*/ 1967540 h 2370204"/>
                  <a:gd name="connsiteX511" fmla="*/ 1717826 w 2397257"/>
                  <a:gd name="connsiteY511" fmla="*/ 1978985 h 2370204"/>
                  <a:gd name="connsiteX512" fmla="*/ 1706381 w 2397257"/>
                  <a:gd name="connsiteY512" fmla="*/ 1990430 h 2370204"/>
                  <a:gd name="connsiteX513" fmla="*/ 1694936 w 2397257"/>
                  <a:gd name="connsiteY513" fmla="*/ 1978985 h 2370204"/>
                  <a:gd name="connsiteX514" fmla="*/ 1706381 w 2397257"/>
                  <a:gd name="connsiteY514" fmla="*/ 1967540 h 2370204"/>
                  <a:gd name="connsiteX515" fmla="*/ 1068049 w 2397257"/>
                  <a:gd name="connsiteY515" fmla="*/ 1962336 h 2370204"/>
                  <a:gd name="connsiteX516" fmla="*/ 1082096 w 2397257"/>
                  <a:gd name="connsiteY516" fmla="*/ 1976383 h 2370204"/>
                  <a:gd name="connsiteX517" fmla="*/ 1068049 w 2397257"/>
                  <a:gd name="connsiteY517" fmla="*/ 1990430 h 2370204"/>
                  <a:gd name="connsiteX518" fmla="*/ 1054002 w 2397257"/>
                  <a:gd name="connsiteY518" fmla="*/ 1976383 h 2370204"/>
                  <a:gd name="connsiteX519" fmla="*/ 1068049 w 2397257"/>
                  <a:gd name="connsiteY519" fmla="*/ 1962336 h 2370204"/>
                  <a:gd name="connsiteX520" fmla="*/ 1334930 w 2397257"/>
                  <a:gd name="connsiteY520" fmla="*/ 1960255 h 2370204"/>
                  <a:gd name="connsiteX521" fmla="*/ 1348456 w 2397257"/>
                  <a:gd name="connsiteY521" fmla="*/ 1975342 h 2370204"/>
                  <a:gd name="connsiteX522" fmla="*/ 1334930 w 2397257"/>
                  <a:gd name="connsiteY522" fmla="*/ 1990429 h 2370204"/>
                  <a:gd name="connsiteX523" fmla="*/ 1321404 w 2397257"/>
                  <a:gd name="connsiteY523" fmla="*/ 1975342 h 2370204"/>
                  <a:gd name="connsiteX524" fmla="*/ 1334930 w 2397257"/>
                  <a:gd name="connsiteY524" fmla="*/ 1960255 h 2370204"/>
                  <a:gd name="connsiteX525" fmla="*/ 814173 w 2397257"/>
                  <a:gd name="connsiteY525" fmla="*/ 1958174 h 2370204"/>
                  <a:gd name="connsiteX526" fmla="*/ 824058 w 2397257"/>
                  <a:gd name="connsiteY526" fmla="*/ 1968059 h 2370204"/>
                  <a:gd name="connsiteX527" fmla="*/ 814173 w 2397257"/>
                  <a:gd name="connsiteY527" fmla="*/ 1977944 h 2370204"/>
                  <a:gd name="connsiteX528" fmla="*/ 804288 w 2397257"/>
                  <a:gd name="connsiteY528" fmla="*/ 1968059 h 2370204"/>
                  <a:gd name="connsiteX529" fmla="*/ 814173 w 2397257"/>
                  <a:gd name="connsiteY529" fmla="*/ 1958174 h 2370204"/>
                  <a:gd name="connsiteX530" fmla="*/ 1587766 w 2397257"/>
                  <a:gd name="connsiteY530" fmla="*/ 1950892 h 2370204"/>
                  <a:gd name="connsiteX531" fmla="*/ 1601292 w 2397257"/>
                  <a:gd name="connsiteY531" fmla="*/ 1964418 h 2370204"/>
                  <a:gd name="connsiteX532" fmla="*/ 1587766 w 2397257"/>
                  <a:gd name="connsiteY532" fmla="*/ 1977944 h 2370204"/>
                  <a:gd name="connsiteX533" fmla="*/ 1574240 w 2397257"/>
                  <a:gd name="connsiteY533" fmla="*/ 1964418 h 2370204"/>
                  <a:gd name="connsiteX534" fmla="*/ 1587766 w 2397257"/>
                  <a:gd name="connsiteY534" fmla="*/ 1950892 h 2370204"/>
                  <a:gd name="connsiteX535" fmla="*/ 1002499 w 2397257"/>
                  <a:gd name="connsiteY535" fmla="*/ 1950891 h 2370204"/>
                  <a:gd name="connsiteX536" fmla="*/ 1014465 w 2397257"/>
                  <a:gd name="connsiteY536" fmla="*/ 1962857 h 2370204"/>
                  <a:gd name="connsiteX537" fmla="*/ 1002499 w 2397257"/>
                  <a:gd name="connsiteY537" fmla="*/ 1974823 h 2370204"/>
                  <a:gd name="connsiteX538" fmla="*/ 990533 w 2397257"/>
                  <a:gd name="connsiteY538" fmla="*/ 1962857 h 2370204"/>
                  <a:gd name="connsiteX539" fmla="*/ 1002499 w 2397257"/>
                  <a:gd name="connsiteY539" fmla="*/ 1950891 h 2370204"/>
                  <a:gd name="connsiteX540" fmla="*/ 1400481 w 2397257"/>
                  <a:gd name="connsiteY540" fmla="*/ 1945689 h 2370204"/>
                  <a:gd name="connsiteX541" fmla="*/ 1415048 w 2397257"/>
                  <a:gd name="connsiteY541" fmla="*/ 1960256 h 2370204"/>
                  <a:gd name="connsiteX542" fmla="*/ 1400481 w 2397257"/>
                  <a:gd name="connsiteY542" fmla="*/ 1974823 h 2370204"/>
                  <a:gd name="connsiteX543" fmla="*/ 1385914 w 2397257"/>
                  <a:gd name="connsiteY543" fmla="*/ 1960256 h 2370204"/>
                  <a:gd name="connsiteX544" fmla="*/ 1400481 w 2397257"/>
                  <a:gd name="connsiteY544" fmla="*/ 1945689 h 2370204"/>
                  <a:gd name="connsiteX545" fmla="*/ 531164 w 2397257"/>
                  <a:gd name="connsiteY545" fmla="*/ 1942568 h 2370204"/>
                  <a:gd name="connsiteX546" fmla="*/ 534806 w 2397257"/>
                  <a:gd name="connsiteY546" fmla="*/ 1946730 h 2370204"/>
                  <a:gd name="connsiteX547" fmla="*/ 531164 w 2397257"/>
                  <a:gd name="connsiteY547" fmla="*/ 1950892 h 2370204"/>
                  <a:gd name="connsiteX548" fmla="*/ 527522 w 2397257"/>
                  <a:gd name="connsiteY548" fmla="*/ 1946730 h 2370204"/>
                  <a:gd name="connsiteX549" fmla="*/ 531164 w 2397257"/>
                  <a:gd name="connsiteY549" fmla="*/ 1942568 h 2370204"/>
                  <a:gd name="connsiteX550" fmla="*/ 425035 w 2397257"/>
                  <a:gd name="connsiteY550" fmla="*/ 1942567 h 2370204"/>
                  <a:gd name="connsiteX551" fmla="*/ 428677 w 2397257"/>
                  <a:gd name="connsiteY551" fmla="*/ 1946729 h 2370204"/>
                  <a:gd name="connsiteX552" fmla="*/ 425035 w 2397257"/>
                  <a:gd name="connsiteY552" fmla="*/ 1950891 h 2370204"/>
                  <a:gd name="connsiteX553" fmla="*/ 421393 w 2397257"/>
                  <a:gd name="connsiteY553" fmla="*/ 1946729 h 2370204"/>
                  <a:gd name="connsiteX554" fmla="*/ 425035 w 2397257"/>
                  <a:gd name="connsiteY554" fmla="*/ 1942567 h 2370204"/>
                  <a:gd name="connsiteX555" fmla="*/ 323589 w 2397257"/>
                  <a:gd name="connsiteY555" fmla="*/ 1940487 h 2370204"/>
                  <a:gd name="connsiteX556" fmla="*/ 324630 w 2397257"/>
                  <a:gd name="connsiteY556" fmla="*/ 1943088 h 2370204"/>
                  <a:gd name="connsiteX557" fmla="*/ 323589 w 2397257"/>
                  <a:gd name="connsiteY557" fmla="*/ 1945689 h 2370204"/>
                  <a:gd name="connsiteX558" fmla="*/ 322548 w 2397257"/>
                  <a:gd name="connsiteY558" fmla="*/ 1943088 h 2370204"/>
                  <a:gd name="connsiteX559" fmla="*/ 323589 w 2397257"/>
                  <a:gd name="connsiteY559" fmla="*/ 1940487 h 2370204"/>
                  <a:gd name="connsiteX560" fmla="*/ 1975863 w 2397257"/>
                  <a:gd name="connsiteY560" fmla="*/ 1938406 h 2370204"/>
                  <a:gd name="connsiteX561" fmla="*/ 1980025 w 2397257"/>
                  <a:gd name="connsiteY561" fmla="*/ 1942048 h 2370204"/>
                  <a:gd name="connsiteX562" fmla="*/ 1975863 w 2397257"/>
                  <a:gd name="connsiteY562" fmla="*/ 1945690 h 2370204"/>
                  <a:gd name="connsiteX563" fmla="*/ 1971701 w 2397257"/>
                  <a:gd name="connsiteY563" fmla="*/ 1942048 h 2370204"/>
                  <a:gd name="connsiteX564" fmla="*/ 1975863 w 2397257"/>
                  <a:gd name="connsiteY564" fmla="*/ 1938406 h 2370204"/>
                  <a:gd name="connsiteX565" fmla="*/ 641454 w 2397257"/>
                  <a:gd name="connsiteY565" fmla="*/ 1938406 h 2370204"/>
                  <a:gd name="connsiteX566" fmla="*/ 646136 w 2397257"/>
                  <a:gd name="connsiteY566" fmla="*/ 1943088 h 2370204"/>
                  <a:gd name="connsiteX567" fmla="*/ 641454 w 2397257"/>
                  <a:gd name="connsiteY567" fmla="*/ 1947770 h 2370204"/>
                  <a:gd name="connsiteX568" fmla="*/ 636772 w 2397257"/>
                  <a:gd name="connsiteY568" fmla="*/ 1943088 h 2370204"/>
                  <a:gd name="connsiteX569" fmla="*/ 641454 w 2397257"/>
                  <a:gd name="connsiteY569" fmla="*/ 1938406 h 2370204"/>
                  <a:gd name="connsiteX570" fmla="*/ 1871817 w 2397257"/>
                  <a:gd name="connsiteY570" fmla="*/ 1935285 h 2370204"/>
                  <a:gd name="connsiteX571" fmla="*/ 1878060 w 2397257"/>
                  <a:gd name="connsiteY571" fmla="*/ 1941528 h 2370204"/>
                  <a:gd name="connsiteX572" fmla="*/ 1871817 w 2397257"/>
                  <a:gd name="connsiteY572" fmla="*/ 1947771 h 2370204"/>
                  <a:gd name="connsiteX573" fmla="*/ 1865574 w 2397257"/>
                  <a:gd name="connsiteY573" fmla="*/ 1941528 h 2370204"/>
                  <a:gd name="connsiteX574" fmla="*/ 1871817 w 2397257"/>
                  <a:gd name="connsiteY574" fmla="*/ 1935285 h 2370204"/>
                  <a:gd name="connsiteX575" fmla="*/ 936949 w 2397257"/>
                  <a:gd name="connsiteY575" fmla="*/ 1930081 h 2370204"/>
                  <a:gd name="connsiteX576" fmla="*/ 947874 w 2397257"/>
                  <a:gd name="connsiteY576" fmla="*/ 1941526 h 2370204"/>
                  <a:gd name="connsiteX577" fmla="*/ 936949 w 2397257"/>
                  <a:gd name="connsiteY577" fmla="*/ 1952971 h 2370204"/>
                  <a:gd name="connsiteX578" fmla="*/ 926024 w 2397257"/>
                  <a:gd name="connsiteY578" fmla="*/ 1941526 h 2370204"/>
                  <a:gd name="connsiteX579" fmla="*/ 936949 w 2397257"/>
                  <a:gd name="connsiteY579" fmla="*/ 1930081 h 2370204"/>
                  <a:gd name="connsiteX580" fmla="*/ 1760485 w 2397257"/>
                  <a:gd name="connsiteY580" fmla="*/ 1928002 h 2370204"/>
                  <a:gd name="connsiteX581" fmla="*/ 1771930 w 2397257"/>
                  <a:gd name="connsiteY581" fmla="*/ 1939447 h 2370204"/>
                  <a:gd name="connsiteX582" fmla="*/ 1760485 w 2397257"/>
                  <a:gd name="connsiteY582" fmla="*/ 1950892 h 2370204"/>
                  <a:gd name="connsiteX583" fmla="*/ 1749040 w 2397257"/>
                  <a:gd name="connsiteY583" fmla="*/ 1939447 h 2370204"/>
                  <a:gd name="connsiteX584" fmla="*/ 1760485 w 2397257"/>
                  <a:gd name="connsiteY584" fmla="*/ 1928002 h 2370204"/>
                  <a:gd name="connsiteX585" fmla="*/ 1463950 w 2397257"/>
                  <a:gd name="connsiteY585" fmla="*/ 1925920 h 2370204"/>
                  <a:gd name="connsiteX586" fmla="*/ 1477476 w 2397257"/>
                  <a:gd name="connsiteY586" fmla="*/ 1939446 h 2370204"/>
                  <a:gd name="connsiteX587" fmla="*/ 1463950 w 2397257"/>
                  <a:gd name="connsiteY587" fmla="*/ 1952972 h 2370204"/>
                  <a:gd name="connsiteX588" fmla="*/ 1450424 w 2397257"/>
                  <a:gd name="connsiteY588" fmla="*/ 1939446 h 2370204"/>
                  <a:gd name="connsiteX589" fmla="*/ 1463950 w 2397257"/>
                  <a:gd name="connsiteY589" fmla="*/ 1925920 h 2370204"/>
                  <a:gd name="connsiteX590" fmla="*/ 756426 w 2397257"/>
                  <a:gd name="connsiteY590" fmla="*/ 1922798 h 2370204"/>
                  <a:gd name="connsiteX591" fmla="*/ 767871 w 2397257"/>
                  <a:gd name="connsiteY591" fmla="*/ 1934243 h 2370204"/>
                  <a:gd name="connsiteX592" fmla="*/ 756426 w 2397257"/>
                  <a:gd name="connsiteY592" fmla="*/ 1945688 h 2370204"/>
                  <a:gd name="connsiteX593" fmla="*/ 744981 w 2397257"/>
                  <a:gd name="connsiteY593" fmla="*/ 1934243 h 2370204"/>
                  <a:gd name="connsiteX594" fmla="*/ 756426 w 2397257"/>
                  <a:gd name="connsiteY594" fmla="*/ 1922798 h 2370204"/>
                  <a:gd name="connsiteX595" fmla="*/ 1645513 w 2397257"/>
                  <a:gd name="connsiteY595" fmla="*/ 1915516 h 2370204"/>
                  <a:gd name="connsiteX596" fmla="*/ 1660600 w 2397257"/>
                  <a:gd name="connsiteY596" fmla="*/ 1930603 h 2370204"/>
                  <a:gd name="connsiteX597" fmla="*/ 1645513 w 2397257"/>
                  <a:gd name="connsiteY597" fmla="*/ 1945690 h 2370204"/>
                  <a:gd name="connsiteX598" fmla="*/ 1630426 w 2397257"/>
                  <a:gd name="connsiteY598" fmla="*/ 1930603 h 2370204"/>
                  <a:gd name="connsiteX599" fmla="*/ 1645513 w 2397257"/>
                  <a:gd name="connsiteY599" fmla="*/ 1915516 h 2370204"/>
                  <a:gd name="connsiteX600" fmla="*/ 876081 w 2397257"/>
                  <a:gd name="connsiteY600" fmla="*/ 1900948 h 2370204"/>
                  <a:gd name="connsiteX601" fmla="*/ 890648 w 2397257"/>
                  <a:gd name="connsiteY601" fmla="*/ 1915515 h 2370204"/>
                  <a:gd name="connsiteX602" fmla="*/ 876081 w 2397257"/>
                  <a:gd name="connsiteY602" fmla="*/ 1930082 h 2370204"/>
                  <a:gd name="connsiteX603" fmla="*/ 861514 w 2397257"/>
                  <a:gd name="connsiteY603" fmla="*/ 1915515 h 2370204"/>
                  <a:gd name="connsiteX604" fmla="*/ 876081 w 2397257"/>
                  <a:gd name="connsiteY604" fmla="*/ 1900948 h 2370204"/>
                  <a:gd name="connsiteX605" fmla="*/ 484342 w 2397257"/>
                  <a:gd name="connsiteY605" fmla="*/ 1895747 h 2370204"/>
                  <a:gd name="connsiteX606" fmla="*/ 487984 w 2397257"/>
                  <a:gd name="connsiteY606" fmla="*/ 1899389 h 2370204"/>
                  <a:gd name="connsiteX607" fmla="*/ 484342 w 2397257"/>
                  <a:gd name="connsiteY607" fmla="*/ 1903031 h 2370204"/>
                  <a:gd name="connsiteX608" fmla="*/ 480700 w 2397257"/>
                  <a:gd name="connsiteY608" fmla="*/ 1899389 h 2370204"/>
                  <a:gd name="connsiteX609" fmla="*/ 484342 w 2397257"/>
                  <a:gd name="connsiteY609" fmla="*/ 1895747 h 2370204"/>
                  <a:gd name="connsiteX610" fmla="*/ 1525859 w 2397257"/>
                  <a:gd name="connsiteY610" fmla="*/ 1895746 h 2370204"/>
                  <a:gd name="connsiteX611" fmla="*/ 1541987 w 2397257"/>
                  <a:gd name="connsiteY611" fmla="*/ 1912914 h 2370204"/>
                  <a:gd name="connsiteX612" fmla="*/ 1525859 w 2397257"/>
                  <a:gd name="connsiteY612" fmla="*/ 1930082 h 2370204"/>
                  <a:gd name="connsiteX613" fmla="*/ 1509731 w 2397257"/>
                  <a:gd name="connsiteY613" fmla="*/ 1912914 h 2370204"/>
                  <a:gd name="connsiteX614" fmla="*/ 1525859 w 2397257"/>
                  <a:gd name="connsiteY614" fmla="*/ 1895746 h 2370204"/>
                  <a:gd name="connsiteX615" fmla="*/ 1200189 w 2397257"/>
                  <a:gd name="connsiteY615" fmla="*/ 1895746 h 2370204"/>
                  <a:gd name="connsiteX616" fmla="*/ 1217357 w 2397257"/>
                  <a:gd name="connsiteY616" fmla="*/ 1912914 h 2370204"/>
                  <a:gd name="connsiteX617" fmla="*/ 1200189 w 2397257"/>
                  <a:gd name="connsiteY617" fmla="*/ 1930082 h 2370204"/>
                  <a:gd name="connsiteX618" fmla="*/ 1183021 w 2397257"/>
                  <a:gd name="connsiteY618" fmla="*/ 1912914 h 2370204"/>
                  <a:gd name="connsiteX619" fmla="*/ 1200189 w 2397257"/>
                  <a:gd name="connsiteY619" fmla="*/ 1895746 h 2370204"/>
                  <a:gd name="connsiteX620" fmla="*/ 588910 w 2397257"/>
                  <a:gd name="connsiteY620" fmla="*/ 1893666 h 2370204"/>
                  <a:gd name="connsiteX621" fmla="*/ 596194 w 2397257"/>
                  <a:gd name="connsiteY621" fmla="*/ 1899909 h 2370204"/>
                  <a:gd name="connsiteX622" fmla="*/ 588910 w 2397257"/>
                  <a:gd name="connsiteY622" fmla="*/ 1906152 h 2370204"/>
                  <a:gd name="connsiteX623" fmla="*/ 581626 w 2397257"/>
                  <a:gd name="connsiteY623" fmla="*/ 1899909 h 2370204"/>
                  <a:gd name="connsiteX624" fmla="*/ 588910 w 2397257"/>
                  <a:gd name="connsiteY624" fmla="*/ 1893666 h 2370204"/>
                  <a:gd name="connsiteX625" fmla="*/ 1133599 w 2397257"/>
                  <a:gd name="connsiteY625" fmla="*/ 1893665 h 2370204"/>
                  <a:gd name="connsiteX626" fmla="*/ 1150767 w 2397257"/>
                  <a:gd name="connsiteY626" fmla="*/ 1910833 h 2370204"/>
                  <a:gd name="connsiteX627" fmla="*/ 1133599 w 2397257"/>
                  <a:gd name="connsiteY627" fmla="*/ 1928001 h 2370204"/>
                  <a:gd name="connsiteX628" fmla="*/ 1116431 w 2397257"/>
                  <a:gd name="connsiteY628" fmla="*/ 1910833 h 2370204"/>
                  <a:gd name="connsiteX629" fmla="*/ 1133599 w 2397257"/>
                  <a:gd name="connsiteY629" fmla="*/ 1893665 h 2370204"/>
                  <a:gd name="connsiteX630" fmla="*/ 381334 w 2397257"/>
                  <a:gd name="connsiteY630" fmla="*/ 1893665 h 2370204"/>
                  <a:gd name="connsiteX631" fmla="*/ 383935 w 2397257"/>
                  <a:gd name="connsiteY631" fmla="*/ 1896266 h 2370204"/>
                  <a:gd name="connsiteX632" fmla="*/ 381334 w 2397257"/>
                  <a:gd name="connsiteY632" fmla="*/ 1898867 h 2370204"/>
                  <a:gd name="connsiteX633" fmla="*/ 378733 w 2397257"/>
                  <a:gd name="connsiteY633" fmla="*/ 1896266 h 2370204"/>
                  <a:gd name="connsiteX634" fmla="*/ 381334 w 2397257"/>
                  <a:gd name="connsiteY634" fmla="*/ 1893665 h 2370204"/>
                  <a:gd name="connsiteX635" fmla="*/ 1266780 w 2397257"/>
                  <a:gd name="connsiteY635" fmla="*/ 1890543 h 2370204"/>
                  <a:gd name="connsiteX636" fmla="*/ 1283948 w 2397257"/>
                  <a:gd name="connsiteY636" fmla="*/ 1908231 h 2370204"/>
                  <a:gd name="connsiteX637" fmla="*/ 1266780 w 2397257"/>
                  <a:gd name="connsiteY637" fmla="*/ 1925919 h 2370204"/>
                  <a:gd name="connsiteX638" fmla="*/ 1249612 w 2397257"/>
                  <a:gd name="connsiteY638" fmla="*/ 1908231 h 2370204"/>
                  <a:gd name="connsiteX639" fmla="*/ 1266780 w 2397257"/>
                  <a:gd name="connsiteY639" fmla="*/ 1890543 h 2370204"/>
                  <a:gd name="connsiteX640" fmla="*/ 2020084 w 2397257"/>
                  <a:gd name="connsiteY640" fmla="*/ 1886382 h 2370204"/>
                  <a:gd name="connsiteX641" fmla="*/ 2023726 w 2397257"/>
                  <a:gd name="connsiteY641" fmla="*/ 1890024 h 2370204"/>
                  <a:gd name="connsiteX642" fmla="*/ 2020084 w 2397257"/>
                  <a:gd name="connsiteY642" fmla="*/ 1893666 h 2370204"/>
                  <a:gd name="connsiteX643" fmla="*/ 2016442 w 2397257"/>
                  <a:gd name="connsiteY643" fmla="*/ 1890024 h 2370204"/>
                  <a:gd name="connsiteX644" fmla="*/ 2020084 w 2397257"/>
                  <a:gd name="connsiteY644" fmla="*/ 1886382 h 2370204"/>
                  <a:gd name="connsiteX645" fmla="*/ 1918118 w 2397257"/>
                  <a:gd name="connsiteY645" fmla="*/ 1886382 h 2370204"/>
                  <a:gd name="connsiteX646" fmla="*/ 1928003 w 2397257"/>
                  <a:gd name="connsiteY646" fmla="*/ 1894706 h 2370204"/>
                  <a:gd name="connsiteX647" fmla="*/ 1918118 w 2397257"/>
                  <a:gd name="connsiteY647" fmla="*/ 1903030 h 2370204"/>
                  <a:gd name="connsiteX648" fmla="*/ 1908233 w 2397257"/>
                  <a:gd name="connsiteY648" fmla="*/ 1894706 h 2370204"/>
                  <a:gd name="connsiteX649" fmla="*/ 1918118 w 2397257"/>
                  <a:gd name="connsiteY649" fmla="*/ 1886382 h 2370204"/>
                  <a:gd name="connsiteX650" fmla="*/ 282489 w 2397257"/>
                  <a:gd name="connsiteY650" fmla="*/ 1886382 h 2370204"/>
                  <a:gd name="connsiteX651" fmla="*/ 285090 w 2397257"/>
                  <a:gd name="connsiteY651" fmla="*/ 1888463 h 2370204"/>
                  <a:gd name="connsiteX652" fmla="*/ 282489 w 2397257"/>
                  <a:gd name="connsiteY652" fmla="*/ 1890544 h 2370204"/>
                  <a:gd name="connsiteX653" fmla="*/ 279888 w 2397257"/>
                  <a:gd name="connsiteY653" fmla="*/ 1888463 h 2370204"/>
                  <a:gd name="connsiteX654" fmla="*/ 282489 w 2397257"/>
                  <a:gd name="connsiteY654" fmla="*/ 1886382 h 2370204"/>
                  <a:gd name="connsiteX655" fmla="*/ 700761 w 2397257"/>
                  <a:gd name="connsiteY655" fmla="*/ 1886381 h 2370204"/>
                  <a:gd name="connsiteX656" fmla="*/ 710646 w 2397257"/>
                  <a:gd name="connsiteY656" fmla="*/ 1894705 h 2370204"/>
                  <a:gd name="connsiteX657" fmla="*/ 700761 w 2397257"/>
                  <a:gd name="connsiteY657" fmla="*/ 1903029 h 2370204"/>
                  <a:gd name="connsiteX658" fmla="*/ 690876 w 2397257"/>
                  <a:gd name="connsiteY658" fmla="*/ 1894705 h 2370204"/>
                  <a:gd name="connsiteX659" fmla="*/ 700761 w 2397257"/>
                  <a:gd name="connsiteY659" fmla="*/ 1886381 h 2370204"/>
                  <a:gd name="connsiteX660" fmla="*/ 1811469 w 2397257"/>
                  <a:gd name="connsiteY660" fmla="*/ 1883261 h 2370204"/>
                  <a:gd name="connsiteX661" fmla="*/ 1823955 w 2397257"/>
                  <a:gd name="connsiteY661" fmla="*/ 1895747 h 2370204"/>
                  <a:gd name="connsiteX662" fmla="*/ 1811469 w 2397257"/>
                  <a:gd name="connsiteY662" fmla="*/ 1908233 h 2370204"/>
                  <a:gd name="connsiteX663" fmla="*/ 1798983 w 2397257"/>
                  <a:gd name="connsiteY663" fmla="*/ 1895747 h 2370204"/>
                  <a:gd name="connsiteX664" fmla="*/ 1811469 w 2397257"/>
                  <a:gd name="connsiteY664" fmla="*/ 1883261 h 2370204"/>
                  <a:gd name="connsiteX665" fmla="*/ 1068049 w 2397257"/>
                  <a:gd name="connsiteY665" fmla="*/ 1883260 h 2370204"/>
                  <a:gd name="connsiteX666" fmla="*/ 1084177 w 2397257"/>
                  <a:gd name="connsiteY666" fmla="*/ 1899388 h 2370204"/>
                  <a:gd name="connsiteX667" fmla="*/ 1068049 w 2397257"/>
                  <a:gd name="connsiteY667" fmla="*/ 1915516 h 2370204"/>
                  <a:gd name="connsiteX668" fmla="*/ 1051921 w 2397257"/>
                  <a:gd name="connsiteY668" fmla="*/ 1899388 h 2370204"/>
                  <a:gd name="connsiteX669" fmla="*/ 1068049 w 2397257"/>
                  <a:gd name="connsiteY669" fmla="*/ 1883260 h 2370204"/>
                  <a:gd name="connsiteX670" fmla="*/ 2117888 w 2397257"/>
                  <a:gd name="connsiteY670" fmla="*/ 1881179 h 2370204"/>
                  <a:gd name="connsiteX671" fmla="*/ 2120489 w 2397257"/>
                  <a:gd name="connsiteY671" fmla="*/ 1882220 h 2370204"/>
                  <a:gd name="connsiteX672" fmla="*/ 2117888 w 2397257"/>
                  <a:gd name="connsiteY672" fmla="*/ 1883261 h 2370204"/>
                  <a:gd name="connsiteX673" fmla="*/ 2115287 w 2397257"/>
                  <a:gd name="connsiteY673" fmla="*/ 1882220 h 2370204"/>
                  <a:gd name="connsiteX674" fmla="*/ 2117888 w 2397257"/>
                  <a:gd name="connsiteY674" fmla="*/ 1881179 h 2370204"/>
                  <a:gd name="connsiteX675" fmla="*/ 1333890 w 2397257"/>
                  <a:gd name="connsiteY675" fmla="*/ 1881179 h 2370204"/>
                  <a:gd name="connsiteX676" fmla="*/ 1351578 w 2397257"/>
                  <a:gd name="connsiteY676" fmla="*/ 1898347 h 2370204"/>
                  <a:gd name="connsiteX677" fmla="*/ 1333890 w 2397257"/>
                  <a:gd name="connsiteY677" fmla="*/ 1915515 h 2370204"/>
                  <a:gd name="connsiteX678" fmla="*/ 1316202 w 2397257"/>
                  <a:gd name="connsiteY678" fmla="*/ 1898347 h 2370204"/>
                  <a:gd name="connsiteX679" fmla="*/ 1333890 w 2397257"/>
                  <a:gd name="connsiteY679" fmla="*/ 1881179 h 2370204"/>
                  <a:gd name="connsiteX680" fmla="*/ 1701178 w 2397257"/>
                  <a:gd name="connsiteY680" fmla="*/ 1879099 h 2370204"/>
                  <a:gd name="connsiteX681" fmla="*/ 1714704 w 2397257"/>
                  <a:gd name="connsiteY681" fmla="*/ 1892625 h 2370204"/>
                  <a:gd name="connsiteX682" fmla="*/ 1701178 w 2397257"/>
                  <a:gd name="connsiteY682" fmla="*/ 1906151 h 2370204"/>
                  <a:gd name="connsiteX683" fmla="*/ 1687652 w 2397257"/>
                  <a:gd name="connsiteY683" fmla="*/ 1892625 h 2370204"/>
                  <a:gd name="connsiteX684" fmla="*/ 1701178 w 2397257"/>
                  <a:gd name="connsiteY684" fmla="*/ 1879099 h 2370204"/>
                  <a:gd name="connsiteX685" fmla="*/ 816774 w 2397257"/>
                  <a:gd name="connsiteY685" fmla="*/ 1870774 h 2370204"/>
                  <a:gd name="connsiteX686" fmla="*/ 829260 w 2397257"/>
                  <a:gd name="connsiteY686" fmla="*/ 1883260 h 2370204"/>
                  <a:gd name="connsiteX687" fmla="*/ 816774 w 2397257"/>
                  <a:gd name="connsiteY687" fmla="*/ 1895746 h 2370204"/>
                  <a:gd name="connsiteX688" fmla="*/ 804288 w 2397257"/>
                  <a:gd name="connsiteY688" fmla="*/ 1883260 h 2370204"/>
                  <a:gd name="connsiteX689" fmla="*/ 816774 w 2397257"/>
                  <a:gd name="connsiteY689" fmla="*/ 1870774 h 2370204"/>
                  <a:gd name="connsiteX690" fmla="*/ 1002499 w 2397257"/>
                  <a:gd name="connsiteY690" fmla="*/ 1868693 h 2370204"/>
                  <a:gd name="connsiteX691" fmla="*/ 1017586 w 2397257"/>
                  <a:gd name="connsiteY691" fmla="*/ 1883780 h 2370204"/>
                  <a:gd name="connsiteX692" fmla="*/ 1002499 w 2397257"/>
                  <a:gd name="connsiteY692" fmla="*/ 1898867 h 2370204"/>
                  <a:gd name="connsiteX693" fmla="*/ 987412 w 2397257"/>
                  <a:gd name="connsiteY693" fmla="*/ 1883780 h 2370204"/>
                  <a:gd name="connsiteX694" fmla="*/ 1002499 w 2397257"/>
                  <a:gd name="connsiteY694" fmla="*/ 1868693 h 2370204"/>
                  <a:gd name="connsiteX695" fmla="*/ 1397880 w 2397257"/>
                  <a:gd name="connsiteY695" fmla="*/ 1866612 h 2370204"/>
                  <a:gd name="connsiteX696" fmla="*/ 1415048 w 2397257"/>
                  <a:gd name="connsiteY696" fmla="*/ 1883780 h 2370204"/>
                  <a:gd name="connsiteX697" fmla="*/ 1397880 w 2397257"/>
                  <a:gd name="connsiteY697" fmla="*/ 1900948 h 2370204"/>
                  <a:gd name="connsiteX698" fmla="*/ 1380712 w 2397257"/>
                  <a:gd name="connsiteY698" fmla="*/ 1883780 h 2370204"/>
                  <a:gd name="connsiteX699" fmla="*/ 1397880 w 2397257"/>
                  <a:gd name="connsiteY699" fmla="*/ 1866612 h 2370204"/>
                  <a:gd name="connsiteX700" fmla="*/ 1585166 w 2397257"/>
                  <a:gd name="connsiteY700" fmla="*/ 1863491 h 2370204"/>
                  <a:gd name="connsiteX701" fmla="*/ 1601294 w 2397257"/>
                  <a:gd name="connsiteY701" fmla="*/ 1879619 h 2370204"/>
                  <a:gd name="connsiteX702" fmla="*/ 1585166 w 2397257"/>
                  <a:gd name="connsiteY702" fmla="*/ 1895747 h 2370204"/>
                  <a:gd name="connsiteX703" fmla="*/ 1569038 w 2397257"/>
                  <a:gd name="connsiteY703" fmla="*/ 1879619 h 2370204"/>
                  <a:gd name="connsiteX704" fmla="*/ 1585166 w 2397257"/>
                  <a:gd name="connsiteY704" fmla="*/ 1863491 h 2370204"/>
                  <a:gd name="connsiteX705" fmla="*/ 542089 w 2397257"/>
                  <a:gd name="connsiteY705" fmla="*/ 1843723 h 2370204"/>
                  <a:gd name="connsiteX706" fmla="*/ 549373 w 2397257"/>
                  <a:gd name="connsiteY706" fmla="*/ 1852567 h 2370204"/>
                  <a:gd name="connsiteX707" fmla="*/ 542089 w 2397257"/>
                  <a:gd name="connsiteY707" fmla="*/ 1861411 h 2370204"/>
                  <a:gd name="connsiteX708" fmla="*/ 534805 w 2397257"/>
                  <a:gd name="connsiteY708" fmla="*/ 1852567 h 2370204"/>
                  <a:gd name="connsiteX709" fmla="*/ 542089 w 2397257"/>
                  <a:gd name="connsiteY709" fmla="*/ 1843723 h 2370204"/>
                  <a:gd name="connsiteX710" fmla="*/ 937989 w 2397257"/>
                  <a:gd name="connsiteY710" fmla="*/ 1843722 h 2370204"/>
                  <a:gd name="connsiteX711" fmla="*/ 955157 w 2397257"/>
                  <a:gd name="connsiteY711" fmla="*/ 1861410 h 2370204"/>
                  <a:gd name="connsiteX712" fmla="*/ 937989 w 2397257"/>
                  <a:gd name="connsiteY712" fmla="*/ 1879098 h 2370204"/>
                  <a:gd name="connsiteX713" fmla="*/ 920821 w 2397257"/>
                  <a:gd name="connsiteY713" fmla="*/ 1861410 h 2370204"/>
                  <a:gd name="connsiteX714" fmla="*/ 937989 w 2397257"/>
                  <a:gd name="connsiteY714" fmla="*/ 1843722 h 2370204"/>
                  <a:gd name="connsiteX715" fmla="*/ 439602 w 2397257"/>
                  <a:gd name="connsiteY715" fmla="*/ 1841642 h 2370204"/>
                  <a:gd name="connsiteX716" fmla="*/ 445325 w 2397257"/>
                  <a:gd name="connsiteY716" fmla="*/ 1848926 h 2370204"/>
                  <a:gd name="connsiteX717" fmla="*/ 439602 w 2397257"/>
                  <a:gd name="connsiteY717" fmla="*/ 1856210 h 2370204"/>
                  <a:gd name="connsiteX718" fmla="*/ 433879 w 2397257"/>
                  <a:gd name="connsiteY718" fmla="*/ 1848926 h 2370204"/>
                  <a:gd name="connsiteX719" fmla="*/ 439602 w 2397257"/>
                  <a:gd name="connsiteY719" fmla="*/ 1841642 h 2370204"/>
                  <a:gd name="connsiteX720" fmla="*/ 1462389 w 2397257"/>
                  <a:gd name="connsiteY720" fmla="*/ 1841641 h 2370204"/>
                  <a:gd name="connsiteX721" fmla="*/ 1479557 w 2397257"/>
                  <a:gd name="connsiteY721" fmla="*/ 1858809 h 2370204"/>
                  <a:gd name="connsiteX722" fmla="*/ 1462389 w 2397257"/>
                  <a:gd name="connsiteY722" fmla="*/ 1875977 h 2370204"/>
                  <a:gd name="connsiteX723" fmla="*/ 1445221 w 2397257"/>
                  <a:gd name="connsiteY723" fmla="*/ 1858809 h 2370204"/>
                  <a:gd name="connsiteX724" fmla="*/ 1462389 w 2397257"/>
                  <a:gd name="connsiteY724" fmla="*/ 1841641 h 2370204"/>
                  <a:gd name="connsiteX725" fmla="*/ 648737 w 2397257"/>
                  <a:gd name="connsiteY725" fmla="*/ 1838520 h 2370204"/>
                  <a:gd name="connsiteX726" fmla="*/ 660703 w 2397257"/>
                  <a:gd name="connsiteY726" fmla="*/ 1851006 h 2370204"/>
                  <a:gd name="connsiteX727" fmla="*/ 648737 w 2397257"/>
                  <a:gd name="connsiteY727" fmla="*/ 1863492 h 2370204"/>
                  <a:gd name="connsiteX728" fmla="*/ 636771 w 2397257"/>
                  <a:gd name="connsiteY728" fmla="*/ 1851006 h 2370204"/>
                  <a:gd name="connsiteX729" fmla="*/ 648737 w 2397257"/>
                  <a:gd name="connsiteY729" fmla="*/ 1838520 h 2370204"/>
                  <a:gd name="connsiteX730" fmla="*/ 1858291 w 2397257"/>
                  <a:gd name="connsiteY730" fmla="*/ 1836440 h 2370204"/>
                  <a:gd name="connsiteX731" fmla="*/ 1870777 w 2397257"/>
                  <a:gd name="connsiteY731" fmla="*/ 1847885 h 2370204"/>
                  <a:gd name="connsiteX732" fmla="*/ 1858291 w 2397257"/>
                  <a:gd name="connsiteY732" fmla="*/ 1859330 h 2370204"/>
                  <a:gd name="connsiteX733" fmla="*/ 1845805 w 2397257"/>
                  <a:gd name="connsiteY733" fmla="*/ 1847885 h 2370204"/>
                  <a:gd name="connsiteX734" fmla="*/ 1858291 w 2397257"/>
                  <a:gd name="connsiteY734" fmla="*/ 1836440 h 2370204"/>
                  <a:gd name="connsiteX735" fmla="*/ 341796 w 2397257"/>
                  <a:gd name="connsiteY735" fmla="*/ 1836439 h 2370204"/>
                  <a:gd name="connsiteX736" fmla="*/ 346478 w 2397257"/>
                  <a:gd name="connsiteY736" fmla="*/ 1841641 h 2370204"/>
                  <a:gd name="connsiteX737" fmla="*/ 341796 w 2397257"/>
                  <a:gd name="connsiteY737" fmla="*/ 1846844 h 2370204"/>
                  <a:gd name="connsiteX738" fmla="*/ 337114 w 2397257"/>
                  <a:gd name="connsiteY738" fmla="*/ 1841641 h 2370204"/>
                  <a:gd name="connsiteX739" fmla="*/ 341796 w 2397257"/>
                  <a:gd name="connsiteY739" fmla="*/ 1836439 h 2370204"/>
                  <a:gd name="connsiteX740" fmla="*/ 1961818 w 2397257"/>
                  <a:gd name="connsiteY740" fmla="*/ 1834359 h 2370204"/>
                  <a:gd name="connsiteX741" fmla="*/ 1971703 w 2397257"/>
                  <a:gd name="connsiteY741" fmla="*/ 1844244 h 2370204"/>
                  <a:gd name="connsiteX742" fmla="*/ 1961818 w 2397257"/>
                  <a:gd name="connsiteY742" fmla="*/ 1854129 h 2370204"/>
                  <a:gd name="connsiteX743" fmla="*/ 1951933 w 2397257"/>
                  <a:gd name="connsiteY743" fmla="*/ 1844244 h 2370204"/>
                  <a:gd name="connsiteX744" fmla="*/ 1961818 w 2397257"/>
                  <a:gd name="connsiteY744" fmla="*/ 1834359 h 2370204"/>
                  <a:gd name="connsiteX745" fmla="*/ 1751642 w 2397257"/>
                  <a:gd name="connsiteY745" fmla="*/ 1831237 h 2370204"/>
                  <a:gd name="connsiteX746" fmla="*/ 1768810 w 2397257"/>
                  <a:gd name="connsiteY746" fmla="*/ 1848925 h 2370204"/>
                  <a:gd name="connsiteX747" fmla="*/ 1751642 w 2397257"/>
                  <a:gd name="connsiteY747" fmla="*/ 1866613 h 2370204"/>
                  <a:gd name="connsiteX748" fmla="*/ 1734474 w 2397257"/>
                  <a:gd name="connsiteY748" fmla="*/ 1848925 h 2370204"/>
                  <a:gd name="connsiteX749" fmla="*/ 1751642 w 2397257"/>
                  <a:gd name="connsiteY749" fmla="*/ 1831237 h 2370204"/>
                  <a:gd name="connsiteX750" fmla="*/ 760068 w 2397257"/>
                  <a:gd name="connsiteY750" fmla="*/ 1831236 h 2370204"/>
                  <a:gd name="connsiteX751" fmla="*/ 775155 w 2397257"/>
                  <a:gd name="connsiteY751" fmla="*/ 1846323 h 2370204"/>
                  <a:gd name="connsiteX752" fmla="*/ 760068 w 2397257"/>
                  <a:gd name="connsiteY752" fmla="*/ 1861410 h 2370204"/>
                  <a:gd name="connsiteX753" fmla="*/ 744981 w 2397257"/>
                  <a:gd name="connsiteY753" fmla="*/ 1846323 h 2370204"/>
                  <a:gd name="connsiteX754" fmla="*/ 760068 w 2397257"/>
                  <a:gd name="connsiteY754" fmla="*/ 1831236 h 2370204"/>
                  <a:gd name="connsiteX755" fmla="*/ 2060142 w 2397257"/>
                  <a:gd name="connsiteY755" fmla="*/ 1829156 h 2370204"/>
                  <a:gd name="connsiteX756" fmla="*/ 2066385 w 2397257"/>
                  <a:gd name="connsiteY756" fmla="*/ 1836440 h 2370204"/>
                  <a:gd name="connsiteX757" fmla="*/ 2060142 w 2397257"/>
                  <a:gd name="connsiteY757" fmla="*/ 1843724 h 2370204"/>
                  <a:gd name="connsiteX758" fmla="*/ 2053899 w 2397257"/>
                  <a:gd name="connsiteY758" fmla="*/ 1836440 h 2370204"/>
                  <a:gd name="connsiteX759" fmla="*/ 2060142 w 2397257"/>
                  <a:gd name="connsiteY759" fmla="*/ 1829156 h 2370204"/>
                  <a:gd name="connsiteX760" fmla="*/ 245032 w 2397257"/>
                  <a:gd name="connsiteY760" fmla="*/ 1829156 h 2370204"/>
                  <a:gd name="connsiteX761" fmla="*/ 247633 w 2397257"/>
                  <a:gd name="connsiteY761" fmla="*/ 1832798 h 2370204"/>
                  <a:gd name="connsiteX762" fmla="*/ 245032 w 2397257"/>
                  <a:gd name="connsiteY762" fmla="*/ 1836440 h 2370204"/>
                  <a:gd name="connsiteX763" fmla="*/ 242431 w 2397257"/>
                  <a:gd name="connsiteY763" fmla="*/ 1832798 h 2370204"/>
                  <a:gd name="connsiteX764" fmla="*/ 245032 w 2397257"/>
                  <a:gd name="connsiteY764" fmla="*/ 1829156 h 2370204"/>
                  <a:gd name="connsiteX765" fmla="*/ 2155345 w 2397257"/>
                  <a:gd name="connsiteY765" fmla="*/ 1823953 h 2370204"/>
                  <a:gd name="connsiteX766" fmla="*/ 2157946 w 2397257"/>
                  <a:gd name="connsiteY766" fmla="*/ 1826554 h 2370204"/>
                  <a:gd name="connsiteX767" fmla="*/ 2155345 w 2397257"/>
                  <a:gd name="connsiteY767" fmla="*/ 1829155 h 2370204"/>
                  <a:gd name="connsiteX768" fmla="*/ 2152744 w 2397257"/>
                  <a:gd name="connsiteY768" fmla="*/ 1826554 h 2370204"/>
                  <a:gd name="connsiteX769" fmla="*/ 2155345 w 2397257"/>
                  <a:gd name="connsiteY769" fmla="*/ 1823953 h 2370204"/>
                  <a:gd name="connsiteX770" fmla="*/ 1640311 w 2397257"/>
                  <a:gd name="connsiteY770" fmla="*/ 1823953 h 2370204"/>
                  <a:gd name="connsiteX771" fmla="*/ 1657479 w 2397257"/>
                  <a:gd name="connsiteY771" fmla="*/ 1842682 h 2370204"/>
                  <a:gd name="connsiteX772" fmla="*/ 1640311 w 2397257"/>
                  <a:gd name="connsiteY772" fmla="*/ 1861411 h 2370204"/>
                  <a:gd name="connsiteX773" fmla="*/ 1623143 w 2397257"/>
                  <a:gd name="connsiteY773" fmla="*/ 1842682 h 2370204"/>
                  <a:gd name="connsiteX774" fmla="*/ 1640311 w 2397257"/>
                  <a:gd name="connsiteY774" fmla="*/ 1823953 h 2370204"/>
                  <a:gd name="connsiteX775" fmla="*/ 1200189 w 2397257"/>
                  <a:gd name="connsiteY775" fmla="*/ 1821872 h 2370204"/>
                  <a:gd name="connsiteX776" fmla="*/ 1215276 w 2397257"/>
                  <a:gd name="connsiteY776" fmla="*/ 1838000 h 2370204"/>
                  <a:gd name="connsiteX777" fmla="*/ 1200189 w 2397257"/>
                  <a:gd name="connsiteY777" fmla="*/ 1854128 h 2370204"/>
                  <a:gd name="connsiteX778" fmla="*/ 1185102 w 2397257"/>
                  <a:gd name="connsiteY778" fmla="*/ 1838000 h 2370204"/>
                  <a:gd name="connsiteX779" fmla="*/ 1200189 w 2397257"/>
                  <a:gd name="connsiteY779" fmla="*/ 1821872 h 2370204"/>
                  <a:gd name="connsiteX780" fmla="*/ 1268340 w 2397257"/>
                  <a:gd name="connsiteY780" fmla="*/ 1818751 h 2370204"/>
                  <a:gd name="connsiteX781" fmla="*/ 1283947 w 2397257"/>
                  <a:gd name="connsiteY781" fmla="*/ 1833838 h 2370204"/>
                  <a:gd name="connsiteX782" fmla="*/ 1268340 w 2397257"/>
                  <a:gd name="connsiteY782" fmla="*/ 1848925 h 2370204"/>
                  <a:gd name="connsiteX783" fmla="*/ 1252733 w 2397257"/>
                  <a:gd name="connsiteY783" fmla="*/ 1833838 h 2370204"/>
                  <a:gd name="connsiteX784" fmla="*/ 1268340 w 2397257"/>
                  <a:gd name="connsiteY784" fmla="*/ 1818751 h 2370204"/>
                  <a:gd name="connsiteX785" fmla="*/ 1133598 w 2397257"/>
                  <a:gd name="connsiteY785" fmla="*/ 1818751 h 2370204"/>
                  <a:gd name="connsiteX786" fmla="*/ 1148685 w 2397257"/>
                  <a:gd name="connsiteY786" fmla="*/ 1834879 h 2370204"/>
                  <a:gd name="connsiteX787" fmla="*/ 1133598 w 2397257"/>
                  <a:gd name="connsiteY787" fmla="*/ 1851007 h 2370204"/>
                  <a:gd name="connsiteX788" fmla="*/ 1118511 w 2397257"/>
                  <a:gd name="connsiteY788" fmla="*/ 1834879 h 2370204"/>
                  <a:gd name="connsiteX789" fmla="*/ 1133598 w 2397257"/>
                  <a:gd name="connsiteY789" fmla="*/ 1818751 h 2370204"/>
                  <a:gd name="connsiteX790" fmla="*/ 2247948 w 2397257"/>
                  <a:gd name="connsiteY790" fmla="*/ 1814589 h 2370204"/>
                  <a:gd name="connsiteX791" fmla="*/ 2249509 w 2397257"/>
                  <a:gd name="connsiteY791" fmla="*/ 1815630 h 2370204"/>
                  <a:gd name="connsiteX792" fmla="*/ 2247948 w 2397257"/>
                  <a:gd name="connsiteY792" fmla="*/ 1816671 h 2370204"/>
                  <a:gd name="connsiteX793" fmla="*/ 2246387 w 2397257"/>
                  <a:gd name="connsiteY793" fmla="*/ 1815630 h 2370204"/>
                  <a:gd name="connsiteX794" fmla="*/ 2247948 w 2397257"/>
                  <a:gd name="connsiteY794" fmla="*/ 1814589 h 2370204"/>
                  <a:gd name="connsiteX795" fmla="*/ 878682 w 2397257"/>
                  <a:gd name="connsiteY795" fmla="*/ 1814589 h 2370204"/>
                  <a:gd name="connsiteX796" fmla="*/ 895850 w 2397257"/>
                  <a:gd name="connsiteY796" fmla="*/ 1831757 h 2370204"/>
                  <a:gd name="connsiteX797" fmla="*/ 878682 w 2397257"/>
                  <a:gd name="connsiteY797" fmla="*/ 1848925 h 2370204"/>
                  <a:gd name="connsiteX798" fmla="*/ 861514 w 2397257"/>
                  <a:gd name="connsiteY798" fmla="*/ 1831757 h 2370204"/>
                  <a:gd name="connsiteX799" fmla="*/ 878682 w 2397257"/>
                  <a:gd name="connsiteY799" fmla="*/ 1814589 h 2370204"/>
                  <a:gd name="connsiteX800" fmla="*/ 1523257 w 2397257"/>
                  <a:gd name="connsiteY800" fmla="*/ 1811467 h 2370204"/>
                  <a:gd name="connsiteX801" fmla="*/ 1541986 w 2397257"/>
                  <a:gd name="connsiteY801" fmla="*/ 1830196 h 2370204"/>
                  <a:gd name="connsiteX802" fmla="*/ 1523257 w 2397257"/>
                  <a:gd name="connsiteY802" fmla="*/ 1848925 h 2370204"/>
                  <a:gd name="connsiteX803" fmla="*/ 1504528 w 2397257"/>
                  <a:gd name="connsiteY803" fmla="*/ 1830196 h 2370204"/>
                  <a:gd name="connsiteX804" fmla="*/ 1523257 w 2397257"/>
                  <a:gd name="connsiteY804" fmla="*/ 1811467 h 2370204"/>
                  <a:gd name="connsiteX805" fmla="*/ 1068049 w 2397257"/>
                  <a:gd name="connsiteY805" fmla="*/ 1807306 h 2370204"/>
                  <a:gd name="connsiteX806" fmla="*/ 1084177 w 2397257"/>
                  <a:gd name="connsiteY806" fmla="*/ 1822913 h 2370204"/>
                  <a:gd name="connsiteX807" fmla="*/ 1068049 w 2397257"/>
                  <a:gd name="connsiteY807" fmla="*/ 1838520 h 2370204"/>
                  <a:gd name="connsiteX808" fmla="*/ 1051921 w 2397257"/>
                  <a:gd name="connsiteY808" fmla="*/ 1822913 h 2370204"/>
                  <a:gd name="connsiteX809" fmla="*/ 1068049 w 2397257"/>
                  <a:gd name="connsiteY809" fmla="*/ 1807306 h 2370204"/>
                  <a:gd name="connsiteX810" fmla="*/ 1333890 w 2397257"/>
                  <a:gd name="connsiteY810" fmla="*/ 1807305 h 2370204"/>
                  <a:gd name="connsiteX811" fmla="*/ 1351578 w 2397257"/>
                  <a:gd name="connsiteY811" fmla="*/ 1822912 h 2370204"/>
                  <a:gd name="connsiteX812" fmla="*/ 1333890 w 2397257"/>
                  <a:gd name="connsiteY812" fmla="*/ 1838519 h 2370204"/>
                  <a:gd name="connsiteX813" fmla="*/ 1316202 w 2397257"/>
                  <a:gd name="connsiteY813" fmla="*/ 1822912 h 2370204"/>
                  <a:gd name="connsiteX814" fmla="*/ 1333890 w 2397257"/>
                  <a:gd name="connsiteY814" fmla="*/ 1807305 h 2370204"/>
                  <a:gd name="connsiteX815" fmla="*/ 498909 w 2397257"/>
                  <a:gd name="connsiteY815" fmla="*/ 1794821 h 2370204"/>
                  <a:gd name="connsiteX816" fmla="*/ 507753 w 2397257"/>
                  <a:gd name="connsiteY816" fmla="*/ 1802105 h 2370204"/>
                  <a:gd name="connsiteX817" fmla="*/ 498909 w 2397257"/>
                  <a:gd name="connsiteY817" fmla="*/ 1809389 h 2370204"/>
                  <a:gd name="connsiteX818" fmla="*/ 490065 w 2397257"/>
                  <a:gd name="connsiteY818" fmla="*/ 1802105 h 2370204"/>
                  <a:gd name="connsiteX819" fmla="*/ 498909 w 2397257"/>
                  <a:gd name="connsiteY819" fmla="*/ 1794821 h 2370204"/>
                  <a:gd name="connsiteX820" fmla="*/ 601916 w 2397257"/>
                  <a:gd name="connsiteY820" fmla="*/ 1794820 h 2370204"/>
                  <a:gd name="connsiteX821" fmla="*/ 611801 w 2397257"/>
                  <a:gd name="connsiteY821" fmla="*/ 1805745 h 2370204"/>
                  <a:gd name="connsiteX822" fmla="*/ 601916 w 2397257"/>
                  <a:gd name="connsiteY822" fmla="*/ 1816670 h 2370204"/>
                  <a:gd name="connsiteX823" fmla="*/ 592031 w 2397257"/>
                  <a:gd name="connsiteY823" fmla="*/ 1805745 h 2370204"/>
                  <a:gd name="connsiteX824" fmla="*/ 601916 w 2397257"/>
                  <a:gd name="connsiteY824" fmla="*/ 1794820 h 2370204"/>
                  <a:gd name="connsiteX825" fmla="*/ 708044 w 2397257"/>
                  <a:gd name="connsiteY825" fmla="*/ 1791698 h 2370204"/>
                  <a:gd name="connsiteX826" fmla="*/ 720010 w 2397257"/>
                  <a:gd name="connsiteY826" fmla="*/ 1804184 h 2370204"/>
                  <a:gd name="connsiteX827" fmla="*/ 708044 w 2397257"/>
                  <a:gd name="connsiteY827" fmla="*/ 1816670 h 2370204"/>
                  <a:gd name="connsiteX828" fmla="*/ 696078 w 2397257"/>
                  <a:gd name="connsiteY828" fmla="*/ 1804184 h 2370204"/>
                  <a:gd name="connsiteX829" fmla="*/ 708044 w 2397257"/>
                  <a:gd name="connsiteY829" fmla="*/ 1791698 h 2370204"/>
                  <a:gd name="connsiteX830" fmla="*/ 400063 w 2397257"/>
                  <a:gd name="connsiteY830" fmla="*/ 1789618 h 2370204"/>
                  <a:gd name="connsiteX831" fmla="*/ 405786 w 2397257"/>
                  <a:gd name="connsiteY831" fmla="*/ 1794300 h 2370204"/>
                  <a:gd name="connsiteX832" fmla="*/ 400063 w 2397257"/>
                  <a:gd name="connsiteY832" fmla="*/ 1798982 h 2370204"/>
                  <a:gd name="connsiteX833" fmla="*/ 394341 w 2397257"/>
                  <a:gd name="connsiteY833" fmla="*/ 1794300 h 2370204"/>
                  <a:gd name="connsiteX834" fmla="*/ 400063 w 2397257"/>
                  <a:gd name="connsiteY834" fmla="*/ 1789618 h 2370204"/>
                  <a:gd name="connsiteX835" fmla="*/ 1800023 w 2397257"/>
                  <a:gd name="connsiteY835" fmla="*/ 1787537 h 2370204"/>
                  <a:gd name="connsiteX836" fmla="*/ 1813549 w 2397257"/>
                  <a:gd name="connsiteY836" fmla="*/ 1802104 h 2370204"/>
                  <a:gd name="connsiteX837" fmla="*/ 1800023 w 2397257"/>
                  <a:gd name="connsiteY837" fmla="*/ 1816671 h 2370204"/>
                  <a:gd name="connsiteX838" fmla="*/ 1786497 w 2397257"/>
                  <a:gd name="connsiteY838" fmla="*/ 1802104 h 2370204"/>
                  <a:gd name="connsiteX839" fmla="*/ 1800023 w 2397257"/>
                  <a:gd name="connsiteY839" fmla="*/ 1787537 h 2370204"/>
                  <a:gd name="connsiteX840" fmla="*/ 1002498 w 2397257"/>
                  <a:gd name="connsiteY840" fmla="*/ 1787537 h 2370204"/>
                  <a:gd name="connsiteX841" fmla="*/ 1019666 w 2397257"/>
                  <a:gd name="connsiteY841" fmla="*/ 1804705 h 2370204"/>
                  <a:gd name="connsiteX842" fmla="*/ 1002498 w 2397257"/>
                  <a:gd name="connsiteY842" fmla="*/ 1821873 h 2370204"/>
                  <a:gd name="connsiteX843" fmla="*/ 985330 w 2397257"/>
                  <a:gd name="connsiteY843" fmla="*/ 1804705 h 2370204"/>
                  <a:gd name="connsiteX844" fmla="*/ 1002498 w 2397257"/>
                  <a:gd name="connsiteY844" fmla="*/ 1787537 h 2370204"/>
                  <a:gd name="connsiteX845" fmla="*/ 1397880 w 2397257"/>
                  <a:gd name="connsiteY845" fmla="*/ 1787536 h 2370204"/>
                  <a:gd name="connsiteX846" fmla="*/ 1415048 w 2397257"/>
                  <a:gd name="connsiteY846" fmla="*/ 1804704 h 2370204"/>
                  <a:gd name="connsiteX847" fmla="*/ 1397880 w 2397257"/>
                  <a:gd name="connsiteY847" fmla="*/ 1821872 h 2370204"/>
                  <a:gd name="connsiteX848" fmla="*/ 1380712 w 2397257"/>
                  <a:gd name="connsiteY848" fmla="*/ 1804704 h 2370204"/>
                  <a:gd name="connsiteX849" fmla="*/ 1397880 w 2397257"/>
                  <a:gd name="connsiteY849" fmla="*/ 1787536 h 2370204"/>
                  <a:gd name="connsiteX850" fmla="*/ 1903031 w 2397257"/>
                  <a:gd name="connsiteY850" fmla="*/ 1784416 h 2370204"/>
                  <a:gd name="connsiteX851" fmla="*/ 1915517 w 2397257"/>
                  <a:gd name="connsiteY851" fmla="*/ 1796902 h 2370204"/>
                  <a:gd name="connsiteX852" fmla="*/ 1903031 w 2397257"/>
                  <a:gd name="connsiteY852" fmla="*/ 1809388 h 2370204"/>
                  <a:gd name="connsiteX853" fmla="*/ 1890545 w 2397257"/>
                  <a:gd name="connsiteY853" fmla="*/ 1796902 h 2370204"/>
                  <a:gd name="connsiteX854" fmla="*/ 1903031 w 2397257"/>
                  <a:gd name="connsiteY854" fmla="*/ 1784416 h 2370204"/>
                  <a:gd name="connsiteX855" fmla="*/ 2001877 w 2397257"/>
                  <a:gd name="connsiteY855" fmla="*/ 1782335 h 2370204"/>
                  <a:gd name="connsiteX856" fmla="*/ 2009161 w 2397257"/>
                  <a:gd name="connsiteY856" fmla="*/ 1789619 h 2370204"/>
                  <a:gd name="connsiteX857" fmla="*/ 2001877 w 2397257"/>
                  <a:gd name="connsiteY857" fmla="*/ 1796903 h 2370204"/>
                  <a:gd name="connsiteX858" fmla="*/ 1994593 w 2397257"/>
                  <a:gd name="connsiteY858" fmla="*/ 1789619 h 2370204"/>
                  <a:gd name="connsiteX859" fmla="*/ 2001877 w 2397257"/>
                  <a:gd name="connsiteY859" fmla="*/ 1782335 h 2370204"/>
                  <a:gd name="connsiteX860" fmla="*/ 1692334 w 2397257"/>
                  <a:gd name="connsiteY860" fmla="*/ 1782334 h 2370204"/>
                  <a:gd name="connsiteX861" fmla="*/ 1709502 w 2397257"/>
                  <a:gd name="connsiteY861" fmla="*/ 1800543 h 2370204"/>
                  <a:gd name="connsiteX862" fmla="*/ 1692334 w 2397257"/>
                  <a:gd name="connsiteY862" fmla="*/ 1818752 h 2370204"/>
                  <a:gd name="connsiteX863" fmla="*/ 1675166 w 2397257"/>
                  <a:gd name="connsiteY863" fmla="*/ 1800543 h 2370204"/>
                  <a:gd name="connsiteX864" fmla="*/ 1692334 w 2397257"/>
                  <a:gd name="connsiteY864" fmla="*/ 1782334 h 2370204"/>
                  <a:gd name="connsiteX865" fmla="*/ 820416 w 2397257"/>
                  <a:gd name="connsiteY865" fmla="*/ 1782334 h 2370204"/>
                  <a:gd name="connsiteX866" fmla="*/ 836544 w 2397257"/>
                  <a:gd name="connsiteY866" fmla="*/ 1798462 h 2370204"/>
                  <a:gd name="connsiteX867" fmla="*/ 820416 w 2397257"/>
                  <a:gd name="connsiteY867" fmla="*/ 1814590 h 2370204"/>
                  <a:gd name="connsiteX868" fmla="*/ 804288 w 2397257"/>
                  <a:gd name="connsiteY868" fmla="*/ 1798462 h 2370204"/>
                  <a:gd name="connsiteX869" fmla="*/ 820416 w 2397257"/>
                  <a:gd name="connsiteY869" fmla="*/ 1782334 h 2370204"/>
                  <a:gd name="connsiteX870" fmla="*/ 304860 w 2397257"/>
                  <a:gd name="connsiteY870" fmla="*/ 1779213 h 2370204"/>
                  <a:gd name="connsiteX871" fmla="*/ 310063 w 2397257"/>
                  <a:gd name="connsiteY871" fmla="*/ 1785456 h 2370204"/>
                  <a:gd name="connsiteX872" fmla="*/ 304860 w 2397257"/>
                  <a:gd name="connsiteY872" fmla="*/ 1791699 h 2370204"/>
                  <a:gd name="connsiteX873" fmla="*/ 299657 w 2397257"/>
                  <a:gd name="connsiteY873" fmla="*/ 1785456 h 2370204"/>
                  <a:gd name="connsiteX874" fmla="*/ 304860 w 2397257"/>
                  <a:gd name="connsiteY874" fmla="*/ 1779213 h 2370204"/>
                  <a:gd name="connsiteX875" fmla="*/ 1579963 w 2397257"/>
                  <a:gd name="connsiteY875" fmla="*/ 1775051 h 2370204"/>
                  <a:gd name="connsiteX876" fmla="*/ 1598172 w 2397257"/>
                  <a:gd name="connsiteY876" fmla="*/ 1794820 h 2370204"/>
                  <a:gd name="connsiteX877" fmla="*/ 1579963 w 2397257"/>
                  <a:gd name="connsiteY877" fmla="*/ 1814589 h 2370204"/>
                  <a:gd name="connsiteX878" fmla="*/ 1561754 w 2397257"/>
                  <a:gd name="connsiteY878" fmla="*/ 1794820 h 2370204"/>
                  <a:gd name="connsiteX879" fmla="*/ 1579963 w 2397257"/>
                  <a:gd name="connsiteY879" fmla="*/ 1775051 h 2370204"/>
                  <a:gd name="connsiteX880" fmla="*/ 2095519 w 2397257"/>
                  <a:gd name="connsiteY880" fmla="*/ 1771930 h 2370204"/>
                  <a:gd name="connsiteX881" fmla="*/ 2102803 w 2397257"/>
                  <a:gd name="connsiteY881" fmla="*/ 1779734 h 2370204"/>
                  <a:gd name="connsiteX882" fmla="*/ 2095519 w 2397257"/>
                  <a:gd name="connsiteY882" fmla="*/ 1787538 h 2370204"/>
                  <a:gd name="connsiteX883" fmla="*/ 2088235 w 2397257"/>
                  <a:gd name="connsiteY883" fmla="*/ 1779734 h 2370204"/>
                  <a:gd name="connsiteX884" fmla="*/ 2095519 w 2397257"/>
                  <a:gd name="connsiteY884" fmla="*/ 1771930 h 2370204"/>
                  <a:gd name="connsiteX885" fmla="*/ 211737 w 2397257"/>
                  <a:gd name="connsiteY885" fmla="*/ 1771930 h 2370204"/>
                  <a:gd name="connsiteX886" fmla="*/ 215379 w 2397257"/>
                  <a:gd name="connsiteY886" fmla="*/ 1775572 h 2370204"/>
                  <a:gd name="connsiteX887" fmla="*/ 211737 w 2397257"/>
                  <a:gd name="connsiteY887" fmla="*/ 1779214 h 2370204"/>
                  <a:gd name="connsiteX888" fmla="*/ 208095 w 2397257"/>
                  <a:gd name="connsiteY888" fmla="*/ 1775572 h 2370204"/>
                  <a:gd name="connsiteX889" fmla="*/ 211737 w 2397257"/>
                  <a:gd name="connsiteY889" fmla="*/ 1771930 h 2370204"/>
                  <a:gd name="connsiteX890" fmla="*/ 2188641 w 2397257"/>
                  <a:gd name="connsiteY890" fmla="*/ 1764646 h 2370204"/>
                  <a:gd name="connsiteX891" fmla="*/ 2192283 w 2397257"/>
                  <a:gd name="connsiteY891" fmla="*/ 1768288 h 2370204"/>
                  <a:gd name="connsiteX892" fmla="*/ 2188641 w 2397257"/>
                  <a:gd name="connsiteY892" fmla="*/ 1771930 h 2370204"/>
                  <a:gd name="connsiteX893" fmla="*/ 2184999 w 2397257"/>
                  <a:gd name="connsiteY893" fmla="*/ 1768288 h 2370204"/>
                  <a:gd name="connsiteX894" fmla="*/ 2188641 w 2397257"/>
                  <a:gd name="connsiteY894" fmla="*/ 1764646 h 2370204"/>
                  <a:gd name="connsiteX895" fmla="*/ 1461349 w 2397257"/>
                  <a:gd name="connsiteY895" fmla="*/ 1764646 h 2370204"/>
                  <a:gd name="connsiteX896" fmla="*/ 1475396 w 2397257"/>
                  <a:gd name="connsiteY896" fmla="*/ 1778172 h 2370204"/>
                  <a:gd name="connsiteX897" fmla="*/ 1461349 w 2397257"/>
                  <a:gd name="connsiteY897" fmla="*/ 1791698 h 2370204"/>
                  <a:gd name="connsiteX898" fmla="*/ 1447302 w 2397257"/>
                  <a:gd name="connsiteY898" fmla="*/ 1778172 h 2370204"/>
                  <a:gd name="connsiteX899" fmla="*/ 1461349 w 2397257"/>
                  <a:gd name="connsiteY899" fmla="*/ 1764646 h 2370204"/>
                  <a:gd name="connsiteX900" fmla="*/ 940590 w 2397257"/>
                  <a:gd name="connsiteY900" fmla="*/ 1764646 h 2370204"/>
                  <a:gd name="connsiteX901" fmla="*/ 955157 w 2397257"/>
                  <a:gd name="connsiteY901" fmla="*/ 1779733 h 2370204"/>
                  <a:gd name="connsiteX902" fmla="*/ 940590 w 2397257"/>
                  <a:gd name="connsiteY902" fmla="*/ 1794820 h 2370204"/>
                  <a:gd name="connsiteX903" fmla="*/ 926023 w 2397257"/>
                  <a:gd name="connsiteY903" fmla="*/ 1779733 h 2370204"/>
                  <a:gd name="connsiteX904" fmla="*/ 940590 w 2397257"/>
                  <a:gd name="connsiteY904" fmla="*/ 1764646 h 2370204"/>
                  <a:gd name="connsiteX905" fmla="*/ 1200189 w 2397257"/>
                  <a:gd name="connsiteY905" fmla="*/ 1755282 h 2370204"/>
                  <a:gd name="connsiteX906" fmla="*/ 1210074 w 2397257"/>
                  <a:gd name="connsiteY906" fmla="*/ 1763606 h 2370204"/>
                  <a:gd name="connsiteX907" fmla="*/ 1200189 w 2397257"/>
                  <a:gd name="connsiteY907" fmla="*/ 1771930 h 2370204"/>
                  <a:gd name="connsiteX908" fmla="*/ 1190304 w 2397257"/>
                  <a:gd name="connsiteY908" fmla="*/ 1763606 h 2370204"/>
                  <a:gd name="connsiteX909" fmla="*/ 1200189 w 2397257"/>
                  <a:gd name="connsiteY909" fmla="*/ 1755282 h 2370204"/>
                  <a:gd name="connsiteX910" fmla="*/ 2280203 w 2397257"/>
                  <a:gd name="connsiteY910" fmla="*/ 1752160 h 2370204"/>
                  <a:gd name="connsiteX911" fmla="*/ 2281764 w 2397257"/>
                  <a:gd name="connsiteY911" fmla="*/ 1754762 h 2370204"/>
                  <a:gd name="connsiteX912" fmla="*/ 2280203 w 2397257"/>
                  <a:gd name="connsiteY912" fmla="*/ 1757364 h 2370204"/>
                  <a:gd name="connsiteX913" fmla="*/ 2278642 w 2397257"/>
                  <a:gd name="connsiteY913" fmla="*/ 1754762 h 2370204"/>
                  <a:gd name="connsiteX914" fmla="*/ 2280203 w 2397257"/>
                  <a:gd name="connsiteY914" fmla="*/ 1752160 h 2370204"/>
                  <a:gd name="connsiteX915" fmla="*/ 1266780 w 2397257"/>
                  <a:gd name="connsiteY915" fmla="*/ 1750079 h 2370204"/>
                  <a:gd name="connsiteX916" fmla="*/ 1276665 w 2397257"/>
                  <a:gd name="connsiteY916" fmla="*/ 1758923 h 2370204"/>
                  <a:gd name="connsiteX917" fmla="*/ 1266780 w 2397257"/>
                  <a:gd name="connsiteY917" fmla="*/ 1767767 h 2370204"/>
                  <a:gd name="connsiteX918" fmla="*/ 1256895 w 2397257"/>
                  <a:gd name="connsiteY918" fmla="*/ 1758923 h 2370204"/>
                  <a:gd name="connsiteX919" fmla="*/ 1266780 w 2397257"/>
                  <a:gd name="connsiteY919" fmla="*/ 1750079 h 2370204"/>
                  <a:gd name="connsiteX920" fmla="*/ 1133599 w 2397257"/>
                  <a:gd name="connsiteY920" fmla="*/ 1750079 h 2370204"/>
                  <a:gd name="connsiteX921" fmla="*/ 1143484 w 2397257"/>
                  <a:gd name="connsiteY921" fmla="*/ 1759964 h 2370204"/>
                  <a:gd name="connsiteX922" fmla="*/ 1133599 w 2397257"/>
                  <a:gd name="connsiteY922" fmla="*/ 1769849 h 2370204"/>
                  <a:gd name="connsiteX923" fmla="*/ 1123714 w 2397257"/>
                  <a:gd name="connsiteY923" fmla="*/ 1759964 h 2370204"/>
                  <a:gd name="connsiteX924" fmla="*/ 1133599 w 2397257"/>
                  <a:gd name="connsiteY924" fmla="*/ 1750079 h 2370204"/>
                  <a:gd name="connsiteX925" fmla="*/ 659661 w 2397257"/>
                  <a:gd name="connsiteY925" fmla="*/ 1744877 h 2370204"/>
                  <a:gd name="connsiteX926" fmla="*/ 673187 w 2397257"/>
                  <a:gd name="connsiteY926" fmla="*/ 1758403 h 2370204"/>
                  <a:gd name="connsiteX927" fmla="*/ 659661 w 2397257"/>
                  <a:gd name="connsiteY927" fmla="*/ 1771929 h 2370204"/>
                  <a:gd name="connsiteX928" fmla="*/ 646135 w 2397257"/>
                  <a:gd name="connsiteY928" fmla="*/ 1758403 h 2370204"/>
                  <a:gd name="connsiteX929" fmla="*/ 659661 w 2397257"/>
                  <a:gd name="connsiteY929" fmla="*/ 1744877 h 2370204"/>
                  <a:gd name="connsiteX930" fmla="*/ 557175 w 2397257"/>
                  <a:gd name="connsiteY930" fmla="*/ 1744877 h 2370204"/>
                  <a:gd name="connsiteX931" fmla="*/ 567060 w 2397257"/>
                  <a:gd name="connsiteY931" fmla="*/ 1754762 h 2370204"/>
                  <a:gd name="connsiteX932" fmla="*/ 557175 w 2397257"/>
                  <a:gd name="connsiteY932" fmla="*/ 1764647 h 2370204"/>
                  <a:gd name="connsiteX933" fmla="*/ 547290 w 2397257"/>
                  <a:gd name="connsiteY933" fmla="*/ 1754762 h 2370204"/>
                  <a:gd name="connsiteX934" fmla="*/ 557175 w 2397257"/>
                  <a:gd name="connsiteY934" fmla="*/ 1744877 h 2370204"/>
                  <a:gd name="connsiteX935" fmla="*/ 457811 w 2397257"/>
                  <a:gd name="connsiteY935" fmla="*/ 1739675 h 2370204"/>
                  <a:gd name="connsiteX936" fmla="*/ 465095 w 2397257"/>
                  <a:gd name="connsiteY936" fmla="*/ 1748519 h 2370204"/>
                  <a:gd name="connsiteX937" fmla="*/ 457811 w 2397257"/>
                  <a:gd name="connsiteY937" fmla="*/ 1757363 h 2370204"/>
                  <a:gd name="connsiteX938" fmla="*/ 450527 w 2397257"/>
                  <a:gd name="connsiteY938" fmla="*/ 1748519 h 2370204"/>
                  <a:gd name="connsiteX939" fmla="*/ 457811 w 2397257"/>
                  <a:gd name="connsiteY939" fmla="*/ 1739675 h 2370204"/>
                  <a:gd name="connsiteX940" fmla="*/ 767351 w 2397257"/>
                  <a:gd name="connsiteY940" fmla="*/ 1739674 h 2370204"/>
                  <a:gd name="connsiteX941" fmla="*/ 782438 w 2397257"/>
                  <a:gd name="connsiteY941" fmla="*/ 1755802 h 2370204"/>
                  <a:gd name="connsiteX942" fmla="*/ 767351 w 2397257"/>
                  <a:gd name="connsiteY942" fmla="*/ 1771930 h 2370204"/>
                  <a:gd name="connsiteX943" fmla="*/ 752264 w 2397257"/>
                  <a:gd name="connsiteY943" fmla="*/ 1755802 h 2370204"/>
                  <a:gd name="connsiteX944" fmla="*/ 767351 w 2397257"/>
                  <a:gd name="connsiteY944" fmla="*/ 1739674 h 2370204"/>
                  <a:gd name="connsiteX945" fmla="*/ 1740717 w 2397257"/>
                  <a:gd name="connsiteY945" fmla="*/ 1735513 h 2370204"/>
                  <a:gd name="connsiteX946" fmla="*/ 1759446 w 2397257"/>
                  <a:gd name="connsiteY946" fmla="*/ 1755282 h 2370204"/>
                  <a:gd name="connsiteX947" fmla="*/ 1740717 w 2397257"/>
                  <a:gd name="connsiteY947" fmla="*/ 1775051 h 2370204"/>
                  <a:gd name="connsiteX948" fmla="*/ 1721988 w 2397257"/>
                  <a:gd name="connsiteY948" fmla="*/ 1755282 h 2370204"/>
                  <a:gd name="connsiteX949" fmla="*/ 1740717 w 2397257"/>
                  <a:gd name="connsiteY949" fmla="*/ 1735513 h 2370204"/>
                  <a:gd name="connsiteX950" fmla="*/ 1633547 w 2397257"/>
                  <a:gd name="connsiteY950" fmla="*/ 1735513 h 2370204"/>
                  <a:gd name="connsiteX951" fmla="*/ 1653316 w 2397257"/>
                  <a:gd name="connsiteY951" fmla="*/ 1755282 h 2370204"/>
                  <a:gd name="connsiteX952" fmla="*/ 1633547 w 2397257"/>
                  <a:gd name="connsiteY952" fmla="*/ 1775051 h 2370204"/>
                  <a:gd name="connsiteX953" fmla="*/ 1613778 w 2397257"/>
                  <a:gd name="connsiteY953" fmla="*/ 1755282 h 2370204"/>
                  <a:gd name="connsiteX954" fmla="*/ 1633547 w 2397257"/>
                  <a:gd name="connsiteY954" fmla="*/ 1735513 h 2370204"/>
                  <a:gd name="connsiteX955" fmla="*/ 1332849 w 2397257"/>
                  <a:gd name="connsiteY955" fmla="*/ 1735513 h 2370204"/>
                  <a:gd name="connsiteX956" fmla="*/ 1344294 w 2397257"/>
                  <a:gd name="connsiteY956" fmla="*/ 1746438 h 2370204"/>
                  <a:gd name="connsiteX957" fmla="*/ 1332849 w 2397257"/>
                  <a:gd name="connsiteY957" fmla="*/ 1757363 h 2370204"/>
                  <a:gd name="connsiteX958" fmla="*/ 1321404 w 2397257"/>
                  <a:gd name="connsiteY958" fmla="*/ 1746438 h 2370204"/>
                  <a:gd name="connsiteX959" fmla="*/ 1332849 w 2397257"/>
                  <a:gd name="connsiteY959" fmla="*/ 1735513 h 2370204"/>
                  <a:gd name="connsiteX960" fmla="*/ 1068048 w 2397257"/>
                  <a:gd name="connsiteY960" fmla="*/ 1735513 h 2370204"/>
                  <a:gd name="connsiteX961" fmla="*/ 1078973 w 2397257"/>
                  <a:gd name="connsiteY961" fmla="*/ 1746438 h 2370204"/>
                  <a:gd name="connsiteX962" fmla="*/ 1068048 w 2397257"/>
                  <a:gd name="connsiteY962" fmla="*/ 1757363 h 2370204"/>
                  <a:gd name="connsiteX963" fmla="*/ 1057123 w 2397257"/>
                  <a:gd name="connsiteY963" fmla="*/ 1746438 h 2370204"/>
                  <a:gd name="connsiteX964" fmla="*/ 1068048 w 2397257"/>
                  <a:gd name="connsiteY964" fmla="*/ 1735513 h 2370204"/>
                  <a:gd name="connsiteX965" fmla="*/ 1843203 w 2397257"/>
                  <a:gd name="connsiteY965" fmla="*/ 1732392 h 2370204"/>
                  <a:gd name="connsiteX966" fmla="*/ 1860371 w 2397257"/>
                  <a:gd name="connsiteY966" fmla="*/ 1750080 h 2370204"/>
                  <a:gd name="connsiteX967" fmla="*/ 1843203 w 2397257"/>
                  <a:gd name="connsiteY967" fmla="*/ 1767768 h 2370204"/>
                  <a:gd name="connsiteX968" fmla="*/ 1826035 w 2397257"/>
                  <a:gd name="connsiteY968" fmla="*/ 1750080 h 2370204"/>
                  <a:gd name="connsiteX969" fmla="*/ 1843203 w 2397257"/>
                  <a:gd name="connsiteY969" fmla="*/ 1732392 h 2370204"/>
                  <a:gd name="connsiteX970" fmla="*/ 363127 w 2397257"/>
                  <a:gd name="connsiteY970" fmla="*/ 1732392 h 2370204"/>
                  <a:gd name="connsiteX971" fmla="*/ 369370 w 2397257"/>
                  <a:gd name="connsiteY971" fmla="*/ 1738635 h 2370204"/>
                  <a:gd name="connsiteX972" fmla="*/ 363127 w 2397257"/>
                  <a:gd name="connsiteY972" fmla="*/ 1744878 h 2370204"/>
                  <a:gd name="connsiteX973" fmla="*/ 356884 w 2397257"/>
                  <a:gd name="connsiteY973" fmla="*/ 1738635 h 2370204"/>
                  <a:gd name="connsiteX974" fmla="*/ 363127 w 2397257"/>
                  <a:gd name="connsiteY974" fmla="*/ 1732392 h 2370204"/>
                  <a:gd name="connsiteX975" fmla="*/ 882844 w 2397257"/>
                  <a:gd name="connsiteY975" fmla="*/ 1732391 h 2370204"/>
                  <a:gd name="connsiteX976" fmla="*/ 898972 w 2397257"/>
                  <a:gd name="connsiteY976" fmla="*/ 1747478 h 2370204"/>
                  <a:gd name="connsiteX977" fmla="*/ 882844 w 2397257"/>
                  <a:gd name="connsiteY977" fmla="*/ 1762565 h 2370204"/>
                  <a:gd name="connsiteX978" fmla="*/ 866716 w 2397257"/>
                  <a:gd name="connsiteY978" fmla="*/ 1747478 h 2370204"/>
                  <a:gd name="connsiteX979" fmla="*/ 882844 w 2397257"/>
                  <a:gd name="connsiteY979" fmla="*/ 1732391 h 2370204"/>
                  <a:gd name="connsiteX980" fmla="*/ 1942569 w 2397257"/>
                  <a:gd name="connsiteY980" fmla="*/ 1730311 h 2370204"/>
                  <a:gd name="connsiteX981" fmla="*/ 1955055 w 2397257"/>
                  <a:gd name="connsiteY981" fmla="*/ 1742797 h 2370204"/>
                  <a:gd name="connsiteX982" fmla="*/ 1942569 w 2397257"/>
                  <a:gd name="connsiteY982" fmla="*/ 1755283 h 2370204"/>
                  <a:gd name="connsiteX983" fmla="*/ 1930083 w 2397257"/>
                  <a:gd name="connsiteY983" fmla="*/ 1742797 h 2370204"/>
                  <a:gd name="connsiteX984" fmla="*/ 1942569 w 2397257"/>
                  <a:gd name="connsiteY984" fmla="*/ 1730311 h 2370204"/>
                  <a:gd name="connsiteX985" fmla="*/ 1519615 w 2397257"/>
                  <a:gd name="connsiteY985" fmla="*/ 1727189 h 2370204"/>
                  <a:gd name="connsiteX986" fmla="*/ 1536783 w 2397257"/>
                  <a:gd name="connsiteY986" fmla="*/ 1744877 h 2370204"/>
                  <a:gd name="connsiteX987" fmla="*/ 1519615 w 2397257"/>
                  <a:gd name="connsiteY987" fmla="*/ 1762565 h 2370204"/>
                  <a:gd name="connsiteX988" fmla="*/ 1502447 w 2397257"/>
                  <a:gd name="connsiteY988" fmla="*/ 1744877 h 2370204"/>
                  <a:gd name="connsiteX989" fmla="*/ 1519615 w 2397257"/>
                  <a:gd name="connsiteY989" fmla="*/ 1727189 h 2370204"/>
                  <a:gd name="connsiteX990" fmla="*/ 2036732 w 2397257"/>
                  <a:gd name="connsiteY990" fmla="*/ 1723028 h 2370204"/>
                  <a:gd name="connsiteX991" fmla="*/ 2046617 w 2397257"/>
                  <a:gd name="connsiteY991" fmla="*/ 1732913 h 2370204"/>
                  <a:gd name="connsiteX992" fmla="*/ 2036732 w 2397257"/>
                  <a:gd name="connsiteY992" fmla="*/ 1742798 h 2370204"/>
                  <a:gd name="connsiteX993" fmla="*/ 2026847 w 2397257"/>
                  <a:gd name="connsiteY993" fmla="*/ 1732913 h 2370204"/>
                  <a:gd name="connsiteX994" fmla="*/ 2036732 w 2397257"/>
                  <a:gd name="connsiteY994" fmla="*/ 1723028 h 2370204"/>
                  <a:gd name="connsiteX995" fmla="*/ 271044 w 2397257"/>
                  <a:gd name="connsiteY995" fmla="*/ 1723027 h 2370204"/>
                  <a:gd name="connsiteX996" fmla="*/ 274686 w 2397257"/>
                  <a:gd name="connsiteY996" fmla="*/ 1726669 h 2370204"/>
                  <a:gd name="connsiteX997" fmla="*/ 271044 w 2397257"/>
                  <a:gd name="connsiteY997" fmla="*/ 1730311 h 2370204"/>
                  <a:gd name="connsiteX998" fmla="*/ 267402 w 2397257"/>
                  <a:gd name="connsiteY998" fmla="*/ 1726669 h 2370204"/>
                  <a:gd name="connsiteX999" fmla="*/ 271044 w 2397257"/>
                  <a:gd name="connsiteY999" fmla="*/ 1723027 h 2370204"/>
                  <a:gd name="connsiteX1000" fmla="*/ 2129333 w 2397257"/>
                  <a:gd name="connsiteY1000" fmla="*/ 1712622 h 2370204"/>
                  <a:gd name="connsiteX1001" fmla="*/ 2138177 w 2397257"/>
                  <a:gd name="connsiteY1001" fmla="*/ 1719906 h 2370204"/>
                  <a:gd name="connsiteX1002" fmla="*/ 2129333 w 2397257"/>
                  <a:gd name="connsiteY1002" fmla="*/ 1727190 h 2370204"/>
                  <a:gd name="connsiteX1003" fmla="*/ 2120489 w 2397257"/>
                  <a:gd name="connsiteY1003" fmla="*/ 1719906 h 2370204"/>
                  <a:gd name="connsiteX1004" fmla="*/ 2129333 w 2397257"/>
                  <a:gd name="connsiteY1004" fmla="*/ 1712622 h 2370204"/>
                  <a:gd name="connsiteX1005" fmla="*/ 1004059 w 2397257"/>
                  <a:gd name="connsiteY1005" fmla="*/ 1712622 h 2370204"/>
                  <a:gd name="connsiteX1006" fmla="*/ 1017585 w 2397257"/>
                  <a:gd name="connsiteY1006" fmla="*/ 1726148 h 2370204"/>
                  <a:gd name="connsiteX1007" fmla="*/ 1004059 w 2397257"/>
                  <a:gd name="connsiteY1007" fmla="*/ 1739674 h 2370204"/>
                  <a:gd name="connsiteX1008" fmla="*/ 990533 w 2397257"/>
                  <a:gd name="connsiteY1008" fmla="*/ 1726148 h 2370204"/>
                  <a:gd name="connsiteX1009" fmla="*/ 1004059 w 2397257"/>
                  <a:gd name="connsiteY1009" fmla="*/ 1712622 h 2370204"/>
                  <a:gd name="connsiteX1010" fmla="*/ 182084 w 2397257"/>
                  <a:gd name="connsiteY1010" fmla="*/ 1712622 h 2370204"/>
                  <a:gd name="connsiteX1011" fmla="*/ 183125 w 2397257"/>
                  <a:gd name="connsiteY1011" fmla="*/ 1714183 h 2370204"/>
                  <a:gd name="connsiteX1012" fmla="*/ 182084 w 2397257"/>
                  <a:gd name="connsiteY1012" fmla="*/ 1715744 h 2370204"/>
                  <a:gd name="connsiteX1013" fmla="*/ 181043 w 2397257"/>
                  <a:gd name="connsiteY1013" fmla="*/ 1714183 h 2370204"/>
                  <a:gd name="connsiteX1014" fmla="*/ 182084 w 2397257"/>
                  <a:gd name="connsiteY1014" fmla="*/ 1712622 h 2370204"/>
                  <a:gd name="connsiteX1015" fmla="*/ 1397359 w 2397257"/>
                  <a:gd name="connsiteY1015" fmla="*/ 1710541 h 2370204"/>
                  <a:gd name="connsiteX1016" fmla="*/ 1410885 w 2397257"/>
                  <a:gd name="connsiteY1016" fmla="*/ 1724067 h 2370204"/>
                  <a:gd name="connsiteX1017" fmla="*/ 1397359 w 2397257"/>
                  <a:gd name="connsiteY1017" fmla="*/ 1737593 h 2370204"/>
                  <a:gd name="connsiteX1018" fmla="*/ 1383833 w 2397257"/>
                  <a:gd name="connsiteY1018" fmla="*/ 1724067 h 2370204"/>
                  <a:gd name="connsiteX1019" fmla="*/ 1397359 w 2397257"/>
                  <a:gd name="connsiteY1019" fmla="*/ 1710541 h 2370204"/>
                  <a:gd name="connsiteX1020" fmla="*/ 2219855 w 2397257"/>
                  <a:gd name="connsiteY1020" fmla="*/ 1705339 h 2370204"/>
                  <a:gd name="connsiteX1021" fmla="*/ 2222456 w 2397257"/>
                  <a:gd name="connsiteY1021" fmla="*/ 1707940 h 2370204"/>
                  <a:gd name="connsiteX1022" fmla="*/ 2219855 w 2397257"/>
                  <a:gd name="connsiteY1022" fmla="*/ 1710541 h 2370204"/>
                  <a:gd name="connsiteX1023" fmla="*/ 2217254 w 2397257"/>
                  <a:gd name="connsiteY1023" fmla="*/ 1707940 h 2370204"/>
                  <a:gd name="connsiteX1024" fmla="*/ 2219855 w 2397257"/>
                  <a:gd name="connsiteY1024" fmla="*/ 1705339 h 2370204"/>
                  <a:gd name="connsiteX1025" fmla="*/ 826658 w 2397257"/>
                  <a:gd name="connsiteY1025" fmla="*/ 1695975 h 2370204"/>
                  <a:gd name="connsiteX1026" fmla="*/ 838624 w 2397257"/>
                  <a:gd name="connsiteY1026" fmla="*/ 1709501 h 2370204"/>
                  <a:gd name="connsiteX1027" fmla="*/ 826658 w 2397257"/>
                  <a:gd name="connsiteY1027" fmla="*/ 1723027 h 2370204"/>
                  <a:gd name="connsiteX1028" fmla="*/ 814692 w 2397257"/>
                  <a:gd name="connsiteY1028" fmla="*/ 1709501 h 2370204"/>
                  <a:gd name="connsiteX1029" fmla="*/ 826658 w 2397257"/>
                  <a:gd name="connsiteY1029" fmla="*/ 1695975 h 2370204"/>
                  <a:gd name="connsiteX1030" fmla="*/ 717929 w 2397257"/>
                  <a:gd name="connsiteY1030" fmla="*/ 1695975 h 2370204"/>
                  <a:gd name="connsiteX1031" fmla="*/ 732496 w 2397257"/>
                  <a:gd name="connsiteY1031" fmla="*/ 1710542 h 2370204"/>
                  <a:gd name="connsiteX1032" fmla="*/ 717929 w 2397257"/>
                  <a:gd name="connsiteY1032" fmla="*/ 1725109 h 2370204"/>
                  <a:gd name="connsiteX1033" fmla="*/ 703362 w 2397257"/>
                  <a:gd name="connsiteY1033" fmla="*/ 1710542 h 2370204"/>
                  <a:gd name="connsiteX1034" fmla="*/ 717929 w 2397257"/>
                  <a:gd name="connsiteY1034" fmla="*/ 1695975 h 2370204"/>
                  <a:gd name="connsiteX1035" fmla="*/ 614921 w 2397257"/>
                  <a:gd name="connsiteY1035" fmla="*/ 1695975 h 2370204"/>
                  <a:gd name="connsiteX1036" fmla="*/ 628447 w 2397257"/>
                  <a:gd name="connsiteY1036" fmla="*/ 1709501 h 2370204"/>
                  <a:gd name="connsiteX1037" fmla="*/ 614921 w 2397257"/>
                  <a:gd name="connsiteY1037" fmla="*/ 1723027 h 2370204"/>
                  <a:gd name="connsiteX1038" fmla="*/ 601395 w 2397257"/>
                  <a:gd name="connsiteY1038" fmla="*/ 1709501 h 2370204"/>
                  <a:gd name="connsiteX1039" fmla="*/ 614921 w 2397257"/>
                  <a:gd name="connsiteY1039" fmla="*/ 1695975 h 2370204"/>
                  <a:gd name="connsiteX1040" fmla="*/ 2307255 w 2397257"/>
                  <a:gd name="connsiteY1040" fmla="*/ 1692853 h 2370204"/>
                  <a:gd name="connsiteX1041" fmla="*/ 2308816 w 2397257"/>
                  <a:gd name="connsiteY1041" fmla="*/ 1694414 h 2370204"/>
                  <a:gd name="connsiteX1042" fmla="*/ 2307255 w 2397257"/>
                  <a:gd name="connsiteY1042" fmla="*/ 1695975 h 2370204"/>
                  <a:gd name="connsiteX1043" fmla="*/ 2305694 w 2397257"/>
                  <a:gd name="connsiteY1043" fmla="*/ 1694414 h 2370204"/>
                  <a:gd name="connsiteX1044" fmla="*/ 2307255 w 2397257"/>
                  <a:gd name="connsiteY1044" fmla="*/ 1692853 h 2370204"/>
                  <a:gd name="connsiteX1045" fmla="*/ 1573720 w 2397257"/>
                  <a:gd name="connsiteY1045" fmla="*/ 1690772 h 2370204"/>
                  <a:gd name="connsiteX1046" fmla="*/ 1588807 w 2397257"/>
                  <a:gd name="connsiteY1046" fmla="*/ 1705339 h 2370204"/>
                  <a:gd name="connsiteX1047" fmla="*/ 1573720 w 2397257"/>
                  <a:gd name="connsiteY1047" fmla="*/ 1719906 h 2370204"/>
                  <a:gd name="connsiteX1048" fmla="*/ 1558633 w 2397257"/>
                  <a:gd name="connsiteY1048" fmla="*/ 1705339 h 2370204"/>
                  <a:gd name="connsiteX1049" fmla="*/ 1573720 w 2397257"/>
                  <a:gd name="connsiteY1049" fmla="*/ 1690772 h 2370204"/>
                  <a:gd name="connsiteX1050" fmla="*/ 1682450 w 2397257"/>
                  <a:gd name="connsiteY1050" fmla="*/ 1687651 h 2370204"/>
                  <a:gd name="connsiteX1051" fmla="*/ 1702219 w 2397257"/>
                  <a:gd name="connsiteY1051" fmla="*/ 1707420 h 2370204"/>
                  <a:gd name="connsiteX1052" fmla="*/ 1682450 w 2397257"/>
                  <a:gd name="connsiteY1052" fmla="*/ 1727189 h 2370204"/>
                  <a:gd name="connsiteX1053" fmla="*/ 1662681 w 2397257"/>
                  <a:gd name="connsiteY1053" fmla="*/ 1707420 h 2370204"/>
                  <a:gd name="connsiteX1054" fmla="*/ 1682450 w 2397257"/>
                  <a:gd name="connsiteY1054" fmla="*/ 1687651 h 2370204"/>
                  <a:gd name="connsiteX1055" fmla="*/ 1456666 w 2397257"/>
                  <a:gd name="connsiteY1055" fmla="*/ 1687651 h 2370204"/>
                  <a:gd name="connsiteX1056" fmla="*/ 1462909 w 2397257"/>
                  <a:gd name="connsiteY1056" fmla="*/ 1693894 h 2370204"/>
                  <a:gd name="connsiteX1057" fmla="*/ 1456666 w 2397257"/>
                  <a:gd name="connsiteY1057" fmla="*/ 1700137 h 2370204"/>
                  <a:gd name="connsiteX1058" fmla="*/ 1450423 w 2397257"/>
                  <a:gd name="connsiteY1058" fmla="*/ 1693894 h 2370204"/>
                  <a:gd name="connsiteX1059" fmla="*/ 1456666 w 2397257"/>
                  <a:gd name="connsiteY1059" fmla="*/ 1687651 h 2370204"/>
                  <a:gd name="connsiteX1060" fmla="*/ 943192 w 2397257"/>
                  <a:gd name="connsiteY1060" fmla="*/ 1687651 h 2370204"/>
                  <a:gd name="connsiteX1061" fmla="*/ 953077 w 2397257"/>
                  <a:gd name="connsiteY1061" fmla="*/ 1696495 h 2370204"/>
                  <a:gd name="connsiteX1062" fmla="*/ 943192 w 2397257"/>
                  <a:gd name="connsiteY1062" fmla="*/ 1705339 h 2370204"/>
                  <a:gd name="connsiteX1063" fmla="*/ 933307 w 2397257"/>
                  <a:gd name="connsiteY1063" fmla="*/ 1696495 h 2370204"/>
                  <a:gd name="connsiteX1064" fmla="*/ 943192 w 2397257"/>
                  <a:gd name="connsiteY1064" fmla="*/ 1687651 h 2370204"/>
                  <a:gd name="connsiteX1065" fmla="*/ 517637 w 2397257"/>
                  <a:gd name="connsiteY1065" fmla="*/ 1687651 h 2370204"/>
                  <a:gd name="connsiteX1066" fmla="*/ 529603 w 2397257"/>
                  <a:gd name="connsiteY1066" fmla="*/ 1700137 h 2370204"/>
                  <a:gd name="connsiteX1067" fmla="*/ 517637 w 2397257"/>
                  <a:gd name="connsiteY1067" fmla="*/ 1712623 h 2370204"/>
                  <a:gd name="connsiteX1068" fmla="*/ 505671 w 2397257"/>
                  <a:gd name="connsiteY1068" fmla="*/ 1700137 h 2370204"/>
                  <a:gd name="connsiteX1069" fmla="*/ 517637 w 2397257"/>
                  <a:gd name="connsiteY1069" fmla="*/ 1687651 h 2370204"/>
                  <a:gd name="connsiteX1070" fmla="*/ 1785457 w 2397257"/>
                  <a:gd name="connsiteY1070" fmla="*/ 1685570 h 2370204"/>
                  <a:gd name="connsiteX1071" fmla="*/ 1804186 w 2397257"/>
                  <a:gd name="connsiteY1071" fmla="*/ 1704299 h 2370204"/>
                  <a:gd name="connsiteX1072" fmla="*/ 1785457 w 2397257"/>
                  <a:gd name="connsiteY1072" fmla="*/ 1723028 h 2370204"/>
                  <a:gd name="connsiteX1073" fmla="*/ 1766728 w 2397257"/>
                  <a:gd name="connsiteY1073" fmla="*/ 1704299 h 2370204"/>
                  <a:gd name="connsiteX1074" fmla="*/ 1785457 w 2397257"/>
                  <a:gd name="connsiteY1074" fmla="*/ 1685570 h 2370204"/>
                  <a:gd name="connsiteX1075" fmla="*/ 1200188 w 2397257"/>
                  <a:gd name="connsiteY1075" fmla="*/ 1685570 h 2370204"/>
                  <a:gd name="connsiteX1076" fmla="*/ 1202789 w 2397257"/>
                  <a:gd name="connsiteY1076" fmla="*/ 1688171 h 2370204"/>
                  <a:gd name="connsiteX1077" fmla="*/ 1200188 w 2397257"/>
                  <a:gd name="connsiteY1077" fmla="*/ 1690772 h 2370204"/>
                  <a:gd name="connsiteX1078" fmla="*/ 1197587 w 2397257"/>
                  <a:gd name="connsiteY1078" fmla="*/ 1688171 h 2370204"/>
                  <a:gd name="connsiteX1079" fmla="*/ 1200188 w 2397257"/>
                  <a:gd name="connsiteY1079" fmla="*/ 1685570 h 2370204"/>
                  <a:gd name="connsiteX1080" fmla="*/ 422434 w 2397257"/>
                  <a:gd name="connsiteY1080" fmla="*/ 1683490 h 2370204"/>
                  <a:gd name="connsiteX1081" fmla="*/ 428677 w 2397257"/>
                  <a:gd name="connsiteY1081" fmla="*/ 1690774 h 2370204"/>
                  <a:gd name="connsiteX1082" fmla="*/ 422434 w 2397257"/>
                  <a:gd name="connsiteY1082" fmla="*/ 1698058 h 2370204"/>
                  <a:gd name="connsiteX1083" fmla="*/ 416191 w 2397257"/>
                  <a:gd name="connsiteY1083" fmla="*/ 1690774 h 2370204"/>
                  <a:gd name="connsiteX1084" fmla="*/ 422434 w 2397257"/>
                  <a:gd name="connsiteY1084" fmla="*/ 1683490 h 2370204"/>
                  <a:gd name="connsiteX1085" fmla="*/ 1883262 w 2397257"/>
                  <a:gd name="connsiteY1085" fmla="*/ 1680368 h 2370204"/>
                  <a:gd name="connsiteX1086" fmla="*/ 1900950 w 2397257"/>
                  <a:gd name="connsiteY1086" fmla="*/ 1696496 h 2370204"/>
                  <a:gd name="connsiteX1087" fmla="*/ 1883262 w 2397257"/>
                  <a:gd name="connsiteY1087" fmla="*/ 1712624 h 2370204"/>
                  <a:gd name="connsiteX1088" fmla="*/ 1865574 w 2397257"/>
                  <a:gd name="connsiteY1088" fmla="*/ 1696496 h 2370204"/>
                  <a:gd name="connsiteX1089" fmla="*/ 1883262 w 2397257"/>
                  <a:gd name="connsiteY1089" fmla="*/ 1680368 h 2370204"/>
                  <a:gd name="connsiteX1090" fmla="*/ 1266779 w 2397257"/>
                  <a:gd name="connsiteY1090" fmla="*/ 1680368 h 2370204"/>
                  <a:gd name="connsiteX1091" fmla="*/ 1269380 w 2397257"/>
                  <a:gd name="connsiteY1091" fmla="*/ 1682969 h 2370204"/>
                  <a:gd name="connsiteX1092" fmla="*/ 1266779 w 2397257"/>
                  <a:gd name="connsiteY1092" fmla="*/ 1685570 h 2370204"/>
                  <a:gd name="connsiteX1093" fmla="*/ 1264178 w 2397257"/>
                  <a:gd name="connsiteY1093" fmla="*/ 1682969 h 2370204"/>
                  <a:gd name="connsiteX1094" fmla="*/ 1266779 w 2397257"/>
                  <a:gd name="connsiteY1094" fmla="*/ 1680368 h 2370204"/>
                  <a:gd name="connsiteX1095" fmla="*/ 1133598 w 2397257"/>
                  <a:gd name="connsiteY1095" fmla="*/ 1680368 h 2370204"/>
                  <a:gd name="connsiteX1096" fmla="*/ 1136199 w 2397257"/>
                  <a:gd name="connsiteY1096" fmla="*/ 1682969 h 2370204"/>
                  <a:gd name="connsiteX1097" fmla="*/ 1133598 w 2397257"/>
                  <a:gd name="connsiteY1097" fmla="*/ 1685570 h 2370204"/>
                  <a:gd name="connsiteX1098" fmla="*/ 1130997 w 2397257"/>
                  <a:gd name="connsiteY1098" fmla="*/ 1682969 h 2370204"/>
                  <a:gd name="connsiteX1099" fmla="*/ 1133598 w 2397257"/>
                  <a:gd name="connsiteY1099" fmla="*/ 1680368 h 2370204"/>
                  <a:gd name="connsiteX1100" fmla="*/ 330352 w 2397257"/>
                  <a:gd name="connsiteY1100" fmla="*/ 1675166 h 2370204"/>
                  <a:gd name="connsiteX1101" fmla="*/ 333994 w 2397257"/>
                  <a:gd name="connsiteY1101" fmla="*/ 1679328 h 2370204"/>
                  <a:gd name="connsiteX1102" fmla="*/ 330352 w 2397257"/>
                  <a:gd name="connsiteY1102" fmla="*/ 1683490 h 2370204"/>
                  <a:gd name="connsiteX1103" fmla="*/ 326710 w 2397257"/>
                  <a:gd name="connsiteY1103" fmla="*/ 1679328 h 2370204"/>
                  <a:gd name="connsiteX1104" fmla="*/ 330352 w 2397257"/>
                  <a:gd name="connsiteY1104" fmla="*/ 1675166 h 2370204"/>
                  <a:gd name="connsiteX1105" fmla="*/ 1976905 w 2397257"/>
                  <a:gd name="connsiteY1105" fmla="*/ 1671004 h 2370204"/>
                  <a:gd name="connsiteX1106" fmla="*/ 1991472 w 2397257"/>
                  <a:gd name="connsiteY1106" fmla="*/ 1685571 h 2370204"/>
                  <a:gd name="connsiteX1107" fmla="*/ 1976905 w 2397257"/>
                  <a:gd name="connsiteY1107" fmla="*/ 1700138 h 2370204"/>
                  <a:gd name="connsiteX1108" fmla="*/ 1962338 w 2397257"/>
                  <a:gd name="connsiteY1108" fmla="*/ 1685571 h 2370204"/>
                  <a:gd name="connsiteX1109" fmla="*/ 1976905 w 2397257"/>
                  <a:gd name="connsiteY1109" fmla="*/ 1671004 h 2370204"/>
                  <a:gd name="connsiteX1110" fmla="*/ 1068049 w 2397257"/>
                  <a:gd name="connsiteY1110" fmla="*/ 1665801 h 2370204"/>
                  <a:gd name="connsiteX1111" fmla="*/ 1071691 w 2397257"/>
                  <a:gd name="connsiteY1111" fmla="*/ 1669443 h 2370204"/>
                  <a:gd name="connsiteX1112" fmla="*/ 1068049 w 2397257"/>
                  <a:gd name="connsiteY1112" fmla="*/ 1673085 h 2370204"/>
                  <a:gd name="connsiteX1113" fmla="*/ 1064407 w 2397257"/>
                  <a:gd name="connsiteY1113" fmla="*/ 1669443 h 2370204"/>
                  <a:gd name="connsiteX1114" fmla="*/ 1068049 w 2397257"/>
                  <a:gd name="connsiteY1114" fmla="*/ 1665801 h 2370204"/>
                  <a:gd name="connsiteX1115" fmla="*/ 2070027 w 2397257"/>
                  <a:gd name="connsiteY1115" fmla="*/ 1663721 h 2370204"/>
                  <a:gd name="connsiteX1116" fmla="*/ 2080952 w 2397257"/>
                  <a:gd name="connsiteY1116" fmla="*/ 1673606 h 2370204"/>
                  <a:gd name="connsiteX1117" fmla="*/ 2070027 w 2397257"/>
                  <a:gd name="connsiteY1117" fmla="*/ 1683491 h 2370204"/>
                  <a:gd name="connsiteX1118" fmla="*/ 2059102 w 2397257"/>
                  <a:gd name="connsiteY1118" fmla="*/ 1673606 h 2370204"/>
                  <a:gd name="connsiteX1119" fmla="*/ 2070027 w 2397257"/>
                  <a:gd name="connsiteY1119" fmla="*/ 1663721 h 2370204"/>
                  <a:gd name="connsiteX1120" fmla="*/ 1332329 w 2397257"/>
                  <a:gd name="connsiteY1120" fmla="*/ 1663720 h 2370204"/>
                  <a:gd name="connsiteX1121" fmla="*/ 1335971 w 2397257"/>
                  <a:gd name="connsiteY1121" fmla="*/ 1667362 h 2370204"/>
                  <a:gd name="connsiteX1122" fmla="*/ 1332329 w 2397257"/>
                  <a:gd name="connsiteY1122" fmla="*/ 1671004 h 2370204"/>
                  <a:gd name="connsiteX1123" fmla="*/ 1328687 w 2397257"/>
                  <a:gd name="connsiteY1123" fmla="*/ 1667362 h 2370204"/>
                  <a:gd name="connsiteX1124" fmla="*/ 1332329 w 2397257"/>
                  <a:gd name="connsiteY1124" fmla="*/ 1663720 h 2370204"/>
                  <a:gd name="connsiteX1125" fmla="*/ 241911 w 2397257"/>
                  <a:gd name="connsiteY1125" fmla="*/ 1663720 h 2370204"/>
                  <a:gd name="connsiteX1126" fmla="*/ 245553 w 2397257"/>
                  <a:gd name="connsiteY1126" fmla="*/ 1667362 h 2370204"/>
                  <a:gd name="connsiteX1127" fmla="*/ 241911 w 2397257"/>
                  <a:gd name="connsiteY1127" fmla="*/ 1671004 h 2370204"/>
                  <a:gd name="connsiteX1128" fmla="*/ 238269 w 2397257"/>
                  <a:gd name="connsiteY1128" fmla="*/ 1667362 h 2370204"/>
                  <a:gd name="connsiteX1129" fmla="*/ 241911 w 2397257"/>
                  <a:gd name="connsiteY1129" fmla="*/ 1663720 h 2370204"/>
                  <a:gd name="connsiteX1130" fmla="*/ 2157947 w 2397257"/>
                  <a:gd name="connsiteY1130" fmla="*/ 1653315 h 2370204"/>
                  <a:gd name="connsiteX1131" fmla="*/ 2165231 w 2397257"/>
                  <a:gd name="connsiteY1131" fmla="*/ 1659558 h 2370204"/>
                  <a:gd name="connsiteX1132" fmla="*/ 2157947 w 2397257"/>
                  <a:gd name="connsiteY1132" fmla="*/ 1665801 h 2370204"/>
                  <a:gd name="connsiteX1133" fmla="*/ 2150663 w 2397257"/>
                  <a:gd name="connsiteY1133" fmla="*/ 1659558 h 2370204"/>
                  <a:gd name="connsiteX1134" fmla="*/ 2157947 w 2397257"/>
                  <a:gd name="connsiteY1134" fmla="*/ 1653315 h 2370204"/>
                  <a:gd name="connsiteX1135" fmla="*/ 885966 w 2397257"/>
                  <a:gd name="connsiteY1135" fmla="*/ 1651234 h 2370204"/>
                  <a:gd name="connsiteX1136" fmla="*/ 895851 w 2397257"/>
                  <a:gd name="connsiteY1136" fmla="*/ 1661119 h 2370204"/>
                  <a:gd name="connsiteX1137" fmla="*/ 885966 w 2397257"/>
                  <a:gd name="connsiteY1137" fmla="*/ 1671004 h 2370204"/>
                  <a:gd name="connsiteX1138" fmla="*/ 876081 w 2397257"/>
                  <a:gd name="connsiteY1138" fmla="*/ 1661119 h 2370204"/>
                  <a:gd name="connsiteX1139" fmla="*/ 885966 w 2397257"/>
                  <a:gd name="connsiteY1139" fmla="*/ 1651234 h 2370204"/>
                  <a:gd name="connsiteX1140" fmla="*/ 1513372 w 2397257"/>
                  <a:gd name="connsiteY1140" fmla="*/ 1648113 h 2370204"/>
                  <a:gd name="connsiteX1141" fmla="*/ 1524297 w 2397257"/>
                  <a:gd name="connsiteY1141" fmla="*/ 1657998 h 2370204"/>
                  <a:gd name="connsiteX1142" fmla="*/ 1513372 w 2397257"/>
                  <a:gd name="connsiteY1142" fmla="*/ 1667883 h 2370204"/>
                  <a:gd name="connsiteX1143" fmla="*/ 1502447 w 2397257"/>
                  <a:gd name="connsiteY1143" fmla="*/ 1657998 h 2370204"/>
                  <a:gd name="connsiteX1144" fmla="*/ 1513372 w 2397257"/>
                  <a:gd name="connsiteY1144" fmla="*/ 1648113 h 2370204"/>
                  <a:gd name="connsiteX1145" fmla="*/ 777236 w 2397257"/>
                  <a:gd name="connsiteY1145" fmla="*/ 1648113 h 2370204"/>
                  <a:gd name="connsiteX1146" fmla="*/ 791803 w 2397257"/>
                  <a:gd name="connsiteY1146" fmla="*/ 1663200 h 2370204"/>
                  <a:gd name="connsiteX1147" fmla="*/ 777236 w 2397257"/>
                  <a:gd name="connsiteY1147" fmla="*/ 1678287 h 2370204"/>
                  <a:gd name="connsiteX1148" fmla="*/ 762669 w 2397257"/>
                  <a:gd name="connsiteY1148" fmla="*/ 1663200 h 2370204"/>
                  <a:gd name="connsiteX1149" fmla="*/ 777236 w 2397257"/>
                  <a:gd name="connsiteY1149" fmla="*/ 1648113 h 2370204"/>
                  <a:gd name="connsiteX1150" fmla="*/ 673188 w 2397257"/>
                  <a:gd name="connsiteY1150" fmla="*/ 1646032 h 2370204"/>
                  <a:gd name="connsiteX1151" fmla="*/ 687755 w 2397257"/>
                  <a:gd name="connsiteY1151" fmla="*/ 1660599 h 2370204"/>
                  <a:gd name="connsiteX1152" fmla="*/ 673188 w 2397257"/>
                  <a:gd name="connsiteY1152" fmla="*/ 1675166 h 2370204"/>
                  <a:gd name="connsiteX1153" fmla="*/ 658621 w 2397257"/>
                  <a:gd name="connsiteY1153" fmla="*/ 1660599 h 2370204"/>
                  <a:gd name="connsiteX1154" fmla="*/ 673188 w 2397257"/>
                  <a:gd name="connsiteY1154" fmla="*/ 1646032 h 2370204"/>
                  <a:gd name="connsiteX1155" fmla="*/ 2245867 w 2397257"/>
                  <a:gd name="connsiteY1155" fmla="*/ 1643951 h 2370204"/>
                  <a:gd name="connsiteX1156" fmla="*/ 2249509 w 2397257"/>
                  <a:gd name="connsiteY1156" fmla="*/ 1646032 h 2370204"/>
                  <a:gd name="connsiteX1157" fmla="*/ 2245867 w 2397257"/>
                  <a:gd name="connsiteY1157" fmla="*/ 1648113 h 2370204"/>
                  <a:gd name="connsiteX1158" fmla="*/ 2242225 w 2397257"/>
                  <a:gd name="connsiteY1158" fmla="*/ 1646032 h 2370204"/>
                  <a:gd name="connsiteX1159" fmla="*/ 2245867 w 2397257"/>
                  <a:gd name="connsiteY1159" fmla="*/ 1643951 h 2370204"/>
                  <a:gd name="connsiteX1160" fmla="*/ 1623143 w 2397257"/>
                  <a:gd name="connsiteY1160" fmla="*/ 1640829 h 2370204"/>
                  <a:gd name="connsiteX1161" fmla="*/ 1642912 w 2397257"/>
                  <a:gd name="connsiteY1161" fmla="*/ 1660598 h 2370204"/>
                  <a:gd name="connsiteX1162" fmla="*/ 1623143 w 2397257"/>
                  <a:gd name="connsiteY1162" fmla="*/ 1680367 h 2370204"/>
                  <a:gd name="connsiteX1163" fmla="*/ 1603374 w 2397257"/>
                  <a:gd name="connsiteY1163" fmla="*/ 1660598 h 2370204"/>
                  <a:gd name="connsiteX1164" fmla="*/ 1623143 w 2397257"/>
                  <a:gd name="connsiteY1164" fmla="*/ 1640829 h 2370204"/>
                  <a:gd name="connsiteX1165" fmla="*/ 575383 w 2397257"/>
                  <a:gd name="connsiteY1165" fmla="*/ 1640829 h 2370204"/>
                  <a:gd name="connsiteX1166" fmla="*/ 588909 w 2397257"/>
                  <a:gd name="connsiteY1166" fmla="*/ 1654355 h 2370204"/>
                  <a:gd name="connsiteX1167" fmla="*/ 575383 w 2397257"/>
                  <a:gd name="connsiteY1167" fmla="*/ 1667881 h 2370204"/>
                  <a:gd name="connsiteX1168" fmla="*/ 561857 w 2397257"/>
                  <a:gd name="connsiteY1168" fmla="*/ 1654355 h 2370204"/>
                  <a:gd name="connsiteX1169" fmla="*/ 575383 w 2397257"/>
                  <a:gd name="connsiteY1169" fmla="*/ 1640829 h 2370204"/>
                  <a:gd name="connsiteX1170" fmla="*/ 1394758 w 2397257"/>
                  <a:gd name="connsiteY1170" fmla="*/ 1638749 h 2370204"/>
                  <a:gd name="connsiteX1171" fmla="*/ 1398400 w 2397257"/>
                  <a:gd name="connsiteY1171" fmla="*/ 1642391 h 2370204"/>
                  <a:gd name="connsiteX1172" fmla="*/ 1394758 w 2397257"/>
                  <a:gd name="connsiteY1172" fmla="*/ 1646033 h 2370204"/>
                  <a:gd name="connsiteX1173" fmla="*/ 1391116 w 2397257"/>
                  <a:gd name="connsiteY1173" fmla="*/ 1642391 h 2370204"/>
                  <a:gd name="connsiteX1174" fmla="*/ 1394758 w 2397257"/>
                  <a:gd name="connsiteY1174" fmla="*/ 1638749 h 2370204"/>
                  <a:gd name="connsiteX1175" fmla="*/ 1005100 w 2397257"/>
                  <a:gd name="connsiteY1175" fmla="*/ 1638749 h 2370204"/>
                  <a:gd name="connsiteX1176" fmla="*/ 1010303 w 2397257"/>
                  <a:gd name="connsiteY1176" fmla="*/ 1644992 h 2370204"/>
                  <a:gd name="connsiteX1177" fmla="*/ 1005100 w 2397257"/>
                  <a:gd name="connsiteY1177" fmla="*/ 1651235 h 2370204"/>
                  <a:gd name="connsiteX1178" fmla="*/ 999897 w 2397257"/>
                  <a:gd name="connsiteY1178" fmla="*/ 1644992 h 2370204"/>
                  <a:gd name="connsiteX1179" fmla="*/ 1005100 w 2397257"/>
                  <a:gd name="connsiteY1179" fmla="*/ 1638749 h 2370204"/>
                  <a:gd name="connsiteX1180" fmla="*/ 1726150 w 2397257"/>
                  <a:gd name="connsiteY1180" fmla="*/ 1635627 h 2370204"/>
                  <a:gd name="connsiteX1181" fmla="*/ 1746960 w 2397257"/>
                  <a:gd name="connsiteY1181" fmla="*/ 1656957 h 2370204"/>
                  <a:gd name="connsiteX1182" fmla="*/ 1726150 w 2397257"/>
                  <a:gd name="connsiteY1182" fmla="*/ 1678287 h 2370204"/>
                  <a:gd name="connsiteX1183" fmla="*/ 1705340 w 2397257"/>
                  <a:gd name="connsiteY1183" fmla="*/ 1656957 h 2370204"/>
                  <a:gd name="connsiteX1184" fmla="*/ 1726150 w 2397257"/>
                  <a:gd name="connsiteY1184" fmla="*/ 1635627 h 2370204"/>
                  <a:gd name="connsiteX1185" fmla="*/ 481740 w 2397257"/>
                  <a:gd name="connsiteY1185" fmla="*/ 1633546 h 2370204"/>
                  <a:gd name="connsiteX1186" fmla="*/ 490064 w 2397257"/>
                  <a:gd name="connsiteY1186" fmla="*/ 1643431 h 2370204"/>
                  <a:gd name="connsiteX1187" fmla="*/ 481740 w 2397257"/>
                  <a:gd name="connsiteY1187" fmla="*/ 1653316 h 2370204"/>
                  <a:gd name="connsiteX1188" fmla="*/ 473416 w 2397257"/>
                  <a:gd name="connsiteY1188" fmla="*/ 1643431 h 2370204"/>
                  <a:gd name="connsiteX1189" fmla="*/ 481740 w 2397257"/>
                  <a:gd name="connsiteY1189" fmla="*/ 1633546 h 2370204"/>
                  <a:gd name="connsiteX1190" fmla="*/ 1824995 w 2397257"/>
                  <a:gd name="connsiteY1190" fmla="*/ 1631465 h 2370204"/>
                  <a:gd name="connsiteX1191" fmla="*/ 1843724 w 2397257"/>
                  <a:gd name="connsiteY1191" fmla="*/ 1649674 h 2370204"/>
                  <a:gd name="connsiteX1192" fmla="*/ 1824995 w 2397257"/>
                  <a:gd name="connsiteY1192" fmla="*/ 1667883 h 2370204"/>
                  <a:gd name="connsiteX1193" fmla="*/ 1806266 w 2397257"/>
                  <a:gd name="connsiteY1193" fmla="*/ 1649674 h 2370204"/>
                  <a:gd name="connsiteX1194" fmla="*/ 1824995 w 2397257"/>
                  <a:gd name="connsiteY1194" fmla="*/ 1631465 h 2370204"/>
                  <a:gd name="connsiteX1195" fmla="*/ 2329626 w 2397257"/>
                  <a:gd name="connsiteY1195" fmla="*/ 1628344 h 2370204"/>
                  <a:gd name="connsiteX1196" fmla="*/ 2330667 w 2397257"/>
                  <a:gd name="connsiteY1196" fmla="*/ 1630946 h 2370204"/>
                  <a:gd name="connsiteX1197" fmla="*/ 2329626 w 2397257"/>
                  <a:gd name="connsiteY1197" fmla="*/ 1633548 h 2370204"/>
                  <a:gd name="connsiteX1198" fmla="*/ 2328585 w 2397257"/>
                  <a:gd name="connsiteY1198" fmla="*/ 1630946 h 2370204"/>
                  <a:gd name="connsiteX1199" fmla="*/ 2329626 w 2397257"/>
                  <a:gd name="connsiteY1199" fmla="*/ 1628344 h 2370204"/>
                  <a:gd name="connsiteX1200" fmla="*/ 391220 w 2397257"/>
                  <a:gd name="connsiteY1200" fmla="*/ 1624183 h 2370204"/>
                  <a:gd name="connsiteX1201" fmla="*/ 398504 w 2397257"/>
                  <a:gd name="connsiteY1201" fmla="*/ 1631467 h 2370204"/>
                  <a:gd name="connsiteX1202" fmla="*/ 391220 w 2397257"/>
                  <a:gd name="connsiteY1202" fmla="*/ 1638751 h 2370204"/>
                  <a:gd name="connsiteX1203" fmla="*/ 383936 w 2397257"/>
                  <a:gd name="connsiteY1203" fmla="*/ 1631467 h 2370204"/>
                  <a:gd name="connsiteX1204" fmla="*/ 391220 w 2397257"/>
                  <a:gd name="connsiteY1204" fmla="*/ 1624183 h 2370204"/>
                  <a:gd name="connsiteX1205" fmla="*/ 1919159 w 2397257"/>
                  <a:gd name="connsiteY1205" fmla="*/ 1621061 h 2370204"/>
                  <a:gd name="connsiteX1206" fmla="*/ 1935287 w 2397257"/>
                  <a:gd name="connsiteY1206" fmla="*/ 1638229 h 2370204"/>
                  <a:gd name="connsiteX1207" fmla="*/ 1919159 w 2397257"/>
                  <a:gd name="connsiteY1207" fmla="*/ 1655397 h 2370204"/>
                  <a:gd name="connsiteX1208" fmla="*/ 1903031 w 2397257"/>
                  <a:gd name="connsiteY1208" fmla="*/ 1638229 h 2370204"/>
                  <a:gd name="connsiteX1209" fmla="*/ 1919159 w 2397257"/>
                  <a:gd name="connsiteY1209" fmla="*/ 1621061 h 2370204"/>
                  <a:gd name="connsiteX1210" fmla="*/ 302259 w 2397257"/>
                  <a:gd name="connsiteY1210" fmla="*/ 1613778 h 2370204"/>
                  <a:gd name="connsiteX1211" fmla="*/ 306941 w 2397257"/>
                  <a:gd name="connsiteY1211" fmla="*/ 1618980 h 2370204"/>
                  <a:gd name="connsiteX1212" fmla="*/ 302259 w 2397257"/>
                  <a:gd name="connsiteY1212" fmla="*/ 1624183 h 2370204"/>
                  <a:gd name="connsiteX1213" fmla="*/ 297577 w 2397257"/>
                  <a:gd name="connsiteY1213" fmla="*/ 1618980 h 2370204"/>
                  <a:gd name="connsiteX1214" fmla="*/ 302259 w 2397257"/>
                  <a:gd name="connsiteY1214" fmla="*/ 1613778 h 2370204"/>
                  <a:gd name="connsiteX1215" fmla="*/ 2009160 w 2397257"/>
                  <a:gd name="connsiteY1215" fmla="*/ 1611697 h 2370204"/>
                  <a:gd name="connsiteX1216" fmla="*/ 2023727 w 2397257"/>
                  <a:gd name="connsiteY1216" fmla="*/ 1626264 h 2370204"/>
                  <a:gd name="connsiteX1217" fmla="*/ 2009160 w 2397257"/>
                  <a:gd name="connsiteY1217" fmla="*/ 1640831 h 2370204"/>
                  <a:gd name="connsiteX1218" fmla="*/ 1994593 w 2397257"/>
                  <a:gd name="connsiteY1218" fmla="*/ 1626264 h 2370204"/>
                  <a:gd name="connsiteX1219" fmla="*/ 2009160 w 2397257"/>
                  <a:gd name="connsiteY1219" fmla="*/ 1611697 h 2370204"/>
                  <a:gd name="connsiteX1220" fmla="*/ 1454065 w 2397257"/>
                  <a:gd name="connsiteY1220" fmla="*/ 1608575 h 2370204"/>
                  <a:gd name="connsiteX1221" fmla="*/ 1455626 w 2397257"/>
                  <a:gd name="connsiteY1221" fmla="*/ 1610136 h 2370204"/>
                  <a:gd name="connsiteX1222" fmla="*/ 1454065 w 2397257"/>
                  <a:gd name="connsiteY1222" fmla="*/ 1611697 h 2370204"/>
                  <a:gd name="connsiteX1223" fmla="*/ 1452504 w 2397257"/>
                  <a:gd name="connsiteY1223" fmla="*/ 1610136 h 2370204"/>
                  <a:gd name="connsiteX1224" fmla="*/ 1454065 w 2397257"/>
                  <a:gd name="connsiteY1224" fmla="*/ 1608575 h 2370204"/>
                  <a:gd name="connsiteX1225" fmla="*/ 835502 w 2397257"/>
                  <a:gd name="connsiteY1225" fmla="*/ 1608575 h 2370204"/>
                  <a:gd name="connsiteX1226" fmla="*/ 843826 w 2397257"/>
                  <a:gd name="connsiteY1226" fmla="*/ 1616379 h 2370204"/>
                  <a:gd name="connsiteX1227" fmla="*/ 835502 w 2397257"/>
                  <a:gd name="connsiteY1227" fmla="*/ 1624183 h 2370204"/>
                  <a:gd name="connsiteX1228" fmla="*/ 827178 w 2397257"/>
                  <a:gd name="connsiteY1228" fmla="*/ 1616379 h 2370204"/>
                  <a:gd name="connsiteX1229" fmla="*/ 835502 w 2397257"/>
                  <a:gd name="connsiteY1229" fmla="*/ 1608575 h 2370204"/>
                  <a:gd name="connsiteX1230" fmla="*/ 1565396 w 2397257"/>
                  <a:gd name="connsiteY1230" fmla="*/ 1606494 h 2370204"/>
                  <a:gd name="connsiteX1231" fmla="*/ 1574240 w 2397257"/>
                  <a:gd name="connsiteY1231" fmla="*/ 1615338 h 2370204"/>
                  <a:gd name="connsiteX1232" fmla="*/ 1565396 w 2397257"/>
                  <a:gd name="connsiteY1232" fmla="*/ 1624182 h 2370204"/>
                  <a:gd name="connsiteX1233" fmla="*/ 1556552 w 2397257"/>
                  <a:gd name="connsiteY1233" fmla="*/ 1615338 h 2370204"/>
                  <a:gd name="connsiteX1234" fmla="*/ 1565396 w 2397257"/>
                  <a:gd name="connsiteY1234" fmla="*/ 1606494 h 2370204"/>
                  <a:gd name="connsiteX1235" fmla="*/ 1267819 w 2397257"/>
                  <a:gd name="connsiteY1235" fmla="*/ 1606494 h 2370204"/>
                  <a:gd name="connsiteX1236" fmla="*/ 1268339 w 2397257"/>
                  <a:gd name="connsiteY1236" fmla="*/ 1607014 h 2370204"/>
                  <a:gd name="connsiteX1237" fmla="*/ 1267819 w 2397257"/>
                  <a:gd name="connsiteY1237" fmla="*/ 1607534 h 2370204"/>
                  <a:gd name="connsiteX1238" fmla="*/ 1267299 w 2397257"/>
                  <a:gd name="connsiteY1238" fmla="*/ 1607014 h 2370204"/>
                  <a:gd name="connsiteX1239" fmla="*/ 1267819 w 2397257"/>
                  <a:gd name="connsiteY1239" fmla="*/ 1606494 h 2370204"/>
                  <a:gd name="connsiteX1240" fmla="*/ 215899 w 2397257"/>
                  <a:gd name="connsiteY1240" fmla="*/ 1601292 h 2370204"/>
                  <a:gd name="connsiteX1241" fmla="*/ 218500 w 2397257"/>
                  <a:gd name="connsiteY1241" fmla="*/ 1603893 h 2370204"/>
                  <a:gd name="connsiteX1242" fmla="*/ 215899 w 2397257"/>
                  <a:gd name="connsiteY1242" fmla="*/ 1606494 h 2370204"/>
                  <a:gd name="connsiteX1243" fmla="*/ 213298 w 2397257"/>
                  <a:gd name="connsiteY1243" fmla="*/ 1603893 h 2370204"/>
                  <a:gd name="connsiteX1244" fmla="*/ 215899 w 2397257"/>
                  <a:gd name="connsiteY1244" fmla="*/ 1601292 h 2370204"/>
                  <a:gd name="connsiteX1245" fmla="*/ 732495 w 2397257"/>
                  <a:gd name="connsiteY1245" fmla="*/ 1601291 h 2370204"/>
                  <a:gd name="connsiteX1246" fmla="*/ 744981 w 2397257"/>
                  <a:gd name="connsiteY1246" fmla="*/ 1613777 h 2370204"/>
                  <a:gd name="connsiteX1247" fmla="*/ 732495 w 2397257"/>
                  <a:gd name="connsiteY1247" fmla="*/ 1626263 h 2370204"/>
                  <a:gd name="connsiteX1248" fmla="*/ 720009 w 2397257"/>
                  <a:gd name="connsiteY1248" fmla="*/ 1613777 h 2370204"/>
                  <a:gd name="connsiteX1249" fmla="*/ 732495 w 2397257"/>
                  <a:gd name="connsiteY1249" fmla="*/ 1601291 h 2370204"/>
                  <a:gd name="connsiteX1250" fmla="*/ 2097080 w 2397257"/>
                  <a:gd name="connsiteY1250" fmla="*/ 1599211 h 2370204"/>
                  <a:gd name="connsiteX1251" fmla="*/ 2111127 w 2397257"/>
                  <a:gd name="connsiteY1251" fmla="*/ 1612737 h 2370204"/>
                  <a:gd name="connsiteX1252" fmla="*/ 2097080 w 2397257"/>
                  <a:gd name="connsiteY1252" fmla="*/ 1626263 h 2370204"/>
                  <a:gd name="connsiteX1253" fmla="*/ 2083033 w 2397257"/>
                  <a:gd name="connsiteY1253" fmla="*/ 1612737 h 2370204"/>
                  <a:gd name="connsiteX1254" fmla="*/ 2097080 w 2397257"/>
                  <a:gd name="connsiteY1254" fmla="*/ 1599211 h 2370204"/>
                  <a:gd name="connsiteX1255" fmla="*/ 1667883 w 2397257"/>
                  <a:gd name="connsiteY1255" fmla="*/ 1596089 h 2370204"/>
                  <a:gd name="connsiteX1256" fmla="*/ 1682450 w 2397257"/>
                  <a:gd name="connsiteY1256" fmla="*/ 1611176 h 2370204"/>
                  <a:gd name="connsiteX1257" fmla="*/ 1667883 w 2397257"/>
                  <a:gd name="connsiteY1257" fmla="*/ 1626263 h 2370204"/>
                  <a:gd name="connsiteX1258" fmla="*/ 1653316 w 2397257"/>
                  <a:gd name="connsiteY1258" fmla="*/ 1611176 h 2370204"/>
                  <a:gd name="connsiteX1259" fmla="*/ 1667883 w 2397257"/>
                  <a:gd name="connsiteY1259" fmla="*/ 1596089 h 2370204"/>
                  <a:gd name="connsiteX1260" fmla="*/ 633650 w 2397257"/>
                  <a:gd name="connsiteY1260" fmla="*/ 1591927 h 2370204"/>
                  <a:gd name="connsiteX1261" fmla="*/ 648217 w 2397257"/>
                  <a:gd name="connsiteY1261" fmla="*/ 1608055 h 2370204"/>
                  <a:gd name="connsiteX1262" fmla="*/ 633650 w 2397257"/>
                  <a:gd name="connsiteY1262" fmla="*/ 1624183 h 2370204"/>
                  <a:gd name="connsiteX1263" fmla="*/ 619083 w 2397257"/>
                  <a:gd name="connsiteY1263" fmla="*/ 1608055 h 2370204"/>
                  <a:gd name="connsiteX1264" fmla="*/ 633650 w 2397257"/>
                  <a:gd name="connsiteY1264" fmla="*/ 1591927 h 2370204"/>
                  <a:gd name="connsiteX1265" fmla="*/ 1332329 w 2397257"/>
                  <a:gd name="connsiteY1265" fmla="*/ 1588806 h 2370204"/>
                  <a:gd name="connsiteX1266" fmla="*/ 1332849 w 2397257"/>
                  <a:gd name="connsiteY1266" fmla="*/ 1589326 h 2370204"/>
                  <a:gd name="connsiteX1267" fmla="*/ 1332329 w 2397257"/>
                  <a:gd name="connsiteY1267" fmla="*/ 1589846 h 2370204"/>
                  <a:gd name="connsiteX1268" fmla="*/ 1331809 w 2397257"/>
                  <a:gd name="connsiteY1268" fmla="*/ 1589326 h 2370204"/>
                  <a:gd name="connsiteX1269" fmla="*/ 1332329 w 2397257"/>
                  <a:gd name="connsiteY1269" fmla="*/ 1588806 h 2370204"/>
                  <a:gd name="connsiteX1270" fmla="*/ 1068049 w 2397257"/>
                  <a:gd name="connsiteY1270" fmla="*/ 1588806 h 2370204"/>
                  <a:gd name="connsiteX1271" fmla="*/ 1069610 w 2397257"/>
                  <a:gd name="connsiteY1271" fmla="*/ 1590367 h 2370204"/>
                  <a:gd name="connsiteX1272" fmla="*/ 1068049 w 2397257"/>
                  <a:gd name="connsiteY1272" fmla="*/ 1591928 h 2370204"/>
                  <a:gd name="connsiteX1273" fmla="*/ 1066488 w 2397257"/>
                  <a:gd name="connsiteY1273" fmla="*/ 1590367 h 2370204"/>
                  <a:gd name="connsiteX1274" fmla="*/ 1068049 w 2397257"/>
                  <a:gd name="connsiteY1274" fmla="*/ 1588806 h 2370204"/>
                  <a:gd name="connsiteX1275" fmla="*/ 132661 w 2397257"/>
                  <a:gd name="connsiteY1275" fmla="*/ 1588806 h 2370204"/>
                  <a:gd name="connsiteX1276" fmla="*/ 134222 w 2397257"/>
                  <a:gd name="connsiteY1276" fmla="*/ 1590367 h 2370204"/>
                  <a:gd name="connsiteX1277" fmla="*/ 132661 w 2397257"/>
                  <a:gd name="connsiteY1277" fmla="*/ 1591928 h 2370204"/>
                  <a:gd name="connsiteX1278" fmla="*/ 131100 w 2397257"/>
                  <a:gd name="connsiteY1278" fmla="*/ 1590367 h 2370204"/>
                  <a:gd name="connsiteX1279" fmla="*/ 132661 w 2397257"/>
                  <a:gd name="connsiteY1279" fmla="*/ 1588806 h 2370204"/>
                  <a:gd name="connsiteX1280" fmla="*/ 2182398 w 2397257"/>
                  <a:gd name="connsiteY1280" fmla="*/ 1586725 h 2370204"/>
                  <a:gd name="connsiteX1281" fmla="*/ 2192283 w 2397257"/>
                  <a:gd name="connsiteY1281" fmla="*/ 1597650 h 2370204"/>
                  <a:gd name="connsiteX1282" fmla="*/ 2182398 w 2397257"/>
                  <a:gd name="connsiteY1282" fmla="*/ 1608575 h 2370204"/>
                  <a:gd name="connsiteX1283" fmla="*/ 2172513 w 2397257"/>
                  <a:gd name="connsiteY1283" fmla="*/ 1597650 h 2370204"/>
                  <a:gd name="connsiteX1284" fmla="*/ 2182398 w 2397257"/>
                  <a:gd name="connsiteY1284" fmla="*/ 1586725 h 2370204"/>
                  <a:gd name="connsiteX1285" fmla="*/ 1765688 w 2397257"/>
                  <a:gd name="connsiteY1285" fmla="*/ 1583603 h 2370204"/>
                  <a:gd name="connsiteX1286" fmla="*/ 1784417 w 2397257"/>
                  <a:gd name="connsiteY1286" fmla="*/ 1602332 h 2370204"/>
                  <a:gd name="connsiteX1287" fmla="*/ 1765688 w 2397257"/>
                  <a:gd name="connsiteY1287" fmla="*/ 1621061 h 2370204"/>
                  <a:gd name="connsiteX1288" fmla="*/ 1746959 w 2397257"/>
                  <a:gd name="connsiteY1288" fmla="*/ 1602332 h 2370204"/>
                  <a:gd name="connsiteX1289" fmla="*/ 1765688 w 2397257"/>
                  <a:gd name="connsiteY1289" fmla="*/ 1583603 h 2370204"/>
                  <a:gd name="connsiteX1290" fmla="*/ 541047 w 2397257"/>
                  <a:gd name="connsiteY1290" fmla="*/ 1581522 h 2370204"/>
                  <a:gd name="connsiteX1291" fmla="*/ 554573 w 2397257"/>
                  <a:gd name="connsiteY1291" fmla="*/ 1596609 h 2370204"/>
                  <a:gd name="connsiteX1292" fmla="*/ 541047 w 2397257"/>
                  <a:gd name="connsiteY1292" fmla="*/ 1611696 h 2370204"/>
                  <a:gd name="connsiteX1293" fmla="*/ 527521 w 2397257"/>
                  <a:gd name="connsiteY1293" fmla="*/ 1596609 h 2370204"/>
                  <a:gd name="connsiteX1294" fmla="*/ 541047 w 2397257"/>
                  <a:gd name="connsiteY1294" fmla="*/ 1581522 h 2370204"/>
                  <a:gd name="connsiteX1295" fmla="*/ 2268237 w 2397257"/>
                  <a:gd name="connsiteY1295" fmla="*/ 1576320 h 2370204"/>
                  <a:gd name="connsiteX1296" fmla="*/ 2274480 w 2397257"/>
                  <a:gd name="connsiteY1296" fmla="*/ 1582563 h 2370204"/>
                  <a:gd name="connsiteX1297" fmla="*/ 2268237 w 2397257"/>
                  <a:gd name="connsiteY1297" fmla="*/ 1588806 h 2370204"/>
                  <a:gd name="connsiteX1298" fmla="*/ 2261994 w 2397257"/>
                  <a:gd name="connsiteY1298" fmla="*/ 1582563 h 2370204"/>
                  <a:gd name="connsiteX1299" fmla="*/ 2268237 w 2397257"/>
                  <a:gd name="connsiteY1299" fmla="*/ 1576320 h 2370204"/>
                  <a:gd name="connsiteX1300" fmla="*/ 451047 w 2397257"/>
                  <a:gd name="connsiteY1300" fmla="*/ 1574239 h 2370204"/>
                  <a:gd name="connsiteX1301" fmla="*/ 460932 w 2397257"/>
                  <a:gd name="connsiteY1301" fmla="*/ 1584124 h 2370204"/>
                  <a:gd name="connsiteX1302" fmla="*/ 451047 w 2397257"/>
                  <a:gd name="connsiteY1302" fmla="*/ 1594009 h 2370204"/>
                  <a:gd name="connsiteX1303" fmla="*/ 441162 w 2397257"/>
                  <a:gd name="connsiteY1303" fmla="*/ 1584124 h 2370204"/>
                  <a:gd name="connsiteX1304" fmla="*/ 451047 w 2397257"/>
                  <a:gd name="connsiteY1304" fmla="*/ 1574239 h 2370204"/>
                  <a:gd name="connsiteX1305" fmla="*/ 1858290 w 2397257"/>
                  <a:gd name="connsiteY1305" fmla="*/ 1572158 h 2370204"/>
                  <a:gd name="connsiteX1306" fmla="*/ 1878059 w 2397257"/>
                  <a:gd name="connsiteY1306" fmla="*/ 1591927 h 2370204"/>
                  <a:gd name="connsiteX1307" fmla="*/ 1858290 w 2397257"/>
                  <a:gd name="connsiteY1307" fmla="*/ 1611696 h 2370204"/>
                  <a:gd name="connsiteX1308" fmla="*/ 1838521 w 2397257"/>
                  <a:gd name="connsiteY1308" fmla="*/ 1591927 h 2370204"/>
                  <a:gd name="connsiteX1309" fmla="*/ 1858290 w 2397257"/>
                  <a:gd name="connsiteY1309" fmla="*/ 1572158 h 2370204"/>
                  <a:gd name="connsiteX1310" fmla="*/ 893248 w 2397257"/>
                  <a:gd name="connsiteY1310" fmla="*/ 1566956 h 2370204"/>
                  <a:gd name="connsiteX1311" fmla="*/ 895849 w 2397257"/>
                  <a:gd name="connsiteY1311" fmla="*/ 1569557 h 2370204"/>
                  <a:gd name="connsiteX1312" fmla="*/ 893248 w 2397257"/>
                  <a:gd name="connsiteY1312" fmla="*/ 1572158 h 2370204"/>
                  <a:gd name="connsiteX1313" fmla="*/ 890647 w 2397257"/>
                  <a:gd name="connsiteY1313" fmla="*/ 1569557 h 2370204"/>
                  <a:gd name="connsiteX1314" fmla="*/ 893248 w 2397257"/>
                  <a:gd name="connsiteY1314" fmla="*/ 1566956 h 2370204"/>
                  <a:gd name="connsiteX1315" fmla="*/ 2350956 w 2397257"/>
                  <a:gd name="connsiteY1315" fmla="*/ 1563834 h 2370204"/>
                  <a:gd name="connsiteX1316" fmla="*/ 2353558 w 2397257"/>
                  <a:gd name="connsiteY1316" fmla="*/ 1566436 h 2370204"/>
                  <a:gd name="connsiteX1317" fmla="*/ 2350956 w 2397257"/>
                  <a:gd name="connsiteY1317" fmla="*/ 1569038 h 2370204"/>
                  <a:gd name="connsiteX1318" fmla="*/ 2348354 w 2397257"/>
                  <a:gd name="connsiteY1318" fmla="*/ 1566436 h 2370204"/>
                  <a:gd name="connsiteX1319" fmla="*/ 2350956 w 2397257"/>
                  <a:gd name="connsiteY1319" fmla="*/ 1563834 h 2370204"/>
                  <a:gd name="connsiteX1320" fmla="*/ 1506089 w 2397257"/>
                  <a:gd name="connsiteY1320" fmla="*/ 1563834 h 2370204"/>
                  <a:gd name="connsiteX1321" fmla="*/ 1509731 w 2397257"/>
                  <a:gd name="connsiteY1321" fmla="*/ 1567996 h 2370204"/>
                  <a:gd name="connsiteX1322" fmla="*/ 1506089 w 2397257"/>
                  <a:gd name="connsiteY1322" fmla="*/ 1572158 h 2370204"/>
                  <a:gd name="connsiteX1323" fmla="*/ 1502447 w 2397257"/>
                  <a:gd name="connsiteY1323" fmla="*/ 1567996 h 2370204"/>
                  <a:gd name="connsiteX1324" fmla="*/ 1506089 w 2397257"/>
                  <a:gd name="connsiteY1324" fmla="*/ 1563834 h 2370204"/>
                  <a:gd name="connsiteX1325" fmla="*/ 1948292 w 2397257"/>
                  <a:gd name="connsiteY1325" fmla="*/ 1561754 h 2370204"/>
                  <a:gd name="connsiteX1326" fmla="*/ 1964420 w 2397257"/>
                  <a:gd name="connsiteY1326" fmla="*/ 1578922 h 2370204"/>
                  <a:gd name="connsiteX1327" fmla="*/ 1948292 w 2397257"/>
                  <a:gd name="connsiteY1327" fmla="*/ 1596090 h 2370204"/>
                  <a:gd name="connsiteX1328" fmla="*/ 1932164 w 2397257"/>
                  <a:gd name="connsiteY1328" fmla="*/ 1578922 h 2370204"/>
                  <a:gd name="connsiteX1329" fmla="*/ 1948292 w 2397257"/>
                  <a:gd name="connsiteY1329" fmla="*/ 1561754 h 2370204"/>
                  <a:gd name="connsiteX1330" fmla="*/ 364168 w 2397257"/>
                  <a:gd name="connsiteY1330" fmla="*/ 1561754 h 2370204"/>
                  <a:gd name="connsiteX1331" fmla="*/ 371452 w 2397257"/>
                  <a:gd name="connsiteY1331" fmla="*/ 1570598 h 2370204"/>
                  <a:gd name="connsiteX1332" fmla="*/ 364168 w 2397257"/>
                  <a:gd name="connsiteY1332" fmla="*/ 1579442 h 2370204"/>
                  <a:gd name="connsiteX1333" fmla="*/ 356884 w 2397257"/>
                  <a:gd name="connsiteY1333" fmla="*/ 1570598 h 2370204"/>
                  <a:gd name="connsiteX1334" fmla="*/ 364168 w 2397257"/>
                  <a:gd name="connsiteY1334" fmla="*/ 1561754 h 2370204"/>
                  <a:gd name="connsiteX1335" fmla="*/ 1007700 w 2397257"/>
                  <a:gd name="connsiteY1335" fmla="*/ 1561753 h 2370204"/>
                  <a:gd name="connsiteX1336" fmla="*/ 1008220 w 2397257"/>
                  <a:gd name="connsiteY1336" fmla="*/ 1562273 h 2370204"/>
                  <a:gd name="connsiteX1337" fmla="*/ 1007700 w 2397257"/>
                  <a:gd name="connsiteY1337" fmla="*/ 1562793 h 2370204"/>
                  <a:gd name="connsiteX1338" fmla="*/ 1007180 w 2397257"/>
                  <a:gd name="connsiteY1338" fmla="*/ 1562273 h 2370204"/>
                  <a:gd name="connsiteX1339" fmla="*/ 1007700 w 2397257"/>
                  <a:gd name="connsiteY1339" fmla="*/ 1561753 h 2370204"/>
                  <a:gd name="connsiteX1340" fmla="*/ 1609616 w 2397257"/>
                  <a:gd name="connsiteY1340" fmla="*/ 1556551 h 2370204"/>
                  <a:gd name="connsiteX1341" fmla="*/ 1617940 w 2397257"/>
                  <a:gd name="connsiteY1341" fmla="*/ 1565395 h 2370204"/>
                  <a:gd name="connsiteX1342" fmla="*/ 1609616 w 2397257"/>
                  <a:gd name="connsiteY1342" fmla="*/ 1574239 h 2370204"/>
                  <a:gd name="connsiteX1343" fmla="*/ 1601292 w 2397257"/>
                  <a:gd name="connsiteY1343" fmla="*/ 1565395 h 2370204"/>
                  <a:gd name="connsiteX1344" fmla="*/ 1609616 w 2397257"/>
                  <a:gd name="connsiteY1344" fmla="*/ 1556551 h 2370204"/>
                  <a:gd name="connsiteX1345" fmla="*/ 789721 w 2397257"/>
                  <a:gd name="connsiteY1345" fmla="*/ 1554470 h 2370204"/>
                  <a:gd name="connsiteX1346" fmla="*/ 802207 w 2397257"/>
                  <a:gd name="connsiteY1346" fmla="*/ 1566956 h 2370204"/>
                  <a:gd name="connsiteX1347" fmla="*/ 789721 w 2397257"/>
                  <a:gd name="connsiteY1347" fmla="*/ 1579442 h 2370204"/>
                  <a:gd name="connsiteX1348" fmla="*/ 777235 w 2397257"/>
                  <a:gd name="connsiteY1348" fmla="*/ 1566956 h 2370204"/>
                  <a:gd name="connsiteX1349" fmla="*/ 789721 w 2397257"/>
                  <a:gd name="connsiteY1349" fmla="*/ 1554470 h 2370204"/>
                  <a:gd name="connsiteX1350" fmla="*/ 277807 w 2397257"/>
                  <a:gd name="connsiteY1350" fmla="*/ 1552390 h 2370204"/>
                  <a:gd name="connsiteX1351" fmla="*/ 283010 w 2397257"/>
                  <a:gd name="connsiteY1351" fmla="*/ 1557072 h 2370204"/>
                  <a:gd name="connsiteX1352" fmla="*/ 277807 w 2397257"/>
                  <a:gd name="connsiteY1352" fmla="*/ 1561754 h 2370204"/>
                  <a:gd name="connsiteX1353" fmla="*/ 272605 w 2397257"/>
                  <a:gd name="connsiteY1353" fmla="*/ 1557072 h 2370204"/>
                  <a:gd name="connsiteX1354" fmla="*/ 277807 w 2397257"/>
                  <a:gd name="connsiteY1354" fmla="*/ 1552390 h 2370204"/>
                  <a:gd name="connsiteX1355" fmla="*/ 2036732 w 2397257"/>
                  <a:gd name="connsiteY1355" fmla="*/ 1549268 h 2370204"/>
                  <a:gd name="connsiteX1356" fmla="*/ 2051819 w 2397257"/>
                  <a:gd name="connsiteY1356" fmla="*/ 1564355 h 2370204"/>
                  <a:gd name="connsiteX1357" fmla="*/ 2036732 w 2397257"/>
                  <a:gd name="connsiteY1357" fmla="*/ 1579442 h 2370204"/>
                  <a:gd name="connsiteX1358" fmla="*/ 2021645 w 2397257"/>
                  <a:gd name="connsiteY1358" fmla="*/ 1564355 h 2370204"/>
                  <a:gd name="connsiteX1359" fmla="*/ 2036732 w 2397257"/>
                  <a:gd name="connsiteY1359" fmla="*/ 1549268 h 2370204"/>
                  <a:gd name="connsiteX1360" fmla="*/ 691916 w 2397257"/>
                  <a:gd name="connsiteY1360" fmla="*/ 1544065 h 2370204"/>
                  <a:gd name="connsiteX1361" fmla="*/ 707523 w 2397257"/>
                  <a:gd name="connsiteY1361" fmla="*/ 1559152 h 2370204"/>
                  <a:gd name="connsiteX1362" fmla="*/ 691916 w 2397257"/>
                  <a:gd name="connsiteY1362" fmla="*/ 1574239 h 2370204"/>
                  <a:gd name="connsiteX1363" fmla="*/ 676309 w 2397257"/>
                  <a:gd name="connsiteY1363" fmla="*/ 1559152 h 2370204"/>
                  <a:gd name="connsiteX1364" fmla="*/ 691916 w 2397257"/>
                  <a:gd name="connsiteY1364" fmla="*/ 1544065 h 2370204"/>
                  <a:gd name="connsiteX1365" fmla="*/ 194570 w 2397257"/>
                  <a:gd name="connsiteY1365" fmla="*/ 1539904 h 2370204"/>
                  <a:gd name="connsiteX1366" fmla="*/ 195611 w 2397257"/>
                  <a:gd name="connsiteY1366" fmla="*/ 1540945 h 2370204"/>
                  <a:gd name="connsiteX1367" fmla="*/ 194570 w 2397257"/>
                  <a:gd name="connsiteY1367" fmla="*/ 1541986 h 2370204"/>
                  <a:gd name="connsiteX1368" fmla="*/ 193529 w 2397257"/>
                  <a:gd name="connsiteY1368" fmla="*/ 1540945 h 2370204"/>
                  <a:gd name="connsiteX1369" fmla="*/ 194570 w 2397257"/>
                  <a:gd name="connsiteY1369" fmla="*/ 1539904 h 2370204"/>
                  <a:gd name="connsiteX1370" fmla="*/ 1707420 w 2397257"/>
                  <a:gd name="connsiteY1370" fmla="*/ 1539903 h 2370204"/>
                  <a:gd name="connsiteX1371" fmla="*/ 1725108 w 2397257"/>
                  <a:gd name="connsiteY1371" fmla="*/ 1557071 h 2370204"/>
                  <a:gd name="connsiteX1372" fmla="*/ 1707420 w 2397257"/>
                  <a:gd name="connsiteY1372" fmla="*/ 1574239 h 2370204"/>
                  <a:gd name="connsiteX1373" fmla="*/ 1689732 w 2397257"/>
                  <a:gd name="connsiteY1373" fmla="*/ 1557071 h 2370204"/>
                  <a:gd name="connsiteX1374" fmla="*/ 1707420 w 2397257"/>
                  <a:gd name="connsiteY1374" fmla="*/ 1539903 h 2370204"/>
                  <a:gd name="connsiteX1375" fmla="*/ 2120490 w 2397257"/>
                  <a:gd name="connsiteY1375" fmla="*/ 1534702 h 2370204"/>
                  <a:gd name="connsiteX1376" fmla="*/ 2135057 w 2397257"/>
                  <a:gd name="connsiteY1376" fmla="*/ 1549269 h 2370204"/>
                  <a:gd name="connsiteX1377" fmla="*/ 2120490 w 2397257"/>
                  <a:gd name="connsiteY1377" fmla="*/ 1563836 h 2370204"/>
                  <a:gd name="connsiteX1378" fmla="*/ 2105923 w 2397257"/>
                  <a:gd name="connsiteY1378" fmla="*/ 1549269 h 2370204"/>
                  <a:gd name="connsiteX1379" fmla="*/ 2120490 w 2397257"/>
                  <a:gd name="connsiteY1379" fmla="*/ 1534702 h 2370204"/>
                  <a:gd name="connsiteX1380" fmla="*/ 600355 w 2397257"/>
                  <a:gd name="connsiteY1380" fmla="*/ 1529498 h 2370204"/>
                  <a:gd name="connsiteX1381" fmla="*/ 619084 w 2397257"/>
                  <a:gd name="connsiteY1381" fmla="*/ 1548227 h 2370204"/>
                  <a:gd name="connsiteX1382" fmla="*/ 600355 w 2397257"/>
                  <a:gd name="connsiteY1382" fmla="*/ 1566956 h 2370204"/>
                  <a:gd name="connsiteX1383" fmla="*/ 581626 w 2397257"/>
                  <a:gd name="connsiteY1383" fmla="*/ 1548227 h 2370204"/>
                  <a:gd name="connsiteX1384" fmla="*/ 600355 w 2397257"/>
                  <a:gd name="connsiteY1384" fmla="*/ 1529498 h 2370204"/>
                  <a:gd name="connsiteX1385" fmla="*/ 112892 w 2397257"/>
                  <a:gd name="connsiteY1385" fmla="*/ 1524296 h 2370204"/>
                  <a:gd name="connsiteX1386" fmla="*/ 114453 w 2397257"/>
                  <a:gd name="connsiteY1386" fmla="*/ 1525857 h 2370204"/>
                  <a:gd name="connsiteX1387" fmla="*/ 112892 w 2397257"/>
                  <a:gd name="connsiteY1387" fmla="*/ 1527418 h 2370204"/>
                  <a:gd name="connsiteX1388" fmla="*/ 111331 w 2397257"/>
                  <a:gd name="connsiteY1388" fmla="*/ 1525857 h 2370204"/>
                  <a:gd name="connsiteX1389" fmla="*/ 112892 w 2397257"/>
                  <a:gd name="connsiteY1389" fmla="*/ 1524296 h 2370204"/>
                  <a:gd name="connsiteX1390" fmla="*/ 1798983 w 2397257"/>
                  <a:gd name="connsiteY1390" fmla="*/ 1522215 h 2370204"/>
                  <a:gd name="connsiteX1391" fmla="*/ 1820833 w 2397257"/>
                  <a:gd name="connsiteY1391" fmla="*/ 1544585 h 2370204"/>
                  <a:gd name="connsiteX1392" fmla="*/ 1798983 w 2397257"/>
                  <a:gd name="connsiteY1392" fmla="*/ 1566955 h 2370204"/>
                  <a:gd name="connsiteX1393" fmla="*/ 1777133 w 2397257"/>
                  <a:gd name="connsiteY1393" fmla="*/ 1544585 h 2370204"/>
                  <a:gd name="connsiteX1394" fmla="*/ 1798983 w 2397257"/>
                  <a:gd name="connsiteY1394" fmla="*/ 1522215 h 2370204"/>
                  <a:gd name="connsiteX1395" fmla="*/ 953596 w 2397257"/>
                  <a:gd name="connsiteY1395" fmla="*/ 1522215 h 2370204"/>
                  <a:gd name="connsiteX1396" fmla="*/ 954116 w 2397257"/>
                  <a:gd name="connsiteY1396" fmla="*/ 1522735 h 2370204"/>
                  <a:gd name="connsiteX1397" fmla="*/ 953596 w 2397257"/>
                  <a:gd name="connsiteY1397" fmla="*/ 1523255 h 2370204"/>
                  <a:gd name="connsiteX1398" fmla="*/ 953076 w 2397257"/>
                  <a:gd name="connsiteY1398" fmla="*/ 1522735 h 2370204"/>
                  <a:gd name="connsiteX1399" fmla="*/ 953596 w 2397257"/>
                  <a:gd name="connsiteY1399" fmla="*/ 1522215 h 2370204"/>
                  <a:gd name="connsiteX1400" fmla="*/ 2203727 w 2397257"/>
                  <a:gd name="connsiteY1400" fmla="*/ 1520135 h 2370204"/>
                  <a:gd name="connsiteX1401" fmla="*/ 2217253 w 2397257"/>
                  <a:gd name="connsiteY1401" fmla="*/ 1533661 h 2370204"/>
                  <a:gd name="connsiteX1402" fmla="*/ 2203727 w 2397257"/>
                  <a:gd name="connsiteY1402" fmla="*/ 1547187 h 2370204"/>
                  <a:gd name="connsiteX1403" fmla="*/ 2190201 w 2397257"/>
                  <a:gd name="connsiteY1403" fmla="*/ 1533661 h 2370204"/>
                  <a:gd name="connsiteX1404" fmla="*/ 2203727 w 2397257"/>
                  <a:gd name="connsiteY1404" fmla="*/ 1520135 h 2370204"/>
                  <a:gd name="connsiteX1405" fmla="*/ 1445741 w 2397257"/>
                  <a:gd name="connsiteY1405" fmla="*/ 1520134 h 2370204"/>
                  <a:gd name="connsiteX1406" fmla="*/ 1446261 w 2397257"/>
                  <a:gd name="connsiteY1406" fmla="*/ 1520654 h 2370204"/>
                  <a:gd name="connsiteX1407" fmla="*/ 1445741 w 2397257"/>
                  <a:gd name="connsiteY1407" fmla="*/ 1521174 h 2370204"/>
                  <a:gd name="connsiteX1408" fmla="*/ 1445221 w 2397257"/>
                  <a:gd name="connsiteY1408" fmla="*/ 1520654 h 2370204"/>
                  <a:gd name="connsiteX1409" fmla="*/ 1445741 w 2397257"/>
                  <a:gd name="connsiteY1409" fmla="*/ 1520134 h 2370204"/>
                  <a:gd name="connsiteX1410" fmla="*/ 511394 w 2397257"/>
                  <a:gd name="connsiteY1410" fmla="*/ 1520134 h 2370204"/>
                  <a:gd name="connsiteX1411" fmla="*/ 527522 w 2397257"/>
                  <a:gd name="connsiteY1411" fmla="*/ 1536262 h 2370204"/>
                  <a:gd name="connsiteX1412" fmla="*/ 511394 w 2397257"/>
                  <a:gd name="connsiteY1412" fmla="*/ 1552390 h 2370204"/>
                  <a:gd name="connsiteX1413" fmla="*/ 495266 w 2397257"/>
                  <a:gd name="connsiteY1413" fmla="*/ 1536262 h 2370204"/>
                  <a:gd name="connsiteX1414" fmla="*/ 511394 w 2397257"/>
                  <a:gd name="connsiteY1414" fmla="*/ 1520134 h 2370204"/>
                  <a:gd name="connsiteX1415" fmla="*/ 847468 w 2397257"/>
                  <a:gd name="connsiteY1415" fmla="*/ 1517013 h 2370204"/>
                  <a:gd name="connsiteX1416" fmla="*/ 851110 w 2397257"/>
                  <a:gd name="connsiteY1416" fmla="*/ 1520655 h 2370204"/>
                  <a:gd name="connsiteX1417" fmla="*/ 847468 w 2397257"/>
                  <a:gd name="connsiteY1417" fmla="*/ 1524297 h 2370204"/>
                  <a:gd name="connsiteX1418" fmla="*/ 843826 w 2397257"/>
                  <a:gd name="connsiteY1418" fmla="*/ 1520655 h 2370204"/>
                  <a:gd name="connsiteX1419" fmla="*/ 847468 w 2397257"/>
                  <a:gd name="connsiteY1419" fmla="*/ 1517013 h 2370204"/>
                  <a:gd name="connsiteX1420" fmla="*/ 1550829 w 2397257"/>
                  <a:gd name="connsiteY1420" fmla="*/ 1514932 h 2370204"/>
                  <a:gd name="connsiteX1421" fmla="*/ 1554471 w 2397257"/>
                  <a:gd name="connsiteY1421" fmla="*/ 1518574 h 2370204"/>
                  <a:gd name="connsiteX1422" fmla="*/ 1550829 w 2397257"/>
                  <a:gd name="connsiteY1422" fmla="*/ 1522216 h 2370204"/>
                  <a:gd name="connsiteX1423" fmla="*/ 1547187 w 2397257"/>
                  <a:gd name="connsiteY1423" fmla="*/ 1518574 h 2370204"/>
                  <a:gd name="connsiteX1424" fmla="*/ 1550829 w 2397257"/>
                  <a:gd name="connsiteY1424" fmla="*/ 1514932 h 2370204"/>
                  <a:gd name="connsiteX1425" fmla="*/ 2286446 w 2397257"/>
                  <a:gd name="connsiteY1425" fmla="*/ 1509730 h 2370204"/>
                  <a:gd name="connsiteX1426" fmla="*/ 2294250 w 2397257"/>
                  <a:gd name="connsiteY1426" fmla="*/ 1518574 h 2370204"/>
                  <a:gd name="connsiteX1427" fmla="*/ 2286446 w 2397257"/>
                  <a:gd name="connsiteY1427" fmla="*/ 1527418 h 2370204"/>
                  <a:gd name="connsiteX1428" fmla="*/ 2278642 w 2397257"/>
                  <a:gd name="connsiteY1428" fmla="*/ 1518574 h 2370204"/>
                  <a:gd name="connsiteX1429" fmla="*/ 2286446 w 2397257"/>
                  <a:gd name="connsiteY1429" fmla="*/ 1509730 h 2370204"/>
                  <a:gd name="connsiteX1430" fmla="*/ 1886904 w 2397257"/>
                  <a:gd name="connsiteY1430" fmla="*/ 1509729 h 2370204"/>
                  <a:gd name="connsiteX1431" fmla="*/ 1908234 w 2397257"/>
                  <a:gd name="connsiteY1431" fmla="*/ 1531059 h 2370204"/>
                  <a:gd name="connsiteX1432" fmla="*/ 1886904 w 2397257"/>
                  <a:gd name="connsiteY1432" fmla="*/ 1552389 h 2370204"/>
                  <a:gd name="connsiteX1433" fmla="*/ 1865574 w 2397257"/>
                  <a:gd name="connsiteY1433" fmla="*/ 1531059 h 2370204"/>
                  <a:gd name="connsiteX1434" fmla="*/ 1886904 w 2397257"/>
                  <a:gd name="connsiteY1434" fmla="*/ 1509729 h 2370204"/>
                  <a:gd name="connsiteX1435" fmla="*/ 426075 w 2397257"/>
                  <a:gd name="connsiteY1435" fmla="*/ 1509729 h 2370204"/>
                  <a:gd name="connsiteX1436" fmla="*/ 438041 w 2397257"/>
                  <a:gd name="connsiteY1436" fmla="*/ 1522215 h 2370204"/>
                  <a:gd name="connsiteX1437" fmla="*/ 426075 w 2397257"/>
                  <a:gd name="connsiteY1437" fmla="*/ 1534701 h 2370204"/>
                  <a:gd name="connsiteX1438" fmla="*/ 414109 w 2397257"/>
                  <a:gd name="connsiteY1438" fmla="*/ 1522215 h 2370204"/>
                  <a:gd name="connsiteX1439" fmla="*/ 426075 w 2397257"/>
                  <a:gd name="connsiteY1439" fmla="*/ 1509729 h 2370204"/>
                  <a:gd name="connsiteX1440" fmla="*/ 341797 w 2397257"/>
                  <a:gd name="connsiteY1440" fmla="*/ 1502447 h 2370204"/>
                  <a:gd name="connsiteX1441" fmla="*/ 346479 w 2397257"/>
                  <a:gd name="connsiteY1441" fmla="*/ 1507649 h 2370204"/>
                  <a:gd name="connsiteX1442" fmla="*/ 341797 w 2397257"/>
                  <a:gd name="connsiteY1442" fmla="*/ 1512852 h 2370204"/>
                  <a:gd name="connsiteX1443" fmla="*/ 337115 w 2397257"/>
                  <a:gd name="connsiteY1443" fmla="*/ 1507649 h 2370204"/>
                  <a:gd name="connsiteX1444" fmla="*/ 341797 w 2397257"/>
                  <a:gd name="connsiteY1444" fmla="*/ 1502447 h 2370204"/>
                  <a:gd name="connsiteX1445" fmla="*/ 751224 w 2397257"/>
                  <a:gd name="connsiteY1445" fmla="*/ 1502446 h 2370204"/>
                  <a:gd name="connsiteX1446" fmla="*/ 759548 w 2397257"/>
                  <a:gd name="connsiteY1446" fmla="*/ 1512331 h 2370204"/>
                  <a:gd name="connsiteX1447" fmla="*/ 751224 w 2397257"/>
                  <a:gd name="connsiteY1447" fmla="*/ 1522216 h 2370204"/>
                  <a:gd name="connsiteX1448" fmla="*/ 742900 w 2397257"/>
                  <a:gd name="connsiteY1448" fmla="*/ 1512331 h 2370204"/>
                  <a:gd name="connsiteX1449" fmla="*/ 751224 w 2397257"/>
                  <a:gd name="connsiteY1449" fmla="*/ 1502446 h 2370204"/>
                  <a:gd name="connsiteX1450" fmla="*/ 2368123 w 2397257"/>
                  <a:gd name="connsiteY1450" fmla="*/ 1500365 h 2370204"/>
                  <a:gd name="connsiteX1451" fmla="*/ 2370204 w 2397257"/>
                  <a:gd name="connsiteY1451" fmla="*/ 1502446 h 2370204"/>
                  <a:gd name="connsiteX1452" fmla="*/ 2368123 w 2397257"/>
                  <a:gd name="connsiteY1452" fmla="*/ 1504527 h 2370204"/>
                  <a:gd name="connsiteX1453" fmla="*/ 2366042 w 2397257"/>
                  <a:gd name="connsiteY1453" fmla="*/ 1502446 h 2370204"/>
                  <a:gd name="connsiteX1454" fmla="*/ 2368123 w 2397257"/>
                  <a:gd name="connsiteY1454" fmla="*/ 1500365 h 2370204"/>
                  <a:gd name="connsiteX1455" fmla="*/ 1973263 w 2397257"/>
                  <a:gd name="connsiteY1455" fmla="*/ 1497245 h 2370204"/>
                  <a:gd name="connsiteX1456" fmla="*/ 1991472 w 2397257"/>
                  <a:gd name="connsiteY1456" fmla="*/ 1515974 h 2370204"/>
                  <a:gd name="connsiteX1457" fmla="*/ 1973263 w 2397257"/>
                  <a:gd name="connsiteY1457" fmla="*/ 1534703 h 2370204"/>
                  <a:gd name="connsiteX1458" fmla="*/ 1955054 w 2397257"/>
                  <a:gd name="connsiteY1458" fmla="*/ 1515974 h 2370204"/>
                  <a:gd name="connsiteX1459" fmla="*/ 1973263 w 2397257"/>
                  <a:gd name="connsiteY1459" fmla="*/ 1497245 h 2370204"/>
                  <a:gd name="connsiteX1460" fmla="*/ 1646553 w 2397257"/>
                  <a:gd name="connsiteY1460" fmla="*/ 1497244 h 2370204"/>
                  <a:gd name="connsiteX1461" fmla="*/ 1657478 w 2397257"/>
                  <a:gd name="connsiteY1461" fmla="*/ 1508689 h 2370204"/>
                  <a:gd name="connsiteX1462" fmla="*/ 1646553 w 2397257"/>
                  <a:gd name="connsiteY1462" fmla="*/ 1520134 h 2370204"/>
                  <a:gd name="connsiteX1463" fmla="*/ 1635628 w 2397257"/>
                  <a:gd name="connsiteY1463" fmla="*/ 1508689 h 2370204"/>
                  <a:gd name="connsiteX1464" fmla="*/ 1646553 w 2397257"/>
                  <a:gd name="connsiteY1464" fmla="*/ 1497244 h 2370204"/>
                  <a:gd name="connsiteX1465" fmla="*/ 259079 w 2397257"/>
                  <a:gd name="connsiteY1465" fmla="*/ 1489961 h 2370204"/>
                  <a:gd name="connsiteX1466" fmla="*/ 263241 w 2397257"/>
                  <a:gd name="connsiteY1466" fmla="*/ 1492562 h 2370204"/>
                  <a:gd name="connsiteX1467" fmla="*/ 259079 w 2397257"/>
                  <a:gd name="connsiteY1467" fmla="*/ 1495163 h 2370204"/>
                  <a:gd name="connsiteX1468" fmla="*/ 254917 w 2397257"/>
                  <a:gd name="connsiteY1468" fmla="*/ 1492562 h 2370204"/>
                  <a:gd name="connsiteX1469" fmla="*/ 259079 w 2397257"/>
                  <a:gd name="connsiteY1469" fmla="*/ 1489961 h 2370204"/>
                  <a:gd name="connsiteX1470" fmla="*/ 2057542 w 2397257"/>
                  <a:gd name="connsiteY1470" fmla="*/ 1484759 h 2370204"/>
                  <a:gd name="connsiteX1471" fmla="*/ 2073670 w 2397257"/>
                  <a:gd name="connsiteY1471" fmla="*/ 1500887 h 2370204"/>
                  <a:gd name="connsiteX1472" fmla="*/ 2057542 w 2397257"/>
                  <a:gd name="connsiteY1472" fmla="*/ 1517015 h 2370204"/>
                  <a:gd name="connsiteX1473" fmla="*/ 2041414 w 2397257"/>
                  <a:gd name="connsiteY1473" fmla="*/ 1500887 h 2370204"/>
                  <a:gd name="connsiteX1474" fmla="*/ 2057542 w 2397257"/>
                  <a:gd name="connsiteY1474" fmla="*/ 1484759 h 2370204"/>
                  <a:gd name="connsiteX1475" fmla="*/ 660182 w 2397257"/>
                  <a:gd name="connsiteY1475" fmla="*/ 1484758 h 2370204"/>
                  <a:gd name="connsiteX1476" fmla="*/ 676310 w 2397257"/>
                  <a:gd name="connsiteY1476" fmla="*/ 1500886 h 2370204"/>
                  <a:gd name="connsiteX1477" fmla="*/ 660182 w 2397257"/>
                  <a:gd name="connsiteY1477" fmla="*/ 1517014 h 2370204"/>
                  <a:gd name="connsiteX1478" fmla="*/ 644054 w 2397257"/>
                  <a:gd name="connsiteY1478" fmla="*/ 1500886 h 2370204"/>
                  <a:gd name="connsiteX1479" fmla="*/ 660182 w 2397257"/>
                  <a:gd name="connsiteY1479" fmla="*/ 1484758 h 2370204"/>
                  <a:gd name="connsiteX1480" fmla="*/ 1739675 w 2397257"/>
                  <a:gd name="connsiteY1480" fmla="*/ 1480596 h 2370204"/>
                  <a:gd name="connsiteX1481" fmla="*/ 1757363 w 2397257"/>
                  <a:gd name="connsiteY1481" fmla="*/ 1497764 h 2370204"/>
                  <a:gd name="connsiteX1482" fmla="*/ 1739675 w 2397257"/>
                  <a:gd name="connsiteY1482" fmla="*/ 1514932 h 2370204"/>
                  <a:gd name="connsiteX1483" fmla="*/ 1721987 w 2397257"/>
                  <a:gd name="connsiteY1483" fmla="*/ 1497764 h 2370204"/>
                  <a:gd name="connsiteX1484" fmla="*/ 1739675 w 2397257"/>
                  <a:gd name="connsiteY1484" fmla="*/ 1480596 h 2370204"/>
                  <a:gd name="connsiteX1485" fmla="*/ 906774 w 2397257"/>
                  <a:gd name="connsiteY1485" fmla="*/ 1472273 h 2370204"/>
                  <a:gd name="connsiteX1486" fmla="*/ 907294 w 2397257"/>
                  <a:gd name="connsiteY1486" fmla="*/ 1472793 h 2370204"/>
                  <a:gd name="connsiteX1487" fmla="*/ 906774 w 2397257"/>
                  <a:gd name="connsiteY1487" fmla="*/ 1473313 h 2370204"/>
                  <a:gd name="connsiteX1488" fmla="*/ 906254 w 2397257"/>
                  <a:gd name="connsiteY1488" fmla="*/ 1472793 h 2370204"/>
                  <a:gd name="connsiteX1489" fmla="*/ 906774 w 2397257"/>
                  <a:gd name="connsiteY1489" fmla="*/ 1472273 h 2370204"/>
                  <a:gd name="connsiteX1490" fmla="*/ 178442 w 2397257"/>
                  <a:gd name="connsiteY1490" fmla="*/ 1472273 h 2370204"/>
                  <a:gd name="connsiteX1491" fmla="*/ 181043 w 2397257"/>
                  <a:gd name="connsiteY1491" fmla="*/ 1474874 h 2370204"/>
                  <a:gd name="connsiteX1492" fmla="*/ 178442 w 2397257"/>
                  <a:gd name="connsiteY1492" fmla="*/ 1477475 h 2370204"/>
                  <a:gd name="connsiteX1493" fmla="*/ 175841 w 2397257"/>
                  <a:gd name="connsiteY1493" fmla="*/ 1474874 h 2370204"/>
                  <a:gd name="connsiteX1494" fmla="*/ 178442 w 2397257"/>
                  <a:gd name="connsiteY1494" fmla="*/ 1472273 h 2370204"/>
                  <a:gd name="connsiteX1495" fmla="*/ 2140260 w 2397257"/>
                  <a:gd name="connsiteY1495" fmla="*/ 1470192 h 2370204"/>
                  <a:gd name="connsiteX1496" fmla="*/ 2154827 w 2397257"/>
                  <a:gd name="connsiteY1496" fmla="*/ 1485279 h 2370204"/>
                  <a:gd name="connsiteX1497" fmla="*/ 2140260 w 2397257"/>
                  <a:gd name="connsiteY1497" fmla="*/ 1500366 h 2370204"/>
                  <a:gd name="connsiteX1498" fmla="*/ 2125693 w 2397257"/>
                  <a:gd name="connsiteY1498" fmla="*/ 1485279 h 2370204"/>
                  <a:gd name="connsiteX1499" fmla="*/ 2140260 w 2397257"/>
                  <a:gd name="connsiteY1499" fmla="*/ 1470192 h 2370204"/>
                  <a:gd name="connsiteX1500" fmla="*/ 572262 w 2397257"/>
                  <a:gd name="connsiteY1500" fmla="*/ 1468110 h 2370204"/>
                  <a:gd name="connsiteX1501" fmla="*/ 592031 w 2397257"/>
                  <a:gd name="connsiteY1501" fmla="*/ 1487879 h 2370204"/>
                  <a:gd name="connsiteX1502" fmla="*/ 572262 w 2397257"/>
                  <a:gd name="connsiteY1502" fmla="*/ 1507648 h 2370204"/>
                  <a:gd name="connsiteX1503" fmla="*/ 552493 w 2397257"/>
                  <a:gd name="connsiteY1503" fmla="*/ 1487879 h 2370204"/>
                  <a:gd name="connsiteX1504" fmla="*/ 572262 w 2397257"/>
                  <a:gd name="connsiteY1504" fmla="*/ 1468110 h 2370204"/>
                  <a:gd name="connsiteX1505" fmla="*/ 1826035 w 2397257"/>
                  <a:gd name="connsiteY1505" fmla="*/ 1462908 h 2370204"/>
                  <a:gd name="connsiteX1506" fmla="*/ 1845804 w 2397257"/>
                  <a:gd name="connsiteY1506" fmla="*/ 1482677 h 2370204"/>
                  <a:gd name="connsiteX1507" fmla="*/ 1826035 w 2397257"/>
                  <a:gd name="connsiteY1507" fmla="*/ 1502446 h 2370204"/>
                  <a:gd name="connsiteX1508" fmla="*/ 1806266 w 2397257"/>
                  <a:gd name="connsiteY1508" fmla="*/ 1482677 h 2370204"/>
                  <a:gd name="connsiteX1509" fmla="*/ 1826035 w 2397257"/>
                  <a:gd name="connsiteY1509" fmla="*/ 1462908 h 2370204"/>
                  <a:gd name="connsiteX1510" fmla="*/ 809490 w 2397257"/>
                  <a:gd name="connsiteY1510" fmla="*/ 1462908 h 2370204"/>
                  <a:gd name="connsiteX1511" fmla="*/ 811571 w 2397257"/>
                  <a:gd name="connsiteY1511" fmla="*/ 1465509 h 2370204"/>
                  <a:gd name="connsiteX1512" fmla="*/ 809490 w 2397257"/>
                  <a:gd name="connsiteY1512" fmla="*/ 1468110 h 2370204"/>
                  <a:gd name="connsiteX1513" fmla="*/ 807409 w 2397257"/>
                  <a:gd name="connsiteY1513" fmla="*/ 1465509 h 2370204"/>
                  <a:gd name="connsiteX1514" fmla="*/ 809490 w 2397257"/>
                  <a:gd name="connsiteY1514" fmla="*/ 1462908 h 2370204"/>
                  <a:gd name="connsiteX1515" fmla="*/ 1587766 w 2397257"/>
                  <a:gd name="connsiteY1515" fmla="*/ 1460827 h 2370204"/>
                  <a:gd name="connsiteX1516" fmla="*/ 1588807 w 2397257"/>
                  <a:gd name="connsiteY1516" fmla="*/ 1461868 h 2370204"/>
                  <a:gd name="connsiteX1517" fmla="*/ 1587766 w 2397257"/>
                  <a:gd name="connsiteY1517" fmla="*/ 1462909 h 2370204"/>
                  <a:gd name="connsiteX1518" fmla="*/ 1586725 w 2397257"/>
                  <a:gd name="connsiteY1518" fmla="*/ 1461868 h 2370204"/>
                  <a:gd name="connsiteX1519" fmla="*/ 1587766 w 2397257"/>
                  <a:gd name="connsiteY1519" fmla="*/ 1460827 h 2370204"/>
                  <a:gd name="connsiteX1520" fmla="*/ 2220895 w 2397257"/>
                  <a:gd name="connsiteY1520" fmla="*/ 1457706 h 2370204"/>
                  <a:gd name="connsiteX1521" fmla="*/ 2231820 w 2397257"/>
                  <a:gd name="connsiteY1521" fmla="*/ 1469151 h 2370204"/>
                  <a:gd name="connsiteX1522" fmla="*/ 2220895 w 2397257"/>
                  <a:gd name="connsiteY1522" fmla="*/ 1480596 h 2370204"/>
                  <a:gd name="connsiteX1523" fmla="*/ 2209970 w 2397257"/>
                  <a:gd name="connsiteY1523" fmla="*/ 1469151 h 2370204"/>
                  <a:gd name="connsiteX1524" fmla="*/ 2220895 w 2397257"/>
                  <a:gd name="connsiteY1524" fmla="*/ 1457706 h 2370204"/>
                  <a:gd name="connsiteX1525" fmla="*/ 487983 w 2397257"/>
                  <a:gd name="connsiteY1525" fmla="*/ 1457706 h 2370204"/>
                  <a:gd name="connsiteX1526" fmla="*/ 502550 w 2397257"/>
                  <a:gd name="connsiteY1526" fmla="*/ 1472793 h 2370204"/>
                  <a:gd name="connsiteX1527" fmla="*/ 487983 w 2397257"/>
                  <a:gd name="connsiteY1527" fmla="*/ 1487880 h 2370204"/>
                  <a:gd name="connsiteX1528" fmla="*/ 473416 w 2397257"/>
                  <a:gd name="connsiteY1528" fmla="*/ 1472793 h 2370204"/>
                  <a:gd name="connsiteX1529" fmla="*/ 487983 w 2397257"/>
                  <a:gd name="connsiteY1529" fmla="*/ 1457706 h 2370204"/>
                  <a:gd name="connsiteX1530" fmla="*/ 98325 w 2397257"/>
                  <a:gd name="connsiteY1530" fmla="*/ 1457706 h 2370204"/>
                  <a:gd name="connsiteX1531" fmla="*/ 99886 w 2397257"/>
                  <a:gd name="connsiteY1531" fmla="*/ 1460307 h 2370204"/>
                  <a:gd name="connsiteX1532" fmla="*/ 98325 w 2397257"/>
                  <a:gd name="connsiteY1532" fmla="*/ 1462908 h 2370204"/>
                  <a:gd name="connsiteX1533" fmla="*/ 96764 w 2397257"/>
                  <a:gd name="connsiteY1533" fmla="*/ 1460307 h 2370204"/>
                  <a:gd name="connsiteX1534" fmla="*/ 98325 w 2397257"/>
                  <a:gd name="connsiteY1534" fmla="*/ 1457706 h 2370204"/>
                  <a:gd name="connsiteX1535" fmla="*/ 2299972 w 2397257"/>
                  <a:gd name="connsiteY1535" fmla="*/ 1448342 h 2370204"/>
                  <a:gd name="connsiteX1536" fmla="*/ 2303614 w 2397257"/>
                  <a:gd name="connsiteY1536" fmla="*/ 1451984 h 2370204"/>
                  <a:gd name="connsiteX1537" fmla="*/ 2299972 w 2397257"/>
                  <a:gd name="connsiteY1537" fmla="*/ 1455626 h 2370204"/>
                  <a:gd name="connsiteX1538" fmla="*/ 2296330 w 2397257"/>
                  <a:gd name="connsiteY1538" fmla="*/ 1451984 h 2370204"/>
                  <a:gd name="connsiteX1539" fmla="*/ 2299972 w 2397257"/>
                  <a:gd name="connsiteY1539" fmla="*/ 1448342 h 2370204"/>
                  <a:gd name="connsiteX1540" fmla="*/ 405265 w 2397257"/>
                  <a:gd name="connsiteY1540" fmla="*/ 1448341 h 2370204"/>
                  <a:gd name="connsiteX1541" fmla="*/ 416190 w 2397257"/>
                  <a:gd name="connsiteY1541" fmla="*/ 1458226 h 2370204"/>
                  <a:gd name="connsiteX1542" fmla="*/ 405265 w 2397257"/>
                  <a:gd name="connsiteY1542" fmla="*/ 1468111 h 2370204"/>
                  <a:gd name="connsiteX1543" fmla="*/ 394340 w 2397257"/>
                  <a:gd name="connsiteY1543" fmla="*/ 1458226 h 2370204"/>
                  <a:gd name="connsiteX1544" fmla="*/ 405265 w 2397257"/>
                  <a:gd name="connsiteY1544" fmla="*/ 1448341 h 2370204"/>
                  <a:gd name="connsiteX1545" fmla="*/ 1910314 w 2397257"/>
                  <a:gd name="connsiteY1545" fmla="*/ 1445220 h 2370204"/>
                  <a:gd name="connsiteX1546" fmla="*/ 1932164 w 2397257"/>
                  <a:gd name="connsiteY1546" fmla="*/ 1467590 h 2370204"/>
                  <a:gd name="connsiteX1547" fmla="*/ 1910314 w 2397257"/>
                  <a:gd name="connsiteY1547" fmla="*/ 1489960 h 2370204"/>
                  <a:gd name="connsiteX1548" fmla="*/ 1888464 w 2397257"/>
                  <a:gd name="connsiteY1548" fmla="*/ 1467590 h 2370204"/>
                  <a:gd name="connsiteX1549" fmla="*/ 1910314 w 2397257"/>
                  <a:gd name="connsiteY1549" fmla="*/ 1445220 h 2370204"/>
                  <a:gd name="connsiteX1550" fmla="*/ 1679328 w 2397257"/>
                  <a:gd name="connsiteY1550" fmla="*/ 1443139 h 2370204"/>
                  <a:gd name="connsiteX1551" fmla="*/ 1685571 w 2397257"/>
                  <a:gd name="connsiteY1551" fmla="*/ 1449382 h 2370204"/>
                  <a:gd name="connsiteX1552" fmla="*/ 1679328 w 2397257"/>
                  <a:gd name="connsiteY1552" fmla="*/ 1455625 h 2370204"/>
                  <a:gd name="connsiteX1553" fmla="*/ 1673085 w 2397257"/>
                  <a:gd name="connsiteY1553" fmla="*/ 1449382 h 2370204"/>
                  <a:gd name="connsiteX1554" fmla="*/ 1679328 w 2397257"/>
                  <a:gd name="connsiteY1554" fmla="*/ 1443139 h 2370204"/>
                  <a:gd name="connsiteX1555" fmla="*/ 18729 w 2397257"/>
                  <a:gd name="connsiteY1555" fmla="*/ 1443139 h 2370204"/>
                  <a:gd name="connsiteX1556" fmla="*/ 19770 w 2397257"/>
                  <a:gd name="connsiteY1556" fmla="*/ 1444180 h 2370204"/>
                  <a:gd name="connsiteX1557" fmla="*/ 18729 w 2397257"/>
                  <a:gd name="connsiteY1557" fmla="*/ 1445221 h 2370204"/>
                  <a:gd name="connsiteX1558" fmla="*/ 17688 w 2397257"/>
                  <a:gd name="connsiteY1558" fmla="*/ 1444180 h 2370204"/>
                  <a:gd name="connsiteX1559" fmla="*/ 18729 w 2397257"/>
                  <a:gd name="connsiteY1559" fmla="*/ 1443139 h 2370204"/>
                  <a:gd name="connsiteX1560" fmla="*/ 720530 w 2397257"/>
                  <a:gd name="connsiteY1560" fmla="*/ 1437937 h 2370204"/>
                  <a:gd name="connsiteX1561" fmla="*/ 735617 w 2397257"/>
                  <a:gd name="connsiteY1561" fmla="*/ 1453024 h 2370204"/>
                  <a:gd name="connsiteX1562" fmla="*/ 720530 w 2397257"/>
                  <a:gd name="connsiteY1562" fmla="*/ 1468111 h 2370204"/>
                  <a:gd name="connsiteX1563" fmla="*/ 705443 w 2397257"/>
                  <a:gd name="connsiteY1563" fmla="*/ 1453024 h 2370204"/>
                  <a:gd name="connsiteX1564" fmla="*/ 720530 w 2397257"/>
                  <a:gd name="connsiteY1564" fmla="*/ 1437937 h 2370204"/>
                  <a:gd name="connsiteX1565" fmla="*/ 323589 w 2397257"/>
                  <a:gd name="connsiteY1565" fmla="*/ 1435856 h 2370204"/>
                  <a:gd name="connsiteX1566" fmla="*/ 329832 w 2397257"/>
                  <a:gd name="connsiteY1566" fmla="*/ 1442099 h 2370204"/>
                  <a:gd name="connsiteX1567" fmla="*/ 323589 w 2397257"/>
                  <a:gd name="connsiteY1567" fmla="*/ 1448342 h 2370204"/>
                  <a:gd name="connsiteX1568" fmla="*/ 317346 w 2397257"/>
                  <a:gd name="connsiteY1568" fmla="*/ 1442099 h 2370204"/>
                  <a:gd name="connsiteX1569" fmla="*/ 323589 w 2397257"/>
                  <a:gd name="connsiteY1569" fmla="*/ 1435856 h 2370204"/>
                  <a:gd name="connsiteX1570" fmla="*/ 1993553 w 2397257"/>
                  <a:gd name="connsiteY1570" fmla="*/ 1432735 h 2370204"/>
                  <a:gd name="connsiteX1571" fmla="*/ 2012282 w 2397257"/>
                  <a:gd name="connsiteY1571" fmla="*/ 1451464 h 2370204"/>
                  <a:gd name="connsiteX1572" fmla="*/ 1993553 w 2397257"/>
                  <a:gd name="connsiteY1572" fmla="*/ 1470193 h 2370204"/>
                  <a:gd name="connsiteX1573" fmla="*/ 1974824 w 2397257"/>
                  <a:gd name="connsiteY1573" fmla="*/ 1451464 h 2370204"/>
                  <a:gd name="connsiteX1574" fmla="*/ 1993553 w 2397257"/>
                  <a:gd name="connsiteY1574" fmla="*/ 1432735 h 2370204"/>
                  <a:gd name="connsiteX1575" fmla="*/ 242951 w 2397257"/>
                  <a:gd name="connsiteY1575" fmla="*/ 1421290 h 2370204"/>
                  <a:gd name="connsiteX1576" fmla="*/ 247633 w 2397257"/>
                  <a:gd name="connsiteY1576" fmla="*/ 1425972 h 2370204"/>
                  <a:gd name="connsiteX1577" fmla="*/ 242951 w 2397257"/>
                  <a:gd name="connsiteY1577" fmla="*/ 1430654 h 2370204"/>
                  <a:gd name="connsiteX1578" fmla="*/ 238269 w 2397257"/>
                  <a:gd name="connsiteY1578" fmla="*/ 1425972 h 2370204"/>
                  <a:gd name="connsiteX1579" fmla="*/ 242951 w 2397257"/>
                  <a:gd name="connsiteY1579" fmla="*/ 1421290 h 2370204"/>
                  <a:gd name="connsiteX1580" fmla="*/ 1764647 w 2397257"/>
                  <a:gd name="connsiteY1580" fmla="*/ 1421289 h 2370204"/>
                  <a:gd name="connsiteX1581" fmla="*/ 1777133 w 2397257"/>
                  <a:gd name="connsiteY1581" fmla="*/ 1434815 h 2370204"/>
                  <a:gd name="connsiteX1582" fmla="*/ 1764647 w 2397257"/>
                  <a:gd name="connsiteY1582" fmla="*/ 1448341 h 2370204"/>
                  <a:gd name="connsiteX1583" fmla="*/ 1752161 w 2397257"/>
                  <a:gd name="connsiteY1583" fmla="*/ 1434815 h 2370204"/>
                  <a:gd name="connsiteX1584" fmla="*/ 1764647 w 2397257"/>
                  <a:gd name="connsiteY1584" fmla="*/ 1421289 h 2370204"/>
                  <a:gd name="connsiteX1585" fmla="*/ 2075230 w 2397257"/>
                  <a:gd name="connsiteY1585" fmla="*/ 1418168 h 2370204"/>
                  <a:gd name="connsiteX1586" fmla="*/ 2091358 w 2397257"/>
                  <a:gd name="connsiteY1586" fmla="*/ 1435336 h 2370204"/>
                  <a:gd name="connsiteX1587" fmla="*/ 2075230 w 2397257"/>
                  <a:gd name="connsiteY1587" fmla="*/ 1452504 h 2370204"/>
                  <a:gd name="connsiteX1588" fmla="*/ 2059102 w 2397257"/>
                  <a:gd name="connsiteY1588" fmla="*/ 1435336 h 2370204"/>
                  <a:gd name="connsiteX1589" fmla="*/ 2075230 w 2397257"/>
                  <a:gd name="connsiteY1589" fmla="*/ 1418168 h 2370204"/>
                  <a:gd name="connsiteX1590" fmla="*/ 633650 w 2397257"/>
                  <a:gd name="connsiteY1590" fmla="*/ 1418168 h 2370204"/>
                  <a:gd name="connsiteX1591" fmla="*/ 653419 w 2397257"/>
                  <a:gd name="connsiteY1591" fmla="*/ 1437937 h 2370204"/>
                  <a:gd name="connsiteX1592" fmla="*/ 633650 w 2397257"/>
                  <a:gd name="connsiteY1592" fmla="*/ 1457706 h 2370204"/>
                  <a:gd name="connsiteX1593" fmla="*/ 613881 w 2397257"/>
                  <a:gd name="connsiteY1593" fmla="*/ 1437937 h 2370204"/>
                  <a:gd name="connsiteX1594" fmla="*/ 633650 w 2397257"/>
                  <a:gd name="connsiteY1594" fmla="*/ 1418168 h 2370204"/>
                  <a:gd name="connsiteX1595" fmla="*/ 1530019 w 2397257"/>
                  <a:gd name="connsiteY1595" fmla="*/ 1416087 h 2370204"/>
                  <a:gd name="connsiteX1596" fmla="*/ 1530539 w 2397257"/>
                  <a:gd name="connsiteY1596" fmla="*/ 1416607 h 2370204"/>
                  <a:gd name="connsiteX1597" fmla="*/ 1530019 w 2397257"/>
                  <a:gd name="connsiteY1597" fmla="*/ 1417127 h 2370204"/>
                  <a:gd name="connsiteX1598" fmla="*/ 1529499 w 2397257"/>
                  <a:gd name="connsiteY1598" fmla="*/ 1416607 h 2370204"/>
                  <a:gd name="connsiteX1599" fmla="*/ 1530019 w 2397257"/>
                  <a:gd name="connsiteY1599" fmla="*/ 1416087 h 2370204"/>
                  <a:gd name="connsiteX1600" fmla="*/ 868797 w 2397257"/>
                  <a:gd name="connsiteY1600" fmla="*/ 1416087 h 2370204"/>
                  <a:gd name="connsiteX1601" fmla="*/ 870878 w 2397257"/>
                  <a:gd name="connsiteY1601" fmla="*/ 1418688 h 2370204"/>
                  <a:gd name="connsiteX1602" fmla="*/ 868797 w 2397257"/>
                  <a:gd name="connsiteY1602" fmla="*/ 1421289 h 2370204"/>
                  <a:gd name="connsiteX1603" fmla="*/ 866716 w 2397257"/>
                  <a:gd name="connsiteY1603" fmla="*/ 1418688 h 2370204"/>
                  <a:gd name="connsiteX1604" fmla="*/ 868797 w 2397257"/>
                  <a:gd name="connsiteY1604" fmla="*/ 1416087 h 2370204"/>
                  <a:gd name="connsiteX1605" fmla="*/ 550933 w 2397257"/>
                  <a:gd name="connsiteY1605" fmla="*/ 1405682 h 2370204"/>
                  <a:gd name="connsiteX1606" fmla="*/ 569142 w 2397257"/>
                  <a:gd name="connsiteY1606" fmla="*/ 1424411 h 2370204"/>
                  <a:gd name="connsiteX1607" fmla="*/ 550933 w 2397257"/>
                  <a:gd name="connsiteY1607" fmla="*/ 1443140 h 2370204"/>
                  <a:gd name="connsiteX1608" fmla="*/ 532724 w 2397257"/>
                  <a:gd name="connsiteY1608" fmla="*/ 1424411 h 2370204"/>
                  <a:gd name="connsiteX1609" fmla="*/ 550933 w 2397257"/>
                  <a:gd name="connsiteY1609" fmla="*/ 1405682 h 2370204"/>
                  <a:gd name="connsiteX1610" fmla="*/ 164916 w 2397257"/>
                  <a:gd name="connsiteY1610" fmla="*/ 1405682 h 2370204"/>
                  <a:gd name="connsiteX1611" fmla="*/ 168558 w 2397257"/>
                  <a:gd name="connsiteY1611" fmla="*/ 1409324 h 2370204"/>
                  <a:gd name="connsiteX1612" fmla="*/ 164916 w 2397257"/>
                  <a:gd name="connsiteY1612" fmla="*/ 1412966 h 2370204"/>
                  <a:gd name="connsiteX1613" fmla="*/ 161274 w 2397257"/>
                  <a:gd name="connsiteY1613" fmla="*/ 1409324 h 2370204"/>
                  <a:gd name="connsiteX1614" fmla="*/ 164916 w 2397257"/>
                  <a:gd name="connsiteY1614" fmla="*/ 1405682 h 2370204"/>
                  <a:gd name="connsiteX1615" fmla="*/ 2154306 w 2397257"/>
                  <a:gd name="connsiteY1615" fmla="*/ 1403602 h 2370204"/>
                  <a:gd name="connsiteX1616" fmla="*/ 2170434 w 2397257"/>
                  <a:gd name="connsiteY1616" fmla="*/ 1419730 h 2370204"/>
                  <a:gd name="connsiteX1617" fmla="*/ 2154306 w 2397257"/>
                  <a:gd name="connsiteY1617" fmla="*/ 1435858 h 2370204"/>
                  <a:gd name="connsiteX1618" fmla="*/ 2138178 w 2397257"/>
                  <a:gd name="connsiteY1618" fmla="*/ 1419730 h 2370204"/>
                  <a:gd name="connsiteX1619" fmla="*/ 2154306 w 2397257"/>
                  <a:gd name="connsiteY1619" fmla="*/ 1403602 h 2370204"/>
                  <a:gd name="connsiteX1620" fmla="*/ 1848405 w 2397257"/>
                  <a:gd name="connsiteY1620" fmla="*/ 1396318 h 2370204"/>
                  <a:gd name="connsiteX1621" fmla="*/ 1870775 w 2397257"/>
                  <a:gd name="connsiteY1621" fmla="*/ 1418688 h 2370204"/>
                  <a:gd name="connsiteX1622" fmla="*/ 1848405 w 2397257"/>
                  <a:gd name="connsiteY1622" fmla="*/ 1441058 h 2370204"/>
                  <a:gd name="connsiteX1623" fmla="*/ 1826035 w 2397257"/>
                  <a:gd name="connsiteY1623" fmla="*/ 1418688 h 2370204"/>
                  <a:gd name="connsiteX1624" fmla="*/ 1848405 w 2397257"/>
                  <a:gd name="connsiteY1624" fmla="*/ 1396318 h 2370204"/>
                  <a:gd name="connsiteX1625" fmla="*/ 780877 w 2397257"/>
                  <a:gd name="connsiteY1625" fmla="*/ 1396318 h 2370204"/>
                  <a:gd name="connsiteX1626" fmla="*/ 789721 w 2397257"/>
                  <a:gd name="connsiteY1626" fmla="*/ 1404642 h 2370204"/>
                  <a:gd name="connsiteX1627" fmla="*/ 780877 w 2397257"/>
                  <a:gd name="connsiteY1627" fmla="*/ 1412966 h 2370204"/>
                  <a:gd name="connsiteX1628" fmla="*/ 772033 w 2397257"/>
                  <a:gd name="connsiteY1628" fmla="*/ 1404642 h 2370204"/>
                  <a:gd name="connsiteX1629" fmla="*/ 780877 w 2397257"/>
                  <a:gd name="connsiteY1629" fmla="*/ 1396318 h 2370204"/>
                  <a:gd name="connsiteX1630" fmla="*/ 86880 w 2397257"/>
                  <a:gd name="connsiteY1630" fmla="*/ 1391116 h 2370204"/>
                  <a:gd name="connsiteX1631" fmla="*/ 89481 w 2397257"/>
                  <a:gd name="connsiteY1631" fmla="*/ 1393717 h 2370204"/>
                  <a:gd name="connsiteX1632" fmla="*/ 86880 w 2397257"/>
                  <a:gd name="connsiteY1632" fmla="*/ 1396318 h 2370204"/>
                  <a:gd name="connsiteX1633" fmla="*/ 84279 w 2397257"/>
                  <a:gd name="connsiteY1633" fmla="*/ 1393717 h 2370204"/>
                  <a:gd name="connsiteX1634" fmla="*/ 86880 w 2397257"/>
                  <a:gd name="connsiteY1634" fmla="*/ 1391116 h 2370204"/>
                  <a:gd name="connsiteX1635" fmla="*/ 469255 w 2397257"/>
                  <a:gd name="connsiteY1635" fmla="*/ 1391115 h 2370204"/>
                  <a:gd name="connsiteX1636" fmla="*/ 487984 w 2397257"/>
                  <a:gd name="connsiteY1636" fmla="*/ 1408283 h 2370204"/>
                  <a:gd name="connsiteX1637" fmla="*/ 469255 w 2397257"/>
                  <a:gd name="connsiteY1637" fmla="*/ 1425451 h 2370204"/>
                  <a:gd name="connsiteX1638" fmla="*/ 450526 w 2397257"/>
                  <a:gd name="connsiteY1638" fmla="*/ 1408283 h 2370204"/>
                  <a:gd name="connsiteX1639" fmla="*/ 469255 w 2397257"/>
                  <a:gd name="connsiteY1639" fmla="*/ 1391115 h 2370204"/>
                  <a:gd name="connsiteX1640" fmla="*/ 2232860 w 2397257"/>
                  <a:gd name="connsiteY1640" fmla="*/ 1389035 h 2370204"/>
                  <a:gd name="connsiteX1641" fmla="*/ 2246386 w 2397257"/>
                  <a:gd name="connsiteY1641" fmla="*/ 1402561 h 2370204"/>
                  <a:gd name="connsiteX1642" fmla="*/ 2232860 w 2397257"/>
                  <a:gd name="connsiteY1642" fmla="*/ 1416087 h 2370204"/>
                  <a:gd name="connsiteX1643" fmla="*/ 2219334 w 2397257"/>
                  <a:gd name="connsiteY1643" fmla="*/ 1402561 h 2370204"/>
                  <a:gd name="connsiteX1644" fmla="*/ 2232860 w 2397257"/>
                  <a:gd name="connsiteY1644" fmla="*/ 1389035 h 2370204"/>
                  <a:gd name="connsiteX1645" fmla="*/ 2310897 w 2397257"/>
                  <a:gd name="connsiteY1645" fmla="*/ 1380711 h 2370204"/>
                  <a:gd name="connsiteX1646" fmla="*/ 2316100 w 2397257"/>
                  <a:gd name="connsiteY1646" fmla="*/ 1385914 h 2370204"/>
                  <a:gd name="connsiteX1647" fmla="*/ 2310897 w 2397257"/>
                  <a:gd name="connsiteY1647" fmla="*/ 1391117 h 2370204"/>
                  <a:gd name="connsiteX1648" fmla="*/ 2305694 w 2397257"/>
                  <a:gd name="connsiteY1648" fmla="*/ 1385914 h 2370204"/>
                  <a:gd name="connsiteX1649" fmla="*/ 2310897 w 2397257"/>
                  <a:gd name="connsiteY1649" fmla="*/ 1380711 h 2370204"/>
                  <a:gd name="connsiteX1650" fmla="*/ 1929043 w 2397257"/>
                  <a:gd name="connsiteY1650" fmla="*/ 1380711 h 2370204"/>
                  <a:gd name="connsiteX1651" fmla="*/ 1949853 w 2397257"/>
                  <a:gd name="connsiteY1651" fmla="*/ 1403081 h 2370204"/>
                  <a:gd name="connsiteX1652" fmla="*/ 1929043 w 2397257"/>
                  <a:gd name="connsiteY1652" fmla="*/ 1425451 h 2370204"/>
                  <a:gd name="connsiteX1653" fmla="*/ 1908233 w 2397257"/>
                  <a:gd name="connsiteY1653" fmla="*/ 1403081 h 2370204"/>
                  <a:gd name="connsiteX1654" fmla="*/ 1929043 w 2397257"/>
                  <a:gd name="connsiteY1654" fmla="*/ 1380711 h 2370204"/>
                  <a:gd name="connsiteX1655" fmla="*/ 390178 w 2397257"/>
                  <a:gd name="connsiteY1655" fmla="*/ 1378630 h 2370204"/>
                  <a:gd name="connsiteX1656" fmla="*/ 403704 w 2397257"/>
                  <a:gd name="connsiteY1656" fmla="*/ 1392156 h 2370204"/>
                  <a:gd name="connsiteX1657" fmla="*/ 390178 w 2397257"/>
                  <a:gd name="connsiteY1657" fmla="*/ 1405682 h 2370204"/>
                  <a:gd name="connsiteX1658" fmla="*/ 376652 w 2397257"/>
                  <a:gd name="connsiteY1658" fmla="*/ 1392156 h 2370204"/>
                  <a:gd name="connsiteX1659" fmla="*/ 390178 w 2397257"/>
                  <a:gd name="connsiteY1659" fmla="*/ 1378630 h 2370204"/>
                  <a:gd name="connsiteX1660" fmla="*/ 1701177 w 2397257"/>
                  <a:gd name="connsiteY1660" fmla="*/ 1376549 h 2370204"/>
                  <a:gd name="connsiteX1661" fmla="*/ 1712622 w 2397257"/>
                  <a:gd name="connsiteY1661" fmla="*/ 1386434 h 2370204"/>
                  <a:gd name="connsiteX1662" fmla="*/ 1701177 w 2397257"/>
                  <a:gd name="connsiteY1662" fmla="*/ 1396319 h 2370204"/>
                  <a:gd name="connsiteX1663" fmla="*/ 1689732 w 2397257"/>
                  <a:gd name="connsiteY1663" fmla="*/ 1386434 h 2370204"/>
                  <a:gd name="connsiteX1664" fmla="*/ 1701177 w 2397257"/>
                  <a:gd name="connsiteY1664" fmla="*/ 1376549 h 2370204"/>
                  <a:gd name="connsiteX1665" fmla="*/ 9365 w 2397257"/>
                  <a:gd name="connsiteY1665" fmla="*/ 1376549 h 2370204"/>
                  <a:gd name="connsiteX1666" fmla="*/ 10406 w 2397257"/>
                  <a:gd name="connsiteY1666" fmla="*/ 1377590 h 2370204"/>
                  <a:gd name="connsiteX1667" fmla="*/ 9365 w 2397257"/>
                  <a:gd name="connsiteY1667" fmla="*/ 1378631 h 2370204"/>
                  <a:gd name="connsiteX1668" fmla="*/ 8324 w 2397257"/>
                  <a:gd name="connsiteY1668" fmla="*/ 1377590 h 2370204"/>
                  <a:gd name="connsiteX1669" fmla="*/ 9365 w 2397257"/>
                  <a:gd name="connsiteY1669" fmla="*/ 1376549 h 2370204"/>
                  <a:gd name="connsiteX1670" fmla="*/ 696599 w 2397257"/>
                  <a:gd name="connsiteY1670" fmla="*/ 1373427 h 2370204"/>
                  <a:gd name="connsiteX1671" fmla="*/ 712727 w 2397257"/>
                  <a:gd name="connsiteY1671" fmla="*/ 1389555 h 2370204"/>
                  <a:gd name="connsiteX1672" fmla="*/ 696599 w 2397257"/>
                  <a:gd name="connsiteY1672" fmla="*/ 1405683 h 2370204"/>
                  <a:gd name="connsiteX1673" fmla="*/ 680471 w 2397257"/>
                  <a:gd name="connsiteY1673" fmla="*/ 1389555 h 2370204"/>
                  <a:gd name="connsiteX1674" fmla="*/ 696599 w 2397257"/>
                  <a:gd name="connsiteY1674" fmla="*/ 1373427 h 2370204"/>
                  <a:gd name="connsiteX1675" fmla="*/ 2008119 w 2397257"/>
                  <a:gd name="connsiteY1675" fmla="*/ 1369266 h 2370204"/>
                  <a:gd name="connsiteX1676" fmla="*/ 2026848 w 2397257"/>
                  <a:gd name="connsiteY1676" fmla="*/ 1387475 h 2370204"/>
                  <a:gd name="connsiteX1677" fmla="*/ 2008119 w 2397257"/>
                  <a:gd name="connsiteY1677" fmla="*/ 1405684 h 2370204"/>
                  <a:gd name="connsiteX1678" fmla="*/ 1989390 w 2397257"/>
                  <a:gd name="connsiteY1678" fmla="*/ 1387475 h 2370204"/>
                  <a:gd name="connsiteX1679" fmla="*/ 2008119 w 2397257"/>
                  <a:gd name="connsiteY1679" fmla="*/ 1369266 h 2370204"/>
                  <a:gd name="connsiteX1680" fmla="*/ 311103 w 2397257"/>
                  <a:gd name="connsiteY1680" fmla="*/ 1369266 h 2370204"/>
                  <a:gd name="connsiteX1681" fmla="*/ 319427 w 2397257"/>
                  <a:gd name="connsiteY1681" fmla="*/ 1377590 h 2370204"/>
                  <a:gd name="connsiteX1682" fmla="*/ 311103 w 2397257"/>
                  <a:gd name="connsiteY1682" fmla="*/ 1385914 h 2370204"/>
                  <a:gd name="connsiteX1683" fmla="*/ 302779 w 2397257"/>
                  <a:gd name="connsiteY1683" fmla="*/ 1377590 h 2370204"/>
                  <a:gd name="connsiteX1684" fmla="*/ 311103 w 2397257"/>
                  <a:gd name="connsiteY1684" fmla="*/ 1369266 h 2370204"/>
                  <a:gd name="connsiteX1685" fmla="*/ 2388933 w 2397257"/>
                  <a:gd name="connsiteY1685" fmla="*/ 1366144 h 2370204"/>
                  <a:gd name="connsiteX1686" fmla="*/ 2389974 w 2397257"/>
                  <a:gd name="connsiteY1686" fmla="*/ 1368746 h 2370204"/>
                  <a:gd name="connsiteX1687" fmla="*/ 2388933 w 2397257"/>
                  <a:gd name="connsiteY1687" fmla="*/ 1371348 h 2370204"/>
                  <a:gd name="connsiteX1688" fmla="*/ 2387892 w 2397257"/>
                  <a:gd name="connsiteY1688" fmla="*/ 1368746 h 2370204"/>
                  <a:gd name="connsiteX1689" fmla="*/ 2388933 w 2397257"/>
                  <a:gd name="connsiteY1689" fmla="*/ 1366144 h 2370204"/>
                  <a:gd name="connsiteX1690" fmla="*/ 232027 w 2397257"/>
                  <a:gd name="connsiteY1690" fmla="*/ 1353659 h 2370204"/>
                  <a:gd name="connsiteX1691" fmla="*/ 238270 w 2397257"/>
                  <a:gd name="connsiteY1691" fmla="*/ 1359902 h 2370204"/>
                  <a:gd name="connsiteX1692" fmla="*/ 232027 w 2397257"/>
                  <a:gd name="connsiteY1692" fmla="*/ 1366145 h 2370204"/>
                  <a:gd name="connsiteX1693" fmla="*/ 225784 w 2397257"/>
                  <a:gd name="connsiteY1693" fmla="*/ 1359902 h 2370204"/>
                  <a:gd name="connsiteX1694" fmla="*/ 232027 w 2397257"/>
                  <a:gd name="connsiteY1694" fmla="*/ 1353659 h 2370204"/>
                  <a:gd name="connsiteX1695" fmla="*/ 1554991 w 2397257"/>
                  <a:gd name="connsiteY1695" fmla="*/ 1353658 h 2370204"/>
                  <a:gd name="connsiteX1696" fmla="*/ 1555511 w 2397257"/>
                  <a:gd name="connsiteY1696" fmla="*/ 1354178 h 2370204"/>
                  <a:gd name="connsiteX1697" fmla="*/ 1554991 w 2397257"/>
                  <a:gd name="connsiteY1697" fmla="*/ 1354698 h 2370204"/>
                  <a:gd name="connsiteX1698" fmla="*/ 1554471 w 2397257"/>
                  <a:gd name="connsiteY1698" fmla="*/ 1354178 h 2370204"/>
                  <a:gd name="connsiteX1699" fmla="*/ 1554991 w 2397257"/>
                  <a:gd name="connsiteY1699" fmla="*/ 1353658 h 2370204"/>
                  <a:gd name="connsiteX1700" fmla="*/ 842786 w 2397257"/>
                  <a:gd name="connsiteY1700" fmla="*/ 1353658 h 2370204"/>
                  <a:gd name="connsiteX1701" fmla="*/ 843827 w 2397257"/>
                  <a:gd name="connsiteY1701" fmla="*/ 1356259 h 2370204"/>
                  <a:gd name="connsiteX1702" fmla="*/ 842786 w 2397257"/>
                  <a:gd name="connsiteY1702" fmla="*/ 1358860 h 2370204"/>
                  <a:gd name="connsiteX1703" fmla="*/ 841745 w 2397257"/>
                  <a:gd name="connsiteY1703" fmla="*/ 1356259 h 2370204"/>
                  <a:gd name="connsiteX1704" fmla="*/ 842786 w 2397257"/>
                  <a:gd name="connsiteY1704" fmla="*/ 1353658 h 2370204"/>
                  <a:gd name="connsiteX1705" fmla="*/ 615442 w 2397257"/>
                  <a:gd name="connsiteY1705" fmla="*/ 1353658 h 2370204"/>
                  <a:gd name="connsiteX1706" fmla="*/ 636772 w 2397257"/>
                  <a:gd name="connsiteY1706" fmla="*/ 1373427 h 2370204"/>
                  <a:gd name="connsiteX1707" fmla="*/ 615442 w 2397257"/>
                  <a:gd name="connsiteY1707" fmla="*/ 1393196 h 2370204"/>
                  <a:gd name="connsiteX1708" fmla="*/ 594112 w 2397257"/>
                  <a:gd name="connsiteY1708" fmla="*/ 1373427 h 2370204"/>
                  <a:gd name="connsiteX1709" fmla="*/ 615442 w 2397257"/>
                  <a:gd name="connsiteY1709" fmla="*/ 1353658 h 2370204"/>
                  <a:gd name="connsiteX1710" fmla="*/ 2087195 w 2397257"/>
                  <a:gd name="connsiteY1710" fmla="*/ 1351578 h 2370204"/>
                  <a:gd name="connsiteX1711" fmla="*/ 2105924 w 2397257"/>
                  <a:gd name="connsiteY1711" fmla="*/ 1370307 h 2370204"/>
                  <a:gd name="connsiteX1712" fmla="*/ 2087195 w 2397257"/>
                  <a:gd name="connsiteY1712" fmla="*/ 1389036 h 2370204"/>
                  <a:gd name="connsiteX1713" fmla="*/ 2068466 w 2397257"/>
                  <a:gd name="connsiteY1713" fmla="*/ 1370307 h 2370204"/>
                  <a:gd name="connsiteX1714" fmla="*/ 2087195 w 2397257"/>
                  <a:gd name="connsiteY1714" fmla="*/ 1351578 h 2370204"/>
                  <a:gd name="connsiteX1715" fmla="*/ 1782856 w 2397257"/>
                  <a:gd name="connsiteY1715" fmla="*/ 1351577 h 2370204"/>
                  <a:gd name="connsiteX1716" fmla="*/ 1801065 w 2397257"/>
                  <a:gd name="connsiteY1716" fmla="*/ 1370306 h 2370204"/>
                  <a:gd name="connsiteX1717" fmla="*/ 1782856 w 2397257"/>
                  <a:gd name="connsiteY1717" fmla="*/ 1389035 h 2370204"/>
                  <a:gd name="connsiteX1718" fmla="*/ 1764647 w 2397257"/>
                  <a:gd name="connsiteY1718" fmla="*/ 1370306 h 2370204"/>
                  <a:gd name="connsiteX1719" fmla="*/ 1782856 w 2397257"/>
                  <a:gd name="connsiteY1719" fmla="*/ 1351577 h 2370204"/>
                  <a:gd name="connsiteX1720" fmla="*/ 535845 w 2397257"/>
                  <a:gd name="connsiteY1720" fmla="*/ 1339092 h 2370204"/>
                  <a:gd name="connsiteX1721" fmla="*/ 556655 w 2397257"/>
                  <a:gd name="connsiteY1721" fmla="*/ 1358861 h 2370204"/>
                  <a:gd name="connsiteX1722" fmla="*/ 535845 w 2397257"/>
                  <a:gd name="connsiteY1722" fmla="*/ 1378630 h 2370204"/>
                  <a:gd name="connsiteX1723" fmla="*/ 515035 w 2397257"/>
                  <a:gd name="connsiteY1723" fmla="*/ 1358861 h 2370204"/>
                  <a:gd name="connsiteX1724" fmla="*/ 535845 w 2397257"/>
                  <a:gd name="connsiteY1724" fmla="*/ 1339092 h 2370204"/>
                  <a:gd name="connsiteX1725" fmla="*/ 155552 w 2397257"/>
                  <a:gd name="connsiteY1725" fmla="*/ 1339092 h 2370204"/>
                  <a:gd name="connsiteX1726" fmla="*/ 159194 w 2397257"/>
                  <a:gd name="connsiteY1726" fmla="*/ 1342734 h 2370204"/>
                  <a:gd name="connsiteX1727" fmla="*/ 155552 w 2397257"/>
                  <a:gd name="connsiteY1727" fmla="*/ 1346376 h 2370204"/>
                  <a:gd name="connsiteX1728" fmla="*/ 151910 w 2397257"/>
                  <a:gd name="connsiteY1728" fmla="*/ 1342734 h 2370204"/>
                  <a:gd name="connsiteX1729" fmla="*/ 155552 w 2397257"/>
                  <a:gd name="connsiteY1729" fmla="*/ 1339092 h 2370204"/>
                  <a:gd name="connsiteX1730" fmla="*/ 2165230 w 2397257"/>
                  <a:gd name="connsiteY1730" fmla="*/ 1337011 h 2370204"/>
                  <a:gd name="connsiteX1731" fmla="*/ 2182918 w 2397257"/>
                  <a:gd name="connsiteY1731" fmla="*/ 1353139 h 2370204"/>
                  <a:gd name="connsiteX1732" fmla="*/ 2165230 w 2397257"/>
                  <a:gd name="connsiteY1732" fmla="*/ 1369267 h 2370204"/>
                  <a:gd name="connsiteX1733" fmla="*/ 2147542 w 2397257"/>
                  <a:gd name="connsiteY1733" fmla="*/ 1353139 h 2370204"/>
                  <a:gd name="connsiteX1734" fmla="*/ 2165230 w 2397257"/>
                  <a:gd name="connsiteY1734" fmla="*/ 1337011 h 2370204"/>
                  <a:gd name="connsiteX1735" fmla="*/ 1637189 w 2397257"/>
                  <a:gd name="connsiteY1735" fmla="*/ 1333889 h 2370204"/>
                  <a:gd name="connsiteX1736" fmla="*/ 1640831 w 2397257"/>
                  <a:gd name="connsiteY1736" fmla="*/ 1337531 h 2370204"/>
                  <a:gd name="connsiteX1737" fmla="*/ 1637189 w 2397257"/>
                  <a:gd name="connsiteY1737" fmla="*/ 1341173 h 2370204"/>
                  <a:gd name="connsiteX1738" fmla="*/ 1633547 w 2397257"/>
                  <a:gd name="connsiteY1738" fmla="*/ 1337531 h 2370204"/>
                  <a:gd name="connsiteX1739" fmla="*/ 1637189 w 2397257"/>
                  <a:gd name="connsiteY1739" fmla="*/ 1333889 h 2370204"/>
                  <a:gd name="connsiteX1740" fmla="*/ 761108 w 2397257"/>
                  <a:gd name="connsiteY1740" fmla="*/ 1333889 h 2370204"/>
                  <a:gd name="connsiteX1741" fmla="*/ 769952 w 2397257"/>
                  <a:gd name="connsiteY1741" fmla="*/ 1341693 h 2370204"/>
                  <a:gd name="connsiteX1742" fmla="*/ 761108 w 2397257"/>
                  <a:gd name="connsiteY1742" fmla="*/ 1349497 h 2370204"/>
                  <a:gd name="connsiteX1743" fmla="*/ 752264 w 2397257"/>
                  <a:gd name="connsiteY1743" fmla="*/ 1341693 h 2370204"/>
                  <a:gd name="connsiteX1744" fmla="*/ 761108 w 2397257"/>
                  <a:gd name="connsiteY1744" fmla="*/ 1333889 h 2370204"/>
                  <a:gd name="connsiteX1745" fmla="*/ 1861932 w 2397257"/>
                  <a:gd name="connsiteY1745" fmla="*/ 1331808 h 2370204"/>
                  <a:gd name="connsiteX1746" fmla="*/ 1885343 w 2397257"/>
                  <a:gd name="connsiteY1746" fmla="*/ 1354178 h 2370204"/>
                  <a:gd name="connsiteX1747" fmla="*/ 1861932 w 2397257"/>
                  <a:gd name="connsiteY1747" fmla="*/ 1376548 h 2370204"/>
                  <a:gd name="connsiteX1748" fmla="*/ 1838521 w 2397257"/>
                  <a:gd name="connsiteY1748" fmla="*/ 1354178 h 2370204"/>
                  <a:gd name="connsiteX1749" fmla="*/ 1861932 w 2397257"/>
                  <a:gd name="connsiteY1749" fmla="*/ 1331808 h 2370204"/>
                  <a:gd name="connsiteX1750" fmla="*/ 458330 w 2397257"/>
                  <a:gd name="connsiteY1750" fmla="*/ 1324525 h 2370204"/>
                  <a:gd name="connsiteX1751" fmla="*/ 475498 w 2397257"/>
                  <a:gd name="connsiteY1751" fmla="*/ 1341693 h 2370204"/>
                  <a:gd name="connsiteX1752" fmla="*/ 458330 w 2397257"/>
                  <a:gd name="connsiteY1752" fmla="*/ 1358861 h 2370204"/>
                  <a:gd name="connsiteX1753" fmla="*/ 441162 w 2397257"/>
                  <a:gd name="connsiteY1753" fmla="*/ 1341693 h 2370204"/>
                  <a:gd name="connsiteX1754" fmla="*/ 458330 w 2397257"/>
                  <a:gd name="connsiteY1754" fmla="*/ 1324525 h 2370204"/>
                  <a:gd name="connsiteX1755" fmla="*/ 79596 w 2397257"/>
                  <a:gd name="connsiteY1755" fmla="*/ 1324525 h 2370204"/>
                  <a:gd name="connsiteX1756" fmla="*/ 82197 w 2397257"/>
                  <a:gd name="connsiteY1756" fmla="*/ 1326606 h 2370204"/>
                  <a:gd name="connsiteX1757" fmla="*/ 79596 w 2397257"/>
                  <a:gd name="connsiteY1757" fmla="*/ 1328687 h 2370204"/>
                  <a:gd name="connsiteX1758" fmla="*/ 76995 w 2397257"/>
                  <a:gd name="connsiteY1758" fmla="*/ 1326606 h 2370204"/>
                  <a:gd name="connsiteX1759" fmla="*/ 79596 w 2397257"/>
                  <a:gd name="connsiteY1759" fmla="*/ 1324525 h 2370204"/>
                  <a:gd name="connsiteX1760" fmla="*/ 2242225 w 2397257"/>
                  <a:gd name="connsiteY1760" fmla="*/ 1321404 h 2370204"/>
                  <a:gd name="connsiteX1761" fmla="*/ 2254711 w 2397257"/>
                  <a:gd name="connsiteY1761" fmla="*/ 1335451 h 2370204"/>
                  <a:gd name="connsiteX1762" fmla="*/ 2242225 w 2397257"/>
                  <a:gd name="connsiteY1762" fmla="*/ 1349498 h 2370204"/>
                  <a:gd name="connsiteX1763" fmla="*/ 2229739 w 2397257"/>
                  <a:gd name="connsiteY1763" fmla="*/ 1335451 h 2370204"/>
                  <a:gd name="connsiteX1764" fmla="*/ 2242225 w 2397257"/>
                  <a:gd name="connsiteY1764" fmla="*/ 1321404 h 2370204"/>
                  <a:gd name="connsiteX1765" fmla="*/ 1939967 w 2397257"/>
                  <a:gd name="connsiteY1765" fmla="*/ 1314120 h 2370204"/>
                  <a:gd name="connsiteX1766" fmla="*/ 1962337 w 2397257"/>
                  <a:gd name="connsiteY1766" fmla="*/ 1336490 h 2370204"/>
                  <a:gd name="connsiteX1767" fmla="*/ 1939967 w 2397257"/>
                  <a:gd name="connsiteY1767" fmla="*/ 1358860 h 2370204"/>
                  <a:gd name="connsiteX1768" fmla="*/ 1917597 w 2397257"/>
                  <a:gd name="connsiteY1768" fmla="*/ 1336490 h 2370204"/>
                  <a:gd name="connsiteX1769" fmla="*/ 1939967 w 2397257"/>
                  <a:gd name="connsiteY1769" fmla="*/ 1314120 h 2370204"/>
                  <a:gd name="connsiteX1770" fmla="*/ 2317139 w 2397257"/>
                  <a:gd name="connsiteY1770" fmla="*/ 1312039 h 2370204"/>
                  <a:gd name="connsiteX1771" fmla="*/ 2323382 w 2397257"/>
                  <a:gd name="connsiteY1771" fmla="*/ 1318282 h 2370204"/>
                  <a:gd name="connsiteX1772" fmla="*/ 2317139 w 2397257"/>
                  <a:gd name="connsiteY1772" fmla="*/ 1324525 h 2370204"/>
                  <a:gd name="connsiteX1773" fmla="*/ 2310896 w 2397257"/>
                  <a:gd name="connsiteY1773" fmla="*/ 1318282 h 2370204"/>
                  <a:gd name="connsiteX1774" fmla="*/ 2317139 w 2397257"/>
                  <a:gd name="connsiteY1774" fmla="*/ 1312039 h 2370204"/>
                  <a:gd name="connsiteX1775" fmla="*/ 1716264 w 2397257"/>
                  <a:gd name="connsiteY1775" fmla="*/ 1312039 h 2370204"/>
                  <a:gd name="connsiteX1776" fmla="*/ 1725108 w 2397257"/>
                  <a:gd name="connsiteY1776" fmla="*/ 1320363 h 2370204"/>
                  <a:gd name="connsiteX1777" fmla="*/ 1716264 w 2397257"/>
                  <a:gd name="connsiteY1777" fmla="*/ 1328687 h 2370204"/>
                  <a:gd name="connsiteX1778" fmla="*/ 1707420 w 2397257"/>
                  <a:gd name="connsiteY1778" fmla="*/ 1320363 h 2370204"/>
                  <a:gd name="connsiteX1779" fmla="*/ 1716264 w 2397257"/>
                  <a:gd name="connsiteY1779" fmla="*/ 1312039 h 2370204"/>
                  <a:gd name="connsiteX1780" fmla="*/ 680991 w 2397257"/>
                  <a:gd name="connsiteY1780" fmla="*/ 1308918 h 2370204"/>
                  <a:gd name="connsiteX1781" fmla="*/ 696078 w 2397257"/>
                  <a:gd name="connsiteY1781" fmla="*/ 1324005 h 2370204"/>
                  <a:gd name="connsiteX1782" fmla="*/ 680991 w 2397257"/>
                  <a:gd name="connsiteY1782" fmla="*/ 1339092 h 2370204"/>
                  <a:gd name="connsiteX1783" fmla="*/ 665904 w 2397257"/>
                  <a:gd name="connsiteY1783" fmla="*/ 1324005 h 2370204"/>
                  <a:gd name="connsiteX1784" fmla="*/ 680991 w 2397257"/>
                  <a:gd name="connsiteY1784" fmla="*/ 1308918 h 2370204"/>
                  <a:gd name="connsiteX1785" fmla="*/ 380294 w 2397257"/>
                  <a:gd name="connsiteY1785" fmla="*/ 1308918 h 2370204"/>
                  <a:gd name="connsiteX1786" fmla="*/ 396422 w 2397257"/>
                  <a:gd name="connsiteY1786" fmla="*/ 1325046 h 2370204"/>
                  <a:gd name="connsiteX1787" fmla="*/ 380294 w 2397257"/>
                  <a:gd name="connsiteY1787" fmla="*/ 1341174 h 2370204"/>
                  <a:gd name="connsiteX1788" fmla="*/ 364166 w 2397257"/>
                  <a:gd name="connsiteY1788" fmla="*/ 1325046 h 2370204"/>
                  <a:gd name="connsiteX1789" fmla="*/ 380294 w 2397257"/>
                  <a:gd name="connsiteY1789" fmla="*/ 1308918 h 2370204"/>
                  <a:gd name="connsiteX1790" fmla="*/ 906774 w 2397257"/>
                  <a:gd name="connsiteY1790" fmla="*/ 1306837 h 2370204"/>
                  <a:gd name="connsiteX1791" fmla="*/ 907294 w 2397257"/>
                  <a:gd name="connsiteY1791" fmla="*/ 1307357 h 2370204"/>
                  <a:gd name="connsiteX1792" fmla="*/ 906774 w 2397257"/>
                  <a:gd name="connsiteY1792" fmla="*/ 1307877 h 2370204"/>
                  <a:gd name="connsiteX1793" fmla="*/ 906254 w 2397257"/>
                  <a:gd name="connsiteY1793" fmla="*/ 1307357 h 2370204"/>
                  <a:gd name="connsiteX1794" fmla="*/ 906774 w 2397257"/>
                  <a:gd name="connsiteY1794" fmla="*/ 1306837 h 2370204"/>
                  <a:gd name="connsiteX1795" fmla="*/ 2394135 w 2397257"/>
                  <a:gd name="connsiteY1795" fmla="*/ 1299554 h 2370204"/>
                  <a:gd name="connsiteX1796" fmla="*/ 2395176 w 2397257"/>
                  <a:gd name="connsiteY1796" fmla="*/ 1302156 h 2370204"/>
                  <a:gd name="connsiteX1797" fmla="*/ 2394135 w 2397257"/>
                  <a:gd name="connsiteY1797" fmla="*/ 1304758 h 2370204"/>
                  <a:gd name="connsiteX1798" fmla="*/ 2393094 w 2397257"/>
                  <a:gd name="connsiteY1798" fmla="*/ 1302156 h 2370204"/>
                  <a:gd name="connsiteX1799" fmla="*/ 2394135 w 2397257"/>
                  <a:gd name="connsiteY1799" fmla="*/ 1299554 h 2370204"/>
                  <a:gd name="connsiteX1800" fmla="*/ 2018004 w 2397257"/>
                  <a:gd name="connsiteY1800" fmla="*/ 1299554 h 2370204"/>
                  <a:gd name="connsiteX1801" fmla="*/ 2039334 w 2397257"/>
                  <a:gd name="connsiteY1801" fmla="*/ 1319323 h 2370204"/>
                  <a:gd name="connsiteX1802" fmla="*/ 2018004 w 2397257"/>
                  <a:gd name="connsiteY1802" fmla="*/ 1339092 h 2370204"/>
                  <a:gd name="connsiteX1803" fmla="*/ 1996674 w 2397257"/>
                  <a:gd name="connsiteY1803" fmla="*/ 1319323 h 2370204"/>
                  <a:gd name="connsiteX1804" fmla="*/ 2018004 w 2397257"/>
                  <a:gd name="connsiteY1804" fmla="*/ 1299554 h 2370204"/>
                  <a:gd name="connsiteX1805" fmla="*/ 303299 w 2397257"/>
                  <a:gd name="connsiteY1805" fmla="*/ 1299554 h 2370204"/>
                  <a:gd name="connsiteX1806" fmla="*/ 314224 w 2397257"/>
                  <a:gd name="connsiteY1806" fmla="*/ 1310479 h 2370204"/>
                  <a:gd name="connsiteX1807" fmla="*/ 303299 w 2397257"/>
                  <a:gd name="connsiteY1807" fmla="*/ 1321404 h 2370204"/>
                  <a:gd name="connsiteX1808" fmla="*/ 292374 w 2397257"/>
                  <a:gd name="connsiteY1808" fmla="*/ 1310479 h 2370204"/>
                  <a:gd name="connsiteX1809" fmla="*/ 303299 w 2397257"/>
                  <a:gd name="connsiteY1809" fmla="*/ 1299554 h 2370204"/>
                  <a:gd name="connsiteX1810" fmla="*/ 828219 w 2397257"/>
                  <a:gd name="connsiteY1810" fmla="*/ 1289149 h 2370204"/>
                  <a:gd name="connsiteX1811" fmla="*/ 829260 w 2397257"/>
                  <a:gd name="connsiteY1811" fmla="*/ 1290710 h 2370204"/>
                  <a:gd name="connsiteX1812" fmla="*/ 828219 w 2397257"/>
                  <a:gd name="connsiteY1812" fmla="*/ 1292271 h 2370204"/>
                  <a:gd name="connsiteX1813" fmla="*/ 827178 w 2397257"/>
                  <a:gd name="connsiteY1813" fmla="*/ 1290710 h 2370204"/>
                  <a:gd name="connsiteX1814" fmla="*/ 828219 w 2397257"/>
                  <a:gd name="connsiteY1814" fmla="*/ 1289149 h 2370204"/>
                  <a:gd name="connsiteX1815" fmla="*/ 604516 w 2397257"/>
                  <a:gd name="connsiteY1815" fmla="*/ 1289149 h 2370204"/>
                  <a:gd name="connsiteX1816" fmla="*/ 624285 w 2397257"/>
                  <a:gd name="connsiteY1816" fmla="*/ 1307878 h 2370204"/>
                  <a:gd name="connsiteX1817" fmla="*/ 604516 w 2397257"/>
                  <a:gd name="connsiteY1817" fmla="*/ 1326607 h 2370204"/>
                  <a:gd name="connsiteX1818" fmla="*/ 584747 w 2397257"/>
                  <a:gd name="connsiteY1818" fmla="*/ 1307878 h 2370204"/>
                  <a:gd name="connsiteX1819" fmla="*/ 604516 w 2397257"/>
                  <a:gd name="connsiteY1819" fmla="*/ 1289149 h 2370204"/>
                  <a:gd name="connsiteX1820" fmla="*/ 1794300 w 2397257"/>
                  <a:gd name="connsiteY1820" fmla="*/ 1287068 h 2370204"/>
                  <a:gd name="connsiteX1821" fmla="*/ 1811468 w 2397257"/>
                  <a:gd name="connsiteY1821" fmla="*/ 1304236 h 2370204"/>
                  <a:gd name="connsiteX1822" fmla="*/ 1794300 w 2397257"/>
                  <a:gd name="connsiteY1822" fmla="*/ 1321404 h 2370204"/>
                  <a:gd name="connsiteX1823" fmla="*/ 1777132 w 2397257"/>
                  <a:gd name="connsiteY1823" fmla="*/ 1304236 h 2370204"/>
                  <a:gd name="connsiteX1824" fmla="*/ 1794300 w 2397257"/>
                  <a:gd name="connsiteY1824" fmla="*/ 1287068 h 2370204"/>
                  <a:gd name="connsiteX1825" fmla="*/ 1569557 w 2397257"/>
                  <a:gd name="connsiteY1825" fmla="*/ 1287068 h 2370204"/>
                  <a:gd name="connsiteX1826" fmla="*/ 1570077 w 2397257"/>
                  <a:gd name="connsiteY1826" fmla="*/ 1287588 h 2370204"/>
                  <a:gd name="connsiteX1827" fmla="*/ 1569557 w 2397257"/>
                  <a:gd name="connsiteY1827" fmla="*/ 1288108 h 2370204"/>
                  <a:gd name="connsiteX1828" fmla="*/ 1569037 w 2397257"/>
                  <a:gd name="connsiteY1828" fmla="*/ 1287588 h 2370204"/>
                  <a:gd name="connsiteX1829" fmla="*/ 1569557 w 2397257"/>
                  <a:gd name="connsiteY1829" fmla="*/ 1287068 h 2370204"/>
                  <a:gd name="connsiteX1830" fmla="*/ 2094479 w 2397257"/>
                  <a:gd name="connsiteY1830" fmla="*/ 1284988 h 2370204"/>
                  <a:gd name="connsiteX1831" fmla="*/ 2113208 w 2397257"/>
                  <a:gd name="connsiteY1831" fmla="*/ 1303197 h 2370204"/>
                  <a:gd name="connsiteX1832" fmla="*/ 2094479 w 2397257"/>
                  <a:gd name="connsiteY1832" fmla="*/ 1321406 h 2370204"/>
                  <a:gd name="connsiteX1833" fmla="*/ 2075750 w 2397257"/>
                  <a:gd name="connsiteY1833" fmla="*/ 1303197 h 2370204"/>
                  <a:gd name="connsiteX1834" fmla="*/ 2094479 w 2397257"/>
                  <a:gd name="connsiteY1834" fmla="*/ 1284988 h 2370204"/>
                  <a:gd name="connsiteX1835" fmla="*/ 226824 w 2397257"/>
                  <a:gd name="connsiteY1835" fmla="*/ 1284988 h 2370204"/>
                  <a:gd name="connsiteX1836" fmla="*/ 235148 w 2397257"/>
                  <a:gd name="connsiteY1836" fmla="*/ 1293312 h 2370204"/>
                  <a:gd name="connsiteX1837" fmla="*/ 226824 w 2397257"/>
                  <a:gd name="connsiteY1837" fmla="*/ 1301636 h 2370204"/>
                  <a:gd name="connsiteX1838" fmla="*/ 218500 w 2397257"/>
                  <a:gd name="connsiteY1838" fmla="*/ 1293312 h 2370204"/>
                  <a:gd name="connsiteX1839" fmla="*/ 226824 w 2397257"/>
                  <a:gd name="connsiteY1839" fmla="*/ 1284988 h 2370204"/>
                  <a:gd name="connsiteX1840" fmla="*/ 1645512 w 2397257"/>
                  <a:gd name="connsiteY1840" fmla="*/ 1269380 h 2370204"/>
                  <a:gd name="connsiteX1841" fmla="*/ 1648113 w 2397257"/>
                  <a:gd name="connsiteY1841" fmla="*/ 1270941 h 2370204"/>
                  <a:gd name="connsiteX1842" fmla="*/ 1645512 w 2397257"/>
                  <a:gd name="connsiteY1842" fmla="*/ 1272502 h 2370204"/>
                  <a:gd name="connsiteX1843" fmla="*/ 1642911 w 2397257"/>
                  <a:gd name="connsiteY1843" fmla="*/ 1270941 h 2370204"/>
                  <a:gd name="connsiteX1844" fmla="*/ 1645512 w 2397257"/>
                  <a:gd name="connsiteY1844" fmla="*/ 1269380 h 2370204"/>
                  <a:gd name="connsiteX1845" fmla="*/ 526481 w 2397257"/>
                  <a:gd name="connsiteY1845" fmla="*/ 1269380 h 2370204"/>
                  <a:gd name="connsiteX1846" fmla="*/ 547291 w 2397257"/>
                  <a:gd name="connsiteY1846" fmla="*/ 1291750 h 2370204"/>
                  <a:gd name="connsiteX1847" fmla="*/ 526481 w 2397257"/>
                  <a:gd name="connsiteY1847" fmla="*/ 1314120 h 2370204"/>
                  <a:gd name="connsiteX1848" fmla="*/ 505671 w 2397257"/>
                  <a:gd name="connsiteY1848" fmla="*/ 1291750 h 2370204"/>
                  <a:gd name="connsiteX1849" fmla="*/ 526481 w 2397257"/>
                  <a:gd name="connsiteY1849" fmla="*/ 1269380 h 2370204"/>
                  <a:gd name="connsiteX1850" fmla="*/ 151389 w 2397257"/>
                  <a:gd name="connsiteY1850" fmla="*/ 1269380 h 2370204"/>
                  <a:gd name="connsiteX1851" fmla="*/ 156071 w 2397257"/>
                  <a:gd name="connsiteY1851" fmla="*/ 1275623 h 2370204"/>
                  <a:gd name="connsiteX1852" fmla="*/ 151389 w 2397257"/>
                  <a:gd name="connsiteY1852" fmla="*/ 1281866 h 2370204"/>
                  <a:gd name="connsiteX1853" fmla="*/ 146707 w 2397257"/>
                  <a:gd name="connsiteY1853" fmla="*/ 1275623 h 2370204"/>
                  <a:gd name="connsiteX1854" fmla="*/ 151389 w 2397257"/>
                  <a:gd name="connsiteY1854" fmla="*/ 1269380 h 2370204"/>
                  <a:gd name="connsiteX1855" fmla="*/ 2169913 w 2397257"/>
                  <a:gd name="connsiteY1855" fmla="*/ 1267299 h 2370204"/>
                  <a:gd name="connsiteX1856" fmla="*/ 2187081 w 2397257"/>
                  <a:gd name="connsiteY1856" fmla="*/ 1286028 h 2370204"/>
                  <a:gd name="connsiteX1857" fmla="*/ 2169913 w 2397257"/>
                  <a:gd name="connsiteY1857" fmla="*/ 1304757 h 2370204"/>
                  <a:gd name="connsiteX1858" fmla="*/ 2152745 w 2397257"/>
                  <a:gd name="connsiteY1858" fmla="*/ 1286028 h 2370204"/>
                  <a:gd name="connsiteX1859" fmla="*/ 2169913 w 2397257"/>
                  <a:gd name="connsiteY1859" fmla="*/ 1267299 h 2370204"/>
                  <a:gd name="connsiteX1860" fmla="*/ 750184 w 2397257"/>
                  <a:gd name="connsiteY1860" fmla="*/ 1267299 h 2370204"/>
                  <a:gd name="connsiteX1861" fmla="*/ 757468 w 2397257"/>
                  <a:gd name="connsiteY1861" fmla="*/ 1274583 h 2370204"/>
                  <a:gd name="connsiteX1862" fmla="*/ 750184 w 2397257"/>
                  <a:gd name="connsiteY1862" fmla="*/ 1281867 h 2370204"/>
                  <a:gd name="connsiteX1863" fmla="*/ 742900 w 2397257"/>
                  <a:gd name="connsiteY1863" fmla="*/ 1274583 h 2370204"/>
                  <a:gd name="connsiteX1864" fmla="*/ 750184 w 2397257"/>
                  <a:gd name="connsiteY1864" fmla="*/ 1267299 h 2370204"/>
                  <a:gd name="connsiteX1865" fmla="*/ 1870776 w 2397257"/>
                  <a:gd name="connsiteY1865" fmla="*/ 1265218 h 2370204"/>
                  <a:gd name="connsiteX1866" fmla="*/ 1892626 w 2397257"/>
                  <a:gd name="connsiteY1866" fmla="*/ 1287068 h 2370204"/>
                  <a:gd name="connsiteX1867" fmla="*/ 1870776 w 2397257"/>
                  <a:gd name="connsiteY1867" fmla="*/ 1308918 h 2370204"/>
                  <a:gd name="connsiteX1868" fmla="*/ 1848926 w 2397257"/>
                  <a:gd name="connsiteY1868" fmla="*/ 1287068 h 2370204"/>
                  <a:gd name="connsiteX1869" fmla="*/ 1870776 w 2397257"/>
                  <a:gd name="connsiteY1869" fmla="*/ 1265218 h 2370204"/>
                  <a:gd name="connsiteX1870" fmla="*/ 75955 w 2397257"/>
                  <a:gd name="connsiteY1870" fmla="*/ 1257935 h 2370204"/>
                  <a:gd name="connsiteX1871" fmla="*/ 80117 w 2397257"/>
                  <a:gd name="connsiteY1871" fmla="*/ 1261577 h 2370204"/>
                  <a:gd name="connsiteX1872" fmla="*/ 75955 w 2397257"/>
                  <a:gd name="connsiteY1872" fmla="*/ 1265219 h 2370204"/>
                  <a:gd name="connsiteX1873" fmla="*/ 71793 w 2397257"/>
                  <a:gd name="connsiteY1873" fmla="*/ 1261577 h 2370204"/>
                  <a:gd name="connsiteX1874" fmla="*/ 75955 w 2397257"/>
                  <a:gd name="connsiteY1874" fmla="*/ 1257935 h 2370204"/>
                  <a:gd name="connsiteX1875" fmla="*/ 2245346 w 2397257"/>
                  <a:gd name="connsiteY1875" fmla="*/ 1254813 h 2370204"/>
                  <a:gd name="connsiteX1876" fmla="*/ 2258872 w 2397257"/>
                  <a:gd name="connsiteY1876" fmla="*/ 1268339 h 2370204"/>
                  <a:gd name="connsiteX1877" fmla="*/ 2245346 w 2397257"/>
                  <a:gd name="connsiteY1877" fmla="*/ 1281865 h 2370204"/>
                  <a:gd name="connsiteX1878" fmla="*/ 2231820 w 2397257"/>
                  <a:gd name="connsiteY1878" fmla="*/ 1268339 h 2370204"/>
                  <a:gd name="connsiteX1879" fmla="*/ 2245346 w 2397257"/>
                  <a:gd name="connsiteY1879" fmla="*/ 1254813 h 2370204"/>
                  <a:gd name="connsiteX1880" fmla="*/ 450526 w 2397257"/>
                  <a:gd name="connsiteY1880" fmla="*/ 1254813 h 2370204"/>
                  <a:gd name="connsiteX1881" fmla="*/ 470295 w 2397257"/>
                  <a:gd name="connsiteY1881" fmla="*/ 1274582 h 2370204"/>
                  <a:gd name="connsiteX1882" fmla="*/ 450526 w 2397257"/>
                  <a:gd name="connsiteY1882" fmla="*/ 1294351 h 2370204"/>
                  <a:gd name="connsiteX1883" fmla="*/ 430757 w 2397257"/>
                  <a:gd name="connsiteY1883" fmla="*/ 1274582 h 2370204"/>
                  <a:gd name="connsiteX1884" fmla="*/ 450526 w 2397257"/>
                  <a:gd name="connsiteY1884" fmla="*/ 1254813 h 2370204"/>
                  <a:gd name="connsiteX1885" fmla="*/ 1946211 w 2397257"/>
                  <a:gd name="connsiteY1885" fmla="*/ 1247530 h 2370204"/>
                  <a:gd name="connsiteX1886" fmla="*/ 1969622 w 2397257"/>
                  <a:gd name="connsiteY1886" fmla="*/ 1269900 h 2370204"/>
                  <a:gd name="connsiteX1887" fmla="*/ 1946211 w 2397257"/>
                  <a:gd name="connsiteY1887" fmla="*/ 1292270 h 2370204"/>
                  <a:gd name="connsiteX1888" fmla="*/ 1922800 w 2397257"/>
                  <a:gd name="connsiteY1888" fmla="*/ 1269900 h 2370204"/>
                  <a:gd name="connsiteX1889" fmla="*/ 1946211 w 2397257"/>
                  <a:gd name="connsiteY1889" fmla="*/ 1247530 h 2370204"/>
                  <a:gd name="connsiteX1890" fmla="*/ 1721988 w 2397257"/>
                  <a:gd name="connsiteY1890" fmla="*/ 1247530 h 2370204"/>
                  <a:gd name="connsiteX1891" fmla="*/ 1729272 w 2397257"/>
                  <a:gd name="connsiteY1891" fmla="*/ 1254814 h 2370204"/>
                  <a:gd name="connsiteX1892" fmla="*/ 1721988 w 2397257"/>
                  <a:gd name="connsiteY1892" fmla="*/ 1262098 h 2370204"/>
                  <a:gd name="connsiteX1893" fmla="*/ 1714704 w 2397257"/>
                  <a:gd name="connsiteY1893" fmla="*/ 1254814 h 2370204"/>
                  <a:gd name="connsiteX1894" fmla="*/ 1721988 w 2397257"/>
                  <a:gd name="connsiteY1894" fmla="*/ 1247530 h 2370204"/>
                  <a:gd name="connsiteX1895" fmla="*/ 2320781 w 2397257"/>
                  <a:gd name="connsiteY1895" fmla="*/ 1245449 h 2370204"/>
                  <a:gd name="connsiteX1896" fmla="*/ 2325463 w 2397257"/>
                  <a:gd name="connsiteY1896" fmla="*/ 1251692 h 2370204"/>
                  <a:gd name="connsiteX1897" fmla="*/ 2320781 w 2397257"/>
                  <a:gd name="connsiteY1897" fmla="*/ 1257935 h 2370204"/>
                  <a:gd name="connsiteX1898" fmla="*/ 2316099 w 2397257"/>
                  <a:gd name="connsiteY1898" fmla="*/ 1251692 h 2370204"/>
                  <a:gd name="connsiteX1899" fmla="*/ 2320781 w 2397257"/>
                  <a:gd name="connsiteY1899" fmla="*/ 1245449 h 2370204"/>
                  <a:gd name="connsiteX1900" fmla="*/ 674228 w 2397257"/>
                  <a:gd name="connsiteY1900" fmla="*/ 1245449 h 2370204"/>
                  <a:gd name="connsiteX1901" fmla="*/ 687754 w 2397257"/>
                  <a:gd name="connsiteY1901" fmla="*/ 1258975 h 2370204"/>
                  <a:gd name="connsiteX1902" fmla="*/ 674228 w 2397257"/>
                  <a:gd name="connsiteY1902" fmla="*/ 1272501 h 2370204"/>
                  <a:gd name="connsiteX1903" fmla="*/ 660702 w 2397257"/>
                  <a:gd name="connsiteY1903" fmla="*/ 1258975 h 2370204"/>
                  <a:gd name="connsiteX1904" fmla="*/ 674228 w 2397257"/>
                  <a:gd name="connsiteY1904" fmla="*/ 1245449 h 2370204"/>
                  <a:gd name="connsiteX1905" fmla="*/ 375092 w 2397257"/>
                  <a:gd name="connsiteY1905" fmla="*/ 1242327 h 2370204"/>
                  <a:gd name="connsiteX1906" fmla="*/ 391220 w 2397257"/>
                  <a:gd name="connsiteY1906" fmla="*/ 1258455 h 2370204"/>
                  <a:gd name="connsiteX1907" fmla="*/ 375092 w 2397257"/>
                  <a:gd name="connsiteY1907" fmla="*/ 1274583 h 2370204"/>
                  <a:gd name="connsiteX1908" fmla="*/ 358964 w 2397257"/>
                  <a:gd name="connsiteY1908" fmla="*/ 1258455 h 2370204"/>
                  <a:gd name="connsiteX1909" fmla="*/ 375092 w 2397257"/>
                  <a:gd name="connsiteY1909" fmla="*/ 1242327 h 2370204"/>
                  <a:gd name="connsiteX1910" fmla="*/ 1561 w 2397257"/>
                  <a:gd name="connsiteY1910" fmla="*/ 1242327 h 2370204"/>
                  <a:gd name="connsiteX1911" fmla="*/ 3122 w 2397257"/>
                  <a:gd name="connsiteY1911" fmla="*/ 1243888 h 2370204"/>
                  <a:gd name="connsiteX1912" fmla="*/ 1561 w 2397257"/>
                  <a:gd name="connsiteY1912" fmla="*/ 1245449 h 2370204"/>
                  <a:gd name="connsiteX1913" fmla="*/ 0 w 2397257"/>
                  <a:gd name="connsiteY1913" fmla="*/ 1243888 h 2370204"/>
                  <a:gd name="connsiteX1914" fmla="*/ 1561 w 2397257"/>
                  <a:gd name="connsiteY1914" fmla="*/ 1242327 h 2370204"/>
                  <a:gd name="connsiteX1915" fmla="*/ 2396216 w 2397257"/>
                  <a:gd name="connsiteY1915" fmla="*/ 1232963 h 2370204"/>
                  <a:gd name="connsiteX1916" fmla="*/ 2397257 w 2397257"/>
                  <a:gd name="connsiteY1916" fmla="*/ 1234004 h 2370204"/>
                  <a:gd name="connsiteX1917" fmla="*/ 2396216 w 2397257"/>
                  <a:gd name="connsiteY1917" fmla="*/ 1235045 h 2370204"/>
                  <a:gd name="connsiteX1918" fmla="*/ 2395175 w 2397257"/>
                  <a:gd name="connsiteY1918" fmla="*/ 1234004 h 2370204"/>
                  <a:gd name="connsiteX1919" fmla="*/ 2396216 w 2397257"/>
                  <a:gd name="connsiteY1919" fmla="*/ 1232963 h 2370204"/>
                  <a:gd name="connsiteX1920" fmla="*/ 2021645 w 2397257"/>
                  <a:gd name="connsiteY1920" fmla="*/ 1232963 h 2370204"/>
                  <a:gd name="connsiteX1921" fmla="*/ 2041414 w 2397257"/>
                  <a:gd name="connsiteY1921" fmla="*/ 1253773 h 2370204"/>
                  <a:gd name="connsiteX1922" fmla="*/ 2021645 w 2397257"/>
                  <a:gd name="connsiteY1922" fmla="*/ 1274583 h 2370204"/>
                  <a:gd name="connsiteX1923" fmla="*/ 2001876 w 2397257"/>
                  <a:gd name="connsiteY1923" fmla="*/ 1253773 h 2370204"/>
                  <a:gd name="connsiteX1924" fmla="*/ 2021645 w 2397257"/>
                  <a:gd name="connsiteY1924" fmla="*/ 1232963 h 2370204"/>
                  <a:gd name="connsiteX1925" fmla="*/ 299658 w 2397257"/>
                  <a:gd name="connsiteY1925" fmla="*/ 1229842 h 2370204"/>
                  <a:gd name="connsiteX1926" fmla="*/ 312144 w 2397257"/>
                  <a:gd name="connsiteY1926" fmla="*/ 1242328 h 2370204"/>
                  <a:gd name="connsiteX1927" fmla="*/ 299658 w 2397257"/>
                  <a:gd name="connsiteY1927" fmla="*/ 1254814 h 2370204"/>
                  <a:gd name="connsiteX1928" fmla="*/ 287172 w 2397257"/>
                  <a:gd name="connsiteY1928" fmla="*/ 1242328 h 2370204"/>
                  <a:gd name="connsiteX1929" fmla="*/ 299658 w 2397257"/>
                  <a:gd name="connsiteY1929" fmla="*/ 1229842 h 2370204"/>
                  <a:gd name="connsiteX1930" fmla="*/ 825618 w 2397257"/>
                  <a:gd name="connsiteY1930" fmla="*/ 1222558 h 2370204"/>
                  <a:gd name="connsiteX1931" fmla="*/ 827179 w 2397257"/>
                  <a:gd name="connsiteY1931" fmla="*/ 1224119 h 2370204"/>
                  <a:gd name="connsiteX1932" fmla="*/ 825618 w 2397257"/>
                  <a:gd name="connsiteY1932" fmla="*/ 1225680 h 2370204"/>
                  <a:gd name="connsiteX1933" fmla="*/ 824057 w 2397257"/>
                  <a:gd name="connsiteY1933" fmla="*/ 1224119 h 2370204"/>
                  <a:gd name="connsiteX1934" fmla="*/ 825618 w 2397257"/>
                  <a:gd name="connsiteY1934" fmla="*/ 1222558 h 2370204"/>
                  <a:gd name="connsiteX1935" fmla="*/ 599314 w 2397257"/>
                  <a:gd name="connsiteY1935" fmla="*/ 1222558 h 2370204"/>
                  <a:gd name="connsiteX1936" fmla="*/ 619083 w 2397257"/>
                  <a:gd name="connsiteY1936" fmla="*/ 1241287 h 2370204"/>
                  <a:gd name="connsiteX1937" fmla="*/ 599314 w 2397257"/>
                  <a:gd name="connsiteY1937" fmla="*/ 1260016 h 2370204"/>
                  <a:gd name="connsiteX1938" fmla="*/ 579545 w 2397257"/>
                  <a:gd name="connsiteY1938" fmla="*/ 1241287 h 2370204"/>
                  <a:gd name="connsiteX1939" fmla="*/ 599314 w 2397257"/>
                  <a:gd name="connsiteY1939" fmla="*/ 1222558 h 2370204"/>
                  <a:gd name="connsiteX1940" fmla="*/ 1797422 w 2397257"/>
                  <a:gd name="connsiteY1940" fmla="*/ 1220477 h 2370204"/>
                  <a:gd name="connsiteX1941" fmla="*/ 1813550 w 2397257"/>
                  <a:gd name="connsiteY1941" fmla="*/ 1236605 h 2370204"/>
                  <a:gd name="connsiteX1942" fmla="*/ 1797422 w 2397257"/>
                  <a:gd name="connsiteY1942" fmla="*/ 1252733 h 2370204"/>
                  <a:gd name="connsiteX1943" fmla="*/ 1781294 w 2397257"/>
                  <a:gd name="connsiteY1943" fmla="*/ 1236605 h 2370204"/>
                  <a:gd name="connsiteX1944" fmla="*/ 1797422 w 2397257"/>
                  <a:gd name="connsiteY1944" fmla="*/ 1220477 h 2370204"/>
                  <a:gd name="connsiteX1945" fmla="*/ 2095519 w 2397257"/>
                  <a:gd name="connsiteY1945" fmla="*/ 1215276 h 2370204"/>
                  <a:gd name="connsiteX1946" fmla="*/ 2115288 w 2397257"/>
                  <a:gd name="connsiteY1946" fmla="*/ 1235045 h 2370204"/>
                  <a:gd name="connsiteX1947" fmla="*/ 2095519 w 2397257"/>
                  <a:gd name="connsiteY1947" fmla="*/ 1254814 h 2370204"/>
                  <a:gd name="connsiteX1948" fmla="*/ 2075750 w 2397257"/>
                  <a:gd name="connsiteY1948" fmla="*/ 1235045 h 2370204"/>
                  <a:gd name="connsiteX1949" fmla="*/ 2095519 w 2397257"/>
                  <a:gd name="connsiteY1949" fmla="*/ 1215276 h 2370204"/>
                  <a:gd name="connsiteX1950" fmla="*/ 225264 w 2397257"/>
                  <a:gd name="connsiteY1950" fmla="*/ 1215276 h 2370204"/>
                  <a:gd name="connsiteX1951" fmla="*/ 235149 w 2397257"/>
                  <a:gd name="connsiteY1951" fmla="*/ 1225161 h 2370204"/>
                  <a:gd name="connsiteX1952" fmla="*/ 225264 w 2397257"/>
                  <a:gd name="connsiteY1952" fmla="*/ 1235046 h 2370204"/>
                  <a:gd name="connsiteX1953" fmla="*/ 215379 w 2397257"/>
                  <a:gd name="connsiteY1953" fmla="*/ 1225161 h 2370204"/>
                  <a:gd name="connsiteX1954" fmla="*/ 225264 w 2397257"/>
                  <a:gd name="connsiteY1954" fmla="*/ 1215276 h 2370204"/>
                  <a:gd name="connsiteX1955" fmla="*/ 149829 w 2397257"/>
                  <a:gd name="connsiteY1955" fmla="*/ 1202790 h 2370204"/>
                  <a:gd name="connsiteX1956" fmla="*/ 156072 w 2397257"/>
                  <a:gd name="connsiteY1956" fmla="*/ 1209033 h 2370204"/>
                  <a:gd name="connsiteX1957" fmla="*/ 149829 w 2397257"/>
                  <a:gd name="connsiteY1957" fmla="*/ 1215276 h 2370204"/>
                  <a:gd name="connsiteX1958" fmla="*/ 143586 w 2397257"/>
                  <a:gd name="connsiteY1958" fmla="*/ 1209033 h 2370204"/>
                  <a:gd name="connsiteX1959" fmla="*/ 149829 w 2397257"/>
                  <a:gd name="connsiteY1959" fmla="*/ 1202790 h 2370204"/>
                  <a:gd name="connsiteX1960" fmla="*/ 1647073 w 2397257"/>
                  <a:gd name="connsiteY1960" fmla="*/ 1202789 h 2370204"/>
                  <a:gd name="connsiteX1961" fmla="*/ 1648114 w 2397257"/>
                  <a:gd name="connsiteY1961" fmla="*/ 1204350 h 2370204"/>
                  <a:gd name="connsiteX1962" fmla="*/ 1647073 w 2397257"/>
                  <a:gd name="connsiteY1962" fmla="*/ 1205911 h 2370204"/>
                  <a:gd name="connsiteX1963" fmla="*/ 1646032 w 2397257"/>
                  <a:gd name="connsiteY1963" fmla="*/ 1204350 h 2370204"/>
                  <a:gd name="connsiteX1964" fmla="*/ 1647073 w 2397257"/>
                  <a:gd name="connsiteY1964" fmla="*/ 1202789 h 2370204"/>
                  <a:gd name="connsiteX1965" fmla="*/ 524920 w 2397257"/>
                  <a:gd name="connsiteY1965" fmla="*/ 1202789 h 2370204"/>
                  <a:gd name="connsiteX1966" fmla="*/ 547290 w 2397257"/>
                  <a:gd name="connsiteY1966" fmla="*/ 1224119 h 2370204"/>
                  <a:gd name="connsiteX1967" fmla="*/ 524920 w 2397257"/>
                  <a:gd name="connsiteY1967" fmla="*/ 1245449 h 2370204"/>
                  <a:gd name="connsiteX1968" fmla="*/ 502550 w 2397257"/>
                  <a:gd name="connsiteY1968" fmla="*/ 1224119 h 2370204"/>
                  <a:gd name="connsiteX1969" fmla="*/ 524920 w 2397257"/>
                  <a:gd name="connsiteY1969" fmla="*/ 1202789 h 2370204"/>
                  <a:gd name="connsiteX1970" fmla="*/ 2171474 w 2397257"/>
                  <a:gd name="connsiteY1970" fmla="*/ 1200709 h 2370204"/>
                  <a:gd name="connsiteX1971" fmla="*/ 2190203 w 2397257"/>
                  <a:gd name="connsiteY1971" fmla="*/ 1218918 h 2370204"/>
                  <a:gd name="connsiteX1972" fmla="*/ 2171474 w 2397257"/>
                  <a:gd name="connsiteY1972" fmla="*/ 1237127 h 2370204"/>
                  <a:gd name="connsiteX1973" fmla="*/ 2152745 w 2397257"/>
                  <a:gd name="connsiteY1973" fmla="*/ 1218918 h 2370204"/>
                  <a:gd name="connsiteX1974" fmla="*/ 2171474 w 2397257"/>
                  <a:gd name="connsiteY1974" fmla="*/ 1200709 h 2370204"/>
                  <a:gd name="connsiteX1975" fmla="*/ 750184 w 2397257"/>
                  <a:gd name="connsiteY1975" fmla="*/ 1200708 h 2370204"/>
                  <a:gd name="connsiteX1976" fmla="*/ 755387 w 2397257"/>
                  <a:gd name="connsiteY1976" fmla="*/ 1206951 h 2370204"/>
                  <a:gd name="connsiteX1977" fmla="*/ 750184 w 2397257"/>
                  <a:gd name="connsiteY1977" fmla="*/ 1213194 h 2370204"/>
                  <a:gd name="connsiteX1978" fmla="*/ 744981 w 2397257"/>
                  <a:gd name="connsiteY1978" fmla="*/ 1206951 h 2370204"/>
                  <a:gd name="connsiteX1979" fmla="*/ 750184 w 2397257"/>
                  <a:gd name="connsiteY1979" fmla="*/ 1200708 h 2370204"/>
                  <a:gd name="connsiteX1980" fmla="*/ 1872337 w 2397257"/>
                  <a:gd name="connsiteY1980" fmla="*/ 1197587 h 2370204"/>
                  <a:gd name="connsiteX1981" fmla="*/ 1895748 w 2397257"/>
                  <a:gd name="connsiteY1981" fmla="*/ 1219957 h 2370204"/>
                  <a:gd name="connsiteX1982" fmla="*/ 1872337 w 2397257"/>
                  <a:gd name="connsiteY1982" fmla="*/ 1242327 h 2370204"/>
                  <a:gd name="connsiteX1983" fmla="*/ 1848926 w 2397257"/>
                  <a:gd name="connsiteY1983" fmla="*/ 1219957 h 2370204"/>
                  <a:gd name="connsiteX1984" fmla="*/ 1872337 w 2397257"/>
                  <a:gd name="connsiteY1984" fmla="*/ 1197587 h 2370204"/>
                  <a:gd name="connsiteX1985" fmla="*/ 2245346 w 2397257"/>
                  <a:gd name="connsiteY1985" fmla="*/ 1188223 h 2370204"/>
                  <a:gd name="connsiteX1986" fmla="*/ 2258872 w 2397257"/>
                  <a:gd name="connsiteY1986" fmla="*/ 1201749 h 2370204"/>
                  <a:gd name="connsiteX1987" fmla="*/ 2245346 w 2397257"/>
                  <a:gd name="connsiteY1987" fmla="*/ 1215275 h 2370204"/>
                  <a:gd name="connsiteX1988" fmla="*/ 2231820 w 2397257"/>
                  <a:gd name="connsiteY1988" fmla="*/ 1201749 h 2370204"/>
                  <a:gd name="connsiteX1989" fmla="*/ 2245346 w 2397257"/>
                  <a:gd name="connsiteY1989" fmla="*/ 1188223 h 2370204"/>
                  <a:gd name="connsiteX1990" fmla="*/ 450526 w 2397257"/>
                  <a:gd name="connsiteY1990" fmla="*/ 1188223 h 2370204"/>
                  <a:gd name="connsiteX1991" fmla="*/ 470295 w 2397257"/>
                  <a:gd name="connsiteY1991" fmla="*/ 1207992 h 2370204"/>
                  <a:gd name="connsiteX1992" fmla="*/ 450526 w 2397257"/>
                  <a:gd name="connsiteY1992" fmla="*/ 1227761 h 2370204"/>
                  <a:gd name="connsiteX1993" fmla="*/ 430757 w 2397257"/>
                  <a:gd name="connsiteY1993" fmla="*/ 1207992 h 2370204"/>
                  <a:gd name="connsiteX1994" fmla="*/ 450526 w 2397257"/>
                  <a:gd name="connsiteY1994" fmla="*/ 1188223 h 2370204"/>
                  <a:gd name="connsiteX1995" fmla="*/ 75955 w 2397257"/>
                  <a:gd name="connsiteY1995" fmla="*/ 1188223 h 2370204"/>
                  <a:gd name="connsiteX1996" fmla="*/ 80117 w 2397257"/>
                  <a:gd name="connsiteY1996" fmla="*/ 1191865 h 2370204"/>
                  <a:gd name="connsiteX1997" fmla="*/ 75955 w 2397257"/>
                  <a:gd name="connsiteY1997" fmla="*/ 1195507 h 2370204"/>
                  <a:gd name="connsiteX1998" fmla="*/ 71793 w 2397257"/>
                  <a:gd name="connsiteY1998" fmla="*/ 1191865 h 2370204"/>
                  <a:gd name="connsiteX1999" fmla="*/ 75955 w 2397257"/>
                  <a:gd name="connsiteY1999" fmla="*/ 1188223 h 2370204"/>
                  <a:gd name="connsiteX2000" fmla="*/ 1719907 w 2397257"/>
                  <a:gd name="connsiteY2000" fmla="*/ 1180939 h 2370204"/>
                  <a:gd name="connsiteX2001" fmla="*/ 1727191 w 2397257"/>
                  <a:gd name="connsiteY2001" fmla="*/ 1187182 h 2370204"/>
                  <a:gd name="connsiteX2002" fmla="*/ 1719907 w 2397257"/>
                  <a:gd name="connsiteY2002" fmla="*/ 1193425 h 2370204"/>
                  <a:gd name="connsiteX2003" fmla="*/ 1712623 w 2397257"/>
                  <a:gd name="connsiteY2003" fmla="*/ 1187182 h 2370204"/>
                  <a:gd name="connsiteX2004" fmla="*/ 1719907 w 2397257"/>
                  <a:gd name="connsiteY2004" fmla="*/ 1180939 h 2370204"/>
                  <a:gd name="connsiteX2005" fmla="*/ 2319741 w 2397257"/>
                  <a:gd name="connsiteY2005" fmla="*/ 1177818 h 2370204"/>
                  <a:gd name="connsiteX2006" fmla="*/ 2325464 w 2397257"/>
                  <a:gd name="connsiteY2006" fmla="*/ 1184061 h 2370204"/>
                  <a:gd name="connsiteX2007" fmla="*/ 2319741 w 2397257"/>
                  <a:gd name="connsiteY2007" fmla="*/ 1190304 h 2370204"/>
                  <a:gd name="connsiteX2008" fmla="*/ 2314018 w 2397257"/>
                  <a:gd name="connsiteY2008" fmla="*/ 1184061 h 2370204"/>
                  <a:gd name="connsiteX2009" fmla="*/ 2319741 w 2397257"/>
                  <a:gd name="connsiteY2009" fmla="*/ 1177818 h 2370204"/>
                  <a:gd name="connsiteX2010" fmla="*/ 1946211 w 2397257"/>
                  <a:gd name="connsiteY2010" fmla="*/ 1177818 h 2370204"/>
                  <a:gd name="connsiteX2011" fmla="*/ 1969622 w 2397257"/>
                  <a:gd name="connsiteY2011" fmla="*/ 1202790 h 2370204"/>
                  <a:gd name="connsiteX2012" fmla="*/ 1946211 w 2397257"/>
                  <a:gd name="connsiteY2012" fmla="*/ 1227762 h 2370204"/>
                  <a:gd name="connsiteX2013" fmla="*/ 1922800 w 2397257"/>
                  <a:gd name="connsiteY2013" fmla="*/ 1202790 h 2370204"/>
                  <a:gd name="connsiteX2014" fmla="*/ 1946211 w 2397257"/>
                  <a:gd name="connsiteY2014" fmla="*/ 1177818 h 2370204"/>
                  <a:gd name="connsiteX2015" fmla="*/ 677350 w 2397257"/>
                  <a:gd name="connsiteY2015" fmla="*/ 1177818 h 2370204"/>
                  <a:gd name="connsiteX2016" fmla="*/ 690876 w 2397257"/>
                  <a:gd name="connsiteY2016" fmla="*/ 1190304 h 2370204"/>
                  <a:gd name="connsiteX2017" fmla="*/ 677350 w 2397257"/>
                  <a:gd name="connsiteY2017" fmla="*/ 1202790 h 2370204"/>
                  <a:gd name="connsiteX2018" fmla="*/ 663824 w 2397257"/>
                  <a:gd name="connsiteY2018" fmla="*/ 1190304 h 2370204"/>
                  <a:gd name="connsiteX2019" fmla="*/ 677350 w 2397257"/>
                  <a:gd name="connsiteY2019" fmla="*/ 1177818 h 2370204"/>
                  <a:gd name="connsiteX2020" fmla="*/ 376652 w 2397257"/>
                  <a:gd name="connsiteY2020" fmla="*/ 1175737 h 2370204"/>
                  <a:gd name="connsiteX2021" fmla="*/ 394340 w 2397257"/>
                  <a:gd name="connsiteY2021" fmla="*/ 1191865 h 2370204"/>
                  <a:gd name="connsiteX2022" fmla="*/ 376652 w 2397257"/>
                  <a:gd name="connsiteY2022" fmla="*/ 1207993 h 2370204"/>
                  <a:gd name="connsiteX2023" fmla="*/ 358964 w 2397257"/>
                  <a:gd name="connsiteY2023" fmla="*/ 1191865 h 2370204"/>
                  <a:gd name="connsiteX2024" fmla="*/ 376652 w 2397257"/>
                  <a:gd name="connsiteY2024" fmla="*/ 1175737 h 2370204"/>
                  <a:gd name="connsiteX2025" fmla="*/ 1561 w 2397257"/>
                  <a:gd name="connsiteY2025" fmla="*/ 1175737 h 2370204"/>
                  <a:gd name="connsiteX2026" fmla="*/ 3122 w 2397257"/>
                  <a:gd name="connsiteY2026" fmla="*/ 1176778 h 2370204"/>
                  <a:gd name="connsiteX2027" fmla="*/ 1561 w 2397257"/>
                  <a:gd name="connsiteY2027" fmla="*/ 1177819 h 2370204"/>
                  <a:gd name="connsiteX2028" fmla="*/ 0 w 2397257"/>
                  <a:gd name="connsiteY2028" fmla="*/ 1176778 h 2370204"/>
                  <a:gd name="connsiteX2029" fmla="*/ 1561 w 2397257"/>
                  <a:gd name="connsiteY2029" fmla="*/ 1175737 h 2370204"/>
                  <a:gd name="connsiteX2030" fmla="*/ 2394135 w 2397257"/>
                  <a:gd name="connsiteY2030" fmla="*/ 1166373 h 2370204"/>
                  <a:gd name="connsiteX2031" fmla="*/ 2395176 w 2397257"/>
                  <a:gd name="connsiteY2031" fmla="*/ 1167414 h 2370204"/>
                  <a:gd name="connsiteX2032" fmla="*/ 2394135 w 2397257"/>
                  <a:gd name="connsiteY2032" fmla="*/ 1168455 h 2370204"/>
                  <a:gd name="connsiteX2033" fmla="*/ 2393094 w 2397257"/>
                  <a:gd name="connsiteY2033" fmla="*/ 1167414 h 2370204"/>
                  <a:gd name="connsiteX2034" fmla="*/ 2394135 w 2397257"/>
                  <a:gd name="connsiteY2034" fmla="*/ 1166373 h 2370204"/>
                  <a:gd name="connsiteX2035" fmla="*/ 2020605 w 2397257"/>
                  <a:gd name="connsiteY2035" fmla="*/ 1166373 h 2370204"/>
                  <a:gd name="connsiteX2036" fmla="*/ 2041415 w 2397257"/>
                  <a:gd name="connsiteY2036" fmla="*/ 1187183 h 2370204"/>
                  <a:gd name="connsiteX2037" fmla="*/ 2020605 w 2397257"/>
                  <a:gd name="connsiteY2037" fmla="*/ 1207993 h 2370204"/>
                  <a:gd name="connsiteX2038" fmla="*/ 1999795 w 2397257"/>
                  <a:gd name="connsiteY2038" fmla="*/ 1187183 h 2370204"/>
                  <a:gd name="connsiteX2039" fmla="*/ 2020605 w 2397257"/>
                  <a:gd name="connsiteY2039" fmla="*/ 1166373 h 2370204"/>
                  <a:gd name="connsiteX2040" fmla="*/ 302259 w 2397257"/>
                  <a:gd name="connsiteY2040" fmla="*/ 1163252 h 2370204"/>
                  <a:gd name="connsiteX2041" fmla="*/ 314225 w 2397257"/>
                  <a:gd name="connsiteY2041" fmla="*/ 1175738 h 2370204"/>
                  <a:gd name="connsiteX2042" fmla="*/ 302259 w 2397257"/>
                  <a:gd name="connsiteY2042" fmla="*/ 1188224 h 2370204"/>
                  <a:gd name="connsiteX2043" fmla="*/ 290293 w 2397257"/>
                  <a:gd name="connsiteY2043" fmla="*/ 1175738 h 2370204"/>
                  <a:gd name="connsiteX2044" fmla="*/ 302259 w 2397257"/>
                  <a:gd name="connsiteY2044" fmla="*/ 1163252 h 2370204"/>
                  <a:gd name="connsiteX2045" fmla="*/ 832901 w 2397257"/>
                  <a:gd name="connsiteY2045" fmla="*/ 1155968 h 2370204"/>
                  <a:gd name="connsiteX2046" fmla="*/ 834462 w 2397257"/>
                  <a:gd name="connsiteY2046" fmla="*/ 1157009 h 2370204"/>
                  <a:gd name="connsiteX2047" fmla="*/ 832901 w 2397257"/>
                  <a:gd name="connsiteY2047" fmla="*/ 1158050 h 2370204"/>
                  <a:gd name="connsiteX2048" fmla="*/ 831340 w 2397257"/>
                  <a:gd name="connsiteY2048" fmla="*/ 1157009 h 2370204"/>
                  <a:gd name="connsiteX2049" fmla="*/ 832901 w 2397257"/>
                  <a:gd name="connsiteY2049" fmla="*/ 1155968 h 2370204"/>
                  <a:gd name="connsiteX2050" fmla="*/ 602956 w 2397257"/>
                  <a:gd name="connsiteY2050" fmla="*/ 1155968 h 2370204"/>
                  <a:gd name="connsiteX2051" fmla="*/ 621165 w 2397257"/>
                  <a:gd name="connsiteY2051" fmla="*/ 1174697 h 2370204"/>
                  <a:gd name="connsiteX2052" fmla="*/ 602956 w 2397257"/>
                  <a:gd name="connsiteY2052" fmla="*/ 1193426 h 2370204"/>
                  <a:gd name="connsiteX2053" fmla="*/ 584747 w 2397257"/>
                  <a:gd name="connsiteY2053" fmla="*/ 1174697 h 2370204"/>
                  <a:gd name="connsiteX2054" fmla="*/ 602956 w 2397257"/>
                  <a:gd name="connsiteY2054" fmla="*/ 1155968 h 2370204"/>
                  <a:gd name="connsiteX2055" fmla="*/ 1794300 w 2397257"/>
                  <a:gd name="connsiteY2055" fmla="*/ 1153887 h 2370204"/>
                  <a:gd name="connsiteX2056" fmla="*/ 1811468 w 2397257"/>
                  <a:gd name="connsiteY2056" fmla="*/ 1170015 h 2370204"/>
                  <a:gd name="connsiteX2057" fmla="*/ 1794300 w 2397257"/>
                  <a:gd name="connsiteY2057" fmla="*/ 1186143 h 2370204"/>
                  <a:gd name="connsiteX2058" fmla="*/ 1777132 w 2397257"/>
                  <a:gd name="connsiteY2058" fmla="*/ 1170015 h 2370204"/>
                  <a:gd name="connsiteX2059" fmla="*/ 1794300 w 2397257"/>
                  <a:gd name="connsiteY2059" fmla="*/ 1153887 h 2370204"/>
                  <a:gd name="connsiteX2060" fmla="*/ 1564355 w 2397257"/>
                  <a:gd name="connsiteY2060" fmla="*/ 1153887 h 2370204"/>
                  <a:gd name="connsiteX2061" fmla="*/ 1564875 w 2397257"/>
                  <a:gd name="connsiteY2061" fmla="*/ 1154407 h 2370204"/>
                  <a:gd name="connsiteX2062" fmla="*/ 1564355 w 2397257"/>
                  <a:gd name="connsiteY2062" fmla="*/ 1154927 h 2370204"/>
                  <a:gd name="connsiteX2063" fmla="*/ 1563835 w 2397257"/>
                  <a:gd name="connsiteY2063" fmla="*/ 1154407 h 2370204"/>
                  <a:gd name="connsiteX2064" fmla="*/ 1564355 w 2397257"/>
                  <a:gd name="connsiteY2064" fmla="*/ 1153887 h 2370204"/>
                  <a:gd name="connsiteX2065" fmla="*/ 2093438 w 2397257"/>
                  <a:gd name="connsiteY2065" fmla="*/ 1148685 h 2370204"/>
                  <a:gd name="connsiteX2066" fmla="*/ 2113207 w 2397257"/>
                  <a:gd name="connsiteY2066" fmla="*/ 1168454 h 2370204"/>
                  <a:gd name="connsiteX2067" fmla="*/ 2093438 w 2397257"/>
                  <a:gd name="connsiteY2067" fmla="*/ 1188223 h 2370204"/>
                  <a:gd name="connsiteX2068" fmla="*/ 2073669 w 2397257"/>
                  <a:gd name="connsiteY2068" fmla="*/ 1168454 h 2370204"/>
                  <a:gd name="connsiteX2069" fmla="*/ 2093438 w 2397257"/>
                  <a:gd name="connsiteY2069" fmla="*/ 1148685 h 2370204"/>
                  <a:gd name="connsiteX2070" fmla="*/ 228385 w 2397257"/>
                  <a:gd name="connsiteY2070" fmla="*/ 1148685 h 2370204"/>
                  <a:gd name="connsiteX2071" fmla="*/ 238270 w 2397257"/>
                  <a:gd name="connsiteY2071" fmla="*/ 1158570 h 2370204"/>
                  <a:gd name="connsiteX2072" fmla="*/ 228385 w 2397257"/>
                  <a:gd name="connsiteY2072" fmla="*/ 1168455 h 2370204"/>
                  <a:gd name="connsiteX2073" fmla="*/ 218500 w 2397257"/>
                  <a:gd name="connsiteY2073" fmla="*/ 1158570 h 2370204"/>
                  <a:gd name="connsiteX2074" fmla="*/ 228385 w 2397257"/>
                  <a:gd name="connsiteY2074" fmla="*/ 1148685 h 2370204"/>
                  <a:gd name="connsiteX2075" fmla="*/ 1635628 w 2397257"/>
                  <a:gd name="connsiteY2075" fmla="*/ 1136199 h 2370204"/>
                  <a:gd name="connsiteX2076" fmla="*/ 1637709 w 2397257"/>
                  <a:gd name="connsiteY2076" fmla="*/ 1137240 h 2370204"/>
                  <a:gd name="connsiteX2077" fmla="*/ 1635628 w 2397257"/>
                  <a:gd name="connsiteY2077" fmla="*/ 1138281 h 2370204"/>
                  <a:gd name="connsiteX2078" fmla="*/ 1633547 w 2397257"/>
                  <a:gd name="connsiteY2078" fmla="*/ 1137240 h 2370204"/>
                  <a:gd name="connsiteX2079" fmla="*/ 1635628 w 2397257"/>
                  <a:gd name="connsiteY2079" fmla="*/ 1136199 h 2370204"/>
                  <a:gd name="connsiteX2080" fmla="*/ 760067 w 2397257"/>
                  <a:gd name="connsiteY2080" fmla="*/ 1136199 h 2370204"/>
                  <a:gd name="connsiteX2081" fmla="*/ 764749 w 2397257"/>
                  <a:gd name="connsiteY2081" fmla="*/ 1140881 h 2370204"/>
                  <a:gd name="connsiteX2082" fmla="*/ 760067 w 2397257"/>
                  <a:gd name="connsiteY2082" fmla="*/ 1145563 h 2370204"/>
                  <a:gd name="connsiteX2083" fmla="*/ 755385 w 2397257"/>
                  <a:gd name="connsiteY2083" fmla="*/ 1140881 h 2370204"/>
                  <a:gd name="connsiteX2084" fmla="*/ 760067 w 2397257"/>
                  <a:gd name="connsiteY2084" fmla="*/ 1136199 h 2370204"/>
                  <a:gd name="connsiteX2085" fmla="*/ 530122 w 2397257"/>
                  <a:gd name="connsiteY2085" fmla="*/ 1136199 h 2370204"/>
                  <a:gd name="connsiteX2086" fmla="*/ 552492 w 2397257"/>
                  <a:gd name="connsiteY2086" fmla="*/ 1157009 h 2370204"/>
                  <a:gd name="connsiteX2087" fmla="*/ 530122 w 2397257"/>
                  <a:gd name="connsiteY2087" fmla="*/ 1177819 h 2370204"/>
                  <a:gd name="connsiteX2088" fmla="*/ 507752 w 2397257"/>
                  <a:gd name="connsiteY2088" fmla="*/ 1157009 h 2370204"/>
                  <a:gd name="connsiteX2089" fmla="*/ 530122 w 2397257"/>
                  <a:gd name="connsiteY2089" fmla="*/ 1136199 h 2370204"/>
                  <a:gd name="connsiteX2090" fmla="*/ 155031 w 2397257"/>
                  <a:gd name="connsiteY2090" fmla="*/ 1136199 h 2370204"/>
                  <a:gd name="connsiteX2091" fmla="*/ 161274 w 2397257"/>
                  <a:gd name="connsiteY2091" fmla="*/ 1142442 h 2370204"/>
                  <a:gd name="connsiteX2092" fmla="*/ 155031 w 2397257"/>
                  <a:gd name="connsiteY2092" fmla="*/ 1148685 h 2370204"/>
                  <a:gd name="connsiteX2093" fmla="*/ 148788 w 2397257"/>
                  <a:gd name="connsiteY2093" fmla="*/ 1142442 h 2370204"/>
                  <a:gd name="connsiteX2094" fmla="*/ 155031 w 2397257"/>
                  <a:gd name="connsiteY2094" fmla="*/ 1136199 h 2370204"/>
                  <a:gd name="connsiteX2095" fmla="*/ 2167311 w 2397257"/>
                  <a:gd name="connsiteY2095" fmla="*/ 1134119 h 2370204"/>
                  <a:gd name="connsiteX2096" fmla="*/ 2187080 w 2397257"/>
                  <a:gd name="connsiteY2096" fmla="*/ 1152328 h 2370204"/>
                  <a:gd name="connsiteX2097" fmla="*/ 2167311 w 2397257"/>
                  <a:gd name="connsiteY2097" fmla="*/ 1170537 h 2370204"/>
                  <a:gd name="connsiteX2098" fmla="*/ 2147542 w 2397257"/>
                  <a:gd name="connsiteY2098" fmla="*/ 1152328 h 2370204"/>
                  <a:gd name="connsiteX2099" fmla="*/ 2167311 w 2397257"/>
                  <a:gd name="connsiteY2099" fmla="*/ 1134119 h 2370204"/>
                  <a:gd name="connsiteX2100" fmla="*/ 1867135 w 2397257"/>
                  <a:gd name="connsiteY2100" fmla="*/ 1128916 h 2370204"/>
                  <a:gd name="connsiteX2101" fmla="*/ 1890546 w 2397257"/>
                  <a:gd name="connsiteY2101" fmla="*/ 1152327 h 2370204"/>
                  <a:gd name="connsiteX2102" fmla="*/ 1867135 w 2397257"/>
                  <a:gd name="connsiteY2102" fmla="*/ 1175738 h 2370204"/>
                  <a:gd name="connsiteX2103" fmla="*/ 1843724 w 2397257"/>
                  <a:gd name="connsiteY2103" fmla="*/ 1152327 h 2370204"/>
                  <a:gd name="connsiteX2104" fmla="*/ 1867135 w 2397257"/>
                  <a:gd name="connsiteY2104" fmla="*/ 1128916 h 2370204"/>
                  <a:gd name="connsiteX2105" fmla="*/ 2240665 w 2397257"/>
                  <a:gd name="connsiteY2105" fmla="*/ 1121632 h 2370204"/>
                  <a:gd name="connsiteX2106" fmla="*/ 2254712 w 2397257"/>
                  <a:gd name="connsiteY2106" fmla="*/ 1135158 h 2370204"/>
                  <a:gd name="connsiteX2107" fmla="*/ 2240665 w 2397257"/>
                  <a:gd name="connsiteY2107" fmla="*/ 1148684 h 2370204"/>
                  <a:gd name="connsiteX2108" fmla="*/ 2226618 w 2397257"/>
                  <a:gd name="connsiteY2108" fmla="*/ 1135158 h 2370204"/>
                  <a:gd name="connsiteX2109" fmla="*/ 2240665 w 2397257"/>
                  <a:gd name="connsiteY2109" fmla="*/ 1121632 h 2370204"/>
                  <a:gd name="connsiteX2110" fmla="*/ 455728 w 2397257"/>
                  <a:gd name="connsiteY2110" fmla="*/ 1121632 h 2370204"/>
                  <a:gd name="connsiteX2111" fmla="*/ 475497 w 2397257"/>
                  <a:gd name="connsiteY2111" fmla="*/ 1141401 h 2370204"/>
                  <a:gd name="connsiteX2112" fmla="*/ 455728 w 2397257"/>
                  <a:gd name="connsiteY2112" fmla="*/ 1161170 h 2370204"/>
                  <a:gd name="connsiteX2113" fmla="*/ 435959 w 2397257"/>
                  <a:gd name="connsiteY2113" fmla="*/ 1141401 h 2370204"/>
                  <a:gd name="connsiteX2114" fmla="*/ 455728 w 2397257"/>
                  <a:gd name="connsiteY2114" fmla="*/ 1121632 h 2370204"/>
                  <a:gd name="connsiteX2115" fmla="*/ 80637 w 2397257"/>
                  <a:gd name="connsiteY2115" fmla="*/ 1121632 h 2370204"/>
                  <a:gd name="connsiteX2116" fmla="*/ 84279 w 2397257"/>
                  <a:gd name="connsiteY2116" fmla="*/ 1125274 h 2370204"/>
                  <a:gd name="connsiteX2117" fmla="*/ 80637 w 2397257"/>
                  <a:gd name="connsiteY2117" fmla="*/ 1128916 h 2370204"/>
                  <a:gd name="connsiteX2118" fmla="*/ 76995 w 2397257"/>
                  <a:gd name="connsiteY2118" fmla="*/ 1125274 h 2370204"/>
                  <a:gd name="connsiteX2119" fmla="*/ 80637 w 2397257"/>
                  <a:gd name="connsiteY2119" fmla="*/ 1121632 h 2370204"/>
                  <a:gd name="connsiteX2120" fmla="*/ 1708981 w 2397257"/>
                  <a:gd name="connsiteY2120" fmla="*/ 1114349 h 2370204"/>
                  <a:gd name="connsiteX2121" fmla="*/ 1717825 w 2397257"/>
                  <a:gd name="connsiteY2121" fmla="*/ 1121633 h 2370204"/>
                  <a:gd name="connsiteX2122" fmla="*/ 1708981 w 2397257"/>
                  <a:gd name="connsiteY2122" fmla="*/ 1128917 h 2370204"/>
                  <a:gd name="connsiteX2123" fmla="*/ 1700137 w 2397257"/>
                  <a:gd name="connsiteY2123" fmla="*/ 1121633 h 2370204"/>
                  <a:gd name="connsiteX2124" fmla="*/ 1708981 w 2397257"/>
                  <a:gd name="connsiteY2124" fmla="*/ 1114349 h 2370204"/>
                  <a:gd name="connsiteX2125" fmla="*/ 2315058 w 2397257"/>
                  <a:gd name="connsiteY2125" fmla="*/ 1111228 h 2370204"/>
                  <a:gd name="connsiteX2126" fmla="*/ 2321301 w 2397257"/>
                  <a:gd name="connsiteY2126" fmla="*/ 1117471 h 2370204"/>
                  <a:gd name="connsiteX2127" fmla="*/ 2315058 w 2397257"/>
                  <a:gd name="connsiteY2127" fmla="*/ 1123714 h 2370204"/>
                  <a:gd name="connsiteX2128" fmla="*/ 2308815 w 2397257"/>
                  <a:gd name="connsiteY2128" fmla="*/ 1117471 h 2370204"/>
                  <a:gd name="connsiteX2129" fmla="*/ 2315058 w 2397257"/>
                  <a:gd name="connsiteY2129" fmla="*/ 1111228 h 2370204"/>
                  <a:gd name="connsiteX2130" fmla="*/ 686714 w 2397257"/>
                  <a:gd name="connsiteY2130" fmla="*/ 1111228 h 2370204"/>
                  <a:gd name="connsiteX2131" fmla="*/ 700240 w 2397257"/>
                  <a:gd name="connsiteY2131" fmla="*/ 1124754 h 2370204"/>
                  <a:gd name="connsiteX2132" fmla="*/ 686714 w 2397257"/>
                  <a:gd name="connsiteY2132" fmla="*/ 1138280 h 2370204"/>
                  <a:gd name="connsiteX2133" fmla="*/ 673188 w 2397257"/>
                  <a:gd name="connsiteY2133" fmla="*/ 1124754 h 2370204"/>
                  <a:gd name="connsiteX2134" fmla="*/ 686714 w 2397257"/>
                  <a:gd name="connsiteY2134" fmla="*/ 1111228 h 2370204"/>
                  <a:gd name="connsiteX2135" fmla="*/ 1939967 w 2397257"/>
                  <a:gd name="connsiteY2135" fmla="*/ 1111227 h 2370204"/>
                  <a:gd name="connsiteX2136" fmla="*/ 1964418 w 2397257"/>
                  <a:gd name="connsiteY2136" fmla="*/ 1136199 h 2370204"/>
                  <a:gd name="connsiteX2137" fmla="*/ 1939967 w 2397257"/>
                  <a:gd name="connsiteY2137" fmla="*/ 1161171 h 2370204"/>
                  <a:gd name="connsiteX2138" fmla="*/ 1915516 w 2397257"/>
                  <a:gd name="connsiteY2138" fmla="*/ 1136199 h 2370204"/>
                  <a:gd name="connsiteX2139" fmla="*/ 1939967 w 2397257"/>
                  <a:gd name="connsiteY2139" fmla="*/ 1111227 h 2370204"/>
                  <a:gd name="connsiteX2140" fmla="*/ 382375 w 2397257"/>
                  <a:gd name="connsiteY2140" fmla="*/ 1109147 h 2370204"/>
                  <a:gd name="connsiteX2141" fmla="*/ 398503 w 2397257"/>
                  <a:gd name="connsiteY2141" fmla="*/ 1125275 h 2370204"/>
                  <a:gd name="connsiteX2142" fmla="*/ 382375 w 2397257"/>
                  <a:gd name="connsiteY2142" fmla="*/ 1141403 h 2370204"/>
                  <a:gd name="connsiteX2143" fmla="*/ 366247 w 2397257"/>
                  <a:gd name="connsiteY2143" fmla="*/ 1125275 h 2370204"/>
                  <a:gd name="connsiteX2144" fmla="*/ 382375 w 2397257"/>
                  <a:gd name="connsiteY2144" fmla="*/ 1109147 h 2370204"/>
                  <a:gd name="connsiteX2145" fmla="*/ 7805 w 2397257"/>
                  <a:gd name="connsiteY2145" fmla="*/ 1109146 h 2370204"/>
                  <a:gd name="connsiteX2146" fmla="*/ 10407 w 2397257"/>
                  <a:gd name="connsiteY2146" fmla="*/ 1110187 h 2370204"/>
                  <a:gd name="connsiteX2147" fmla="*/ 7805 w 2397257"/>
                  <a:gd name="connsiteY2147" fmla="*/ 1111228 h 2370204"/>
                  <a:gd name="connsiteX2148" fmla="*/ 5203 w 2397257"/>
                  <a:gd name="connsiteY2148" fmla="*/ 1110187 h 2370204"/>
                  <a:gd name="connsiteX2149" fmla="*/ 7805 w 2397257"/>
                  <a:gd name="connsiteY2149" fmla="*/ 1109146 h 2370204"/>
                  <a:gd name="connsiteX2150" fmla="*/ 2387892 w 2397257"/>
                  <a:gd name="connsiteY2150" fmla="*/ 1098742 h 2370204"/>
                  <a:gd name="connsiteX2151" fmla="*/ 2389973 w 2397257"/>
                  <a:gd name="connsiteY2151" fmla="*/ 1100303 h 2370204"/>
                  <a:gd name="connsiteX2152" fmla="*/ 2387892 w 2397257"/>
                  <a:gd name="connsiteY2152" fmla="*/ 1101864 h 2370204"/>
                  <a:gd name="connsiteX2153" fmla="*/ 2385811 w 2397257"/>
                  <a:gd name="connsiteY2153" fmla="*/ 1100303 h 2370204"/>
                  <a:gd name="connsiteX2154" fmla="*/ 2387892 w 2397257"/>
                  <a:gd name="connsiteY2154" fmla="*/ 1098742 h 2370204"/>
                  <a:gd name="connsiteX2155" fmla="*/ 2012801 w 2397257"/>
                  <a:gd name="connsiteY2155" fmla="*/ 1096661 h 2370204"/>
                  <a:gd name="connsiteX2156" fmla="*/ 2034131 w 2397257"/>
                  <a:gd name="connsiteY2156" fmla="*/ 1119031 h 2370204"/>
                  <a:gd name="connsiteX2157" fmla="*/ 2012801 w 2397257"/>
                  <a:gd name="connsiteY2157" fmla="*/ 1141401 h 2370204"/>
                  <a:gd name="connsiteX2158" fmla="*/ 1991471 w 2397257"/>
                  <a:gd name="connsiteY2158" fmla="*/ 1119031 h 2370204"/>
                  <a:gd name="connsiteX2159" fmla="*/ 2012801 w 2397257"/>
                  <a:gd name="connsiteY2159" fmla="*/ 1096661 h 2370204"/>
                  <a:gd name="connsiteX2160" fmla="*/ 310063 w 2397257"/>
                  <a:gd name="connsiteY2160" fmla="*/ 1096661 h 2370204"/>
                  <a:gd name="connsiteX2161" fmla="*/ 322549 w 2397257"/>
                  <a:gd name="connsiteY2161" fmla="*/ 1109147 h 2370204"/>
                  <a:gd name="connsiteX2162" fmla="*/ 310063 w 2397257"/>
                  <a:gd name="connsiteY2162" fmla="*/ 1121633 h 2370204"/>
                  <a:gd name="connsiteX2163" fmla="*/ 297577 w 2397257"/>
                  <a:gd name="connsiteY2163" fmla="*/ 1109147 h 2370204"/>
                  <a:gd name="connsiteX2164" fmla="*/ 310063 w 2397257"/>
                  <a:gd name="connsiteY2164" fmla="*/ 1096661 h 2370204"/>
                  <a:gd name="connsiteX2165" fmla="*/ 613881 w 2397257"/>
                  <a:gd name="connsiteY2165" fmla="*/ 1089378 h 2370204"/>
                  <a:gd name="connsiteX2166" fmla="*/ 633650 w 2397257"/>
                  <a:gd name="connsiteY2166" fmla="*/ 1109147 h 2370204"/>
                  <a:gd name="connsiteX2167" fmla="*/ 613881 w 2397257"/>
                  <a:gd name="connsiteY2167" fmla="*/ 1128916 h 2370204"/>
                  <a:gd name="connsiteX2168" fmla="*/ 594112 w 2397257"/>
                  <a:gd name="connsiteY2168" fmla="*/ 1109147 h 2370204"/>
                  <a:gd name="connsiteX2169" fmla="*/ 613881 w 2397257"/>
                  <a:gd name="connsiteY2169" fmla="*/ 1089378 h 2370204"/>
                  <a:gd name="connsiteX2170" fmla="*/ 1781815 w 2397257"/>
                  <a:gd name="connsiteY2170" fmla="*/ 1086256 h 2370204"/>
                  <a:gd name="connsiteX2171" fmla="*/ 1798983 w 2397257"/>
                  <a:gd name="connsiteY2171" fmla="*/ 1103944 h 2370204"/>
                  <a:gd name="connsiteX2172" fmla="*/ 1781815 w 2397257"/>
                  <a:gd name="connsiteY2172" fmla="*/ 1121632 h 2370204"/>
                  <a:gd name="connsiteX2173" fmla="*/ 1764647 w 2397257"/>
                  <a:gd name="connsiteY2173" fmla="*/ 1103944 h 2370204"/>
                  <a:gd name="connsiteX2174" fmla="*/ 1781815 w 2397257"/>
                  <a:gd name="connsiteY2174" fmla="*/ 1086256 h 2370204"/>
                  <a:gd name="connsiteX2175" fmla="*/ 2087195 w 2397257"/>
                  <a:gd name="connsiteY2175" fmla="*/ 1082095 h 2370204"/>
                  <a:gd name="connsiteX2176" fmla="*/ 2108005 w 2397257"/>
                  <a:gd name="connsiteY2176" fmla="*/ 1102905 h 2370204"/>
                  <a:gd name="connsiteX2177" fmla="*/ 2087195 w 2397257"/>
                  <a:gd name="connsiteY2177" fmla="*/ 1123715 h 2370204"/>
                  <a:gd name="connsiteX2178" fmla="*/ 2066385 w 2397257"/>
                  <a:gd name="connsiteY2178" fmla="*/ 1102905 h 2370204"/>
                  <a:gd name="connsiteX2179" fmla="*/ 2087195 w 2397257"/>
                  <a:gd name="connsiteY2179" fmla="*/ 1082095 h 2370204"/>
                  <a:gd name="connsiteX2180" fmla="*/ 235669 w 2397257"/>
                  <a:gd name="connsiteY2180" fmla="*/ 1082095 h 2370204"/>
                  <a:gd name="connsiteX2181" fmla="*/ 245554 w 2397257"/>
                  <a:gd name="connsiteY2181" fmla="*/ 1091980 h 2370204"/>
                  <a:gd name="connsiteX2182" fmla="*/ 235669 w 2397257"/>
                  <a:gd name="connsiteY2182" fmla="*/ 1101865 h 2370204"/>
                  <a:gd name="connsiteX2183" fmla="*/ 225784 w 2397257"/>
                  <a:gd name="connsiteY2183" fmla="*/ 1091980 h 2370204"/>
                  <a:gd name="connsiteX2184" fmla="*/ 235669 w 2397257"/>
                  <a:gd name="connsiteY2184" fmla="*/ 1082095 h 2370204"/>
                  <a:gd name="connsiteX2185" fmla="*/ 1616379 w 2397257"/>
                  <a:gd name="connsiteY2185" fmla="*/ 1073770 h 2370204"/>
                  <a:gd name="connsiteX2186" fmla="*/ 1616899 w 2397257"/>
                  <a:gd name="connsiteY2186" fmla="*/ 1074290 h 2370204"/>
                  <a:gd name="connsiteX2187" fmla="*/ 1616379 w 2397257"/>
                  <a:gd name="connsiteY2187" fmla="*/ 1074810 h 2370204"/>
                  <a:gd name="connsiteX2188" fmla="*/ 1615859 w 2397257"/>
                  <a:gd name="connsiteY2188" fmla="*/ 1074290 h 2370204"/>
                  <a:gd name="connsiteX2189" fmla="*/ 1616379 w 2397257"/>
                  <a:gd name="connsiteY2189" fmla="*/ 1073770 h 2370204"/>
                  <a:gd name="connsiteX2190" fmla="*/ 779836 w 2397257"/>
                  <a:gd name="connsiteY2190" fmla="*/ 1071689 h 2370204"/>
                  <a:gd name="connsiteX2191" fmla="*/ 784518 w 2397257"/>
                  <a:gd name="connsiteY2191" fmla="*/ 1076891 h 2370204"/>
                  <a:gd name="connsiteX2192" fmla="*/ 779836 w 2397257"/>
                  <a:gd name="connsiteY2192" fmla="*/ 1082094 h 2370204"/>
                  <a:gd name="connsiteX2193" fmla="*/ 775154 w 2397257"/>
                  <a:gd name="connsiteY2193" fmla="*/ 1076891 h 2370204"/>
                  <a:gd name="connsiteX2194" fmla="*/ 779836 w 2397257"/>
                  <a:gd name="connsiteY2194" fmla="*/ 1071689 h 2370204"/>
                  <a:gd name="connsiteX2195" fmla="*/ 163876 w 2397257"/>
                  <a:gd name="connsiteY2195" fmla="*/ 1069609 h 2370204"/>
                  <a:gd name="connsiteX2196" fmla="*/ 171680 w 2397257"/>
                  <a:gd name="connsiteY2196" fmla="*/ 1075852 h 2370204"/>
                  <a:gd name="connsiteX2197" fmla="*/ 163876 w 2397257"/>
                  <a:gd name="connsiteY2197" fmla="*/ 1082095 h 2370204"/>
                  <a:gd name="connsiteX2198" fmla="*/ 156072 w 2397257"/>
                  <a:gd name="connsiteY2198" fmla="*/ 1075852 h 2370204"/>
                  <a:gd name="connsiteX2199" fmla="*/ 163876 w 2397257"/>
                  <a:gd name="connsiteY2199" fmla="*/ 1069609 h 2370204"/>
                  <a:gd name="connsiteX2200" fmla="*/ 541048 w 2397257"/>
                  <a:gd name="connsiteY2200" fmla="*/ 1069608 h 2370204"/>
                  <a:gd name="connsiteX2201" fmla="*/ 561858 w 2397257"/>
                  <a:gd name="connsiteY2201" fmla="*/ 1091978 h 2370204"/>
                  <a:gd name="connsiteX2202" fmla="*/ 541048 w 2397257"/>
                  <a:gd name="connsiteY2202" fmla="*/ 1114348 h 2370204"/>
                  <a:gd name="connsiteX2203" fmla="*/ 520238 w 2397257"/>
                  <a:gd name="connsiteY2203" fmla="*/ 1091978 h 2370204"/>
                  <a:gd name="connsiteX2204" fmla="*/ 541048 w 2397257"/>
                  <a:gd name="connsiteY2204" fmla="*/ 1069608 h 2370204"/>
                  <a:gd name="connsiteX2205" fmla="*/ 2158988 w 2397257"/>
                  <a:gd name="connsiteY2205" fmla="*/ 1066488 h 2370204"/>
                  <a:gd name="connsiteX2206" fmla="*/ 2177717 w 2397257"/>
                  <a:gd name="connsiteY2206" fmla="*/ 1085217 h 2370204"/>
                  <a:gd name="connsiteX2207" fmla="*/ 2158988 w 2397257"/>
                  <a:gd name="connsiteY2207" fmla="*/ 1103946 h 2370204"/>
                  <a:gd name="connsiteX2208" fmla="*/ 2140259 w 2397257"/>
                  <a:gd name="connsiteY2208" fmla="*/ 1085217 h 2370204"/>
                  <a:gd name="connsiteX2209" fmla="*/ 2158988 w 2397257"/>
                  <a:gd name="connsiteY2209" fmla="*/ 1066488 h 2370204"/>
                  <a:gd name="connsiteX2210" fmla="*/ 1854649 w 2397257"/>
                  <a:gd name="connsiteY2210" fmla="*/ 1062325 h 2370204"/>
                  <a:gd name="connsiteX2211" fmla="*/ 1878060 w 2397257"/>
                  <a:gd name="connsiteY2211" fmla="*/ 1086776 h 2370204"/>
                  <a:gd name="connsiteX2212" fmla="*/ 1854649 w 2397257"/>
                  <a:gd name="connsiteY2212" fmla="*/ 1111227 h 2370204"/>
                  <a:gd name="connsiteX2213" fmla="*/ 1831238 w 2397257"/>
                  <a:gd name="connsiteY2213" fmla="*/ 1086776 h 2370204"/>
                  <a:gd name="connsiteX2214" fmla="*/ 1854649 w 2397257"/>
                  <a:gd name="connsiteY2214" fmla="*/ 1062325 h 2370204"/>
                  <a:gd name="connsiteX2215" fmla="*/ 2231821 w 2397257"/>
                  <a:gd name="connsiteY2215" fmla="*/ 1054002 h 2370204"/>
                  <a:gd name="connsiteX2216" fmla="*/ 2246388 w 2397257"/>
                  <a:gd name="connsiteY2216" fmla="*/ 1068049 h 2370204"/>
                  <a:gd name="connsiteX2217" fmla="*/ 2231821 w 2397257"/>
                  <a:gd name="connsiteY2217" fmla="*/ 1082096 h 2370204"/>
                  <a:gd name="connsiteX2218" fmla="*/ 2217254 w 2397257"/>
                  <a:gd name="connsiteY2218" fmla="*/ 1068049 h 2370204"/>
                  <a:gd name="connsiteX2219" fmla="*/ 2231821 w 2397257"/>
                  <a:gd name="connsiteY2219" fmla="*/ 1054002 h 2370204"/>
                  <a:gd name="connsiteX2220" fmla="*/ 91042 w 2397257"/>
                  <a:gd name="connsiteY2220" fmla="*/ 1054002 h 2370204"/>
                  <a:gd name="connsiteX2221" fmla="*/ 94684 w 2397257"/>
                  <a:gd name="connsiteY2221" fmla="*/ 1059204 h 2370204"/>
                  <a:gd name="connsiteX2222" fmla="*/ 91042 w 2397257"/>
                  <a:gd name="connsiteY2222" fmla="*/ 1064407 h 2370204"/>
                  <a:gd name="connsiteX2223" fmla="*/ 87400 w 2397257"/>
                  <a:gd name="connsiteY2223" fmla="*/ 1059204 h 2370204"/>
                  <a:gd name="connsiteX2224" fmla="*/ 91042 w 2397257"/>
                  <a:gd name="connsiteY2224" fmla="*/ 1054002 h 2370204"/>
                  <a:gd name="connsiteX2225" fmla="*/ 1690252 w 2397257"/>
                  <a:gd name="connsiteY2225" fmla="*/ 1054001 h 2370204"/>
                  <a:gd name="connsiteX2226" fmla="*/ 1692853 w 2397257"/>
                  <a:gd name="connsiteY2226" fmla="*/ 1056602 h 2370204"/>
                  <a:gd name="connsiteX2227" fmla="*/ 1690252 w 2397257"/>
                  <a:gd name="connsiteY2227" fmla="*/ 1059203 h 2370204"/>
                  <a:gd name="connsiteX2228" fmla="*/ 1687651 w 2397257"/>
                  <a:gd name="connsiteY2228" fmla="*/ 1056602 h 2370204"/>
                  <a:gd name="connsiteX2229" fmla="*/ 1690252 w 2397257"/>
                  <a:gd name="connsiteY2229" fmla="*/ 1054001 h 2370204"/>
                  <a:gd name="connsiteX2230" fmla="*/ 468214 w 2397257"/>
                  <a:gd name="connsiteY2230" fmla="*/ 1054001 h 2370204"/>
                  <a:gd name="connsiteX2231" fmla="*/ 487983 w 2397257"/>
                  <a:gd name="connsiteY2231" fmla="*/ 1074291 h 2370204"/>
                  <a:gd name="connsiteX2232" fmla="*/ 468214 w 2397257"/>
                  <a:gd name="connsiteY2232" fmla="*/ 1094581 h 2370204"/>
                  <a:gd name="connsiteX2233" fmla="*/ 448445 w 2397257"/>
                  <a:gd name="connsiteY2233" fmla="*/ 1074291 h 2370204"/>
                  <a:gd name="connsiteX2234" fmla="*/ 468214 w 2397257"/>
                  <a:gd name="connsiteY2234" fmla="*/ 1054001 h 2370204"/>
                  <a:gd name="connsiteX2235" fmla="*/ 1927482 w 2397257"/>
                  <a:gd name="connsiteY2235" fmla="*/ 1046718 h 2370204"/>
                  <a:gd name="connsiteX2236" fmla="*/ 1951933 w 2397257"/>
                  <a:gd name="connsiteY2236" fmla="*/ 1070649 h 2370204"/>
                  <a:gd name="connsiteX2237" fmla="*/ 1927482 w 2397257"/>
                  <a:gd name="connsiteY2237" fmla="*/ 1094580 h 2370204"/>
                  <a:gd name="connsiteX2238" fmla="*/ 1903031 w 2397257"/>
                  <a:gd name="connsiteY2238" fmla="*/ 1070649 h 2370204"/>
                  <a:gd name="connsiteX2239" fmla="*/ 1927482 w 2397257"/>
                  <a:gd name="connsiteY2239" fmla="*/ 1046718 h 2370204"/>
                  <a:gd name="connsiteX2240" fmla="*/ 706483 w 2397257"/>
                  <a:gd name="connsiteY2240" fmla="*/ 1046718 h 2370204"/>
                  <a:gd name="connsiteX2241" fmla="*/ 720009 w 2397257"/>
                  <a:gd name="connsiteY2241" fmla="*/ 1060244 h 2370204"/>
                  <a:gd name="connsiteX2242" fmla="*/ 706483 w 2397257"/>
                  <a:gd name="connsiteY2242" fmla="*/ 1073770 h 2370204"/>
                  <a:gd name="connsiteX2243" fmla="*/ 692957 w 2397257"/>
                  <a:gd name="connsiteY2243" fmla="*/ 1060244 h 2370204"/>
                  <a:gd name="connsiteX2244" fmla="*/ 706483 w 2397257"/>
                  <a:gd name="connsiteY2244" fmla="*/ 1046718 h 2370204"/>
                  <a:gd name="connsiteX2245" fmla="*/ 2304654 w 2397257"/>
                  <a:gd name="connsiteY2245" fmla="*/ 1044637 h 2370204"/>
                  <a:gd name="connsiteX2246" fmla="*/ 2310897 w 2397257"/>
                  <a:gd name="connsiteY2246" fmla="*/ 1050880 h 2370204"/>
                  <a:gd name="connsiteX2247" fmla="*/ 2304654 w 2397257"/>
                  <a:gd name="connsiteY2247" fmla="*/ 1057123 h 2370204"/>
                  <a:gd name="connsiteX2248" fmla="*/ 2298411 w 2397257"/>
                  <a:gd name="connsiteY2248" fmla="*/ 1050880 h 2370204"/>
                  <a:gd name="connsiteX2249" fmla="*/ 2304654 w 2397257"/>
                  <a:gd name="connsiteY2249" fmla="*/ 1044637 h 2370204"/>
                  <a:gd name="connsiteX2250" fmla="*/ 394861 w 2397257"/>
                  <a:gd name="connsiteY2250" fmla="*/ 1042556 h 2370204"/>
                  <a:gd name="connsiteX2251" fmla="*/ 410989 w 2397257"/>
                  <a:gd name="connsiteY2251" fmla="*/ 1058163 h 2370204"/>
                  <a:gd name="connsiteX2252" fmla="*/ 394861 w 2397257"/>
                  <a:gd name="connsiteY2252" fmla="*/ 1073770 h 2370204"/>
                  <a:gd name="connsiteX2253" fmla="*/ 378733 w 2397257"/>
                  <a:gd name="connsiteY2253" fmla="*/ 1058163 h 2370204"/>
                  <a:gd name="connsiteX2254" fmla="*/ 394861 w 2397257"/>
                  <a:gd name="connsiteY2254" fmla="*/ 1042556 h 2370204"/>
                  <a:gd name="connsiteX2255" fmla="*/ 16648 w 2397257"/>
                  <a:gd name="connsiteY2255" fmla="*/ 1042556 h 2370204"/>
                  <a:gd name="connsiteX2256" fmla="*/ 17689 w 2397257"/>
                  <a:gd name="connsiteY2256" fmla="*/ 1043597 h 2370204"/>
                  <a:gd name="connsiteX2257" fmla="*/ 16648 w 2397257"/>
                  <a:gd name="connsiteY2257" fmla="*/ 1044638 h 2370204"/>
                  <a:gd name="connsiteX2258" fmla="*/ 15607 w 2397257"/>
                  <a:gd name="connsiteY2258" fmla="*/ 1043597 h 2370204"/>
                  <a:gd name="connsiteX2259" fmla="*/ 16648 w 2397257"/>
                  <a:gd name="connsiteY2259" fmla="*/ 1042556 h 2370204"/>
                  <a:gd name="connsiteX2260" fmla="*/ 2379048 w 2397257"/>
                  <a:gd name="connsiteY2260" fmla="*/ 1032151 h 2370204"/>
                  <a:gd name="connsiteX2261" fmla="*/ 2380609 w 2397257"/>
                  <a:gd name="connsiteY2261" fmla="*/ 1033192 h 2370204"/>
                  <a:gd name="connsiteX2262" fmla="*/ 2379048 w 2397257"/>
                  <a:gd name="connsiteY2262" fmla="*/ 1034233 h 2370204"/>
                  <a:gd name="connsiteX2263" fmla="*/ 2377487 w 2397257"/>
                  <a:gd name="connsiteY2263" fmla="*/ 1033192 h 2370204"/>
                  <a:gd name="connsiteX2264" fmla="*/ 2379048 w 2397257"/>
                  <a:gd name="connsiteY2264" fmla="*/ 1032151 h 2370204"/>
                  <a:gd name="connsiteX2265" fmla="*/ 2000836 w 2397257"/>
                  <a:gd name="connsiteY2265" fmla="*/ 1032151 h 2370204"/>
                  <a:gd name="connsiteX2266" fmla="*/ 2021646 w 2397257"/>
                  <a:gd name="connsiteY2266" fmla="*/ 1052961 h 2370204"/>
                  <a:gd name="connsiteX2267" fmla="*/ 2000836 w 2397257"/>
                  <a:gd name="connsiteY2267" fmla="*/ 1073771 h 2370204"/>
                  <a:gd name="connsiteX2268" fmla="*/ 1980026 w 2397257"/>
                  <a:gd name="connsiteY2268" fmla="*/ 1052961 h 2370204"/>
                  <a:gd name="connsiteX2269" fmla="*/ 2000836 w 2397257"/>
                  <a:gd name="connsiteY2269" fmla="*/ 1032151 h 2370204"/>
                  <a:gd name="connsiteX2270" fmla="*/ 1510250 w 2397257"/>
                  <a:gd name="connsiteY2270" fmla="*/ 1032151 h 2370204"/>
                  <a:gd name="connsiteX2271" fmla="*/ 1510770 w 2397257"/>
                  <a:gd name="connsiteY2271" fmla="*/ 1032671 h 2370204"/>
                  <a:gd name="connsiteX2272" fmla="*/ 1510250 w 2397257"/>
                  <a:gd name="connsiteY2272" fmla="*/ 1033191 h 2370204"/>
                  <a:gd name="connsiteX2273" fmla="*/ 1509730 w 2397257"/>
                  <a:gd name="connsiteY2273" fmla="*/ 1032671 h 2370204"/>
                  <a:gd name="connsiteX2274" fmla="*/ 1510250 w 2397257"/>
                  <a:gd name="connsiteY2274" fmla="*/ 1032151 h 2370204"/>
                  <a:gd name="connsiteX2275" fmla="*/ 322028 w 2397257"/>
                  <a:gd name="connsiteY2275" fmla="*/ 1030071 h 2370204"/>
                  <a:gd name="connsiteX2276" fmla="*/ 333994 w 2397257"/>
                  <a:gd name="connsiteY2276" fmla="*/ 1042037 h 2370204"/>
                  <a:gd name="connsiteX2277" fmla="*/ 322028 w 2397257"/>
                  <a:gd name="connsiteY2277" fmla="*/ 1054003 h 2370204"/>
                  <a:gd name="connsiteX2278" fmla="*/ 310062 w 2397257"/>
                  <a:gd name="connsiteY2278" fmla="*/ 1042037 h 2370204"/>
                  <a:gd name="connsiteX2279" fmla="*/ 322028 w 2397257"/>
                  <a:gd name="connsiteY2279" fmla="*/ 1030071 h 2370204"/>
                  <a:gd name="connsiteX2280" fmla="*/ 1763086 w 2397257"/>
                  <a:gd name="connsiteY2280" fmla="*/ 1030070 h 2370204"/>
                  <a:gd name="connsiteX2281" fmla="*/ 1771930 w 2397257"/>
                  <a:gd name="connsiteY2281" fmla="*/ 1039955 h 2370204"/>
                  <a:gd name="connsiteX2282" fmla="*/ 1763086 w 2397257"/>
                  <a:gd name="connsiteY2282" fmla="*/ 1049840 h 2370204"/>
                  <a:gd name="connsiteX2283" fmla="*/ 1754242 w 2397257"/>
                  <a:gd name="connsiteY2283" fmla="*/ 1039955 h 2370204"/>
                  <a:gd name="connsiteX2284" fmla="*/ 1763086 w 2397257"/>
                  <a:gd name="connsiteY2284" fmla="*/ 1030070 h 2370204"/>
                  <a:gd name="connsiteX2285" fmla="*/ 632610 w 2397257"/>
                  <a:gd name="connsiteY2285" fmla="*/ 1024868 h 2370204"/>
                  <a:gd name="connsiteX2286" fmla="*/ 651339 w 2397257"/>
                  <a:gd name="connsiteY2286" fmla="*/ 1043597 h 2370204"/>
                  <a:gd name="connsiteX2287" fmla="*/ 632610 w 2397257"/>
                  <a:gd name="connsiteY2287" fmla="*/ 1062326 h 2370204"/>
                  <a:gd name="connsiteX2288" fmla="*/ 613881 w 2397257"/>
                  <a:gd name="connsiteY2288" fmla="*/ 1043597 h 2370204"/>
                  <a:gd name="connsiteX2289" fmla="*/ 632610 w 2397257"/>
                  <a:gd name="connsiteY2289" fmla="*/ 1024868 h 2370204"/>
                  <a:gd name="connsiteX2290" fmla="*/ 2072629 w 2397257"/>
                  <a:gd name="connsiteY2290" fmla="*/ 1014464 h 2370204"/>
                  <a:gd name="connsiteX2291" fmla="*/ 2093439 w 2397257"/>
                  <a:gd name="connsiteY2291" fmla="*/ 1035794 h 2370204"/>
                  <a:gd name="connsiteX2292" fmla="*/ 2072629 w 2397257"/>
                  <a:gd name="connsiteY2292" fmla="*/ 1057124 h 2370204"/>
                  <a:gd name="connsiteX2293" fmla="*/ 2051819 w 2397257"/>
                  <a:gd name="connsiteY2293" fmla="*/ 1035794 h 2370204"/>
                  <a:gd name="connsiteX2294" fmla="*/ 2072629 w 2397257"/>
                  <a:gd name="connsiteY2294" fmla="*/ 1014464 h 2370204"/>
                  <a:gd name="connsiteX2295" fmla="*/ 248154 w 2397257"/>
                  <a:gd name="connsiteY2295" fmla="*/ 1014464 h 2370204"/>
                  <a:gd name="connsiteX2296" fmla="*/ 258039 w 2397257"/>
                  <a:gd name="connsiteY2296" fmla="*/ 1025909 h 2370204"/>
                  <a:gd name="connsiteX2297" fmla="*/ 248154 w 2397257"/>
                  <a:gd name="connsiteY2297" fmla="*/ 1037354 h 2370204"/>
                  <a:gd name="connsiteX2298" fmla="*/ 238269 w 2397257"/>
                  <a:gd name="connsiteY2298" fmla="*/ 1025909 h 2370204"/>
                  <a:gd name="connsiteX2299" fmla="*/ 248154 w 2397257"/>
                  <a:gd name="connsiteY2299" fmla="*/ 1014464 h 2370204"/>
                  <a:gd name="connsiteX2300" fmla="*/ 808450 w 2397257"/>
                  <a:gd name="connsiteY2300" fmla="*/ 1014463 h 2370204"/>
                  <a:gd name="connsiteX2301" fmla="*/ 809491 w 2397257"/>
                  <a:gd name="connsiteY2301" fmla="*/ 1016024 h 2370204"/>
                  <a:gd name="connsiteX2302" fmla="*/ 808450 w 2397257"/>
                  <a:gd name="connsiteY2302" fmla="*/ 1017585 h 2370204"/>
                  <a:gd name="connsiteX2303" fmla="*/ 807409 w 2397257"/>
                  <a:gd name="connsiteY2303" fmla="*/ 1016024 h 2370204"/>
                  <a:gd name="connsiteX2304" fmla="*/ 808450 w 2397257"/>
                  <a:gd name="connsiteY2304" fmla="*/ 1014463 h 2370204"/>
                  <a:gd name="connsiteX2305" fmla="*/ 1587766 w 2397257"/>
                  <a:gd name="connsiteY2305" fmla="*/ 1012382 h 2370204"/>
                  <a:gd name="connsiteX2306" fmla="*/ 1588807 w 2397257"/>
                  <a:gd name="connsiteY2306" fmla="*/ 1013423 h 2370204"/>
                  <a:gd name="connsiteX2307" fmla="*/ 1587766 w 2397257"/>
                  <a:gd name="connsiteY2307" fmla="*/ 1014464 h 2370204"/>
                  <a:gd name="connsiteX2308" fmla="*/ 1586725 w 2397257"/>
                  <a:gd name="connsiteY2308" fmla="*/ 1013423 h 2370204"/>
                  <a:gd name="connsiteX2309" fmla="*/ 1587766 w 2397257"/>
                  <a:gd name="connsiteY2309" fmla="*/ 1012382 h 2370204"/>
                  <a:gd name="connsiteX2310" fmla="*/ 559255 w 2397257"/>
                  <a:gd name="connsiteY2310" fmla="*/ 1005099 h 2370204"/>
                  <a:gd name="connsiteX2311" fmla="*/ 581625 w 2397257"/>
                  <a:gd name="connsiteY2311" fmla="*/ 1027469 h 2370204"/>
                  <a:gd name="connsiteX2312" fmla="*/ 559255 w 2397257"/>
                  <a:gd name="connsiteY2312" fmla="*/ 1049839 h 2370204"/>
                  <a:gd name="connsiteX2313" fmla="*/ 536885 w 2397257"/>
                  <a:gd name="connsiteY2313" fmla="*/ 1027469 h 2370204"/>
                  <a:gd name="connsiteX2314" fmla="*/ 559255 w 2397257"/>
                  <a:gd name="connsiteY2314" fmla="*/ 1005099 h 2370204"/>
                  <a:gd name="connsiteX2315" fmla="*/ 1836440 w 2397257"/>
                  <a:gd name="connsiteY2315" fmla="*/ 1003018 h 2370204"/>
                  <a:gd name="connsiteX2316" fmla="*/ 1856209 w 2397257"/>
                  <a:gd name="connsiteY2316" fmla="*/ 1022787 h 2370204"/>
                  <a:gd name="connsiteX2317" fmla="*/ 1836440 w 2397257"/>
                  <a:gd name="connsiteY2317" fmla="*/ 1042556 h 2370204"/>
                  <a:gd name="connsiteX2318" fmla="*/ 1816671 w 2397257"/>
                  <a:gd name="connsiteY2318" fmla="*/ 1022787 h 2370204"/>
                  <a:gd name="connsiteX2319" fmla="*/ 1836440 w 2397257"/>
                  <a:gd name="connsiteY2319" fmla="*/ 1003018 h 2370204"/>
                  <a:gd name="connsiteX2320" fmla="*/ 175841 w 2397257"/>
                  <a:gd name="connsiteY2320" fmla="*/ 1003018 h 2370204"/>
                  <a:gd name="connsiteX2321" fmla="*/ 183125 w 2397257"/>
                  <a:gd name="connsiteY2321" fmla="*/ 1010302 h 2370204"/>
                  <a:gd name="connsiteX2322" fmla="*/ 175841 w 2397257"/>
                  <a:gd name="connsiteY2322" fmla="*/ 1017586 h 2370204"/>
                  <a:gd name="connsiteX2323" fmla="*/ 168557 w 2397257"/>
                  <a:gd name="connsiteY2323" fmla="*/ 1010302 h 2370204"/>
                  <a:gd name="connsiteX2324" fmla="*/ 175841 w 2397257"/>
                  <a:gd name="connsiteY2324" fmla="*/ 1003018 h 2370204"/>
                  <a:gd name="connsiteX2325" fmla="*/ 2146502 w 2397257"/>
                  <a:gd name="connsiteY2325" fmla="*/ 999897 h 2370204"/>
                  <a:gd name="connsiteX2326" fmla="*/ 2165231 w 2397257"/>
                  <a:gd name="connsiteY2326" fmla="*/ 1018626 h 2370204"/>
                  <a:gd name="connsiteX2327" fmla="*/ 2146502 w 2397257"/>
                  <a:gd name="connsiteY2327" fmla="*/ 1037355 h 2370204"/>
                  <a:gd name="connsiteX2328" fmla="*/ 2127773 w 2397257"/>
                  <a:gd name="connsiteY2328" fmla="*/ 1018626 h 2370204"/>
                  <a:gd name="connsiteX2329" fmla="*/ 2146502 w 2397257"/>
                  <a:gd name="connsiteY2329" fmla="*/ 999897 h 2370204"/>
                  <a:gd name="connsiteX2330" fmla="*/ 734056 w 2397257"/>
                  <a:gd name="connsiteY2330" fmla="*/ 992613 h 2370204"/>
                  <a:gd name="connsiteX2331" fmla="*/ 739779 w 2397257"/>
                  <a:gd name="connsiteY2331" fmla="*/ 998856 h 2370204"/>
                  <a:gd name="connsiteX2332" fmla="*/ 734056 w 2397257"/>
                  <a:gd name="connsiteY2332" fmla="*/ 1005099 h 2370204"/>
                  <a:gd name="connsiteX2333" fmla="*/ 728333 w 2397257"/>
                  <a:gd name="connsiteY2333" fmla="*/ 998856 h 2370204"/>
                  <a:gd name="connsiteX2334" fmla="*/ 734056 w 2397257"/>
                  <a:gd name="connsiteY2334" fmla="*/ 992613 h 2370204"/>
                  <a:gd name="connsiteX2335" fmla="*/ 486943 w 2397257"/>
                  <a:gd name="connsiteY2335" fmla="*/ 992613 h 2370204"/>
                  <a:gd name="connsiteX2336" fmla="*/ 505672 w 2397257"/>
                  <a:gd name="connsiteY2336" fmla="*/ 1011342 h 2370204"/>
                  <a:gd name="connsiteX2337" fmla="*/ 486943 w 2397257"/>
                  <a:gd name="connsiteY2337" fmla="*/ 1030071 h 2370204"/>
                  <a:gd name="connsiteX2338" fmla="*/ 468214 w 2397257"/>
                  <a:gd name="connsiteY2338" fmla="*/ 1011342 h 2370204"/>
                  <a:gd name="connsiteX2339" fmla="*/ 486943 w 2397257"/>
                  <a:gd name="connsiteY2339" fmla="*/ 992613 h 2370204"/>
                  <a:gd name="connsiteX2340" fmla="*/ 103528 w 2397257"/>
                  <a:gd name="connsiteY2340" fmla="*/ 990533 h 2370204"/>
                  <a:gd name="connsiteX2341" fmla="*/ 107170 w 2397257"/>
                  <a:gd name="connsiteY2341" fmla="*/ 994175 h 2370204"/>
                  <a:gd name="connsiteX2342" fmla="*/ 103528 w 2397257"/>
                  <a:gd name="connsiteY2342" fmla="*/ 997817 h 2370204"/>
                  <a:gd name="connsiteX2343" fmla="*/ 99886 w 2397257"/>
                  <a:gd name="connsiteY2343" fmla="*/ 994175 h 2370204"/>
                  <a:gd name="connsiteX2344" fmla="*/ 103528 w 2397257"/>
                  <a:gd name="connsiteY2344" fmla="*/ 990533 h 2370204"/>
                  <a:gd name="connsiteX2345" fmla="*/ 1661640 w 2397257"/>
                  <a:gd name="connsiteY2345" fmla="*/ 990532 h 2370204"/>
                  <a:gd name="connsiteX2346" fmla="*/ 1667883 w 2397257"/>
                  <a:gd name="connsiteY2346" fmla="*/ 995214 h 2370204"/>
                  <a:gd name="connsiteX2347" fmla="*/ 1661640 w 2397257"/>
                  <a:gd name="connsiteY2347" fmla="*/ 999896 h 2370204"/>
                  <a:gd name="connsiteX2348" fmla="*/ 1655397 w 2397257"/>
                  <a:gd name="connsiteY2348" fmla="*/ 995214 h 2370204"/>
                  <a:gd name="connsiteX2349" fmla="*/ 1661640 w 2397257"/>
                  <a:gd name="connsiteY2349" fmla="*/ 990532 h 2370204"/>
                  <a:gd name="connsiteX2350" fmla="*/ 2218294 w 2397257"/>
                  <a:gd name="connsiteY2350" fmla="*/ 987411 h 2370204"/>
                  <a:gd name="connsiteX2351" fmla="*/ 2231820 w 2397257"/>
                  <a:gd name="connsiteY2351" fmla="*/ 1000937 h 2370204"/>
                  <a:gd name="connsiteX2352" fmla="*/ 2218294 w 2397257"/>
                  <a:gd name="connsiteY2352" fmla="*/ 1014463 h 2370204"/>
                  <a:gd name="connsiteX2353" fmla="*/ 2204768 w 2397257"/>
                  <a:gd name="connsiteY2353" fmla="*/ 1000937 h 2370204"/>
                  <a:gd name="connsiteX2354" fmla="*/ 2218294 w 2397257"/>
                  <a:gd name="connsiteY2354" fmla="*/ 987411 h 2370204"/>
                  <a:gd name="connsiteX2355" fmla="*/ 2292168 w 2397257"/>
                  <a:gd name="connsiteY2355" fmla="*/ 980128 h 2370204"/>
                  <a:gd name="connsiteX2356" fmla="*/ 2298411 w 2397257"/>
                  <a:gd name="connsiteY2356" fmla="*/ 985331 h 2370204"/>
                  <a:gd name="connsiteX2357" fmla="*/ 2292168 w 2397257"/>
                  <a:gd name="connsiteY2357" fmla="*/ 990534 h 2370204"/>
                  <a:gd name="connsiteX2358" fmla="*/ 2285925 w 2397257"/>
                  <a:gd name="connsiteY2358" fmla="*/ 985331 h 2370204"/>
                  <a:gd name="connsiteX2359" fmla="*/ 2292168 w 2397257"/>
                  <a:gd name="connsiteY2359" fmla="*/ 980128 h 2370204"/>
                  <a:gd name="connsiteX2360" fmla="*/ 1908754 w 2397257"/>
                  <a:gd name="connsiteY2360" fmla="*/ 980128 h 2370204"/>
                  <a:gd name="connsiteX2361" fmla="*/ 1932165 w 2397257"/>
                  <a:gd name="connsiteY2361" fmla="*/ 1005100 h 2370204"/>
                  <a:gd name="connsiteX2362" fmla="*/ 1908754 w 2397257"/>
                  <a:gd name="connsiteY2362" fmla="*/ 1030072 h 2370204"/>
                  <a:gd name="connsiteX2363" fmla="*/ 1885343 w 2397257"/>
                  <a:gd name="connsiteY2363" fmla="*/ 1005100 h 2370204"/>
                  <a:gd name="connsiteX2364" fmla="*/ 1908754 w 2397257"/>
                  <a:gd name="connsiteY2364" fmla="*/ 980128 h 2370204"/>
                  <a:gd name="connsiteX2365" fmla="*/ 1467591 w 2397257"/>
                  <a:gd name="connsiteY2365" fmla="*/ 980128 h 2370204"/>
                  <a:gd name="connsiteX2366" fmla="*/ 1468111 w 2397257"/>
                  <a:gd name="connsiteY2366" fmla="*/ 980648 h 2370204"/>
                  <a:gd name="connsiteX2367" fmla="*/ 1467591 w 2397257"/>
                  <a:gd name="connsiteY2367" fmla="*/ 981168 h 2370204"/>
                  <a:gd name="connsiteX2368" fmla="*/ 1467071 w 2397257"/>
                  <a:gd name="connsiteY2368" fmla="*/ 980648 h 2370204"/>
                  <a:gd name="connsiteX2369" fmla="*/ 1467591 w 2397257"/>
                  <a:gd name="connsiteY2369" fmla="*/ 980128 h 2370204"/>
                  <a:gd name="connsiteX2370" fmla="*/ 412549 w 2397257"/>
                  <a:gd name="connsiteY2370" fmla="*/ 978047 h 2370204"/>
                  <a:gd name="connsiteX2371" fmla="*/ 428677 w 2397257"/>
                  <a:gd name="connsiteY2371" fmla="*/ 994175 h 2370204"/>
                  <a:gd name="connsiteX2372" fmla="*/ 412549 w 2397257"/>
                  <a:gd name="connsiteY2372" fmla="*/ 1010303 h 2370204"/>
                  <a:gd name="connsiteX2373" fmla="*/ 396421 w 2397257"/>
                  <a:gd name="connsiteY2373" fmla="*/ 994175 h 2370204"/>
                  <a:gd name="connsiteX2374" fmla="*/ 412549 w 2397257"/>
                  <a:gd name="connsiteY2374" fmla="*/ 978047 h 2370204"/>
                  <a:gd name="connsiteX2375" fmla="*/ 29134 w 2397257"/>
                  <a:gd name="connsiteY2375" fmla="*/ 974925 h 2370204"/>
                  <a:gd name="connsiteX2376" fmla="*/ 30175 w 2397257"/>
                  <a:gd name="connsiteY2376" fmla="*/ 976486 h 2370204"/>
                  <a:gd name="connsiteX2377" fmla="*/ 29134 w 2397257"/>
                  <a:gd name="connsiteY2377" fmla="*/ 978047 h 2370204"/>
                  <a:gd name="connsiteX2378" fmla="*/ 28093 w 2397257"/>
                  <a:gd name="connsiteY2378" fmla="*/ 976486 h 2370204"/>
                  <a:gd name="connsiteX2379" fmla="*/ 29134 w 2397257"/>
                  <a:gd name="connsiteY2379" fmla="*/ 974925 h 2370204"/>
                  <a:gd name="connsiteX2380" fmla="*/ 658621 w 2397257"/>
                  <a:gd name="connsiteY2380" fmla="*/ 967642 h 2370204"/>
                  <a:gd name="connsiteX2381" fmla="*/ 673188 w 2397257"/>
                  <a:gd name="connsiteY2381" fmla="*/ 981168 h 2370204"/>
                  <a:gd name="connsiteX2382" fmla="*/ 658621 w 2397257"/>
                  <a:gd name="connsiteY2382" fmla="*/ 994694 h 2370204"/>
                  <a:gd name="connsiteX2383" fmla="*/ 644054 w 2397257"/>
                  <a:gd name="connsiteY2383" fmla="*/ 981168 h 2370204"/>
                  <a:gd name="connsiteX2384" fmla="*/ 658621 w 2397257"/>
                  <a:gd name="connsiteY2384" fmla="*/ 967642 h 2370204"/>
                  <a:gd name="connsiteX2385" fmla="*/ 1983668 w 2397257"/>
                  <a:gd name="connsiteY2385" fmla="*/ 965561 h 2370204"/>
                  <a:gd name="connsiteX2386" fmla="*/ 2007079 w 2397257"/>
                  <a:gd name="connsiteY2386" fmla="*/ 988972 h 2370204"/>
                  <a:gd name="connsiteX2387" fmla="*/ 1983668 w 2397257"/>
                  <a:gd name="connsiteY2387" fmla="*/ 1012383 h 2370204"/>
                  <a:gd name="connsiteX2388" fmla="*/ 1960257 w 2397257"/>
                  <a:gd name="connsiteY2388" fmla="*/ 988972 h 2370204"/>
                  <a:gd name="connsiteX2389" fmla="*/ 1983668 w 2397257"/>
                  <a:gd name="connsiteY2389" fmla="*/ 965561 h 2370204"/>
                  <a:gd name="connsiteX2390" fmla="*/ 1737075 w 2397257"/>
                  <a:gd name="connsiteY2390" fmla="*/ 965561 h 2370204"/>
                  <a:gd name="connsiteX2391" fmla="*/ 1749041 w 2397257"/>
                  <a:gd name="connsiteY2391" fmla="*/ 978047 h 2370204"/>
                  <a:gd name="connsiteX2392" fmla="*/ 1737075 w 2397257"/>
                  <a:gd name="connsiteY2392" fmla="*/ 990533 h 2370204"/>
                  <a:gd name="connsiteX2393" fmla="*/ 1725109 w 2397257"/>
                  <a:gd name="connsiteY2393" fmla="*/ 978047 h 2370204"/>
                  <a:gd name="connsiteX2394" fmla="*/ 1737075 w 2397257"/>
                  <a:gd name="connsiteY2394" fmla="*/ 965561 h 2370204"/>
                  <a:gd name="connsiteX2395" fmla="*/ 339196 w 2397257"/>
                  <a:gd name="connsiteY2395" fmla="*/ 965561 h 2370204"/>
                  <a:gd name="connsiteX2396" fmla="*/ 351682 w 2397257"/>
                  <a:gd name="connsiteY2396" fmla="*/ 978047 h 2370204"/>
                  <a:gd name="connsiteX2397" fmla="*/ 339196 w 2397257"/>
                  <a:gd name="connsiteY2397" fmla="*/ 990533 h 2370204"/>
                  <a:gd name="connsiteX2398" fmla="*/ 326710 w 2397257"/>
                  <a:gd name="connsiteY2398" fmla="*/ 978047 h 2370204"/>
                  <a:gd name="connsiteX2399" fmla="*/ 339196 w 2397257"/>
                  <a:gd name="connsiteY2399" fmla="*/ 965561 h 2370204"/>
                  <a:gd name="connsiteX2400" fmla="*/ 2363961 w 2397257"/>
                  <a:gd name="connsiteY2400" fmla="*/ 962440 h 2370204"/>
                  <a:gd name="connsiteX2401" fmla="*/ 2370204 w 2397257"/>
                  <a:gd name="connsiteY2401" fmla="*/ 968683 h 2370204"/>
                  <a:gd name="connsiteX2402" fmla="*/ 2363961 w 2397257"/>
                  <a:gd name="connsiteY2402" fmla="*/ 974926 h 2370204"/>
                  <a:gd name="connsiteX2403" fmla="*/ 2357718 w 2397257"/>
                  <a:gd name="connsiteY2403" fmla="*/ 968683 h 2370204"/>
                  <a:gd name="connsiteX2404" fmla="*/ 2363961 w 2397257"/>
                  <a:gd name="connsiteY2404" fmla="*/ 962440 h 2370204"/>
                  <a:gd name="connsiteX2405" fmla="*/ 846427 w 2397257"/>
                  <a:gd name="connsiteY2405" fmla="*/ 958278 h 2370204"/>
                  <a:gd name="connsiteX2406" fmla="*/ 849028 w 2397257"/>
                  <a:gd name="connsiteY2406" fmla="*/ 960359 h 2370204"/>
                  <a:gd name="connsiteX2407" fmla="*/ 846427 w 2397257"/>
                  <a:gd name="connsiteY2407" fmla="*/ 962440 h 2370204"/>
                  <a:gd name="connsiteX2408" fmla="*/ 843826 w 2397257"/>
                  <a:gd name="connsiteY2408" fmla="*/ 960359 h 2370204"/>
                  <a:gd name="connsiteX2409" fmla="*/ 846427 w 2397257"/>
                  <a:gd name="connsiteY2409" fmla="*/ 958278 h 2370204"/>
                  <a:gd name="connsiteX2410" fmla="*/ 1547708 w 2397257"/>
                  <a:gd name="connsiteY2410" fmla="*/ 955156 h 2370204"/>
                  <a:gd name="connsiteX2411" fmla="*/ 1551350 w 2397257"/>
                  <a:gd name="connsiteY2411" fmla="*/ 957757 h 2370204"/>
                  <a:gd name="connsiteX2412" fmla="*/ 1547708 w 2397257"/>
                  <a:gd name="connsiteY2412" fmla="*/ 960358 h 2370204"/>
                  <a:gd name="connsiteX2413" fmla="*/ 1544066 w 2397257"/>
                  <a:gd name="connsiteY2413" fmla="*/ 957757 h 2370204"/>
                  <a:gd name="connsiteX2414" fmla="*/ 1547708 w 2397257"/>
                  <a:gd name="connsiteY2414" fmla="*/ 955156 h 2370204"/>
                  <a:gd name="connsiteX2415" fmla="*/ 264802 w 2397257"/>
                  <a:gd name="connsiteY2415" fmla="*/ 950995 h 2370204"/>
                  <a:gd name="connsiteX2416" fmla="*/ 274687 w 2397257"/>
                  <a:gd name="connsiteY2416" fmla="*/ 960880 h 2370204"/>
                  <a:gd name="connsiteX2417" fmla="*/ 264802 w 2397257"/>
                  <a:gd name="connsiteY2417" fmla="*/ 970765 h 2370204"/>
                  <a:gd name="connsiteX2418" fmla="*/ 254917 w 2397257"/>
                  <a:gd name="connsiteY2418" fmla="*/ 960880 h 2370204"/>
                  <a:gd name="connsiteX2419" fmla="*/ 264802 w 2397257"/>
                  <a:gd name="connsiteY2419" fmla="*/ 950995 h 2370204"/>
                  <a:gd name="connsiteX2420" fmla="*/ 2056501 w 2397257"/>
                  <a:gd name="connsiteY2420" fmla="*/ 947873 h 2370204"/>
                  <a:gd name="connsiteX2421" fmla="*/ 2078871 w 2397257"/>
                  <a:gd name="connsiteY2421" fmla="*/ 970243 h 2370204"/>
                  <a:gd name="connsiteX2422" fmla="*/ 2056501 w 2397257"/>
                  <a:gd name="connsiteY2422" fmla="*/ 992613 h 2370204"/>
                  <a:gd name="connsiteX2423" fmla="*/ 2034131 w 2397257"/>
                  <a:gd name="connsiteY2423" fmla="*/ 970243 h 2370204"/>
                  <a:gd name="connsiteX2424" fmla="*/ 2056501 w 2397257"/>
                  <a:gd name="connsiteY2424" fmla="*/ 947873 h 2370204"/>
                  <a:gd name="connsiteX2425" fmla="*/ 584227 w 2397257"/>
                  <a:gd name="connsiteY2425" fmla="*/ 942671 h 2370204"/>
                  <a:gd name="connsiteX2426" fmla="*/ 606597 w 2397257"/>
                  <a:gd name="connsiteY2426" fmla="*/ 964001 h 2370204"/>
                  <a:gd name="connsiteX2427" fmla="*/ 584227 w 2397257"/>
                  <a:gd name="connsiteY2427" fmla="*/ 985331 h 2370204"/>
                  <a:gd name="connsiteX2428" fmla="*/ 561857 w 2397257"/>
                  <a:gd name="connsiteY2428" fmla="*/ 964001 h 2370204"/>
                  <a:gd name="connsiteX2429" fmla="*/ 584227 w 2397257"/>
                  <a:gd name="connsiteY2429" fmla="*/ 942671 h 2370204"/>
                  <a:gd name="connsiteX2430" fmla="*/ 192488 w 2397257"/>
                  <a:gd name="connsiteY2430" fmla="*/ 938509 h 2370204"/>
                  <a:gd name="connsiteX2431" fmla="*/ 198731 w 2397257"/>
                  <a:gd name="connsiteY2431" fmla="*/ 944752 h 2370204"/>
                  <a:gd name="connsiteX2432" fmla="*/ 192488 w 2397257"/>
                  <a:gd name="connsiteY2432" fmla="*/ 950995 h 2370204"/>
                  <a:gd name="connsiteX2433" fmla="*/ 186245 w 2397257"/>
                  <a:gd name="connsiteY2433" fmla="*/ 944752 h 2370204"/>
                  <a:gd name="connsiteX2434" fmla="*/ 192488 w 2397257"/>
                  <a:gd name="connsiteY2434" fmla="*/ 938509 h 2370204"/>
                  <a:gd name="connsiteX2435" fmla="*/ 2127773 w 2397257"/>
                  <a:gd name="connsiteY2435" fmla="*/ 935388 h 2370204"/>
                  <a:gd name="connsiteX2436" fmla="*/ 2147542 w 2397257"/>
                  <a:gd name="connsiteY2436" fmla="*/ 954117 h 2370204"/>
                  <a:gd name="connsiteX2437" fmla="*/ 2127773 w 2397257"/>
                  <a:gd name="connsiteY2437" fmla="*/ 972846 h 2370204"/>
                  <a:gd name="connsiteX2438" fmla="*/ 2108004 w 2397257"/>
                  <a:gd name="connsiteY2438" fmla="*/ 954117 h 2370204"/>
                  <a:gd name="connsiteX2439" fmla="*/ 2127773 w 2397257"/>
                  <a:gd name="connsiteY2439" fmla="*/ 935388 h 2370204"/>
                  <a:gd name="connsiteX2440" fmla="*/ 1811469 w 2397257"/>
                  <a:gd name="connsiteY2440" fmla="*/ 935387 h 2370204"/>
                  <a:gd name="connsiteX2441" fmla="*/ 1833319 w 2397257"/>
                  <a:gd name="connsiteY2441" fmla="*/ 958798 h 2370204"/>
                  <a:gd name="connsiteX2442" fmla="*/ 1811469 w 2397257"/>
                  <a:gd name="connsiteY2442" fmla="*/ 982209 h 2370204"/>
                  <a:gd name="connsiteX2443" fmla="*/ 1789619 w 2397257"/>
                  <a:gd name="connsiteY2443" fmla="*/ 958798 h 2370204"/>
                  <a:gd name="connsiteX2444" fmla="*/ 1811469 w 2397257"/>
                  <a:gd name="connsiteY2444" fmla="*/ 935387 h 2370204"/>
                  <a:gd name="connsiteX2445" fmla="*/ 1418688 w 2397257"/>
                  <a:gd name="connsiteY2445" fmla="*/ 935387 h 2370204"/>
                  <a:gd name="connsiteX2446" fmla="*/ 1419208 w 2397257"/>
                  <a:gd name="connsiteY2446" fmla="*/ 935907 h 2370204"/>
                  <a:gd name="connsiteX2447" fmla="*/ 1418688 w 2397257"/>
                  <a:gd name="connsiteY2447" fmla="*/ 936427 h 2370204"/>
                  <a:gd name="connsiteX2448" fmla="*/ 1418168 w 2397257"/>
                  <a:gd name="connsiteY2448" fmla="*/ 935907 h 2370204"/>
                  <a:gd name="connsiteX2449" fmla="*/ 1418688 w 2397257"/>
                  <a:gd name="connsiteY2449" fmla="*/ 935387 h 2370204"/>
                  <a:gd name="connsiteX2450" fmla="*/ 768391 w 2397257"/>
                  <a:gd name="connsiteY2450" fmla="*/ 933306 h 2370204"/>
                  <a:gd name="connsiteX2451" fmla="*/ 777235 w 2397257"/>
                  <a:gd name="connsiteY2451" fmla="*/ 942150 h 2370204"/>
                  <a:gd name="connsiteX2452" fmla="*/ 768391 w 2397257"/>
                  <a:gd name="connsiteY2452" fmla="*/ 950994 h 2370204"/>
                  <a:gd name="connsiteX2453" fmla="*/ 759547 w 2397257"/>
                  <a:gd name="connsiteY2453" fmla="*/ 942150 h 2370204"/>
                  <a:gd name="connsiteX2454" fmla="*/ 768391 w 2397257"/>
                  <a:gd name="connsiteY2454" fmla="*/ 933306 h 2370204"/>
                  <a:gd name="connsiteX2455" fmla="*/ 1626784 w 2397257"/>
                  <a:gd name="connsiteY2455" fmla="*/ 928104 h 2370204"/>
                  <a:gd name="connsiteX2456" fmla="*/ 1637709 w 2397257"/>
                  <a:gd name="connsiteY2456" fmla="*/ 937989 h 2370204"/>
                  <a:gd name="connsiteX2457" fmla="*/ 1626784 w 2397257"/>
                  <a:gd name="connsiteY2457" fmla="*/ 947874 h 2370204"/>
                  <a:gd name="connsiteX2458" fmla="*/ 1615859 w 2397257"/>
                  <a:gd name="connsiteY2458" fmla="*/ 937989 h 2370204"/>
                  <a:gd name="connsiteX2459" fmla="*/ 1626784 w 2397257"/>
                  <a:gd name="connsiteY2459" fmla="*/ 928104 h 2370204"/>
                  <a:gd name="connsiteX2460" fmla="*/ 508793 w 2397257"/>
                  <a:gd name="connsiteY2460" fmla="*/ 926023 h 2370204"/>
                  <a:gd name="connsiteX2461" fmla="*/ 529603 w 2397257"/>
                  <a:gd name="connsiteY2461" fmla="*/ 946833 h 2370204"/>
                  <a:gd name="connsiteX2462" fmla="*/ 508793 w 2397257"/>
                  <a:gd name="connsiteY2462" fmla="*/ 967643 h 2370204"/>
                  <a:gd name="connsiteX2463" fmla="*/ 487983 w 2397257"/>
                  <a:gd name="connsiteY2463" fmla="*/ 946833 h 2370204"/>
                  <a:gd name="connsiteX2464" fmla="*/ 508793 w 2397257"/>
                  <a:gd name="connsiteY2464" fmla="*/ 926023 h 2370204"/>
                  <a:gd name="connsiteX2465" fmla="*/ 119134 w 2397257"/>
                  <a:gd name="connsiteY2465" fmla="*/ 926023 h 2370204"/>
                  <a:gd name="connsiteX2466" fmla="*/ 121735 w 2397257"/>
                  <a:gd name="connsiteY2466" fmla="*/ 928624 h 2370204"/>
                  <a:gd name="connsiteX2467" fmla="*/ 119134 w 2397257"/>
                  <a:gd name="connsiteY2467" fmla="*/ 931225 h 2370204"/>
                  <a:gd name="connsiteX2468" fmla="*/ 116533 w 2397257"/>
                  <a:gd name="connsiteY2468" fmla="*/ 928624 h 2370204"/>
                  <a:gd name="connsiteX2469" fmla="*/ 119134 w 2397257"/>
                  <a:gd name="connsiteY2469" fmla="*/ 926023 h 2370204"/>
                  <a:gd name="connsiteX2470" fmla="*/ 2202167 w 2397257"/>
                  <a:gd name="connsiteY2470" fmla="*/ 920821 h 2370204"/>
                  <a:gd name="connsiteX2471" fmla="*/ 2217254 w 2397257"/>
                  <a:gd name="connsiteY2471" fmla="*/ 936949 h 2370204"/>
                  <a:gd name="connsiteX2472" fmla="*/ 2202167 w 2397257"/>
                  <a:gd name="connsiteY2472" fmla="*/ 953077 h 2370204"/>
                  <a:gd name="connsiteX2473" fmla="*/ 2187080 w 2397257"/>
                  <a:gd name="connsiteY2473" fmla="*/ 936949 h 2370204"/>
                  <a:gd name="connsiteX2474" fmla="*/ 2202167 w 2397257"/>
                  <a:gd name="connsiteY2474" fmla="*/ 920821 h 2370204"/>
                  <a:gd name="connsiteX2475" fmla="*/ 1885343 w 2397257"/>
                  <a:gd name="connsiteY2475" fmla="*/ 915618 h 2370204"/>
                  <a:gd name="connsiteX2476" fmla="*/ 1910315 w 2397257"/>
                  <a:gd name="connsiteY2476" fmla="*/ 941630 h 2370204"/>
                  <a:gd name="connsiteX2477" fmla="*/ 1885343 w 2397257"/>
                  <a:gd name="connsiteY2477" fmla="*/ 967642 h 2370204"/>
                  <a:gd name="connsiteX2478" fmla="*/ 1860371 w 2397257"/>
                  <a:gd name="connsiteY2478" fmla="*/ 941630 h 2370204"/>
                  <a:gd name="connsiteX2479" fmla="*/ 1885343 w 2397257"/>
                  <a:gd name="connsiteY2479" fmla="*/ 915618 h 2370204"/>
                  <a:gd name="connsiteX2480" fmla="*/ 434919 w 2397257"/>
                  <a:gd name="connsiteY2480" fmla="*/ 913537 h 2370204"/>
                  <a:gd name="connsiteX2481" fmla="*/ 453648 w 2397257"/>
                  <a:gd name="connsiteY2481" fmla="*/ 930705 h 2370204"/>
                  <a:gd name="connsiteX2482" fmla="*/ 434919 w 2397257"/>
                  <a:gd name="connsiteY2482" fmla="*/ 947873 h 2370204"/>
                  <a:gd name="connsiteX2483" fmla="*/ 416190 w 2397257"/>
                  <a:gd name="connsiteY2483" fmla="*/ 930705 h 2370204"/>
                  <a:gd name="connsiteX2484" fmla="*/ 434919 w 2397257"/>
                  <a:gd name="connsiteY2484" fmla="*/ 913537 h 2370204"/>
                  <a:gd name="connsiteX2485" fmla="*/ 2275000 w 2397257"/>
                  <a:gd name="connsiteY2485" fmla="*/ 911456 h 2370204"/>
                  <a:gd name="connsiteX2486" fmla="*/ 2285925 w 2397257"/>
                  <a:gd name="connsiteY2486" fmla="*/ 921341 h 2370204"/>
                  <a:gd name="connsiteX2487" fmla="*/ 2275000 w 2397257"/>
                  <a:gd name="connsiteY2487" fmla="*/ 931226 h 2370204"/>
                  <a:gd name="connsiteX2488" fmla="*/ 2264075 w 2397257"/>
                  <a:gd name="connsiteY2488" fmla="*/ 921341 h 2370204"/>
                  <a:gd name="connsiteX2489" fmla="*/ 2275000 w 2397257"/>
                  <a:gd name="connsiteY2489" fmla="*/ 911456 h 2370204"/>
                  <a:gd name="connsiteX2490" fmla="*/ 891167 w 2397257"/>
                  <a:gd name="connsiteY2490" fmla="*/ 911456 h 2370204"/>
                  <a:gd name="connsiteX2491" fmla="*/ 891687 w 2397257"/>
                  <a:gd name="connsiteY2491" fmla="*/ 911976 h 2370204"/>
                  <a:gd name="connsiteX2492" fmla="*/ 891167 w 2397257"/>
                  <a:gd name="connsiteY2492" fmla="*/ 912496 h 2370204"/>
                  <a:gd name="connsiteX2493" fmla="*/ 890647 w 2397257"/>
                  <a:gd name="connsiteY2493" fmla="*/ 911976 h 2370204"/>
                  <a:gd name="connsiteX2494" fmla="*/ 891167 w 2397257"/>
                  <a:gd name="connsiteY2494" fmla="*/ 911456 h 2370204"/>
                  <a:gd name="connsiteX2495" fmla="*/ 46302 w 2397257"/>
                  <a:gd name="connsiteY2495" fmla="*/ 908335 h 2370204"/>
                  <a:gd name="connsiteX2496" fmla="*/ 49944 w 2397257"/>
                  <a:gd name="connsiteY2496" fmla="*/ 911977 h 2370204"/>
                  <a:gd name="connsiteX2497" fmla="*/ 46302 w 2397257"/>
                  <a:gd name="connsiteY2497" fmla="*/ 915619 h 2370204"/>
                  <a:gd name="connsiteX2498" fmla="*/ 42660 w 2397257"/>
                  <a:gd name="connsiteY2498" fmla="*/ 911977 h 2370204"/>
                  <a:gd name="connsiteX2499" fmla="*/ 46302 w 2397257"/>
                  <a:gd name="connsiteY2499" fmla="*/ 908335 h 2370204"/>
                  <a:gd name="connsiteX2500" fmla="*/ 690356 w 2397257"/>
                  <a:gd name="connsiteY2500" fmla="*/ 906254 h 2370204"/>
                  <a:gd name="connsiteX2501" fmla="*/ 707524 w 2397257"/>
                  <a:gd name="connsiteY2501" fmla="*/ 922382 h 2370204"/>
                  <a:gd name="connsiteX2502" fmla="*/ 690356 w 2397257"/>
                  <a:gd name="connsiteY2502" fmla="*/ 938510 h 2370204"/>
                  <a:gd name="connsiteX2503" fmla="*/ 673188 w 2397257"/>
                  <a:gd name="connsiteY2503" fmla="*/ 922382 h 2370204"/>
                  <a:gd name="connsiteX2504" fmla="*/ 690356 w 2397257"/>
                  <a:gd name="connsiteY2504" fmla="*/ 906254 h 2370204"/>
                  <a:gd name="connsiteX2505" fmla="*/ 1959736 w 2397257"/>
                  <a:gd name="connsiteY2505" fmla="*/ 901052 h 2370204"/>
                  <a:gd name="connsiteX2506" fmla="*/ 1984187 w 2397257"/>
                  <a:gd name="connsiteY2506" fmla="*/ 926024 h 2370204"/>
                  <a:gd name="connsiteX2507" fmla="*/ 1959736 w 2397257"/>
                  <a:gd name="connsiteY2507" fmla="*/ 950996 h 2370204"/>
                  <a:gd name="connsiteX2508" fmla="*/ 1935285 w 2397257"/>
                  <a:gd name="connsiteY2508" fmla="*/ 926024 h 2370204"/>
                  <a:gd name="connsiteX2509" fmla="*/ 1959736 w 2397257"/>
                  <a:gd name="connsiteY2509" fmla="*/ 901052 h 2370204"/>
                  <a:gd name="connsiteX2510" fmla="*/ 1703779 w 2397257"/>
                  <a:gd name="connsiteY2510" fmla="*/ 901052 h 2370204"/>
                  <a:gd name="connsiteX2511" fmla="*/ 1719907 w 2397257"/>
                  <a:gd name="connsiteY2511" fmla="*/ 918220 h 2370204"/>
                  <a:gd name="connsiteX2512" fmla="*/ 1703779 w 2397257"/>
                  <a:gd name="connsiteY2512" fmla="*/ 935388 h 2370204"/>
                  <a:gd name="connsiteX2513" fmla="*/ 1687651 w 2397257"/>
                  <a:gd name="connsiteY2513" fmla="*/ 918220 h 2370204"/>
                  <a:gd name="connsiteX2514" fmla="*/ 1703779 w 2397257"/>
                  <a:gd name="connsiteY2514" fmla="*/ 901052 h 2370204"/>
                  <a:gd name="connsiteX2515" fmla="*/ 361566 w 2397257"/>
                  <a:gd name="connsiteY2515" fmla="*/ 898971 h 2370204"/>
                  <a:gd name="connsiteX2516" fmla="*/ 376653 w 2397257"/>
                  <a:gd name="connsiteY2516" fmla="*/ 913538 h 2370204"/>
                  <a:gd name="connsiteX2517" fmla="*/ 361566 w 2397257"/>
                  <a:gd name="connsiteY2517" fmla="*/ 928105 h 2370204"/>
                  <a:gd name="connsiteX2518" fmla="*/ 346479 w 2397257"/>
                  <a:gd name="connsiteY2518" fmla="*/ 913538 h 2370204"/>
                  <a:gd name="connsiteX2519" fmla="*/ 361566 w 2397257"/>
                  <a:gd name="connsiteY2519" fmla="*/ 898971 h 2370204"/>
                  <a:gd name="connsiteX2520" fmla="*/ 2348353 w 2397257"/>
                  <a:gd name="connsiteY2520" fmla="*/ 898970 h 2370204"/>
                  <a:gd name="connsiteX2521" fmla="*/ 2353556 w 2397257"/>
                  <a:gd name="connsiteY2521" fmla="*/ 903653 h 2370204"/>
                  <a:gd name="connsiteX2522" fmla="*/ 2348353 w 2397257"/>
                  <a:gd name="connsiteY2522" fmla="*/ 908337 h 2370204"/>
                  <a:gd name="connsiteX2523" fmla="*/ 2343151 w 2397257"/>
                  <a:gd name="connsiteY2523" fmla="*/ 903653 h 2370204"/>
                  <a:gd name="connsiteX2524" fmla="*/ 2348353 w 2397257"/>
                  <a:gd name="connsiteY2524" fmla="*/ 898970 h 2370204"/>
                  <a:gd name="connsiteX2525" fmla="*/ 2034131 w 2397257"/>
                  <a:gd name="connsiteY2525" fmla="*/ 886485 h 2370204"/>
                  <a:gd name="connsiteX2526" fmla="*/ 2055981 w 2397257"/>
                  <a:gd name="connsiteY2526" fmla="*/ 908855 h 2370204"/>
                  <a:gd name="connsiteX2527" fmla="*/ 2034131 w 2397257"/>
                  <a:gd name="connsiteY2527" fmla="*/ 931225 h 2370204"/>
                  <a:gd name="connsiteX2528" fmla="*/ 2012281 w 2397257"/>
                  <a:gd name="connsiteY2528" fmla="*/ 908855 h 2370204"/>
                  <a:gd name="connsiteX2529" fmla="*/ 2034131 w 2397257"/>
                  <a:gd name="connsiteY2529" fmla="*/ 886485 h 2370204"/>
                  <a:gd name="connsiteX2530" fmla="*/ 287172 w 2397257"/>
                  <a:gd name="connsiteY2530" fmla="*/ 886485 h 2370204"/>
                  <a:gd name="connsiteX2531" fmla="*/ 299658 w 2397257"/>
                  <a:gd name="connsiteY2531" fmla="*/ 897410 h 2370204"/>
                  <a:gd name="connsiteX2532" fmla="*/ 287172 w 2397257"/>
                  <a:gd name="connsiteY2532" fmla="*/ 908335 h 2370204"/>
                  <a:gd name="connsiteX2533" fmla="*/ 274686 w 2397257"/>
                  <a:gd name="connsiteY2533" fmla="*/ 897410 h 2370204"/>
                  <a:gd name="connsiteX2534" fmla="*/ 287172 w 2397257"/>
                  <a:gd name="connsiteY2534" fmla="*/ 886485 h 2370204"/>
                  <a:gd name="connsiteX2535" fmla="*/ 809491 w 2397257"/>
                  <a:gd name="connsiteY2535" fmla="*/ 881282 h 2370204"/>
                  <a:gd name="connsiteX2536" fmla="*/ 816775 w 2397257"/>
                  <a:gd name="connsiteY2536" fmla="*/ 888566 h 2370204"/>
                  <a:gd name="connsiteX2537" fmla="*/ 809491 w 2397257"/>
                  <a:gd name="connsiteY2537" fmla="*/ 895850 h 2370204"/>
                  <a:gd name="connsiteX2538" fmla="*/ 802207 w 2397257"/>
                  <a:gd name="connsiteY2538" fmla="*/ 888566 h 2370204"/>
                  <a:gd name="connsiteX2539" fmla="*/ 809491 w 2397257"/>
                  <a:gd name="connsiteY2539" fmla="*/ 881282 h 2370204"/>
                  <a:gd name="connsiteX2540" fmla="*/ 614401 w 2397257"/>
                  <a:gd name="connsiteY2540" fmla="*/ 881282 h 2370204"/>
                  <a:gd name="connsiteX2541" fmla="*/ 636771 w 2397257"/>
                  <a:gd name="connsiteY2541" fmla="*/ 903652 h 2370204"/>
                  <a:gd name="connsiteX2542" fmla="*/ 614401 w 2397257"/>
                  <a:gd name="connsiteY2542" fmla="*/ 926022 h 2370204"/>
                  <a:gd name="connsiteX2543" fmla="*/ 592031 w 2397257"/>
                  <a:gd name="connsiteY2543" fmla="*/ 903652 h 2370204"/>
                  <a:gd name="connsiteX2544" fmla="*/ 614401 w 2397257"/>
                  <a:gd name="connsiteY2544" fmla="*/ 881282 h 2370204"/>
                  <a:gd name="connsiteX2545" fmla="*/ 1780775 w 2397257"/>
                  <a:gd name="connsiteY2545" fmla="*/ 876080 h 2370204"/>
                  <a:gd name="connsiteX2546" fmla="*/ 1804186 w 2397257"/>
                  <a:gd name="connsiteY2546" fmla="*/ 899491 h 2370204"/>
                  <a:gd name="connsiteX2547" fmla="*/ 1780775 w 2397257"/>
                  <a:gd name="connsiteY2547" fmla="*/ 922902 h 2370204"/>
                  <a:gd name="connsiteX2548" fmla="*/ 1757364 w 2397257"/>
                  <a:gd name="connsiteY2548" fmla="*/ 899491 h 2370204"/>
                  <a:gd name="connsiteX2549" fmla="*/ 1780775 w 2397257"/>
                  <a:gd name="connsiteY2549" fmla="*/ 876080 h 2370204"/>
                  <a:gd name="connsiteX2550" fmla="*/ 1585165 w 2397257"/>
                  <a:gd name="connsiteY2550" fmla="*/ 876080 h 2370204"/>
                  <a:gd name="connsiteX2551" fmla="*/ 1594009 w 2397257"/>
                  <a:gd name="connsiteY2551" fmla="*/ 884924 h 2370204"/>
                  <a:gd name="connsiteX2552" fmla="*/ 1585165 w 2397257"/>
                  <a:gd name="connsiteY2552" fmla="*/ 893768 h 2370204"/>
                  <a:gd name="connsiteX2553" fmla="*/ 1576321 w 2397257"/>
                  <a:gd name="connsiteY2553" fmla="*/ 884924 h 2370204"/>
                  <a:gd name="connsiteX2554" fmla="*/ 1585165 w 2397257"/>
                  <a:gd name="connsiteY2554" fmla="*/ 876080 h 2370204"/>
                  <a:gd name="connsiteX2555" fmla="*/ 2106964 w 2397257"/>
                  <a:gd name="connsiteY2555" fmla="*/ 870878 h 2370204"/>
                  <a:gd name="connsiteX2556" fmla="*/ 2125693 w 2397257"/>
                  <a:gd name="connsiteY2556" fmla="*/ 891168 h 2370204"/>
                  <a:gd name="connsiteX2557" fmla="*/ 2106964 w 2397257"/>
                  <a:gd name="connsiteY2557" fmla="*/ 911458 h 2370204"/>
                  <a:gd name="connsiteX2558" fmla="*/ 2088235 w 2397257"/>
                  <a:gd name="connsiteY2558" fmla="*/ 891168 h 2370204"/>
                  <a:gd name="connsiteX2559" fmla="*/ 2106964 w 2397257"/>
                  <a:gd name="connsiteY2559" fmla="*/ 870878 h 2370204"/>
                  <a:gd name="connsiteX2560" fmla="*/ 212778 w 2397257"/>
                  <a:gd name="connsiteY2560" fmla="*/ 870878 h 2370204"/>
                  <a:gd name="connsiteX2561" fmla="*/ 222663 w 2397257"/>
                  <a:gd name="connsiteY2561" fmla="*/ 880763 h 2370204"/>
                  <a:gd name="connsiteX2562" fmla="*/ 212778 w 2397257"/>
                  <a:gd name="connsiteY2562" fmla="*/ 890648 h 2370204"/>
                  <a:gd name="connsiteX2563" fmla="*/ 202893 w 2397257"/>
                  <a:gd name="connsiteY2563" fmla="*/ 880763 h 2370204"/>
                  <a:gd name="connsiteX2564" fmla="*/ 212778 w 2397257"/>
                  <a:gd name="connsiteY2564" fmla="*/ 870878 h 2370204"/>
                  <a:gd name="connsiteX2565" fmla="*/ 1448863 w 2397257"/>
                  <a:gd name="connsiteY2565" fmla="*/ 866716 h 2370204"/>
                  <a:gd name="connsiteX2566" fmla="*/ 1450424 w 2397257"/>
                  <a:gd name="connsiteY2566" fmla="*/ 867757 h 2370204"/>
                  <a:gd name="connsiteX2567" fmla="*/ 1448863 w 2397257"/>
                  <a:gd name="connsiteY2567" fmla="*/ 868798 h 2370204"/>
                  <a:gd name="connsiteX2568" fmla="*/ 1447302 w 2397257"/>
                  <a:gd name="connsiteY2568" fmla="*/ 867757 h 2370204"/>
                  <a:gd name="connsiteX2569" fmla="*/ 1448863 w 2397257"/>
                  <a:gd name="connsiteY2569" fmla="*/ 866716 h 2370204"/>
                  <a:gd name="connsiteX2570" fmla="*/ 538446 w 2397257"/>
                  <a:gd name="connsiteY2570" fmla="*/ 866716 h 2370204"/>
                  <a:gd name="connsiteX2571" fmla="*/ 559776 w 2397257"/>
                  <a:gd name="connsiteY2571" fmla="*/ 887526 h 2370204"/>
                  <a:gd name="connsiteX2572" fmla="*/ 538446 w 2397257"/>
                  <a:gd name="connsiteY2572" fmla="*/ 908336 h 2370204"/>
                  <a:gd name="connsiteX2573" fmla="*/ 517116 w 2397257"/>
                  <a:gd name="connsiteY2573" fmla="*/ 887526 h 2370204"/>
                  <a:gd name="connsiteX2574" fmla="*/ 538446 w 2397257"/>
                  <a:gd name="connsiteY2574" fmla="*/ 866716 h 2370204"/>
                  <a:gd name="connsiteX2575" fmla="*/ 2180317 w 2397257"/>
                  <a:gd name="connsiteY2575" fmla="*/ 863595 h 2370204"/>
                  <a:gd name="connsiteX2576" fmla="*/ 2190202 w 2397257"/>
                  <a:gd name="connsiteY2576" fmla="*/ 873480 h 2370204"/>
                  <a:gd name="connsiteX2577" fmla="*/ 2180317 w 2397257"/>
                  <a:gd name="connsiteY2577" fmla="*/ 883365 h 2370204"/>
                  <a:gd name="connsiteX2578" fmla="*/ 2170432 w 2397257"/>
                  <a:gd name="connsiteY2578" fmla="*/ 873480 h 2370204"/>
                  <a:gd name="connsiteX2579" fmla="*/ 2180317 w 2397257"/>
                  <a:gd name="connsiteY2579" fmla="*/ 863595 h 2370204"/>
                  <a:gd name="connsiteX2580" fmla="*/ 140465 w 2397257"/>
                  <a:gd name="connsiteY2580" fmla="*/ 859433 h 2370204"/>
                  <a:gd name="connsiteX2581" fmla="*/ 146708 w 2397257"/>
                  <a:gd name="connsiteY2581" fmla="*/ 864115 h 2370204"/>
                  <a:gd name="connsiteX2582" fmla="*/ 140465 w 2397257"/>
                  <a:gd name="connsiteY2582" fmla="*/ 868797 h 2370204"/>
                  <a:gd name="connsiteX2583" fmla="*/ 134222 w 2397257"/>
                  <a:gd name="connsiteY2583" fmla="*/ 864115 h 2370204"/>
                  <a:gd name="connsiteX2584" fmla="*/ 140465 w 2397257"/>
                  <a:gd name="connsiteY2584" fmla="*/ 859433 h 2370204"/>
                  <a:gd name="connsiteX2585" fmla="*/ 1856210 w 2397257"/>
                  <a:gd name="connsiteY2585" fmla="*/ 854230 h 2370204"/>
                  <a:gd name="connsiteX2586" fmla="*/ 1883263 w 2397257"/>
                  <a:gd name="connsiteY2586" fmla="*/ 881283 h 2370204"/>
                  <a:gd name="connsiteX2587" fmla="*/ 1856210 w 2397257"/>
                  <a:gd name="connsiteY2587" fmla="*/ 908336 h 2370204"/>
                  <a:gd name="connsiteX2588" fmla="*/ 1829157 w 2397257"/>
                  <a:gd name="connsiteY2588" fmla="*/ 881283 h 2370204"/>
                  <a:gd name="connsiteX2589" fmla="*/ 1856210 w 2397257"/>
                  <a:gd name="connsiteY2589" fmla="*/ 854230 h 2370204"/>
                  <a:gd name="connsiteX2590" fmla="*/ 729373 w 2397257"/>
                  <a:gd name="connsiteY2590" fmla="*/ 854230 h 2370204"/>
                  <a:gd name="connsiteX2591" fmla="*/ 742899 w 2397257"/>
                  <a:gd name="connsiteY2591" fmla="*/ 867756 h 2370204"/>
                  <a:gd name="connsiteX2592" fmla="*/ 729373 w 2397257"/>
                  <a:gd name="connsiteY2592" fmla="*/ 881282 h 2370204"/>
                  <a:gd name="connsiteX2593" fmla="*/ 715847 w 2397257"/>
                  <a:gd name="connsiteY2593" fmla="*/ 867756 h 2370204"/>
                  <a:gd name="connsiteX2594" fmla="*/ 729373 w 2397257"/>
                  <a:gd name="connsiteY2594" fmla="*/ 854230 h 2370204"/>
                  <a:gd name="connsiteX2595" fmla="*/ 461452 w 2397257"/>
                  <a:gd name="connsiteY2595" fmla="*/ 854230 h 2370204"/>
                  <a:gd name="connsiteX2596" fmla="*/ 477580 w 2397257"/>
                  <a:gd name="connsiteY2596" fmla="*/ 870358 h 2370204"/>
                  <a:gd name="connsiteX2597" fmla="*/ 461452 w 2397257"/>
                  <a:gd name="connsiteY2597" fmla="*/ 886486 h 2370204"/>
                  <a:gd name="connsiteX2598" fmla="*/ 445324 w 2397257"/>
                  <a:gd name="connsiteY2598" fmla="*/ 870358 h 2370204"/>
                  <a:gd name="connsiteX2599" fmla="*/ 461452 w 2397257"/>
                  <a:gd name="connsiteY2599" fmla="*/ 854230 h 2370204"/>
                  <a:gd name="connsiteX2600" fmla="*/ 2254190 w 2397257"/>
                  <a:gd name="connsiteY2600" fmla="*/ 851109 h 2370204"/>
                  <a:gd name="connsiteX2601" fmla="*/ 2258872 w 2397257"/>
                  <a:gd name="connsiteY2601" fmla="*/ 856311 h 2370204"/>
                  <a:gd name="connsiteX2602" fmla="*/ 2254190 w 2397257"/>
                  <a:gd name="connsiteY2602" fmla="*/ 861514 h 2370204"/>
                  <a:gd name="connsiteX2603" fmla="*/ 2249508 w 2397257"/>
                  <a:gd name="connsiteY2603" fmla="*/ 856311 h 2370204"/>
                  <a:gd name="connsiteX2604" fmla="*/ 2254190 w 2397257"/>
                  <a:gd name="connsiteY2604" fmla="*/ 851109 h 2370204"/>
                  <a:gd name="connsiteX2605" fmla="*/ 1665281 w 2397257"/>
                  <a:gd name="connsiteY2605" fmla="*/ 849028 h 2370204"/>
                  <a:gd name="connsiteX2606" fmla="*/ 1680368 w 2397257"/>
                  <a:gd name="connsiteY2606" fmla="*/ 864115 h 2370204"/>
                  <a:gd name="connsiteX2607" fmla="*/ 1665281 w 2397257"/>
                  <a:gd name="connsiteY2607" fmla="*/ 879202 h 2370204"/>
                  <a:gd name="connsiteX2608" fmla="*/ 1650194 w 2397257"/>
                  <a:gd name="connsiteY2608" fmla="*/ 864115 h 2370204"/>
                  <a:gd name="connsiteX2609" fmla="*/ 1665281 w 2397257"/>
                  <a:gd name="connsiteY2609" fmla="*/ 849028 h 2370204"/>
                  <a:gd name="connsiteX2610" fmla="*/ 67111 w 2397257"/>
                  <a:gd name="connsiteY2610" fmla="*/ 843826 h 2370204"/>
                  <a:gd name="connsiteX2611" fmla="*/ 69713 w 2397257"/>
                  <a:gd name="connsiteY2611" fmla="*/ 846428 h 2370204"/>
                  <a:gd name="connsiteX2612" fmla="*/ 67111 w 2397257"/>
                  <a:gd name="connsiteY2612" fmla="*/ 849030 h 2370204"/>
                  <a:gd name="connsiteX2613" fmla="*/ 64509 w 2397257"/>
                  <a:gd name="connsiteY2613" fmla="*/ 846428 h 2370204"/>
                  <a:gd name="connsiteX2614" fmla="*/ 67111 w 2397257"/>
                  <a:gd name="connsiteY2614" fmla="*/ 843826 h 2370204"/>
                  <a:gd name="connsiteX2615" fmla="*/ 387578 w 2397257"/>
                  <a:gd name="connsiteY2615" fmla="*/ 839664 h 2370204"/>
                  <a:gd name="connsiteX2616" fmla="*/ 401625 w 2397257"/>
                  <a:gd name="connsiteY2616" fmla="*/ 853190 h 2370204"/>
                  <a:gd name="connsiteX2617" fmla="*/ 387578 w 2397257"/>
                  <a:gd name="connsiteY2617" fmla="*/ 866716 h 2370204"/>
                  <a:gd name="connsiteX2618" fmla="*/ 373531 w 2397257"/>
                  <a:gd name="connsiteY2618" fmla="*/ 853190 h 2370204"/>
                  <a:gd name="connsiteX2619" fmla="*/ 387578 w 2397257"/>
                  <a:gd name="connsiteY2619" fmla="*/ 839664 h 2370204"/>
                  <a:gd name="connsiteX2620" fmla="*/ 1931644 w 2397257"/>
                  <a:gd name="connsiteY2620" fmla="*/ 839663 h 2370204"/>
                  <a:gd name="connsiteX2621" fmla="*/ 1955055 w 2397257"/>
                  <a:gd name="connsiteY2621" fmla="*/ 864114 h 2370204"/>
                  <a:gd name="connsiteX2622" fmla="*/ 1931644 w 2397257"/>
                  <a:gd name="connsiteY2622" fmla="*/ 888565 h 2370204"/>
                  <a:gd name="connsiteX2623" fmla="*/ 1908233 w 2397257"/>
                  <a:gd name="connsiteY2623" fmla="*/ 864114 h 2370204"/>
                  <a:gd name="connsiteX2624" fmla="*/ 1931644 w 2397257"/>
                  <a:gd name="connsiteY2624" fmla="*/ 839663 h 2370204"/>
                  <a:gd name="connsiteX2625" fmla="*/ 2328066 w 2397257"/>
                  <a:gd name="connsiteY2625" fmla="*/ 836542 h 2370204"/>
                  <a:gd name="connsiteX2626" fmla="*/ 2330668 w 2397257"/>
                  <a:gd name="connsiteY2626" fmla="*/ 839144 h 2370204"/>
                  <a:gd name="connsiteX2627" fmla="*/ 2328066 w 2397257"/>
                  <a:gd name="connsiteY2627" fmla="*/ 841746 h 2370204"/>
                  <a:gd name="connsiteX2628" fmla="*/ 2325464 w 2397257"/>
                  <a:gd name="connsiteY2628" fmla="*/ 839144 h 2370204"/>
                  <a:gd name="connsiteX2629" fmla="*/ 2328066 w 2397257"/>
                  <a:gd name="connsiteY2629" fmla="*/ 836542 h 2370204"/>
                  <a:gd name="connsiteX2630" fmla="*/ 1536783 w 2397257"/>
                  <a:gd name="connsiteY2630" fmla="*/ 834461 h 2370204"/>
                  <a:gd name="connsiteX2631" fmla="*/ 1541985 w 2397257"/>
                  <a:gd name="connsiteY2631" fmla="*/ 838103 h 2370204"/>
                  <a:gd name="connsiteX2632" fmla="*/ 1536783 w 2397257"/>
                  <a:gd name="connsiteY2632" fmla="*/ 841745 h 2370204"/>
                  <a:gd name="connsiteX2633" fmla="*/ 1531580 w 2397257"/>
                  <a:gd name="connsiteY2633" fmla="*/ 838103 h 2370204"/>
                  <a:gd name="connsiteX2634" fmla="*/ 1536783 w 2397257"/>
                  <a:gd name="connsiteY2634" fmla="*/ 834461 h 2370204"/>
                  <a:gd name="connsiteX2635" fmla="*/ 856312 w 2397257"/>
                  <a:gd name="connsiteY2635" fmla="*/ 834461 h 2370204"/>
                  <a:gd name="connsiteX2636" fmla="*/ 863596 w 2397257"/>
                  <a:gd name="connsiteY2636" fmla="*/ 841745 h 2370204"/>
                  <a:gd name="connsiteX2637" fmla="*/ 856312 w 2397257"/>
                  <a:gd name="connsiteY2637" fmla="*/ 849029 h 2370204"/>
                  <a:gd name="connsiteX2638" fmla="*/ 849028 w 2397257"/>
                  <a:gd name="connsiteY2638" fmla="*/ 841745 h 2370204"/>
                  <a:gd name="connsiteX2639" fmla="*/ 856312 w 2397257"/>
                  <a:gd name="connsiteY2639" fmla="*/ 834461 h 2370204"/>
                  <a:gd name="connsiteX2640" fmla="*/ 2007078 w 2397257"/>
                  <a:gd name="connsiteY2640" fmla="*/ 827178 h 2370204"/>
                  <a:gd name="connsiteX2641" fmla="*/ 2026847 w 2397257"/>
                  <a:gd name="connsiteY2641" fmla="*/ 846947 h 2370204"/>
                  <a:gd name="connsiteX2642" fmla="*/ 2007078 w 2397257"/>
                  <a:gd name="connsiteY2642" fmla="*/ 866716 h 2370204"/>
                  <a:gd name="connsiteX2643" fmla="*/ 1987309 w 2397257"/>
                  <a:gd name="connsiteY2643" fmla="*/ 846947 h 2370204"/>
                  <a:gd name="connsiteX2644" fmla="*/ 2007078 w 2397257"/>
                  <a:gd name="connsiteY2644" fmla="*/ 827178 h 2370204"/>
                  <a:gd name="connsiteX2645" fmla="*/ 649777 w 2397257"/>
                  <a:gd name="connsiteY2645" fmla="*/ 827178 h 2370204"/>
                  <a:gd name="connsiteX2646" fmla="*/ 671107 w 2397257"/>
                  <a:gd name="connsiteY2646" fmla="*/ 847988 h 2370204"/>
                  <a:gd name="connsiteX2647" fmla="*/ 649777 w 2397257"/>
                  <a:gd name="connsiteY2647" fmla="*/ 868798 h 2370204"/>
                  <a:gd name="connsiteX2648" fmla="*/ 628447 w 2397257"/>
                  <a:gd name="connsiteY2648" fmla="*/ 847988 h 2370204"/>
                  <a:gd name="connsiteX2649" fmla="*/ 649777 w 2397257"/>
                  <a:gd name="connsiteY2649" fmla="*/ 827178 h 2370204"/>
                  <a:gd name="connsiteX2650" fmla="*/ 313704 w 2397257"/>
                  <a:gd name="connsiteY2650" fmla="*/ 824057 h 2370204"/>
                  <a:gd name="connsiteX2651" fmla="*/ 324629 w 2397257"/>
                  <a:gd name="connsiteY2651" fmla="*/ 835502 h 2370204"/>
                  <a:gd name="connsiteX2652" fmla="*/ 313704 w 2397257"/>
                  <a:gd name="connsiteY2652" fmla="*/ 846947 h 2370204"/>
                  <a:gd name="connsiteX2653" fmla="*/ 302779 w 2397257"/>
                  <a:gd name="connsiteY2653" fmla="*/ 835502 h 2370204"/>
                  <a:gd name="connsiteX2654" fmla="*/ 313704 w 2397257"/>
                  <a:gd name="connsiteY2654" fmla="*/ 824057 h 2370204"/>
                  <a:gd name="connsiteX2655" fmla="*/ 1743318 w 2397257"/>
                  <a:gd name="connsiteY2655" fmla="*/ 821975 h 2370204"/>
                  <a:gd name="connsiteX2656" fmla="*/ 1764648 w 2397257"/>
                  <a:gd name="connsiteY2656" fmla="*/ 842785 h 2370204"/>
                  <a:gd name="connsiteX2657" fmla="*/ 1743318 w 2397257"/>
                  <a:gd name="connsiteY2657" fmla="*/ 863595 h 2370204"/>
                  <a:gd name="connsiteX2658" fmla="*/ 1721988 w 2397257"/>
                  <a:gd name="connsiteY2658" fmla="*/ 842785 h 2370204"/>
                  <a:gd name="connsiteX2659" fmla="*/ 1743318 w 2397257"/>
                  <a:gd name="connsiteY2659" fmla="*/ 821975 h 2370204"/>
                  <a:gd name="connsiteX2660" fmla="*/ 2080952 w 2397257"/>
                  <a:gd name="connsiteY2660" fmla="*/ 811571 h 2370204"/>
                  <a:gd name="connsiteX2661" fmla="*/ 2095519 w 2397257"/>
                  <a:gd name="connsiteY2661" fmla="*/ 827699 h 2370204"/>
                  <a:gd name="connsiteX2662" fmla="*/ 2080952 w 2397257"/>
                  <a:gd name="connsiteY2662" fmla="*/ 843827 h 2370204"/>
                  <a:gd name="connsiteX2663" fmla="*/ 2066385 w 2397257"/>
                  <a:gd name="connsiteY2663" fmla="*/ 827699 h 2370204"/>
                  <a:gd name="connsiteX2664" fmla="*/ 2080952 w 2397257"/>
                  <a:gd name="connsiteY2664" fmla="*/ 811571 h 2370204"/>
                  <a:gd name="connsiteX2665" fmla="*/ 1063886 w 2397257"/>
                  <a:gd name="connsiteY2665" fmla="*/ 809490 h 2370204"/>
                  <a:gd name="connsiteX2666" fmla="*/ 1066487 w 2397257"/>
                  <a:gd name="connsiteY2666" fmla="*/ 810531 h 2370204"/>
                  <a:gd name="connsiteX2667" fmla="*/ 1063886 w 2397257"/>
                  <a:gd name="connsiteY2667" fmla="*/ 811572 h 2370204"/>
                  <a:gd name="connsiteX2668" fmla="*/ 1061285 w 2397257"/>
                  <a:gd name="connsiteY2668" fmla="*/ 810531 h 2370204"/>
                  <a:gd name="connsiteX2669" fmla="*/ 1063886 w 2397257"/>
                  <a:gd name="connsiteY2669" fmla="*/ 809490 h 2370204"/>
                  <a:gd name="connsiteX2670" fmla="*/ 239310 w 2397257"/>
                  <a:gd name="connsiteY2670" fmla="*/ 809490 h 2370204"/>
                  <a:gd name="connsiteX2671" fmla="*/ 247634 w 2397257"/>
                  <a:gd name="connsiteY2671" fmla="*/ 818334 h 2370204"/>
                  <a:gd name="connsiteX2672" fmla="*/ 239310 w 2397257"/>
                  <a:gd name="connsiteY2672" fmla="*/ 827178 h 2370204"/>
                  <a:gd name="connsiteX2673" fmla="*/ 230986 w 2397257"/>
                  <a:gd name="connsiteY2673" fmla="*/ 818334 h 2370204"/>
                  <a:gd name="connsiteX2674" fmla="*/ 239310 w 2397257"/>
                  <a:gd name="connsiteY2674" fmla="*/ 809490 h 2370204"/>
                  <a:gd name="connsiteX2675" fmla="*/ 1329207 w 2397257"/>
                  <a:gd name="connsiteY2675" fmla="*/ 807409 h 2370204"/>
                  <a:gd name="connsiteX2676" fmla="*/ 1331808 w 2397257"/>
                  <a:gd name="connsiteY2676" fmla="*/ 809490 h 2370204"/>
                  <a:gd name="connsiteX2677" fmla="*/ 1329207 w 2397257"/>
                  <a:gd name="connsiteY2677" fmla="*/ 811571 h 2370204"/>
                  <a:gd name="connsiteX2678" fmla="*/ 1326606 w 2397257"/>
                  <a:gd name="connsiteY2678" fmla="*/ 809490 h 2370204"/>
                  <a:gd name="connsiteX2679" fmla="*/ 1329207 w 2397257"/>
                  <a:gd name="connsiteY2679" fmla="*/ 807409 h 2370204"/>
                  <a:gd name="connsiteX2680" fmla="*/ 572782 w 2397257"/>
                  <a:gd name="connsiteY2680" fmla="*/ 804287 h 2370204"/>
                  <a:gd name="connsiteX2681" fmla="*/ 596193 w 2397257"/>
                  <a:gd name="connsiteY2681" fmla="*/ 827698 h 2370204"/>
                  <a:gd name="connsiteX2682" fmla="*/ 572782 w 2397257"/>
                  <a:gd name="connsiteY2682" fmla="*/ 851109 h 2370204"/>
                  <a:gd name="connsiteX2683" fmla="*/ 549371 w 2397257"/>
                  <a:gd name="connsiteY2683" fmla="*/ 827698 h 2370204"/>
                  <a:gd name="connsiteX2684" fmla="*/ 572782 w 2397257"/>
                  <a:gd name="connsiteY2684" fmla="*/ 804287 h 2370204"/>
                  <a:gd name="connsiteX2685" fmla="*/ 2155346 w 2397257"/>
                  <a:gd name="connsiteY2685" fmla="*/ 802207 h 2370204"/>
                  <a:gd name="connsiteX2686" fmla="*/ 2165231 w 2397257"/>
                  <a:gd name="connsiteY2686" fmla="*/ 812092 h 2370204"/>
                  <a:gd name="connsiteX2687" fmla="*/ 2155346 w 2397257"/>
                  <a:gd name="connsiteY2687" fmla="*/ 821977 h 2370204"/>
                  <a:gd name="connsiteX2688" fmla="*/ 2145461 w 2397257"/>
                  <a:gd name="connsiteY2688" fmla="*/ 812092 h 2370204"/>
                  <a:gd name="connsiteX2689" fmla="*/ 2155346 w 2397257"/>
                  <a:gd name="connsiteY2689" fmla="*/ 802207 h 2370204"/>
                  <a:gd name="connsiteX2690" fmla="*/ 773594 w 2397257"/>
                  <a:gd name="connsiteY2690" fmla="*/ 802206 h 2370204"/>
                  <a:gd name="connsiteX2691" fmla="*/ 787641 w 2397257"/>
                  <a:gd name="connsiteY2691" fmla="*/ 816773 h 2370204"/>
                  <a:gd name="connsiteX2692" fmla="*/ 773594 w 2397257"/>
                  <a:gd name="connsiteY2692" fmla="*/ 831340 h 2370204"/>
                  <a:gd name="connsiteX2693" fmla="*/ 759547 w 2397257"/>
                  <a:gd name="connsiteY2693" fmla="*/ 816773 h 2370204"/>
                  <a:gd name="connsiteX2694" fmla="*/ 773594 w 2397257"/>
                  <a:gd name="connsiteY2694" fmla="*/ 802206 h 2370204"/>
                  <a:gd name="connsiteX2695" fmla="*/ 1821354 w 2397257"/>
                  <a:gd name="connsiteY2695" fmla="*/ 797004 h 2370204"/>
                  <a:gd name="connsiteX2696" fmla="*/ 1848927 w 2397257"/>
                  <a:gd name="connsiteY2696" fmla="*/ 824057 h 2370204"/>
                  <a:gd name="connsiteX2697" fmla="*/ 1821354 w 2397257"/>
                  <a:gd name="connsiteY2697" fmla="*/ 851110 h 2370204"/>
                  <a:gd name="connsiteX2698" fmla="*/ 1793781 w 2397257"/>
                  <a:gd name="connsiteY2698" fmla="*/ 824057 h 2370204"/>
                  <a:gd name="connsiteX2699" fmla="*/ 1821354 w 2397257"/>
                  <a:gd name="connsiteY2699" fmla="*/ 797004 h 2370204"/>
                  <a:gd name="connsiteX2700" fmla="*/ 1619501 w 2397257"/>
                  <a:gd name="connsiteY2700" fmla="*/ 797004 h 2370204"/>
                  <a:gd name="connsiteX2701" fmla="*/ 1635629 w 2397257"/>
                  <a:gd name="connsiteY2701" fmla="*/ 813132 h 2370204"/>
                  <a:gd name="connsiteX2702" fmla="*/ 1619501 w 2397257"/>
                  <a:gd name="connsiteY2702" fmla="*/ 829260 h 2370204"/>
                  <a:gd name="connsiteX2703" fmla="*/ 1603373 w 2397257"/>
                  <a:gd name="connsiteY2703" fmla="*/ 813132 h 2370204"/>
                  <a:gd name="connsiteX2704" fmla="*/ 1619501 w 2397257"/>
                  <a:gd name="connsiteY2704" fmla="*/ 797004 h 2370204"/>
                  <a:gd name="connsiteX2705" fmla="*/ 164916 w 2397257"/>
                  <a:gd name="connsiteY2705" fmla="*/ 797004 h 2370204"/>
                  <a:gd name="connsiteX2706" fmla="*/ 168558 w 2397257"/>
                  <a:gd name="connsiteY2706" fmla="*/ 802206 h 2370204"/>
                  <a:gd name="connsiteX2707" fmla="*/ 164916 w 2397257"/>
                  <a:gd name="connsiteY2707" fmla="*/ 807409 h 2370204"/>
                  <a:gd name="connsiteX2708" fmla="*/ 161274 w 2397257"/>
                  <a:gd name="connsiteY2708" fmla="*/ 802206 h 2370204"/>
                  <a:gd name="connsiteX2709" fmla="*/ 164916 w 2397257"/>
                  <a:gd name="connsiteY2709" fmla="*/ 797004 h 2370204"/>
                  <a:gd name="connsiteX2710" fmla="*/ 1129957 w 2397257"/>
                  <a:gd name="connsiteY2710" fmla="*/ 794923 h 2370204"/>
                  <a:gd name="connsiteX2711" fmla="*/ 1130998 w 2397257"/>
                  <a:gd name="connsiteY2711" fmla="*/ 795964 h 2370204"/>
                  <a:gd name="connsiteX2712" fmla="*/ 1129957 w 2397257"/>
                  <a:gd name="connsiteY2712" fmla="*/ 797005 h 2370204"/>
                  <a:gd name="connsiteX2713" fmla="*/ 1128916 w 2397257"/>
                  <a:gd name="connsiteY2713" fmla="*/ 795964 h 2370204"/>
                  <a:gd name="connsiteX2714" fmla="*/ 1129957 w 2397257"/>
                  <a:gd name="connsiteY2714" fmla="*/ 794923 h 2370204"/>
                  <a:gd name="connsiteX2715" fmla="*/ 910937 w 2397257"/>
                  <a:gd name="connsiteY2715" fmla="*/ 794923 h 2370204"/>
                  <a:gd name="connsiteX2716" fmla="*/ 918741 w 2397257"/>
                  <a:gd name="connsiteY2716" fmla="*/ 802207 h 2370204"/>
                  <a:gd name="connsiteX2717" fmla="*/ 910937 w 2397257"/>
                  <a:gd name="connsiteY2717" fmla="*/ 809491 h 2370204"/>
                  <a:gd name="connsiteX2718" fmla="*/ 903133 w 2397257"/>
                  <a:gd name="connsiteY2718" fmla="*/ 802207 h 2370204"/>
                  <a:gd name="connsiteX2719" fmla="*/ 910937 w 2397257"/>
                  <a:gd name="connsiteY2719" fmla="*/ 794923 h 2370204"/>
                  <a:gd name="connsiteX2720" fmla="*/ 2229219 w 2397257"/>
                  <a:gd name="connsiteY2720" fmla="*/ 791802 h 2370204"/>
                  <a:gd name="connsiteX2721" fmla="*/ 2231820 w 2397257"/>
                  <a:gd name="connsiteY2721" fmla="*/ 794403 h 2370204"/>
                  <a:gd name="connsiteX2722" fmla="*/ 2229219 w 2397257"/>
                  <a:gd name="connsiteY2722" fmla="*/ 797004 h 2370204"/>
                  <a:gd name="connsiteX2723" fmla="*/ 2226618 w 2397257"/>
                  <a:gd name="connsiteY2723" fmla="*/ 794403 h 2370204"/>
                  <a:gd name="connsiteX2724" fmla="*/ 2229219 w 2397257"/>
                  <a:gd name="connsiteY2724" fmla="*/ 791802 h 2370204"/>
                  <a:gd name="connsiteX2725" fmla="*/ 495266 w 2397257"/>
                  <a:gd name="connsiteY2725" fmla="*/ 791802 h 2370204"/>
                  <a:gd name="connsiteX2726" fmla="*/ 515035 w 2397257"/>
                  <a:gd name="connsiteY2726" fmla="*/ 810531 h 2370204"/>
                  <a:gd name="connsiteX2727" fmla="*/ 495266 w 2397257"/>
                  <a:gd name="connsiteY2727" fmla="*/ 829260 h 2370204"/>
                  <a:gd name="connsiteX2728" fmla="*/ 475497 w 2397257"/>
                  <a:gd name="connsiteY2728" fmla="*/ 810531 h 2370204"/>
                  <a:gd name="connsiteX2729" fmla="*/ 495266 w 2397257"/>
                  <a:gd name="connsiteY2729" fmla="*/ 791802 h 2370204"/>
                  <a:gd name="connsiteX2730" fmla="*/ 1482158 w 2397257"/>
                  <a:gd name="connsiteY2730" fmla="*/ 789721 h 2370204"/>
                  <a:gd name="connsiteX2731" fmla="*/ 1492043 w 2397257"/>
                  <a:gd name="connsiteY2731" fmla="*/ 799606 h 2370204"/>
                  <a:gd name="connsiteX2732" fmla="*/ 1482158 w 2397257"/>
                  <a:gd name="connsiteY2732" fmla="*/ 809491 h 2370204"/>
                  <a:gd name="connsiteX2733" fmla="*/ 1472273 w 2397257"/>
                  <a:gd name="connsiteY2733" fmla="*/ 799606 h 2370204"/>
                  <a:gd name="connsiteX2734" fmla="*/ 1482158 w 2397257"/>
                  <a:gd name="connsiteY2734" fmla="*/ 789721 h 2370204"/>
                  <a:gd name="connsiteX2735" fmla="*/ 90522 w 2397257"/>
                  <a:gd name="connsiteY2735" fmla="*/ 782437 h 2370204"/>
                  <a:gd name="connsiteX2736" fmla="*/ 91563 w 2397257"/>
                  <a:gd name="connsiteY2736" fmla="*/ 785039 h 2370204"/>
                  <a:gd name="connsiteX2737" fmla="*/ 90522 w 2397257"/>
                  <a:gd name="connsiteY2737" fmla="*/ 787641 h 2370204"/>
                  <a:gd name="connsiteX2738" fmla="*/ 89481 w 2397257"/>
                  <a:gd name="connsiteY2738" fmla="*/ 785039 h 2370204"/>
                  <a:gd name="connsiteX2739" fmla="*/ 90522 w 2397257"/>
                  <a:gd name="connsiteY2739" fmla="*/ 782437 h 2370204"/>
                  <a:gd name="connsiteX2740" fmla="*/ 1898869 w 2397257"/>
                  <a:gd name="connsiteY2740" fmla="*/ 779316 h 2370204"/>
                  <a:gd name="connsiteX2741" fmla="*/ 1924881 w 2397257"/>
                  <a:gd name="connsiteY2741" fmla="*/ 805328 h 2370204"/>
                  <a:gd name="connsiteX2742" fmla="*/ 1898869 w 2397257"/>
                  <a:gd name="connsiteY2742" fmla="*/ 831340 h 2370204"/>
                  <a:gd name="connsiteX2743" fmla="*/ 1872857 w 2397257"/>
                  <a:gd name="connsiteY2743" fmla="*/ 805328 h 2370204"/>
                  <a:gd name="connsiteX2744" fmla="*/ 1898869 w 2397257"/>
                  <a:gd name="connsiteY2744" fmla="*/ 779316 h 2370204"/>
                  <a:gd name="connsiteX2745" fmla="*/ 418272 w 2397257"/>
                  <a:gd name="connsiteY2745" fmla="*/ 779316 h 2370204"/>
                  <a:gd name="connsiteX2746" fmla="*/ 430758 w 2397257"/>
                  <a:gd name="connsiteY2746" fmla="*/ 793363 h 2370204"/>
                  <a:gd name="connsiteX2747" fmla="*/ 418272 w 2397257"/>
                  <a:gd name="connsiteY2747" fmla="*/ 807410 h 2370204"/>
                  <a:gd name="connsiteX2748" fmla="*/ 405786 w 2397257"/>
                  <a:gd name="connsiteY2748" fmla="*/ 793363 h 2370204"/>
                  <a:gd name="connsiteX2749" fmla="*/ 418272 w 2397257"/>
                  <a:gd name="connsiteY2749" fmla="*/ 779316 h 2370204"/>
                  <a:gd name="connsiteX2750" fmla="*/ 2302573 w 2397257"/>
                  <a:gd name="connsiteY2750" fmla="*/ 775154 h 2370204"/>
                  <a:gd name="connsiteX2751" fmla="*/ 2303614 w 2397257"/>
                  <a:gd name="connsiteY2751" fmla="*/ 776195 h 2370204"/>
                  <a:gd name="connsiteX2752" fmla="*/ 2302573 w 2397257"/>
                  <a:gd name="connsiteY2752" fmla="*/ 777236 h 2370204"/>
                  <a:gd name="connsiteX2753" fmla="*/ 2301532 w 2397257"/>
                  <a:gd name="connsiteY2753" fmla="*/ 776195 h 2370204"/>
                  <a:gd name="connsiteX2754" fmla="*/ 2302573 w 2397257"/>
                  <a:gd name="connsiteY2754" fmla="*/ 775154 h 2370204"/>
                  <a:gd name="connsiteX2755" fmla="*/ 691916 w 2397257"/>
                  <a:gd name="connsiteY2755" fmla="*/ 769952 h 2370204"/>
                  <a:gd name="connsiteX2756" fmla="*/ 715847 w 2397257"/>
                  <a:gd name="connsiteY2756" fmla="*/ 794924 h 2370204"/>
                  <a:gd name="connsiteX2757" fmla="*/ 691916 w 2397257"/>
                  <a:gd name="connsiteY2757" fmla="*/ 819896 h 2370204"/>
                  <a:gd name="connsiteX2758" fmla="*/ 667985 w 2397257"/>
                  <a:gd name="connsiteY2758" fmla="*/ 794924 h 2370204"/>
                  <a:gd name="connsiteX2759" fmla="*/ 691916 w 2397257"/>
                  <a:gd name="connsiteY2759" fmla="*/ 769952 h 2370204"/>
                  <a:gd name="connsiteX2760" fmla="*/ 1702739 w 2397257"/>
                  <a:gd name="connsiteY2760" fmla="*/ 767871 h 2370204"/>
                  <a:gd name="connsiteX2761" fmla="*/ 1727190 w 2397257"/>
                  <a:gd name="connsiteY2761" fmla="*/ 791282 h 2370204"/>
                  <a:gd name="connsiteX2762" fmla="*/ 1702739 w 2397257"/>
                  <a:gd name="connsiteY2762" fmla="*/ 814693 h 2370204"/>
                  <a:gd name="connsiteX2763" fmla="*/ 1678288 w 2397257"/>
                  <a:gd name="connsiteY2763" fmla="*/ 791282 h 2370204"/>
                  <a:gd name="connsiteX2764" fmla="*/ 1702739 w 2397257"/>
                  <a:gd name="connsiteY2764" fmla="*/ 767871 h 2370204"/>
                  <a:gd name="connsiteX2765" fmla="*/ 1974303 w 2397257"/>
                  <a:gd name="connsiteY2765" fmla="*/ 764750 h 2370204"/>
                  <a:gd name="connsiteX2766" fmla="*/ 1996673 w 2397257"/>
                  <a:gd name="connsiteY2766" fmla="*/ 787120 h 2370204"/>
                  <a:gd name="connsiteX2767" fmla="*/ 1974303 w 2397257"/>
                  <a:gd name="connsiteY2767" fmla="*/ 809490 h 2370204"/>
                  <a:gd name="connsiteX2768" fmla="*/ 1951933 w 2397257"/>
                  <a:gd name="connsiteY2768" fmla="*/ 787120 h 2370204"/>
                  <a:gd name="connsiteX2769" fmla="*/ 1974303 w 2397257"/>
                  <a:gd name="connsiteY2769" fmla="*/ 764750 h 2370204"/>
                  <a:gd name="connsiteX2770" fmla="*/ 342837 w 2397257"/>
                  <a:gd name="connsiteY2770" fmla="*/ 764750 h 2370204"/>
                  <a:gd name="connsiteX2771" fmla="*/ 353762 w 2397257"/>
                  <a:gd name="connsiteY2771" fmla="*/ 776195 h 2370204"/>
                  <a:gd name="connsiteX2772" fmla="*/ 342837 w 2397257"/>
                  <a:gd name="connsiteY2772" fmla="*/ 787640 h 2370204"/>
                  <a:gd name="connsiteX2773" fmla="*/ 331912 w 2397257"/>
                  <a:gd name="connsiteY2773" fmla="*/ 776195 h 2370204"/>
                  <a:gd name="connsiteX2774" fmla="*/ 342837 w 2397257"/>
                  <a:gd name="connsiteY2774" fmla="*/ 764750 h 2370204"/>
                  <a:gd name="connsiteX2775" fmla="*/ 969203 w 2397257"/>
                  <a:gd name="connsiteY2775" fmla="*/ 764749 h 2370204"/>
                  <a:gd name="connsiteX2776" fmla="*/ 972845 w 2397257"/>
                  <a:gd name="connsiteY2776" fmla="*/ 768391 h 2370204"/>
                  <a:gd name="connsiteX2777" fmla="*/ 969203 w 2397257"/>
                  <a:gd name="connsiteY2777" fmla="*/ 772033 h 2370204"/>
                  <a:gd name="connsiteX2778" fmla="*/ 965561 w 2397257"/>
                  <a:gd name="connsiteY2778" fmla="*/ 768391 h 2370204"/>
                  <a:gd name="connsiteX2779" fmla="*/ 969203 w 2397257"/>
                  <a:gd name="connsiteY2779" fmla="*/ 764749 h 2370204"/>
                  <a:gd name="connsiteX2780" fmla="*/ 1423891 w 2397257"/>
                  <a:gd name="connsiteY2780" fmla="*/ 762668 h 2370204"/>
                  <a:gd name="connsiteX2781" fmla="*/ 1427533 w 2397257"/>
                  <a:gd name="connsiteY2781" fmla="*/ 766310 h 2370204"/>
                  <a:gd name="connsiteX2782" fmla="*/ 1423891 w 2397257"/>
                  <a:gd name="connsiteY2782" fmla="*/ 769952 h 2370204"/>
                  <a:gd name="connsiteX2783" fmla="*/ 1420249 w 2397257"/>
                  <a:gd name="connsiteY2783" fmla="*/ 766310 h 2370204"/>
                  <a:gd name="connsiteX2784" fmla="*/ 1423891 w 2397257"/>
                  <a:gd name="connsiteY2784" fmla="*/ 762668 h 2370204"/>
                  <a:gd name="connsiteX2785" fmla="*/ 823016 w 2397257"/>
                  <a:gd name="connsiteY2785" fmla="*/ 757466 h 2370204"/>
                  <a:gd name="connsiteX2786" fmla="*/ 836542 w 2397257"/>
                  <a:gd name="connsiteY2786" fmla="*/ 770992 h 2370204"/>
                  <a:gd name="connsiteX2787" fmla="*/ 823016 w 2397257"/>
                  <a:gd name="connsiteY2787" fmla="*/ 784518 h 2370204"/>
                  <a:gd name="connsiteX2788" fmla="*/ 809490 w 2397257"/>
                  <a:gd name="connsiteY2788" fmla="*/ 770992 h 2370204"/>
                  <a:gd name="connsiteX2789" fmla="*/ 823016 w 2397257"/>
                  <a:gd name="connsiteY2789" fmla="*/ 757466 h 2370204"/>
                  <a:gd name="connsiteX2790" fmla="*/ 1570599 w 2397257"/>
                  <a:gd name="connsiteY2790" fmla="*/ 755385 h 2370204"/>
                  <a:gd name="connsiteX2791" fmla="*/ 1586727 w 2397257"/>
                  <a:gd name="connsiteY2791" fmla="*/ 769952 h 2370204"/>
                  <a:gd name="connsiteX2792" fmla="*/ 1570599 w 2397257"/>
                  <a:gd name="connsiteY2792" fmla="*/ 784519 h 2370204"/>
                  <a:gd name="connsiteX2793" fmla="*/ 1554471 w 2397257"/>
                  <a:gd name="connsiteY2793" fmla="*/ 769952 h 2370204"/>
                  <a:gd name="connsiteX2794" fmla="*/ 1570599 w 2397257"/>
                  <a:gd name="connsiteY2794" fmla="*/ 755385 h 2370204"/>
                  <a:gd name="connsiteX2795" fmla="*/ 2051299 w 2397257"/>
                  <a:gd name="connsiteY2795" fmla="*/ 752264 h 2370204"/>
                  <a:gd name="connsiteX2796" fmla="*/ 2068467 w 2397257"/>
                  <a:gd name="connsiteY2796" fmla="*/ 769952 h 2370204"/>
                  <a:gd name="connsiteX2797" fmla="*/ 2051299 w 2397257"/>
                  <a:gd name="connsiteY2797" fmla="*/ 787640 h 2370204"/>
                  <a:gd name="connsiteX2798" fmla="*/ 2034131 w 2397257"/>
                  <a:gd name="connsiteY2798" fmla="*/ 769952 h 2370204"/>
                  <a:gd name="connsiteX2799" fmla="*/ 2051299 w 2397257"/>
                  <a:gd name="connsiteY2799" fmla="*/ 752264 h 2370204"/>
                  <a:gd name="connsiteX2800" fmla="*/ 611279 w 2397257"/>
                  <a:gd name="connsiteY2800" fmla="*/ 752264 h 2370204"/>
                  <a:gd name="connsiteX2801" fmla="*/ 633649 w 2397257"/>
                  <a:gd name="connsiteY2801" fmla="*/ 774634 h 2370204"/>
                  <a:gd name="connsiteX2802" fmla="*/ 611279 w 2397257"/>
                  <a:gd name="connsiteY2802" fmla="*/ 797004 h 2370204"/>
                  <a:gd name="connsiteX2803" fmla="*/ 588909 w 2397257"/>
                  <a:gd name="connsiteY2803" fmla="*/ 774634 h 2370204"/>
                  <a:gd name="connsiteX2804" fmla="*/ 611279 w 2397257"/>
                  <a:gd name="connsiteY2804" fmla="*/ 752264 h 2370204"/>
                  <a:gd name="connsiteX2805" fmla="*/ 267403 w 2397257"/>
                  <a:gd name="connsiteY2805" fmla="*/ 750183 h 2370204"/>
                  <a:gd name="connsiteX2806" fmla="*/ 274687 w 2397257"/>
                  <a:gd name="connsiteY2806" fmla="*/ 757467 h 2370204"/>
                  <a:gd name="connsiteX2807" fmla="*/ 267403 w 2397257"/>
                  <a:gd name="connsiteY2807" fmla="*/ 764751 h 2370204"/>
                  <a:gd name="connsiteX2808" fmla="*/ 260119 w 2397257"/>
                  <a:gd name="connsiteY2808" fmla="*/ 757467 h 2370204"/>
                  <a:gd name="connsiteX2809" fmla="*/ 267403 w 2397257"/>
                  <a:gd name="connsiteY2809" fmla="*/ 750183 h 2370204"/>
                  <a:gd name="connsiteX2810" fmla="*/ 1781816 w 2397257"/>
                  <a:gd name="connsiteY2810" fmla="*/ 742899 h 2370204"/>
                  <a:gd name="connsiteX2811" fmla="*/ 1809389 w 2397257"/>
                  <a:gd name="connsiteY2811" fmla="*/ 769952 h 2370204"/>
                  <a:gd name="connsiteX2812" fmla="*/ 1781816 w 2397257"/>
                  <a:gd name="connsiteY2812" fmla="*/ 797005 h 2370204"/>
                  <a:gd name="connsiteX2813" fmla="*/ 1754243 w 2397257"/>
                  <a:gd name="connsiteY2813" fmla="*/ 769952 h 2370204"/>
                  <a:gd name="connsiteX2814" fmla="*/ 1781816 w 2397257"/>
                  <a:gd name="connsiteY2814" fmla="*/ 742899 h 2370204"/>
                  <a:gd name="connsiteX2815" fmla="*/ 1361462 w 2397257"/>
                  <a:gd name="connsiteY2815" fmla="*/ 739778 h 2370204"/>
                  <a:gd name="connsiteX2816" fmla="*/ 1364063 w 2397257"/>
                  <a:gd name="connsiteY2816" fmla="*/ 741339 h 2370204"/>
                  <a:gd name="connsiteX2817" fmla="*/ 1361462 w 2397257"/>
                  <a:gd name="connsiteY2817" fmla="*/ 742900 h 2370204"/>
                  <a:gd name="connsiteX2818" fmla="*/ 1358861 w 2397257"/>
                  <a:gd name="connsiteY2818" fmla="*/ 741339 h 2370204"/>
                  <a:gd name="connsiteX2819" fmla="*/ 1361462 w 2397257"/>
                  <a:gd name="connsiteY2819" fmla="*/ 739778 h 2370204"/>
                  <a:gd name="connsiteX2820" fmla="*/ 1031112 w 2397257"/>
                  <a:gd name="connsiteY2820" fmla="*/ 739778 h 2370204"/>
                  <a:gd name="connsiteX2821" fmla="*/ 1032153 w 2397257"/>
                  <a:gd name="connsiteY2821" fmla="*/ 742379 h 2370204"/>
                  <a:gd name="connsiteX2822" fmla="*/ 1031112 w 2397257"/>
                  <a:gd name="connsiteY2822" fmla="*/ 744980 h 2370204"/>
                  <a:gd name="connsiteX2823" fmla="*/ 1030071 w 2397257"/>
                  <a:gd name="connsiteY2823" fmla="*/ 742379 h 2370204"/>
                  <a:gd name="connsiteX2824" fmla="*/ 1031112 w 2397257"/>
                  <a:gd name="connsiteY2824" fmla="*/ 739778 h 2370204"/>
                  <a:gd name="connsiteX2825" fmla="*/ 2125692 w 2397257"/>
                  <a:gd name="connsiteY2825" fmla="*/ 737697 h 2370204"/>
                  <a:gd name="connsiteX2826" fmla="*/ 2138178 w 2397257"/>
                  <a:gd name="connsiteY2826" fmla="*/ 751223 h 2370204"/>
                  <a:gd name="connsiteX2827" fmla="*/ 2125692 w 2397257"/>
                  <a:gd name="connsiteY2827" fmla="*/ 764749 h 2370204"/>
                  <a:gd name="connsiteX2828" fmla="*/ 2113206 w 2397257"/>
                  <a:gd name="connsiteY2828" fmla="*/ 751223 h 2370204"/>
                  <a:gd name="connsiteX2829" fmla="*/ 2125692 w 2397257"/>
                  <a:gd name="connsiteY2829" fmla="*/ 737697 h 2370204"/>
                  <a:gd name="connsiteX2830" fmla="*/ 191968 w 2397257"/>
                  <a:gd name="connsiteY2830" fmla="*/ 737697 h 2370204"/>
                  <a:gd name="connsiteX2831" fmla="*/ 195610 w 2397257"/>
                  <a:gd name="connsiteY2831" fmla="*/ 740298 h 2370204"/>
                  <a:gd name="connsiteX2832" fmla="*/ 191968 w 2397257"/>
                  <a:gd name="connsiteY2832" fmla="*/ 742899 h 2370204"/>
                  <a:gd name="connsiteX2833" fmla="*/ 188326 w 2397257"/>
                  <a:gd name="connsiteY2833" fmla="*/ 740298 h 2370204"/>
                  <a:gd name="connsiteX2834" fmla="*/ 191968 w 2397257"/>
                  <a:gd name="connsiteY2834" fmla="*/ 737697 h 2370204"/>
                  <a:gd name="connsiteX2835" fmla="*/ 532723 w 2397257"/>
                  <a:gd name="connsiteY2835" fmla="*/ 735616 h 2370204"/>
                  <a:gd name="connsiteX2836" fmla="*/ 552492 w 2397257"/>
                  <a:gd name="connsiteY2836" fmla="*/ 755385 h 2370204"/>
                  <a:gd name="connsiteX2837" fmla="*/ 532723 w 2397257"/>
                  <a:gd name="connsiteY2837" fmla="*/ 775154 h 2370204"/>
                  <a:gd name="connsiteX2838" fmla="*/ 512954 w 2397257"/>
                  <a:gd name="connsiteY2838" fmla="*/ 755385 h 2370204"/>
                  <a:gd name="connsiteX2839" fmla="*/ 532723 w 2397257"/>
                  <a:gd name="connsiteY2839" fmla="*/ 735616 h 2370204"/>
                  <a:gd name="connsiteX2840" fmla="*/ 2199566 w 2397257"/>
                  <a:gd name="connsiteY2840" fmla="*/ 727292 h 2370204"/>
                  <a:gd name="connsiteX2841" fmla="*/ 2204769 w 2397257"/>
                  <a:gd name="connsiteY2841" fmla="*/ 732495 h 2370204"/>
                  <a:gd name="connsiteX2842" fmla="*/ 2199566 w 2397257"/>
                  <a:gd name="connsiteY2842" fmla="*/ 737698 h 2370204"/>
                  <a:gd name="connsiteX2843" fmla="*/ 2194363 w 2397257"/>
                  <a:gd name="connsiteY2843" fmla="*/ 732495 h 2370204"/>
                  <a:gd name="connsiteX2844" fmla="*/ 2199566 w 2397257"/>
                  <a:gd name="connsiteY2844" fmla="*/ 727292 h 2370204"/>
                  <a:gd name="connsiteX2845" fmla="*/ 738738 w 2397257"/>
                  <a:gd name="connsiteY2845" fmla="*/ 727292 h 2370204"/>
                  <a:gd name="connsiteX2846" fmla="*/ 757467 w 2397257"/>
                  <a:gd name="connsiteY2846" fmla="*/ 746021 h 2370204"/>
                  <a:gd name="connsiteX2847" fmla="*/ 738738 w 2397257"/>
                  <a:gd name="connsiteY2847" fmla="*/ 764750 h 2370204"/>
                  <a:gd name="connsiteX2848" fmla="*/ 720009 w 2397257"/>
                  <a:gd name="connsiteY2848" fmla="*/ 746021 h 2370204"/>
                  <a:gd name="connsiteX2849" fmla="*/ 738738 w 2397257"/>
                  <a:gd name="connsiteY2849" fmla="*/ 727292 h 2370204"/>
                  <a:gd name="connsiteX2850" fmla="*/ 1860892 w 2397257"/>
                  <a:gd name="connsiteY2850" fmla="*/ 723130 h 2370204"/>
                  <a:gd name="connsiteX2851" fmla="*/ 1888465 w 2397257"/>
                  <a:gd name="connsiteY2851" fmla="*/ 750183 h 2370204"/>
                  <a:gd name="connsiteX2852" fmla="*/ 1860892 w 2397257"/>
                  <a:gd name="connsiteY2852" fmla="*/ 777236 h 2370204"/>
                  <a:gd name="connsiteX2853" fmla="*/ 1833319 w 2397257"/>
                  <a:gd name="connsiteY2853" fmla="*/ 750183 h 2370204"/>
                  <a:gd name="connsiteX2854" fmla="*/ 1860892 w 2397257"/>
                  <a:gd name="connsiteY2854" fmla="*/ 723130 h 2370204"/>
                  <a:gd name="connsiteX2855" fmla="*/ 1655397 w 2397257"/>
                  <a:gd name="connsiteY2855" fmla="*/ 723130 h 2370204"/>
                  <a:gd name="connsiteX2856" fmla="*/ 1675166 w 2397257"/>
                  <a:gd name="connsiteY2856" fmla="*/ 743940 h 2370204"/>
                  <a:gd name="connsiteX2857" fmla="*/ 1655397 w 2397257"/>
                  <a:gd name="connsiteY2857" fmla="*/ 764750 h 2370204"/>
                  <a:gd name="connsiteX2858" fmla="*/ 1635628 w 2397257"/>
                  <a:gd name="connsiteY2858" fmla="*/ 743940 h 2370204"/>
                  <a:gd name="connsiteX2859" fmla="*/ 1655397 w 2397257"/>
                  <a:gd name="connsiteY2859" fmla="*/ 723130 h 2370204"/>
                  <a:gd name="connsiteX2860" fmla="*/ 118094 w 2397257"/>
                  <a:gd name="connsiteY2860" fmla="*/ 723130 h 2370204"/>
                  <a:gd name="connsiteX2861" fmla="*/ 119655 w 2397257"/>
                  <a:gd name="connsiteY2861" fmla="*/ 724171 h 2370204"/>
                  <a:gd name="connsiteX2862" fmla="*/ 118094 w 2397257"/>
                  <a:gd name="connsiteY2862" fmla="*/ 725212 h 2370204"/>
                  <a:gd name="connsiteX2863" fmla="*/ 116533 w 2397257"/>
                  <a:gd name="connsiteY2863" fmla="*/ 724171 h 2370204"/>
                  <a:gd name="connsiteX2864" fmla="*/ 118094 w 2397257"/>
                  <a:gd name="connsiteY2864" fmla="*/ 723130 h 2370204"/>
                  <a:gd name="connsiteX2865" fmla="*/ 454169 w 2397257"/>
                  <a:gd name="connsiteY2865" fmla="*/ 720009 h 2370204"/>
                  <a:gd name="connsiteX2866" fmla="*/ 470297 w 2397257"/>
                  <a:gd name="connsiteY2866" fmla="*/ 735096 h 2370204"/>
                  <a:gd name="connsiteX2867" fmla="*/ 454169 w 2397257"/>
                  <a:gd name="connsiteY2867" fmla="*/ 750183 h 2370204"/>
                  <a:gd name="connsiteX2868" fmla="*/ 438041 w 2397257"/>
                  <a:gd name="connsiteY2868" fmla="*/ 735096 h 2370204"/>
                  <a:gd name="connsiteX2869" fmla="*/ 454169 w 2397257"/>
                  <a:gd name="connsiteY2869" fmla="*/ 720009 h 2370204"/>
                  <a:gd name="connsiteX2870" fmla="*/ 1296433 w 2397257"/>
                  <a:gd name="connsiteY2870" fmla="*/ 717928 h 2370204"/>
                  <a:gd name="connsiteX2871" fmla="*/ 1303717 w 2397257"/>
                  <a:gd name="connsiteY2871" fmla="*/ 724171 h 2370204"/>
                  <a:gd name="connsiteX2872" fmla="*/ 1296433 w 2397257"/>
                  <a:gd name="connsiteY2872" fmla="*/ 730414 h 2370204"/>
                  <a:gd name="connsiteX2873" fmla="*/ 1289149 w 2397257"/>
                  <a:gd name="connsiteY2873" fmla="*/ 724171 h 2370204"/>
                  <a:gd name="connsiteX2874" fmla="*/ 1296433 w 2397257"/>
                  <a:gd name="connsiteY2874" fmla="*/ 717928 h 2370204"/>
                  <a:gd name="connsiteX2875" fmla="*/ 1096662 w 2397257"/>
                  <a:gd name="connsiteY2875" fmla="*/ 717928 h 2370204"/>
                  <a:gd name="connsiteX2876" fmla="*/ 1103946 w 2397257"/>
                  <a:gd name="connsiteY2876" fmla="*/ 725212 h 2370204"/>
                  <a:gd name="connsiteX2877" fmla="*/ 1096662 w 2397257"/>
                  <a:gd name="connsiteY2877" fmla="*/ 732496 h 2370204"/>
                  <a:gd name="connsiteX2878" fmla="*/ 1089378 w 2397257"/>
                  <a:gd name="connsiteY2878" fmla="*/ 725212 h 2370204"/>
                  <a:gd name="connsiteX2879" fmla="*/ 1096662 w 2397257"/>
                  <a:gd name="connsiteY2879" fmla="*/ 717928 h 2370204"/>
                  <a:gd name="connsiteX2880" fmla="*/ 877642 w 2397257"/>
                  <a:gd name="connsiteY2880" fmla="*/ 717928 h 2370204"/>
                  <a:gd name="connsiteX2881" fmla="*/ 893770 w 2397257"/>
                  <a:gd name="connsiteY2881" fmla="*/ 734056 h 2370204"/>
                  <a:gd name="connsiteX2882" fmla="*/ 877642 w 2397257"/>
                  <a:gd name="connsiteY2882" fmla="*/ 750184 h 2370204"/>
                  <a:gd name="connsiteX2883" fmla="*/ 861514 w 2397257"/>
                  <a:gd name="connsiteY2883" fmla="*/ 734056 h 2370204"/>
                  <a:gd name="connsiteX2884" fmla="*/ 877642 w 2397257"/>
                  <a:gd name="connsiteY2884" fmla="*/ 717928 h 2370204"/>
                  <a:gd name="connsiteX2885" fmla="*/ 2275521 w 2397257"/>
                  <a:gd name="connsiteY2885" fmla="*/ 712726 h 2370204"/>
                  <a:gd name="connsiteX2886" fmla="*/ 2276562 w 2397257"/>
                  <a:gd name="connsiteY2886" fmla="*/ 715328 h 2370204"/>
                  <a:gd name="connsiteX2887" fmla="*/ 2275521 w 2397257"/>
                  <a:gd name="connsiteY2887" fmla="*/ 717930 h 2370204"/>
                  <a:gd name="connsiteX2888" fmla="*/ 2274480 w 2397257"/>
                  <a:gd name="connsiteY2888" fmla="*/ 715328 h 2370204"/>
                  <a:gd name="connsiteX2889" fmla="*/ 2275521 w 2397257"/>
                  <a:gd name="connsiteY2889" fmla="*/ 712726 h 2370204"/>
                  <a:gd name="connsiteX2890" fmla="*/ 1938928 w 2397257"/>
                  <a:gd name="connsiteY2890" fmla="*/ 712726 h 2370204"/>
                  <a:gd name="connsiteX2891" fmla="*/ 1957137 w 2397257"/>
                  <a:gd name="connsiteY2891" fmla="*/ 730414 h 2370204"/>
                  <a:gd name="connsiteX2892" fmla="*/ 1938928 w 2397257"/>
                  <a:gd name="connsiteY2892" fmla="*/ 748102 h 2370204"/>
                  <a:gd name="connsiteX2893" fmla="*/ 1920719 w 2397257"/>
                  <a:gd name="connsiteY2893" fmla="*/ 730414 h 2370204"/>
                  <a:gd name="connsiteX2894" fmla="*/ 1938928 w 2397257"/>
                  <a:gd name="connsiteY2894" fmla="*/ 712726 h 2370204"/>
                  <a:gd name="connsiteX2895" fmla="*/ 1514412 w 2397257"/>
                  <a:gd name="connsiteY2895" fmla="*/ 712725 h 2370204"/>
                  <a:gd name="connsiteX2896" fmla="*/ 1531580 w 2397257"/>
                  <a:gd name="connsiteY2896" fmla="*/ 730413 h 2370204"/>
                  <a:gd name="connsiteX2897" fmla="*/ 1514412 w 2397257"/>
                  <a:gd name="connsiteY2897" fmla="*/ 748101 h 2370204"/>
                  <a:gd name="connsiteX2898" fmla="*/ 1497244 w 2397257"/>
                  <a:gd name="connsiteY2898" fmla="*/ 730413 h 2370204"/>
                  <a:gd name="connsiteX2899" fmla="*/ 1514412 w 2397257"/>
                  <a:gd name="connsiteY2899" fmla="*/ 712725 h 2370204"/>
                  <a:gd name="connsiteX2900" fmla="*/ 1230883 w 2397257"/>
                  <a:gd name="connsiteY2900" fmla="*/ 710645 h 2370204"/>
                  <a:gd name="connsiteX2901" fmla="*/ 1237126 w 2397257"/>
                  <a:gd name="connsiteY2901" fmla="*/ 716888 h 2370204"/>
                  <a:gd name="connsiteX2902" fmla="*/ 1230883 w 2397257"/>
                  <a:gd name="connsiteY2902" fmla="*/ 723131 h 2370204"/>
                  <a:gd name="connsiteX2903" fmla="*/ 1224640 w 2397257"/>
                  <a:gd name="connsiteY2903" fmla="*/ 716888 h 2370204"/>
                  <a:gd name="connsiteX2904" fmla="*/ 1230883 w 2397257"/>
                  <a:gd name="connsiteY2904" fmla="*/ 710645 h 2370204"/>
                  <a:gd name="connsiteX2905" fmla="*/ 1163252 w 2397257"/>
                  <a:gd name="connsiteY2905" fmla="*/ 707523 h 2370204"/>
                  <a:gd name="connsiteX2906" fmla="*/ 1170536 w 2397257"/>
                  <a:gd name="connsiteY2906" fmla="*/ 715327 h 2370204"/>
                  <a:gd name="connsiteX2907" fmla="*/ 1163252 w 2397257"/>
                  <a:gd name="connsiteY2907" fmla="*/ 723131 h 2370204"/>
                  <a:gd name="connsiteX2908" fmla="*/ 1155968 w 2397257"/>
                  <a:gd name="connsiteY2908" fmla="*/ 715327 h 2370204"/>
                  <a:gd name="connsiteX2909" fmla="*/ 1163252 w 2397257"/>
                  <a:gd name="connsiteY2909" fmla="*/ 707523 h 2370204"/>
                  <a:gd name="connsiteX2910" fmla="*/ 43181 w 2397257"/>
                  <a:gd name="connsiteY2910" fmla="*/ 705442 h 2370204"/>
                  <a:gd name="connsiteX2911" fmla="*/ 43702 w 2397257"/>
                  <a:gd name="connsiteY2911" fmla="*/ 705963 h 2370204"/>
                  <a:gd name="connsiteX2912" fmla="*/ 43181 w 2397257"/>
                  <a:gd name="connsiteY2912" fmla="*/ 706484 h 2370204"/>
                  <a:gd name="connsiteX2913" fmla="*/ 42660 w 2397257"/>
                  <a:gd name="connsiteY2913" fmla="*/ 705963 h 2370204"/>
                  <a:gd name="connsiteX2914" fmla="*/ 43181 w 2397257"/>
                  <a:gd name="connsiteY2914" fmla="*/ 705442 h 2370204"/>
                  <a:gd name="connsiteX2915" fmla="*/ 377693 w 2397257"/>
                  <a:gd name="connsiteY2915" fmla="*/ 703362 h 2370204"/>
                  <a:gd name="connsiteX2916" fmla="*/ 391219 w 2397257"/>
                  <a:gd name="connsiteY2916" fmla="*/ 716888 h 2370204"/>
                  <a:gd name="connsiteX2917" fmla="*/ 377693 w 2397257"/>
                  <a:gd name="connsiteY2917" fmla="*/ 730414 h 2370204"/>
                  <a:gd name="connsiteX2918" fmla="*/ 364167 w 2397257"/>
                  <a:gd name="connsiteY2918" fmla="*/ 716888 h 2370204"/>
                  <a:gd name="connsiteX2919" fmla="*/ 377693 w 2397257"/>
                  <a:gd name="connsiteY2919" fmla="*/ 703362 h 2370204"/>
                  <a:gd name="connsiteX2920" fmla="*/ 2015402 w 2397257"/>
                  <a:gd name="connsiteY2920" fmla="*/ 698159 h 2370204"/>
                  <a:gd name="connsiteX2921" fmla="*/ 2028928 w 2397257"/>
                  <a:gd name="connsiteY2921" fmla="*/ 711685 h 2370204"/>
                  <a:gd name="connsiteX2922" fmla="*/ 2015402 w 2397257"/>
                  <a:gd name="connsiteY2922" fmla="*/ 725211 h 2370204"/>
                  <a:gd name="connsiteX2923" fmla="*/ 2001876 w 2397257"/>
                  <a:gd name="connsiteY2923" fmla="*/ 711685 h 2370204"/>
                  <a:gd name="connsiteX2924" fmla="*/ 2015402 w 2397257"/>
                  <a:gd name="connsiteY2924" fmla="*/ 698159 h 2370204"/>
                  <a:gd name="connsiteX2925" fmla="*/ 656020 w 2397257"/>
                  <a:gd name="connsiteY2925" fmla="*/ 698159 h 2370204"/>
                  <a:gd name="connsiteX2926" fmla="*/ 680471 w 2397257"/>
                  <a:gd name="connsiteY2926" fmla="*/ 723131 h 2370204"/>
                  <a:gd name="connsiteX2927" fmla="*/ 656020 w 2397257"/>
                  <a:gd name="connsiteY2927" fmla="*/ 748103 h 2370204"/>
                  <a:gd name="connsiteX2928" fmla="*/ 631569 w 2397257"/>
                  <a:gd name="connsiteY2928" fmla="*/ 723131 h 2370204"/>
                  <a:gd name="connsiteX2929" fmla="*/ 656020 w 2397257"/>
                  <a:gd name="connsiteY2929" fmla="*/ 698159 h 2370204"/>
                  <a:gd name="connsiteX2930" fmla="*/ 1737075 w 2397257"/>
                  <a:gd name="connsiteY2930" fmla="*/ 696078 h 2370204"/>
                  <a:gd name="connsiteX2931" fmla="*/ 1761526 w 2397257"/>
                  <a:gd name="connsiteY2931" fmla="*/ 720529 h 2370204"/>
                  <a:gd name="connsiteX2932" fmla="*/ 1737075 w 2397257"/>
                  <a:gd name="connsiteY2932" fmla="*/ 744980 h 2370204"/>
                  <a:gd name="connsiteX2933" fmla="*/ 1712624 w 2397257"/>
                  <a:gd name="connsiteY2933" fmla="*/ 720529 h 2370204"/>
                  <a:gd name="connsiteX2934" fmla="*/ 1737075 w 2397257"/>
                  <a:gd name="connsiteY2934" fmla="*/ 696078 h 2370204"/>
                  <a:gd name="connsiteX2935" fmla="*/ 300178 w 2397257"/>
                  <a:gd name="connsiteY2935" fmla="*/ 687754 h 2370204"/>
                  <a:gd name="connsiteX2936" fmla="*/ 310063 w 2397257"/>
                  <a:gd name="connsiteY2936" fmla="*/ 699199 h 2370204"/>
                  <a:gd name="connsiteX2937" fmla="*/ 300178 w 2397257"/>
                  <a:gd name="connsiteY2937" fmla="*/ 710644 h 2370204"/>
                  <a:gd name="connsiteX2938" fmla="*/ 290293 w 2397257"/>
                  <a:gd name="connsiteY2938" fmla="*/ 699199 h 2370204"/>
                  <a:gd name="connsiteX2939" fmla="*/ 300178 w 2397257"/>
                  <a:gd name="connsiteY2939" fmla="*/ 687754 h 2370204"/>
                  <a:gd name="connsiteX2940" fmla="*/ 1456666 w 2397257"/>
                  <a:gd name="connsiteY2940" fmla="*/ 685673 h 2370204"/>
                  <a:gd name="connsiteX2941" fmla="*/ 1470192 w 2397257"/>
                  <a:gd name="connsiteY2941" fmla="*/ 698159 h 2370204"/>
                  <a:gd name="connsiteX2942" fmla="*/ 1456666 w 2397257"/>
                  <a:gd name="connsiteY2942" fmla="*/ 710645 h 2370204"/>
                  <a:gd name="connsiteX2943" fmla="*/ 1443140 w 2397257"/>
                  <a:gd name="connsiteY2943" fmla="*/ 698159 h 2370204"/>
                  <a:gd name="connsiteX2944" fmla="*/ 1456666 w 2397257"/>
                  <a:gd name="connsiteY2944" fmla="*/ 685673 h 2370204"/>
                  <a:gd name="connsiteX2945" fmla="*/ 2092917 w 2397257"/>
                  <a:gd name="connsiteY2945" fmla="*/ 683592 h 2370204"/>
                  <a:gd name="connsiteX2946" fmla="*/ 2102802 w 2397257"/>
                  <a:gd name="connsiteY2946" fmla="*/ 693477 h 2370204"/>
                  <a:gd name="connsiteX2947" fmla="*/ 2092917 w 2397257"/>
                  <a:gd name="connsiteY2947" fmla="*/ 703362 h 2370204"/>
                  <a:gd name="connsiteX2948" fmla="*/ 2083032 w 2397257"/>
                  <a:gd name="connsiteY2948" fmla="*/ 693477 h 2370204"/>
                  <a:gd name="connsiteX2949" fmla="*/ 2092917 w 2397257"/>
                  <a:gd name="connsiteY2949" fmla="*/ 683592 h 2370204"/>
                  <a:gd name="connsiteX2950" fmla="*/ 936949 w 2397257"/>
                  <a:gd name="connsiteY2950" fmla="*/ 683592 h 2370204"/>
                  <a:gd name="connsiteX2951" fmla="*/ 953077 w 2397257"/>
                  <a:gd name="connsiteY2951" fmla="*/ 699720 h 2370204"/>
                  <a:gd name="connsiteX2952" fmla="*/ 936949 w 2397257"/>
                  <a:gd name="connsiteY2952" fmla="*/ 715848 h 2370204"/>
                  <a:gd name="connsiteX2953" fmla="*/ 920821 w 2397257"/>
                  <a:gd name="connsiteY2953" fmla="*/ 699720 h 2370204"/>
                  <a:gd name="connsiteX2954" fmla="*/ 936949 w 2397257"/>
                  <a:gd name="connsiteY2954" fmla="*/ 683592 h 2370204"/>
                  <a:gd name="connsiteX2955" fmla="*/ 1602334 w 2397257"/>
                  <a:gd name="connsiteY2955" fmla="*/ 680471 h 2370204"/>
                  <a:gd name="connsiteX2956" fmla="*/ 1623144 w 2397257"/>
                  <a:gd name="connsiteY2956" fmla="*/ 700240 h 2370204"/>
                  <a:gd name="connsiteX2957" fmla="*/ 1602334 w 2397257"/>
                  <a:gd name="connsiteY2957" fmla="*/ 720009 h 2370204"/>
                  <a:gd name="connsiteX2958" fmla="*/ 1581524 w 2397257"/>
                  <a:gd name="connsiteY2958" fmla="*/ 700240 h 2370204"/>
                  <a:gd name="connsiteX2959" fmla="*/ 1602334 w 2397257"/>
                  <a:gd name="connsiteY2959" fmla="*/ 680471 h 2370204"/>
                  <a:gd name="connsiteX2960" fmla="*/ 574343 w 2397257"/>
                  <a:gd name="connsiteY2960" fmla="*/ 680471 h 2370204"/>
                  <a:gd name="connsiteX2961" fmla="*/ 596193 w 2397257"/>
                  <a:gd name="connsiteY2961" fmla="*/ 701801 h 2370204"/>
                  <a:gd name="connsiteX2962" fmla="*/ 574343 w 2397257"/>
                  <a:gd name="connsiteY2962" fmla="*/ 723131 h 2370204"/>
                  <a:gd name="connsiteX2963" fmla="*/ 552493 w 2397257"/>
                  <a:gd name="connsiteY2963" fmla="*/ 701801 h 2370204"/>
                  <a:gd name="connsiteX2964" fmla="*/ 574343 w 2397257"/>
                  <a:gd name="connsiteY2964" fmla="*/ 680471 h 2370204"/>
                  <a:gd name="connsiteX2965" fmla="*/ 789722 w 2397257"/>
                  <a:gd name="connsiteY2965" fmla="*/ 678390 h 2370204"/>
                  <a:gd name="connsiteX2966" fmla="*/ 814694 w 2397257"/>
                  <a:gd name="connsiteY2966" fmla="*/ 702841 h 2370204"/>
                  <a:gd name="connsiteX2967" fmla="*/ 789722 w 2397257"/>
                  <a:gd name="connsiteY2967" fmla="*/ 727292 h 2370204"/>
                  <a:gd name="connsiteX2968" fmla="*/ 764750 w 2397257"/>
                  <a:gd name="connsiteY2968" fmla="*/ 702841 h 2370204"/>
                  <a:gd name="connsiteX2969" fmla="*/ 789722 w 2397257"/>
                  <a:gd name="connsiteY2969" fmla="*/ 678390 h 2370204"/>
                  <a:gd name="connsiteX2970" fmla="*/ 223183 w 2397257"/>
                  <a:gd name="connsiteY2970" fmla="*/ 673188 h 2370204"/>
                  <a:gd name="connsiteX2971" fmla="*/ 230987 w 2397257"/>
                  <a:gd name="connsiteY2971" fmla="*/ 680472 h 2370204"/>
                  <a:gd name="connsiteX2972" fmla="*/ 223183 w 2397257"/>
                  <a:gd name="connsiteY2972" fmla="*/ 687756 h 2370204"/>
                  <a:gd name="connsiteX2973" fmla="*/ 215379 w 2397257"/>
                  <a:gd name="connsiteY2973" fmla="*/ 680472 h 2370204"/>
                  <a:gd name="connsiteX2974" fmla="*/ 223183 w 2397257"/>
                  <a:gd name="connsiteY2974" fmla="*/ 673188 h 2370204"/>
                  <a:gd name="connsiteX2975" fmla="*/ 1818753 w 2397257"/>
                  <a:gd name="connsiteY2975" fmla="*/ 673187 h 2370204"/>
                  <a:gd name="connsiteX2976" fmla="*/ 1843725 w 2397257"/>
                  <a:gd name="connsiteY2976" fmla="*/ 698159 h 2370204"/>
                  <a:gd name="connsiteX2977" fmla="*/ 1818753 w 2397257"/>
                  <a:gd name="connsiteY2977" fmla="*/ 723131 h 2370204"/>
                  <a:gd name="connsiteX2978" fmla="*/ 1793781 w 2397257"/>
                  <a:gd name="connsiteY2978" fmla="*/ 698159 h 2370204"/>
                  <a:gd name="connsiteX2979" fmla="*/ 1818753 w 2397257"/>
                  <a:gd name="connsiteY2979" fmla="*/ 673187 h 2370204"/>
                  <a:gd name="connsiteX2980" fmla="*/ 2167831 w 2397257"/>
                  <a:gd name="connsiteY2980" fmla="*/ 667985 h 2370204"/>
                  <a:gd name="connsiteX2981" fmla="*/ 2172513 w 2397257"/>
                  <a:gd name="connsiteY2981" fmla="*/ 673187 h 2370204"/>
                  <a:gd name="connsiteX2982" fmla="*/ 2167831 w 2397257"/>
                  <a:gd name="connsiteY2982" fmla="*/ 678390 h 2370204"/>
                  <a:gd name="connsiteX2983" fmla="*/ 2163149 w 2397257"/>
                  <a:gd name="connsiteY2983" fmla="*/ 673187 h 2370204"/>
                  <a:gd name="connsiteX2984" fmla="*/ 2167831 w 2397257"/>
                  <a:gd name="connsiteY2984" fmla="*/ 667985 h 2370204"/>
                  <a:gd name="connsiteX2985" fmla="*/ 494227 w 2397257"/>
                  <a:gd name="connsiteY2985" fmla="*/ 663824 h 2370204"/>
                  <a:gd name="connsiteX2986" fmla="*/ 512956 w 2397257"/>
                  <a:gd name="connsiteY2986" fmla="*/ 682033 h 2370204"/>
                  <a:gd name="connsiteX2987" fmla="*/ 494227 w 2397257"/>
                  <a:gd name="connsiteY2987" fmla="*/ 700242 h 2370204"/>
                  <a:gd name="connsiteX2988" fmla="*/ 475498 w 2397257"/>
                  <a:gd name="connsiteY2988" fmla="*/ 682033 h 2370204"/>
                  <a:gd name="connsiteX2989" fmla="*/ 494227 w 2397257"/>
                  <a:gd name="connsiteY2989" fmla="*/ 663824 h 2370204"/>
                  <a:gd name="connsiteX2990" fmla="*/ 1394237 w 2397257"/>
                  <a:gd name="connsiteY2990" fmla="*/ 660702 h 2370204"/>
                  <a:gd name="connsiteX2991" fmla="*/ 1407763 w 2397257"/>
                  <a:gd name="connsiteY2991" fmla="*/ 673188 h 2370204"/>
                  <a:gd name="connsiteX2992" fmla="*/ 1394237 w 2397257"/>
                  <a:gd name="connsiteY2992" fmla="*/ 685674 h 2370204"/>
                  <a:gd name="connsiteX2993" fmla="*/ 1380711 w 2397257"/>
                  <a:gd name="connsiteY2993" fmla="*/ 673188 h 2370204"/>
                  <a:gd name="connsiteX2994" fmla="*/ 1394237 w 2397257"/>
                  <a:gd name="connsiteY2994" fmla="*/ 660702 h 2370204"/>
                  <a:gd name="connsiteX2995" fmla="*/ 998856 w 2397257"/>
                  <a:gd name="connsiteY2995" fmla="*/ 660702 h 2370204"/>
                  <a:gd name="connsiteX2996" fmla="*/ 1012382 w 2397257"/>
                  <a:gd name="connsiteY2996" fmla="*/ 674228 h 2370204"/>
                  <a:gd name="connsiteX2997" fmla="*/ 998856 w 2397257"/>
                  <a:gd name="connsiteY2997" fmla="*/ 687754 h 2370204"/>
                  <a:gd name="connsiteX2998" fmla="*/ 985330 w 2397257"/>
                  <a:gd name="connsiteY2998" fmla="*/ 674228 h 2370204"/>
                  <a:gd name="connsiteX2999" fmla="*/ 998856 w 2397257"/>
                  <a:gd name="connsiteY2999" fmla="*/ 660702 h 2370204"/>
                  <a:gd name="connsiteX3000" fmla="*/ 147748 w 2397257"/>
                  <a:gd name="connsiteY3000" fmla="*/ 660702 h 2370204"/>
                  <a:gd name="connsiteX3001" fmla="*/ 151910 w 2397257"/>
                  <a:gd name="connsiteY3001" fmla="*/ 663304 h 2370204"/>
                  <a:gd name="connsiteX3002" fmla="*/ 147748 w 2397257"/>
                  <a:gd name="connsiteY3002" fmla="*/ 665906 h 2370204"/>
                  <a:gd name="connsiteX3003" fmla="*/ 143586 w 2397257"/>
                  <a:gd name="connsiteY3003" fmla="*/ 663304 h 2370204"/>
                  <a:gd name="connsiteX3004" fmla="*/ 147748 w 2397257"/>
                  <a:gd name="connsiteY3004" fmla="*/ 660702 h 2370204"/>
                  <a:gd name="connsiteX3005" fmla="*/ 1898348 w 2397257"/>
                  <a:gd name="connsiteY3005" fmla="*/ 653419 h 2370204"/>
                  <a:gd name="connsiteX3006" fmla="*/ 1920718 w 2397257"/>
                  <a:gd name="connsiteY3006" fmla="*/ 675789 h 2370204"/>
                  <a:gd name="connsiteX3007" fmla="*/ 1898348 w 2397257"/>
                  <a:gd name="connsiteY3007" fmla="*/ 698159 h 2370204"/>
                  <a:gd name="connsiteX3008" fmla="*/ 1875978 w 2397257"/>
                  <a:gd name="connsiteY3008" fmla="*/ 675789 h 2370204"/>
                  <a:gd name="connsiteX3009" fmla="*/ 1898348 w 2397257"/>
                  <a:gd name="connsiteY3009" fmla="*/ 653419 h 2370204"/>
                  <a:gd name="connsiteX3010" fmla="*/ 2245347 w 2397257"/>
                  <a:gd name="connsiteY3010" fmla="*/ 653418 h 2370204"/>
                  <a:gd name="connsiteX3011" fmla="*/ 2246388 w 2397257"/>
                  <a:gd name="connsiteY3011" fmla="*/ 654979 h 2370204"/>
                  <a:gd name="connsiteX3012" fmla="*/ 2245347 w 2397257"/>
                  <a:gd name="connsiteY3012" fmla="*/ 656540 h 2370204"/>
                  <a:gd name="connsiteX3013" fmla="*/ 2244306 w 2397257"/>
                  <a:gd name="connsiteY3013" fmla="*/ 654979 h 2370204"/>
                  <a:gd name="connsiteX3014" fmla="*/ 2245347 w 2397257"/>
                  <a:gd name="connsiteY3014" fmla="*/ 653418 h 2370204"/>
                  <a:gd name="connsiteX3015" fmla="*/ 703362 w 2397257"/>
                  <a:gd name="connsiteY3015" fmla="*/ 653418 h 2370204"/>
                  <a:gd name="connsiteX3016" fmla="*/ 728334 w 2397257"/>
                  <a:gd name="connsiteY3016" fmla="*/ 676829 h 2370204"/>
                  <a:gd name="connsiteX3017" fmla="*/ 703362 w 2397257"/>
                  <a:gd name="connsiteY3017" fmla="*/ 700240 h 2370204"/>
                  <a:gd name="connsiteX3018" fmla="*/ 678390 w 2397257"/>
                  <a:gd name="connsiteY3018" fmla="*/ 676829 h 2370204"/>
                  <a:gd name="connsiteX3019" fmla="*/ 703362 w 2397257"/>
                  <a:gd name="connsiteY3019" fmla="*/ 653418 h 2370204"/>
                  <a:gd name="connsiteX3020" fmla="*/ 1689213 w 2397257"/>
                  <a:gd name="connsiteY3020" fmla="*/ 651337 h 2370204"/>
                  <a:gd name="connsiteX3021" fmla="*/ 1712624 w 2397257"/>
                  <a:gd name="connsiteY3021" fmla="*/ 673707 h 2370204"/>
                  <a:gd name="connsiteX3022" fmla="*/ 1689213 w 2397257"/>
                  <a:gd name="connsiteY3022" fmla="*/ 696077 h 2370204"/>
                  <a:gd name="connsiteX3023" fmla="*/ 1665802 w 2397257"/>
                  <a:gd name="connsiteY3023" fmla="*/ 673707 h 2370204"/>
                  <a:gd name="connsiteX3024" fmla="*/ 1689213 w 2397257"/>
                  <a:gd name="connsiteY3024" fmla="*/ 651337 h 2370204"/>
                  <a:gd name="connsiteX3025" fmla="*/ 415150 w 2397257"/>
                  <a:gd name="connsiteY3025" fmla="*/ 648216 h 2370204"/>
                  <a:gd name="connsiteX3026" fmla="*/ 428676 w 2397257"/>
                  <a:gd name="connsiteY3026" fmla="*/ 662263 h 2370204"/>
                  <a:gd name="connsiteX3027" fmla="*/ 415150 w 2397257"/>
                  <a:gd name="connsiteY3027" fmla="*/ 676310 h 2370204"/>
                  <a:gd name="connsiteX3028" fmla="*/ 401624 w 2397257"/>
                  <a:gd name="connsiteY3028" fmla="*/ 662263 h 2370204"/>
                  <a:gd name="connsiteX3029" fmla="*/ 415150 w 2397257"/>
                  <a:gd name="connsiteY3029" fmla="*/ 648216 h 2370204"/>
                  <a:gd name="connsiteX3030" fmla="*/ 845387 w 2397257"/>
                  <a:gd name="connsiteY3030" fmla="*/ 644054 h 2370204"/>
                  <a:gd name="connsiteX3031" fmla="*/ 866717 w 2397257"/>
                  <a:gd name="connsiteY3031" fmla="*/ 664864 h 2370204"/>
                  <a:gd name="connsiteX3032" fmla="*/ 845387 w 2397257"/>
                  <a:gd name="connsiteY3032" fmla="*/ 685674 h 2370204"/>
                  <a:gd name="connsiteX3033" fmla="*/ 824057 w 2397257"/>
                  <a:gd name="connsiteY3033" fmla="*/ 664864 h 2370204"/>
                  <a:gd name="connsiteX3034" fmla="*/ 845387 w 2397257"/>
                  <a:gd name="connsiteY3034" fmla="*/ 644054 h 2370204"/>
                  <a:gd name="connsiteX3035" fmla="*/ 1976905 w 2397257"/>
                  <a:gd name="connsiteY3035" fmla="*/ 640933 h 2370204"/>
                  <a:gd name="connsiteX3036" fmla="*/ 1991472 w 2397257"/>
                  <a:gd name="connsiteY3036" fmla="*/ 656020 h 2370204"/>
                  <a:gd name="connsiteX3037" fmla="*/ 1976905 w 2397257"/>
                  <a:gd name="connsiteY3037" fmla="*/ 671107 h 2370204"/>
                  <a:gd name="connsiteX3038" fmla="*/ 1962338 w 2397257"/>
                  <a:gd name="connsiteY3038" fmla="*/ 656020 h 2370204"/>
                  <a:gd name="connsiteX3039" fmla="*/ 1976905 w 2397257"/>
                  <a:gd name="connsiteY3039" fmla="*/ 640933 h 2370204"/>
                  <a:gd name="connsiteX3040" fmla="*/ 1547708 w 2397257"/>
                  <a:gd name="connsiteY3040" fmla="*/ 640933 h 2370204"/>
                  <a:gd name="connsiteX3041" fmla="*/ 1569038 w 2397257"/>
                  <a:gd name="connsiteY3041" fmla="*/ 662263 h 2370204"/>
                  <a:gd name="connsiteX3042" fmla="*/ 1547708 w 2397257"/>
                  <a:gd name="connsiteY3042" fmla="*/ 683593 h 2370204"/>
                  <a:gd name="connsiteX3043" fmla="*/ 1526378 w 2397257"/>
                  <a:gd name="connsiteY3043" fmla="*/ 662263 h 2370204"/>
                  <a:gd name="connsiteX3044" fmla="*/ 1547708 w 2397257"/>
                  <a:gd name="connsiteY3044" fmla="*/ 640933 h 2370204"/>
                  <a:gd name="connsiteX3045" fmla="*/ 1064407 w 2397257"/>
                  <a:gd name="connsiteY3045" fmla="*/ 638852 h 2370204"/>
                  <a:gd name="connsiteX3046" fmla="*/ 1082095 w 2397257"/>
                  <a:gd name="connsiteY3046" fmla="*/ 656020 h 2370204"/>
                  <a:gd name="connsiteX3047" fmla="*/ 1064407 w 2397257"/>
                  <a:gd name="connsiteY3047" fmla="*/ 673188 h 2370204"/>
                  <a:gd name="connsiteX3048" fmla="*/ 1046719 w 2397257"/>
                  <a:gd name="connsiteY3048" fmla="*/ 656020 h 2370204"/>
                  <a:gd name="connsiteX3049" fmla="*/ 1064407 w 2397257"/>
                  <a:gd name="connsiteY3049" fmla="*/ 638852 h 2370204"/>
                  <a:gd name="connsiteX3050" fmla="*/ 1329208 w 2397257"/>
                  <a:gd name="connsiteY3050" fmla="*/ 635730 h 2370204"/>
                  <a:gd name="connsiteX3051" fmla="*/ 1346376 w 2397257"/>
                  <a:gd name="connsiteY3051" fmla="*/ 654459 h 2370204"/>
                  <a:gd name="connsiteX3052" fmla="*/ 1329208 w 2397257"/>
                  <a:gd name="connsiteY3052" fmla="*/ 673188 h 2370204"/>
                  <a:gd name="connsiteX3053" fmla="*/ 1312040 w 2397257"/>
                  <a:gd name="connsiteY3053" fmla="*/ 654459 h 2370204"/>
                  <a:gd name="connsiteX3054" fmla="*/ 1329208 w 2397257"/>
                  <a:gd name="connsiteY3054" fmla="*/ 635730 h 2370204"/>
                  <a:gd name="connsiteX3055" fmla="*/ 619083 w 2397257"/>
                  <a:gd name="connsiteY3055" fmla="*/ 633649 h 2370204"/>
                  <a:gd name="connsiteX3056" fmla="*/ 638852 w 2397257"/>
                  <a:gd name="connsiteY3056" fmla="*/ 653418 h 2370204"/>
                  <a:gd name="connsiteX3057" fmla="*/ 619083 w 2397257"/>
                  <a:gd name="connsiteY3057" fmla="*/ 673187 h 2370204"/>
                  <a:gd name="connsiteX3058" fmla="*/ 599314 w 2397257"/>
                  <a:gd name="connsiteY3058" fmla="*/ 653418 h 2370204"/>
                  <a:gd name="connsiteX3059" fmla="*/ 619083 w 2397257"/>
                  <a:gd name="connsiteY3059" fmla="*/ 633649 h 2370204"/>
                  <a:gd name="connsiteX3060" fmla="*/ 336595 w 2397257"/>
                  <a:gd name="connsiteY3060" fmla="*/ 631569 h 2370204"/>
                  <a:gd name="connsiteX3061" fmla="*/ 346480 w 2397257"/>
                  <a:gd name="connsiteY3061" fmla="*/ 642494 h 2370204"/>
                  <a:gd name="connsiteX3062" fmla="*/ 336595 w 2397257"/>
                  <a:gd name="connsiteY3062" fmla="*/ 653419 h 2370204"/>
                  <a:gd name="connsiteX3063" fmla="*/ 326710 w 2397257"/>
                  <a:gd name="connsiteY3063" fmla="*/ 642494 h 2370204"/>
                  <a:gd name="connsiteX3064" fmla="*/ 336595 w 2397257"/>
                  <a:gd name="connsiteY3064" fmla="*/ 631569 h 2370204"/>
                  <a:gd name="connsiteX3065" fmla="*/ 1263658 w 2397257"/>
                  <a:gd name="connsiteY3065" fmla="*/ 628447 h 2370204"/>
                  <a:gd name="connsiteX3066" fmla="*/ 1279786 w 2397257"/>
                  <a:gd name="connsiteY3066" fmla="*/ 643534 h 2370204"/>
                  <a:gd name="connsiteX3067" fmla="*/ 1263658 w 2397257"/>
                  <a:gd name="connsiteY3067" fmla="*/ 658621 h 2370204"/>
                  <a:gd name="connsiteX3068" fmla="*/ 1247530 w 2397257"/>
                  <a:gd name="connsiteY3068" fmla="*/ 643534 h 2370204"/>
                  <a:gd name="connsiteX3069" fmla="*/ 1263658 w 2397257"/>
                  <a:gd name="connsiteY3069" fmla="*/ 628447 h 2370204"/>
                  <a:gd name="connsiteX3070" fmla="*/ 1129437 w 2397257"/>
                  <a:gd name="connsiteY3070" fmla="*/ 628447 h 2370204"/>
                  <a:gd name="connsiteX3071" fmla="*/ 1145565 w 2397257"/>
                  <a:gd name="connsiteY3071" fmla="*/ 644575 h 2370204"/>
                  <a:gd name="connsiteX3072" fmla="*/ 1129437 w 2397257"/>
                  <a:gd name="connsiteY3072" fmla="*/ 660703 h 2370204"/>
                  <a:gd name="connsiteX3073" fmla="*/ 1113309 w 2397257"/>
                  <a:gd name="connsiteY3073" fmla="*/ 644575 h 2370204"/>
                  <a:gd name="connsiteX3074" fmla="*/ 1129437 w 2397257"/>
                  <a:gd name="connsiteY3074" fmla="*/ 628447 h 2370204"/>
                  <a:gd name="connsiteX3075" fmla="*/ 2056501 w 2397257"/>
                  <a:gd name="connsiteY3075" fmla="*/ 626366 h 2370204"/>
                  <a:gd name="connsiteX3076" fmla="*/ 2066386 w 2397257"/>
                  <a:gd name="connsiteY3076" fmla="*/ 636251 h 2370204"/>
                  <a:gd name="connsiteX3077" fmla="*/ 2056501 w 2397257"/>
                  <a:gd name="connsiteY3077" fmla="*/ 646136 h 2370204"/>
                  <a:gd name="connsiteX3078" fmla="*/ 2046616 w 2397257"/>
                  <a:gd name="connsiteY3078" fmla="*/ 636251 h 2370204"/>
                  <a:gd name="connsiteX3079" fmla="*/ 2056501 w 2397257"/>
                  <a:gd name="connsiteY3079" fmla="*/ 626366 h 2370204"/>
                  <a:gd name="connsiteX3080" fmla="*/ 1772972 w 2397257"/>
                  <a:gd name="connsiteY3080" fmla="*/ 626366 h 2370204"/>
                  <a:gd name="connsiteX3081" fmla="*/ 1793782 w 2397257"/>
                  <a:gd name="connsiteY3081" fmla="*/ 648736 h 2370204"/>
                  <a:gd name="connsiteX3082" fmla="*/ 1772972 w 2397257"/>
                  <a:gd name="connsiteY3082" fmla="*/ 671106 h 2370204"/>
                  <a:gd name="connsiteX3083" fmla="*/ 1752162 w 2397257"/>
                  <a:gd name="connsiteY3083" fmla="*/ 648736 h 2370204"/>
                  <a:gd name="connsiteX3084" fmla="*/ 1772972 w 2397257"/>
                  <a:gd name="connsiteY3084" fmla="*/ 626366 h 2370204"/>
                  <a:gd name="connsiteX3085" fmla="*/ 1195507 w 2397257"/>
                  <a:gd name="connsiteY3085" fmla="*/ 626366 h 2370204"/>
                  <a:gd name="connsiteX3086" fmla="*/ 1210074 w 2397257"/>
                  <a:gd name="connsiteY3086" fmla="*/ 641453 h 2370204"/>
                  <a:gd name="connsiteX3087" fmla="*/ 1195507 w 2397257"/>
                  <a:gd name="connsiteY3087" fmla="*/ 656540 h 2370204"/>
                  <a:gd name="connsiteX3088" fmla="*/ 1180940 w 2397257"/>
                  <a:gd name="connsiteY3088" fmla="*/ 641453 h 2370204"/>
                  <a:gd name="connsiteX3089" fmla="*/ 1195507 w 2397257"/>
                  <a:gd name="connsiteY3089" fmla="*/ 626366 h 2370204"/>
                  <a:gd name="connsiteX3090" fmla="*/ 259079 w 2397257"/>
                  <a:gd name="connsiteY3090" fmla="*/ 615961 h 2370204"/>
                  <a:gd name="connsiteX3091" fmla="*/ 265322 w 2397257"/>
                  <a:gd name="connsiteY3091" fmla="*/ 623765 h 2370204"/>
                  <a:gd name="connsiteX3092" fmla="*/ 259079 w 2397257"/>
                  <a:gd name="connsiteY3092" fmla="*/ 631569 h 2370204"/>
                  <a:gd name="connsiteX3093" fmla="*/ 252836 w 2397257"/>
                  <a:gd name="connsiteY3093" fmla="*/ 623765 h 2370204"/>
                  <a:gd name="connsiteX3094" fmla="*/ 259079 w 2397257"/>
                  <a:gd name="connsiteY3094" fmla="*/ 615961 h 2370204"/>
                  <a:gd name="connsiteX3095" fmla="*/ 2132976 w 2397257"/>
                  <a:gd name="connsiteY3095" fmla="*/ 611800 h 2370204"/>
                  <a:gd name="connsiteX3096" fmla="*/ 2140260 w 2397257"/>
                  <a:gd name="connsiteY3096" fmla="*/ 618043 h 2370204"/>
                  <a:gd name="connsiteX3097" fmla="*/ 2132976 w 2397257"/>
                  <a:gd name="connsiteY3097" fmla="*/ 624286 h 2370204"/>
                  <a:gd name="connsiteX3098" fmla="*/ 2125692 w 2397257"/>
                  <a:gd name="connsiteY3098" fmla="*/ 618043 h 2370204"/>
                  <a:gd name="connsiteX3099" fmla="*/ 2132976 w 2397257"/>
                  <a:gd name="connsiteY3099" fmla="*/ 611800 h 2370204"/>
                  <a:gd name="connsiteX3100" fmla="*/ 537406 w 2397257"/>
                  <a:gd name="connsiteY3100" fmla="*/ 611800 h 2370204"/>
                  <a:gd name="connsiteX3101" fmla="*/ 554574 w 2397257"/>
                  <a:gd name="connsiteY3101" fmla="*/ 630009 h 2370204"/>
                  <a:gd name="connsiteX3102" fmla="*/ 537406 w 2397257"/>
                  <a:gd name="connsiteY3102" fmla="*/ 648218 h 2370204"/>
                  <a:gd name="connsiteX3103" fmla="*/ 520238 w 2397257"/>
                  <a:gd name="connsiteY3103" fmla="*/ 630009 h 2370204"/>
                  <a:gd name="connsiteX3104" fmla="*/ 537406 w 2397257"/>
                  <a:gd name="connsiteY3104" fmla="*/ 611800 h 2370204"/>
                  <a:gd name="connsiteX3105" fmla="*/ 1635628 w 2397257"/>
                  <a:gd name="connsiteY3105" fmla="*/ 608678 h 2370204"/>
                  <a:gd name="connsiteX3106" fmla="*/ 1657478 w 2397257"/>
                  <a:gd name="connsiteY3106" fmla="*/ 631048 h 2370204"/>
                  <a:gd name="connsiteX3107" fmla="*/ 1635628 w 2397257"/>
                  <a:gd name="connsiteY3107" fmla="*/ 653418 h 2370204"/>
                  <a:gd name="connsiteX3108" fmla="*/ 1613778 w 2397257"/>
                  <a:gd name="connsiteY3108" fmla="*/ 631048 h 2370204"/>
                  <a:gd name="connsiteX3109" fmla="*/ 1635628 w 2397257"/>
                  <a:gd name="connsiteY3109" fmla="*/ 608678 h 2370204"/>
                  <a:gd name="connsiteX3110" fmla="*/ 1488401 w 2397257"/>
                  <a:gd name="connsiteY3110" fmla="*/ 608678 h 2370204"/>
                  <a:gd name="connsiteX3111" fmla="*/ 1511812 w 2397257"/>
                  <a:gd name="connsiteY3111" fmla="*/ 631048 h 2370204"/>
                  <a:gd name="connsiteX3112" fmla="*/ 1488401 w 2397257"/>
                  <a:gd name="connsiteY3112" fmla="*/ 653418 h 2370204"/>
                  <a:gd name="connsiteX3113" fmla="*/ 1464990 w 2397257"/>
                  <a:gd name="connsiteY3113" fmla="*/ 631048 h 2370204"/>
                  <a:gd name="connsiteX3114" fmla="*/ 1488401 w 2397257"/>
                  <a:gd name="connsiteY3114" fmla="*/ 608678 h 2370204"/>
                  <a:gd name="connsiteX3115" fmla="*/ 904694 w 2397257"/>
                  <a:gd name="connsiteY3115" fmla="*/ 608678 h 2370204"/>
                  <a:gd name="connsiteX3116" fmla="*/ 928105 w 2397257"/>
                  <a:gd name="connsiteY3116" fmla="*/ 632609 h 2370204"/>
                  <a:gd name="connsiteX3117" fmla="*/ 904694 w 2397257"/>
                  <a:gd name="connsiteY3117" fmla="*/ 656540 h 2370204"/>
                  <a:gd name="connsiteX3118" fmla="*/ 881283 w 2397257"/>
                  <a:gd name="connsiteY3118" fmla="*/ 632609 h 2370204"/>
                  <a:gd name="connsiteX3119" fmla="*/ 904694 w 2397257"/>
                  <a:gd name="connsiteY3119" fmla="*/ 608678 h 2370204"/>
                  <a:gd name="connsiteX3120" fmla="*/ 756426 w 2397257"/>
                  <a:gd name="connsiteY3120" fmla="*/ 608678 h 2370204"/>
                  <a:gd name="connsiteX3121" fmla="*/ 782438 w 2397257"/>
                  <a:gd name="connsiteY3121" fmla="*/ 633650 h 2370204"/>
                  <a:gd name="connsiteX3122" fmla="*/ 756426 w 2397257"/>
                  <a:gd name="connsiteY3122" fmla="*/ 658622 h 2370204"/>
                  <a:gd name="connsiteX3123" fmla="*/ 730414 w 2397257"/>
                  <a:gd name="connsiteY3123" fmla="*/ 633650 h 2370204"/>
                  <a:gd name="connsiteX3124" fmla="*/ 756426 w 2397257"/>
                  <a:gd name="connsiteY3124" fmla="*/ 608678 h 2370204"/>
                  <a:gd name="connsiteX3125" fmla="*/ 1854649 w 2397257"/>
                  <a:gd name="connsiteY3125" fmla="*/ 606597 h 2370204"/>
                  <a:gd name="connsiteX3126" fmla="*/ 1872858 w 2397257"/>
                  <a:gd name="connsiteY3126" fmla="*/ 625326 h 2370204"/>
                  <a:gd name="connsiteX3127" fmla="*/ 1854649 w 2397257"/>
                  <a:gd name="connsiteY3127" fmla="*/ 644055 h 2370204"/>
                  <a:gd name="connsiteX3128" fmla="*/ 1836440 w 2397257"/>
                  <a:gd name="connsiteY3128" fmla="*/ 625326 h 2370204"/>
                  <a:gd name="connsiteX3129" fmla="*/ 1854649 w 2397257"/>
                  <a:gd name="connsiteY3129" fmla="*/ 606597 h 2370204"/>
                  <a:gd name="connsiteX3130" fmla="*/ 182604 w 2397257"/>
                  <a:gd name="connsiteY3130" fmla="*/ 601394 h 2370204"/>
                  <a:gd name="connsiteX3131" fmla="*/ 186246 w 2397257"/>
                  <a:gd name="connsiteY3131" fmla="*/ 605036 h 2370204"/>
                  <a:gd name="connsiteX3132" fmla="*/ 182604 w 2397257"/>
                  <a:gd name="connsiteY3132" fmla="*/ 608678 h 2370204"/>
                  <a:gd name="connsiteX3133" fmla="*/ 178962 w 2397257"/>
                  <a:gd name="connsiteY3133" fmla="*/ 605036 h 2370204"/>
                  <a:gd name="connsiteX3134" fmla="*/ 182604 w 2397257"/>
                  <a:gd name="connsiteY3134" fmla="*/ 601394 h 2370204"/>
                  <a:gd name="connsiteX3135" fmla="*/ 457290 w 2397257"/>
                  <a:gd name="connsiteY3135" fmla="*/ 594112 h 2370204"/>
                  <a:gd name="connsiteX3136" fmla="*/ 473418 w 2397257"/>
                  <a:gd name="connsiteY3136" fmla="*/ 609199 h 2370204"/>
                  <a:gd name="connsiteX3137" fmla="*/ 457290 w 2397257"/>
                  <a:gd name="connsiteY3137" fmla="*/ 624286 h 2370204"/>
                  <a:gd name="connsiteX3138" fmla="*/ 441162 w 2397257"/>
                  <a:gd name="connsiteY3138" fmla="*/ 609199 h 2370204"/>
                  <a:gd name="connsiteX3139" fmla="*/ 457290 w 2397257"/>
                  <a:gd name="connsiteY3139" fmla="*/ 594112 h 2370204"/>
                  <a:gd name="connsiteX3140" fmla="*/ 2209451 w 2397257"/>
                  <a:gd name="connsiteY3140" fmla="*/ 594111 h 2370204"/>
                  <a:gd name="connsiteX3141" fmla="*/ 2212053 w 2397257"/>
                  <a:gd name="connsiteY3141" fmla="*/ 597753 h 2370204"/>
                  <a:gd name="connsiteX3142" fmla="*/ 2209451 w 2397257"/>
                  <a:gd name="connsiteY3142" fmla="*/ 601395 h 2370204"/>
                  <a:gd name="connsiteX3143" fmla="*/ 2206849 w 2397257"/>
                  <a:gd name="connsiteY3143" fmla="*/ 597753 h 2370204"/>
                  <a:gd name="connsiteX3144" fmla="*/ 2209451 w 2397257"/>
                  <a:gd name="connsiteY3144" fmla="*/ 594111 h 2370204"/>
                  <a:gd name="connsiteX3145" fmla="*/ 1935286 w 2397257"/>
                  <a:gd name="connsiteY3145" fmla="*/ 588909 h 2370204"/>
                  <a:gd name="connsiteX3146" fmla="*/ 1949853 w 2397257"/>
                  <a:gd name="connsiteY3146" fmla="*/ 603996 h 2370204"/>
                  <a:gd name="connsiteX3147" fmla="*/ 1935286 w 2397257"/>
                  <a:gd name="connsiteY3147" fmla="*/ 619083 h 2370204"/>
                  <a:gd name="connsiteX3148" fmla="*/ 1920719 w 2397257"/>
                  <a:gd name="connsiteY3148" fmla="*/ 603996 h 2370204"/>
                  <a:gd name="connsiteX3149" fmla="*/ 1935286 w 2397257"/>
                  <a:gd name="connsiteY3149" fmla="*/ 588909 h 2370204"/>
                  <a:gd name="connsiteX3150" fmla="*/ 965562 w 2397257"/>
                  <a:gd name="connsiteY3150" fmla="*/ 586828 h 2370204"/>
                  <a:gd name="connsiteX3151" fmla="*/ 985331 w 2397257"/>
                  <a:gd name="connsiteY3151" fmla="*/ 606597 h 2370204"/>
                  <a:gd name="connsiteX3152" fmla="*/ 965562 w 2397257"/>
                  <a:gd name="connsiteY3152" fmla="*/ 626366 h 2370204"/>
                  <a:gd name="connsiteX3153" fmla="*/ 945793 w 2397257"/>
                  <a:gd name="connsiteY3153" fmla="*/ 606597 h 2370204"/>
                  <a:gd name="connsiteX3154" fmla="*/ 965562 w 2397257"/>
                  <a:gd name="connsiteY3154" fmla="*/ 586828 h 2370204"/>
                  <a:gd name="connsiteX3155" fmla="*/ 670586 w 2397257"/>
                  <a:gd name="connsiteY3155" fmla="*/ 586828 h 2370204"/>
                  <a:gd name="connsiteX3156" fmla="*/ 692956 w 2397257"/>
                  <a:gd name="connsiteY3156" fmla="*/ 607638 h 2370204"/>
                  <a:gd name="connsiteX3157" fmla="*/ 670586 w 2397257"/>
                  <a:gd name="connsiteY3157" fmla="*/ 628448 h 2370204"/>
                  <a:gd name="connsiteX3158" fmla="*/ 648216 w 2397257"/>
                  <a:gd name="connsiteY3158" fmla="*/ 607638 h 2370204"/>
                  <a:gd name="connsiteX3159" fmla="*/ 670586 w 2397257"/>
                  <a:gd name="connsiteY3159" fmla="*/ 586828 h 2370204"/>
                  <a:gd name="connsiteX3160" fmla="*/ 105609 w 2397257"/>
                  <a:gd name="connsiteY3160" fmla="*/ 586828 h 2370204"/>
                  <a:gd name="connsiteX3161" fmla="*/ 107170 w 2397257"/>
                  <a:gd name="connsiteY3161" fmla="*/ 587869 h 2370204"/>
                  <a:gd name="connsiteX3162" fmla="*/ 105609 w 2397257"/>
                  <a:gd name="connsiteY3162" fmla="*/ 588910 h 2370204"/>
                  <a:gd name="connsiteX3163" fmla="*/ 104048 w 2397257"/>
                  <a:gd name="connsiteY3163" fmla="*/ 587869 h 2370204"/>
                  <a:gd name="connsiteX3164" fmla="*/ 105609 w 2397257"/>
                  <a:gd name="connsiteY3164" fmla="*/ 586828 h 2370204"/>
                  <a:gd name="connsiteX3165" fmla="*/ 1425452 w 2397257"/>
                  <a:gd name="connsiteY3165" fmla="*/ 584747 h 2370204"/>
                  <a:gd name="connsiteX3166" fmla="*/ 1445221 w 2397257"/>
                  <a:gd name="connsiteY3166" fmla="*/ 604516 h 2370204"/>
                  <a:gd name="connsiteX3167" fmla="*/ 1425452 w 2397257"/>
                  <a:gd name="connsiteY3167" fmla="*/ 624285 h 2370204"/>
                  <a:gd name="connsiteX3168" fmla="*/ 1405683 w 2397257"/>
                  <a:gd name="connsiteY3168" fmla="*/ 604516 h 2370204"/>
                  <a:gd name="connsiteX3169" fmla="*/ 1425452 w 2397257"/>
                  <a:gd name="connsiteY3169" fmla="*/ 584747 h 2370204"/>
                  <a:gd name="connsiteX3170" fmla="*/ 1722508 w 2397257"/>
                  <a:gd name="connsiteY3170" fmla="*/ 581626 h 2370204"/>
                  <a:gd name="connsiteX3171" fmla="*/ 1744878 w 2397257"/>
                  <a:gd name="connsiteY3171" fmla="*/ 603996 h 2370204"/>
                  <a:gd name="connsiteX3172" fmla="*/ 1722508 w 2397257"/>
                  <a:gd name="connsiteY3172" fmla="*/ 626366 h 2370204"/>
                  <a:gd name="connsiteX3173" fmla="*/ 1700138 w 2397257"/>
                  <a:gd name="connsiteY3173" fmla="*/ 603996 h 2370204"/>
                  <a:gd name="connsiteX3174" fmla="*/ 1722508 w 2397257"/>
                  <a:gd name="connsiteY3174" fmla="*/ 581626 h 2370204"/>
                  <a:gd name="connsiteX3175" fmla="*/ 2286446 w 2397257"/>
                  <a:gd name="connsiteY3175" fmla="*/ 579545 h 2370204"/>
                  <a:gd name="connsiteX3176" fmla="*/ 2286967 w 2397257"/>
                  <a:gd name="connsiteY3176" fmla="*/ 580066 h 2370204"/>
                  <a:gd name="connsiteX3177" fmla="*/ 2286446 w 2397257"/>
                  <a:gd name="connsiteY3177" fmla="*/ 580587 h 2370204"/>
                  <a:gd name="connsiteX3178" fmla="*/ 2285925 w 2397257"/>
                  <a:gd name="connsiteY3178" fmla="*/ 580066 h 2370204"/>
                  <a:gd name="connsiteX3179" fmla="*/ 2286446 w 2397257"/>
                  <a:gd name="connsiteY3179" fmla="*/ 579545 h 2370204"/>
                  <a:gd name="connsiteX3180" fmla="*/ 2015401 w 2397257"/>
                  <a:gd name="connsiteY3180" fmla="*/ 576423 h 2370204"/>
                  <a:gd name="connsiteX3181" fmla="*/ 2021644 w 2397257"/>
                  <a:gd name="connsiteY3181" fmla="*/ 582666 h 2370204"/>
                  <a:gd name="connsiteX3182" fmla="*/ 2015401 w 2397257"/>
                  <a:gd name="connsiteY3182" fmla="*/ 588909 h 2370204"/>
                  <a:gd name="connsiteX3183" fmla="*/ 2009158 w 2397257"/>
                  <a:gd name="connsiteY3183" fmla="*/ 582666 h 2370204"/>
                  <a:gd name="connsiteX3184" fmla="*/ 2015401 w 2397257"/>
                  <a:gd name="connsiteY3184" fmla="*/ 576423 h 2370204"/>
                  <a:gd name="connsiteX3185" fmla="*/ 376653 w 2397257"/>
                  <a:gd name="connsiteY3185" fmla="*/ 574342 h 2370204"/>
                  <a:gd name="connsiteX3186" fmla="*/ 389139 w 2397257"/>
                  <a:gd name="connsiteY3186" fmla="*/ 587868 h 2370204"/>
                  <a:gd name="connsiteX3187" fmla="*/ 376653 w 2397257"/>
                  <a:gd name="connsiteY3187" fmla="*/ 601394 h 2370204"/>
                  <a:gd name="connsiteX3188" fmla="*/ 364167 w 2397257"/>
                  <a:gd name="connsiteY3188" fmla="*/ 587868 h 2370204"/>
                  <a:gd name="connsiteX3189" fmla="*/ 376653 w 2397257"/>
                  <a:gd name="connsiteY3189" fmla="*/ 574342 h 2370204"/>
                  <a:gd name="connsiteX3190" fmla="*/ 1579963 w 2397257"/>
                  <a:gd name="connsiteY3190" fmla="*/ 572261 h 2370204"/>
                  <a:gd name="connsiteX3191" fmla="*/ 1603374 w 2397257"/>
                  <a:gd name="connsiteY3191" fmla="*/ 595672 h 2370204"/>
                  <a:gd name="connsiteX3192" fmla="*/ 1579963 w 2397257"/>
                  <a:gd name="connsiteY3192" fmla="*/ 619083 h 2370204"/>
                  <a:gd name="connsiteX3193" fmla="*/ 1556552 w 2397257"/>
                  <a:gd name="connsiteY3193" fmla="*/ 595672 h 2370204"/>
                  <a:gd name="connsiteX3194" fmla="*/ 1579963 w 2397257"/>
                  <a:gd name="connsiteY3194" fmla="*/ 572261 h 2370204"/>
                  <a:gd name="connsiteX3195" fmla="*/ 812091 w 2397257"/>
                  <a:gd name="connsiteY3195" fmla="*/ 572261 h 2370204"/>
                  <a:gd name="connsiteX3196" fmla="*/ 836542 w 2397257"/>
                  <a:gd name="connsiteY3196" fmla="*/ 598273 h 2370204"/>
                  <a:gd name="connsiteX3197" fmla="*/ 812091 w 2397257"/>
                  <a:gd name="connsiteY3197" fmla="*/ 624285 h 2370204"/>
                  <a:gd name="connsiteX3198" fmla="*/ 787640 w 2397257"/>
                  <a:gd name="connsiteY3198" fmla="*/ 598273 h 2370204"/>
                  <a:gd name="connsiteX3199" fmla="*/ 812091 w 2397257"/>
                  <a:gd name="connsiteY3199" fmla="*/ 572261 h 2370204"/>
                  <a:gd name="connsiteX3200" fmla="*/ 585789 w 2397257"/>
                  <a:gd name="connsiteY3200" fmla="*/ 564978 h 2370204"/>
                  <a:gd name="connsiteX3201" fmla="*/ 604518 w 2397257"/>
                  <a:gd name="connsiteY3201" fmla="*/ 583187 h 2370204"/>
                  <a:gd name="connsiteX3202" fmla="*/ 585789 w 2397257"/>
                  <a:gd name="connsiteY3202" fmla="*/ 601396 h 2370204"/>
                  <a:gd name="connsiteX3203" fmla="*/ 567060 w 2397257"/>
                  <a:gd name="connsiteY3203" fmla="*/ 583187 h 2370204"/>
                  <a:gd name="connsiteX3204" fmla="*/ 585789 w 2397257"/>
                  <a:gd name="connsiteY3204" fmla="*/ 564978 h 2370204"/>
                  <a:gd name="connsiteX3205" fmla="*/ 1362504 w 2397257"/>
                  <a:gd name="connsiteY3205" fmla="*/ 561857 h 2370204"/>
                  <a:gd name="connsiteX3206" fmla="*/ 1385915 w 2397257"/>
                  <a:gd name="connsiteY3206" fmla="*/ 585268 h 2370204"/>
                  <a:gd name="connsiteX3207" fmla="*/ 1362504 w 2397257"/>
                  <a:gd name="connsiteY3207" fmla="*/ 608679 h 2370204"/>
                  <a:gd name="connsiteX3208" fmla="*/ 1339093 w 2397257"/>
                  <a:gd name="connsiteY3208" fmla="*/ 585268 h 2370204"/>
                  <a:gd name="connsiteX3209" fmla="*/ 1362504 w 2397257"/>
                  <a:gd name="connsiteY3209" fmla="*/ 561857 h 2370204"/>
                  <a:gd name="connsiteX3210" fmla="*/ 1029551 w 2397257"/>
                  <a:gd name="connsiteY3210" fmla="*/ 561857 h 2370204"/>
                  <a:gd name="connsiteX3211" fmla="*/ 1054002 w 2397257"/>
                  <a:gd name="connsiteY3211" fmla="*/ 586829 h 2370204"/>
                  <a:gd name="connsiteX3212" fmla="*/ 1029551 w 2397257"/>
                  <a:gd name="connsiteY3212" fmla="*/ 611801 h 2370204"/>
                  <a:gd name="connsiteX3213" fmla="*/ 1005100 w 2397257"/>
                  <a:gd name="connsiteY3213" fmla="*/ 586829 h 2370204"/>
                  <a:gd name="connsiteX3214" fmla="*/ 1029551 w 2397257"/>
                  <a:gd name="connsiteY3214" fmla="*/ 561857 h 2370204"/>
                  <a:gd name="connsiteX3215" fmla="*/ 2094998 w 2397257"/>
                  <a:gd name="connsiteY3215" fmla="*/ 559776 h 2370204"/>
                  <a:gd name="connsiteX3216" fmla="*/ 2098640 w 2397257"/>
                  <a:gd name="connsiteY3216" fmla="*/ 562377 h 2370204"/>
                  <a:gd name="connsiteX3217" fmla="*/ 2094998 w 2397257"/>
                  <a:gd name="connsiteY3217" fmla="*/ 564978 h 2370204"/>
                  <a:gd name="connsiteX3218" fmla="*/ 2091356 w 2397257"/>
                  <a:gd name="connsiteY3218" fmla="*/ 562377 h 2370204"/>
                  <a:gd name="connsiteX3219" fmla="*/ 2094998 w 2397257"/>
                  <a:gd name="connsiteY3219" fmla="*/ 559776 h 2370204"/>
                  <a:gd name="connsiteX3220" fmla="*/ 1807828 w 2397257"/>
                  <a:gd name="connsiteY3220" fmla="*/ 559776 h 2370204"/>
                  <a:gd name="connsiteX3221" fmla="*/ 1826037 w 2397257"/>
                  <a:gd name="connsiteY3221" fmla="*/ 577985 h 2370204"/>
                  <a:gd name="connsiteX3222" fmla="*/ 1807828 w 2397257"/>
                  <a:gd name="connsiteY3222" fmla="*/ 596194 h 2370204"/>
                  <a:gd name="connsiteX3223" fmla="*/ 1789619 w 2397257"/>
                  <a:gd name="connsiteY3223" fmla="*/ 577985 h 2370204"/>
                  <a:gd name="connsiteX3224" fmla="*/ 1807828 w 2397257"/>
                  <a:gd name="connsiteY3224" fmla="*/ 559776 h 2370204"/>
                  <a:gd name="connsiteX3225" fmla="*/ 297056 w 2397257"/>
                  <a:gd name="connsiteY3225" fmla="*/ 559776 h 2370204"/>
                  <a:gd name="connsiteX3226" fmla="*/ 306941 w 2397257"/>
                  <a:gd name="connsiteY3226" fmla="*/ 569661 h 2370204"/>
                  <a:gd name="connsiteX3227" fmla="*/ 297056 w 2397257"/>
                  <a:gd name="connsiteY3227" fmla="*/ 579546 h 2370204"/>
                  <a:gd name="connsiteX3228" fmla="*/ 287171 w 2397257"/>
                  <a:gd name="connsiteY3228" fmla="*/ 569661 h 2370204"/>
                  <a:gd name="connsiteX3229" fmla="*/ 297056 w 2397257"/>
                  <a:gd name="connsiteY3229" fmla="*/ 559776 h 2370204"/>
                  <a:gd name="connsiteX3230" fmla="*/ 1295913 w 2397257"/>
                  <a:gd name="connsiteY3230" fmla="*/ 549371 h 2370204"/>
                  <a:gd name="connsiteX3231" fmla="*/ 1319324 w 2397257"/>
                  <a:gd name="connsiteY3231" fmla="*/ 572782 h 2370204"/>
                  <a:gd name="connsiteX3232" fmla="*/ 1295913 w 2397257"/>
                  <a:gd name="connsiteY3232" fmla="*/ 596193 h 2370204"/>
                  <a:gd name="connsiteX3233" fmla="*/ 1272502 w 2397257"/>
                  <a:gd name="connsiteY3233" fmla="*/ 572782 h 2370204"/>
                  <a:gd name="connsiteX3234" fmla="*/ 1295913 w 2397257"/>
                  <a:gd name="connsiteY3234" fmla="*/ 549371 h 2370204"/>
                  <a:gd name="connsiteX3235" fmla="*/ 1095101 w 2397257"/>
                  <a:gd name="connsiteY3235" fmla="*/ 549371 h 2370204"/>
                  <a:gd name="connsiteX3236" fmla="*/ 1118512 w 2397257"/>
                  <a:gd name="connsiteY3236" fmla="*/ 572782 h 2370204"/>
                  <a:gd name="connsiteX3237" fmla="*/ 1095101 w 2397257"/>
                  <a:gd name="connsiteY3237" fmla="*/ 596193 h 2370204"/>
                  <a:gd name="connsiteX3238" fmla="*/ 1071690 w 2397257"/>
                  <a:gd name="connsiteY3238" fmla="*/ 572782 h 2370204"/>
                  <a:gd name="connsiteX3239" fmla="*/ 1095101 w 2397257"/>
                  <a:gd name="connsiteY3239" fmla="*/ 549371 h 2370204"/>
                  <a:gd name="connsiteX3240" fmla="*/ 722610 w 2397257"/>
                  <a:gd name="connsiteY3240" fmla="*/ 544169 h 2370204"/>
                  <a:gd name="connsiteX3241" fmla="*/ 744980 w 2397257"/>
                  <a:gd name="connsiteY3241" fmla="*/ 566539 h 2370204"/>
                  <a:gd name="connsiteX3242" fmla="*/ 722610 w 2397257"/>
                  <a:gd name="connsiteY3242" fmla="*/ 588909 h 2370204"/>
                  <a:gd name="connsiteX3243" fmla="*/ 700240 w 2397257"/>
                  <a:gd name="connsiteY3243" fmla="*/ 566539 h 2370204"/>
                  <a:gd name="connsiteX3244" fmla="*/ 722610 w 2397257"/>
                  <a:gd name="connsiteY3244" fmla="*/ 544169 h 2370204"/>
                  <a:gd name="connsiteX3245" fmla="*/ 1668924 w 2397257"/>
                  <a:gd name="connsiteY3245" fmla="*/ 542088 h 2370204"/>
                  <a:gd name="connsiteX3246" fmla="*/ 1689734 w 2397257"/>
                  <a:gd name="connsiteY3246" fmla="*/ 563418 h 2370204"/>
                  <a:gd name="connsiteX3247" fmla="*/ 1668924 w 2397257"/>
                  <a:gd name="connsiteY3247" fmla="*/ 584748 h 2370204"/>
                  <a:gd name="connsiteX3248" fmla="*/ 1648114 w 2397257"/>
                  <a:gd name="connsiteY3248" fmla="*/ 563418 h 2370204"/>
                  <a:gd name="connsiteX3249" fmla="*/ 1668924 w 2397257"/>
                  <a:gd name="connsiteY3249" fmla="*/ 542088 h 2370204"/>
                  <a:gd name="connsiteX3250" fmla="*/ 1230363 w 2397257"/>
                  <a:gd name="connsiteY3250" fmla="*/ 542088 h 2370204"/>
                  <a:gd name="connsiteX3251" fmla="*/ 1252733 w 2397257"/>
                  <a:gd name="connsiteY3251" fmla="*/ 565499 h 2370204"/>
                  <a:gd name="connsiteX3252" fmla="*/ 1230363 w 2397257"/>
                  <a:gd name="connsiteY3252" fmla="*/ 588910 h 2370204"/>
                  <a:gd name="connsiteX3253" fmla="*/ 1207993 w 2397257"/>
                  <a:gd name="connsiteY3253" fmla="*/ 565499 h 2370204"/>
                  <a:gd name="connsiteX3254" fmla="*/ 1230363 w 2397257"/>
                  <a:gd name="connsiteY3254" fmla="*/ 542088 h 2370204"/>
                  <a:gd name="connsiteX3255" fmla="*/ 1161692 w 2397257"/>
                  <a:gd name="connsiteY3255" fmla="*/ 542088 h 2370204"/>
                  <a:gd name="connsiteX3256" fmla="*/ 1185103 w 2397257"/>
                  <a:gd name="connsiteY3256" fmla="*/ 565499 h 2370204"/>
                  <a:gd name="connsiteX3257" fmla="*/ 1161692 w 2397257"/>
                  <a:gd name="connsiteY3257" fmla="*/ 588910 h 2370204"/>
                  <a:gd name="connsiteX3258" fmla="*/ 1138281 w 2397257"/>
                  <a:gd name="connsiteY3258" fmla="*/ 565499 h 2370204"/>
                  <a:gd name="connsiteX3259" fmla="*/ 1161692 w 2397257"/>
                  <a:gd name="connsiteY3259" fmla="*/ 542088 h 2370204"/>
                  <a:gd name="connsiteX3260" fmla="*/ 502550 w 2397257"/>
                  <a:gd name="connsiteY3260" fmla="*/ 542088 h 2370204"/>
                  <a:gd name="connsiteX3261" fmla="*/ 520238 w 2397257"/>
                  <a:gd name="connsiteY3261" fmla="*/ 559256 h 2370204"/>
                  <a:gd name="connsiteX3262" fmla="*/ 502550 w 2397257"/>
                  <a:gd name="connsiteY3262" fmla="*/ 576424 h 2370204"/>
                  <a:gd name="connsiteX3263" fmla="*/ 484862 w 2397257"/>
                  <a:gd name="connsiteY3263" fmla="*/ 559256 h 2370204"/>
                  <a:gd name="connsiteX3264" fmla="*/ 502550 w 2397257"/>
                  <a:gd name="connsiteY3264" fmla="*/ 542088 h 2370204"/>
                  <a:gd name="connsiteX3265" fmla="*/ 219541 w 2397257"/>
                  <a:gd name="connsiteY3265" fmla="*/ 542088 h 2370204"/>
                  <a:gd name="connsiteX3266" fmla="*/ 225784 w 2397257"/>
                  <a:gd name="connsiteY3266" fmla="*/ 548331 h 2370204"/>
                  <a:gd name="connsiteX3267" fmla="*/ 219541 w 2397257"/>
                  <a:gd name="connsiteY3267" fmla="*/ 554574 h 2370204"/>
                  <a:gd name="connsiteX3268" fmla="*/ 213298 w 2397257"/>
                  <a:gd name="connsiteY3268" fmla="*/ 548331 h 2370204"/>
                  <a:gd name="connsiteX3269" fmla="*/ 219541 w 2397257"/>
                  <a:gd name="connsiteY3269" fmla="*/ 542088 h 2370204"/>
                  <a:gd name="connsiteX3270" fmla="*/ 2172513 w 2397257"/>
                  <a:gd name="connsiteY3270" fmla="*/ 540007 h 2370204"/>
                  <a:gd name="connsiteX3271" fmla="*/ 2174594 w 2397257"/>
                  <a:gd name="connsiteY3271" fmla="*/ 542088 h 2370204"/>
                  <a:gd name="connsiteX3272" fmla="*/ 2172513 w 2397257"/>
                  <a:gd name="connsiteY3272" fmla="*/ 544169 h 2370204"/>
                  <a:gd name="connsiteX3273" fmla="*/ 2170432 w 2397257"/>
                  <a:gd name="connsiteY3273" fmla="*/ 542088 h 2370204"/>
                  <a:gd name="connsiteX3274" fmla="*/ 2172513 w 2397257"/>
                  <a:gd name="connsiteY3274" fmla="*/ 540007 h 2370204"/>
                  <a:gd name="connsiteX3275" fmla="*/ 1520656 w 2397257"/>
                  <a:gd name="connsiteY3275" fmla="*/ 540007 h 2370204"/>
                  <a:gd name="connsiteX3276" fmla="*/ 1544067 w 2397257"/>
                  <a:gd name="connsiteY3276" fmla="*/ 563418 h 2370204"/>
                  <a:gd name="connsiteX3277" fmla="*/ 1520656 w 2397257"/>
                  <a:gd name="connsiteY3277" fmla="*/ 586829 h 2370204"/>
                  <a:gd name="connsiteX3278" fmla="*/ 1497245 w 2397257"/>
                  <a:gd name="connsiteY3278" fmla="*/ 563418 h 2370204"/>
                  <a:gd name="connsiteX3279" fmla="*/ 1520656 w 2397257"/>
                  <a:gd name="connsiteY3279" fmla="*/ 540007 h 2370204"/>
                  <a:gd name="connsiteX3280" fmla="*/ 869838 w 2397257"/>
                  <a:gd name="connsiteY3280" fmla="*/ 540007 h 2370204"/>
                  <a:gd name="connsiteX3281" fmla="*/ 895850 w 2397257"/>
                  <a:gd name="connsiteY3281" fmla="*/ 566019 h 2370204"/>
                  <a:gd name="connsiteX3282" fmla="*/ 869838 w 2397257"/>
                  <a:gd name="connsiteY3282" fmla="*/ 592031 h 2370204"/>
                  <a:gd name="connsiteX3283" fmla="*/ 843826 w 2397257"/>
                  <a:gd name="connsiteY3283" fmla="*/ 566019 h 2370204"/>
                  <a:gd name="connsiteX3284" fmla="*/ 869838 w 2397257"/>
                  <a:gd name="connsiteY3284" fmla="*/ 540007 h 2370204"/>
                  <a:gd name="connsiteX3285" fmla="*/ 1888985 w 2397257"/>
                  <a:gd name="connsiteY3285" fmla="*/ 536885 h 2370204"/>
                  <a:gd name="connsiteX3286" fmla="*/ 1905113 w 2397257"/>
                  <a:gd name="connsiteY3286" fmla="*/ 553013 h 2370204"/>
                  <a:gd name="connsiteX3287" fmla="*/ 1888985 w 2397257"/>
                  <a:gd name="connsiteY3287" fmla="*/ 569141 h 2370204"/>
                  <a:gd name="connsiteX3288" fmla="*/ 1872857 w 2397257"/>
                  <a:gd name="connsiteY3288" fmla="*/ 553013 h 2370204"/>
                  <a:gd name="connsiteX3289" fmla="*/ 1888985 w 2397257"/>
                  <a:gd name="connsiteY3289" fmla="*/ 536885 h 2370204"/>
                  <a:gd name="connsiteX3290" fmla="*/ 141505 w 2397257"/>
                  <a:gd name="connsiteY3290" fmla="*/ 527521 h 2370204"/>
                  <a:gd name="connsiteX3291" fmla="*/ 143586 w 2397257"/>
                  <a:gd name="connsiteY3291" fmla="*/ 530123 h 2370204"/>
                  <a:gd name="connsiteX3292" fmla="*/ 141505 w 2397257"/>
                  <a:gd name="connsiteY3292" fmla="*/ 532725 h 2370204"/>
                  <a:gd name="connsiteX3293" fmla="*/ 139424 w 2397257"/>
                  <a:gd name="connsiteY3293" fmla="*/ 530123 h 2370204"/>
                  <a:gd name="connsiteX3294" fmla="*/ 141505 w 2397257"/>
                  <a:gd name="connsiteY3294" fmla="*/ 527521 h 2370204"/>
                  <a:gd name="connsiteX3295" fmla="*/ 419833 w 2397257"/>
                  <a:gd name="connsiteY3295" fmla="*/ 522319 h 2370204"/>
                  <a:gd name="connsiteX3296" fmla="*/ 435961 w 2397257"/>
                  <a:gd name="connsiteY3296" fmla="*/ 537406 h 2370204"/>
                  <a:gd name="connsiteX3297" fmla="*/ 419833 w 2397257"/>
                  <a:gd name="connsiteY3297" fmla="*/ 552493 h 2370204"/>
                  <a:gd name="connsiteX3298" fmla="*/ 403705 w 2397257"/>
                  <a:gd name="connsiteY3298" fmla="*/ 537406 h 2370204"/>
                  <a:gd name="connsiteX3299" fmla="*/ 419833 w 2397257"/>
                  <a:gd name="connsiteY3299" fmla="*/ 522319 h 2370204"/>
                  <a:gd name="connsiteX3300" fmla="*/ 1972222 w 2397257"/>
                  <a:gd name="connsiteY3300" fmla="*/ 520238 h 2370204"/>
                  <a:gd name="connsiteX3301" fmla="*/ 1984188 w 2397257"/>
                  <a:gd name="connsiteY3301" fmla="*/ 532204 h 2370204"/>
                  <a:gd name="connsiteX3302" fmla="*/ 1972222 w 2397257"/>
                  <a:gd name="connsiteY3302" fmla="*/ 544170 h 2370204"/>
                  <a:gd name="connsiteX3303" fmla="*/ 1960256 w 2397257"/>
                  <a:gd name="connsiteY3303" fmla="*/ 532204 h 2370204"/>
                  <a:gd name="connsiteX3304" fmla="*/ 1972222 w 2397257"/>
                  <a:gd name="connsiteY3304" fmla="*/ 520238 h 2370204"/>
                  <a:gd name="connsiteX3305" fmla="*/ 636252 w 2397257"/>
                  <a:gd name="connsiteY3305" fmla="*/ 520238 h 2370204"/>
                  <a:gd name="connsiteX3306" fmla="*/ 653420 w 2397257"/>
                  <a:gd name="connsiteY3306" fmla="*/ 538447 h 2370204"/>
                  <a:gd name="connsiteX3307" fmla="*/ 636252 w 2397257"/>
                  <a:gd name="connsiteY3307" fmla="*/ 556656 h 2370204"/>
                  <a:gd name="connsiteX3308" fmla="*/ 619084 w 2397257"/>
                  <a:gd name="connsiteY3308" fmla="*/ 538447 h 2370204"/>
                  <a:gd name="connsiteX3309" fmla="*/ 636252 w 2397257"/>
                  <a:gd name="connsiteY3309" fmla="*/ 520238 h 2370204"/>
                  <a:gd name="connsiteX3310" fmla="*/ 1757364 w 2397257"/>
                  <a:gd name="connsiteY3310" fmla="*/ 515035 h 2370204"/>
                  <a:gd name="connsiteX3311" fmla="*/ 1777133 w 2397257"/>
                  <a:gd name="connsiteY3311" fmla="*/ 534804 h 2370204"/>
                  <a:gd name="connsiteX3312" fmla="*/ 1757364 w 2397257"/>
                  <a:gd name="connsiteY3312" fmla="*/ 554573 h 2370204"/>
                  <a:gd name="connsiteX3313" fmla="*/ 1737595 w 2397257"/>
                  <a:gd name="connsiteY3313" fmla="*/ 534804 h 2370204"/>
                  <a:gd name="connsiteX3314" fmla="*/ 1757364 w 2397257"/>
                  <a:gd name="connsiteY3314" fmla="*/ 515035 h 2370204"/>
                  <a:gd name="connsiteX3315" fmla="*/ 1459268 w 2397257"/>
                  <a:gd name="connsiteY3315" fmla="*/ 512954 h 2370204"/>
                  <a:gd name="connsiteX3316" fmla="*/ 1482679 w 2397257"/>
                  <a:gd name="connsiteY3316" fmla="*/ 537405 h 2370204"/>
                  <a:gd name="connsiteX3317" fmla="*/ 1459268 w 2397257"/>
                  <a:gd name="connsiteY3317" fmla="*/ 561856 h 2370204"/>
                  <a:gd name="connsiteX3318" fmla="*/ 1435857 w 2397257"/>
                  <a:gd name="connsiteY3318" fmla="*/ 537405 h 2370204"/>
                  <a:gd name="connsiteX3319" fmla="*/ 1459268 w 2397257"/>
                  <a:gd name="connsiteY3319" fmla="*/ 512954 h 2370204"/>
                  <a:gd name="connsiteX3320" fmla="*/ 932266 w 2397257"/>
                  <a:gd name="connsiteY3320" fmla="*/ 512954 h 2370204"/>
                  <a:gd name="connsiteX3321" fmla="*/ 958278 w 2397257"/>
                  <a:gd name="connsiteY3321" fmla="*/ 538966 h 2370204"/>
                  <a:gd name="connsiteX3322" fmla="*/ 932266 w 2397257"/>
                  <a:gd name="connsiteY3322" fmla="*/ 564978 h 2370204"/>
                  <a:gd name="connsiteX3323" fmla="*/ 906254 w 2397257"/>
                  <a:gd name="connsiteY3323" fmla="*/ 538966 h 2370204"/>
                  <a:gd name="connsiteX3324" fmla="*/ 932266 w 2397257"/>
                  <a:gd name="connsiteY3324" fmla="*/ 512954 h 2370204"/>
                  <a:gd name="connsiteX3325" fmla="*/ 779836 w 2397257"/>
                  <a:gd name="connsiteY3325" fmla="*/ 507752 h 2370204"/>
                  <a:gd name="connsiteX3326" fmla="*/ 802206 w 2397257"/>
                  <a:gd name="connsiteY3326" fmla="*/ 530122 h 2370204"/>
                  <a:gd name="connsiteX3327" fmla="*/ 779836 w 2397257"/>
                  <a:gd name="connsiteY3327" fmla="*/ 552492 h 2370204"/>
                  <a:gd name="connsiteX3328" fmla="*/ 757466 w 2397257"/>
                  <a:gd name="connsiteY3328" fmla="*/ 530122 h 2370204"/>
                  <a:gd name="connsiteX3329" fmla="*/ 779836 w 2397257"/>
                  <a:gd name="connsiteY3329" fmla="*/ 507752 h 2370204"/>
                  <a:gd name="connsiteX3330" fmla="*/ 339716 w 2397257"/>
                  <a:gd name="connsiteY3330" fmla="*/ 507752 h 2370204"/>
                  <a:gd name="connsiteX3331" fmla="*/ 349601 w 2397257"/>
                  <a:gd name="connsiteY3331" fmla="*/ 516076 h 2370204"/>
                  <a:gd name="connsiteX3332" fmla="*/ 339716 w 2397257"/>
                  <a:gd name="connsiteY3332" fmla="*/ 524400 h 2370204"/>
                  <a:gd name="connsiteX3333" fmla="*/ 329831 w 2397257"/>
                  <a:gd name="connsiteY3333" fmla="*/ 516076 h 2370204"/>
                  <a:gd name="connsiteX3334" fmla="*/ 339716 w 2397257"/>
                  <a:gd name="connsiteY3334" fmla="*/ 507752 h 2370204"/>
                  <a:gd name="connsiteX3335" fmla="*/ 2051298 w 2397257"/>
                  <a:gd name="connsiteY3335" fmla="*/ 504631 h 2370204"/>
                  <a:gd name="connsiteX3336" fmla="*/ 2055980 w 2397257"/>
                  <a:gd name="connsiteY3336" fmla="*/ 509833 h 2370204"/>
                  <a:gd name="connsiteX3337" fmla="*/ 2051298 w 2397257"/>
                  <a:gd name="connsiteY3337" fmla="*/ 515036 h 2370204"/>
                  <a:gd name="connsiteX3338" fmla="*/ 2046616 w 2397257"/>
                  <a:gd name="connsiteY3338" fmla="*/ 509833 h 2370204"/>
                  <a:gd name="connsiteX3339" fmla="*/ 2051298 w 2397257"/>
                  <a:gd name="connsiteY3339" fmla="*/ 504631 h 2370204"/>
                  <a:gd name="connsiteX3340" fmla="*/ 1612218 w 2397257"/>
                  <a:gd name="connsiteY3340" fmla="*/ 504630 h 2370204"/>
                  <a:gd name="connsiteX3341" fmla="*/ 1633548 w 2397257"/>
                  <a:gd name="connsiteY3341" fmla="*/ 527000 h 2370204"/>
                  <a:gd name="connsiteX3342" fmla="*/ 1612218 w 2397257"/>
                  <a:gd name="connsiteY3342" fmla="*/ 549370 h 2370204"/>
                  <a:gd name="connsiteX3343" fmla="*/ 1590888 w 2397257"/>
                  <a:gd name="connsiteY3343" fmla="*/ 527000 h 2370204"/>
                  <a:gd name="connsiteX3344" fmla="*/ 1612218 w 2397257"/>
                  <a:gd name="connsiteY3344" fmla="*/ 504630 h 2370204"/>
                  <a:gd name="connsiteX3345" fmla="*/ 550933 w 2397257"/>
                  <a:gd name="connsiteY3345" fmla="*/ 497347 h 2370204"/>
                  <a:gd name="connsiteX3346" fmla="*/ 567061 w 2397257"/>
                  <a:gd name="connsiteY3346" fmla="*/ 512434 h 2370204"/>
                  <a:gd name="connsiteX3347" fmla="*/ 550933 w 2397257"/>
                  <a:gd name="connsiteY3347" fmla="*/ 527521 h 2370204"/>
                  <a:gd name="connsiteX3348" fmla="*/ 534805 w 2397257"/>
                  <a:gd name="connsiteY3348" fmla="*/ 512434 h 2370204"/>
                  <a:gd name="connsiteX3349" fmla="*/ 550933 w 2397257"/>
                  <a:gd name="connsiteY3349" fmla="*/ 497347 h 2370204"/>
                  <a:gd name="connsiteX3350" fmla="*/ 1839561 w 2397257"/>
                  <a:gd name="connsiteY3350" fmla="*/ 495266 h 2370204"/>
                  <a:gd name="connsiteX3351" fmla="*/ 1853087 w 2397257"/>
                  <a:gd name="connsiteY3351" fmla="*/ 508792 h 2370204"/>
                  <a:gd name="connsiteX3352" fmla="*/ 1839561 w 2397257"/>
                  <a:gd name="connsiteY3352" fmla="*/ 522318 h 2370204"/>
                  <a:gd name="connsiteX3353" fmla="*/ 1826035 w 2397257"/>
                  <a:gd name="connsiteY3353" fmla="*/ 508792 h 2370204"/>
                  <a:gd name="connsiteX3354" fmla="*/ 1839561 w 2397257"/>
                  <a:gd name="connsiteY3354" fmla="*/ 495266 h 2370204"/>
                  <a:gd name="connsiteX3355" fmla="*/ 1394758 w 2397257"/>
                  <a:gd name="connsiteY3355" fmla="*/ 493185 h 2370204"/>
                  <a:gd name="connsiteX3356" fmla="*/ 1418169 w 2397257"/>
                  <a:gd name="connsiteY3356" fmla="*/ 516596 h 2370204"/>
                  <a:gd name="connsiteX3357" fmla="*/ 1394758 w 2397257"/>
                  <a:gd name="connsiteY3357" fmla="*/ 540007 h 2370204"/>
                  <a:gd name="connsiteX3358" fmla="*/ 1371347 w 2397257"/>
                  <a:gd name="connsiteY3358" fmla="*/ 516596 h 2370204"/>
                  <a:gd name="connsiteX3359" fmla="*/ 1394758 w 2397257"/>
                  <a:gd name="connsiteY3359" fmla="*/ 493185 h 2370204"/>
                  <a:gd name="connsiteX3360" fmla="*/ 996256 w 2397257"/>
                  <a:gd name="connsiteY3360" fmla="*/ 493185 h 2370204"/>
                  <a:gd name="connsiteX3361" fmla="*/ 1021748 w 2397257"/>
                  <a:gd name="connsiteY3361" fmla="*/ 518677 h 2370204"/>
                  <a:gd name="connsiteX3362" fmla="*/ 996256 w 2397257"/>
                  <a:gd name="connsiteY3362" fmla="*/ 544169 h 2370204"/>
                  <a:gd name="connsiteX3363" fmla="*/ 970764 w 2397257"/>
                  <a:gd name="connsiteY3363" fmla="*/ 518677 h 2370204"/>
                  <a:gd name="connsiteX3364" fmla="*/ 996256 w 2397257"/>
                  <a:gd name="connsiteY3364" fmla="*/ 493185 h 2370204"/>
                  <a:gd name="connsiteX3365" fmla="*/ 260120 w 2397257"/>
                  <a:gd name="connsiteY3365" fmla="*/ 490064 h 2370204"/>
                  <a:gd name="connsiteX3366" fmla="*/ 265323 w 2397257"/>
                  <a:gd name="connsiteY3366" fmla="*/ 495267 h 2370204"/>
                  <a:gd name="connsiteX3367" fmla="*/ 260120 w 2397257"/>
                  <a:gd name="connsiteY3367" fmla="*/ 500470 h 2370204"/>
                  <a:gd name="connsiteX3368" fmla="*/ 254917 w 2397257"/>
                  <a:gd name="connsiteY3368" fmla="*/ 495267 h 2370204"/>
                  <a:gd name="connsiteX3369" fmla="*/ 260120 w 2397257"/>
                  <a:gd name="connsiteY3369" fmla="*/ 490064 h 2370204"/>
                  <a:gd name="connsiteX3370" fmla="*/ 2131935 w 2397257"/>
                  <a:gd name="connsiteY3370" fmla="*/ 487983 h 2370204"/>
                  <a:gd name="connsiteX3371" fmla="*/ 2132976 w 2397257"/>
                  <a:gd name="connsiteY3371" fmla="*/ 489024 h 2370204"/>
                  <a:gd name="connsiteX3372" fmla="*/ 2131935 w 2397257"/>
                  <a:gd name="connsiteY3372" fmla="*/ 490065 h 2370204"/>
                  <a:gd name="connsiteX3373" fmla="*/ 2130894 w 2397257"/>
                  <a:gd name="connsiteY3373" fmla="*/ 489024 h 2370204"/>
                  <a:gd name="connsiteX3374" fmla="*/ 2131935 w 2397257"/>
                  <a:gd name="connsiteY3374" fmla="*/ 487983 h 2370204"/>
                  <a:gd name="connsiteX3375" fmla="*/ 689316 w 2397257"/>
                  <a:gd name="connsiteY3375" fmla="*/ 482781 h 2370204"/>
                  <a:gd name="connsiteX3376" fmla="*/ 705444 w 2397257"/>
                  <a:gd name="connsiteY3376" fmla="*/ 498909 h 2370204"/>
                  <a:gd name="connsiteX3377" fmla="*/ 689316 w 2397257"/>
                  <a:gd name="connsiteY3377" fmla="*/ 515037 h 2370204"/>
                  <a:gd name="connsiteX3378" fmla="*/ 673188 w 2397257"/>
                  <a:gd name="connsiteY3378" fmla="*/ 498909 h 2370204"/>
                  <a:gd name="connsiteX3379" fmla="*/ 689316 w 2397257"/>
                  <a:gd name="connsiteY3379" fmla="*/ 482781 h 2370204"/>
                  <a:gd name="connsiteX3380" fmla="*/ 1329208 w 2397257"/>
                  <a:gd name="connsiteY3380" fmla="*/ 480700 h 2370204"/>
                  <a:gd name="connsiteX3381" fmla="*/ 1351578 w 2397257"/>
                  <a:gd name="connsiteY3381" fmla="*/ 502550 h 2370204"/>
                  <a:gd name="connsiteX3382" fmla="*/ 1329208 w 2397257"/>
                  <a:gd name="connsiteY3382" fmla="*/ 524400 h 2370204"/>
                  <a:gd name="connsiteX3383" fmla="*/ 1306838 w 2397257"/>
                  <a:gd name="connsiteY3383" fmla="*/ 502550 h 2370204"/>
                  <a:gd name="connsiteX3384" fmla="*/ 1329208 w 2397257"/>
                  <a:gd name="connsiteY3384" fmla="*/ 480700 h 2370204"/>
                  <a:gd name="connsiteX3385" fmla="*/ 1062846 w 2397257"/>
                  <a:gd name="connsiteY3385" fmla="*/ 480700 h 2370204"/>
                  <a:gd name="connsiteX3386" fmla="*/ 1086257 w 2397257"/>
                  <a:gd name="connsiteY3386" fmla="*/ 502550 h 2370204"/>
                  <a:gd name="connsiteX3387" fmla="*/ 1062846 w 2397257"/>
                  <a:gd name="connsiteY3387" fmla="*/ 524400 h 2370204"/>
                  <a:gd name="connsiteX3388" fmla="*/ 1039435 w 2397257"/>
                  <a:gd name="connsiteY3388" fmla="*/ 502550 h 2370204"/>
                  <a:gd name="connsiteX3389" fmla="*/ 1062846 w 2397257"/>
                  <a:gd name="connsiteY3389" fmla="*/ 480700 h 2370204"/>
                  <a:gd name="connsiteX3390" fmla="*/ 1702739 w 2397257"/>
                  <a:gd name="connsiteY3390" fmla="*/ 477578 h 2370204"/>
                  <a:gd name="connsiteX3391" fmla="*/ 1719907 w 2397257"/>
                  <a:gd name="connsiteY3391" fmla="*/ 495266 h 2370204"/>
                  <a:gd name="connsiteX3392" fmla="*/ 1702739 w 2397257"/>
                  <a:gd name="connsiteY3392" fmla="*/ 512954 h 2370204"/>
                  <a:gd name="connsiteX3393" fmla="*/ 1685571 w 2397257"/>
                  <a:gd name="connsiteY3393" fmla="*/ 495266 h 2370204"/>
                  <a:gd name="connsiteX3394" fmla="*/ 1702739 w 2397257"/>
                  <a:gd name="connsiteY3394" fmla="*/ 477578 h 2370204"/>
                  <a:gd name="connsiteX3395" fmla="*/ 1552911 w 2397257"/>
                  <a:gd name="connsiteY3395" fmla="*/ 477578 h 2370204"/>
                  <a:gd name="connsiteX3396" fmla="*/ 1571120 w 2397257"/>
                  <a:gd name="connsiteY3396" fmla="*/ 496307 h 2370204"/>
                  <a:gd name="connsiteX3397" fmla="*/ 1552911 w 2397257"/>
                  <a:gd name="connsiteY3397" fmla="*/ 515036 h 2370204"/>
                  <a:gd name="connsiteX3398" fmla="*/ 1534702 w 2397257"/>
                  <a:gd name="connsiteY3398" fmla="*/ 496307 h 2370204"/>
                  <a:gd name="connsiteX3399" fmla="*/ 1552911 w 2397257"/>
                  <a:gd name="connsiteY3399" fmla="*/ 477578 h 2370204"/>
                  <a:gd name="connsiteX3400" fmla="*/ 839144 w 2397257"/>
                  <a:gd name="connsiteY3400" fmla="*/ 477578 h 2370204"/>
                  <a:gd name="connsiteX3401" fmla="*/ 859434 w 2397257"/>
                  <a:gd name="connsiteY3401" fmla="*/ 497347 h 2370204"/>
                  <a:gd name="connsiteX3402" fmla="*/ 839144 w 2397257"/>
                  <a:gd name="connsiteY3402" fmla="*/ 517116 h 2370204"/>
                  <a:gd name="connsiteX3403" fmla="*/ 818854 w 2397257"/>
                  <a:gd name="connsiteY3403" fmla="*/ 497347 h 2370204"/>
                  <a:gd name="connsiteX3404" fmla="*/ 839144 w 2397257"/>
                  <a:gd name="connsiteY3404" fmla="*/ 477578 h 2370204"/>
                  <a:gd name="connsiteX3405" fmla="*/ 467174 w 2397257"/>
                  <a:gd name="connsiteY3405" fmla="*/ 475497 h 2370204"/>
                  <a:gd name="connsiteX3406" fmla="*/ 480700 w 2397257"/>
                  <a:gd name="connsiteY3406" fmla="*/ 489023 h 2370204"/>
                  <a:gd name="connsiteX3407" fmla="*/ 467174 w 2397257"/>
                  <a:gd name="connsiteY3407" fmla="*/ 502549 h 2370204"/>
                  <a:gd name="connsiteX3408" fmla="*/ 453648 w 2397257"/>
                  <a:gd name="connsiteY3408" fmla="*/ 489023 h 2370204"/>
                  <a:gd name="connsiteX3409" fmla="*/ 467174 w 2397257"/>
                  <a:gd name="connsiteY3409" fmla="*/ 475497 h 2370204"/>
                  <a:gd name="connsiteX3410" fmla="*/ 1925401 w 2397257"/>
                  <a:gd name="connsiteY3410" fmla="*/ 472376 h 2370204"/>
                  <a:gd name="connsiteX3411" fmla="*/ 1935286 w 2397257"/>
                  <a:gd name="connsiteY3411" fmla="*/ 482781 h 2370204"/>
                  <a:gd name="connsiteX3412" fmla="*/ 1925401 w 2397257"/>
                  <a:gd name="connsiteY3412" fmla="*/ 493186 h 2370204"/>
                  <a:gd name="connsiteX3413" fmla="*/ 1915516 w 2397257"/>
                  <a:gd name="connsiteY3413" fmla="*/ 482781 h 2370204"/>
                  <a:gd name="connsiteX3414" fmla="*/ 1925401 w 2397257"/>
                  <a:gd name="connsiteY3414" fmla="*/ 472376 h 2370204"/>
                  <a:gd name="connsiteX3415" fmla="*/ 180003 w 2397257"/>
                  <a:gd name="connsiteY3415" fmla="*/ 472376 h 2370204"/>
                  <a:gd name="connsiteX3416" fmla="*/ 181044 w 2397257"/>
                  <a:gd name="connsiteY3416" fmla="*/ 474978 h 2370204"/>
                  <a:gd name="connsiteX3417" fmla="*/ 180003 w 2397257"/>
                  <a:gd name="connsiteY3417" fmla="*/ 477580 h 2370204"/>
                  <a:gd name="connsiteX3418" fmla="*/ 178962 w 2397257"/>
                  <a:gd name="connsiteY3418" fmla="*/ 474978 h 2370204"/>
                  <a:gd name="connsiteX3419" fmla="*/ 180003 w 2397257"/>
                  <a:gd name="connsiteY3419" fmla="*/ 472376 h 2370204"/>
                  <a:gd name="connsiteX3420" fmla="*/ 1263658 w 2397257"/>
                  <a:gd name="connsiteY3420" fmla="*/ 470295 h 2370204"/>
                  <a:gd name="connsiteX3421" fmla="*/ 1287069 w 2397257"/>
                  <a:gd name="connsiteY3421" fmla="*/ 492665 h 2370204"/>
                  <a:gd name="connsiteX3422" fmla="*/ 1263658 w 2397257"/>
                  <a:gd name="connsiteY3422" fmla="*/ 515035 h 2370204"/>
                  <a:gd name="connsiteX3423" fmla="*/ 1240247 w 2397257"/>
                  <a:gd name="connsiteY3423" fmla="*/ 492665 h 2370204"/>
                  <a:gd name="connsiteX3424" fmla="*/ 1263658 w 2397257"/>
                  <a:gd name="connsiteY3424" fmla="*/ 470295 h 2370204"/>
                  <a:gd name="connsiteX3425" fmla="*/ 1128396 w 2397257"/>
                  <a:gd name="connsiteY3425" fmla="*/ 470295 h 2370204"/>
                  <a:gd name="connsiteX3426" fmla="*/ 1150766 w 2397257"/>
                  <a:gd name="connsiteY3426" fmla="*/ 493706 h 2370204"/>
                  <a:gd name="connsiteX3427" fmla="*/ 1128396 w 2397257"/>
                  <a:gd name="connsiteY3427" fmla="*/ 517117 h 2370204"/>
                  <a:gd name="connsiteX3428" fmla="*/ 1106026 w 2397257"/>
                  <a:gd name="connsiteY3428" fmla="*/ 493706 h 2370204"/>
                  <a:gd name="connsiteX3429" fmla="*/ 1128396 w 2397257"/>
                  <a:gd name="connsiteY3429" fmla="*/ 470295 h 2370204"/>
                  <a:gd name="connsiteX3430" fmla="*/ 1194986 w 2397257"/>
                  <a:gd name="connsiteY3430" fmla="*/ 468214 h 2370204"/>
                  <a:gd name="connsiteX3431" fmla="*/ 1217356 w 2397257"/>
                  <a:gd name="connsiteY3431" fmla="*/ 490584 h 2370204"/>
                  <a:gd name="connsiteX3432" fmla="*/ 1194986 w 2397257"/>
                  <a:gd name="connsiteY3432" fmla="*/ 512954 h 2370204"/>
                  <a:gd name="connsiteX3433" fmla="*/ 1172616 w 2397257"/>
                  <a:gd name="connsiteY3433" fmla="*/ 490584 h 2370204"/>
                  <a:gd name="connsiteX3434" fmla="*/ 1194986 w 2397257"/>
                  <a:gd name="connsiteY3434" fmla="*/ 468214 h 2370204"/>
                  <a:gd name="connsiteX3435" fmla="*/ 2007077 w 2397257"/>
                  <a:gd name="connsiteY3435" fmla="*/ 455728 h 2370204"/>
                  <a:gd name="connsiteX3436" fmla="*/ 2012280 w 2397257"/>
                  <a:gd name="connsiteY3436" fmla="*/ 460410 h 2370204"/>
                  <a:gd name="connsiteX3437" fmla="*/ 2007077 w 2397257"/>
                  <a:gd name="connsiteY3437" fmla="*/ 465092 h 2370204"/>
                  <a:gd name="connsiteX3438" fmla="*/ 2001875 w 2397257"/>
                  <a:gd name="connsiteY3438" fmla="*/ 460410 h 2370204"/>
                  <a:gd name="connsiteX3439" fmla="*/ 2007077 w 2397257"/>
                  <a:gd name="connsiteY3439" fmla="*/ 455728 h 2370204"/>
                  <a:gd name="connsiteX3440" fmla="*/ 602957 w 2397257"/>
                  <a:gd name="connsiteY3440" fmla="*/ 452607 h 2370204"/>
                  <a:gd name="connsiteX3441" fmla="*/ 619085 w 2397257"/>
                  <a:gd name="connsiteY3441" fmla="*/ 468735 h 2370204"/>
                  <a:gd name="connsiteX3442" fmla="*/ 602957 w 2397257"/>
                  <a:gd name="connsiteY3442" fmla="*/ 484863 h 2370204"/>
                  <a:gd name="connsiteX3443" fmla="*/ 586829 w 2397257"/>
                  <a:gd name="connsiteY3443" fmla="*/ 468735 h 2370204"/>
                  <a:gd name="connsiteX3444" fmla="*/ 602957 w 2397257"/>
                  <a:gd name="connsiteY3444" fmla="*/ 452607 h 2370204"/>
                  <a:gd name="connsiteX3445" fmla="*/ 383936 w 2397257"/>
                  <a:gd name="connsiteY3445" fmla="*/ 452607 h 2370204"/>
                  <a:gd name="connsiteX3446" fmla="*/ 396422 w 2397257"/>
                  <a:gd name="connsiteY3446" fmla="*/ 465093 h 2370204"/>
                  <a:gd name="connsiteX3447" fmla="*/ 383936 w 2397257"/>
                  <a:gd name="connsiteY3447" fmla="*/ 477579 h 2370204"/>
                  <a:gd name="connsiteX3448" fmla="*/ 371450 w 2397257"/>
                  <a:gd name="connsiteY3448" fmla="*/ 465093 h 2370204"/>
                  <a:gd name="connsiteX3449" fmla="*/ 383936 w 2397257"/>
                  <a:gd name="connsiteY3449" fmla="*/ 452607 h 2370204"/>
                  <a:gd name="connsiteX3450" fmla="*/ 1789099 w 2397257"/>
                  <a:gd name="connsiteY3450" fmla="*/ 450526 h 2370204"/>
                  <a:gd name="connsiteX3451" fmla="*/ 1804186 w 2397257"/>
                  <a:gd name="connsiteY3451" fmla="*/ 465613 h 2370204"/>
                  <a:gd name="connsiteX3452" fmla="*/ 1789099 w 2397257"/>
                  <a:gd name="connsiteY3452" fmla="*/ 480700 h 2370204"/>
                  <a:gd name="connsiteX3453" fmla="*/ 1774012 w 2397257"/>
                  <a:gd name="connsiteY3453" fmla="*/ 465613 h 2370204"/>
                  <a:gd name="connsiteX3454" fmla="*/ 1789099 w 2397257"/>
                  <a:gd name="connsiteY3454" fmla="*/ 450526 h 2370204"/>
                  <a:gd name="connsiteX3455" fmla="*/ 1491003 w 2397257"/>
                  <a:gd name="connsiteY3455" fmla="*/ 450526 h 2370204"/>
                  <a:gd name="connsiteX3456" fmla="*/ 1509732 w 2397257"/>
                  <a:gd name="connsiteY3456" fmla="*/ 469255 h 2370204"/>
                  <a:gd name="connsiteX3457" fmla="*/ 1491003 w 2397257"/>
                  <a:gd name="connsiteY3457" fmla="*/ 487984 h 2370204"/>
                  <a:gd name="connsiteX3458" fmla="*/ 1472274 w 2397257"/>
                  <a:gd name="connsiteY3458" fmla="*/ 469255 h 2370204"/>
                  <a:gd name="connsiteX3459" fmla="*/ 1491003 w 2397257"/>
                  <a:gd name="connsiteY3459" fmla="*/ 450526 h 2370204"/>
                  <a:gd name="connsiteX3460" fmla="*/ 901052 w 2397257"/>
                  <a:gd name="connsiteY3460" fmla="*/ 448445 h 2370204"/>
                  <a:gd name="connsiteX3461" fmla="*/ 922902 w 2397257"/>
                  <a:gd name="connsiteY3461" fmla="*/ 470815 h 2370204"/>
                  <a:gd name="connsiteX3462" fmla="*/ 901052 w 2397257"/>
                  <a:gd name="connsiteY3462" fmla="*/ 493185 h 2370204"/>
                  <a:gd name="connsiteX3463" fmla="*/ 879202 w 2397257"/>
                  <a:gd name="connsiteY3463" fmla="*/ 470815 h 2370204"/>
                  <a:gd name="connsiteX3464" fmla="*/ 901052 w 2397257"/>
                  <a:gd name="connsiteY3464" fmla="*/ 448445 h 2370204"/>
                  <a:gd name="connsiteX3465" fmla="*/ 746543 w 2397257"/>
                  <a:gd name="connsiteY3465" fmla="*/ 445324 h 2370204"/>
                  <a:gd name="connsiteX3466" fmla="*/ 764752 w 2397257"/>
                  <a:gd name="connsiteY3466" fmla="*/ 463012 h 2370204"/>
                  <a:gd name="connsiteX3467" fmla="*/ 746543 w 2397257"/>
                  <a:gd name="connsiteY3467" fmla="*/ 480700 h 2370204"/>
                  <a:gd name="connsiteX3468" fmla="*/ 728334 w 2397257"/>
                  <a:gd name="connsiteY3468" fmla="*/ 463012 h 2370204"/>
                  <a:gd name="connsiteX3469" fmla="*/ 746543 w 2397257"/>
                  <a:gd name="connsiteY3469" fmla="*/ 445324 h 2370204"/>
                  <a:gd name="connsiteX3470" fmla="*/ 1645513 w 2397257"/>
                  <a:gd name="connsiteY3470" fmla="*/ 441162 h 2370204"/>
                  <a:gd name="connsiteX3471" fmla="*/ 1662681 w 2397257"/>
                  <a:gd name="connsiteY3471" fmla="*/ 459371 h 2370204"/>
                  <a:gd name="connsiteX3472" fmla="*/ 1645513 w 2397257"/>
                  <a:gd name="connsiteY3472" fmla="*/ 477580 h 2370204"/>
                  <a:gd name="connsiteX3473" fmla="*/ 1628345 w 2397257"/>
                  <a:gd name="connsiteY3473" fmla="*/ 459371 h 2370204"/>
                  <a:gd name="connsiteX3474" fmla="*/ 1645513 w 2397257"/>
                  <a:gd name="connsiteY3474" fmla="*/ 441162 h 2370204"/>
                  <a:gd name="connsiteX3475" fmla="*/ 2088756 w 2397257"/>
                  <a:gd name="connsiteY3475" fmla="*/ 435959 h 2370204"/>
                  <a:gd name="connsiteX3476" fmla="*/ 2091358 w 2397257"/>
                  <a:gd name="connsiteY3476" fmla="*/ 437000 h 2370204"/>
                  <a:gd name="connsiteX3477" fmla="*/ 2088756 w 2397257"/>
                  <a:gd name="connsiteY3477" fmla="*/ 438041 h 2370204"/>
                  <a:gd name="connsiteX3478" fmla="*/ 2086154 w 2397257"/>
                  <a:gd name="connsiteY3478" fmla="*/ 437000 h 2370204"/>
                  <a:gd name="connsiteX3479" fmla="*/ 2088756 w 2397257"/>
                  <a:gd name="connsiteY3479" fmla="*/ 435959 h 2370204"/>
                  <a:gd name="connsiteX3480" fmla="*/ 303299 w 2397257"/>
                  <a:gd name="connsiteY3480" fmla="*/ 435959 h 2370204"/>
                  <a:gd name="connsiteX3481" fmla="*/ 312143 w 2397257"/>
                  <a:gd name="connsiteY3481" fmla="*/ 444283 h 2370204"/>
                  <a:gd name="connsiteX3482" fmla="*/ 303299 w 2397257"/>
                  <a:gd name="connsiteY3482" fmla="*/ 452607 h 2370204"/>
                  <a:gd name="connsiteX3483" fmla="*/ 294455 w 2397257"/>
                  <a:gd name="connsiteY3483" fmla="*/ 444283 h 2370204"/>
                  <a:gd name="connsiteX3484" fmla="*/ 303299 w 2397257"/>
                  <a:gd name="connsiteY3484" fmla="*/ 435959 h 2370204"/>
                  <a:gd name="connsiteX3485" fmla="*/ 516597 w 2397257"/>
                  <a:gd name="connsiteY3485" fmla="*/ 428676 h 2370204"/>
                  <a:gd name="connsiteX3486" fmla="*/ 532725 w 2397257"/>
                  <a:gd name="connsiteY3486" fmla="*/ 443243 h 2370204"/>
                  <a:gd name="connsiteX3487" fmla="*/ 516597 w 2397257"/>
                  <a:gd name="connsiteY3487" fmla="*/ 457810 h 2370204"/>
                  <a:gd name="connsiteX3488" fmla="*/ 500469 w 2397257"/>
                  <a:gd name="connsiteY3488" fmla="*/ 443243 h 2370204"/>
                  <a:gd name="connsiteX3489" fmla="*/ 516597 w 2397257"/>
                  <a:gd name="connsiteY3489" fmla="*/ 428676 h 2370204"/>
                  <a:gd name="connsiteX3490" fmla="*/ 1874417 w 2397257"/>
                  <a:gd name="connsiteY3490" fmla="*/ 425554 h 2370204"/>
                  <a:gd name="connsiteX3491" fmla="*/ 1888464 w 2397257"/>
                  <a:gd name="connsiteY3491" fmla="*/ 439080 h 2370204"/>
                  <a:gd name="connsiteX3492" fmla="*/ 1874417 w 2397257"/>
                  <a:gd name="connsiteY3492" fmla="*/ 452606 h 2370204"/>
                  <a:gd name="connsiteX3493" fmla="*/ 1860370 w 2397257"/>
                  <a:gd name="connsiteY3493" fmla="*/ 439080 h 2370204"/>
                  <a:gd name="connsiteX3494" fmla="*/ 1874417 w 2397257"/>
                  <a:gd name="connsiteY3494" fmla="*/ 425554 h 2370204"/>
                  <a:gd name="connsiteX3495" fmla="*/ 1426493 w 2397257"/>
                  <a:gd name="connsiteY3495" fmla="*/ 425554 h 2370204"/>
                  <a:gd name="connsiteX3496" fmla="*/ 1447303 w 2397257"/>
                  <a:gd name="connsiteY3496" fmla="*/ 446884 h 2370204"/>
                  <a:gd name="connsiteX3497" fmla="*/ 1426493 w 2397257"/>
                  <a:gd name="connsiteY3497" fmla="*/ 468214 h 2370204"/>
                  <a:gd name="connsiteX3498" fmla="*/ 1405683 w 2397257"/>
                  <a:gd name="connsiteY3498" fmla="*/ 446884 h 2370204"/>
                  <a:gd name="connsiteX3499" fmla="*/ 1426493 w 2397257"/>
                  <a:gd name="connsiteY3499" fmla="*/ 425554 h 2370204"/>
                  <a:gd name="connsiteX3500" fmla="*/ 964001 w 2397257"/>
                  <a:gd name="connsiteY3500" fmla="*/ 425554 h 2370204"/>
                  <a:gd name="connsiteX3501" fmla="*/ 987412 w 2397257"/>
                  <a:gd name="connsiteY3501" fmla="*/ 448965 h 2370204"/>
                  <a:gd name="connsiteX3502" fmla="*/ 964001 w 2397257"/>
                  <a:gd name="connsiteY3502" fmla="*/ 472376 h 2370204"/>
                  <a:gd name="connsiteX3503" fmla="*/ 940590 w 2397257"/>
                  <a:gd name="connsiteY3503" fmla="*/ 448965 h 2370204"/>
                  <a:gd name="connsiteX3504" fmla="*/ 964001 w 2397257"/>
                  <a:gd name="connsiteY3504" fmla="*/ 425554 h 2370204"/>
                  <a:gd name="connsiteX3505" fmla="*/ 657581 w 2397257"/>
                  <a:gd name="connsiteY3505" fmla="*/ 418271 h 2370204"/>
                  <a:gd name="connsiteX3506" fmla="*/ 671107 w 2397257"/>
                  <a:gd name="connsiteY3506" fmla="*/ 430757 h 2370204"/>
                  <a:gd name="connsiteX3507" fmla="*/ 657581 w 2397257"/>
                  <a:gd name="connsiteY3507" fmla="*/ 443243 h 2370204"/>
                  <a:gd name="connsiteX3508" fmla="*/ 644055 w 2397257"/>
                  <a:gd name="connsiteY3508" fmla="*/ 430757 h 2370204"/>
                  <a:gd name="connsiteX3509" fmla="*/ 657581 w 2397257"/>
                  <a:gd name="connsiteY3509" fmla="*/ 418271 h 2370204"/>
                  <a:gd name="connsiteX3510" fmla="*/ 222142 w 2397257"/>
                  <a:gd name="connsiteY3510" fmla="*/ 418271 h 2370204"/>
                  <a:gd name="connsiteX3511" fmla="*/ 225784 w 2397257"/>
                  <a:gd name="connsiteY3511" fmla="*/ 421913 h 2370204"/>
                  <a:gd name="connsiteX3512" fmla="*/ 222142 w 2397257"/>
                  <a:gd name="connsiteY3512" fmla="*/ 425555 h 2370204"/>
                  <a:gd name="connsiteX3513" fmla="*/ 218500 w 2397257"/>
                  <a:gd name="connsiteY3513" fmla="*/ 421913 h 2370204"/>
                  <a:gd name="connsiteX3514" fmla="*/ 222142 w 2397257"/>
                  <a:gd name="connsiteY3514" fmla="*/ 418271 h 2370204"/>
                  <a:gd name="connsiteX3515" fmla="*/ 805850 w 2397257"/>
                  <a:gd name="connsiteY3515" fmla="*/ 416190 h 2370204"/>
                  <a:gd name="connsiteX3516" fmla="*/ 821978 w 2397257"/>
                  <a:gd name="connsiteY3516" fmla="*/ 432318 h 2370204"/>
                  <a:gd name="connsiteX3517" fmla="*/ 805850 w 2397257"/>
                  <a:gd name="connsiteY3517" fmla="*/ 448446 h 2370204"/>
                  <a:gd name="connsiteX3518" fmla="*/ 789722 w 2397257"/>
                  <a:gd name="connsiteY3518" fmla="*/ 432318 h 2370204"/>
                  <a:gd name="connsiteX3519" fmla="*/ 805850 w 2397257"/>
                  <a:gd name="connsiteY3519" fmla="*/ 416190 h 2370204"/>
                  <a:gd name="connsiteX3520" fmla="*/ 1734474 w 2397257"/>
                  <a:gd name="connsiteY3520" fmla="*/ 413069 h 2370204"/>
                  <a:gd name="connsiteX3521" fmla="*/ 1746960 w 2397257"/>
                  <a:gd name="connsiteY3521" fmla="*/ 427116 h 2370204"/>
                  <a:gd name="connsiteX3522" fmla="*/ 1734474 w 2397257"/>
                  <a:gd name="connsiteY3522" fmla="*/ 441163 h 2370204"/>
                  <a:gd name="connsiteX3523" fmla="*/ 1721988 w 2397257"/>
                  <a:gd name="connsiteY3523" fmla="*/ 427116 h 2370204"/>
                  <a:gd name="connsiteX3524" fmla="*/ 1734474 w 2397257"/>
                  <a:gd name="connsiteY3524" fmla="*/ 413069 h 2370204"/>
                  <a:gd name="connsiteX3525" fmla="*/ 1586206 w 2397257"/>
                  <a:gd name="connsiteY3525" fmla="*/ 413069 h 2370204"/>
                  <a:gd name="connsiteX3526" fmla="*/ 1601293 w 2397257"/>
                  <a:gd name="connsiteY3526" fmla="*/ 428156 h 2370204"/>
                  <a:gd name="connsiteX3527" fmla="*/ 1586206 w 2397257"/>
                  <a:gd name="connsiteY3527" fmla="*/ 443243 h 2370204"/>
                  <a:gd name="connsiteX3528" fmla="*/ 1571119 w 2397257"/>
                  <a:gd name="connsiteY3528" fmla="*/ 428156 h 2370204"/>
                  <a:gd name="connsiteX3529" fmla="*/ 1586206 w 2397257"/>
                  <a:gd name="connsiteY3529" fmla="*/ 413069 h 2370204"/>
                  <a:gd name="connsiteX3530" fmla="*/ 1362504 w 2397257"/>
                  <a:gd name="connsiteY3530" fmla="*/ 413069 h 2370204"/>
                  <a:gd name="connsiteX3531" fmla="*/ 1380713 w 2397257"/>
                  <a:gd name="connsiteY3531" fmla="*/ 431798 h 2370204"/>
                  <a:gd name="connsiteX3532" fmla="*/ 1362504 w 2397257"/>
                  <a:gd name="connsiteY3532" fmla="*/ 450527 h 2370204"/>
                  <a:gd name="connsiteX3533" fmla="*/ 1344295 w 2397257"/>
                  <a:gd name="connsiteY3533" fmla="*/ 431798 h 2370204"/>
                  <a:gd name="connsiteX3534" fmla="*/ 1362504 w 2397257"/>
                  <a:gd name="connsiteY3534" fmla="*/ 413069 h 2370204"/>
                  <a:gd name="connsiteX3535" fmla="*/ 1028511 w 2397257"/>
                  <a:gd name="connsiteY3535" fmla="*/ 413069 h 2370204"/>
                  <a:gd name="connsiteX3536" fmla="*/ 1046720 w 2397257"/>
                  <a:gd name="connsiteY3536" fmla="*/ 432838 h 2370204"/>
                  <a:gd name="connsiteX3537" fmla="*/ 1028511 w 2397257"/>
                  <a:gd name="connsiteY3537" fmla="*/ 452607 h 2370204"/>
                  <a:gd name="connsiteX3538" fmla="*/ 1010302 w 2397257"/>
                  <a:gd name="connsiteY3538" fmla="*/ 432838 h 2370204"/>
                  <a:gd name="connsiteX3539" fmla="*/ 1028511 w 2397257"/>
                  <a:gd name="connsiteY3539" fmla="*/ 413069 h 2370204"/>
                  <a:gd name="connsiteX3540" fmla="*/ 1959736 w 2397257"/>
                  <a:gd name="connsiteY3540" fmla="*/ 405785 h 2370204"/>
                  <a:gd name="connsiteX3541" fmla="*/ 1967540 w 2397257"/>
                  <a:gd name="connsiteY3541" fmla="*/ 413589 h 2370204"/>
                  <a:gd name="connsiteX3542" fmla="*/ 1959736 w 2397257"/>
                  <a:gd name="connsiteY3542" fmla="*/ 421393 h 2370204"/>
                  <a:gd name="connsiteX3543" fmla="*/ 1951932 w 2397257"/>
                  <a:gd name="connsiteY3543" fmla="*/ 413589 h 2370204"/>
                  <a:gd name="connsiteX3544" fmla="*/ 1959736 w 2397257"/>
                  <a:gd name="connsiteY3544" fmla="*/ 405785 h 2370204"/>
                  <a:gd name="connsiteX3545" fmla="*/ 432318 w 2397257"/>
                  <a:gd name="connsiteY3545" fmla="*/ 405785 h 2370204"/>
                  <a:gd name="connsiteX3546" fmla="*/ 443243 w 2397257"/>
                  <a:gd name="connsiteY3546" fmla="*/ 418271 h 2370204"/>
                  <a:gd name="connsiteX3547" fmla="*/ 432318 w 2397257"/>
                  <a:gd name="connsiteY3547" fmla="*/ 430757 h 2370204"/>
                  <a:gd name="connsiteX3548" fmla="*/ 421393 w 2397257"/>
                  <a:gd name="connsiteY3548" fmla="*/ 418271 h 2370204"/>
                  <a:gd name="connsiteX3549" fmla="*/ 432318 w 2397257"/>
                  <a:gd name="connsiteY3549" fmla="*/ 405785 h 2370204"/>
                  <a:gd name="connsiteX3550" fmla="*/ 1295393 w 2397257"/>
                  <a:gd name="connsiteY3550" fmla="*/ 403704 h 2370204"/>
                  <a:gd name="connsiteX3551" fmla="*/ 1314122 w 2397257"/>
                  <a:gd name="connsiteY3551" fmla="*/ 422433 h 2370204"/>
                  <a:gd name="connsiteX3552" fmla="*/ 1295393 w 2397257"/>
                  <a:gd name="connsiteY3552" fmla="*/ 441162 h 2370204"/>
                  <a:gd name="connsiteX3553" fmla="*/ 1276664 w 2397257"/>
                  <a:gd name="connsiteY3553" fmla="*/ 422433 h 2370204"/>
                  <a:gd name="connsiteX3554" fmla="*/ 1295393 w 2397257"/>
                  <a:gd name="connsiteY3554" fmla="*/ 403704 h 2370204"/>
                  <a:gd name="connsiteX3555" fmla="*/ 1095102 w 2397257"/>
                  <a:gd name="connsiteY3555" fmla="*/ 403704 h 2370204"/>
                  <a:gd name="connsiteX3556" fmla="*/ 1113311 w 2397257"/>
                  <a:gd name="connsiteY3556" fmla="*/ 422433 h 2370204"/>
                  <a:gd name="connsiteX3557" fmla="*/ 1095102 w 2397257"/>
                  <a:gd name="connsiteY3557" fmla="*/ 441162 h 2370204"/>
                  <a:gd name="connsiteX3558" fmla="*/ 1076893 w 2397257"/>
                  <a:gd name="connsiteY3558" fmla="*/ 422433 h 2370204"/>
                  <a:gd name="connsiteX3559" fmla="*/ 1095102 w 2397257"/>
                  <a:gd name="connsiteY3559" fmla="*/ 403704 h 2370204"/>
                  <a:gd name="connsiteX3560" fmla="*/ 1228803 w 2397257"/>
                  <a:gd name="connsiteY3560" fmla="*/ 398502 h 2370204"/>
                  <a:gd name="connsiteX3561" fmla="*/ 1247532 w 2397257"/>
                  <a:gd name="connsiteY3561" fmla="*/ 417231 h 2370204"/>
                  <a:gd name="connsiteX3562" fmla="*/ 1228803 w 2397257"/>
                  <a:gd name="connsiteY3562" fmla="*/ 435960 h 2370204"/>
                  <a:gd name="connsiteX3563" fmla="*/ 1210074 w 2397257"/>
                  <a:gd name="connsiteY3563" fmla="*/ 417231 h 2370204"/>
                  <a:gd name="connsiteX3564" fmla="*/ 1228803 w 2397257"/>
                  <a:gd name="connsiteY3564" fmla="*/ 398502 h 2370204"/>
                  <a:gd name="connsiteX3565" fmla="*/ 1162212 w 2397257"/>
                  <a:gd name="connsiteY3565" fmla="*/ 398502 h 2370204"/>
                  <a:gd name="connsiteX3566" fmla="*/ 1180941 w 2397257"/>
                  <a:gd name="connsiteY3566" fmla="*/ 417231 h 2370204"/>
                  <a:gd name="connsiteX3567" fmla="*/ 1162212 w 2397257"/>
                  <a:gd name="connsiteY3567" fmla="*/ 435960 h 2370204"/>
                  <a:gd name="connsiteX3568" fmla="*/ 1143483 w 2397257"/>
                  <a:gd name="connsiteY3568" fmla="*/ 417231 h 2370204"/>
                  <a:gd name="connsiteX3569" fmla="*/ 1162212 w 2397257"/>
                  <a:gd name="connsiteY3569" fmla="*/ 398502 h 2370204"/>
                  <a:gd name="connsiteX3570" fmla="*/ 568100 w 2397257"/>
                  <a:gd name="connsiteY3570" fmla="*/ 389138 h 2370204"/>
                  <a:gd name="connsiteX3571" fmla="*/ 581626 w 2397257"/>
                  <a:gd name="connsiteY3571" fmla="*/ 401104 h 2370204"/>
                  <a:gd name="connsiteX3572" fmla="*/ 568100 w 2397257"/>
                  <a:gd name="connsiteY3572" fmla="*/ 413070 h 2370204"/>
                  <a:gd name="connsiteX3573" fmla="*/ 554574 w 2397257"/>
                  <a:gd name="connsiteY3573" fmla="*/ 401104 h 2370204"/>
                  <a:gd name="connsiteX3574" fmla="*/ 568100 w 2397257"/>
                  <a:gd name="connsiteY3574" fmla="*/ 389138 h 2370204"/>
                  <a:gd name="connsiteX3575" fmla="*/ 1522737 w 2397257"/>
                  <a:gd name="connsiteY3575" fmla="*/ 386017 h 2370204"/>
                  <a:gd name="connsiteX3576" fmla="*/ 1538865 w 2397257"/>
                  <a:gd name="connsiteY3576" fmla="*/ 401104 h 2370204"/>
                  <a:gd name="connsiteX3577" fmla="*/ 1522737 w 2397257"/>
                  <a:gd name="connsiteY3577" fmla="*/ 416191 h 2370204"/>
                  <a:gd name="connsiteX3578" fmla="*/ 1506609 w 2397257"/>
                  <a:gd name="connsiteY3578" fmla="*/ 401104 h 2370204"/>
                  <a:gd name="connsiteX3579" fmla="*/ 1522737 w 2397257"/>
                  <a:gd name="connsiteY3579" fmla="*/ 386017 h 2370204"/>
                  <a:gd name="connsiteX3580" fmla="*/ 867758 w 2397257"/>
                  <a:gd name="connsiteY3580" fmla="*/ 386017 h 2370204"/>
                  <a:gd name="connsiteX3581" fmla="*/ 886487 w 2397257"/>
                  <a:gd name="connsiteY3581" fmla="*/ 403705 h 2370204"/>
                  <a:gd name="connsiteX3582" fmla="*/ 867758 w 2397257"/>
                  <a:gd name="connsiteY3582" fmla="*/ 421393 h 2370204"/>
                  <a:gd name="connsiteX3583" fmla="*/ 849029 w 2397257"/>
                  <a:gd name="connsiteY3583" fmla="*/ 403705 h 2370204"/>
                  <a:gd name="connsiteX3584" fmla="*/ 867758 w 2397257"/>
                  <a:gd name="connsiteY3584" fmla="*/ 386017 h 2370204"/>
                  <a:gd name="connsiteX3585" fmla="*/ 2042974 w 2397257"/>
                  <a:gd name="connsiteY3585" fmla="*/ 386016 h 2370204"/>
                  <a:gd name="connsiteX3586" fmla="*/ 2046616 w 2397257"/>
                  <a:gd name="connsiteY3586" fmla="*/ 389658 h 2370204"/>
                  <a:gd name="connsiteX3587" fmla="*/ 2042974 w 2397257"/>
                  <a:gd name="connsiteY3587" fmla="*/ 393300 h 2370204"/>
                  <a:gd name="connsiteX3588" fmla="*/ 2039332 w 2397257"/>
                  <a:gd name="connsiteY3588" fmla="*/ 389658 h 2370204"/>
                  <a:gd name="connsiteX3589" fmla="*/ 2042974 w 2397257"/>
                  <a:gd name="connsiteY3589" fmla="*/ 386016 h 2370204"/>
                  <a:gd name="connsiteX3590" fmla="*/ 1822393 w 2397257"/>
                  <a:gd name="connsiteY3590" fmla="*/ 386016 h 2370204"/>
                  <a:gd name="connsiteX3591" fmla="*/ 1833318 w 2397257"/>
                  <a:gd name="connsiteY3591" fmla="*/ 397461 h 2370204"/>
                  <a:gd name="connsiteX3592" fmla="*/ 1822393 w 2397257"/>
                  <a:gd name="connsiteY3592" fmla="*/ 408906 h 2370204"/>
                  <a:gd name="connsiteX3593" fmla="*/ 1811468 w 2397257"/>
                  <a:gd name="connsiteY3593" fmla="*/ 397461 h 2370204"/>
                  <a:gd name="connsiteX3594" fmla="*/ 1822393 w 2397257"/>
                  <a:gd name="connsiteY3594" fmla="*/ 386016 h 2370204"/>
                  <a:gd name="connsiteX3595" fmla="*/ 349080 w 2397257"/>
                  <a:gd name="connsiteY3595" fmla="*/ 383935 h 2370204"/>
                  <a:gd name="connsiteX3596" fmla="*/ 358965 w 2397257"/>
                  <a:gd name="connsiteY3596" fmla="*/ 394860 h 2370204"/>
                  <a:gd name="connsiteX3597" fmla="*/ 349080 w 2397257"/>
                  <a:gd name="connsiteY3597" fmla="*/ 405785 h 2370204"/>
                  <a:gd name="connsiteX3598" fmla="*/ 339195 w 2397257"/>
                  <a:gd name="connsiteY3598" fmla="*/ 394860 h 2370204"/>
                  <a:gd name="connsiteX3599" fmla="*/ 349080 w 2397257"/>
                  <a:gd name="connsiteY3599" fmla="*/ 383935 h 2370204"/>
                  <a:gd name="connsiteX3600" fmla="*/ 714288 w 2397257"/>
                  <a:gd name="connsiteY3600" fmla="*/ 380814 h 2370204"/>
                  <a:gd name="connsiteX3601" fmla="*/ 728335 w 2397257"/>
                  <a:gd name="connsiteY3601" fmla="*/ 394861 h 2370204"/>
                  <a:gd name="connsiteX3602" fmla="*/ 714288 w 2397257"/>
                  <a:gd name="connsiteY3602" fmla="*/ 408908 h 2370204"/>
                  <a:gd name="connsiteX3603" fmla="*/ 700241 w 2397257"/>
                  <a:gd name="connsiteY3603" fmla="*/ 394861 h 2370204"/>
                  <a:gd name="connsiteX3604" fmla="*/ 714288 w 2397257"/>
                  <a:gd name="connsiteY3604" fmla="*/ 380814 h 2370204"/>
                  <a:gd name="connsiteX3605" fmla="*/ 1676207 w 2397257"/>
                  <a:gd name="connsiteY3605" fmla="*/ 378733 h 2370204"/>
                  <a:gd name="connsiteX3606" fmla="*/ 1689733 w 2397257"/>
                  <a:gd name="connsiteY3606" fmla="*/ 392259 h 2370204"/>
                  <a:gd name="connsiteX3607" fmla="*/ 1676207 w 2397257"/>
                  <a:gd name="connsiteY3607" fmla="*/ 405785 h 2370204"/>
                  <a:gd name="connsiteX3608" fmla="*/ 1662681 w 2397257"/>
                  <a:gd name="connsiteY3608" fmla="*/ 392259 h 2370204"/>
                  <a:gd name="connsiteX3609" fmla="*/ 1676207 w 2397257"/>
                  <a:gd name="connsiteY3609" fmla="*/ 378733 h 2370204"/>
                  <a:gd name="connsiteX3610" fmla="*/ 266883 w 2397257"/>
                  <a:gd name="connsiteY3610" fmla="*/ 369369 h 2370204"/>
                  <a:gd name="connsiteX3611" fmla="*/ 270525 w 2397257"/>
                  <a:gd name="connsiteY3611" fmla="*/ 373011 h 2370204"/>
                  <a:gd name="connsiteX3612" fmla="*/ 266883 w 2397257"/>
                  <a:gd name="connsiteY3612" fmla="*/ 376653 h 2370204"/>
                  <a:gd name="connsiteX3613" fmla="*/ 263241 w 2397257"/>
                  <a:gd name="connsiteY3613" fmla="*/ 373011 h 2370204"/>
                  <a:gd name="connsiteX3614" fmla="*/ 266883 w 2397257"/>
                  <a:gd name="connsiteY3614" fmla="*/ 369369 h 2370204"/>
                  <a:gd name="connsiteX3615" fmla="*/ 930706 w 2397257"/>
                  <a:gd name="connsiteY3615" fmla="*/ 364167 h 2370204"/>
                  <a:gd name="connsiteX3616" fmla="*/ 947874 w 2397257"/>
                  <a:gd name="connsiteY3616" fmla="*/ 381335 h 2370204"/>
                  <a:gd name="connsiteX3617" fmla="*/ 930706 w 2397257"/>
                  <a:gd name="connsiteY3617" fmla="*/ 398503 h 2370204"/>
                  <a:gd name="connsiteX3618" fmla="*/ 913538 w 2397257"/>
                  <a:gd name="connsiteY3618" fmla="*/ 381335 h 2370204"/>
                  <a:gd name="connsiteX3619" fmla="*/ 930706 w 2397257"/>
                  <a:gd name="connsiteY3619" fmla="*/ 364167 h 2370204"/>
                  <a:gd name="connsiteX3620" fmla="*/ 1460308 w 2397257"/>
                  <a:gd name="connsiteY3620" fmla="*/ 361045 h 2370204"/>
                  <a:gd name="connsiteX3621" fmla="*/ 1477476 w 2397257"/>
                  <a:gd name="connsiteY3621" fmla="*/ 378733 h 2370204"/>
                  <a:gd name="connsiteX3622" fmla="*/ 1460308 w 2397257"/>
                  <a:gd name="connsiteY3622" fmla="*/ 396421 h 2370204"/>
                  <a:gd name="connsiteX3623" fmla="*/ 1443140 w 2397257"/>
                  <a:gd name="connsiteY3623" fmla="*/ 378733 h 2370204"/>
                  <a:gd name="connsiteX3624" fmla="*/ 1460308 w 2397257"/>
                  <a:gd name="connsiteY3624" fmla="*/ 361045 h 2370204"/>
                  <a:gd name="connsiteX3625" fmla="*/ 482781 w 2397257"/>
                  <a:gd name="connsiteY3625" fmla="*/ 361045 h 2370204"/>
                  <a:gd name="connsiteX3626" fmla="*/ 495267 w 2397257"/>
                  <a:gd name="connsiteY3626" fmla="*/ 373531 h 2370204"/>
                  <a:gd name="connsiteX3627" fmla="*/ 482781 w 2397257"/>
                  <a:gd name="connsiteY3627" fmla="*/ 386017 h 2370204"/>
                  <a:gd name="connsiteX3628" fmla="*/ 470295 w 2397257"/>
                  <a:gd name="connsiteY3628" fmla="*/ 373531 h 2370204"/>
                  <a:gd name="connsiteX3629" fmla="*/ 482781 w 2397257"/>
                  <a:gd name="connsiteY3629" fmla="*/ 361045 h 2370204"/>
                  <a:gd name="connsiteX3630" fmla="*/ 1907713 w 2397257"/>
                  <a:gd name="connsiteY3630" fmla="*/ 358964 h 2370204"/>
                  <a:gd name="connsiteX3631" fmla="*/ 1917598 w 2397257"/>
                  <a:gd name="connsiteY3631" fmla="*/ 368849 h 2370204"/>
                  <a:gd name="connsiteX3632" fmla="*/ 1907713 w 2397257"/>
                  <a:gd name="connsiteY3632" fmla="*/ 378734 h 2370204"/>
                  <a:gd name="connsiteX3633" fmla="*/ 1897828 w 2397257"/>
                  <a:gd name="connsiteY3633" fmla="*/ 368849 h 2370204"/>
                  <a:gd name="connsiteX3634" fmla="*/ 1907713 w 2397257"/>
                  <a:gd name="connsiteY3634" fmla="*/ 358964 h 2370204"/>
                  <a:gd name="connsiteX3635" fmla="*/ 1766728 w 2397257"/>
                  <a:gd name="connsiteY3635" fmla="*/ 353762 h 2370204"/>
                  <a:gd name="connsiteX3636" fmla="*/ 1771931 w 2397257"/>
                  <a:gd name="connsiteY3636" fmla="*/ 358965 h 2370204"/>
                  <a:gd name="connsiteX3637" fmla="*/ 1766728 w 2397257"/>
                  <a:gd name="connsiteY3637" fmla="*/ 364168 h 2370204"/>
                  <a:gd name="connsiteX3638" fmla="*/ 1761525 w 2397257"/>
                  <a:gd name="connsiteY3638" fmla="*/ 358965 h 2370204"/>
                  <a:gd name="connsiteX3639" fmla="*/ 1766728 w 2397257"/>
                  <a:gd name="connsiteY3639" fmla="*/ 353762 h 2370204"/>
                  <a:gd name="connsiteX3640" fmla="*/ 1616900 w 2397257"/>
                  <a:gd name="connsiteY3640" fmla="*/ 353762 h 2370204"/>
                  <a:gd name="connsiteX3641" fmla="*/ 1623143 w 2397257"/>
                  <a:gd name="connsiteY3641" fmla="*/ 360005 h 2370204"/>
                  <a:gd name="connsiteX3642" fmla="*/ 1616900 w 2397257"/>
                  <a:gd name="connsiteY3642" fmla="*/ 366248 h 2370204"/>
                  <a:gd name="connsiteX3643" fmla="*/ 1610657 w 2397257"/>
                  <a:gd name="connsiteY3643" fmla="*/ 360005 h 2370204"/>
                  <a:gd name="connsiteX3644" fmla="*/ 1616900 w 2397257"/>
                  <a:gd name="connsiteY3644" fmla="*/ 353762 h 2370204"/>
                  <a:gd name="connsiteX3645" fmla="*/ 772554 w 2397257"/>
                  <a:gd name="connsiteY3645" fmla="*/ 353762 h 2370204"/>
                  <a:gd name="connsiteX3646" fmla="*/ 782439 w 2397257"/>
                  <a:gd name="connsiteY3646" fmla="*/ 363647 h 2370204"/>
                  <a:gd name="connsiteX3647" fmla="*/ 772554 w 2397257"/>
                  <a:gd name="connsiteY3647" fmla="*/ 373532 h 2370204"/>
                  <a:gd name="connsiteX3648" fmla="*/ 762669 w 2397257"/>
                  <a:gd name="connsiteY3648" fmla="*/ 363647 h 2370204"/>
                  <a:gd name="connsiteX3649" fmla="*/ 772554 w 2397257"/>
                  <a:gd name="connsiteY3649" fmla="*/ 353762 h 2370204"/>
                  <a:gd name="connsiteX3650" fmla="*/ 624286 w 2397257"/>
                  <a:gd name="connsiteY3650" fmla="*/ 353762 h 2370204"/>
                  <a:gd name="connsiteX3651" fmla="*/ 631570 w 2397257"/>
                  <a:gd name="connsiteY3651" fmla="*/ 362606 h 2370204"/>
                  <a:gd name="connsiteX3652" fmla="*/ 624286 w 2397257"/>
                  <a:gd name="connsiteY3652" fmla="*/ 371450 h 2370204"/>
                  <a:gd name="connsiteX3653" fmla="*/ 617002 w 2397257"/>
                  <a:gd name="connsiteY3653" fmla="*/ 362606 h 2370204"/>
                  <a:gd name="connsiteX3654" fmla="*/ 624286 w 2397257"/>
                  <a:gd name="connsiteY3654" fmla="*/ 353762 h 2370204"/>
                  <a:gd name="connsiteX3655" fmla="*/ 1395799 w 2397257"/>
                  <a:gd name="connsiteY3655" fmla="*/ 351681 h 2370204"/>
                  <a:gd name="connsiteX3656" fmla="*/ 1405684 w 2397257"/>
                  <a:gd name="connsiteY3656" fmla="*/ 362606 h 2370204"/>
                  <a:gd name="connsiteX3657" fmla="*/ 1395799 w 2397257"/>
                  <a:gd name="connsiteY3657" fmla="*/ 373531 h 2370204"/>
                  <a:gd name="connsiteX3658" fmla="*/ 1385914 w 2397257"/>
                  <a:gd name="connsiteY3658" fmla="*/ 362606 h 2370204"/>
                  <a:gd name="connsiteX3659" fmla="*/ 1395799 w 2397257"/>
                  <a:gd name="connsiteY3659" fmla="*/ 351681 h 2370204"/>
                  <a:gd name="connsiteX3660" fmla="*/ 995216 w 2397257"/>
                  <a:gd name="connsiteY3660" fmla="*/ 349600 h 2370204"/>
                  <a:gd name="connsiteX3661" fmla="*/ 1010303 w 2397257"/>
                  <a:gd name="connsiteY3661" fmla="*/ 364167 h 2370204"/>
                  <a:gd name="connsiteX3662" fmla="*/ 995216 w 2397257"/>
                  <a:gd name="connsiteY3662" fmla="*/ 378734 h 2370204"/>
                  <a:gd name="connsiteX3663" fmla="*/ 980129 w 2397257"/>
                  <a:gd name="connsiteY3663" fmla="*/ 364167 h 2370204"/>
                  <a:gd name="connsiteX3664" fmla="*/ 995216 w 2397257"/>
                  <a:gd name="connsiteY3664" fmla="*/ 349600 h 2370204"/>
                  <a:gd name="connsiteX3665" fmla="*/ 1993031 w 2397257"/>
                  <a:gd name="connsiteY3665" fmla="*/ 341276 h 2370204"/>
                  <a:gd name="connsiteX3666" fmla="*/ 1994592 w 2397257"/>
                  <a:gd name="connsiteY3666" fmla="*/ 342837 h 2370204"/>
                  <a:gd name="connsiteX3667" fmla="*/ 1993031 w 2397257"/>
                  <a:gd name="connsiteY3667" fmla="*/ 344398 h 2370204"/>
                  <a:gd name="connsiteX3668" fmla="*/ 1991470 w 2397257"/>
                  <a:gd name="connsiteY3668" fmla="*/ 342837 h 2370204"/>
                  <a:gd name="connsiteX3669" fmla="*/ 1993031 w 2397257"/>
                  <a:gd name="connsiteY3669" fmla="*/ 341276 h 2370204"/>
                  <a:gd name="connsiteX3670" fmla="*/ 397462 w 2397257"/>
                  <a:gd name="connsiteY3670" fmla="*/ 341276 h 2370204"/>
                  <a:gd name="connsiteX3671" fmla="*/ 403705 w 2397257"/>
                  <a:gd name="connsiteY3671" fmla="*/ 347519 h 2370204"/>
                  <a:gd name="connsiteX3672" fmla="*/ 397462 w 2397257"/>
                  <a:gd name="connsiteY3672" fmla="*/ 353762 h 2370204"/>
                  <a:gd name="connsiteX3673" fmla="*/ 391219 w 2397257"/>
                  <a:gd name="connsiteY3673" fmla="*/ 347519 h 2370204"/>
                  <a:gd name="connsiteX3674" fmla="*/ 397462 w 2397257"/>
                  <a:gd name="connsiteY3674" fmla="*/ 341276 h 2370204"/>
                  <a:gd name="connsiteX3675" fmla="*/ 1328688 w 2397257"/>
                  <a:gd name="connsiteY3675" fmla="*/ 339195 h 2370204"/>
                  <a:gd name="connsiteX3676" fmla="*/ 1341174 w 2397257"/>
                  <a:gd name="connsiteY3676" fmla="*/ 350120 h 2370204"/>
                  <a:gd name="connsiteX3677" fmla="*/ 1328688 w 2397257"/>
                  <a:gd name="connsiteY3677" fmla="*/ 361045 h 2370204"/>
                  <a:gd name="connsiteX3678" fmla="*/ 1316202 w 2397257"/>
                  <a:gd name="connsiteY3678" fmla="*/ 350120 h 2370204"/>
                  <a:gd name="connsiteX3679" fmla="*/ 1328688 w 2397257"/>
                  <a:gd name="connsiteY3679" fmla="*/ 339195 h 2370204"/>
                  <a:gd name="connsiteX3680" fmla="*/ 1061806 w 2397257"/>
                  <a:gd name="connsiteY3680" fmla="*/ 337114 h 2370204"/>
                  <a:gd name="connsiteX3681" fmla="*/ 1076893 w 2397257"/>
                  <a:gd name="connsiteY3681" fmla="*/ 351681 h 2370204"/>
                  <a:gd name="connsiteX3682" fmla="*/ 1061806 w 2397257"/>
                  <a:gd name="connsiteY3682" fmla="*/ 366248 h 2370204"/>
                  <a:gd name="connsiteX3683" fmla="*/ 1046719 w 2397257"/>
                  <a:gd name="connsiteY3683" fmla="*/ 351681 h 2370204"/>
                  <a:gd name="connsiteX3684" fmla="*/ 1061806 w 2397257"/>
                  <a:gd name="connsiteY3684" fmla="*/ 337114 h 2370204"/>
                  <a:gd name="connsiteX3685" fmla="*/ 1262098 w 2397257"/>
                  <a:gd name="connsiteY3685" fmla="*/ 331912 h 2370204"/>
                  <a:gd name="connsiteX3686" fmla="*/ 1274584 w 2397257"/>
                  <a:gd name="connsiteY3686" fmla="*/ 342837 h 2370204"/>
                  <a:gd name="connsiteX3687" fmla="*/ 1262098 w 2397257"/>
                  <a:gd name="connsiteY3687" fmla="*/ 353762 h 2370204"/>
                  <a:gd name="connsiteX3688" fmla="*/ 1249612 w 2397257"/>
                  <a:gd name="connsiteY3688" fmla="*/ 342837 h 2370204"/>
                  <a:gd name="connsiteX3689" fmla="*/ 1262098 w 2397257"/>
                  <a:gd name="connsiteY3689" fmla="*/ 331912 h 2370204"/>
                  <a:gd name="connsiteX3690" fmla="*/ 1195507 w 2397257"/>
                  <a:gd name="connsiteY3690" fmla="*/ 329831 h 2370204"/>
                  <a:gd name="connsiteX3691" fmla="*/ 1207993 w 2397257"/>
                  <a:gd name="connsiteY3691" fmla="*/ 341797 h 2370204"/>
                  <a:gd name="connsiteX3692" fmla="*/ 1195507 w 2397257"/>
                  <a:gd name="connsiteY3692" fmla="*/ 353763 h 2370204"/>
                  <a:gd name="connsiteX3693" fmla="*/ 1183021 w 2397257"/>
                  <a:gd name="connsiteY3693" fmla="*/ 341797 h 2370204"/>
                  <a:gd name="connsiteX3694" fmla="*/ 1195507 w 2397257"/>
                  <a:gd name="connsiteY3694" fmla="*/ 329831 h 2370204"/>
                  <a:gd name="connsiteX3695" fmla="*/ 1127357 w 2397257"/>
                  <a:gd name="connsiteY3695" fmla="*/ 329831 h 2370204"/>
                  <a:gd name="connsiteX3696" fmla="*/ 1141404 w 2397257"/>
                  <a:gd name="connsiteY3696" fmla="*/ 343357 h 2370204"/>
                  <a:gd name="connsiteX3697" fmla="*/ 1127357 w 2397257"/>
                  <a:gd name="connsiteY3697" fmla="*/ 356883 h 2370204"/>
                  <a:gd name="connsiteX3698" fmla="*/ 1113310 w 2397257"/>
                  <a:gd name="connsiteY3698" fmla="*/ 343357 h 2370204"/>
                  <a:gd name="connsiteX3699" fmla="*/ 1127357 w 2397257"/>
                  <a:gd name="connsiteY3699" fmla="*/ 329831 h 2370204"/>
                  <a:gd name="connsiteX3700" fmla="*/ 1556553 w 2397257"/>
                  <a:gd name="connsiteY3700" fmla="*/ 326709 h 2370204"/>
                  <a:gd name="connsiteX3701" fmla="*/ 1563837 w 2397257"/>
                  <a:gd name="connsiteY3701" fmla="*/ 333993 h 2370204"/>
                  <a:gd name="connsiteX3702" fmla="*/ 1556553 w 2397257"/>
                  <a:gd name="connsiteY3702" fmla="*/ 341277 h 2370204"/>
                  <a:gd name="connsiteX3703" fmla="*/ 1549269 w 2397257"/>
                  <a:gd name="connsiteY3703" fmla="*/ 333993 h 2370204"/>
                  <a:gd name="connsiteX3704" fmla="*/ 1556553 w 2397257"/>
                  <a:gd name="connsiteY3704" fmla="*/ 326709 h 2370204"/>
                  <a:gd name="connsiteX3705" fmla="*/ 1854648 w 2397257"/>
                  <a:gd name="connsiteY3705" fmla="*/ 324628 h 2370204"/>
                  <a:gd name="connsiteX3706" fmla="*/ 1858290 w 2397257"/>
                  <a:gd name="connsiteY3706" fmla="*/ 328270 h 2370204"/>
                  <a:gd name="connsiteX3707" fmla="*/ 1854648 w 2397257"/>
                  <a:gd name="connsiteY3707" fmla="*/ 331912 h 2370204"/>
                  <a:gd name="connsiteX3708" fmla="*/ 1851006 w 2397257"/>
                  <a:gd name="connsiteY3708" fmla="*/ 328270 h 2370204"/>
                  <a:gd name="connsiteX3709" fmla="*/ 1854648 w 2397257"/>
                  <a:gd name="connsiteY3709" fmla="*/ 324628 h 2370204"/>
                  <a:gd name="connsiteX3710" fmla="*/ 834462 w 2397257"/>
                  <a:gd name="connsiteY3710" fmla="*/ 324628 h 2370204"/>
                  <a:gd name="connsiteX3711" fmla="*/ 846948 w 2397257"/>
                  <a:gd name="connsiteY3711" fmla="*/ 337114 h 2370204"/>
                  <a:gd name="connsiteX3712" fmla="*/ 834462 w 2397257"/>
                  <a:gd name="connsiteY3712" fmla="*/ 349600 h 2370204"/>
                  <a:gd name="connsiteX3713" fmla="*/ 821976 w 2397257"/>
                  <a:gd name="connsiteY3713" fmla="*/ 337114 h 2370204"/>
                  <a:gd name="connsiteX3714" fmla="*/ 834462 w 2397257"/>
                  <a:gd name="connsiteY3714" fmla="*/ 324628 h 2370204"/>
                  <a:gd name="connsiteX3715" fmla="*/ 534805 w 2397257"/>
                  <a:gd name="connsiteY3715" fmla="*/ 324628 h 2370204"/>
                  <a:gd name="connsiteX3716" fmla="*/ 542089 w 2397257"/>
                  <a:gd name="connsiteY3716" fmla="*/ 332952 h 2370204"/>
                  <a:gd name="connsiteX3717" fmla="*/ 534805 w 2397257"/>
                  <a:gd name="connsiteY3717" fmla="*/ 341276 h 2370204"/>
                  <a:gd name="connsiteX3718" fmla="*/ 527521 w 2397257"/>
                  <a:gd name="connsiteY3718" fmla="*/ 332952 h 2370204"/>
                  <a:gd name="connsiteX3719" fmla="*/ 534805 w 2397257"/>
                  <a:gd name="connsiteY3719" fmla="*/ 324628 h 2370204"/>
                  <a:gd name="connsiteX3720" fmla="*/ 313704 w 2397257"/>
                  <a:gd name="connsiteY3720" fmla="*/ 321507 h 2370204"/>
                  <a:gd name="connsiteX3721" fmla="*/ 317346 w 2397257"/>
                  <a:gd name="connsiteY3721" fmla="*/ 325669 h 2370204"/>
                  <a:gd name="connsiteX3722" fmla="*/ 313704 w 2397257"/>
                  <a:gd name="connsiteY3722" fmla="*/ 329831 h 2370204"/>
                  <a:gd name="connsiteX3723" fmla="*/ 310062 w 2397257"/>
                  <a:gd name="connsiteY3723" fmla="*/ 325669 h 2370204"/>
                  <a:gd name="connsiteX3724" fmla="*/ 313704 w 2397257"/>
                  <a:gd name="connsiteY3724" fmla="*/ 321507 h 2370204"/>
                  <a:gd name="connsiteX3725" fmla="*/ 680472 w 2397257"/>
                  <a:gd name="connsiteY3725" fmla="*/ 319426 h 2370204"/>
                  <a:gd name="connsiteX3726" fmla="*/ 687756 w 2397257"/>
                  <a:gd name="connsiteY3726" fmla="*/ 328270 h 2370204"/>
                  <a:gd name="connsiteX3727" fmla="*/ 680472 w 2397257"/>
                  <a:gd name="connsiteY3727" fmla="*/ 337114 h 2370204"/>
                  <a:gd name="connsiteX3728" fmla="*/ 673188 w 2397257"/>
                  <a:gd name="connsiteY3728" fmla="*/ 328270 h 2370204"/>
                  <a:gd name="connsiteX3729" fmla="*/ 680472 w 2397257"/>
                  <a:gd name="connsiteY3729" fmla="*/ 319426 h 2370204"/>
                  <a:gd name="connsiteX3730" fmla="*/ 1708461 w 2397257"/>
                  <a:gd name="connsiteY3730" fmla="*/ 317345 h 2370204"/>
                  <a:gd name="connsiteX3731" fmla="*/ 1714704 w 2397257"/>
                  <a:gd name="connsiteY3731" fmla="*/ 323588 h 2370204"/>
                  <a:gd name="connsiteX3732" fmla="*/ 1708461 w 2397257"/>
                  <a:gd name="connsiteY3732" fmla="*/ 329831 h 2370204"/>
                  <a:gd name="connsiteX3733" fmla="*/ 1702218 w 2397257"/>
                  <a:gd name="connsiteY3733" fmla="*/ 323588 h 2370204"/>
                  <a:gd name="connsiteX3734" fmla="*/ 1708461 w 2397257"/>
                  <a:gd name="connsiteY3734" fmla="*/ 317345 h 2370204"/>
                  <a:gd name="connsiteX3735" fmla="*/ 1492563 w 2397257"/>
                  <a:gd name="connsiteY3735" fmla="*/ 301738 h 2370204"/>
                  <a:gd name="connsiteX3736" fmla="*/ 1502448 w 2397257"/>
                  <a:gd name="connsiteY3736" fmla="*/ 310582 h 2370204"/>
                  <a:gd name="connsiteX3737" fmla="*/ 1492563 w 2397257"/>
                  <a:gd name="connsiteY3737" fmla="*/ 319426 h 2370204"/>
                  <a:gd name="connsiteX3738" fmla="*/ 1482678 w 2397257"/>
                  <a:gd name="connsiteY3738" fmla="*/ 310582 h 2370204"/>
                  <a:gd name="connsiteX3739" fmla="*/ 1492563 w 2397257"/>
                  <a:gd name="connsiteY3739" fmla="*/ 301738 h 2370204"/>
                  <a:gd name="connsiteX3740" fmla="*/ 896890 w 2397257"/>
                  <a:gd name="connsiteY3740" fmla="*/ 299657 h 2370204"/>
                  <a:gd name="connsiteX3741" fmla="*/ 910416 w 2397257"/>
                  <a:gd name="connsiteY3741" fmla="*/ 313183 h 2370204"/>
                  <a:gd name="connsiteX3742" fmla="*/ 896890 w 2397257"/>
                  <a:gd name="connsiteY3742" fmla="*/ 326709 h 2370204"/>
                  <a:gd name="connsiteX3743" fmla="*/ 883364 w 2397257"/>
                  <a:gd name="connsiteY3743" fmla="*/ 313183 h 2370204"/>
                  <a:gd name="connsiteX3744" fmla="*/ 896890 w 2397257"/>
                  <a:gd name="connsiteY3744" fmla="*/ 299657 h 2370204"/>
                  <a:gd name="connsiteX3745" fmla="*/ 1941008 w 2397257"/>
                  <a:gd name="connsiteY3745" fmla="*/ 297576 h 2370204"/>
                  <a:gd name="connsiteX3746" fmla="*/ 1944650 w 2397257"/>
                  <a:gd name="connsiteY3746" fmla="*/ 299657 h 2370204"/>
                  <a:gd name="connsiteX3747" fmla="*/ 1941008 w 2397257"/>
                  <a:gd name="connsiteY3747" fmla="*/ 301738 h 2370204"/>
                  <a:gd name="connsiteX3748" fmla="*/ 1937366 w 2397257"/>
                  <a:gd name="connsiteY3748" fmla="*/ 299657 h 2370204"/>
                  <a:gd name="connsiteX3749" fmla="*/ 1941008 w 2397257"/>
                  <a:gd name="connsiteY3749" fmla="*/ 297576 h 2370204"/>
                  <a:gd name="connsiteX3750" fmla="*/ 448446 w 2397257"/>
                  <a:gd name="connsiteY3750" fmla="*/ 297576 h 2370204"/>
                  <a:gd name="connsiteX3751" fmla="*/ 455730 w 2397257"/>
                  <a:gd name="connsiteY3751" fmla="*/ 304860 h 2370204"/>
                  <a:gd name="connsiteX3752" fmla="*/ 448446 w 2397257"/>
                  <a:gd name="connsiteY3752" fmla="*/ 312144 h 2370204"/>
                  <a:gd name="connsiteX3753" fmla="*/ 441162 w 2397257"/>
                  <a:gd name="connsiteY3753" fmla="*/ 304860 h 2370204"/>
                  <a:gd name="connsiteX3754" fmla="*/ 448446 w 2397257"/>
                  <a:gd name="connsiteY3754" fmla="*/ 297576 h 2370204"/>
                  <a:gd name="connsiteX3755" fmla="*/ 740299 w 2397257"/>
                  <a:gd name="connsiteY3755" fmla="*/ 287171 h 2370204"/>
                  <a:gd name="connsiteX3756" fmla="*/ 750184 w 2397257"/>
                  <a:gd name="connsiteY3756" fmla="*/ 297056 h 2370204"/>
                  <a:gd name="connsiteX3757" fmla="*/ 740299 w 2397257"/>
                  <a:gd name="connsiteY3757" fmla="*/ 306941 h 2370204"/>
                  <a:gd name="connsiteX3758" fmla="*/ 730414 w 2397257"/>
                  <a:gd name="connsiteY3758" fmla="*/ 297056 h 2370204"/>
                  <a:gd name="connsiteX3759" fmla="*/ 740299 w 2397257"/>
                  <a:gd name="connsiteY3759" fmla="*/ 287171 h 2370204"/>
                  <a:gd name="connsiteX3760" fmla="*/ 590470 w 2397257"/>
                  <a:gd name="connsiteY3760" fmla="*/ 287171 h 2370204"/>
                  <a:gd name="connsiteX3761" fmla="*/ 599314 w 2397257"/>
                  <a:gd name="connsiteY3761" fmla="*/ 294455 h 2370204"/>
                  <a:gd name="connsiteX3762" fmla="*/ 590470 w 2397257"/>
                  <a:gd name="connsiteY3762" fmla="*/ 301739 h 2370204"/>
                  <a:gd name="connsiteX3763" fmla="*/ 581626 w 2397257"/>
                  <a:gd name="connsiteY3763" fmla="*/ 294455 h 2370204"/>
                  <a:gd name="connsiteX3764" fmla="*/ 590470 w 2397257"/>
                  <a:gd name="connsiteY3764" fmla="*/ 287171 h 2370204"/>
                  <a:gd name="connsiteX3765" fmla="*/ 1798983 w 2397257"/>
                  <a:gd name="connsiteY3765" fmla="*/ 285090 h 2370204"/>
                  <a:gd name="connsiteX3766" fmla="*/ 1804186 w 2397257"/>
                  <a:gd name="connsiteY3766" fmla="*/ 291333 h 2370204"/>
                  <a:gd name="connsiteX3767" fmla="*/ 1798983 w 2397257"/>
                  <a:gd name="connsiteY3767" fmla="*/ 297576 h 2370204"/>
                  <a:gd name="connsiteX3768" fmla="*/ 1793780 w 2397257"/>
                  <a:gd name="connsiteY3768" fmla="*/ 291333 h 2370204"/>
                  <a:gd name="connsiteX3769" fmla="*/ 1798983 w 2397257"/>
                  <a:gd name="connsiteY3769" fmla="*/ 285090 h 2370204"/>
                  <a:gd name="connsiteX3770" fmla="*/ 1649154 w 2397257"/>
                  <a:gd name="connsiteY3770" fmla="*/ 285090 h 2370204"/>
                  <a:gd name="connsiteX3771" fmla="*/ 1655397 w 2397257"/>
                  <a:gd name="connsiteY3771" fmla="*/ 292374 h 2370204"/>
                  <a:gd name="connsiteX3772" fmla="*/ 1649154 w 2397257"/>
                  <a:gd name="connsiteY3772" fmla="*/ 299658 h 2370204"/>
                  <a:gd name="connsiteX3773" fmla="*/ 1642911 w 2397257"/>
                  <a:gd name="connsiteY3773" fmla="*/ 292374 h 2370204"/>
                  <a:gd name="connsiteX3774" fmla="*/ 1649154 w 2397257"/>
                  <a:gd name="connsiteY3774" fmla="*/ 285090 h 2370204"/>
                  <a:gd name="connsiteX3775" fmla="*/ 1428054 w 2397257"/>
                  <a:gd name="connsiteY3775" fmla="*/ 281969 h 2370204"/>
                  <a:gd name="connsiteX3776" fmla="*/ 1437939 w 2397257"/>
                  <a:gd name="connsiteY3776" fmla="*/ 293414 h 2370204"/>
                  <a:gd name="connsiteX3777" fmla="*/ 1428054 w 2397257"/>
                  <a:gd name="connsiteY3777" fmla="*/ 304859 h 2370204"/>
                  <a:gd name="connsiteX3778" fmla="*/ 1418169 w 2397257"/>
                  <a:gd name="connsiteY3778" fmla="*/ 293414 h 2370204"/>
                  <a:gd name="connsiteX3779" fmla="*/ 1428054 w 2397257"/>
                  <a:gd name="connsiteY3779" fmla="*/ 281969 h 2370204"/>
                  <a:gd name="connsiteX3780" fmla="*/ 962961 w 2397257"/>
                  <a:gd name="connsiteY3780" fmla="*/ 279888 h 2370204"/>
                  <a:gd name="connsiteX3781" fmla="*/ 978048 w 2397257"/>
                  <a:gd name="connsiteY3781" fmla="*/ 294975 h 2370204"/>
                  <a:gd name="connsiteX3782" fmla="*/ 962961 w 2397257"/>
                  <a:gd name="connsiteY3782" fmla="*/ 310062 h 2370204"/>
                  <a:gd name="connsiteX3783" fmla="*/ 947874 w 2397257"/>
                  <a:gd name="connsiteY3783" fmla="*/ 294975 h 2370204"/>
                  <a:gd name="connsiteX3784" fmla="*/ 962961 w 2397257"/>
                  <a:gd name="connsiteY3784" fmla="*/ 279888 h 2370204"/>
                  <a:gd name="connsiteX3785" fmla="*/ 362606 w 2397257"/>
                  <a:gd name="connsiteY3785" fmla="*/ 277807 h 2370204"/>
                  <a:gd name="connsiteX3786" fmla="*/ 366248 w 2397257"/>
                  <a:gd name="connsiteY3786" fmla="*/ 279888 h 2370204"/>
                  <a:gd name="connsiteX3787" fmla="*/ 362606 w 2397257"/>
                  <a:gd name="connsiteY3787" fmla="*/ 281969 h 2370204"/>
                  <a:gd name="connsiteX3788" fmla="*/ 358964 w 2397257"/>
                  <a:gd name="connsiteY3788" fmla="*/ 279888 h 2370204"/>
                  <a:gd name="connsiteX3789" fmla="*/ 362606 w 2397257"/>
                  <a:gd name="connsiteY3789" fmla="*/ 277807 h 2370204"/>
                  <a:gd name="connsiteX3790" fmla="*/ 1361983 w 2397257"/>
                  <a:gd name="connsiteY3790" fmla="*/ 274686 h 2370204"/>
                  <a:gd name="connsiteX3791" fmla="*/ 1368226 w 2397257"/>
                  <a:gd name="connsiteY3791" fmla="*/ 279889 h 2370204"/>
                  <a:gd name="connsiteX3792" fmla="*/ 1361983 w 2397257"/>
                  <a:gd name="connsiteY3792" fmla="*/ 285092 h 2370204"/>
                  <a:gd name="connsiteX3793" fmla="*/ 1355740 w 2397257"/>
                  <a:gd name="connsiteY3793" fmla="*/ 279889 h 2370204"/>
                  <a:gd name="connsiteX3794" fmla="*/ 1361983 w 2397257"/>
                  <a:gd name="connsiteY3794" fmla="*/ 274686 h 2370204"/>
                  <a:gd name="connsiteX3795" fmla="*/ 1028511 w 2397257"/>
                  <a:gd name="connsiteY3795" fmla="*/ 269483 h 2370204"/>
                  <a:gd name="connsiteX3796" fmla="*/ 1039436 w 2397257"/>
                  <a:gd name="connsiteY3796" fmla="*/ 280928 h 2370204"/>
                  <a:gd name="connsiteX3797" fmla="*/ 1028511 w 2397257"/>
                  <a:gd name="connsiteY3797" fmla="*/ 292373 h 2370204"/>
                  <a:gd name="connsiteX3798" fmla="*/ 1017586 w 2397257"/>
                  <a:gd name="connsiteY3798" fmla="*/ 280928 h 2370204"/>
                  <a:gd name="connsiteX3799" fmla="*/ 1028511 w 2397257"/>
                  <a:gd name="connsiteY3799" fmla="*/ 269483 h 2370204"/>
                  <a:gd name="connsiteX3800" fmla="*/ 1295393 w 2397257"/>
                  <a:gd name="connsiteY3800" fmla="*/ 265321 h 2370204"/>
                  <a:gd name="connsiteX3801" fmla="*/ 1301636 w 2397257"/>
                  <a:gd name="connsiteY3801" fmla="*/ 271564 h 2370204"/>
                  <a:gd name="connsiteX3802" fmla="*/ 1295393 w 2397257"/>
                  <a:gd name="connsiteY3802" fmla="*/ 277807 h 2370204"/>
                  <a:gd name="connsiteX3803" fmla="*/ 1289150 w 2397257"/>
                  <a:gd name="connsiteY3803" fmla="*/ 271564 h 2370204"/>
                  <a:gd name="connsiteX3804" fmla="*/ 1295393 w 2397257"/>
                  <a:gd name="connsiteY3804" fmla="*/ 265321 h 2370204"/>
                  <a:gd name="connsiteX3805" fmla="*/ 1588806 w 2397257"/>
                  <a:gd name="connsiteY3805" fmla="*/ 262200 h 2370204"/>
                  <a:gd name="connsiteX3806" fmla="*/ 1590887 w 2397257"/>
                  <a:gd name="connsiteY3806" fmla="*/ 265842 h 2370204"/>
                  <a:gd name="connsiteX3807" fmla="*/ 1588806 w 2397257"/>
                  <a:gd name="connsiteY3807" fmla="*/ 269484 h 2370204"/>
                  <a:gd name="connsiteX3808" fmla="*/ 1586725 w 2397257"/>
                  <a:gd name="connsiteY3808" fmla="*/ 265842 h 2370204"/>
                  <a:gd name="connsiteX3809" fmla="*/ 1588806 w 2397257"/>
                  <a:gd name="connsiteY3809" fmla="*/ 262200 h 2370204"/>
                  <a:gd name="connsiteX3810" fmla="*/ 1094061 w 2397257"/>
                  <a:gd name="connsiteY3810" fmla="*/ 262200 h 2370204"/>
                  <a:gd name="connsiteX3811" fmla="*/ 1103946 w 2397257"/>
                  <a:gd name="connsiteY3811" fmla="*/ 271044 h 2370204"/>
                  <a:gd name="connsiteX3812" fmla="*/ 1094061 w 2397257"/>
                  <a:gd name="connsiteY3812" fmla="*/ 279888 h 2370204"/>
                  <a:gd name="connsiteX3813" fmla="*/ 1084176 w 2397257"/>
                  <a:gd name="connsiteY3813" fmla="*/ 271044 h 2370204"/>
                  <a:gd name="connsiteX3814" fmla="*/ 1094061 w 2397257"/>
                  <a:gd name="connsiteY3814" fmla="*/ 262200 h 2370204"/>
                  <a:gd name="connsiteX3815" fmla="*/ 800646 w 2397257"/>
                  <a:gd name="connsiteY3815" fmla="*/ 260119 h 2370204"/>
                  <a:gd name="connsiteX3816" fmla="*/ 809490 w 2397257"/>
                  <a:gd name="connsiteY3816" fmla="*/ 268963 h 2370204"/>
                  <a:gd name="connsiteX3817" fmla="*/ 800646 w 2397257"/>
                  <a:gd name="connsiteY3817" fmla="*/ 277807 h 2370204"/>
                  <a:gd name="connsiteX3818" fmla="*/ 791802 w 2397257"/>
                  <a:gd name="connsiteY3818" fmla="*/ 268963 h 2370204"/>
                  <a:gd name="connsiteX3819" fmla="*/ 800646 w 2397257"/>
                  <a:gd name="connsiteY3819" fmla="*/ 260119 h 2370204"/>
                  <a:gd name="connsiteX3820" fmla="*/ 501509 w 2397257"/>
                  <a:gd name="connsiteY3820" fmla="*/ 260119 h 2370204"/>
                  <a:gd name="connsiteX3821" fmla="*/ 505671 w 2397257"/>
                  <a:gd name="connsiteY3821" fmla="*/ 263761 h 2370204"/>
                  <a:gd name="connsiteX3822" fmla="*/ 501509 w 2397257"/>
                  <a:gd name="connsiteY3822" fmla="*/ 267403 h 2370204"/>
                  <a:gd name="connsiteX3823" fmla="*/ 497347 w 2397257"/>
                  <a:gd name="connsiteY3823" fmla="*/ 263761 h 2370204"/>
                  <a:gd name="connsiteX3824" fmla="*/ 501509 w 2397257"/>
                  <a:gd name="connsiteY3824" fmla="*/ 260119 h 2370204"/>
                  <a:gd name="connsiteX3825" fmla="*/ 1887944 w 2397257"/>
                  <a:gd name="connsiteY3825" fmla="*/ 258038 h 2370204"/>
                  <a:gd name="connsiteX3826" fmla="*/ 1890546 w 2397257"/>
                  <a:gd name="connsiteY3826" fmla="*/ 259079 h 2370204"/>
                  <a:gd name="connsiteX3827" fmla="*/ 1887944 w 2397257"/>
                  <a:gd name="connsiteY3827" fmla="*/ 260120 h 2370204"/>
                  <a:gd name="connsiteX3828" fmla="*/ 1885342 w 2397257"/>
                  <a:gd name="connsiteY3828" fmla="*/ 259079 h 2370204"/>
                  <a:gd name="connsiteX3829" fmla="*/ 1887944 w 2397257"/>
                  <a:gd name="connsiteY3829" fmla="*/ 258038 h 2370204"/>
                  <a:gd name="connsiteX3830" fmla="*/ 1228803 w 2397257"/>
                  <a:gd name="connsiteY3830" fmla="*/ 258038 h 2370204"/>
                  <a:gd name="connsiteX3831" fmla="*/ 1237127 w 2397257"/>
                  <a:gd name="connsiteY3831" fmla="*/ 266362 h 2370204"/>
                  <a:gd name="connsiteX3832" fmla="*/ 1228803 w 2397257"/>
                  <a:gd name="connsiteY3832" fmla="*/ 274686 h 2370204"/>
                  <a:gd name="connsiteX3833" fmla="*/ 1220479 w 2397257"/>
                  <a:gd name="connsiteY3833" fmla="*/ 266362 h 2370204"/>
                  <a:gd name="connsiteX3834" fmla="*/ 1228803 w 2397257"/>
                  <a:gd name="connsiteY3834" fmla="*/ 258038 h 2370204"/>
                  <a:gd name="connsiteX3835" fmla="*/ 1160652 w 2397257"/>
                  <a:gd name="connsiteY3835" fmla="*/ 258038 h 2370204"/>
                  <a:gd name="connsiteX3836" fmla="*/ 1170537 w 2397257"/>
                  <a:gd name="connsiteY3836" fmla="*/ 267923 h 2370204"/>
                  <a:gd name="connsiteX3837" fmla="*/ 1160652 w 2397257"/>
                  <a:gd name="connsiteY3837" fmla="*/ 277808 h 2370204"/>
                  <a:gd name="connsiteX3838" fmla="*/ 1150767 w 2397257"/>
                  <a:gd name="connsiteY3838" fmla="*/ 267923 h 2370204"/>
                  <a:gd name="connsiteX3839" fmla="*/ 1160652 w 2397257"/>
                  <a:gd name="connsiteY3839" fmla="*/ 258038 h 2370204"/>
                  <a:gd name="connsiteX3840" fmla="*/ 647697 w 2397257"/>
                  <a:gd name="connsiteY3840" fmla="*/ 258038 h 2370204"/>
                  <a:gd name="connsiteX3841" fmla="*/ 651339 w 2397257"/>
                  <a:gd name="connsiteY3841" fmla="*/ 260119 h 2370204"/>
                  <a:gd name="connsiteX3842" fmla="*/ 647697 w 2397257"/>
                  <a:gd name="connsiteY3842" fmla="*/ 262200 h 2370204"/>
                  <a:gd name="connsiteX3843" fmla="*/ 644055 w 2397257"/>
                  <a:gd name="connsiteY3843" fmla="*/ 260119 h 2370204"/>
                  <a:gd name="connsiteX3844" fmla="*/ 647697 w 2397257"/>
                  <a:gd name="connsiteY3844" fmla="*/ 258038 h 2370204"/>
                  <a:gd name="connsiteX3845" fmla="*/ 1742276 w 2397257"/>
                  <a:gd name="connsiteY3845" fmla="*/ 254917 h 2370204"/>
                  <a:gd name="connsiteX3846" fmla="*/ 1744877 w 2397257"/>
                  <a:gd name="connsiteY3846" fmla="*/ 256478 h 2370204"/>
                  <a:gd name="connsiteX3847" fmla="*/ 1742276 w 2397257"/>
                  <a:gd name="connsiteY3847" fmla="*/ 258039 h 2370204"/>
                  <a:gd name="connsiteX3848" fmla="*/ 1739675 w 2397257"/>
                  <a:gd name="connsiteY3848" fmla="*/ 256478 h 2370204"/>
                  <a:gd name="connsiteX3849" fmla="*/ 1742276 w 2397257"/>
                  <a:gd name="connsiteY3849" fmla="*/ 254917 h 2370204"/>
                  <a:gd name="connsiteX3850" fmla="*/ 1525858 w 2397257"/>
                  <a:gd name="connsiteY3850" fmla="*/ 240350 h 2370204"/>
                  <a:gd name="connsiteX3851" fmla="*/ 1529500 w 2397257"/>
                  <a:gd name="connsiteY3851" fmla="*/ 243992 h 2370204"/>
                  <a:gd name="connsiteX3852" fmla="*/ 1525858 w 2397257"/>
                  <a:gd name="connsiteY3852" fmla="*/ 247634 h 2370204"/>
                  <a:gd name="connsiteX3853" fmla="*/ 1522216 w 2397257"/>
                  <a:gd name="connsiteY3853" fmla="*/ 243992 h 2370204"/>
                  <a:gd name="connsiteX3854" fmla="*/ 1525858 w 2397257"/>
                  <a:gd name="connsiteY3854" fmla="*/ 240350 h 2370204"/>
                  <a:gd name="connsiteX3855" fmla="*/ 865156 w 2397257"/>
                  <a:gd name="connsiteY3855" fmla="*/ 238269 h 2370204"/>
                  <a:gd name="connsiteX3856" fmla="*/ 874000 w 2397257"/>
                  <a:gd name="connsiteY3856" fmla="*/ 246593 h 2370204"/>
                  <a:gd name="connsiteX3857" fmla="*/ 865156 w 2397257"/>
                  <a:gd name="connsiteY3857" fmla="*/ 254917 h 2370204"/>
                  <a:gd name="connsiteX3858" fmla="*/ 856312 w 2397257"/>
                  <a:gd name="connsiteY3858" fmla="*/ 246593 h 2370204"/>
                  <a:gd name="connsiteX3859" fmla="*/ 865156 w 2397257"/>
                  <a:gd name="connsiteY3859" fmla="*/ 238269 h 2370204"/>
                  <a:gd name="connsiteX3860" fmla="*/ 414630 w 2397257"/>
                  <a:gd name="connsiteY3860" fmla="*/ 233066 h 2370204"/>
                  <a:gd name="connsiteX3861" fmla="*/ 418272 w 2397257"/>
                  <a:gd name="connsiteY3861" fmla="*/ 236708 h 2370204"/>
                  <a:gd name="connsiteX3862" fmla="*/ 414630 w 2397257"/>
                  <a:gd name="connsiteY3862" fmla="*/ 240350 h 2370204"/>
                  <a:gd name="connsiteX3863" fmla="*/ 410988 w 2397257"/>
                  <a:gd name="connsiteY3863" fmla="*/ 236708 h 2370204"/>
                  <a:gd name="connsiteX3864" fmla="*/ 414630 w 2397257"/>
                  <a:gd name="connsiteY3864" fmla="*/ 233066 h 2370204"/>
                  <a:gd name="connsiteX3865" fmla="*/ 707004 w 2397257"/>
                  <a:gd name="connsiteY3865" fmla="*/ 225783 h 2370204"/>
                  <a:gd name="connsiteX3866" fmla="*/ 710646 w 2397257"/>
                  <a:gd name="connsiteY3866" fmla="*/ 229425 h 2370204"/>
                  <a:gd name="connsiteX3867" fmla="*/ 707004 w 2397257"/>
                  <a:gd name="connsiteY3867" fmla="*/ 233067 h 2370204"/>
                  <a:gd name="connsiteX3868" fmla="*/ 703362 w 2397257"/>
                  <a:gd name="connsiteY3868" fmla="*/ 229425 h 2370204"/>
                  <a:gd name="connsiteX3869" fmla="*/ 707004 w 2397257"/>
                  <a:gd name="connsiteY3869" fmla="*/ 225783 h 2370204"/>
                  <a:gd name="connsiteX3870" fmla="*/ 1682969 w 2397257"/>
                  <a:gd name="connsiteY3870" fmla="*/ 222662 h 2370204"/>
                  <a:gd name="connsiteX3871" fmla="*/ 1685570 w 2397257"/>
                  <a:gd name="connsiteY3871" fmla="*/ 225263 h 2370204"/>
                  <a:gd name="connsiteX3872" fmla="*/ 1682969 w 2397257"/>
                  <a:gd name="connsiteY3872" fmla="*/ 227864 h 2370204"/>
                  <a:gd name="connsiteX3873" fmla="*/ 1680368 w 2397257"/>
                  <a:gd name="connsiteY3873" fmla="*/ 225263 h 2370204"/>
                  <a:gd name="connsiteX3874" fmla="*/ 1682969 w 2397257"/>
                  <a:gd name="connsiteY3874" fmla="*/ 222662 h 2370204"/>
                  <a:gd name="connsiteX3875" fmla="*/ 558216 w 2397257"/>
                  <a:gd name="connsiteY3875" fmla="*/ 222661 h 2370204"/>
                  <a:gd name="connsiteX3876" fmla="*/ 561858 w 2397257"/>
                  <a:gd name="connsiteY3876" fmla="*/ 226303 h 2370204"/>
                  <a:gd name="connsiteX3877" fmla="*/ 558216 w 2397257"/>
                  <a:gd name="connsiteY3877" fmla="*/ 229945 h 2370204"/>
                  <a:gd name="connsiteX3878" fmla="*/ 554574 w 2397257"/>
                  <a:gd name="connsiteY3878" fmla="*/ 226303 h 2370204"/>
                  <a:gd name="connsiteX3879" fmla="*/ 558216 w 2397257"/>
                  <a:gd name="connsiteY3879" fmla="*/ 222661 h 2370204"/>
                  <a:gd name="connsiteX3880" fmla="*/ 1460307 w 2397257"/>
                  <a:gd name="connsiteY3880" fmla="*/ 220581 h 2370204"/>
                  <a:gd name="connsiteX3881" fmla="*/ 1464989 w 2397257"/>
                  <a:gd name="connsiteY3881" fmla="*/ 224223 h 2370204"/>
                  <a:gd name="connsiteX3882" fmla="*/ 1460307 w 2397257"/>
                  <a:gd name="connsiteY3882" fmla="*/ 227865 h 2370204"/>
                  <a:gd name="connsiteX3883" fmla="*/ 1455625 w 2397257"/>
                  <a:gd name="connsiteY3883" fmla="*/ 224223 h 2370204"/>
                  <a:gd name="connsiteX3884" fmla="*/ 1460307 w 2397257"/>
                  <a:gd name="connsiteY3884" fmla="*/ 220581 h 2370204"/>
                  <a:gd name="connsiteX3885" fmla="*/ 1832278 w 2397257"/>
                  <a:gd name="connsiteY3885" fmla="*/ 220580 h 2370204"/>
                  <a:gd name="connsiteX3886" fmla="*/ 1833319 w 2397257"/>
                  <a:gd name="connsiteY3886" fmla="*/ 223182 h 2370204"/>
                  <a:gd name="connsiteX3887" fmla="*/ 1832278 w 2397257"/>
                  <a:gd name="connsiteY3887" fmla="*/ 225784 h 2370204"/>
                  <a:gd name="connsiteX3888" fmla="*/ 1831237 w 2397257"/>
                  <a:gd name="connsiteY3888" fmla="*/ 223182 h 2370204"/>
                  <a:gd name="connsiteX3889" fmla="*/ 1832278 w 2397257"/>
                  <a:gd name="connsiteY3889" fmla="*/ 220580 h 2370204"/>
                  <a:gd name="connsiteX3890" fmla="*/ 929665 w 2397257"/>
                  <a:gd name="connsiteY3890" fmla="*/ 215378 h 2370204"/>
                  <a:gd name="connsiteX3891" fmla="*/ 940590 w 2397257"/>
                  <a:gd name="connsiteY3891" fmla="*/ 226823 h 2370204"/>
                  <a:gd name="connsiteX3892" fmla="*/ 929665 w 2397257"/>
                  <a:gd name="connsiteY3892" fmla="*/ 238268 h 2370204"/>
                  <a:gd name="connsiteX3893" fmla="*/ 918740 w 2397257"/>
                  <a:gd name="connsiteY3893" fmla="*/ 226823 h 2370204"/>
                  <a:gd name="connsiteX3894" fmla="*/ 929665 w 2397257"/>
                  <a:gd name="connsiteY3894" fmla="*/ 215378 h 2370204"/>
                  <a:gd name="connsiteX3895" fmla="*/ 1394238 w 2397257"/>
                  <a:gd name="connsiteY3895" fmla="*/ 208095 h 2370204"/>
                  <a:gd name="connsiteX3896" fmla="*/ 1395279 w 2397257"/>
                  <a:gd name="connsiteY3896" fmla="*/ 209136 h 2370204"/>
                  <a:gd name="connsiteX3897" fmla="*/ 1394238 w 2397257"/>
                  <a:gd name="connsiteY3897" fmla="*/ 210177 h 2370204"/>
                  <a:gd name="connsiteX3898" fmla="*/ 1393197 w 2397257"/>
                  <a:gd name="connsiteY3898" fmla="*/ 209136 h 2370204"/>
                  <a:gd name="connsiteX3899" fmla="*/ 1394238 w 2397257"/>
                  <a:gd name="connsiteY3899" fmla="*/ 208095 h 2370204"/>
                  <a:gd name="connsiteX3900" fmla="*/ 995216 w 2397257"/>
                  <a:gd name="connsiteY3900" fmla="*/ 200812 h 2370204"/>
                  <a:gd name="connsiteX3901" fmla="*/ 1005101 w 2397257"/>
                  <a:gd name="connsiteY3901" fmla="*/ 210697 h 2370204"/>
                  <a:gd name="connsiteX3902" fmla="*/ 995216 w 2397257"/>
                  <a:gd name="connsiteY3902" fmla="*/ 220582 h 2370204"/>
                  <a:gd name="connsiteX3903" fmla="*/ 985331 w 2397257"/>
                  <a:gd name="connsiteY3903" fmla="*/ 210697 h 2370204"/>
                  <a:gd name="connsiteX3904" fmla="*/ 995216 w 2397257"/>
                  <a:gd name="connsiteY3904" fmla="*/ 200812 h 2370204"/>
                  <a:gd name="connsiteX3905" fmla="*/ 1621581 w 2397257"/>
                  <a:gd name="connsiteY3905" fmla="*/ 197690 h 2370204"/>
                  <a:gd name="connsiteX3906" fmla="*/ 1622101 w 2397257"/>
                  <a:gd name="connsiteY3906" fmla="*/ 198210 h 2370204"/>
                  <a:gd name="connsiteX3907" fmla="*/ 1621581 w 2397257"/>
                  <a:gd name="connsiteY3907" fmla="*/ 198730 h 2370204"/>
                  <a:gd name="connsiteX3908" fmla="*/ 1621061 w 2397257"/>
                  <a:gd name="connsiteY3908" fmla="*/ 198210 h 2370204"/>
                  <a:gd name="connsiteX3909" fmla="*/ 1621581 w 2397257"/>
                  <a:gd name="connsiteY3909" fmla="*/ 197690 h 2370204"/>
                  <a:gd name="connsiteX3910" fmla="*/ 1329207 w 2397257"/>
                  <a:gd name="connsiteY3910" fmla="*/ 197690 h 2370204"/>
                  <a:gd name="connsiteX3911" fmla="*/ 1331808 w 2397257"/>
                  <a:gd name="connsiteY3911" fmla="*/ 199251 h 2370204"/>
                  <a:gd name="connsiteX3912" fmla="*/ 1329207 w 2397257"/>
                  <a:gd name="connsiteY3912" fmla="*/ 200812 h 2370204"/>
                  <a:gd name="connsiteX3913" fmla="*/ 1326606 w 2397257"/>
                  <a:gd name="connsiteY3913" fmla="*/ 199251 h 2370204"/>
                  <a:gd name="connsiteX3914" fmla="*/ 1329207 w 2397257"/>
                  <a:gd name="connsiteY3914" fmla="*/ 197690 h 2370204"/>
                  <a:gd name="connsiteX3915" fmla="*/ 769952 w 2397257"/>
                  <a:gd name="connsiteY3915" fmla="*/ 197690 h 2370204"/>
                  <a:gd name="connsiteX3916" fmla="*/ 772033 w 2397257"/>
                  <a:gd name="connsiteY3916" fmla="*/ 200291 h 2370204"/>
                  <a:gd name="connsiteX3917" fmla="*/ 769952 w 2397257"/>
                  <a:gd name="connsiteY3917" fmla="*/ 202892 h 2370204"/>
                  <a:gd name="connsiteX3918" fmla="*/ 767871 w 2397257"/>
                  <a:gd name="connsiteY3918" fmla="*/ 200291 h 2370204"/>
                  <a:gd name="connsiteX3919" fmla="*/ 769952 w 2397257"/>
                  <a:gd name="connsiteY3919" fmla="*/ 197690 h 2370204"/>
                  <a:gd name="connsiteX3920" fmla="*/ 469255 w 2397257"/>
                  <a:gd name="connsiteY3920" fmla="*/ 195609 h 2370204"/>
                  <a:gd name="connsiteX3921" fmla="*/ 470296 w 2397257"/>
                  <a:gd name="connsiteY3921" fmla="*/ 196650 h 2370204"/>
                  <a:gd name="connsiteX3922" fmla="*/ 469255 w 2397257"/>
                  <a:gd name="connsiteY3922" fmla="*/ 197691 h 2370204"/>
                  <a:gd name="connsiteX3923" fmla="*/ 468214 w 2397257"/>
                  <a:gd name="connsiteY3923" fmla="*/ 196650 h 2370204"/>
                  <a:gd name="connsiteX3924" fmla="*/ 469255 w 2397257"/>
                  <a:gd name="connsiteY3924" fmla="*/ 195609 h 2370204"/>
                  <a:gd name="connsiteX3925" fmla="*/ 1262097 w 2397257"/>
                  <a:gd name="connsiteY3925" fmla="*/ 190407 h 2370204"/>
                  <a:gd name="connsiteX3926" fmla="*/ 1264178 w 2397257"/>
                  <a:gd name="connsiteY3926" fmla="*/ 193008 h 2370204"/>
                  <a:gd name="connsiteX3927" fmla="*/ 1262097 w 2397257"/>
                  <a:gd name="connsiteY3927" fmla="*/ 195609 h 2370204"/>
                  <a:gd name="connsiteX3928" fmla="*/ 1260016 w 2397257"/>
                  <a:gd name="connsiteY3928" fmla="*/ 193008 h 2370204"/>
                  <a:gd name="connsiteX3929" fmla="*/ 1262097 w 2397257"/>
                  <a:gd name="connsiteY3929" fmla="*/ 190407 h 2370204"/>
                  <a:gd name="connsiteX3930" fmla="*/ 1061806 w 2397257"/>
                  <a:gd name="connsiteY3930" fmla="*/ 190407 h 2370204"/>
                  <a:gd name="connsiteX3931" fmla="*/ 1071691 w 2397257"/>
                  <a:gd name="connsiteY3931" fmla="*/ 200292 h 2370204"/>
                  <a:gd name="connsiteX3932" fmla="*/ 1061806 w 2397257"/>
                  <a:gd name="connsiteY3932" fmla="*/ 210177 h 2370204"/>
                  <a:gd name="connsiteX3933" fmla="*/ 1051921 w 2397257"/>
                  <a:gd name="connsiteY3933" fmla="*/ 200292 h 2370204"/>
                  <a:gd name="connsiteX3934" fmla="*/ 1061806 w 2397257"/>
                  <a:gd name="connsiteY3934" fmla="*/ 190407 h 2370204"/>
                  <a:gd name="connsiteX3935" fmla="*/ 615442 w 2397257"/>
                  <a:gd name="connsiteY3935" fmla="*/ 190407 h 2370204"/>
                  <a:gd name="connsiteX3936" fmla="*/ 617003 w 2397257"/>
                  <a:gd name="connsiteY3936" fmla="*/ 191968 h 2370204"/>
                  <a:gd name="connsiteX3937" fmla="*/ 615442 w 2397257"/>
                  <a:gd name="connsiteY3937" fmla="*/ 193529 h 2370204"/>
                  <a:gd name="connsiteX3938" fmla="*/ 613881 w 2397257"/>
                  <a:gd name="connsiteY3938" fmla="*/ 191968 h 2370204"/>
                  <a:gd name="connsiteX3939" fmla="*/ 615442 w 2397257"/>
                  <a:gd name="connsiteY3939" fmla="*/ 190407 h 2370204"/>
                  <a:gd name="connsiteX3940" fmla="*/ 1195507 w 2397257"/>
                  <a:gd name="connsiteY3940" fmla="*/ 186245 h 2370204"/>
                  <a:gd name="connsiteX3941" fmla="*/ 1200709 w 2397257"/>
                  <a:gd name="connsiteY3941" fmla="*/ 190927 h 2370204"/>
                  <a:gd name="connsiteX3942" fmla="*/ 1195507 w 2397257"/>
                  <a:gd name="connsiteY3942" fmla="*/ 195609 h 2370204"/>
                  <a:gd name="connsiteX3943" fmla="*/ 1190304 w 2397257"/>
                  <a:gd name="connsiteY3943" fmla="*/ 190927 h 2370204"/>
                  <a:gd name="connsiteX3944" fmla="*/ 1195507 w 2397257"/>
                  <a:gd name="connsiteY3944" fmla="*/ 186245 h 2370204"/>
                  <a:gd name="connsiteX3945" fmla="*/ 1127355 w 2397257"/>
                  <a:gd name="connsiteY3945" fmla="*/ 186245 h 2370204"/>
                  <a:gd name="connsiteX3946" fmla="*/ 1136199 w 2397257"/>
                  <a:gd name="connsiteY3946" fmla="*/ 193529 h 2370204"/>
                  <a:gd name="connsiteX3947" fmla="*/ 1127355 w 2397257"/>
                  <a:gd name="connsiteY3947" fmla="*/ 200813 h 2370204"/>
                  <a:gd name="connsiteX3948" fmla="*/ 1118511 w 2397257"/>
                  <a:gd name="connsiteY3948" fmla="*/ 193529 h 2370204"/>
                  <a:gd name="connsiteX3949" fmla="*/ 1127355 w 2397257"/>
                  <a:gd name="connsiteY3949" fmla="*/ 186245 h 2370204"/>
                  <a:gd name="connsiteX3950" fmla="*/ 1557593 w 2397257"/>
                  <a:gd name="connsiteY3950" fmla="*/ 173759 h 2370204"/>
                  <a:gd name="connsiteX3951" fmla="*/ 1558634 w 2397257"/>
                  <a:gd name="connsiteY3951" fmla="*/ 174800 h 2370204"/>
                  <a:gd name="connsiteX3952" fmla="*/ 1557593 w 2397257"/>
                  <a:gd name="connsiteY3952" fmla="*/ 175841 h 2370204"/>
                  <a:gd name="connsiteX3953" fmla="*/ 1556552 w 2397257"/>
                  <a:gd name="connsiteY3953" fmla="*/ 174800 h 2370204"/>
                  <a:gd name="connsiteX3954" fmla="*/ 1557593 w 2397257"/>
                  <a:gd name="connsiteY3954" fmla="*/ 173759 h 2370204"/>
                  <a:gd name="connsiteX3955" fmla="*/ 831860 w 2397257"/>
                  <a:gd name="connsiteY3955" fmla="*/ 173759 h 2370204"/>
                  <a:gd name="connsiteX3956" fmla="*/ 836542 w 2397257"/>
                  <a:gd name="connsiteY3956" fmla="*/ 178441 h 2370204"/>
                  <a:gd name="connsiteX3957" fmla="*/ 831860 w 2397257"/>
                  <a:gd name="connsiteY3957" fmla="*/ 183123 h 2370204"/>
                  <a:gd name="connsiteX3958" fmla="*/ 827178 w 2397257"/>
                  <a:gd name="connsiteY3958" fmla="*/ 178441 h 2370204"/>
                  <a:gd name="connsiteX3959" fmla="*/ 831860 w 2397257"/>
                  <a:gd name="connsiteY3959" fmla="*/ 173759 h 2370204"/>
                  <a:gd name="connsiteX3960" fmla="*/ 674749 w 2397257"/>
                  <a:gd name="connsiteY3960" fmla="*/ 161274 h 2370204"/>
                  <a:gd name="connsiteX3961" fmla="*/ 676310 w 2397257"/>
                  <a:gd name="connsiteY3961" fmla="*/ 162315 h 2370204"/>
                  <a:gd name="connsiteX3962" fmla="*/ 674749 w 2397257"/>
                  <a:gd name="connsiteY3962" fmla="*/ 163356 h 2370204"/>
                  <a:gd name="connsiteX3963" fmla="*/ 673188 w 2397257"/>
                  <a:gd name="connsiteY3963" fmla="*/ 162315 h 2370204"/>
                  <a:gd name="connsiteX3964" fmla="*/ 674749 w 2397257"/>
                  <a:gd name="connsiteY3964" fmla="*/ 161274 h 2370204"/>
                  <a:gd name="connsiteX3965" fmla="*/ 1493603 w 2397257"/>
                  <a:gd name="connsiteY3965" fmla="*/ 153990 h 2370204"/>
                  <a:gd name="connsiteX3966" fmla="*/ 1495164 w 2397257"/>
                  <a:gd name="connsiteY3966" fmla="*/ 155031 h 2370204"/>
                  <a:gd name="connsiteX3967" fmla="*/ 1493603 w 2397257"/>
                  <a:gd name="connsiteY3967" fmla="*/ 156072 h 2370204"/>
                  <a:gd name="connsiteX3968" fmla="*/ 1492042 w 2397257"/>
                  <a:gd name="connsiteY3968" fmla="*/ 155031 h 2370204"/>
                  <a:gd name="connsiteX3969" fmla="*/ 1493603 w 2397257"/>
                  <a:gd name="connsiteY3969" fmla="*/ 153990 h 2370204"/>
                  <a:gd name="connsiteX3970" fmla="*/ 894809 w 2397257"/>
                  <a:gd name="connsiteY3970" fmla="*/ 148788 h 2370204"/>
                  <a:gd name="connsiteX3971" fmla="*/ 903133 w 2397257"/>
                  <a:gd name="connsiteY3971" fmla="*/ 157632 h 2370204"/>
                  <a:gd name="connsiteX3972" fmla="*/ 894809 w 2397257"/>
                  <a:gd name="connsiteY3972" fmla="*/ 166476 h 2370204"/>
                  <a:gd name="connsiteX3973" fmla="*/ 886485 w 2397257"/>
                  <a:gd name="connsiteY3973" fmla="*/ 157632 h 2370204"/>
                  <a:gd name="connsiteX3974" fmla="*/ 894809 w 2397257"/>
                  <a:gd name="connsiteY3974" fmla="*/ 148788 h 2370204"/>
                  <a:gd name="connsiteX3975" fmla="*/ 1428053 w 2397257"/>
                  <a:gd name="connsiteY3975" fmla="*/ 138384 h 2370204"/>
                  <a:gd name="connsiteX3976" fmla="*/ 1430654 w 2397257"/>
                  <a:gd name="connsiteY3976" fmla="*/ 139944 h 2370204"/>
                  <a:gd name="connsiteX3977" fmla="*/ 1428053 w 2397257"/>
                  <a:gd name="connsiteY3977" fmla="*/ 141505 h 2370204"/>
                  <a:gd name="connsiteX3978" fmla="*/ 1425452 w 2397257"/>
                  <a:gd name="connsiteY3978" fmla="*/ 139944 h 2370204"/>
                  <a:gd name="connsiteX3979" fmla="*/ 1428053 w 2397257"/>
                  <a:gd name="connsiteY3979" fmla="*/ 138384 h 2370204"/>
                  <a:gd name="connsiteX3980" fmla="*/ 960359 w 2397257"/>
                  <a:gd name="connsiteY3980" fmla="*/ 131101 h 2370204"/>
                  <a:gd name="connsiteX3981" fmla="*/ 970764 w 2397257"/>
                  <a:gd name="connsiteY3981" fmla="*/ 140985 h 2370204"/>
                  <a:gd name="connsiteX3982" fmla="*/ 960359 w 2397257"/>
                  <a:gd name="connsiteY3982" fmla="*/ 150870 h 2370204"/>
                  <a:gd name="connsiteX3983" fmla="*/ 949954 w 2397257"/>
                  <a:gd name="connsiteY3983" fmla="*/ 140985 h 2370204"/>
                  <a:gd name="connsiteX3984" fmla="*/ 960359 w 2397257"/>
                  <a:gd name="connsiteY3984" fmla="*/ 131101 h 2370204"/>
                  <a:gd name="connsiteX3985" fmla="*/ 1362503 w 2397257"/>
                  <a:gd name="connsiteY3985" fmla="*/ 125899 h 2370204"/>
                  <a:gd name="connsiteX3986" fmla="*/ 1364064 w 2397257"/>
                  <a:gd name="connsiteY3986" fmla="*/ 127460 h 2370204"/>
                  <a:gd name="connsiteX3987" fmla="*/ 1362503 w 2397257"/>
                  <a:gd name="connsiteY3987" fmla="*/ 129021 h 2370204"/>
                  <a:gd name="connsiteX3988" fmla="*/ 1360942 w 2397257"/>
                  <a:gd name="connsiteY3988" fmla="*/ 127460 h 2370204"/>
                  <a:gd name="connsiteX3989" fmla="*/ 1362503 w 2397257"/>
                  <a:gd name="connsiteY3989" fmla="*/ 125899 h 2370204"/>
                  <a:gd name="connsiteX3990" fmla="*/ 1026950 w 2397257"/>
                  <a:gd name="connsiteY3990" fmla="*/ 121737 h 2370204"/>
                  <a:gd name="connsiteX3991" fmla="*/ 1034234 w 2397257"/>
                  <a:gd name="connsiteY3991" fmla="*/ 129021 h 2370204"/>
                  <a:gd name="connsiteX3992" fmla="*/ 1026950 w 2397257"/>
                  <a:gd name="connsiteY3992" fmla="*/ 136305 h 2370204"/>
                  <a:gd name="connsiteX3993" fmla="*/ 1019666 w 2397257"/>
                  <a:gd name="connsiteY3993" fmla="*/ 129021 h 2370204"/>
                  <a:gd name="connsiteX3994" fmla="*/ 1026950 w 2397257"/>
                  <a:gd name="connsiteY3994" fmla="*/ 121737 h 2370204"/>
                  <a:gd name="connsiteX3995" fmla="*/ 1295393 w 2397257"/>
                  <a:gd name="connsiteY3995" fmla="*/ 118615 h 2370204"/>
                  <a:gd name="connsiteX3996" fmla="*/ 1296434 w 2397257"/>
                  <a:gd name="connsiteY3996" fmla="*/ 120176 h 2370204"/>
                  <a:gd name="connsiteX3997" fmla="*/ 1295393 w 2397257"/>
                  <a:gd name="connsiteY3997" fmla="*/ 121737 h 2370204"/>
                  <a:gd name="connsiteX3998" fmla="*/ 1294352 w 2397257"/>
                  <a:gd name="connsiteY3998" fmla="*/ 120176 h 2370204"/>
                  <a:gd name="connsiteX3999" fmla="*/ 1295393 w 2397257"/>
                  <a:gd name="connsiteY3999" fmla="*/ 118615 h 2370204"/>
                  <a:gd name="connsiteX4000" fmla="*/ 1092500 w 2397257"/>
                  <a:gd name="connsiteY4000" fmla="*/ 114453 h 2370204"/>
                  <a:gd name="connsiteX4001" fmla="*/ 1098743 w 2397257"/>
                  <a:gd name="connsiteY4001" fmla="*/ 120176 h 2370204"/>
                  <a:gd name="connsiteX4002" fmla="*/ 1092500 w 2397257"/>
                  <a:gd name="connsiteY4002" fmla="*/ 125899 h 2370204"/>
                  <a:gd name="connsiteX4003" fmla="*/ 1086257 w 2397257"/>
                  <a:gd name="connsiteY4003" fmla="*/ 120176 h 2370204"/>
                  <a:gd name="connsiteX4004" fmla="*/ 1092500 w 2397257"/>
                  <a:gd name="connsiteY4004" fmla="*/ 114453 h 2370204"/>
                  <a:gd name="connsiteX4005" fmla="*/ 1228802 w 2397257"/>
                  <a:gd name="connsiteY4005" fmla="*/ 111332 h 2370204"/>
                  <a:gd name="connsiteX4006" fmla="*/ 1232964 w 2397257"/>
                  <a:gd name="connsiteY4006" fmla="*/ 114974 h 2370204"/>
                  <a:gd name="connsiteX4007" fmla="*/ 1228802 w 2397257"/>
                  <a:gd name="connsiteY4007" fmla="*/ 118616 h 2370204"/>
                  <a:gd name="connsiteX4008" fmla="*/ 1224640 w 2397257"/>
                  <a:gd name="connsiteY4008" fmla="*/ 114974 h 2370204"/>
                  <a:gd name="connsiteX4009" fmla="*/ 1228802 w 2397257"/>
                  <a:gd name="connsiteY4009" fmla="*/ 111332 h 2370204"/>
                  <a:gd name="connsiteX4010" fmla="*/ 1160651 w 2397257"/>
                  <a:gd name="connsiteY4010" fmla="*/ 109251 h 2370204"/>
                  <a:gd name="connsiteX4011" fmla="*/ 1168455 w 2397257"/>
                  <a:gd name="connsiteY4011" fmla="*/ 116535 h 2370204"/>
                  <a:gd name="connsiteX4012" fmla="*/ 1160651 w 2397257"/>
                  <a:gd name="connsiteY4012" fmla="*/ 123819 h 2370204"/>
                  <a:gd name="connsiteX4013" fmla="*/ 1152847 w 2397257"/>
                  <a:gd name="connsiteY4013" fmla="*/ 116535 h 2370204"/>
                  <a:gd name="connsiteX4014" fmla="*/ 1160651 w 2397257"/>
                  <a:gd name="connsiteY4014" fmla="*/ 109251 h 2370204"/>
                  <a:gd name="connsiteX4015" fmla="*/ 799606 w 2397257"/>
                  <a:gd name="connsiteY4015" fmla="*/ 106129 h 2370204"/>
                  <a:gd name="connsiteX4016" fmla="*/ 802208 w 2397257"/>
                  <a:gd name="connsiteY4016" fmla="*/ 108731 h 2370204"/>
                  <a:gd name="connsiteX4017" fmla="*/ 799606 w 2397257"/>
                  <a:gd name="connsiteY4017" fmla="*/ 111333 h 2370204"/>
                  <a:gd name="connsiteX4018" fmla="*/ 797004 w 2397257"/>
                  <a:gd name="connsiteY4018" fmla="*/ 108731 h 2370204"/>
                  <a:gd name="connsiteX4019" fmla="*/ 799606 w 2397257"/>
                  <a:gd name="connsiteY4019" fmla="*/ 106129 h 2370204"/>
                  <a:gd name="connsiteX4020" fmla="*/ 863075 w 2397257"/>
                  <a:gd name="connsiteY4020" fmla="*/ 86360 h 2370204"/>
                  <a:gd name="connsiteX4021" fmla="*/ 866717 w 2397257"/>
                  <a:gd name="connsiteY4021" fmla="*/ 88962 h 2370204"/>
                  <a:gd name="connsiteX4022" fmla="*/ 863075 w 2397257"/>
                  <a:gd name="connsiteY4022" fmla="*/ 91564 h 2370204"/>
                  <a:gd name="connsiteX4023" fmla="*/ 859433 w 2397257"/>
                  <a:gd name="connsiteY4023" fmla="*/ 88962 h 2370204"/>
                  <a:gd name="connsiteX4024" fmla="*/ 863075 w 2397257"/>
                  <a:gd name="connsiteY4024" fmla="*/ 86360 h 2370204"/>
                  <a:gd name="connsiteX4025" fmla="*/ 1461349 w 2397257"/>
                  <a:gd name="connsiteY4025" fmla="*/ 69713 h 2370204"/>
                  <a:gd name="connsiteX4026" fmla="*/ 1462910 w 2397257"/>
                  <a:gd name="connsiteY4026" fmla="*/ 70753 h 2370204"/>
                  <a:gd name="connsiteX4027" fmla="*/ 1461349 w 2397257"/>
                  <a:gd name="connsiteY4027" fmla="*/ 71794 h 2370204"/>
                  <a:gd name="connsiteX4028" fmla="*/ 1459788 w 2397257"/>
                  <a:gd name="connsiteY4028" fmla="*/ 70753 h 2370204"/>
                  <a:gd name="connsiteX4029" fmla="*/ 1461349 w 2397257"/>
                  <a:gd name="connsiteY4029" fmla="*/ 69713 h 2370204"/>
                  <a:gd name="connsiteX4030" fmla="*/ 928105 w 2397257"/>
                  <a:gd name="connsiteY4030" fmla="*/ 66591 h 2370204"/>
                  <a:gd name="connsiteX4031" fmla="*/ 933308 w 2397257"/>
                  <a:gd name="connsiteY4031" fmla="*/ 71794 h 2370204"/>
                  <a:gd name="connsiteX4032" fmla="*/ 928105 w 2397257"/>
                  <a:gd name="connsiteY4032" fmla="*/ 76996 h 2370204"/>
                  <a:gd name="connsiteX4033" fmla="*/ 922902 w 2397257"/>
                  <a:gd name="connsiteY4033" fmla="*/ 71794 h 2370204"/>
                  <a:gd name="connsiteX4034" fmla="*/ 928105 w 2397257"/>
                  <a:gd name="connsiteY4034" fmla="*/ 66591 h 2370204"/>
                  <a:gd name="connsiteX4035" fmla="*/ 703883 w 2397257"/>
                  <a:gd name="connsiteY4035" fmla="*/ 66590 h 2370204"/>
                  <a:gd name="connsiteX4036" fmla="*/ 704404 w 2397257"/>
                  <a:gd name="connsiteY4036" fmla="*/ 67111 h 2370204"/>
                  <a:gd name="connsiteX4037" fmla="*/ 703883 w 2397257"/>
                  <a:gd name="connsiteY4037" fmla="*/ 67632 h 2370204"/>
                  <a:gd name="connsiteX4038" fmla="*/ 703362 w 2397257"/>
                  <a:gd name="connsiteY4038" fmla="*/ 67111 h 2370204"/>
                  <a:gd name="connsiteX4039" fmla="*/ 703883 w 2397257"/>
                  <a:gd name="connsiteY4039" fmla="*/ 66590 h 2370204"/>
                  <a:gd name="connsiteX4040" fmla="*/ 992614 w 2397257"/>
                  <a:gd name="connsiteY4040" fmla="*/ 57227 h 2370204"/>
                  <a:gd name="connsiteX4041" fmla="*/ 994695 w 2397257"/>
                  <a:gd name="connsiteY4041" fmla="*/ 59829 h 2370204"/>
                  <a:gd name="connsiteX4042" fmla="*/ 992614 w 2397257"/>
                  <a:gd name="connsiteY4042" fmla="*/ 62431 h 2370204"/>
                  <a:gd name="connsiteX4043" fmla="*/ 990533 w 2397257"/>
                  <a:gd name="connsiteY4043" fmla="*/ 59829 h 2370204"/>
                  <a:gd name="connsiteX4044" fmla="*/ 992614 w 2397257"/>
                  <a:gd name="connsiteY4044" fmla="*/ 57227 h 2370204"/>
                  <a:gd name="connsiteX4045" fmla="*/ 1327648 w 2397257"/>
                  <a:gd name="connsiteY4045" fmla="*/ 46821 h 2370204"/>
                  <a:gd name="connsiteX4046" fmla="*/ 1328689 w 2397257"/>
                  <a:gd name="connsiteY4046" fmla="*/ 48383 h 2370204"/>
                  <a:gd name="connsiteX4047" fmla="*/ 1327648 w 2397257"/>
                  <a:gd name="connsiteY4047" fmla="*/ 49943 h 2370204"/>
                  <a:gd name="connsiteX4048" fmla="*/ 1326607 w 2397257"/>
                  <a:gd name="connsiteY4048" fmla="*/ 48383 h 2370204"/>
                  <a:gd name="connsiteX4049" fmla="*/ 1327648 w 2397257"/>
                  <a:gd name="connsiteY4049" fmla="*/ 46821 h 2370204"/>
                  <a:gd name="connsiteX4050" fmla="*/ 1059204 w 2397257"/>
                  <a:gd name="connsiteY4050" fmla="*/ 46821 h 2370204"/>
                  <a:gd name="connsiteX4051" fmla="*/ 1061285 w 2397257"/>
                  <a:gd name="connsiteY4051" fmla="*/ 49423 h 2370204"/>
                  <a:gd name="connsiteX4052" fmla="*/ 1059204 w 2397257"/>
                  <a:gd name="connsiteY4052" fmla="*/ 52026 h 2370204"/>
                  <a:gd name="connsiteX4053" fmla="*/ 1057123 w 2397257"/>
                  <a:gd name="connsiteY4053" fmla="*/ 49423 h 2370204"/>
                  <a:gd name="connsiteX4054" fmla="*/ 1059204 w 2397257"/>
                  <a:gd name="connsiteY4054" fmla="*/ 46821 h 2370204"/>
                  <a:gd name="connsiteX4055" fmla="*/ 1261057 w 2397257"/>
                  <a:gd name="connsiteY4055" fmla="*/ 42661 h 2370204"/>
                  <a:gd name="connsiteX4056" fmla="*/ 1262098 w 2397257"/>
                  <a:gd name="connsiteY4056" fmla="*/ 43701 h 2370204"/>
                  <a:gd name="connsiteX4057" fmla="*/ 1261057 w 2397257"/>
                  <a:gd name="connsiteY4057" fmla="*/ 44742 h 2370204"/>
                  <a:gd name="connsiteX4058" fmla="*/ 1260016 w 2397257"/>
                  <a:gd name="connsiteY4058" fmla="*/ 43701 h 2370204"/>
                  <a:gd name="connsiteX4059" fmla="*/ 1261057 w 2397257"/>
                  <a:gd name="connsiteY4059" fmla="*/ 42661 h 2370204"/>
                  <a:gd name="connsiteX4060" fmla="*/ 1193946 w 2397257"/>
                  <a:gd name="connsiteY4060" fmla="*/ 39539 h 2370204"/>
                  <a:gd name="connsiteX4061" fmla="*/ 1195507 w 2397257"/>
                  <a:gd name="connsiteY4061" fmla="*/ 41099 h 2370204"/>
                  <a:gd name="connsiteX4062" fmla="*/ 1193946 w 2397257"/>
                  <a:gd name="connsiteY4062" fmla="*/ 42661 h 2370204"/>
                  <a:gd name="connsiteX4063" fmla="*/ 1192385 w 2397257"/>
                  <a:gd name="connsiteY4063" fmla="*/ 41099 h 2370204"/>
                  <a:gd name="connsiteX4064" fmla="*/ 1193946 w 2397257"/>
                  <a:gd name="connsiteY4064" fmla="*/ 39539 h 2370204"/>
                  <a:gd name="connsiteX4065" fmla="*/ 1126316 w 2397257"/>
                  <a:gd name="connsiteY4065" fmla="*/ 39539 h 2370204"/>
                  <a:gd name="connsiteX4066" fmla="*/ 1128918 w 2397257"/>
                  <a:gd name="connsiteY4066" fmla="*/ 43181 h 2370204"/>
                  <a:gd name="connsiteX4067" fmla="*/ 1126316 w 2397257"/>
                  <a:gd name="connsiteY4067" fmla="*/ 46823 h 2370204"/>
                  <a:gd name="connsiteX4068" fmla="*/ 1123714 w 2397257"/>
                  <a:gd name="connsiteY4068" fmla="*/ 43181 h 2370204"/>
                  <a:gd name="connsiteX4069" fmla="*/ 1126316 w 2397257"/>
                  <a:gd name="connsiteY4069" fmla="*/ 39539 h 2370204"/>
                  <a:gd name="connsiteX4070" fmla="*/ 830300 w 2397257"/>
                  <a:gd name="connsiteY4070" fmla="*/ 19769 h 2370204"/>
                  <a:gd name="connsiteX4071" fmla="*/ 831341 w 2397257"/>
                  <a:gd name="connsiteY4071" fmla="*/ 21330 h 2370204"/>
                  <a:gd name="connsiteX4072" fmla="*/ 830300 w 2397257"/>
                  <a:gd name="connsiteY4072" fmla="*/ 22891 h 2370204"/>
                  <a:gd name="connsiteX4073" fmla="*/ 829259 w 2397257"/>
                  <a:gd name="connsiteY4073" fmla="*/ 21330 h 2370204"/>
                  <a:gd name="connsiteX4074" fmla="*/ 830300 w 2397257"/>
                  <a:gd name="connsiteY4074" fmla="*/ 19769 h 2370204"/>
                  <a:gd name="connsiteX4075" fmla="*/ 894810 w 2397257"/>
                  <a:gd name="connsiteY4075" fmla="*/ 0 h 2370204"/>
                  <a:gd name="connsiteX4076" fmla="*/ 895851 w 2397257"/>
                  <a:gd name="connsiteY4076" fmla="*/ 2602 h 2370204"/>
                  <a:gd name="connsiteX4077" fmla="*/ 894810 w 2397257"/>
                  <a:gd name="connsiteY4077" fmla="*/ 5204 h 2370204"/>
                  <a:gd name="connsiteX4078" fmla="*/ 893769 w 2397257"/>
                  <a:gd name="connsiteY4078" fmla="*/ 2602 h 2370204"/>
                  <a:gd name="connsiteX4079" fmla="*/ 894810 w 2397257"/>
                  <a:gd name="connsiteY4079" fmla="*/ 0 h 237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</a:cxnLst>
                <a:rect l="l" t="t" r="r" b="b"/>
                <a:pathLst>
                  <a:path w="2397257" h="2370204">
                    <a:moveTo>
                      <a:pt x="1784937" y="2369162"/>
                    </a:moveTo>
                    <a:cubicBezTo>
                      <a:pt x="1785225" y="2369162"/>
                      <a:pt x="1785458" y="2369395"/>
                      <a:pt x="1785458" y="2369683"/>
                    </a:cubicBezTo>
                    <a:cubicBezTo>
                      <a:pt x="1785458" y="2369971"/>
                      <a:pt x="1785225" y="2370204"/>
                      <a:pt x="1784937" y="2370204"/>
                    </a:cubicBezTo>
                    <a:cubicBezTo>
                      <a:pt x="1784649" y="2370204"/>
                      <a:pt x="1784416" y="2369971"/>
                      <a:pt x="1784416" y="2369683"/>
                    </a:cubicBezTo>
                    <a:cubicBezTo>
                      <a:pt x="1784416" y="2369395"/>
                      <a:pt x="1784649" y="2369162"/>
                      <a:pt x="1784937" y="2369162"/>
                    </a:cubicBezTo>
                    <a:close/>
                    <a:moveTo>
                      <a:pt x="1202790" y="2360839"/>
                    </a:moveTo>
                    <a:cubicBezTo>
                      <a:pt x="1203939" y="2360839"/>
                      <a:pt x="1204871" y="2361538"/>
                      <a:pt x="1204871" y="2362400"/>
                    </a:cubicBezTo>
                    <a:cubicBezTo>
                      <a:pt x="1204871" y="2363262"/>
                      <a:pt x="1203939" y="2363961"/>
                      <a:pt x="1202790" y="2363961"/>
                    </a:cubicBezTo>
                    <a:cubicBezTo>
                      <a:pt x="1201641" y="2363961"/>
                      <a:pt x="1200709" y="2363262"/>
                      <a:pt x="1200709" y="2362400"/>
                    </a:cubicBezTo>
                    <a:cubicBezTo>
                      <a:pt x="1200709" y="2361538"/>
                      <a:pt x="1201641" y="2360839"/>
                      <a:pt x="1202790" y="2360839"/>
                    </a:cubicBezTo>
                    <a:close/>
                    <a:moveTo>
                      <a:pt x="1269901" y="2358758"/>
                    </a:moveTo>
                    <a:cubicBezTo>
                      <a:pt x="1271338" y="2358758"/>
                      <a:pt x="1272503" y="2359224"/>
                      <a:pt x="1272503" y="2359799"/>
                    </a:cubicBezTo>
                    <a:cubicBezTo>
                      <a:pt x="1272503" y="2360374"/>
                      <a:pt x="1271338" y="2360840"/>
                      <a:pt x="1269901" y="2360840"/>
                    </a:cubicBezTo>
                    <a:cubicBezTo>
                      <a:pt x="1268464" y="2360840"/>
                      <a:pt x="1267299" y="2360374"/>
                      <a:pt x="1267299" y="2359799"/>
                    </a:cubicBezTo>
                    <a:cubicBezTo>
                      <a:pt x="1267299" y="2359224"/>
                      <a:pt x="1268464" y="2358758"/>
                      <a:pt x="1269901" y="2358758"/>
                    </a:cubicBezTo>
                    <a:close/>
                    <a:moveTo>
                      <a:pt x="1135679" y="2358758"/>
                    </a:moveTo>
                    <a:cubicBezTo>
                      <a:pt x="1137115" y="2358758"/>
                      <a:pt x="1138280" y="2359224"/>
                      <a:pt x="1138280" y="2359799"/>
                    </a:cubicBezTo>
                    <a:cubicBezTo>
                      <a:pt x="1138280" y="2360374"/>
                      <a:pt x="1137115" y="2360840"/>
                      <a:pt x="1135679" y="2360840"/>
                    </a:cubicBezTo>
                    <a:cubicBezTo>
                      <a:pt x="1134243" y="2360840"/>
                      <a:pt x="1133078" y="2360374"/>
                      <a:pt x="1133078" y="2359799"/>
                    </a:cubicBezTo>
                    <a:cubicBezTo>
                      <a:pt x="1133078" y="2359224"/>
                      <a:pt x="1134243" y="2358758"/>
                      <a:pt x="1135679" y="2358758"/>
                    </a:cubicBezTo>
                    <a:close/>
                    <a:moveTo>
                      <a:pt x="1337532" y="2353555"/>
                    </a:moveTo>
                    <a:cubicBezTo>
                      <a:pt x="1338394" y="2353555"/>
                      <a:pt x="1339093" y="2354254"/>
                      <a:pt x="1339093" y="2355116"/>
                    </a:cubicBezTo>
                    <a:cubicBezTo>
                      <a:pt x="1339093" y="2355978"/>
                      <a:pt x="1338394" y="2356677"/>
                      <a:pt x="1337532" y="2356677"/>
                    </a:cubicBezTo>
                    <a:cubicBezTo>
                      <a:pt x="1336670" y="2356677"/>
                      <a:pt x="1335971" y="2355978"/>
                      <a:pt x="1335971" y="2355116"/>
                    </a:cubicBezTo>
                    <a:cubicBezTo>
                      <a:pt x="1335971" y="2354254"/>
                      <a:pt x="1336670" y="2353555"/>
                      <a:pt x="1337532" y="2353555"/>
                    </a:cubicBezTo>
                    <a:close/>
                    <a:moveTo>
                      <a:pt x="1661120" y="2344191"/>
                    </a:moveTo>
                    <a:cubicBezTo>
                      <a:pt x="1661408" y="2344191"/>
                      <a:pt x="1661641" y="2344424"/>
                      <a:pt x="1661641" y="2344712"/>
                    </a:cubicBezTo>
                    <a:cubicBezTo>
                      <a:pt x="1661641" y="2345000"/>
                      <a:pt x="1661408" y="2345233"/>
                      <a:pt x="1661120" y="2345233"/>
                    </a:cubicBezTo>
                    <a:cubicBezTo>
                      <a:pt x="1660832" y="2345233"/>
                      <a:pt x="1660599" y="2345000"/>
                      <a:pt x="1660599" y="2344712"/>
                    </a:cubicBezTo>
                    <a:cubicBezTo>
                      <a:pt x="1660599" y="2344424"/>
                      <a:pt x="1660832" y="2344191"/>
                      <a:pt x="1661120" y="2344191"/>
                    </a:cubicBezTo>
                    <a:close/>
                    <a:moveTo>
                      <a:pt x="1402041" y="2341069"/>
                    </a:moveTo>
                    <a:cubicBezTo>
                      <a:pt x="1402903" y="2341069"/>
                      <a:pt x="1403602" y="2341768"/>
                      <a:pt x="1403602" y="2342630"/>
                    </a:cubicBezTo>
                    <a:cubicBezTo>
                      <a:pt x="1403602" y="2343492"/>
                      <a:pt x="1402903" y="2344191"/>
                      <a:pt x="1402041" y="2344191"/>
                    </a:cubicBezTo>
                    <a:cubicBezTo>
                      <a:pt x="1401179" y="2344191"/>
                      <a:pt x="1400480" y="2343492"/>
                      <a:pt x="1400480" y="2342630"/>
                    </a:cubicBezTo>
                    <a:cubicBezTo>
                      <a:pt x="1400480" y="2341768"/>
                      <a:pt x="1401179" y="2341069"/>
                      <a:pt x="1402041" y="2341069"/>
                    </a:cubicBezTo>
                    <a:close/>
                    <a:moveTo>
                      <a:pt x="1844244" y="2336907"/>
                    </a:moveTo>
                    <a:cubicBezTo>
                      <a:pt x="1844532" y="2336907"/>
                      <a:pt x="1844765" y="2337140"/>
                      <a:pt x="1844765" y="2337428"/>
                    </a:cubicBezTo>
                    <a:cubicBezTo>
                      <a:pt x="1844765" y="2337716"/>
                      <a:pt x="1844532" y="2337949"/>
                      <a:pt x="1844244" y="2337949"/>
                    </a:cubicBezTo>
                    <a:cubicBezTo>
                      <a:pt x="1843956" y="2337949"/>
                      <a:pt x="1843723" y="2337716"/>
                      <a:pt x="1843723" y="2337428"/>
                    </a:cubicBezTo>
                    <a:cubicBezTo>
                      <a:pt x="1843723" y="2337140"/>
                      <a:pt x="1843956" y="2336907"/>
                      <a:pt x="1844244" y="2336907"/>
                    </a:cubicBezTo>
                    <a:close/>
                    <a:moveTo>
                      <a:pt x="1468632" y="2328583"/>
                    </a:moveTo>
                    <a:cubicBezTo>
                      <a:pt x="1469494" y="2328583"/>
                      <a:pt x="1470193" y="2329282"/>
                      <a:pt x="1470193" y="2330144"/>
                    </a:cubicBezTo>
                    <a:cubicBezTo>
                      <a:pt x="1470193" y="2331006"/>
                      <a:pt x="1469494" y="2331705"/>
                      <a:pt x="1468632" y="2331705"/>
                    </a:cubicBezTo>
                    <a:cubicBezTo>
                      <a:pt x="1467770" y="2331705"/>
                      <a:pt x="1467071" y="2331006"/>
                      <a:pt x="1467071" y="2330144"/>
                    </a:cubicBezTo>
                    <a:cubicBezTo>
                      <a:pt x="1467071" y="2329282"/>
                      <a:pt x="1467770" y="2328583"/>
                      <a:pt x="1468632" y="2328583"/>
                    </a:cubicBezTo>
                    <a:close/>
                    <a:moveTo>
                      <a:pt x="1722509" y="2317139"/>
                    </a:moveTo>
                    <a:cubicBezTo>
                      <a:pt x="1722797" y="2317139"/>
                      <a:pt x="1723030" y="2317372"/>
                      <a:pt x="1723030" y="2317660"/>
                    </a:cubicBezTo>
                    <a:cubicBezTo>
                      <a:pt x="1723030" y="2317948"/>
                      <a:pt x="1722797" y="2318181"/>
                      <a:pt x="1722509" y="2318181"/>
                    </a:cubicBezTo>
                    <a:cubicBezTo>
                      <a:pt x="1722221" y="2318181"/>
                      <a:pt x="1721988" y="2317948"/>
                      <a:pt x="1721988" y="2317660"/>
                    </a:cubicBezTo>
                    <a:cubicBezTo>
                      <a:pt x="1721988" y="2317372"/>
                      <a:pt x="1722221" y="2317139"/>
                      <a:pt x="1722509" y="2317139"/>
                    </a:cubicBezTo>
                    <a:close/>
                    <a:moveTo>
                      <a:pt x="1533141" y="2308815"/>
                    </a:moveTo>
                    <a:cubicBezTo>
                      <a:pt x="1534003" y="2308815"/>
                      <a:pt x="1534702" y="2309514"/>
                      <a:pt x="1534702" y="2310376"/>
                    </a:cubicBezTo>
                    <a:cubicBezTo>
                      <a:pt x="1534702" y="2311238"/>
                      <a:pt x="1534003" y="2311937"/>
                      <a:pt x="1533141" y="2311937"/>
                    </a:cubicBezTo>
                    <a:cubicBezTo>
                      <a:pt x="1532279" y="2311937"/>
                      <a:pt x="1531580" y="2311238"/>
                      <a:pt x="1531580" y="2310376"/>
                    </a:cubicBezTo>
                    <a:cubicBezTo>
                      <a:pt x="1531580" y="2309514"/>
                      <a:pt x="1532279" y="2308815"/>
                      <a:pt x="1533141" y="2308815"/>
                    </a:cubicBezTo>
                    <a:close/>
                    <a:moveTo>
                      <a:pt x="1596090" y="2286965"/>
                    </a:moveTo>
                    <a:cubicBezTo>
                      <a:pt x="1597239" y="2286965"/>
                      <a:pt x="1598171" y="2288130"/>
                      <a:pt x="1598171" y="2289566"/>
                    </a:cubicBezTo>
                    <a:cubicBezTo>
                      <a:pt x="1598171" y="2291002"/>
                      <a:pt x="1597239" y="2292167"/>
                      <a:pt x="1596090" y="2292167"/>
                    </a:cubicBezTo>
                    <a:cubicBezTo>
                      <a:pt x="1594941" y="2292167"/>
                      <a:pt x="1594009" y="2291002"/>
                      <a:pt x="1594009" y="2289566"/>
                    </a:cubicBezTo>
                    <a:cubicBezTo>
                      <a:pt x="1594009" y="2288130"/>
                      <a:pt x="1594941" y="2286965"/>
                      <a:pt x="1596090" y="2286965"/>
                    </a:cubicBezTo>
                    <a:close/>
                    <a:moveTo>
                      <a:pt x="1202791" y="2281763"/>
                    </a:moveTo>
                    <a:cubicBezTo>
                      <a:pt x="1205665" y="2281763"/>
                      <a:pt x="1207994" y="2284092"/>
                      <a:pt x="1207994" y="2286966"/>
                    </a:cubicBezTo>
                    <a:cubicBezTo>
                      <a:pt x="1207994" y="2289840"/>
                      <a:pt x="1205665" y="2292169"/>
                      <a:pt x="1202791" y="2292169"/>
                    </a:cubicBezTo>
                    <a:cubicBezTo>
                      <a:pt x="1199917" y="2292169"/>
                      <a:pt x="1197588" y="2289840"/>
                      <a:pt x="1197588" y="2286966"/>
                    </a:cubicBezTo>
                    <a:cubicBezTo>
                      <a:pt x="1197588" y="2284092"/>
                      <a:pt x="1199917" y="2281763"/>
                      <a:pt x="1202791" y="2281763"/>
                    </a:cubicBezTo>
                    <a:close/>
                    <a:moveTo>
                      <a:pt x="1269381" y="2281762"/>
                    </a:moveTo>
                    <a:cubicBezTo>
                      <a:pt x="1272253" y="2281762"/>
                      <a:pt x="1274583" y="2283393"/>
                      <a:pt x="1274583" y="2285404"/>
                    </a:cubicBezTo>
                    <a:cubicBezTo>
                      <a:pt x="1274583" y="2287416"/>
                      <a:pt x="1272253" y="2289046"/>
                      <a:pt x="1269381" y="2289046"/>
                    </a:cubicBezTo>
                    <a:cubicBezTo>
                      <a:pt x="1266508" y="2289046"/>
                      <a:pt x="1264178" y="2287416"/>
                      <a:pt x="1264178" y="2285404"/>
                    </a:cubicBezTo>
                    <a:cubicBezTo>
                      <a:pt x="1264178" y="2283393"/>
                      <a:pt x="1266508" y="2281762"/>
                      <a:pt x="1269381" y="2281762"/>
                    </a:cubicBezTo>
                    <a:close/>
                    <a:moveTo>
                      <a:pt x="1135160" y="2279682"/>
                    </a:moveTo>
                    <a:cubicBezTo>
                      <a:pt x="1138608" y="2279682"/>
                      <a:pt x="1141403" y="2282477"/>
                      <a:pt x="1141403" y="2285925"/>
                    </a:cubicBezTo>
                    <a:cubicBezTo>
                      <a:pt x="1141403" y="2289373"/>
                      <a:pt x="1138608" y="2292168"/>
                      <a:pt x="1135160" y="2292168"/>
                    </a:cubicBezTo>
                    <a:cubicBezTo>
                      <a:pt x="1131712" y="2292168"/>
                      <a:pt x="1128917" y="2289373"/>
                      <a:pt x="1128917" y="2285925"/>
                    </a:cubicBezTo>
                    <a:cubicBezTo>
                      <a:pt x="1128917" y="2282477"/>
                      <a:pt x="1131712" y="2279682"/>
                      <a:pt x="1135160" y="2279682"/>
                    </a:cubicBezTo>
                    <a:close/>
                    <a:moveTo>
                      <a:pt x="1067529" y="2274480"/>
                    </a:moveTo>
                    <a:cubicBezTo>
                      <a:pt x="1070977" y="2274480"/>
                      <a:pt x="1073772" y="2276809"/>
                      <a:pt x="1073772" y="2279683"/>
                    </a:cubicBezTo>
                    <a:cubicBezTo>
                      <a:pt x="1073772" y="2282557"/>
                      <a:pt x="1070977" y="2284886"/>
                      <a:pt x="1067529" y="2284886"/>
                    </a:cubicBezTo>
                    <a:cubicBezTo>
                      <a:pt x="1064081" y="2284886"/>
                      <a:pt x="1061286" y="2282557"/>
                      <a:pt x="1061286" y="2279683"/>
                    </a:cubicBezTo>
                    <a:cubicBezTo>
                      <a:pt x="1061286" y="2276809"/>
                      <a:pt x="1064081" y="2274480"/>
                      <a:pt x="1067529" y="2274480"/>
                    </a:cubicBezTo>
                    <a:close/>
                    <a:moveTo>
                      <a:pt x="1336491" y="2274479"/>
                    </a:moveTo>
                    <a:cubicBezTo>
                      <a:pt x="1337927" y="2274479"/>
                      <a:pt x="1339092" y="2276110"/>
                      <a:pt x="1339092" y="2278121"/>
                    </a:cubicBezTo>
                    <a:cubicBezTo>
                      <a:pt x="1339092" y="2280133"/>
                      <a:pt x="1337927" y="2281763"/>
                      <a:pt x="1336491" y="2281763"/>
                    </a:cubicBezTo>
                    <a:cubicBezTo>
                      <a:pt x="1335055" y="2281763"/>
                      <a:pt x="1333890" y="2280133"/>
                      <a:pt x="1333890" y="2278121"/>
                    </a:cubicBezTo>
                    <a:cubicBezTo>
                      <a:pt x="1333890" y="2276110"/>
                      <a:pt x="1335055" y="2274479"/>
                      <a:pt x="1336491" y="2274479"/>
                    </a:cubicBezTo>
                    <a:close/>
                    <a:moveTo>
                      <a:pt x="1403081" y="2265115"/>
                    </a:moveTo>
                    <a:cubicBezTo>
                      <a:pt x="1404517" y="2265115"/>
                      <a:pt x="1405682" y="2266047"/>
                      <a:pt x="1405682" y="2267196"/>
                    </a:cubicBezTo>
                    <a:cubicBezTo>
                      <a:pt x="1405682" y="2268345"/>
                      <a:pt x="1404517" y="2269277"/>
                      <a:pt x="1403081" y="2269277"/>
                    </a:cubicBezTo>
                    <a:cubicBezTo>
                      <a:pt x="1401645" y="2269277"/>
                      <a:pt x="1400480" y="2268345"/>
                      <a:pt x="1400480" y="2267196"/>
                    </a:cubicBezTo>
                    <a:cubicBezTo>
                      <a:pt x="1400480" y="2266047"/>
                      <a:pt x="1401645" y="2265115"/>
                      <a:pt x="1403081" y="2265115"/>
                    </a:cubicBezTo>
                    <a:close/>
                    <a:moveTo>
                      <a:pt x="1002499" y="2261994"/>
                    </a:moveTo>
                    <a:cubicBezTo>
                      <a:pt x="1005084" y="2261994"/>
                      <a:pt x="1007181" y="2264789"/>
                      <a:pt x="1007181" y="2268237"/>
                    </a:cubicBezTo>
                    <a:cubicBezTo>
                      <a:pt x="1007181" y="2271684"/>
                      <a:pt x="1005084" y="2274480"/>
                      <a:pt x="1002499" y="2274480"/>
                    </a:cubicBezTo>
                    <a:cubicBezTo>
                      <a:pt x="999914" y="2274480"/>
                      <a:pt x="997817" y="2271684"/>
                      <a:pt x="997817" y="2268237"/>
                    </a:cubicBezTo>
                    <a:cubicBezTo>
                      <a:pt x="997817" y="2264789"/>
                      <a:pt x="999914" y="2261994"/>
                      <a:pt x="1002499" y="2261994"/>
                    </a:cubicBezTo>
                    <a:close/>
                    <a:moveTo>
                      <a:pt x="1955575" y="2261993"/>
                    </a:moveTo>
                    <a:cubicBezTo>
                      <a:pt x="1955863" y="2261993"/>
                      <a:pt x="1956096" y="2262226"/>
                      <a:pt x="1956096" y="2262514"/>
                    </a:cubicBezTo>
                    <a:cubicBezTo>
                      <a:pt x="1956096" y="2262802"/>
                      <a:pt x="1955863" y="2263035"/>
                      <a:pt x="1955575" y="2263035"/>
                    </a:cubicBezTo>
                    <a:cubicBezTo>
                      <a:pt x="1955287" y="2263035"/>
                      <a:pt x="1955054" y="2262802"/>
                      <a:pt x="1955054" y="2262514"/>
                    </a:cubicBezTo>
                    <a:cubicBezTo>
                      <a:pt x="1955054" y="2262226"/>
                      <a:pt x="1955287" y="2261993"/>
                      <a:pt x="1955575" y="2261993"/>
                    </a:cubicBezTo>
                    <a:close/>
                    <a:moveTo>
                      <a:pt x="1659039" y="2261993"/>
                    </a:moveTo>
                    <a:cubicBezTo>
                      <a:pt x="1659901" y="2261993"/>
                      <a:pt x="1660600" y="2262692"/>
                      <a:pt x="1660600" y="2263554"/>
                    </a:cubicBezTo>
                    <a:cubicBezTo>
                      <a:pt x="1660600" y="2264416"/>
                      <a:pt x="1659901" y="2265115"/>
                      <a:pt x="1659039" y="2265115"/>
                    </a:cubicBezTo>
                    <a:cubicBezTo>
                      <a:pt x="1658177" y="2265115"/>
                      <a:pt x="1657478" y="2264416"/>
                      <a:pt x="1657478" y="2263554"/>
                    </a:cubicBezTo>
                    <a:cubicBezTo>
                      <a:pt x="1657478" y="2262692"/>
                      <a:pt x="1658177" y="2261993"/>
                      <a:pt x="1659039" y="2261993"/>
                    </a:cubicBezTo>
                    <a:close/>
                    <a:moveTo>
                      <a:pt x="1467591" y="2249508"/>
                    </a:moveTo>
                    <a:cubicBezTo>
                      <a:pt x="1469027" y="2249508"/>
                      <a:pt x="1470192" y="2250673"/>
                      <a:pt x="1470192" y="2252109"/>
                    </a:cubicBezTo>
                    <a:cubicBezTo>
                      <a:pt x="1470192" y="2253545"/>
                      <a:pt x="1469027" y="2254710"/>
                      <a:pt x="1467591" y="2254710"/>
                    </a:cubicBezTo>
                    <a:cubicBezTo>
                      <a:pt x="1466155" y="2254710"/>
                      <a:pt x="1464990" y="2253545"/>
                      <a:pt x="1464990" y="2252109"/>
                    </a:cubicBezTo>
                    <a:cubicBezTo>
                      <a:pt x="1464990" y="2250673"/>
                      <a:pt x="1466155" y="2249508"/>
                      <a:pt x="1467591" y="2249508"/>
                    </a:cubicBezTo>
                    <a:close/>
                    <a:moveTo>
                      <a:pt x="935389" y="2249508"/>
                    </a:moveTo>
                    <a:cubicBezTo>
                      <a:pt x="938263" y="2249508"/>
                      <a:pt x="940592" y="2251837"/>
                      <a:pt x="940592" y="2254711"/>
                    </a:cubicBezTo>
                    <a:cubicBezTo>
                      <a:pt x="940592" y="2257585"/>
                      <a:pt x="938263" y="2259914"/>
                      <a:pt x="935389" y="2259914"/>
                    </a:cubicBezTo>
                    <a:cubicBezTo>
                      <a:pt x="932515" y="2259914"/>
                      <a:pt x="930186" y="2257585"/>
                      <a:pt x="930186" y="2254711"/>
                    </a:cubicBezTo>
                    <a:cubicBezTo>
                      <a:pt x="930186" y="2251837"/>
                      <a:pt x="932515" y="2249508"/>
                      <a:pt x="935389" y="2249508"/>
                    </a:cubicBezTo>
                    <a:close/>
                    <a:moveTo>
                      <a:pt x="1719906" y="2232860"/>
                    </a:moveTo>
                    <a:cubicBezTo>
                      <a:pt x="1721055" y="2232860"/>
                      <a:pt x="1721987" y="2233326"/>
                      <a:pt x="1721987" y="2233901"/>
                    </a:cubicBezTo>
                    <a:cubicBezTo>
                      <a:pt x="1721987" y="2234476"/>
                      <a:pt x="1721055" y="2234942"/>
                      <a:pt x="1719906" y="2234942"/>
                    </a:cubicBezTo>
                    <a:cubicBezTo>
                      <a:pt x="1718757" y="2234942"/>
                      <a:pt x="1717825" y="2234476"/>
                      <a:pt x="1717825" y="2233901"/>
                    </a:cubicBezTo>
                    <a:cubicBezTo>
                      <a:pt x="1717825" y="2233326"/>
                      <a:pt x="1718757" y="2232860"/>
                      <a:pt x="1719906" y="2232860"/>
                    </a:cubicBezTo>
                    <a:close/>
                    <a:moveTo>
                      <a:pt x="872960" y="2229739"/>
                    </a:moveTo>
                    <a:cubicBezTo>
                      <a:pt x="876408" y="2229739"/>
                      <a:pt x="879203" y="2232534"/>
                      <a:pt x="879203" y="2235982"/>
                    </a:cubicBezTo>
                    <a:cubicBezTo>
                      <a:pt x="879203" y="2239430"/>
                      <a:pt x="876408" y="2242225"/>
                      <a:pt x="872960" y="2242225"/>
                    </a:cubicBezTo>
                    <a:cubicBezTo>
                      <a:pt x="869512" y="2242225"/>
                      <a:pt x="866717" y="2239430"/>
                      <a:pt x="866717" y="2235982"/>
                    </a:cubicBezTo>
                    <a:cubicBezTo>
                      <a:pt x="866717" y="2232534"/>
                      <a:pt x="869512" y="2229739"/>
                      <a:pt x="872960" y="2229739"/>
                    </a:cubicBezTo>
                    <a:close/>
                    <a:moveTo>
                      <a:pt x="1531581" y="2227658"/>
                    </a:moveTo>
                    <a:cubicBezTo>
                      <a:pt x="1534453" y="2227658"/>
                      <a:pt x="1536783" y="2229754"/>
                      <a:pt x="1536783" y="2232340"/>
                    </a:cubicBezTo>
                    <a:cubicBezTo>
                      <a:pt x="1536783" y="2234925"/>
                      <a:pt x="1534453" y="2237022"/>
                      <a:pt x="1531581" y="2237022"/>
                    </a:cubicBezTo>
                    <a:cubicBezTo>
                      <a:pt x="1528708" y="2237022"/>
                      <a:pt x="1526378" y="2234925"/>
                      <a:pt x="1526378" y="2232340"/>
                    </a:cubicBezTo>
                    <a:cubicBezTo>
                      <a:pt x="1526378" y="2229754"/>
                      <a:pt x="1528708" y="2227658"/>
                      <a:pt x="1531581" y="2227658"/>
                    </a:cubicBezTo>
                    <a:close/>
                    <a:moveTo>
                      <a:pt x="2008119" y="2220374"/>
                    </a:moveTo>
                    <a:cubicBezTo>
                      <a:pt x="2008694" y="2220374"/>
                      <a:pt x="2009160" y="2220840"/>
                      <a:pt x="2009160" y="2221415"/>
                    </a:cubicBezTo>
                    <a:cubicBezTo>
                      <a:pt x="2009160" y="2221990"/>
                      <a:pt x="2008694" y="2222456"/>
                      <a:pt x="2008119" y="2222456"/>
                    </a:cubicBezTo>
                    <a:cubicBezTo>
                      <a:pt x="2007544" y="2222456"/>
                      <a:pt x="2007078" y="2221990"/>
                      <a:pt x="2007078" y="2221415"/>
                    </a:cubicBezTo>
                    <a:cubicBezTo>
                      <a:pt x="2007078" y="2220840"/>
                      <a:pt x="2007544" y="2220374"/>
                      <a:pt x="2008119" y="2220374"/>
                    </a:cubicBezTo>
                    <a:close/>
                    <a:moveTo>
                      <a:pt x="1201750" y="2205809"/>
                    </a:moveTo>
                    <a:cubicBezTo>
                      <a:pt x="1205198" y="2205809"/>
                      <a:pt x="1207993" y="2209070"/>
                      <a:pt x="1207993" y="2213093"/>
                    </a:cubicBezTo>
                    <a:cubicBezTo>
                      <a:pt x="1207993" y="2217116"/>
                      <a:pt x="1205198" y="2220377"/>
                      <a:pt x="1201750" y="2220377"/>
                    </a:cubicBezTo>
                    <a:cubicBezTo>
                      <a:pt x="1198302" y="2220377"/>
                      <a:pt x="1195507" y="2217116"/>
                      <a:pt x="1195507" y="2213093"/>
                    </a:cubicBezTo>
                    <a:cubicBezTo>
                      <a:pt x="1195507" y="2209070"/>
                      <a:pt x="1198302" y="2205809"/>
                      <a:pt x="1201750" y="2205809"/>
                    </a:cubicBezTo>
                    <a:close/>
                    <a:moveTo>
                      <a:pt x="808450" y="2205809"/>
                    </a:moveTo>
                    <a:cubicBezTo>
                      <a:pt x="811898" y="2205809"/>
                      <a:pt x="814693" y="2208371"/>
                      <a:pt x="814693" y="2211532"/>
                    </a:cubicBezTo>
                    <a:cubicBezTo>
                      <a:pt x="814693" y="2214693"/>
                      <a:pt x="811898" y="2217255"/>
                      <a:pt x="808450" y="2217255"/>
                    </a:cubicBezTo>
                    <a:cubicBezTo>
                      <a:pt x="805002" y="2217255"/>
                      <a:pt x="802207" y="2214693"/>
                      <a:pt x="802207" y="2211532"/>
                    </a:cubicBezTo>
                    <a:cubicBezTo>
                      <a:pt x="802207" y="2208371"/>
                      <a:pt x="805002" y="2205809"/>
                      <a:pt x="808450" y="2205809"/>
                    </a:cubicBezTo>
                    <a:close/>
                    <a:moveTo>
                      <a:pt x="1594529" y="2205808"/>
                    </a:moveTo>
                    <a:cubicBezTo>
                      <a:pt x="1596541" y="2205808"/>
                      <a:pt x="1598171" y="2207439"/>
                      <a:pt x="1598171" y="2209450"/>
                    </a:cubicBezTo>
                    <a:cubicBezTo>
                      <a:pt x="1598171" y="2211462"/>
                      <a:pt x="1596541" y="2213092"/>
                      <a:pt x="1594529" y="2213092"/>
                    </a:cubicBezTo>
                    <a:cubicBezTo>
                      <a:pt x="1592518" y="2213092"/>
                      <a:pt x="1590887" y="2211462"/>
                      <a:pt x="1590887" y="2209450"/>
                    </a:cubicBezTo>
                    <a:cubicBezTo>
                      <a:pt x="1590887" y="2207439"/>
                      <a:pt x="1592518" y="2205808"/>
                      <a:pt x="1594529" y="2205808"/>
                    </a:cubicBezTo>
                    <a:close/>
                    <a:moveTo>
                      <a:pt x="1268341" y="2202687"/>
                    </a:moveTo>
                    <a:cubicBezTo>
                      <a:pt x="1271789" y="2202687"/>
                      <a:pt x="1274584" y="2205948"/>
                      <a:pt x="1274584" y="2209971"/>
                    </a:cubicBezTo>
                    <a:cubicBezTo>
                      <a:pt x="1274584" y="2213994"/>
                      <a:pt x="1271789" y="2217255"/>
                      <a:pt x="1268341" y="2217255"/>
                    </a:cubicBezTo>
                    <a:cubicBezTo>
                      <a:pt x="1264893" y="2217255"/>
                      <a:pt x="1262098" y="2213994"/>
                      <a:pt x="1262098" y="2209971"/>
                    </a:cubicBezTo>
                    <a:cubicBezTo>
                      <a:pt x="1262098" y="2205948"/>
                      <a:pt x="1264893" y="2202687"/>
                      <a:pt x="1268341" y="2202687"/>
                    </a:cubicBezTo>
                    <a:close/>
                    <a:moveTo>
                      <a:pt x="1134639" y="2202687"/>
                    </a:moveTo>
                    <a:cubicBezTo>
                      <a:pt x="1139523" y="2202687"/>
                      <a:pt x="1143483" y="2205948"/>
                      <a:pt x="1143483" y="2209971"/>
                    </a:cubicBezTo>
                    <a:cubicBezTo>
                      <a:pt x="1143483" y="2213994"/>
                      <a:pt x="1139523" y="2217255"/>
                      <a:pt x="1134639" y="2217255"/>
                    </a:cubicBezTo>
                    <a:cubicBezTo>
                      <a:pt x="1129755" y="2217255"/>
                      <a:pt x="1125795" y="2213994"/>
                      <a:pt x="1125795" y="2209971"/>
                    </a:cubicBezTo>
                    <a:cubicBezTo>
                      <a:pt x="1125795" y="2205948"/>
                      <a:pt x="1129755" y="2202687"/>
                      <a:pt x="1134639" y="2202687"/>
                    </a:cubicBezTo>
                    <a:close/>
                    <a:moveTo>
                      <a:pt x="1778173" y="2200605"/>
                    </a:moveTo>
                    <a:cubicBezTo>
                      <a:pt x="1778748" y="2200605"/>
                      <a:pt x="1779214" y="2201071"/>
                      <a:pt x="1779214" y="2201646"/>
                    </a:cubicBezTo>
                    <a:cubicBezTo>
                      <a:pt x="1779214" y="2202221"/>
                      <a:pt x="1778748" y="2202687"/>
                      <a:pt x="1778173" y="2202687"/>
                    </a:cubicBezTo>
                    <a:cubicBezTo>
                      <a:pt x="1777598" y="2202687"/>
                      <a:pt x="1777132" y="2202221"/>
                      <a:pt x="1777132" y="2201646"/>
                    </a:cubicBezTo>
                    <a:cubicBezTo>
                      <a:pt x="1777132" y="2201071"/>
                      <a:pt x="1777598" y="2200605"/>
                      <a:pt x="1778173" y="2200605"/>
                    </a:cubicBezTo>
                    <a:close/>
                    <a:moveTo>
                      <a:pt x="1334931" y="2197485"/>
                    </a:moveTo>
                    <a:cubicBezTo>
                      <a:pt x="1338379" y="2197485"/>
                      <a:pt x="1341174" y="2199814"/>
                      <a:pt x="1341174" y="2202688"/>
                    </a:cubicBezTo>
                    <a:cubicBezTo>
                      <a:pt x="1341174" y="2205562"/>
                      <a:pt x="1338379" y="2207891"/>
                      <a:pt x="1334931" y="2207891"/>
                    </a:cubicBezTo>
                    <a:cubicBezTo>
                      <a:pt x="1331483" y="2207891"/>
                      <a:pt x="1328688" y="2205562"/>
                      <a:pt x="1328688" y="2202688"/>
                    </a:cubicBezTo>
                    <a:cubicBezTo>
                      <a:pt x="1328688" y="2199814"/>
                      <a:pt x="1331483" y="2197485"/>
                      <a:pt x="1334931" y="2197485"/>
                    </a:cubicBezTo>
                    <a:close/>
                    <a:moveTo>
                      <a:pt x="1068049" y="2195404"/>
                    </a:moveTo>
                    <a:cubicBezTo>
                      <a:pt x="1072933" y="2195404"/>
                      <a:pt x="1076893" y="2198665"/>
                      <a:pt x="1076893" y="2202688"/>
                    </a:cubicBezTo>
                    <a:cubicBezTo>
                      <a:pt x="1076893" y="2206711"/>
                      <a:pt x="1072933" y="2209972"/>
                      <a:pt x="1068049" y="2209972"/>
                    </a:cubicBezTo>
                    <a:cubicBezTo>
                      <a:pt x="1063165" y="2209972"/>
                      <a:pt x="1059205" y="2206711"/>
                      <a:pt x="1059205" y="2202688"/>
                    </a:cubicBezTo>
                    <a:cubicBezTo>
                      <a:pt x="1059205" y="2198665"/>
                      <a:pt x="1063165" y="2195404"/>
                      <a:pt x="1068049" y="2195404"/>
                    </a:cubicBezTo>
                    <a:close/>
                    <a:moveTo>
                      <a:pt x="1401522" y="2184999"/>
                    </a:moveTo>
                    <a:cubicBezTo>
                      <a:pt x="1404970" y="2184999"/>
                      <a:pt x="1407765" y="2187794"/>
                      <a:pt x="1407765" y="2191242"/>
                    </a:cubicBezTo>
                    <a:cubicBezTo>
                      <a:pt x="1407765" y="2194690"/>
                      <a:pt x="1404970" y="2197485"/>
                      <a:pt x="1401522" y="2197485"/>
                    </a:cubicBezTo>
                    <a:cubicBezTo>
                      <a:pt x="1398074" y="2197485"/>
                      <a:pt x="1395279" y="2194690"/>
                      <a:pt x="1395279" y="2191242"/>
                    </a:cubicBezTo>
                    <a:cubicBezTo>
                      <a:pt x="1395279" y="2187794"/>
                      <a:pt x="1398074" y="2184999"/>
                      <a:pt x="1401522" y="2184999"/>
                    </a:cubicBezTo>
                    <a:close/>
                    <a:moveTo>
                      <a:pt x="1002499" y="2184999"/>
                    </a:moveTo>
                    <a:cubicBezTo>
                      <a:pt x="1006809" y="2184999"/>
                      <a:pt x="1010303" y="2188493"/>
                      <a:pt x="1010303" y="2192803"/>
                    </a:cubicBezTo>
                    <a:cubicBezTo>
                      <a:pt x="1010303" y="2197113"/>
                      <a:pt x="1006809" y="2200607"/>
                      <a:pt x="1002499" y="2200607"/>
                    </a:cubicBezTo>
                    <a:cubicBezTo>
                      <a:pt x="998189" y="2200607"/>
                      <a:pt x="994695" y="2197113"/>
                      <a:pt x="994695" y="2192803"/>
                    </a:cubicBezTo>
                    <a:cubicBezTo>
                      <a:pt x="994695" y="2188493"/>
                      <a:pt x="998189" y="2184999"/>
                      <a:pt x="1002499" y="2184999"/>
                    </a:cubicBezTo>
                    <a:close/>
                    <a:moveTo>
                      <a:pt x="747582" y="2180836"/>
                    </a:moveTo>
                    <a:cubicBezTo>
                      <a:pt x="750167" y="2180836"/>
                      <a:pt x="752264" y="2182932"/>
                      <a:pt x="752264" y="2185518"/>
                    </a:cubicBezTo>
                    <a:cubicBezTo>
                      <a:pt x="752264" y="2188103"/>
                      <a:pt x="750167" y="2190200"/>
                      <a:pt x="747582" y="2190200"/>
                    </a:cubicBezTo>
                    <a:cubicBezTo>
                      <a:pt x="744997" y="2190200"/>
                      <a:pt x="742900" y="2188103"/>
                      <a:pt x="742900" y="2185518"/>
                    </a:cubicBezTo>
                    <a:cubicBezTo>
                      <a:pt x="742900" y="2182932"/>
                      <a:pt x="744997" y="2180836"/>
                      <a:pt x="747582" y="2180836"/>
                    </a:cubicBezTo>
                    <a:close/>
                    <a:moveTo>
                      <a:pt x="1656958" y="2177715"/>
                    </a:moveTo>
                    <a:cubicBezTo>
                      <a:pt x="1658970" y="2177715"/>
                      <a:pt x="1660600" y="2179346"/>
                      <a:pt x="1660600" y="2181357"/>
                    </a:cubicBezTo>
                    <a:cubicBezTo>
                      <a:pt x="1660600" y="2183369"/>
                      <a:pt x="1658970" y="2184999"/>
                      <a:pt x="1656958" y="2184999"/>
                    </a:cubicBezTo>
                    <a:cubicBezTo>
                      <a:pt x="1654947" y="2184999"/>
                      <a:pt x="1653316" y="2183369"/>
                      <a:pt x="1653316" y="2181357"/>
                    </a:cubicBezTo>
                    <a:cubicBezTo>
                      <a:pt x="1653316" y="2179346"/>
                      <a:pt x="1654947" y="2177715"/>
                      <a:pt x="1656958" y="2177715"/>
                    </a:cubicBezTo>
                    <a:close/>
                    <a:moveTo>
                      <a:pt x="935389" y="2170432"/>
                    </a:moveTo>
                    <a:cubicBezTo>
                      <a:pt x="939412" y="2170432"/>
                      <a:pt x="942673" y="2173227"/>
                      <a:pt x="942673" y="2176675"/>
                    </a:cubicBezTo>
                    <a:cubicBezTo>
                      <a:pt x="942673" y="2180123"/>
                      <a:pt x="939412" y="2182918"/>
                      <a:pt x="935389" y="2182918"/>
                    </a:cubicBezTo>
                    <a:cubicBezTo>
                      <a:pt x="931366" y="2182918"/>
                      <a:pt x="928105" y="2180123"/>
                      <a:pt x="928105" y="2176675"/>
                    </a:cubicBezTo>
                    <a:cubicBezTo>
                      <a:pt x="928105" y="2173227"/>
                      <a:pt x="931366" y="2170432"/>
                      <a:pt x="935389" y="2170432"/>
                    </a:cubicBezTo>
                    <a:close/>
                    <a:moveTo>
                      <a:pt x="1466031" y="2168351"/>
                    </a:moveTo>
                    <a:cubicBezTo>
                      <a:pt x="1469479" y="2168351"/>
                      <a:pt x="1472274" y="2171146"/>
                      <a:pt x="1472274" y="2174594"/>
                    </a:cubicBezTo>
                    <a:cubicBezTo>
                      <a:pt x="1472274" y="2178042"/>
                      <a:pt x="1469479" y="2180837"/>
                      <a:pt x="1466031" y="2180837"/>
                    </a:cubicBezTo>
                    <a:cubicBezTo>
                      <a:pt x="1462583" y="2180837"/>
                      <a:pt x="1459788" y="2178042"/>
                      <a:pt x="1459788" y="2174594"/>
                    </a:cubicBezTo>
                    <a:cubicBezTo>
                      <a:pt x="1459788" y="2171146"/>
                      <a:pt x="1462583" y="2168351"/>
                      <a:pt x="1466031" y="2168351"/>
                    </a:cubicBezTo>
                    <a:close/>
                    <a:moveTo>
                      <a:pt x="1834879" y="2163148"/>
                    </a:moveTo>
                    <a:cubicBezTo>
                      <a:pt x="1835741" y="2163148"/>
                      <a:pt x="1836440" y="2163614"/>
                      <a:pt x="1836440" y="2164189"/>
                    </a:cubicBezTo>
                    <a:cubicBezTo>
                      <a:pt x="1836440" y="2164764"/>
                      <a:pt x="1835741" y="2165230"/>
                      <a:pt x="1834879" y="2165230"/>
                    </a:cubicBezTo>
                    <a:cubicBezTo>
                      <a:pt x="1834017" y="2165230"/>
                      <a:pt x="1833318" y="2164764"/>
                      <a:pt x="1833318" y="2164189"/>
                    </a:cubicBezTo>
                    <a:cubicBezTo>
                      <a:pt x="1833318" y="2163614"/>
                      <a:pt x="1834017" y="2163148"/>
                      <a:pt x="1834879" y="2163148"/>
                    </a:cubicBezTo>
                    <a:close/>
                    <a:moveTo>
                      <a:pt x="687235" y="2150663"/>
                    </a:moveTo>
                    <a:cubicBezTo>
                      <a:pt x="689247" y="2150663"/>
                      <a:pt x="690877" y="2152294"/>
                      <a:pt x="690877" y="2154305"/>
                    </a:cubicBezTo>
                    <a:cubicBezTo>
                      <a:pt x="690877" y="2156317"/>
                      <a:pt x="689247" y="2157947"/>
                      <a:pt x="687235" y="2157947"/>
                    </a:cubicBezTo>
                    <a:cubicBezTo>
                      <a:pt x="685224" y="2157947"/>
                      <a:pt x="683593" y="2156317"/>
                      <a:pt x="683593" y="2154305"/>
                    </a:cubicBezTo>
                    <a:cubicBezTo>
                      <a:pt x="683593" y="2152294"/>
                      <a:pt x="685224" y="2150663"/>
                      <a:pt x="687235" y="2150663"/>
                    </a:cubicBezTo>
                    <a:close/>
                    <a:moveTo>
                      <a:pt x="872960" y="2148582"/>
                    </a:moveTo>
                    <a:cubicBezTo>
                      <a:pt x="876408" y="2148582"/>
                      <a:pt x="879203" y="2151843"/>
                      <a:pt x="879203" y="2155866"/>
                    </a:cubicBezTo>
                    <a:cubicBezTo>
                      <a:pt x="879203" y="2159889"/>
                      <a:pt x="876408" y="2163150"/>
                      <a:pt x="872960" y="2163150"/>
                    </a:cubicBezTo>
                    <a:cubicBezTo>
                      <a:pt x="869512" y="2163150"/>
                      <a:pt x="866717" y="2159889"/>
                      <a:pt x="866717" y="2155866"/>
                    </a:cubicBezTo>
                    <a:cubicBezTo>
                      <a:pt x="866717" y="2151843"/>
                      <a:pt x="869512" y="2148582"/>
                      <a:pt x="872960" y="2148582"/>
                    </a:cubicBezTo>
                    <a:close/>
                    <a:moveTo>
                      <a:pt x="1530541" y="2145461"/>
                    </a:moveTo>
                    <a:cubicBezTo>
                      <a:pt x="1535138" y="2145461"/>
                      <a:pt x="1538865" y="2149421"/>
                      <a:pt x="1538865" y="2154305"/>
                    </a:cubicBezTo>
                    <a:cubicBezTo>
                      <a:pt x="1538865" y="2159189"/>
                      <a:pt x="1535138" y="2163149"/>
                      <a:pt x="1530541" y="2163149"/>
                    </a:cubicBezTo>
                    <a:cubicBezTo>
                      <a:pt x="1525944" y="2163149"/>
                      <a:pt x="1522217" y="2159189"/>
                      <a:pt x="1522217" y="2154305"/>
                    </a:cubicBezTo>
                    <a:cubicBezTo>
                      <a:pt x="1522217" y="2149421"/>
                      <a:pt x="1525944" y="2145461"/>
                      <a:pt x="1530541" y="2145461"/>
                    </a:cubicBezTo>
                    <a:close/>
                    <a:moveTo>
                      <a:pt x="1716265" y="2145460"/>
                    </a:moveTo>
                    <a:cubicBezTo>
                      <a:pt x="1718277" y="2145460"/>
                      <a:pt x="1719907" y="2147790"/>
                      <a:pt x="1719907" y="2150662"/>
                    </a:cubicBezTo>
                    <a:cubicBezTo>
                      <a:pt x="1719907" y="2153535"/>
                      <a:pt x="1718277" y="2155865"/>
                      <a:pt x="1716265" y="2155865"/>
                    </a:cubicBezTo>
                    <a:cubicBezTo>
                      <a:pt x="1714254" y="2155865"/>
                      <a:pt x="1712623" y="2153535"/>
                      <a:pt x="1712623" y="2150662"/>
                    </a:cubicBezTo>
                    <a:cubicBezTo>
                      <a:pt x="1712623" y="2147790"/>
                      <a:pt x="1714254" y="2145460"/>
                      <a:pt x="1716265" y="2145460"/>
                    </a:cubicBezTo>
                    <a:close/>
                    <a:moveTo>
                      <a:pt x="1201230" y="2128813"/>
                    </a:moveTo>
                    <a:cubicBezTo>
                      <a:pt x="1206114" y="2128813"/>
                      <a:pt x="1210074" y="2132540"/>
                      <a:pt x="1210074" y="2137137"/>
                    </a:cubicBezTo>
                    <a:cubicBezTo>
                      <a:pt x="1210074" y="2141734"/>
                      <a:pt x="1206114" y="2145461"/>
                      <a:pt x="1201230" y="2145461"/>
                    </a:cubicBezTo>
                    <a:cubicBezTo>
                      <a:pt x="1196346" y="2145461"/>
                      <a:pt x="1192386" y="2141734"/>
                      <a:pt x="1192386" y="2137137"/>
                    </a:cubicBezTo>
                    <a:cubicBezTo>
                      <a:pt x="1192386" y="2132540"/>
                      <a:pt x="1196346" y="2128813"/>
                      <a:pt x="1201230" y="2128813"/>
                    </a:cubicBezTo>
                    <a:close/>
                    <a:moveTo>
                      <a:pt x="1268341" y="2125692"/>
                    </a:moveTo>
                    <a:cubicBezTo>
                      <a:pt x="1272938" y="2125692"/>
                      <a:pt x="1276665" y="2129652"/>
                      <a:pt x="1276665" y="2134536"/>
                    </a:cubicBezTo>
                    <a:cubicBezTo>
                      <a:pt x="1276665" y="2139420"/>
                      <a:pt x="1272938" y="2143380"/>
                      <a:pt x="1268341" y="2143380"/>
                    </a:cubicBezTo>
                    <a:cubicBezTo>
                      <a:pt x="1263744" y="2143380"/>
                      <a:pt x="1260017" y="2139420"/>
                      <a:pt x="1260017" y="2134536"/>
                    </a:cubicBezTo>
                    <a:cubicBezTo>
                      <a:pt x="1260017" y="2129652"/>
                      <a:pt x="1263744" y="2125692"/>
                      <a:pt x="1268341" y="2125692"/>
                    </a:cubicBezTo>
                    <a:close/>
                    <a:moveTo>
                      <a:pt x="1134639" y="2125692"/>
                    </a:moveTo>
                    <a:cubicBezTo>
                      <a:pt x="1139523" y="2125692"/>
                      <a:pt x="1143483" y="2130118"/>
                      <a:pt x="1143483" y="2135577"/>
                    </a:cubicBezTo>
                    <a:cubicBezTo>
                      <a:pt x="1143483" y="2141036"/>
                      <a:pt x="1139523" y="2145462"/>
                      <a:pt x="1134639" y="2145462"/>
                    </a:cubicBezTo>
                    <a:cubicBezTo>
                      <a:pt x="1129755" y="2145462"/>
                      <a:pt x="1125795" y="2141036"/>
                      <a:pt x="1125795" y="2135577"/>
                    </a:cubicBezTo>
                    <a:cubicBezTo>
                      <a:pt x="1125795" y="2130118"/>
                      <a:pt x="1129755" y="2125692"/>
                      <a:pt x="1134639" y="2125692"/>
                    </a:cubicBezTo>
                    <a:close/>
                    <a:moveTo>
                      <a:pt x="809491" y="2123611"/>
                    </a:moveTo>
                    <a:cubicBezTo>
                      <a:pt x="813514" y="2123611"/>
                      <a:pt x="816775" y="2126872"/>
                      <a:pt x="816775" y="2130895"/>
                    </a:cubicBezTo>
                    <a:cubicBezTo>
                      <a:pt x="816775" y="2134918"/>
                      <a:pt x="813514" y="2138179"/>
                      <a:pt x="809491" y="2138179"/>
                    </a:cubicBezTo>
                    <a:cubicBezTo>
                      <a:pt x="805468" y="2138179"/>
                      <a:pt x="802207" y="2134918"/>
                      <a:pt x="802207" y="2130895"/>
                    </a:cubicBezTo>
                    <a:cubicBezTo>
                      <a:pt x="802207" y="2126872"/>
                      <a:pt x="805468" y="2123611"/>
                      <a:pt x="809491" y="2123611"/>
                    </a:cubicBezTo>
                    <a:close/>
                    <a:moveTo>
                      <a:pt x="1889504" y="2123610"/>
                    </a:moveTo>
                    <a:cubicBezTo>
                      <a:pt x="1890079" y="2123610"/>
                      <a:pt x="1890545" y="2124076"/>
                      <a:pt x="1890545" y="2124651"/>
                    </a:cubicBezTo>
                    <a:cubicBezTo>
                      <a:pt x="1890545" y="2125226"/>
                      <a:pt x="1890079" y="2125692"/>
                      <a:pt x="1889504" y="2125692"/>
                    </a:cubicBezTo>
                    <a:cubicBezTo>
                      <a:pt x="1888929" y="2125692"/>
                      <a:pt x="1888463" y="2125226"/>
                      <a:pt x="1888463" y="2124651"/>
                    </a:cubicBezTo>
                    <a:cubicBezTo>
                      <a:pt x="1888463" y="2124076"/>
                      <a:pt x="1888929" y="2123610"/>
                      <a:pt x="1889504" y="2123610"/>
                    </a:cubicBezTo>
                    <a:close/>
                    <a:moveTo>
                      <a:pt x="1594010" y="2121530"/>
                    </a:moveTo>
                    <a:cubicBezTo>
                      <a:pt x="1598033" y="2121530"/>
                      <a:pt x="1601294" y="2124791"/>
                      <a:pt x="1601294" y="2128814"/>
                    </a:cubicBezTo>
                    <a:cubicBezTo>
                      <a:pt x="1601294" y="2132837"/>
                      <a:pt x="1598033" y="2136098"/>
                      <a:pt x="1594010" y="2136098"/>
                    </a:cubicBezTo>
                    <a:cubicBezTo>
                      <a:pt x="1589987" y="2136098"/>
                      <a:pt x="1586726" y="2132837"/>
                      <a:pt x="1586726" y="2128814"/>
                    </a:cubicBezTo>
                    <a:cubicBezTo>
                      <a:pt x="1586726" y="2124791"/>
                      <a:pt x="1589987" y="2121530"/>
                      <a:pt x="1594010" y="2121530"/>
                    </a:cubicBezTo>
                    <a:close/>
                    <a:moveTo>
                      <a:pt x="1335451" y="2118409"/>
                    </a:moveTo>
                    <a:cubicBezTo>
                      <a:pt x="1340335" y="2118409"/>
                      <a:pt x="1344295" y="2122369"/>
                      <a:pt x="1344295" y="2127253"/>
                    </a:cubicBezTo>
                    <a:cubicBezTo>
                      <a:pt x="1344295" y="2132137"/>
                      <a:pt x="1340335" y="2136097"/>
                      <a:pt x="1335451" y="2136097"/>
                    </a:cubicBezTo>
                    <a:cubicBezTo>
                      <a:pt x="1330567" y="2136097"/>
                      <a:pt x="1326607" y="2132137"/>
                      <a:pt x="1326607" y="2127253"/>
                    </a:cubicBezTo>
                    <a:cubicBezTo>
                      <a:pt x="1326607" y="2122369"/>
                      <a:pt x="1330567" y="2118409"/>
                      <a:pt x="1335451" y="2118409"/>
                    </a:cubicBezTo>
                    <a:close/>
                    <a:moveTo>
                      <a:pt x="1068049" y="2118409"/>
                    </a:moveTo>
                    <a:cubicBezTo>
                      <a:pt x="1072933" y="2118409"/>
                      <a:pt x="1076893" y="2122835"/>
                      <a:pt x="1076893" y="2128294"/>
                    </a:cubicBezTo>
                    <a:cubicBezTo>
                      <a:pt x="1076893" y="2133753"/>
                      <a:pt x="1072933" y="2138179"/>
                      <a:pt x="1068049" y="2138179"/>
                    </a:cubicBezTo>
                    <a:cubicBezTo>
                      <a:pt x="1063165" y="2138179"/>
                      <a:pt x="1059205" y="2133753"/>
                      <a:pt x="1059205" y="2128294"/>
                    </a:cubicBezTo>
                    <a:cubicBezTo>
                      <a:pt x="1059205" y="2122835"/>
                      <a:pt x="1063165" y="2118409"/>
                      <a:pt x="1068049" y="2118409"/>
                    </a:cubicBezTo>
                    <a:close/>
                    <a:moveTo>
                      <a:pt x="630008" y="2116327"/>
                    </a:moveTo>
                    <a:cubicBezTo>
                      <a:pt x="632020" y="2116327"/>
                      <a:pt x="633650" y="2117958"/>
                      <a:pt x="633650" y="2119969"/>
                    </a:cubicBezTo>
                    <a:cubicBezTo>
                      <a:pt x="633650" y="2121981"/>
                      <a:pt x="632020" y="2123611"/>
                      <a:pt x="630008" y="2123611"/>
                    </a:cubicBezTo>
                    <a:cubicBezTo>
                      <a:pt x="627997" y="2123611"/>
                      <a:pt x="626366" y="2121981"/>
                      <a:pt x="626366" y="2119969"/>
                    </a:cubicBezTo>
                    <a:cubicBezTo>
                      <a:pt x="626366" y="2117958"/>
                      <a:pt x="627997" y="2116327"/>
                      <a:pt x="630008" y="2116327"/>
                    </a:cubicBezTo>
                    <a:close/>
                    <a:moveTo>
                      <a:pt x="1772971" y="2114246"/>
                    </a:moveTo>
                    <a:cubicBezTo>
                      <a:pt x="1775269" y="2114246"/>
                      <a:pt x="1777133" y="2115178"/>
                      <a:pt x="1777133" y="2116327"/>
                    </a:cubicBezTo>
                    <a:cubicBezTo>
                      <a:pt x="1777133" y="2117476"/>
                      <a:pt x="1775269" y="2118408"/>
                      <a:pt x="1772971" y="2118408"/>
                    </a:cubicBezTo>
                    <a:cubicBezTo>
                      <a:pt x="1770673" y="2118408"/>
                      <a:pt x="1768809" y="2117476"/>
                      <a:pt x="1768809" y="2116327"/>
                    </a:cubicBezTo>
                    <a:cubicBezTo>
                      <a:pt x="1768809" y="2115178"/>
                      <a:pt x="1770673" y="2114246"/>
                      <a:pt x="1772971" y="2114246"/>
                    </a:cubicBezTo>
                    <a:close/>
                    <a:moveTo>
                      <a:pt x="1402042" y="2105923"/>
                    </a:moveTo>
                    <a:cubicBezTo>
                      <a:pt x="1406926" y="2105923"/>
                      <a:pt x="1410886" y="2109883"/>
                      <a:pt x="1410886" y="2114767"/>
                    </a:cubicBezTo>
                    <a:cubicBezTo>
                      <a:pt x="1410886" y="2119651"/>
                      <a:pt x="1406926" y="2123611"/>
                      <a:pt x="1402042" y="2123611"/>
                    </a:cubicBezTo>
                    <a:cubicBezTo>
                      <a:pt x="1397158" y="2123611"/>
                      <a:pt x="1393198" y="2119651"/>
                      <a:pt x="1393198" y="2114767"/>
                    </a:cubicBezTo>
                    <a:cubicBezTo>
                      <a:pt x="1393198" y="2109883"/>
                      <a:pt x="1397158" y="2105923"/>
                      <a:pt x="1402042" y="2105923"/>
                    </a:cubicBezTo>
                    <a:close/>
                    <a:moveTo>
                      <a:pt x="1001458" y="2105923"/>
                    </a:moveTo>
                    <a:cubicBezTo>
                      <a:pt x="1006342" y="2105923"/>
                      <a:pt x="1010302" y="2110349"/>
                      <a:pt x="1010302" y="2115808"/>
                    </a:cubicBezTo>
                    <a:cubicBezTo>
                      <a:pt x="1010302" y="2121267"/>
                      <a:pt x="1006342" y="2125693"/>
                      <a:pt x="1001458" y="2125693"/>
                    </a:cubicBezTo>
                    <a:cubicBezTo>
                      <a:pt x="996574" y="2125693"/>
                      <a:pt x="992614" y="2121267"/>
                      <a:pt x="992614" y="2115808"/>
                    </a:cubicBezTo>
                    <a:cubicBezTo>
                      <a:pt x="992614" y="2110349"/>
                      <a:pt x="996574" y="2105923"/>
                      <a:pt x="1001458" y="2105923"/>
                    </a:cubicBezTo>
                    <a:close/>
                    <a:moveTo>
                      <a:pt x="750184" y="2096559"/>
                    </a:moveTo>
                    <a:cubicBezTo>
                      <a:pt x="753058" y="2096559"/>
                      <a:pt x="755387" y="2099354"/>
                      <a:pt x="755387" y="2102802"/>
                    </a:cubicBezTo>
                    <a:cubicBezTo>
                      <a:pt x="755387" y="2106250"/>
                      <a:pt x="753058" y="2109045"/>
                      <a:pt x="750184" y="2109045"/>
                    </a:cubicBezTo>
                    <a:cubicBezTo>
                      <a:pt x="747310" y="2109045"/>
                      <a:pt x="744981" y="2106250"/>
                      <a:pt x="744981" y="2102802"/>
                    </a:cubicBezTo>
                    <a:cubicBezTo>
                      <a:pt x="744981" y="2099354"/>
                      <a:pt x="747310" y="2096559"/>
                      <a:pt x="750184" y="2096559"/>
                    </a:cubicBezTo>
                    <a:close/>
                    <a:moveTo>
                      <a:pt x="1654357" y="2093437"/>
                    </a:moveTo>
                    <a:cubicBezTo>
                      <a:pt x="1657805" y="2093437"/>
                      <a:pt x="1660600" y="2096232"/>
                      <a:pt x="1660600" y="2099680"/>
                    </a:cubicBezTo>
                    <a:cubicBezTo>
                      <a:pt x="1660600" y="2103128"/>
                      <a:pt x="1657805" y="2105923"/>
                      <a:pt x="1654357" y="2105923"/>
                    </a:cubicBezTo>
                    <a:cubicBezTo>
                      <a:pt x="1650909" y="2105923"/>
                      <a:pt x="1648114" y="2103128"/>
                      <a:pt x="1648114" y="2099680"/>
                    </a:cubicBezTo>
                    <a:cubicBezTo>
                      <a:pt x="1648114" y="2096232"/>
                      <a:pt x="1650909" y="2093437"/>
                      <a:pt x="1654357" y="2093437"/>
                    </a:cubicBezTo>
                    <a:close/>
                    <a:moveTo>
                      <a:pt x="936949" y="2091356"/>
                    </a:moveTo>
                    <a:cubicBezTo>
                      <a:pt x="941833" y="2091356"/>
                      <a:pt x="945793" y="2094617"/>
                      <a:pt x="945793" y="2098640"/>
                    </a:cubicBezTo>
                    <a:cubicBezTo>
                      <a:pt x="945793" y="2102663"/>
                      <a:pt x="941833" y="2105924"/>
                      <a:pt x="936949" y="2105924"/>
                    </a:cubicBezTo>
                    <a:cubicBezTo>
                      <a:pt x="932065" y="2105924"/>
                      <a:pt x="928105" y="2102663"/>
                      <a:pt x="928105" y="2098640"/>
                    </a:cubicBezTo>
                    <a:cubicBezTo>
                      <a:pt x="928105" y="2094617"/>
                      <a:pt x="932065" y="2091356"/>
                      <a:pt x="936949" y="2091356"/>
                    </a:cubicBezTo>
                    <a:close/>
                    <a:moveTo>
                      <a:pt x="1466551" y="2089275"/>
                    </a:moveTo>
                    <a:cubicBezTo>
                      <a:pt x="1471435" y="2089275"/>
                      <a:pt x="1475395" y="2093002"/>
                      <a:pt x="1475395" y="2097599"/>
                    </a:cubicBezTo>
                    <a:cubicBezTo>
                      <a:pt x="1475395" y="2102196"/>
                      <a:pt x="1471435" y="2105923"/>
                      <a:pt x="1466551" y="2105923"/>
                    </a:cubicBezTo>
                    <a:cubicBezTo>
                      <a:pt x="1461667" y="2105923"/>
                      <a:pt x="1457707" y="2102196"/>
                      <a:pt x="1457707" y="2097599"/>
                    </a:cubicBezTo>
                    <a:cubicBezTo>
                      <a:pt x="1457707" y="2093002"/>
                      <a:pt x="1461667" y="2089275"/>
                      <a:pt x="1466551" y="2089275"/>
                    </a:cubicBezTo>
                    <a:close/>
                    <a:moveTo>
                      <a:pt x="463012" y="2086153"/>
                    </a:moveTo>
                    <a:cubicBezTo>
                      <a:pt x="464161" y="2086153"/>
                      <a:pt x="465093" y="2086852"/>
                      <a:pt x="465093" y="2087714"/>
                    </a:cubicBezTo>
                    <a:cubicBezTo>
                      <a:pt x="465093" y="2088576"/>
                      <a:pt x="464161" y="2089275"/>
                      <a:pt x="463012" y="2089275"/>
                    </a:cubicBezTo>
                    <a:cubicBezTo>
                      <a:pt x="461863" y="2089275"/>
                      <a:pt x="460931" y="2088576"/>
                      <a:pt x="460931" y="2087714"/>
                    </a:cubicBezTo>
                    <a:cubicBezTo>
                      <a:pt x="460931" y="2086852"/>
                      <a:pt x="461863" y="2086153"/>
                      <a:pt x="463012" y="2086153"/>
                    </a:cubicBezTo>
                    <a:close/>
                    <a:moveTo>
                      <a:pt x="2047657" y="2081991"/>
                    </a:moveTo>
                    <a:cubicBezTo>
                      <a:pt x="2048232" y="2081991"/>
                      <a:pt x="2048698" y="2082457"/>
                      <a:pt x="2048698" y="2083032"/>
                    </a:cubicBezTo>
                    <a:cubicBezTo>
                      <a:pt x="2048698" y="2083607"/>
                      <a:pt x="2048232" y="2084073"/>
                      <a:pt x="2047657" y="2084073"/>
                    </a:cubicBezTo>
                    <a:cubicBezTo>
                      <a:pt x="2047082" y="2084073"/>
                      <a:pt x="2046616" y="2083607"/>
                      <a:pt x="2046616" y="2083032"/>
                    </a:cubicBezTo>
                    <a:cubicBezTo>
                      <a:pt x="2046616" y="2082457"/>
                      <a:pt x="2047082" y="2081991"/>
                      <a:pt x="2047657" y="2081991"/>
                    </a:cubicBezTo>
                    <a:close/>
                    <a:moveTo>
                      <a:pt x="1939967" y="2081991"/>
                    </a:moveTo>
                    <a:cubicBezTo>
                      <a:pt x="1941403" y="2081991"/>
                      <a:pt x="1942568" y="2082457"/>
                      <a:pt x="1942568" y="2083032"/>
                    </a:cubicBezTo>
                    <a:cubicBezTo>
                      <a:pt x="1942568" y="2083607"/>
                      <a:pt x="1941403" y="2084073"/>
                      <a:pt x="1939967" y="2084073"/>
                    </a:cubicBezTo>
                    <a:cubicBezTo>
                      <a:pt x="1938531" y="2084073"/>
                      <a:pt x="1937366" y="2083607"/>
                      <a:pt x="1937366" y="2083032"/>
                    </a:cubicBezTo>
                    <a:cubicBezTo>
                      <a:pt x="1937366" y="2082457"/>
                      <a:pt x="1938531" y="2081991"/>
                      <a:pt x="1939967" y="2081991"/>
                    </a:cubicBezTo>
                    <a:close/>
                    <a:moveTo>
                      <a:pt x="575904" y="2078870"/>
                    </a:moveTo>
                    <a:cubicBezTo>
                      <a:pt x="577916" y="2078870"/>
                      <a:pt x="579546" y="2080035"/>
                      <a:pt x="579546" y="2081471"/>
                    </a:cubicBezTo>
                    <a:cubicBezTo>
                      <a:pt x="579546" y="2082907"/>
                      <a:pt x="577916" y="2084072"/>
                      <a:pt x="575904" y="2084072"/>
                    </a:cubicBezTo>
                    <a:cubicBezTo>
                      <a:pt x="573893" y="2084072"/>
                      <a:pt x="572262" y="2082907"/>
                      <a:pt x="572262" y="2081471"/>
                    </a:cubicBezTo>
                    <a:cubicBezTo>
                      <a:pt x="572262" y="2080035"/>
                      <a:pt x="573893" y="2078870"/>
                      <a:pt x="575904" y="2078870"/>
                    </a:cubicBezTo>
                    <a:close/>
                    <a:moveTo>
                      <a:pt x="1828636" y="2071586"/>
                    </a:moveTo>
                    <a:cubicBezTo>
                      <a:pt x="1831221" y="2071586"/>
                      <a:pt x="1833318" y="2073916"/>
                      <a:pt x="1833318" y="2076788"/>
                    </a:cubicBezTo>
                    <a:cubicBezTo>
                      <a:pt x="1833318" y="2079661"/>
                      <a:pt x="1831221" y="2081991"/>
                      <a:pt x="1828636" y="2081991"/>
                    </a:cubicBezTo>
                    <a:cubicBezTo>
                      <a:pt x="1826051" y="2081991"/>
                      <a:pt x="1823954" y="2079661"/>
                      <a:pt x="1823954" y="2076788"/>
                    </a:cubicBezTo>
                    <a:cubicBezTo>
                      <a:pt x="1823954" y="2073916"/>
                      <a:pt x="1826051" y="2071586"/>
                      <a:pt x="1828636" y="2071586"/>
                    </a:cubicBezTo>
                    <a:close/>
                    <a:moveTo>
                      <a:pt x="872439" y="2066385"/>
                    </a:moveTo>
                    <a:cubicBezTo>
                      <a:pt x="877323" y="2066385"/>
                      <a:pt x="881283" y="2070811"/>
                      <a:pt x="881283" y="2076270"/>
                    </a:cubicBezTo>
                    <a:cubicBezTo>
                      <a:pt x="881283" y="2081729"/>
                      <a:pt x="877323" y="2086155"/>
                      <a:pt x="872439" y="2086155"/>
                    </a:cubicBezTo>
                    <a:cubicBezTo>
                      <a:pt x="867555" y="2086155"/>
                      <a:pt x="863595" y="2081729"/>
                      <a:pt x="863595" y="2076270"/>
                    </a:cubicBezTo>
                    <a:cubicBezTo>
                      <a:pt x="863595" y="2070811"/>
                      <a:pt x="867555" y="2066385"/>
                      <a:pt x="872439" y="2066385"/>
                    </a:cubicBezTo>
                    <a:close/>
                    <a:moveTo>
                      <a:pt x="1528980" y="2064304"/>
                    </a:moveTo>
                    <a:cubicBezTo>
                      <a:pt x="1534439" y="2064304"/>
                      <a:pt x="1538865" y="2068730"/>
                      <a:pt x="1538865" y="2074189"/>
                    </a:cubicBezTo>
                    <a:cubicBezTo>
                      <a:pt x="1538865" y="2079648"/>
                      <a:pt x="1534439" y="2084074"/>
                      <a:pt x="1528980" y="2084074"/>
                    </a:cubicBezTo>
                    <a:cubicBezTo>
                      <a:pt x="1523521" y="2084074"/>
                      <a:pt x="1519095" y="2079648"/>
                      <a:pt x="1519095" y="2074189"/>
                    </a:cubicBezTo>
                    <a:cubicBezTo>
                      <a:pt x="1519095" y="2068730"/>
                      <a:pt x="1523521" y="2064304"/>
                      <a:pt x="1528980" y="2064304"/>
                    </a:cubicBezTo>
                    <a:close/>
                    <a:moveTo>
                      <a:pt x="690877" y="2064304"/>
                    </a:moveTo>
                    <a:cubicBezTo>
                      <a:pt x="693749" y="2064304"/>
                      <a:pt x="696079" y="2066400"/>
                      <a:pt x="696079" y="2068986"/>
                    </a:cubicBezTo>
                    <a:cubicBezTo>
                      <a:pt x="696079" y="2071571"/>
                      <a:pt x="693749" y="2073668"/>
                      <a:pt x="690877" y="2073668"/>
                    </a:cubicBezTo>
                    <a:cubicBezTo>
                      <a:pt x="688004" y="2073668"/>
                      <a:pt x="685674" y="2071571"/>
                      <a:pt x="685674" y="2068986"/>
                    </a:cubicBezTo>
                    <a:cubicBezTo>
                      <a:pt x="685674" y="2066400"/>
                      <a:pt x="688004" y="2064304"/>
                      <a:pt x="690877" y="2064304"/>
                    </a:cubicBezTo>
                    <a:close/>
                    <a:moveTo>
                      <a:pt x="1712624" y="2059101"/>
                    </a:moveTo>
                    <a:cubicBezTo>
                      <a:pt x="1716647" y="2059101"/>
                      <a:pt x="1719908" y="2062362"/>
                      <a:pt x="1719908" y="2066385"/>
                    </a:cubicBezTo>
                    <a:cubicBezTo>
                      <a:pt x="1719908" y="2070408"/>
                      <a:pt x="1716647" y="2073669"/>
                      <a:pt x="1712624" y="2073669"/>
                    </a:cubicBezTo>
                    <a:cubicBezTo>
                      <a:pt x="1708601" y="2073669"/>
                      <a:pt x="1705340" y="2070408"/>
                      <a:pt x="1705340" y="2066385"/>
                    </a:cubicBezTo>
                    <a:cubicBezTo>
                      <a:pt x="1705340" y="2062362"/>
                      <a:pt x="1708601" y="2059101"/>
                      <a:pt x="1712624" y="2059101"/>
                    </a:cubicBezTo>
                    <a:close/>
                    <a:moveTo>
                      <a:pt x="1201749" y="2051817"/>
                    </a:moveTo>
                    <a:cubicBezTo>
                      <a:pt x="1208070" y="2051817"/>
                      <a:pt x="1213194" y="2056708"/>
                      <a:pt x="1213194" y="2062742"/>
                    </a:cubicBezTo>
                    <a:cubicBezTo>
                      <a:pt x="1213194" y="2068776"/>
                      <a:pt x="1208070" y="2073667"/>
                      <a:pt x="1201749" y="2073667"/>
                    </a:cubicBezTo>
                    <a:cubicBezTo>
                      <a:pt x="1195428" y="2073667"/>
                      <a:pt x="1190304" y="2068776"/>
                      <a:pt x="1190304" y="2062742"/>
                    </a:cubicBezTo>
                    <a:cubicBezTo>
                      <a:pt x="1190304" y="2056708"/>
                      <a:pt x="1195428" y="2051817"/>
                      <a:pt x="1201749" y="2051817"/>
                    </a:cubicBezTo>
                    <a:close/>
                    <a:moveTo>
                      <a:pt x="1268340" y="2049737"/>
                    </a:moveTo>
                    <a:cubicBezTo>
                      <a:pt x="1274661" y="2049737"/>
                      <a:pt x="1279785" y="2054628"/>
                      <a:pt x="1279785" y="2060662"/>
                    </a:cubicBezTo>
                    <a:cubicBezTo>
                      <a:pt x="1279785" y="2066696"/>
                      <a:pt x="1274661" y="2071587"/>
                      <a:pt x="1268340" y="2071587"/>
                    </a:cubicBezTo>
                    <a:cubicBezTo>
                      <a:pt x="1262019" y="2071587"/>
                      <a:pt x="1256895" y="2066696"/>
                      <a:pt x="1256895" y="2060662"/>
                    </a:cubicBezTo>
                    <a:cubicBezTo>
                      <a:pt x="1256895" y="2054628"/>
                      <a:pt x="1262019" y="2049737"/>
                      <a:pt x="1268340" y="2049737"/>
                    </a:cubicBezTo>
                    <a:close/>
                    <a:moveTo>
                      <a:pt x="1134639" y="2049736"/>
                    </a:moveTo>
                    <a:cubicBezTo>
                      <a:pt x="1140673" y="2049736"/>
                      <a:pt x="1145564" y="2054627"/>
                      <a:pt x="1145564" y="2060661"/>
                    </a:cubicBezTo>
                    <a:cubicBezTo>
                      <a:pt x="1145564" y="2066695"/>
                      <a:pt x="1140673" y="2071586"/>
                      <a:pt x="1134639" y="2071586"/>
                    </a:cubicBezTo>
                    <a:cubicBezTo>
                      <a:pt x="1128605" y="2071586"/>
                      <a:pt x="1123714" y="2066695"/>
                      <a:pt x="1123714" y="2060661"/>
                    </a:cubicBezTo>
                    <a:cubicBezTo>
                      <a:pt x="1123714" y="2054627"/>
                      <a:pt x="1128605" y="2049736"/>
                      <a:pt x="1134639" y="2049736"/>
                    </a:cubicBezTo>
                    <a:close/>
                    <a:moveTo>
                      <a:pt x="811572" y="2042454"/>
                    </a:moveTo>
                    <a:cubicBezTo>
                      <a:pt x="815595" y="2042454"/>
                      <a:pt x="818856" y="2045715"/>
                      <a:pt x="818856" y="2049738"/>
                    </a:cubicBezTo>
                    <a:cubicBezTo>
                      <a:pt x="818856" y="2053761"/>
                      <a:pt x="815595" y="2057022"/>
                      <a:pt x="811572" y="2057022"/>
                    </a:cubicBezTo>
                    <a:cubicBezTo>
                      <a:pt x="807549" y="2057022"/>
                      <a:pt x="804288" y="2053761"/>
                      <a:pt x="804288" y="2049738"/>
                    </a:cubicBezTo>
                    <a:cubicBezTo>
                      <a:pt x="804288" y="2045715"/>
                      <a:pt x="807549" y="2042454"/>
                      <a:pt x="811572" y="2042454"/>
                    </a:cubicBezTo>
                    <a:close/>
                    <a:moveTo>
                      <a:pt x="1068049" y="2042453"/>
                    </a:moveTo>
                    <a:cubicBezTo>
                      <a:pt x="1074083" y="2042453"/>
                      <a:pt x="1078974" y="2046879"/>
                      <a:pt x="1078974" y="2052338"/>
                    </a:cubicBezTo>
                    <a:cubicBezTo>
                      <a:pt x="1078974" y="2057797"/>
                      <a:pt x="1074083" y="2062223"/>
                      <a:pt x="1068049" y="2062223"/>
                    </a:cubicBezTo>
                    <a:cubicBezTo>
                      <a:pt x="1062015" y="2062223"/>
                      <a:pt x="1057124" y="2057797"/>
                      <a:pt x="1057124" y="2052338"/>
                    </a:cubicBezTo>
                    <a:cubicBezTo>
                      <a:pt x="1057124" y="2046879"/>
                      <a:pt x="1062015" y="2042453"/>
                      <a:pt x="1068049" y="2042453"/>
                    </a:cubicBezTo>
                    <a:close/>
                    <a:moveTo>
                      <a:pt x="412549" y="2042453"/>
                    </a:moveTo>
                    <a:cubicBezTo>
                      <a:pt x="413411" y="2042453"/>
                      <a:pt x="414110" y="2042919"/>
                      <a:pt x="414110" y="2043494"/>
                    </a:cubicBezTo>
                    <a:cubicBezTo>
                      <a:pt x="414110" y="2044069"/>
                      <a:pt x="413411" y="2044535"/>
                      <a:pt x="412549" y="2044535"/>
                    </a:cubicBezTo>
                    <a:cubicBezTo>
                      <a:pt x="411687" y="2044535"/>
                      <a:pt x="410988" y="2044069"/>
                      <a:pt x="410988" y="2043494"/>
                    </a:cubicBezTo>
                    <a:cubicBezTo>
                      <a:pt x="410988" y="2042919"/>
                      <a:pt x="411687" y="2042453"/>
                      <a:pt x="412549" y="2042453"/>
                    </a:cubicBezTo>
                    <a:close/>
                    <a:moveTo>
                      <a:pt x="1335451" y="2039332"/>
                    </a:moveTo>
                    <a:cubicBezTo>
                      <a:pt x="1341485" y="2039332"/>
                      <a:pt x="1346376" y="2044456"/>
                      <a:pt x="1346376" y="2050777"/>
                    </a:cubicBezTo>
                    <a:cubicBezTo>
                      <a:pt x="1346376" y="2057098"/>
                      <a:pt x="1341485" y="2062222"/>
                      <a:pt x="1335451" y="2062222"/>
                    </a:cubicBezTo>
                    <a:cubicBezTo>
                      <a:pt x="1329417" y="2062222"/>
                      <a:pt x="1324526" y="2057098"/>
                      <a:pt x="1324526" y="2050777"/>
                    </a:cubicBezTo>
                    <a:cubicBezTo>
                      <a:pt x="1324526" y="2044456"/>
                      <a:pt x="1329417" y="2039332"/>
                      <a:pt x="1335451" y="2039332"/>
                    </a:cubicBezTo>
                    <a:close/>
                    <a:moveTo>
                      <a:pt x="1591409" y="2037251"/>
                    </a:moveTo>
                    <a:cubicBezTo>
                      <a:pt x="1596868" y="2037251"/>
                      <a:pt x="1601294" y="2041677"/>
                      <a:pt x="1601294" y="2047136"/>
                    </a:cubicBezTo>
                    <a:cubicBezTo>
                      <a:pt x="1601294" y="2052595"/>
                      <a:pt x="1596868" y="2057021"/>
                      <a:pt x="1591409" y="2057021"/>
                    </a:cubicBezTo>
                    <a:cubicBezTo>
                      <a:pt x="1585950" y="2057021"/>
                      <a:pt x="1581524" y="2052595"/>
                      <a:pt x="1581524" y="2047136"/>
                    </a:cubicBezTo>
                    <a:cubicBezTo>
                      <a:pt x="1581524" y="2041677"/>
                      <a:pt x="1585950" y="2037251"/>
                      <a:pt x="1591409" y="2037251"/>
                    </a:cubicBezTo>
                    <a:close/>
                    <a:moveTo>
                      <a:pt x="522839" y="2037251"/>
                    </a:moveTo>
                    <a:cubicBezTo>
                      <a:pt x="524275" y="2037251"/>
                      <a:pt x="525440" y="2038416"/>
                      <a:pt x="525440" y="2039852"/>
                    </a:cubicBezTo>
                    <a:cubicBezTo>
                      <a:pt x="525440" y="2041288"/>
                      <a:pt x="524275" y="2042453"/>
                      <a:pt x="522839" y="2042453"/>
                    </a:cubicBezTo>
                    <a:cubicBezTo>
                      <a:pt x="521403" y="2042453"/>
                      <a:pt x="520238" y="2041288"/>
                      <a:pt x="520238" y="2039852"/>
                    </a:cubicBezTo>
                    <a:cubicBezTo>
                      <a:pt x="520238" y="2038416"/>
                      <a:pt x="521403" y="2037251"/>
                      <a:pt x="522839" y="2037251"/>
                    </a:cubicBezTo>
                    <a:close/>
                    <a:moveTo>
                      <a:pt x="1989389" y="2034129"/>
                    </a:moveTo>
                    <a:cubicBezTo>
                      <a:pt x="1990538" y="2034129"/>
                      <a:pt x="1991470" y="2034828"/>
                      <a:pt x="1991470" y="2035690"/>
                    </a:cubicBezTo>
                    <a:cubicBezTo>
                      <a:pt x="1991470" y="2036552"/>
                      <a:pt x="1990538" y="2037251"/>
                      <a:pt x="1989389" y="2037251"/>
                    </a:cubicBezTo>
                    <a:cubicBezTo>
                      <a:pt x="1988240" y="2037251"/>
                      <a:pt x="1987308" y="2036552"/>
                      <a:pt x="1987308" y="2035690"/>
                    </a:cubicBezTo>
                    <a:cubicBezTo>
                      <a:pt x="1987308" y="2034828"/>
                      <a:pt x="1988240" y="2034129"/>
                      <a:pt x="1989389" y="2034129"/>
                    </a:cubicBezTo>
                    <a:close/>
                    <a:moveTo>
                      <a:pt x="1880660" y="2032048"/>
                    </a:moveTo>
                    <a:cubicBezTo>
                      <a:pt x="1882096" y="2032048"/>
                      <a:pt x="1883261" y="2033213"/>
                      <a:pt x="1883261" y="2034649"/>
                    </a:cubicBezTo>
                    <a:cubicBezTo>
                      <a:pt x="1883261" y="2036085"/>
                      <a:pt x="1882096" y="2037250"/>
                      <a:pt x="1880660" y="2037250"/>
                    </a:cubicBezTo>
                    <a:cubicBezTo>
                      <a:pt x="1879224" y="2037250"/>
                      <a:pt x="1878059" y="2036085"/>
                      <a:pt x="1878059" y="2034649"/>
                    </a:cubicBezTo>
                    <a:cubicBezTo>
                      <a:pt x="1878059" y="2033213"/>
                      <a:pt x="1879224" y="2032048"/>
                      <a:pt x="1880660" y="2032048"/>
                    </a:cubicBezTo>
                    <a:close/>
                    <a:moveTo>
                      <a:pt x="635211" y="2029968"/>
                    </a:moveTo>
                    <a:cubicBezTo>
                      <a:pt x="637223" y="2029968"/>
                      <a:pt x="638853" y="2031599"/>
                      <a:pt x="638853" y="2033610"/>
                    </a:cubicBezTo>
                    <a:cubicBezTo>
                      <a:pt x="638853" y="2035622"/>
                      <a:pt x="637223" y="2037252"/>
                      <a:pt x="635211" y="2037252"/>
                    </a:cubicBezTo>
                    <a:cubicBezTo>
                      <a:pt x="633200" y="2037252"/>
                      <a:pt x="631569" y="2035622"/>
                      <a:pt x="631569" y="2033610"/>
                    </a:cubicBezTo>
                    <a:cubicBezTo>
                      <a:pt x="631569" y="2031599"/>
                      <a:pt x="633200" y="2029968"/>
                      <a:pt x="635211" y="2029968"/>
                    </a:cubicBezTo>
                    <a:close/>
                    <a:moveTo>
                      <a:pt x="1002499" y="2029967"/>
                    </a:moveTo>
                    <a:cubicBezTo>
                      <a:pt x="1007958" y="2029967"/>
                      <a:pt x="1012384" y="2034393"/>
                      <a:pt x="1012384" y="2039852"/>
                    </a:cubicBezTo>
                    <a:cubicBezTo>
                      <a:pt x="1012384" y="2045311"/>
                      <a:pt x="1007958" y="2049737"/>
                      <a:pt x="1002499" y="2049737"/>
                    </a:cubicBezTo>
                    <a:cubicBezTo>
                      <a:pt x="997040" y="2049737"/>
                      <a:pt x="992614" y="2045311"/>
                      <a:pt x="992614" y="2039852"/>
                    </a:cubicBezTo>
                    <a:cubicBezTo>
                      <a:pt x="992614" y="2034393"/>
                      <a:pt x="997040" y="2029967"/>
                      <a:pt x="1002499" y="2029967"/>
                    </a:cubicBezTo>
                    <a:close/>
                    <a:moveTo>
                      <a:pt x="1402042" y="2026847"/>
                    </a:moveTo>
                    <a:cubicBezTo>
                      <a:pt x="1408076" y="2026847"/>
                      <a:pt x="1412967" y="2031971"/>
                      <a:pt x="1412967" y="2038292"/>
                    </a:cubicBezTo>
                    <a:cubicBezTo>
                      <a:pt x="1412967" y="2044613"/>
                      <a:pt x="1408076" y="2049737"/>
                      <a:pt x="1402042" y="2049737"/>
                    </a:cubicBezTo>
                    <a:cubicBezTo>
                      <a:pt x="1396008" y="2049737"/>
                      <a:pt x="1391117" y="2044613"/>
                      <a:pt x="1391117" y="2038292"/>
                    </a:cubicBezTo>
                    <a:cubicBezTo>
                      <a:pt x="1391117" y="2031971"/>
                      <a:pt x="1396008" y="2026847"/>
                      <a:pt x="1402042" y="2026847"/>
                    </a:cubicBezTo>
                    <a:close/>
                    <a:moveTo>
                      <a:pt x="1766729" y="2019563"/>
                    </a:moveTo>
                    <a:cubicBezTo>
                      <a:pt x="1770752" y="2019563"/>
                      <a:pt x="1774013" y="2023523"/>
                      <a:pt x="1774013" y="2028407"/>
                    </a:cubicBezTo>
                    <a:cubicBezTo>
                      <a:pt x="1774013" y="2033291"/>
                      <a:pt x="1770752" y="2037251"/>
                      <a:pt x="1766729" y="2037251"/>
                    </a:cubicBezTo>
                    <a:cubicBezTo>
                      <a:pt x="1762706" y="2037251"/>
                      <a:pt x="1759445" y="2033291"/>
                      <a:pt x="1759445" y="2028407"/>
                    </a:cubicBezTo>
                    <a:cubicBezTo>
                      <a:pt x="1759445" y="2023523"/>
                      <a:pt x="1762706" y="2019563"/>
                      <a:pt x="1766729" y="2019563"/>
                    </a:cubicBezTo>
                    <a:close/>
                    <a:moveTo>
                      <a:pt x="751224" y="2012280"/>
                    </a:moveTo>
                    <a:cubicBezTo>
                      <a:pt x="754672" y="2012280"/>
                      <a:pt x="757467" y="2015075"/>
                      <a:pt x="757467" y="2018523"/>
                    </a:cubicBezTo>
                    <a:cubicBezTo>
                      <a:pt x="757467" y="2021971"/>
                      <a:pt x="754672" y="2024766"/>
                      <a:pt x="751224" y="2024766"/>
                    </a:cubicBezTo>
                    <a:cubicBezTo>
                      <a:pt x="747776" y="2024766"/>
                      <a:pt x="744981" y="2021971"/>
                      <a:pt x="744981" y="2018523"/>
                    </a:cubicBezTo>
                    <a:cubicBezTo>
                      <a:pt x="744981" y="2015075"/>
                      <a:pt x="747776" y="2012280"/>
                      <a:pt x="751224" y="2012280"/>
                    </a:cubicBezTo>
                    <a:close/>
                    <a:moveTo>
                      <a:pt x="936948" y="2012279"/>
                    </a:moveTo>
                    <a:cubicBezTo>
                      <a:pt x="941832" y="2012279"/>
                      <a:pt x="945792" y="2016239"/>
                      <a:pt x="945792" y="2021123"/>
                    </a:cubicBezTo>
                    <a:cubicBezTo>
                      <a:pt x="945792" y="2026007"/>
                      <a:pt x="941832" y="2029967"/>
                      <a:pt x="936948" y="2029967"/>
                    </a:cubicBezTo>
                    <a:cubicBezTo>
                      <a:pt x="932064" y="2029967"/>
                      <a:pt x="928104" y="2026007"/>
                      <a:pt x="928104" y="2021123"/>
                    </a:cubicBezTo>
                    <a:cubicBezTo>
                      <a:pt x="928104" y="2016239"/>
                      <a:pt x="932064" y="2012279"/>
                      <a:pt x="936948" y="2012279"/>
                    </a:cubicBezTo>
                    <a:close/>
                    <a:moveTo>
                      <a:pt x="1650716" y="2007078"/>
                    </a:moveTo>
                    <a:cubicBezTo>
                      <a:pt x="1656175" y="2007078"/>
                      <a:pt x="1660601" y="2011038"/>
                      <a:pt x="1660601" y="2015922"/>
                    </a:cubicBezTo>
                    <a:cubicBezTo>
                      <a:pt x="1660601" y="2020806"/>
                      <a:pt x="1656175" y="2024766"/>
                      <a:pt x="1650716" y="2024766"/>
                    </a:cubicBezTo>
                    <a:cubicBezTo>
                      <a:pt x="1645257" y="2024766"/>
                      <a:pt x="1640831" y="2020806"/>
                      <a:pt x="1640831" y="2015922"/>
                    </a:cubicBezTo>
                    <a:cubicBezTo>
                      <a:pt x="1640831" y="2011038"/>
                      <a:pt x="1645257" y="2007078"/>
                      <a:pt x="1650716" y="2007078"/>
                    </a:cubicBezTo>
                    <a:close/>
                    <a:moveTo>
                      <a:pt x="1466551" y="2007078"/>
                    </a:moveTo>
                    <a:cubicBezTo>
                      <a:pt x="1472585" y="2007078"/>
                      <a:pt x="1477476" y="2012202"/>
                      <a:pt x="1477476" y="2018523"/>
                    </a:cubicBezTo>
                    <a:cubicBezTo>
                      <a:pt x="1477476" y="2024844"/>
                      <a:pt x="1472585" y="2029968"/>
                      <a:pt x="1466551" y="2029968"/>
                    </a:cubicBezTo>
                    <a:cubicBezTo>
                      <a:pt x="1460517" y="2029968"/>
                      <a:pt x="1455626" y="2024844"/>
                      <a:pt x="1455626" y="2018523"/>
                    </a:cubicBezTo>
                    <a:cubicBezTo>
                      <a:pt x="1455626" y="2012202"/>
                      <a:pt x="1460517" y="2007078"/>
                      <a:pt x="1466551" y="2007078"/>
                    </a:cubicBezTo>
                    <a:close/>
                    <a:moveTo>
                      <a:pt x="471856" y="1992510"/>
                    </a:moveTo>
                    <a:cubicBezTo>
                      <a:pt x="473868" y="1992510"/>
                      <a:pt x="475498" y="1993675"/>
                      <a:pt x="475498" y="1995111"/>
                    </a:cubicBezTo>
                    <a:cubicBezTo>
                      <a:pt x="475498" y="1996547"/>
                      <a:pt x="473868" y="1997712"/>
                      <a:pt x="471856" y="1997712"/>
                    </a:cubicBezTo>
                    <a:cubicBezTo>
                      <a:pt x="469845" y="1997712"/>
                      <a:pt x="468214" y="1996547"/>
                      <a:pt x="468214" y="1995111"/>
                    </a:cubicBezTo>
                    <a:cubicBezTo>
                      <a:pt x="468214" y="1993675"/>
                      <a:pt x="469845" y="1992510"/>
                      <a:pt x="471856" y="1992510"/>
                    </a:cubicBezTo>
                    <a:close/>
                    <a:moveTo>
                      <a:pt x="366768" y="1992510"/>
                    </a:moveTo>
                    <a:cubicBezTo>
                      <a:pt x="368204" y="1992510"/>
                      <a:pt x="369369" y="1993675"/>
                      <a:pt x="369369" y="1995111"/>
                    </a:cubicBezTo>
                    <a:cubicBezTo>
                      <a:pt x="369369" y="1996547"/>
                      <a:pt x="368204" y="1997712"/>
                      <a:pt x="366768" y="1997712"/>
                    </a:cubicBezTo>
                    <a:cubicBezTo>
                      <a:pt x="365332" y="1997712"/>
                      <a:pt x="364167" y="1996547"/>
                      <a:pt x="364167" y="1995111"/>
                    </a:cubicBezTo>
                    <a:cubicBezTo>
                      <a:pt x="364167" y="1993675"/>
                      <a:pt x="365332" y="1992510"/>
                      <a:pt x="366768" y="1992510"/>
                    </a:cubicBezTo>
                    <a:close/>
                    <a:moveTo>
                      <a:pt x="581627" y="1987309"/>
                    </a:moveTo>
                    <a:cubicBezTo>
                      <a:pt x="584501" y="1987309"/>
                      <a:pt x="586830" y="1989638"/>
                      <a:pt x="586830" y="1992512"/>
                    </a:cubicBezTo>
                    <a:cubicBezTo>
                      <a:pt x="586830" y="1995386"/>
                      <a:pt x="584501" y="1997715"/>
                      <a:pt x="581627" y="1997715"/>
                    </a:cubicBezTo>
                    <a:cubicBezTo>
                      <a:pt x="578753" y="1997715"/>
                      <a:pt x="576424" y="1995386"/>
                      <a:pt x="576424" y="1992512"/>
                    </a:cubicBezTo>
                    <a:cubicBezTo>
                      <a:pt x="576424" y="1989638"/>
                      <a:pt x="578753" y="1987309"/>
                      <a:pt x="581627" y="1987309"/>
                    </a:cubicBezTo>
                    <a:close/>
                    <a:moveTo>
                      <a:pt x="2035171" y="1985227"/>
                    </a:moveTo>
                    <a:cubicBezTo>
                      <a:pt x="2035746" y="1985227"/>
                      <a:pt x="2036212" y="1986392"/>
                      <a:pt x="2036212" y="1987828"/>
                    </a:cubicBezTo>
                    <a:cubicBezTo>
                      <a:pt x="2036212" y="1989264"/>
                      <a:pt x="2035746" y="1990429"/>
                      <a:pt x="2035171" y="1990429"/>
                    </a:cubicBezTo>
                    <a:cubicBezTo>
                      <a:pt x="2034596" y="1990429"/>
                      <a:pt x="2034130" y="1989264"/>
                      <a:pt x="2034130" y="1987828"/>
                    </a:cubicBezTo>
                    <a:cubicBezTo>
                      <a:pt x="2034130" y="1986392"/>
                      <a:pt x="2034596" y="1985227"/>
                      <a:pt x="2035171" y="1985227"/>
                    </a:cubicBezTo>
                    <a:close/>
                    <a:moveTo>
                      <a:pt x="1930083" y="1985227"/>
                    </a:moveTo>
                    <a:cubicBezTo>
                      <a:pt x="1932955" y="1985227"/>
                      <a:pt x="1935285" y="1986858"/>
                      <a:pt x="1935285" y="1988869"/>
                    </a:cubicBezTo>
                    <a:cubicBezTo>
                      <a:pt x="1935285" y="1990881"/>
                      <a:pt x="1932955" y="1992511"/>
                      <a:pt x="1930083" y="1992511"/>
                    </a:cubicBezTo>
                    <a:cubicBezTo>
                      <a:pt x="1927210" y="1992511"/>
                      <a:pt x="1924880" y="1990881"/>
                      <a:pt x="1924880" y="1988869"/>
                    </a:cubicBezTo>
                    <a:cubicBezTo>
                      <a:pt x="1924880" y="1986858"/>
                      <a:pt x="1927210" y="1985227"/>
                      <a:pt x="1930083" y="1985227"/>
                    </a:cubicBezTo>
                    <a:close/>
                    <a:moveTo>
                      <a:pt x="875040" y="1985227"/>
                    </a:moveTo>
                    <a:cubicBezTo>
                      <a:pt x="881361" y="1985227"/>
                      <a:pt x="886485" y="1990118"/>
                      <a:pt x="886485" y="1996152"/>
                    </a:cubicBezTo>
                    <a:cubicBezTo>
                      <a:pt x="886485" y="2002186"/>
                      <a:pt x="881361" y="2007077"/>
                      <a:pt x="875040" y="2007077"/>
                    </a:cubicBezTo>
                    <a:cubicBezTo>
                      <a:pt x="868719" y="2007077"/>
                      <a:pt x="863595" y="2002186"/>
                      <a:pt x="863595" y="1996152"/>
                    </a:cubicBezTo>
                    <a:cubicBezTo>
                      <a:pt x="863595" y="1990118"/>
                      <a:pt x="868719" y="1985227"/>
                      <a:pt x="875040" y="1985227"/>
                    </a:cubicBezTo>
                    <a:close/>
                    <a:moveTo>
                      <a:pt x="1528459" y="1980025"/>
                    </a:moveTo>
                    <a:cubicBezTo>
                      <a:pt x="1535929" y="1980025"/>
                      <a:pt x="1541985" y="1986081"/>
                      <a:pt x="1541985" y="1993551"/>
                    </a:cubicBezTo>
                    <a:cubicBezTo>
                      <a:pt x="1541985" y="2001021"/>
                      <a:pt x="1535929" y="2007077"/>
                      <a:pt x="1528459" y="2007077"/>
                    </a:cubicBezTo>
                    <a:cubicBezTo>
                      <a:pt x="1520989" y="2007077"/>
                      <a:pt x="1514933" y="2001021"/>
                      <a:pt x="1514933" y="1993551"/>
                    </a:cubicBezTo>
                    <a:cubicBezTo>
                      <a:pt x="1514933" y="1986081"/>
                      <a:pt x="1520989" y="1980025"/>
                      <a:pt x="1528459" y="1980025"/>
                    </a:cubicBezTo>
                    <a:close/>
                    <a:moveTo>
                      <a:pt x="1821354" y="1977944"/>
                    </a:moveTo>
                    <a:cubicBezTo>
                      <a:pt x="1826813" y="1977944"/>
                      <a:pt x="1831239" y="1982370"/>
                      <a:pt x="1831239" y="1987829"/>
                    </a:cubicBezTo>
                    <a:cubicBezTo>
                      <a:pt x="1831239" y="1993288"/>
                      <a:pt x="1826813" y="1997714"/>
                      <a:pt x="1821354" y="1997714"/>
                    </a:cubicBezTo>
                    <a:cubicBezTo>
                      <a:pt x="1815895" y="1997714"/>
                      <a:pt x="1811469" y="1993288"/>
                      <a:pt x="1811469" y="1987829"/>
                    </a:cubicBezTo>
                    <a:cubicBezTo>
                      <a:pt x="1811469" y="1982370"/>
                      <a:pt x="1815895" y="1977944"/>
                      <a:pt x="1821354" y="1977944"/>
                    </a:cubicBezTo>
                    <a:close/>
                    <a:moveTo>
                      <a:pt x="693998" y="1977944"/>
                    </a:moveTo>
                    <a:cubicBezTo>
                      <a:pt x="697446" y="1977944"/>
                      <a:pt x="700241" y="1980739"/>
                      <a:pt x="700241" y="1984187"/>
                    </a:cubicBezTo>
                    <a:cubicBezTo>
                      <a:pt x="700241" y="1987635"/>
                      <a:pt x="697446" y="1990430"/>
                      <a:pt x="693998" y="1990430"/>
                    </a:cubicBezTo>
                    <a:cubicBezTo>
                      <a:pt x="690550" y="1990430"/>
                      <a:pt x="687755" y="1987635"/>
                      <a:pt x="687755" y="1984187"/>
                    </a:cubicBezTo>
                    <a:cubicBezTo>
                      <a:pt x="687755" y="1980739"/>
                      <a:pt x="690550" y="1977944"/>
                      <a:pt x="693998" y="1977944"/>
                    </a:cubicBezTo>
                    <a:close/>
                    <a:moveTo>
                      <a:pt x="1200189" y="1972741"/>
                    </a:moveTo>
                    <a:cubicBezTo>
                      <a:pt x="1208521" y="1972741"/>
                      <a:pt x="1215276" y="1979263"/>
                      <a:pt x="1215276" y="1987308"/>
                    </a:cubicBezTo>
                    <a:cubicBezTo>
                      <a:pt x="1215276" y="1995353"/>
                      <a:pt x="1208521" y="2001875"/>
                      <a:pt x="1200189" y="2001875"/>
                    </a:cubicBezTo>
                    <a:cubicBezTo>
                      <a:pt x="1191857" y="2001875"/>
                      <a:pt x="1185102" y="1995353"/>
                      <a:pt x="1185102" y="1987308"/>
                    </a:cubicBezTo>
                    <a:cubicBezTo>
                      <a:pt x="1185102" y="1979263"/>
                      <a:pt x="1191857" y="1972741"/>
                      <a:pt x="1200189" y="1972741"/>
                    </a:cubicBezTo>
                    <a:close/>
                    <a:moveTo>
                      <a:pt x="1268340" y="1970660"/>
                    </a:moveTo>
                    <a:cubicBezTo>
                      <a:pt x="1275810" y="1970660"/>
                      <a:pt x="1281866" y="1977182"/>
                      <a:pt x="1281866" y="1985227"/>
                    </a:cubicBezTo>
                    <a:cubicBezTo>
                      <a:pt x="1281866" y="1993272"/>
                      <a:pt x="1275810" y="1999794"/>
                      <a:pt x="1268340" y="1999794"/>
                    </a:cubicBezTo>
                    <a:cubicBezTo>
                      <a:pt x="1260870" y="1999794"/>
                      <a:pt x="1254814" y="1993272"/>
                      <a:pt x="1254814" y="1985227"/>
                    </a:cubicBezTo>
                    <a:cubicBezTo>
                      <a:pt x="1254814" y="1977182"/>
                      <a:pt x="1260870" y="1970660"/>
                      <a:pt x="1268340" y="1970660"/>
                    </a:cubicBezTo>
                    <a:close/>
                    <a:moveTo>
                      <a:pt x="1133599" y="1970660"/>
                    </a:moveTo>
                    <a:cubicBezTo>
                      <a:pt x="1141931" y="1970660"/>
                      <a:pt x="1148686" y="1977182"/>
                      <a:pt x="1148686" y="1985227"/>
                    </a:cubicBezTo>
                    <a:cubicBezTo>
                      <a:pt x="1148686" y="1993272"/>
                      <a:pt x="1141931" y="1999794"/>
                      <a:pt x="1133599" y="1999794"/>
                    </a:cubicBezTo>
                    <a:cubicBezTo>
                      <a:pt x="1125267" y="1999794"/>
                      <a:pt x="1118512" y="1993272"/>
                      <a:pt x="1118512" y="1985227"/>
                    </a:cubicBezTo>
                    <a:cubicBezTo>
                      <a:pt x="1118512" y="1977182"/>
                      <a:pt x="1125267" y="1970660"/>
                      <a:pt x="1133599" y="1970660"/>
                    </a:cubicBezTo>
                    <a:close/>
                    <a:moveTo>
                      <a:pt x="1706381" y="1967540"/>
                    </a:moveTo>
                    <a:cubicBezTo>
                      <a:pt x="1712702" y="1967540"/>
                      <a:pt x="1717826" y="1972664"/>
                      <a:pt x="1717826" y="1978985"/>
                    </a:cubicBezTo>
                    <a:cubicBezTo>
                      <a:pt x="1717826" y="1985306"/>
                      <a:pt x="1712702" y="1990430"/>
                      <a:pt x="1706381" y="1990430"/>
                    </a:cubicBezTo>
                    <a:cubicBezTo>
                      <a:pt x="1700060" y="1990430"/>
                      <a:pt x="1694936" y="1985306"/>
                      <a:pt x="1694936" y="1978985"/>
                    </a:cubicBezTo>
                    <a:cubicBezTo>
                      <a:pt x="1694936" y="1972664"/>
                      <a:pt x="1700060" y="1967540"/>
                      <a:pt x="1706381" y="1967540"/>
                    </a:cubicBezTo>
                    <a:close/>
                    <a:moveTo>
                      <a:pt x="1068049" y="1962336"/>
                    </a:moveTo>
                    <a:cubicBezTo>
                      <a:pt x="1075807" y="1962336"/>
                      <a:pt x="1082096" y="1968625"/>
                      <a:pt x="1082096" y="1976383"/>
                    </a:cubicBezTo>
                    <a:cubicBezTo>
                      <a:pt x="1082096" y="1984141"/>
                      <a:pt x="1075807" y="1990430"/>
                      <a:pt x="1068049" y="1990430"/>
                    </a:cubicBezTo>
                    <a:cubicBezTo>
                      <a:pt x="1060291" y="1990430"/>
                      <a:pt x="1054002" y="1984141"/>
                      <a:pt x="1054002" y="1976383"/>
                    </a:cubicBezTo>
                    <a:cubicBezTo>
                      <a:pt x="1054002" y="1968625"/>
                      <a:pt x="1060291" y="1962336"/>
                      <a:pt x="1068049" y="1962336"/>
                    </a:cubicBezTo>
                    <a:close/>
                    <a:moveTo>
                      <a:pt x="1334930" y="1960255"/>
                    </a:moveTo>
                    <a:cubicBezTo>
                      <a:pt x="1342400" y="1960255"/>
                      <a:pt x="1348456" y="1967010"/>
                      <a:pt x="1348456" y="1975342"/>
                    </a:cubicBezTo>
                    <a:cubicBezTo>
                      <a:pt x="1348456" y="1983674"/>
                      <a:pt x="1342400" y="1990429"/>
                      <a:pt x="1334930" y="1990429"/>
                    </a:cubicBezTo>
                    <a:cubicBezTo>
                      <a:pt x="1327460" y="1990429"/>
                      <a:pt x="1321404" y="1983674"/>
                      <a:pt x="1321404" y="1975342"/>
                    </a:cubicBezTo>
                    <a:cubicBezTo>
                      <a:pt x="1321404" y="1967010"/>
                      <a:pt x="1327460" y="1960255"/>
                      <a:pt x="1334930" y="1960255"/>
                    </a:cubicBezTo>
                    <a:close/>
                    <a:moveTo>
                      <a:pt x="814173" y="1958174"/>
                    </a:moveTo>
                    <a:cubicBezTo>
                      <a:pt x="819632" y="1958174"/>
                      <a:pt x="824058" y="1962600"/>
                      <a:pt x="824058" y="1968059"/>
                    </a:cubicBezTo>
                    <a:cubicBezTo>
                      <a:pt x="824058" y="1973518"/>
                      <a:pt x="819632" y="1977944"/>
                      <a:pt x="814173" y="1977944"/>
                    </a:cubicBezTo>
                    <a:cubicBezTo>
                      <a:pt x="808714" y="1977944"/>
                      <a:pt x="804288" y="1973518"/>
                      <a:pt x="804288" y="1968059"/>
                    </a:cubicBezTo>
                    <a:cubicBezTo>
                      <a:pt x="804288" y="1962600"/>
                      <a:pt x="808714" y="1958174"/>
                      <a:pt x="814173" y="1958174"/>
                    </a:cubicBezTo>
                    <a:close/>
                    <a:moveTo>
                      <a:pt x="1587766" y="1950892"/>
                    </a:moveTo>
                    <a:cubicBezTo>
                      <a:pt x="1595236" y="1950892"/>
                      <a:pt x="1601292" y="1956948"/>
                      <a:pt x="1601292" y="1964418"/>
                    </a:cubicBezTo>
                    <a:cubicBezTo>
                      <a:pt x="1601292" y="1971888"/>
                      <a:pt x="1595236" y="1977944"/>
                      <a:pt x="1587766" y="1977944"/>
                    </a:cubicBezTo>
                    <a:cubicBezTo>
                      <a:pt x="1580296" y="1977944"/>
                      <a:pt x="1574240" y="1971888"/>
                      <a:pt x="1574240" y="1964418"/>
                    </a:cubicBezTo>
                    <a:cubicBezTo>
                      <a:pt x="1574240" y="1956948"/>
                      <a:pt x="1580296" y="1950892"/>
                      <a:pt x="1587766" y="1950892"/>
                    </a:cubicBezTo>
                    <a:close/>
                    <a:moveTo>
                      <a:pt x="1002499" y="1950891"/>
                    </a:moveTo>
                    <a:cubicBezTo>
                      <a:pt x="1009108" y="1950891"/>
                      <a:pt x="1014465" y="1956248"/>
                      <a:pt x="1014465" y="1962857"/>
                    </a:cubicBezTo>
                    <a:cubicBezTo>
                      <a:pt x="1014465" y="1969466"/>
                      <a:pt x="1009108" y="1974823"/>
                      <a:pt x="1002499" y="1974823"/>
                    </a:cubicBezTo>
                    <a:cubicBezTo>
                      <a:pt x="995890" y="1974823"/>
                      <a:pt x="990533" y="1969466"/>
                      <a:pt x="990533" y="1962857"/>
                    </a:cubicBezTo>
                    <a:cubicBezTo>
                      <a:pt x="990533" y="1956248"/>
                      <a:pt x="995890" y="1950891"/>
                      <a:pt x="1002499" y="1950891"/>
                    </a:cubicBezTo>
                    <a:close/>
                    <a:moveTo>
                      <a:pt x="1400481" y="1945689"/>
                    </a:moveTo>
                    <a:cubicBezTo>
                      <a:pt x="1408526" y="1945689"/>
                      <a:pt x="1415048" y="1952211"/>
                      <a:pt x="1415048" y="1960256"/>
                    </a:cubicBezTo>
                    <a:cubicBezTo>
                      <a:pt x="1415048" y="1968301"/>
                      <a:pt x="1408526" y="1974823"/>
                      <a:pt x="1400481" y="1974823"/>
                    </a:cubicBezTo>
                    <a:cubicBezTo>
                      <a:pt x="1392436" y="1974823"/>
                      <a:pt x="1385914" y="1968301"/>
                      <a:pt x="1385914" y="1960256"/>
                    </a:cubicBezTo>
                    <a:cubicBezTo>
                      <a:pt x="1385914" y="1952211"/>
                      <a:pt x="1392436" y="1945689"/>
                      <a:pt x="1400481" y="1945689"/>
                    </a:cubicBezTo>
                    <a:close/>
                    <a:moveTo>
                      <a:pt x="531164" y="1942568"/>
                    </a:moveTo>
                    <a:cubicBezTo>
                      <a:pt x="533176" y="1942568"/>
                      <a:pt x="534806" y="1944432"/>
                      <a:pt x="534806" y="1946730"/>
                    </a:cubicBezTo>
                    <a:cubicBezTo>
                      <a:pt x="534806" y="1949028"/>
                      <a:pt x="533176" y="1950892"/>
                      <a:pt x="531164" y="1950892"/>
                    </a:cubicBezTo>
                    <a:cubicBezTo>
                      <a:pt x="529153" y="1950892"/>
                      <a:pt x="527522" y="1949028"/>
                      <a:pt x="527522" y="1946730"/>
                    </a:cubicBezTo>
                    <a:cubicBezTo>
                      <a:pt x="527522" y="1944432"/>
                      <a:pt x="529153" y="1942568"/>
                      <a:pt x="531164" y="1942568"/>
                    </a:cubicBezTo>
                    <a:close/>
                    <a:moveTo>
                      <a:pt x="425035" y="1942567"/>
                    </a:moveTo>
                    <a:cubicBezTo>
                      <a:pt x="427047" y="1942567"/>
                      <a:pt x="428677" y="1944431"/>
                      <a:pt x="428677" y="1946729"/>
                    </a:cubicBezTo>
                    <a:cubicBezTo>
                      <a:pt x="428677" y="1949027"/>
                      <a:pt x="427047" y="1950891"/>
                      <a:pt x="425035" y="1950891"/>
                    </a:cubicBezTo>
                    <a:cubicBezTo>
                      <a:pt x="423024" y="1950891"/>
                      <a:pt x="421393" y="1949027"/>
                      <a:pt x="421393" y="1946729"/>
                    </a:cubicBezTo>
                    <a:cubicBezTo>
                      <a:pt x="421393" y="1944431"/>
                      <a:pt x="423024" y="1942567"/>
                      <a:pt x="425035" y="1942567"/>
                    </a:cubicBezTo>
                    <a:close/>
                    <a:moveTo>
                      <a:pt x="323589" y="1940487"/>
                    </a:moveTo>
                    <a:cubicBezTo>
                      <a:pt x="324164" y="1940487"/>
                      <a:pt x="324630" y="1941652"/>
                      <a:pt x="324630" y="1943088"/>
                    </a:cubicBezTo>
                    <a:cubicBezTo>
                      <a:pt x="324630" y="1944524"/>
                      <a:pt x="324164" y="1945689"/>
                      <a:pt x="323589" y="1945689"/>
                    </a:cubicBezTo>
                    <a:cubicBezTo>
                      <a:pt x="323014" y="1945689"/>
                      <a:pt x="322548" y="1944524"/>
                      <a:pt x="322548" y="1943088"/>
                    </a:cubicBezTo>
                    <a:cubicBezTo>
                      <a:pt x="322548" y="1941652"/>
                      <a:pt x="323014" y="1940487"/>
                      <a:pt x="323589" y="1940487"/>
                    </a:cubicBezTo>
                    <a:close/>
                    <a:moveTo>
                      <a:pt x="1975863" y="1938406"/>
                    </a:moveTo>
                    <a:cubicBezTo>
                      <a:pt x="1978161" y="1938406"/>
                      <a:pt x="1980025" y="1940037"/>
                      <a:pt x="1980025" y="1942048"/>
                    </a:cubicBezTo>
                    <a:cubicBezTo>
                      <a:pt x="1980025" y="1944060"/>
                      <a:pt x="1978161" y="1945690"/>
                      <a:pt x="1975863" y="1945690"/>
                    </a:cubicBezTo>
                    <a:cubicBezTo>
                      <a:pt x="1973565" y="1945690"/>
                      <a:pt x="1971701" y="1944060"/>
                      <a:pt x="1971701" y="1942048"/>
                    </a:cubicBezTo>
                    <a:cubicBezTo>
                      <a:pt x="1971701" y="1940037"/>
                      <a:pt x="1973565" y="1938406"/>
                      <a:pt x="1975863" y="1938406"/>
                    </a:cubicBezTo>
                    <a:close/>
                    <a:moveTo>
                      <a:pt x="641454" y="1938406"/>
                    </a:moveTo>
                    <a:cubicBezTo>
                      <a:pt x="644039" y="1938406"/>
                      <a:pt x="646136" y="1940502"/>
                      <a:pt x="646136" y="1943088"/>
                    </a:cubicBezTo>
                    <a:cubicBezTo>
                      <a:pt x="646136" y="1945673"/>
                      <a:pt x="644039" y="1947770"/>
                      <a:pt x="641454" y="1947770"/>
                    </a:cubicBezTo>
                    <a:cubicBezTo>
                      <a:pt x="638869" y="1947770"/>
                      <a:pt x="636772" y="1945673"/>
                      <a:pt x="636772" y="1943088"/>
                    </a:cubicBezTo>
                    <a:cubicBezTo>
                      <a:pt x="636772" y="1940502"/>
                      <a:pt x="638869" y="1938406"/>
                      <a:pt x="641454" y="1938406"/>
                    </a:cubicBezTo>
                    <a:close/>
                    <a:moveTo>
                      <a:pt x="1871817" y="1935285"/>
                    </a:moveTo>
                    <a:cubicBezTo>
                      <a:pt x="1875265" y="1935285"/>
                      <a:pt x="1878060" y="1938080"/>
                      <a:pt x="1878060" y="1941528"/>
                    </a:cubicBezTo>
                    <a:cubicBezTo>
                      <a:pt x="1878060" y="1944976"/>
                      <a:pt x="1875265" y="1947771"/>
                      <a:pt x="1871817" y="1947771"/>
                    </a:cubicBezTo>
                    <a:cubicBezTo>
                      <a:pt x="1868369" y="1947771"/>
                      <a:pt x="1865574" y="1944976"/>
                      <a:pt x="1865574" y="1941528"/>
                    </a:cubicBezTo>
                    <a:cubicBezTo>
                      <a:pt x="1865574" y="1938080"/>
                      <a:pt x="1868369" y="1935285"/>
                      <a:pt x="1871817" y="1935285"/>
                    </a:cubicBezTo>
                    <a:close/>
                    <a:moveTo>
                      <a:pt x="936949" y="1930081"/>
                    </a:moveTo>
                    <a:cubicBezTo>
                      <a:pt x="942983" y="1930081"/>
                      <a:pt x="947874" y="1935205"/>
                      <a:pt x="947874" y="1941526"/>
                    </a:cubicBezTo>
                    <a:cubicBezTo>
                      <a:pt x="947874" y="1947847"/>
                      <a:pt x="942983" y="1952971"/>
                      <a:pt x="936949" y="1952971"/>
                    </a:cubicBezTo>
                    <a:cubicBezTo>
                      <a:pt x="930915" y="1952971"/>
                      <a:pt x="926024" y="1947847"/>
                      <a:pt x="926024" y="1941526"/>
                    </a:cubicBezTo>
                    <a:cubicBezTo>
                      <a:pt x="926024" y="1935205"/>
                      <a:pt x="930915" y="1930081"/>
                      <a:pt x="936949" y="1930081"/>
                    </a:cubicBezTo>
                    <a:close/>
                    <a:moveTo>
                      <a:pt x="1760485" y="1928002"/>
                    </a:moveTo>
                    <a:cubicBezTo>
                      <a:pt x="1766806" y="1928002"/>
                      <a:pt x="1771930" y="1933126"/>
                      <a:pt x="1771930" y="1939447"/>
                    </a:cubicBezTo>
                    <a:cubicBezTo>
                      <a:pt x="1771930" y="1945768"/>
                      <a:pt x="1766806" y="1950892"/>
                      <a:pt x="1760485" y="1950892"/>
                    </a:cubicBezTo>
                    <a:cubicBezTo>
                      <a:pt x="1754164" y="1950892"/>
                      <a:pt x="1749040" y="1945768"/>
                      <a:pt x="1749040" y="1939447"/>
                    </a:cubicBezTo>
                    <a:cubicBezTo>
                      <a:pt x="1749040" y="1933126"/>
                      <a:pt x="1754164" y="1928002"/>
                      <a:pt x="1760485" y="1928002"/>
                    </a:cubicBezTo>
                    <a:close/>
                    <a:moveTo>
                      <a:pt x="1463950" y="1925920"/>
                    </a:moveTo>
                    <a:cubicBezTo>
                      <a:pt x="1471420" y="1925920"/>
                      <a:pt x="1477476" y="1931976"/>
                      <a:pt x="1477476" y="1939446"/>
                    </a:cubicBezTo>
                    <a:cubicBezTo>
                      <a:pt x="1477476" y="1946916"/>
                      <a:pt x="1471420" y="1952972"/>
                      <a:pt x="1463950" y="1952972"/>
                    </a:cubicBezTo>
                    <a:cubicBezTo>
                      <a:pt x="1456480" y="1952972"/>
                      <a:pt x="1450424" y="1946916"/>
                      <a:pt x="1450424" y="1939446"/>
                    </a:cubicBezTo>
                    <a:cubicBezTo>
                      <a:pt x="1450424" y="1931976"/>
                      <a:pt x="1456480" y="1925920"/>
                      <a:pt x="1463950" y="1925920"/>
                    </a:cubicBezTo>
                    <a:close/>
                    <a:moveTo>
                      <a:pt x="756426" y="1922798"/>
                    </a:moveTo>
                    <a:cubicBezTo>
                      <a:pt x="762747" y="1922798"/>
                      <a:pt x="767871" y="1927922"/>
                      <a:pt x="767871" y="1934243"/>
                    </a:cubicBezTo>
                    <a:cubicBezTo>
                      <a:pt x="767871" y="1940564"/>
                      <a:pt x="762747" y="1945688"/>
                      <a:pt x="756426" y="1945688"/>
                    </a:cubicBezTo>
                    <a:cubicBezTo>
                      <a:pt x="750105" y="1945688"/>
                      <a:pt x="744981" y="1940564"/>
                      <a:pt x="744981" y="1934243"/>
                    </a:cubicBezTo>
                    <a:cubicBezTo>
                      <a:pt x="744981" y="1927922"/>
                      <a:pt x="750105" y="1922798"/>
                      <a:pt x="756426" y="1922798"/>
                    </a:cubicBezTo>
                    <a:close/>
                    <a:moveTo>
                      <a:pt x="1645513" y="1915516"/>
                    </a:moveTo>
                    <a:cubicBezTo>
                      <a:pt x="1653845" y="1915516"/>
                      <a:pt x="1660600" y="1922271"/>
                      <a:pt x="1660600" y="1930603"/>
                    </a:cubicBezTo>
                    <a:cubicBezTo>
                      <a:pt x="1660600" y="1938935"/>
                      <a:pt x="1653845" y="1945690"/>
                      <a:pt x="1645513" y="1945690"/>
                    </a:cubicBezTo>
                    <a:cubicBezTo>
                      <a:pt x="1637181" y="1945690"/>
                      <a:pt x="1630426" y="1938935"/>
                      <a:pt x="1630426" y="1930603"/>
                    </a:cubicBezTo>
                    <a:cubicBezTo>
                      <a:pt x="1630426" y="1922271"/>
                      <a:pt x="1637181" y="1915516"/>
                      <a:pt x="1645513" y="1915516"/>
                    </a:cubicBezTo>
                    <a:close/>
                    <a:moveTo>
                      <a:pt x="876081" y="1900948"/>
                    </a:moveTo>
                    <a:cubicBezTo>
                      <a:pt x="884126" y="1900948"/>
                      <a:pt x="890648" y="1907470"/>
                      <a:pt x="890648" y="1915515"/>
                    </a:cubicBezTo>
                    <a:cubicBezTo>
                      <a:pt x="890648" y="1923560"/>
                      <a:pt x="884126" y="1930082"/>
                      <a:pt x="876081" y="1930082"/>
                    </a:cubicBezTo>
                    <a:cubicBezTo>
                      <a:pt x="868036" y="1930082"/>
                      <a:pt x="861514" y="1923560"/>
                      <a:pt x="861514" y="1915515"/>
                    </a:cubicBezTo>
                    <a:cubicBezTo>
                      <a:pt x="861514" y="1907470"/>
                      <a:pt x="868036" y="1900948"/>
                      <a:pt x="876081" y="1900948"/>
                    </a:cubicBezTo>
                    <a:close/>
                    <a:moveTo>
                      <a:pt x="484342" y="1895747"/>
                    </a:moveTo>
                    <a:cubicBezTo>
                      <a:pt x="486354" y="1895747"/>
                      <a:pt x="487984" y="1897378"/>
                      <a:pt x="487984" y="1899389"/>
                    </a:cubicBezTo>
                    <a:cubicBezTo>
                      <a:pt x="487984" y="1901401"/>
                      <a:pt x="486354" y="1903031"/>
                      <a:pt x="484342" y="1903031"/>
                    </a:cubicBezTo>
                    <a:cubicBezTo>
                      <a:pt x="482331" y="1903031"/>
                      <a:pt x="480700" y="1901401"/>
                      <a:pt x="480700" y="1899389"/>
                    </a:cubicBezTo>
                    <a:cubicBezTo>
                      <a:pt x="480700" y="1897378"/>
                      <a:pt x="482331" y="1895747"/>
                      <a:pt x="484342" y="1895747"/>
                    </a:cubicBezTo>
                    <a:close/>
                    <a:moveTo>
                      <a:pt x="1525859" y="1895746"/>
                    </a:moveTo>
                    <a:cubicBezTo>
                      <a:pt x="1534766" y="1895746"/>
                      <a:pt x="1541987" y="1903432"/>
                      <a:pt x="1541987" y="1912914"/>
                    </a:cubicBezTo>
                    <a:cubicBezTo>
                      <a:pt x="1541987" y="1922396"/>
                      <a:pt x="1534766" y="1930082"/>
                      <a:pt x="1525859" y="1930082"/>
                    </a:cubicBezTo>
                    <a:cubicBezTo>
                      <a:pt x="1516952" y="1930082"/>
                      <a:pt x="1509731" y="1922396"/>
                      <a:pt x="1509731" y="1912914"/>
                    </a:cubicBezTo>
                    <a:cubicBezTo>
                      <a:pt x="1509731" y="1903432"/>
                      <a:pt x="1516952" y="1895746"/>
                      <a:pt x="1525859" y="1895746"/>
                    </a:cubicBezTo>
                    <a:close/>
                    <a:moveTo>
                      <a:pt x="1200189" y="1895746"/>
                    </a:moveTo>
                    <a:cubicBezTo>
                      <a:pt x="1209671" y="1895746"/>
                      <a:pt x="1217357" y="1903432"/>
                      <a:pt x="1217357" y="1912914"/>
                    </a:cubicBezTo>
                    <a:cubicBezTo>
                      <a:pt x="1217357" y="1922396"/>
                      <a:pt x="1209671" y="1930082"/>
                      <a:pt x="1200189" y="1930082"/>
                    </a:cubicBezTo>
                    <a:cubicBezTo>
                      <a:pt x="1190707" y="1930082"/>
                      <a:pt x="1183021" y="1922396"/>
                      <a:pt x="1183021" y="1912914"/>
                    </a:cubicBezTo>
                    <a:cubicBezTo>
                      <a:pt x="1183021" y="1903432"/>
                      <a:pt x="1190707" y="1895746"/>
                      <a:pt x="1200189" y="1895746"/>
                    </a:cubicBezTo>
                    <a:close/>
                    <a:moveTo>
                      <a:pt x="588910" y="1893666"/>
                    </a:moveTo>
                    <a:cubicBezTo>
                      <a:pt x="592933" y="1893666"/>
                      <a:pt x="596194" y="1896461"/>
                      <a:pt x="596194" y="1899909"/>
                    </a:cubicBezTo>
                    <a:cubicBezTo>
                      <a:pt x="596194" y="1903357"/>
                      <a:pt x="592933" y="1906152"/>
                      <a:pt x="588910" y="1906152"/>
                    </a:cubicBezTo>
                    <a:cubicBezTo>
                      <a:pt x="584887" y="1906152"/>
                      <a:pt x="581626" y="1903357"/>
                      <a:pt x="581626" y="1899909"/>
                    </a:cubicBezTo>
                    <a:cubicBezTo>
                      <a:pt x="581626" y="1896461"/>
                      <a:pt x="584887" y="1893666"/>
                      <a:pt x="588910" y="1893666"/>
                    </a:cubicBezTo>
                    <a:close/>
                    <a:moveTo>
                      <a:pt x="1133599" y="1893665"/>
                    </a:moveTo>
                    <a:cubicBezTo>
                      <a:pt x="1143081" y="1893665"/>
                      <a:pt x="1150767" y="1901351"/>
                      <a:pt x="1150767" y="1910833"/>
                    </a:cubicBezTo>
                    <a:cubicBezTo>
                      <a:pt x="1150767" y="1920315"/>
                      <a:pt x="1143081" y="1928001"/>
                      <a:pt x="1133599" y="1928001"/>
                    </a:cubicBezTo>
                    <a:cubicBezTo>
                      <a:pt x="1124117" y="1928001"/>
                      <a:pt x="1116431" y="1920315"/>
                      <a:pt x="1116431" y="1910833"/>
                    </a:cubicBezTo>
                    <a:cubicBezTo>
                      <a:pt x="1116431" y="1901351"/>
                      <a:pt x="1124117" y="1893665"/>
                      <a:pt x="1133599" y="1893665"/>
                    </a:cubicBezTo>
                    <a:close/>
                    <a:moveTo>
                      <a:pt x="381334" y="1893665"/>
                    </a:moveTo>
                    <a:cubicBezTo>
                      <a:pt x="382770" y="1893665"/>
                      <a:pt x="383935" y="1894830"/>
                      <a:pt x="383935" y="1896266"/>
                    </a:cubicBezTo>
                    <a:cubicBezTo>
                      <a:pt x="383935" y="1897702"/>
                      <a:pt x="382770" y="1898867"/>
                      <a:pt x="381334" y="1898867"/>
                    </a:cubicBezTo>
                    <a:cubicBezTo>
                      <a:pt x="379898" y="1898867"/>
                      <a:pt x="378733" y="1897702"/>
                      <a:pt x="378733" y="1896266"/>
                    </a:cubicBezTo>
                    <a:cubicBezTo>
                      <a:pt x="378733" y="1894830"/>
                      <a:pt x="379898" y="1893665"/>
                      <a:pt x="381334" y="1893665"/>
                    </a:cubicBezTo>
                    <a:close/>
                    <a:moveTo>
                      <a:pt x="1266780" y="1890543"/>
                    </a:moveTo>
                    <a:cubicBezTo>
                      <a:pt x="1276262" y="1890543"/>
                      <a:pt x="1283948" y="1898462"/>
                      <a:pt x="1283948" y="1908231"/>
                    </a:cubicBezTo>
                    <a:cubicBezTo>
                      <a:pt x="1283948" y="1918000"/>
                      <a:pt x="1276262" y="1925919"/>
                      <a:pt x="1266780" y="1925919"/>
                    </a:cubicBezTo>
                    <a:cubicBezTo>
                      <a:pt x="1257298" y="1925919"/>
                      <a:pt x="1249612" y="1918000"/>
                      <a:pt x="1249612" y="1908231"/>
                    </a:cubicBezTo>
                    <a:cubicBezTo>
                      <a:pt x="1249612" y="1898462"/>
                      <a:pt x="1257298" y="1890543"/>
                      <a:pt x="1266780" y="1890543"/>
                    </a:cubicBezTo>
                    <a:close/>
                    <a:moveTo>
                      <a:pt x="2020084" y="1886382"/>
                    </a:moveTo>
                    <a:cubicBezTo>
                      <a:pt x="2022096" y="1886382"/>
                      <a:pt x="2023726" y="1888013"/>
                      <a:pt x="2023726" y="1890024"/>
                    </a:cubicBezTo>
                    <a:cubicBezTo>
                      <a:pt x="2023726" y="1892036"/>
                      <a:pt x="2022096" y="1893666"/>
                      <a:pt x="2020084" y="1893666"/>
                    </a:cubicBezTo>
                    <a:cubicBezTo>
                      <a:pt x="2018073" y="1893666"/>
                      <a:pt x="2016442" y="1892036"/>
                      <a:pt x="2016442" y="1890024"/>
                    </a:cubicBezTo>
                    <a:cubicBezTo>
                      <a:pt x="2016442" y="1888013"/>
                      <a:pt x="2018073" y="1886382"/>
                      <a:pt x="2020084" y="1886382"/>
                    </a:cubicBezTo>
                    <a:close/>
                    <a:moveTo>
                      <a:pt x="1918118" y="1886382"/>
                    </a:moveTo>
                    <a:cubicBezTo>
                      <a:pt x="1923577" y="1886382"/>
                      <a:pt x="1928003" y="1890109"/>
                      <a:pt x="1928003" y="1894706"/>
                    </a:cubicBezTo>
                    <a:cubicBezTo>
                      <a:pt x="1928003" y="1899303"/>
                      <a:pt x="1923577" y="1903030"/>
                      <a:pt x="1918118" y="1903030"/>
                    </a:cubicBezTo>
                    <a:cubicBezTo>
                      <a:pt x="1912659" y="1903030"/>
                      <a:pt x="1908233" y="1899303"/>
                      <a:pt x="1908233" y="1894706"/>
                    </a:cubicBezTo>
                    <a:cubicBezTo>
                      <a:pt x="1908233" y="1890109"/>
                      <a:pt x="1912659" y="1886382"/>
                      <a:pt x="1918118" y="1886382"/>
                    </a:cubicBezTo>
                    <a:close/>
                    <a:moveTo>
                      <a:pt x="282489" y="1886382"/>
                    </a:moveTo>
                    <a:cubicBezTo>
                      <a:pt x="283925" y="1886382"/>
                      <a:pt x="285090" y="1887314"/>
                      <a:pt x="285090" y="1888463"/>
                    </a:cubicBezTo>
                    <a:cubicBezTo>
                      <a:pt x="285090" y="1889612"/>
                      <a:pt x="283925" y="1890544"/>
                      <a:pt x="282489" y="1890544"/>
                    </a:cubicBezTo>
                    <a:cubicBezTo>
                      <a:pt x="281053" y="1890544"/>
                      <a:pt x="279888" y="1889612"/>
                      <a:pt x="279888" y="1888463"/>
                    </a:cubicBezTo>
                    <a:cubicBezTo>
                      <a:pt x="279888" y="1887314"/>
                      <a:pt x="281053" y="1886382"/>
                      <a:pt x="282489" y="1886382"/>
                    </a:cubicBezTo>
                    <a:close/>
                    <a:moveTo>
                      <a:pt x="700761" y="1886381"/>
                    </a:moveTo>
                    <a:cubicBezTo>
                      <a:pt x="706220" y="1886381"/>
                      <a:pt x="710646" y="1890108"/>
                      <a:pt x="710646" y="1894705"/>
                    </a:cubicBezTo>
                    <a:cubicBezTo>
                      <a:pt x="710646" y="1899302"/>
                      <a:pt x="706220" y="1903029"/>
                      <a:pt x="700761" y="1903029"/>
                    </a:cubicBezTo>
                    <a:cubicBezTo>
                      <a:pt x="695302" y="1903029"/>
                      <a:pt x="690876" y="1899302"/>
                      <a:pt x="690876" y="1894705"/>
                    </a:cubicBezTo>
                    <a:cubicBezTo>
                      <a:pt x="690876" y="1890108"/>
                      <a:pt x="695302" y="1886381"/>
                      <a:pt x="700761" y="1886381"/>
                    </a:cubicBezTo>
                    <a:close/>
                    <a:moveTo>
                      <a:pt x="1811469" y="1883261"/>
                    </a:moveTo>
                    <a:cubicBezTo>
                      <a:pt x="1818365" y="1883261"/>
                      <a:pt x="1823955" y="1888851"/>
                      <a:pt x="1823955" y="1895747"/>
                    </a:cubicBezTo>
                    <a:cubicBezTo>
                      <a:pt x="1823955" y="1902643"/>
                      <a:pt x="1818365" y="1908233"/>
                      <a:pt x="1811469" y="1908233"/>
                    </a:cubicBezTo>
                    <a:cubicBezTo>
                      <a:pt x="1804573" y="1908233"/>
                      <a:pt x="1798983" y="1902643"/>
                      <a:pt x="1798983" y="1895747"/>
                    </a:cubicBezTo>
                    <a:cubicBezTo>
                      <a:pt x="1798983" y="1888851"/>
                      <a:pt x="1804573" y="1883261"/>
                      <a:pt x="1811469" y="1883261"/>
                    </a:cubicBezTo>
                    <a:close/>
                    <a:moveTo>
                      <a:pt x="1068049" y="1883260"/>
                    </a:moveTo>
                    <a:cubicBezTo>
                      <a:pt x="1076956" y="1883260"/>
                      <a:pt x="1084177" y="1890481"/>
                      <a:pt x="1084177" y="1899388"/>
                    </a:cubicBezTo>
                    <a:cubicBezTo>
                      <a:pt x="1084177" y="1908295"/>
                      <a:pt x="1076956" y="1915516"/>
                      <a:pt x="1068049" y="1915516"/>
                    </a:cubicBezTo>
                    <a:cubicBezTo>
                      <a:pt x="1059142" y="1915516"/>
                      <a:pt x="1051921" y="1908295"/>
                      <a:pt x="1051921" y="1899388"/>
                    </a:cubicBezTo>
                    <a:cubicBezTo>
                      <a:pt x="1051921" y="1890481"/>
                      <a:pt x="1059142" y="1883260"/>
                      <a:pt x="1068049" y="1883260"/>
                    </a:cubicBezTo>
                    <a:close/>
                    <a:moveTo>
                      <a:pt x="2117888" y="1881179"/>
                    </a:moveTo>
                    <a:cubicBezTo>
                      <a:pt x="2119324" y="1881179"/>
                      <a:pt x="2120489" y="1881645"/>
                      <a:pt x="2120489" y="1882220"/>
                    </a:cubicBezTo>
                    <a:cubicBezTo>
                      <a:pt x="2120489" y="1882795"/>
                      <a:pt x="2119324" y="1883261"/>
                      <a:pt x="2117888" y="1883261"/>
                    </a:cubicBezTo>
                    <a:cubicBezTo>
                      <a:pt x="2116452" y="1883261"/>
                      <a:pt x="2115287" y="1882795"/>
                      <a:pt x="2115287" y="1882220"/>
                    </a:cubicBezTo>
                    <a:cubicBezTo>
                      <a:pt x="2115287" y="1881645"/>
                      <a:pt x="2116452" y="1881179"/>
                      <a:pt x="2117888" y="1881179"/>
                    </a:cubicBezTo>
                    <a:close/>
                    <a:moveTo>
                      <a:pt x="1333890" y="1881179"/>
                    </a:moveTo>
                    <a:cubicBezTo>
                      <a:pt x="1343659" y="1881179"/>
                      <a:pt x="1351578" y="1888865"/>
                      <a:pt x="1351578" y="1898347"/>
                    </a:cubicBezTo>
                    <a:cubicBezTo>
                      <a:pt x="1351578" y="1907829"/>
                      <a:pt x="1343659" y="1915515"/>
                      <a:pt x="1333890" y="1915515"/>
                    </a:cubicBezTo>
                    <a:cubicBezTo>
                      <a:pt x="1324121" y="1915515"/>
                      <a:pt x="1316202" y="1907829"/>
                      <a:pt x="1316202" y="1898347"/>
                    </a:cubicBezTo>
                    <a:cubicBezTo>
                      <a:pt x="1316202" y="1888865"/>
                      <a:pt x="1324121" y="1881179"/>
                      <a:pt x="1333890" y="1881179"/>
                    </a:cubicBezTo>
                    <a:close/>
                    <a:moveTo>
                      <a:pt x="1701178" y="1879099"/>
                    </a:moveTo>
                    <a:cubicBezTo>
                      <a:pt x="1708648" y="1879099"/>
                      <a:pt x="1714704" y="1885155"/>
                      <a:pt x="1714704" y="1892625"/>
                    </a:cubicBezTo>
                    <a:cubicBezTo>
                      <a:pt x="1714704" y="1900095"/>
                      <a:pt x="1708648" y="1906151"/>
                      <a:pt x="1701178" y="1906151"/>
                    </a:cubicBezTo>
                    <a:cubicBezTo>
                      <a:pt x="1693708" y="1906151"/>
                      <a:pt x="1687652" y="1900095"/>
                      <a:pt x="1687652" y="1892625"/>
                    </a:cubicBezTo>
                    <a:cubicBezTo>
                      <a:pt x="1687652" y="1885155"/>
                      <a:pt x="1693708" y="1879099"/>
                      <a:pt x="1701178" y="1879099"/>
                    </a:cubicBezTo>
                    <a:close/>
                    <a:moveTo>
                      <a:pt x="816774" y="1870774"/>
                    </a:moveTo>
                    <a:cubicBezTo>
                      <a:pt x="823670" y="1870774"/>
                      <a:pt x="829260" y="1876364"/>
                      <a:pt x="829260" y="1883260"/>
                    </a:cubicBezTo>
                    <a:cubicBezTo>
                      <a:pt x="829260" y="1890156"/>
                      <a:pt x="823670" y="1895746"/>
                      <a:pt x="816774" y="1895746"/>
                    </a:cubicBezTo>
                    <a:cubicBezTo>
                      <a:pt x="809878" y="1895746"/>
                      <a:pt x="804288" y="1890156"/>
                      <a:pt x="804288" y="1883260"/>
                    </a:cubicBezTo>
                    <a:cubicBezTo>
                      <a:pt x="804288" y="1876364"/>
                      <a:pt x="809878" y="1870774"/>
                      <a:pt x="816774" y="1870774"/>
                    </a:cubicBezTo>
                    <a:close/>
                    <a:moveTo>
                      <a:pt x="1002499" y="1868693"/>
                    </a:moveTo>
                    <a:cubicBezTo>
                      <a:pt x="1010831" y="1868693"/>
                      <a:pt x="1017586" y="1875448"/>
                      <a:pt x="1017586" y="1883780"/>
                    </a:cubicBezTo>
                    <a:cubicBezTo>
                      <a:pt x="1017586" y="1892112"/>
                      <a:pt x="1010831" y="1898867"/>
                      <a:pt x="1002499" y="1898867"/>
                    </a:cubicBezTo>
                    <a:cubicBezTo>
                      <a:pt x="994167" y="1898867"/>
                      <a:pt x="987412" y="1892112"/>
                      <a:pt x="987412" y="1883780"/>
                    </a:cubicBezTo>
                    <a:cubicBezTo>
                      <a:pt x="987412" y="1875448"/>
                      <a:pt x="994167" y="1868693"/>
                      <a:pt x="1002499" y="1868693"/>
                    </a:cubicBezTo>
                    <a:close/>
                    <a:moveTo>
                      <a:pt x="1397880" y="1866612"/>
                    </a:moveTo>
                    <a:cubicBezTo>
                      <a:pt x="1407362" y="1866612"/>
                      <a:pt x="1415048" y="1874298"/>
                      <a:pt x="1415048" y="1883780"/>
                    </a:cubicBezTo>
                    <a:cubicBezTo>
                      <a:pt x="1415048" y="1893262"/>
                      <a:pt x="1407362" y="1900948"/>
                      <a:pt x="1397880" y="1900948"/>
                    </a:cubicBezTo>
                    <a:cubicBezTo>
                      <a:pt x="1388398" y="1900948"/>
                      <a:pt x="1380712" y="1893262"/>
                      <a:pt x="1380712" y="1883780"/>
                    </a:cubicBezTo>
                    <a:cubicBezTo>
                      <a:pt x="1380712" y="1874298"/>
                      <a:pt x="1388398" y="1866612"/>
                      <a:pt x="1397880" y="1866612"/>
                    </a:cubicBezTo>
                    <a:close/>
                    <a:moveTo>
                      <a:pt x="1585166" y="1863491"/>
                    </a:moveTo>
                    <a:cubicBezTo>
                      <a:pt x="1594073" y="1863491"/>
                      <a:pt x="1601294" y="1870712"/>
                      <a:pt x="1601294" y="1879619"/>
                    </a:cubicBezTo>
                    <a:cubicBezTo>
                      <a:pt x="1601294" y="1888526"/>
                      <a:pt x="1594073" y="1895747"/>
                      <a:pt x="1585166" y="1895747"/>
                    </a:cubicBezTo>
                    <a:cubicBezTo>
                      <a:pt x="1576259" y="1895747"/>
                      <a:pt x="1569038" y="1888526"/>
                      <a:pt x="1569038" y="1879619"/>
                    </a:cubicBezTo>
                    <a:cubicBezTo>
                      <a:pt x="1569038" y="1870712"/>
                      <a:pt x="1576259" y="1863491"/>
                      <a:pt x="1585166" y="1863491"/>
                    </a:cubicBezTo>
                    <a:close/>
                    <a:moveTo>
                      <a:pt x="542089" y="1843723"/>
                    </a:moveTo>
                    <a:cubicBezTo>
                      <a:pt x="546112" y="1843723"/>
                      <a:pt x="549373" y="1847683"/>
                      <a:pt x="549373" y="1852567"/>
                    </a:cubicBezTo>
                    <a:cubicBezTo>
                      <a:pt x="549373" y="1857451"/>
                      <a:pt x="546112" y="1861411"/>
                      <a:pt x="542089" y="1861411"/>
                    </a:cubicBezTo>
                    <a:cubicBezTo>
                      <a:pt x="538066" y="1861411"/>
                      <a:pt x="534805" y="1857451"/>
                      <a:pt x="534805" y="1852567"/>
                    </a:cubicBezTo>
                    <a:cubicBezTo>
                      <a:pt x="534805" y="1847683"/>
                      <a:pt x="538066" y="1843723"/>
                      <a:pt x="542089" y="1843723"/>
                    </a:cubicBezTo>
                    <a:close/>
                    <a:moveTo>
                      <a:pt x="937989" y="1843722"/>
                    </a:moveTo>
                    <a:cubicBezTo>
                      <a:pt x="947471" y="1843722"/>
                      <a:pt x="955157" y="1851641"/>
                      <a:pt x="955157" y="1861410"/>
                    </a:cubicBezTo>
                    <a:cubicBezTo>
                      <a:pt x="955157" y="1871179"/>
                      <a:pt x="947471" y="1879098"/>
                      <a:pt x="937989" y="1879098"/>
                    </a:cubicBezTo>
                    <a:cubicBezTo>
                      <a:pt x="928507" y="1879098"/>
                      <a:pt x="920821" y="1871179"/>
                      <a:pt x="920821" y="1861410"/>
                    </a:cubicBezTo>
                    <a:cubicBezTo>
                      <a:pt x="920821" y="1851641"/>
                      <a:pt x="928507" y="1843722"/>
                      <a:pt x="937989" y="1843722"/>
                    </a:cubicBezTo>
                    <a:close/>
                    <a:moveTo>
                      <a:pt x="439602" y="1841642"/>
                    </a:moveTo>
                    <a:cubicBezTo>
                      <a:pt x="442763" y="1841642"/>
                      <a:pt x="445325" y="1844903"/>
                      <a:pt x="445325" y="1848926"/>
                    </a:cubicBezTo>
                    <a:cubicBezTo>
                      <a:pt x="445325" y="1852949"/>
                      <a:pt x="442763" y="1856210"/>
                      <a:pt x="439602" y="1856210"/>
                    </a:cubicBezTo>
                    <a:cubicBezTo>
                      <a:pt x="436441" y="1856210"/>
                      <a:pt x="433879" y="1852949"/>
                      <a:pt x="433879" y="1848926"/>
                    </a:cubicBezTo>
                    <a:cubicBezTo>
                      <a:pt x="433879" y="1844903"/>
                      <a:pt x="436441" y="1841642"/>
                      <a:pt x="439602" y="1841642"/>
                    </a:cubicBezTo>
                    <a:close/>
                    <a:moveTo>
                      <a:pt x="1462389" y="1841641"/>
                    </a:moveTo>
                    <a:cubicBezTo>
                      <a:pt x="1471871" y="1841641"/>
                      <a:pt x="1479557" y="1849327"/>
                      <a:pt x="1479557" y="1858809"/>
                    </a:cubicBezTo>
                    <a:cubicBezTo>
                      <a:pt x="1479557" y="1868291"/>
                      <a:pt x="1471871" y="1875977"/>
                      <a:pt x="1462389" y="1875977"/>
                    </a:cubicBezTo>
                    <a:cubicBezTo>
                      <a:pt x="1452907" y="1875977"/>
                      <a:pt x="1445221" y="1868291"/>
                      <a:pt x="1445221" y="1858809"/>
                    </a:cubicBezTo>
                    <a:cubicBezTo>
                      <a:pt x="1445221" y="1849327"/>
                      <a:pt x="1452907" y="1841641"/>
                      <a:pt x="1462389" y="1841641"/>
                    </a:cubicBezTo>
                    <a:close/>
                    <a:moveTo>
                      <a:pt x="648737" y="1838520"/>
                    </a:moveTo>
                    <a:cubicBezTo>
                      <a:pt x="655346" y="1838520"/>
                      <a:pt x="660703" y="1844110"/>
                      <a:pt x="660703" y="1851006"/>
                    </a:cubicBezTo>
                    <a:cubicBezTo>
                      <a:pt x="660703" y="1857902"/>
                      <a:pt x="655346" y="1863492"/>
                      <a:pt x="648737" y="1863492"/>
                    </a:cubicBezTo>
                    <a:cubicBezTo>
                      <a:pt x="642128" y="1863492"/>
                      <a:pt x="636771" y="1857902"/>
                      <a:pt x="636771" y="1851006"/>
                    </a:cubicBezTo>
                    <a:cubicBezTo>
                      <a:pt x="636771" y="1844110"/>
                      <a:pt x="642128" y="1838520"/>
                      <a:pt x="648737" y="1838520"/>
                    </a:cubicBezTo>
                    <a:close/>
                    <a:moveTo>
                      <a:pt x="1858291" y="1836440"/>
                    </a:moveTo>
                    <a:cubicBezTo>
                      <a:pt x="1865187" y="1836440"/>
                      <a:pt x="1870777" y="1841564"/>
                      <a:pt x="1870777" y="1847885"/>
                    </a:cubicBezTo>
                    <a:cubicBezTo>
                      <a:pt x="1870777" y="1854206"/>
                      <a:pt x="1865187" y="1859330"/>
                      <a:pt x="1858291" y="1859330"/>
                    </a:cubicBezTo>
                    <a:cubicBezTo>
                      <a:pt x="1851395" y="1859330"/>
                      <a:pt x="1845805" y="1854206"/>
                      <a:pt x="1845805" y="1847885"/>
                    </a:cubicBezTo>
                    <a:cubicBezTo>
                      <a:pt x="1845805" y="1841564"/>
                      <a:pt x="1851395" y="1836440"/>
                      <a:pt x="1858291" y="1836440"/>
                    </a:cubicBezTo>
                    <a:close/>
                    <a:moveTo>
                      <a:pt x="341796" y="1836439"/>
                    </a:moveTo>
                    <a:cubicBezTo>
                      <a:pt x="344381" y="1836439"/>
                      <a:pt x="346478" y="1838769"/>
                      <a:pt x="346478" y="1841641"/>
                    </a:cubicBezTo>
                    <a:cubicBezTo>
                      <a:pt x="346478" y="1844514"/>
                      <a:pt x="344381" y="1846844"/>
                      <a:pt x="341796" y="1846844"/>
                    </a:cubicBezTo>
                    <a:cubicBezTo>
                      <a:pt x="339211" y="1846844"/>
                      <a:pt x="337114" y="1844514"/>
                      <a:pt x="337114" y="1841641"/>
                    </a:cubicBezTo>
                    <a:cubicBezTo>
                      <a:pt x="337114" y="1838769"/>
                      <a:pt x="339211" y="1836439"/>
                      <a:pt x="341796" y="1836439"/>
                    </a:cubicBezTo>
                    <a:close/>
                    <a:moveTo>
                      <a:pt x="1961818" y="1834359"/>
                    </a:moveTo>
                    <a:cubicBezTo>
                      <a:pt x="1967277" y="1834359"/>
                      <a:pt x="1971703" y="1838785"/>
                      <a:pt x="1971703" y="1844244"/>
                    </a:cubicBezTo>
                    <a:cubicBezTo>
                      <a:pt x="1971703" y="1849703"/>
                      <a:pt x="1967277" y="1854129"/>
                      <a:pt x="1961818" y="1854129"/>
                    </a:cubicBezTo>
                    <a:cubicBezTo>
                      <a:pt x="1956359" y="1854129"/>
                      <a:pt x="1951933" y="1849703"/>
                      <a:pt x="1951933" y="1844244"/>
                    </a:cubicBezTo>
                    <a:cubicBezTo>
                      <a:pt x="1951933" y="1838785"/>
                      <a:pt x="1956359" y="1834359"/>
                      <a:pt x="1961818" y="1834359"/>
                    </a:cubicBezTo>
                    <a:close/>
                    <a:moveTo>
                      <a:pt x="1751642" y="1831237"/>
                    </a:moveTo>
                    <a:cubicBezTo>
                      <a:pt x="1761124" y="1831237"/>
                      <a:pt x="1768810" y="1839156"/>
                      <a:pt x="1768810" y="1848925"/>
                    </a:cubicBezTo>
                    <a:cubicBezTo>
                      <a:pt x="1768810" y="1858694"/>
                      <a:pt x="1761124" y="1866613"/>
                      <a:pt x="1751642" y="1866613"/>
                    </a:cubicBezTo>
                    <a:cubicBezTo>
                      <a:pt x="1742160" y="1866613"/>
                      <a:pt x="1734474" y="1858694"/>
                      <a:pt x="1734474" y="1848925"/>
                    </a:cubicBezTo>
                    <a:cubicBezTo>
                      <a:pt x="1734474" y="1839156"/>
                      <a:pt x="1742160" y="1831237"/>
                      <a:pt x="1751642" y="1831237"/>
                    </a:cubicBezTo>
                    <a:close/>
                    <a:moveTo>
                      <a:pt x="760068" y="1831236"/>
                    </a:moveTo>
                    <a:cubicBezTo>
                      <a:pt x="768400" y="1831236"/>
                      <a:pt x="775155" y="1837991"/>
                      <a:pt x="775155" y="1846323"/>
                    </a:cubicBezTo>
                    <a:cubicBezTo>
                      <a:pt x="775155" y="1854655"/>
                      <a:pt x="768400" y="1861410"/>
                      <a:pt x="760068" y="1861410"/>
                    </a:cubicBezTo>
                    <a:cubicBezTo>
                      <a:pt x="751736" y="1861410"/>
                      <a:pt x="744981" y="1854655"/>
                      <a:pt x="744981" y="1846323"/>
                    </a:cubicBezTo>
                    <a:cubicBezTo>
                      <a:pt x="744981" y="1837991"/>
                      <a:pt x="751736" y="1831236"/>
                      <a:pt x="760068" y="1831236"/>
                    </a:cubicBezTo>
                    <a:close/>
                    <a:moveTo>
                      <a:pt x="2060142" y="1829156"/>
                    </a:moveTo>
                    <a:cubicBezTo>
                      <a:pt x="2063590" y="1829156"/>
                      <a:pt x="2066385" y="1832417"/>
                      <a:pt x="2066385" y="1836440"/>
                    </a:cubicBezTo>
                    <a:cubicBezTo>
                      <a:pt x="2066385" y="1840463"/>
                      <a:pt x="2063590" y="1843724"/>
                      <a:pt x="2060142" y="1843724"/>
                    </a:cubicBezTo>
                    <a:cubicBezTo>
                      <a:pt x="2056694" y="1843724"/>
                      <a:pt x="2053899" y="1840463"/>
                      <a:pt x="2053899" y="1836440"/>
                    </a:cubicBezTo>
                    <a:cubicBezTo>
                      <a:pt x="2053899" y="1832417"/>
                      <a:pt x="2056694" y="1829156"/>
                      <a:pt x="2060142" y="1829156"/>
                    </a:cubicBezTo>
                    <a:close/>
                    <a:moveTo>
                      <a:pt x="245032" y="1829156"/>
                    </a:moveTo>
                    <a:cubicBezTo>
                      <a:pt x="246468" y="1829156"/>
                      <a:pt x="247633" y="1830787"/>
                      <a:pt x="247633" y="1832798"/>
                    </a:cubicBezTo>
                    <a:cubicBezTo>
                      <a:pt x="247633" y="1834810"/>
                      <a:pt x="246468" y="1836440"/>
                      <a:pt x="245032" y="1836440"/>
                    </a:cubicBezTo>
                    <a:cubicBezTo>
                      <a:pt x="243596" y="1836440"/>
                      <a:pt x="242431" y="1834810"/>
                      <a:pt x="242431" y="1832798"/>
                    </a:cubicBezTo>
                    <a:cubicBezTo>
                      <a:pt x="242431" y="1830787"/>
                      <a:pt x="243596" y="1829156"/>
                      <a:pt x="245032" y="1829156"/>
                    </a:cubicBezTo>
                    <a:close/>
                    <a:moveTo>
                      <a:pt x="2155345" y="1823953"/>
                    </a:moveTo>
                    <a:cubicBezTo>
                      <a:pt x="2156781" y="1823953"/>
                      <a:pt x="2157946" y="1825118"/>
                      <a:pt x="2157946" y="1826554"/>
                    </a:cubicBezTo>
                    <a:cubicBezTo>
                      <a:pt x="2157946" y="1827990"/>
                      <a:pt x="2156781" y="1829155"/>
                      <a:pt x="2155345" y="1829155"/>
                    </a:cubicBezTo>
                    <a:cubicBezTo>
                      <a:pt x="2153909" y="1829155"/>
                      <a:pt x="2152744" y="1827990"/>
                      <a:pt x="2152744" y="1826554"/>
                    </a:cubicBezTo>
                    <a:cubicBezTo>
                      <a:pt x="2152744" y="1825118"/>
                      <a:pt x="2153909" y="1823953"/>
                      <a:pt x="2155345" y="1823953"/>
                    </a:cubicBezTo>
                    <a:close/>
                    <a:moveTo>
                      <a:pt x="1640311" y="1823953"/>
                    </a:moveTo>
                    <a:cubicBezTo>
                      <a:pt x="1649793" y="1823953"/>
                      <a:pt x="1657479" y="1832338"/>
                      <a:pt x="1657479" y="1842682"/>
                    </a:cubicBezTo>
                    <a:cubicBezTo>
                      <a:pt x="1657479" y="1853026"/>
                      <a:pt x="1649793" y="1861411"/>
                      <a:pt x="1640311" y="1861411"/>
                    </a:cubicBezTo>
                    <a:cubicBezTo>
                      <a:pt x="1630829" y="1861411"/>
                      <a:pt x="1623143" y="1853026"/>
                      <a:pt x="1623143" y="1842682"/>
                    </a:cubicBezTo>
                    <a:cubicBezTo>
                      <a:pt x="1623143" y="1832338"/>
                      <a:pt x="1630829" y="1823953"/>
                      <a:pt x="1640311" y="1823953"/>
                    </a:cubicBezTo>
                    <a:close/>
                    <a:moveTo>
                      <a:pt x="1200189" y="1821872"/>
                    </a:moveTo>
                    <a:cubicBezTo>
                      <a:pt x="1208521" y="1821872"/>
                      <a:pt x="1215276" y="1829093"/>
                      <a:pt x="1215276" y="1838000"/>
                    </a:cubicBezTo>
                    <a:cubicBezTo>
                      <a:pt x="1215276" y="1846907"/>
                      <a:pt x="1208521" y="1854128"/>
                      <a:pt x="1200189" y="1854128"/>
                    </a:cubicBezTo>
                    <a:cubicBezTo>
                      <a:pt x="1191857" y="1854128"/>
                      <a:pt x="1185102" y="1846907"/>
                      <a:pt x="1185102" y="1838000"/>
                    </a:cubicBezTo>
                    <a:cubicBezTo>
                      <a:pt x="1185102" y="1829093"/>
                      <a:pt x="1191857" y="1821872"/>
                      <a:pt x="1200189" y="1821872"/>
                    </a:cubicBezTo>
                    <a:close/>
                    <a:moveTo>
                      <a:pt x="1268340" y="1818751"/>
                    </a:moveTo>
                    <a:cubicBezTo>
                      <a:pt x="1276960" y="1818751"/>
                      <a:pt x="1283947" y="1825506"/>
                      <a:pt x="1283947" y="1833838"/>
                    </a:cubicBezTo>
                    <a:cubicBezTo>
                      <a:pt x="1283947" y="1842170"/>
                      <a:pt x="1276960" y="1848925"/>
                      <a:pt x="1268340" y="1848925"/>
                    </a:cubicBezTo>
                    <a:cubicBezTo>
                      <a:pt x="1259720" y="1848925"/>
                      <a:pt x="1252733" y="1842170"/>
                      <a:pt x="1252733" y="1833838"/>
                    </a:cubicBezTo>
                    <a:cubicBezTo>
                      <a:pt x="1252733" y="1825506"/>
                      <a:pt x="1259720" y="1818751"/>
                      <a:pt x="1268340" y="1818751"/>
                    </a:cubicBezTo>
                    <a:close/>
                    <a:moveTo>
                      <a:pt x="1133598" y="1818751"/>
                    </a:moveTo>
                    <a:cubicBezTo>
                      <a:pt x="1141930" y="1818751"/>
                      <a:pt x="1148685" y="1825972"/>
                      <a:pt x="1148685" y="1834879"/>
                    </a:cubicBezTo>
                    <a:cubicBezTo>
                      <a:pt x="1148685" y="1843786"/>
                      <a:pt x="1141930" y="1851007"/>
                      <a:pt x="1133598" y="1851007"/>
                    </a:cubicBezTo>
                    <a:cubicBezTo>
                      <a:pt x="1125266" y="1851007"/>
                      <a:pt x="1118511" y="1843786"/>
                      <a:pt x="1118511" y="1834879"/>
                    </a:cubicBezTo>
                    <a:cubicBezTo>
                      <a:pt x="1118511" y="1825972"/>
                      <a:pt x="1125266" y="1818751"/>
                      <a:pt x="1133598" y="1818751"/>
                    </a:cubicBezTo>
                    <a:close/>
                    <a:moveTo>
                      <a:pt x="2247948" y="1814589"/>
                    </a:moveTo>
                    <a:cubicBezTo>
                      <a:pt x="2248810" y="1814589"/>
                      <a:pt x="2249509" y="1815055"/>
                      <a:pt x="2249509" y="1815630"/>
                    </a:cubicBezTo>
                    <a:cubicBezTo>
                      <a:pt x="2249509" y="1816205"/>
                      <a:pt x="2248810" y="1816671"/>
                      <a:pt x="2247948" y="1816671"/>
                    </a:cubicBezTo>
                    <a:cubicBezTo>
                      <a:pt x="2247086" y="1816671"/>
                      <a:pt x="2246387" y="1816205"/>
                      <a:pt x="2246387" y="1815630"/>
                    </a:cubicBezTo>
                    <a:cubicBezTo>
                      <a:pt x="2246387" y="1815055"/>
                      <a:pt x="2247086" y="1814589"/>
                      <a:pt x="2247948" y="1814589"/>
                    </a:cubicBezTo>
                    <a:close/>
                    <a:moveTo>
                      <a:pt x="878682" y="1814589"/>
                    </a:moveTo>
                    <a:cubicBezTo>
                      <a:pt x="888164" y="1814589"/>
                      <a:pt x="895850" y="1822275"/>
                      <a:pt x="895850" y="1831757"/>
                    </a:cubicBezTo>
                    <a:cubicBezTo>
                      <a:pt x="895850" y="1841239"/>
                      <a:pt x="888164" y="1848925"/>
                      <a:pt x="878682" y="1848925"/>
                    </a:cubicBezTo>
                    <a:cubicBezTo>
                      <a:pt x="869200" y="1848925"/>
                      <a:pt x="861514" y="1841239"/>
                      <a:pt x="861514" y="1831757"/>
                    </a:cubicBezTo>
                    <a:cubicBezTo>
                      <a:pt x="861514" y="1822275"/>
                      <a:pt x="869200" y="1814589"/>
                      <a:pt x="878682" y="1814589"/>
                    </a:cubicBezTo>
                    <a:close/>
                    <a:moveTo>
                      <a:pt x="1523257" y="1811467"/>
                    </a:moveTo>
                    <a:cubicBezTo>
                      <a:pt x="1533601" y="1811467"/>
                      <a:pt x="1541986" y="1819852"/>
                      <a:pt x="1541986" y="1830196"/>
                    </a:cubicBezTo>
                    <a:cubicBezTo>
                      <a:pt x="1541986" y="1840540"/>
                      <a:pt x="1533601" y="1848925"/>
                      <a:pt x="1523257" y="1848925"/>
                    </a:cubicBezTo>
                    <a:cubicBezTo>
                      <a:pt x="1512913" y="1848925"/>
                      <a:pt x="1504528" y="1840540"/>
                      <a:pt x="1504528" y="1830196"/>
                    </a:cubicBezTo>
                    <a:cubicBezTo>
                      <a:pt x="1504528" y="1819852"/>
                      <a:pt x="1512913" y="1811467"/>
                      <a:pt x="1523257" y="1811467"/>
                    </a:cubicBezTo>
                    <a:close/>
                    <a:moveTo>
                      <a:pt x="1068049" y="1807306"/>
                    </a:moveTo>
                    <a:cubicBezTo>
                      <a:pt x="1076956" y="1807306"/>
                      <a:pt x="1084177" y="1814293"/>
                      <a:pt x="1084177" y="1822913"/>
                    </a:cubicBezTo>
                    <a:cubicBezTo>
                      <a:pt x="1084177" y="1831533"/>
                      <a:pt x="1076956" y="1838520"/>
                      <a:pt x="1068049" y="1838520"/>
                    </a:cubicBezTo>
                    <a:cubicBezTo>
                      <a:pt x="1059142" y="1838520"/>
                      <a:pt x="1051921" y="1831533"/>
                      <a:pt x="1051921" y="1822913"/>
                    </a:cubicBezTo>
                    <a:cubicBezTo>
                      <a:pt x="1051921" y="1814293"/>
                      <a:pt x="1059142" y="1807306"/>
                      <a:pt x="1068049" y="1807306"/>
                    </a:cubicBezTo>
                    <a:close/>
                    <a:moveTo>
                      <a:pt x="1333890" y="1807305"/>
                    </a:moveTo>
                    <a:cubicBezTo>
                      <a:pt x="1343659" y="1807305"/>
                      <a:pt x="1351578" y="1814292"/>
                      <a:pt x="1351578" y="1822912"/>
                    </a:cubicBezTo>
                    <a:cubicBezTo>
                      <a:pt x="1351578" y="1831532"/>
                      <a:pt x="1343659" y="1838519"/>
                      <a:pt x="1333890" y="1838519"/>
                    </a:cubicBezTo>
                    <a:cubicBezTo>
                      <a:pt x="1324121" y="1838519"/>
                      <a:pt x="1316202" y="1831532"/>
                      <a:pt x="1316202" y="1822912"/>
                    </a:cubicBezTo>
                    <a:cubicBezTo>
                      <a:pt x="1316202" y="1814292"/>
                      <a:pt x="1324121" y="1807305"/>
                      <a:pt x="1333890" y="1807305"/>
                    </a:cubicBezTo>
                    <a:close/>
                    <a:moveTo>
                      <a:pt x="498909" y="1794821"/>
                    </a:moveTo>
                    <a:cubicBezTo>
                      <a:pt x="503793" y="1794821"/>
                      <a:pt x="507753" y="1798082"/>
                      <a:pt x="507753" y="1802105"/>
                    </a:cubicBezTo>
                    <a:cubicBezTo>
                      <a:pt x="507753" y="1806128"/>
                      <a:pt x="503793" y="1809389"/>
                      <a:pt x="498909" y="1809389"/>
                    </a:cubicBezTo>
                    <a:cubicBezTo>
                      <a:pt x="494025" y="1809389"/>
                      <a:pt x="490065" y="1806128"/>
                      <a:pt x="490065" y="1802105"/>
                    </a:cubicBezTo>
                    <a:cubicBezTo>
                      <a:pt x="490065" y="1798082"/>
                      <a:pt x="494025" y="1794821"/>
                      <a:pt x="498909" y="1794821"/>
                    </a:cubicBezTo>
                    <a:close/>
                    <a:moveTo>
                      <a:pt x="601916" y="1794820"/>
                    </a:moveTo>
                    <a:cubicBezTo>
                      <a:pt x="607375" y="1794820"/>
                      <a:pt x="611801" y="1799711"/>
                      <a:pt x="611801" y="1805745"/>
                    </a:cubicBezTo>
                    <a:cubicBezTo>
                      <a:pt x="611801" y="1811779"/>
                      <a:pt x="607375" y="1816670"/>
                      <a:pt x="601916" y="1816670"/>
                    </a:cubicBezTo>
                    <a:cubicBezTo>
                      <a:pt x="596457" y="1816670"/>
                      <a:pt x="592031" y="1811779"/>
                      <a:pt x="592031" y="1805745"/>
                    </a:cubicBezTo>
                    <a:cubicBezTo>
                      <a:pt x="592031" y="1799711"/>
                      <a:pt x="596457" y="1794820"/>
                      <a:pt x="601916" y="1794820"/>
                    </a:cubicBezTo>
                    <a:close/>
                    <a:moveTo>
                      <a:pt x="708044" y="1791698"/>
                    </a:moveTo>
                    <a:cubicBezTo>
                      <a:pt x="714653" y="1791698"/>
                      <a:pt x="720010" y="1797288"/>
                      <a:pt x="720010" y="1804184"/>
                    </a:cubicBezTo>
                    <a:cubicBezTo>
                      <a:pt x="720010" y="1811080"/>
                      <a:pt x="714653" y="1816670"/>
                      <a:pt x="708044" y="1816670"/>
                    </a:cubicBezTo>
                    <a:cubicBezTo>
                      <a:pt x="701435" y="1816670"/>
                      <a:pt x="696078" y="1811080"/>
                      <a:pt x="696078" y="1804184"/>
                    </a:cubicBezTo>
                    <a:cubicBezTo>
                      <a:pt x="696078" y="1797288"/>
                      <a:pt x="701435" y="1791698"/>
                      <a:pt x="708044" y="1791698"/>
                    </a:cubicBezTo>
                    <a:close/>
                    <a:moveTo>
                      <a:pt x="400063" y="1789618"/>
                    </a:moveTo>
                    <a:cubicBezTo>
                      <a:pt x="403223" y="1789618"/>
                      <a:pt x="405786" y="1791714"/>
                      <a:pt x="405786" y="1794300"/>
                    </a:cubicBezTo>
                    <a:cubicBezTo>
                      <a:pt x="405786" y="1796885"/>
                      <a:pt x="403223" y="1798982"/>
                      <a:pt x="400063" y="1798982"/>
                    </a:cubicBezTo>
                    <a:cubicBezTo>
                      <a:pt x="396904" y="1798982"/>
                      <a:pt x="394341" y="1796885"/>
                      <a:pt x="394341" y="1794300"/>
                    </a:cubicBezTo>
                    <a:cubicBezTo>
                      <a:pt x="394341" y="1791714"/>
                      <a:pt x="396904" y="1789618"/>
                      <a:pt x="400063" y="1789618"/>
                    </a:cubicBezTo>
                    <a:close/>
                    <a:moveTo>
                      <a:pt x="1800023" y="1787537"/>
                    </a:moveTo>
                    <a:cubicBezTo>
                      <a:pt x="1807493" y="1787537"/>
                      <a:pt x="1813549" y="1794059"/>
                      <a:pt x="1813549" y="1802104"/>
                    </a:cubicBezTo>
                    <a:cubicBezTo>
                      <a:pt x="1813549" y="1810149"/>
                      <a:pt x="1807493" y="1816671"/>
                      <a:pt x="1800023" y="1816671"/>
                    </a:cubicBezTo>
                    <a:cubicBezTo>
                      <a:pt x="1792553" y="1816671"/>
                      <a:pt x="1786497" y="1810149"/>
                      <a:pt x="1786497" y="1802104"/>
                    </a:cubicBezTo>
                    <a:cubicBezTo>
                      <a:pt x="1786497" y="1794059"/>
                      <a:pt x="1792553" y="1787537"/>
                      <a:pt x="1800023" y="1787537"/>
                    </a:cubicBezTo>
                    <a:close/>
                    <a:moveTo>
                      <a:pt x="1002498" y="1787537"/>
                    </a:moveTo>
                    <a:cubicBezTo>
                      <a:pt x="1011980" y="1787537"/>
                      <a:pt x="1019666" y="1795223"/>
                      <a:pt x="1019666" y="1804705"/>
                    </a:cubicBezTo>
                    <a:cubicBezTo>
                      <a:pt x="1019666" y="1814187"/>
                      <a:pt x="1011980" y="1821873"/>
                      <a:pt x="1002498" y="1821873"/>
                    </a:cubicBezTo>
                    <a:cubicBezTo>
                      <a:pt x="993016" y="1821873"/>
                      <a:pt x="985330" y="1814187"/>
                      <a:pt x="985330" y="1804705"/>
                    </a:cubicBezTo>
                    <a:cubicBezTo>
                      <a:pt x="985330" y="1795223"/>
                      <a:pt x="993016" y="1787537"/>
                      <a:pt x="1002498" y="1787537"/>
                    </a:cubicBezTo>
                    <a:close/>
                    <a:moveTo>
                      <a:pt x="1397880" y="1787536"/>
                    </a:moveTo>
                    <a:cubicBezTo>
                      <a:pt x="1407362" y="1787536"/>
                      <a:pt x="1415048" y="1795222"/>
                      <a:pt x="1415048" y="1804704"/>
                    </a:cubicBezTo>
                    <a:cubicBezTo>
                      <a:pt x="1415048" y="1814186"/>
                      <a:pt x="1407362" y="1821872"/>
                      <a:pt x="1397880" y="1821872"/>
                    </a:cubicBezTo>
                    <a:cubicBezTo>
                      <a:pt x="1388398" y="1821872"/>
                      <a:pt x="1380712" y="1814186"/>
                      <a:pt x="1380712" y="1804704"/>
                    </a:cubicBezTo>
                    <a:cubicBezTo>
                      <a:pt x="1380712" y="1795222"/>
                      <a:pt x="1388398" y="1787536"/>
                      <a:pt x="1397880" y="1787536"/>
                    </a:cubicBezTo>
                    <a:close/>
                    <a:moveTo>
                      <a:pt x="1903031" y="1784416"/>
                    </a:moveTo>
                    <a:cubicBezTo>
                      <a:pt x="1909927" y="1784416"/>
                      <a:pt x="1915517" y="1790006"/>
                      <a:pt x="1915517" y="1796902"/>
                    </a:cubicBezTo>
                    <a:cubicBezTo>
                      <a:pt x="1915517" y="1803798"/>
                      <a:pt x="1909927" y="1809388"/>
                      <a:pt x="1903031" y="1809388"/>
                    </a:cubicBezTo>
                    <a:cubicBezTo>
                      <a:pt x="1896135" y="1809388"/>
                      <a:pt x="1890545" y="1803798"/>
                      <a:pt x="1890545" y="1796902"/>
                    </a:cubicBezTo>
                    <a:cubicBezTo>
                      <a:pt x="1890545" y="1790006"/>
                      <a:pt x="1896135" y="1784416"/>
                      <a:pt x="1903031" y="1784416"/>
                    </a:cubicBezTo>
                    <a:close/>
                    <a:moveTo>
                      <a:pt x="2001877" y="1782335"/>
                    </a:moveTo>
                    <a:cubicBezTo>
                      <a:pt x="2005900" y="1782335"/>
                      <a:pt x="2009161" y="1785596"/>
                      <a:pt x="2009161" y="1789619"/>
                    </a:cubicBezTo>
                    <a:cubicBezTo>
                      <a:pt x="2009161" y="1793642"/>
                      <a:pt x="2005900" y="1796903"/>
                      <a:pt x="2001877" y="1796903"/>
                    </a:cubicBezTo>
                    <a:cubicBezTo>
                      <a:pt x="1997854" y="1796903"/>
                      <a:pt x="1994593" y="1793642"/>
                      <a:pt x="1994593" y="1789619"/>
                    </a:cubicBezTo>
                    <a:cubicBezTo>
                      <a:pt x="1994593" y="1785596"/>
                      <a:pt x="1997854" y="1782335"/>
                      <a:pt x="2001877" y="1782335"/>
                    </a:cubicBezTo>
                    <a:close/>
                    <a:moveTo>
                      <a:pt x="1692334" y="1782334"/>
                    </a:moveTo>
                    <a:cubicBezTo>
                      <a:pt x="1701816" y="1782334"/>
                      <a:pt x="1709502" y="1790486"/>
                      <a:pt x="1709502" y="1800543"/>
                    </a:cubicBezTo>
                    <a:cubicBezTo>
                      <a:pt x="1709502" y="1810600"/>
                      <a:pt x="1701816" y="1818752"/>
                      <a:pt x="1692334" y="1818752"/>
                    </a:cubicBezTo>
                    <a:cubicBezTo>
                      <a:pt x="1682852" y="1818752"/>
                      <a:pt x="1675166" y="1810600"/>
                      <a:pt x="1675166" y="1800543"/>
                    </a:cubicBezTo>
                    <a:cubicBezTo>
                      <a:pt x="1675166" y="1790486"/>
                      <a:pt x="1682852" y="1782334"/>
                      <a:pt x="1692334" y="1782334"/>
                    </a:cubicBezTo>
                    <a:close/>
                    <a:moveTo>
                      <a:pt x="820416" y="1782334"/>
                    </a:moveTo>
                    <a:cubicBezTo>
                      <a:pt x="829323" y="1782334"/>
                      <a:pt x="836544" y="1789555"/>
                      <a:pt x="836544" y="1798462"/>
                    </a:cubicBezTo>
                    <a:cubicBezTo>
                      <a:pt x="836544" y="1807369"/>
                      <a:pt x="829323" y="1814590"/>
                      <a:pt x="820416" y="1814590"/>
                    </a:cubicBezTo>
                    <a:cubicBezTo>
                      <a:pt x="811509" y="1814590"/>
                      <a:pt x="804288" y="1807369"/>
                      <a:pt x="804288" y="1798462"/>
                    </a:cubicBezTo>
                    <a:cubicBezTo>
                      <a:pt x="804288" y="1789555"/>
                      <a:pt x="811509" y="1782334"/>
                      <a:pt x="820416" y="1782334"/>
                    </a:cubicBezTo>
                    <a:close/>
                    <a:moveTo>
                      <a:pt x="304860" y="1779213"/>
                    </a:moveTo>
                    <a:cubicBezTo>
                      <a:pt x="307734" y="1779213"/>
                      <a:pt x="310063" y="1782008"/>
                      <a:pt x="310063" y="1785456"/>
                    </a:cubicBezTo>
                    <a:cubicBezTo>
                      <a:pt x="310063" y="1788904"/>
                      <a:pt x="307734" y="1791699"/>
                      <a:pt x="304860" y="1791699"/>
                    </a:cubicBezTo>
                    <a:cubicBezTo>
                      <a:pt x="301986" y="1791699"/>
                      <a:pt x="299657" y="1788904"/>
                      <a:pt x="299657" y="1785456"/>
                    </a:cubicBezTo>
                    <a:cubicBezTo>
                      <a:pt x="299657" y="1782008"/>
                      <a:pt x="301986" y="1779213"/>
                      <a:pt x="304860" y="1779213"/>
                    </a:cubicBezTo>
                    <a:close/>
                    <a:moveTo>
                      <a:pt x="1579963" y="1775051"/>
                    </a:moveTo>
                    <a:cubicBezTo>
                      <a:pt x="1590020" y="1775051"/>
                      <a:pt x="1598172" y="1783902"/>
                      <a:pt x="1598172" y="1794820"/>
                    </a:cubicBezTo>
                    <a:cubicBezTo>
                      <a:pt x="1598172" y="1805738"/>
                      <a:pt x="1590020" y="1814589"/>
                      <a:pt x="1579963" y="1814589"/>
                    </a:cubicBezTo>
                    <a:cubicBezTo>
                      <a:pt x="1569906" y="1814589"/>
                      <a:pt x="1561754" y="1805738"/>
                      <a:pt x="1561754" y="1794820"/>
                    </a:cubicBezTo>
                    <a:cubicBezTo>
                      <a:pt x="1561754" y="1783902"/>
                      <a:pt x="1569906" y="1775051"/>
                      <a:pt x="1579963" y="1775051"/>
                    </a:cubicBezTo>
                    <a:close/>
                    <a:moveTo>
                      <a:pt x="2095519" y="1771930"/>
                    </a:moveTo>
                    <a:cubicBezTo>
                      <a:pt x="2099542" y="1771930"/>
                      <a:pt x="2102803" y="1775424"/>
                      <a:pt x="2102803" y="1779734"/>
                    </a:cubicBezTo>
                    <a:cubicBezTo>
                      <a:pt x="2102803" y="1784044"/>
                      <a:pt x="2099542" y="1787538"/>
                      <a:pt x="2095519" y="1787538"/>
                    </a:cubicBezTo>
                    <a:cubicBezTo>
                      <a:pt x="2091496" y="1787538"/>
                      <a:pt x="2088235" y="1784044"/>
                      <a:pt x="2088235" y="1779734"/>
                    </a:cubicBezTo>
                    <a:cubicBezTo>
                      <a:pt x="2088235" y="1775424"/>
                      <a:pt x="2091496" y="1771930"/>
                      <a:pt x="2095519" y="1771930"/>
                    </a:cubicBezTo>
                    <a:close/>
                    <a:moveTo>
                      <a:pt x="211737" y="1771930"/>
                    </a:moveTo>
                    <a:cubicBezTo>
                      <a:pt x="213749" y="1771930"/>
                      <a:pt x="215379" y="1773561"/>
                      <a:pt x="215379" y="1775572"/>
                    </a:cubicBezTo>
                    <a:cubicBezTo>
                      <a:pt x="215379" y="1777584"/>
                      <a:pt x="213749" y="1779214"/>
                      <a:pt x="211737" y="1779214"/>
                    </a:cubicBezTo>
                    <a:cubicBezTo>
                      <a:pt x="209726" y="1779214"/>
                      <a:pt x="208095" y="1777584"/>
                      <a:pt x="208095" y="1775572"/>
                    </a:cubicBezTo>
                    <a:cubicBezTo>
                      <a:pt x="208095" y="1773561"/>
                      <a:pt x="209726" y="1771930"/>
                      <a:pt x="211737" y="1771930"/>
                    </a:cubicBezTo>
                    <a:close/>
                    <a:moveTo>
                      <a:pt x="2188641" y="1764646"/>
                    </a:moveTo>
                    <a:cubicBezTo>
                      <a:pt x="2190653" y="1764646"/>
                      <a:pt x="2192283" y="1766277"/>
                      <a:pt x="2192283" y="1768288"/>
                    </a:cubicBezTo>
                    <a:cubicBezTo>
                      <a:pt x="2192283" y="1770300"/>
                      <a:pt x="2190653" y="1771930"/>
                      <a:pt x="2188641" y="1771930"/>
                    </a:cubicBezTo>
                    <a:cubicBezTo>
                      <a:pt x="2186630" y="1771930"/>
                      <a:pt x="2184999" y="1770300"/>
                      <a:pt x="2184999" y="1768288"/>
                    </a:cubicBezTo>
                    <a:cubicBezTo>
                      <a:pt x="2184999" y="1766277"/>
                      <a:pt x="2186630" y="1764646"/>
                      <a:pt x="2188641" y="1764646"/>
                    </a:cubicBezTo>
                    <a:close/>
                    <a:moveTo>
                      <a:pt x="1461349" y="1764646"/>
                    </a:moveTo>
                    <a:cubicBezTo>
                      <a:pt x="1469107" y="1764646"/>
                      <a:pt x="1475396" y="1770702"/>
                      <a:pt x="1475396" y="1778172"/>
                    </a:cubicBezTo>
                    <a:cubicBezTo>
                      <a:pt x="1475396" y="1785642"/>
                      <a:pt x="1469107" y="1791698"/>
                      <a:pt x="1461349" y="1791698"/>
                    </a:cubicBezTo>
                    <a:cubicBezTo>
                      <a:pt x="1453591" y="1791698"/>
                      <a:pt x="1447302" y="1785642"/>
                      <a:pt x="1447302" y="1778172"/>
                    </a:cubicBezTo>
                    <a:cubicBezTo>
                      <a:pt x="1447302" y="1770702"/>
                      <a:pt x="1453591" y="1764646"/>
                      <a:pt x="1461349" y="1764646"/>
                    </a:cubicBezTo>
                    <a:close/>
                    <a:moveTo>
                      <a:pt x="940590" y="1764646"/>
                    </a:moveTo>
                    <a:cubicBezTo>
                      <a:pt x="948635" y="1764646"/>
                      <a:pt x="955157" y="1771401"/>
                      <a:pt x="955157" y="1779733"/>
                    </a:cubicBezTo>
                    <a:cubicBezTo>
                      <a:pt x="955157" y="1788065"/>
                      <a:pt x="948635" y="1794820"/>
                      <a:pt x="940590" y="1794820"/>
                    </a:cubicBezTo>
                    <a:cubicBezTo>
                      <a:pt x="932545" y="1794820"/>
                      <a:pt x="926023" y="1788065"/>
                      <a:pt x="926023" y="1779733"/>
                    </a:cubicBezTo>
                    <a:cubicBezTo>
                      <a:pt x="926023" y="1771401"/>
                      <a:pt x="932545" y="1764646"/>
                      <a:pt x="940590" y="1764646"/>
                    </a:cubicBezTo>
                    <a:close/>
                    <a:moveTo>
                      <a:pt x="1200189" y="1755282"/>
                    </a:moveTo>
                    <a:cubicBezTo>
                      <a:pt x="1205648" y="1755282"/>
                      <a:pt x="1210074" y="1759009"/>
                      <a:pt x="1210074" y="1763606"/>
                    </a:cubicBezTo>
                    <a:cubicBezTo>
                      <a:pt x="1210074" y="1768203"/>
                      <a:pt x="1205648" y="1771930"/>
                      <a:pt x="1200189" y="1771930"/>
                    </a:cubicBezTo>
                    <a:cubicBezTo>
                      <a:pt x="1194730" y="1771930"/>
                      <a:pt x="1190304" y="1768203"/>
                      <a:pt x="1190304" y="1763606"/>
                    </a:cubicBezTo>
                    <a:cubicBezTo>
                      <a:pt x="1190304" y="1759009"/>
                      <a:pt x="1194730" y="1755282"/>
                      <a:pt x="1200189" y="1755282"/>
                    </a:cubicBezTo>
                    <a:close/>
                    <a:moveTo>
                      <a:pt x="2280203" y="1752160"/>
                    </a:moveTo>
                    <a:cubicBezTo>
                      <a:pt x="2281065" y="1752160"/>
                      <a:pt x="2281764" y="1753325"/>
                      <a:pt x="2281764" y="1754762"/>
                    </a:cubicBezTo>
                    <a:cubicBezTo>
                      <a:pt x="2281764" y="1756199"/>
                      <a:pt x="2281065" y="1757364"/>
                      <a:pt x="2280203" y="1757364"/>
                    </a:cubicBezTo>
                    <a:cubicBezTo>
                      <a:pt x="2279341" y="1757364"/>
                      <a:pt x="2278642" y="1756199"/>
                      <a:pt x="2278642" y="1754762"/>
                    </a:cubicBezTo>
                    <a:cubicBezTo>
                      <a:pt x="2278642" y="1753325"/>
                      <a:pt x="2279341" y="1752160"/>
                      <a:pt x="2280203" y="1752160"/>
                    </a:cubicBezTo>
                    <a:close/>
                    <a:moveTo>
                      <a:pt x="1266780" y="1750079"/>
                    </a:moveTo>
                    <a:cubicBezTo>
                      <a:pt x="1272239" y="1750079"/>
                      <a:pt x="1276665" y="1754039"/>
                      <a:pt x="1276665" y="1758923"/>
                    </a:cubicBezTo>
                    <a:cubicBezTo>
                      <a:pt x="1276665" y="1763807"/>
                      <a:pt x="1272239" y="1767767"/>
                      <a:pt x="1266780" y="1767767"/>
                    </a:cubicBezTo>
                    <a:cubicBezTo>
                      <a:pt x="1261321" y="1767767"/>
                      <a:pt x="1256895" y="1763807"/>
                      <a:pt x="1256895" y="1758923"/>
                    </a:cubicBezTo>
                    <a:cubicBezTo>
                      <a:pt x="1256895" y="1754039"/>
                      <a:pt x="1261321" y="1750079"/>
                      <a:pt x="1266780" y="1750079"/>
                    </a:cubicBezTo>
                    <a:close/>
                    <a:moveTo>
                      <a:pt x="1133599" y="1750079"/>
                    </a:moveTo>
                    <a:cubicBezTo>
                      <a:pt x="1139058" y="1750079"/>
                      <a:pt x="1143484" y="1754505"/>
                      <a:pt x="1143484" y="1759964"/>
                    </a:cubicBezTo>
                    <a:cubicBezTo>
                      <a:pt x="1143484" y="1765423"/>
                      <a:pt x="1139058" y="1769849"/>
                      <a:pt x="1133599" y="1769849"/>
                    </a:cubicBezTo>
                    <a:cubicBezTo>
                      <a:pt x="1128140" y="1769849"/>
                      <a:pt x="1123714" y="1765423"/>
                      <a:pt x="1123714" y="1759964"/>
                    </a:cubicBezTo>
                    <a:cubicBezTo>
                      <a:pt x="1123714" y="1754505"/>
                      <a:pt x="1128140" y="1750079"/>
                      <a:pt x="1133599" y="1750079"/>
                    </a:cubicBezTo>
                    <a:close/>
                    <a:moveTo>
                      <a:pt x="659661" y="1744877"/>
                    </a:moveTo>
                    <a:cubicBezTo>
                      <a:pt x="667131" y="1744877"/>
                      <a:pt x="673187" y="1750933"/>
                      <a:pt x="673187" y="1758403"/>
                    </a:cubicBezTo>
                    <a:cubicBezTo>
                      <a:pt x="673187" y="1765873"/>
                      <a:pt x="667131" y="1771929"/>
                      <a:pt x="659661" y="1771929"/>
                    </a:cubicBezTo>
                    <a:cubicBezTo>
                      <a:pt x="652191" y="1771929"/>
                      <a:pt x="646135" y="1765873"/>
                      <a:pt x="646135" y="1758403"/>
                    </a:cubicBezTo>
                    <a:cubicBezTo>
                      <a:pt x="646135" y="1750933"/>
                      <a:pt x="652191" y="1744877"/>
                      <a:pt x="659661" y="1744877"/>
                    </a:cubicBezTo>
                    <a:close/>
                    <a:moveTo>
                      <a:pt x="557175" y="1744877"/>
                    </a:moveTo>
                    <a:cubicBezTo>
                      <a:pt x="562634" y="1744877"/>
                      <a:pt x="567060" y="1749303"/>
                      <a:pt x="567060" y="1754762"/>
                    </a:cubicBezTo>
                    <a:cubicBezTo>
                      <a:pt x="567060" y="1760221"/>
                      <a:pt x="562634" y="1764647"/>
                      <a:pt x="557175" y="1764647"/>
                    </a:cubicBezTo>
                    <a:cubicBezTo>
                      <a:pt x="551716" y="1764647"/>
                      <a:pt x="547290" y="1760221"/>
                      <a:pt x="547290" y="1754762"/>
                    </a:cubicBezTo>
                    <a:cubicBezTo>
                      <a:pt x="547290" y="1749303"/>
                      <a:pt x="551716" y="1744877"/>
                      <a:pt x="557175" y="1744877"/>
                    </a:cubicBezTo>
                    <a:close/>
                    <a:moveTo>
                      <a:pt x="457811" y="1739675"/>
                    </a:moveTo>
                    <a:cubicBezTo>
                      <a:pt x="461834" y="1739675"/>
                      <a:pt x="465095" y="1743635"/>
                      <a:pt x="465095" y="1748519"/>
                    </a:cubicBezTo>
                    <a:cubicBezTo>
                      <a:pt x="465095" y="1753403"/>
                      <a:pt x="461834" y="1757363"/>
                      <a:pt x="457811" y="1757363"/>
                    </a:cubicBezTo>
                    <a:cubicBezTo>
                      <a:pt x="453788" y="1757363"/>
                      <a:pt x="450527" y="1753403"/>
                      <a:pt x="450527" y="1748519"/>
                    </a:cubicBezTo>
                    <a:cubicBezTo>
                      <a:pt x="450527" y="1743635"/>
                      <a:pt x="453788" y="1739675"/>
                      <a:pt x="457811" y="1739675"/>
                    </a:cubicBezTo>
                    <a:close/>
                    <a:moveTo>
                      <a:pt x="767351" y="1739674"/>
                    </a:moveTo>
                    <a:cubicBezTo>
                      <a:pt x="775683" y="1739674"/>
                      <a:pt x="782438" y="1746895"/>
                      <a:pt x="782438" y="1755802"/>
                    </a:cubicBezTo>
                    <a:cubicBezTo>
                      <a:pt x="782438" y="1764709"/>
                      <a:pt x="775683" y="1771930"/>
                      <a:pt x="767351" y="1771930"/>
                    </a:cubicBezTo>
                    <a:cubicBezTo>
                      <a:pt x="759019" y="1771930"/>
                      <a:pt x="752264" y="1764709"/>
                      <a:pt x="752264" y="1755802"/>
                    </a:cubicBezTo>
                    <a:cubicBezTo>
                      <a:pt x="752264" y="1746895"/>
                      <a:pt x="759019" y="1739674"/>
                      <a:pt x="767351" y="1739674"/>
                    </a:cubicBezTo>
                    <a:close/>
                    <a:moveTo>
                      <a:pt x="1740717" y="1735513"/>
                    </a:moveTo>
                    <a:cubicBezTo>
                      <a:pt x="1751061" y="1735513"/>
                      <a:pt x="1759446" y="1744364"/>
                      <a:pt x="1759446" y="1755282"/>
                    </a:cubicBezTo>
                    <a:cubicBezTo>
                      <a:pt x="1759446" y="1766200"/>
                      <a:pt x="1751061" y="1775051"/>
                      <a:pt x="1740717" y="1775051"/>
                    </a:cubicBezTo>
                    <a:cubicBezTo>
                      <a:pt x="1730373" y="1775051"/>
                      <a:pt x="1721988" y="1766200"/>
                      <a:pt x="1721988" y="1755282"/>
                    </a:cubicBezTo>
                    <a:cubicBezTo>
                      <a:pt x="1721988" y="1744364"/>
                      <a:pt x="1730373" y="1735513"/>
                      <a:pt x="1740717" y="1735513"/>
                    </a:cubicBezTo>
                    <a:close/>
                    <a:moveTo>
                      <a:pt x="1633547" y="1735513"/>
                    </a:moveTo>
                    <a:cubicBezTo>
                      <a:pt x="1644465" y="1735513"/>
                      <a:pt x="1653316" y="1744364"/>
                      <a:pt x="1653316" y="1755282"/>
                    </a:cubicBezTo>
                    <a:cubicBezTo>
                      <a:pt x="1653316" y="1766200"/>
                      <a:pt x="1644465" y="1775051"/>
                      <a:pt x="1633547" y="1775051"/>
                    </a:cubicBezTo>
                    <a:cubicBezTo>
                      <a:pt x="1622629" y="1775051"/>
                      <a:pt x="1613778" y="1766200"/>
                      <a:pt x="1613778" y="1755282"/>
                    </a:cubicBezTo>
                    <a:cubicBezTo>
                      <a:pt x="1613778" y="1744364"/>
                      <a:pt x="1622629" y="1735513"/>
                      <a:pt x="1633547" y="1735513"/>
                    </a:cubicBezTo>
                    <a:close/>
                    <a:moveTo>
                      <a:pt x="1332849" y="1735513"/>
                    </a:moveTo>
                    <a:cubicBezTo>
                      <a:pt x="1339170" y="1735513"/>
                      <a:pt x="1344294" y="1740404"/>
                      <a:pt x="1344294" y="1746438"/>
                    </a:cubicBezTo>
                    <a:cubicBezTo>
                      <a:pt x="1344294" y="1752472"/>
                      <a:pt x="1339170" y="1757363"/>
                      <a:pt x="1332849" y="1757363"/>
                    </a:cubicBezTo>
                    <a:cubicBezTo>
                      <a:pt x="1326528" y="1757363"/>
                      <a:pt x="1321404" y="1752472"/>
                      <a:pt x="1321404" y="1746438"/>
                    </a:cubicBezTo>
                    <a:cubicBezTo>
                      <a:pt x="1321404" y="1740404"/>
                      <a:pt x="1326528" y="1735513"/>
                      <a:pt x="1332849" y="1735513"/>
                    </a:cubicBezTo>
                    <a:close/>
                    <a:moveTo>
                      <a:pt x="1068048" y="1735513"/>
                    </a:moveTo>
                    <a:cubicBezTo>
                      <a:pt x="1074082" y="1735513"/>
                      <a:pt x="1078973" y="1740404"/>
                      <a:pt x="1078973" y="1746438"/>
                    </a:cubicBezTo>
                    <a:cubicBezTo>
                      <a:pt x="1078973" y="1752472"/>
                      <a:pt x="1074082" y="1757363"/>
                      <a:pt x="1068048" y="1757363"/>
                    </a:cubicBezTo>
                    <a:cubicBezTo>
                      <a:pt x="1062014" y="1757363"/>
                      <a:pt x="1057123" y="1752472"/>
                      <a:pt x="1057123" y="1746438"/>
                    </a:cubicBezTo>
                    <a:cubicBezTo>
                      <a:pt x="1057123" y="1740404"/>
                      <a:pt x="1062014" y="1735513"/>
                      <a:pt x="1068048" y="1735513"/>
                    </a:cubicBezTo>
                    <a:close/>
                    <a:moveTo>
                      <a:pt x="1843203" y="1732392"/>
                    </a:moveTo>
                    <a:cubicBezTo>
                      <a:pt x="1852685" y="1732392"/>
                      <a:pt x="1860371" y="1740311"/>
                      <a:pt x="1860371" y="1750080"/>
                    </a:cubicBezTo>
                    <a:cubicBezTo>
                      <a:pt x="1860371" y="1759849"/>
                      <a:pt x="1852685" y="1767768"/>
                      <a:pt x="1843203" y="1767768"/>
                    </a:cubicBezTo>
                    <a:cubicBezTo>
                      <a:pt x="1833721" y="1767768"/>
                      <a:pt x="1826035" y="1759849"/>
                      <a:pt x="1826035" y="1750080"/>
                    </a:cubicBezTo>
                    <a:cubicBezTo>
                      <a:pt x="1826035" y="1740311"/>
                      <a:pt x="1833721" y="1732392"/>
                      <a:pt x="1843203" y="1732392"/>
                    </a:cubicBezTo>
                    <a:close/>
                    <a:moveTo>
                      <a:pt x="363127" y="1732392"/>
                    </a:moveTo>
                    <a:cubicBezTo>
                      <a:pt x="366575" y="1732392"/>
                      <a:pt x="369370" y="1735187"/>
                      <a:pt x="369370" y="1738635"/>
                    </a:cubicBezTo>
                    <a:cubicBezTo>
                      <a:pt x="369370" y="1742083"/>
                      <a:pt x="366575" y="1744878"/>
                      <a:pt x="363127" y="1744878"/>
                    </a:cubicBezTo>
                    <a:cubicBezTo>
                      <a:pt x="359679" y="1744878"/>
                      <a:pt x="356884" y="1742083"/>
                      <a:pt x="356884" y="1738635"/>
                    </a:cubicBezTo>
                    <a:cubicBezTo>
                      <a:pt x="356884" y="1735187"/>
                      <a:pt x="359679" y="1732392"/>
                      <a:pt x="363127" y="1732392"/>
                    </a:cubicBezTo>
                    <a:close/>
                    <a:moveTo>
                      <a:pt x="882844" y="1732391"/>
                    </a:moveTo>
                    <a:cubicBezTo>
                      <a:pt x="891751" y="1732391"/>
                      <a:pt x="898972" y="1739146"/>
                      <a:pt x="898972" y="1747478"/>
                    </a:cubicBezTo>
                    <a:cubicBezTo>
                      <a:pt x="898972" y="1755810"/>
                      <a:pt x="891751" y="1762565"/>
                      <a:pt x="882844" y="1762565"/>
                    </a:cubicBezTo>
                    <a:cubicBezTo>
                      <a:pt x="873937" y="1762565"/>
                      <a:pt x="866716" y="1755810"/>
                      <a:pt x="866716" y="1747478"/>
                    </a:cubicBezTo>
                    <a:cubicBezTo>
                      <a:pt x="866716" y="1739146"/>
                      <a:pt x="873937" y="1732391"/>
                      <a:pt x="882844" y="1732391"/>
                    </a:cubicBezTo>
                    <a:close/>
                    <a:moveTo>
                      <a:pt x="1942569" y="1730311"/>
                    </a:moveTo>
                    <a:cubicBezTo>
                      <a:pt x="1949465" y="1730311"/>
                      <a:pt x="1955055" y="1735901"/>
                      <a:pt x="1955055" y="1742797"/>
                    </a:cubicBezTo>
                    <a:cubicBezTo>
                      <a:pt x="1955055" y="1749693"/>
                      <a:pt x="1949465" y="1755283"/>
                      <a:pt x="1942569" y="1755283"/>
                    </a:cubicBezTo>
                    <a:cubicBezTo>
                      <a:pt x="1935673" y="1755283"/>
                      <a:pt x="1930083" y="1749693"/>
                      <a:pt x="1930083" y="1742797"/>
                    </a:cubicBezTo>
                    <a:cubicBezTo>
                      <a:pt x="1930083" y="1735901"/>
                      <a:pt x="1935673" y="1730311"/>
                      <a:pt x="1942569" y="1730311"/>
                    </a:cubicBezTo>
                    <a:close/>
                    <a:moveTo>
                      <a:pt x="1519615" y="1727189"/>
                    </a:moveTo>
                    <a:cubicBezTo>
                      <a:pt x="1529097" y="1727189"/>
                      <a:pt x="1536783" y="1735108"/>
                      <a:pt x="1536783" y="1744877"/>
                    </a:cubicBezTo>
                    <a:cubicBezTo>
                      <a:pt x="1536783" y="1754646"/>
                      <a:pt x="1529097" y="1762565"/>
                      <a:pt x="1519615" y="1762565"/>
                    </a:cubicBezTo>
                    <a:cubicBezTo>
                      <a:pt x="1510133" y="1762565"/>
                      <a:pt x="1502447" y="1754646"/>
                      <a:pt x="1502447" y="1744877"/>
                    </a:cubicBezTo>
                    <a:cubicBezTo>
                      <a:pt x="1502447" y="1735108"/>
                      <a:pt x="1510133" y="1727189"/>
                      <a:pt x="1519615" y="1727189"/>
                    </a:cubicBezTo>
                    <a:close/>
                    <a:moveTo>
                      <a:pt x="2036732" y="1723028"/>
                    </a:moveTo>
                    <a:cubicBezTo>
                      <a:pt x="2042191" y="1723028"/>
                      <a:pt x="2046617" y="1727454"/>
                      <a:pt x="2046617" y="1732913"/>
                    </a:cubicBezTo>
                    <a:cubicBezTo>
                      <a:pt x="2046617" y="1738372"/>
                      <a:pt x="2042191" y="1742798"/>
                      <a:pt x="2036732" y="1742798"/>
                    </a:cubicBezTo>
                    <a:cubicBezTo>
                      <a:pt x="2031273" y="1742798"/>
                      <a:pt x="2026847" y="1738372"/>
                      <a:pt x="2026847" y="1732913"/>
                    </a:cubicBezTo>
                    <a:cubicBezTo>
                      <a:pt x="2026847" y="1727454"/>
                      <a:pt x="2031273" y="1723028"/>
                      <a:pt x="2036732" y="1723028"/>
                    </a:cubicBezTo>
                    <a:close/>
                    <a:moveTo>
                      <a:pt x="271044" y="1723027"/>
                    </a:moveTo>
                    <a:cubicBezTo>
                      <a:pt x="273056" y="1723027"/>
                      <a:pt x="274686" y="1724658"/>
                      <a:pt x="274686" y="1726669"/>
                    </a:cubicBezTo>
                    <a:cubicBezTo>
                      <a:pt x="274686" y="1728681"/>
                      <a:pt x="273056" y="1730311"/>
                      <a:pt x="271044" y="1730311"/>
                    </a:cubicBezTo>
                    <a:cubicBezTo>
                      <a:pt x="269033" y="1730311"/>
                      <a:pt x="267402" y="1728681"/>
                      <a:pt x="267402" y="1726669"/>
                    </a:cubicBezTo>
                    <a:cubicBezTo>
                      <a:pt x="267402" y="1724658"/>
                      <a:pt x="269033" y="1723027"/>
                      <a:pt x="271044" y="1723027"/>
                    </a:cubicBezTo>
                    <a:close/>
                    <a:moveTo>
                      <a:pt x="2129333" y="1712622"/>
                    </a:moveTo>
                    <a:cubicBezTo>
                      <a:pt x="2134217" y="1712622"/>
                      <a:pt x="2138177" y="1715883"/>
                      <a:pt x="2138177" y="1719906"/>
                    </a:cubicBezTo>
                    <a:cubicBezTo>
                      <a:pt x="2138177" y="1723929"/>
                      <a:pt x="2134217" y="1727190"/>
                      <a:pt x="2129333" y="1727190"/>
                    </a:cubicBezTo>
                    <a:cubicBezTo>
                      <a:pt x="2124449" y="1727190"/>
                      <a:pt x="2120489" y="1723929"/>
                      <a:pt x="2120489" y="1719906"/>
                    </a:cubicBezTo>
                    <a:cubicBezTo>
                      <a:pt x="2120489" y="1715883"/>
                      <a:pt x="2124449" y="1712622"/>
                      <a:pt x="2129333" y="1712622"/>
                    </a:cubicBezTo>
                    <a:close/>
                    <a:moveTo>
                      <a:pt x="1004059" y="1712622"/>
                    </a:moveTo>
                    <a:cubicBezTo>
                      <a:pt x="1011529" y="1712622"/>
                      <a:pt x="1017585" y="1718678"/>
                      <a:pt x="1017585" y="1726148"/>
                    </a:cubicBezTo>
                    <a:cubicBezTo>
                      <a:pt x="1017585" y="1733618"/>
                      <a:pt x="1011529" y="1739674"/>
                      <a:pt x="1004059" y="1739674"/>
                    </a:cubicBezTo>
                    <a:cubicBezTo>
                      <a:pt x="996589" y="1739674"/>
                      <a:pt x="990533" y="1733618"/>
                      <a:pt x="990533" y="1726148"/>
                    </a:cubicBezTo>
                    <a:cubicBezTo>
                      <a:pt x="990533" y="1718678"/>
                      <a:pt x="996589" y="1712622"/>
                      <a:pt x="1004059" y="1712622"/>
                    </a:cubicBezTo>
                    <a:close/>
                    <a:moveTo>
                      <a:pt x="182084" y="1712622"/>
                    </a:moveTo>
                    <a:cubicBezTo>
                      <a:pt x="182659" y="1712622"/>
                      <a:pt x="183125" y="1713321"/>
                      <a:pt x="183125" y="1714183"/>
                    </a:cubicBezTo>
                    <a:cubicBezTo>
                      <a:pt x="183125" y="1715045"/>
                      <a:pt x="182659" y="1715744"/>
                      <a:pt x="182084" y="1715744"/>
                    </a:cubicBezTo>
                    <a:cubicBezTo>
                      <a:pt x="181509" y="1715744"/>
                      <a:pt x="181043" y="1715045"/>
                      <a:pt x="181043" y="1714183"/>
                    </a:cubicBezTo>
                    <a:cubicBezTo>
                      <a:pt x="181043" y="1713321"/>
                      <a:pt x="181509" y="1712622"/>
                      <a:pt x="182084" y="1712622"/>
                    </a:cubicBezTo>
                    <a:close/>
                    <a:moveTo>
                      <a:pt x="1397359" y="1710541"/>
                    </a:moveTo>
                    <a:cubicBezTo>
                      <a:pt x="1404829" y="1710541"/>
                      <a:pt x="1410885" y="1716597"/>
                      <a:pt x="1410885" y="1724067"/>
                    </a:cubicBezTo>
                    <a:cubicBezTo>
                      <a:pt x="1410885" y="1731537"/>
                      <a:pt x="1404829" y="1737593"/>
                      <a:pt x="1397359" y="1737593"/>
                    </a:cubicBezTo>
                    <a:cubicBezTo>
                      <a:pt x="1389889" y="1737593"/>
                      <a:pt x="1383833" y="1731537"/>
                      <a:pt x="1383833" y="1724067"/>
                    </a:cubicBezTo>
                    <a:cubicBezTo>
                      <a:pt x="1383833" y="1716597"/>
                      <a:pt x="1389889" y="1710541"/>
                      <a:pt x="1397359" y="1710541"/>
                    </a:cubicBezTo>
                    <a:close/>
                    <a:moveTo>
                      <a:pt x="2219855" y="1705339"/>
                    </a:moveTo>
                    <a:cubicBezTo>
                      <a:pt x="2221291" y="1705339"/>
                      <a:pt x="2222456" y="1706504"/>
                      <a:pt x="2222456" y="1707940"/>
                    </a:cubicBezTo>
                    <a:cubicBezTo>
                      <a:pt x="2222456" y="1709376"/>
                      <a:pt x="2221291" y="1710541"/>
                      <a:pt x="2219855" y="1710541"/>
                    </a:cubicBezTo>
                    <a:cubicBezTo>
                      <a:pt x="2218419" y="1710541"/>
                      <a:pt x="2217254" y="1709376"/>
                      <a:pt x="2217254" y="1707940"/>
                    </a:cubicBezTo>
                    <a:cubicBezTo>
                      <a:pt x="2217254" y="1706504"/>
                      <a:pt x="2218419" y="1705339"/>
                      <a:pt x="2219855" y="1705339"/>
                    </a:cubicBezTo>
                    <a:close/>
                    <a:moveTo>
                      <a:pt x="826658" y="1695975"/>
                    </a:moveTo>
                    <a:cubicBezTo>
                      <a:pt x="833267" y="1695975"/>
                      <a:pt x="838624" y="1702031"/>
                      <a:pt x="838624" y="1709501"/>
                    </a:cubicBezTo>
                    <a:cubicBezTo>
                      <a:pt x="838624" y="1716971"/>
                      <a:pt x="833267" y="1723027"/>
                      <a:pt x="826658" y="1723027"/>
                    </a:cubicBezTo>
                    <a:cubicBezTo>
                      <a:pt x="820049" y="1723027"/>
                      <a:pt x="814692" y="1716971"/>
                      <a:pt x="814692" y="1709501"/>
                    </a:cubicBezTo>
                    <a:cubicBezTo>
                      <a:pt x="814692" y="1702031"/>
                      <a:pt x="820049" y="1695975"/>
                      <a:pt x="826658" y="1695975"/>
                    </a:cubicBezTo>
                    <a:close/>
                    <a:moveTo>
                      <a:pt x="717929" y="1695975"/>
                    </a:moveTo>
                    <a:cubicBezTo>
                      <a:pt x="725974" y="1695975"/>
                      <a:pt x="732496" y="1702497"/>
                      <a:pt x="732496" y="1710542"/>
                    </a:cubicBezTo>
                    <a:cubicBezTo>
                      <a:pt x="732496" y="1718587"/>
                      <a:pt x="725974" y="1725109"/>
                      <a:pt x="717929" y="1725109"/>
                    </a:cubicBezTo>
                    <a:cubicBezTo>
                      <a:pt x="709884" y="1725109"/>
                      <a:pt x="703362" y="1718587"/>
                      <a:pt x="703362" y="1710542"/>
                    </a:cubicBezTo>
                    <a:cubicBezTo>
                      <a:pt x="703362" y="1702497"/>
                      <a:pt x="709884" y="1695975"/>
                      <a:pt x="717929" y="1695975"/>
                    </a:cubicBezTo>
                    <a:close/>
                    <a:moveTo>
                      <a:pt x="614921" y="1695975"/>
                    </a:moveTo>
                    <a:cubicBezTo>
                      <a:pt x="622391" y="1695975"/>
                      <a:pt x="628447" y="1702031"/>
                      <a:pt x="628447" y="1709501"/>
                    </a:cubicBezTo>
                    <a:cubicBezTo>
                      <a:pt x="628447" y="1716971"/>
                      <a:pt x="622391" y="1723027"/>
                      <a:pt x="614921" y="1723027"/>
                    </a:cubicBezTo>
                    <a:cubicBezTo>
                      <a:pt x="607451" y="1723027"/>
                      <a:pt x="601395" y="1716971"/>
                      <a:pt x="601395" y="1709501"/>
                    </a:cubicBezTo>
                    <a:cubicBezTo>
                      <a:pt x="601395" y="1702031"/>
                      <a:pt x="607451" y="1695975"/>
                      <a:pt x="614921" y="1695975"/>
                    </a:cubicBezTo>
                    <a:close/>
                    <a:moveTo>
                      <a:pt x="2307255" y="1692853"/>
                    </a:moveTo>
                    <a:cubicBezTo>
                      <a:pt x="2308117" y="1692853"/>
                      <a:pt x="2308816" y="1693552"/>
                      <a:pt x="2308816" y="1694414"/>
                    </a:cubicBezTo>
                    <a:cubicBezTo>
                      <a:pt x="2308816" y="1695276"/>
                      <a:pt x="2308117" y="1695975"/>
                      <a:pt x="2307255" y="1695975"/>
                    </a:cubicBezTo>
                    <a:cubicBezTo>
                      <a:pt x="2306393" y="1695975"/>
                      <a:pt x="2305694" y="1695276"/>
                      <a:pt x="2305694" y="1694414"/>
                    </a:cubicBezTo>
                    <a:cubicBezTo>
                      <a:pt x="2305694" y="1693552"/>
                      <a:pt x="2306393" y="1692853"/>
                      <a:pt x="2307255" y="1692853"/>
                    </a:cubicBezTo>
                    <a:close/>
                    <a:moveTo>
                      <a:pt x="1573720" y="1690772"/>
                    </a:moveTo>
                    <a:cubicBezTo>
                      <a:pt x="1582052" y="1690772"/>
                      <a:pt x="1588807" y="1697294"/>
                      <a:pt x="1588807" y="1705339"/>
                    </a:cubicBezTo>
                    <a:cubicBezTo>
                      <a:pt x="1588807" y="1713384"/>
                      <a:pt x="1582052" y="1719906"/>
                      <a:pt x="1573720" y="1719906"/>
                    </a:cubicBezTo>
                    <a:cubicBezTo>
                      <a:pt x="1565388" y="1719906"/>
                      <a:pt x="1558633" y="1713384"/>
                      <a:pt x="1558633" y="1705339"/>
                    </a:cubicBezTo>
                    <a:cubicBezTo>
                      <a:pt x="1558633" y="1697294"/>
                      <a:pt x="1565388" y="1690772"/>
                      <a:pt x="1573720" y="1690772"/>
                    </a:cubicBezTo>
                    <a:close/>
                    <a:moveTo>
                      <a:pt x="1682450" y="1687651"/>
                    </a:moveTo>
                    <a:cubicBezTo>
                      <a:pt x="1693368" y="1687651"/>
                      <a:pt x="1702219" y="1696502"/>
                      <a:pt x="1702219" y="1707420"/>
                    </a:cubicBezTo>
                    <a:cubicBezTo>
                      <a:pt x="1702219" y="1718338"/>
                      <a:pt x="1693368" y="1727189"/>
                      <a:pt x="1682450" y="1727189"/>
                    </a:cubicBezTo>
                    <a:cubicBezTo>
                      <a:pt x="1671532" y="1727189"/>
                      <a:pt x="1662681" y="1718338"/>
                      <a:pt x="1662681" y="1707420"/>
                    </a:cubicBezTo>
                    <a:cubicBezTo>
                      <a:pt x="1662681" y="1696502"/>
                      <a:pt x="1671532" y="1687651"/>
                      <a:pt x="1682450" y="1687651"/>
                    </a:cubicBezTo>
                    <a:close/>
                    <a:moveTo>
                      <a:pt x="1456666" y="1687651"/>
                    </a:moveTo>
                    <a:cubicBezTo>
                      <a:pt x="1460114" y="1687651"/>
                      <a:pt x="1462909" y="1690446"/>
                      <a:pt x="1462909" y="1693894"/>
                    </a:cubicBezTo>
                    <a:cubicBezTo>
                      <a:pt x="1462909" y="1697342"/>
                      <a:pt x="1460114" y="1700137"/>
                      <a:pt x="1456666" y="1700137"/>
                    </a:cubicBezTo>
                    <a:cubicBezTo>
                      <a:pt x="1453218" y="1700137"/>
                      <a:pt x="1450423" y="1697342"/>
                      <a:pt x="1450423" y="1693894"/>
                    </a:cubicBezTo>
                    <a:cubicBezTo>
                      <a:pt x="1450423" y="1690446"/>
                      <a:pt x="1453218" y="1687651"/>
                      <a:pt x="1456666" y="1687651"/>
                    </a:cubicBezTo>
                    <a:close/>
                    <a:moveTo>
                      <a:pt x="943192" y="1687651"/>
                    </a:moveTo>
                    <a:cubicBezTo>
                      <a:pt x="948651" y="1687651"/>
                      <a:pt x="953077" y="1691611"/>
                      <a:pt x="953077" y="1696495"/>
                    </a:cubicBezTo>
                    <a:cubicBezTo>
                      <a:pt x="953077" y="1701379"/>
                      <a:pt x="948651" y="1705339"/>
                      <a:pt x="943192" y="1705339"/>
                    </a:cubicBezTo>
                    <a:cubicBezTo>
                      <a:pt x="937733" y="1705339"/>
                      <a:pt x="933307" y="1701379"/>
                      <a:pt x="933307" y="1696495"/>
                    </a:cubicBezTo>
                    <a:cubicBezTo>
                      <a:pt x="933307" y="1691611"/>
                      <a:pt x="937733" y="1687651"/>
                      <a:pt x="943192" y="1687651"/>
                    </a:cubicBezTo>
                    <a:close/>
                    <a:moveTo>
                      <a:pt x="517637" y="1687651"/>
                    </a:moveTo>
                    <a:cubicBezTo>
                      <a:pt x="524246" y="1687651"/>
                      <a:pt x="529603" y="1693241"/>
                      <a:pt x="529603" y="1700137"/>
                    </a:cubicBezTo>
                    <a:cubicBezTo>
                      <a:pt x="529603" y="1707033"/>
                      <a:pt x="524246" y="1712623"/>
                      <a:pt x="517637" y="1712623"/>
                    </a:cubicBezTo>
                    <a:cubicBezTo>
                      <a:pt x="511028" y="1712623"/>
                      <a:pt x="505671" y="1707033"/>
                      <a:pt x="505671" y="1700137"/>
                    </a:cubicBezTo>
                    <a:cubicBezTo>
                      <a:pt x="505671" y="1693241"/>
                      <a:pt x="511028" y="1687651"/>
                      <a:pt x="517637" y="1687651"/>
                    </a:cubicBezTo>
                    <a:close/>
                    <a:moveTo>
                      <a:pt x="1785457" y="1685570"/>
                    </a:moveTo>
                    <a:cubicBezTo>
                      <a:pt x="1795801" y="1685570"/>
                      <a:pt x="1804186" y="1693955"/>
                      <a:pt x="1804186" y="1704299"/>
                    </a:cubicBezTo>
                    <a:cubicBezTo>
                      <a:pt x="1804186" y="1714643"/>
                      <a:pt x="1795801" y="1723028"/>
                      <a:pt x="1785457" y="1723028"/>
                    </a:cubicBezTo>
                    <a:cubicBezTo>
                      <a:pt x="1775113" y="1723028"/>
                      <a:pt x="1766728" y="1714643"/>
                      <a:pt x="1766728" y="1704299"/>
                    </a:cubicBezTo>
                    <a:cubicBezTo>
                      <a:pt x="1766728" y="1693955"/>
                      <a:pt x="1775113" y="1685570"/>
                      <a:pt x="1785457" y="1685570"/>
                    </a:cubicBezTo>
                    <a:close/>
                    <a:moveTo>
                      <a:pt x="1200188" y="1685570"/>
                    </a:moveTo>
                    <a:cubicBezTo>
                      <a:pt x="1201624" y="1685570"/>
                      <a:pt x="1202789" y="1686735"/>
                      <a:pt x="1202789" y="1688171"/>
                    </a:cubicBezTo>
                    <a:cubicBezTo>
                      <a:pt x="1202789" y="1689607"/>
                      <a:pt x="1201624" y="1690772"/>
                      <a:pt x="1200188" y="1690772"/>
                    </a:cubicBezTo>
                    <a:cubicBezTo>
                      <a:pt x="1198752" y="1690772"/>
                      <a:pt x="1197587" y="1689607"/>
                      <a:pt x="1197587" y="1688171"/>
                    </a:cubicBezTo>
                    <a:cubicBezTo>
                      <a:pt x="1197587" y="1686735"/>
                      <a:pt x="1198752" y="1685570"/>
                      <a:pt x="1200188" y="1685570"/>
                    </a:cubicBezTo>
                    <a:close/>
                    <a:moveTo>
                      <a:pt x="422434" y="1683490"/>
                    </a:moveTo>
                    <a:cubicBezTo>
                      <a:pt x="425882" y="1683490"/>
                      <a:pt x="428677" y="1686751"/>
                      <a:pt x="428677" y="1690774"/>
                    </a:cubicBezTo>
                    <a:cubicBezTo>
                      <a:pt x="428677" y="1694797"/>
                      <a:pt x="425882" y="1698058"/>
                      <a:pt x="422434" y="1698058"/>
                    </a:cubicBezTo>
                    <a:cubicBezTo>
                      <a:pt x="418986" y="1698058"/>
                      <a:pt x="416191" y="1694797"/>
                      <a:pt x="416191" y="1690774"/>
                    </a:cubicBezTo>
                    <a:cubicBezTo>
                      <a:pt x="416191" y="1686751"/>
                      <a:pt x="418986" y="1683490"/>
                      <a:pt x="422434" y="1683490"/>
                    </a:cubicBezTo>
                    <a:close/>
                    <a:moveTo>
                      <a:pt x="1883262" y="1680368"/>
                    </a:moveTo>
                    <a:cubicBezTo>
                      <a:pt x="1893031" y="1680368"/>
                      <a:pt x="1900950" y="1687589"/>
                      <a:pt x="1900950" y="1696496"/>
                    </a:cubicBezTo>
                    <a:cubicBezTo>
                      <a:pt x="1900950" y="1705403"/>
                      <a:pt x="1893031" y="1712624"/>
                      <a:pt x="1883262" y="1712624"/>
                    </a:cubicBezTo>
                    <a:cubicBezTo>
                      <a:pt x="1873493" y="1712624"/>
                      <a:pt x="1865574" y="1705403"/>
                      <a:pt x="1865574" y="1696496"/>
                    </a:cubicBezTo>
                    <a:cubicBezTo>
                      <a:pt x="1865574" y="1687589"/>
                      <a:pt x="1873493" y="1680368"/>
                      <a:pt x="1883262" y="1680368"/>
                    </a:cubicBezTo>
                    <a:close/>
                    <a:moveTo>
                      <a:pt x="1266779" y="1680368"/>
                    </a:moveTo>
                    <a:cubicBezTo>
                      <a:pt x="1268215" y="1680368"/>
                      <a:pt x="1269380" y="1681533"/>
                      <a:pt x="1269380" y="1682969"/>
                    </a:cubicBezTo>
                    <a:cubicBezTo>
                      <a:pt x="1269380" y="1684405"/>
                      <a:pt x="1268215" y="1685570"/>
                      <a:pt x="1266779" y="1685570"/>
                    </a:cubicBezTo>
                    <a:cubicBezTo>
                      <a:pt x="1265343" y="1685570"/>
                      <a:pt x="1264178" y="1684405"/>
                      <a:pt x="1264178" y="1682969"/>
                    </a:cubicBezTo>
                    <a:cubicBezTo>
                      <a:pt x="1264178" y="1681533"/>
                      <a:pt x="1265343" y="1680368"/>
                      <a:pt x="1266779" y="1680368"/>
                    </a:cubicBezTo>
                    <a:close/>
                    <a:moveTo>
                      <a:pt x="1133598" y="1680368"/>
                    </a:moveTo>
                    <a:cubicBezTo>
                      <a:pt x="1135034" y="1680368"/>
                      <a:pt x="1136199" y="1681533"/>
                      <a:pt x="1136199" y="1682969"/>
                    </a:cubicBezTo>
                    <a:cubicBezTo>
                      <a:pt x="1136199" y="1684405"/>
                      <a:pt x="1135034" y="1685570"/>
                      <a:pt x="1133598" y="1685570"/>
                    </a:cubicBezTo>
                    <a:cubicBezTo>
                      <a:pt x="1132162" y="1685570"/>
                      <a:pt x="1130997" y="1684405"/>
                      <a:pt x="1130997" y="1682969"/>
                    </a:cubicBezTo>
                    <a:cubicBezTo>
                      <a:pt x="1130997" y="1681533"/>
                      <a:pt x="1132162" y="1680368"/>
                      <a:pt x="1133598" y="1680368"/>
                    </a:cubicBezTo>
                    <a:close/>
                    <a:moveTo>
                      <a:pt x="330352" y="1675166"/>
                    </a:moveTo>
                    <a:cubicBezTo>
                      <a:pt x="332364" y="1675166"/>
                      <a:pt x="333994" y="1677030"/>
                      <a:pt x="333994" y="1679328"/>
                    </a:cubicBezTo>
                    <a:cubicBezTo>
                      <a:pt x="333994" y="1681626"/>
                      <a:pt x="332364" y="1683490"/>
                      <a:pt x="330352" y="1683490"/>
                    </a:cubicBezTo>
                    <a:cubicBezTo>
                      <a:pt x="328341" y="1683490"/>
                      <a:pt x="326710" y="1681626"/>
                      <a:pt x="326710" y="1679328"/>
                    </a:cubicBezTo>
                    <a:cubicBezTo>
                      <a:pt x="326710" y="1677030"/>
                      <a:pt x="328341" y="1675166"/>
                      <a:pt x="330352" y="1675166"/>
                    </a:cubicBezTo>
                    <a:close/>
                    <a:moveTo>
                      <a:pt x="1976905" y="1671004"/>
                    </a:moveTo>
                    <a:cubicBezTo>
                      <a:pt x="1984950" y="1671004"/>
                      <a:pt x="1991472" y="1677526"/>
                      <a:pt x="1991472" y="1685571"/>
                    </a:cubicBezTo>
                    <a:cubicBezTo>
                      <a:pt x="1991472" y="1693616"/>
                      <a:pt x="1984950" y="1700138"/>
                      <a:pt x="1976905" y="1700138"/>
                    </a:cubicBezTo>
                    <a:cubicBezTo>
                      <a:pt x="1968860" y="1700138"/>
                      <a:pt x="1962338" y="1693616"/>
                      <a:pt x="1962338" y="1685571"/>
                    </a:cubicBezTo>
                    <a:cubicBezTo>
                      <a:pt x="1962338" y="1677526"/>
                      <a:pt x="1968860" y="1671004"/>
                      <a:pt x="1976905" y="1671004"/>
                    </a:cubicBezTo>
                    <a:close/>
                    <a:moveTo>
                      <a:pt x="1068049" y="1665801"/>
                    </a:moveTo>
                    <a:cubicBezTo>
                      <a:pt x="1070061" y="1665801"/>
                      <a:pt x="1071691" y="1667432"/>
                      <a:pt x="1071691" y="1669443"/>
                    </a:cubicBezTo>
                    <a:cubicBezTo>
                      <a:pt x="1071691" y="1671455"/>
                      <a:pt x="1070061" y="1673085"/>
                      <a:pt x="1068049" y="1673085"/>
                    </a:cubicBezTo>
                    <a:cubicBezTo>
                      <a:pt x="1066038" y="1673085"/>
                      <a:pt x="1064407" y="1671455"/>
                      <a:pt x="1064407" y="1669443"/>
                    </a:cubicBezTo>
                    <a:cubicBezTo>
                      <a:pt x="1064407" y="1667432"/>
                      <a:pt x="1066038" y="1665801"/>
                      <a:pt x="1068049" y="1665801"/>
                    </a:cubicBezTo>
                    <a:close/>
                    <a:moveTo>
                      <a:pt x="2070027" y="1663721"/>
                    </a:moveTo>
                    <a:cubicBezTo>
                      <a:pt x="2076061" y="1663721"/>
                      <a:pt x="2080952" y="1668147"/>
                      <a:pt x="2080952" y="1673606"/>
                    </a:cubicBezTo>
                    <a:cubicBezTo>
                      <a:pt x="2080952" y="1679065"/>
                      <a:pt x="2076061" y="1683491"/>
                      <a:pt x="2070027" y="1683491"/>
                    </a:cubicBezTo>
                    <a:cubicBezTo>
                      <a:pt x="2063993" y="1683491"/>
                      <a:pt x="2059102" y="1679065"/>
                      <a:pt x="2059102" y="1673606"/>
                    </a:cubicBezTo>
                    <a:cubicBezTo>
                      <a:pt x="2059102" y="1668147"/>
                      <a:pt x="2063993" y="1663721"/>
                      <a:pt x="2070027" y="1663721"/>
                    </a:cubicBezTo>
                    <a:close/>
                    <a:moveTo>
                      <a:pt x="1332329" y="1663720"/>
                    </a:moveTo>
                    <a:cubicBezTo>
                      <a:pt x="1334341" y="1663720"/>
                      <a:pt x="1335971" y="1665351"/>
                      <a:pt x="1335971" y="1667362"/>
                    </a:cubicBezTo>
                    <a:cubicBezTo>
                      <a:pt x="1335971" y="1669374"/>
                      <a:pt x="1334341" y="1671004"/>
                      <a:pt x="1332329" y="1671004"/>
                    </a:cubicBezTo>
                    <a:cubicBezTo>
                      <a:pt x="1330318" y="1671004"/>
                      <a:pt x="1328687" y="1669374"/>
                      <a:pt x="1328687" y="1667362"/>
                    </a:cubicBezTo>
                    <a:cubicBezTo>
                      <a:pt x="1328687" y="1665351"/>
                      <a:pt x="1330318" y="1663720"/>
                      <a:pt x="1332329" y="1663720"/>
                    </a:cubicBezTo>
                    <a:close/>
                    <a:moveTo>
                      <a:pt x="241911" y="1663720"/>
                    </a:moveTo>
                    <a:cubicBezTo>
                      <a:pt x="243923" y="1663720"/>
                      <a:pt x="245553" y="1665351"/>
                      <a:pt x="245553" y="1667362"/>
                    </a:cubicBezTo>
                    <a:cubicBezTo>
                      <a:pt x="245553" y="1669374"/>
                      <a:pt x="243923" y="1671004"/>
                      <a:pt x="241911" y="1671004"/>
                    </a:cubicBezTo>
                    <a:cubicBezTo>
                      <a:pt x="239900" y="1671004"/>
                      <a:pt x="238269" y="1669374"/>
                      <a:pt x="238269" y="1667362"/>
                    </a:cubicBezTo>
                    <a:cubicBezTo>
                      <a:pt x="238269" y="1665351"/>
                      <a:pt x="239900" y="1663720"/>
                      <a:pt x="241911" y="1663720"/>
                    </a:cubicBezTo>
                    <a:close/>
                    <a:moveTo>
                      <a:pt x="2157947" y="1653315"/>
                    </a:moveTo>
                    <a:cubicBezTo>
                      <a:pt x="2161970" y="1653315"/>
                      <a:pt x="2165231" y="1656110"/>
                      <a:pt x="2165231" y="1659558"/>
                    </a:cubicBezTo>
                    <a:cubicBezTo>
                      <a:pt x="2165231" y="1663006"/>
                      <a:pt x="2161970" y="1665801"/>
                      <a:pt x="2157947" y="1665801"/>
                    </a:cubicBezTo>
                    <a:cubicBezTo>
                      <a:pt x="2153924" y="1665801"/>
                      <a:pt x="2150663" y="1663006"/>
                      <a:pt x="2150663" y="1659558"/>
                    </a:cubicBezTo>
                    <a:cubicBezTo>
                      <a:pt x="2150663" y="1656110"/>
                      <a:pt x="2153924" y="1653315"/>
                      <a:pt x="2157947" y="1653315"/>
                    </a:cubicBezTo>
                    <a:close/>
                    <a:moveTo>
                      <a:pt x="885966" y="1651234"/>
                    </a:moveTo>
                    <a:cubicBezTo>
                      <a:pt x="891425" y="1651234"/>
                      <a:pt x="895851" y="1655660"/>
                      <a:pt x="895851" y="1661119"/>
                    </a:cubicBezTo>
                    <a:cubicBezTo>
                      <a:pt x="895851" y="1666578"/>
                      <a:pt x="891425" y="1671004"/>
                      <a:pt x="885966" y="1671004"/>
                    </a:cubicBezTo>
                    <a:cubicBezTo>
                      <a:pt x="880507" y="1671004"/>
                      <a:pt x="876081" y="1666578"/>
                      <a:pt x="876081" y="1661119"/>
                    </a:cubicBezTo>
                    <a:cubicBezTo>
                      <a:pt x="876081" y="1655660"/>
                      <a:pt x="880507" y="1651234"/>
                      <a:pt x="885966" y="1651234"/>
                    </a:cubicBezTo>
                    <a:close/>
                    <a:moveTo>
                      <a:pt x="1513372" y="1648113"/>
                    </a:moveTo>
                    <a:cubicBezTo>
                      <a:pt x="1519406" y="1648113"/>
                      <a:pt x="1524297" y="1652539"/>
                      <a:pt x="1524297" y="1657998"/>
                    </a:cubicBezTo>
                    <a:cubicBezTo>
                      <a:pt x="1524297" y="1663457"/>
                      <a:pt x="1519406" y="1667883"/>
                      <a:pt x="1513372" y="1667883"/>
                    </a:cubicBezTo>
                    <a:cubicBezTo>
                      <a:pt x="1507338" y="1667883"/>
                      <a:pt x="1502447" y="1663457"/>
                      <a:pt x="1502447" y="1657998"/>
                    </a:cubicBezTo>
                    <a:cubicBezTo>
                      <a:pt x="1502447" y="1652539"/>
                      <a:pt x="1507338" y="1648113"/>
                      <a:pt x="1513372" y="1648113"/>
                    </a:cubicBezTo>
                    <a:close/>
                    <a:moveTo>
                      <a:pt x="777236" y="1648113"/>
                    </a:moveTo>
                    <a:cubicBezTo>
                      <a:pt x="785281" y="1648113"/>
                      <a:pt x="791803" y="1654868"/>
                      <a:pt x="791803" y="1663200"/>
                    </a:cubicBezTo>
                    <a:cubicBezTo>
                      <a:pt x="791803" y="1671532"/>
                      <a:pt x="785281" y="1678287"/>
                      <a:pt x="777236" y="1678287"/>
                    </a:cubicBezTo>
                    <a:cubicBezTo>
                      <a:pt x="769191" y="1678287"/>
                      <a:pt x="762669" y="1671532"/>
                      <a:pt x="762669" y="1663200"/>
                    </a:cubicBezTo>
                    <a:cubicBezTo>
                      <a:pt x="762669" y="1654868"/>
                      <a:pt x="769191" y="1648113"/>
                      <a:pt x="777236" y="1648113"/>
                    </a:cubicBezTo>
                    <a:close/>
                    <a:moveTo>
                      <a:pt x="673188" y="1646032"/>
                    </a:moveTo>
                    <a:cubicBezTo>
                      <a:pt x="681233" y="1646032"/>
                      <a:pt x="687755" y="1652554"/>
                      <a:pt x="687755" y="1660599"/>
                    </a:cubicBezTo>
                    <a:cubicBezTo>
                      <a:pt x="687755" y="1668644"/>
                      <a:pt x="681233" y="1675166"/>
                      <a:pt x="673188" y="1675166"/>
                    </a:cubicBezTo>
                    <a:cubicBezTo>
                      <a:pt x="665143" y="1675166"/>
                      <a:pt x="658621" y="1668644"/>
                      <a:pt x="658621" y="1660599"/>
                    </a:cubicBezTo>
                    <a:cubicBezTo>
                      <a:pt x="658621" y="1652554"/>
                      <a:pt x="665143" y="1646032"/>
                      <a:pt x="673188" y="1646032"/>
                    </a:cubicBezTo>
                    <a:close/>
                    <a:moveTo>
                      <a:pt x="2245867" y="1643951"/>
                    </a:moveTo>
                    <a:cubicBezTo>
                      <a:pt x="2247879" y="1643951"/>
                      <a:pt x="2249509" y="1644883"/>
                      <a:pt x="2249509" y="1646032"/>
                    </a:cubicBezTo>
                    <a:cubicBezTo>
                      <a:pt x="2249509" y="1647181"/>
                      <a:pt x="2247879" y="1648113"/>
                      <a:pt x="2245867" y="1648113"/>
                    </a:cubicBezTo>
                    <a:cubicBezTo>
                      <a:pt x="2243856" y="1648113"/>
                      <a:pt x="2242225" y="1647181"/>
                      <a:pt x="2242225" y="1646032"/>
                    </a:cubicBezTo>
                    <a:cubicBezTo>
                      <a:pt x="2242225" y="1644883"/>
                      <a:pt x="2243856" y="1643951"/>
                      <a:pt x="2245867" y="1643951"/>
                    </a:cubicBezTo>
                    <a:close/>
                    <a:moveTo>
                      <a:pt x="1623143" y="1640829"/>
                    </a:moveTo>
                    <a:cubicBezTo>
                      <a:pt x="1634061" y="1640829"/>
                      <a:pt x="1642912" y="1649680"/>
                      <a:pt x="1642912" y="1660598"/>
                    </a:cubicBezTo>
                    <a:cubicBezTo>
                      <a:pt x="1642912" y="1671516"/>
                      <a:pt x="1634061" y="1680367"/>
                      <a:pt x="1623143" y="1680367"/>
                    </a:cubicBezTo>
                    <a:cubicBezTo>
                      <a:pt x="1612225" y="1680367"/>
                      <a:pt x="1603374" y="1671516"/>
                      <a:pt x="1603374" y="1660598"/>
                    </a:cubicBezTo>
                    <a:cubicBezTo>
                      <a:pt x="1603374" y="1649680"/>
                      <a:pt x="1612225" y="1640829"/>
                      <a:pt x="1623143" y="1640829"/>
                    </a:cubicBezTo>
                    <a:close/>
                    <a:moveTo>
                      <a:pt x="575383" y="1640829"/>
                    </a:moveTo>
                    <a:cubicBezTo>
                      <a:pt x="582853" y="1640829"/>
                      <a:pt x="588909" y="1646885"/>
                      <a:pt x="588909" y="1654355"/>
                    </a:cubicBezTo>
                    <a:cubicBezTo>
                      <a:pt x="588909" y="1661825"/>
                      <a:pt x="582853" y="1667881"/>
                      <a:pt x="575383" y="1667881"/>
                    </a:cubicBezTo>
                    <a:cubicBezTo>
                      <a:pt x="567913" y="1667881"/>
                      <a:pt x="561857" y="1661825"/>
                      <a:pt x="561857" y="1654355"/>
                    </a:cubicBezTo>
                    <a:cubicBezTo>
                      <a:pt x="561857" y="1646885"/>
                      <a:pt x="567913" y="1640829"/>
                      <a:pt x="575383" y="1640829"/>
                    </a:cubicBezTo>
                    <a:close/>
                    <a:moveTo>
                      <a:pt x="1394758" y="1638749"/>
                    </a:moveTo>
                    <a:cubicBezTo>
                      <a:pt x="1396770" y="1638749"/>
                      <a:pt x="1398400" y="1640380"/>
                      <a:pt x="1398400" y="1642391"/>
                    </a:cubicBezTo>
                    <a:cubicBezTo>
                      <a:pt x="1398400" y="1644403"/>
                      <a:pt x="1396770" y="1646033"/>
                      <a:pt x="1394758" y="1646033"/>
                    </a:cubicBezTo>
                    <a:cubicBezTo>
                      <a:pt x="1392747" y="1646033"/>
                      <a:pt x="1391116" y="1644403"/>
                      <a:pt x="1391116" y="1642391"/>
                    </a:cubicBezTo>
                    <a:cubicBezTo>
                      <a:pt x="1391116" y="1640380"/>
                      <a:pt x="1392747" y="1638749"/>
                      <a:pt x="1394758" y="1638749"/>
                    </a:cubicBezTo>
                    <a:close/>
                    <a:moveTo>
                      <a:pt x="1005100" y="1638749"/>
                    </a:moveTo>
                    <a:cubicBezTo>
                      <a:pt x="1007974" y="1638749"/>
                      <a:pt x="1010303" y="1641544"/>
                      <a:pt x="1010303" y="1644992"/>
                    </a:cubicBezTo>
                    <a:cubicBezTo>
                      <a:pt x="1010303" y="1648440"/>
                      <a:pt x="1007974" y="1651235"/>
                      <a:pt x="1005100" y="1651235"/>
                    </a:cubicBezTo>
                    <a:cubicBezTo>
                      <a:pt x="1002226" y="1651235"/>
                      <a:pt x="999897" y="1648440"/>
                      <a:pt x="999897" y="1644992"/>
                    </a:cubicBezTo>
                    <a:cubicBezTo>
                      <a:pt x="999897" y="1641544"/>
                      <a:pt x="1002226" y="1638749"/>
                      <a:pt x="1005100" y="1638749"/>
                    </a:cubicBezTo>
                    <a:close/>
                    <a:moveTo>
                      <a:pt x="1726150" y="1635627"/>
                    </a:moveTo>
                    <a:cubicBezTo>
                      <a:pt x="1737643" y="1635627"/>
                      <a:pt x="1746960" y="1645177"/>
                      <a:pt x="1746960" y="1656957"/>
                    </a:cubicBezTo>
                    <a:cubicBezTo>
                      <a:pt x="1746960" y="1668737"/>
                      <a:pt x="1737643" y="1678287"/>
                      <a:pt x="1726150" y="1678287"/>
                    </a:cubicBezTo>
                    <a:cubicBezTo>
                      <a:pt x="1714657" y="1678287"/>
                      <a:pt x="1705340" y="1668737"/>
                      <a:pt x="1705340" y="1656957"/>
                    </a:cubicBezTo>
                    <a:cubicBezTo>
                      <a:pt x="1705340" y="1645177"/>
                      <a:pt x="1714657" y="1635627"/>
                      <a:pt x="1726150" y="1635627"/>
                    </a:cubicBezTo>
                    <a:close/>
                    <a:moveTo>
                      <a:pt x="481740" y="1633546"/>
                    </a:moveTo>
                    <a:cubicBezTo>
                      <a:pt x="486337" y="1633546"/>
                      <a:pt x="490064" y="1637972"/>
                      <a:pt x="490064" y="1643431"/>
                    </a:cubicBezTo>
                    <a:cubicBezTo>
                      <a:pt x="490064" y="1648890"/>
                      <a:pt x="486337" y="1653316"/>
                      <a:pt x="481740" y="1653316"/>
                    </a:cubicBezTo>
                    <a:cubicBezTo>
                      <a:pt x="477143" y="1653316"/>
                      <a:pt x="473416" y="1648890"/>
                      <a:pt x="473416" y="1643431"/>
                    </a:cubicBezTo>
                    <a:cubicBezTo>
                      <a:pt x="473416" y="1637972"/>
                      <a:pt x="477143" y="1633546"/>
                      <a:pt x="481740" y="1633546"/>
                    </a:cubicBezTo>
                    <a:close/>
                    <a:moveTo>
                      <a:pt x="1824995" y="1631465"/>
                    </a:moveTo>
                    <a:cubicBezTo>
                      <a:pt x="1835339" y="1631465"/>
                      <a:pt x="1843724" y="1639617"/>
                      <a:pt x="1843724" y="1649674"/>
                    </a:cubicBezTo>
                    <a:cubicBezTo>
                      <a:pt x="1843724" y="1659731"/>
                      <a:pt x="1835339" y="1667883"/>
                      <a:pt x="1824995" y="1667883"/>
                    </a:cubicBezTo>
                    <a:cubicBezTo>
                      <a:pt x="1814651" y="1667883"/>
                      <a:pt x="1806266" y="1659731"/>
                      <a:pt x="1806266" y="1649674"/>
                    </a:cubicBezTo>
                    <a:cubicBezTo>
                      <a:pt x="1806266" y="1639617"/>
                      <a:pt x="1814651" y="1631465"/>
                      <a:pt x="1824995" y="1631465"/>
                    </a:cubicBezTo>
                    <a:close/>
                    <a:moveTo>
                      <a:pt x="2329626" y="1628344"/>
                    </a:moveTo>
                    <a:cubicBezTo>
                      <a:pt x="2330201" y="1628344"/>
                      <a:pt x="2330667" y="1629509"/>
                      <a:pt x="2330667" y="1630946"/>
                    </a:cubicBezTo>
                    <a:cubicBezTo>
                      <a:pt x="2330667" y="1632383"/>
                      <a:pt x="2330201" y="1633548"/>
                      <a:pt x="2329626" y="1633548"/>
                    </a:cubicBezTo>
                    <a:cubicBezTo>
                      <a:pt x="2329051" y="1633548"/>
                      <a:pt x="2328585" y="1632383"/>
                      <a:pt x="2328585" y="1630946"/>
                    </a:cubicBezTo>
                    <a:cubicBezTo>
                      <a:pt x="2328585" y="1629509"/>
                      <a:pt x="2329051" y="1628344"/>
                      <a:pt x="2329626" y="1628344"/>
                    </a:cubicBezTo>
                    <a:close/>
                    <a:moveTo>
                      <a:pt x="391220" y="1624183"/>
                    </a:moveTo>
                    <a:cubicBezTo>
                      <a:pt x="395243" y="1624183"/>
                      <a:pt x="398504" y="1627444"/>
                      <a:pt x="398504" y="1631467"/>
                    </a:cubicBezTo>
                    <a:cubicBezTo>
                      <a:pt x="398504" y="1635490"/>
                      <a:pt x="395243" y="1638751"/>
                      <a:pt x="391220" y="1638751"/>
                    </a:cubicBezTo>
                    <a:cubicBezTo>
                      <a:pt x="387197" y="1638751"/>
                      <a:pt x="383936" y="1635490"/>
                      <a:pt x="383936" y="1631467"/>
                    </a:cubicBezTo>
                    <a:cubicBezTo>
                      <a:pt x="383936" y="1627444"/>
                      <a:pt x="387197" y="1624183"/>
                      <a:pt x="391220" y="1624183"/>
                    </a:cubicBezTo>
                    <a:close/>
                    <a:moveTo>
                      <a:pt x="1919159" y="1621061"/>
                    </a:moveTo>
                    <a:cubicBezTo>
                      <a:pt x="1928066" y="1621061"/>
                      <a:pt x="1935287" y="1628747"/>
                      <a:pt x="1935287" y="1638229"/>
                    </a:cubicBezTo>
                    <a:cubicBezTo>
                      <a:pt x="1935287" y="1647711"/>
                      <a:pt x="1928066" y="1655397"/>
                      <a:pt x="1919159" y="1655397"/>
                    </a:cubicBezTo>
                    <a:cubicBezTo>
                      <a:pt x="1910252" y="1655397"/>
                      <a:pt x="1903031" y="1647711"/>
                      <a:pt x="1903031" y="1638229"/>
                    </a:cubicBezTo>
                    <a:cubicBezTo>
                      <a:pt x="1903031" y="1628747"/>
                      <a:pt x="1910252" y="1621061"/>
                      <a:pt x="1919159" y="1621061"/>
                    </a:cubicBezTo>
                    <a:close/>
                    <a:moveTo>
                      <a:pt x="302259" y="1613778"/>
                    </a:moveTo>
                    <a:cubicBezTo>
                      <a:pt x="304844" y="1613778"/>
                      <a:pt x="306941" y="1616108"/>
                      <a:pt x="306941" y="1618980"/>
                    </a:cubicBezTo>
                    <a:cubicBezTo>
                      <a:pt x="306941" y="1621853"/>
                      <a:pt x="304844" y="1624183"/>
                      <a:pt x="302259" y="1624183"/>
                    </a:cubicBezTo>
                    <a:cubicBezTo>
                      <a:pt x="299674" y="1624183"/>
                      <a:pt x="297577" y="1621853"/>
                      <a:pt x="297577" y="1618980"/>
                    </a:cubicBezTo>
                    <a:cubicBezTo>
                      <a:pt x="297577" y="1616108"/>
                      <a:pt x="299674" y="1613778"/>
                      <a:pt x="302259" y="1613778"/>
                    </a:cubicBezTo>
                    <a:close/>
                    <a:moveTo>
                      <a:pt x="2009160" y="1611697"/>
                    </a:moveTo>
                    <a:cubicBezTo>
                      <a:pt x="2017205" y="1611697"/>
                      <a:pt x="2023727" y="1618219"/>
                      <a:pt x="2023727" y="1626264"/>
                    </a:cubicBezTo>
                    <a:cubicBezTo>
                      <a:pt x="2023727" y="1634309"/>
                      <a:pt x="2017205" y="1640831"/>
                      <a:pt x="2009160" y="1640831"/>
                    </a:cubicBezTo>
                    <a:cubicBezTo>
                      <a:pt x="2001115" y="1640831"/>
                      <a:pt x="1994593" y="1634309"/>
                      <a:pt x="1994593" y="1626264"/>
                    </a:cubicBezTo>
                    <a:cubicBezTo>
                      <a:pt x="1994593" y="1618219"/>
                      <a:pt x="2001115" y="1611697"/>
                      <a:pt x="2009160" y="1611697"/>
                    </a:cubicBezTo>
                    <a:close/>
                    <a:moveTo>
                      <a:pt x="1454065" y="1608575"/>
                    </a:moveTo>
                    <a:cubicBezTo>
                      <a:pt x="1454927" y="1608575"/>
                      <a:pt x="1455626" y="1609274"/>
                      <a:pt x="1455626" y="1610136"/>
                    </a:cubicBezTo>
                    <a:cubicBezTo>
                      <a:pt x="1455626" y="1610998"/>
                      <a:pt x="1454927" y="1611697"/>
                      <a:pt x="1454065" y="1611697"/>
                    </a:cubicBezTo>
                    <a:cubicBezTo>
                      <a:pt x="1453203" y="1611697"/>
                      <a:pt x="1452504" y="1610998"/>
                      <a:pt x="1452504" y="1610136"/>
                    </a:cubicBezTo>
                    <a:cubicBezTo>
                      <a:pt x="1452504" y="1609274"/>
                      <a:pt x="1453203" y="1608575"/>
                      <a:pt x="1454065" y="1608575"/>
                    </a:cubicBezTo>
                    <a:close/>
                    <a:moveTo>
                      <a:pt x="835502" y="1608575"/>
                    </a:moveTo>
                    <a:cubicBezTo>
                      <a:pt x="840099" y="1608575"/>
                      <a:pt x="843826" y="1612069"/>
                      <a:pt x="843826" y="1616379"/>
                    </a:cubicBezTo>
                    <a:cubicBezTo>
                      <a:pt x="843826" y="1620689"/>
                      <a:pt x="840099" y="1624183"/>
                      <a:pt x="835502" y="1624183"/>
                    </a:cubicBezTo>
                    <a:cubicBezTo>
                      <a:pt x="830905" y="1624183"/>
                      <a:pt x="827178" y="1620689"/>
                      <a:pt x="827178" y="1616379"/>
                    </a:cubicBezTo>
                    <a:cubicBezTo>
                      <a:pt x="827178" y="1612069"/>
                      <a:pt x="830905" y="1608575"/>
                      <a:pt x="835502" y="1608575"/>
                    </a:cubicBezTo>
                    <a:close/>
                    <a:moveTo>
                      <a:pt x="1565396" y="1606494"/>
                    </a:moveTo>
                    <a:cubicBezTo>
                      <a:pt x="1570280" y="1606494"/>
                      <a:pt x="1574240" y="1610454"/>
                      <a:pt x="1574240" y="1615338"/>
                    </a:cubicBezTo>
                    <a:cubicBezTo>
                      <a:pt x="1574240" y="1620222"/>
                      <a:pt x="1570280" y="1624182"/>
                      <a:pt x="1565396" y="1624182"/>
                    </a:cubicBezTo>
                    <a:cubicBezTo>
                      <a:pt x="1560512" y="1624182"/>
                      <a:pt x="1556552" y="1620222"/>
                      <a:pt x="1556552" y="1615338"/>
                    </a:cubicBezTo>
                    <a:cubicBezTo>
                      <a:pt x="1556552" y="1610454"/>
                      <a:pt x="1560512" y="1606494"/>
                      <a:pt x="1565396" y="1606494"/>
                    </a:cubicBezTo>
                    <a:close/>
                    <a:moveTo>
                      <a:pt x="1267819" y="1606494"/>
                    </a:moveTo>
                    <a:cubicBezTo>
                      <a:pt x="1268106" y="1606494"/>
                      <a:pt x="1268339" y="1606727"/>
                      <a:pt x="1268339" y="1607014"/>
                    </a:cubicBezTo>
                    <a:cubicBezTo>
                      <a:pt x="1268339" y="1607301"/>
                      <a:pt x="1268106" y="1607534"/>
                      <a:pt x="1267819" y="1607534"/>
                    </a:cubicBezTo>
                    <a:cubicBezTo>
                      <a:pt x="1267532" y="1607534"/>
                      <a:pt x="1267299" y="1607301"/>
                      <a:pt x="1267299" y="1607014"/>
                    </a:cubicBezTo>
                    <a:cubicBezTo>
                      <a:pt x="1267299" y="1606727"/>
                      <a:pt x="1267532" y="1606494"/>
                      <a:pt x="1267819" y="1606494"/>
                    </a:cubicBezTo>
                    <a:close/>
                    <a:moveTo>
                      <a:pt x="215899" y="1601292"/>
                    </a:moveTo>
                    <a:cubicBezTo>
                      <a:pt x="217335" y="1601292"/>
                      <a:pt x="218500" y="1602457"/>
                      <a:pt x="218500" y="1603893"/>
                    </a:cubicBezTo>
                    <a:cubicBezTo>
                      <a:pt x="218500" y="1605329"/>
                      <a:pt x="217335" y="1606494"/>
                      <a:pt x="215899" y="1606494"/>
                    </a:cubicBezTo>
                    <a:cubicBezTo>
                      <a:pt x="214463" y="1606494"/>
                      <a:pt x="213298" y="1605329"/>
                      <a:pt x="213298" y="1603893"/>
                    </a:cubicBezTo>
                    <a:cubicBezTo>
                      <a:pt x="213298" y="1602457"/>
                      <a:pt x="214463" y="1601292"/>
                      <a:pt x="215899" y="1601292"/>
                    </a:cubicBezTo>
                    <a:close/>
                    <a:moveTo>
                      <a:pt x="732495" y="1601291"/>
                    </a:moveTo>
                    <a:cubicBezTo>
                      <a:pt x="739391" y="1601291"/>
                      <a:pt x="744981" y="1606881"/>
                      <a:pt x="744981" y="1613777"/>
                    </a:cubicBezTo>
                    <a:cubicBezTo>
                      <a:pt x="744981" y="1620673"/>
                      <a:pt x="739391" y="1626263"/>
                      <a:pt x="732495" y="1626263"/>
                    </a:cubicBezTo>
                    <a:cubicBezTo>
                      <a:pt x="725599" y="1626263"/>
                      <a:pt x="720009" y="1620673"/>
                      <a:pt x="720009" y="1613777"/>
                    </a:cubicBezTo>
                    <a:cubicBezTo>
                      <a:pt x="720009" y="1606881"/>
                      <a:pt x="725599" y="1601291"/>
                      <a:pt x="732495" y="1601291"/>
                    </a:cubicBezTo>
                    <a:close/>
                    <a:moveTo>
                      <a:pt x="2097080" y="1599211"/>
                    </a:moveTo>
                    <a:cubicBezTo>
                      <a:pt x="2104838" y="1599211"/>
                      <a:pt x="2111127" y="1605267"/>
                      <a:pt x="2111127" y="1612737"/>
                    </a:cubicBezTo>
                    <a:cubicBezTo>
                      <a:pt x="2111127" y="1620207"/>
                      <a:pt x="2104838" y="1626263"/>
                      <a:pt x="2097080" y="1626263"/>
                    </a:cubicBezTo>
                    <a:cubicBezTo>
                      <a:pt x="2089322" y="1626263"/>
                      <a:pt x="2083033" y="1620207"/>
                      <a:pt x="2083033" y="1612737"/>
                    </a:cubicBezTo>
                    <a:cubicBezTo>
                      <a:pt x="2083033" y="1605267"/>
                      <a:pt x="2089322" y="1599211"/>
                      <a:pt x="2097080" y="1599211"/>
                    </a:cubicBezTo>
                    <a:close/>
                    <a:moveTo>
                      <a:pt x="1667883" y="1596089"/>
                    </a:moveTo>
                    <a:cubicBezTo>
                      <a:pt x="1675928" y="1596089"/>
                      <a:pt x="1682450" y="1602844"/>
                      <a:pt x="1682450" y="1611176"/>
                    </a:cubicBezTo>
                    <a:cubicBezTo>
                      <a:pt x="1682450" y="1619508"/>
                      <a:pt x="1675928" y="1626263"/>
                      <a:pt x="1667883" y="1626263"/>
                    </a:cubicBezTo>
                    <a:cubicBezTo>
                      <a:pt x="1659838" y="1626263"/>
                      <a:pt x="1653316" y="1619508"/>
                      <a:pt x="1653316" y="1611176"/>
                    </a:cubicBezTo>
                    <a:cubicBezTo>
                      <a:pt x="1653316" y="1602844"/>
                      <a:pt x="1659838" y="1596089"/>
                      <a:pt x="1667883" y="1596089"/>
                    </a:cubicBezTo>
                    <a:close/>
                    <a:moveTo>
                      <a:pt x="633650" y="1591927"/>
                    </a:moveTo>
                    <a:cubicBezTo>
                      <a:pt x="641695" y="1591927"/>
                      <a:pt x="648217" y="1599148"/>
                      <a:pt x="648217" y="1608055"/>
                    </a:cubicBezTo>
                    <a:cubicBezTo>
                      <a:pt x="648217" y="1616962"/>
                      <a:pt x="641695" y="1624183"/>
                      <a:pt x="633650" y="1624183"/>
                    </a:cubicBezTo>
                    <a:cubicBezTo>
                      <a:pt x="625605" y="1624183"/>
                      <a:pt x="619083" y="1616962"/>
                      <a:pt x="619083" y="1608055"/>
                    </a:cubicBezTo>
                    <a:cubicBezTo>
                      <a:pt x="619083" y="1599148"/>
                      <a:pt x="625605" y="1591927"/>
                      <a:pt x="633650" y="1591927"/>
                    </a:cubicBezTo>
                    <a:close/>
                    <a:moveTo>
                      <a:pt x="1332329" y="1588806"/>
                    </a:moveTo>
                    <a:cubicBezTo>
                      <a:pt x="1332616" y="1588806"/>
                      <a:pt x="1332849" y="1589039"/>
                      <a:pt x="1332849" y="1589326"/>
                    </a:cubicBezTo>
                    <a:cubicBezTo>
                      <a:pt x="1332849" y="1589613"/>
                      <a:pt x="1332616" y="1589846"/>
                      <a:pt x="1332329" y="1589846"/>
                    </a:cubicBezTo>
                    <a:cubicBezTo>
                      <a:pt x="1332042" y="1589846"/>
                      <a:pt x="1331809" y="1589613"/>
                      <a:pt x="1331809" y="1589326"/>
                    </a:cubicBezTo>
                    <a:cubicBezTo>
                      <a:pt x="1331809" y="1589039"/>
                      <a:pt x="1332042" y="1588806"/>
                      <a:pt x="1332329" y="1588806"/>
                    </a:cubicBezTo>
                    <a:close/>
                    <a:moveTo>
                      <a:pt x="1068049" y="1588806"/>
                    </a:moveTo>
                    <a:cubicBezTo>
                      <a:pt x="1068911" y="1588806"/>
                      <a:pt x="1069610" y="1589505"/>
                      <a:pt x="1069610" y="1590367"/>
                    </a:cubicBezTo>
                    <a:cubicBezTo>
                      <a:pt x="1069610" y="1591229"/>
                      <a:pt x="1068911" y="1591928"/>
                      <a:pt x="1068049" y="1591928"/>
                    </a:cubicBezTo>
                    <a:cubicBezTo>
                      <a:pt x="1067187" y="1591928"/>
                      <a:pt x="1066488" y="1591229"/>
                      <a:pt x="1066488" y="1590367"/>
                    </a:cubicBezTo>
                    <a:cubicBezTo>
                      <a:pt x="1066488" y="1589505"/>
                      <a:pt x="1067187" y="1588806"/>
                      <a:pt x="1068049" y="1588806"/>
                    </a:cubicBezTo>
                    <a:close/>
                    <a:moveTo>
                      <a:pt x="132661" y="1588806"/>
                    </a:moveTo>
                    <a:cubicBezTo>
                      <a:pt x="133523" y="1588806"/>
                      <a:pt x="134222" y="1589505"/>
                      <a:pt x="134222" y="1590367"/>
                    </a:cubicBezTo>
                    <a:cubicBezTo>
                      <a:pt x="134222" y="1591229"/>
                      <a:pt x="133523" y="1591928"/>
                      <a:pt x="132661" y="1591928"/>
                    </a:cubicBezTo>
                    <a:cubicBezTo>
                      <a:pt x="131799" y="1591928"/>
                      <a:pt x="131100" y="1591229"/>
                      <a:pt x="131100" y="1590367"/>
                    </a:cubicBezTo>
                    <a:cubicBezTo>
                      <a:pt x="131100" y="1589505"/>
                      <a:pt x="131799" y="1588806"/>
                      <a:pt x="132661" y="1588806"/>
                    </a:cubicBezTo>
                    <a:close/>
                    <a:moveTo>
                      <a:pt x="2182398" y="1586725"/>
                    </a:moveTo>
                    <a:cubicBezTo>
                      <a:pt x="2187857" y="1586725"/>
                      <a:pt x="2192283" y="1591616"/>
                      <a:pt x="2192283" y="1597650"/>
                    </a:cubicBezTo>
                    <a:cubicBezTo>
                      <a:pt x="2192283" y="1603684"/>
                      <a:pt x="2187857" y="1608575"/>
                      <a:pt x="2182398" y="1608575"/>
                    </a:cubicBezTo>
                    <a:cubicBezTo>
                      <a:pt x="2176939" y="1608575"/>
                      <a:pt x="2172513" y="1603684"/>
                      <a:pt x="2172513" y="1597650"/>
                    </a:cubicBezTo>
                    <a:cubicBezTo>
                      <a:pt x="2172513" y="1591616"/>
                      <a:pt x="2176939" y="1586725"/>
                      <a:pt x="2182398" y="1586725"/>
                    </a:cubicBezTo>
                    <a:close/>
                    <a:moveTo>
                      <a:pt x="1765688" y="1583603"/>
                    </a:moveTo>
                    <a:cubicBezTo>
                      <a:pt x="1776032" y="1583603"/>
                      <a:pt x="1784417" y="1591988"/>
                      <a:pt x="1784417" y="1602332"/>
                    </a:cubicBezTo>
                    <a:cubicBezTo>
                      <a:pt x="1784417" y="1612676"/>
                      <a:pt x="1776032" y="1621061"/>
                      <a:pt x="1765688" y="1621061"/>
                    </a:cubicBezTo>
                    <a:cubicBezTo>
                      <a:pt x="1755344" y="1621061"/>
                      <a:pt x="1746959" y="1612676"/>
                      <a:pt x="1746959" y="1602332"/>
                    </a:cubicBezTo>
                    <a:cubicBezTo>
                      <a:pt x="1746959" y="1591988"/>
                      <a:pt x="1755344" y="1583603"/>
                      <a:pt x="1765688" y="1583603"/>
                    </a:cubicBezTo>
                    <a:close/>
                    <a:moveTo>
                      <a:pt x="541047" y="1581522"/>
                    </a:moveTo>
                    <a:cubicBezTo>
                      <a:pt x="548517" y="1581522"/>
                      <a:pt x="554573" y="1588277"/>
                      <a:pt x="554573" y="1596609"/>
                    </a:cubicBezTo>
                    <a:cubicBezTo>
                      <a:pt x="554573" y="1604941"/>
                      <a:pt x="548517" y="1611696"/>
                      <a:pt x="541047" y="1611696"/>
                    </a:cubicBezTo>
                    <a:cubicBezTo>
                      <a:pt x="533577" y="1611696"/>
                      <a:pt x="527521" y="1604941"/>
                      <a:pt x="527521" y="1596609"/>
                    </a:cubicBezTo>
                    <a:cubicBezTo>
                      <a:pt x="527521" y="1588277"/>
                      <a:pt x="533577" y="1581522"/>
                      <a:pt x="541047" y="1581522"/>
                    </a:cubicBezTo>
                    <a:close/>
                    <a:moveTo>
                      <a:pt x="2268237" y="1576320"/>
                    </a:moveTo>
                    <a:cubicBezTo>
                      <a:pt x="2271685" y="1576320"/>
                      <a:pt x="2274480" y="1579115"/>
                      <a:pt x="2274480" y="1582563"/>
                    </a:cubicBezTo>
                    <a:cubicBezTo>
                      <a:pt x="2274480" y="1586011"/>
                      <a:pt x="2271685" y="1588806"/>
                      <a:pt x="2268237" y="1588806"/>
                    </a:cubicBezTo>
                    <a:cubicBezTo>
                      <a:pt x="2264789" y="1588806"/>
                      <a:pt x="2261994" y="1586011"/>
                      <a:pt x="2261994" y="1582563"/>
                    </a:cubicBezTo>
                    <a:cubicBezTo>
                      <a:pt x="2261994" y="1579115"/>
                      <a:pt x="2264789" y="1576320"/>
                      <a:pt x="2268237" y="1576320"/>
                    </a:cubicBezTo>
                    <a:close/>
                    <a:moveTo>
                      <a:pt x="451047" y="1574239"/>
                    </a:moveTo>
                    <a:cubicBezTo>
                      <a:pt x="456506" y="1574239"/>
                      <a:pt x="460932" y="1578665"/>
                      <a:pt x="460932" y="1584124"/>
                    </a:cubicBezTo>
                    <a:cubicBezTo>
                      <a:pt x="460932" y="1589583"/>
                      <a:pt x="456506" y="1594009"/>
                      <a:pt x="451047" y="1594009"/>
                    </a:cubicBezTo>
                    <a:cubicBezTo>
                      <a:pt x="445588" y="1594009"/>
                      <a:pt x="441162" y="1589583"/>
                      <a:pt x="441162" y="1584124"/>
                    </a:cubicBezTo>
                    <a:cubicBezTo>
                      <a:pt x="441162" y="1578665"/>
                      <a:pt x="445588" y="1574239"/>
                      <a:pt x="451047" y="1574239"/>
                    </a:cubicBezTo>
                    <a:close/>
                    <a:moveTo>
                      <a:pt x="1858290" y="1572158"/>
                    </a:moveTo>
                    <a:cubicBezTo>
                      <a:pt x="1869208" y="1572158"/>
                      <a:pt x="1878059" y="1581009"/>
                      <a:pt x="1878059" y="1591927"/>
                    </a:cubicBezTo>
                    <a:cubicBezTo>
                      <a:pt x="1878059" y="1602845"/>
                      <a:pt x="1869208" y="1611696"/>
                      <a:pt x="1858290" y="1611696"/>
                    </a:cubicBezTo>
                    <a:cubicBezTo>
                      <a:pt x="1847372" y="1611696"/>
                      <a:pt x="1838521" y="1602845"/>
                      <a:pt x="1838521" y="1591927"/>
                    </a:cubicBezTo>
                    <a:cubicBezTo>
                      <a:pt x="1838521" y="1581009"/>
                      <a:pt x="1847372" y="1572158"/>
                      <a:pt x="1858290" y="1572158"/>
                    </a:cubicBezTo>
                    <a:close/>
                    <a:moveTo>
                      <a:pt x="893248" y="1566956"/>
                    </a:moveTo>
                    <a:cubicBezTo>
                      <a:pt x="894684" y="1566956"/>
                      <a:pt x="895849" y="1568121"/>
                      <a:pt x="895849" y="1569557"/>
                    </a:cubicBezTo>
                    <a:cubicBezTo>
                      <a:pt x="895849" y="1570993"/>
                      <a:pt x="894684" y="1572158"/>
                      <a:pt x="893248" y="1572158"/>
                    </a:cubicBezTo>
                    <a:cubicBezTo>
                      <a:pt x="891812" y="1572158"/>
                      <a:pt x="890647" y="1570993"/>
                      <a:pt x="890647" y="1569557"/>
                    </a:cubicBezTo>
                    <a:cubicBezTo>
                      <a:pt x="890647" y="1568121"/>
                      <a:pt x="891812" y="1566956"/>
                      <a:pt x="893248" y="1566956"/>
                    </a:cubicBezTo>
                    <a:close/>
                    <a:moveTo>
                      <a:pt x="2350956" y="1563834"/>
                    </a:moveTo>
                    <a:cubicBezTo>
                      <a:pt x="2352393" y="1563834"/>
                      <a:pt x="2353558" y="1564999"/>
                      <a:pt x="2353558" y="1566436"/>
                    </a:cubicBezTo>
                    <a:cubicBezTo>
                      <a:pt x="2353558" y="1567873"/>
                      <a:pt x="2352393" y="1569038"/>
                      <a:pt x="2350956" y="1569038"/>
                    </a:cubicBezTo>
                    <a:cubicBezTo>
                      <a:pt x="2349519" y="1569038"/>
                      <a:pt x="2348354" y="1567873"/>
                      <a:pt x="2348354" y="1566436"/>
                    </a:cubicBezTo>
                    <a:cubicBezTo>
                      <a:pt x="2348354" y="1564999"/>
                      <a:pt x="2349519" y="1563834"/>
                      <a:pt x="2350956" y="1563834"/>
                    </a:cubicBezTo>
                    <a:close/>
                    <a:moveTo>
                      <a:pt x="1506089" y="1563834"/>
                    </a:moveTo>
                    <a:cubicBezTo>
                      <a:pt x="1508101" y="1563834"/>
                      <a:pt x="1509731" y="1565698"/>
                      <a:pt x="1509731" y="1567996"/>
                    </a:cubicBezTo>
                    <a:cubicBezTo>
                      <a:pt x="1509731" y="1570294"/>
                      <a:pt x="1508101" y="1572158"/>
                      <a:pt x="1506089" y="1572158"/>
                    </a:cubicBezTo>
                    <a:cubicBezTo>
                      <a:pt x="1504078" y="1572158"/>
                      <a:pt x="1502447" y="1570294"/>
                      <a:pt x="1502447" y="1567996"/>
                    </a:cubicBezTo>
                    <a:cubicBezTo>
                      <a:pt x="1502447" y="1565698"/>
                      <a:pt x="1504078" y="1563834"/>
                      <a:pt x="1506089" y="1563834"/>
                    </a:cubicBezTo>
                    <a:close/>
                    <a:moveTo>
                      <a:pt x="1948292" y="1561754"/>
                    </a:moveTo>
                    <a:cubicBezTo>
                      <a:pt x="1957199" y="1561754"/>
                      <a:pt x="1964420" y="1569440"/>
                      <a:pt x="1964420" y="1578922"/>
                    </a:cubicBezTo>
                    <a:cubicBezTo>
                      <a:pt x="1964420" y="1588404"/>
                      <a:pt x="1957199" y="1596090"/>
                      <a:pt x="1948292" y="1596090"/>
                    </a:cubicBezTo>
                    <a:cubicBezTo>
                      <a:pt x="1939385" y="1596090"/>
                      <a:pt x="1932164" y="1588404"/>
                      <a:pt x="1932164" y="1578922"/>
                    </a:cubicBezTo>
                    <a:cubicBezTo>
                      <a:pt x="1932164" y="1569440"/>
                      <a:pt x="1939385" y="1561754"/>
                      <a:pt x="1948292" y="1561754"/>
                    </a:cubicBezTo>
                    <a:close/>
                    <a:moveTo>
                      <a:pt x="364168" y="1561754"/>
                    </a:moveTo>
                    <a:cubicBezTo>
                      <a:pt x="368191" y="1561754"/>
                      <a:pt x="371452" y="1565714"/>
                      <a:pt x="371452" y="1570598"/>
                    </a:cubicBezTo>
                    <a:cubicBezTo>
                      <a:pt x="371452" y="1575482"/>
                      <a:pt x="368191" y="1579442"/>
                      <a:pt x="364168" y="1579442"/>
                    </a:cubicBezTo>
                    <a:cubicBezTo>
                      <a:pt x="360145" y="1579442"/>
                      <a:pt x="356884" y="1575482"/>
                      <a:pt x="356884" y="1570598"/>
                    </a:cubicBezTo>
                    <a:cubicBezTo>
                      <a:pt x="356884" y="1565714"/>
                      <a:pt x="360145" y="1561754"/>
                      <a:pt x="364168" y="1561754"/>
                    </a:cubicBezTo>
                    <a:close/>
                    <a:moveTo>
                      <a:pt x="1007700" y="1561753"/>
                    </a:moveTo>
                    <a:cubicBezTo>
                      <a:pt x="1007987" y="1561753"/>
                      <a:pt x="1008220" y="1561986"/>
                      <a:pt x="1008220" y="1562273"/>
                    </a:cubicBezTo>
                    <a:cubicBezTo>
                      <a:pt x="1008220" y="1562560"/>
                      <a:pt x="1007987" y="1562793"/>
                      <a:pt x="1007700" y="1562793"/>
                    </a:cubicBezTo>
                    <a:cubicBezTo>
                      <a:pt x="1007413" y="1562793"/>
                      <a:pt x="1007180" y="1562560"/>
                      <a:pt x="1007180" y="1562273"/>
                    </a:cubicBezTo>
                    <a:cubicBezTo>
                      <a:pt x="1007180" y="1561986"/>
                      <a:pt x="1007413" y="1561753"/>
                      <a:pt x="1007700" y="1561753"/>
                    </a:cubicBezTo>
                    <a:close/>
                    <a:moveTo>
                      <a:pt x="1609616" y="1556551"/>
                    </a:moveTo>
                    <a:cubicBezTo>
                      <a:pt x="1614213" y="1556551"/>
                      <a:pt x="1617940" y="1560511"/>
                      <a:pt x="1617940" y="1565395"/>
                    </a:cubicBezTo>
                    <a:cubicBezTo>
                      <a:pt x="1617940" y="1570279"/>
                      <a:pt x="1614213" y="1574239"/>
                      <a:pt x="1609616" y="1574239"/>
                    </a:cubicBezTo>
                    <a:cubicBezTo>
                      <a:pt x="1605019" y="1574239"/>
                      <a:pt x="1601292" y="1570279"/>
                      <a:pt x="1601292" y="1565395"/>
                    </a:cubicBezTo>
                    <a:cubicBezTo>
                      <a:pt x="1601292" y="1560511"/>
                      <a:pt x="1605019" y="1556551"/>
                      <a:pt x="1609616" y="1556551"/>
                    </a:cubicBezTo>
                    <a:close/>
                    <a:moveTo>
                      <a:pt x="789721" y="1554470"/>
                    </a:moveTo>
                    <a:cubicBezTo>
                      <a:pt x="796617" y="1554470"/>
                      <a:pt x="802207" y="1560060"/>
                      <a:pt x="802207" y="1566956"/>
                    </a:cubicBezTo>
                    <a:cubicBezTo>
                      <a:pt x="802207" y="1573852"/>
                      <a:pt x="796617" y="1579442"/>
                      <a:pt x="789721" y="1579442"/>
                    </a:cubicBezTo>
                    <a:cubicBezTo>
                      <a:pt x="782825" y="1579442"/>
                      <a:pt x="777235" y="1573852"/>
                      <a:pt x="777235" y="1566956"/>
                    </a:cubicBezTo>
                    <a:cubicBezTo>
                      <a:pt x="777235" y="1560060"/>
                      <a:pt x="782825" y="1554470"/>
                      <a:pt x="789721" y="1554470"/>
                    </a:cubicBezTo>
                    <a:close/>
                    <a:moveTo>
                      <a:pt x="277807" y="1552390"/>
                    </a:moveTo>
                    <a:cubicBezTo>
                      <a:pt x="280680" y="1552390"/>
                      <a:pt x="283010" y="1554486"/>
                      <a:pt x="283010" y="1557072"/>
                    </a:cubicBezTo>
                    <a:cubicBezTo>
                      <a:pt x="283010" y="1559657"/>
                      <a:pt x="280680" y="1561754"/>
                      <a:pt x="277807" y="1561754"/>
                    </a:cubicBezTo>
                    <a:cubicBezTo>
                      <a:pt x="274935" y="1561754"/>
                      <a:pt x="272605" y="1559657"/>
                      <a:pt x="272605" y="1557072"/>
                    </a:cubicBezTo>
                    <a:cubicBezTo>
                      <a:pt x="272605" y="1554486"/>
                      <a:pt x="274935" y="1552390"/>
                      <a:pt x="277807" y="1552390"/>
                    </a:cubicBezTo>
                    <a:close/>
                    <a:moveTo>
                      <a:pt x="2036732" y="1549268"/>
                    </a:moveTo>
                    <a:cubicBezTo>
                      <a:pt x="2045064" y="1549268"/>
                      <a:pt x="2051819" y="1556023"/>
                      <a:pt x="2051819" y="1564355"/>
                    </a:cubicBezTo>
                    <a:cubicBezTo>
                      <a:pt x="2051819" y="1572687"/>
                      <a:pt x="2045064" y="1579442"/>
                      <a:pt x="2036732" y="1579442"/>
                    </a:cubicBezTo>
                    <a:cubicBezTo>
                      <a:pt x="2028400" y="1579442"/>
                      <a:pt x="2021645" y="1572687"/>
                      <a:pt x="2021645" y="1564355"/>
                    </a:cubicBezTo>
                    <a:cubicBezTo>
                      <a:pt x="2021645" y="1556023"/>
                      <a:pt x="2028400" y="1549268"/>
                      <a:pt x="2036732" y="1549268"/>
                    </a:cubicBezTo>
                    <a:close/>
                    <a:moveTo>
                      <a:pt x="691916" y="1544065"/>
                    </a:moveTo>
                    <a:cubicBezTo>
                      <a:pt x="700536" y="1544065"/>
                      <a:pt x="707523" y="1550820"/>
                      <a:pt x="707523" y="1559152"/>
                    </a:cubicBezTo>
                    <a:cubicBezTo>
                      <a:pt x="707523" y="1567484"/>
                      <a:pt x="700536" y="1574239"/>
                      <a:pt x="691916" y="1574239"/>
                    </a:cubicBezTo>
                    <a:cubicBezTo>
                      <a:pt x="683296" y="1574239"/>
                      <a:pt x="676309" y="1567484"/>
                      <a:pt x="676309" y="1559152"/>
                    </a:cubicBezTo>
                    <a:cubicBezTo>
                      <a:pt x="676309" y="1550820"/>
                      <a:pt x="683296" y="1544065"/>
                      <a:pt x="691916" y="1544065"/>
                    </a:cubicBezTo>
                    <a:close/>
                    <a:moveTo>
                      <a:pt x="194570" y="1539904"/>
                    </a:moveTo>
                    <a:cubicBezTo>
                      <a:pt x="195145" y="1539904"/>
                      <a:pt x="195611" y="1540370"/>
                      <a:pt x="195611" y="1540945"/>
                    </a:cubicBezTo>
                    <a:cubicBezTo>
                      <a:pt x="195611" y="1541520"/>
                      <a:pt x="195145" y="1541986"/>
                      <a:pt x="194570" y="1541986"/>
                    </a:cubicBezTo>
                    <a:cubicBezTo>
                      <a:pt x="193995" y="1541986"/>
                      <a:pt x="193529" y="1541520"/>
                      <a:pt x="193529" y="1540945"/>
                    </a:cubicBezTo>
                    <a:cubicBezTo>
                      <a:pt x="193529" y="1540370"/>
                      <a:pt x="193995" y="1539904"/>
                      <a:pt x="194570" y="1539904"/>
                    </a:cubicBezTo>
                    <a:close/>
                    <a:moveTo>
                      <a:pt x="1707420" y="1539903"/>
                    </a:moveTo>
                    <a:cubicBezTo>
                      <a:pt x="1717189" y="1539903"/>
                      <a:pt x="1725108" y="1547589"/>
                      <a:pt x="1725108" y="1557071"/>
                    </a:cubicBezTo>
                    <a:cubicBezTo>
                      <a:pt x="1725108" y="1566553"/>
                      <a:pt x="1717189" y="1574239"/>
                      <a:pt x="1707420" y="1574239"/>
                    </a:cubicBezTo>
                    <a:cubicBezTo>
                      <a:pt x="1697651" y="1574239"/>
                      <a:pt x="1689732" y="1566553"/>
                      <a:pt x="1689732" y="1557071"/>
                    </a:cubicBezTo>
                    <a:cubicBezTo>
                      <a:pt x="1689732" y="1547589"/>
                      <a:pt x="1697651" y="1539903"/>
                      <a:pt x="1707420" y="1539903"/>
                    </a:cubicBezTo>
                    <a:close/>
                    <a:moveTo>
                      <a:pt x="2120490" y="1534702"/>
                    </a:moveTo>
                    <a:cubicBezTo>
                      <a:pt x="2128535" y="1534702"/>
                      <a:pt x="2135057" y="1541224"/>
                      <a:pt x="2135057" y="1549269"/>
                    </a:cubicBezTo>
                    <a:cubicBezTo>
                      <a:pt x="2135057" y="1557314"/>
                      <a:pt x="2128535" y="1563836"/>
                      <a:pt x="2120490" y="1563836"/>
                    </a:cubicBezTo>
                    <a:cubicBezTo>
                      <a:pt x="2112445" y="1563836"/>
                      <a:pt x="2105923" y="1557314"/>
                      <a:pt x="2105923" y="1549269"/>
                    </a:cubicBezTo>
                    <a:cubicBezTo>
                      <a:pt x="2105923" y="1541224"/>
                      <a:pt x="2112445" y="1534702"/>
                      <a:pt x="2120490" y="1534702"/>
                    </a:cubicBezTo>
                    <a:close/>
                    <a:moveTo>
                      <a:pt x="600355" y="1529498"/>
                    </a:moveTo>
                    <a:cubicBezTo>
                      <a:pt x="610699" y="1529498"/>
                      <a:pt x="619084" y="1537883"/>
                      <a:pt x="619084" y="1548227"/>
                    </a:cubicBezTo>
                    <a:cubicBezTo>
                      <a:pt x="619084" y="1558571"/>
                      <a:pt x="610699" y="1566956"/>
                      <a:pt x="600355" y="1566956"/>
                    </a:cubicBezTo>
                    <a:cubicBezTo>
                      <a:pt x="590011" y="1566956"/>
                      <a:pt x="581626" y="1558571"/>
                      <a:pt x="581626" y="1548227"/>
                    </a:cubicBezTo>
                    <a:cubicBezTo>
                      <a:pt x="581626" y="1537883"/>
                      <a:pt x="590011" y="1529498"/>
                      <a:pt x="600355" y="1529498"/>
                    </a:cubicBezTo>
                    <a:close/>
                    <a:moveTo>
                      <a:pt x="112892" y="1524296"/>
                    </a:moveTo>
                    <a:cubicBezTo>
                      <a:pt x="113754" y="1524296"/>
                      <a:pt x="114453" y="1524995"/>
                      <a:pt x="114453" y="1525857"/>
                    </a:cubicBezTo>
                    <a:cubicBezTo>
                      <a:pt x="114453" y="1526719"/>
                      <a:pt x="113754" y="1527418"/>
                      <a:pt x="112892" y="1527418"/>
                    </a:cubicBezTo>
                    <a:cubicBezTo>
                      <a:pt x="112030" y="1527418"/>
                      <a:pt x="111331" y="1526719"/>
                      <a:pt x="111331" y="1525857"/>
                    </a:cubicBezTo>
                    <a:cubicBezTo>
                      <a:pt x="111331" y="1524995"/>
                      <a:pt x="112030" y="1524296"/>
                      <a:pt x="112892" y="1524296"/>
                    </a:cubicBezTo>
                    <a:close/>
                    <a:moveTo>
                      <a:pt x="1798983" y="1522215"/>
                    </a:moveTo>
                    <a:cubicBezTo>
                      <a:pt x="1811050" y="1522215"/>
                      <a:pt x="1820833" y="1532230"/>
                      <a:pt x="1820833" y="1544585"/>
                    </a:cubicBezTo>
                    <a:cubicBezTo>
                      <a:pt x="1820833" y="1556940"/>
                      <a:pt x="1811050" y="1566955"/>
                      <a:pt x="1798983" y="1566955"/>
                    </a:cubicBezTo>
                    <a:cubicBezTo>
                      <a:pt x="1786916" y="1566955"/>
                      <a:pt x="1777133" y="1556940"/>
                      <a:pt x="1777133" y="1544585"/>
                    </a:cubicBezTo>
                    <a:cubicBezTo>
                      <a:pt x="1777133" y="1532230"/>
                      <a:pt x="1786916" y="1522215"/>
                      <a:pt x="1798983" y="1522215"/>
                    </a:cubicBezTo>
                    <a:close/>
                    <a:moveTo>
                      <a:pt x="953596" y="1522215"/>
                    </a:moveTo>
                    <a:cubicBezTo>
                      <a:pt x="953883" y="1522215"/>
                      <a:pt x="954116" y="1522448"/>
                      <a:pt x="954116" y="1522735"/>
                    </a:cubicBezTo>
                    <a:cubicBezTo>
                      <a:pt x="954116" y="1523022"/>
                      <a:pt x="953883" y="1523255"/>
                      <a:pt x="953596" y="1523255"/>
                    </a:cubicBezTo>
                    <a:cubicBezTo>
                      <a:pt x="953309" y="1523255"/>
                      <a:pt x="953076" y="1523022"/>
                      <a:pt x="953076" y="1522735"/>
                    </a:cubicBezTo>
                    <a:cubicBezTo>
                      <a:pt x="953076" y="1522448"/>
                      <a:pt x="953309" y="1522215"/>
                      <a:pt x="953596" y="1522215"/>
                    </a:cubicBezTo>
                    <a:close/>
                    <a:moveTo>
                      <a:pt x="2203727" y="1520135"/>
                    </a:moveTo>
                    <a:cubicBezTo>
                      <a:pt x="2211197" y="1520135"/>
                      <a:pt x="2217253" y="1526191"/>
                      <a:pt x="2217253" y="1533661"/>
                    </a:cubicBezTo>
                    <a:cubicBezTo>
                      <a:pt x="2217253" y="1541131"/>
                      <a:pt x="2211197" y="1547187"/>
                      <a:pt x="2203727" y="1547187"/>
                    </a:cubicBezTo>
                    <a:cubicBezTo>
                      <a:pt x="2196257" y="1547187"/>
                      <a:pt x="2190201" y="1541131"/>
                      <a:pt x="2190201" y="1533661"/>
                    </a:cubicBezTo>
                    <a:cubicBezTo>
                      <a:pt x="2190201" y="1526191"/>
                      <a:pt x="2196257" y="1520135"/>
                      <a:pt x="2203727" y="1520135"/>
                    </a:cubicBezTo>
                    <a:close/>
                    <a:moveTo>
                      <a:pt x="1445741" y="1520134"/>
                    </a:moveTo>
                    <a:cubicBezTo>
                      <a:pt x="1446028" y="1520134"/>
                      <a:pt x="1446261" y="1520367"/>
                      <a:pt x="1446261" y="1520654"/>
                    </a:cubicBezTo>
                    <a:cubicBezTo>
                      <a:pt x="1446261" y="1520941"/>
                      <a:pt x="1446028" y="1521174"/>
                      <a:pt x="1445741" y="1521174"/>
                    </a:cubicBezTo>
                    <a:cubicBezTo>
                      <a:pt x="1445454" y="1521174"/>
                      <a:pt x="1445221" y="1520941"/>
                      <a:pt x="1445221" y="1520654"/>
                    </a:cubicBezTo>
                    <a:cubicBezTo>
                      <a:pt x="1445221" y="1520367"/>
                      <a:pt x="1445454" y="1520134"/>
                      <a:pt x="1445741" y="1520134"/>
                    </a:cubicBezTo>
                    <a:close/>
                    <a:moveTo>
                      <a:pt x="511394" y="1520134"/>
                    </a:moveTo>
                    <a:cubicBezTo>
                      <a:pt x="520301" y="1520134"/>
                      <a:pt x="527522" y="1527355"/>
                      <a:pt x="527522" y="1536262"/>
                    </a:cubicBezTo>
                    <a:cubicBezTo>
                      <a:pt x="527522" y="1545169"/>
                      <a:pt x="520301" y="1552390"/>
                      <a:pt x="511394" y="1552390"/>
                    </a:cubicBezTo>
                    <a:cubicBezTo>
                      <a:pt x="502487" y="1552390"/>
                      <a:pt x="495266" y="1545169"/>
                      <a:pt x="495266" y="1536262"/>
                    </a:cubicBezTo>
                    <a:cubicBezTo>
                      <a:pt x="495266" y="1527355"/>
                      <a:pt x="502487" y="1520134"/>
                      <a:pt x="511394" y="1520134"/>
                    </a:cubicBezTo>
                    <a:close/>
                    <a:moveTo>
                      <a:pt x="847468" y="1517013"/>
                    </a:moveTo>
                    <a:cubicBezTo>
                      <a:pt x="849480" y="1517013"/>
                      <a:pt x="851110" y="1518644"/>
                      <a:pt x="851110" y="1520655"/>
                    </a:cubicBezTo>
                    <a:cubicBezTo>
                      <a:pt x="851110" y="1522667"/>
                      <a:pt x="849480" y="1524297"/>
                      <a:pt x="847468" y="1524297"/>
                    </a:cubicBezTo>
                    <a:cubicBezTo>
                      <a:pt x="845457" y="1524297"/>
                      <a:pt x="843826" y="1522667"/>
                      <a:pt x="843826" y="1520655"/>
                    </a:cubicBezTo>
                    <a:cubicBezTo>
                      <a:pt x="843826" y="1518644"/>
                      <a:pt x="845457" y="1517013"/>
                      <a:pt x="847468" y="1517013"/>
                    </a:cubicBezTo>
                    <a:close/>
                    <a:moveTo>
                      <a:pt x="1550829" y="1514932"/>
                    </a:moveTo>
                    <a:cubicBezTo>
                      <a:pt x="1552841" y="1514932"/>
                      <a:pt x="1554471" y="1516563"/>
                      <a:pt x="1554471" y="1518574"/>
                    </a:cubicBezTo>
                    <a:cubicBezTo>
                      <a:pt x="1554471" y="1520586"/>
                      <a:pt x="1552841" y="1522216"/>
                      <a:pt x="1550829" y="1522216"/>
                    </a:cubicBezTo>
                    <a:cubicBezTo>
                      <a:pt x="1548818" y="1522216"/>
                      <a:pt x="1547187" y="1520586"/>
                      <a:pt x="1547187" y="1518574"/>
                    </a:cubicBezTo>
                    <a:cubicBezTo>
                      <a:pt x="1547187" y="1516563"/>
                      <a:pt x="1548818" y="1514932"/>
                      <a:pt x="1550829" y="1514932"/>
                    </a:cubicBezTo>
                    <a:close/>
                    <a:moveTo>
                      <a:pt x="2286446" y="1509730"/>
                    </a:moveTo>
                    <a:cubicBezTo>
                      <a:pt x="2290756" y="1509730"/>
                      <a:pt x="2294250" y="1513690"/>
                      <a:pt x="2294250" y="1518574"/>
                    </a:cubicBezTo>
                    <a:cubicBezTo>
                      <a:pt x="2294250" y="1523458"/>
                      <a:pt x="2290756" y="1527418"/>
                      <a:pt x="2286446" y="1527418"/>
                    </a:cubicBezTo>
                    <a:cubicBezTo>
                      <a:pt x="2282136" y="1527418"/>
                      <a:pt x="2278642" y="1523458"/>
                      <a:pt x="2278642" y="1518574"/>
                    </a:cubicBezTo>
                    <a:cubicBezTo>
                      <a:pt x="2278642" y="1513690"/>
                      <a:pt x="2282136" y="1509730"/>
                      <a:pt x="2286446" y="1509730"/>
                    </a:cubicBezTo>
                    <a:close/>
                    <a:moveTo>
                      <a:pt x="1886904" y="1509729"/>
                    </a:moveTo>
                    <a:cubicBezTo>
                      <a:pt x="1898684" y="1509729"/>
                      <a:pt x="1908234" y="1519279"/>
                      <a:pt x="1908234" y="1531059"/>
                    </a:cubicBezTo>
                    <a:cubicBezTo>
                      <a:pt x="1908234" y="1542839"/>
                      <a:pt x="1898684" y="1552389"/>
                      <a:pt x="1886904" y="1552389"/>
                    </a:cubicBezTo>
                    <a:cubicBezTo>
                      <a:pt x="1875124" y="1552389"/>
                      <a:pt x="1865574" y="1542839"/>
                      <a:pt x="1865574" y="1531059"/>
                    </a:cubicBezTo>
                    <a:cubicBezTo>
                      <a:pt x="1865574" y="1519279"/>
                      <a:pt x="1875124" y="1509729"/>
                      <a:pt x="1886904" y="1509729"/>
                    </a:cubicBezTo>
                    <a:close/>
                    <a:moveTo>
                      <a:pt x="426075" y="1509729"/>
                    </a:moveTo>
                    <a:cubicBezTo>
                      <a:pt x="432684" y="1509729"/>
                      <a:pt x="438041" y="1515319"/>
                      <a:pt x="438041" y="1522215"/>
                    </a:cubicBezTo>
                    <a:cubicBezTo>
                      <a:pt x="438041" y="1529111"/>
                      <a:pt x="432684" y="1534701"/>
                      <a:pt x="426075" y="1534701"/>
                    </a:cubicBezTo>
                    <a:cubicBezTo>
                      <a:pt x="419466" y="1534701"/>
                      <a:pt x="414109" y="1529111"/>
                      <a:pt x="414109" y="1522215"/>
                    </a:cubicBezTo>
                    <a:cubicBezTo>
                      <a:pt x="414109" y="1515319"/>
                      <a:pt x="419466" y="1509729"/>
                      <a:pt x="426075" y="1509729"/>
                    </a:cubicBezTo>
                    <a:close/>
                    <a:moveTo>
                      <a:pt x="341797" y="1502447"/>
                    </a:moveTo>
                    <a:cubicBezTo>
                      <a:pt x="344382" y="1502447"/>
                      <a:pt x="346479" y="1504777"/>
                      <a:pt x="346479" y="1507649"/>
                    </a:cubicBezTo>
                    <a:cubicBezTo>
                      <a:pt x="346479" y="1510522"/>
                      <a:pt x="344382" y="1512852"/>
                      <a:pt x="341797" y="1512852"/>
                    </a:cubicBezTo>
                    <a:cubicBezTo>
                      <a:pt x="339212" y="1512852"/>
                      <a:pt x="337115" y="1510522"/>
                      <a:pt x="337115" y="1507649"/>
                    </a:cubicBezTo>
                    <a:cubicBezTo>
                      <a:pt x="337115" y="1504777"/>
                      <a:pt x="339212" y="1502447"/>
                      <a:pt x="341797" y="1502447"/>
                    </a:cubicBezTo>
                    <a:close/>
                    <a:moveTo>
                      <a:pt x="751224" y="1502446"/>
                    </a:moveTo>
                    <a:cubicBezTo>
                      <a:pt x="755821" y="1502446"/>
                      <a:pt x="759548" y="1506872"/>
                      <a:pt x="759548" y="1512331"/>
                    </a:cubicBezTo>
                    <a:cubicBezTo>
                      <a:pt x="759548" y="1517790"/>
                      <a:pt x="755821" y="1522216"/>
                      <a:pt x="751224" y="1522216"/>
                    </a:cubicBezTo>
                    <a:cubicBezTo>
                      <a:pt x="746627" y="1522216"/>
                      <a:pt x="742900" y="1517790"/>
                      <a:pt x="742900" y="1512331"/>
                    </a:cubicBezTo>
                    <a:cubicBezTo>
                      <a:pt x="742900" y="1506872"/>
                      <a:pt x="746627" y="1502446"/>
                      <a:pt x="751224" y="1502446"/>
                    </a:cubicBezTo>
                    <a:close/>
                    <a:moveTo>
                      <a:pt x="2368123" y="1500365"/>
                    </a:moveTo>
                    <a:cubicBezTo>
                      <a:pt x="2369272" y="1500365"/>
                      <a:pt x="2370204" y="1501297"/>
                      <a:pt x="2370204" y="1502446"/>
                    </a:cubicBezTo>
                    <a:cubicBezTo>
                      <a:pt x="2370204" y="1503595"/>
                      <a:pt x="2369272" y="1504527"/>
                      <a:pt x="2368123" y="1504527"/>
                    </a:cubicBezTo>
                    <a:cubicBezTo>
                      <a:pt x="2366974" y="1504527"/>
                      <a:pt x="2366042" y="1503595"/>
                      <a:pt x="2366042" y="1502446"/>
                    </a:cubicBezTo>
                    <a:cubicBezTo>
                      <a:pt x="2366042" y="1501297"/>
                      <a:pt x="2366974" y="1500365"/>
                      <a:pt x="2368123" y="1500365"/>
                    </a:cubicBezTo>
                    <a:close/>
                    <a:moveTo>
                      <a:pt x="1973263" y="1497245"/>
                    </a:moveTo>
                    <a:cubicBezTo>
                      <a:pt x="1983320" y="1497245"/>
                      <a:pt x="1991472" y="1505630"/>
                      <a:pt x="1991472" y="1515974"/>
                    </a:cubicBezTo>
                    <a:cubicBezTo>
                      <a:pt x="1991472" y="1526318"/>
                      <a:pt x="1983320" y="1534703"/>
                      <a:pt x="1973263" y="1534703"/>
                    </a:cubicBezTo>
                    <a:cubicBezTo>
                      <a:pt x="1963206" y="1534703"/>
                      <a:pt x="1955054" y="1526318"/>
                      <a:pt x="1955054" y="1515974"/>
                    </a:cubicBezTo>
                    <a:cubicBezTo>
                      <a:pt x="1955054" y="1505630"/>
                      <a:pt x="1963206" y="1497245"/>
                      <a:pt x="1973263" y="1497245"/>
                    </a:cubicBezTo>
                    <a:close/>
                    <a:moveTo>
                      <a:pt x="1646553" y="1497244"/>
                    </a:moveTo>
                    <a:cubicBezTo>
                      <a:pt x="1652587" y="1497244"/>
                      <a:pt x="1657478" y="1502368"/>
                      <a:pt x="1657478" y="1508689"/>
                    </a:cubicBezTo>
                    <a:cubicBezTo>
                      <a:pt x="1657478" y="1515010"/>
                      <a:pt x="1652587" y="1520134"/>
                      <a:pt x="1646553" y="1520134"/>
                    </a:cubicBezTo>
                    <a:cubicBezTo>
                      <a:pt x="1640519" y="1520134"/>
                      <a:pt x="1635628" y="1515010"/>
                      <a:pt x="1635628" y="1508689"/>
                    </a:cubicBezTo>
                    <a:cubicBezTo>
                      <a:pt x="1635628" y="1502368"/>
                      <a:pt x="1640519" y="1497244"/>
                      <a:pt x="1646553" y="1497244"/>
                    </a:cubicBezTo>
                    <a:close/>
                    <a:moveTo>
                      <a:pt x="259079" y="1489961"/>
                    </a:moveTo>
                    <a:cubicBezTo>
                      <a:pt x="261377" y="1489961"/>
                      <a:pt x="263241" y="1491126"/>
                      <a:pt x="263241" y="1492562"/>
                    </a:cubicBezTo>
                    <a:cubicBezTo>
                      <a:pt x="263241" y="1493998"/>
                      <a:pt x="261377" y="1495163"/>
                      <a:pt x="259079" y="1495163"/>
                    </a:cubicBezTo>
                    <a:cubicBezTo>
                      <a:pt x="256781" y="1495163"/>
                      <a:pt x="254917" y="1493998"/>
                      <a:pt x="254917" y="1492562"/>
                    </a:cubicBezTo>
                    <a:cubicBezTo>
                      <a:pt x="254917" y="1491126"/>
                      <a:pt x="256781" y="1489961"/>
                      <a:pt x="259079" y="1489961"/>
                    </a:cubicBezTo>
                    <a:close/>
                    <a:moveTo>
                      <a:pt x="2057542" y="1484759"/>
                    </a:moveTo>
                    <a:cubicBezTo>
                      <a:pt x="2066449" y="1484759"/>
                      <a:pt x="2073670" y="1491980"/>
                      <a:pt x="2073670" y="1500887"/>
                    </a:cubicBezTo>
                    <a:cubicBezTo>
                      <a:pt x="2073670" y="1509794"/>
                      <a:pt x="2066449" y="1517015"/>
                      <a:pt x="2057542" y="1517015"/>
                    </a:cubicBezTo>
                    <a:cubicBezTo>
                      <a:pt x="2048635" y="1517015"/>
                      <a:pt x="2041414" y="1509794"/>
                      <a:pt x="2041414" y="1500887"/>
                    </a:cubicBezTo>
                    <a:cubicBezTo>
                      <a:pt x="2041414" y="1491980"/>
                      <a:pt x="2048635" y="1484759"/>
                      <a:pt x="2057542" y="1484759"/>
                    </a:cubicBezTo>
                    <a:close/>
                    <a:moveTo>
                      <a:pt x="660182" y="1484758"/>
                    </a:moveTo>
                    <a:cubicBezTo>
                      <a:pt x="669089" y="1484758"/>
                      <a:pt x="676310" y="1491979"/>
                      <a:pt x="676310" y="1500886"/>
                    </a:cubicBezTo>
                    <a:cubicBezTo>
                      <a:pt x="676310" y="1509793"/>
                      <a:pt x="669089" y="1517014"/>
                      <a:pt x="660182" y="1517014"/>
                    </a:cubicBezTo>
                    <a:cubicBezTo>
                      <a:pt x="651275" y="1517014"/>
                      <a:pt x="644054" y="1509793"/>
                      <a:pt x="644054" y="1500886"/>
                    </a:cubicBezTo>
                    <a:cubicBezTo>
                      <a:pt x="644054" y="1491979"/>
                      <a:pt x="651275" y="1484758"/>
                      <a:pt x="660182" y="1484758"/>
                    </a:cubicBezTo>
                    <a:close/>
                    <a:moveTo>
                      <a:pt x="1739675" y="1480596"/>
                    </a:moveTo>
                    <a:cubicBezTo>
                      <a:pt x="1749444" y="1480596"/>
                      <a:pt x="1757363" y="1488282"/>
                      <a:pt x="1757363" y="1497764"/>
                    </a:cubicBezTo>
                    <a:cubicBezTo>
                      <a:pt x="1757363" y="1507246"/>
                      <a:pt x="1749444" y="1514932"/>
                      <a:pt x="1739675" y="1514932"/>
                    </a:cubicBezTo>
                    <a:cubicBezTo>
                      <a:pt x="1729906" y="1514932"/>
                      <a:pt x="1721987" y="1507246"/>
                      <a:pt x="1721987" y="1497764"/>
                    </a:cubicBezTo>
                    <a:cubicBezTo>
                      <a:pt x="1721987" y="1488282"/>
                      <a:pt x="1729906" y="1480596"/>
                      <a:pt x="1739675" y="1480596"/>
                    </a:cubicBezTo>
                    <a:close/>
                    <a:moveTo>
                      <a:pt x="906774" y="1472273"/>
                    </a:moveTo>
                    <a:cubicBezTo>
                      <a:pt x="907061" y="1472273"/>
                      <a:pt x="907294" y="1472506"/>
                      <a:pt x="907294" y="1472793"/>
                    </a:cubicBezTo>
                    <a:cubicBezTo>
                      <a:pt x="907294" y="1473080"/>
                      <a:pt x="907061" y="1473313"/>
                      <a:pt x="906774" y="1473313"/>
                    </a:cubicBezTo>
                    <a:cubicBezTo>
                      <a:pt x="906487" y="1473313"/>
                      <a:pt x="906254" y="1473080"/>
                      <a:pt x="906254" y="1472793"/>
                    </a:cubicBezTo>
                    <a:cubicBezTo>
                      <a:pt x="906254" y="1472506"/>
                      <a:pt x="906487" y="1472273"/>
                      <a:pt x="906774" y="1472273"/>
                    </a:cubicBezTo>
                    <a:close/>
                    <a:moveTo>
                      <a:pt x="178442" y="1472273"/>
                    </a:moveTo>
                    <a:cubicBezTo>
                      <a:pt x="179878" y="1472273"/>
                      <a:pt x="181043" y="1473438"/>
                      <a:pt x="181043" y="1474874"/>
                    </a:cubicBezTo>
                    <a:cubicBezTo>
                      <a:pt x="181043" y="1476310"/>
                      <a:pt x="179878" y="1477475"/>
                      <a:pt x="178442" y="1477475"/>
                    </a:cubicBezTo>
                    <a:cubicBezTo>
                      <a:pt x="177006" y="1477475"/>
                      <a:pt x="175841" y="1476310"/>
                      <a:pt x="175841" y="1474874"/>
                    </a:cubicBezTo>
                    <a:cubicBezTo>
                      <a:pt x="175841" y="1473438"/>
                      <a:pt x="177006" y="1472273"/>
                      <a:pt x="178442" y="1472273"/>
                    </a:cubicBezTo>
                    <a:close/>
                    <a:moveTo>
                      <a:pt x="2140260" y="1470192"/>
                    </a:moveTo>
                    <a:cubicBezTo>
                      <a:pt x="2148305" y="1470192"/>
                      <a:pt x="2154827" y="1476947"/>
                      <a:pt x="2154827" y="1485279"/>
                    </a:cubicBezTo>
                    <a:cubicBezTo>
                      <a:pt x="2154827" y="1493611"/>
                      <a:pt x="2148305" y="1500366"/>
                      <a:pt x="2140260" y="1500366"/>
                    </a:cubicBezTo>
                    <a:cubicBezTo>
                      <a:pt x="2132215" y="1500366"/>
                      <a:pt x="2125693" y="1493611"/>
                      <a:pt x="2125693" y="1485279"/>
                    </a:cubicBezTo>
                    <a:cubicBezTo>
                      <a:pt x="2125693" y="1476947"/>
                      <a:pt x="2132215" y="1470192"/>
                      <a:pt x="2140260" y="1470192"/>
                    </a:cubicBezTo>
                    <a:close/>
                    <a:moveTo>
                      <a:pt x="572262" y="1468110"/>
                    </a:moveTo>
                    <a:cubicBezTo>
                      <a:pt x="583180" y="1468110"/>
                      <a:pt x="592031" y="1476961"/>
                      <a:pt x="592031" y="1487879"/>
                    </a:cubicBezTo>
                    <a:cubicBezTo>
                      <a:pt x="592031" y="1498797"/>
                      <a:pt x="583180" y="1507648"/>
                      <a:pt x="572262" y="1507648"/>
                    </a:cubicBezTo>
                    <a:cubicBezTo>
                      <a:pt x="561344" y="1507648"/>
                      <a:pt x="552493" y="1498797"/>
                      <a:pt x="552493" y="1487879"/>
                    </a:cubicBezTo>
                    <a:cubicBezTo>
                      <a:pt x="552493" y="1476961"/>
                      <a:pt x="561344" y="1468110"/>
                      <a:pt x="572262" y="1468110"/>
                    </a:cubicBezTo>
                    <a:close/>
                    <a:moveTo>
                      <a:pt x="1826035" y="1462908"/>
                    </a:moveTo>
                    <a:cubicBezTo>
                      <a:pt x="1836953" y="1462908"/>
                      <a:pt x="1845804" y="1471759"/>
                      <a:pt x="1845804" y="1482677"/>
                    </a:cubicBezTo>
                    <a:cubicBezTo>
                      <a:pt x="1845804" y="1493595"/>
                      <a:pt x="1836953" y="1502446"/>
                      <a:pt x="1826035" y="1502446"/>
                    </a:cubicBezTo>
                    <a:cubicBezTo>
                      <a:pt x="1815117" y="1502446"/>
                      <a:pt x="1806266" y="1493595"/>
                      <a:pt x="1806266" y="1482677"/>
                    </a:cubicBezTo>
                    <a:cubicBezTo>
                      <a:pt x="1806266" y="1471759"/>
                      <a:pt x="1815117" y="1462908"/>
                      <a:pt x="1826035" y="1462908"/>
                    </a:cubicBezTo>
                    <a:close/>
                    <a:moveTo>
                      <a:pt x="809490" y="1462908"/>
                    </a:moveTo>
                    <a:cubicBezTo>
                      <a:pt x="810639" y="1462908"/>
                      <a:pt x="811571" y="1464073"/>
                      <a:pt x="811571" y="1465509"/>
                    </a:cubicBezTo>
                    <a:cubicBezTo>
                      <a:pt x="811571" y="1466945"/>
                      <a:pt x="810639" y="1468110"/>
                      <a:pt x="809490" y="1468110"/>
                    </a:cubicBezTo>
                    <a:cubicBezTo>
                      <a:pt x="808341" y="1468110"/>
                      <a:pt x="807409" y="1466945"/>
                      <a:pt x="807409" y="1465509"/>
                    </a:cubicBezTo>
                    <a:cubicBezTo>
                      <a:pt x="807409" y="1464073"/>
                      <a:pt x="808341" y="1462908"/>
                      <a:pt x="809490" y="1462908"/>
                    </a:cubicBezTo>
                    <a:close/>
                    <a:moveTo>
                      <a:pt x="1587766" y="1460827"/>
                    </a:moveTo>
                    <a:cubicBezTo>
                      <a:pt x="1588341" y="1460827"/>
                      <a:pt x="1588807" y="1461293"/>
                      <a:pt x="1588807" y="1461868"/>
                    </a:cubicBezTo>
                    <a:cubicBezTo>
                      <a:pt x="1588807" y="1462443"/>
                      <a:pt x="1588341" y="1462909"/>
                      <a:pt x="1587766" y="1462909"/>
                    </a:cubicBezTo>
                    <a:cubicBezTo>
                      <a:pt x="1587191" y="1462909"/>
                      <a:pt x="1586725" y="1462443"/>
                      <a:pt x="1586725" y="1461868"/>
                    </a:cubicBezTo>
                    <a:cubicBezTo>
                      <a:pt x="1586725" y="1461293"/>
                      <a:pt x="1587191" y="1460827"/>
                      <a:pt x="1587766" y="1460827"/>
                    </a:cubicBezTo>
                    <a:close/>
                    <a:moveTo>
                      <a:pt x="2220895" y="1457706"/>
                    </a:moveTo>
                    <a:cubicBezTo>
                      <a:pt x="2226929" y="1457706"/>
                      <a:pt x="2231820" y="1462830"/>
                      <a:pt x="2231820" y="1469151"/>
                    </a:cubicBezTo>
                    <a:cubicBezTo>
                      <a:pt x="2231820" y="1475472"/>
                      <a:pt x="2226929" y="1480596"/>
                      <a:pt x="2220895" y="1480596"/>
                    </a:cubicBezTo>
                    <a:cubicBezTo>
                      <a:pt x="2214861" y="1480596"/>
                      <a:pt x="2209970" y="1475472"/>
                      <a:pt x="2209970" y="1469151"/>
                    </a:cubicBezTo>
                    <a:cubicBezTo>
                      <a:pt x="2209970" y="1462830"/>
                      <a:pt x="2214861" y="1457706"/>
                      <a:pt x="2220895" y="1457706"/>
                    </a:cubicBezTo>
                    <a:close/>
                    <a:moveTo>
                      <a:pt x="487983" y="1457706"/>
                    </a:moveTo>
                    <a:cubicBezTo>
                      <a:pt x="496028" y="1457706"/>
                      <a:pt x="502550" y="1464461"/>
                      <a:pt x="502550" y="1472793"/>
                    </a:cubicBezTo>
                    <a:cubicBezTo>
                      <a:pt x="502550" y="1481125"/>
                      <a:pt x="496028" y="1487880"/>
                      <a:pt x="487983" y="1487880"/>
                    </a:cubicBezTo>
                    <a:cubicBezTo>
                      <a:pt x="479938" y="1487880"/>
                      <a:pt x="473416" y="1481125"/>
                      <a:pt x="473416" y="1472793"/>
                    </a:cubicBezTo>
                    <a:cubicBezTo>
                      <a:pt x="473416" y="1464461"/>
                      <a:pt x="479938" y="1457706"/>
                      <a:pt x="487983" y="1457706"/>
                    </a:cubicBezTo>
                    <a:close/>
                    <a:moveTo>
                      <a:pt x="98325" y="1457706"/>
                    </a:moveTo>
                    <a:cubicBezTo>
                      <a:pt x="99187" y="1457706"/>
                      <a:pt x="99886" y="1458871"/>
                      <a:pt x="99886" y="1460307"/>
                    </a:cubicBezTo>
                    <a:cubicBezTo>
                      <a:pt x="99886" y="1461743"/>
                      <a:pt x="99187" y="1462908"/>
                      <a:pt x="98325" y="1462908"/>
                    </a:cubicBezTo>
                    <a:cubicBezTo>
                      <a:pt x="97463" y="1462908"/>
                      <a:pt x="96764" y="1461743"/>
                      <a:pt x="96764" y="1460307"/>
                    </a:cubicBezTo>
                    <a:cubicBezTo>
                      <a:pt x="96764" y="1458871"/>
                      <a:pt x="97463" y="1457706"/>
                      <a:pt x="98325" y="1457706"/>
                    </a:cubicBezTo>
                    <a:close/>
                    <a:moveTo>
                      <a:pt x="2299972" y="1448342"/>
                    </a:moveTo>
                    <a:cubicBezTo>
                      <a:pt x="2301984" y="1448342"/>
                      <a:pt x="2303614" y="1449973"/>
                      <a:pt x="2303614" y="1451984"/>
                    </a:cubicBezTo>
                    <a:cubicBezTo>
                      <a:pt x="2303614" y="1453996"/>
                      <a:pt x="2301984" y="1455626"/>
                      <a:pt x="2299972" y="1455626"/>
                    </a:cubicBezTo>
                    <a:cubicBezTo>
                      <a:pt x="2297961" y="1455626"/>
                      <a:pt x="2296330" y="1453996"/>
                      <a:pt x="2296330" y="1451984"/>
                    </a:cubicBezTo>
                    <a:cubicBezTo>
                      <a:pt x="2296330" y="1449973"/>
                      <a:pt x="2297961" y="1448342"/>
                      <a:pt x="2299972" y="1448342"/>
                    </a:cubicBezTo>
                    <a:close/>
                    <a:moveTo>
                      <a:pt x="405265" y="1448341"/>
                    </a:moveTo>
                    <a:cubicBezTo>
                      <a:pt x="411299" y="1448341"/>
                      <a:pt x="416190" y="1452767"/>
                      <a:pt x="416190" y="1458226"/>
                    </a:cubicBezTo>
                    <a:cubicBezTo>
                      <a:pt x="416190" y="1463685"/>
                      <a:pt x="411299" y="1468111"/>
                      <a:pt x="405265" y="1468111"/>
                    </a:cubicBezTo>
                    <a:cubicBezTo>
                      <a:pt x="399231" y="1468111"/>
                      <a:pt x="394340" y="1463685"/>
                      <a:pt x="394340" y="1458226"/>
                    </a:cubicBezTo>
                    <a:cubicBezTo>
                      <a:pt x="394340" y="1452767"/>
                      <a:pt x="399231" y="1448341"/>
                      <a:pt x="405265" y="1448341"/>
                    </a:cubicBezTo>
                    <a:close/>
                    <a:moveTo>
                      <a:pt x="1910314" y="1445220"/>
                    </a:moveTo>
                    <a:cubicBezTo>
                      <a:pt x="1922381" y="1445220"/>
                      <a:pt x="1932164" y="1455235"/>
                      <a:pt x="1932164" y="1467590"/>
                    </a:cubicBezTo>
                    <a:cubicBezTo>
                      <a:pt x="1932164" y="1479945"/>
                      <a:pt x="1922381" y="1489960"/>
                      <a:pt x="1910314" y="1489960"/>
                    </a:cubicBezTo>
                    <a:cubicBezTo>
                      <a:pt x="1898247" y="1489960"/>
                      <a:pt x="1888464" y="1479945"/>
                      <a:pt x="1888464" y="1467590"/>
                    </a:cubicBezTo>
                    <a:cubicBezTo>
                      <a:pt x="1888464" y="1455235"/>
                      <a:pt x="1898247" y="1445220"/>
                      <a:pt x="1910314" y="1445220"/>
                    </a:cubicBezTo>
                    <a:close/>
                    <a:moveTo>
                      <a:pt x="1679328" y="1443139"/>
                    </a:moveTo>
                    <a:cubicBezTo>
                      <a:pt x="1682776" y="1443139"/>
                      <a:pt x="1685571" y="1445934"/>
                      <a:pt x="1685571" y="1449382"/>
                    </a:cubicBezTo>
                    <a:cubicBezTo>
                      <a:pt x="1685571" y="1452830"/>
                      <a:pt x="1682776" y="1455625"/>
                      <a:pt x="1679328" y="1455625"/>
                    </a:cubicBezTo>
                    <a:cubicBezTo>
                      <a:pt x="1675880" y="1455625"/>
                      <a:pt x="1673085" y="1452830"/>
                      <a:pt x="1673085" y="1449382"/>
                    </a:cubicBezTo>
                    <a:cubicBezTo>
                      <a:pt x="1673085" y="1445934"/>
                      <a:pt x="1675880" y="1443139"/>
                      <a:pt x="1679328" y="1443139"/>
                    </a:cubicBezTo>
                    <a:close/>
                    <a:moveTo>
                      <a:pt x="18729" y="1443139"/>
                    </a:moveTo>
                    <a:cubicBezTo>
                      <a:pt x="19304" y="1443139"/>
                      <a:pt x="19770" y="1443605"/>
                      <a:pt x="19770" y="1444180"/>
                    </a:cubicBezTo>
                    <a:cubicBezTo>
                      <a:pt x="19770" y="1444755"/>
                      <a:pt x="19304" y="1445221"/>
                      <a:pt x="18729" y="1445221"/>
                    </a:cubicBezTo>
                    <a:cubicBezTo>
                      <a:pt x="18154" y="1445221"/>
                      <a:pt x="17688" y="1444755"/>
                      <a:pt x="17688" y="1444180"/>
                    </a:cubicBezTo>
                    <a:cubicBezTo>
                      <a:pt x="17688" y="1443605"/>
                      <a:pt x="18154" y="1443139"/>
                      <a:pt x="18729" y="1443139"/>
                    </a:cubicBezTo>
                    <a:close/>
                    <a:moveTo>
                      <a:pt x="720530" y="1437937"/>
                    </a:moveTo>
                    <a:cubicBezTo>
                      <a:pt x="728862" y="1437937"/>
                      <a:pt x="735617" y="1444692"/>
                      <a:pt x="735617" y="1453024"/>
                    </a:cubicBezTo>
                    <a:cubicBezTo>
                      <a:pt x="735617" y="1461356"/>
                      <a:pt x="728862" y="1468111"/>
                      <a:pt x="720530" y="1468111"/>
                    </a:cubicBezTo>
                    <a:cubicBezTo>
                      <a:pt x="712198" y="1468111"/>
                      <a:pt x="705443" y="1461356"/>
                      <a:pt x="705443" y="1453024"/>
                    </a:cubicBezTo>
                    <a:cubicBezTo>
                      <a:pt x="705443" y="1444692"/>
                      <a:pt x="712198" y="1437937"/>
                      <a:pt x="720530" y="1437937"/>
                    </a:cubicBezTo>
                    <a:close/>
                    <a:moveTo>
                      <a:pt x="323589" y="1435856"/>
                    </a:moveTo>
                    <a:cubicBezTo>
                      <a:pt x="327037" y="1435856"/>
                      <a:pt x="329832" y="1438651"/>
                      <a:pt x="329832" y="1442099"/>
                    </a:cubicBezTo>
                    <a:cubicBezTo>
                      <a:pt x="329832" y="1445547"/>
                      <a:pt x="327037" y="1448342"/>
                      <a:pt x="323589" y="1448342"/>
                    </a:cubicBezTo>
                    <a:cubicBezTo>
                      <a:pt x="320141" y="1448342"/>
                      <a:pt x="317346" y="1445547"/>
                      <a:pt x="317346" y="1442099"/>
                    </a:cubicBezTo>
                    <a:cubicBezTo>
                      <a:pt x="317346" y="1438651"/>
                      <a:pt x="320141" y="1435856"/>
                      <a:pt x="323589" y="1435856"/>
                    </a:cubicBezTo>
                    <a:close/>
                    <a:moveTo>
                      <a:pt x="1993553" y="1432735"/>
                    </a:moveTo>
                    <a:cubicBezTo>
                      <a:pt x="2003897" y="1432735"/>
                      <a:pt x="2012282" y="1441120"/>
                      <a:pt x="2012282" y="1451464"/>
                    </a:cubicBezTo>
                    <a:cubicBezTo>
                      <a:pt x="2012282" y="1461808"/>
                      <a:pt x="2003897" y="1470193"/>
                      <a:pt x="1993553" y="1470193"/>
                    </a:cubicBezTo>
                    <a:cubicBezTo>
                      <a:pt x="1983209" y="1470193"/>
                      <a:pt x="1974824" y="1461808"/>
                      <a:pt x="1974824" y="1451464"/>
                    </a:cubicBezTo>
                    <a:cubicBezTo>
                      <a:pt x="1974824" y="1441120"/>
                      <a:pt x="1983209" y="1432735"/>
                      <a:pt x="1993553" y="1432735"/>
                    </a:cubicBezTo>
                    <a:close/>
                    <a:moveTo>
                      <a:pt x="242951" y="1421290"/>
                    </a:moveTo>
                    <a:cubicBezTo>
                      <a:pt x="245536" y="1421290"/>
                      <a:pt x="247633" y="1423386"/>
                      <a:pt x="247633" y="1425972"/>
                    </a:cubicBezTo>
                    <a:cubicBezTo>
                      <a:pt x="247633" y="1428557"/>
                      <a:pt x="245536" y="1430654"/>
                      <a:pt x="242951" y="1430654"/>
                    </a:cubicBezTo>
                    <a:cubicBezTo>
                      <a:pt x="240366" y="1430654"/>
                      <a:pt x="238269" y="1428557"/>
                      <a:pt x="238269" y="1425972"/>
                    </a:cubicBezTo>
                    <a:cubicBezTo>
                      <a:pt x="238269" y="1423386"/>
                      <a:pt x="240366" y="1421290"/>
                      <a:pt x="242951" y="1421290"/>
                    </a:cubicBezTo>
                    <a:close/>
                    <a:moveTo>
                      <a:pt x="1764647" y="1421289"/>
                    </a:moveTo>
                    <a:cubicBezTo>
                      <a:pt x="1771543" y="1421289"/>
                      <a:pt x="1777133" y="1427345"/>
                      <a:pt x="1777133" y="1434815"/>
                    </a:cubicBezTo>
                    <a:cubicBezTo>
                      <a:pt x="1777133" y="1442285"/>
                      <a:pt x="1771543" y="1448341"/>
                      <a:pt x="1764647" y="1448341"/>
                    </a:cubicBezTo>
                    <a:cubicBezTo>
                      <a:pt x="1757751" y="1448341"/>
                      <a:pt x="1752161" y="1442285"/>
                      <a:pt x="1752161" y="1434815"/>
                    </a:cubicBezTo>
                    <a:cubicBezTo>
                      <a:pt x="1752161" y="1427345"/>
                      <a:pt x="1757751" y="1421289"/>
                      <a:pt x="1764647" y="1421289"/>
                    </a:cubicBezTo>
                    <a:close/>
                    <a:moveTo>
                      <a:pt x="2075230" y="1418168"/>
                    </a:moveTo>
                    <a:cubicBezTo>
                      <a:pt x="2084137" y="1418168"/>
                      <a:pt x="2091358" y="1425854"/>
                      <a:pt x="2091358" y="1435336"/>
                    </a:cubicBezTo>
                    <a:cubicBezTo>
                      <a:pt x="2091358" y="1444818"/>
                      <a:pt x="2084137" y="1452504"/>
                      <a:pt x="2075230" y="1452504"/>
                    </a:cubicBezTo>
                    <a:cubicBezTo>
                      <a:pt x="2066323" y="1452504"/>
                      <a:pt x="2059102" y="1444818"/>
                      <a:pt x="2059102" y="1435336"/>
                    </a:cubicBezTo>
                    <a:cubicBezTo>
                      <a:pt x="2059102" y="1425854"/>
                      <a:pt x="2066323" y="1418168"/>
                      <a:pt x="2075230" y="1418168"/>
                    </a:cubicBezTo>
                    <a:close/>
                    <a:moveTo>
                      <a:pt x="633650" y="1418168"/>
                    </a:moveTo>
                    <a:cubicBezTo>
                      <a:pt x="644568" y="1418168"/>
                      <a:pt x="653419" y="1427019"/>
                      <a:pt x="653419" y="1437937"/>
                    </a:cubicBezTo>
                    <a:cubicBezTo>
                      <a:pt x="653419" y="1448855"/>
                      <a:pt x="644568" y="1457706"/>
                      <a:pt x="633650" y="1457706"/>
                    </a:cubicBezTo>
                    <a:cubicBezTo>
                      <a:pt x="622732" y="1457706"/>
                      <a:pt x="613881" y="1448855"/>
                      <a:pt x="613881" y="1437937"/>
                    </a:cubicBezTo>
                    <a:cubicBezTo>
                      <a:pt x="613881" y="1427019"/>
                      <a:pt x="622732" y="1418168"/>
                      <a:pt x="633650" y="1418168"/>
                    </a:cubicBezTo>
                    <a:close/>
                    <a:moveTo>
                      <a:pt x="1530019" y="1416087"/>
                    </a:moveTo>
                    <a:cubicBezTo>
                      <a:pt x="1530306" y="1416087"/>
                      <a:pt x="1530539" y="1416320"/>
                      <a:pt x="1530539" y="1416607"/>
                    </a:cubicBezTo>
                    <a:cubicBezTo>
                      <a:pt x="1530539" y="1416894"/>
                      <a:pt x="1530306" y="1417127"/>
                      <a:pt x="1530019" y="1417127"/>
                    </a:cubicBezTo>
                    <a:cubicBezTo>
                      <a:pt x="1529732" y="1417127"/>
                      <a:pt x="1529499" y="1416894"/>
                      <a:pt x="1529499" y="1416607"/>
                    </a:cubicBezTo>
                    <a:cubicBezTo>
                      <a:pt x="1529499" y="1416320"/>
                      <a:pt x="1529732" y="1416087"/>
                      <a:pt x="1530019" y="1416087"/>
                    </a:cubicBezTo>
                    <a:close/>
                    <a:moveTo>
                      <a:pt x="868797" y="1416087"/>
                    </a:moveTo>
                    <a:cubicBezTo>
                      <a:pt x="869946" y="1416087"/>
                      <a:pt x="870878" y="1417252"/>
                      <a:pt x="870878" y="1418688"/>
                    </a:cubicBezTo>
                    <a:cubicBezTo>
                      <a:pt x="870878" y="1420124"/>
                      <a:pt x="869946" y="1421289"/>
                      <a:pt x="868797" y="1421289"/>
                    </a:cubicBezTo>
                    <a:cubicBezTo>
                      <a:pt x="867648" y="1421289"/>
                      <a:pt x="866716" y="1420124"/>
                      <a:pt x="866716" y="1418688"/>
                    </a:cubicBezTo>
                    <a:cubicBezTo>
                      <a:pt x="866716" y="1417252"/>
                      <a:pt x="867648" y="1416087"/>
                      <a:pt x="868797" y="1416087"/>
                    </a:cubicBezTo>
                    <a:close/>
                    <a:moveTo>
                      <a:pt x="550933" y="1405682"/>
                    </a:moveTo>
                    <a:cubicBezTo>
                      <a:pt x="560990" y="1405682"/>
                      <a:pt x="569142" y="1414067"/>
                      <a:pt x="569142" y="1424411"/>
                    </a:cubicBezTo>
                    <a:cubicBezTo>
                      <a:pt x="569142" y="1434755"/>
                      <a:pt x="560990" y="1443140"/>
                      <a:pt x="550933" y="1443140"/>
                    </a:cubicBezTo>
                    <a:cubicBezTo>
                      <a:pt x="540876" y="1443140"/>
                      <a:pt x="532724" y="1434755"/>
                      <a:pt x="532724" y="1424411"/>
                    </a:cubicBezTo>
                    <a:cubicBezTo>
                      <a:pt x="532724" y="1414067"/>
                      <a:pt x="540876" y="1405682"/>
                      <a:pt x="550933" y="1405682"/>
                    </a:cubicBezTo>
                    <a:close/>
                    <a:moveTo>
                      <a:pt x="164916" y="1405682"/>
                    </a:moveTo>
                    <a:cubicBezTo>
                      <a:pt x="166928" y="1405682"/>
                      <a:pt x="168558" y="1407313"/>
                      <a:pt x="168558" y="1409324"/>
                    </a:cubicBezTo>
                    <a:cubicBezTo>
                      <a:pt x="168558" y="1411336"/>
                      <a:pt x="166928" y="1412966"/>
                      <a:pt x="164916" y="1412966"/>
                    </a:cubicBezTo>
                    <a:cubicBezTo>
                      <a:pt x="162905" y="1412966"/>
                      <a:pt x="161274" y="1411336"/>
                      <a:pt x="161274" y="1409324"/>
                    </a:cubicBezTo>
                    <a:cubicBezTo>
                      <a:pt x="161274" y="1407313"/>
                      <a:pt x="162905" y="1405682"/>
                      <a:pt x="164916" y="1405682"/>
                    </a:cubicBezTo>
                    <a:close/>
                    <a:moveTo>
                      <a:pt x="2154306" y="1403602"/>
                    </a:moveTo>
                    <a:cubicBezTo>
                      <a:pt x="2163213" y="1403602"/>
                      <a:pt x="2170434" y="1410823"/>
                      <a:pt x="2170434" y="1419730"/>
                    </a:cubicBezTo>
                    <a:cubicBezTo>
                      <a:pt x="2170434" y="1428637"/>
                      <a:pt x="2163213" y="1435858"/>
                      <a:pt x="2154306" y="1435858"/>
                    </a:cubicBezTo>
                    <a:cubicBezTo>
                      <a:pt x="2145399" y="1435858"/>
                      <a:pt x="2138178" y="1428637"/>
                      <a:pt x="2138178" y="1419730"/>
                    </a:cubicBezTo>
                    <a:cubicBezTo>
                      <a:pt x="2138178" y="1410823"/>
                      <a:pt x="2145399" y="1403602"/>
                      <a:pt x="2154306" y="1403602"/>
                    </a:cubicBezTo>
                    <a:close/>
                    <a:moveTo>
                      <a:pt x="1848405" y="1396318"/>
                    </a:moveTo>
                    <a:cubicBezTo>
                      <a:pt x="1860760" y="1396318"/>
                      <a:pt x="1870775" y="1406333"/>
                      <a:pt x="1870775" y="1418688"/>
                    </a:cubicBezTo>
                    <a:cubicBezTo>
                      <a:pt x="1870775" y="1431043"/>
                      <a:pt x="1860760" y="1441058"/>
                      <a:pt x="1848405" y="1441058"/>
                    </a:cubicBezTo>
                    <a:cubicBezTo>
                      <a:pt x="1836050" y="1441058"/>
                      <a:pt x="1826035" y="1431043"/>
                      <a:pt x="1826035" y="1418688"/>
                    </a:cubicBezTo>
                    <a:cubicBezTo>
                      <a:pt x="1826035" y="1406333"/>
                      <a:pt x="1836050" y="1396318"/>
                      <a:pt x="1848405" y="1396318"/>
                    </a:cubicBezTo>
                    <a:close/>
                    <a:moveTo>
                      <a:pt x="780877" y="1396318"/>
                    </a:moveTo>
                    <a:cubicBezTo>
                      <a:pt x="785761" y="1396318"/>
                      <a:pt x="789721" y="1400045"/>
                      <a:pt x="789721" y="1404642"/>
                    </a:cubicBezTo>
                    <a:cubicBezTo>
                      <a:pt x="789721" y="1409239"/>
                      <a:pt x="785761" y="1412966"/>
                      <a:pt x="780877" y="1412966"/>
                    </a:cubicBezTo>
                    <a:cubicBezTo>
                      <a:pt x="775993" y="1412966"/>
                      <a:pt x="772033" y="1409239"/>
                      <a:pt x="772033" y="1404642"/>
                    </a:cubicBezTo>
                    <a:cubicBezTo>
                      <a:pt x="772033" y="1400045"/>
                      <a:pt x="775993" y="1396318"/>
                      <a:pt x="780877" y="1396318"/>
                    </a:cubicBezTo>
                    <a:close/>
                    <a:moveTo>
                      <a:pt x="86880" y="1391116"/>
                    </a:moveTo>
                    <a:cubicBezTo>
                      <a:pt x="88316" y="1391116"/>
                      <a:pt x="89481" y="1392281"/>
                      <a:pt x="89481" y="1393717"/>
                    </a:cubicBezTo>
                    <a:cubicBezTo>
                      <a:pt x="89481" y="1395153"/>
                      <a:pt x="88316" y="1396318"/>
                      <a:pt x="86880" y="1396318"/>
                    </a:cubicBezTo>
                    <a:cubicBezTo>
                      <a:pt x="85444" y="1396318"/>
                      <a:pt x="84279" y="1395153"/>
                      <a:pt x="84279" y="1393717"/>
                    </a:cubicBezTo>
                    <a:cubicBezTo>
                      <a:pt x="84279" y="1392281"/>
                      <a:pt x="85444" y="1391116"/>
                      <a:pt x="86880" y="1391116"/>
                    </a:cubicBezTo>
                    <a:close/>
                    <a:moveTo>
                      <a:pt x="469255" y="1391115"/>
                    </a:moveTo>
                    <a:cubicBezTo>
                      <a:pt x="479599" y="1391115"/>
                      <a:pt x="487984" y="1398801"/>
                      <a:pt x="487984" y="1408283"/>
                    </a:cubicBezTo>
                    <a:cubicBezTo>
                      <a:pt x="487984" y="1417765"/>
                      <a:pt x="479599" y="1425451"/>
                      <a:pt x="469255" y="1425451"/>
                    </a:cubicBezTo>
                    <a:cubicBezTo>
                      <a:pt x="458911" y="1425451"/>
                      <a:pt x="450526" y="1417765"/>
                      <a:pt x="450526" y="1408283"/>
                    </a:cubicBezTo>
                    <a:cubicBezTo>
                      <a:pt x="450526" y="1398801"/>
                      <a:pt x="458911" y="1391115"/>
                      <a:pt x="469255" y="1391115"/>
                    </a:cubicBezTo>
                    <a:close/>
                    <a:moveTo>
                      <a:pt x="2232860" y="1389035"/>
                    </a:moveTo>
                    <a:cubicBezTo>
                      <a:pt x="2240330" y="1389035"/>
                      <a:pt x="2246386" y="1395091"/>
                      <a:pt x="2246386" y="1402561"/>
                    </a:cubicBezTo>
                    <a:cubicBezTo>
                      <a:pt x="2246386" y="1410031"/>
                      <a:pt x="2240330" y="1416087"/>
                      <a:pt x="2232860" y="1416087"/>
                    </a:cubicBezTo>
                    <a:cubicBezTo>
                      <a:pt x="2225390" y="1416087"/>
                      <a:pt x="2219334" y="1410031"/>
                      <a:pt x="2219334" y="1402561"/>
                    </a:cubicBezTo>
                    <a:cubicBezTo>
                      <a:pt x="2219334" y="1395091"/>
                      <a:pt x="2225390" y="1389035"/>
                      <a:pt x="2232860" y="1389035"/>
                    </a:cubicBezTo>
                    <a:close/>
                    <a:moveTo>
                      <a:pt x="2310897" y="1380711"/>
                    </a:moveTo>
                    <a:cubicBezTo>
                      <a:pt x="2313771" y="1380711"/>
                      <a:pt x="2316100" y="1383040"/>
                      <a:pt x="2316100" y="1385914"/>
                    </a:cubicBezTo>
                    <a:cubicBezTo>
                      <a:pt x="2316100" y="1388788"/>
                      <a:pt x="2313771" y="1391117"/>
                      <a:pt x="2310897" y="1391117"/>
                    </a:cubicBezTo>
                    <a:cubicBezTo>
                      <a:pt x="2308023" y="1391117"/>
                      <a:pt x="2305694" y="1388788"/>
                      <a:pt x="2305694" y="1385914"/>
                    </a:cubicBezTo>
                    <a:cubicBezTo>
                      <a:pt x="2305694" y="1383040"/>
                      <a:pt x="2308023" y="1380711"/>
                      <a:pt x="2310897" y="1380711"/>
                    </a:cubicBezTo>
                    <a:close/>
                    <a:moveTo>
                      <a:pt x="1929043" y="1380711"/>
                    </a:moveTo>
                    <a:cubicBezTo>
                      <a:pt x="1940536" y="1380711"/>
                      <a:pt x="1949853" y="1390726"/>
                      <a:pt x="1949853" y="1403081"/>
                    </a:cubicBezTo>
                    <a:cubicBezTo>
                      <a:pt x="1949853" y="1415436"/>
                      <a:pt x="1940536" y="1425451"/>
                      <a:pt x="1929043" y="1425451"/>
                    </a:cubicBezTo>
                    <a:cubicBezTo>
                      <a:pt x="1917550" y="1425451"/>
                      <a:pt x="1908233" y="1415436"/>
                      <a:pt x="1908233" y="1403081"/>
                    </a:cubicBezTo>
                    <a:cubicBezTo>
                      <a:pt x="1908233" y="1390726"/>
                      <a:pt x="1917550" y="1380711"/>
                      <a:pt x="1929043" y="1380711"/>
                    </a:cubicBezTo>
                    <a:close/>
                    <a:moveTo>
                      <a:pt x="390178" y="1378630"/>
                    </a:moveTo>
                    <a:cubicBezTo>
                      <a:pt x="397648" y="1378630"/>
                      <a:pt x="403704" y="1384686"/>
                      <a:pt x="403704" y="1392156"/>
                    </a:cubicBezTo>
                    <a:cubicBezTo>
                      <a:pt x="403704" y="1399626"/>
                      <a:pt x="397648" y="1405682"/>
                      <a:pt x="390178" y="1405682"/>
                    </a:cubicBezTo>
                    <a:cubicBezTo>
                      <a:pt x="382708" y="1405682"/>
                      <a:pt x="376652" y="1399626"/>
                      <a:pt x="376652" y="1392156"/>
                    </a:cubicBezTo>
                    <a:cubicBezTo>
                      <a:pt x="376652" y="1384686"/>
                      <a:pt x="382708" y="1378630"/>
                      <a:pt x="390178" y="1378630"/>
                    </a:cubicBezTo>
                    <a:close/>
                    <a:moveTo>
                      <a:pt x="1701177" y="1376549"/>
                    </a:moveTo>
                    <a:cubicBezTo>
                      <a:pt x="1707498" y="1376549"/>
                      <a:pt x="1712622" y="1380975"/>
                      <a:pt x="1712622" y="1386434"/>
                    </a:cubicBezTo>
                    <a:cubicBezTo>
                      <a:pt x="1712622" y="1391893"/>
                      <a:pt x="1707498" y="1396319"/>
                      <a:pt x="1701177" y="1396319"/>
                    </a:cubicBezTo>
                    <a:cubicBezTo>
                      <a:pt x="1694856" y="1396319"/>
                      <a:pt x="1689732" y="1391893"/>
                      <a:pt x="1689732" y="1386434"/>
                    </a:cubicBezTo>
                    <a:cubicBezTo>
                      <a:pt x="1689732" y="1380975"/>
                      <a:pt x="1694856" y="1376549"/>
                      <a:pt x="1701177" y="1376549"/>
                    </a:cubicBezTo>
                    <a:close/>
                    <a:moveTo>
                      <a:pt x="9365" y="1376549"/>
                    </a:moveTo>
                    <a:cubicBezTo>
                      <a:pt x="9940" y="1376549"/>
                      <a:pt x="10406" y="1377015"/>
                      <a:pt x="10406" y="1377590"/>
                    </a:cubicBezTo>
                    <a:cubicBezTo>
                      <a:pt x="10406" y="1378165"/>
                      <a:pt x="9940" y="1378631"/>
                      <a:pt x="9365" y="1378631"/>
                    </a:cubicBezTo>
                    <a:cubicBezTo>
                      <a:pt x="8790" y="1378631"/>
                      <a:pt x="8324" y="1378165"/>
                      <a:pt x="8324" y="1377590"/>
                    </a:cubicBezTo>
                    <a:cubicBezTo>
                      <a:pt x="8324" y="1377015"/>
                      <a:pt x="8790" y="1376549"/>
                      <a:pt x="9365" y="1376549"/>
                    </a:cubicBezTo>
                    <a:close/>
                    <a:moveTo>
                      <a:pt x="696599" y="1373427"/>
                    </a:moveTo>
                    <a:cubicBezTo>
                      <a:pt x="705506" y="1373427"/>
                      <a:pt x="712727" y="1380648"/>
                      <a:pt x="712727" y="1389555"/>
                    </a:cubicBezTo>
                    <a:cubicBezTo>
                      <a:pt x="712727" y="1398462"/>
                      <a:pt x="705506" y="1405683"/>
                      <a:pt x="696599" y="1405683"/>
                    </a:cubicBezTo>
                    <a:cubicBezTo>
                      <a:pt x="687692" y="1405683"/>
                      <a:pt x="680471" y="1398462"/>
                      <a:pt x="680471" y="1389555"/>
                    </a:cubicBezTo>
                    <a:cubicBezTo>
                      <a:pt x="680471" y="1380648"/>
                      <a:pt x="687692" y="1373427"/>
                      <a:pt x="696599" y="1373427"/>
                    </a:cubicBezTo>
                    <a:close/>
                    <a:moveTo>
                      <a:pt x="2008119" y="1369266"/>
                    </a:moveTo>
                    <a:cubicBezTo>
                      <a:pt x="2018463" y="1369266"/>
                      <a:pt x="2026848" y="1377418"/>
                      <a:pt x="2026848" y="1387475"/>
                    </a:cubicBezTo>
                    <a:cubicBezTo>
                      <a:pt x="2026848" y="1397532"/>
                      <a:pt x="2018463" y="1405684"/>
                      <a:pt x="2008119" y="1405684"/>
                    </a:cubicBezTo>
                    <a:cubicBezTo>
                      <a:pt x="1997775" y="1405684"/>
                      <a:pt x="1989390" y="1397532"/>
                      <a:pt x="1989390" y="1387475"/>
                    </a:cubicBezTo>
                    <a:cubicBezTo>
                      <a:pt x="1989390" y="1377418"/>
                      <a:pt x="1997775" y="1369266"/>
                      <a:pt x="2008119" y="1369266"/>
                    </a:cubicBezTo>
                    <a:close/>
                    <a:moveTo>
                      <a:pt x="311103" y="1369266"/>
                    </a:moveTo>
                    <a:cubicBezTo>
                      <a:pt x="315700" y="1369266"/>
                      <a:pt x="319427" y="1372993"/>
                      <a:pt x="319427" y="1377590"/>
                    </a:cubicBezTo>
                    <a:cubicBezTo>
                      <a:pt x="319427" y="1382187"/>
                      <a:pt x="315700" y="1385914"/>
                      <a:pt x="311103" y="1385914"/>
                    </a:cubicBezTo>
                    <a:cubicBezTo>
                      <a:pt x="306506" y="1385914"/>
                      <a:pt x="302779" y="1382187"/>
                      <a:pt x="302779" y="1377590"/>
                    </a:cubicBezTo>
                    <a:cubicBezTo>
                      <a:pt x="302779" y="1372993"/>
                      <a:pt x="306506" y="1369266"/>
                      <a:pt x="311103" y="1369266"/>
                    </a:cubicBezTo>
                    <a:close/>
                    <a:moveTo>
                      <a:pt x="2388933" y="1366144"/>
                    </a:moveTo>
                    <a:cubicBezTo>
                      <a:pt x="2389508" y="1366144"/>
                      <a:pt x="2389974" y="1367309"/>
                      <a:pt x="2389974" y="1368746"/>
                    </a:cubicBezTo>
                    <a:cubicBezTo>
                      <a:pt x="2389974" y="1370183"/>
                      <a:pt x="2389508" y="1371348"/>
                      <a:pt x="2388933" y="1371348"/>
                    </a:cubicBezTo>
                    <a:cubicBezTo>
                      <a:pt x="2388358" y="1371348"/>
                      <a:pt x="2387892" y="1370183"/>
                      <a:pt x="2387892" y="1368746"/>
                    </a:cubicBezTo>
                    <a:cubicBezTo>
                      <a:pt x="2387892" y="1367309"/>
                      <a:pt x="2388358" y="1366144"/>
                      <a:pt x="2388933" y="1366144"/>
                    </a:cubicBezTo>
                    <a:close/>
                    <a:moveTo>
                      <a:pt x="232027" y="1353659"/>
                    </a:moveTo>
                    <a:cubicBezTo>
                      <a:pt x="235475" y="1353659"/>
                      <a:pt x="238270" y="1356454"/>
                      <a:pt x="238270" y="1359902"/>
                    </a:cubicBezTo>
                    <a:cubicBezTo>
                      <a:pt x="238270" y="1363350"/>
                      <a:pt x="235475" y="1366145"/>
                      <a:pt x="232027" y="1366145"/>
                    </a:cubicBezTo>
                    <a:cubicBezTo>
                      <a:pt x="228579" y="1366145"/>
                      <a:pt x="225784" y="1363350"/>
                      <a:pt x="225784" y="1359902"/>
                    </a:cubicBezTo>
                    <a:cubicBezTo>
                      <a:pt x="225784" y="1356454"/>
                      <a:pt x="228579" y="1353659"/>
                      <a:pt x="232027" y="1353659"/>
                    </a:cubicBezTo>
                    <a:close/>
                    <a:moveTo>
                      <a:pt x="1554991" y="1353658"/>
                    </a:moveTo>
                    <a:cubicBezTo>
                      <a:pt x="1555278" y="1353658"/>
                      <a:pt x="1555511" y="1353891"/>
                      <a:pt x="1555511" y="1354178"/>
                    </a:cubicBezTo>
                    <a:cubicBezTo>
                      <a:pt x="1555511" y="1354465"/>
                      <a:pt x="1555278" y="1354698"/>
                      <a:pt x="1554991" y="1354698"/>
                    </a:cubicBezTo>
                    <a:cubicBezTo>
                      <a:pt x="1554704" y="1354698"/>
                      <a:pt x="1554471" y="1354465"/>
                      <a:pt x="1554471" y="1354178"/>
                    </a:cubicBezTo>
                    <a:cubicBezTo>
                      <a:pt x="1554471" y="1353891"/>
                      <a:pt x="1554704" y="1353658"/>
                      <a:pt x="1554991" y="1353658"/>
                    </a:cubicBezTo>
                    <a:close/>
                    <a:moveTo>
                      <a:pt x="842786" y="1353658"/>
                    </a:moveTo>
                    <a:cubicBezTo>
                      <a:pt x="843361" y="1353658"/>
                      <a:pt x="843827" y="1354823"/>
                      <a:pt x="843827" y="1356259"/>
                    </a:cubicBezTo>
                    <a:cubicBezTo>
                      <a:pt x="843827" y="1357695"/>
                      <a:pt x="843361" y="1358860"/>
                      <a:pt x="842786" y="1358860"/>
                    </a:cubicBezTo>
                    <a:cubicBezTo>
                      <a:pt x="842211" y="1358860"/>
                      <a:pt x="841745" y="1357695"/>
                      <a:pt x="841745" y="1356259"/>
                    </a:cubicBezTo>
                    <a:cubicBezTo>
                      <a:pt x="841745" y="1354823"/>
                      <a:pt x="842211" y="1353658"/>
                      <a:pt x="842786" y="1353658"/>
                    </a:cubicBezTo>
                    <a:close/>
                    <a:moveTo>
                      <a:pt x="615442" y="1353658"/>
                    </a:moveTo>
                    <a:cubicBezTo>
                      <a:pt x="627222" y="1353658"/>
                      <a:pt x="636772" y="1362509"/>
                      <a:pt x="636772" y="1373427"/>
                    </a:cubicBezTo>
                    <a:cubicBezTo>
                      <a:pt x="636772" y="1384345"/>
                      <a:pt x="627222" y="1393196"/>
                      <a:pt x="615442" y="1393196"/>
                    </a:cubicBezTo>
                    <a:cubicBezTo>
                      <a:pt x="603662" y="1393196"/>
                      <a:pt x="594112" y="1384345"/>
                      <a:pt x="594112" y="1373427"/>
                    </a:cubicBezTo>
                    <a:cubicBezTo>
                      <a:pt x="594112" y="1362509"/>
                      <a:pt x="603662" y="1353658"/>
                      <a:pt x="615442" y="1353658"/>
                    </a:cubicBezTo>
                    <a:close/>
                    <a:moveTo>
                      <a:pt x="2087195" y="1351578"/>
                    </a:moveTo>
                    <a:cubicBezTo>
                      <a:pt x="2097539" y="1351578"/>
                      <a:pt x="2105924" y="1359963"/>
                      <a:pt x="2105924" y="1370307"/>
                    </a:cubicBezTo>
                    <a:cubicBezTo>
                      <a:pt x="2105924" y="1380651"/>
                      <a:pt x="2097539" y="1389036"/>
                      <a:pt x="2087195" y="1389036"/>
                    </a:cubicBezTo>
                    <a:cubicBezTo>
                      <a:pt x="2076851" y="1389036"/>
                      <a:pt x="2068466" y="1380651"/>
                      <a:pt x="2068466" y="1370307"/>
                    </a:cubicBezTo>
                    <a:cubicBezTo>
                      <a:pt x="2068466" y="1359963"/>
                      <a:pt x="2076851" y="1351578"/>
                      <a:pt x="2087195" y="1351578"/>
                    </a:cubicBezTo>
                    <a:close/>
                    <a:moveTo>
                      <a:pt x="1782856" y="1351577"/>
                    </a:moveTo>
                    <a:cubicBezTo>
                      <a:pt x="1792913" y="1351577"/>
                      <a:pt x="1801065" y="1359962"/>
                      <a:pt x="1801065" y="1370306"/>
                    </a:cubicBezTo>
                    <a:cubicBezTo>
                      <a:pt x="1801065" y="1380650"/>
                      <a:pt x="1792913" y="1389035"/>
                      <a:pt x="1782856" y="1389035"/>
                    </a:cubicBezTo>
                    <a:cubicBezTo>
                      <a:pt x="1772799" y="1389035"/>
                      <a:pt x="1764647" y="1380650"/>
                      <a:pt x="1764647" y="1370306"/>
                    </a:cubicBezTo>
                    <a:cubicBezTo>
                      <a:pt x="1764647" y="1359962"/>
                      <a:pt x="1772799" y="1351577"/>
                      <a:pt x="1782856" y="1351577"/>
                    </a:cubicBezTo>
                    <a:close/>
                    <a:moveTo>
                      <a:pt x="535845" y="1339092"/>
                    </a:moveTo>
                    <a:cubicBezTo>
                      <a:pt x="547338" y="1339092"/>
                      <a:pt x="556655" y="1347943"/>
                      <a:pt x="556655" y="1358861"/>
                    </a:cubicBezTo>
                    <a:cubicBezTo>
                      <a:pt x="556655" y="1369779"/>
                      <a:pt x="547338" y="1378630"/>
                      <a:pt x="535845" y="1378630"/>
                    </a:cubicBezTo>
                    <a:cubicBezTo>
                      <a:pt x="524352" y="1378630"/>
                      <a:pt x="515035" y="1369779"/>
                      <a:pt x="515035" y="1358861"/>
                    </a:cubicBezTo>
                    <a:cubicBezTo>
                      <a:pt x="515035" y="1347943"/>
                      <a:pt x="524352" y="1339092"/>
                      <a:pt x="535845" y="1339092"/>
                    </a:cubicBezTo>
                    <a:close/>
                    <a:moveTo>
                      <a:pt x="155552" y="1339092"/>
                    </a:moveTo>
                    <a:cubicBezTo>
                      <a:pt x="157564" y="1339092"/>
                      <a:pt x="159194" y="1340723"/>
                      <a:pt x="159194" y="1342734"/>
                    </a:cubicBezTo>
                    <a:cubicBezTo>
                      <a:pt x="159194" y="1344746"/>
                      <a:pt x="157564" y="1346376"/>
                      <a:pt x="155552" y="1346376"/>
                    </a:cubicBezTo>
                    <a:cubicBezTo>
                      <a:pt x="153541" y="1346376"/>
                      <a:pt x="151910" y="1344746"/>
                      <a:pt x="151910" y="1342734"/>
                    </a:cubicBezTo>
                    <a:cubicBezTo>
                      <a:pt x="151910" y="1340723"/>
                      <a:pt x="153541" y="1339092"/>
                      <a:pt x="155552" y="1339092"/>
                    </a:cubicBezTo>
                    <a:close/>
                    <a:moveTo>
                      <a:pt x="2165230" y="1337011"/>
                    </a:moveTo>
                    <a:cubicBezTo>
                      <a:pt x="2174999" y="1337011"/>
                      <a:pt x="2182918" y="1344232"/>
                      <a:pt x="2182918" y="1353139"/>
                    </a:cubicBezTo>
                    <a:cubicBezTo>
                      <a:pt x="2182918" y="1362046"/>
                      <a:pt x="2174999" y="1369267"/>
                      <a:pt x="2165230" y="1369267"/>
                    </a:cubicBezTo>
                    <a:cubicBezTo>
                      <a:pt x="2155461" y="1369267"/>
                      <a:pt x="2147542" y="1362046"/>
                      <a:pt x="2147542" y="1353139"/>
                    </a:cubicBezTo>
                    <a:cubicBezTo>
                      <a:pt x="2147542" y="1344232"/>
                      <a:pt x="2155461" y="1337011"/>
                      <a:pt x="2165230" y="1337011"/>
                    </a:cubicBezTo>
                    <a:close/>
                    <a:moveTo>
                      <a:pt x="1637189" y="1333889"/>
                    </a:moveTo>
                    <a:cubicBezTo>
                      <a:pt x="1639201" y="1333889"/>
                      <a:pt x="1640831" y="1335520"/>
                      <a:pt x="1640831" y="1337531"/>
                    </a:cubicBezTo>
                    <a:cubicBezTo>
                      <a:pt x="1640831" y="1339543"/>
                      <a:pt x="1639201" y="1341173"/>
                      <a:pt x="1637189" y="1341173"/>
                    </a:cubicBezTo>
                    <a:cubicBezTo>
                      <a:pt x="1635178" y="1341173"/>
                      <a:pt x="1633547" y="1339543"/>
                      <a:pt x="1633547" y="1337531"/>
                    </a:cubicBezTo>
                    <a:cubicBezTo>
                      <a:pt x="1633547" y="1335520"/>
                      <a:pt x="1635178" y="1333889"/>
                      <a:pt x="1637189" y="1333889"/>
                    </a:cubicBezTo>
                    <a:close/>
                    <a:moveTo>
                      <a:pt x="761108" y="1333889"/>
                    </a:moveTo>
                    <a:cubicBezTo>
                      <a:pt x="765992" y="1333889"/>
                      <a:pt x="769952" y="1337383"/>
                      <a:pt x="769952" y="1341693"/>
                    </a:cubicBezTo>
                    <a:cubicBezTo>
                      <a:pt x="769952" y="1346003"/>
                      <a:pt x="765992" y="1349497"/>
                      <a:pt x="761108" y="1349497"/>
                    </a:cubicBezTo>
                    <a:cubicBezTo>
                      <a:pt x="756224" y="1349497"/>
                      <a:pt x="752264" y="1346003"/>
                      <a:pt x="752264" y="1341693"/>
                    </a:cubicBezTo>
                    <a:cubicBezTo>
                      <a:pt x="752264" y="1337383"/>
                      <a:pt x="756224" y="1333889"/>
                      <a:pt x="761108" y="1333889"/>
                    </a:cubicBezTo>
                    <a:close/>
                    <a:moveTo>
                      <a:pt x="1861932" y="1331808"/>
                    </a:moveTo>
                    <a:cubicBezTo>
                      <a:pt x="1874862" y="1331808"/>
                      <a:pt x="1885343" y="1341823"/>
                      <a:pt x="1885343" y="1354178"/>
                    </a:cubicBezTo>
                    <a:cubicBezTo>
                      <a:pt x="1885343" y="1366533"/>
                      <a:pt x="1874862" y="1376548"/>
                      <a:pt x="1861932" y="1376548"/>
                    </a:cubicBezTo>
                    <a:cubicBezTo>
                      <a:pt x="1849002" y="1376548"/>
                      <a:pt x="1838521" y="1366533"/>
                      <a:pt x="1838521" y="1354178"/>
                    </a:cubicBezTo>
                    <a:cubicBezTo>
                      <a:pt x="1838521" y="1341823"/>
                      <a:pt x="1849002" y="1331808"/>
                      <a:pt x="1861932" y="1331808"/>
                    </a:cubicBezTo>
                    <a:close/>
                    <a:moveTo>
                      <a:pt x="458330" y="1324525"/>
                    </a:moveTo>
                    <a:cubicBezTo>
                      <a:pt x="467812" y="1324525"/>
                      <a:pt x="475498" y="1332211"/>
                      <a:pt x="475498" y="1341693"/>
                    </a:cubicBezTo>
                    <a:cubicBezTo>
                      <a:pt x="475498" y="1351175"/>
                      <a:pt x="467812" y="1358861"/>
                      <a:pt x="458330" y="1358861"/>
                    </a:cubicBezTo>
                    <a:cubicBezTo>
                      <a:pt x="448848" y="1358861"/>
                      <a:pt x="441162" y="1351175"/>
                      <a:pt x="441162" y="1341693"/>
                    </a:cubicBezTo>
                    <a:cubicBezTo>
                      <a:pt x="441162" y="1332211"/>
                      <a:pt x="448848" y="1324525"/>
                      <a:pt x="458330" y="1324525"/>
                    </a:cubicBezTo>
                    <a:close/>
                    <a:moveTo>
                      <a:pt x="79596" y="1324525"/>
                    </a:moveTo>
                    <a:cubicBezTo>
                      <a:pt x="81032" y="1324525"/>
                      <a:pt x="82197" y="1325457"/>
                      <a:pt x="82197" y="1326606"/>
                    </a:cubicBezTo>
                    <a:cubicBezTo>
                      <a:pt x="82197" y="1327755"/>
                      <a:pt x="81032" y="1328687"/>
                      <a:pt x="79596" y="1328687"/>
                    </a:cubicBezTo>
                    <a:cubicBezTo>
                      <a:pt x="78160" y="1328687"/>
                      <a:pt x="76995" y="1327755"/>
                      <a:pt x="76995" y="1326606"/>
                    </a:cubicBezTo>
                    <a:cubicBezTo>
                      <a:pt x="76995" y="1325457"/>
                      <a:pt x="78160" y="1324525"/>
                      <a:pt x="79596" y="1324525"/>
                    </a:cubicBezTo>
                    <a:close/>
                    <a:moveTo>
                      <a:pt x="2242225" y="1321404"/>
                    </a:moveTo>
                    <a:cubicBezTo>
                      <a:pt x="2249121" y="1321404"/>
                      <a:pt x="2254711" y="1327693"/>
                      <a:pt x="2254711" y="1335451"/>
                    </a:cubicBezTo>
                    <a:cubicBezTo>
                      <a:pt x="2254711" y="1343209"/>
                      <a:pt x="2249121" y="1349498"/>
                      <a:pt x="2242225" y="1349498"/>
                    </a:cubicBezTo>
                    <a:cubicBezTo>
                      <a:pt x="2235329" y="1349498"/>
                      <a:pt x="2229739" y="1343209"/>
                      <a:pt x="2229739" y="1335451"/>
                    </a:cubicBezTo>
                    <a:cubicBezTo>
                      <a:pt x="2229739" y="1327693"/>
                      <a:pt x="2235329" y="1321404"/>
                      <a:pt x="2242225" y="1321404"/>
                    </a:cubicBezTo>
                    <a:close/>
                    <a:moveTo>
                      <a:pt x="1939967" y="1314120"/>
                    </a:moveTo>
                    <a:cubicBezTo>
                      <a:pt x="1952322" y="1314120"/>
                      <a:pt x="1962337" y="1324135"/>
                      <a:pt x="1962337" y="1336490"/>
                    </a:cubicBezTo>
                    <a:cubicBezTo>
                      <a:pt x="1962337" y="1348845"/>
                      <a:pt x="1952322" y="1358860"/>
                      <a:pt x="1939967" y="1358860"/>
                    </a:cubicBezTo>
                    <a:cubicBezTo>
                      <a:pt x="1927612" y="1358860"/>
                      <a:pt x="1917597" y="1348845"/>
                      <a:pt x="1917597" y="1336490"/>
                    </a:cubicBezTo>
                    <a:cubicBezTo>
                      <a:pt x="1917597" y="1324135"/>
                      <a:pt x="1927612" y="1314120"/>
                      <a:pt x="1939967" y="1314120"/>
                    </a:cubicBezTo>
                    <a:close/>
                    <a:moveTo>
                      <a:pt x="2317139" y="1312039"/>
                    </a:moveTo>
                    <a:cubicBezTo>
                      <a:pt x="2320587" y="1312039"/>
                      <a:pt x="2323382" y="1314834"/>
                      <a:pt x="2323382" y="1318282"/>
                    </a:cubicBezTo>
                    <a:cubicBezTo>
                      <a:pt x="2323382" y="1321730"/>
                      <a:pt x="2320587" y="1324525"/>
                      <a:pt x="2317139" y="1324525"/>
                    </a:cubicBezTo>
                    <a:cubicBezTo>
                      <a:pt x="2313691" y="1324525"/>
                      <a:pt x="2310896" y="1321730"/>
                      <a:pt x="2310896" y="1318282"/>
                    </a:cubicBezTo>
                    <a:cubicBezTo>
                      <a:pt x="2310896" y="1314834"/>
                      <a:pt x="2313691" y="1312039"/>
                      <a:pt x="2317139" y="1312039"/>
                    </a:cubicBezTo>
                    <a:close/>
                    <a:moveTo>
                      <a:pt x="1716264" y="1312039"/>
                    </a:moveTo>
                    <a:cubicBezTo>
                      <a:pt x="1721148" y="1312039"/>
                      <a:pt x="1725108" y="1315766"/>
                      <a:pt x="1725108" y="1320363"/>
                    </a:cubicBezTo>
                    <a:cubicBezTo>
                      <a:pt x="1725108" y="1324960"/>
                      <a:pt x="1721148" y="1328687"/>
                      <a:pt x="1716264" y="1328687"/>
                    </a:cubicBezTo>
                    <a:cubicBezTo>
                      <a:pt x="1711380" y="1328687"/>
                      <a:pt x="1707420" y="1324960"/>
                      <a:pt x="1707420" y="1320363"/>
                    </a:cubicBezTo>
                    <a:cubicBezTo>
                      <a:pt x="1707420" y="1315766"/>
                      <a:pt x="1711380" y="1312039"/>
                      <a:pt x="1716264" y="1312039"/>
                    </a:cubicBezTo>
                    <a:close/>
                    <a:moveTo>
                      <a:pt x="680991" y="1308918"/>
                    </a:moveTo>
                    <a:cubicBezTo>
                      <a:pt x="689323" y="1308918"/>
                      <a:pt x="696078" y="1315673"/>
                      <a:pt x="696078" y="1324005"/>
                    </a:cubicBezTo>
                    <a:cubicBezTo>
                      <a:pt x="696078" y="1332337"/>
                      <a:pt x="689323" y="1339092"/>
                      <a:pt x="680991" y="1339092"/>
                    </a:cubicBezTo>
                    <a:cubicBezTo>
                      <a:pt x="672659" y="1339092"/>
                      <a:pt x="665904" y="1332337"/>
                      <a:pt x="665904" y="1324005"/>
                    </a:cubicBezTo>
                    <a:cubicBezTo>
                      <a:pt x="665904" y="1315673"/>
                      <a:pt x="672659" y="1308918"/>
                      <a:pt x="680991" y="1308918"/>
                    </a:cubicBezTo>
                    <a:close/>
                    <a:moveTo>
                      <a:pt x="380294" y="1308918"/>
                    </a:moveTo>
                    <a:cubicBezTo>
                      <a:pt x="389201" y="1308918"/>
                      <a:pt x="396422" y="1316139"/>
                      <a:pt x="396422" y="1325046"/>
                    </a:cubicBezTo>
                    <a:cubicBezTo>
                      <a:pt x="396422" y="1333953"/>
                      <a:pt x="389201" y="1341174"/>
                      <a:pt x="380294" y="1341174"/>
                    </a:cubicBezTo>
                    <a:cubicBezTo>
                      <a:pt x="371387" y="1341174"/>
                      <a:pt x="364166" y="1333953"/>
                      <a:pt x="364166" y="1325046"/>
                    </a:cubicBezTo>
                    <a:cubicBezTo>
                      <a:pt x="364166" y="1316139"/>
                      <a:pt x="371387" y="1308918"/>
                      <a:pt x="380294" y="1308918"/>
                    </a:cubicBezTo>
                    <a:close/>
                    <a:moveTo>
                      <a:pt x="906774" y="1306837"/>
                    </a:moveTo>
                    <a:cubicBezTo>
                      <a:pt x="907061" y="1306837"/>
                      <a:pt x="907294" y="1307070"/>
                      <a:pt x="907294" y="1307357"/>
                    </a:cubicBezTo>
                    <a:cubicBezTo>
                      <a:pt x="907294" y="1307644"/>
                      <a:pt x="907061" y="1307877"/>
                      <a:pt x="906774" y="1307877"/>
                    </a:cubicBezTo>
                    <a:cubicBezTo>
                      <a:pt x="906487" y="1307877"/>
                      <a:pt x="906254" y="1307644"/>
                      <a:pt x="906254" y="1307357"/>
                    </a:cubicBezTo>
                    <a:cubicBezTo>
                      <a:pt x="906254" y="1307070"/>
                      <a:pt x="906487" y="1306837"/>
                      <a:pt x="906774" y="1306837"/>
                    </a:cubicBezTo>
                    <a:close/>
                    <a:moveTo>
                      <a:pt x="2394135" y="1299554"/>
                    </a:moveTo>
                    <a:cubicBezTo>
                      <a:pt x="2394710" y="1299554"/>
                      <a:pt x="2395176" y="1300719"/>
                      <a:pt x="2395176" y="1302156"/>
                    </a:cubicBezTo>
                    <a:cubicBezTo>
                      <a:pt x="2395176" y="1303593"/>
                      <a:pt x="2394710" y="1304758"/>
                      <a:pt x="2394135" y="1304758"/>
                    </a:cubicBezTo>
                    <a:cubicBezTo>
                      <a:pt x="2393560" y="1304758"/>
                      <a:pt x="2393094" y="1303593"/>
                      <a:pt x="2393094" y="1302156"/>
                    </a:cubicBezTo>
                    <a:cubicBezTo>
                      <a:pt x="2393094" y="1300719"/>
                      <a:pt x="2393560" y="1299554"/>
                      <a:pt x="2394135" y="1299554"/>
                    </a:cubicBezTo>
                    <a:close/>
                    <a:moveTo>
                      <a:pt x="2018004" y="1299554"/>
                    </a:moveTo>
                    <a:cubicBezTo>
                      <a:pt x="2029784" y="1299554"/>
                      <a:pt x="2039334" y="1308405"/>
                      <a:pt x="2039334" y="1319323"/>
                    </a:cubicBezTo>
                    <a:cubicBezTo>
                      <a:pt x="2039334" y="1330241"/>
                      <a:pt x="2029784" y="1339092"/>
                      <a:pt x="2018004" y="1339092"/>
                    </a:cubicBezTo>
                    <a:cubicBezTo>
                      <a:pt x="2006224" y="1339092"/>
                      <a:pt x="1996674" y="1330241"/>
                      <a:pt x="1996674" y="1319323"/>
                    </a:cubicBezTo>
                    <a:cubicBezTo>
                      <a:pt x="1996674" y="1308405"/>
                      <a:pt x="2006224" y="1299554"/>
                      <a:pt x="2018004" y="1299554"/>
                    </a:cubicBezTo>
                    <a:close/>
                    <a:moveTo>
                      <a:pt x="303299" y="1299554"/>
                    </a:moveTo>
                    <a:cubicBezTo>
                      <a:pt x="309333" y="1299554"/>
                      <a:pt x="314224" y="1304445"/>
                      <a:pt x="314224" y="1310479"/>
                    </a:cubicBezTo>
                    <a:cubicBezTo>
                      <a:pt x="314224" y="1316513"/>
                      <a:pt x="309333" y="1321404"/>
                      <a:pt x="303299" y="1321404"/>
                    </a:cubicBezTo>
                    <a:cubicBezTo>
                      <a:pt x="297265" y="1321404"/>
                      <a:pt x="292374" y="1316513"/>
                      <a:pt x="292374" y="1310479"/>
                    </a:cubicBezTo>
                    <a:cubicBezTo>
                      <a:pt x="292374" y="1304445"/>
                      <a:pt x="297265" y="1299554"/>
                      <a:pt x="303299" y="1299554"/>
                    </a:cubicBezTo>
                    <a:close/>
                    <a:moveTo>
                      <a:pt x="828219" y="1289149"/>
                    </a:moveTo>
                    <a:cubicBezTo>
                      <a:pt x="828794" y="1289149"/>
                      <a:pt x="829260" y="1289848"/>
                      <a:pt x="829260" y="1290710"/>
                    </a:cubicBezTo>
                    <a:cubicBezTo>
                      <a:pt x="829260" y="1291572"/>
                      <a:pt x="828794" y="1292271"/>
                      <a:pt x="828219" y="1292271"/>
                    </a:cubicBezTo>
                    <a:cubicBezTo>
                      <a:pt x="827644" y="1292271"/>
                      <a:pt x="827178" y="1291572"/>
                      <a:pt x="827178" y="1290710"/>
                    </a:cubicBezTo>
                    <a:cubicBezTo>
                      <a:pt x="827178" y="1289848"/>
                      <a:pt x="827644" y="1289149"/>
                      <a:pt x="828219" y="1289149"/>
                    </a:cubicBezTo>
                    <a:close/>
                    <a:moveTo>
                      <a:pt x="604516" y="1289149"/>
                    </a:moveTo>
                    <a:cubicBezTo>
                      <a:pt x="615434" y="1289149"/>
                      <a:pt x="624285" y="1297534"/>
                      <a:pt x="624285" y="1307878"/>
                    </a:cubicBezTo>
                    <a:cubicBezTo>
                      <a:pt x="624285" y="1318222"/>
                      <a:pt x="615434" y="1326607"/>
                      <a:pt x="604516" y="1326607"/>
                    </a:cubicBezTo>
                    <a:cubicBezTo>
                      <a:pt x="593598" y="1326607"/>
                      <a:pt x="584747" y="1318222"/>
                      <a:pt x="584747" y="1307878"/>
                    </a:cubicBezTo>
                    <a:cubicBezTo>
                      <a:pt x="584747" y="1297534"/>
                      <a:pt x="593598" y="1289149"/>
                      <a:pt x="604516" y="1289149"/>
                    </a:cubicBezTo>
                    <a:close/>
                    <a:moveTo>
                      <a:pt x="1794300" y="1287068"/>
                    </a:moveTo>
                    <a:cubicBezTo>
                      <a:pt x="1803782" y="1287068"/>
                      <a:pt x="1811468" y="1294754"/>
                      <a:pt x="1811468" y="1304236"/>
                    </a:cubicBezTo>
                    <a:cubicBezTo>
                      <a:pt x="1811468" y="1313718"/>
                      <a:pt x="1803782" y="1321404"/>
                      <a:pt x="1794300" y="1321404"/>
                    </a:cubicBezTo>
                    <a:cubicBezTo>
                      <a:pt x="1784818" y="1321404"/>
                      <a:pt x="1777132" y="1313718"/>
                      <a:pt x="1777132" y="1304236"/>
                    </a:cubicBezTo>
                    <a:cubicBezTo>
                      <a:pt x="1777132" y="1294754"/>
                      <a:pt x="1784818" y="1287068"/>
                      <a:pt x="1794300" y="1287068"/>
                    </a:cubicBezTo>
                    <a:close/>
                    <a:moveTo>
                      <a:pt x="1569557" y="1287068"/>
                    </a:moveTo>
                    <a:cubicBezTo>
                      <a:pt x="1569844" y="1287068"/>
                      <a:pt x="1570077" y="1287301"/>
                      <a:pt x="1570077" y="1287588"/>
                    </a:cubicBezTo>
                    <a:cubicBezTo>
                      <a:pt x="1570077" y="1287875"/>
                      <a:pt x="1569844" y="1288108"/>
                      <a:pt x="1569557" y="1288108"/>
                    </a:cubicBezTo>
                    <a:cubicBezTo>
                      <a:pt x="1569270" y="1288108"/>
                      <a:pt x="1569037" y="1287875"/>
                      <a:pt x="1569037" y="1287588"/>
                    </a:cubicBezTo>
                    <a:cubicBezTo>
                      <a:pt x="1569037" y="1287301"/>
                      <a:pt x="1569270" y="1287068"/>
                      <a:pt x="1569557" y="1287068"/>
                    </a:cubicBezTo>
                    <a:close/>
                    <a:moveTo>
                      <a:pt x="2094479" y="1284988"/>
                    </a:moveTo>
                    <a:cubicBezTo>
                      <a:pt x="2104823" y="1284988"/>
                      <a:pt x="2113208" y="1293140"/>
                      <a:pt x="2113208" y="1303197"/>
                    </a:cubicBezTo>
                    <a:cubicBezTo>
                      <a:pt x="2113208" y="1313254"/>
                      <a:pt x="2104823" y="1321406"/>
                      <a:pt x="2094479" y="1321406"/>
                    </a:cubicBezTo>
                    <a:cubicBezTo>
                      <a:pt x="2084135" y="1321406"/>
                      <a:pt x="2075750" y="1313254"/>
                      <a:pt x="2075750" y="1303197"/>
                    </a:cubicBezTo>
                    <a:cubicBezTo>
                      <a:pt x="2075750" y="1293140"/>
                      <a:pt x="2084135" y="1284988"/>
                      <a:pt x="2094479" y="1284988"/>
                    </a:cubicBezTo>
                    <a:close/>
                    <a:moveTo>
                      <a:pt x="226824" y="1284988"/>
                    </a:moveTo>
                    <a:cubicBezTo>
                      <a:pt x="231421" y="1284988"/>
                      <a:pt x="235148" y="1288715"/>
                      <a:pt x="235148" y="1293312"/>
                    </a:cubicBezTo>
                    <a:cubicBezTo>
                      <a:pt x="235148" y="1297909"/>
                      <a:pt x="231421" y="1301636"/>
                      <a:pt x="226824" y="1301636"/>
                    </a:cubicBezTo>
                    <a:cubicBezTo>
                      <a:pt x="222227" y="1301636"/>
                      <a:pt x="218500" y="1297909"/>
                      <a:pt x="218500" y="1293312"/>
                    </a:cubicBezTo>
                    <a:cubicBezTo>
                      <a:pt x="218500" y="1288715"/>
                      <a:pt x="222227" y="1284988"/>
                      <a:pt x="226824" y="1284988"/>
                    </a:cubicBezTo>
                    <a:close/>
                    <a:moveTo>
                      <a:pt x="1645512" y="1269380"/>
                    </a:moveTo>
                    <a:cubicBezTo>
                      <a:pt x="1646948" y="1269380"/>
                      <a:pt x="1648113" y="1270079"/>
                      <a:pt x="1648113" y="1270941"/>
                    </a:cubicBezTo>
                    <a:cubicBezTo>
                      <a:pt x="1648113" y="1271803"/>
                      <a:pt x="1646948" y="1272502"/>
                      <a:pt x="1645512" y="1272502"/>
                    </a:cubicBezTo>
                    <a:cubicBezTo>
                      <a:pt x="1644076" y="1272502"/>
                      <a:pt x="1642911" y="1271803"/>
                      <a:pt x="1642911" y="1270941"/>
                    </a:cubicBezTo>
                    <a:cubicBezTo>
                      <a:pt x="1642911" y="1270079"/>
                      <a:pt x="1644076" y="1269380"/>
                      <a:pt x="1645512" y="1269380"/>
                    </a:cubicBezTo>
                    <a:close/>
                    <a:moveTo>
                      <a:pt x="526481" y="1269380"/>
                    </a:moveTo>
                    <a:cubicBezTo>
                      <a:pt x="537974" y="1269380"/>
                      <a:pt x="547291" y="1279395"/>
                      <a:pt x="547291" y="1291750"/>
                    </a:cubicBezTo>
                    <a:cubicBezTo>
                      <a:pt x="547291" y="1304105"/>
                      <a:pt x="537974" y="1314120"/>
                      <a:pt x="526481" y="1314120"/>
                    </a:cubicBezTo>
                    <a:cubicBezTo>
                      <a:pt x="514988" y="1314120"/>
                      <a:pt x="505671" y="1304105"/>
                      <a:pt x="505671" y="1291750"/>
                    </a:cubicBezTo>
                    <a:cubicBezTo>
                      <a:pt x="505671" y="1279395"/>
                      <a:pt x="514988" y="1269380"/>
                      <a:pt x="526481" y="1269380"/>
                    </a:cubicBezTo>
                    <a:close/>
                    <a:moveTo>
                      <a:pt x="151389" y="1269380"/>
                    </a:moveTo>
                    <a:cubicBezTo>
                      <a:pt x="153974" y="1269380"/>
                      <a:pt x="156071" y="1272175"/>
                      <a:pt x="156071" y="1275623"/>
                    </a:cubicBezTo>
                    <a:cubicBezTo>
                      <a:pt x="156071" y="1279070"/>
                      <a:pt x="153974" y="1281866"/>
                      <a:pt x="151389" y="1281866"/>
                    </a:cubicBezTo>
                    <a:cubicBezTo>
                      <a:pt x="148804" y="1281866"/>
                      <a:pt x="146707" y="1279070"/>
                      <a:pt x="146707" y="1275623"/>
                    </a:cubicBezTo>
                    <a:cubicBezTo>
                      <a:pt x="146707" y="1272175"/>
                      <a:pt x="148804" y="1269380"/>
                      <a:pt x="151389" y="1269380"/>
                    </a:cubicBezTo>
                    <a:close/>
                    <a:moveTo>
                      <a:pt x="2169913" y="1267299"/>
                    </a:moveTo>
                    <a:cubicBezTo>
                      <a:pt x="2179395" y="1267299"/>
                      <a:pt x="2187081" y="1275684"/>
                      <a:pt x="2187081" y="1286028"/>
                    </a:cubicBezTo>
                    <a:cubicBezTo>
                      <a:pt x="2187081" y="1296372"/>
                      <a:pt x="2179395" y="1304757"/>
                      <a:pt x="2169913" y="1304757"/>
                    </a:cubicBezTo>
                    <a:cubicBezTo>
                      <a:pt x="2160431" y="1304757"/>
                      <a:pt x="2152745" y="1296372"/>
                      <a:pt x="2152745" y="1286028"/>
                    </a:cubicBezTo>
                    <a:cubicBezTo>
                      <a:pt x="2152745" y="1275684"/>
                      <a:pt x="2160431" y="1267299"/>
                      <a:pt x="2169913" y="1267299"/>
                    </a:cubicBezTo>
                    <a:close/>
                    <a:moveTo>
                      <a:pt x="750184" y="1267299"/>
                    </a:moveTo>
                    <a:cubicBezTo>
                      <a:pt x="754207" y="1267299"/>
                      <a:pt x="757468" y="1270560"/>
                      <a:pt x="757468" y="1274583"/>
                    </a:cubicBezTo>
                    <a:cubicBezTo>
                      <a:pt x="757468" y="1278606"/>
                      <a:pt x="754207" y="1281867"/>
                      <a:pt x="750184" y="1281867"/>
                    </a:cubicBezTo>
                    <a:cubicBezTo>
                      <a:pt x="746161" y="1281867"/>
                      <a:pt x="742900" y="1278606"/>
                      <a:pt x="742900" y="1274583"/>
                    </a:cubicBezTo>
                    <a:cubicBezTo>
                      <a:pt x="742900" y="1270560"/>
                      <a:pt x="746161" y="1267299"/>
                      <a:pt x="750184" y="1267299"/>
                    </a:cubicBezTo>
                    <a:close/>
                    <a:moveTo>
                      <a:pt x="1870776" y="1265218"/>
                    </a:moveTo>
                    <a:cubicBezTo>
                      <a:pt x="1882843" y="1265218"/>
                      <a:pt x="1892626" y="1275001"/>
                      <a:pt x="1892626" y="1287068"/>
                    </a:cubicBezTo>
                    <a:cubicBezTo>
                      <a:pt x="1892626" y="1299135"/>
                      <a:pt x="1882843" y="1308918"/>
                      <a:pt x="1870776" y="1308918"/>
                    </a:cubicBezTo>
                    <a:cubicBezTo>
                      <a:pt x="1858709" y="1308918"/>
                      <a:pt x="1848926" y="1299135"/>
                      <a:pt x="1848926" y="1287068"/>
                    </a:cubicBezTo>
                    <a:cubicBezTo>
                      <a:pt x="1848926" y="1275001"/>
                      <a:pt x="1858709" y="1265218"/>
                      <a:pt x="1870776" y="1265218"/>
                    </a:cubicBezTo>
                    <a:close/>
                    <a:moveTo>
                      <a:pt x="75955" y="1257935"/>
                    </a:moveTo>
                    <a:cubicBezTo>
                      <a:pt x="78253" y="1257935"/>
                      <a:pt x="80117" y="1259566"/>
                      <a:pt x="80117" y="1261577"/>
                    </a:cubicBezTo>
                    <a:cubicBezTo>
                      <a:pt x="80117" y="1263589"/>
                      <a:pt x="78253" y="1265219"/>
                      <a:pt x="75955" y="1265219"/>
                    </a:cubicBezTo>
                    <a:cubicBezTo>
                      <a:pt x="73657" y="1265219"/>
                      <a:pt x="71793" y="1263589"/>
                      <a:pt x="71793" y="1261577"/>
                    </a:cubicBezTo>
                    <a:cubicBezTo>
                      <a:pt x="71793" y="1259566"/>
                      <a:pt x="73657" y="1257935"/>
                      <a:pt x="75955" y="1257935"/>
                    </a:cubicBezTo>
                    <a:close/>
                    <a:moveTo>
                      <a:pt x="2245346" y="1254813"/>
                    </a:moveTo>
                    <a:cubicBezTo>
                      <a:pt x="2252816" y="1254813"/>
                      <a:pt x="2258872" y="1260869"/>
                      <a:pt x="2258872" y="1268339"/>
                    </a:cubicBezTo>
                    <a:cubicBezTo>
                      <a:pt x="2258872" y="1275809"/>
                      <a:pt x="2252816" y="1281865"/>
                      <a:pt x="2245346" y="1281865"/>
                    </a:cubicBezTo>
                    <a:cubicBezTo>
                      <a:pt x="2237876" y="1281865"/>
                      <a:pt x="2231820" y="1275809"/>
                      <a:pt x="2231820" y="1268339"/>
                    </a:cubicBezTo>
                    <a:cubicBezTo>
                      <a:pt x="2231820" y="1260869"/>
                      <a:pt x="2237876" y="1254813"/>
                      <a:pt x="2245346" y="1254813"/>
                    </a:cubicBezTo>
                    <a:close/>
                    <a:moveTo>
                      <a:pt x="450526" y="1254813"/>
                    </a:moveTo>
                    <a:cubicBezTo>
                      <a:pt x="461444" y="1254813"/>
                      <a:pt x="470295" y="1263664"/>
                      <a:pt x="470295" y="1274582"/>
                    </a:cubicBezTo>
                    <a:cubicBezTo>
                      <a:pt x="470295" y="1285500"/>
                      <a:pt x="461444" y="1294351"/>
                      <a:pt x="450526" y="1294351"/>
                    </a:cubicBezTo>
                    <a:cubicBezTo>
                      <a:pt x="439608" y="1294351"/>
                      <a:pt x="430757" y="1285500"/>
                      <a:pt x="430757" y="1274582"/>
                    </a:cubicBezTo>
                    <a:cubicBezTo>
                      <a:pt x="430757" y="1263664"/>
                      <a:pt x="439608" y="1254813"/>
                      <a:pt x="450526" y="1254813"/>
                    </a:cubicBezTo>
                    <a:close/>
                    <a:moveTo>
                      <a:pt x="1946211" y="1247530"/>
                    </a:moveTo>
                    <a:cubicBezTo>
                      <a:pt x="1959141" y="1247530"/>
                      <a:pt x="1969622" y="1257545"/>
                      <a:pt x="1969622" y="1269900"/>
                    </a:cubicBezTo>
                    <a:cubicBezTo>
                      <a:pt x="1969622" y="1282255"/>
                      <a:pt x="1959141" y="1292270"/>
                      <a:pt x="1946211" y="1292270"/>
                    </a:cubicBezTo>
                    <a:cubicBezTo>
                      <a:pt x="1933281" y="1292270"/>
                      <a:pt x="1922800" y="1282255"/>
                      <a:pt x="1922800" y="1269900"/>
                    </a:cubicBezTo>
                    <a:cubicBezTo>
                      <a:pt x="1922800" y="1257545"/>
                      <a:pt x="1933281" y="1247530"/>
                      <a:pt x="1946211" y="1247530"/>
                    </a:cubicBezTo>
                    <a:close/>
                    <a:moveTo>
                      <a:pt x="1721988" y="1247530"/>
                    </a:moveTo>
                    <a:cubicBezTo>
                      <a:pt x="1726011" y="1247530"/>
                      <a:pt x="1729272" y="1250791"/>
                      <a:pt x="1729272" y="1254814"/>
                    </a:cubicBezTo>
                    <a:cubicBezTo>
                      <a:pt x="1729272" y="1258837"/>
                      <a:pt x="1726011" y="1262098"/>
                      <a:pt x="1721988" y="1262098"/>
                    </a:cubicBezTo>
                    <a:cubicBezTo>
                      <a:pt x="1717965" y="1262098"/>
                      <a:pt x="1714704" y="1258837"/>
                      <a:pt x="1714704" y="1254814"/>
                    </a:cubicBezTo>
                    <a:cubicBezTo>
                      <a:pt x="1714704" y="1250791"/>
                      <a:pt x="1717965" y="1247530"/>
                      <a:pt x="1721988" y="1247530"/>
                    </a:cubicBezTo>
                    <a:close/>
                    <a:moveTo>
                      <a:pt x="2320781" y="1245449"/>
                    </a:moveTo>
                    <a:cubicBezTo>
                      <a:pt x="2323366" y="1245449"/>
                      <a:pt x="2325463" y="1248244"/>
                      <a:pt x="2325463" y="1251692"/>
                    </a:cubicBezTo>
                    <a:cubicBezTo>
                      <a:pt x="2325463" y="1255139"/>
                      <a:pt x="2323366" y="1257935"/>
                      <a:pt x="2320781" y="1257935"/>
                    </a:cubicBezTo>
                    <a:cubicBezTo>
                      <a:pt x="2318196" y="1257935"/>
                      <a:pt x="2316099" y="1255139"/>
                      <a:pt x="2316099" y="1251692"/>
                    </a:cubicBezTo>
                    <a:cubicBezTo>
                      <a:pt x="2316099" y="1248244"/>
                      <a:pt x="2318196" y="1245449"/>
                      <a:pt x="2320781" y="1245449"/>
                    </a:cubicBezTo>
                    <a:close/>
                    <a:moveTo>
                      <a:pt x="674228" y="1245449"/>
                    </a:moveTo>
                    <a:cubicBezTo>
                      <a:pt x="681698" y="1245449"/>
                      <a:pt x="687754" y="1251505"/>
                      <a:pt x="687754" y="1258975"/>
                    </a:cubicBezTo>
                    <a:cubicBezTo>
                      <a:pt x="687754" y="1266445"/>
                      <a:pt x="681698" y="1272501"/>
                      <a:pt x="674228" y="1272501"/>
                    </a:cubicBezTo>
                    <a:cubicBezTo>
                      <a:pt x="666758" y="1272501"/>
                      <a:pt x="660702" y="1266445"/>
                      <a:pt x="660702" y="1258975"/>
                    </a:cubicBezTo>
                    <a:cubicBezTo>
                      <a:pt x="660702" y="1251505"/>
                      <a:pt x="666758" y="1245449"/>
                      <a:pt x="674228" y="1245449"/>
                    </a:cubicBezTo>
                    <a:close/>
                    <a:moveTo>
                      <a:pt x="375092" y="1242327"/>
                    </a:moveTo>
                    <a:cubicBezTo>
                      <a:pt x="383999" y="1242327"/>
                      <a:pt x="391220" y="1249548"/>
                      <a:pt x="391220" y="1258455"/>
                    </a:cubicBezTo>
                    <a:cubicBezTo>
                      <a:pt x="391220" y="1267362"/>
                      <a:pt x="383999" y="1274583"/>
                      <a:pt x="375092" y="1274583"/>
                    </a:cubicBezTo>
                    <a:cubicBezTo>
                      <a:pt x="366185" y="1274583"/>
                      <a:pt x="358964" y="1267362"/>
                      <a:pt x="358964" y="1258455"/>
                    </a:cubicBezTo>
                    <a:cubicBezTo>
                      <a:pt x="358964" y="1249548"/>
                      <a:pt x="366185" y="1242327"/>
                      <a:pt x="375092" y="1242327"/>
                    </a:cubicBezTo>
                    <a:close/>
                    <a:moveTo>
                      <a:pt x="1561" y="1242327"/>
                    </a:moveTo>
                    <a:cubicBezTo>
                      <a:pt x="2423" y="1242327"/>
                      <a:pt x="3122" y="1243026"/>
                      <a:pt x="3122" y="1243888"/>
                    </a:cubicBezTo>
                    <a:cubicBezTo>
                      <a:pt x="3122" y="1244750"/>
                      <a:pt x="2423" y="1245449"/>
                      <a:pt x="1561" y="1245449"/>
                    </a:cubicBezTo>
                    <a:cubicBezTo>
                      <a:pt x="699" y="1245449"/>
                      <a:pt x="0" y="1244750"/>
                      <a:pt x="0" y="1243888"/>
                    </a:cubicBezTo>
                    <a:cubicBezTo>
                      <a:pt x="0" y="1243026"/>
                      <a:pt x="699" y="1242327"/>
                      <a:pt x="1561" y="1242327"/>
                    </a:cubicBezTo>
                    <a:close/>
                    <a:moveTo>
                      <a:pt x="2396216" y="1232963"/>
                    </a:moveTo>
                    <a:cubicBezTo>
                      <a:pt x="2396791" y="1232963"/>
                      <a:pt x="2397257" y="1233429"/>
                      <a:pt x="2397257" y="1234004"/>
                    </a:cubicBezTo>
                    <a:cubicBezTo>
                      <a:pt x="2397257" y="1234579"/>
                      <a:pt x="2396791" y="1235045"/>
                      <a:pt x="2396216" y="1235045"/>
                    </a:cubicBezTo>
                    <a:cubicBezTo>
                      <a:pt x="2395641" y="1235045"/>
                      <a:pt x="2395175" y="1234579"/>
                      <a:pt x="2395175" y="1234004"/>
                    </a:cubicBezTo>
                    <a:cubicBezTo>
                      <a:pt x="2395175" y="1233429"/>
                      <a:pt x="2395641" y="1232963"/>
                      <a:pt x="2396216" y="1232963"/>
                    </a:cubicBezTo>
                    <a:close/>
                    <a:moveTo>
                      <a:pt x="2021645" y="1232963"/>
                    </a:moveTo>
                    <a:cubicBezTo>
                      <a:pt x="2032563" y="1232963"/>
                      <a:pt x="2041414" y="1242280"/>
                      <a:pt x="2041414" y="1253773"/>
                    </a:cubicBezTo>
                    <a:cubicBezTo>
                      <a:pt x="2041414" y="1265266"/>
                      <a:pt x="2032563" y="1274583"/>
                      <a:pt x="2021645" y="1274583"/>
                    </a:cubicBezTo>
                    <a:cubicBezTo>
                      <a:pt x="2010727" y="1274583"/>
                      <a:pt x="2001876" y="1265266"/>
                      <a:pt x="2001876" y="1253773"/>
                    </a:cubicBezTo>
                    <a:cubicBezTo>
                      <a:pt x="2001876" y="1242280"/>
                      <a:pt x="2010727" y="1232963"/>
                      <a:pt x="2021645" y="1232963"/>
                    </a:cubicBezTo>
                    <a:close/>
                    <a:moveTo>
                      <a:pt x="299658" y="1229842"/>
                    </a:moveTo>
                    <a:cubicBezTo>
                      <a:pt x="306554" y="1229842"/>
                      <a:pt x="312144" y="1235432"/>
                      <a:pt x="312144" y="1242328"/>
                    </a:cubicBezTo>
                    <a:cubicBezTo>
                      <a:pt x="312144" y="1249224"/>
                      <a:pt x="306554" y="1254814"/>
                      <a:pt x="299658" y="1254814"/>
                    </a:cubicBezTo>
                    <a:cubicBezTo>
                      <a:pt x="292762" y="1254814"/>
                      <a:pt x="287172" y="1249224"/>
                      <a:pt x="287172" y="1242328"/>
                    </a:cubicBezTo>
                    <a:cubicBezTo>
                      <a:pt x="287172" y="1235432"/>
                      <a:pt x="292762" y="1229842"/>
                      <a:pt x="299658" y="1229842"/>
                    </a:cubicBezTo>
                    <a:close/>
                    <a:moveTo>
                      <a:pt x="825618" y="1222558"/>
                    </a:moveTo>
                    <a:cubicBezTo>
                      <a:pt x="826480" y="1222558"/>
                      <a:pt x="827179" y="1223257"/>
                      <a:pt x="827179" y="1224119"/>
                    </a:cubicBezTo>
                    <a:cubicBezTo>
                      <a:pt x="827179" y="1224981"/>
                      <a:pt x="826480" y="1225680"/>
                      <a:pt x="825618" y="1225680"/>
                    </a:cubicBezTo>
                    <a:cubicBezTo>
                      <a:pt x="824756" y="1225680"/>
                      <a:pt x="824057" y="1224981"/>
                      <a:pt x="824057" y="1224119"/>
                    </a:cubicBezTo>
                    <a:cubicBezTo>
                      <a:pt x="824057" y="1223257"/>
                      <a:pt x="824756" y="1222558"/>
                      <a:pt x="825618" y="1222558"/>
                    </a:cubicBezTo>
                    <a:close/>
                    <a:moveTo>
                      <a:pt x="599314" y="1222558"/>
                    </a:moveTo>
                    <a:cubicBezTo>
                      <a:pt x="610232" y="1222558"/>
                      <a:pt x="619083" y="1230943"/>
                      <a:pt x="619083" y="1241287"/>
                    </a:cubicBezTo>
                    <a:cubicBezTo>
                      <a:pt x="619083" y="1251631"/>
                      <a:pt x="610232" y="1260016"/>
                      <a:pt x="599314" y="1260016"/>
                    </a:cubicBezTo>
                    <a:cubicBezTo>
                      <a:pt x="588396" y="1260016"/>
                      <a:pt x="579545" y="1251631"/>
                      <a:pt x="579545" y="1241287"/>
                    </a:cubicBezTo>
                    <a:cubicBezTo>
                      <a:pt x="579545" y="1230943"/>
                      <a:pt x="588396" y="1222558"/>
                      <a:pt x="599314" y="1222558"/>
                    </a:cubicBezTo>
                    <a:close/>
                    <a:moveTo>
                      <a:pt x="1797422" y="1220477"/>
                    </a:moveTo>
                    <a:cubicBezTo>
                      <a:pt x="1806329" y="1220477"/>
                      <a:pt x="1813550" y="1227698"/>
                      <a:pt x="1813550" y="1236605"/>
                    </a:cubicBezTo>
                    <a:cubicBezTo>
                      <a:pt x="1813550" y="1245512"/>
                      <a:pt x="1806329" y="1252733"/>
                      <a:pt x="1797422" y="1252733"/>
                    </a:cubicBezTo>
                    <a:cubicBezTo>
                      <a:pt x="1788515" y="1252733"/>
                      <a:pt x="1781294" y="1245512"/>
                      <a:pt x="1781294" y="1236605"/>
                    </a:cubicBezTo>
                    <a:cubicBezTo>
                      <a:pt x="1781294" y="1227698"/>
                      <a:pt x="1788515" y="1220477"/>
                      <a:pt x="1797422" y="1220477"/>
                    </a:cubicBezTo>
                    <a:close/>
                    <a:moveTo>
                      <a:pt x="2095519" y="1215276"/>
                    </a:moveTo>
                    <a:cubicBezTo>
                      <a:pt x="2106437" y="1215276"/>
                      <a:pt x="2115288" y="1224127"/>
                      <a:pt x="2115288" y="1235045"/>
                    </a:cubicBezTo>
                    <a:cubicBezTo>
                      <a:pt x="2115288" y="1245963"/>
                      <a:pt x="2106437" y="1254814"/>
                      <a:pt x="2095519" y="1254814"/>
                    </a:cubicBezTo>
                    <a:cubicBezTo>
                      <a:pt x="2084601" y="1254814"/>
                      <a:pt x="2075750" y="1245963"/>
                      <a:pt x="2075750" y="1235045"/>
                    </a:cubicBezTo>
                    <a:cubicBezTo>
                      <a:pt x="2075750" y="1224127"/>
                      <a:pt x="2084601" y="1215276"/>
                      <a:pt x="2095519" y="1215276"/>
                    </a:cubicBezTo>
                    <a:close/>
                    <a:moveTo>
                      <a:pt x="225264" y="1215276"/>
                    </a:moveTo>
                    <a:cubicBezTo>
                      <a:pt x="230723" y="1215276"/>
                      <a:pt x="235149" y="1219702"/>
                      <a:pt x="235149" y="1225161"/>
                    </a:cubicBezTo>
                    <a:cubicBezTo>
                      <a:pt x="235149" y="1230620"/>
                      <a:pt x="230723" y="1235046"/>
                      <a:pt x="225264" y="1235046"/>
                    </a:cubicBezTo>
                    <a:cubicBezTo>
                      <a:pt x="219805" y="1235046"/>
                      <a:pt x="215379" y="1230620"/>
                      <a:pt x="215379" y="1225161"/>
                    </a:cubicBezTo>
                    <a:cubicBezTo>
                      <a:pt x="215379" y="1219702"/>
                      <a:pt x="219805" y="1215276"/>
                      <a:pt x="225264" y="1215276"/>
                    </a:cubicBezTo>
                    <a:close/>
                    <a:moveTo>
                      <a:pt x="149829" y="1202790"/>
                    </a:moveTo>
                    <a:cubicBezTo>
                      <a:pt x="153277" y="1202790"/>
                      <a:pt x="156072" y="1205585"/>
                      <a:pt x="156072" y="1209033"/>
                    </a:cubicBezTo>
                    <a:cubicBezTo>
                      <a:pt x="156072" y="1212481"/>
                      <a:pt x="153277" y="1215276"/>
                      <a:pt x="149829" y="1215276"/>
                    </a:cubicBezTo>
                    <a:cubicBezTo>
                      <a:pt x="146381" y="1215276"/>
                      <a:pt x="143586" y="1212481"/>
                      <a:pt x="143586" y="1209033"/>
                    </a:cubicBezTo>
                    <a:cubicBezTo>
                      <a:pt x="143586" y="1205585"/>
                      <a:pt x="146381" y="1202790"/>
                      <a:pt x="149829" y="1202790"/>
                    </a:cubicBezTo>
                    <a:close/>
                    <a:moveTo>
                      <a:pt x="1647073" y="1202789"/>
                    </a:moveTo>
                    <a:cubicBezTo>
                      <a:pt x="1647648" y="1202789"/>
                      <a:pt x="1648114" y="1203488"/>
                      <a:pt x="1648114" y="1204350"/>
                    </a:cubicBezTo>
                    <a:cubicBezTo>
                      <a:pt x="1648114" y="1205212"/>
                      <a:pt x="1647648" y="1205911"/>
                      <a:pt x="1647073" y="1205911"/>
                    </a:cubicBezTo>
                    <a:cubicBezTo>
                      <a:pt x="1646498" y="1205911"/>
                      <a:pt x="1646032" y="1205212"/>
                      <a:pt x="1646032" y="1204350"/>
                    </a:cubicBezTo>
                    <a:cubicBezTo>
                      <a:pt x="1646032" y="1203488"/>
                      <a:pt x="1646498" y="1202789"/>
                      <a:pt x="1647073" y="1202789"/>
                    </a:cubicBezTo>
                    <a:close/>
                    <a:moveTo>
                      <a:pt x="524920" y="1202789"/>
                    </a:moveTo>
                    <a:cubicBezTo>
                      <a:pt x="537275" y="1202789"/>
                      <a:pt x="547290" y="1212339"/>
                      <a:pt x="547290" y="1224119"/>
                    </a:cubicBezTo>
                    <a:cubicBezTo>
                      <a:pt x="547290" y="1235899"/>
                      <a:pt x="537275" y="1245449"/>
                      <a:pt x="524920" y="1245449"/>
                    </a:cubicBezTo>
                    <a:cubicBezTo>
                      <a:pt x="512565" y="1245449"/>
                      <a:pt x="502550" y="1235899"/>
                      <a:pt x="502550" y="1224119"/>
                    </a:cubicBezTo>
                    <a:cubicBezTo>
                      <a:pt x="502550" y="1212339"/>
                      <a:pt x="512565" y="1202789"/>
                      <a:pt x="524920" y="1202789"/>
                    </a:cubicBezTo>
                    <a:close/>
                    <a:moveTo>
                      <a:pt x="2171474" y="1200709"/>
                    </a:moveTo>
                    <a:cubicBezTo>
                      <a:pt x="2181818" y="1200709"/>
                      <a:pt x="2190203" y="1208861"/>
                      <a:pt x="2190203" y="1218918"/>
                    </a:cubicBezTo>
                    <a:cubicBezTo>
                      <a:pt x="2190203" y="1228975"/>
                      <a:pt x="2181818" y="1237127"/>
                      <a:pt x="2171474" y="1237127"/>
                    </a:cubicBezTo>
                    <a:cubicBezTo>
                      <a:pt x="2161130" y="1237127"/>
                      <a:pt x="2152745" y="1228975"/>
                      <a:pt x="2152745" y="1218918"/>
                    </a:cubicBezTo>
                    <a:cubicBezTo>
                      <a:pt x="2152745" y="1208861"/>
                      <a:pt x="2161130" y="1200709"/>
                      <a:pt x="2171474" y="1200709"/>
                    </a:cubicBezTo>
                    <a:close/>
                    <a:moveTo>
                      <a:pt x="750184" y="1200708"/>
                    </a:moveTo>
                    <a:cubicBezTo>
                      <a:pt x="753058" y="1200708"/>
                      <a:pt x="755387" y="1203503"/>
                      <a:pt x="755387" y="1206951"/>
                    </a:cubicBezTo>
                    <a:cubicBezTo>
                      <a:pt x="755387" y="1210399"/>
                      <a:pt x="753058" y="1213194"/>
                      <a:pt x="750184" y="1213194"/>
                    </a:cubicBezTo>
                    <a:cubicBezTo>
                      <a:pt x="747310" y="1213194"/>
                      <a:pt x="744981" y="1210399"/>
                      <a:pt x="744981" y="1206951"/>
                    </a:cubicBezTo>
                    <a:cubicBezTo>
                      <a:pt x="744981" y="1203503"/>
                      <a:pt x="747310" y="1200708"/>
                      <a:pt x="750184" y="1200708"/>
                    </a:cubicBezTo>
                    <a:close/>
                    <a:moveTo>
                      <a:pt x="1872337" y="1197587"/>
                    </a:moveTo>
                    <a:cubicBezTo>
                      <a:pt x="1885267" y="1197587"/>
                      <a:pt x="1895748" y="1207602"/>
                      <a:pt x="1895748" y="1219957"/>
                    </a:cubicBezTo>
                    <a:cubicBezTo>
                      <a:pt x="1895748" y="1232312"/>
                      <a:pt x="1885267" y="1242327"/>
                      <a:pt x="1872337" y="1242327"/>
                    </a:cubicBezTo>
                    <a:cubicBezTo>
                      <a:pt x="1859407" y="1242327"/>
                      <a:pt x="1848926" y="1232312"/>
                      <a:pt x="1848926" y="1219957"/>
                    </a:cubicBezTo>
                    <a:cubicBezTo>
                      <a:pt x="1848926" y="1207602"/>
                      <a:pt x="1859407" y="1197587"/>
                      <a:pt x="1872337" y="1197587"/>
                    </a:cubicBezTo>
                    <a:close/>
                    <a:moveTo>
                      <a:pt x="2245346" y="1188223"/>
                    </a:moveTo>
                    <a:cubicBezTo>
                      <a:pt x="2252816" y="1188223"/>
                      <a:pt x="2258872" y="1194279"/>
                      <a:pt x="2258872" y="1201749"/>
                    </a:cubicBezTo>
                    <a:cubicBezTo>
                      <a:pt x="2258872" y="1209219"/>
                      <a:pt x="2252816" y="1215275"/>
                      <a:pt x="2245346" y="1215275"/>
                    </a:cubicBezTo>
                    <a:cubicBezTo>
                      <a:pt x="2237876" y="1215275"/>
                      <a:pt x="2231820" y="1209219"/>
                      <a:pt x="2231820" y="1201749"/>
                    </a:cubicBezTo>
                    <a:cubicBezTo>
                      <a:pt x="2231820" y="1194279"/>
                      <a:pt x="2237876" y="1188223"/>
                      <a:pt x="2245346" y="1188223"/>
                    </a:cubicBezTo>
                    <a:close/>
                    <a:moveTo>
                      <a:pt x="450526" y="1188223"/>
                    </a:moveTo>
                    <a:cubicBezTo>
                      <a:pt x="461444" y="1188223"/>
                      <a:pt x="470295" y="1197074"/>
                      <a:pt x="470295" y="1207992"/>
                    </a:cubicBezTo>
                    <a:cubicBezTo>
                      <a:pt x="470295" y="1218910"/>
                      <a:pt x="461444" y="1227761"/>
                      <a:pt x="450526" y="1227761"/>
                    </a:cubicBezTo>
                    <a:cubicBezTo>
                      <a:pt x="439608" y="1227761"/>
                      <a:pt x="430757" y="1218910"/>
                      <a:pt x="430757" y="1207992"/>
                    </a:cubicBezTo>
                    <a:cubicBezTo>
                      <a:pt x="430757" y="1197074"/>
                      <a:pt x="439608" y="1188223"/>
                      <a:pt x="450526" y="1188223"/>
                    </a:cubicBezTo>
                    <a:close/>
                    <a:moveTo>
                      <a:pt x="75955" y="1188223"/>
                    </a:moveTo>
                    <a:cubicBezTo>
                      <a:pt x="78253" y="1188223"/>
                      <a:pt x="80117" y="1189854"/>
                      <a:pt x="80117" y="1191865"/>
                    </a:cubicBezTo>
                    <a:cubicBezTo>
                      <a:pt x="80117" y="1193877"/>
                      <a:pt x="78253" y="1195507"/>
                      <a:pt x="75955" y="1195507"/>
                    </a:cubicBezTo>
                    <a:cubicBezTo>
                      <a:pt x="73657" y="1195507"/>
                      <a:pt x="71793" y="1193877"/>
                      <a:pt x="71793" y="1191865"/>
                    </a:cubicBezTo>
                    <a:cubicBezTo>
                      <a:pt x="71793" y="1189854"/>
                      <a:pt x="73657" y="1188223"/>
                      <a:pt x="75955" y="1188223"/>
                    </a:cubicBezTo>
                    <a:close/>
                    <a:moveTo>
                      <a:pt x="1719907" y="1180939"/>
                    </a:moveTo>
                    <a:cubicBezTo>
                      <a:pt x="1723930" y="1180939"/>
                      <a:pt x="1727191" y="1183734"/>
                      <a:pt x="1727191" y="1187182"/>
                    </a:cubicBezTo>
                    <a:cubicBezTo>
                      <a:pt x="1727191" y="1190630"/>
                      <a:pt x="1723930" y="1193425"/>
                      <a:pt x="1719907" y="1193425"/>
                    </a:cubicBezTo>
                    <a:cubicBezTo>
                      <a:pt x="1715884" y="1193425"/>
                      <a:pt x="1712623" y="1190630"/>
                      <a:pt x="1712623" y="1187182"/>
                    </a:cubicBezTo>
                    <a:cubicBezTo>
                      <a:pt x="1712623" y="1183734"/>
                      <a:pt x="1715884" y="1180939"/>
                      <a:pt x="1719907" y="1180939"/>
                    </a:cubicBezTo>
                    <a:close/>
                    <a:moveTo>
                      <a:pt x="2319741" y="1177818"/>
                    </a:moveTo>
                    <a:cubicBezTo>
                      <a:pt x="2322902" y="1177818"/>
                      <a:pt x="2325464" y="1180613"/>
                      <a:pt x="2325464" y="1184061"/>
                    </a:cubicBezTo>
                    <a:cubicBezTo>
                      <a:pt x="2325464" y="1187509"/>
                      <a:pt x="2322902" y="1190304"/>
                      <a:pt x="2319741" y="1190304"/>
                    </a:cubicBezTo>
                    <a:cubicBezTo>
                      <a:pt x="2316580" y="1190304"/>
                      <a:pt x="2314018" y="1187509"/>
                      <a:pt x="2314018" y="1184061"/>
                    </a:cubicBezTo>
                    <a:cubicBezTo>
                      <a:pt x="2314018" y="1180613"/>
                      <a:pt x="2316580" y="1177818"/>
                      <a:pt x="2319741" y="1177818"/>
                    </a:cubicBezTo>
                    <a:close/>
                    <a:moveTo>
                      <a:pt x="1946211" y="1177818"/>
                    </a:moveTo>
                    <a:cubicBezTo>
                      <a:pt x="1959141" y="1177818"/>
                      <a:pt x="1969622" y="1188998"/>
                      <a:pt x="1969622" y="1202790"/>
                    </a:cubicBezTo>
                    <a:cubicBezTo>
                      <a:pt x="1969622" y="1216582"/>
                      <a:pt x="1959141" y="1227762"/>
                      <a:pt x="1946211" y="1227762"/>
                    </a:cubicBezTo>
                    <a:cubicBezTo>
                      <a:pt x="1933281" y="1227762"/>
                      <a:pt x="1922800" y="1216582"/>
                      <a:pt x="1922800" y="1202790"/>
                    </a:cubicBezTo>
                    <a:cubicBezTo>
                      <a:pt x="1922800" y="1188998"/>
                      <a:pt x="1933281" y="1177818"/>
                      <a:pt x="1946211" y="1177818"/>
                    </a:cubicBezTo>
                    <a:close/>
                    <a:moveTo>
                      <a:pt x="677350" y="1177818"/>
                    </a:moveTo>
                    <a:cubicBezTo>
                      <a:pt x="684820" y="1177818"/>
                      <a:pt x="690876" y="1183408"/>
                      <a:pt x="690876" y="1190304"/>
                    </a:cubicBezTo>
                    <a:cubicBezTo>
                      <a:pt x="690876" y="1197200"/>
                      <a:pt x="684820" y="1202790"/>
                      <a:pt x="677350" y="1202790"/>
                    </a:cubicBezTo>
                    <a:cubicBezTo>
                      <a:pt x="669880" y="1202790"/>
                      <a:pt x="663824" y="1197200"/>
                      <a:pt x="663824" y="1190304"/>
                    </a:cubicBezTo>
                    <a:cubicBezTo>
                      <a:pt x="663824" y="1183408"/>
                      <a:pt x="669880" y="1177818"/>
                      <a:pt x="677350" y="1177818"/>
                    </a:cubicBezTo>
                    <a:close/>
                    <a:moveTo>
                      <a:pt x="376652" y="1175737"/>
                    </a:moveTo>
                    <a:cubicBezTo>
                      <a:pt x="386421" y="1175737"/>
                      <a:pt x="394340" y="1182958"/>
                      <a:pt x="394340" y="1191865"/>
                    </a:cubicBezTo>
                    <a:cubicBezTo>
                      <a:pt x="394340" y="1200772"/>
                      <a:pt x="386421" y="1207993"/>
                      <a:pt x="376652" y="1207993"/>
                    </a:cubicBezTo>
                    <a:cubicBezTo>
                      <a:pt x="366883" y="1207993"/>
                      <a:pt x="358964" y="1200772"/>
                      <a:pt x="358964" y="1191865"/>
                    </a:cubicBezTo>
                    <a:cubicBezTo>
                      <a:pt x="358964" y="1182958"/>
                      <a:pt x="366883" y="1175737"/>
                      <a:pt x="376652" y="1175737"/>
                    </a:cubicBezTo>
                    <a:close/>
                    <a:moveTo>
                      <a:pt x="1561" y="1175737"/>
                    </a:moveTo>
                    <a:cubicBezTo>
                      <a:pt x="2423" y="1175737"/>
                      <a:pt x="3122" y="1176203"/>
                      <a:pt x="3122" y="1176778"/>
                    </a:cubicBezTo>
                    <a:cubicBezTo>
                      <a:pt x="3122" y="1177353"/>
                      <a:pt x="2423" y="1177819"/>
                      <a:pt x="1561" y="1177819"/>
                    </a:cubicBezTo>
                    <a:cubicBezTo>
                      <a:pt x="699" y="1177819"/>
                      <a:pt x="0" y="1177353"/>
                      <a:pt x="0" y="1176778"/>
                    </a:cubicBezTo>
                    <a:cubicBezTo>
                      <a:pt x="0" y="1176203"/>
                      <a:pt x="699" y="1175737"/>
                      <a:pt x="1561" y="1175737"/>
                    </a:cubicBezTo>
                    <a:close/>
                    <a:moveTo>
                      <a:pt x="2394135" y="1166373"/>
                    </a:moveTo>
                    <a:cubicBezTo>
                      <a:pt x="2394710" y="1166373"/>
                      <a:pt x="2395176" y="1166839"/>
                      <a:pt x="2395176" y="1167414"/>
                    </a:cubicBezTo>
                    <a:cubicBezTo>
                      <a:pt x="2395176" y="1167989"/>
                      <a:pt x="2394710" y="1168455"/>
                      <a:pt x="2394135" y="1168455"/>
                    </a:cubicBezTo>
                    <a:cubicBezTo>
                      <a:pt x="2393560" y="1168455"/>
                      <a:pt x="2393094" y="1167989"/>
                      <a:pt x="2393094" y="1167414"/>
                    </a:cubicBezTo>
                    <a:cubicBezTo>
                      <a:pt x="2393094" y="1166839"/>
                      <a:pt x="2393560" y="1166373"/>
                      <a:pt x="2394135" y="1166373"/>
                    </a:cubicBezTo>
                    <a:close/>
                    <a:moveTo>
                      <a:pt x="2020605" y="1166373"/>
                    </a:moveTo>
                    <a:cubicBezTo>
                      <a:pt x="2032098" y="1166373"/>
                      <a:pt x="2041415" y="1175690"/>
                      <a:pt x="2041415" y="1187183"/>
                    </a:cubicBezTo>
                    <a:cubicBezTo>
                      <a:pt x="2041415" y="1198676"/>
                      <a:pt x="2032098" y="1207993"/>
                      <a:pt x="2020605" y="1207993"/>
                    </a:cubicBezTo>
                    <a:cubicBezTo>
                      <a:pt x="2009112" y="1207993"/>
                      <a:pt x="1999795" y="1198676"/>
                      <a:pt x="1999795" y="1187183"/>
                    </a:cubicBezTo>
                    <a:cubicBezTo>
                      <a:pt x="1999795" y="1175690"/>
                      <a:pt x="2009112" y="1166373"/>
                      <a:pt x="2020605" y="1166373"/>
                    </a:cubicBezTo>
                    <a:close/>
                    <a:moveTo>
                      <a:pt x="302259" y="1163252"/>
                    </a:moveTo>
                    <a:cubicBezTo>
                      <a:pt x="308868" y="1163252"/>
                      <a:pt x="314225" y="1168842"/>
                      <a:pt x="314225" y="1175738"/>
                    </a:cubicBezTo>
                    <a:cubicBezTo>
                      <a:pt x="314225" y="1182634"/>
                      <a:pt x="308868" y="1188224"/>
                      <a:pt x="302259" y="1188224"/>
                    </a:cubicBezTo>
                    <a:cubicBezTo>
                      <a:pt x="295650" y="1188224"/>
                      <a:pt x="290293" y="1182634"/>
                      <a:pt x="290293" y="1175738"/>
                    </a:cubicBezTo>
                    <a:cubicBezTo>
                      <a:pt x="290293" y="1168842"/>
                      <a:pt x="295650" y="1163252"/>
                      <a:pt x="302259" y="1163252"/>
                    </a:cubicBezTo>
                    <a:close/>
                    <a:moveTo>
                      <a:pt x="832901" y="1155968"/>
                    </a:moveTo>
                    <a:cubicBezTo>
                      <a:pt x="833763" y="1155968"/>
                      <a:pt x="834462" y="1156434"/>
                      <a:pt x="834462" y="1157009"/>
                    </a:cubicBezTo>
                    <a:cubicBezTo>
                      <a:pt x="834462" y="1157584"/>
                      <a:pt x="833763" y="1158050"/>
                      <a:pt x="832901" y="1158050"/>
                    </a:cubicBezTo>
                    <a:cubicBezTo>
                      <a:pt x="832039" y="1158050"/>
                      <a:pt x="831340" y="1157584"/>
                      <a:pt x="831340" y="1157009"/>
                    </a:cubicBezTo>
                    <a:cubicBezTo>
                      <a:pt x="831340" y="1156434"/>
                      <a:pt x="832039" y="1155968"/>
                      <a:pt x="832901" y="1155968"/>
                    </a:cubicBezTo>
                    <a:close/>
                    <a:moveTo>
                      <a:pt x="602956" y="1155968"/>
                    </a:moveTo>
                    <a:cubicBezTo>
                      <a:pt x="613013" y="1155968"/>
                      <a:pt x="621165" y="1164353"/>
                      <a:pt x="621165" y="1174697"/>
                    </a:cubicBezTo>
                    <a:cubicBezTo>
                      <a:pt x="621165" y="1185041"/>
                      <a:pt x="613013" y="1193426"/>
                      <a:pt x="602956" y="1193426"/>
                    </a:cubicBezTo>
                    <a:cubicBezTo>
                      <a:pt x="592899" y="1193426"/>
                      <a:pt x="584747" y="1185041"/>
                      <a:pt x="584747" y="1174697"/>
                    </a:cubicBezTo>
                    <a:cubicBezTo>
                      <a:pt x="584747" y="1164353"/>
                      <a:pt x="592899" y="1155968"/>
                      <a:pt x="602956" y="1155968"/>
                    </a:cubicBezTo>
                    <a:close/>
                    <a:moveTo>
                      <a:pt x="1794300" y="1153887"/>
                    </a:moveTo>
                    <a:cubicBezTo>
                      <a:pt x="1803782" y="1153887"/>
                      <a:pt x="1811468" y="1161108"/>
                      <a:pt x="1811468" y="1170015"/>
                    </a:cubicBezTo>
                    <a:cubicBezTo>
                      <a:pt x="1811468" y="1178922"/>
                      <a:pt x="1803782" y="1186143"/>
                      <a:pt x="1794300" y="1186143"/>
                    </a:cubicBezTo>
                    <a:cubicBezTo>
                      <a:pt x="1784818" y="1186143"/>
                      <a:pt x="1777132" y="1178922"/>
                      <a:pt x="1777132" y="1170015"/>
                    </a:cubicBezTo>
                    <a:cubicBezTo>
                      <a:pt x="1777132" y="1161108"/>
                      <a:pt x="1784818" y="1153887"/>
                      <a:pt x="1794300" y="1153887"/>
                    </a:cubicBezTo>
                    <a:close/>
                    <a:moveTo>
                      <a:pt x="1564355" y="1153887"/>
                    </a:moveTo>
                    <a:cubicBezTo>
                      <a:pt x="1564642" y="1153887"/>
                      <a:pt x="1564875" y="1154120"/>
                      <a:pt x="1564875" y="1154407"/>
                    </a:cubicBezTo>
                    <a:cubicBezTo>
                      <a:pt x="1564875" y="1154694"/>
                      <a:pt x="1564642" y="1154927"/>
                      <a:pt x="1564355" y="1154927"/>
                    </a:cubicBezTo>
                    <a:cubicBezTo>
                      <a:pt x="1564068" y="1154927"/>
                      <a:pt x="1563835" y="1154694"/>
                      <a:pt x="1563835" y="1154407"/>
                    </a:cubicBezTo>
                    <a:cubicBezTo>
                      <a:pt x="1563835" y="1154120"/>
                      <a:pt x="1564068" y="1153887"/>
                      <a:pt x="1564355" y="1153887"/>
                    </a:cubicBezTo>
                    <a:close/>
                    <a:moveTo>
                      <a:pt x="2093438" y="1148685"/>
                    </a:moveTo>
                    <a:cubicBezTo>
                      <a:pt x="2104356" y="1148685"/>
                      <a:pt x="2113207" y="1157536"/>
                      <a:pt x="2113207" y="1168454"/>
                    </a:cubicBezTo>
                    <a:cubicBezTo>
                      <a:pt x="2113207" y="1179372"/>
                      <a:pt x="2104356" y="1188223"/>
                      <a:pt x="2093438" y="1188223"/>
                    </a:cubicBezTo>
                    <a:cubicBezTo>
                      <a:pt x="2082520" y="1188223"/>
                      <a:pt x="2073669" y="1179372"/>
                      <a:pt x="2073669" y="1168454"/>
                    </a:cubicBezTo>
                    <a:cubicBezTo>
                      <a:pt x="2073669" y="1157536"/>
                      <a:pt x="2082520" y="1148685"/>
                      <a:pt x="2093438" y="1148685"/>
                    </a:cubicBezTo>
                    <a:close/>
                    <a:moveTo>
                      <a:pt x="228385" y="1148685"/>
                    </a:moveTo>
                    <a:cubicBezTo>
                      <a:pt x="233844" y="1148685"/>
                      <a:pt x="238270" y="1153111"/>
                      <a:pt x="238270" y="1158570"/>
                    </a:cubicBezTo>
                    <a:cubicBezTo>
                      <a:pt x="238270" y="1164029"/>
                      <a:pt x="233844" y="1168455"/>
                      <a:pt x="228385" y="1168455"/>
                    </a:cubicBezTo>
                    <a:cubicBezTo>
                      <a:pt x="222926" y="1168455"/>
                      <a:pt x="218500" y="1164029"/>
                      <a:pt x="218500" y="1158570"/>
                    </a:cubicBezTo>
                    <a:cubicBezTo>
                      <a:pt x="218500" y="1153111"/>
                      <a:pt x="222926" y="1148685"/>
                      <a:pt x="228385" y="1148685"/>
                    </a:cubicBezTo>
                    <a:close/>
                    <a:moveTo>
                      <a:pt x="1635628" y="1136199"/>
                    </a:moveTo>
                    <a:cubicBezTo>
                      <a:pt x="1636777" y="1136199"/>
                      <a:pt x="1637709" y="1136665"/>
                      <a:pt x="1637709" y="1137240"/>
                    </a:cubicBezTo>
                    <a:cubicBezTo>
                      <a:pt x="1637709" y="1137815"/>
                      <a:pt x="1636777" y="1138281"/>
                      <a:pt x="1635628" y="1138281"/>
                    </a:cubicBezTo>
                    <a:cubicBezTo>
                      <a:pt x="1634479" y="1138281"/>
                      <a:pt x="1633547" y="1137815"/>
                      <a:pt x="1633547" y="1137240"/>
                    </a:cubicBezTo>
                    <a:cubicBezTo>
                      <a:pt x="1633547" y="1136665"/>
                      <a:pt x="1634479" y="1136199"/>
                      <a:pt x="1635628" y="1136199"/>
                    </a:cubicBezTo>
                    <a:close/>
                    <a:moveTo>
                      <a:pt x="760067" y="1136199"/>
                    </a:moveTo>
                    <a:cubicBezTo>
                      <a:pt x="762652" y="1136199"/>
                      <a:pt x="764749" y="1138296"/>
                      <a:pt x="764749" y="1140881"/>
                    </a:cubicBezTo>
                    <a:cubicBezTo>
                      <a:pt x="764749" y="1143466"/>
                      <a:pt x="762652" y="1145563"/>
                      <a:pt x="760067" y="1145563"/>
                    </a:cubicBezTo>
                    <a:cubicBezTo>
                      <a:pt x="757482" y="1145563"/>
                      <a:pt x="755385" y="1143466"/>
                      <a:pt x="755385" y="1140881"/>
                    </a:cubicBezTo>
                    <a:cubicBezTo>
                      <a:pt x="755385" y="1138296"/>
                      <a:pt x="757482" y="1136199"/>
                      <a:pt x="760067" y="1136199"/>
                    </a:cubicBezTo>
                    <a:close/>
                    <a:moveTo>
                      <a:pt x="530122" y="1136199"/>
                    </a:moveTo>
                    <a:cubicBezTo>
                      <a:pt x="542477" y="1136199"/>
                      <a:pt x="552492" y="1145516"/>
                      <a:pt x="552492" y="1157009"/>
                    </a:cubicBezTo>
                    <a:cubicBezTo>
                      <a:pt x="552492" y="1168502"/>
                      <a:pt x="542477" y="1177819"/>
                      <a:pt x="530122" y="1177819"/>
                    </a:cubicBezTo>
                    <a:cubicBezTo>
                      <a:pt x="517767" y="1177819"/>
                      <a:pt x="507752" y="1168502"/>
                      <a:pt x="507752" y="1157009"/>
                    </a:cubicBezTo>
                    <a:cubicBezTo>
                      <a:pt x="507752" y="1145516"/>
                      <a:pt x="517767" y="1136199"/>
                      <a:pt x="530122" y="1136199"/>
                    </a:cubicBezTo>
                    <a:close/>
                    <a:moveTo>
                      <a:pt x="155031" y="1136199"/>
                    </a:moveTo>
                    <a:cubicBezTo>
                      <a:pt x="158479" y="1136199"/>
                      <a:pt x="161274" y="1138994"/>
                      <a:pt x="161274" y="1142442"/>
                    </a:cubicBezTo>
                    <a:cubicBezTo>
                      <a:pt x="161274" y="1145890"/>
                      <a:pt x="158479" y="1148685"/>
                      <a:pt x="155031" y="1148685"/>
                    </a:cubicBezTo>
                    <a:cubicBezTo>
                      <a:pt x="151583" y="1148685"/>
                      <a:pt x="148788" y="1145890"/>
                      <a:pt x="148788" y="1142442"/>
                    </a:cubicBezTo>
                    <a:cubicBezTo>
                      <a:pt x="148788" y="1138994"/>
                      <a:pt x="151583" y="1136199"/>
                      <a:pt x="155031" y="1136199"/>
                    </a:cubicBezTo>
                    <a:close/>
                    <a:moveTo>
                      <a:pt x="2167311" y="1134119"/>
                    </a:moveTo>
                    <a:cubicBezTo>
                      <a:pt x="2178229" y="1134119"/>
                      <a:pt x="2187080" y="1142271"/>
                      <a:pt x="2187080" y="1152328"/>
                    </a:cubicBezTo>
                    <a:cubicBezTo>
                      <a:pt x="2187080" y="1162385"/>
                      <a:pt x="2178229" y="1170537"/>
                      <a:pt x="2167311" y="1170537"/>
                    </a:cubicBezTo>
                    <a:cubicBezTo>
                      <a:pt x="2156393" y="1170537"/>
                      <a:pt x="2147542" y="1162385"/>
                      <a:pt x="2147542" y="1152328"/>
                    </a:cubicBezTo>
                    <a:cubicBezTo>
                      <a:pt x="2147542" y="1142271"/>
                      <a:pt x="2156393" y="1134119"/>
                      <a:pt x="2167311" y="1134119"/>
                    </a:cubicBezTo>
                    <a:close/>
                    <a:moveTo>
                      <a:pt x="1867135" y="1128916"/>
                    </a:moveTo>
                    <a:cubicBezTo>
                      <a:pt x="1880065" y="1128916"/>
                      <a:pt x="1890546" y="1139397"/>
                      <a:pt x="1890546" y="1152327"/>
                    </a:cubicBezTo>
                    <a:cubicBezTo>
                      <a:pt x="1890546" y="1165257"/>
                      <a:pt x="1880065" y="1175738"/>
                      <a:pt x="1867135" y="1175738"/>
                    </a:cubicBezTo>
                    <a:cubicBezTo>
                      <a:pt x="1854205" y="1175738"/>
                      <a:pt x="1843724" y="1165257"/>
                      <a:pt x="1843724" y="1152327"/>
                    </a:cubicBezTo>
                    <a:cubicBezTo>
                      <a:pt x="1843724" y="1139397"/>
                      <a:pt x="1854205" y="1128916"/>
                      <a:pt x="1867135" y="1128916"/>
                    </a:cubicBezTo>
                    <a:close/>
                    <a:moveTo>
                      <a:pt x="2240665" y="1121632"/>
                    </a:moveTo>
                    <a:cubicBezTo>
                      <a:pt x="2248423" y="1121632"/>
                      <a:pt x="2254712" y="1127688"/>
                      <a:pt x="2254712" y="1135158"/>
                    </a:cubicBezTo>
                    <a:cubicBezTo>
                      <a:pt x="2254712" y="1142628"/>
                      <a:pt x="2248423" y="1148684"/>
                      <a:pt x="2240665" y="1148684"/>
                    </a:cubicBezTo>
                    <a:cubicBezTo>
                      <a:pt x="2232907" y="1148684"/>
                      <a:pt x="2226618" y="1142628"/>
                      <a:pt x="2226618" y="1135158"/>
                    </a:cubicBezTo>
                    <a:cubicBezTo>
                      <a:pt x="2226618" y="1127688"/>
                      <a:pt x="2232907" y="1121632"/>
                      <a:pt x="2240665" y="1121632"/>
                    </a:cubicBezTo>
                    <a:close/>
                    <a:moveTo>
                      <a:pt x="455728" y="1121632"/>
                    </a:moveTo>
                    <a:cubicBezTo>
                      <a:pt x="466646" y="1121632"/>
                      <a:pt x="475497" y="1130483"/>
                      <a:pt x="475497" y="1141401"/>
                    </a:cubicBezTo>
                    <a:cubicBezTo>
                      <a:pt x="475497" y="1152319"/>
                      <a:pt x="466646" y="1161170"/>
                      <a:pt x="455728" y="1161170"/>
                    </a:cubicBezTo>
                    <a:cubicBezTo>
                      <a:pt x="444810" y="1161170"/>
                      <a:pt x="435959" y="1152319"/>
                      <a:pt x="435959" y="1141401"/>
                    </a:cubicBezTo>
                    <a:cubicBezTo>
                      <a:pt x="435959" y="1130483"/>
                      <a:pt x="444810" y="1121632"/>
                      <a:pt x="455728" y="1121632"/>
                    </a:cubicBezTo>
                    <a:close/>
                    <a:moveTo>
                      <a:pt x="80637" y="1121632"/>
                    </a:moveTo>
                    <a:cubicBezTo>
                      <a:pt x="82649" y="1121632"/>
                      <a:pt x="84279" y="1123263"/>
                      <a:pt x="84279" y="1125274"/>
                    </a:cubicBezTo>
                    <a:cubicBezTo>
                      <a:pt x="84279" y="1127286"/>
                      <a:pt x="82649" y="1128916"/>
                      <a:pt x="80637" y="1128916"/>
                    </a:cubicBezTo>
                    <a:cubicBezTo>
                      <a:pt x="78626" y="1128916"/>
                      <a:pt x="76995" y="1127286"/>
                      <a:pt x="76995" y="1125274"/>
                    </a:cubicBezTo>
                    <a:cubicBezTo>
                      <a:pt x="76995" y="1123263"/>
                      <a:pt x="78626" y="1121632"/>
                      <a:pt x="80637" y="1121632"/>
                    </a:cubicBezTo>
                    <a:close/>
                    <a:moveTo>
                      <a:pt x="1708981" y="1114349"/>
                    </a:moveTo>
                    <a:cubicBezTo>
                      <a:pt x="1713865" y="1114349"/>
                      <a:pt x="1717825" y="1117610"/>
                      <a:pt x="1717825" y="1121633"/>
                    </a:cubicBezTo>
                    <a:cubicBezTo>
                      <a:pt x="1717825" y="1125656"/>
                      <a:pt x="1713865" y="1128917"/>
                      <a:pt x="1708981" y="1128917"/>
                    </a:cubicBezTo>
                    <a:cubicBezTo>
                      <a:pt x="1704097" y="1128917"/>
                      <a:pt x="1700137" y="1125656"/>
                      <a:pt x="1700137" y="1121633"/>
                    </a:cubicBezTo>
                    <a:cubicBezTo>
                      <a:pt x="1700137" y="1117610"/>
                      <a:pt x="1704097" y="1114349"/>
                      <a:pt x="1708981" y="1114349"/>
                    </a:cubicBezTo>
                    <a:close/>
                    <a:moveTo>
                      <a:pt x="2315058" y="1111228"/>
                    </a:moveTo>
                    <a:cubicBezTo>
                      <a:pt x="2318506" y="1111228"/>
                      <a:pt x="2321301" y="1114023"/>
                      <a:pt x="2321301" y="1117471"/>
                    </a:cubicBezTo>
                    <a:cubicBezTo>
                      <a:pt x="2321301" y="1120919"/>
                      <a:pt x="2318506" y="1123714"/>
                      <a:pt x="2315058" y="1123714"/>
                    </a:cubicBezTo>
                    <a:cubicBezTo>
                      <a:pt x="2311610" y="1123714"/>
                      <a:pt x="2308815" y="1120919"/>
                      <a:pt x="2308815" y="1117471"/>
                    </a:cubicBezTo>
                    <a:cubicBezTo>
                      <a:pt x="2308815" y="1114023"/>
                      <a:pt x="2311610" y="1111228"/>
                      <a:pt x="2315058" y="1111228"/>
                    </a:cubicBezTo>
                    <a:close/>
                    <a:moveTo>
                      <a:pt x="686714" y="1111228"/>
                    </a:moveTo>
                    <a:cubicBezTo>
                      <a:pt x="694184" y="1111228"/>
                      <a:pt x="700240" y="1117284"/>
                      <a:pt x="700240" y="1124754"/>
                    </a:cubicBezTo>
                    <a:cubicBezTo>
                      <a:pt x="700240" y="1132224"/>
                      <a:pt x="694184" y="1138280"/>
                      <a:pt x="686714" y="1138280"/>
                    </a:cubicBezTo>
                    <a:cubicBezTo>
                      <a:pt x="679244" y="1138280"/>
                      <a:pt x="673188" y="1132224"/>
                      <a:pt x="673188" y="1124754"/>
                    </a:cubicBezTo>
                    <a:cubicBezTo>
                      <a:pt x="673188" y="1117284"/>
                      <a:pt x="679244" y="1111228"/>
                      <a:pt x="686714" y="1111228"/>
                    </a:cubicBezTo>
                    <a:close/>
                    <a:moveTo>
                      <a:pt x="1939967" y="1111227"/>
                    </a:moveTo>
                    <a:cubicBezTo>
                      <a:pt x="1953471" y="1111227"/>
                      <a:pt x="1964418" y="1122407"/>
                      <a:pt x="1964418" y="1136199"/>
                    </a:cubicBezTo>
                    <a:cubicBezTo>
                      <a:pt x="1964418" y="1149991"/>
                      <a:pt x="1953471" y="1161171"/>
                      <a:pt x="1939967" y="1161171"/>
                    </a:cubicBezTo>
                    <a:cubicBezTo>
                      <a:pt x="1926463" y="1161171"/>
                      <a:pt x="1915516" y="1149991"/>
                      <a:pt x="1915516" y="1136199"/>
                    </a:cubicBezTo>
                    <a:cubicBezTo>
                      <a:pt x="1915516" y="1122407"/>
                      <a:pt x="1926463" y="1111227"/>
                      <a:pt x="1939967" y="1111227"/>
                    </a:cubicBezTo>
                    <a:close/>
                    <a:moveTo>
                      <a:pt x="382375" y="1109147"/>
                    </a:moveTo>
                    <a:cubicBezTo>
                      <a:pt x="391282" y="1109147"/>
                      <a:pt x="398503" y="1116368"/>
                      <a:pt x="398503" y="1125275"/>
                    </a:cubicBezTo>
                    <a:cubicBezTo>
                      <a:pt x="398503" y="1134182"/>
                      <a:pt x="391282" y="1141403"/>
                      <a:pt x="382375" y="1141403"/>
                    </a:cubicBezTo>
                    <a:cubicBezTo>
                      <a:pt x="373468" y="1141403"/>
                      <a:pt x="366247" y="1134182"/>
                      <a:pt x="366247" y="1125275"/>
                    </a:cubicBezTo>
                    <a:cubicBezTo>
                      <a:pt x="366247" y="1116368"/>
                      <a:pt x="373468" y="1109147"/>
                      <a:pt x="382375" y="1109147"/>
                    </a:cubicBezTo>
                    <a:close/>
                    <a:moveTo>
                      <a:pt x="7805" y="1109146"/>
                    </a:moveTo>
                    <a:cubicBezTo>
                      <a:pt x="9242" y="1109146"/>
                      <a:pt x="10407" y="1109612"/>
                      <a:pt x="10407" y="1110187"/>
                    </a:cubicBezTo>
                    <a:cubicBezTo>
                      <a:pt x="10407" y="1110762"/>
                      <a:pt x="9242" y="1111228"/>
                      <a:pt x="7805" y="1111228"/>
                    </a:cubicBezTo>
                    <a:cubicBezTo>
                      <a:pt x="6368" y="1111228"/>
                      <a:pt x="5203" y="1110762"/>
                      <a:pt x="5203" y="1110187"/>
                    </a:cubicBezTo>
                    <a:cubicBezTo>
                      <a:pt x="5203" y="1109612"/>
                      <a:pt x="6368" y="1109146"/>
                      <a:pt x="7805" y="1109146"/>
                    </a:cubicBezTo>
                    <a:close/>
                    <a:moveTo>
                      <a:pt x="2387892" y="1098742"/>
                    </a:moveTo>
                    <a:cubicBezTo>
                      <a:pt x="2389041" y="1098742"/>
                      <a:pt x="2389973" y="1099441"/>
                      <a:pt x="2389973" y="1100303"/>
                    </a:cubicBezTo>
                    <a:cubicBezTo>
                      <a:pt x="2389973" y="1101165"/>
                      <a:pt x="2389041" y="1101864"/>
                      <a:pt x="2387892" y="1101864"/>
                    </a:cubicBezTo>
                    <a:cubicBezTo>
                      <a:pt x="2386743" y="1101864"/>
                      <a:pt x="2385811" y="1101165"/>
                      <a:pt x="2385811" y="1100303"/>
                    </a:cubicBezTo>
                    <a:cubicBezTo>
                      <a:pt x="2385811" y="1099441"/>
                      <a:pt x="2386743" y="1098742"/>
                      <a:pt x="2387892" y="1098742"/>
                    </a:cubicBezTo>
                    <a:close/>
                    <a:moveTo>
                      <a:pt x="2012801" y="1096661"/>
                    </a:moveTo>
                    <a:cubicBezTo>
                      <a:pt x="2024581" y="1096661"/>
                      <a:pt x="2034131" y="1106676"/>
                      <a:pt x="2034131" y="1119031"/>
                    </a:cubicBezTo>
                    <a:cubicBezTo>
                      <a:pt x="2034131" y="1131386"/>
                      <a:pt x="2024581" y="1141401"/>
                      <a:pt x="2012801" y="1141401"/>
                    </a:cubicBezTo>
                    <a:cubicBezTo>
                      <a:pt x="2001021" y="1141401"/>
                      <a:pt x="1991471" y="1131386"/>
                      <a:pt x="1991471" y="1119031"/>
                    </a:cubicBezTo>
                    <a:cubicBezTo>
                      <a:pt x="1991471" y="1106676"/>
                      <a:pt x="2001021" y="1096661"/>
                      <a:pt x="2012801" y="1096661"/>
                    </a:cubicBezTo>
                    <a:close/>
                    <a:moveTo>
                      <a:pt x="310063" y="1096661"/>
                    </a:moveTo>
                    <a:cubicBezTo>
                      <a:pt x="316959" y="1096661"/>
                      <a:pt x="322549" y="1102251"/>
                      <a:pt x="322549" y="1109147"/>
                    </a:cubicBezTo>
                    <a:cubicBezTo>
                      <a:pt x="322549" y="1116043"/>
                      <a:pt x="316959" y="1121633"/>
                      <a:pt x="310063" y="1121633"/>
                    </a:cubicBezTo>
                    <a:cubicBezTo>
                      <a:pt x="303167" y="1121633"/>
                      <a:pt x="297577" y="1116043"/>
                      <a:pt x="297577" y="1109147"/>
                    </a:cubicBezTo>
                    <a:cubicBezTo>
                      <a:pt x="297577" y="1102251"/>
                      <a:pt x="303167" y="1096661"/>
                      <a:pt x="310063" y="1096661"/>
                    </a:cubicBezTo>
                    <a:close/>
                    <a:moveTo>
                      <a:pt x="613881" y="1089378"/>
                    </a:moveTo>
                    <a:cubicBezTo>
                      <a:pt x="624799" y="1089378"/>
                      <a:pt x="633650" y="1098229"/>
                      <a:pt x="633650" y="1109147"/>
                    </a:cubicBezTo>
                    <a:cubicBezTo>
                      <a:pt x="633650" y="1120065"/>
                      <a:pt x="624799" y="1128916"/>
                      <a:pt x="613881" y="1128916"/>
                    </a:cubicBezTo>
                    <a:cubicBezTo>
                      <a:pt x="602963" y="1128916"/>
                      <a:pt x="594112" y="1120065"/>
                      <a:pt x="594112" y="1109147"/>
                    </a:cubicBezTo>
                    <a:cubicBezTo>
                      <a:pt x="594112" y="1098229"/>
                      <a:pt x="602963" y="1089378"/>
                      <a:pt x="613881" y="1089378"/>
                    </a:cubicBezTo>
                    <a:close/>
                    <a:moveTo>
                      <a:pt x="1781815" y="1086256"/>
                    </a:moveTo>
                    <a:cubicBezTo>
                      <a:pt x="1791297" y="1086256"/>
                      <a:pt x="1798983" y="1094175"/>
                      <a:pt x="1798983" y="1103944"/>
                    </a:cubicBezTo>
                    <a:cubicBezTo>
                      <a:pt x="1798983" y="1113713"/>
                      <a:pt x="1791297" y="1121632"/>
                      <a:pt x="1781815" y="1121632"/>
                    </a:cubicBezTo>
                    <a:cubicBezTo>
                      <a:pt x="1772333" y="1121632"/>
                      <a:pt x="1764647" y="1113713"/>
                      <a:pt x="1764647" y="1103944"/>
                    </a:cubicBezTo>
                    <a:cubicBezTo>
                      <a:pt x="1764647" y="1094175"/>
                      <a:pt x="1772333" y="1086256"/>
                      <a:pt x="1781815" y="1086256"/>
                    </a:cubicBezTo>
                    <a:close/>
                    <a:moveTo>
                      <a:pt x="2087195" y="1082095"/>
                    </a:moveTo>
                    <a:cubicBezTo>
                      <a:pt x="2098688" y="1082095"/>
                      <a:pt x="2108005" y="1091412"/>
                      <a:pt x="2108005" y="1102905"/>
                    </a:cubicBezTo>
                    <a:cubicBezTo>
                      <a:pt x="2108005" y="1114398"/>
                      <a:pt x="2098688" y="1123715"/>
                      <a:pt x="2087195" y="1123715"/>
                    </a:cubicBezTo>
                    <a:cubicBezTo>
                      <a:pt x="2075702" y="1123715"/>
                      <a:pt x="2066385" y="1114398"/>
                      <a:pt x="2066385" y="1102905"/>
                    </a:cubicBezTo>
                    <a:cubicBezTo>
                      <a:pt x="2066385" y="1091412"/>
                      <a:pt x="2075702" y="1082095"/>
                      <a:pt x="2087195" y="1082095"/>
                    </a:cubicBezTo>
                    <a:close/>
                    <a:moveTo>
                      <a:pt x="235669" y="1082095"/>
                    </a:moveTo>
                    <a:cubicBezTo>
                      <a:pt x="241128" y="1082095"/>
                      <a:pt x="245554" y="1086521"/>
                      <a:pt x="245554" y="1091980"/>
                    </a:cubicBezTo>
                    <a:cubicBezTo>
                      <a:pt x="245554" y="1097439"/>
                      <a:pt x="241128" y="1101865"/>
                      <a:pt x="235669" y="1101865"/>
                    </a:cubicBezTo>
                    <a:cubicBezTo>
                      <a:pt x="230210" y="1101865"/>
                      <a:pt x="225784" y="1097439"/>
                      <a:pt x="225784" y="1091980"/>
                    </a:cubicBezTo>
                    <a:cubicBezTo>
                      <a:pt x="225784" y="1086521"/>
                      <a:pt x="230210" y="1082095"/>
                      <a:pt x="235669" y="1082095"/>
                    </a:cubicBezTo>
                    <a:close/>
                    <a:moveTo>
                      <a:pt x="1616379" y="1073770"/>
                    </a:moveTo>
                    <a:cubicBezTo>
                      <a:pt x="1616666" y="1073770"/>
                      <a:pt x="1616899" y="1074003"/>
                      <a:pt x="1616899" y="1074290"/>
                    </a:cubicBezTo>
                    <a:cubicBezTo>
                      <a:pt x="1616899" y="1074577"/>
                      <a:pt x="1616666" y="1074810"/>
                      <a:pt x="1616379" y="1074810"/>
                    </a:cubicBezTo>
                    <a:cubicBezTo>
                      <a:pt x="1616092" y="1074810"/>
                      <a:pt x="1615859" y="1074577"/>
                      <a:pt x="1615859" y="1074290"/>
                    </a:cubicBezTo>
                    <a:cubicBezTo>
                      <a:pt x="1615859" y="1074003"/>
                      <a:pt x="1616092" y="1073770"/>
                      <a:pt x="1616379" y="1073770"/>
                    </a:cubicBezTo>
                    <a:close/>
                    <a:moveTo>
                      <a:pt x="779836" y="1071689"/>
                    </a:moveTo>
                    <a:cubicBezTo>
                      <a:pt x="782421" y="1071689"/>
                      <a:pt x="784518" y="1074019"/>
                      <a:pt x="784518" y="1076891"/>
                    </a:cubicBezTo>
                    <a:cubicBezTo>
                      <a:pt x="784518" y="1079764"/>
                      <a:pt x="782421" y="1082094"/>
                      <a:pt x="779836" y="1082094"/>
                    </a:cubicBezTo>
                    <a:cubicBezTo>
                      <a:pt x="777251" y="1082094"/>
                      <a:pt x="775154" y="1079764"/>
                      <a:pt x="775154" y="1076891"/>
                    </a:cubicBezTo>
                    <a:cubicBezTo>
                      <a:pt x="775154" y="1074019"/>
                      <a:pt x="777251" y="1071689"/>
                      <a:pt x="779836" y="1071689"/>
                    </a:cubicBezTo>
                    <a:close/>
                    <a:moveTo>
                      <a:pt x="163876" y="1069609"/>
                    </a:moveTo>
                    <a:cubicBezTo>
                      <a:pt x="168186" y="1069609"/>
                      <a:pt x="171680" y="1072404"/>
                      <a:pt x="171680" y="1075852"/>
                    </a:cubicBezTo>
                    <a:cubicBezTo>
                      <a:pt x="171680" y="1079300"/>
                      <a:pt x="168186" y="1082095"/>
                      <a:pt x="163876" y="1082095"/>
                    </a:cubicBezTo>
                    <a:cubicBezTo>
                      <a:pt x="159566" y="1082095"/>
                      <a:pt x="156072" y="1079300"/>
                      <a:pt x="156072" y="1075852"/>
                    </a:cubicBezTo>
                    <a:cubicBezTo>
                      <a:pt x="156072" y="1072404"/>
                      <a:pt x="159566" y="1069609"/>
                      <a:pt x="163876" y="1069609"/>
                    </a:cubicBezTo>
                    <a:close/>
                    <a:moveTo>
                      <a:pt x="541048" y="1069608"/>
                    </a:moveTo>
                    <a:cubicBezTo>
                      <a:pt x="552541" y="1069608"/>
                      <a:pt x="561858" y="1079623"/>
                      <a:pt x="561858" y="1091978"/>
                    </a:cubicBezTo>
                    <a:cubicBezTo>
                      <a:pt x="561858" y="1104333"/>
                      <a:pt x="552541" y="1114348"/>
                      <a:pt x="541048" y="1114348"/>
                    </a:cubicBezTo>
                    <a:cubicBezTo>
                      <a:pt x="529555" y="1114348"/>
                      <a:pt x="520238" y="1104333"/>
                      <a:pt x="520238" y="1091978"/>
                    </a:cubicBezTo>
                    <a:cubicBezTo>
                      <a:pt x="520238" y="1079623"/>
                      <a:pt x="529555" y="1069608"/>
                      <a:pt x="541048" y="1069608"/>
                    </a:cubicBezTo>
                    <a:close/>
                    <a:moveTo>
                      <a:pt x="2158988" y="1066488"/>
                    </a:moveTo>
                    <a:cubicBezTo>
                      <a:pt x="2169332" y="1066488"/>
                      <a:pt x="2177717" y="1074873"/>
                      <a:pt x="2177717" y="1085217"/>
                    </a:cubicBezTo>
                    <a:cubicBezTo>
                      <a:pt x="2177717" y="1095561"/>
                      <a:pt x="2169332" y="1103946"/>
                      <a:pt x="2158988" y="1103946"/>
                    </a:cubicBezTo>
                    <a:cubicBezTo>
                      <a:pt x="2148644" y="1103946"/>
                      <a:pt x="2140259" y="1095561"/>
                      <a:pt x="2140259" y="1085217"/>
                    </a:cubicBezTo>
                    <a:cubicBezTo>
                      <a:pt x="2140259" y="1074873"/>
                      <a:pt x="2148644" y="1066488"/>
                      <a:pt x="2158988" y="1066488"/>
                    </a:cubicBezTo>
                    <a:close/>
                    <a:moveTo>
                      <a:pt x="1854649" y="1062325"/>
                    </a:moveTo>
                    <a:cubicBezTo>
                      <a:pt x="1867579" y="1062325"/>
                      <a:pt x="1878060" y="1073272"/>
                      <a:pt x="1878060" y="1086776"/>
                    </a:cubicBezTo>
                    <a:cubicBezTo>
                      <a:pt x="1878060" y="1100280"/>
                      <a:pt x="1867579" y="1111227"/>
                      <a:pt x="1854649" y="1111227"/>
                    </a:cubicBezTo>
                    <a:cubicBezTo>
                      <a:pt x="1841719" y="1111227"/>
                      <a:pt x="1831238" y="1100280"/>
                      <a:pt x="1831238" y="1086776"/>
                    </a:cubicBezTo>
                    <a:cubicBezTo>
                      <a:pt x="1831238" y="1073272"/>
                      <a:pt x="1841719" y="1062325"/>
                      <a:pt x="1854649" y="1062325"/>
                    </a:cubicBezTo>
                    <a:close/>
                    <a:moveTo>
                      <a:pt x="2231821" y="1054002"/>
                    </a:moveTo>
                    <a:cubicBezTo>
                      <a:pt x="2239866" y="1054002"/>
                      <a:pt x="2246388" y="1060291"/>
                      <a:pt x="2246388" y="1068049"/>
                    </a:cubicBezTo>
                    <a:cubicBezTo>
                      <a:pt x="2246388" y="1075807"/>
                      <a:pt x="2239866" y="1082096"/>
                      <a:pt x="2231821" y="1082096"/>
                    </a:cubicBezTo>
                    <a:cubicBezTo>
                      <a:pt x="2223776" y="1082096"/>
                      <a:pt x="2217254" y="1075807"/>
                      <a:pt x="2217254" y="1068049"/>
                    </a:cubicBezTo>
                    <a:cubicBezTo>
                      <a:pt x="2217254" y="1060291"/>
                      <a:pt x="2223776" y="1054002"/>
                      <a:pt x="2231821" y="1054002"/>
                    </a:cubicBezTo>
                    <a:close/>
                    <a:moveTo>
                      <a:pt x="91042" y="1054002"/>
                    </a:moveTo>
                    <a:cubicBezTo>
                      <a:pt x="93054" y="1054002"/>
                      <a:pt x="94684" y="1056332"/>
                      <a:pt x="94684" y="1059204"/>
                    </a:cubicBezTo>
                    <a:cubicBezTo>
                      <a:pt x="94684" y="1062077"/>
                      <a:pt x="93054" y="1064407"/>
                      <a:pt x="91042" y="1064407"/>
                    </a:cubicBezTo>
                    <a:cubicBezTo>
                      <a:pt x="89031" y="1064407"/>
                      <a:pt x="87400" y="1062077"/>
                      <a:pt x="87400" y="1059204"/>
                    </a:cubicBezTo>
                    <a:cubicBezTo>
                      <a:pt x="87400" y="1056332"/>
                      <a:pt x="89031" y="1054002"/>
                      <a:pt x="91042" y="1054002"/>
                    </a:cubicBezTo>
                    <a:close/>
                    <a:moveTo>
                      <a:pt x="1690252" y="1054001"/>
                    </a:moveTo>
                    <a:cubicBezTo>
                      <a:pt x="1691688" y="1054001"/>
                      <a:pt x="1692853" y="1055166"/>
                      <a:pt x="1692853" y="1056602"/>
                    </a:cubicBezTo>
                    <a:cubicBezTo>
                      <a:pt x="1692853" y="1058038"/>
                      <a:pt x="1691688" y="1059203"/>
                      <a:pt x="1690252" y="1059203"/>
                    </a:cubicBezTo>
                    <a:cubicBezTo>
                      <a:pt x="1688816" y="1059203"/>
                      <a:pt x="1687651" y="1058038"/>
                      <a:pt x="1687651" y="1056602"/>
                    </a:cubicBezTo>
                    <a:cubicBezTo>
                      <a:pt x="1687651" y="1055166"/>
                      <a:pt x="1688816" y="1054001"/>
                      <a:pt x="1690252" y="1054001"/>
                    </a:cubicBezTo>
                    <a:close/>
                    <a:moveTo>
                      <a:pt x="468214" y="1054001"/>
                    </a:moveTo>
                    <a:cubicBezTo>
                      <a:pt x="479132" y="1054001"/>
                      <a:pt x="487983" y="1063085"/>
                      <a:pt x="487983" y="1074291"/>
                    </a:cubicBezTo>
                    <a:cubicBezTo>
                      <a:pt x="487983" y="1085497"/>
                      <a:pt x="479132" y="1094581"/>
                      <a:pt x="468214" y="1094581"/>
                    </a:cubicBezTo>
                    <a:cubicBezTo>
                      <a:pt x="457296" y="1094581"/>
                      <a:pt x="448445" y="1085497"/>
                      <a:pt x="448445" y="1074291"/>
                    </a:cubicBezTo>
                    <a:cubicBezTo>
                      <a:pt x="448445" y="1063085"/>
                      <a:pt x="457296" y="1054001"/>
                      <a:pt x="468214" y="1054001"/>
                    </a:cubicBezTo>
                    <a:close/>
                    <a:moveTo>
                      <a:pt x="1927482" y="1046718"/>
                    </a:moveTo>
                    <a:cubicBezTo>
                      <a:pt x="1940986" y="1046718"/>
                      <a:pt x="1951933" y="1057432"/>
                      <a:pt x="1951933" y="1070649"/>
                    </a:cubicBezTo>
                    <a:cubicBezTo>
                      <a:pt x="1951933" y="1083866"/>
                      <a:pt x="1940986" y="1094580"/>
                      <a:pt x="1927482" y="1094580"/>
                    </a:cubicBezTo>
                    <a:cubicBezTo>
                      <a:pt x="1913978" y="1094580"/>
                      <a:pt x="1903031" y="1083866"/>
                      <a:pt x="1903031" y="1070649"/>
                    </a:cubicBezTo>
                    <a:cubicBezTo>
                      <a:pt x="1903031" y="1057432"/>
                      <a:pt x="1913978" y="1046718"/>
                      <a:pt x="1927482" y="1046718"/>
                    </a:cubicBezTo>
                    <a:close/>
                    <a:moveTo>
                      <a:pt x="706483" y="1046718"/>
                    </a:moveTo>
                    <a:cubicBezTo>
                      <a:pt x="713953" y="1046718"/>
                      <a:pt x="720009" y="1052774"/>
                      <a:pt x="720009" y="1060244"/>
                    </a:cubicBezTo>
                    <a:cubicBezTo>
                      <a:pt x="720009" y="1067714"/>
                      <a:pt x="713953" y="1073770"/>
                      <a:pt x="706483" y="1073770"/>
                    </a:cubicBezTo>
                    <a:cubicBezTo>
                      <a:pt x="699013" y="1073770"/>
                      <a:pt x="692957" y="1067714"/>
                      <a:pt x="692957" y="1060244"/>
                    </a:cubicBezTo>
                    <a:cubicBezTo>
                      <a:pt x="692957" y="1052774"/>
                      <a:pt x="699013" y="1046718"/>
                      <a:pt x="706483" y="1046718"/>
                    </a:cubicBezTo>
                    <a:close/>
                    <a:moveTo>
                      <a:pt x="2304654" y="1044637"/>
                    </a:moveTo>
                    <a:cubicBezTo>
                      <a:pt x="2308102" y="1044637"/>
                      <a:pt x="2310897" y="1047432"/>
                      <a:pt x="2310897" y="1050880"/>
                    </a:cubicBezTo>
                    <a:cubicBezTo>
                      <a:pt x="2310897" y="1054328"/>
                      <a:pt x="2308102" y="1057123"/>
                      <a:pt x="2304654" y="1057123"/>
                    </a:cubicBezTo>
                    <a:cubicBezTo>
                      <a:pt x="2301206" y="1057123"/>
                      <a:pt x="2298411" y="1054328"/>
                      <a:pt x="2298411" y="1050880"/>
                    </a:cubicBezTo>
                    <a:cubicBezTo>
                      <a:pt x="2298411" y="1047432"/>
                      <a:pt x="2301206" y="1044637"/>
                      <a:pt x="2304654" y="1044637"/>
                    </a:cubicBezTo>
                    <a:close/>
                    <a:moveTo>
                      <a:pt x="394861" y="1042556"/>
                    </a:moveTo>
                    <a:cubicBezTo>
                      <a:pt x="403768" y="1042556"/>
                      <a:pt x="410989" y="1049543"/>
                      <a:pt x="410989" y="1058163"/>
                    </a:cubicBezTo>
                    <a:cubicBezTo>
                      <a:pt x="410989" y="1066783"/>
                      <a:pt x="403768" y="1073770"/>
                      <a:pt x="394861" y="1073770"/>
                    </a:cubicBezTo>
                    <a:cubicBezTo>
                      <a:pt x="385954" y="1073770"/>
                      <a:pt x="378733" y="1066783"/>
                      <a:pt x="378733" y="1058163"/>
                    </a:cubicBezTo>
                    <a:cubicBezTo>
                      <a:pt x="378733" y="1049543"/>
                      <a:pt x="385954" y="1042556"/>
                      <a:pt x="394861" y="1042556"/>
                    </a:cubicBezTo>
                    <a:close/>
                    <a:moveTo>
                      <a:pt x="16648" y="1042556"/>
                    </a:moveTo>
                    <a:cubicBezTo>
                      <a:pt x="17223" y="1042556"/>
                      <a:pt x="17689" y="1043022"/>
                      <a:pt x="17689" y="1043597"/>
                    </a:cubicBezTo>
                    <a:cubicBezTo>
                      <a:pt x="17689" y="1044172"/>
                      <a:pt x="17223" y="1044638"/>
                      <a:pt x="16648" y="1044638"/>
                    </a:cubicBezTo>
                    <a:cubicBezTo>
                      <a:pt x="16073" y="1044638"/>
                      <a:pt x="15607" y="1044172"/>
                      <a:pt x="15607" y="1043597"/>
                    </a:cubicBezTo>
                    <a:cubicBezTo>
                      <a:pt x="15607" y="1043022"/>
                      <a:pt x="16073" y="1042556"/>
                      <a:pt x="16648" y="1042556"/>
                    </a:cubicBezTo>
                    <a:close/>
                    <a:moveTo>
                      <a:pt x="2379048" y="1032151"/>
                    </a:moveTo>
                    <a:cubicBezTo>
                      <a:pt x="2379910" y="1032151"/>
                      <a:pt x="2380609" y="1032617"/>
                      <a:pt x="2380609" y="1033192"/>
                    </a:cubicBezTo>
                    <a:cubicBezTo>
                      <a:pt x="2380609" y="1033767"/>
                      <a:pt x="2379910" y="1034233"/>
                      <a:pt x="2379048" y="1034233"/>
                    </a:cubicBezTo>
                    <a:cubicBezTo>
                      <a:pt x="2378186" y="1034233"/>
                      <a:pt x="2377487" y="1033767"/>
                      <a:pt x="2377487" y="1033192"/>
                    </a:cubicBezTo>
                    <a:cubicBezTo>
                      <a:pt x="2377487" y="1032617"/>
                      <a:pt x="2378186" y="1032151"/>
                      <a:pt x="2379048" y="1032151"/>
                    </a:cubicBezTo>
                    <a:close/>
                    <a:moveTo>
                      <a:pt x="2000836" y="1032151"/>
                    </a:moveTo>
                    <a:cubicBezTo>
                      <a:pt x="2012329" y="1032151"/>
                      <a:pt x="2021646" y="1041468"/>
                      <a:pt x="2021646" y="1052961"/>
                    </a:cubicBezTo>
                    <a:cubicBezTo>
                      <a:pt x="2021646" y="1064454"/>
                      <a:pt x="2012329" y="1073771"/>
                      <a:pt x="2000836" y="1073771"/>
                    </a:cubicBezTo>
                    <a:cubicBezTo>
                      <a:pt x="1989343" y="1073771"/>
                      <a:pt x="1980026" y="1064454"/>
                      <a:pt x="1980026" y="1052961"/>
                    </a:cubicBezTo>
                    <a:cubicBezTo>
                      <a:pt x="1980026" y="1041468"/>
                      <a:pt x="1989343" y="1032151"/>
                      <a:pt x="2000836" y="1032151"/>
                    </a:cubicBezTo>
                    <a:close/>
                    <a:moveTo>
                      <a:pt x="1510250" y="1032151"/>
                    </a:moveTo>
                    <a:cubicBezTo>
                      <a:pt x="1510537" y="1032151"/>
                      <a:pt x="1510770" y="1032384"/>
                      <a:pt x="1510770" y="1032671"/>
                    </a:cubicBezTo>
                    <a:cubicBezTo>
                      <a:pt x="1510770" y="1032958"/>
                      <a:pt x="1510537" y="1033191"/>
                      <a:pt x="1510250" y="1033191"/>
                    </a:cubicBezTo>
                    <a:cubicBezTo>
                      <a:pt x="1509963" y="1033191"/>
                      <a:pt x="1509730" y="1032958"/>
                      <a:pt x="1509730" y="1032671"/>
                    </a:cubicBezTo>
                    <a:cubicBezTo>
                      <a:pt x="1509730" y="1032384"/>
                      <a:pt x="1509963" y="1032151"/>
                      <a:pt x="1510250" y="1032151"/>
                    </a:cubicBezTo>
                    <a:close/>
                    <a:moveTo>
                      <a:pt x="322028" y="1030071"/>
                    </a:moveTo>
                    <a:cubicBezTo>
                      <a:pt x="328637" y="1030071"/>
                      <a:pt x="333994" y="1035428"/>
                      <a:pt x="333994" y="1042037"/>
                    </a:cubicBezTo>
                    <a:cubicBezTo>
                      <a:pt x="333994" y="1048646"/>
                      <a:pt x="328637" y="1054003"/>
                      <a:pt x="322028" y="1054003"/>
                    </a:cubicBezTo>
                    <a:cubicBezTo>
                      <a:pt x="315419" y="1054003"/>
                      <a:pt x="310062" y="1048646"/>
                      <a:pt x="310062" y="1042037"/>
                    </a:cubicBezTo>
                    <a:cubicBezTo>
                      <a:pt x="310062" y="1035428"/>
                      <a:pt x="315419" y="1030071"/>
                      <a:pt x="322028" y="1030071"/>
                    </a:cubicBezTo>
                    <a:close/>
                    <a:moveTo>
                      <a:pt x="1763086" y="1030070"/>
                    </a:moveTo>
                    <a:cubicBezTo>
                      <a:pt x="1767970" y="1030070"/>
                      <a:pt x="1771930" y="1034496"/>
                      <a:pt x="1771930" y="1039955"/>
                    </a:cubicBezTo>
                    <a:cubicBezTo>
                      <a:pt x="1771930" y="1045414"/>
                      <a:pt x="1767970" y="1049840"/>
                      <a:pt x="1763086" y="1049840"/>
                    </a:cubicBezTo>
                    <a:cubicBezTo>
                      <a:pt x="1758202" y="1049840"/>
                      <a:pt x="1754242" y="1045414"/>
                      <a:pt x="1754242" y="1039955"/>
                    </a:cubicBezTo>
                    <a:cubicBezTo>
                      <a:pt x="1754242" y="1034496"/>
                      <a:pt x="1758202" y="1030070"/>
                      <a:pt x="1763086" y="1030070"/>
                    </a:cubicBezTo>
                    <a:close/>
                    <a:moveTo>
                      <a:pt x="632610" y="1024868"/>
                    </a:moveTo>
                    <a:cubicBezTo>
                      <a:pt x="642954" y="1024868"/>
                      <a:pt x="651339" y="1033253"/>
                      <a:pt x="651339" y="1043597"/>
                    </a:cubicBezTo>
                    <a:cubicBezTo>
                      <a:pt x="651339" y="1053941"/>
                      <a:pt x="642954" y="1062326"/>
                      <a:pt x="632610" y="1062326"/>
                    </a:cubicBezTo>
                    <a:cubicBezTo>
                      <a:pt x="622266" y="1062326"/>
                      <a:pt x="613881" y="1053941"/>
                      <a:pt x="613881" y="1043597"/>
                    </a:cubicBezTo>
                    <a:cubicBezTo>
                      <a:pt x="613881" y="1033253"/>
                      <a:pt x="622266" y="1024868"/>
                      <a:pt x="632610" y="1024868"/>
                    </a:cubicBezTo>
                    <a:close/>
                    <a:moveTo>
                      <a:pt x="2072629" y="1014464"/>
                    </a:moveTo>
                    <a:cubicBezTo>
                      <a:pt x="2084122" y="1014464"/>
                      <a:pt x="2093439" y="1024014"/>
                      <a:pt x="2093439" y="1035794"/>
                    </a:cubicBezTo>
                    <a:cubicBezTo>
                      <a:pt x="2093439" y="1047574"/>
                      <a:pt x="2084122" y="1057124"/>
                      <a:pt x="2072629" y="1057124"/>
                    </a:cubicBezTo>
                    <a:cubicBezTo>
                      <a:pt x="2061136" y="1057124"/>
                      <a:pt x="2051819" y="1047574"/>
                      <a:pt x="2051819" y="1035794"/>
                    </a:cubicBezTo>
                    <a:cubicBezTo>
                      <a:pt x="2051819" y="1024014"/>
                      <a:pt x="2061136" y="1014464"/>
                      <a:pt x="2072629" y="1014464"/>
                    </a:cubicBezTo>
                    <a:close/>
                    <a:moveTo>
                      <a:pt x="248154" y="1014464"/>
                    </a:moveTo>
                    <a:cubicBezTo>
                      <a:pt x="253613" y="1014464"/>
                      <a:pt x="258039" y="1019588"/>
                      <a:pt x="258039" y="1025909"/>
                    </a:cubicBezTo>
                    <a:cubicBezTo>
                      <a:pt x="258039" y="1032230"/>
                      <a:pt x="253613" y="1037354"/>
                      <a:pt x="248154" y="1037354"/>
                    </a:cubicBezTo>
                    <a:cubicBezTo>
                      <a:pt x="242695" y="1037354"/>
                      <a:pt x="238269" y="1032230"/>
                      <a:pt x="238269" y="1025909"/>
                    </a:cubicBezTo>
                    <a:cubicBezTo>
                      <a:pt x="238269" y="1019588"/>
                      <a:pt x="242695" y="1014464"/>
                      <a:pt x="248154" y="1014464"/>
                    </a:cubicBezTo>
                    <a:close/>
                    <a:moveTo>
                      <a:pt x="808450" y="1014463"/>
                    </a:moveTo>
                    <a:cubicBezTo>
                      <a:pt x="809025" y="1014463"/>
                      <a:pt x="809491" y="1015162"/>
                      <a:pt x="809491" y="1016024"/>
                    </a:cubicBezTo>
                    <a:cubicBezTo>
                      <a:pt x="809491" y="1016886"/>
                      <a:pt x="809025" y="1017585"/>
                      <a:pt x="808450" y="1017585"/>
                    </a:cubicBezTo>
                    <a:cubicBezTo>
                      <a:pt x="807875" y="1017585"/>
                      <a:pt x="807409" y="1016886"/>
                      <a:pt x="807409" y="1016024"/>
                    </a:cubicBezTo>
                    <a:cubicBezTo>
                      <a:pt x="807409" y="1015162"/>
                      <a:pt x="807875" y="1014463"/>
                      <a:pt x="808450" y="1014463"/>
                    </a:cubicBezTo>
                    <a:close/>
                    <a:moveTo>
                      <a:pt x="1587766" y="1012382"/>
                    </a:moveTo>
                    <a:cubicBezTo>
                      <a:pt x="1588341" y="1012382"/>
                      <a:pt x="1588807" y="1012848"/>
                      <a:pt x="1588807" y="1013423"/>
                    </a:cubicBezTo>
                    <a:cubicBezTo>
                      <a:pt x="1588807" y="1013998"/>
                      <a:pt x="1588341" y="1014464"/>
                      <a:pt x="1587766" y="1014464"/>
                    </a:cubicBezTo>
                    <a:cubicBezTo>
                      <a:pt x="1587191" y="1014464"/>
                      <a:pt x="1586725" y="1013998"/>
                      <a:pt x="1586725" y="1013423"/>
                    </a:cubicBezTo>
                    <a:cubicBezTo>
                      <a:pt x="1586725" y="1012848"/>
                      <a:pt x="1587191" y="1012382"/>
                      <a:pt x="1587766" y="1012382"/>
                    </a:cubicBezTo>
                    <a:close/>
                    <a:moveTo>
                      <a:pt x="559255" y="1005099"/>
                    </a:moveTo>
                    <a:cubicBezTo>
                      <a:pt x="571610" y="1005099"/>
                      <a:pt x="581625" y="1015114"/>
                      <a:pt x="581625" y="1027469"/>
                    </a:cubicBezTo>
                    <a:cubicBezTo>
                      <a:pt x="581625" y="1039824"/>
                      <a:pt x="571610" y="1049839"/>
                      <a:pt x="559255" y="1049839"/>
                    </a:cubicBezTo>
                    <a:cubicBezTo>
                      <a:pt x="546900" y="1049839"/>
                      <a:pt x="536885" y="1039824"/>
                      <a:pt x="536885" y="1027469"/>
                    </a:cubicBezTo>
                    <a:cubicBezTo>
                      <a:pt x="536885" y="1015114"/>
                      <a:pt x="546900" y="1005099"/>
                      <a:pt x="559255" y="1005099"/>
                    </a:cubicBezTo>
                    <a:close/>
                    <a:moveTo>
                      <a:pt x="1836440" y="1003018"/>
                    </a:moveTo>
                    <a:cubicBezTo>
                      <a:pt x="1847358" y="1003018"/>
                      <a:pt x="1856209" y="1011869"/>
                      <a:pt x="1856209" y="1022787"/>
                    </a:cubicBezTo>
                    <a:cubicBezTo>
                      <a:pt x="1856209" y="1033705"/>
                      <a:pt x="1847358" y="1042556"/>
                      <a:pt x="1836440" y="1042556"/>
                    </a:cubicBezTo>
                    <a:cubicBezTo>
                      <a:pt x="1825522" y="1042556"/>
                      <a:pt x="1816671" y="1033705"/>
                      <a:pt x="1816671" y="1022787"/>
                    </a:cubicBezTo>
                    <a:cubicBezTo>
                      <a:pt x="1816671" y="1011869"/>
                      <a:pt x="1825522" y="1003018"/>
                      <a:pt x="1836440" y="1003018"/>
                    </a:cubicBezTo>
                    <a:close/>
                    <a:moveTo>
                      <a:pt x="175841" y="1003018"/>
                    </a:moveTo>
                    <a:cubicBezTo>
                      <a:pt x="179864" y="1003018"/>
                      <a:pt x="183125" y="1006279"/>
                      <a:pt x="183125" y="1010302"/>
                    </a:cubicBezTo>
                    <a:cubicBezTo>
                      <a:pt x="183125" y="1014325"/>
                      <a:pt x="179864" y="1017586"/>
                      <a:pt x="175841" y="1017586"/>
                    </a:cubicBezTo>
                    <a:cubicBezTo>
                      <a:pt x="171818" y="1017586"/>
                      <a:pt x="168557" y="1014325"/>
                      <a:pt x="168557" y="1010302"/>
                    </a:cubicBezTo>
                    <a:cubicBezTo>
                      <a:pt x="168557" y="1006279"/>
                      <a:pt x="171818" y="1003018"/>
                      <a:pt x="175841" y="1003018"/>
                    </a:cubicBezTo>
                    <a:close/>
                    <a:moveTo>
                      <a:pt x="2146502" y="999897"/>
                    </a:moveTo>
                    <a:cubicBezTo>
                      <a:pt x="2156846" y="999897"/>
                      <a:pt x="2165231" y="1008282"/>
                      <a:pt x="2165231" y="1018626"/>
                    </a:cubicBezTo>
                    <a:cubicBezTo>
                      <a:pt x="2165231" y="1028970"/>
                      <a:pt x="2156846" y="1037355"/>
                      <a:pt x="2146502" y="1037355"/>
                    </a:cubicBezTo>
                    <a:cubicBezTo>
                      <a:pt x="2136158" y="1037355"/>
                      <a:pt x="2127773" y="1028970"/>
                      <a:pt x="2127773" y="1018626"/>
                    </a:cubicBezTo>
                    <a:cubicBezTo>
                      <a:pt x="2127773" y="1008282"/>
                      <a:pt x="2136158" y="999897"/>
                      <a:pt x="2146502" y="999897"/>
                    </a:cubicBezTo>
                    <a:close/>
                    <a:moveTo>
                      <a:pt x="734056" y="992613"/>
                    </a:moveTo>
                    <a:cubicBezTo>
                      <a:pt x="737217" y="992613"/>
                      <a:pt x="739779" y="995408"/>
                      <a:pt x="739779" y="998856"/>
                    </a:cubicBezTo>
                    <a:cubicBezTo>
                      <a:pt x="739779" y="1002304"/>
                      <a:pt x="737217" y="1005099"/>
                      <a:pt x="734056" y="1005099"/>
                    </a:cubicBezTo>
                    <a:cubicBezTo>
                      <a:pt x="730895" y="1005099"/>
                      <a:pt x="728333" y="1002304"/>
                      <a:pt x="728333" y="998856"/>
                    </a:cubicBezTo>
                    <a:cubicBezTo>
                      <a:pt x="728333" y="995408"/>
                      <a:pt x="730895" y="992613"/>
                      <a:pt x="734056" y="992613"/>
                    </a:cubicBezTo>
                    <a:close/>
                    <a:moveTo>
                      <a:pt x="486943" y="992613"/>
                    </a:moveTo>
                    <a:cubicBezTo>
                      <a:pt x="497287" y="992613"/>
                      <a:pt x="505672" y="1000998"/>
                      <a:pt x="505672" y="1011342"/>
                    </a:cubicBezTo>
                    <a:cubicBezTo>
                      <a:pt x="505672" y="1021686"/>
                      <a:pt x="497287" y="1030071"/>
                      <a:pt x="486943" y="1030071"/>
                    </a:cubicBezTo>
                    <a:cubicBezTo>
                      <a:pt x="476599" y="1030071"/>
                      <a:pt x="468214" y="1021686"/>
                      <a:pt x="468214" y="1011342"/>
                    </a:cubicBezTo>
                    <a:cubicBezTo>
                      <a:pt x="468214" y="1000998"/>
                      <a:pt x="476599" y="992613"/>
                      <a:pt x="486943" y="992613"/>
                    </a:cubicBezTo>
                    <a:close/>
                    <a:moveTo>
                      <a:pt x="103528" y="990533"/>
                    </a:moveTo>
                    <a:cubicBezTo>
                      <a:pt x="105540" y="990533"/>
                      <a:pt x="107170" y="992164"/>
                      <a:pt x="107170" y="994175"/>
                    </a:cubicBezTo>
                    <a:cubicBezTo>
                      <a:pt x="107170" y="996187"/>
                      <a:pt x="105540" y="997817"/>
                      <a:pt x="103528" y="997817"/>
                    </a:cubicBezTo>
                    <a:cubicBezTo>
                      <a:pt x="101517" y="997817"/>
                      <a:pt x="99886" y="996187"/>
                      <a:pt x="99886" y="994175"/>
                    </a:cubicBezTo>
                    <a:cubicBezTo>
                      <a:pt x="99886" y="992164"/>
                      <a:pt x="101517" y="990533"/>
                      <a:pt x="103528" y="990533"/>
                    </a:cubicBezTo>
                    <a:close/>
                    <a:moveTo>
                      <a:pt x="1661640" y="990532"/>
                    </a:moveTo>
                    <a:cubicBezTo>
                      <a:pt x="1665087" y="990532"/>
                      <a:pt x="1667883" y="992629"/>
                      <a:pt x="1667883" y="995214"/>
                    </a:cubicBezTo>
                    <a:cubicBezTo>
                      <a:pt x="1667883" y="997799"/>
                      <a:pt x="1665087" y="999896"/>
                      <a:pt x="1661640" y="999896"/>
                    </a:cubicBezTo>
                    <a:cubicBezTo>
                      <a:pt x="1658193" y="999896"/>
                      <a:pt x="1655397" y="997799"/>
                      <a:pt x="1655397" y="995214"/>
                    </a:cubicBezTo>
                    <a:cubicBezTo>
                      <a:pt x="1655397" y="992629"/>
                      <a:pt x="1658193" y="990532"/>
                      <a:pt x="1661640" y="990532"/>
                    </a:cubicBezTo>
                    <a:close/>
                    <a:moveTo>
                      <a:pt x="2218294" y="987411"/>
                    </a:moveTo>
                    <a:cubicBezTo>
                      <a:pt x="2225764" y="987411"/>
                      <a:pt x="2231820" y="993467"/>
                      <a:pt x="2231820" y="1000937"/>
                    </a:cubicBezTo>
                    <a:cubicBezTo>
                      <a:pt x="2231820" y="1008407"/>
                      <a:pt x="2225764" y="1014463"/>
                      <a:pt x="2218294" y="1014463"/>
                    </a:cubicBezTo>
                    <a:cubicBezTo>
                      <a:pt x="2210824" y="1014463"/>
                      <a:pt x="2204768" y="1008407"/>
                      <a:pt x="2204768" y="1000937"/>
                    </a:cubicBezTo>
                    <a:cubicBezTo>
                      <a:pt x="2204768" y="993467"/>
                      <a:pt x="2210824" y="987411"/>
                      <a:pt x="2218294" y="987411"/>
                    </a:cubicBezTo>
                    <a:close/>
                    <a:moveTo>
                      <a:pt x="2292168" y="980128"/>
                    </a:moveTo>
                    <a:cubicBezTo>
                      <a:pt x="2295616" y="980128"/>
                      <a:pt x="2298411" y="982457"/>
                      <a:pt x="2298411" y="985331"/>
                    </a:cubicBezTo>
                    <a:cubicBezTo>
                      <a:pt x="2298411" y="988205"/>
                      <a:pt x="2295616" y="990534"/>
                      <a:pt x="2292168" y="990534"/>
                    </a:cubicBezTo>
                    <a:cubicBezTo>
                      <a:pt x="2288720" y="990534"/>
                      <a:pt x="2285925" y="988205"/>
                      <a:pt x="2285925" y="985331"/>
                    </a:cubicBezTo>
                    <a:cubicBezTo>
                      <a:pt x="2285925" y="982457"/>
                      <a:pt x="2288720" y="980128"/>
                      <a:pt x="2292168" y="980128"/>
                    </a:cubicBezTo>
                    <a:close/>
                    <a:moveTo>
                      <a:pt x="1908754" y="980128"/>
                    </a:moveTo>
                    <a:cubicBezTo>
                      <a:pt x="1921684" y="980128"/>
                      <a:pt x="1932165" y="991308"/>
                      <a:pt x="1932165" y="1005100"/>
                    </a:cubicBezTo>
                    <a:cubicBezTo>
                      <a:pt x="1932165" y="1018892"/>
                      <a:pt x="1921684" y="1030072"/>
                      <a:pt x="1908754" y="1030072"/>
                    </a:cubicBezTo>
                    <a:cubicBezTo>
                      <a:pt x="1895824" y="1030072"/>
                      <a:pt x="1885343" y="1018892"/>
                      <a:pt x="1885343" y="1005100"/>
                    </a:cubicBezTo>
                    <a:cubicBezTo>
                      <a:pt x="1885343" y="991308"/>
                      <a:pt x="1895824" y="980128"/>
                      <a:pt x="1908754" y="980128"/>
                    </a:cubicBezTo>
                    <a:close/>
                    <a:moveTo>
                      <a:pt x="1467591" y="980128"/>
                    </a:moveTo>
                    <a:cubicBezTo>
                      <a:pt x="1467878" y="980128"/>
                      <a:pt x="1468111" y="980361"/>
                      <a:pt x="1468111" y="980648"/>
                    </a:cubicBezTo>
                    <a:cubicBezTo>
                      <a:pt x="1468111" y="980935"/>
                      <a:pt x="1467878" y="981168"/>
                      <a:pt x="1467591" y="981168"/>
                    </a:cubicBezTo>
                    <a:cubicBezTo>
                      <a:pt x="1467304" y="981168"/>
                      <a:pt x="1467071" y="980935"/>
                      <a:pt x="1467071" y="980648"/>
                    </a:cubicBezTo>
                    <a:cubicBezTo>
                      <a:pt x="1467071" y="980361"/>
                      <a:pt x="1467304" y="980128"/>
                      <a:pt x="1467591" y="980128"/>
                    </a:cubicBezTo>
                    <a:close/>
                    <a:moveTo>
                      <a:pt x="412549" y="978047"/>
                    </a:moveTo>
                    <a:cubicBezTo>
                      <a:pt x="421456" y="978047"/>
                      <a:pt x="428677" y="985268"/>
                      <a:pt x="428677" y="994175"/>
                    </a:cubicBezTo>
                    <a:cubicBezTo>
                      <a:pt x="428677" y="1003082"/>
                      <a:pt x="421456" y="1010303"/>
                      <a:pt x="412549" y="1010303"/>
                    </a:cubicBezTo>
                    <a:cubicBezTo>
                      <a:pt x="403642" y="1010303"/>
                      <a:pt x="396421" y="1003082"/>
                      <a:pt x="396421" y="994175"/>
                    </a:cubicBezTo>
                    <a:cubicBezTo>
                      <a:pt x="396421" y="985268"/>
                      <a:pt x="403642" y="978047"/>
                      <a:pt x="412549" y="978047"/>
                    </a:cubicBezTo>
                    <a:close/>
                    <a:moveTo>
                      <a:pt x="29134" y="974925"/>
                    </a:moveTo>
                    <a:cubicBezTo>
                      <a:pt x="29709" y="974925"/>
                      <a:pt x="30175" y="975624"/>
                      <a:pt x="30175" y="976486"/>
                    </a:cubicBezTo>
                    <a:cubicBezTo>
                      <a:pt x="30175" y="977348"/>
                      <a:pt x="29709" y="978047"/>
                      <a:pt x="29134" y="978047"/>
                    </a:cubicBezTo>
                    <a:cubicBezTo>
                      <a:pt x="28559" y="978047"/>
                      <a:pt x="28093" y="977348"/>
                      <a:pt x="28093" y="976486"/>
                    </a:cubicBezTo>
                    <a:cubicBezTo>
                      <a:pt x="28093" y="975624"/>
                      <a:pt x="28559" y="974925"/>
                      <a:pt x="29134" y="974925"/>
                    </a:cubicBezTo>
                    <a:close/>
                    <a:moveTo>
                      <a:pt x="658621" y="967642"/>
                    </a:moveTo>
                    <a:cubicBezTo>
                      <a:pt x="666666" y="967642"/>
                      <a:pt x="673188" y="973698"/>
                      <a:pt x="673188" y="981168"/>
                    </a:cubicBezTo>
                    <a:cubicBezTo>
                      <a:pt x="673188" y="988638"/>
                      <a:pt x="666666" y="994694"/>
                      <a:pt x="658621" y="994694"/>
                    </a:cubicBezTo>
                    <a:cubicBezTo>
                      <a:pt x="650576" y="994694"/>
                      <a:pt x="644054" y="988638"/>
                      <a:pt x="644054" y="981168"/>
                    </a:cubicBezTo>
                    <a:cubicBezTo>
                      <a:pt x="644054" y="973698"/>
                      <a:pt x="650576" y="967642"/>
                      <a:pt x="658621" y="967642"/>
                    </a:cubicBezTo>
                    <a:close/>
                    <a:moveTo>
                      <a:pt x="1983668" y="965561"/>
                    </a:moveTo>
                    <a:cubicBezTo>
                      <a:pt x="1996598" y="965561"/>
                      <a:pt x="2007079" y="976042"/>
                      <a:pt x="2007079" y="988972"/>
                    </a:cubicBezTo>
                    <a:cubicBezTo>
                      <a:pt x="2007079" y="1001902"/>
                      <a:pt x="1996598" y="1012383"/>
                      <a:pt x="1983668" y="1012383"/>
                    </a:cubicBezTo>
                    <a:cubicBezTo>
                      <a:pt x="1970738" y="1012383"/>
                      <a:pt x="1960257" y="1001902"/>
                      <a:pt x="1960257" y="988972"/>
                    </a:cubicBezTo>
                    <a:cubicBezTo>
                      <a:pt x="1960257" y="976042"/>
                      <a:pt x="1970738" y="965561"/>
                      <a:pt x="1983668" y="965561"/>
                    </a:cubicBezTo>
                    <a:close/>
                    <a:moveTo>
                      <a:pt x="1737075" y="965561"/>
                    </a:moveTo>
                    <a:cubicBezTo>
                      <a:pt x="1743684" y="965561"/>
                      <a:pt x="1749041" y="971151"/>
                      <a:pt x="1749041" y="978047"/>
                    </a:cubicBezTo>
                    <a:cubicBezTo>
                      <a:pt x="1749041" y="984943"/>
                      <a:pt x="1743684" y="990533"/>
                      <a:pt x="1737075" y="990533"/>
                    </a:cubicBezTo>
                    <a:cubicBezTo>
                      <a:pt x="1730466" y="990533"/>
                      <a:pt x="1725109" y="984943"/>
                      <a:pt x="1725109" y="978047"/>
                    </a:cubicBezTo>
                    <a:cubicBezTo>
                      <a:pt x="1725109" y="971151"/>
                      <a:pt x="1730466" y="965561"/>
                      <a:pt x="1737075" y="965561"/>
                    </a:cubicBezTo>
                    <a:close/>
                    <a:moveTo>
                      <a:pt x="339196" y="965561"/>
                    </a:moveTo>
                    <a:cubicBezTo>
                      <a:pt x="346092" y="965561"/>
                      <a:pt x="351682" y="971151"/>
                      <a:pt x="351682" y="978047"/>
                    </a:cubicBezTo>
                    <a:cubicBezTo>
                      <a:pt x="351682" y="984943"/>
                      <a:pt x="346092" y="990533"/>
                      <a:pt x="339196" y="990533"/>
                    </a:cubicBezTo>
                    <a:cubicBezTo>
                      <a:pt x="332300" y="990533"/>
                      <a:pt x="326710" y="984943"/>
                      <a:pt x="326710" y="978047"/>
                    </a:cubicBezTo>
                    <a:cubicBezTo>
                      <a:pt x="326710" y="971151"/>
                      <a:pt x="332300" y="965561"/>
                      <a:pt x="339196" y="965561"/>
                    </a:cubicBezTo>
                    <a:close/>
                    <a:moveTo>
                      <a:pt x="2363961" y="962440"/>
                    </a:moveTo>
                    <a:cubicBezTo>
                      <a:pt x="2367409" y="962440"/>
                      <a:pt x="2370204" y="965235"/>
                      <a:pt x="2370204" y="968683"/>
                    </a:cubicBezTo>
                    <a:cubicBezTo>
                      <a:pt x="2370204" y="972131"/>
                      <a:pt x="2367409" y="974926"/>
                      <a:pt x="2363961" y="974926"/>
                    </a:cubicBezTo>
                    <a:cubicBezTo>
                      <a:pt x="2360513" y="974926"/>
                      <a:pt x="2357718" y="972131"/>
                      <a:pt x="2357718" y="968683"/>
                    </a:cubicBezTo>
                    <a:cubicBezTo>
                      <a:pt x="2357718" y="965235"/>
                      <a:pt x="2360513" y="962440"/>
                      <a:pt x="2363961" y="962440"/>
                    </a:cubicBezTo>
                    <a:close/>
                    <a:moveTo>
                      <a:pt x="846427" y="958278"/>
                    </a:moveTo>
                    <a:cubicBezTo>
                      <a:pt x="847863" y="958278"/>
                      <a:pt x="849028" y="959210"/>
                      <a:pt x="849028" y="960359"/>
                    </a:cubicBezTo>
                    <a:cubicBezTo>
                      <a:pt x="849028" y="961508"/>
                      <a:pt x="847863" y="962440"/>
                      <a:pt x="846427" y="962440"/>
                    </a:cubicBezTo>
                    <a:cubicBezTo>
                      <a:pt x="844991" y="962440"/>
                      <a:pt x="843826" y="961508"/>
                      <a:pt x="843826" y="960359"/>
                    </a:cubicBezTo>
                    <a:cubicBezTo>
                      <a:pt x="843826" y="959210"/>
                      <a:pt x="844991" y="958278"/>
                      <a:pt x="846427" y="958278"/>
                    </a:cubicBezTo>
                    <a:close/>
                    <a:moveTo>
                      <a:pt x="1547708" y="955156"/>
                    </a:moveTo>
                    <a:cubicBezTo>
                      <a:pt x="1549720" y="955156"/>
                      <a:pt x="1551350" y="956321"/>
                      <a:pt x="1551350" y="957757"/>
                    </a:cubicBezTo>
                    <a:cubicBezTo>
                      <a:pt x="1551350" y="959193"/>
                      <a:pt x="1549720" y="960358"/>
                      <a:pt x="1547708" y="960358"/>
                    </a:cubicBezTo>
                    <a:cubicBezTo>
                      <a:pt x="1545697" y="960358"/>
                      <a:pt x="1544066" y="959193"/>
                      <a:pt x="1544066" y="957757"/>
                    </a:cubicBezTo>
                    <a:cubicBezTo>
                      <a:pt x="1544066" y="956321"/>
                      <a:pt x="1545697" y="955156"/>
                      <a:pt x="1547708" y="955156"/>
                    </a:cubicBezTo>
                    <a:close/>
                    <a:moveTo>
                      <a:pt x="264802" y="950995"/>
                    </a:moveTo>
                    <a:cubicBezTo>
                      <a:pt x="270261" y="950995"/>
                      <a:pt x="274687" y="955421"/>
                      <a:pt x="274687" y="960880"/>
                    </a:cubicBezTo>
                    <a:cubicBezTo>
                      <a:pt x="274687" y="966339"/>
                      <a:pt x="270261" y="970765"/>
                      <a:pt x="264802" y="970765"/>
                    </a:cubicBezTo>
                    <a:cubicBezTo>
                      <a:pt x="259343" y="970765"/>
                      <a:pt x="254917" y="966339"/>
                      <a:pt x="254917" y="960880"/>
                    </a:cubicBezTo>
                    <a:cubicBezTo>
                      <a:pt x="254917" y="955421"/>
                      <a:pt x="259343" y="950995"/>
                      <a:pt x="264802" y="950995"/>
                    </a:cubicBezTo>
                    <a:close/>
                    <a:moveTo>
                      <a:pt x="2056501" y="947873"/>
                    </a:moveTo>
                    <a:cubicBezTo>
                      <a:pt x="2068856" y="947873"/>
                      <a:pt x="2078871" y="957888"/>
                      <a:pt x="2078871" y="970243"/>
                    </a:cubicBezTo>
                    <a:cubicBezTo>
                      <a:pt x="2078871" y="982598"/>
                      <a:pt x="2068856" y="992613"/>
                      <a:pt x="2056501" y="992613"/>
                    </a:cubicBezTo>
                    <a:cubicBezTo>
                      <a:pt x="2044146" y="992613"/>
                      <a:pt x="2034131" y="982598"/>
                      <a:pt x="2034131" y="970243"/>
                    </a:cubicBezTo>
                    <a:cubicBezTo>
                      <a:pt x="2034131" y="957888"/>
                      <a:pt x="2044146" y="947873"/>
                      <a:pt x="2056501" y="947873"/>
                    </a:cubicBezTo>
                    <a:close/>
                    <a:moveTo>
                      <a:pt x="584227" y="942671"/>
                    </a:moveTo>
                    <a:cubicBezTo>
                      <a:pt x="596582" y="942671"/>
                      <a:pt x="606597" y="952221"/>
                      <a:pt x="606597" y="964001"/>
                    </a:cubicBezTo>
                    <a:cubicBezTo>
                      <a:pt x="606597" y="975781"/>
                      <a:pt x="596582" y="985331"/>
                      <a:pt x="584227" y="985331"/>
                    </a:cubicBezTo>
                    <a:cubicBezTo>
                      <a:pt x="571872" y="985331"/>
                      <a:pt x="561857" y="975781"/>
                      <a:pt x="561857" y="964001"/>
                    </a:cubicBezTo>
                    <a:cubicBezTo>
                      <a:pt x="561857" y="952221"/>
                      <a:pt x="571872" y="942671"/>
                      <a:pt x="584227" y="942671"/>
                    </a:cubicBezTo>
                    <a:close/>
                    <a:moveTo>
                      <a:pt x="192488" y="938509"/>
                    </a:moveTo>
                    <a:cubicBezTo>
                      <a:pt x="195936" y="938509"/>
                      <a:pt x="198731" y="941304"/>
                      <a:pt x="198731" y="944752"/>
                    </a:cubicBezTo>
                    <a:cubicBezTo>
                      <a:pt x="198731" y="948200"/>
                      <a:pt x="195936" y="950995"/>
                      <a:pt x="192488" y="950995"/>
                    </a:cubicBezTo>
                    <a:cubicBezTo>
                      <a:pt x="189040" y="950995"/>
                      <a:pt x="186245" y="948200"/>
                      <a:pt x="186245" y="944752"/>
                    </a:cubicBezTo>
                    <a:cubicBezTo>
                      <a:pt x="186245" y="941304"/>
                      <a:pt x="189040" y="938509"/>
                      <a:pt x="192488" y="938509"/>
                    </a:cubicBezTo>
                    <a:close/>
                    <a:moveTo>
                      <a:pt x="2127773" y="935388"/>
                    </a:moveTo>
                    <a:cubicBezTo>
                      <a:pt x="2138691" y="935388"/>
                      <a:pt x="2147542" y="943773"/>
                      <a:pt x="2147542" y="954117"/>
                    </a:cubicBezTo>
                    <a:cubicBezTo>
                      <a:pt x="2147542" y="964461"/>
                      <a:pt x="2138691" y="972846"/>
                      <a:pt x="2127773" y="972846"/>
                    </a:cubicBezTo>
                    <a:cubicBezTo>
                      <a:pt x="2116855" y="972846"/>
                      <a:pt x="2108004" y="964461"/>
                      <a:pt x="2108004" y="954117"/>
                    </a:cubicBezTo>
                    <a:cubicBezTo>
                      <a:pt x="2108004" y="943773"/>
                      <a:pt x="2116855" y="935388"/>
                      <a:pt x="2127773" y="935388"/>
                    </a:cubicBezTo>
                    <a:close/>
                    <a:moveTo>
                      <a:pt x="1811469" y="935387"/>
                    </a:moveTo>
                    <a:cubicBezTo>
                      <a:pt x="1823536" y="935387"/>
                      <a:pt x="1833319" y="945868"/>
                      <a:pt x="1833319" y="958798"/>
                    </a:cubicBezTo>
                    <a:cubicBezTo>
                      <a:pt x="1833319" y="971728"/>
                      <a:pt x="1823536" y="982209"/>
                      <a:pt x="1811469" y="982209"/>
                    </a:cubicBezTo>
                    <a:cubicBezTo>
                      <a:pt x="1799402" y="982209"/>
                      <a:pt x="1789619" y="971728"/>
                      <a:pt x="1789619" y="958798"/>
                    </a:cubicBezTo>
                    <a:cubicBezTo>
                      <a:pt x="1789619" y="945868"/>
                      <a:pt x="1799402" y="935387"/>
                      <a:pt x="1811469" y="935387"/>
                    </a:cubicBezTo>
                    <a:close/>
                    <a:moveTo>
                      <a:pt x="1418688" y="935387"/>
                    </a:moveTo>
                    <a:cubicBezTo>
                      <a:pt x="1418975" y="935387"/>
                      <a:pt x="1419208" y="935620"/>
                      <a:pt x="1419208" y="935907"/>
                    </a:cubicBezTo>
                    <a:cubicBezTo>
                      <a:pt x="1419208" y="936194"/>
                      <a:pt x="1418975" y="936427"/>
                      <a:pt x="1418688" y="936427"/>
                    </a:cubicBezTo>
                    <a:cubicBezTo>
                      <a:pt x="1418401" y="936427"/>
                      <a:pt x="1418168" y="936194"/>
                      <a:pt x="1418168" y="935907"/>
                    </a:cubicBezTo>
                    <a:cubicBezTo>
                      <a:pt x="1418168" y="935620"/>
                      <a:pt x="1418401" y="935387"/>
                      <a:pt x="1418688" y="935387"/>
                    </a:cubicBezTo>
                    <a:close/>
                    <a:moveTo>
                      <a:pt x="768391" y="933306"/>
                    </a:moveTo>
                    <a:cubicBezTo>
                      <a:pt x="773275" y="933306"/>
                      <a:pt x="777235" y="937266"/>
                      <a:pt x="777235" y="942150"/>
                    </a:cubicBezTo>
                    <a:cubicBezTo>
                      <a:pt x="777235" y="947034"/>
                      <a:pt x="773275" y="950994"/>
                      <a:pt x="768391" y="950994"/>
                    </a:cubicBezTo>
                    <a:cubicBezTo>
                      <a:pt x="763507" y="950994"/>
                      <a:pt x="759547" y="947034"/>
                      <a:pt x="759547" y="942150"/>
                    </a:cubicBezTo>
                    <a:cubicBezTo>
                      <a:pt x="759547" y="937266"/>
                      <a:pt x="763507" y="933306"/>
                      <a:pt x="768391" y="933306"/>
                    </a:cubicBezTo>
                    <a:close/>
                    <a:moveTo>
                      <a:pt x="1626784" y="928104"/>
                    </a:moveTo>
                    <a:cubicBezTo>
                      <a:pt x="1632818" y="928104"/>
                      <a:pt x="1637709" y="932530"/>
                      <a:pt x="1637709" y="937989"/>
                    </a:cubicBezTo>
                    <a:cubicBezTo>
                      <a:pt x="1637709" y="943448"/>
                      <a:pt x="1632818" y="947874"/>
                      <a:pt x="1626784" y="947874"/>
                    </a:cubicBezTo>
                    <a:cubicBezTo>
                      <a:pt x="1620750" y="947874"/>
                      <a:pt x="1615859" y="943448"/>
                      <a:pt x="1615859" y="937989"/>
                    </a:cubicBezTo>
                    <a:cubicBezTo>
                      <a:pt x="1615859" y="932530"/>
                      <a:pt x="1620750" y="928104"/>
                      <a:pt x="1626784" y="928104"/>
                    </a:cubicBezTo>
                    <a:close/>
                    <a:moveTo>
                      <a:pt x="508793" y="926023"/>
                    </a:moveTo>
                    <a:cubicBezTo>
                      <a:pt x="520286" y="926023"/>
                      <a:pt x="529603" y="935340"/>
                      <a:pt x="529603" y="946833"/>
                    </a:cubicBezTo>
                    <a:cubicBezTo>
                      <a:pt x="529603" y="958326"/>
                      <a:pt x="520286" y="967643"/>
                      <a:pt x="508793" y="967643"/>
                    </a:cubicBezTo>
                    <a:cubicBezTo>
                      <a:pt x="497300" y="967643"/>
                      <a:pt x="487983" y="958326"/>
                      <a:pt x="487983" y="946833"/>
                    </a:cubicBezTo>
                    <a:cubicBezTo>
                      <a:pt x="487983" y="935340"/>
                      <a:pt x="497300" y="926023"/>
                      <a:pt x="508793" y="926023"/>
                    </a:cubicBezTo>
                    <a:close/>
                    <a:moveTo>
                      <a:pt x="119134" y="926023"/>
                    </a:moveTo>
                    <a:cubicBezTo>
                      <a:pt x="120570" y="926023"/>
                      <a:pt x="121735" y="927188"/>
                      <a:pt x="121735" y="928624"/>
                    </a:cubicBezTo>
                    <a:cubicBezTo>
                      <a:pt x="121735" y="930060"/>
                      <a:pt x="120570" y="931225"/>
                      <a:pt x="119134" y="931225"/>
                    </a:cubicBezTo>
                    <a:cubicBezTo>
                      <a:pt x="117698" y="931225"/>
                      <a:pt x="116533" y="930060"/>
                      <a:pt x="116533" y="928624"/>
                    </a:cubicBezTo>
                    <a:cubicBezTo>
                      <a:pt x="116533" y="927188"/>
                      <a:pt x="117698" y="926023"/>
                      <a:pt x="119134" y="926023"/>
                    </a:cubicBezTo>
                    <a:close/>
                    <a:moveTo>
                      <a:pt x="2202167" y="920821"/>
                    </a:moveTo>
                    <a:cubicBezTo>
                      <a:pt x="2210499" y="920821"/>
                      <a:pt x="2217254" y="928042"/>
                      <a:pt x="2217254" y="936949"/>
                    </a:cubicBezTo>
                    <a:cubicBezTo>
                      <a:pt x="2217254" y="945856"/>
                      <a:pt x="2210499" y="953077"/>
                      <a:pt x="2202167" y="953077"/>
                    </a:cubicBezTo>
                    <a:cubicBezTo>
                      <a:pt x="2193835" y="953077"/>
                      <a:pt x="2187080" y="945856"/>
                      <a:pt x="2187080" y="936949"/>
                    </a:cubicBezTo>
                    <a:cubicBezTo>
                      <a:pt x="2187080" y="928042"/>
                      <a:pt x="2193835" y="920821"/>
                      <a:pt x="2202167" y="920821"/>
                    </a:cubicBezTo>
                    <a:close/>
                    <a:moveTo>
                      <a:pt x="1885343" y="915618"/>
                    </a:moveTo>
                    <a:cubicBezTo>
                      <a:pt x="1899135" y="915618"/>
                      <a:pt x="1910315" y="927264"/>
                      <a:pt x="1910315" y="941630"/>
                    </a:cubicBezTo>
                    <a:cubicBezTo>
                      <a:pt x="1910315" y="955996"/>
                      <a:pt x="1899135" y="967642"/>
                      <a:pt x="1885343" y="967642"/>
                    </a:cubicBezTo>
                    <a:cubicBezTo>
                      <a:pt x="1871551" y="967642"/>
                      <a:pt x="1860371" y="955996"/>
                      <a:pt x="1860371" y="941630"/>
                    </a:cubicBezTo>
                    <a:cubicBezTo>
                      <a:pt x="1860371" y="927264"/>
                      <a:pt x="1871551" y="915618"/>
                      <a:pt x="1885343" y="915618"/>
                    </a:cubicBezTo>
                    <a:close/>
                    <a:moveTo>
                      <a:pt x="434919" y="913537"/>
                    </a:moveTo>
                    <a:cubicBezTo>
                      <a:pt x="445263" y="913537"/>
                      <a:pt x="453648" y="921223"/>
                      <a:pt x="453648" y="930705"/>
                    </a:cubicBezTo>
                    <a:cubicBezTo>
                      <a:pt x="453648" y="940187"/>
                      <a:pt x="445263" y="947873"/>
                      <a:pt x="434919" y="947873"/>
                    </a:cubicBezTo>
                    <a:cubicBezTo>
                      <a:pt x="424575" y="947873"/>
                      <a:pt x="416190" y="940187"/>
                      <a:pt x="416190" y="930705"/>
                    </a:cubicBezTo>
                    <a:cubicBezTo>
                      <a:pt x="416190" y="921223"/>
                      <a:pt x="424575" y="913537"/>
                      <a:pt x="434919" y="913537"/>
                    </a:cubicBezTo>
                    <a:close/>
                    <a:moveTo>
                      <a:pt x="2275000" y="911456"/>
                    </a:moveTo>
                    <a:cubicBezTo>
                      <a:pt x="2281034" y="911456"/>
                      <a:pt x="2285925" y="915882"/>
                      <a:pt x="2285925" y="921341"/>
                    </a:cubicBezTo>
                    <a:cubicBezTo>
                      <a:pt x="2285925" y="926800"/>
                      <a:pt x="2281034" y="931226"/>
                      <a:pt x="2275000" y="931226"/>
                    </a:cubicBezTo>
                    <a:cubicBezTo>
                      <a:pt x="2268966" y="931226"/>
                      <a:pt x="2264075" y="926800"/>
                      <a:pt x="2264075" y="921341"/>
                    </a:cubicBezTo>
                    <a:cubicBezTo>
                      <a:pt x="2264075" y="915882"/>
                      <a:pt x="2268966" y="911456"/>
                      <a:pt x="2275000" y="911456"/>
                    </a:cubicBezTo>
                    <a:close/>
                    <a:moveTo>
                      <a:pt x="891167" y="911456"/>
                    </a:moveTo>
                    <a:cubicBezTo>
                      <a:pt x="891454" y="911456"/>
                      <a:pt x="891687" y="911689"/>
                      <a:pt x="891687" y="911976"/>
                    </a:cubicBezTo>
                    <a:cubicBezTo>
                      <a:pt x="891687" y="912263"/>
                      <a:pt x="891454" y="912496"/>
                      <a:pt x="891167" y="912496"/>
                    </a:cubicBezTo>
                    <a:cubicBezTo>
                      <a:pt x="890880" y="912496"/>
                      <a:pt x="890647" y="912263"/>
                      <a:pt x="890647" y="911976"/>
                    </a:cubicBezTo>
                    <a:cubicBezTo>
                      <a:pt x="890647" y="911689"/>
                      <a:pt x="890880" y="911456"/>
                      <a:pt x="891167" y="911456"/>
                    </a:cubicBezTo>
                    <a:close/>
                    <a:moveTo>
                      <a:pt x="46302" y="908335"/>
                    </a:moveTo>
                    <a:cubicBezTo>
                      <a:pt x="48313" y="908335"/>
                      <a:pt x="49944" y="909966"/>
                      <a:pt x="49944" y="911977"/>
                    </a:cubicBezTo>
                    <a:cubicBezTo>
                      <a:pt x="49944" y="913988"/>
                      <a:pt x="48313" y="915619"/>
                      <a:pt x="46302" y="915619"/>
                    </a:cubicBezTo>
                    <a:cubicBezTo>
                      <a:pt x="44291" y="915619"/>
                      <a:pt x="42660" y="913988"/>
                      <a:pt x="42660" y="911977"/>
                    </a:cubicBezTo>
                    <a:cubicBezTo>
                      <a:pt x="42660" y="909966"/>
                      <a:pt x="44291" y="908335"/>
                      <a:pt x="46302" y="908335"/>
                    </a:cubicBezTo>
                    <a:close/>
                    <a:moveTo>
                      <a:pt x="690356" y="906254"/>
                    </a:moveTo>
                    <a:cubicBezTo>
                      <a:pt x="699838" y="906254"/>
                      <a:pt x="707524" y="913475"/>
                      <a:pt x="707524" y="922382"/>
                    </a:cubicBezTo>
                    <a:cubicBezTo>
                      <a:pt x="707524" y="931289"/>
                      <a:pt x="699838" y="938510"/>
                      <a:pt x="690356" y="938510"/>
                    </a:cubicBezTo>
                    <a:cubicBezTo>
                      <a:pt x="680874" y="938510"/>
                      <a:pt x="673188" y="931289"/>
                      <a:pt x="673188" y="922382"/>
                    </a:cubicBezTo>
                    <a:cubicBezTo>
                      <a:pt x="673188" y="913475"/>
                      <a:pt x="680874" y="906254"/>
                      <a:pt x="690356" y="906254"/>
                    </a:cubicBezTo>
                    <a:close/>
                    <a:moveTo>
                      <a:pt x="1959736" y="901052"/>
                    </a:moveTo>
                    <a:cubicBezTo>
                      <a:pt x="1973240" y="901052"/>
                      <a:pt x="1984187" y="912232"/>
                      <a:pt x="1984187" y="926024"/>
                    </a:cubicBezTo>
                    <a:cubicBezTo>
                      <a:pt x="1984187" y="939816"/>
                      <a:pt x="1973240" y="950996"/>
                      <a:pt x="1959736" y="950996"/>
                    </a:cubicBezTo>
                    <a:cubicBezTo>
                      <a:pt x="1946232" y="950996"/>
                      <a:pt x="1935285" y="939816"/>
                      <a:pt x="1935285" y="926024"/>
                    </a:cubicBezTo>
                    <a:cubicBezTo>
                      <a:pt x="1935285" y="912232"/>
                      <a:pt x="1946232" y="901052"/>
                      <a:pt x="1959736" y="901052"/>
                    </a:cubicBezTo>
                    <a:close/>
                    <a:moveTo>
                      <a:pt x="1703779" y="901052"/>
                    </a:moveTo>
                    <a:cubicBezTo>
                      <a:pt x="1712686" y="901052"/>
                      <a:pt x="1719907" y="908738"/>
                      <a:pt x="1719907" y="918220"/>
                    </a:cubicBezTo>
                    <a:cubicBezTo>
                      <a:pt x="1719907" y="927702"/>
                      <a:pt x="1712686" y="935388"/>
                      <a:pt x="1703779" y="935388"/>
                    </a:cubicBezTo>
                    <a:cubicBezTo>
                      <a:pt x="1694872" y="935388"/>
                      <a:pt x="1687651" y="927702"/>
                      <a:pt x="1687651" y="918220"/>
                    </a:cubicBezTo>
                    <a:cubicBezTo>
                      <a:pt x="1687651" y="908738"/>
                      <a:pt x="1694872" y="901052"/>
                      <a:pt x="1703779" y="901052"/>
                    </a:cubicBezTo>
                    <a:close/>
                    <a:moveTo>
                      <a:pt x="361566" y="898971"/>
                    </a:moveTo>
                    <a:cubicBezTo>
                      <a:pt x="369898" y="898971"/>
                      <a:pt x="376653" y="905493"/>
                      <a:pt x="376653" y="913538"/>
                    </a:cubicBezTo>
                    <a:cubicBezTo>
                      <a:pt x="376653" y="921583"/>
                      <a:pt x="369898" y="928105"/>
                      <a:pt x="361566" y="928105"/>
                    </a:cubicBezTo>
                    <a:cubicBezTo>
                      <a:pt x="353234" y="928105"/>
                      <a:pt x="346479" y="921583"/>
                      <a:pt x="346479" y="913538"/>
                    </a:cubicBezTo>
                    <a:cubicBezTo>
                      <a:pt x="346479" y="905493"/>
                      <a:pt x="353234" y="898971"/>
                      <a:pt x="361566" y="898971"/>
                    </a:cubicBezTo>
                    <a:close/>
                    <a:moveTo>
                      <a:pt x="2348353" y="898970"/>
                    </a:moveTo>
                    <a:cubicBezTo>
                      <a:pt x="2351226" y="898970"/>
                      <a:pt x="2353556" y="901067"/>
                      <a:pt x="2353556" y="903653"/>
                    </a:cubicBezTo>
                    <a:cubicBezTo>
                      <a:pt x="2353556" y="906240"/>
                      <a:pt x="2351226" y="908337"/>
                      <a:pt x="2348353" y="908337"/>
                    </a:cubicBezTo>
                    <a:cubicBezTo>
                      <a:pt x="2345481" y="908337"/>
                      <a:pt x="2343151" y="906240"/>
                      <a:pt x="2343151" y="903653"/>
                    </a:cubicBezTo>
                    <a:cubicBezTo>
                      <a:pt x="2343151" y="901067"/>
                      <a:pt x="2345481" y="898970"/>
                      <a:pt x="2348353" y="898970"/>
                    </a:cubicBezTo>
                    <a:close/>
                    <a:moveTo>
                      <a:pt x="2034131" y="886485"/>
                    </a:moveTo>
                    <a:cubicBezTo>
                      <a:pt x="2046198" y="886485"/>
                      <a:pt x="2055981" y="896500"/>
                      <a:pt x="2055981" y="908855"/>
                    </a:cubicBezTo>
                    <a:cubicBezTo>
                      <a:pt x="2055981" y="921210"/>
                      <a:pt x="2046198" y="931225"/>
                      <a:pt x="2034131" y="931225"/>
                    </a:cubicBezTo>
                    <a:cubicBezTo>
                      <a:pt x="2022064" y="931225"/>
                      <a:pt x="2012281" y="921210"/>
                      <a:pt x="2012281" y="908855"/>
                    </a:cubicBezTo>
                    <a:cubicBezTo>
                      <a:pt x="2012281" y="896500"/>
                      <a:pt x="2022064" y="886485"/>
                      <a:pt x="2034131" y="886485"/>
                    </a:cubicBezTo>
                    <a:close/>
                    <a:moveTo>
                      <a:pt x="287172" y="886485"/>
                    </a:moveTo>
                    <a:cubicBezTo>
                      <a:pt x="294068" y="886485"/>
                      <a:pt x="299658" y="891376"/>
                      <a:pt x="299658" y="897410"/>
                    </a:cubicBezTo>
                    <a:cubicBezTo>
                      <a:pt x="299658" y="903444"/>
                      <a:pt x="294068" y="908335"/>
                      <a:pt x="287172" y="908335"/>
                    </a:cubicBezTo>
                    <a:cubicBezTo>
                      <a:pt x="280276" y="908335"/>
                      <a:pt x="274686" y="903444"/>
                      <a:pt x="274686" y="897410"/>
                    </a:cubicBezTo>
                    <a:cubicBezTo>
                      <a:pt x="274686" y="891376"/>
                      <a:pt x="280276" y="886485"/>
                      <a:pt x="287172" y="886485"/>
                    </a:cubicBezTo>
                    <a:close/>
                    <a:moveTo>
                      <a:pt x="809491" y="881282"/>
                    </a:moveTo>
                    <a:cubicBezTo>
                      <a:pt x="813514" y="881282"/>
                      <a:pt x="816775" y="884543"/>
                      <a:pt x="816775" y="888566"/>
                    </a:cubicBezTo>
                    <a:cubicBezTo>
                      <a:pt x="816775" y="892589"/>
                      <a:pt x="813514" y="895850"/>
                      <a:pt x="809491" y="895850"/>
                    </a:cubicBezTo>
                    <a:cubicBezTo>
                      <a:pt x="805468" y="895850"/>
                      <a:pt x="802207" y="892589"/>
                      <a:pt x="802207" y="888566"/>
                    </a:cubicBezTo>
                    <a:cubicBezTo>
                      <a:pt x="802207" y="884543"/>
                      <a:pt x="805468" y="881282"/>
                      <a:pt x="809491" y="881282"/>
                    </a:cubicBezTo>
                    <a:close/>
                    <a:moveTo>
                      <a:pt x="614401" y="881282"/>
                    </a:moveTo>
                    <a:cubicBezTo>
                      <a:pt x="626756" y="881282"/>
                      <a:pt x="636771" y="891297"/>
                      <a:pt x="636771" y="903652"/>
                    </a:cubicBezTo>
                    <a:cubicBezTo>
                      <a:pt x="636771" y="916007"/>
                      <a:pt x="626756" y="926022"/>
                      <a:pt x="614401" y="926022"/>
                    </a:cubicBezTo>
                    <a:cubicBezTo>
                      <a:pt x="602046" y="926022"/>
                      <a:pt x="592031" y="916007"/>
                      <a:pt x="592031" y="903652"/>
                    </a:cubicBezTo>
                    <a:cubicBezTo>
                      <a:pt x="592031" y="891297"/>
                      <a:pt x="602046" y="881282"/>
                      <a:pt x="614401" y="881282"/>
                    </a:cubicBezTo>
                    <a:close/>
                    <a:moveTo>
                      <a:pt x="1780775" y="876080"/>
                    </a:moveTo>
                    <a:cubicBezTo>
                      <a:pt x="1793705" y="876080"/>
                      <a:pt x="1804186" y="886561"/>
                      <a:pt x="1804186" y="899491"/>
                    </a:cubicBezTo>
                    <a:cubicBezTo>
                      <a:pt x="1804186" y="912421"/>
                      <a:pt x="1793705" y="922902"/>
                      <a:pt x="1780775" y="922902"/>
                    </a:cubicBezTo>
                    <a:cubicBezTo>
                      <a:pt x="1767845" y="922902"/>
                      <a:pt x="1757364" y="912421"/>
                      <a:pt x="1757364" y="899491"/>
                    </a:cubicBezTo>
                    <a:cubicBezTo>
                      <a:pt x="1757364" y="886561"/>
                      <a:pt x="1767845" y="876080"/>
                      <a:pt x="1780775" y="876080"/>
                    </a:cubicBezTo>
                    <a:close/>
                    <a:moveTo>
                      <a:pt x="1585165" y="876080"/>
                    </a:moveTo>
                    <a:cubicBezTo>
                      <a:pt x="1590049" y="876080"/>
                      <a:pt x="1594009" y="880040"/>
                      <a:pt x="1594009" y="884924"/>
                    </a:cubicBezTo>
                    <a:cubicBezTo>
                      <a:pt x="1594009" y="889808"/>
                      <a:pt x="1590049" y="893768"/>
                      <a:pt x="1585165" y="893768"/>
                    </a:cubicBezTo>
                    <a:cubicBezTo>
                      <a:pt x="1580281" y="893768"/>
                      <a:pt x="1576321" y="889808"/>
                      <a:pt x="1576321" y="884924"/>
                    </a:cubicBezTo>
                    <a:cubicBezTo>
                      <a:pt x="1576321" y="880040"/>
                      <a:pt x="1580281" y="876080"/>
                      <a:pt x="1585165" y="876080"/>
                    </a:cubicBezTo>
                    <a:close/>
                    <a:moveTo>
                      <a:pt x="2106964" y="870878"/>
                    </a:moveTo>
                    <a:cubicBezTo>
                      <a:pt x="2117308" y="870878"/>
                      <a:pt x="2125693" y="879962"/>
                      <a:pt x="2125693" y="891168"/>
                    </a:cubicBezTo>
                    <a:cubicBezTo>
                      <a:pt x="2125693" y="902374"/>
                      <a:pt x="2117308" y="911458"/>
                      <a:pt x="2106964" y="911458"/>
                    </a:cubicBezTo>
                    <a:cubicBezTo>
                      <a:pt x="2096620" y="911458"/>
                      <a:pt x="2088235" y="902374"/>
                      <a:pt x="2088235" y="891168"/>
                    </a:cubicBezTo>
                    <a:cubicBezTo>
                      <a:pt x="2088235" y="879962"/>
                      <a:pt x="2096620" y="870878"/>
                      <a:pt x="2106964" y="870878"/>
                    </a:cubicBezTo>
                    <a:close/>
                    <a:moveTo>
                      <a:pt x="212778" y="870878"/>
                    </a:moveTo>
                    <a:cubicBezTo>
                      <a:pt x="218237" y="870878"/>
                      <a:pt x="222663" y="875304"/>
                      <a:pt x="222663" y="880763"/>
                    </a:cubicBezTo>
                    <a:cubicBezTo>
                      <a:pt x="222663" y="886222"/>
                      <a:pt x="218237" y="890648"/>
                      <a:pt x="212778" y="890648"/>
                    </a:cubicBezTo>
                    <a:cubicBezTo>
                      <a:pt x="207319" y="890648"/>
                      <a:pt x="202893" y="886222"/>
                      <a:pt x="202893" y="880763"/>
                    </a:cubicBezTo>
                    <a:cubicBezTo>
                      <a:pt x="202893" y="875304"/>
                      <a:pt x="207319" y="870878"/>
                      <a:pt x="212778" y="870878"/>
                    </a:cubicBezTo>
                    <a:close/>
                    <a:moveTo>
                      <a:pt x="1448863" y="866716"/>
                    </a:moveTo>
                    <a:cubicBezTo>
                      <a:pt x="1449725" y="866716"/>
                      <a:pt x="1450424" y="867182"/>
                      <a:pt x="1450424" y="867757"/>
                    </a:cubicBezTo>
                    <a:cubicBezTo>
                      <a:pt x="1450424" y="868332"/>
                      <a:pt x="1449725" y="868798"/>
                      <a:pt x="1448863" y="868798"/>
                    </a:cubicBezTo>
                    <a:cubicBezTo>
                      <a:pt x="1448001" y="868798"/>
                      <a:pt x="1447302" y="868332"/>
                      <a:pt x="1447302" y="867757"/>
                    </a:cubicBezTo>
                    <a:cubicBezTo>
                      <a:pt x="1447302" y="867182"/>
                      <a:pt x="1448001" y="866716"/>
                      <a:pt x="1448863" y="866716"/>
                    </a:cubicBezTo>
                    <a:close/>
                    <a:moveTo>
                      <a:pt x="538446" y="866716"/>
                    </a:moveTo>
                    <a:cubicBezTo>
                      <a:pt x="550226" y="866716"/>
                      <a:pt x="559776" y="876033"/>
                      <a:pt x="559776" y="887526"/>
                    </a:cubicBezTo>
                    <a:cubicBezTo>
                      <a:pt x="559776" y="899019"/>
                      <a:pt x="550226" y="908336"/>
                      <a:pt x="538446" y="908336"/>
                    </a:cubicBezTo>
                    <a:cubicBezTo>
                      <a:pt x="526666" y="908336"/>
                      <a:pt x="517116" y="899019"/>
                      <a:pt x="517116" y="887526"/>
                    </a:cubicBezTo>
                    <a:cubicBezTo>
                      <a:pt x="517116" y="876033"/>
                      <a:pt x="526666" y="866716"/>
                      <a:pt x="538446" y="866716"/>
                    </a:cubicBezTo>
                    <a:close/>
                    <a:moveTo>
                      <a:pt x="2180317" y="863595"/>
                    </a:moveTo>
                    <a:cubicBezTo>
                      <a:pt x="2185776" y="863595"/>
                      <a:pt x="2190202" y="868021"/>
                      <a:pt x="2190202" y="873480"/>
                    </a:cubicBezTo>
                    <a:cubicBezTo>
                      <a:pt x="2190202" y="878939"/>
                      <a:pt x="2185776" y="883365"/>
                      <a:pt x="2180317" y="883365"/>
                    </a:cubicBezTo>
                    <a:cubicBezTo>
                      <a:pt x="2174858" y="883365"/>
                      <a:pt x="2170432" y="878939"/>
                      <a:pt x="2170432" y="873480"/>
                    </a:cubicBezTo>
                    <a:cubicBezTo>
                      <a:pt x="2170432" y="868021"/>
                      <a:pt x="2174858" y="863595"/>
                      <a:pt x="2180317" y="863595"/>
                    </a:cubicBezTo>
                    <a:close/>
                    <a:moveTo>
                      <a:pt x="140465" y="859433"/>
                    </a:moveTo>
                    <a:cubicBezTo>
                      <a:pt x="143912" y="859433"/>
                      <a:pt x="146708" y="861530"/>
                      <a:pt x="146708" y="864115"/>
                    </a:cubicBezTo>
                    <a:cubicBezTo>
                      <a:pt x="146708" y="866700"/>
                      <a:pt x="143912" y="868797"/>
                      <a:pt x="140465" y="868797"/>
                    </a:cubicBezTo>
                    <a:cubicBezTo>
                      <a:pt x="137018" y="868797"/>
                      <a:pt x="134222" y="866700"/>
                      <a:pt x="134222" y="864115"/>
                    </a:cubicBezTo>
                    <a:cubicBezTo>
                      <a:pt x="134222" y="861530"/>
                      <a:pt x="137018" y="859433"/>
                      <a:pt x="140465" y="859433"/>
                    </a:cubicBezTo>
                    <a:close/>
                    <a:moveTo>
                      <a:pt x="1856210" y="854230"/>
                    </a:moveTo>
                    <a:cubicBezTo>
                      <a:pt x="1871151" y="854230"/>
                      <a:pt x="1883263" y="866342"/>
                      <a:pt x="1883263" y="881283"/>
                    </a:cubicBezTo>
                    <a:cubicBezTo>
                      <a:pt x="1883263" y="896224"/>
                      <a:pt x="1871151" y="908336"/>
                      <a:pt x="1856210" y="908336"/>
                    </a:cubicBezTo>
                    <a:cubicBezTo>
                      <a:pt x="1841269" y="908336"/>
                      <a:pt x="1829157" y="896224"/>
                      <a:pt x="1829157" y="881283"/>
                    </a:cubicBezTo>
                    <a:cubicBezTo>
                      <a:pt x="1829157" y="866342"/>
                      <a:pt x="1841269" y="854230"/>
                      <a:pt x="1856210" y="854230"/>
                    </a:cubicBezTo>
                    <a:close/>
                    <a:moveTo>
                      <a:pt x="729373" y="854230"/>
                    </a:moveTo>
                    <a:cubicBezTo>
                      <a:pt x="736843" y="854230"/>
                      <a:pt x="742899" y="860286"/>
                      <a:pt x="742899" y="867756"/>
                    </a:cubicBezTo>
                    <a:cubicBezTo>
                      <a:pt x="742899" y="875226"/>
                      <a:pt x="736843" y="881282"/>
                      <a:pt x="729373" y="881282"/>
                    </a:cubicBezTo>
                    <a:cubicBezTo>
                      <a:pt x="721903" y="881282"/>
                      <a:pt x="715847" y="875226"/>
                      <a:pt x="715847" y="867756"/>
                    </a:cubicBezTo>
                    <a:cubicBezTo>
                      <a:pt x="715847" y="860286"/>
                      <a:pt x="721903" y="854230"/>
                      <a:pt x="729373" y="854230"/>
                    </a:cubicBezTo>
                    <a:close/>
                    <a:moveTo>
                      <a:pt x="461452" y="854230"/>
                    </a:moveTo>
                    <a:cubicBezTo>
                      <a:pt x="470359" y="854230"/>
                      <a:pt x="477580" y="861451"/>
                      <a:pt x="477580" y="870358"/>
                    </a:cubicBezTo>
                    <a:cubicBezTo>
                      <a:pt x="477580" y="879265"/>
                      <a:pt x="470359" y="886486"/>
                      <a:pt x="461452" y="886486"/>
                    </a:cubicBezTo>
                    <a:cubicBezTo>
                      <a:pt x="452545" y="886486"/>
                      <a:pt x="445324" y="879265"/>
                      <a:pt x="445324" y="870358"/>
                    </a:cubicBezTo>
                    <a:cubicBezTo>
                      <a:pt x="445324" y="861451"/>
                      <a:pt x="452545" y="854230"/>
                      <a:pt x="461452" y="854230"/>
                    </a:cubicBezTo>
                    <a:close/>
                    <a:moveTo>
                      <a:pt x="2254190" y="851109"/>
                    </a:moveTo>
                    <a:cubicBezTo>
                      <a:pt x="2256775" y="851109"/>
                      <a:pt x="2258872" y="853439"/>
                      <a:pt x="2258872" y="856311"/>
                    </a:cubicBezTo>
                    <a:cubicBezTo>
                      <a:pt x="2258872" y="859184"/>
                      <a:pt x="2256775" y="861514"/>
                      <a:pt x="2254190" y="861514"/>
                    </a:cubicBezTo>
                    <a:cubicBezTo>
                      <a:pt x="2251605" y="861514"/>
                      <a:pt x="2249508" y="859184"/>
                      <a:pt x="2249508" y="856311"/>
                    </a:cubicBezTo>
                    <a:cubicBezTo>
                      <a:pt x="2249508" y="853439"/>
                      <a:pt x="2251605" y="851109"/>
                      <a:pt x="2254190" y="851109"/>
                    </a:cubicBezTo>
                    <a:close/>
                    <a:moveTo>
                      <a:pt x="1665281" y="849028"/>
                    </a:moveTo>
                    <a:cubicBezTo>
                      <a:pt x="1673613" y="849028"/>
                      <a:pt x="1680368" y="855783"/>
                      <a:pt x="1680368" y="864115"/>
                    </a:cubicBezTo>
                    <a:cubicBezTo>
                      <a:pt x="1680368" y="872447"/>
                      <a:pt x="1673613" y="879202"/>
                      <a:pt x="1665281" y="879202"/>
                    </a:cubicBezTo>
                    <a:cubicBezTo>
                      <a:pt x="1656949" y="879202"/>
                      <a:pt x="1650194" y="872447"/>
                      <a:pt x="1650194" y="864115"/>
                    </a:cubicBezTo>
                    <a:cubicBezTo>
                      <a:pt x="1650194" y="855783"/>
                      <a:pt x="1656949" y="849028"/>
                      <a:pt x="1665281" y="849028"/>
                    </a:cubicBezTo>
                    <a:close/>
                    <a:moveTo>
                      <a:pt x="67111" y="843826"/>
                    </a:moveTo>
                    <a:cubicBezTo>
                      <a:pt x="68548" y="843826"/>
                      <a:pt x="69713" y="844991"/>
                      <a:pt x="69713" y="846428"/>
                    </a:cubicBezTo>
                    <a:cubicBezTo>
                      <a:pt x="69713" y="847865"/>
                      <a:pt x="68548" y="849030"/>
                      <a:pt x="67111" y="849030"/>
                    </a:cubicBezTo>
                    <a:cubicBezTo>
                      <a:pt x="65674" y="849030"/>
                      <a:pt x="64509" y="847865"/>
                      <a:pt x="64509" y="846428"/>
                    </a:cubicBezTo>
                    <a:cubicBezTo>
                      <a:pt x="64509" y="844991"/>
                      <a:pt x="65674" y="843826"/>
                      <a:pt x="67111" y="843826"/>
                    </a:cubicBezTo>
                    <a:close/>
                    <a:moveTo>
                      <a:pt x="387578" y="839664"/>
                    </a:moveTo>
                    <a:cubicBezTo>
                      <a:pt x="395336" y="839664"/>
                      <a:pt x="401625" y="845720"/>
                      <a:pt x="401625" y="853190"/>
                    </a:cubicBezTo>
                    <a:cubicBezTo>
                      <a:pt x="401625" y="860660"/>
                      <a:pt x="395336" y="866716"/>
                      <a:pt x="387578" y="866716"/>
                    </a:cubicBezTo>
                    <a:cubicBezTo>
                      <a:pt x="379820" y="866716"/>
                      <a:pt x="373531" y="860660"/>
                      <a:pt x="373531" y="853190"/>
                    </a:cubicBezTo>
                    <a:cubicBezTo>
                      <a:pt x="373531" y="845720"/>
                      <a:pt x="379820" y="839664"/>
                      <a:pt x="387578" y="839664"/>
                    </a:cubicBezTo>
                    <a:close/>
                    <a:moveTo>
                      <a:pt x="1931644" y="839663"/>
                    </a:moveTo>
                    <a:cubicBezTo>
                      <a:pt x="1944574" y="839663"/>
                      <a:pt x="1955055" y="850610"/>
                      <a:pt x="1955055" y="864114"/>
                    </a:cubicBezTo>
                    <a:cubicBezTo>
                      <a:pt x="1955055" y="877618"/>
                      <a:pt x="1944574" y="888565"/>
                      <a:pt x="1931644" y="888565"/>
                    </a:cubicBezTo>
                    <a:cubicBezTo>
                      <a:pt x="1918714" y="888565"/>
                      <a:pt x="1908233" y="877618"/>
                      <a:pt x="1908233" y="864114"/>
                    </a:cubicBezTo>
                    <a:cubicBezTo>
                      <a:pt x="1908233" y="850610"/>
                      <a:pt x="1918714" y="839663"/>
                      <a:pt x="1931644" y="839663"/>
                    </a:cubicBezTo>
                    <a:close/>
                    <a:moveTo>
                      <a:pt x="2328066" y="836542"/>
                    </a:moveTo>
                    <a:cubicBezTo>
                      <a:pt x="2329503" y="836542"/>
                      <a:pt x="2330668" y="837707"/>
                      <a:pt x="2330668" y="839144"/>
                    </a:cubicBezTo>
                    <a:cubicBezTo>
                      <a:pt x="2330668" y="840581"/>
                      <a:pt x="2329503" y="841746"/>
                      <a:pt x="2328066" y="841746"/>
                    </a:cubicBezTo>
                    <a:cubicBezTo>
                      <a:pt x="2326629" y="841746"/>
                      <a:pt x="2325464" y="840581"/>
                      <a:pt x="2325464" y="839144"/>
                    </a:cubicBezTo>
                    <a:cubicBezTo>
                      <a:pt x="2325464" y="837707"/>
                      <a:pt x="2326629" y="836542"/>
                      <a:pt x="2328066" y="836542"/>
                    </a:cubicBezTo>
                    <a:close/>
                    <a:moveTo>
                      <a:pt x="1536783" y="834461"/>
                    </a:moveTo>
                    <a:cubicBezTo>
                      <a:pt x="1539655" y="834461"/>
                      <a:pt x="1541985" y="836092"/>
                      <a:pt x="1541985" y="838103"/>
                    </a:cubicBezTo>
                    <a:cubicBezTo>
                      <a:pt x="1541985" y="840115"/>
                      <a:pt x="1539655" y="841745"/>
                      <a:pt x="1536783" y="841745"/>
                    </a:cubicBezTo>
                    <a:cubicBezTo>
                      <a:pt x="1533910" y="841745"/>
                      <a:pt x="1531580" y="840115"/>
                      <a:pt x="1531580" y="838103"/>
                    </a:cubicBezTo>
                    <a:cubicBezTo>
                      <a:pt x="1531580" y="836092"/>
                      <a:pt x="1533910" y="834461"/>
                      <a:pt x="1536783" y="834461"/>
                    </a:cubicBezTo>
                    <a:close/>
                    <a:moveTo>
                      <a:pt x="856312" y="834461"/>
                    </a:moveTo>
                    <a:cubicBezTo>
                      <a:pt x="860335" y="834461"/>
                      <a:pt x="863596" y="837722"/>
                      <a:pt x="863596" y="841745"/>
                    </a:cubicBezTo>
                    <a:cubicBezTo>
                      <a:pt x="863596" y="845768"/>
                      <a:pt x="860335" y="849029"/>
                      <a:pt x="856312" y="849029"/>
                    </a:cubicBezTo>
                    <a:cubicBezTo>
                      <a:pt x="852289" y="849029"/>
                      <a:pt x="849028" y="845768"/>
                      <a:pt x="849028" y="841745"/>
                    </a:cubicBezTo>
                    <a:cubicBezTo>
                      <a:pt x="849028" y="837722"/>
                      <a:pt x="852289" y="834461"/>
                      <a:pt x="856312" y="834461"/>
                    </a:cubicBezTo>
                    <a:close/>
                    <a:moveTo>
                      <a:pt x="2007078" y="827178"/>
                    </a:moveTo>
                    <a:cubicBezTo>
                      <a:pt x="2017996" y="827178"/>
                      <a:pt x="2026847" y="836029"/>
                      <a:pt x="2026847" y="846947"/>
                    </a:cubicBezTo>
                    <a:cubicBezTo>
                      <a:pt x="2026847" y="857865"/>
                      <a:pt x="2017996" y="866716"/>
                      <a:pt x="2007078" y="866716"/>
                    </a:cubicBezTo>
                    <a:cubicBezTo>
                      <a:pt x="1996160" y="866716"/>
                      <a:pt x="1987309" y="857865"/>
                      <a:pt x="1987309" y="846947"/>
                    </a:cubicBezTo>
                    <a:cubicBezTo>
                      <a:pt x="1987309" y="836029"/>
                      <a:pt x="1996160" y="827178"/>
                      <a:pt x="2007078" y="827178"/>
                    </a:cubicBezTo>
                    <a:close/>
                    <a:moveTo>
                      <a:pt x="649777" y="827178"/>
                    </a:moveTo>
                    <a:cubicBezTo>
                      <a:pt x="661557" y="827178"/>
                      <a:pt x="671107" y="836495"/>
                      <a:pt x="671107" y="847988"/>
                    </a:cubicBezTo>
                    <a:cubicBezTo>
                      <a:pt x="671107" y="859481"/>
                      <a:pt x="661557" y="868798"/>
                      <a:pt x="649777" y="868798"/>
                    </a:cubicBezTo>
                    <a:cubicBezTo>
                      <a:pt x="637997" y="868798"/>
                      <a:pt x="628447" y="859481"/>
                      <a:pt x="628447" y="847988"/>
                    </a:cubicBezTo>
                    <a:cubicBezTo>
                      <a:pt x="628447" y="836495"/>
                      <a:pt x="637997" y="827178"/>
                      <a:pt x="649777" y="827178"/>
                    </a:cubicBezTo>
                    <a:close/>
                    <a:moveTo>
                      <a:pt x="313704" y="824057"/>
                    </a:moveTo>
                    <a:cubicBezTo>
                      <a:pt x="319738" y="824057"/>
                      <a:pt x="324629" y="829181"/>
                      <a:pt x="324629" y="835502"/>
                    </a:cubicBezTo>
                    <a:cubicBezTo>
                      <a:pt x="324629" y="841823"/>
                      <a:pt x="319738" y="846947"/>
                      <a:pt x="313704" y="846947"/>
                    </a:cubicBezTo>
                    <a:cubicBezTo>
                      <a:pt x="307670" y="846947"/>
                      <a:pt x="302779" y="841823"/>
                      <a:pt x="302779" y="835502"/>
                    </a:cubicBezTo>
                    <a:cubicBezTo>
                      <a:pt x="302779" y="829181"/>
                      <a:pt x="307670" y="824057"/>
                      <a:pt x="313704" y="824057"/>
                    </a:cubicBezTo>
                    <a:close/>
                    <a:moveTo>
                      <a:pt x="1743318" y="821975"/>
                    </a:moveTo>
                    <a:cubicBezTo>
                      <a:pt x="1755098" y="821975"/>
                      <a:pt x="1764648" y="831292"/>
                      <a:pt x="1764648" y="842785"/>
                    </a:cubicBezTo>
                    <a:cubicBezTo>
                      <a:pt x="1764648" y="854278"/>
                      <a:pt x="1755098" y="863595"/>
                      <a:pt x="1743318" y="863595"/>
                    </a:cubicBezTo>
                    <a:cubicBezTo>
                      <a:pt x="1731538" y="863595"/>
                      <a:pt x="1721988" y="854278"/>
                      <a:pt x="1721988" y="842785"/>
                    </a:cubicBezTo>
                    <a:cubicBezTo>
                      <a:pt x="1721988" y="831292"/>
                      <a:pt x="1731538" y="821975"/>
                      <a:pt x="1743318" y="821975"/>
                    </a:cubicBezTo>
                    <a:close/>
                    <a:moveTo>
                      <a:pt x="2080952" y="811571"/>
                    </a:moveTo>
                    <a:cubicBezTo>
                      <a:pt x="2088997" y="811571"/>
                      <a:pt x="2095519" y="818792"/>
                      <a:pt x="2095519" y="827699"/>
                    </a:cubicBezTo>
                    <a:cubicBezTo>
                      <a:pt x="2095519" y="836606"/>
                      <a:pt x="2088997" y="843827"/>
                      <a:pt x="2080952" y="843827"/>
                    </a:cubicBezTo>
                    <a:cubicBezTo>
                      <a:pt x="2072907" y="843827"/>
                      <a:pt x="2066385" y="836606"/>
                      <a:pt x="2066385" y="827699"/>
                    </a:cubicBezTo>
                    <a:cubicBezTo>
                      <a:pt x="2066385" y="818792"/>
                      <a:pt x="2072907" y="811571"/>
                      <a:pt x="2080952" y="811571"/>
                    </a:cubicBezTo>
                    <a:close/>
                    <a:moveTo>
                      <a:pt x="1063886" y="809490"/>
                    </a:moveTo>
                    <a:cubicBezTo>
                      <a:pt x="1065322" y="809490"/>
                      <a:pt x="1066487" y="809956"/>
                      <a:pt x="1066487" y="810531"/>
                    </a:cubicBezTo>
                    <a:cubicBezTo>
                      <a:pt x="1066487" y="811106"/>
                      <a:pt x="1065322" y="811572"/>
                      <a:pt x="1063886" y="811572"/>
                    </a:cubicBezTo>
                    <a:cubicBezTo>
                      <a:pt x="1062450" y="811572"/>
                      <a:pt x="1061285" y="811106"/>
                      <a:pt x="1061285" y="810531"/>
                    </a:cubicBezTo>
                    <a:cubicBezTo>
                      <a:pt x="1061285" y="809956"/>
                      <a:pt x="1062450" y="809490"/>
                      <a:pt x="1063886" y="809490"/>
                    </a:cubicBezTo>
                    <a:close/>
                    <a:moveTo>
                      <a:pt x="239310" y="809490"/>
                    </a:moveTo>
                    <a:cubicBezTo>
                      <a:pt x="243907" y="809490"/>
                      <a:pt x="247634" y="813450"/>
                      <a:pt x="247634" y="818334"/>
                    </a:cubicBezTo>
                    <a:cubicBezTo>
                      <a:pt x="247634" y="823218"/>
                      <a:pt x="243907" y="827178"/>
                      <a:pt x="239310" y="827178"/>
                    </a:cubicBezTo>
                    <a:cubicBezTo>
                      <a:pt x="234713" y="827178"/>
                      <a:pt x="230986" y="823218"/>
                      <a:pt x="230986" y="818334"/>
                    </a:cubicBezTo>
                    <a:cubicBezTo>
                      <a:pt x="230986" y="813450"/>
                      <a:pt x="234713" y="809490"/>
                      <a:pt x="239310" y="809490"/>
                    </a:cubicBezTo>
                    <a:close/>
                    <a:moveTo>
                      <a:pt x="1329207" y="807409"/>
                    </a:moveTo>
                    <a:cubicBezTo>
                      <a:pt x="1330643" y="807409"/>
                      <a:pt x="1331808" y="808341"/>
                      <a:pt x="1331808" y="809490"/>
                    </a:cubicBezTo>
                    <a:cubicBezTo>
                      <a:pt x="1331808" y="810639"/>
                      <a:pt x="1330643" y="811571"/>
                      <a:pt x="1329207" y="811571"/>
                    </a:cubicBezTo>
                    <a:cubicBezTo>
                      <a:pt x="1327771" y="811571"/>
                      <a:pt x="1326606" y="810639"/>
                      <a:pt x="1326606" y="809490"/>
                    </a:cubicBezTo>
                    <a:cubicBezTo>
                      <a:pt x="1326606" y="808341"/>
                      <a:pt x="1327771" y="807409"/>
                      <a:pt x="1329207" y="807409"/>
                    </a:cubicBezTo>
                    <a:close/>
                    <a:moveTo>
                      <a:pt x="572782" y="804287"/>
                    </a:moveTo>
                    <a:cubicBezTo>
                      <a:pt x="585712" y="804287"/>
                      <a:pt x="596193" y="814768"/>
                      <a:pt x="596193" y="827698"/>
                    </a:cubicBezTo>
                    <a:cubicBezTo>
                      <a:pt x="596193" y="840628"/>
                      <a:pt x="585712" y="851109"/>
                      <a:pt x="572782" y="851109"/>
                    </a:cubicBezTo>
                    <a:cubicBezTo>
                      <a:pt x="559852" y="851109"/>
                      <a:pt x="549371" y="840628"/>
                      <a:pt x="549371" y="827698"/>
                    </a:cubicBezTo>
                    <a:cubicBezTo>
                      <a:pt x="549371" y="814768"/>
                      <a:pt x="559852" y="804287"/>
                      <a:pt x="572782" y="804287"/>
                    </a:cubicBezTo>
                    <a:close/>
                    <a:moveTo>
                      <a:pt x="2155346" y="802207"/>
                    </a:moveTo>
                    <a:cubicBezTo>
                      <a:pt x="2160805" y="802207"/>
                      <a:pt x="2165231" y="806633"/>
                      <a:pt x="2165231" y="812092"/>
                    </a:cubicBezTo>
                    <a:cubicBezTo>
                      <a:pt x="2165231" y="817551"/>
                      <a:pt x="2160805" y="821977"/>
                      <a:pt x="2155346" y="821977"/>
                    </a:cubicBezTo>
                    <a:cubicBezTo>
                      <a:pt x="2149887" y="821977"/>
                      <a:pt x="2145461" y="817551"/>
                      <a:pt x="2145461" y="812092"/>
                    </a:cubicBezTo>
                    <a:cubicBezTo>
                      <a:pt x="2145461" y="806633"/>
                      <a:pt x="2149887" y="802207"/>
                      <a:pt x="2155346" y="802207"/>
                    </a:cubicBezTo>
                    <a:close/>
                    <a:moveTo>
                      <a:pt x="773594" y="802206"/>
                    </a:moveTo>
                    <a:cubicBezTo>
                      <a:pt x="781352" y="802206"/>
                      <a:pt x="787641" y="808728"/>
                      <a:pt x="787641" y="816773"/>
                    </a:cubicBezTo>
                    <a:cubicBezTo>
                      <a:pt x="787641" y="824818"/>
                      <a:pt x="781352" y="831340"/>
                      <a:pt x="773594" y="831340"/>
                    </a:cubicBezTo>
                    <a:cubicBezTo>
                      <a:pt x="765836" y="831340"/>
                      <a:pt x="759547" y="824818"/>
                      <a:pt x="759547" y="816773"/>
                    </a:cubicBezTo>
                    <a:cubicBezTo>
                      <a:pt x="759547" y="808728"/>
                      <a:pt x="765836" y="802206"/>
                      <a:pt x="773594" y="802206"/>
                    </a:cubicBezTo>
                    <a:close/>
                    <a:moveTo>
                      <a:pt x="1821354" y="797004"/>
                    </a:moveTo>
                    <a:cubicBezTo>
                      <a:pt x="1836582" y="797004"/>
                      <a:pt x="1848927" y="809116"/>
                      <a:pt x="1848927" y="824057"/>
                    </a:cubicBezTo>
                    <a:cubicBezTo>
                      <a:pt x="1848927" y="838998"/>
                      <a:pt x="1836582" y="851110"/>
                      <a:pt x="1821354" y="851110"/>
                    </a:cubicBezTo>
                    <a:cubicBezTo>
                      <a:pt x="1806126" y="851110"/>
                      <a:pt x="1793781" y="838998"/>
                      <a:pt x="1793781" y="824057"/>
                    </a:cubicBezTo>
                    <a:cubicBezTo>
                      <a:pt x="1793781" y="809116"/>
                      <a:pt x="1806126" y="797004"/>
                      <a:pt x="1821354" y="797004"/>
                    </a:cubicBezTo>
                    <a:close/>
                    <a:moveTo>
                      <a:pt x="1619501" y="797004"/>
                    </a:moveTo>
                    <a:cubicBezTo>
                      <a:pt x="1628408" y="797004"/>
                      <a:pt x="1635629" y="804225"/>
                      <a:pt x="1635629" y="813132"/>
                    </a:cubicBezTo>
                    <a:cubicBezTo>
                      <a:pt x="1635629" y="822039"/>
                      <a:pt x="1628408" y="829260"/>
                      <a:pt x="1619501" y="829260"/>
                    </a:cubicBezTo>
                    <a:cubicBezTo>
                      <a:pt x="1610594" y="829260"/>
                      <a:pt x="1603373" y="822039"/>
                      <a:pt x="1603373" y="813132"/>
                    </a:cubicBezTo>
                    <a:cubicBezTo>
                      <a:pt x="1603373" y="804225"/>
                      <a:pt x="1610594" y="797004"/>
                      <a:pt x="1619501" y="797004"/>
                    </a:cubicBezTo>
                    <a:close/>
                    <a:moveTo>
                      <a:pt x="164916" y="797004"/>
                    </a:moveTo>
                    <a:cubicBezTo>
                      <a:pt x="166928" y="797004"/>
                      <a:pt x="168558" y="799334"/>
                      <a:pt x="168558" y="802206"/>
                    </a:cubicBezTo>
                    <a:cubicBezTo>
                      <a:pt x="168558" y="805079"/>
                      <a:pt x="166928" y="807409"/>
                      <a:pt x="164916" y="807409"/>
                    </a:cubicBezTo>
                    <a:cubicBezTo>
                      <a:pt x="162905" y="807409"/>
                      <a:pt x="161274" y="805079"/>
                      <a:pt x="161274" y="802206"/>
                    </a:cubicBezTo>
                    <a:cubicBezTo>
                      <a:pt x="161274" y="799334"/>
                      <a:pt x="162905" y="797004"/>
                      <a:pt x="164916" y="797004"/>
                    </a:cubicBezTo>
                    <a:close/>
                    <a:moveTo>
                      <a:pt x="1129957" y="794923"/>
                    </a:moveTo>
                    <a:cubicBezTo>
                      <a:pt x="1130532" y="794923"/>
                      <a:pt x="1130998" y="795389"/>
                      <a:pt x="1130998" y="795964"/>
                    </a:cubicBezTo>
                    <a:cubicBezTo>
                      <a:pt x="1130998" y="796539"/>
                      <a:pt x="1130532" y="797005"/>
                      <a:pt x="1129957" y="797005"/>
                    </a:cubicBezTo>
                    <a:cubicBezTo>
                      <a:pt x="1129382" y="797005"/>
                      <a:pt x="1128916" y="796539"/>
                      <a:pt x="1128916" y="795964"/>
                    </a:cubicBezTo>
                    <a:cubicBezTo>
                      <a:pt x="1128916" y="795389"/>
                      <a:pt x="1129382" y="794923"/>
                      <a:pt x="1129957" y="794923"/>
                    </a:cubicBezTo>
                    <a:close/>
                    <a:moveTo>
                      <a:pt x="910937" y="794923"/>
                    </a:moveTo>
                    <a:cubicBezTo>
                      <a:pt x="915247" y="794923"/>
                      <a:pt x="918741" y="798184"/>
                      <a:pt x="918741" y="802207"/>
                    </a:cubicBezTo>
                    <a:cubicBezTo>
                      <a:pt x="918741" y="806230"/>
                      <a:pt x="915247" y="809491"/>
                      <a:pt x="910937" y="809491"/>
                    </a:cubicBezTo>
                    <a:cubicBezTo>
                      <a:pt x="906627" y="809491"/>
                      <a:pt x="903133" y="806230"/>
                      <a:pt x="903133" y="802207"/>
                    </a:cubicBezTo>
                    <a:cubicBezTo>
                      <a:pt x="903133" y="798184"/>
                      <a:pt x="906627" y="794923"/>
                      <a:pt x="910937" y="794923"/>
                    </a:cubicBezTo>
                    <a:close/>
                    <a:moveTo>
                      <a:pt x="2229219" y="791802"/>
                    </a:moveTo>
                    <a:cubicBezTo>
                      <a:pt x="2230655" y="791802"/>
                      <a:pt x="2231820" y="792967"/>
                      <a:pt x="2231820" y="794403"/>
                    </a:cubicBezTo>
                    <a:cubicBezTo>
                      <a:pt x="2231820" y="795839"/>
                      <a:pt x="2230655" y="797004"/>
                      <a:pt x="2229219" y="797004"/>
                    </a:cubicBezTo>
                    <a:cubicBezTo>
                      <a:pt x="2227783" y="797004"/>
                      <a:pt x="2226618" y="795839"/>
                      <a:pt x="2226618" y="794403"/>
                    </a:cubicBezTo>
                    <a:cubicBezTo>
                      <a:pt x="2226618" y="792967"/>
                      <a:pt x="2227783" y="791802"/>
                      <a:pt x="2229219" y="791802"/>
                    </a:cubicBezTo>
                    <a:close/>
                    <a:moveTo>
                      <a:pt x="495266" y="791802"/>
                    </a:moveTo>
                    <a:cubicBezTo>
                      <a:pt x="506184" y="791802"/>
                      <a:pt x="515035" y="800187"/>
                      <a:pt x="515035" y="810531"/>
                    </a:cubicBezTo>
                    <a:cubicBezTo>
                      <a:pt x="515035" y="820875"/>
                      <a:pt x="506184" y="829260"/>
                      <a:pt x="495266" y="829260"/>
                    </a:cubicBezTo>
                    <a:cubicBezTo>
                      <a:pt x="484348" y="829260"/>
                      <a:pt x="475497" y="820875"/>
                      <a:pt x="475497" y="810531"/>
                    </a:cubicBezTo>
                    <a:cubicBezTo>
                      <a:pt x="475497" y="800187"/>
                      <a:pt x="484348" y="791802"/>
                      <a:pt x="495266" y="791802"/>
                    </a:cubicBezTo>
                    <a:close/>
                    <a:moveTo>
                      <a:pt x="1482158" y="789721"/>
                    </a:moveTo>
                    <a:cubicBezTo>
                      <a:pt x="1487617" y="789721"/>
                      <a:pt x="1492043" y="794147"/>
                      <a:pt x="1492043" y="799606"/>
                    </a:cubicBezTo>
                    <a:cubicBezTo>
                      <a:pt x="1492043" y="805065"/>
                      <a:pt x="1487617" y="809491"/>
                      <a:pt x="1482158" y="809491"/>
                    </a:cubicBezTo>
                    <a:cubicBezTo>
                      <a:pt x="1476699" y="809491"/>
                      <a:pt x="1472273" y="805065"/>
                      <a:pt x="1472273" y="799606"/>
                    </a:cubicBezTo>
                    <a:cubicBezTo>
                      <a:pt x="1472273" y="794147"/>
                      <a:pt x="1476699" y="789721"/>
                      <a:pt x="1482158" y="789721"/>
                    </a:cubicBezTo>
                    <a:close/>
                    <a:moveTo>
                      <a:pt x="90522" y="782437"/>
                    </a:moveTo>
                    <a:cubicBezTo>
                      <a:pt x="91097" y="782437"/>
                      <a:pt x="91563" y="783602"/>
                      <a:pt x="91563" y="785039"/>
                    </a:cubicBezTo>
                    <a:cubicBezTo>
                      <a:pt x="91563" y="786476"/>
                      <a:pt x="91097" y="787641"/>
                      <a:pt x="90522" y="787641"/>
                    </a:cubicBezTo>
                    <a:cubicBezTo>
                      <a:pt x="89947" y="787641"/>
                      <a:pt x="89481" y="786476"/>
                      <a:pt x="89481" y="785039"/>
                    </a:cubicBezTo>
                    <a:cubicBezTo>
                      <a:pt x="89481" y="783602"/>
                      <a:pt x="89947" y="782437"/>
                      <a:pt x="90522" y="782437"/>
                    </a:cubicBezTo>
                    <a:close/>
                    <a:moveTo>
                      <a:pt x="1898869" y="779316"/>
                    </a:moveTo>
                    <a:cubicBezTo>
                      <a:pt x="1913235" y="779316"/>
                      <a:pt x="1924881" y="790962"/>
                      <a:pt x="1924881" y="805328"/>
                    </a:cubicBezTo>
                    <a:cubicBezTo>
                      <a:pt x="1924881" y="819694"/>
                      <a:pt x="1913235" y="831340"/>
                      <a:pt x="1898869" y="831340"/>
                    </a:cubicBezTo>
                    <a:cubicBezTo>
                      <a:pt x="1884503" y="831340"/>
                      <a:pt x="1872857" y="819694"/>
                      <a:pt x="1872857" y="805328"/>
                    </a:cubicBezTo>
                    <a:cubicBezTo>
                      <a:pt x="1872857" y="790962"/>
                      <a:pt x="1884503" y="779316"/>
                      <a:pt x="1898869" y="779316"/>
                    </a:cubicBezTo>
                    <a:close/>
                    <a:moveTo>
                      <a:pt x="418272" y="779316"/>
                    </a:moveTo>
                    <a:cubicBezTo>
                      <a:pt x="425168" y="779316"/>
                      <a:pt x="430758" y="785605"/>
                      <a:pt x="430758" y="793363"/>
                    </a:cubicBezTo>
                    <a:cubicBezTo>
                      <a:pt x="430758" y="801121"/>
                      <a:pt x="425168" y="807410"/>
                      <a:pt x="418272" y="807410"/>
                    </a:cubicBezTo>
                    <a:cubicBezTo>
                      <a:pt x="411376" y="807410"/>
                      <a:pt x="405786" y="801121"/>
                      <a:pt x="405786" y="793363"/>
                    </a:cubicBezTo>
                    <a:cubicBezTo>
                      <a:pt x="405786" y="785605"/>
                      <a:pt x="411376" y="779316"/>
                      <a:pt x="418272" y="779316"/>
                    </a:cubicBezTo>
                    <a:close/>
                    <a:moveTo>
                      <a:pt x="2302573" y="775154"/>
                    </a:moveTo>
                    <a:cubicBezTo>
                      <a:pt x="2303148" y="775154"/>
                      <a:pt x="2303614" y="775620"/>
                      <a:pt x="2303614" y="776195"/>
                    </a:cubicBezTo>
                    <a:cubicBezTo>
                      <a:pt x="2303614" y="776770"/>
                      <a:pt x="2303148" y="777236"/>
                      <a:pt x="2302573" y="777236"/>
                    </a:cubicBezTo>
                    <a:cubicBezTo>
                      <a:pt x="2301998" y="777236"/>
                      <a:pt x="2301532" y="776770"/>
                      <a:pt x="2301532" y="776195"/>
                    </a:cubicBezTo>
                    <a:cubicBezTo>
                      <a:pt x="2301532" y="775620"/>
                      <a:pt x="2301998" y="775154"/>
                      <a:pt x="2302573" y="775154"/>
                    </a:cubicBezTo>
                    <a:close/>
                    <a:moveTo>
                      <a:pt x="691916" y="769952"/>
                    </a:moveTo>
                    <a:cubicBezTo>
                      <a:pt x="705133" y="769952"/>
                      <a:pt x="715847" y="781132"/>
                      <a:pt x="715847" y="794924"/>
                    </a:cubicBezTo>
                    <a:cubicBezTo>
                      <a:pt x="715847" y="808716"/>
                      <a:pt x="705133" y="819896"/>
                      <a:pt x="691916" y="819896"/>
                    </a:cubicBezTo>
                    <a:cubicBezTo>
                      <a:pt x="678699" y="819896"/>
                      <a:pt x="667985" y="808716"/>
                      <a:pt x="667985" y="794924"/>
                    </a:cubicBezTo>
                    <a:cubicBezTo>
                      <a:pt x="667985" y="781132"/>
                      <a:pt x="678699" y="769952"/>
                      <a:pt x="691916" y="769952"/>
                    </a:cubicBezTo>
                    <a:close/>
                    <a:moveTo>
                      <a:pt x="1702739" y="767871"/>
                    </a:moveTo>
                    <a:cubicBezTo>
                      <a:pt x="1716243" y="767871"/>
                      <a:pt x="1727190" y="778352"/>
                      <a:pt x="1727190" y="791282"/>
                    </a:cubicBezTo>
                    <a:cubicBezTo>
                      <a:pt x="1727190" y="804212"/>
                      <a:pt x="1716243" y="814693"/>
                      <a:pt x="1702739" y="814693"/>
                    </a:cubicBezTo>
                    <a:cubicBezTo>
                      <a:pt x="1689235" y="814693"/>
                      <a:pt x="1678288" y="804212"/>
                      <a:pt x="1678288" y="791282"/>
                    </a:cubicBezTo>
                    <a:cubicBezTo>
                      <a:pt x="1678288" y="778352"/>
                      <a:pt x="1689235" y="767871"/>
                      <a:pt x="1702739" y="767871"/>
                    </a:cubicBezTo>
                    <a:close/>
                    <a:moveTo>
                      <a:pt x="1974303" y="764750"/>
                    </a:moveTo>
                    <a:cubicBezTo>
                      <a:pt x="1986658" y="764750"/>
                      <a:pt x="1996673" y="774765"/>
                      <a:pt x="1996673" y="787120"/>
                    </a:cubicBezTo>
                    <a:cubicBezTo>
                      <a:pt x="1996673" y="799475"/>
                      <a:pt x="1986658" y="809490"/>
                      <a:pt x="1974303" y="809490"/>
                    </a:cubicBezTo>
                    <a:cubicBezTo>
                      <a:pt x="1961948" y="809490"/>
                      <a:pt x="1951933" y="799475"/>
                      <a:pt x="1951933" y="787120"/>
                    </a:cubicBezTo>
                    <a:cubicBezTo>
                      <a:pt x="1951933" y="774765"/>
                      <a:pt x="1961948" y="764750"/>
                      <a:pt x="1974303" y="764750"/>
                    </a:cubicBezTo>
                    <a:close/>
                    <a:moveTo>
                      <a:pt x="342837" y="764750"/>
                    </a:moveTo>
                    <a:cubicBezTo>
                      <a:pt x="348871" y="764750"/>
                      <a:pt x="353762" y="769874"/>
                      <a:pt x="353762" y="776195"/>
                    </a:cubicBezTo>
                    <a:cubicBezTo>
                      <a:pt x="353762" y="782516"/>
                      <a:pt x="348871" y="787640"/>
                      <a:pt x="342837" y="787640"/>
                    </a:cubicBezTo>
                    <a:cubicBezTo>
                      <a:pt x="336803" y="787640"/>
                      <a:pt x="331912" y="782516"/>
                      <a:pt x="331912" y="776195"/>
                    </a:cubicBezTo>
                    <a:cubicBezTo>
                      <a:pt x="331912" y="769874"/>
                      <a:pt x="336803" y="764750"/>
                      <a:pt x="342837" y="764750"/>
                    </a:cubicBezTo>
                    <a:close/>
                    <a:moveTo>
                      <a:pt x="969203" y="764749"/>
                    </a:moveTo>
                    <a:cubicBezTo>
                      <a:pt x="971215" y="764749"/>
                      <a:pt x="972845" y="766380"/>
                      <a:pt x="972845" y="768391"/>
                    </a:cubicBezTo>
                    <a:cubicBezTo>
                      <a:pt x="972845" y="770403"/>
                      <a:pt x="971215" y="772033"/>
                      <a:pt x="969203" y="772033"/>
                    </a:cubicBezTo>
                    <a:cubicBezTo>
                      <a:pt x="967192" y="772033"/>
                      <a:pt x="965561" y="770403"/>
                      <a:pt x="965561" y="768391"/>
                    </a:cubicBezTo>
                    <a:cubicBezTo>
                      <a:pt x="965561" y="766380"/>
                      <a:pt x="967192" y="764749"/>
                      <a:pt x="969203" y="764749"/>
                    </a:cubicBezTo>
                    <a:close/>
                    <a:moveTo>
                      <a:pt x="1423891" y="762668"/>
                    </a:moveTo>
                    <a:cubicBezTo>
                      <a:pt x="1425903" y="762668"/>
                      <a:pt x="1427533" y="764299"/>
                      <a:pt x="1427533" y="766310"/>
                    </a:cubicBezTo>
                    <a:cubicBezTo>
                      <a:pt x="1427533" y="768322"/>
                      <a:pt x="1425903" y="769952"/>
                      <a:pt x="1423891" y="769952"/>
                    </a:cubicBezTo>
                    <a:cubicBezTo>
                      <a:pt x="1421880" y="769952"/>
                      <a:pt x="1420249" y="768322"/>
                      <a:pt x="1420249" y="766310"/>
                    </a:cubicBezTo>
                    <a:cubicBezTo>
                      <a:pt x="1420249" y="764299"/>
                      <a:pt x="1421880" y="762668"/>
                      <a:pt x="1423891" y="762668"/>
                    </a:cubicBezTo>
                    <a:close/>
                    <a:moveTo>
                      <a:pt x="823016" y="757466"/>
                    </a:moveTo>
                    <a:cubicBezTo>
                      <a:pt x="830486" y="757466"/>
                      <a:pt x="836542" y="763522"/>
                      <a:pt x="836542" y="770992"/>
                    </a:cubicBezTo>
                    <a:cubicBezTo>
                      <a:pt x="836542" y="778462"/>
                      <a:pt x="830486" y="784518"/>
                      <a:pt x="823016" y="784518"/>
                    </a:cubicBezTo>
                    <a:cubicBezTo>
                      <a:pt x="815546" y="784518"/>
                      <a:pt x="809490" y="778462"/>
                      <a:pt x="809490" y="770992"/>
                    </a:cubicBezTo>
                    <a:cubicBezTo>
                      <a:pt x="809490" y="763522"/>
                      <a:pt x="815546" y="757466"/>
                      <a:pt x="823016" y="757466"/>
                    </a:cubicBezTo>
                    <a:close/>
                    <a:moveTo>
                      <a:pt x="1570599" y="755385"/>
                    </a:moveTo>
                    <a:cubicBezTo>
                      <a:pt x="1579506" y="755385"/>
                      <a:pt x="1586727" y="761907"/>
                      <a:pt x="1586727" y="769952"/>
                    </a:cubicBezTo>
                    <a:cubicBezTo>
                      <a:pt x="1586727" y="777997"/>
                      <a:pt x="1579506" y="784519"/>
                      <a:pt x="1570599" y="784519"/>
                    </a:cubicBezTo>
                    <a:cubicBezTo>
                      <a:pt x="1561692" y="784519"/>
                      <a:pt x="1554471" y="777997"/>
                      <a:pt x="1554471" y="769952"/>
                    </a:cubicBezTo>
                    <a:cubicBezTo>
                      <a:pt x="1554471" y="761907"/>
                      <a:pt x="1561692" y="755385"/>
                      <a:pt x="1570599" y="755385"/>
                    </a:cubicBezTo>
                    <a:close/>
                    <a:moveTo>
                      <a:pt x="2051299" y="752264"/>
                    </a:moveTo>
                    <a:cubicBezTo>
                      <a:pt x="2060781" y="752264"/>
                      <a:pt x="2068467" y="760183"/>
                      <a:pt x="2068467" y="769952"/>
                    </a:cubicBezTo>
                    <a:cubicBezTo>
                      <a:pt x="2068467" y="779721"/>
                      <a:pt x="2060781" y="787640"/>
                      <a:pt x="2051299" y="787640"/>
                    </a:cubicBezTo>
                    <a:cubicBezTo>
                      <a:pt x="2041817" y="787640"/>
                      <a:pt x="2034131" y="779721"/>
                      <a:pt x="2034131" y="769952"/>
                    </a:cubicBezTo>
                    <a:cubicBezTo>
                      <a:pt x="2034131" y="760183"/>
                      <a:pt x="2041817" y="752264"/>
                      <a:pt x="2051299" y="752264"/>
                    </a:cubicBezTo>
                    <a:close/>
                    <a:moveTo>
                      <a:pt x="611279" y="752264"/>
                    </a:moveTo>
                    <a:cubicBezTo>
                      <a:pt x="623634" y="752264"/>
                      <a:pt x="633649" y="762279"/>
                      <a:pt x="633649" y="774634"/>
                    </a:cubicBezTo>
                    <a:cubicBezTo>
                      <a:pt x="633649" y="786989"/>
                      <a:pt x="623634" y="797004"/>
                      <a:pt x="611279" y="797004"/>
                    </a:cubicBezTo>
                    <a:cubicBezTo>
                      <a:pt x="598924" y="797004"/>
                      <a:pt x="588909" y="786989"/>
                      <a:pt x="588909" y="774634"/>
                    </a:cubicBezTo>
                    <a:cubicBezTo>
                      <a:pt x="588909" y="762279"/>
                      <a:pt x="598924" y="752264"/>
                      <a:pt x="611279" y="752264"/>
                    </a:cubicBezTo>
                    <a:close/>
                    <a:moveTo>
                      <a:pt x="267403" y="750183"/>
                    </a:moveTo>
                    <a:cubicBezTo>
                      <a:pt x="271426" y="750183"/>
                      <a:pt x="274687" y="753444"/>
                      <a:pt x="274687" y="757467"/>
                    </a:cubicBezTo>
                    <a:cubicBezTo>
                      <a:pt x="274687" y="761490"/>
                      <a:pt x="271426" y="764751"/>
                      <a:pt x="267403" y="764751"/>
                    </a:cubicBezTo>
                    <a:cubicBezTo>
                      <a:pt x="263380" y="764751"/>
                      <a:pt x="260119" y="761490"/>
                      <a:pt x="260119" y="757467"/>
                    </a:cubicBezTo>
                    <a:cubicBezTo>
                      <a:pt x="260119" y="753444"/>
                      <a:pt x="263380" y="750183"/>
                      <a:pt x="267403" y="750183"/>
                    </a:cubicBezTo>
                    <a:close/>
                    <a:moveTo>
                      <a:pt x="1781816" y="742899"/>
                    </a:moveTo>
                    <a:cubicBezTo>
                      <a:pt x="1797044" y="742899"/>
                      <a:pt x="1809389" y="755011"/>
                      <a:pt x="1809389" y="769952"/>
                    </a:cubicBezTo>
                    <a:cubicBezTo>
                      <a:pt x="1809389" y="784893"/>
                      <a:pt x="1797044" y="797005"/>
                      <a:pt x="1781816" y="797005"/>
                    </a:cubicBezTo>
                    <a:cubicBezTo>
                      <a:pt x="1766588" y="797005"/>
                      <a:pt x="1754243" y="784893"/>
                      <a:pt x="1754243" y="769952"/>
                    </a:cubicBezTo>
                    <a:cubicBezTo>
                      <a:pt x="1754243" y="755011"/>
                      <a:pt x="1766588" y="742899"/>
                      <a:pt x="1781816" y="742899"/>
                    </a:cubicBezTo>
                    <a:close/>
                    <a:moveTo>
                      <a:pt x="1361462" y="739778"/>
                    </a:moveTo>
                    <a:cubicBezTo>
                      <a:pt x="1362898" y="739778"/>
                      <a:pt x="1364063" y="740477"/>
                      <a:pt x="1364063" y="741339"/>
                    </a:cubicBezTo>
                    <a:cubicBezTo>
                      <a:pt x="1364063" y="742201"/>
                      <a:pt x="1362898" y="742900"/>
                      <a:pt x="1361462" y="742900"/>
                    </a:cubicBezTo>
                    <a:cubicBezTo>
                      <a:pt x="1360026" y="742900"/>
                      <a:pt x="1358861" y="742201"/>
                      <a:pt x="1358861" y="741339"/>
                    </a:cubicBezTo>
                    <a:cubicBezTo>
                      <a:pt x="1358861" y="740477"/>
                      <a:pt x="1360026" y="739778"/>
                      <a:pt x="1361462" y="739778"/>
                    </a:cubicBezTo>
                    <a:close/>
                    <a:moveTo>
                      <a:pt x="1031112" y="739778"/>
                    </a:moveTo>
                    <a:cubicBezTo>
                      <a:pt x="1031687" y="739778"/>
                      <a:pt x="1032153" y="740943"/>
                      <a:pt x="1032153" y="742379"/>
                    </a:cubicBezTo>
                    <a:cubicBezTo>
                      <a:pt x="1032153" y="743815"/>
                      <a:pt x="1031687" y="744980"/>
                      <a:pt x="1031112" y="744980"/>
                    </a:cubicBezTo>
                    <a:cubicBezTo>
                      <a:pt x="1030537" y="744980"/>
                      <a:pt x="1030071" y="743815"/>
                      <a:pt x="1030071" y="742379"/>
                    </a:cubicBezTo>
                    <a:cubicBezTo>
                      <a:pt x="1030071" y="740943"/>
                      <a:pt x="1030537" y="739778"/>
                      <a:pt x="1031112" y="739778"/>
                    </a:cubicBezTo>
                    <a:close/>
                    <a:moveTo>
                      <a:pt x="2125692" y="737697"/>
                    </a:moveTo>
                    <a:cubicBezTo>
                      <a:pt x="2132588" y="737697"/>
                      <a:pt x="2138178" y="743753"/>
                      <a:pt x="2138178" y="751223"/>
                    </a:cubicBezTo>
                    <a:cubicBezTo>
                      <a:pt x="2138178" y="758693"/>
                      <a:pt x="2132588" y="764749"/>
                      <a:pt x="2125692" y="764749"/>
                    </a:cubicBezTo>
                    <a:cubicBezTo>
                      <a:pt x="2118796" y="764749"/>
                      <a:pt x="2113206" y="758693"/>
                      <a:pt x="2113206" y="751223"/>
                    </a:cubicBezTo>
                    <a:cubicBezTo>
                      <a:pt x="2113206" y="743753"/>
                      <a:pt x="2118796" y="737697"/>
                      <a:pt x="2125692" y="737697"/>
                    </a:cubicBezTo>
                    <a:close/>
                    <a:moveTo>
                      <a:pt x="191968" y="737697"/>
                    </a:moveTo>
                    <a:cubicBezTo>
                      <a:pt x="193980" y="737697"/>
                      <a:pt x="195610" y="738862"/>
                      <a:pt x="195610" y="740298"/>
                    </a:cubicBezTo>
                    <a:cubicBezTo>
                      <a:pt x="195610" y="741734"/>
                      <a:pt x="193980" y="742899"/>
                      <a:pt x="191968" y="742899"/>
                    </a:cubicBezTo>
                    <a:cubicBezTo>
                      <a:pt x="189957" y="742899"/>
                      <a:pt x="188326" y="741734"/>
                      <a:pt x="188326" y="740298"/>
                    </a:cubicBezTo>
                    <a:cubicBezTo>
                      <a:pt x="188326" y="738862"/>
                      <a:pt x="189957" y="737697"/>
                      <a:pt x="191968" y="737697"/>
                    </a:cubicBezTo>
                    <a:close/>
                    <a:moveTo>
                      <a:pt x="532723" y="735616"/>
                    </a:moveTo>
                    <a:cubicBezTo>
                      <a:pt x="543641" y="735616"/>
                      <a:pt x="552492" y="744467"/>
                      <a:pt x="552492" y="755385"/>
                    </a:cubicBezTo>
                    <a:cubicBezTo>
                      <a:pt x="552492" y="766303"/>
                      <a:pt x="543641" y="775154"/>
                      <a:pt x="532723" y="775154"/>
                    </a:cubicBezTo>
                    <a:cubicBezTo>
                      <a:pt x="521805" y="775154"/>
                      <a:pt x="512954" y="766303"/>
                      <a:pt x="512954" y="755385"/>
                    </a:cubicBezTo>
                    <a:cubicBezTo>
                      <a:pt x="512954" y="744467"/>
                      <a:pt x="521805" y="735616"/>
                      <a:pt x="532723" y="735616"/>
                    </a:cubicBezTo>
                    <a:close/>
                    <a:moveTo>
                      <a:pt x="2199566" y="727292"/>
                    </a:moveTo>
                    <a:cubicBezTo>
                      <a:pt x="2202440" y="727292"/>
                      <a:pt x="2204769" y="729621"/>
                      <a:pt x="2204769" y="732495"/>
                    </a:cubicBezTo>
                    <a:cubicBezTo>
                      <a:pt x="2204769" y="735369"/>
                      <a:pt x="2202440" y="737698"/>
                      <a:pt x="2199566" y="737698"/>
                    </a:cubicBezTo>
                    <a:cubicBezTo>
                      <a:pt x="2196692" y="737698"/>
                      <a:pt x="2194363" y="735369"/>
                      <a:pt x="2194363" y="732495"/>
                    </a:cubicBezTo>
                    <a:cubicBezTo>
                      <a:pt x="2194363" y="729621"/>
                      <a:pt x="2196692" y="727292"/>
                      <a:pt x="2199566" y="727292"/>
                    </a:cubicBezTo>
                    <a:close/>
                    <a:moveTo>
                      <a:pt x="738738" y="727292"/>
                    </a:moveTo>
                    <a:cubicBezTo>
                      <a:pt x="749082" y="727292"/>
                      <a:pt x="757467" y="735677"/>
                      <a:pt x="757467" y="746021"/>
                    </a:cubicBezTo>
                    <a:cubicBezTo>
                      <a:pt x="757467" y="756365"/>
                      <a:pt x="749082" y="764750"/>
                      <a:pt x="738738" y="764750"/>
                    </a:cubicBezTo>
                    <a:cubicBezTo>
                      <a:pt x="728394" y="764750"/>
                      <a:pt x="720009" y="756365"/>
                      <a:pt x="720009" y="746021"/>
                    </a:cubicBezTo>
                    <a:cubicBezTo>
                      <a:pt x="720009" y="735677"/>
                      <a:pt x="728394" y="727292"/>
                      <a:pt x="738738" y="727292"/>
                    </a:cubicBezTo>
                    <a:close/>
                    <a:moveTo>
                      <a:pt x="1860892" y="723130"/>
                    </a:moveTo>
                    <a:cubicBezTo>
                      <a:pt x="1876120" y="723130"/>
                      <a:pt x="1888465" y="735242"/>
                      <a:pt x="1888465" y="750183"/>
                    </a:cubicBezTo>
                    <a:cubicBezTo>
                      <a:pt x="1888465" y="765124"/>
                      <a:pt x="1876120" y="777236"/>
                      <a:pt x="1860892" y="777236"/>
                    </a:cubicBezTo>
                    <a:cubicBezTo>
                      <a:pt x="1845664" y="777236"/>
                      <a:pt x="1833319" y="765124"/>
                      <a:pt x="1833319" y="750183"/>
                    </a:cubicBezTo>
                    <a:cubicBezTo>
                      <a:pt x="1833319" y="735242"/>
                      <a:pt x="1845664" y="723130"/>
                      <a:pt x="1860892" y="723130"/>
                    </a:cubicBezTo>
                    <a:close/>
                    <a:moveTo>
                      <a:pt x="1655397" y="723130"/>
                    </a:moveTo>
                    <a:cubicBezTo>
                      <a:pt x="1666315" y="723130"/>
                      <a:pt x="1675166" y="732447"/>
                      <a:pt x="1675166" y="743940"/>
                    </a:cubicBezTo>
                    <a:cubicBezTo>
                      <a:pt x="1675166" y="755433"/>
                      <a:pt x="1666315" y="764750"/>
                      <a:pt x="1655397" y="764750"/>
                    </a:cubicBezTo>
                    <a:cubicBezTo>
                      <a:pt x="1644479" y="764750"/>
                      <a:pt x="1635628" y="755433"/>
                      <a:pt x="1635628" y="743940"/>
                    </a:cubicBezTo>
                    <a:cubicBezTo>
                      <a:pt x="1635628" y="732447"/>
                      <a:pt x="1644479" y="723130"/>
                      <a:pt x="1655397" y="723130"/>
                    </a:cubicBezTo>
                    <a:close/>
                    <a:moveTo>
                      <a:pt x="118094" y="723130"/>
                    </a:moveTo>
                    <a:cubicBezTo>
                      <a:pt x="118956" y="723130"/>
                      <a:pt x="119655" y="723596"/>
                      <a:pt x="119655" y="724171"/>
                    </a:cubicBezTo>
                    <a:cubicBezTo>
                      <a:pt x="119655" y="724746"/>
                      <a:pt x="118956" y="725212"/>
                      <a:pt x="118094" y="725212"/>
                    </a:cubicBezTo>
                    <a:cubicBezTo>
                      <a:pt x="117232" y="725212"/>
                      <a:pt x="116533" y="724746"/>
                      <a:pt x="116533" y="724171"/>
                    </a:cubicBezTo>
                    <a:cubicBezTo>
                      <a:pt x="116533" y="723596"/>
                      <a:pt x="117232" y="723130"/>
                      <a:pt x="118094" y="723130"/>
                    </a:cubicBezTo>
                    <a:close/>
                    <a:moveTo>
                      <a:pt x="454169" y="720009"/>
                    </a:moveTo>
                    <a:cubicBezTo>
                      <a:pt x="463076" y="720009"/>
                      <a:pt x="470297" y="726764"/>
                      <a:pt x="470297" y="735096"/>
                    </a:cubicBezTo>
                    <a:cubicBezTo>
                      <a:pt x="470297" y="743428"/>
                      <a:pt x="463076" y="750183"/>
                      <a:pt x="454169" y="750183"/>
                    </a:cubicBezTo>
                    <a:cubicBezTo>
                      <a:pt x="445262" y="750183"/>
                      <a:pt x="438041" y="743428"/>
                      <a:pt x="438041" y="735096"/>
                    </a:cubicBezTo>
                    <a:cubicBezTo>
                      <a:pt x="438041" y="726764"/>
                      <a:pt x="445262" y="720009"/>
                      <a:pt x="454169" y="720009"/>
                    </a:cubicBezTo>
                    <a:close/>
                    <a:moveTo>
                      <a:pt x="1296433" y="717928"/>
                    </a:moveTo>
                    <a:cubicBezTo>
                      <a:pt x="1300456" y="717928"/>
                      <a:pt x="1303717" y="720723"/>
                      <a:pt x="1303717" y="724171"/>
                    </a:cubicBezTo>
                    <a:cubicBezTo>
                      <a:pt x="1303717" y="727619"/>
                      <a:pt x="1300456" y="730414"/>
                      <a:pt x="1296433" y="730414"/>
                    </a:cubicBezTo>
                    <a:cubicBezTo>
                      <a:pt x="1292410" y="730414"/>
                      <a:pt x="1289149" y="727619"/>
                      <a:pt x="1289149" y="724171"/>
                    </a:cubicBezTo>
                    <a:cubicBezTo>
                      <a:pt x="1289149" y="720723"/>
                      <a:pt x="1292410" y="717928"/>
                      <a:pt x="1296433" y="717928"/>
                    </a:cubicBezTo>
                    <a:close/>
                    <a:moveTo>
                      <a:pt x="1096662" y="717928"/>
                    </a:moveTo>
                    <a:cubicBezTo>
                      <a:pt x="1100685" y="717928"/>
                      <a:pt x="1103946" y="721189"/>
                      <a:pt x="1103946" y="725212"/>
                    </a:cubicBezTo>
                    <a:cubicBezTo>
                      <a:pt x="1103946" y="729235"/>
                      <a:pt x="1100685" y="732496"/>
                      <a:pt x="1096662" y="732496"/>
                    </a:cubicBezTo>
                    <a:cubicBezTo>
                      <a:pt x="1092639" y="732496"/>
                      <a:pt x="1089378" y="729235"/>
                      <a:pt x="1089378" y="725212"/>
                    </a:cubicBezTo>
                    <a:cubicBezTo>
                      <a:pt x="1089378" y="721189"/>
                      <a:pt x="1092639" y="717928"/>
                      <a:pt x="1096662" y="717928"/>
                    </a:cubicBezTo>
                    <a:close/>
                    <a:moveTo>
                      <a:pt x="877642" y="717928"/>
                    </a:moveTo>
                    <a:cubicBezTo>
                      <a:pt x="886549" y="717928"/>
                      <a:pt x="893770" y="725149"/>
                      <a:pt x="893770" y="734056"/>
                    </a:cubicBezTo>
                    <a:cubicBezTo>
                      <a:pt x="893770" y="742963"/>
                      <a:pt x="886549" y="750184"/>
                      <a:pt x="877642" y="750184"/>
                    </a:cubicBezTo>
                    <a:cubicBezTo>
                      <a:pt x="868735" y="750184"/>
                      <a:pt x="861514" y="742963"/>
                      <a:pt x="861514" y="734056"/>
                    </a:cubicBezTo>
                    <a:cubicBezTo>
                      <a:pt x="861514" y="725149"/>
                      <a:pt x="868735" y="717928"/>
                      <a:pt x="877642" y="717928"/>
                    </a:cubicBezTo>
                    <a:close/>
                    <a:moveTo>
                      <a:pt x="2275521" y="712726"/>
                    </a:moveTo>
                    <a:cubicBezTo>
                      <a:pt x="2276096" y="712726"/>
                      <a:pt x="2276562" y="713891"/>
                      <a:pt x="2276562" y="715328"/>
                    </a:cubicBezTo>
                    <a:cubicBezTo>
                      <a:pt x="2276562" y="716765"/>
                      <a:pt x="2276096" y="717930"/>
                      <a:pt x="2275521" y="717930"/>
                    </a:cubicBezTo>
                    <a:cubicBezTo>
                      <a:pt x="2274946" y="717930"/>
                      <a:pt x="2274480" y="716765"/>
                      <a:pt x="2274480" y="715328"/>
                    </a:cubicBezTo>
                    <a:cubicBezTo>
                      <a:pt x="2274480" y="713891"/>
                      <a:pt x="2274946" y="712726"/>
                      <a:pt x="2275521" y="712726"/>
                    </a:cubicBezTo>
                    <a:close/>
                    <a:moveTo>
                      <a:pt x="1938928" y="712726"/>
                    </a:moveTo>
                    <a:cubicBezTo>
                      <a:pt x="1948985" y="712726"/>
                      <a:pt x="1957137" y="720645"/>
                      <a:pt x="1957137" y="730414"/>
                    </a:cubicBezTo>
                    <a:cubicBezTo>
                      <a:pt x="1957137" y="740183"/>
                      <a:pt x="1948985" y="748102"/>
                      <a:pt x="1938928" y="748102"/>
                    </a:cubicBezTo>
                    <a:cubicBezTo>
                      <a:pt x="1928871" y="748102"/>
                      <a:pt x="1920719" y="740183"/>
                      <a:pt x="1920719" y="730414"/>
                    </a:cubicBezTo>
                    <a:cubicBezTo>
                      <a:pt x="1920719" y="720645"/>
                      <a:pt x="1928871" y="712726"/>
                      <a:pt x="1938928" y="712726"/>
                    </a:cubicBezTo>
                    <a:close/>
                    <a:moveTo>
                      <a:pt x="1514412" y="712725"/>
                    </a:moveTo>
                    <a:cubicBezTo>
                      <a:pt x="1523894" y="712725"/>
                      <a:pt x="1531580" y="720644"/>
                      <a:pt x="1531580" y="730413"/>
                    </a:cubicBezTo>
                    <a:cubicBezTo>
                      <a:pt x="1531580" y="740182"/>
                      <a:pt x="1523894" y="748101"/>
                      <a:pt x="1514412" y="748101"/>
                    </a:cubicBezTo>
                    <a:cubicBezTo>
                      <a:pt x="1504930" y="748101"/>
                      <a:pt x="1497244" y="740182"/>
                      <a:pt x="1497244" y="730413"/>
                    </a:cubicBezTo>
                    <a:cubicBezTo>
                      <a:pt x="1497244" y="720644"/>
                      <a:pt x="1504930" y="712725"/>
                      <a:pt x="1514412" y="712725"/>
                    </a:cubicBezTo>
                    <a:close/>
                    <a:moveTo>
                      <a:pt x="1230883" y="710645"/>
                    </a:moveTo>
                    <a:cubicBezTo>
                      <a:pt x="1234331" y="710645"/>
                      <a:pt x="1237126" y="713440"/>
                      <a:pt x="1237126" y="716888"/>
                    </a:cubicBezTo>
                    <a:cubicBezTo>
                      <a:pt x="1237126" y="720336"/>
                      <a:pt x="1234331" y="723131"/>
                      <a:pt x="1230883" y="723131"/>
                    </a:cubicBezTo>
                    <a:cubicBezTo>
                      <a:pt x="1227435" y="723131"/>
                      <a:pt x="1224640" y="720336"/>
                      <a:pt x="1224640" y="716888"/>
                    </a:cubicBezTo>
                    <a:cubicBezTo>
                      <a:pt x="1224640" y="713440"/>
                      <a:pt x="1227435" y="710645"/>
                      <a:pt x="1230883" y="710645"/>
                    </a:cubicBezTo>
                    <a:close/>
                    <a:moveTo>
                      <a:pt x="1163252" y="707523"/>
                    </a:moveTo>
                    <a:cubicBezTo>
                      <a:pt x="1167275" y="707523"/>
                      <a:pt x="1170536" y="711017"/>
                      <a:pt x="1170536" y="715327"/>
                    </a:cubicBezTo>
                    <a:cubicBezTo>
                      <a:pt x="1170536" y="719637"/>
                      <a:pt x="1167275" y="723131"/>
                      <a:pt x="1163252" y="723131"/>
                    </a:cubicBezTo>
                    <a:cubicBezTo>
                      <a:pt x="1159229" y="723131"/>
                      <a:pt x="1155968" y="719637"/>
                      <a:pt x="1155968" y="715327"/>
                    </a:cubicBezTo>
                    <a:cubicBezTo>
                      <a:pt x="1155968" y="711017"/>
                      <a:pt x="1159229" y="707523"/>
                      <a:pt x="1163252" y="707523"/>
                    </a:cubicBezTo>
                    <a:close/>
                    <a:moveTo>
                      <a:pt x="43181" y="705442"/>
                    </a:moveTo>
                    <a:cubicBezTo>
                      <a:pt x="43469" y="705442"/>
                      <a:pt x="43702" y="705675"/>
                      <a:pt x="43702" y="705963"/>
                    </a:cubicBezTo>
                    <a:cubicBezTo>
                      <a:pt x="43702" y="706251"/>
                      <a:pt x="43469" y="706484"/>
                      <a:pt x="43181" y="706484"/>
                    </a:cubicBezTo>
                    <a:cubicBezTo>
                      <a:pt x="42893" y="706484"/>
                      <a:pt x="42660" y="706251"/>
                      <a:pt x="42660" y="705963"/>
                    </a:cubicBezTo>
                    <a:cubicBezTo>
                      <a:pt x="42660" y="705675"/>
                      <a:pt x="42893" y="705442"/>
                      <a:pt x="43181" y="705442"/>
                    </a:cubicBezTo>
                    <a:close/>
                    <a:moveTo>
                      <a:pt x="377693" y="703362"/>
                    </a:moveTo>
                    <a:cubicBezTo>
                      <a:pt x="385163" y="703362"/>
                      <a:pt x="391219" y="709418"/>
                      <a:pt x="391219" y="716888"/>
                    </a:cubicBezTo>
                    <a:cubicBezTo>
                      <a:pt x="391219" y="724358"/>
                      <a:pt x="385163" y="730414"/>
                      <a:pt x="377693" y="730414"/>
                    </a:cubicBezTo>
                    <a:cubicBezTo>
                      <a:pt x="370223" y="730414"/>
                      <a:pt x="364167" y="724358"/>
                      <a:pt x="364167" y="716888"/>
                    </a:cubicBezTo>
                    <a:cubicBezTo>
                      <a:pt x="364167" y="709418"/>
                      <a:pt x="370223" y="703362"/>
                      <a:pt x="377693" y="703362"/>
                    </a:cubicBezTo>
                    <a:close/>
                    <a:moveTo>
                      <a:pt x="2015402" y="698159"/>
                    </a:moveTo>
                    <a:cubicBezTo>
                      <a:pt x="2022872" y="698159"/>
                      <a:pt x="2028928" y="704215"/>
                      <a:pt x="2028928" y="711685"/>
                    </a:cubicBezTo>
                    <a:cubicBezTo>
                      <a:pt x="2028928" y="719155"/>
                      <a:pt x="2022872" y="725211"/>
                      <a:pt x="2015402" y="725211"/>
                    </a:cubicBezTo>
                    <a:cubicBezTo>
                      <a:pt x="2007932" y="725211"/>
                      <a:pt x="2001876" y="719155"/>
                      <a:pt x="2001876" y="711685"/>
                    </a:cubicBezTo>
                    <a:cubicBezTo>
                      <a:pt x="2001876" y="704215"/>
                      <a:pt x="2007932" y="698159"/>
                      <a:pt x="2015402" y="698159"/>
                    </a:cubicBezTo>
                    <a:close/>
                    <a:moveTo>
                      <a:pt x="656020" y="698159"/>
                    </a:moveTo>
                    <a:cubicBezTo>
                      <a:pt x="669524" y="698159"/>
                      <a:pt x="680471" y="709339"/>
                      <a:pt x="680471" y="723131"/>
                    </a:cubicBezTo>
                    <a:cubicBezTo>
                      <a:pt x="680471" y="736923"/>
                      <a:pt x="669524" y="748103"/>
                      <a:pt x="656020" y="748103"/>
                    </a:cubicBezTo>
                    <a:cubicBezTo>
                      <a:pt x="642516" y="748103"/>
                      <a:pt x="631569" y="736923"/>
                      <a:pt x="631569" y="723131"/>
                    </a:cubicBezTo>
                    <a:cubicBezTo>
                      <a:pt x="631569" y="709339"/>
                      <a:pt x="642516" y="698159"/>
                      <a:pt x="656020" y="698159"/>
                    </a:cubicBezTo>
                    <a:close/>
                    <a:moveTo>
                      <a:pt x="1737075" y="696078"/>
                    </a:moveTo>
                    <a:cubicBezTo>
                      <a:pt x="1750579" y="696078"/>
                      <a:pt x="1761526" y="707025"/>
                      <a:pt x="1761526" y="720529"/>
                    </a:cubicBezTo>
                    <a:cubicBezTo>
                      <a:pt x="1761526" y="734033"/>
                      <a:pt x="1750579" y="744980"/>
                      <a:pt x="1737075" y="744980"/>
                    </a:cubicBezTo>
                    <a:cubicBezTo>
                      <a:pt x="1723571" y="744980"/>
                      <a:pt x="1712624" y="734033"/>
                      <a:pt x="1712624" y="720529"/>
                    </a:cubicBezTo>
                    <a:cubicBezTo>
                      <a:pt x="1712624" y="707025"/>
                      <a:pt x="1723571" y="696078"/>
                      <a:pt x="1737075" y="696078"/>
                    </a:cubicBezTo>
                    <a:close/>
                    <a:moveTo>
                      <a:pt x="300178" y="687754"/>
                    </a:moveTo>
                    <a:cubicBezTo>
                      <a:pt x="305637" y="687754"/>
                      <a:pt x="310063" y="692878"/>
                      <a:pt x="310063" y="699199"/>
                    </a:cubicBezTo>
                    <a:cubicBezTo>
                      <a:pt x="310063" y="705520"/>
                      <a:pt x="305637" y="710644"/>
                      <a:pt x="300178" y="710644"/>
                    </a:cubicBezTo>
                    <a:cubicBezTo>
                      <a:pt x="294719" y="710644"/>
                      <a:pt x="290293" y="705520"/>
                      <a:pt x="290293" y="699199"/>
                    </a:cubicBezTo>
                    <a:cubicBezTo>
                      <a:pt x="290293" y="692878"/>
                      <a:pt x="294719" y="687754"/>
                      <a:pt x="300178" y="687754"/>
                    </a:cubicBezTo>
                    <a:close/>
                    <a:moveTo>
                      <a:pt x="1456666" y="685673"/>
                    </a:moveTo>
                    <a:cubicBezTo>
                      <a:pt x="1464136" y="685673"/>
                      <a:pt x="1470192" y="691263"/>
                      <a:pt x="1470192" y="698159"/>
                    </a:cubicBezTo>
                    <a:cubicBezTo>
                      <a:pt x="1470192" y="705055"/>
                      <a:pt x="1464136" y="710645"/>
                      <a:pt x="1456666" y="710645"/>
                    </a:cubicBezTo>
                    <a:cubicBezTo>
                      <a:pt x="1449196" y="710645"/>
                      <a:pt x="1443140" y="705055"/>
                      <a:pt x="1443140" y="698159"/>
                    </a:cubicBezTo>
                    <a:cubicBezTo>
                      <a:pt x="1443140" y="691263"/>
                      <a:pt x="1449196" y="685673"/>
                      <a:pt x="1456666" y="685673"/>
                    </a:cubicBezTo>
                    <a:close/>
                    <a:moveTo>
                      <a:pt x="2092917" y="683592"/>
                    </a:moveTo>
                    <a:cubicBezTo>
                      <a:pt x="2098376" y="683592"/>
                      <a:pt x="2102802" y="688018"/>
                      <a:pt x="2102802" y="693477"/>
                    </a:cubicBezTo>
                    <a:cubicBezTo>
                      <a:pt x="2102802" y="698936"/>
                      <a:pt x="2098376" y="703362"/>
                      <a:pt x="2092917" y="703362"/>
                    </a:cubicBezTo>
                    <a:cubicBezTo>
                      <a:pt x="2087458" y="703362"/>
                      <a:pt x="2083032" y="698936"/>
                      <a:pt x="2083032" y="693477"/>
                    </a:cubicBezTo>
                    <a:cubicBezTo>
                      <a:pt x="2083032" y="688018"/>
                      <a:pt x="2087458" y="683592"/>
                      <a:pt x="2092917" y="683592"/>
                    </a:cubicBezTo>
                    <a:close/>
                    <a:moveTo>
                      <a:pt x="936949" y="683592"/>
                    </a:moveTo>
                    <a:cubicBezTo>
                      <a:pt x="945856" y="683592"/>
                      <a:pt x="953077" y="690813"/>
                      <a:pt x="953077" y="699720"/>
                    </a:cubicBezTo>
                    <a:cubicBezTo>
                      <a:pt x="953077" y="708627"/>
                      <a:pt x="945856" y="715848"/>
                      <a:pt x="936949" y="715848"/>
                    </a:cubicBezTo>
                    <a:cubicBezTo>
                      <a:pt x="928042" y="715848"/>
                      <a:pt x="920821" y="708627"/>
                      <a:pt x="920821" y="699720"/>
                    </a:cubicBezTo>
                    <a:cubicBezTo>
                      <a:pt x="920821" y="690813"/>
                      <a:pt x="928042" y="683592"/>
                      <a:pt x="936949" y="683592"/>
                    </a:cubicBezTo>
                    <a:close/>
                    <a:moveTo>
                      <a:pt x="1602334" y="680471"/>
                    </a:moveTo>
                    <a:cubicBezTo>
                      <a:pt x="1613827" y="680471"/>
                      <a:pt x="1623144" y="689322"/>
                      <a:pt x="1623144" y="700240"/>
                    </a:cubicBezTo>
                    <a:cubicBezTo>
                      <a:pt x="1623144" y="711158"/>
                      <a:pt x="1613827" y="720009"/>
                      <a:pt x="1602334" y="720009"/>
                    </a:cubicBezTo>
                    <a:cubicBezTo>
                      <a:pt x="1590841" y="720009"/>
                      <a:pt x="1581524" y="711158"/>
                      <a:pt x="1581524" y="700240"/>
                    </a:cubicBezTo>
                    <a:cubicBezTo>
                      <a:pt x="1581524" y="689322"/>
                      <a:pt x="1590841" y="680471"/>
                      <a:pt x="1602334" y="680471"/>
                    </a:cubicBezTo>
                    <a:close/>
                    <a:moveTo>
                      <a:pt x="574343" y="680471"/>
                    </a:moveTo>
                    <a:cubicBezTo>
                      <a:pt x="586410" y="680471"/>
                      <a:pt x="596193" y="690021"/>
                      <a:pt x="596193" y="701801"/>
                    </a:cubicBezTo>
                    <a:cubicBezTo>
                      <a:pt x="596193" y="713581"/>
                      <a:pt x="586410" y="723131"/>
                      <a:pt x="574343" y="723131"/>
                    </a:cubicBezTo>
                    <a:cubicBezTo>
                      <a:pt x="562276" y="723131"/>
                      <a:pt x="552493" y="713581"/>
                      <a:pt x="552493" y="701801"/>
                    </a:cubicBezTo>
                    <a:cubicBezTo>
                      <a:pt x="552493" y="690021"/>
                      <a:pt x="562276" y="680471"/>
                      <a:pt x="574343" y="680471"/>
                    </a:cubicBezTo>
                    <a:close/>
                    <a:moveTo>
                      <a:pt x="789722" y="678390"/>
                    </a:moveTo>
                    <a:cubicBezTo>
                      <a:pt x="803514" y="678390"/>
                      <a:pt x="814694" y="689337"/>
                      <a:pt x="814694" y="702841"/>
                    </a:cubicBezTo>
                    <a:cubicBezTo>
                      <a:pt x="814694" y="716345"/>
                      <a:pt x="803514" y="727292"/>
                      <a:pt x="789722" y="727292"/>
                    </a:cubicBezTo>
                    <a:cubicBezTo>
                      <a:pt x="775930" y="727292"/>
                      <a:pt x="764750" y="716345"/>
                      <a:pt x="764750" y="702841"/>
                    </a:cubicBezTo>
                    <a:cubicBezTo>
                      <a:pt x="764750" y="689337"/>
                      <a:pt x="775930" y="678390"/>
                      <a:pt x="789722" y="678390"/>
                    </a:cubicBezTo>
                    <a:close/>
                    <a:moveTo>
                      <a:pt x="223183" y="673188"/>
                    </a:moveTo>
                    <a:cubicBezTo>
                      <a:pt x="227493" y="673188"/>
                      <a:pt x="230987" y="676449"/>
                      <a:pt x="230987" y="680472"/>
                    </a:cubicBezTo>
                    <a:cubicBezTo>
                      <a:pt x="230987" y="684495"/>
                      <a:pt x="227493" y="687756"/>
                      <a:pt x="223183" y="687756"/>
                    </a:cubicBezTo>
                    <a:cubicBezTo>
                      <a:pt x="218873" y="687756"/>
                      <a:pt x="215379" y="684495"/>
                      <a:pt x="215379" y="680472"/>
                    </a:cubicBezTo>
                    <a:cubicBezTo>
                      <a:pt x="215379" y="676449"/>
                      <a:pt x="218873" y="673188"/>
                      <a:pt x="223183" y="673188"/>
                    </a:cubicBezTo>
                    <a:close/>
                    <a:moveTo>
                      <a:pt x="1818753" y="673187"/>
                    </a:moveTo>
                    <a:cubicBezTo>
                      <a:pt x="1832545" y="673187"/>
                      <a:pt x="1843725" y="684367"/>
                      <a:pt x="1843725" y="698159"/>
                    </a:cubicBezTo>
                    <a:cubicBezTo>
                      <a:pt x="1843725" y="711951"/>
                      <a:pt x="1832545" y="723131"/>
                      <a:pt x="1818753" y="723131"/>
                    </a:cubicBezTo>
                    <a:cubicBezTo>
                      <a:pt x="1804961" y="723131"/>
                      <a:pt x="1793781" y="711951"/>
                      <a:pt x="1793781" y="698159"/>
                    </a:cubicBezTo>
                    <a:cubicBezTo>
                      <a:pt x="1793781" y="684367"/>
                      <a:pt x="1804961" y="673187"/>
                      <a:pt x="1818753" y="673187"/>
                    </a:cubicBezTo>
                    <a:close/>
                    <a:moveTo>
                      <a:pt x="2167831" y="667985"/>
                    </a:moveTo>
                    <a:cubicBezTo>
                      <a:pt x="2170416" y="667985"/>
                      <a:pt x="2172513" y="670315"/>
                      <a:pt x="2172513" y="673187"/>
                    </a:cubicBezTo>
                    <a:cubicBezTo>
                      <a:pt x="2172513" y="676060"/>
                      <a:pt x="2170416" y="678390"/>
                      <a:pt x="2167831" y="678390"/>
                    </a:cubicBezTo>
                    <a:cubicBezTo>
                      <a:pt x="2165246" y="678390"/>
                      <a:pt x="2163149" y="676060"/>
                      <a:pt x="2163149" y="673187"/>
                    </a:cubicBezTo>
                    <a:cubicBezTo>
                      <a:pt x="2163149" y="670315"/>
                      <a:pt x="2165246" y="667985"/>
                      <a:pt x="2167831" y="667985"/>
                    </a:cubicBezTo>
                    <a:close/>
                    <a:moveTo>
                      <a:pt x="494227" y="663824"/>
                    </a:moveTo>
                    <a:cubicBezTo>
                      <a:pt x="504571" y="663824"/>
                      <a:pt x="512956" y="671976"/>
                      <a:pt x="512956" y="682033"/>
                    </a:cubicBezTo>
                    <a:cubicBezTo>
                      <a:pt x="512956" y="692090"/>
                      <a:pt x="504571" y="700242"/>
                      <a:pt x="494227" y="700242"/>
                    </a:cubicBezTo>
                    <a:cubicBezTo>
                      <a:pt x="483883" y="700242"/>
                      <a:pt x="475498" y="692090"/>
                      <a:pt x="475498" y="682033"/>
                    </a:cubicBezTo>
                    <a:cubicBezTo>
                      <a:pt x="475498" y="671976"/>
                      <a:pt x="483883" y="663824"/>
                      <a:pt x="494227" y="663824"/>
                    </a:cubicBezTo>
                    <a:close/>
                    <a:moveTo>
                      <a:pt x="1394237" y="660702"/>
                    </a:moveTo>
                    <a:cubicBezTo>
                      <a:pt x="1401707" y="660702"/>
                      <a:pt x="1407763" y="666292"/>
                      <a:pt x="1407763" y="673188"/>
                    </a:cubicBezTo>
                    <a:cubicBezTo>
                      <a:pt x="1407763" y="680084"/>
                      <a:pt x="1401707" y="685674"/>
                      <a:pt x="1394237" y="685674"/>
                    </a:cubicBezTo>
                    <a:cubicBezTo>
                      <a:pt x="1386767" y="685674"/>
                      <a:pt x="1380711" y="680084"/>
                      <a:pt x="1380711" y="673188"/>
                    </a:cubicBezTo>
                    <a:cubicBezTo>
                      <a:pt x="1380711" y="666292"/>
                      <a:pt x="1386767" y="660702"/>
                      <a:pt x="1394237" y="660702"/>
                    </a:cubicBezTo>
                    <a:close/>
                    <a:moveTo>
                      <a:pt x="998856" y="660702"/>
                    </a:moveTo>
                    <a:cubicBezTo>
                      <a:pt x="1006326" y="660702"/>
                      <a:pt x="1012382" y="666758"/>
                      <a:pt x="1012382" y="674228"/>
                    </a:cubicBezTo>
                    <a:cubicBezTo>
                      <a:pt x="1012382" y="681698"/>
                      <a:pt x="1006326" y="687754"/>
                      <a:pt x="998856" y="687754"/>
                    </a:cubicBezTo>
                    <a:cubicBezTo>
                      <a:pt x="991386" y="687754"/>
                      <a:pt x="985330" y="681698"/>
                      <a:pt x="985330" y="674228"/>
                    </a:cubicBezTo>
                    <a:cubicBezTo>
                      <a:pt x="985330" y="666758"/>
                      <a:pt x="991386" y="660702"/>
                      <a:pt x="998856" y="660702"/>
                    </a:cubicBezTo>
                    <a:close/>
                    <a:moveTo>
                      <a:pt x="147748" y="660702"/>
                    </a:moveTo>
                    <a:cubicBezTo>
                      <a:pt x="150046" y="660702"/>
                      <a:pt x="151910" y="661867"/>
                      <a:pt x="151910" y="663304"/>
                    </a:cubicBezTo>
                    <a:cubicBezTo>
                      <a:pt x="151910" y="664741"/>
                      <a:pt x="150046" y="665906"/>
                      <a:pt x="147748" y="665906"/>
                    </a:cubicBezTo>
                    <a:cubicBezTo>
                      <a:pt x="145450" y="665906"/>
                      <a:pt x="143586" y="664741"/>
                      <a:pt x="143586" y="663304"/>
                    </a:cubicBezTo>
                    <a:cubicBezTo>
                      <a:pt x="143586" y="661867"/>
                      <a:pt x="145450" y="660702"/>
                      <a:pt x="147748" y="660702"/>
                    </a:cubicBezTo>
                    <a:close/>
                    <a:moveTo>
                      <a:pt x="1898348" y="653419"/>
                    </a:moveTo>
                    <a:cubicBezTo>
                      <a:pt x="1910703" y="653419"/>
                      <a:pt x="1920718" y="663434"/>
                      <a:pt x="1920718" y="675789"/>
                    </a:cubicBezTo>
                    <a:cubicBezTo>
                      <a:pt x="1920718" y="688144"/>
                      <a:pt x="1910703" y="698159"/>
                      <a:pt x="1898348" y="698159"/>
                    </a:cubicBezTo>
                    <a:cubicBezTo>
                      <a:pt x="1885993" y="698159"/>
                      <a:pt x="1875978" y="688144"/>
                      <a:pt x="1875978" y="675789"/>
                    </a:cubicBezTo>
                    <a:cubicBezTo>
                      <a:pt x="1875978" y="663434"/>
                      <a:pt x="1885993" y="653419"/>
                      <a:pt x="1898348" y="653419"/>
                    </a:cubicBezTo>
                    <a:close/>
                    <a:moveTo>
                      <a:pt x="2245347" y="653418"/>
                    </a:moveTo>
                    <a:cubicBezTo>
                      <a:pt x="2245922" y="653418"/>
                      <a:pt x="2246388" y="654117"/>
                      <a:pt x="2246388" y="654979"/>
                    </a:cubicBezTo>
                    <a:cubicBezTo>
                      <a:pt x="2246388" y="655841"/>
                      <a:pt x="2245922" y="656540"/>
                      <a:pt x="2245347" y="656540"/>
                    </a:cubicBezTo>
                    <a:cubicBezTo>
                      <a:pt x="2244772" y="656540"/>
                      <a:pt x="2244306" y="655841"/>
                      <a:pt x="2244306" y="654979"/>
                    </a:cubicBezTo>
                    <a:cubicBezTo>
                      <a:pt x="2244306" y="654117"/>
                      <a:pt x="2244772" y="653418"/>
                      <a:pt x="2245347" y="653418"/>
                    </a:cubicBezTo>
                    <a:close/>
                    <a:moveTo>
                      <a:pt x="703362" y="653418"/>
                    </a:moveTo>
                    <a:cubicBezTo>
                      <a:pt x="717154" y="653418"/>
                      <a:pt x="728334" y="663899"/>
                      <a:pt x="728334" y="676829"/>
                    </a:cubicBezTo>
                    <a:cubicBezTo>
                      <a:pt x="728334" y="689759"/>
                      <a:pt x="717154" y="700240"/>
                      <a:pt x="703362" y="700240"/>
                    </a:cubicBezTo>
                    <a:cubicBezTo>
                      <a:pt x="689570" y="700240"/>
                      <a:pt x="678390" y="689759"/>
                      <a:pt x="678390" y="676829"/>
                    </a:cubicBezTo>
                    <a:cubicBezTo>
                      <a:pt x="678390" y="663899"/>
                      <a:pt x="689570" y="653418"/>
                      <a:pt x="703362" y="653418"/>
                    </a:cubicBezTo>
                    <a:close/>
                    <a:moveTo>
                      <a:pt x="1689213" y="651337"/>
                    </a:moveTo>
                    <a:cubicBezTo>
                      <a:pt x="1702143" y="651337"/>
                      <a:pt x="1712624" y="661352"/>
                      <a:pt x="1712624" y="673707"/>
                    </a:cubicBezTo>
                    <a:cubicBezTo>
                      <a:pt x="1712624" y="686062"/>
                      <a:pt x="1702143" y="696077"/>
                      <a:pt x="1689213" y="696077"/>
                    </a:cubicBezTo>
                    <a:cubicBezTo>
                      <a:pt x="1676283" y="696077"/>
                      <a:pt x="1665802" y="686062"/>
                      <a:pt x="1665802" y="673707"/>
                    </a:cubicBezTo>
                    <a:cubicBezTo>
                      <a:pt x="1665802" y="661352"/>
                      <a:pt x="1676283" y="651337"/>
                      <a:pt x="1689213" y="651337"/>
                    </a:cubicBezTo>
                    <a:close/>
                    <a:moveTo>
                      <a:pt x="415150" y="648216"/>
                    </a:moveTo>
                    <a:cubicBezTo>
                      <a:pt x="422620" y="648216"/>
                      <a:pt x="428676" y="654505"/>
                      <a:pt x="428676" y="662263"/>
                    </a:cubicBezTo>
                    <a:cubicBezTo>
                      <a:pt x="428676" y="670021"/>
                      <a:pt x="422620" y="676310"/>
                      <a:pt x="415150" y="676310"/>
                    </a:cubicBezTo>
                    <a:cubicBezTo>
                      <a:pt x="407680" y="676310"/>
                      <a:pt x="401624" y="670021"/>
                      <a:pt x="401624" y="662263"/>
                    </a:cubicBezTo>
                    <a:cubicBezTo>
                      <a:pt x="401624" y="654505"/>
                      <a:pt x="407680" y="648216"/>
                      <a:pt x="415150" y="648216"/>
                    </a:cubicBezTo>
                    <a:close/>
                    <a:moveTo>
                      <a:pt x="845387" y="644054"/>
                    </a:moveTo>
                    <a:cubicBezTo>
                      <a:pt x="857167" y="644054"/>
                      <a:pt x="866717" y="653371"/>
                      <a:pt x="866717" y="664864"/>
                    </a:cubicBezTo>
                    <a:cubicBezTo>
                      <a:pt x="866717" y="676357"/>
                      <a:pt x="857167" y="685674"/>
                      <a:pt x="845387" y="685674"/>
                    </a:cubicBezTo>
                    <a:cubicBezTo>
                      <a:pt x="833607" y="685674"/>
                      <a:pt x="824057" y="676357"/>
                      <a:pt x="824057" y="664864"/>
                    </a:cubicBezTo>
                    <a:cubicBezTo>
                      <a:pt x="824057" y="653371"/>
                      <a:pt x="833607" y="644054"/>
                      <a:pt x="845387" y="644054"/>
                    </a:cubicBezTo>
                    <a:close/>
                    <a:moveTo>
                      <a:pt x="1976905" y="640933"/>
                    </a:moveTo>
                    <a:cubicBezTo>
                      <a:pt x="1984950" y="640933"/>
                      <a:pt x="1991472" y="647688"/>
                      <a:pt x="1991472" y="656020"/>
                    </a:cubicBezTo>
                    <a:cubicBezTo>
                      <a:pt x="1991472" y="664352"/>
                      <a:pt x="1984950" y="671107"/>
                      <a:pt x="1976905" y="671107"/>
                    </a:cubicBezTo>
                    <a:cubicBezTo>
                      <a:pt x="1968860" y="671107"/>
                      <a:pt x="1962338" y="664352"/>
                      <a:pt x="1962338" y="656020"/>
                    </a:cubicBezTo>
                    <a:cubicBezTo>
                      <a:pt x="1962338" y="647688"/>
                      <a:pt x="1968860" y="640933"/>
                      <a:pt x="1976905" y="640933"/>
                    </a:cubicBezTo>
                    <a:close/>
                    <a:moveTo>
                      <a:pt x="1547708" y="640933"/>
                    </a:moveTo>
                    <a:cubicBezTo>
                      <a:pt x="1559488" y="640933"/>
                      <a:pt x="1569038" y="650483"/>
                      <a:pt x="1569038" y="662263"/>
                    </a:cubicBezTo>
                    <a:cubicBezTo>
                      <a:pt x="1569038" y="674043"/>
                      <a:pt x="1559488" y="683593"/>
                      <a:pt x="1547708" y="683593"/>
                    </a:cubicBezTo>
                    <a:cubicBezTo>
                      <a:pt x="1535928" y="683593"/>
                      <a:pt x="1526378" y="674043"/>
                      <a:pt x="1526378" y="662263"/>
                    </a:cubicBezTo>
                    <a:cubicBezTo>
                      <a:pt x="1526378" y="650483"/>
                      <a:pt x="1535928" y="640933"/>
                      <a:pt x="1547708" y="640933"/>
                    </a:cubicBezTo>
                    <a:close/>
                    <a:moveTo>
                      <a:pt x="1064407" y="638852"/>
                    </a:moveTo>
                    <a:cubicBezTo>
                      <a:pt x="1074176" y="638852"/>
                      <a:pt x="1082095" y="646538"/>
                      <a:pt x="1082095" y="656020"/>
                    </a:cubicBezTo>
                    <a:cubicBezTo>
                      <a:pt x="1082095" y="665502"/>
                      <a:pt x="1074176" y="673188"/>
                      <a:pt x="1064407" y="673188"/>
                    </a:cubicBezTo>
                    <a:cubicBezTo>
                      <a:pt x="1054638" y="673188"/>
                      <a:pt x="1046719" y="665502"/>
                      <a:pt x="1046719" y="656020"/>
                    </a:cubicBezTo>
                    <a:cubicBezTo>
                      <a:pt x="1046719" y="646538"/>
                      <a:pt x="1054638" y="638852"/>
                      <a:pt x="1064407" y="638852"/>
                    </a:cubicBezTo>
                    <a:close/>
                    <a:moveTo>
                      <a:pt x="1329208" y="635730"/>
                    </a:moveTo>
                    <a:cubicBezTo>
                      <a:pt x="1338690" y="635730"/>
                      <a:pt x="1346376" y="644115"/>
                      <a:pt x="1346376" y="654459"/>
                    </a:cubicBezTo>
                    <a:cubicBezTo>
                      <a:pt x="1346376" y="664803"/>
                      <a:pt x="1338690" y="673188"/>
                      <a:pt x="1329208" y="673188"/>
                    </a:cubicBezTo>
                    <a:cubicBezTo>
                      <a:pt x="1319726" y="673188"/>
                      <a:pt x="1312040" y="664803"/>
                      <a:pt x="1312040" y="654459"/>
                    </a:cubicBezTo>
                    <a:cubicBezTo>
                      <a:pt x="1312040" y="644115"/>
                      <a:pt x="1319726" y="635730"/>
                      <a:pt x="1329208" y="635730"/>
                    </a:cubicBezTo>
                    <a:close/>
                    <a:moveTo>
                      <a:pt x="619083" y="633649"/>
                    </a:moveTo>
                    <a:cubicBezTo>
                      <a:pt x="630001" y="633649"/>
                      <a:pt x="638852" y="642500"/>
                      <a:pt x="638852" y="653418"/>
                    </a:cubicBezTo>
                    <a:cubicBezTo>
                      <a:pt x="638852" y="664336"/>
                      <a:pt x="630001" y="673187"/>
                      <a:pt x="619083" y="673187"/>
                    </a:cubicBezTo>
                    <a:cubicBezTo>
                      <a:pt x="608165" y="673187"/>
                      <a:pt x="599314" y="664336"/>
                      <a:pt x="599314" y="653418"/>
                    </a:cubicBezTo>
                    <a:cubicBezTo>
                      <a:pt x="599314" y="642500"/>
                      <a:pt x="608165" y="633649"/>
                      <a:pt x="619083" y="633649"/>
                    </a:cubicBezTo>
                    <a:close/>
                    <a:moveTo>
                      <a:pt x="336595" y="631569"/>
                    </a:moveTo>
                    <a:cubicBezTo>
                      <a:pt x="342054" y="631569"/>
                      <a:pt x="346480" y="636460"/>
                      <a:pt x="346480" y="642494"/>
                    </a:cubicBezTo>
                    <a:cubicBezTo>
                      <a:pt x="346480" y="648528"/>
                      <a:pt x="342054" y="653419"/>
                      <a:pt x="336595" y="653419"/>
                    </a:cubicBezTo>
                    <a:cubicBezTo>
                      <a:pt x="331136" y="653419"/>
                      <a:pt x="326710" y="648528"/>
                      <a:pt x="326710" y="642494"/>
                    </a:cubicBezTo>
                    <a:cubicBezTo>
                      <a:pt x="326710" y="636460"/>
                      <a:pt x="331136" y="631569"/>
                      <a:pt x="336595" y="631569"/>
                    </a:cubicBezTo>
                    <a:close/>
                    <a:moveTo>
                      <a:pt x="1263658" y="628447"/>
                    </a:moveTo>
                    <a:cubicBezTo>
                      <a:pt x="1272565" y="628447"/>
                      <a:pt x="1279786" y="635202"/>
                      <a:pt x="1279786" y="643534"/>
                    </a:cubicBezTo>
                    <a:cubicBezTo>
                      <a:pt x="1279786" y="651866"/>
                      <a:pt x="1272565" y="658621"/>
                      <a:pt x="1263658" y="658621"/>
                    </a:cubicBezTo>
                    <a:cubicBezTo>
                      <a:pt x="1254751" y="658621"/>
                      <a:pt x="1247530" y="651866"/>
                      <a:pt x="1247530" y="643534"/>
                    </a:cubicBezTo>
                    <a:cubicBezTo>
                      <a:pt x="1247530" y="635202"/>
                      <a:pt x="1254751" y="628447"/>
                      <a:pt x="1263658" y="628447"/>
                    </a:cubicBezTo>
                    <a:close/>
                    <a:moveTo>
                      <a:pt x="1129437" y="628447"/>
                    </a:moveTo>
                    <a:cubicBezTo>
                      <a:pt x="1138344" y="628447"/>
                      <a:pt x="1145565" y="635668"/>
                      <a:pt x="1145565" y="644575"/>
                    </a:cubicBezTo>
                    <a:cubicBezTo>
                      <a:pt x="1145565" y="653482"/>
                      <a:pt x="1138344" y="660703"/>
                      <a:pt x="1129437" y="660703"/>
                    </a:cubicBezTo>
                    <a:cubicBezTo>
                      <a:pt x="1120530" y="660703"/>
                      <a:pt x="1113309" y="653482"/>
                      <a:pt x="1113309" y="644575"/>
                    </a:cubicBezTo>
                    <a:cubicBezTo>
                      <a:pt x="1113309" y="635668"/>
                      <a:pt x="1120530" y="628447"/>
                      <a:pt x="1129437" y="628447"/>
                    </a:cubicBezTo>
                    <a:close/>
                    <a:moveTo>
                      <a:pt x="2056501" y="626366"/>
                    </a:moveTo>
                    <a:cubicBezTo>
                      <a:pt x="2061960" y="626366"/>
                      <a:pt x="2066386" y="630792"/>
                      <a:pt x="2066386" y="636251"/>
                    </a:cubicBezTo>
                    <a:cubicBezTo>
                      <a:pt x="2066386" y="641710"/>
                      <a:pt x="2061960" y="646136"/>
                      <a:pt x="2056501" y="646136"/>
                    </a:cubicBezTo>
                    <a:cubicBezTo>
                      <a:pt x="2051042" y="646136"/>
                      <a:pt x="2046616" y="641710"/>
                      <a:pt x="2046616" y="636251"/>
                    </a:cubicBezTo>
                    <a:cubicBezTo>
                      <a:pt x="2046616" y="630792"/>
                      <a:pt x="2051042" y="626366"/>
                      <a:pt x="2056501" y="626366"/>
                    </a:cubicBezTo>
                    <a:close/>
                    <a:moveTo>
                      <a:pt x="1772972" y="626366"/>
                    </a:moveTo>
                    <a:cubicBezTo>
                      <a:pt x="1784465" y="626366"/>
                      <a:pt x="1793782" y="636381"/>
                      <a:pt x="1793782" y="648736"/>
                    </a:cubicBezTo>
                    <a:cubicBezTo>
                      <a:pt x="1793782" y="661091"/>
                      <a:pt x="1784465" y="671106"/>
                      <a:pt x="1772972" y="671106"/>
                    </a:cubicBezTo>
                    <a:cubicBezTo>
                      <a:pt x="1761479" y="671106"/>
                      <a:pt x="1752162" y="661091"/>
                      <a:pt x="1752162" y="648736"/>
                    </a:cubicBezTo>
                    <a:cubicBezTo>
                      <a:pt x="1752162" y="636381"/>
                      <a:pt x="1761479" y="626366"/>
                      <a:pt x="1772972" y="626366"/>
                    </a:cubicBezTo>
                    <a:close/>
                    <a:moveTo>
                      <a:pt x="1195507" y="626366"/>
                    </a:moveTo>
                    <a:cubicBezTo>
                      <a:pt x="1203552" y="626366"/>
                      <a:pt x="1210074" y="633121"/>
                      <a:pt x="1210074" y="641453"/>
                    </a:cubicBezTo>
                    <a:cubicBezTo>
                      <a:pt x="1210074" y="649785"/>
                      <a:pt x="1203552" y="656540"/>
                      <a:pt x="1195507" y="656540"/>
                    </a:cubicBezTo>
                    <a:cubicBezTo>
                      <a:pt x="1187462" y="656540"/>
                      <a:pt x="1180940" y="649785"/>
                      <a:pt x="1180940" y="641453"/>
                    </a:cubicBezTo>
                    <a:cubicBezTo>
                      <a:pt x="1180940" y="633121"/>
                      <a:pt x="1187462" y="626366"/>
                      <a:pt x="1195507" y="626366"/>
                    </a:cubicBezTo>
                    <a:close/>
                    <a:moveTo>
                      <a:pt x="259079" y="615961"/>
                    </a:moveTo>
                    <a:cubicBezTo>
                      <a:pt x="262527" y="615961"/>
                      <a:pt x="265322" y="619455"/>
                      <a:pt x="265322" y="623765"/>
                    </a:cubicBezTo>
                    <a:cubicBezTo>
                      <a:pt x="265322" y="628075"/>
                      <a:pt x="262527" y="631569"/>
                      <a:pt x="259079" y="631569"/>
                    </a:cubicBezTo>
                    <a:cubicBezTo>
                      <a:pt x="255631" y="631569"/>
                      <a:pt x="252836" y="628075"/>
                      <a:pt x="252836" y="623765"/>
                    </a:cubicBezTo>
                    <a:cubicBezTo>
                      <a:pt x="252836" y="619455"/>
                      <a:pt x="255631" y="615961"/>
                      <a:pt x="259079" y="615961"/>
                    </a:cubicBezTo>
                    <a:close/>
                    <a:moveTo>
                      <a:pt x="2132976" y="611800"/>
                    </a:moveTo>
                    <a:cubicBezTo>
                      <a:pt x="2136999" y="611800"/>
                      <a:pt x="2140260" y="614595"/>
                      <a:pt x="2140260" y="618043"/>
                    </a:cubicBezTo>
                    <a:cubicBezTo>
                      <a:pt x="2140260" y="621491"/>
                      <a:pt x="2136999" y="624286"/>
                      <a:pt x="2132976" y="624286"/>
                    </a:cubicBezTo>
                    <a:cubicBezTo>
                      <a:pt x="2128953" y="624286"/>
                      <a:pt x="2125692" y="621491"/>
                      <a:pt x="2125692" y="618043"/>
                    </a:cubicBezTo>
                    <a:cubicBezTo>
                      <a:pt x="2125692" y="614595"/>
                      <a:pt x="2128953" y="611800"/>
                      <a:pt x="2132976" y="611800"/>
                    </a:cubicBezTo>
                    <a:close/>
                    <a:moveTo>
                      <a:pt x="537406" y="611800"/>
                    </a:moveTo>
                    <a:cubicBezTo>
                      <a:pt x="546888" y="611800"/>
                      <a:pt x="554574" y="619952"/>
                      <a:pt x="554574" y="630009"/>
                    </a:cubicBezTo>
                    <a:cubicBezTo>
                      <a:pt x="554574" y="640066"/>
                      <a:pt x="546888" y="648218"/>
                      <a:pt x="537406" y="648218"/>
                    </a:cubicBezTo>
                    <a:cubicBezTo>
                      <a:pt x="527924" y="648218"/>
                      <a:pt x="520238" y="640066"/>
                      <a:pt x="520238" y="630009"/>
                    </a:cubicBezTo>
                    <a:cubicBezTo>
                      <a:pt x="520238" y="619952"/>
                      <a:pt x="527924" y="611800"/>
                      <a:pt x="537406" y="611800"/>
                    </a:cubicBezTo>
                    <a:close/>
                    <a:moveTo>
                      <a:pt x="1635628" y="608678"/>
                    </a:moveTo>
                    <a:cubicBezTo>
                      <a:pt x="1647695" y="608678"/>
                      <a:pt x="1657478" y="618693"/>
                      <a:pt x="1657478" y="631048"/>
                    </a:cubicBezTo>
                    <a:cubicBezTo>
                      <a:pt x="1657478" y="643403"/>
                      <a:pt x="1647695" y="653418"/>
                      <a:pt x="1635628" y="653418"/>
                    </a:cubicBezTo>
                    <a:cubicBezTo>
                      <a:pt x="1623561" y="653418"/>
                      <a:pt x="1613778" y="643403"/>
                      <a:pt x="1613778" y="631048"/>
                    </a:cubicBezTo>
                    <a:cubicBezTo>
                      <a:pt x="1613778" y="618693"/>
                      <a:pt x="1623561" y="608678"/>
                      <a:pt x="1635628" y="608678"/>
                    </a:cubicBezTo>
                    <a:close/>
                    <a:moveTo>
                      <a:pt x="1488401" y="608678"/>
                    </a:moveTo>
                    <a:cubicBezTo>
                      <a:pt x="1501331" y="608678"/>
                      <a:pt x="1511812" y="618693"/>
                      <a:pt x="1511812" y="631048"/>
                    </a:cubicBezTo>
                    <a:cubicBezTo>
                      <a:pt x="1511812" y="643403"/>
                      <a:pt x="1501331" y="653418"/>
                      <a:pt x="1488401" y="653418"/>
                    </a:cubicBezTo>
                    <a:cubicBezTo>
                      <a:pt x="1475471" y="653418"/>
                      <a:pt x="1464990" y="643403"/>
                      <a:pt x="1464990" y="631048"/>
                    </a:cubicBezTo>
                    <a:cubicBezTo>
                      <a:pt x="1464990" y="618693"/>
                      <a:pt x="1475471" y="608678"/>
                      <a:pt x="1488401" y="608678"/>
                    </a:cubicBezTo>
                    <a:close/>
                    <a:moveTo>
                      <a:pt x="904694" y="608678"/>
                    </a:moveTo>
                    <a:cubicBezTo>
                      <a:pt x="917624" y="608678"/>
                      <a:pt x="928105" y="619392"/>
                      <a:pt x="928105" y="632609"/>
                    </a:cubicBezTo>
                    <a:cubicBezTo>
                      <a:pt x="928105" y="645826"/>
                      <a:pt x="917624" y="656540"/>
                      <a:pt x="904694" y="656540"/>
                    </a:cubicBezTo>
                    <a:cubicBezTo>
                      <a:pt x="891764" y="656540"/>
                      <a:pt x="881283" y="645826"/>
                      <a:pt x="881283" y="632609"/>
                    </a:cubicBezTo>
                    <a:cubicBezTo>
                      <a:pt x="881283" y="619392"/>
                      <a:pt x="891764" y="608678"/>
                      <a:pt x="904694" y="608678"/>
                    </a:cubicBezTo>
                    <a:close/>
                    <a:moveTo>
                      <a:pt x="756426" y="608678"/>
                    </a:moveTo>
                    <a:cubicBezTo>
                      <a:pt x="770792" y="608678"/>
                      <a:pt x="782438" y="619858"/>
                      <a:pt x="782438" y="633650"/>
                    </a:cubicBezTo>
                    <a:cubicBezTo>
                      <a:pt x="782438" y="647442"/>
                      <a:pt x="770792" y="658622"/>
                      <a:pt x="756426" y="658622"/>
                    </a:cubicBezTo>
                    <a:cubicBezTo>
                      <a:pt x="742060" y="658622"/>
                      <a:pt x="730414" y="647442"/>
                      <a:pt x="730414" y="633650"/>
                    </a:cubicBezTo>
                    <a:cubicBezTo>
                      <a:pt x="730414" y="619858"/>
                      <a:pt x="742060" y="608678"/>
                      <a:pt x="756426" y="608678"/>
                    </a:cubicBezTo>
                    <a:close/>
                    <a:moveTo>
                      <a:pt x="1854649" y="606597"/>
                    </a:moveTo>
                    <a:cubicBezTo>
                      <a:pt x="1864706" y="606597"/>
                      <a:pt x="1872858" y="614982"/>
                      <a:pt x="1872858" y="625326"/>
                    </a:cubicBezTo>
                    <a:cubicBezTo>
                      <a:pt x="1872858" y="635670"/>
                      <a:pt x="1864706" y="644055"/>
                      <a:pt x="1854649" y="644055"/>
                    </a:cubicBezTo>
                    <a:cubicBezTo>
                      <a:pt x="1844592" y="644055"/>
                      <a:pt x="1836440" y="635670"/>
                      <a:pt x="1836440" y="625326"/>
                    </a:cubicBezTo>
                    <a:cubicBezTo>
                      <a:pt x="1836440" y="614982"/>
                      <a:pt x="1844592" y="606597"/>
                      <a:pt x="1854649" y="606597"/>
                    </a:cubicBezTo>
                    <a:close/>
                    <a:moveTo>
                      <a:pt x="182604" y="601394"/>
                    </a:moveTo>
                    <a:cubicBezTo>
                      <a:pt x="184615" y="601394"/>
                      <a:pt x="186246" y="603025"/>
                      <a:pt x="186246" y="605036"/>
                    </a:cubicBezTo>
                    <a:cubicBezTo>
                      <a:pt x="186246" y="607047"/>
                      <a:pt x="184615" y="608678"/>
                      <a:pt x="182604" y="608678"/>
                    </a:cubicBezTo>
                    <a:cubicBezTo>
                      <a:pt x="180593" y="608678"/>
                      <a:pt x="178962" y="607047"/>
                      <a:pt x="178962" y="605036"/>
                    </a:cubicBezTo>
                    <a:cubicBezTo>
                      <a:pt x="178962" y="603025"/>
                      <a:pt x="180593" y="601394"/>
                      <a:pt x="182604" y="601394"/>
                    </a:cubicBezTo>
                    <a:close/>
                    <a:moveTo>
                      <a:pt x="457290" y="594112"/>
                    </a:moveTo>
                    <a:cubicBezTo>
                      <a:pt x="466197" y="594112"/>
                      <a:pt x="473418" y="600867"/>
                      <a:pt x="473418" y="609199"/>
                    </a:cubicBezTo>
                    <a:cubicBezTo>
                      <a:pt x="473418" y="617531"/>
                      <a:pt x="466197" y="624286"/>
                      <a:pt x="457290" y="624286"/>
                    </a:cubicBezTo>
                    <a:cubicBezTo>
                      <a:pt x="448383" y="624286"/>
                      <a:pt x="441162" y="617531"/>
                      <a:pt x="441162" y="609199"/>
                    </a:cubicBezTo>
                    <a:cubicBezTo>
                      <a:pt x="441162" y="600867"/>
                      <a:pt x="448383" y="594112"/>
                      <a:pt x="457290" y="594112"/>
                    </a:cubicBezTo>
                    <a:close/>
                    <a:moveTo>
                      <a:pt x="2209451" y="594111"/>
                    </a:moveTo>
                    <a:cubicBezTo>
                      <a:pt x="2210888" y="594111"/>
                      <a:pt x="2212053" y="595742"/>
                      <a:pt x="2212053" y="597753"/>
                    </a:cubicBezTo>
                    <a:cubicBezTo>
                      <a:pt x="2212053" y="599764"/>
                      <a:pt x="2210888" y="601395"/>
                      <a:pt x="2209451" y="601395"/>
                    </a:cubicBezTo>
                    <a:cubicBezTo>
                      <a:pt x="2208014" y="601395"/>
                      <a:pt x="2206849" y="599764"/>
                      <a:pt x="2206849" y="597753"/>
                    </a:cubicBezTo>
                    <a:cubicBezTo>
                      <a:pt x="2206849" y="595742"/>
                      <a:pt x="2208014" y="594111"/>
                      <a:pt x="2209451" y="594111"/>
                    </a:cubicBezTo>
                    <a:close/>
                    <a:moveTo>
                      <a:pt x="1935286" y="588909"/>
                    </a:moveTo>
                    <a:cubicBezTo>
                      <a:pt x="1943331" y="588909"/>
                      <a:pt x="1949853" y="595664"/>
                      <a:pt x="1949853" y="603996"/>
                    </a:cubicBezTo>
                    <a:cubicBezTo>
                      <a:pt x="1949853" y="612328"/>
                      <a:pt x="1943331" y="619083"/>
                      <a:pt x="1935286" y="619083"/>
                    </a:cubicBezTo>
                    <a:cubicBezTo>
                      <a:pt x="1927241" y="619083"/>
                      <a:pt x="1920719" y="612328"/>
                      <a:pt x="1920719" y="603996"/>
                    </a:cubicBezTo>
                    <a:cubicBezTo>
                      <a:pt x="1920719" y="595664"/>
                      <a:pt x="1927241" y="588909"/>
                      <a:pt x="1935286" y="588909"/>
                    </a:cubicBezTo>
                    <a:close/>
                    <a:moveTo>
                      <a:pt x="965562" y="586828"/>
                    </a:moveTo>
                    <a:cubicBezTo>
                      <a:pt x="976480" y="586828"/>
                      <a:pt x="985331" y="595679"/>
                      <a:pt x="985331" y="606597"/>
                    </a:cubicBezTo>
                    <a:cubicBezTo>
                      <a:pt x="985331" y="617515"/>
                      <a:pt x="976480" y="626366"/>
                      <a:pt x="965562" y="626366"/>
                    </a:cubicBezTo>
                    <a:cubicBezTo>
                      <a:pt x="954644" y="626366"/>
                      <a:pt x="945793" y="617515"/>
                      <a:pt x="945793" y="606597"/>
                    </a:cubicBezTo>
                    <a:cubicBezTo>
                      <a:pt x="945793" y="595679"/>
                      <a:pt x="954644" y="586828"/>
                      <a:pt x="965562" y="586828"/>
                    </a:cubicBezTo>
                    <a:close/>
                    <a:moveTo>
                      <a:pt x="670586" y="586828"/>
                    </a:moveTo>
                    <a:cubicBezTo>
                      <a:pt x="682941" y="586828"/>
                      <a:pt x="692956" y="596145"/>
                      <a:pt x="692956" y="607638"/>
                    </a:cubicBezTo>
                    <a:cubicBezTo>
                      <a:pt x="692956" y="619131"/>
                      <a:pt x="682941" y="628448"/>
                      <a:pt x="670586" y="628448"/>
                    </a:cubicBezTo>
                    <a:cubicBezTo>
                      <a:pt x="658231" y="628448"/>
                      <a:pt x="648216" y="619131"/>
                      <a:pt x="648216" y="607638"/>
                    </a:cubicBezTo>
                    <a:cubicBezTo>
                      <a:pt x="648216" y="596145"/>
                      <a:pt x="658231" y="586828"/>
                      <a:pt x="670586" y="586828"/>
                    </a:cubicBezTo>
                    <a:close/>
                    <a:moveTo>
                      <a:pt x="105609" y="586828"/>
                    </a:moveTo>
                    <a:cubicBezTo>
                      <a:pt x="106471" y="586828"/>
                      <a:pt x="107170" y="587294"/>
                      <a:pt x="107170" y="587869"/>
                    </a:cubicBezTo>
                    <a:cubicBezTo>
                      <a:pt x="107170" y="588444"/>
                      <a:pt x="106471" y="588910"/>
                      <a:pt x="105609" y="588910"/>
                    </a:cubicBezTo>
                    <a:cubicBezTo>
                      <a:pt x="104747" y="588910"/>
                      <a:pt x="104048" y="588444"/>
                      <a:pt x="104048" y="587869"/>
                    </a:cubicBezTo>
                    <a:cubicBezTo>
                      <a:pt x="104048" y="587294"/>
                      <a:pt x="104747" y="586828"/>
                      <a:pt x="105609" y="586828"/>
                    </a:cubicBezTo>
                    <a:close/>
                    <a:moveTo>
                      <a:pt x="1425452" y="584747"/>
                    </a:moveTo>
                    <a:cubicBezTo>
                      <a:pt x="1436370" y="584747"/>
                      <a:pt x="1445221" y="593598"/>
                      <a:pt x="1445221" y="604516"/>
                    </a:cubicBezTo>
                    <a:cubicBezTo>
                      <a:pt x="1445221" y="615434"/>
                      <a:pt x="1436370" y="624285"/>
                      <a:pt x="1425452" y="624285"/>
                    </a:cubicBezTo>
                    <a:cubicBezTo>
                      <a:pt x="1414534" y="624285"/>
                      <a:pt x="1405683" y="615434"/>
                      <a:pt x="1405683" y="604516"/>
                    </a:cubicBezTo>
                    <a:cubicBezTo>
                      <a:pt x="1405683" y="593598"/>
                      <a:pt x="1414534" y="584747"/>
                      <a:pt x="1425452" y="584747"/>
                    </a:cubicBezTo>
                    <a:close/>
                    <a:moveTo>
                      <a:pt x="1722508" y="581626"/>
                    </a:moveTo>
                    <a:cubicBezTo>
                      <a:pt x="1734863" y="581626"/>
                      <a:pt x="1744878" y="591641"/>
                      <a:pt x="1744878" y="603996"/>
                    </a:cubicBezTo>
                    <a:cubicBezTo>
                      <a:pt x="1744878" y="616351"/>
                      <a:pt x="1734863" y="626366"/>
                      <a:pt x="1722508" y="626366"/>
                    </a:cubicBezTo>
                    <a:cubicBezTo>
                      <a:pt x="1710153" y="626366"/>
                      <a:pt x="1700138" y="616351"/>
                      <a:pt x="1700138" y="603996"/>
                    </a:cubicBezTo>
                    <a:cubicBezTo>
                      <a:pt x="1700138" y="591641"/>
                      <a:pt x="1710153" y="581626"/>
                      <a:pt x="1722508" y="581626"/>
                    </a:cubicBezTo>
                    <a:close/>
                    <a:moveTo>
                      <a:pt x="2286446" y="579545"/>
                    </a:moveTo>
                    <a:cubicBezTo>
                      <a:pt x="2286734" y="579545"/>
                      <a:pt x="2286967" y="579778"/>
                      <a:pt x="2286967" y="580066"/>
                    </a:cubicBezTo>
                    <a:cubicBezTo>
                      <a:pt x="2286967" y="580354"/>
                      <a:pt x="2286734" y="580587"/>
                      <a:pt x="2286446" y="580587"/>
                    </a:cubicBezTo>
                    <a:cubicBezTo>
                      <a:pt x="2286158" y="580587"/>
                      <a:pt x="2285925" y="580354"/>
                      <a:pt x="2285925" y="580066"/>
                    </a:cubicBezTo>
                    <a:cubicBezTo>
                      <a:pt x="2285925" y="579778"/>
                      <a:pt x="2286158" y="579545"/>
                      <a:pt x="2286446" y="579545"/>
                    </a:cubicBezTo>
                    <a:close/>
                    <a:moveTo>
                      <a:pt x="2015401" y="576423"/>
                    </a:moveTo>
                    <a:cubicBezTo>
                      <a:pt x="2018849" y="576423"/>
                      <a:pt x="2021644" y="579218"/>
                      <a:pt x="2021644" y="582666"/>
                    </a:cubicBezTo>
                    <a:cubicBezTo>
                      <a:pt x="2021644" y="586114"/>
                      <a:pt x="2018849" y="588909"/>
                      <a:pt x="2015401" y="588909"/>
                    </a:cubicBezTo>
                    <a:cubicBezTo>
                      <a:pt x="2011953" y="588909"/>
                      <a:pt x="2009158" y="586114"/>
                      <a:pt x="2009158" y="582666"/>
                    </a:cubicBezTo>
                    <a:cubicBezTo>
                      <a:pt x="2009158" y="579218"/>
                      <a:pt x="2011953" y="576423"/>
                      <a:pt x="2015401" y="576423"/>
                    </a:cubicBezTo>
                    <a:close/>
                    <a:moveTo>
                      <a:pt x="376653" y="574342"/>
                    </a:moveTo>
                    <a:cubicBezTo>
                      <a:pt x="383549" y="574342"/>
                      <a:pt x="389139" y="580398"/>
                      <a:pt x="389139" y="587868"/>
                    </a:cubicBezTo>
                    <a:cubicBezTo>
                      <a:pt x="389139" y="595338"/>
                      <a:pt x="383549" y="601394"/>
                      <a:pt x="376653" y="601394"/>
                    </a:cubicBezTo>
                    <a:cubicBezTo>
                      <a:pt x="369757" y="601394"/>
                      <a:pt x="364167" y="595338"/>
                      <a:pt x="364167" y="587868"/>
                    </a:cubicBezTo>
                    <a:cubicBezTo>
                      <a:pt x="364167" y="580398"/>
                      <a:pt x="369757" y="574342"/>
                      <a:pt x="376653" y="574342"/>
                    </a:cubicBezTo>
                    <a:close/>
                    <a:moveTo>
                      <a:pt x="1579963" y="572261"/>
                    </a:moveTo>
                    <a:cubicBezTo>
                      <a:pt x="1592893" y="572261"/>
                      <a:pt x="1603374" y="582742"/>
                      <a:pt x="1603374" y="595672"/>
                    </a:cubicBezTo>
                    <a:cubicBezTo>
                      <a:pt x="1603374" y="608602"/>
                      <a:pt x="1592893" y="619083"/>
                      <a:pt x="1579963" y="619083"/>
                    </a:cubicBezTo>
                    <a:cubicBezTo>
                      <a:pt x="1567033" y="619083"/>
                      <a:pt x="1556552" y="608602"/>
                      <a:pt x="1556552" y="595672"/>
                    </a:cubicBezTo>
                    <a:cubicBezTo>
                      <a:pt x="1556552" y="582742"/>
                      <a:pt x="1567033" y="572261"/>
                      <a:pt x="1579963" y="572261"/>
                    </a:cubicBezTo>
                    <a:close/>
                    <a:moveTo>
                      <a:pt x="812091" y="572261"/>
                    </a:moveTo>
                    <a:cubicBezTo>
                      <a:pt x="825595" y="572261"/>
                      <a:pt x="836542" y="583907"/>
                      <a:pt x="836542" y="598273"/>
                    </a:cubicBezTo>
                    <a:cubicBezTo>
                      <a:pt x="836542" y="612639"/>
                      <a:pt x="825595" y="624285"/>
                      <a:pt x="812091" y="624285"/>
                    </a:cubicBezTo>
                    <a:cubicBezTo>
                      <a:pt x="798587" y="624285"/>
                      <a:pt x="787640" y="612639"/>
                      <a:pt x="787640" y="598273"/>
                    </a:cubicBezTo>
                    <a:cubicBezTo>
                      <a:pt x="787640" y="583907"/>
                      <a:pt x="798587" y="572261"/>
                      <a:pt x="812091" y="572261"/>
                    </a:cubicBezTo>
                    <a:close/>
                    <a:moveTo>
                      <a:pt x="585789" y="564978"/>
                    </a:moveTo>
                    <a:cubicBezTo>
                      <a:pt x="596133" y="564978"/>
                      <a:pt x="604518" y="573130"/>
                      <a:pt x="604518" y="583187"/>
                    </a:cubicBezTo>
                    <a:cubicBezTo>
                      <a:pt x="604518" y="593244"/>
                      <a:pt x="596133" y="601396"/>
                      <a:pt x="585789" y="601396"/>
                    </a:cubicBezTo>
                    <a:cubicBezTo>
                      <a:pt x="575445" y="601396"/>
                      <a:pt x="567060" y="593244"/>
                      <a:pt x="567060" y="583187"/>
                    </a:cubicBezTo>
                    <a:cubicBezTo>
                      <a:pt x="567060" y="573130"/>
                      <a:pt x="575445" y="564978"/>
                      <a:pt x="585789" y="564978"/>
                    </a:cubicBezTo>
                    <a:close/>
                    <a:moveTo>
                      <a:pt x="1362504" y="561857"/>
                    </a:moveTo>
                    <a:cubicBezTo>
                      <a:pt x="1375434" y="561857"/>
                      <a:pt x="1385915" y="572338"/>
                      <a:pt x="1385915" y="585268"/>
                    </a:cubicBezTo>
                    <a:cubicBezTo>
                      <a:pt x="1385915" y="598198"/>
                      <a:pt x="1375434" y="608679"/>
                      <a:pt x="1362504" y="608679"/>
                    </a:cubicBezTo>
                    <a:cubicBezTo>
                      <a:pt x="1349574" y="608679"/>
                      <a:pt x="1339093" y="598198"/>
                      <a:pt x="1339093" y="585268"/>
                    </a:cubicBezTo>
                    <a:cubicBezTo>
                      <a:pt x="1339093" y="572338"/>
                      <a:pt x="1349574" y="561857"/>
                      <a:pt x="1362504" y="561857"/>
                    </a:cubicBezTo>
                    <a:close/>
                    <a:moveTo>
                      <a:pt x="1029551" y="561857"/>
                    </a:moveTo>
                    <a:cubicBezTo>
                      <a:pt x="1043055" y="561857"/>
                      <a:pt x="1054002" y="573037"/>
                      <a:pt x="1054002" y="586829"/>
                    </a:cubicBezTo>
                    <a:cubicBezTo>
                      <a:pt x="1054002" y="600621"/>
                      <a:pt x="1043055" y="611801"/>
                      <a:pt x="1029551" y="611801"/>
                    </a:cubicBezTo>
                    <a:cubicBezTo>
                      <a:pt x="1016047" y="611801"/>
                      <a:pt x="1005100" y="600621"/>
                      <a:pt x="1005100" y="586829"/>
                    </a:cubicBezTo>
                    <a:cubicBezTo>
                      <a:pt x="1005100" y="573037"/>
                      <a:pt x="1016047" y="561857"/>
                      <a:pt x="1029551" y="561857"/>
                    </a:cubicBezTo>
                    <a:close/>
                    <a:moveTo>
                      <a:pt x="2094998" y="559776"/>
                    </a:moveTo>
                    <a:cubicBezTo>
                      <a:pt x="2097010" y="559776"/>
                      <a:pt x="2098640" y="560941"/>
                      <a:pt x="2098640" y="562377"/>
                    </a:cubicBezTo>
                    <a:cubicBezTo>
                      <a:pt x="2098640" y="563813"/>
                      <a:pt x="2097010" y="564978"/>
                      <a:pt x="2094998" y="564978"/>
                    </a:cubicBezTo>
                    <a:cubicBezTo>
                      <a:pt x="2092987" y="564978"/>
                      <a:pt x="2091356" y="563813"/>
                      <a:pt x="2091356" y="562377"/>
                    </a:cubicBezTo>
                    <a:cubicBezTo>
                      <a:pt x="2091356" y="560941"/>
                      <a:pt x="2092987" y="559776"/>
                      <a:pt x="2094998" y="559776"/>
                    </a:cubicBezTo>
                    <a:close/>
                    <a:moveTo>
                      <a:pt x="1807828" y="559776"/>
                    </a:moveTo>
                    <a:cubicBezTo>
                      <a:pt x="1817885" y="559776"/>
                      <a:pt x="1826037" y="567928"/>
                      <a:pt x="1826037" y="577985"/>
                    </a:cubicBezTo>
                    <a:cubicBezTo>
                      <a:pt x="1826037" y="588042"/>
                      <a:pt x="1817885" y="596194"/>
                      <a:pt x="1807828" y="596194"/>
                    </a:cubicBezTo>
                    <a:cubicBezTo>
                      <a:pt x="1797771" y="596194"/>
                      <a:pt x="1789619" y="588042"/>
                      <a:pt x="1789619" y="577985"/>
                    </a:cubicBezTo>
                    <a:cubicBezTo>
                      <a:pt x="1789619" y="567928"/>
                      <a:pt x="1797771" y="559776"/>
                      <a:pt x="1807828" y="559776"/>
                    </a:cubicBezTo>
                    <a:close/>
                    <a:moveTo>
                      <a:pt x="297056" y="559776"/>
                    </a:moveTo>
                    <a:cubicBezTo>
                      <a:pt x="302515" y="559776"/>
                      <a:pt x="306941" y="564202"/>
                      <a:pt x="306941" y="569661"/>
                    </a:cubicBezTo>
                    <a:cubicBezTo>
                      <a:pt x="306941" y="575120"/>
                      <a:pt x="302515" y="579546"/>
                      <a:pt x="297056" y="579546"/>
                    </a:cubicBezTo>
                    <a:cubicBezTo>
                      <a:pt x="291597" y="579546"/>
                      <a:pt x="287171" y="575120"/>
                      <a:pt x="287171" y="569661"/>
                    </a:cubicBezTo>
                    <a:cubicBezTo>
                      <a:pt x="287171" y="564202"/>
                      <a:pt x="291597" y="559776"/>
                      <a:pt x="297056" y="559776"/>
                    </a:cubicBezTo>
                    <a:close/>
                    <a:moveTo>
                      <a:pt x="1295913" y="549371"/>
                    </a:moveTo>
                    <a:cubicBezTo>
                      <a:pt x="1308843" y="549371"/>
                      <a:pt x="1319324" y="559852"/>
                      <a:pt x="1319324" y="572782"/>
                    </a:cubicBezTo>
                    <a:cubicBezTo>
                      <a:pt x="1319324" y="585712"/>
                      <a:pt x="1308843" y="596193"/>
                      <a:pt x="1295913" y="596193"/>
                    </a:cubicBezTo>
                    <a:cubicBezTo>
                      <a:pt x="1282983" y="596193"/>
                      <a:pt x="1272502" y="585712"/>
                      <a:pt x="1272502" y="572782"/>
                    </a:cubicBezTo>
                    <a:cubicBezTo>
                      <a:pt x="1272502" y="559852"/>
                      <a:pt x="1282983" y="549371"/>
                      <a:pt x="1295913" y="549371"/>
                    </a:cubicBezTo>
                    <a:close/>
                    <a:moveTo>
                      <a:pt x="1095101" y="549371"/>
                    </a:moveTo>
                    <a:cubicBezTo>
                      <a:pt x="1108031" y="549371"/>
                      <a:pt x="1118512" y="559852"/>
                      <a:pt x="1118512" y="572782"/>
                    </a:cubicBezTo>
                    <a:cubicBezTo>
                      <a:pt x="1118512" y="585712"/>
                      <a:pt x="1108031" y="596193"/>
                      <a:pt x="1095101" y="596193"/>
                    </a:cubicBezTo>
                    <a:cubicBezTo>
                      <a:pt x="1082171" y="596193"/>
                      <a:pt x="1071690" y="585712"/>
                      <a:pt x="1071690" y="572782"/>
                    </a:cubicBezTo>
                    <a:cubicBezTo>
                      <a:pt x="1071690" y="559852"/>
                      <a:pt x="1082171" y="549371"/>
                      <a:pt x="1095101" y="549371"/>
                    </a:cubicBezTo>
                    <a:close/>
                    <a:moveTo>
                      <a:pt x="722610" y="544169"/>
                    </a:moveTo>
                    <a:cubicBezTo>
                      <a:pt x="734965" y="544169"/>
                      <a:pt x="744980" y="554184"/>
                      <a:pt x="744980" y="566539"/>
                    </a:cubicBezTo>
                    <a:cubicBezTo>
                      <a:pt x="744980" y="578894"/>
                      <a:pt x="734965" y="588909"/>
                      <a:pt x="722610" y="588909"/>
                    </a:cubicBezTo>
                    <a:cubicBezTo>
                      <a:pt x="710255" y="588909"/>
                      <a:pt x="700240" y="578894"/>
                      <a:pt x="700240" y="566539"/>
                    </a:cubicBezTo>
                    <a:cubicBezTo>
                      <a:pt x="700240" y="554184"/>
                      <a:pt x="710255" y="544169"/>
                      <a:pt x="722610" y="544169"/>
                    </a:cubicBezTo>
                    <a:close/>
                    <a:moveTo>
                      <a:pt x="1668924" y="542088"/>
                    </a:moveTo>
                    <a:cubicBezTo>
                      <a:pt x="1680417" y="542088"/>
                      <a:pt x="1689734" y="551638"/>
                      <a:pt x="1689734" y="563418"/>
                    </a:cubicBezTo>
                    <a:cubicBezTo>
                      <a:pt x="1689734" y="575198"/>
                      <a:pt x="1680417" y="584748"/>
                      <a:pt x="1668924" y="584748"/>
                    </a:cubicBezTo>
                    <a:cubicBezTo>
                      <a:pt x="1657431" y="584748"/>
                      <a:pt x="1648114" y="575198"/>
                      <a:pt x="1648114" y="563418"/>
                    </a:cubicBezTo>
                    <a:cubicBezTo>
                      <a:pt x="1648114" y="551638"/>
                      <a:pt x="1657431" y="542088"/>
                      <a:pt x="1668924" y="542088"/>
                    </a:cubicBezTo>
                    <a:close/>
                    <a:moveTo>
                      <a:pt x="1230363" y="542088"/>
                    </a:moveTo>
                    <a:cubicBezTo>
                      <a:pt x="1242718" y="542088"/>
                      <a:pt x="1252733" y="552569"/>
                      <a:pt x="1252733" y="565499"/>
                    </a:cubicBezTo>
                    <a:cubicBezTo>
                      <a:pt x="1252733" y="578429"/>
                      <a:pt x="1242718" y="588910"/>
                      <a:pt x="1230363" y="588910"/>
                    </a:cubicBezTo>
                    <a:cubicBezTo>
                      <a:pt x="1218008" y="588910"/>
                      <a:pt x="1207993" y="578429"/>
                      <a:pt x="1207993" y="565499"/>
                    </a:cubicBezTo>
                    <a:cubicBezTo>
                      <a:pt x="1207993" y="552569"/>
                      <a:pt x="1218008" y="542088"/>
                      <a:pt x="1230363" y="542088"/>
                    </a:cubicBezTo>
                    <a:close/>
                    <a:moveTo>
                      <a:pt x="1161692" y="542088"/>
                    </a:moveTo>
                    <a:cubicBezTo>
                      <a:pt x="1174622" y="542088"/>
                      <a:pt x="1185103" y="552569"/>
                      <a:pt x="1185103" y="565499"/>
                    </a:cubicBezTo>
                    <a:cubicBezTo>
                      <a:pt x="1185103" y="578429"/>
                      <a:pt x="1174622" y="588910"/>
                      <a:pt x="1161692" y="588910"/>
                    </a:cubicBezTo>
                    <a:cubicBezTo>
                      <a:pt x="1148762" y="588910"/>
                      <a:pt x="1138281" y="578429"/>
                      <a:pt x="1138281" y="565499"/>
                    </a:cubicBezTo>
                    <a:cubicBezTo>
                      <a:pt x="1138281" y="552569"/>
                      <a:pt x="1148762" y="542088"/>
                      <a:pt x="1161692" y="542088"/>
                    </a:cubicBezTo>
                    <a:close/>
                    <a:moveTo>
                      <a:pt x="502550" y="542088"/>
                    </a:moveTo>
                    <a:cubicBezTo>
                      <a:pt x="512319" y="542088"/>
                      <a:pt x="520238" y="549774"/>
                      <a:pt x="520238" y="559256"/>
                    </a:cubicBezTo>
                    <a:cubicBezTo>
                      <a:pt x="520238" y="568738"/>
                      <a:pt x="512319" y="576424"/>
                      <a:pt x="502550" y="576424"/>
                    </a:cubicBezTo>
                    <a:cubicBezTo>
                      <a:pt x="492781" y="576424"/>
                      <a:pt x="484862" y="568738"/>
                      <a:pt x="484862" y="559256"/>
                    </a:cubicBezTo>
                    <a:cubicBezTo>
                      <a:pt x="484862" y="549774"/>
                      <a:pt x="492781" y="542088"/>
                      <a:pt x="502550" y="542088"/>
                    </a:cubicBezTo>
                    <a:close/>
                    <a:moveTo>
                      <a:pt x="219541" y="542088"/>
                    </a:moveTo>
                    <a:cubicBezTo>
                      <a:pt x="222989" y="542088"/>
                      <a:pt x="225784" y="544883"/>
                      <a:pt x="225784" y="548331"/>
                    </a:cubicBezTo>
                    <a:cubicBezTo>
                      <a:pt x="225784" y="551779"/>
                      <a:pt x="222989" y="554574"/>
                      <a:pt x="219541" y="554574"/>
                    </a:cubicBezTo>
                    <a:cubicBezTo>
                      <a:pt x="216093" y="554574"/>
                      <a:pt x="213298" y="551779"/>
                      <a:pt x="213298" y="548331"/>
                    </a:cubicBezTo>
                    <a:cubicBezTo>
                      <a:pt x="213298" y="544883"/>
                      <a:pt x="216093" y="542088"/>
                      <a:pt x="219541" y="542088"/>
                    </a:cubicBezTo>
                    <a:close/>
                    <a:moveTo>
                      <a:pt x="2172513" y="540007"/>
                    </a:moveTo>
                    <a:cubicBezTo>
                      <a:pt x="2173662" y="540007"/>
                      <a:pt x="2174594" y="540939"/>
                      <a:pt x="2174594" y="542088"/>
                    </a:cubicBezTo>
                    <a:cubicBezTo>
                      <a:pt x="2174594" y="543237"/>
                      <a:pt x="2173662" y="544169"/>
                      <a:pt x="2172513" y="544169"/>
                    </a:cubicBezTo>
                    <a:cubicBezTo>
                      <a:pt x="2171364" y="544169"/>
                      <a:pt x="2170432" y="543237"/>
                      <a:pt x="2170432" y="542088"/>
                    </a:cubicBezTo>
                    <a:cubicBezTo>
                      <a:pt x="2170432" y="540939"/>
                      <a:pt x="2171364" y="540007"/>
                      <a:pt x="2172513" y="540007"/>
                    </a:cubicBezTo>
                    <a:close/>
                    <a:moveTo>
                      <a:pt x="1520656" y="540007"/>
                    </a:moveTo>
                    <a:cubicBezTo>
                      <a:pt x="1533586" y="540007"/>
                      <a:pt x="1544067" y="550488"/>
                      <a:pt x="1544067" y="563418"/>
                    </a:cubicBezTo>
                    <a:cubicBezTo>
                      <a:pt x="1544067" y="576348"/>
                      <a:pt x="1533586" y="586829"/>
                      <a:pt x="1520656" y="586829"/>
                    </a:cubicBezTo>
                    <a:cubicBezTo>
                      <a:pt x="1507726" y="586829"/>
                      <a:pt x="1497245" y="576348"/>
                      <a:pt x="1497245" y="563418"/>
                    </a:cubicBezTo>
                    <a:cubicBezTo>
                      <a:pt x="1497245" y="550488"/>
                      <a:pt x="1507726" y="540007"/>
                      <a:pt x="1520656" y="540007"/>
                    </a:cubicBezTo>
                    <a:close/>
                    <a:moveTo>
                      <a:pt x="869838" y="540007"/>
                    </a:moveTo>
                    <a:cubicBezTo>
                      <a:pt x="884204" y="540007"/>
                      <a:pt x="895850" y="551653"/>
                      <a:pt x="895850" y="566019"/>
                    </a:cubicBezTo>
                    <a:cubicBezTo>
                      <a:pt x="895850" y="580385"/>
                      <a:pt x="884204" y="592031"/>
                      <a:pt x="869838" y="592031"/>
                    </a:cubicBezTo>
                    <a:cubicBezTo>
                      <a:pt x="855472" y="592031"/>
                      <a:pt x="843826" y="580385"/>
                      <a:pt x="843826" y="566019"/>
                    </a:cubicBezTo>
                    <a:cubicBezTo>
                      <a:pt x="843826" y="551653"/>
                      <a:pt x="855472" y="540007"/>
                      <a:pt x="869838" y="540007"/>
                    </a:cubicBezTo>
                    <a:close/>
                    <a:moveTo>
                      <a:pt x="1888985" y="536885"/>
                    </a:moveTo>
                    <a:cubicBezTo>
                      <a:pt x="1897892" y="536885"/>
                      <a:pt x="1905113" y="544106"/>
                      <a:pt x="1905113" y="553013"/>
                    </a:cubicBezTo>
                    <a:cubicBezTo>
                      <a:pt x="1905113" y="561920"/>
                      <a:pt x="1897892" y="569141"/>
                      <a:pt x="1888985" y="569141"/>
                    </a:cubicBezTo>
                    <a:cubicBezTo>
                      <a:pt x="1880078" y="569141"/>
                      <a:pt x="1872857" y="561920"/>
                      <a:pt x="1872857" y="553013"/>
                    </a:cubicBezTo>
                    <a:cubicBezTo>
                      <a:pt x="1872857" y="544106"/>
                      <a:pt x="1880078" y="536885"/>
                      <a:pt x="1888985" y="536885"/>
                    </a:cubicBezTo>
                    <a:close/>
                    <a:moveTo>
                      <a:pt x="141505" y="527521"/>
                    </a:moveTo>
                    <a:cubicBezTo>
                      <a:pt x="142654" y="527521"/>
                      <a:pt x="143586" y="528686"/>
                      <a:pt x="143586" y="530123"/>
                    </a:cubicBezTo>
                    <a:cubicBezTo>
                      <a:pt x="143586" y="531560"/>
                      <a:pt x="142654" y="532725"/>
                      <a:pt x="141505" y="532725"/>
                    </a:cubicBezTo>
                    <a:cubicBezTo>
                      <a:pt x="140356" y="532725"/>
                      <a:pt x="139424" y="531560"/>
                      <a:pt x="139424" y="530123"/>
                    </a:cubicBezTo>
                    <a:cubicBezTo>
                      <a:pt x="139424" y="528686"/>
                      <a:pt x="140356" y="527521"/>
                      <a:pt x="141505" y="527521"/>
                    </a:cubicBezTo>
                    <a:close/>
                    <a:moveTo>
                      <a:pt x="419833" y="522319"/>
                    </a:moveTo>
                    <a:cubicBezTo>
                      <a:pt x="428740" y="522319"/>
                      <a:pt x="435961" y="529074"/>
                      <a:pt x="435961" y="537406"/>
                    </a:cubicBezTo>
                    <a:cubicBezTo>
                      <a:pt x="435961" y="545738"/>
                      <a:pt x="428740" y="552493"/>
                      <a:pt x="419833" y="552493"/>
                    </a:cubicBezTo>
                    <a:cubicBezTo>
                      <a:pt x="410926" y="552493"/>
                      <a:pt x="403705" y="545738"/>
                      <a:pt x="403705" y="537406"/>
                    </a:cubicBezTo>
                    <a:cubicBezTo>
                      <a:pt x="403705" y="529074"/>
                      <a:pt x="410926" y="522319"/>
                      <a:pt x="419833" y="522319"/>
                    </a:cubicBezTo>
                    <a:close/>
                    <a:moveTo>
                      <a:pt x="1972222" y="520238"/>
                    </a:moveTo>
                    <a:cubicBezTo>
                      <a:pt x="1978831" y="520238"/>
                      <a:pt x="1984188" y="525595"/>
                      <a:pt x="1984188" y="532204"/>
                    </a:cubicBezTo>
                    <a:cubicBezTo>
                      <a:pt x="1984188" y="538813"/>
                      <a:pt x="1978831" y="544170"/>
                      <a:pt x="1972222" y="544170"/>
                    </a:cubicBezTo>
                    <a:cubicBezTo>
                      <a:pt x="1965613" y="544170"/>
                      <a:pt x="1960256" y="538813"/>
                      <a:pt x="1960256" y="532204"/>
                    </a:cubicBezTo>
                    <a:cubicBezTo>
                      <a:pt x="1960256" y="525595"/>
                      <a:pt x="1965613" y="520238"/>
                      <a:pt x="1972222" y="520238"/>
                    </a:cubicBezTo>
                    <a:close/>
                    <a:moveTo>
                      <a:pt x="636252" y="520238"/>
                    </a:moveTo>
                    <a:cubicBezTo>
                      <a:pt x="645734" y="520238"/>
                      <a:pt x="653420" y="528390"/>
                      <a:pt x="653420" y="538447"/>
                    </a:cubicBezTo>
                    <a:cubicBezTo>
                      <a:pt x="653420" y="548504"/>
                      <a:pt x="645734" y="556656"/>
                      <a:pt x="636252" y="556656"/>
                    </a:cubicBezTo>
                    <a:cubicBezTo>
                      <a:pt x="626770" y="556656"/>
                      <a:pt x="619084" y="548504"/>
                      <a:pt x="619084" y="538447"/>
                    </a:cubicBezTo>
                    <a:cubicBezTo>
                      <a:pt x="619084" y="528390"/>
                      <a:pt x="626770" y="520238"/>
                      <a:pt x="636252" y="520238"/>
                    </a:cubicBezTo>
                    <a:close/>
                    <a:moveTo>
                      <a:pt x="1757364" y="515035"/>
                    </a:moveTo>
                    <a:cubicBezTo>
                      <a:pt x="1768282" y="515035"/>
                      <a:pt x="1777133" y="523886"/>
                      <a:pt x="1777133" y="534804"/>
                    </a:cubicBezTo>
                    <a:cubicBezTo>
                      <a:pt x="1777133" y="545722"/>
                      <a:pt x="1768282" y="554573"/>
                      <a:pt x="1757364" y="554573"/>
                    </a:cubicBezTo>
                    <a:cubicBezTo>
                      <a:pt x="1746446" y="554573"/>
                      <a:pt x="1737595" y="545722"/>
                      <a:pt x="1737595" y="534804"/>
                    </a:cubicBezTo>
                    <a:cubicBezTo>
                      <a:pt x="1737595" y="523886"/>
                      <a:pt x="1746446" y="515035"/>
                      <a:pt x="1757364" y="515035"/>
                    </a:cubicBezTo>
                    <a:close/>
                    <a:moveTo>
                      <a:pt x="1459268" y="512954"/>
                    </a:moveTo>
                    <a:cubicBezTo>
                      <a:pt x="1472198" y="512954"/>
                      <a:pt x="1482679" y="523901"/>
                      <a:pt x="1482679" y="537405"/>
                    </a:cubicBezTo>
                    <a:cubicBezTo>
                      <a:pt x="1482679" y="550909"/>
                      <a:pt x="1472198" y="561856"/>
                      <a:pt x="1459268" y="561856"/>
                    </a:cubicBezTo>
                    <a:cubicBezTo>
                      <a:pt x="1446338" y="561856"/>
                      <a:pt x="1435857" y="550909"/>
                      <a:pt x="1435857" y="537405"/>
                    </a:cubicBezTo>
                    <a:cubicBezTo>
                      <a:pt x="1435857" y="523901"/>
                      <a:pt x="1446338" y="512954"/>
                      <a:pt x="1459268" y="512954"/>
                    </a:cubicBezTo>
                    <a:close/>
                    <a:moveTo>
                      <a:pt x="932266" y="512954"/>
                    </a:moveTo>
                    <a:cubicBezTo>
                      <a:pt x="946632" y="512954"/>
                      <a:pt x="958278" y="524600"/>
                      <a:pt x="958278" y="538966"/>
                    </a:cubicBezTo>
                    <a:cubicBezTo>
                      <a:pt x="958278" y="553332"/>
                      <a:pt x="946632" y="564978"/>
                      <a:pt x="932266" y="564978"/>
                    </a:cubicBezTo>
                    <a:cubicBezTo>
                      <a:pt x="917900" y="564978"/>
                      <a:pt x="906254" y="553332"/>
                      <a:pt x="906254" y="538966"/>
                    </a:cubicBezTo>
                    <a:cubicBezTo>
                      <a:pt x="906254" y="524600"/>
                      <a:pt x="917900" y="512954"/>
                      <a:pt x="932266" y="512954"/>
                    </a:cubicBezTo>
                    <a:close/>
                    <a:moveTo>
                      <a:pt x="779836" y="507752"/>
                    </a:moveTo>
                    <a:cubicBezTo>
                      <a:pt x="792191" y="507752"/>
                      <a:pt x="802206" y="517767"/>
                      <a:pt x="802206" y="530122"/>
                    </a:cubicBezTo>
                    <a:cubicBezTo>
                      <a:pt x="802206" y="542477"/>
                      <a:pt x="792191" y="552492"/>
                      <a:pt x="779836" y="552492"/>
                    </a:cubicBezTo>
                    <a:cubicBezTo>
                      <a:pt x="767481" y="552492"/>
                      <a:pt x="757466" y="542477"/>
                      <a:pt x="757466" y="530122"/>
                    </a:cubicBezTo>
                    <a:cubicBezTo>
                      <a:pt x="757466" y="517767"/>
                      <a:pt x="767481" y="507752"/>
                      <a:pt x="779836" y="507752"/>
                    </a:cubicBezTo>
                    <a:close/>
                    <a:moveTo>
                      <a:pt x="339716" y="507752"/>
                    </a:moveTo>
                    <a:cubicBezTo>
                      <a:pt x="345175" y="507752"/>
                      <a:pt x="349601" y="511479"/>
                      <a:pt x="349601" y="516076"/>
                    </a:cubicBezTo>
                    <a:cubicBezTo>
                      <a:pt x="349601" y="520673"/>
                      <a:pt x="345175" y="524400"/>
                      <a:pt x="339716" y="524400"/>
                    </a:cubicBezTo>
                    <a:cubicBezTo>
                      <a:pt x="334257" y="524400"/>
                      <a:pt x="329831" y="520673"/>
                      <a:pt x="329831" y="516076"/>
                    </a:cubicBezTo>
                    <a:cubicBezTo>
                      <a:pt x="329831" y="511479"/>
                      <a:pt x="334257" y="507752"/>
                      <a:pt x="339716" y="507752"/>
                    </a:cubicBezTo>
                    <a:close/>
                    <a:moveTo>
                      <a:pt x="2051298" y="504631"/>
                    </a:moveTo>
                    <a:cubicBezTo>
                      <a:pt x="2053883" y="504631"/>
                      <a:pt x="2055980" y="506961"/>
                      <a:pt x="2055980" y="509833"/>
                    </a:cubicBezTo>
                    <a:cubicBezTo>
                      <a:pt x="2055980" y="512706"/>
                      <a:pt x="2053883" y="515036"/>
                      <a:pt x="2051298" y="515036"/>
                    </a:cubicBezTo>
                    <a:cubicBezTo>
                      <a:pt x="2048713" y="515036"/>
                      <a:pt x="2046616" y="512706"/>
                      <a:pt x="2046616" y="509833"/>
                    </a:cubicBezTo>
                    <a:cubicBezTo>
                      <a:pt x="2046616" y="506961"/>
                      <a:pt x="2048713" y="504631"/>
                      <a:pt x="2051298" y="504631"/>
                    </a:cubicBezTo>
                    <a:close/>
                    <a:moveTo>
                      <a:pt x="1612218" y="504630"/>
                    </a:moveTo>
                    <a:cubicBezTo>
                      <a:pt x="1623998" y="504630"/>
                      <a:pt x="1633548" y="514645"/>
                      <a:pt x="1633548" y="527000"/>
                    </a:cubicBezTo>
                    <a:cubicBezTo>
                      <a:pt x="1633548" y="539355"/>
                      <a:pt x="1623998" y="549370"/>
                      <a:pt x="1612218" y="549370"/>
                    </a:cubicBezTo>
                    <a:cubicBezTo>
                      <a:pt x="1600438" y="549370"/>
                      <a:pt x="1590888" y="539355"/>
                      <a:pt x="1590888" y="527000"/>
                    </a:cubicBezTo>
                    <a:cubicBezTo>
                      <a:pt x="1590888" y="514645"/>
                      <a:pt x="1600438" y="504630"/>
                      <a:pt x="1612218" y="504630"/>
                    </a:cubicBezTo>
                    <a:close/>
                    <a:moveTo>
                      <a:pt x="550933" y="497347"/>
                    </a:moveTo>
                    <a:cubicBezTo>
                      <a:pt x="559840" y="497347"/>
                      <a:pt x="567061" y="504102"/>
                      <a:pt x="567061" y="512434"/>
                    </a:cubicBezTo>
                    <a:cubicBezTo>
                      <a:pt x="567061" y="520766"/>
                      <a:pt x="559840" y="527521"/>
                      <a:pt x="550933" y="527521"/>
                    </a:cubicBezTo>
                    <a:cubicBezTo>
                      <a:pt x="542026" y="527521"/>
                      <a:pt x="534805" y="520766"/>
                      <a:pt x="534805" y="512434"/>
                    </a:cubicBezTo>
                    <a:cubicBezTo>
                      <a:pt x="534805" y="504102"/>
                      <a:pt x="542026" y="497347"/>
                      <a:pt x="550933" y="497347"/>
                    </a:cubicBezTo>
                    <a:close/>
                    <a:moveTo>
                      <a:pt x="1839561" y="495266"/>
                    </a:moveTo>
                    <a:cubicBezTo>
                      <a:pt x="1847031" y="495266"/>
                      <a:pt x="1853087" y="501322"/>
                      <a:pt x="1853087" y="508792"/>
                    </a:cubicBezTo>
                    <a:cubicBezTo>
                      <a:pt x="1853087" y="516262"/>
                      <a:pt x="1847031" y="522318"/>
                      <a:pt x="1839561" y="522318"/>
                    </a:cubicBezTo>
                    <a:cubicBezTo>
                      <a:pt x="1832091" y="522318"/>
                      <a:pt x="1826035" y="516262"/>
                      <a:pt x="1826035" y="508792"/>
                    </a:cubicBezTo>
                    <a:cubicBezTo>
                      <a:pt x="1826035" y="501322"/>
                      <a:pt x="1832091" y="495266"/>
                      <a:pt x="1839561" y="495266"/>
                    </a:cubicBezTo>
                    <a:close/>
                    <a:moveTo>
                      <a:pt x="1394758" y="493185"/>
                    </a:moveTo>
                    <a:cubicBezTo>
                      <a:pt x="1407688" y="493185"/>
                      <a:pt x="1418169" y="503666"/>
                      <a:pt x="1418169" y="516596"/>
                    </a:cubicBezTo>
                    <a:cubicBezTo>
                      <a:pt x="1418169" y="529526"/>
                      <a:pt x="1407688" y="540007"/>
                      <a:pt x="1394758" y="540007"/>
                    </a:cubicBezTo>
                    <a:cubicBezTo>
                      <a:pt x="1381828" y="540007"/>
                      <a:pt x="1371347" y="529526"/>
                      <a:pt x="1371347" y="516596"/>
                    </a:cubicBezTo>
                    <a:cubicBezTo>
                      <a:pt x="1371347" y="503666"/>
                      <a:pt x="1381828" y="493185"/>
                      <a:pt x="1394758" y="493185"/>
                    </a:cubicBezTo>
                    <a:close/>
                    <a:moveTo>
                      <a:pt x="996256" y="493185"/>
                    </a:moveTo>
                    <a:cubicBezTo>
                      <a:pt x="1010335" y="493185"/>
                      <a:pt x="1021748" y="504598"/>
                      <a:pt x="1021748" y="518677"/>
                    </a:cubicBezTo>
                    <a:cubicBezTo>
                      <a:pt x="1021748" y="532756"/>
                      <a:pt x="1010335" y="544169"/>
                      <a:pt x="996256" y="544169"/>
                    </a:cubicBezTo>
                    <a:cubicBezTo>
                      <a:pt x="982177" y="544169"/>
                      <a:pt x="970764" y="532756"/>
                      <a:pt x="970764" y="518677"/>
                    </a:cubicBezTo>
                    <a:cubicBezTo>
                      <a:pt x="970764" y="504598"/>
                      <a:pt x="982177" y="493185"/>
                      <a:pt x="996256" y="493185"/>
                    </a:cubicBezTo>
                    <a:close/>
                    <a:moveTo>
                      <a:pt x="260120" y="490064"/>
                    </a:moveTo>
                    <a:cubicBezTo>
                      <a:pt x="262994" y="490064"/>
                      <a:pt x="265323" y="492393"/>
                      <a:pt x="265323" y="495267"/>
                    </a:cubicBezTo>
                    <a:cubicBezTo>
                      <a:pt x="265323" y="498141"/>
                      <a:pt x="262994" y="500470"/>
                      <a:pt x="260120" y="500470"/>
                    </a:cubicBezTo>
                    <a:cubicBezTo>
                      <a:pt x="257246" y="500470"/>
                      <a:pt x="254917" y="498141"/>
                      <a:pt x="254917" y="495267"/>
                    </a:cubicBezTo>
                    <a:cubicBezTo>
                      <a:pt x="254917" y="492393"/>
                      <a:pt x="257246" y="490064"/>
                      <a:pt x="260120" y="490064"/>
                    </a:cubicBezTo>
                    <a:close/>
                    <a:moveTo>
                      <a:pt x="2131935" y="487983"/>
                    </a:moveTo>
                    <a:cubicBezTo>
                      <a:pt x="2132510" y="487983"/>
                      <a:pt x="2132976" y="488449"/>
                      <a:pt x="2132976" y="489024"/>
                    </a:cubicBezTo>
                    <a:cubicBezTo>
                      <a:pt x="2132976" y="489599"/>
                      <a:pt x="2132510" y="490065"/>
                      <a:pt x="2131935" y="490065"/>
                    </a:cubicBezTo>
                    <a:cubicBezTo>
                      <a:pt x="2131360" y="490065"/>
                      <a:pt x="2130894" y="489599"/>
                      <a:pt x="2130894" y="489024"/>
                    </a:cubicBezTo>
                    <a:cubicBezTo>
                      <a:pt x="2130894" y="488449"/>
                      <a:pt x="2131360" y="487983"/>
                      <a:pt x="2131935" y="487983"/>
                    </a:cubicBezTo>
                    <a:close/>
                    <a:moveTo>
                      <a:pt x="689316" y="482781"/>
                    </a:moveTo>
                    <a:cubicBezTo>
                      <a:pt x="698223" y="482781"/>
                      <a:pt x="705444" y="490002"/>
                      <a:pt x="705444" y="498909"/>
                    </a:cubicBezTo>
                    <a:cubicBezTo>
                      <a:pt x="705444" y="507816"/>
                      <a:pt x="698223" y="515037"/>
                      <a:pt x="689316" y="515037"/>
                    </a:cubicBezTo>
                    <a:cubicBezTo>
                      <a:pt x="680409" y="515037"/>
                      <a:pt x="673188" y="507816"/>
                      <a:pt x="673188" y="498909"/>
                    </a:cubicBezTo>
                    <a:cubicBezTo>
                      <a:pt x="673188" y="490002"/>
                      <a:pt x="680409" y="482781"/>
                      <a:pt x="689316" y="482781"/>
                    </a:cubicBezTo>
                    <a:close/>
                    <a:moveTo>
                      <a:pt x="1329208" y="480700"/>
                    </a:moveTo>
                    <a:cubicBezTo>
                      <a:pt x="1341563" y="480700"/>
                      <a:pt x="1351578" y="490483"/>
                      <a:pt x="1351578" y="502550"/>
                    </a:cubicBezTo>
                    <a:cubicBezTo>
                      <a:pt x="1351578" y="514617"/>
                      <a:pt x="1341563" y="524400"/>
                      <a:pt x="1329208" y="524400"/>
                    </a:cubicBezTo>
                    <a:cubicBezTo>
                      <a:pt x="1316853" y="524400"/>
                      <a:pt x="1306838" y="514617"/>
                      <a:pt x="1306838" y="502550"/>
                    </a:cubicBezTo>
                    <a:cubicBezTo>
                      <a:pt x="1306838" y="490483"/>
                      <a:pt x="1316853" y="480700"/>
                      <a:pt x="1329208" y="480700"/>
                    </a:cubicBezTo>
                    <a:close/>
                    <a:moveTo>
                      <a:pt x="1062846" y="480700"/>
                    </a:moveTo>
                    <a:cubicBezTo>
                      <a:pt x="1075776" y="480700"/>
                      <a:pt x="1086257" y="490483"/>
                      <a:pt x="1086257" y="502550"/>
                    </a:cubicBezTo>
                    <a:cubicBezTo>
                      <a:pt x="1086257" y="514617"/>
                      <a:pt x="1075776" y="524400"/>
                      <a:pt x="1062846" y="524400"/>
                    </a:cubicBezTo>
                    <a:cubicBezTo>
                      <a:pt x="1049916" y="524400"/>
                      <a:pt x="1039435" y="514617"/>
                      <a:pt x="1039435" y="502550"/>
                    </a:cubicBezTo>
                    <a:cubicBezTo>
                      <a:pt x="1039435" y="490483"/>
                      <a:pt x="1049916" y="480700"/>
                      <a:pt x="1062846" y="480700"/>
                    </a:cubicBezTo>
                    <a:close/>
                    <a:moveTo>
                      <a:pt x="1702739" y="477578"/>
                    </a:moveTo>
                    <a:cubicBezTo>
                      <a:pt x="1712221" y="477578"/>
                      <a:pt x="1719907" y="485497"/>
                      <a:pt x="1719907" y="495266"/>
                    </a:cubicBezTo>
                    <a:cubicBezTo>
                      <a:pt x="1719907" y="505035"/>
                      <a:pt x="1712221" y="512954"/>
                      <a:pt x="1702739" y="512954"/>
                    </a:cubicBezTo>
                    <a:cubicBezTo>
                      <a:pt x="1693257" y="512954"/>
                      <a:pt x="1685571" y="505035"/>
                      <a:pt x="1685571" y="495266"/>
                    </a:cubicBezTo>
                    <a:cubicBezTo>
                      <a:pt x="1685571" y="485497"/>
                      <a:pt x="1693257" y="477578"/>
                      <a:pt x="1702739" y="477578"/>
                    </a:cubicBezTo>
                    <a:close/>
                    <a:moveTo>
                      <a:pt x="1552911" y="477578"/>
                    </a:moveTo>
                    <a:cubicBezTo>
                      <a:pt x="1562968" y="477578"/>
                      <a:pt x="1571120" y="485963"/>
                      <a:pt x="1571120" y="496307"/>
                    </a:cubicBezTo>
                    <a:cubicBezTo>
                      <a:pt x="1571120" y="506651"/>
                      <a:pt x="1562968" y="515036"/>
                      <a:pt x="1552911" y="515036"/>
                    </a:cubicBezTo>
                    <a:cubicBezTo>
                      <a:pt x="1542854" y="515036"/>
                      <a:pt x="1534702" y="506651"/>
                      <a:pt x="1534702" y="496307"/>
                    </a:cubicBezTo>
                    <a:cubicBezTo>
                      <a:pt x="1534702" y="485963"/>
                      <a:pt x="1542854" y="477578"/>
                      <a:pt x="1552911" y="477578"/>
                    </a:cubicBezTo>
                    <a:close/>
                    <a:moveTo>
                      <a:pt x="839144" y="477578"/>
                    </a:moveTo>
                    <a:cubicBezTo>
                      <a:pt x="850350" y="477578"/>
                      <a:pt x="859434" y="486429"/>
                      <a:pt x="859434" y="497347"/>
                    </a:cubicBezTo>
                    <a:cubicBezTo>
                      <a:pt x="859434" y="508265"/>
                      <a:pt x="850350" y="517116"/>
                      <a:pt x="839144" y="517116"/>
                    </a:cubicBezTo>
                    <a:cubicBezTo>
                      <a:pt x="827938" y="517116"/>
                      <a:pt x="818854" y="508265"/>
                      <a:pt x="818854" y="497347"/>
                    </a:cubicBezTo>
                    <a:cubicBezTo>
                      <a:pt x="818854" y="486429"/>
                      <a:pt x="827938" y="477578"/>
                      <a:pt x="839144" y="477578"/>
                    </a:cubicBezTo>
                    <a:close/>
                    <a:moveTo>
                      <a:pt x="467174" y="475497"/>
                    </a:moveTo>
                    <a:cubicBezTo>
                      <a:pt x="474644" y="475497"/>
                      <a:pt x="480700" y="481553"/>
                      <a:pt x="480700" y="489023"/>
                    </a:cubicBezTo>
                    <a:cubicBezTo>
                      <a:pt x="480700" y="496493"/>
                      <a:pt x="474644" y="502549"/>
                      <a:pt x="467174" y="502549"/>
                    </a:cubicBezTo>
                    <a:cubicBezTo>
                      <a:pt x="459704" y="502549"/>
                      <a:pt x="453648" y="496493"/>
                      <a:pt x="453648" y="489023"/>
                    </a:cubicBezTo>
                    <a:cubicBezTo>
                      <a:pt x="453648" y="481553"/>
                      <a:pt x="459704" y="475497"/>
                      <a:pt x="467174" y="475497"/>
                    </a:cubicBezTo>
                    <a:close/>
                    <a:moveTo>
                      <a:pt x="1925401" y="472376"/>
                    </a:moveTo>
                    <a:cubicBezTo>
                      <a:pt x="1930860" y="472376"/>
                      <a:pt x="1935286" y="477034"/>
                      <a:pt x="1935286" y="482781"/>
                    </a:cubicBezTo>
                    <a:cubicBezTo>
                      <a:pt x="1935286" y="488528"/>
                      <a:pt x="1930860" y="493186"/>
                      <a:pt x="1925401" y="493186"/>
                    </a:cubicBezTo>
                    <a:cubicBezTo>
                      <a:pt x="1919942" y="493186"/>
                      <a:pt x="1915516" y="488528"/>
                      <a:pt x="1915516" y="482781"/>
                    </a:cubicBezTo>
                    <a:cubicBezTo>
                      <a:pt x="1915516" y="477034"/>
                      <a:pt x="1919942" y="472376"/>
                      <a:pt x="1925401" y="472376"/>
                    </a:cubicBezTo>
                    <a:close/>
                    <a:moveTo>
                      <a:pt x="180003" y="472376"/>
                    </a:moveTo>
                    <a:cubicBezTo>
                      <a:pt x="180578" y="472376"/>
                      <a:pt x="181044" y="473541"/>
                      <a:pt x="181044" y="474978"/>
                    </a:cubicBezTo>
                    <a:cubicBezTo>
                      <a:pt x="181044" y="476415"/>
                      <a:pt x="180578" y="477580"/>
                      <a:pt x="180003" y="477580"/>
                    </a:cubicBezTo>
                    <a:cubicBezTo>
                      <a:pt x="179428" y="477580"/>
                      <a:pt x="178962" y="476415"/>
                      <a:pt x="178962" y="474978"/>
                    </a:cubicBezTo>
                    <a:cubicBezTo>
                      <a:pt x="178962" y="473541"/>
                      <a:pt x="179428" y="472376"/>
                      <a:pt x="180003" y="472376"/>
                    </a:cubicBezTo>
                    <a:close/>
                    <a:moveTo>
                      <a:pt x="1263658" y="470295"/>
                    </a:moveTo>
                    <a:cubicBezTo>
                      <a:pt x="1276588" y="470295"/>
                      <a:pt x="1287069" y="480310"/>
                      <a:pt x="1287069" y="492665"/>
                    </a:cubicBezTo>
                    <a:cubicBezTo>
                      <a:pt x="1287069" y="505020"/>
                      <a:pt x="1276588" y="515035"/>
                      <a:pt x="1263658" y="515035"/>
                    </a:cubicBezTo>
                    <a:cubicBezTo>
                      <a:pt x="1250728" y="515035"/>
                      <a:pt x="1240247" y="505020"/>
                      <a:pt x="1240247" y="492665"/>
                    </a:cubicBezTo>
                    <a:cubicBezTo>
                      <a:pt x="1240247" y="480310"/>
                      <a:pt x="1250728" y="470295"/>
                      <a:pt x="1263658" y="470295"/>
                    </a:cubicBezTo>
                    <a:close/>
                    <a:moveTo>
                      <a:pt x="1128396" y="470295"/>
                    </a:moveTo>
                    <a:cubicBezTo>
                      <a:pt x="1140751" y="470295"/>
                      <a:pt x="1150766" y="480776"/>
                      <a:pt x="1150766" y="493706"/>
                    </a:cubicBezTo>
                    <a:cubicBezTo>
                      <a:pt x="1150766" y="506636"/>
                      <a:pt x="1140751" y="517117"/>
                      <a:pt x="1128396" y="517117"/>
                    </a:cubicBezTo>
                    <a:cubicBezTo>
                      <a:pt x="1116041" y="517117"/>
                      <a:pt x="1106026" y="506636"/>
                      <a:pt x="1106026" y="493706"/>
                    </a:cubicBezTo>
                    <a:cubicBezTo>
                      <a:pt x="1106026" y="480776"/>
                      <a:pt x="1116041" y="470295"/>
                      <a:pt x="1128396" y="470295"/>
                    </a:cubicBezTo>
                    <a:close/>
                    <a:moveTo>
                      <a:pt x="1194986" y="468214"/>
                    </a:moveTo>
                    <a:cubicBezTo>
                      <a:pt x="1207341" y="468214"/>
                      <a:pt x="1217356" y="478229"/>
                      <a:pt x="1217356" y="490584"/>
                    </a:cubicBezTo>
                    <a:cubicBezTo>
                      <a:pt x="1217356" y="502939"/>
                      <a:pt x="1207341" y="512954"/>
                      <a:pt x="1194986" y="512954"/>
                    </a:cubicBezTo>
                    <a:cubicBezTo>
                      <a:pt x="1182631" y="512954"/>
                      <a:pt x="1172616" y="502939"/>
                      <a:pt x="1172616" y="490584"/>
                    </a:cubicBezTo>
                    <a:cubicBezTo>
                      <a:pt x="1172616" y="478229"/>
                      <a:pt x="1182631" y="468214"/>
                      <a:pt x="1194986" y="468214"/>
                    </a:cubicBezTo>
                    <a:close/>
                    <a:moveTo>
                      <a:pt x="2007077" y="455728"/>
                    </a:moveTo>
                    <a:cubicBezTo>
                      <a:pt x="2009950" y="455728"/>
                      <a:pt x="2012280" y="457825"/>
                      <a:pt x="2012280" y="460410"/>
                    </a:cubicBezTo>
                    <a:cubicBezTo>
                      <a:pt x="2012280" y="462995"/>
                      <a:pt x="2009950" y="465092"/>
                      <a:pt x="2007077" y="465092"/>
                    </a:cubicBezTo>
                    <a:cubicBezTo>
                      <a:pt x="2004205" y="465092"/>
                      <a:pt x="2001875" y="462995"/>
                      <a:pt x="2001875" y="460410"/>
                    </a:cubicBezTo>
                    <a:cubicBezTo>
                      <a:pt x="2001875" y="457825"/>
                      <a:pt x="2004205" y="455728"/>
                      <a:pt x="2007077" y="455728"/>
                    </a:cubicBezTo>
                    <a:close/>
                    <a:moveTo>
                      <a:pt x="602957" y="452607"/>
                    </a:moveTo>
                    <a:cubicBezTo>
                      <a:pt x="611864" y="452607"/>
                      <a:pt x="619085" y="459828"/>
                      <a:pt x="619085" y="468735"/>
                    </a:cubicBezTo>
                    <a:cubicBezTo>
                      <a:pt x="619085" y="477642"/>
                      <a:pt x="611864" y="484863"/>
                      <a:pt x="602957" y="484863"/>
                    </a:cubicBezTo>
                    <a:cubicBezTo>
                      <a:pt x="594050" y="484863"/>
                      <a:pt x="586829" y="477642"/>
                      <a:pt x="586829" y="468735"/>
                    </a:cubicBezTo>
                    <a:cubicBezTo>
                      <a:pt x="586829" y="459828"/>
                      <a:pt x="594050" y="452607"/>
                      <a:pt x="602957" y="452607"/>
                    </a:cubicBezTo>
                    <a:close/>
                    <a:moveTo>
                      <a:pt x="383936" y="452607"/>
                    </a:moveTo>
                    <a:cubicBezTo>
                      <a:pt x="390832" y="452607"/>
                      <a:pt x="396422" y="458197"/>
                      <a:pt x="396422" y="465093"/>
                    </a:cubicBezTo>
                    <a:cubicBezTo>
                      <a:pt x="396422" y="471989"/>
                      <a:pt x="390832" y="477579"/>
                      <a:pt x="383936" y="477579"/>
                    </a:cubicBezTo>
                    <a:cubicBezTo>
                      <a:pt x="377040" y="477579"/>
                      <a:pt x="371450" y="471989"/>
                      <a:pt x="371450" y="465093"/>
                    </a:cubicBezTo>
                    <a:cubicBezTo>
                      <a:pt x="371450" y="458197"/>
                      <a:pt x="377040" y="452607"/>
                      <a:pt x="383936" y="452607"/>
                    </a:cubicBezTo>
                    <a:close/>
                    <a:moveTo>
                      <a:pt x="1789099" y="450526"/>
                    </a:moveTo>
                    <a:cubicBezTo>
                      <a:pt x="1797431" y="450526"/>
                      <a:pt x="1804186" y="457281"/>
                      <a:pt x="1804186" y="465613"/>
                    </a:cubicBezTo>
                    <a:cubicBezTo>
                      <a:pt x="1804186" y="473945"/>
                      <a:pt x="1797431" y="480700"/>
                      <a:pt x="1789099" y="480700"/>
                    </a:cubicBezTo>
                    <a:cubicBezTo>
                      <a:pt x="1780767" y="480700"/>
                      <a:pt x="1774012" y="473945"/>
                      <a:pt x="1774012" y="465613"/>
                    </a:cubicBezTo>
                    <a:cubicBezTo>
                      <a:pt x="1774012" y="457281"/>
                      <a:pt x="1780767" y="450526"/>
                      <a:pt x="1789099" y="450526"/>
                    </a:cubicBezTo>
                    <a:close/>
                    <a:moveTo>
                      <a:pt x="1491003" y="450526"/>
                    </a:moveTo>
                    <a:cubicBezTo>
                      <a:pt x="1501347" y="450526"/>
                      <a:pt x="1509732" y="458911"/>
                      <a:pt x="1509732" y="469255"/>
                    </a:cubicBezTo>
                    <a:cubicBezTo>
                      <a:pt x="1509732" y="479599"/>
                      <a:pt x="1501347" y="487984"/>
                      <a:pt x="1491003" y="487984"/>
                    </a:cubicBezTo>
                    <a:cubicBezTo>
                      <a:pt x="1480659" y="487984"/>
                      <a:pt x="1472274" y="479599"/>
                      <a:pt x="1472274" y="469255"/>
                    </a:cubicBezTo>
                    <a:cubicBezTo>
                      <a:pt x="1472274" y="458911"/>
                      <a:pt x="1480659" y="450526"/>
                      <a:pt x="1491003" y="450526"/>
                    </a:cubicBezTo>
                    <a:close/>
                    <a:moveTo>
                      <a:pt x="901052" y="448445"/>
                    </a:moveTo>
                    <a:cubicBezTo>
                      <a:pt x="913119" y="448445"/>
                      <a:pt x="922902" y="458460"/>
                      <a:pt x="922902" y="470815"/>
                    </a:cubicBezTo>
                    <a:cubicBezTo>
                      <a:pt x="922902" y="483170"/>
                      <a:pt x="913119" y="493185"/>
                      <a:pt x="901052" y="493185"/>
                    </a:cubicBezTo>
                    <a:cubicBezTo>
                      <a:pt x="888985" y="493185"/>
                      <a:pt x="879202" y="483170"/>
                      <a:pt x="879202" y="470815"/>
                    </a:cubicBezTo>
                    <a:cubicBezTo>
                      <a:pt x="879202" y="458460"/>
                      <a:pt x="888985" y="448445"/>
                      <a:pt x="901052" y="448445"/>
                    </a:cubicBezTo>
                    <a:close/>
                    <a:moveTo>
                      <a:pt x="746543" y="445324"/>
                    </a:moveTo>
                    <a:cubicBezTo>
                      <a:pt x="756600" y="445324"/>
                      <a:pt x="764752" y="453243"/>
                      <a:pt x="764752" y="463012"/>
                    </a:cubicBezTo>
                    <a:cubicBezTo>
                      <a:pt x="764752" y="472781"/>
                      <a:pt x="756600" y="480700"/>
                      <a:pt x="746543" y="480700"/>
                    </a:cubicBezTo>
                    <a:cubicBezTo>
                      <a:pt x="736486" y="480700"/>
                      <a:pt x="728334" y="472781"/>
                      <a:pt x="728334" y="463012"/>
                    </a:cubicBezTo>
                    <a:cubicBezTo>
                      <a:pt x="728334" y="453243"/>
                      <a:pt x="736486" y="445324"/>
                      <a:pt x="746543" y="445324"/>
                    </a:cubicBezTo>
                    <a:close/>
                    <a:moveTo>
                      <a:pt x="1645513" y="441162"/>
                    </a:moveTo>
                    <a:cubicBezTo>
                      <a:pt x="1654995" y="441162"/>
                      <a:pt x="1662681" y="449314"/>
                      <a:pt x="1662681" y="459371"/>
                    </a:cubicBezTo>
                    <a:cubicBezTo>
                      <a:pt x="1662681" y="469428"/>
                      <a:pt x="1654995" y="477580"/>
                      <a:pt x="1645513" y="477580"/>
                    </a:cubicBezTo>
                    <a:cubicBezTo>
                      <a:pt x="1636031" y="477580"/>
                      <a:pt x="1628345" y="469428"/>
                      <a:pt x="1628345" y="459371"/>
                    </a:cubicBezTo>
                    <a:cubicBezTo>
                      <a:pt x="1628345" y="449314"/>
                      <a:pt x="1636031" y="441162"/>
                      <a:pt x="1645513" y="441162"/>
                    </a:cubicBezTo>
                    <a:close/>
                    <a:moveTo>
                      <a:pt x="2088756" y="435959"/>
                    </a:moveTo>
                    <a:cubicBezTo>
                      <a:pt x="2090193" y="435959"/>
                      <a:pt x="2091358" y="436425"/>
                      <a:pt x="2091358" y="437000"/>
                    </a:cubicBezTo>
                    <a:cubicBezTo>
                      <a:pt x="2091358" y="437575"/>
                      <a:pt x="2090193" y="438041"/>
                      <a:pt x="2088756" y="438041"/>
                    </a:cubicBezTo>
                    <a:cubicBezTo>
                      <a:pt x="2087319" y="438041"/>
                      <a:pt x="2086154" y="437575"/>
                      <a:pt x="2086154" y="437000"/>
                    </a:cubicBezTo>
                    <a:cubicBezTo>
                      <a:pt x="2086154" y="436425"/>
                      <a:pt x="2087319" y="435959"/>
                      <a:pt x="2088756" y="435959"/>
                    </a:cubicBezTo>
                    <a:close/>
                    <a:moveTo>
                      <a:pt x="303299" y="435959"/>
                    </a:moveTo>
                    <a:cubicBezTo>
                      <a:pt x="308183" y="435959"/>
                      <a:pt x="312143" y="439686"/>
                      <a:pt x="312143" y="444283"/>
                    </a:cubicBezTo>
                    <a:cubicBezTo>
                      <a:pt x="312143" y="448880"/>
                      <a:pt x="308183" y="452607"/>
                      <a:pt x="303299" y="452607"/>
                    </a:cubicBezTo>
                    <a:cubicBezTo>
                      <a:pt x="298415" y="452607"/>
                      <a:pt x="294455" y="448880"/>
                      <a:pt x="294455" y="444283"/>
                    </a:cubicBezTo>
                    <a:cubicBezTo>
                      <a:pt x="294455" y="439686"/>
                      <a:pt x="298415" y="435959"/>
                      <a:pt x="303299" y="435959"/>
                    </a:cubicBezTo>
                    <a:close/>
                    <a:moveTo>
                      <a:pt x="516597" y="428676"/>
                    </a:moveTo>
                    <a:cubicBezTo>
                      <a:pt x="525504" y="428676"/>
                      <a:pt x="532725" y="435198"/>
                      <a:pt x="532725" y="443243"/>
                    </a:cubicBezTo>
                    <a:cubicBezTo>
                      <a:pt x="532725" y="451288"/>
                      <a:pt x="525504" y="457810"/>
                      <a:pt x="516597" y="457810"/>
                    </a:cubicBezTo>
                    <a:cubicBezTo>
                      <a:pt x="507690" y="457810"/>
                      <a:pt x="500469" y="451288"/>
                      <a:pt x="500469" y="443243"/>
                    </a:cubicBezTo>
                    <a:cubicBezTo>
                      <a:pt x="500469" y="435198"/>
                      <a:pt x="507690" y="428676"/>
                      <a:pt x="516597" y="428676"/>
                    </a:cubicBezTo>
                    <a:close/>
                    <a:moveTo>
                      <a:pt x="1874417" y="425554"/>
                    </a:moveTo>
                    <a:cubicBezTo>
                      <a:pt x="1882175" y="425554"/>
                      <a:pt x="1888464" y="431610"/>
                      <a:pt x="1888464" y="439080"/>
                    </a:cubicBezTo>
                    <a:cubicBezTo>
                      <a:pt x="1888464" y="446550"/>
                      <a:pt x="1882175" y="452606"/>
                      <a:pt x="1874417" y="452606"/>
                    </a:cubicBezTo>
                    <a:cubicBezTo>
                      <a:pt x="1866659" y="452606"/>
                      <a:pt x="1860370" y="446550"/>
                      <a:pt x="1860370" y="439080"/>
                    </a:cubicBezTo>
                    <a:cubicBezTo>
                      <a:pt x="1860370" y="431610"/>
                      <a:pt x="1866659" y="425554"/>
                      <a:pt x="1874417" y="425554"/>
                    </a:cubicBezTo>
                    <a:close/>
                    <a:moveTo>
                      <a:pt x="1426493" y="425554"/>
                    </a:moveTo>
                    <a:cubicBezTo>
                      <a:pt x="1437986" y="425554"/>
                      <a:pt x="1447303" y="435104"/>
                      <a:pt x="1447303" y="446884"/>
                    </a:cubicBezTo>
                    <a:cubicBezTo>
                      <a:pt x="1447303" y="458664"/>
                      <a:pt x="1437986" y="468214"/>
                      <a:pt x="1426493" y="468214"/>
                    </a:cubicBezTo>
                    <a:cubicBezTo>
                      <a:pt x="1415000" y="468214"/>
                      <a:pt x="1405683" y="458664"/>
                      <a:pt x="1405683" y="446884"/>
                    </a:cubicBezTo>
                    <a:cubicBezTo>
                      <a:pt x="1405683" y="435104"/>
                      <a:pt x="1415000" y="425554"/>
                      <a:pt x="1426493" y="425554"/>
                    </a:cubicBezTo>
                    <a:close/>
                    <a:moveTo>
                      <a:pt x="964001" y="425554"/>
                    </a:moveTo>
                    <a:cubicBezTo>
                      <a:pt x="976931" y="425554"/>
                      <a:pt x="987412" y="436035"/>
                      <a:pt x="987412" y="448965"/>
                    </a:cubicBezTo>
                    <a:cubicBezTo>
                      <a:pt x="987412" y="461895"/>
                      <a:pt x="976931" y="472376"/>
                      <a:pt x="964001" y="472376"/>
                    </a:cubicBezTo>
                    <a:cubicBezTo>
                      <a:pt x="951071" y="472376"/>
                      <a:pt x="940590" y="461895"/>
                      <a:pt x="940590" y="448965"/>
                    </a:cubicBezTo>
                    <a:cubicBezTo>
                      <a:pt x="940590" y="436035"/>
                      <a:pt x="951071" y="425554"/>
                      <a:pt x="964001" y="425554"/>
                    </a:cubicBezTo>
                    <a:close/>
                    <a:moveTo>
                      <a:pt x="657581" y="418271"/>
                    </a:moveTo>
                    <a:cubicBezTo>
                      <a:pt x="665051" y="418271"/>
                      <a:pt x="671107" y="423861"/>
                      <a:pt x="671107" y="430757"/>
                    </a:cubicBezTo>
                    <a:cubicBezTo>
                      <a:pt x="671107" y="437653"/>
                      <a:pt x="665051" y="443243"/>
                      <a:pt x="657581" y="443243"/>
                    </a:cubicBezTo>
                    <a:cubicBezTo>
                      <a:pt x="650111" y="443243"/>
                      <a:pt x="644055" y="437653"/>
                      <a:pt x="644055" y="430757"/>
                    </a:cubicBezTo>
                    <a:cubicBezTo>
                      <a:pt x="644055" y="423861"/>
                      <a:pt x="650111" y="418271"/>
                      <a:pt x="657581" y="418271"/>
                    </a:cubicBezTo>
                    <a:close/>
                    <a:moveTo>
                      <a:pt x="222142" y="418271"/>
                    </a:moveTo>
                    <a:cubicBezTo>
                      <a:pt x="224153" y="418271"/>
                      <a:pt x="225784" y="419902"/>
                      <a:pt x="225784" y="421913"/>
                    </a:cubicBezTo>
                    <a:cubicBezTo>
                      <a:pt x="225784" y="423924"/>
                      <a:pt x="224153" y="425555"/>
                      <a:pt x="222142" y="425555"/>
                    </a:cubicBezTo>
                    <a:cubicBezTo>
                      <a:pt x="220131" y="425555"/>
                      <a:pt x="218500" y="423924"/>
                      <a:pt x="218500" y="421913"/>
                    </a:cubicBezTo>
                    <a:cubicBezTo>
                      <a:pt x="218500" y="419902"/>
                      <a:pt x="220131" y="418271"/>
                      <a:pt x="222142" y="418271"/>
                    </a:cubicBezTo>
                    <a:close/>
                    <a:moveTo>
                      <a:pt x="805850" y="416190"/>
                    </a:moveTo>
                    <a:cubicBezTo>
                      <a:pt x="814757" y="416190"/>
                      <a:pt x="821978" y="423411"/>
                      <a:pt x="821978" y="432318"/>
                    </a:cubicBezTo>
                    <a:cubicBezTo>
                      <a:pt x="821978" y="441225"/>
                      <a:pt x="814757" y="448446"/>
                      <a:pt x="805850" y="448446"/>
                    </a:cubicBezTo>
                    <a:cubicBezTo>
                      <a:pt x="796943" y="448446"/>
                      <a:pt x="789722" y="441225"/>
                      <a:pt x="789722" y="432318"/>
                    </a:cubicBezTo>
                    <a:cubicBezTo>
                      <a:pt x="789722" y="423411"/>
                      <a:pt x="796943" y="416190"/>
                      <a:pt x="805850" y="416190"/>
                    </a:cubicBezTo>
                    <a:close/>
                    <a:moveTo>
                      <a:pt x="1734474" y="413069"/>
                    </a:moveTo>
                    <a:cubicBezTo>
                      <a:pt x="1741370" y="413069"/>
                      <a:pt x="1746960" y="419358"/>
                      <a:pt x="1746960" y="427116"/>
                    </a:cubicBezTo>
                    <a:cubicBezTo>
                      <a:pt x="1746960" y="434874"/>
                      <a:pt x="1741370" y="441163"/>
                      <a:pt x="1734474" y="441163"/>
                    </a:cubicBezTo>
                    <a:cubicBezTo>
                      <a:pt x="1727578" y="441163"/>
                      <a:pt x="1721988" y="434874"/>
                      <a:pt x="1721988" y="427116"/>
                    </a:cubicBezTo>
                    <a:cubicBezTo>
                      <a:pt x="1721988" y="419358"/>
                      <a:pt x="1727578" y="413069"/>
                      <a:pt x="1734474" y="413069"/>
                    </a:cubicBezTo>
                    <a:close/>
                    <a:moveTo>
                      <a:pt x="1586206" y="413069"/>
                    </a:moveTo>
                    <a:cubicBezTo>
                      <a:pt x="1594538" y="413069"/>
                      <a:pt x="1601293" y="419824"/>
                      <a:pt x="1601293" y="428156"/>
                    </a:cubicBezTo>
                    <a:cubicBezTo>
                      <a:pt x="1601293" y="436488"/>
                      <a:pt x="1594538" y="443243"/>
                      <a:pt x="1586206" y="443243"/>
                    </a:cubicBezTo>
                    <a:cubicBezTo>
                      <a:pt x="1577874" y="443243"/>
                      <a:pt x="1571119" y="436488"/>
                      <a:pt x="1571119" y="428156"/>
                    </a:cubicBezTo>
                    <a:cubicBezTo>
                      <a:pt x="1571119" y="419824"/>
                      <a:pt x="1577874" y="413069"/>
                      <a:pt x="1586206" y="413069"/>
                    </a:cubicBezTo>
                    <a:close/>
                    <a:moveTo>
                      <a:pt x="1362504" y="413069"/>
                    </a:moveTo>
                    <a:cubicBezTo>
                      <a:pt x="1372561" y="413069"/>
                      <a:pt x="1380713" y="421454"/>
                      <a:pt x="1380713" y="431798"/>
                    </a:cubicBezTo>
                    <a:cubicBezTo>
                      <a:pt x="1380713" y="442142"/>
                      <a:pt x="1372561" y="450527"/>
                      <a:pt x="1362504" y="450527"/>
                    </a:cubicBezTo>
                    <a:cubicBezTo>
                      <a:pt x="1352447" y="450527"/>
                      <a:pt x="1344295" y="442142"/>
                      <a:pt x="1344295" y="431798"/>
                    </a:cubicBezTo>
                    <a:cubicBezTo>
                      <a:pt x="1344295" y="421454"/>
                      <a:pt x="1352447" y="413069"/>
                      <a:pt x="1362504" y="413069"/>
                    </a:cubicBezTo>
                    <a:close/>
                    <a:moveTo>
                      <a:pt x="1028511" y="413069"/>
                    </a:moveTo>
                    <a:cubicBezTo>
                      <a:pt x="1038568" y="413069"/>
                      <a:pt x="1046720" y="421920"/>
                      <a:pt x="1046720" y="432838"/>
                    </a:cubicBezTo>
                    <a:cubicBezTo>
                      <a:pt x="1046720" y="443756"/>
                      <a:pt x="1038568" y="452607"/>
                      <a:pt x="1028511" y="452607"/>
                    </a:cubicBezTo>
                    <a:cubicBezTo>
                      <a:pt x="1018454" y="452607"/>
                      <a:pt x="1010302" y="443756"/>
                      <a:pt x="1010302" y="432838"/>
                    </a:cubicBezTo>
                    <a:cubicBezTo>
                      <a:pt x="1010302" y="421920"/>
                      <a:pt x="1018454" y="413069"/>
                      <a:pt x="1028511" y="413069"/>
                    </a:cubicBezTo>
                    <a:close/>
                    <a:moveTo>
                      <a:pt x="1959736" y="405785"/>
                    </a:moveTo>
                    <a:cubicBezTo>
                      <a:pt x="1964046" y="405785"/>
                      <a:pt x="1967540" y="409279"/>
                      <a:pt x="1967540" y="413589"/>
                    </a:cubicBezTo>
                    <a:cubicBezTo>
                      <a:pt x="1967540" y="417899"/>
                      <a:pt x="1964046" y="421393"/>
                      <a:pt x="1959736" y="421393"/>
                    </a:cubicBezTo>
                    <a:cubicBezTo>
                      <a:pt x="1955426" y="421393"/>
                      <a:pt x="1951932" y="417899"/>
                      <a:pt x="1951932" y="413589"/>
                    </a:cubicBezTo>
                    <a:cubicBezTo>
                      <a:pt x="1951932" y="409279"/>
                      <a:pt x="1955426" y="405785"/>
                      <a:pt x="1959736" y="405785"/>
                    </a:cubicBezTo>
                    <a:close/>
                    <a:moveTo>
                      <a:pt x="432318" y="405785"/>
                    </a:moveTo>
                    <a:cubicBezTo>
                      <a:pt x="438352" y="405785"/>
                      <a:pt x="443243" y="411375"/>
                      <a:pt x="443243" y="418271"/>
                    </a:cubicBezTo>
                    <a:cubicBezTo>
                      <a:pt x="443243" y="425167"/>
                      <a:pt x="438352" y="430757"/>
                      <a:pt x="432318" y="430757"/>
                    </a:cubicBezTo>
                    <a:cubicBezTo>
                      <a:pt x="426284" y="430757"/>
                      <a:pt x="421393" y="425167"/>
                      <a:pt x="421393" y="418271"/>
                    </a:cubicBezTo>
                    <a:cubicBezTo>
                      <a:pt x="421393" y="411375"/>
                      <a:pt x="426284" y="405785"/>
                      <a:pt x="432318" y="405785"/>
                    </a:cubicBezTo>
                    <a:close/>
                    <a:moveTo>
                      <a:pt x="1295393" y="403704"/>
                    </a:moveTo>
                    <a:cubicBezTo>
                      <a:pt x="1305737" y="403704"/>
                      <a:pt x="1314122" y="412089"/>
                      <a:pt x="1314122" y="422433"/>
                    </a:cubicBezTo>
                    <a:cubicBezTo>
                      <a:pt x="1314122" y="432777"/>
                      <a:pt x="1305737" y="441162"/>
                      <a:pt x="1295393" y="441162"/>
                    </a:cubicBezTo>
                    <a:cubicBezTo>
                      <a:pt x="1285049" y="441162"/>
                      <a:pt x="1276664" y="432777"/>
                      <a:pt x="1276664" y="422433"/>
                    </a:cubicBezTo>
                    <a:cubicBezTo>
                      <a:pt x="1276664" y="412089"/>
                      <a:pt x="1285049" y="403704"/>
                      <a:pt x="1295393" y="403704"/>
                    </a:cubicBezTo>
                    <a:close/>
                    <a:moveTo>
                      <a:pt x="1095102" y="403704"/>
                    </a:moveTo>
                    <a:cubicBezTo>
                      <a:pt x="1105159" y="403704"/>
                      <a:pt x="1113311" y="412089"/>
                      <a:pt x="1113311" y="422433"/>
                    </a:cubicBezTo>
                    <a:cubicBezTo>
                      <a:pt x="1113311" y="432777"/>
                      <a:pt x="1105159" y="441162"/>
                      <a:pt x="1095102" y="441162"/>
                    </a:cubicBezTo>
                    <a:cubicBezTo>
                      <a:pt x="1085045" y="441162"/>
                      <a:pt x="1076893" y="432777"/>
                      <a:pt x="1076893" y="422433"/>
                    </a:cubicBezTo>
                    <a:cubicBezTo>
                      <a:pt x="1076893" y="412089"/>
                      <a:pt x="1085045" y="403704"/>
                      <a:pt x="1095102" y="403704"/>
                    </a:cubicBezTo>
                    <a:close/>
                    <a:moveTo>
                      <a:pt x="1228803" y="398502"/>
                    </a:moveTo>
                    <a:cubicBezTo>
                      <a:pt x="1239147" y="398502"/>
                      <a:pt x="1247532" y="406887"/>
                      <a:pt x="1247532" y="417231"/>
                    </a:cubicBezTo>
                    <a:cubicBezTo>
                      <a:pt x="1247532" y="427575"/>
                      <a:pt x="1239147" y="435960"/>
                      <a:pt x="1228803" y="435960"/>
                    </a:cubicBezTo>
                    <a:cubicBezTo>
                      <a:pt x="1218459" y="435960"/>
                      <a:pt x="1210074" y="427575"/>
                      <a:pt x="1210074" y="417231"/>
                    </a:cubicBezTo>
                    <a:cubicBezTo>
                      <a:pt x="1210074" y="406887"/>
                      <a:pt x="1218459" y="398502"/>
                      <a:pt x="1228803" y="398502"/>
                    </a:cubicBezTo>
                    <a:close/>
                    <a:moveTo>
                      <a:pt x="1162212" y="398502"/>
                    </a:moveTo>
                    <a:cubicBezTo>
                      <a:pt x="1172556" y="398502"/>
                      <a:pt x="1180941" y="406887"/>
                      <a:pt x="1180941" y="417231"/>
                    </a:cubicBezTo>
                    <a:cubicBezTo>
                      <a:pt x="1180941" y="427575"/>
                      <a:pt x="1172556" y="435960"/>
                      <a:pt x="1162212" y="435960"/>
                    </a:cubicBezTo>
                    <a:cubicBezTo>
                      <a:pt x="1151868" y="435960"/>
                      <a:pt x="1143483" y="427575"/>
                      <a:pt x="1143483" y="417231"/>
                    </a:cubicBezTo>
                    <a:cubicBezTo>
                      <a:pt x="1143483" y="406887"/>
                      <a:pt x="1151868" y="398502"/>
                      <a:pt x="1162212" y="398502"/>
                    </a:cubicBezTo>
                    <a:close/>
                    <a:moveTo>
                      <a:pt x="568100" y="389138"/>
                    </a:moveTo>
                    <a:cubicBezTo>
                      <a:pt x="575570" y="389138"/>
                      <a:pt x="581626" y="394495"/>
                      <a:pt x="581626" y="401104"/>
                    </a:cubicBezTo>
                    <a:cubicBezTo>
                      <a:pt x="581626" y="407713"/>
                      <a:pt x="575570" y="413070"/>
                      <a:pt x="568100" y="413070"/>
                    </a:cubicBezTo>
                    <a:cubicBezTo>
                      <a:pt x="560630" y="413070"/>
                      <a:pt x="554574" y="407713"/>
                      <a:pt x="554574" y="401104"/>
                    </a:cubicBezTo>
                    <a:cubicBezTo>
                      <a:pt x="554574" y="394495"/>
                      <a:pt x="560630" y="389138"/>
                      <a:pt x="568100" y="389138"/>
                    </a:cubicBezTo>
                    <a:close/>
                    <a:moveTo>
                      <a:pt x="1522737" y="386017"/>
                    </a:moveTo>
                    <a:cubicBezTo>
                      <a:pt x="1531644" y="386017"/>
                      <a:pt x="1538865" y="392772"/>
                      <a:pt x="1538865" y="401104"/>
                    </a:cubicBezTo>
                    <a:cubicBezTo>
                      <a:pt x="1538865" y="409436"/>
                      <a:pt x="1531644" y="416191"/>
                      <a:pt x="1522737" y="416191"/>
                    </a:cubicBezTo>
                    <a:cubicBezTo>
                      <a:pt x="1513830" y="416191"/>
                      <a:pt x="1506609" y="409436"/>
                      <a:pt x="1506609" y="401104"/>
                    </a:cubicBezTo>
                    <a:cubicBezTo>
                      <a:pt x="1506609" y="392772"/>
                      <a:pt x="1513830" y="386017"/>
                      <a:pt x="1522737" y="386017"/>
                    </a:cubicBezTo>
                    <a:close/>
                    <a:moveTo>
                      <a:pt x="867758" y="386017"/>
                    </a:moveTo>
                    <a:cubicBezTo>
                      <a:pt x="878102" y="386017"/>
                      <a:pt x="886487" y="393936"/>
                      <a:pt x="886487" y="403705"/>
                    </a:cubicBezTo>
                    <a:cubicBezTo>
                      <a:pt x="886487" y="413474"/>
                      <a:pt x="878102" y="421393"/>
                      <a:pt x="867758" y="421393"/>
                    </a:cubicBezTo>
                    <a:cubicBezTo>
                      <a:pt x="857414" y="421393"/>
                      <a:pt x="849029" y="413474"/>
                      <a:pt x="849029" y="403705"/>
                    </a:cubicBezTo>
                    <a:cubicBezTo>
                      <a:pt x="849029" y="393936"/>
                      <a:pt x="857414" y="386017"/>
                      <a:pt x="867758" y="386017"/>
                    </a:cubicBezTo>
                    <a:close/>
                    <a:moveTo>
                      <a:pt x="2042974" y="386016"/>
                    </a:moveTo>
                    <a:cubicBezTo>
                      <a:pt x="2044985" y="386016"/>
                      <a:pt x="2046616" y="387647"/>
                      <a:pt x="2046616" y="389658"/>
                    </a:cubicBezTo>
                    <a:cubicBezTo>
                      <a:pt x="2046616" y="391669"/>
                      <a:pt x="2044985" y="393300"/>
                      <a:pt x="2042974" y="393300"/>
                    </a:cubicBezTo>
                    <a:cubicBezTo>
                      <a:pt x="2040963" y="393300"/>
                      <a:pt x="2039332" y="391669"/>
                      <a:pt x="2039332" y="389658"/>
                    </a:cubicBezTo>
                    <a:cubicBezTo>
                      <a:pt x="2039332" y="387647"/>
                      <a:pt x="2040963" y="386016"/>
                      <a:pt x="2042974" y="386016"/>
                    </a:cubicBezTo>
                    <a:close/>
                    <a:moveTo>
                      <a:pt x="1822393" y="386016"/>
                    </a:moveTo>
                    <a:cubicBezTo>
                      <a:pt x="1828427" y="386016"/>
                      <a:pt x="1833318" y="391140"/>
                      <a:pt x="1833318" y="397461"/>
                    </a:cubicBezTo>
                    <a:cubicBezTo>
                      <a:pt x="1833318" y="403782"/>
                      <a:pt x="1828427" y="408906"/>
                      <a:pt x="1822393" y="408906"/>
                    </a:cubicBezTo>
                    <a:cubicBezTo>
                      <a:pt x="1816359" y="408906"/>
                      <a:pt x="1811468" y="403782"/>
                      <a:pt x="1811468" y="397461"/>
                    </a:cubicBezTo>
                    <a:cubicBezTo>
                      <a:pt x="1811468" y="391140"/>
                      <a:pt x="1816359" y="386016"/>
                      <a:pt x="1822393" y="386016"/>
                    </a:cubicBezTo>
                    <a:close/>
                    <a:moveTo>
                      <a:pt x="349080" y="383935"/>
                    </a:moveTo>
                    <a:cubicBezTo>
                      <a:pt x="354539" y="383935"/>
                      <a:pt x="358965" y="388826"/>
                      <a:pt x="358965" y="394860"/>
                    </a:cubicBezTo>
                    <a:cubicBezTo>
                      <a:pt x="358965" y="400894"/>
                      <a:pt x="354539" y="405785"/>
                      <a:pt x="349080" y="405785"/>
                    </a:cubicBezTo>
                    <a:cubicBezTo>
                      <a:pt x="343621" y="405785"/>
                      <a:pt x="339195" y="400894"/>
                      <a:pt x="339195" y="394860"/>
                    </a:cubicBezTo>
                    <a:cubicBezTo>
                      <a:pt x="339195" y="388826"/>
                      <a:pt x="343621" y="383935"/>
                      <a:pt x="349080" y="383935"/>
                    </a:cubicBezTo>
                    <a:close/>
                    <a:moveTo>
                      <a:pt x="714288" y="380814"/>
                    </a:moveTo>
                    <a:cubicBezTo>
                      <a:pt x="722046" y="380814"/>
                      <a:pt x="728335" y="387103"/>
                      <a:pt x="728335" y="394861"/>
                    </a:cubicBezTo>
                    <a:cubicBezTo>
                      <a:pt x="728335" y="402619"/>
                      <a:pt x="722046" y="408908"/>
                      <a:pt x="714288" y="408908"/>
                    </a:cubicBezTo>
                    <a:cubicBezTo>
                      <a:pt x="706530" y="408908"/>
                      <a:pt x="700241" y="402619"/>
                      <a:pt x="700241" y="394861"/>
                    </a:cubicBezTo>
                    <a:cubicBezTo>
                      <a:pt x="700241" y="387103"/>
                      <a:pt x="706530" y="380814"/>
                      <a:pt x="714288" y="380814"/>
                    </a:cubicBezTo>
                    <a:close/>
                    <a:moveTo>
                      <a:pt x="1676207" y="378733"/>
                    </a:moveTo>
                    <a:cubicBezTo>
                      <a:pt x="1683677" y="378733"/>
                      <a:pt x="1689733" y="384789"/>
                      <a:pt x="1689733" y="392259"/>
                    </a:cubicBezTo>
                    <a:cubicBezTo>
                      <a:pt x="1689733" y="399729"/>
                      <a:pt x="1683677" y="405785"/>
                      <a:pt x="1676207" y="405785"/>
                    </a:cubicBezTo>
                    <a:cubicBezTo>
                      <a:pt x="1668737" y="405785"/>
                      <a:pt x="1662681" y="399729"/>
                      <a:pt x="1662681" y="392259"/>
                    </a:cubicBezTo>
                    <a:cubicBezTo>
                      <a:pt x="1662681" y="384789"/>
                      <a:pt x="1668737" y="378733"/>
                      <a:pt x="1676207" y="378733"/>
                    </a:cubicBezTo>
                    <a:close/>
                    <a:moveTo>
                      <a:pt x="266883" y="369369"/>
                    </a:moveTo>
                    <a:cubicBezTo>
                      <a:pt x="268894" y="369369"/>
                      <a:pt x="270525" y="371000"/>
                      <a:pt x="270525" y="373011"/>
                    </a:cubicBezTo>
                    <a:cubicBezTo>
                      <a:pt x="270525" y="375022"/>
                      <a:pt x="268894" y="376653"/>
                      <a:pt x="266883" y="376653"/>
                    </a:cubicBezTo>
                    <a:cubicBezTo>
                      <a:pt x="264872" y="376653"/>
                      <a:pt x="263241" y="375022"/>
                      <a:pt x="263241" y="373011"/>
                    </a:cubicBezTo>
                    <a:cubicBezTo>
                      <a:pt x="263241" y="371000"/>
                      <a:pt x="264872" y="369369"/>
                      <a:pt x="266883" y="369369"/>
                    </a:cubicBezTo>
                    <a:close/>
                    <a:moveTo>
                      <a:pt x="930706" y="364167"/>
                    </a:moveTo>
                    <a:cubicBezTo>
                      <a:pt x="940188" y="364167"/>
                      <a:pt x="947874" y="371853"/>
                      <a:pt x="947874" y="381335"/>
                    </a:cubicBezTo>
                    <a:cubicBezTo>
                      <a:pt x="947874" y="390817"/>
                      <a:pt x="940188" y="398503"/>
                      <a:pt x="930706" y="398503"/>
                    </a:cubicBezTo>
                    <a:cubicBezTo>
                      <a:pt x="921224" y="398503"/>
                      <a:pt x="913538" y="390817"/>
                      <a:pt x="913538" y="381335"/>
                    </a:cubicBezTo>
                    <a:cubicBezTo>
                      <a:pt x="913538" y="371853"/>
                      <a:pt x="921224" y="364167"/>
                      <a:pt x="930706" y="364167"/>
                    </a:cubicBezTo>
                    <a:close/>
                    <a:moveTo>
                      <a:pt x="1460308" y="361045"/>
                    </a:moveTo>
                    <a:cubicBezTo>
                      <a:pt x="1469790" y="361045"/>
                      <a:pt x="1477476" y="368964"/>
                      <a:pt x="1477476" y="378733"/>
                    </a:cubicBezTo>
                    <a:cubicBezTo>
                      <a:pt x="1477476" y="388502"/>
                      <a:pt x="1469790" y="396421"/>
                      <a:pt x="1460308" y="396421"/>
                    </a:cubicBezTo>
                    <a:cubicBezTo>
                      <a:pt x="1450826" y="396421"/>
                      <a:pt x="1443140" y="388502"/>
                      <a:pt x="1443140" y="378733"/>
                    </a:cubicBezTo>
                    <a:cubicBezTo>
                      <a:pt x="1443140" y="368964"/>
                      <a:pt x="1450826" y="361045"/>
                      <a:pt x="1460308" y="361045"/>
                    </a:cubicBezTo>
                    <a:close/>
                    <a:moveTo>
                      <a:pt x="482781" y="361045"/>
                    </a:moveTo>
                    <a:cubicBezTo>
                      <a:pt x="489677" y="361045"/>
                      <a:pt x="495267" y="366635"/>
                      <a:pt x="495267" y="373531"/>
                    </a:cubicBezTo>
                    <a:cubicBezTo>
                      <a:pt x="495267" y="380427"/>
                      <a:pt x="489677" y="386017"/>
                      <a:pt x="482781" y="386017"/>
                    </a:cubicBezTo>
                    <a:cubicBezTo>
                      <a:pt x="475885" y="386017"/>
                      <a:pt x="470295" y="380427"/>
                      <a:pt x="470295" y="373531"/>
                    </a:cubicBezTo>
                    <a:cubicBezTo>
                      <a:pt x="470295" y="366635"/>
                      <a:pt x="475885" y="361045"/>
                      <a:pt x="482781" y="361045"/>
                    </a:cubicBezTo>
                    <a:close/>
                    <a:moveTo>
                      <a:pt x="1907713" y="358964"/>
                    </a:moveTo>
                    <a:cubicBezTo>
                      <a:pt x="1913172" y="358964"/>
                      <a:pt x="1917598" y="363390"/>
                      <a:pt x="1917598" y="368849"/>
                    </a:cubicBezTo>
                    <a:cubicBezTo>
                      <a:pt x="1917598" y="374308"/>
                      <a:pt x="1913172" y="378734"/>
                      <a:pt x="1907713" y="378734"/>
                    </a:cubicBezTo>
                    <a:cubicBezTo>
                      <a:pt x="1902254" y="378734"/>
                      <a:pt x="1897828" y="374308"/>
                      <a:pt x="1897828" y="368849"/>
                    </a:cubicBezTo>
                    <a:cubicBezTo>
                      <a:pt x="1897828" y="363390"/>
                      <a:pt x="1902254" y="358964"/>
                      <a:pt x="1907713" y="358964"/>
                    </a:cubicBezTo>
                    <a:close/>
                    <a:moveTo>
                      <a:pt x="1766728" y="353762"/>
                    </a:moveTo>
                    <a:cubicBezTo>
                      <a:pt x="1769602" y="353762"/>
                      <a:pt x="1771931" y="356091"/>
                      <a:pt x="1771931" y="358965"/>
                    </a:cubicBezTo>
                    <a:cubicBezTo>
                      <a:pt x="1771931" y="361839"/>
                      <a:pt x="1769602" y="364168"/>
                      <a:pt x="1766728" y="364168"/>
                    </a:cubicBezTo>
                    <a:cubicBezTo>
                      <a:pt x="1763854" y="364168"/>
                      <a:pt x="1761525" y="361839"/>
                      <a:pt x="1761525" y="358965"/>
                    </a:cubicBezTo>
                    <a:cubicBezTo>
                      <a:pt x="1761525" y="356091"/>
                      <a:pt x="1763854" y="353762"/>
                      <a:pt x="1766728" y="353762"/>
                    </a:cubicBezTo>
                    <a:close/>
                    <a:moveTo>
                      <a:pt x="1616900" y="353762"/>
                    </a:moveTo>
                    <a:cubicBezTo>
                      <a:pt x="1620348" y="353762"/>
                      <a:pt x="1623143" y="356557"/>
                      <a:pt x="1623143" y="360005"/>
                    </a:cubicBezTo>
                    <a:cubicBezTo>
                      <a:pt x="1623143" y="363453"/>
                      <a:pt x="1620348" y="366248"/>
                      <a:pt x="1616900" y="366248"/>
                    </a:cubicBezTo>
                    <a:cubicBezTo>
                      <a:pt x="1613452" y="366248"/>
                      <a:pt x="1610657" y="363453"/>
                      <a:pt x="1610657" y="360005"/>
                    </a:cubicBezTo>
                    <a:cubicBezTo>
                      <a:pt x="1610657" y="356557"/>
                      <a:pt x="1613452" y="353762"/>
                      <a:pt x="1616900" y="353762"/>
                    </a:cubicBezTo>
                    <a:close/>
                    <a:moveTo>
                      <a:pt x="772554" y="353762"/>
                    </a:moveTo>
                    <a:cubicBezTo>
                      <a:pt x="778013" y="353762"/>
                      <a:pt x="782439" y="358188"/>
                      <a:pt x="782439" y="363647"/>
                    </a:cubicBezTo>
                    <a:cubicBezTo>
                      <a:pt x="782439" y="369106"/>
                      <a:pt x="778013" y="373532"/>
                      <a:pt x="772554" y="373532"/>
                    </a:cubicBezTo>
                    <a:cubicBezTo>
                      <a:pt x="767095" y="373532"/>
                      <a:pt x="762669" y="369106"/>
                      <a:pt x="762669" y="363647"/>
                    </a:cubicBezTo>
                    <a:cubicBezTo>
                      <a:pt x="762669" y="358188"/>
                      <a:pt x="767095" y="353762"/>
                      <a:pt x="772554" y="353762"/>
                    </a:cubicBezTo>
                    <a:close/>
                    <a:moveTo>
                      <a:pt x="624286" y="353762"/>
                    </a:moveTo>
                    <a:cubicBezTo>
                      <a:pt x="628309" y="353762"/>
                      <a:pt x="631570" y="357722"/>
                      <a:pt x="631570" y="362606"/>
                    </a:cubicBezTo>
                    <a:cubicBezTo>
                      <a:pt x="631570" y="367490"/>
                      <a:pt x="628309" y="371450"/>
                      <a:pt x="624286" y="371450"/>
                    </a:cubicBezTo>
                    <a:cubicBezTo>
                      <a:pt x="620263" y="371450"/>
                      <a:pt x="617002" y="367490"/>
                      <a:pt x="617002" y="362606"/>
                    </a:cubicBezTo>
                    <a:cubicBezTo>
                      <a:pt x="617002" y="357722"/>
                      <a:pt x="620263" y="353762"/>
                      <a:pt x="624286" y="353762"/>
                    </a:cubicBezTo>
                    <a:close/>
                    <a:moveTo>
                      <a:pt x="1395799" y="351681"/>
                    </a:moveTo>
                    <a:cubicBezTo>
                      <a:pt x="1401258" y="351681"/>
                      <a:pt x="1405684" y="356572"/>
                      <a:pt x="1405684" y="362606"/>
                    </a:cubicBezTo>
                    <a:cubicBezTo>
                      <a:pt x="1405684" y="368640"/>
                      <a:pt x="1401258" y="373531"/>
                      <a:pt x="1395799" y="373531"/>
                    </a:cubicBezTo>
                    <a:cubicBezTo>
                      <a:pt x="1390340" y="373531"/>
                      <a:pt x="1385914" y="368640"/>
                      <a:pt x="1385914" y="362606"/>
                    </a:cubicBezTo>
                    <a:cubicBezTo>
                      <a:pt x="1385914" y="356572"/>
                      <a:pt x="1390340" y="351681"/>
                      <a:pt x="1395799" y="351681"/>
                    </a:cubicBezTo>
                    <a:close/>
                    <a:moveTo>
                      <a:pt x="995216" y="349600"/>
                    </a:moveTo>
                    <a:cubicBezTo>
                      <a:pt x="1003548" y="349600"/>
                      <a:pt x="1010303" y="356122"/>
                      <a:pt x="1010303" y="364167"/>
                    </a:cubicBezTo>
                    <a:cubicBezTo>
                      <a:pt x="1010303" y="372212"/>
                      <a:pt x="1003548" y="378734"/>
                      <a:pt x="995216" y="378734"/>
                    </a:cubicBezTo>
                    <a:cubicBezTo>
                      <a:pt x="986884" y="378734"/>
                      <a:pt x="980129" y="372212"/>
                      <a:pt x="980129" y="364167"/>
                    </a:cubicBezTo>
                    <a:cubicBezTo>
                      <a:pt x="980129" y="356122"/>
                      <a:pt x="986884" y="349600"/>
                      <a:pt x="995216" y="349600"/>
                    </a:cubicBezTo>
                    <a:close/>
                    <a:moveTo>
                      <a:pt x="1993031" y="341276"/>
                    </a:moveTo>
                    <a:cubicBezTo>
                      <a:pt x="1993893" y="341276"/>
                      <a:pt x="1994592" y="341975"/>
                      <a:pt x="1994592" y="342837"/>
                    </a:cubicBezTo>
                    <a:cubicBezTo>
                      <a:pt x="1994592" y="343699"/>
                      <a:pt x="1993893" y="344398"/>
                      <a:pt x="1993031" y="344398"/>
                    </a:cubicBezTo>
                    <a:cubicBezTo>
                      <a:pt x="1992169" y="344398"/>
                      <a:pt x="1991470" y="343699"/>
                      <a:pt x="1991470" y="342837"/>
                    </a:cubicBezTo>
                    <a:cubicBezTo>
                      <a:pt x="1991470" y="341975"/>
                      <a:pt x="1992169" y="341276"/>
                      <a:pt x="1993031" y="341276"/>
                    </a:cubicBezTo>
                    <a:close/>
                    <a:moveTo>
                      <a:pt x="397462" y="341276"/>
                    </a:moveTo>
                    <a:cubicBezTo>
                      <a:pt x="400910" y="341276"/>
                      <a:pt x="403705" y="344071"/>
                      <a:pt x="403705" y="347519"/>
                    </a:cubicBezTo>
                    <a:cubicBezTo>
                      <a:pt x="403705" y="350967"/>
                      <a:pt x="400910" y="353762"/>
                      <a:pt x="397462" y="353762"/>
                    </a:cubicBezTo>
                    <a:cubicBezTo>
                      <a:pt x="394014" y="353762"/>
                      <a:pt x="391219" y="350967"/>
                      <a:pt x="391219" y="347519"/>
                    </a:cubicBezTo>
                    <a:cubicBezTo>
                      <a:pt x="391219" y="344071"/>
                      <a:pt x="394014" y="341276"/>
                      <a:pt x="397462" y="341276"/>
                    </a:cubicBezTo>
                    <a:close/>
                    <a:moveTo>
                      <a:pt x="1328688" y="339195"/>
                    </a:moveTo>
                    <a:cubicBezTo>
                      <a:pt x="1335584" y="339195"/>
                      <a:pt x="1341174" y="344086"/>
                      <a:pt x="1341174" y="350120"/>
                    </a:cubicBezTo>
                    <a:cubicBezTo>
                      <a:pt x="1341174" y="356154"/>
                      <a:pt x="1335584" y="361045"/>
                      <a:pt x="1328688" y="361045"/>
                    </a:cubicBezTo>
                    <a:cubicBezTo>
                      <a:pt x="1321792" y="361045"/>
                      <a:pt x="1316202" y="356154"/>
                      <a:pt x="1316202" y="350120"/>
                    </a:cubicBezTo>
                    <a:cubicBezTo>
                      <a:pt x="1316202" y="344086"/>
                      <a:pt x="1321792" y="339195"/>
                      <a:pt x="1328688" y="339195"/>
                    </a:cubicBezTo>
                    <a:close/>
                    <a:moveTo>
                      <a:pt x="1061806" y="337114"/>
                    </a:moveTo>
                    <a:cubicBezTo>
                      <a:pt x="1070138" y="337114"/>
                      <a:pt x="1076893" y="343636"/>
                      <a:pt x="1076893" y="351681"/>
                    </a:cubicBezTo>
                    <a:cubicBezTo>
                      <a:pt x="1076893" y="359726"/>
                      <a:pt x="1070138" y="366248"/>
                      <a:pt x="1061806" y="366248"/>
                    </a:cubicBezTo>
                    <a:cubicBezTo>
                      <a:pt x="1053474" y="366248"/>
                      <a:pt x="1046719" y="359726"/>
                      <a:pt x="1046719" y="351681"/>
                    </a:cubicBezTo>
                    <a:cubicBezTo>
                      <a:pt x="1046719" y="343636"/>
                      <a:pt x="1053474" y="337114"/>
                      <a:pt x="1061806" y="337114"/>
                    </a:cubicBezTo>
                    <a:close/>
                    <a:moveTo>
                      <a:pt x="1262098" y="331912"/>
                    </a:moveTo>
                    <a:cubicBezTo>
                      <a:pt x="1268994" y="331912"/>
                      <a:pt x="1274584" y="336803"/>
                      <a:pt x="1274584" y="342837"/>
                    </a:cubicBezTo>
                    <a:cubicBezTo>
                      <a:pt x="1274584" y="348871"/>
                      <a:pt x="1268994" y="353762"/>
                      <a:pt x="1262098" y="353762"/>
                    </a:cubicBezTo>
                    <a:cubicBezTo>
                      <a:pt x="1255202" y="353762"/>
                      <a:pt x="1249612" y="348871"/>
                      <a:pt x="1249612" y="342837"/>
                    </a:cubicBezTo>
                    <a:cubicBezTo>
                      <a:pt x="1249612" y="336803"/>
                      <a:pt x="1255202" y="331912"/>
                      <a:pt x="1262098" y="331912"/>
                    </a:cubicBezTo>
                    <a:close/>
                    <a:moveTo>
                      <a:pt x="1195507" y="329831"/>
                    </a:moveTo>
                    <a:cubicBezTo>
                      <a:pt x="1202403" y="329831"/>
                      <a:pt x="1207993" y="335188"/>
                      <a:pt x="1207993" y="341797"/>
                    </a:cubicBezTo>
                    <a:cubicBezTo>
                      <a:pt x="1207993" y="348406"/>
                      <a:pt x="1202403" y="353763"/>
                      <a:pt x="1195507" y="353763"/>
                    </a:cubicBezTo>
                    <a:cubicBezTo>
                      <a:pt x="1188611" y="353763"/>
                      <a:pt x="1183021" y="348406"/>
                      <a:pt x="1183021" y="341797"/>
                    </a:cubicBezTo>
                    <a:cubicBezTo>
                      <a:pt x="1183021" y="335188"/>
                      <a:pt x="1188611" y="329831"/>
                      <a:pt x="1195507" y="329831"/>
                    </a:cubicBezTo>
                    <a:close/>
                    <a:moveTo>
                      <a:pt x="1127357" y="329831"/>
                    </a:moveTo>
                    <a:cubicBezTo>
                      <a:pt x="1135115" y="329831"/>
                      <a:pt x="1141404" y="335887"/>
                      <a:pt x="1141404" y="343357"/>
                    </a:cubicBezTo>
                    <a:cubicBezTo>
                      <a:pt x="1141404" y="350827"/>
                      <a:pt x="1135115" y="356883"/>
                      <a:pt x="1127357" y="356883"/>
                    </a:cubicBezTo>
                    <a:cubicBezTo>
                      <a:pt x="1119599" y="356883"/>
                      <a:pt x="1113310" y="350827"/>
                      <a:pt x="1113310" y="343357"/>
                    </a:cubicBezTo>
                    <a:cubicBezTo>
                      <a:pt x="1113310" y="335887"/>
                      <a:pt x="1119599" y="329831"/>
                      <a:pt x="1127357" y="329831"/>
                    </a:cubicBezTo>
                    <a:close/>
                    <a:moveTo>
                      <a:pt x="1556553" y="326709"/>
                    </a:moveTo>
                    <a:cubicBezTo>
                      <a:pt x="1560576" y="326709"/>
                      <a:pt x="1563837" y="329970"/>
                      <a:pt x="1563837" y="333993"/>
                    </a:cubicBezTo>
                    <a:cubicBezTo>
                      <a:pt x="1563837" y="338016"/>
                      <a:pt x="1560576" y="341277"/>
                      <a:pt x="1556553" y="341277"/>
                    </a:cubicBezTo>
                    <a:cubicBezTo>
                      <a:pt x="1552530" y="341277"/>
                      <a:pt x="1549269" y="338016"/>
                      <a:pt x="1549269" y="333993"/>
                    </a:cubicBezTo>
                    <a:cubicBezTo>
                      <a:pt x="1549269" y="329970"/>
                      <a:pt x="1552530" y="326709"/>
                      <a:pt x="1556553" y="326709"/>
                    </a:cubicBezTo>
                    <a:close/>
                    <a:moveTo>
                      <a:pt x="1854648" y="324628"/>
                    </a:moveTo>
                    <a:cubicBezTo>
                      <a:pt x="1856660" y="324628"/>
                      <a:pt x="1858290" y="326259"/>
                      <a:pt x="1858290" y="328270"/>
                    </a:cubicBezTo>
                    <a:cubicBezTo>
                      <a:pt x="1858290" y="330282"/>
                      <a:pt x="1856660" y="331912"/>
                      <a:pt x="1854648" y="331912"/>
                    </a:cubicBezTo>
                    <a:cubicBezTo>
                      <a:pt x="1852637" y="331912"/>
                      <a:pt x="1851006" y="330282"/>
                      <a:pt x="1851006" y="328270"/>
                    </a:cubicBezTo>
                    <a:cubicBezTo>
                      <a:pt x="1851006" y="326259"/>
                      <a:pt x="1852637" y="324628"/>
                      <a:pt x="1854648" y="324628"/>
                    </a:cubicBezTo>
                    <a:close/>
                    <a:moveTo>
                      <a:pt x="834462" y="324628"/>
                    </a:moveTo>
                    <a:cubicBezTo>
                      <a:pt x="841358" y="324628"/>
                      <a:pt x="846948" y="330218"/>
                      <a:pt x="846948" y="337114"/>
                    </a:cubicBezTo>
                    <a:cubicBezTo>
                      <a:pt x="846948" y="344010"/>
                      <a:pt x="841358" y="349600"/>
                      <a:pt x="834462" y="349600"/>
                    </a:cubicBezTo>
                    <a:cubicBezTo>
                      <a:pt x="827566" y="349600"/>
                      <a:pt x="821976" y="344010"/>
                      <a:pt x="821976" y="337114"/>
                    </a:cubicBezTo>
                    <a:cubicBezTo>
                      <a:pt x="821976" y="330218"/>
                      <a:pt x="827566" y="324628"/>
                      <a:pt x="834462" y="324628"/>
                    </a:cubicBezTo>
                    <a:close/>
                    <a:moveTo>
                      <a:pt x="534805" y="324628"/>
                    </a:moveTo>
                    <a:cubicBezTo>
                      <a:pt x="538828" y="324628"/>
                      <a:pt x="542089" y="328355"/>
                      <a:pt x="542089" y="332952"/>
                    </a:cubicBezTo>
                    <a:cubicBezTo>
                      <a:pt x="542089" y="337549"/>
                      <a:pt x="538828" y="341276"/>
                      <a:pt x="534805" y="341276"/>
                    </a:cubicBezTo>
                    <a:cubicBezTo>
                      <a:pt x="530782" y="341276"/>
                      <a:pt x="527521" y="337549"/>
                      <a:pt x="527521" y="332952"/>
                    </a:cubicBezTo>
                    <a:cubicBezTo>
                      <a:pt x="527521" y="328355"/>
                      <a:pt x="530782" y="324628"/>
                      <a:pt x="534805" y="324628"/>
                    </a:cubicBezTo>
                    <a:close/>
                    <a:moveTo>
                      <a:pt x="313704" y="321507"/>
                    </a:moveTo>
                    <a:cubicBezTo>
                      <a:pt x="315715" y="321507"/>
                      <a:pt x="317346" y="323371"/>
                      <a:pt x="317346" y="325669"/>
                    </a:cubicBezTo>
                    <a:cubicBezTo>
                      <a:pt x="317346" y="327967"/>
                      <a:pt x="315715" y="329831"/>
                      <a:pt x="313704" y="329831"/>
                    </a:cubicBezTo>
                    <a:cubicBezTo>
                      <a:pt x="311693" y="329831"/>
                      <a:pt x="310062" y="327967"/>
                      <a:pt x="310062" y="325669"/>
                    </a:cubicBezTo>
                    <a:cubicBezTo>
                      <a:pt x="310062" y="323371"/>
                      <a:pt x="311693" y="321507"/>
                      <a:pt x="313704" y="321507"/>
                    </a:cubicBezTo>
                    <a:close/>
                    <a:moveTo>
                      <a:pt x="680472" y="319426"/>
                    </a:moveTo>
                    <a:cubicBezTo>
                      <a:pt x="684495" y="319426"/>
                      <a:pt x="687756" y="323386"/>
                      <a:pt x="687756" y="328270"/>
                    </a:cubicBezTo>
                    <a:cubicBezTo>
                      <a:pt x="687756" y="333154"/>
                      <a:pt x="684495" y="337114"/>
                      <a:pt x="680472" y="337114"/>
                    </a:cubicBezTo>
                    <a:cubicBezTo>
                      <a:pt x="676449" y="337114"/>
                      <a:pt x="673188" y="333154"/>
                      <a:pt x="673188" y="328270"/>
                    </a:cubicBezTo>
                    <a:cubicBezTo>
                      <a:pt x="673188" y="323386"/>
                      <a:pt x="676449" y="319426"/>
                      <a:pt x="680472" y="319426"/>
                    </a:cubicBezTo>
                    <a:close/>
                    <a:moveTo>
                      <a:pt x="1708461" y="317345"/>
                    </a:moveTo>
                    <a:cubicBezTo>
                      <a:pt x="1711909" y="317345"/>
                      <a:pt x="1714704" y="320140"/>
                      <a:pt x="1714704" y="323588"/>
                    </a:cubicBezTo>
                    <a:cubicBezTo>
                      <a:pt x="1714704" y="327036"/>
                      <a:pt x="1711909" y="329831"/>
                      <a:pt x="1708461" y="329831"/>
                    </a:cubicBezTo>
                    <a:cubicBezTo>
                      <a:pt x="1705013" y="329831"/>
                      <a:pt x="1702218" y="327036"/>
                      <a:pt x="1702218" y="323588"/>
                    </a:cubicBezTo>
                    <a:cubicBezTo>
                      <a:pt x="1702218" y="320140"/>
                      <a:pt x="1705013" y="317345"/>
                      <a:pt x="1708461" y="317345"/>
                    </a:cubicBezTo>
                    <a:close/>
                    <a:moveTo>
                      <a:pt x="1492563" y="301738"/>
                    </a:moveTo>
                    <a:cubicBezTo>
                      <a:pt x="1498022" y="301738"/>
                      <a:pt x="1502448" y="305698"/>
                      <a:pt x="1502448" y="310582"/>
                    </a:cubicBezTo>
                    <a:cubicBezTo>
                      <a:pt x="1502448" y="315466"/>
                      <a:pt x="1498022" y="319426"/>
                      <a:pt x="1492563" y="319426"/>
                    </a:cubicBezTo>
                    <a:cubicBezTo>
                      <a:pt x="1487104" y="319426"/>
                      <a:pt x="1482678" y="315466"/>
                      <a:pt x="1482678" y="310582"/>
                    </a:cubicBezTo>
                    <a:cubicBezTo>
                      <a:pt x="1482678" y="305698"/>
                      <a:pt x="1487104" y="301738"/>
                      <a:pt x="1492563" y="301738"/>
                    </a:cubicBezTo>
                    <a:close/>
                    <a:moveTo>
                      <a:pt x="896890" y="299657"/>
                    </a:moveTo>
                    <a:cubicBezTo>
                      <a:pt x="904360" y="299657"/>
                      <a:pt x="910416" y="305713"/>
                      <a:pt x="910416" y="313183"/>
                    </a:cubicBezTo>
                    <a:cubicBezTo>
                      <a:pt x="910416" y="320653"/>
                      <a:pt x="904360" y="326709"/>
                      <a:pt x="896890" y="326709"/>
                    </a:cubicBezTo>
                    <a:cubicBezTo>
                      <a:pt x="889420" y="326709"/>
                      <a:pt x="883364" y="320653"/>
                      <a:pt x="883364" y="313183"/>
                    </a:cubicBezTo>
                    <a:cubicBezTo>
                      <a:pt x="883364" y="305713"/>
                      <a:pt x="889420" y="299657"/>
                      <a:pt x="896890" y="299657"/>
                    </a:cubicBezTo>
                    <a:close/>
                    <a:moveTo>
                      <a:pt x="1941008" y="297576"/>
                    </a:moveTo>
                    <a:cubicBezTo>
                      <a:pt x="1943019" y="297576"/>
                      <a:pt x="1944650" y="298508"/>
                      <a:pt x="1944650" y="299657"/>
                    </a:cubicBezTo>
                    <a:cubicBezTo>
                      <a:pt x="1944650" y="300806"/>
                      <a:pt x="1943019" y="301738"/>
                      <a:pt x="1941008" y="301738"/>
                    </a:cubicBezTo>
                    <a:cubicBezTo>
                      <a:pt x="1938997" y="301738"/>
                      <a:pt x="1937366" y="300806"/>
                      <a:pt x="1937366" y="299657"/>
                    </a:cubicBezTo>
                    <a:cubicBezTo>
                      <a:pt x="1937366" y="298508"/>
                      <a:pt x="1938997" y="297576"/>
                      <a:pt x="1941008" y="297576"/>
                    </a:cubicBezTo>
                    <a:close/>
                    <a:moveTo>
                      <a:pt x="448446" y="297576"/>
                    </a:moveTo>
                    <a:cubicBezTo>
                      <a:pt x="452469" y="297576"/>
                      <a:pt x="455730" y="300837"/>
                      <a:pt x="455730" y="304860"/>
                    </a:cubicBezTo>
                    <a:cubicBezTo>
                      <a:pt x="455730" y="308883"/>
                      <a:pt x="452469" y="312144"/>
                      <a:pt x="448446" y="312144"/>
                    </a:cubicBezTo>
                    <a:cubicBezTo>
                      <a:pt x="444423" y="312144"/>
                      <a:pt x="441162" y="308883"/>
                      <a:pt x="441162" y="304860"/>
                    </a:cubicBezTo>
                    <a:cubicBezTo>
                      <a:pt x="441162" y="300837"/>
                      <a:pt x="444423" y="297576"/>
                      <a:pt x="448446" y="297576"/>
                    </a:cubicBezTo>
                    <a:close/>
                    <a:moveTo>
                      <a:pt x="740299" y="287171"/>
                    </a:moveTo>
                    <a:cubicBezTo>
                      <a:pt x="745758" y="287171"/>
                      <a:pt x="750184" y="291597"/>
                      <a:pt x="750184" y="297056"/>
                    </a:cubicBezTo>
                    <a:cubicBezTo>
                      <a:pt x="750184" y="302515"/>
                      <a:pt x="745758" y="306941"/>
                      <a:pt x="740299" y="306941"/>
                    </a:cubicBezTo>
                    <a:cubicBezTo>
                      <a:pt x="734840" y="306941"/>
                      <a:pt x="730414" y="302515"/>
                      <a:pt x="730414" y="297056"/>
                    </a:cubicBezTo>
                    <a:cubicBezTo>
                      <a:pt x="730414" y="291597"/>
                      <a:pt x="734840" y="287171"/>
                      <a:pt x="740299" y="287171"/>
                    </a:cubicBezTo>
                    <a:close/>
                    <a:moveTo>
                      <a:pt x="590470" y="287171"/>
                    </a:moveTo>
                    <a:cubicBezTo>
                      <a:pt x="595354" y="287171"/>
                      <a:pt x="599314" y="290432"/>
                      <a:pt x="599314" y="294455"/>
                    </a:cubicBezTo>
                    <a:cubicBezTo>
                      <a:pt x="599314" y="298478"/>
                      <a:pt x="595354" y="301739"/>
                      <a:pt x="590470" y="301739"/>
                    </a:cubicBezTo>
                    <a:cubicBezTo>
                      <a:pt x="585586" y="301739"/>
                      <a:pt x="581626" y="298478"/>
                      <a:pt x="581626" y="294455"/>
                    </a:cubicBezTo>
                    <a:cubicBezTo>
                      <a:pt x="581626" y="290432"/>
                      <a:pt x="585586" y="287171"/>
                      <a:pt x="590470" y="287171"/>
                    </a:cubicBezTo>
                    <a:close/>
                    <a:moveTo>
                      <a:pt x="1798983" y="285090"/>
                    </a:moveTo>
                    <a:cubicBezTo>
                      <a:pt x="1801857" y="285090"/>
                      <a:pt x="1804186" y="287885"/>
                      <a:pt x="1804186" y="291333"/>
                    </a:cubicBezTo>
                    <a:cubicBezTo>
                      <a:pt x="1804186" y="294781"/>
                      <a:pt x="1801857" y="297576"/>
                      <a:pt x="1798983" y="297576"/>
                    </a:cubicBezTo>
                    <a:cubicBezTo>
                      <a:pt x="1796109" y="297576"/>
                      <a:pt x="1793780" y="294781"/>
                      <a:pt x="1793780" y="291333"/>
                    </a:cubicBezTo>
                    <a:cubicBezTo>
                      <a:pt x="1793780" y="287885"/>
                      <a:pt x="1796109" y="285090"/>
                      <a:pt x="1798983" y="285090"/>
                    </a:cubicBezTo>
                    <a:close/>
                    <a:moveTo>
                      <a:pt x="1649154" y="285090"/>
                    </a:moveTo>
                    <a:cubicBezTo>
                      <a:pt x="1652602" y="285090"/>
                      <a:pt x="1655397" y="288351"/>
                      <a:pt x="1655397" y="292374"/>
                    </a:cubicBezTo>
                    <a:cubicBezTo>
                      <a:pt x="1655397" y="296397"/>
                      <a:pt x="1652602" y="299658"/>
                      <a:pt x="1649154" y="299658"/>
                    </a:cubicBezTo>
                    <a:cubicBezTo>
                      <a:pt x="1645706" y="299658"/>
                      <a:pt x="1642911" y="296397"/>
                      <a:pt x="1642911" y="292374"/>
                    </a:cubicBezTo>
                    <a:cubicBezTo>
                      <a:pt x="1642911" y="288351"/>
                      <a:pt x="1645706" y="285090"/>
                      <a:pt x="1649154" y="285090"/>
                    </a:cubicBezTo>
                    <a:close/>
                    <a:moveTo>
                      <a:pt x="1428054" y="281969"/>
                    </a:moveTo>
                    <a:cubicBezTo>
                      <a:pt x="1433513" y="281969"/>
                      <a:pt x="1437939" y="287093"/>
                      <a:pt x="1437939" y="293414"/>
                    </a:cubicBezTo>
                    <a:cubicBezTo>
                      <a:pt x="1437939" y="299735"/>
                      <a:pt x="1433513" y="304859"/>
                      <a:pt x="1428054" y="304859"/>
                    </a:cubicBezTo>
                    <a:cubicBezTo>
                      <a:pt x="1422595" y="304859"/>
                      <a:pt x="1418169" y="299735"/>
                      <a:pt x="1418169" y="293414"/>
                    </a:cubicBezTo>
                    <a:cubicBezTo>
                      <a:pt x="1418169" y="287093"/>
                      <a:pt x="1422595" y="281969"/>
                      <a:pt x="1428054" y="281969"/>
                    </a:cubicBezTo>
                    <a:close/>
                    <a:moveTo>
                      <a:pt x="962961" y="279888"/>
                    </a:moveTo>
                    <a:cubicBezTo>
                      <a:pt x="971293" y="279888"/>
                      <a:pt x="978048" y="286643"/>
                      <a:pt x="978048" y="294975"/>
                    </a:cubicBezTo>
                    <a:cubicBezTo>
                      <a:pt x="978048" y="303307"/>
                      <a:pt x="971293" y="310062"/>
                      <a:pt x="962961" y="310062"/>
                    </a:cubicBezTo>
                    <a:cubicBezTo>
                      <a:pt x="954629" y="310062"/>
                      <a:pt x="947874" y="303307"/>
                      <a:pt x="947874" y="294975"/>
                    </a:cubicBezTo>
                    <a:cubicBezTo>
                      <a:pt x="947874" y="286643"/>
                      <a:pt x="954629" y="279888"/>
                      <a:pt x="962961" y="279888"/>
                    </a:cubicBezTo>
                    <a:close/>
                    <a:moveTo>
                      <a:pt x="362606" y="277807"/>
                    </a:moveTo>
                    <a:cubicBezTo>
                      <a:pt x="364617" y="277807"/>
                      <a:pt x="366248" y="278739"/>
                      <a:pt x="366248" y="279888"/>
                    </a:cubicBezTo>
                    <a:cubicBezTo>
                      <a:pt x="366248" y="281037"/>
                      <a:pt x="364617" y="281969"/>
                      <a:pt x="362606" y="281969"/>
                    </a:cubicBezTo>
                    <a:cubicBezTo>
                      <a:pt x="360595" y="281969"/>
                      <a:pt x="358964" y="281037"/>
                      <a:pt x="358964" y="279888"/>
                    </a:cubicBezTo>
                    <a:cubicBezTo>
                      <a:pt x="358964" y="278739"/>
                      <a:pt x="360595" y="277807"/>
                      <a:pt x="362606" y="277807"/>
                    </a:cubicBezTo>
                    <a:close/>
                    <a:moveTo>
                      <a:pt x="1361983" y="274686"/>
                    </a:moveTo>
                    <a:cubicBezTo>
                      <a:pt x="1365431" y="274686"/>
                      <a:pt x="1368226" y="277015"/>
                      <a:pt x="1368226" y="279889"/>
                    </a:cubicBezTo>
                    <a:cubicBezTo>
                      <a:pt x="1368226" y="282763"/>
                      <a:pt x="1365431" y="285092"/>
                      <a:pt x="1361983" y="285092"/>
                    </a:cubicBezTo>
                    <a:cubicBezTo>
                      <a:pt x="1358535" y="285092"/>
                      <a:pt x="1355740" y="282763"/>
                      <a:pt x="1355740" y="279889"/>
                    </a:cubicBezTo>
                    <a:cubicBezTo>
                      <a:pt x="1355740" y="277015"/>
                      <a:pt x="1358535" y="274686"/>
                      <a:pt x="1361983" y="274686"/>
                    </a:cubicBezTo>
                    <a:close/>
                    <a:moveTo>
                      <a:pt x="1028511" y="269483"/>
                    </a:moveTo>
                    <a:cubicBezTo>
                      <a:pt x="1034545" y="269483"/>
                      <a:pt x="1039436" y="274607"/>
                      <a:pt x="1039436" y="280928"/>
                    </a:cubicBezTo>
                    <a:cubicBezTo>
                      <a:pt x="1039436" y="287249"/>
                      <a:pt x="1034545" y="292373"/>
                      <a:pt x="1028511" y="292373"/>
                    </a:cubicBezTo>
                    <a:cubicBezTo>
                      <a:pt x="1022477" y="292373"/>
                      <a:pt x="1017586" y="287249"/>
                      <a:pt x="1017586" y="280928"/>
                    </a:cubicBezTo>
                    <a:cubicBezTo>
                      <a:pt x="1017586" y="274607"/>
                      <a:pt x="1022477" y="269483"/>
                      <a:pt x="1028511" y="269483"/>
                    </a:cubicBezTo>
                    <a:close/>
                    <a:moveTo>
                      <a:pt x="1295393" y="265321"/>
                    </a:moveTo>
                    <a:cubicBezTo>
                      <a:pt x="1298841" y="265321"/>
                      <a:pt x="1301636" y="268116"/>
                      <a:pt x="1301636" y="271564"/>
                    </a:cubicBezTo>
                    <a:cubicBezTo>
                      <a:pt x="1301636" y="275012"/>
                      <a:pt x="1298841" y="277807"/>
                      <a:pt x="1295393" y="277807"/>
                    </a:cubicBezTo>
                    <a:cubicBezTo>
                      <a:pt x="1291945" y="277807"/>
                      <a:pt x="1289150" y="275012"/>
                      <a:pt x="1289150" y="271564"/>
                    </a:cubicBezTo>
                    <a:cubicBezTo>
                      <a:pt x="1289150" y="268116"/>
                      <a:pt x="1291945" y="265321"/>
                      <a:pt x="1295393" y="265321"/>
                    </a:cubicBezTo>
                    <a:close/>
                    <a:moveTo>
                      <a:pt x="1588806" y="262200"/>
                    </a:moveTo>
                    <a:cubicBezTo>
                      <a:pt x="1589955" y="262200"/>
                      <a:pt x="1590887" y="263831"/>
                      <a:pt x="1590887" y="265842"/>
                    </a:cubicBezTo>
                    <a:cubicBezTo>
                      <a:pt x="1590887" y="267854"/>
                      <a:pt x="1589955" y="269484"/>
                      <a:pt x="1588806" y="269484"/>
                    </a:cubicBezTo>
                    <a:cubicBezTo>
                      <a:pt x="1587657" y="269484"/>
                      <a:pt x="1586725" y="267854"/>
                      <a:pt x="1586725" y="265842"/>
                    </a:cubicBezTo>
                    <a:cubicBezTo>
                      <a:pt x="1586725" y="263831"/>
                      <a:pt x="1587657" y="262200"/>
                      <a:pt x="1588806" y="262200"/>
                    </a:cubicBezTo>
                    <a:close/>
                    <a:moveTo>
                      <a:pt x="1094061" y="262200"/>
                    </a:moveTo>
                    <a:cubicBezTo>
                      <a:pt x="1099520" y="262200"/>
                      <a:pt x="1103946" y="266160"/>
                      <a:pt x="1103946" y="271044"/>
                    </a:cubicBezTo>
                    <a:cubicBezTo>
                      <a:pt x="1103946" y="275928"/>
                      <a:pt x="1099520" y="279888"/>
                      <a:pt x="1094061" y="279888"/>
                    </a:cubicBezTo>
                    <a:cubicBezTo>
                      <a:pt x="1088602" y="279888"/>
                      <a:pt x="1084176" y="275928"/>
                      <a:pt x="1084176" y="271044"/>
                    </a:cubicBezTo>
                    <a:cubicBezTo>
                      <a:pt x="1084176" y="266160"/>
                      <a:pt x="1088602" y="262200"/>
                      <a:pt x="1094061" y="262200"/>
                    </a:cubicBezTo>
                    <a:close/>
                    <a:moveTo>
                      <a:pt x="800646" y="260119"/>
                    </a:moveTo>
                    <a:cubicBezTo>
                      <a:pt x="805530" y="260119"/>
                      <a:pt x="809490" y="264079"/>
                      <a:pt x="809490" y="268963"/>
                    </a:cubicBezTo>
                    <a:cubicBezTo>
                      <a:pt x="809490" y="273847"/>
                      <a:pt x="805530" y="277807"/>
                      <a:pt x="800646" y="277807"/>
                    </a:cubicBezTo>
                    <a:cubicBezTo>
                      <a:pt x="795762" y="277807"/>
                      <a:pt x="791802" y="273847"/>
                      <a:pt x="791802" y="268963"/>
                    </a:cubicBezTo>
                    <a:cubicBezTo>
                      <a:pt x="791802" y="264079"/>
                      <a:pt x="795762" y="260119"/>
                      <a:pt x="800646" y="260119"/>
                    </a:cubicBezTo>
                    <a:close/>
                    <a:moveTo>
                      <a:pt x="501509" y="260119"/>
                    </a:moveTo>
                    <a:cubicBezTo>
                      <a:pt x="503807" y="260119"/>
                      <a:pt x="505671" y="261750"/>
                      <a:pt x="505671" y="263761"/>
                    </a:cubicBezTo>
                    <a:cubicBezTo>
                      <a:pt x="505671" y="265772"/>
                      <a:pt x="503807" y="267403"/>
                      <a:pt x="501509" y="267403"/>
                    </a:cubicBezTo>
                    <a:cubicBezTo>
                      <a:pt x="499211" y="267403"/>
                      <a:pt x="497347" y="265772"/>
                      <a:pt x="497347" y="263761"/>
                    </a:cubicBezTo>
                    <a:cubicBezTo>
                      <a:pt x="497347" y="261750"/>
                      <a:pt x="499211" y="260119"/>
                      <a:pt x="501509" y="260119"/>
                    </a:cubicBezTo>
                    <a:close/>
                    <a:moveTo>
                      <a:pt x="1887944" y="258038"/>
                    </a:moveTo>
                    <a:cubicBezTo>
                      <a:pt x="1889381" y="258038"/>
                      <a:pt x="1890546" y="258504"/>
                      <a:pt x="1890546" y="259079"/>
                    </a:cubicBezTo>
                    <a:cubicBezTo>
                      <a:pt x="1890546" y="259654"/>
                      <a:pt x="1889381" y="260120"/>
                      <a:pt x="1887944" y="260120"/>
                    </a:cubicBezTo>
                    <a:cubicBezTo>
                      <a:pt x="1886507" y="260120"/>
                      <a:pt x="1885342" y="259654"/>
                      <a:pt x="1885342" y="259079"/>
                    </a:cubicBezTo>
                    <a:cubicBezTo>
                      <a:pt x="1885342" y="258504"/>
                      <a:pt x="1886507" y="258038"/>
                      <a:pt x="1887944" y="258038"/>
                    </a:cubicBezTo>
                    <a:close/>
                    <a:moveTo>
                      <a:pt x="1228803" y="258038"/>
                    </a:moveTo>
                    <a:cubicBezTo>
                      <a:pt x="1233400" y="258038"/>
                      <a:pt x="1237127" y="261765"/>
                      <a:pt x="1237127" y="266362"/>
                    </a:cubicBezTo>
                    <a:cubicBezTo>
                      <a:pt x="1237127" y="270959"/>
                      <a:pt x="1233400" y="274686"/>
                      <a:pt x="1228803" y="274686"/>
                    </a:cubicBezTo>
                    <a:cubicBezTo>
                      <a:pt x="1224206" y="274686"/>
                      <a:pt x="1220479" y="270959"/>
                      <a:pt x="1220479" y="266362"/>
                    </a:cubicBezTo>
                    <a:cubicBezTo>
                      <a:pt x="1220479" y="261765"/>
                      <a:pt x="1224206" y="258038"/>
                      <a:pt x="1228803" y="258038"/>
                    </a:cubicBezTo>
                    <a:close/>
                    <a:moveTo>
                      <a:pt x="1160652" y="258038"/>
                    </a:moveTo>
                    <a:cubicBezTo>
                      <a:pt x="1166111" y="258038"/>
                      <a:pt x="1170537" y="262464"/>
                      <a:pt x="1170537" y="267923"/>
                    </a:cubicBezTo>
                    <a:cubicBezTo>
                      <a:pt x="1170537" y="273382"/>
                      <a:pt x="1166111" y="277808"/>
                      <a:pt x="1160652" y="277808"/>
                    </a:cubicBezTo>
                    <a:cubicBezTo>
                      <a:pt x="1155193" y="277808"/>
                      <a:pt x="1150767" y="273382"/>
                      <a:pt x="1150767" y="267923"/>
                    </a:cubicBezTo>
                    <a:cubicBezTo>
                      <a:pt x="1150767" y="262464"/>
                      <a:pt x="1155193" y="258038"/>
                      <a:pt x="1160652" y="258038"/>
                    </a:cubicBezTo>
                    <a:close/>
                    <a:moveTo>
                      <a:pt x="647697" y="258038"/>
                    </a:moveTo>
                    <a:cubicBezTo>
                      <a:pt x="649709" y="258038"/>
                      <a:pt x="651339" y="258970"/>
                      <a:pt x="651339" y="260119"/>
                    </a:cubicBezTo>
                    <a:cubicBezTo>
                      <a:pt x="651339" y="261268"/>
                      <a:pt x="649709" y="262200"/>
                      <a:pt x="647697" y="262200"/>
                    </a:cubicBezTo>
                    <a:cubicBezTo>
                      <a:pt x="645686" y="262200"/>
                      <a:pt x="644055" y="261268"/>
                      <a:pt x="644055" y="260119"/>
                    </a:cubicBezTo>
                    <a:cubicBezTo>
                      <a:pt x="644055" y="258970"/>
                      <a:pt x="645686" y="258038"/>
                      <a:pt x="647697" y="258038"/>
                    </a:cubicBezTo>
                    <a:close/>
                    <a:moveTo>
                      <a:pt x="1742276" y="254917"/>
                    </a:moveTo>
                    <a:cubicBezTo>
                      <a:pt x="1743712" y="254917"/>
                      <a:pt x="1744877" y="255616"/>
                      <a:pt x="1744877" y="256478"/>
                    </a:cubicBezTo>
                    <a:cubicBezTo>
                      <a:pt x="1744877" y="257340"/>
                      <a:pt x="1743712" y="258039"/>
                      <a:pt x="1742276" y="258039"/>
                    </a:cubicBezTo>
                    <a:cubicBezTo>
                      <a:pt x="1740840" y="258039"/>
                      <a:pt x="1739675" y="257340"/>
                      <a:pt x="1739675" y="256478"/>
                    </a:cubicBezTo>
                    <a:cubicBezTo>
                      <a:pt x="1739675" y="255616"/>
                      <a:pt x="1740840" y="254917"/>
                      <a:pt x="1742276" y="254917"/>
                    </a:cubicBezTo>
                    <a:close/>
                    <a:moveTo>
                      <a:pt x="1525858" y="240350"/>
                    </a:moveTo>
                    <a:cubicBezTo>
                      <a:pt x="1527870" y="240350"/>
                      <a:pt x="1529500" y="241981"/>
                      <a:pt x="1529500" y="243992"/>
                    </a:cubicBezTo>
                    <a:cubicBezTo>
                      <a:pt x="1529500" y="246004"/>
                      <a:pt x="1527870" y="247634"/>
                      <a:pt x="1525858" y="247634"/>
                    </a:cubicBezTo>
                    <a:cubicBezTo>
                      <a:pt x="1523847" y="247634"/>
                      <a:pt x="1522216" y="246004"/>
                      <a:pt x="1522216" y="243992"/>
                    </a:cubicBezTo>
                    <a:cubicBezTo>
                      <a:pt x="1522216" y="241981"/>
                      <a:pt x="1523847" y="240350"/>
                      <a:pt x="1525858" y="240350"/>
                    </a:cubicBezTo>
                    <a:close/>
                    <a:moveTo>
                      <a:pt x="865156" y="238269"/>
                    </a:moveTo>
                    <a:cubicBezTo>
                      <a:pt x="870040" y="238269"/>
                      <a:pt x="874000" y="241996"/>
                      <a:pt x="874000" y="246593"/>
                    </a:cubicBezTo>
                    <a:cubicBezTo>
                      <a:pt x="874000" y="251190"/>
                      <a:pt x="870040" y="254917"/>
                      <a:pt x="865156" y="254917"/>
                    </a:cubicBezTo>
                    <a:cubicBezTo>
                      <a:pt x="860272" y="254917"/>
                      <a:pt x="856312" y="251190"/>
                      <a:pt x="856312" y="246593"/>
                    </a:cubicBezTo>
                    <a:cubicBezTo>
                      <a:pt x="856312" y="241996"/>
                      <a:pt x="860272" y="238269"/>
                      <a:pt x="865156" y="238269"/>
                    </a:cubicBezTo>
                    <a:close/>
                    <a:moveTo>
                      <a:pt x="414630" y="233066"/>
                    </a:moveTo>
                    <a:cubicBezTo>
                      <a:pt x="416641" y="233066"/>
                      <a:pt x="418272" y="234697"/>
                      <a:pt x="418272" y="236708"/>
                    </a:cubicBezTo>
                    <a:cubicBezTo>
                      <a:pt x="418272" y="238719"/>
                      <a:pt x="416641" y="240350"/>
                      <a:pt x="414630" y="240350"/>
                    </a:cubicBezTo>
                    <a:cubicBezTo>
                      <a:pt x="412619" y="240350"/>
                      <a:pt x="410988" y="238719"/>
                      <a:pt x="410988" y="236708"/>
                    </a:cubicBezTo>
                    <a:cubicBezTo>
                      <a:pt x="410988" y="234697"/>
                      <a:pt x="412619" y="233066"/>
                      <a:pt x="414630" y="233066"/>
                    </a:cubicBezTo>
                    <a:close/>
                    <a:moveTo>
                      <a:pt x="707004" y="225783"/>
                    </a:moveTo>
                    <a:cubicBezTo>
                      <a:pt x="709016" y="225783"/>
                      <a:pt x="710646" y="227414"/>
                      <a:pt x="710646" y="229425"/>
                    </a:cubicBezTo>
                    <a:cubicBezTo>
                      <a:pt x="710646" y="231437"/>
                      <a:pt x="709016" y="233067"/>
                      <a:pt x="707004" y="233067"/>
                    </a:cubicBezTo>
                    <a:cubicBezTo>
                      <a:pt x="704993" y="233067"/>
                      <a:pt x="703362" y="231437"/>
                      <a:pt x="703362" y="229425"/>
                    </a:cubicBezTo>
                    <a:cubicBezTo>
                      <a:pt x="703362" y="227414"/>
                      <a:pt x="704993" y="225783"/>
                      <a:pt x="707004" y="225783"/>
                    </a:cubicBezTo>
                    <a:close/>
                    <a:moveTo>
                      <a:pt x="1682969" y="222662"/>
                    </a:moveTo>
                    <a:cubicBezTo>
                      <a:pt x="1684405" y="222662"/>
                      <a:pt x="1685570" y="223827"/>
                      <a:pt x="1685570" y="225263"/>
                    </a:cubicBezTo>
                    <a:cubicBezTo>
                      <a:pt x="1685570" y="226699"/>
                      <a:pt x="1684405" y="227864"/>
                      <a:pt x="1682969" y="227864"/>
                    </a:cubicBezTo>
                    <a:cubicBezTo>
                      <a:pt x="1681533" y="227864"/>
                      <a:pt x="1680368" y="226699"/>
                      <a:pt x="1680368" y="225263"/>
                    </a:cubicBezTo>
                    <a:cubicBezTo>
                      <a:pt x="1680368" y="223827"/>
                      <a:pt x="1681533" y="222662"/>
                      <a:pt x="1682969" y="222662"/>
                    </a:cubicBezTo>
                    <a:close/>
                    <a:moveTo>
                      <a:pt x="558216" y="222661"/>
                    </a:moveTo>
                    <a:cubicBezTo>
                      <a:pt x="560227" y="222661"/>
                      <a:pt x="561858" y="224292"/>
                      <a:pt x="561858" y="226303"/>
                    </a:cubicBezTo>
                    <a:cubicBezTo>
                      <a:pt x="561858" y="228314"/>
                      <a:pt x="560227" y="229945"/>
                      <a:pt x="558216" y="229945"/>
                    </a:cubicBezTo>
                    <a:cubicBezTo>
                      <a:pt x="556205" y="229945"/>
                      <a:pt x="554574" y="228314"/>
                      <a:pt x="554574" y="226303"/>
                    </a:cubicBezTo>
                    <a:cubicBezTo>
                      <a:pt x="554574" y="224292"/>
                      <a:pt x="556205" y="222661"/>
                      <a:pt x="558216" y="222661"/>
                    </a:cubicBezTo>
                    <a:close/>
                    <a:moveTo>
                      <a:pt x="1460307" y="220581"/>
                    </a:moveTo>
                    <a:cubicBezTo>
                      <a:pt x="1462892" y="220581"/>
                      <a:pt x="1464989" y="222212"/>
                      <a:pt x="1464989" y="224223"/>
                    </a:cubicBezTo>
                    <a:cubicBezTo>
                      <a:pt x="1464989" y="226235"/>
                      <a:pt x="1462892" y="227865"/>
                      <a:pt x="1460307" y="227865"/>
                    </a:cubicBezTo>
                    <a:cubicBezTo>
                      <a:pt x="1457722" y="227865"/>
                      <a:pt x="1455625" y="226235"/>
                      <a:pt x="1455625" y="224223"/>
                    </a:cubicBezTo>
                    <a:cubicBezTo>
                      <a:pt x="1455625" y="222212"/>
                      <a:pt x="1457722" y="220581"/>
                      <a:pt x="1460307" y="220581"/>
                    </a:cubicBezTo>
                    <a:close/>
                    <a:moveTo>
                      <a:pt x="1832278" y="220580"/>
                    </a:moveTo>
                    <a:cubicBezTo>
                      <a:pt x="1832853" y="220580"/>
                      <a:pt x="1833319" y="221745"/>
                      <a:pt x="1833319" y="223182"/>
                    </a:cubicBezTo>
                    <a:cubicBezTo>
                      <a:pt x="1833319" y="224619"/>
                      <a:pt x="1832853" y="225784"/>
                      <a:pt x="1832278" y="225784"/>
                    </a:cubicBezTo>
                    <a:cubicBezTo>
                      <a:pt x="1831703" y="225784"/>
                      <a:pt x="1831237" y="224619"/>
                      <a:pt x="1831237" y="223182"/>
                    </a:cubicBezTo>
                    <a:cubicBezTo>
                      <a:pt x="1831237" y="221745"/>
                      <a:pt x="1831703" y="220580"/>
                      <a:pt x="1832278" y="220580"/>
                    </a:cubicBezTo>
                    <a:close/>
                    <a:moveTo>
                      <a:pt x="929665" y="215378"/>
                    </a:moveTo>
                    <a:cubicBezTo>
                      <a:pt x="935699" y="215378"/>
                      <a:pt x="940590" y="220502"/>
                      <a:pt x="940590" y="226823"/>
                    </a:cubicBezTo>
                    <a:cubicBezTo>
                      <a:pt x="940590" y="233144"/>
                      <a:pt x="935699" y="238268"/>
                      <a:pt x="929665" y="238268"/>
                    </a:cubicBezTo>
                    <a:cubicBezTo>
                      <a:pt x="923631" y="238268"/>
                      <a:pt x="918740" y="233144"/>
                      <a:pt x="918740" y="226823"/>
                    </a:cubicBezTo>
                    <a:cubicBezTo>
                      <a:pt x="918740" y="220502"/>
                      <a:pt x="923631" y="215378"/>
                      <a:pt x="929665" y="215378"/>
                    </a:cubicBezTo>
                    <a:close/>
                    <a:moveTo>
                      <a:pt x="1394238" y="208095"/>
                    </a:moveTo>
                    <a:cubicBezTo>
                      <a:pt x="1394813" y="208095"/>
                      <a:pt x="1395279" y="208561"/>
                      <a:pt x="1395279" y="209136"/>
                    </a:cubicBezTo>
                    <a:cubicBezTo>
                      <a:pt x="1395279" y="209711"/>
                      <a:pt x="1394813" y="210177"/>
                      <a:pt x="1394238" y="210177"/>
                    </a:cubicBezTo>
                    <a:cubicBezTo>
                      <a:pt x="1393663" y="210177"/>
                      <a:pt x="1393197" y="209711"/>
                      <a:pt x="1393197" y="209136"/>
                    </a:cubicBezTo>
                    <a:cubicBezTo>
                      <a:pt x="1393197" y="208561"/>
                      <a:pt x="1393663" y="208095"/>
                      <a:pt x="1394238" y="208095"/>
                    </a:cubicBezTo>
                    <a:close/>
                    <a:moveTo>
                      <a:pt x="995216" y="200812"/>
                    </a:moveTo>
                    <a:cubicBezTo>
                      <a:pt x="1000675" y="200812"/>
                      <a:pt x="1005101" y="205238"/>
                      <a:pt x="1005101" y="210697"/>
                    </a:cubicBezTo>
                    <a:cubicBezTo>
                      <a:pt x="1005101" y="216156"/>
                      <a:pt x="1000675" y="220582"/>
                      <a:pt x="995216" y="220582"/>
                    </a:cubicBezTo>
                    <a:cubicBezTo>
                      <a:pt x="989757" y="220582"/>
                      <a:pt x="985331" y="216156"/>
                      <a:pt x="985331" y="210697"/>
                    </a:cubicBezTo>
                    <a:cubicBezTo>
                      <a:pt x="985331" y="205238"/>
                      <a:pt x="989757" y="200812"/>
                      <a:pt x="995216" y="200812"/>
                    </a:cubicBezTo>
                    <a:close/>
                    <a:moveTo>
                      <a:pt x="1621581" y="197690"/>
                    </a:moveTo>
                    <a:cubicBezTo>
                      <a:pt x="1621868" y="197690"/>
                      <a:pt x="1622101" y="197923"/>
                      <a:pt x="1622101" y="198210"/>
                    </a:cubicBezTo>
                    <a:cubicBezTo>
                      <a:pt x="1622101" y="198497"/>
                      <a:pt x="1621868" y="198730"/>
                      <a:pt x="1621581" y="198730"/>
                    </a:cubicBezTo>
                    <a:cubicBezTo>
                      <a:pt x="1621294" y="198730"/>
                      <a:pt x="1621061" y="198497"/>
                      <a:pt x="1621061" y="198210"/>
                    </a:cubicBezTo>
                    <a:cubicBezTo>
                      <a:pt x="1621061" y="197923"/>
                      <a:pt x="1621294" y="197690"/>
                      <a:pt x="1621581" y="197690"/>
                    </a:cubicBezTo>
                    <a:close/>
                    <a:moveTo>
                      <a:pt x="1329207" y="197690"/>
                    </a:moveTo>
                    <a:cubicBezTo>
                      <a:pt x="1330643" y="197690"/>
                      <a:pt x="1331808" y="198389"/>
                      <a:pt x="1331808" y="199251"/>
                    </a:cubicBezTo>
                    <a:cubicBezTo>
                      <a:pt x="1331808" y="200113"/>
                      <a:pt x="1330643" y="200812"/>
                      <a:pt x="1329207" y="200812"/>
                    </a:cubicBezTo>
                    <a:cubicBezTo>
                      <a:pt x="1327771" y="200812"/>
                      <a:pt x="1326606" y="200113"/>
                      <a:pt x="1326606" y="199251"/>
                    </a:cubicBezTo>
                    <a:cubicBezTo>
                      <a:pt x="1326606" y="198389"/>
                      <a:pt x="1327771" y="197690"/>
                      <a:pt x="1329207" y="197690"/>
                    </a:cubicBezTo>
                    <a:close/>
                    <a:moveTo>
                      <a:pt x="769952" y="197690"/>
                    </a:moveTo>
                    <a:cubicBezTo>
                      <a:pt x="771101" y="197690"/>
                      <a:pt x="772033" y="198855"/>
                      <a:pt x="772033" y="200291"/>
                    </a:cubicBezTo>
                    <a:cubicBezTo>
                      <a:pt x="772033" y="201727"/>
                      <a:pt x="771101" y="202892"/>
                      <a:pt x="769952" y="202892"/>
                    </a:cubicBezTo>
                    <a:cubicBezTo>
                      <a:pt x="768803" y="202892"/>
                      <a:pt x="767871" y="201727"/>
                      <a:pt x="767871" y="200291"/>
                    </a:cubicBezTo>
                    <a:cubicBezTo>
                      <a:pt x="767871" y="198855"/>
                      <a:pt x="768803" y="197690"/>
                      <a:pt x="769952" y="197690"/>
                    </a:cubicBezTo>
                    <a:close/>
                    <a:moveTo>
                      <a:pt x="469255" y="195609"/>
                    </a:moveTo>
                    <a:cubicBezTo>
                      <a:pt x="469830" y="195609"/>
                      <a:pt x="470296" y="196075"/>
                      <a:pt x="470296" y="196650"/>
                    </a:cubicBezTo>
                    <a:cubicBezTo>
                      <a:pt x="470296" y="197225"/>
                      <a:pt x="469830" y="197691"/>
                      <a:pt x="469255" y="197691"/>
                    </a:cubicBezTo>
                    <a:cubicBezTo>
                      <a:pt x="468680" y="197691"/>
                      <a:pt x="468214" y="197225"/>
                      <a:pt x="468214" y="196650"/>
                    </a:cubicBezTo>
                    <a:cubicBezTo>
                      <a:pt x="468214" y="196075"/>
                      <a:pt x="468680" y="195609"/>
                      <a:pt x="469255" y="195609"/>
                    </a:cubicBezTo>
                    <a:close/>
                    <a:moveTo>
                      <a:pt x="1262097" y="190407"/>
                    </a:moveTo>
                    <a:cubicBezTo>
                      <a:pt x="1263246" y="190407"/>
                      <a:pt x="1264178" y="191572"/>
                      <a:pt x="1264178" y="193008"/>
                    </a:cubicBezTo>
                    <a:cubicBezTo>
                      <a:pt x="1264178" y="194444"/>
                      <a:pt x="1263246" y="195609"/>
                      <a:pt x="1262097" y="195609"/>
                    </a:cubicBezTo>
                    <a:cubicBezTo>
                      <a:pt x="1260948" y="195609"/>
                      <a:pt x="1260016" y="194444"/>
                      <a:pt x="1260016" y="193008"/>
                    </a:cubicBezTo>
                    <a:cubicBezTo>
                      <a:pt x="1260016" y="191572"/>
                      <a:pt x="1260948" y="190407"/>
                      <a:pt x="1262097" y="190407"/>
                    </a:cubicBezTo>
                    <a:close/>
                    <a:moveTo>
                      <a:pt x="1061806" y="190407"/>
                    </a:moveTo>
                    <a:cubicBezTo>
                      <a:pt x="1067265" y="190407"/>
                      <a:pt x="1071691" y="194833"/>
                      <a:pt x="1071691" y="200292"/>
                    </a:cubicBezTo>
                    <a:cubicBezTo>
                      <a:pt x="1071691" y="205751"/>
                      <a:pt x="1067265" y="210177"/>
                      <a:pt x="1061806" y="210177"/>
                    </a:cubicBezTo>
                    <a:cubicBezTo>
                      <a:pt x="1056347" y="210177"/>
                      <a:pt x="1051921" y="205751"/>
                      <a:pt x="1051921" y="200292"/>
                    </a:cubicBezTo>
                    <a:cubicBezTo>
                      <a:pt x="1051921" y="194833"/>
                      <a:pt x="1056347" y="190407"/>
                      <a:pt x="1061806" y="190407"/>
                    </a:cubicBezTo>
                    <a:close/>
                    <a:moveTo>
                      <a:pt x="615442" y="190407"/>
                    </a:moveTo>
                    <a:cubicBezTo>
                      <a:pt x="616304" y="190407"/>
                      <a:pt x="617003" y="191106"/>
                      <a:pt x="617003" y="191968"/>
                    </a:cubicBezTo>
                    <a:cubicBezTo>
                      <a:pt x="617003" y="192830"/>
                      <a:pt x="616304" y="193529"/>
                      <a:pt x="615442" y="193529"/>
                    </a:cubicBezTo>
                    <a:cubicBezTo>
                      <a:pt x="614580" y="193529"/>
                      <a:pt x="613881" y="192830"/>
                      <a:pt x="613881" y="191968"/>
                    </a:cubicBezTo>
                    <a:cubicBezTo>
                      <a:pt x="613881" y="191106"/>
                      <a:pt x="614580" y="190407"/>
                      <a:pt x="615442" y="190407"/>
                    </a:cubicBezTo>
                    <a:close/>
                    <a:moveTo>
                      <a:pt x="1195507" y="186245"/>
                    </a:moveTo>
                    <a:cubicBezTo>
                      <a:pt x="1198379" y="186245"/>
                      <a:pt x="1200709" y="188342"/>
                      <a:pt x="1200709" y="190927"/>
                    </a:cubicBezTo>
                    <a:cubicBezTo>
                      <a:pt x="1200709" y="193512"/>
                      <a:pt x="1198379" y="195609"/>
                      <a:pt x="1195507" y="195609"/>
                    </a:cubicBezTo>
                    <a:cubicBezTo>
                      <a:pt x="1192634" y="195609"/>
                      <a:pt x="1190304" y="193512"/>
                      <a:pt x="1190304" y="190927"/>
                    </a:cubicBezTo>
                    <a:cubicBezTo>
                      <a:pt x="1190304" y="188342"/>
                      <a:pt x="1192634" y="186245"/>
                      <a:pt x="1195507" y="186245"/>
                    </a:cubicBezTo>
                    <a:close/>
                    <a:moveTo>
                      <a:pt x="1127355" y="186245"/>
                    </a:moveTo>
                    <a:cubicBezTo>
                      <a:pt x="1132239" y="186245"/>
                      <a:pt x="1136199" y="189506"/>
                      <a:pt x="1136199" y="193529"/>
                    </a:cubicBezTo>
                    <a:cubicBezTo>
                      <a:pt x="1136199" y="197552"/>
                      <a:pt x="1132239" y="200813"/>
                      <a:pt x="1127355" y="200813"/>
                    </a:cubicBezTo>
                    <a:cubicBezTo>
                      <a:pt x="1122471" y="200813"/>
                      <a:pt x="1118511" y="197552"/>
                      <a:pt x="1118511" y="193529"/>
                    </a:cubicBezTo>
                    <a:cubicBezTo>
                      <a:pt x="1118511" y="189506"/>
                      <a:pt x="1122471" y="186245"/>
                      <a:pt x="1127355" y="186245"/>
                    </a:cubicBezTo>
                    <a:close/>
                    <a:moveTo>
                      <a:pt x="1557593" y="173759"/>
                    </a:moveTo>
                    <a:cubicBezTo>
                      <a:pt x="1558168" y="173759"/>
                      <a:pt x="1558634" y="174225"/>
                      <a:pt x="1558634" y="174800"/>
                    </a:cubicBezTo>
                    <a:cubicBezTo>
                      <a:pt x="1558634" y="175375"/>
                      <a:pt x="1558168" y="175841"/>
                      <a:pt x="1557593" y="175841"/>
                    </a:cubicBezTo>
                    <a:cubicBezTo>
                      <a:pt x="1557018" y="175841"/>
                      <a:pt x="1556552" y="175375"/>
                      <a:pt x="1556552" y="174800"/>
                    </a:cubicBezTo>
                    <a:cubicBezTo>
                      <a:pt x="1556552" y="174225"/>
                      <a:pt x="1557018" y="173759"/>
                      <a:pt x="1557593" y="173759"/>
                    </a:cubicBezTo>
                    <a:close/>
                    <a:moveTo>
                      <a:pt x="831860" y="173759"/>
                    </a:moveTo>
                    <a:cubicBezTo>
                      <a:pt x="834445" y="173759"/>
                      <a:pt x="836542" y="175856"/>
                      <a:pt x="836542" y="178441"/>
                    </a:cubicBezTo>
                    <a:cubicBezTo>
                      <a:pt x="836542" y="181026"/>
                      <a:pt x="834445" y="183123"/>
                      <a:pt x="831860" y="183123"/>
                    </a:cubicBezTo>
                    <a:cubicBezTo>
                      <a:pt x="829275" y="183123"/>
                      <a:pt x="827178" y="181026"/>
                      <a:pt x="827178" y="178441"/>
                    </a:cubicBezTo>
                    <a:cubicBezTo>
                      <a:pt x="827178" y="175856"/>
                      <a:pt x="829275" y="173759"/>
                      <a:pt x="831860" y="173759"/>
                    </a:cubicBezTo>
                    <a:close/>
                    <a:moveTo>
                      <a:pt x="674749" y="161274"/>
                    </a:moveTo>
                    <a:cubicBezTo>
                      <a:pt x="675611" y="161274"/>
                      <a:pt x="676310" y="161740"/>
                      <a:pt x="676310" y="162315"/>
                    </a:cubicBezTo>
                    <a:cubicBezTo>
                      <a:pt x="676310" y="162890"/>
                      <a:pt x="675611" y="163356"/>
                      <a:pt x="674749" y="163356"/>
                    </a:cubicBezTo>
                    <a:cubicBezTo>
                      <a:pt x="673887" y="163356"/>
                      <a:pt x="673188" y="162890"/>
                      <a:pt x="673188" y="162315"/>
                    </a:cubicBezTo>
                    <a:cubicBezTo>
                      <a:pt x="673188" y="161740"/>
                      <a:pt x="673887" y="161274"/>
                      <a:pt x="674749" y="161274"/>
                    </a:cubicBezTo>
                    <a:close/>
                    <a:moveTo>
                      <a:pt x="1493603" y="153990"/>
                    </a:moveTo>
                    <a:cubicBezTo>
                      <a:pt x="1494465" y="153990"/>
                      <a:pt x="1495164" y="154456"/>
                      <a:pt x="1495164" y="155031"/>
                    </a:cubicBezTo>
                    <a:cubicBezTo>
                      <a:pt x="1495164" y="155606"/>
                      <a:pt x="1494465" y="156072"/>
                      <a:pt x="1493603" y="156072"/>
                    </a:cubicBezTo>
                    <a:cubicBezTo>
                      <a:pt x="1492741" y="156072"/>
                      <a:pt x="1492042" y="155606"/>
                      <a:pt x="1492042" y="155031"/>
                    </a:cubicBezTo>
                    <a:cubicBezTo>
                      <a:pt x="1492042" y="154456"/>
                      <a:pt x="1492741" y="153990"/>
                      <a:pt x="1493603" y="153990"/>
                    </a:cubicBezTo>
                    <a:close/>
                    <a:moveTo>
                      <a:pt x="894809" y="148788"/>
                    </a:moveTo>
                    <a:cubicBezTo>
                      <a:pt x="899406" y="148788"/>
                      <a:pt x="903133" y="152748"/>
                      <a:pt x="903133" y="157632"/>
                    </a:cubicBezTo>
                    <a:cubicBezTo>
                      <a:pt x="903133" y="162516"/>
                      <a:pt x="899406" y="166476"/>
                      <a:pt x="894809" y="166476"/>
                    </a:cubicBezTo>
                    <a:cubicBezTo>
                      <a:pt x="890212" y="166476"/>
                      <a:pt x="886485" y="162516"/>
                      <a:pt x="886485" y="157632"/>
                    </a:cubicBezTo>
                    <a:cubicBezTo>
                      <a:pt x="886485" y="152748"/>
                      <a:pt x="890212" y="148788"/>
                      <a:pt x="894809" y="148788"/>
                    </a:cubicBezTo>
                    <a:close/>
                    <a:moveTo>
                      <a:pt x="1428053" y="138384"/>
                    </a:moveTo>
                    <a:cubicBezTo>
                      <a:pt x="1429489" y="138384"/>
                      <a:pt x="1430654" y="139082"/>
                      <a:pt x="1430654" y="139944"/>
                    </a:cubicBezTo>
                    <a:cubicBezTo>
                      <a:pt x="1430654" y="140806"/>
                      <a:pt x="1429489" y="141505"/>
                      <a:pt x="1428053" y="141505"/>
                    </a:cubicBezTo>
                    <a:cubicBezTo>
                      <a:pt x="1426617" y="141505"/>
                      <a:pt x="1425452" y="140806"/>
                      <a:pt x="1425452" y="139944"/>
                    </a:cubicBezTo>
                    <a:cubicBezTo>
                      <a:pt x="1425452" y="139082"/>
                      <a:pt x="1426617" y="138384"/>
                      <a:pt x="1428053" y="138384"/>
                    </a:cubicBezTo>
                    <a:close/>
                    <a:moveTo>
                      <a:pt x="960359" y="131101"/>
                    </a:moveTo>
                    <a:cubicBezTo>
                      <a:pt x="966106" y="131101"/>
                      <a:pt x="970764" y="135527"/>
                      <a:pt x="970764" y="140985"/>
                    </a:cubicBezTo>
                    <a:cubicBezTo>
                      <a:pt x="970764" y="146444"/>
                      <a:pt x="966106" y="150870"/>
                      <a:pt x="960359" y="150870"/>
                    </a:cubicBezTo>
                    <a:cubicBezTo>
                      <a:pt x="954612" y="150870"/>
                      <a:pt x="949954" y="146444"/>
                      <a:pt x="949954" y="140985"/>
                    </a:cubicBezTo>
                    <a:cubicBezTo>
                      <a:pt x="949954" y="135527"/>
                      <a:pt x="954612" y="131101"/>
                      <a:pt x="960359" y="131101"/>
                    </a:cubicBezTo>
                    <a:close/>
                    <a:moveTo>
                      <a:pt x="1362503" y="125899"/>
                    </a:moveTo>
                    <a:cubicBezTo>
                      <a:pt x="1363365" y="125899"/>
                      <a:pt x="1364064" y="126598"/>
                      <a:pt x="1364064" y="127460"/>
                    </a:cubicBezTo>
                    <a:cubicBezTo>
                      <a:pt x="1364064" y="128322"/>
                      <a:pt x="1363365" y="129021"/>
                      <a:pt x="1362503" y="129021"/>
                    </a:cubicBezTo>
                    <a:cubicBezTo>
                      <a:pt x="1361641" y="129021"/>
                      <a:pt x="1360942" y="128322"/>
                      <a:pt x="1360942" y="127460"/>
                    </a:cubicBezTo>
                    <a:cubicBezTo>
                      <a:pt x="1360942" y="126598"/>
                      <a:pt x="1361641" y="125899"/>
                      <a:pt x="1362503" y="125899"/>
                    </a:cubicBezTo>
                    <a:close/>
                    <a:moveTo>
                      <a:pt x="1026950" y="121737"/>
                    </a:moveTo>
                    <a:cubicBezTo>
                      <a:pt x="1030973" y="121737"/>
                      <a:pt x="1034234" y="124998"/>
                      <a:pt x="1034234" y="129021"/>
                    </a:cubicBezTo>
                    <a:cubicBezTo>
                      <a:pt x="1034234" y="133044"/>
                      <a:pt x="1030973" y="136305"/>
                      <a:pt x="1026950" y="136305"/>
                    </a:cubicBezTo>
                    <a:cubicBezTo>
                      <a:pt x="1022927" y="136305"/>
                      <a:pt x="1019666" y="133044"/>
                      <a:pt x="1019666" y="129021"/>
                    </a:cubicBezTo>
                    <a:cubicBezTo>
                      <a:pt x="1019666" y="124998"/>
                      <a:pt x="1022927" y="121737"/>
                      <a:pt x="1026950" y="121737"/>
                    </a:cubicBezTo>
                    <a:close/>
                    <a:moveTo>
                      <a:pt x="1295393" y="118615"/>
                    </a:moveTo>
                    <a:cubicBezTo>
                      <a:pt x="1295968" y="118615"/>
                      <a:pt x="1296434" y="119314"/>
                      <a:pt x="1296434" y="120176"/>
                    </a:cubicBezTo>
                    <a:cubicBezTo>
                      <a:pt x="1296434" y="121038"/>
                      <a:pt x="1295968" y="121737"/>
                      <a:pt x="1295393" y="121737"/>
                    </a:cubicBezTo>
                    <a:cubicBezTo>
                      <a:pt x="1294818" y="121737"/>
                      <a:pt x="1294352" y="121038"/>
                      <a:pt x="1294352" y="120176"/>
                    </a:cubicBezTo>
                    <a:cubicBezTo>
                      <a:pt x="1294352" y="119314"/>
                      <a:pt x="1294818" y="118615"/>
                      <a:pt x="1295393" y="118615"/>
                    </a:cubicBezTo>
                    <a:close/>
                    <a:moveTo>
                      <a:pt x="1092500" y="114453"/>
                    </a:moveTo>
                    <a:cubicBezTo>
                      <a:pt x="1095948" y="114453"/>
                      <a:pt x="1098743" y="117015"/>
                      <a:pt x="1098743" y="120176"/>
                    </a:cubicBezTo>
                    <a:cubicBezTo>
                      <a:pt x="1098743" y="123337"/>
                      <a:pt x="1095948" y="125899"/>
                      <a:pt x="1092500" y="125899"/>
                    </a:cubicBezTo>
                    <a:cubicBezTo>
                      <a:pt x="1089052" y="125899"/>
                      <a:pt x="1086257" y="123337"/>
                      <a:pt x="1086257" y="120176"/>
                    </a:cubicBezTo>
                    <a:cubicBezTo>
                      <a:pt x="1086257" y="117015"/>
                      <a:pt x="1089052" y="114453"/>
                      <a:pt x="1092500" y="114453"/>
                    </a:cubicBezTo>
                    <a:close/>
                    <a:moveTo>
                      <a:pt x="1228802" y="111332"/>
                    </a:moveTo>
                    <a:cubicBezTo>
                      <a:pt x="1231100" y="111332"/>
                      <a:pt x="1232964" y="112962"/>
                      <a:pt x="1232964" y="114974"/>
                    </a:cubicBezTo>
                    <a:cubicBezTo>
                      <a:pt x="1232964" y="116986"/>
                      <a:pt x="1231100" y="118616"/>
                      <a:pt x="1228802" y="118616"/>
                    </a:cubicBezTo>
                    <a:cubicBezTo>
                      <a:pt x="1226504" y="118616"/>
                      <a:pt x="1224640" y="116986"/>
                      <a:pt x="1224640" y="114974"/>
                    </a:cubicBezTo>
                    <a:cubicBezTo>
                      <a:pt x="1224640" y="112962"/>
                      <a:pt x="1226504" y="111332"/>
                      <a:pt x="1228802" y="111332"/>
                    </a:cubicBezTo>
                    <a:close/>
                    <a:moveTo>
                      <a:pt x="1160651" y="109251"/>
                    </a:moveTo>
                    <a:cubicBezTo>
                      <a:pt x="1164961" y="109251"/>
                      <a:pt x="1168455" y="112512"/>
                      <a:pt x="1168455" y="116535"/>
                    </a:cubicBezTo>
                    <a:cubicBezTo>
                      <a:pt x="1168455" y="120558"/>
                      <a:pt x="1164961" y="123819"/>
                      <a:pt x="1160651" y="123819"/>
                    </a:cubicBezTo>
                    <a:cubicBezTo>
                      <a:pt x="1156341" y="123819"/>
                      <a:pt x="1152847" y="120558"/>
                      <a:pt x="1152847" y="116535"/>
                    </a:cubicBezTo>
                    <a:cubicBezTo>
                      <a:pt x="1152847" y="112512"/>
                      <a:pt x="1156341" y="109251"/>
                      <a:pt x="1160651" y="109251"/>
                    </a:cubicBezTo>
                    <a:close/>
                    <a:moveTo>
                      <a:pt x="799606" y="106129"/>
                    </a:moveTo>
                    <a:cubicBezTo>
                      <a:pt x="801043" y="106129"/>
                      <a:pt x="802208" y="107294"/>
                      <a:pt x="802208" y="108731"/>
                    </a:cubicBezTo>
                    <a:cubicBezTo>
                      <a:pt x="802208" y="110168"/>
                      <a:pt x="801043" y="111333"/>
                      <a:pt x="799606" y="111333"/>
                    </a:cubicBezTo>
                    <a:cubicBezTo>
                      <a:pt x="798169" y="111333"/>
                      <a:pt x="797004" y="110168"/>
                      <a:pt x="797004" y="108731"/>
                    </a:cubicBezTo>
                    <a:cubicBezTo>
                      <a:pt x="797004" y="107294"/>
                      <a:pt x="798169" y="106129"/>
                      <a:pt x="799606" y="106129"/>
                    </a:cubicBezTo>
                    <a:close/>
                    <a:moveTo>
                      <a:pt x="863075" y="86360"/>
                    </a:moveTo>
                    <a:cubicBezTo>
                      <a:pt x="865086" y="86360"/>
                      <a:pt x="866717" y="87524"/>
                      <a:pt x="866717" y="88962"/>
                    </a:cubicBezTo>
                    <a:cubicBezTo>
                      <a:pt x="866717" y="90399"/>
                      <a:pt x="865086" y="91564"/>
                      <a:pt x="863075" y="91564"/>
                    </a:cubicBezTo>
                    <a:cubicBezTo>
                      <a:pt x="861064" y="91564"/>
                      <a:pt x="859433" y="90399"/>
                      <a:pt x="859433" y="88962"/>
                    </a:cubicBezTo>
                    <a:cubicBezTo>
                      <a:pt x="859433" y="87524"/>
                      <a:pt x="861064" y="86360"/>
                      <a:pt x="863075" y="86360"/>
                    </a:cubicBezTo>
                    <a:close/>
                    <a:moveTo>
                      <a:pt x="1461349" y="69713"/>
                    </a:moveTo>
                    <a:cubicBezTo>
                      <a:pt x="1462211" y="69713"/>
                      <a:pt x="1462910" y="70178"/>
                      <a:pt x="1462910" y="70753"/>
                    </a:cubicBezTo>
                    <a:cubicBezTo>
                      <a:pt x="1462910" y="71328"/>
                      <a:pt x="1462211" y="71794"/>
                      <a:pt x="1461349" y="71794"/>
                    </a:cubicBezTo>
                    <a:cubicBezTo>
                      <a:pt x="1460487" y="71794"/>
                      <a:pt x="1459788" y="71328"/>
                      <a:pt x="1459788" y="70753"/>
                    </a:cubicBezTo>
                    <a:cubicBezTo>
                      <a:pt x="1459788" y="70178"/>
                      <a:pt x="1460487" y="69713"/>
                      <a:pt x="1461349" y="69713"/>
                    </a:cubicBezTo>
                    <a:close/>
                    <a:moveTo>
                      <a:pt x="928105" y="66591"/>
                    </a:moveTo>
                    <a:cubicBezTo>
                      <a:pt x="930979" y="66591"/>
                      <a:pt x="933308" y="68919"/>
                      <a:pt x="933308" y="71794"/>
                    </a:cubicBezTo>
                    <a:cubicBezTo>
                      <a:pt x="933308" y="74667"/>
                      <a:pt x="930979" y="76996"/>
                      <a:pt x="928105" y="76996"/>
                    </a:cubicBezTo>
                    <a:cubicBezTo>
                      <a:pt x="925231" y="76996"/>
                      <a:pt x="922902" y="74667"/>
                      <a:pt x="922902" y="71794"/>
                    </a:cubicBezTo>
                    <a:cubicBezTo>
                      <a:pt x="922902" y="68919"/>
                      <a:pt x="925231" y="66591"/>
                      <a:pt x="928105" y="66591"/>
                    </a:cubicBezTo>
                    <a:close/>
                    <a:moveTo>
                      <a:pt x="703883" y="66590"/>
                    </a:moveTo>
                    <a:cubicBezTo>
                      <a:pt x="704171" y="66590"/>
                      <a:pt x="704404" y="66824"/>
                      <a:pt x="704404" y="67111"/>
                    </a:cubicBezTo>
                    <a:cubicBezTo>
                      <a:pt x="704404" y="67399"/>
                      <a:pt x="704171" y="67632"/>
                      <a:pt x="703883" y="67632"/>
                    </a:cubicBezTo>
                    <a:cubicBezTo>
                      <a:pt x="703595" y="67632"/>
                      <a:pt x="703362" y="67399"/>
                      <a:pt x="703362" y="67111"/>
                    </a:cubicBezTo>
                    <a:cubicBezTo>
                      <a:pt x="703362" y="66824"/>
                      <a:pt x="703595" y="66590"/>
                      <a:pt x="703883" y="66590"/>
                    </a:cubicBezTo>
                    <a:close/>
                    <a:moveTo>
                      <a:pt x="992614" y="57227"/>
                    </a:moveTo>
                    <a:cubicBezTo>
                      <a:pt x="993763" y="57227"/>
                      <a:pt x="994695" y="58391"/>
                      <a:pt x="994695" y="59829"/>
                    </a:cubicBezTo>
                    <a:cubicBezTo>
                      <a:pt x="994695" y="61266"/>
                      <a:pt x="993763" y="62431"/>
                      <a:pt x="992614" y="62431"/>
                    </a:cubicBezTo>
                    <a:cubicBezTo>
                      <a:pt x="991465" y="62431"/>
                      <a:pt x="990533" y="61266"/>
                      <a:pt x="990533" y="59829"/>
                    </a:cubicBezTo>
                    <a:cubicBezTo>
                      <a:pt x="990533" y="58391"/>
                      <a:pt x="991465" y="57227"/>
                      <a:pt x="992614" y="57227"/>
                    </a:cubicBezTo>
                    <a:close/>
                    <a:moveTo>
                      <a:pt x="1327648" y="46821"/>
                    </a:moveTo>
                    <a:cubicBezTo>
                      <a:pt x="1328223" y="46821"/>
                      <a:pt x="1328689" y="47521"/>
                      <a:pt x="1328689" y="48383"/>
                    </a:cubicBezTo>
                    <a:cubicBezTo>
                      <a:pt x="1328689" y="49244"/>
                      <a:pt x="1328223" y="49943"/>
                      <a:pt x="1327648" y="49943"/>
                    </a:cubicBezTo>
                    <a:cubicBezTo>
                      <a:pt x="1327073" y="49943"/>
                      <a:pt x="1326607" y="49244"/>
                      <a:pt x="1326607" y="48383"/>
                    </a:cubicBezTo>
                    <a:cubicBezTo>
                      <a:pt x="1326607" y="47521"/>
                      <a:pt x="1327073" y="46821"/>
                      <a:pt x="1327648" y="46821"/>
                    </a:cubicBezTo>
                    <a:close/>
                    <a:moveTo>
                      <a:pt x="1059204" y="46821"/>
                    </a:moveTo>
                    <a:cubicBezTo>
                      <a:pt x="1060353" y="46821"/>
                      <a:pt x="1061285" y="47987"/>
                      <a:pt x="1061285" y="49423"/>
                    </a:cubicBezTo>
                    <a:cubicBezTo>
                      <a:pt x="1061285" y="50861"/>
                      <a:pt x="1060353" y="52026"/>
                      <a:pt x="1059204" y="52026"/>
                    </a:cubicBezTo>
                    <a:cubicBezTo>
                      <a:pt x="1058055" y="52026"/>
                      <a:pt x="1057123" y="50861"/>
                      <a:pt x="1057123" y="49423"/>
                    </a:cubicBezTo>
                    <a:cubicBezTo>
                      <a:pt x="1057123" y="47987"/>
                      <a:pt x="1058055" y="46821"/>
                      <a:pt x="1059204" y="46821"/>
                    </a:cubicBezTo>
                    <a:close/>
                    <a:moveTo>
                      <a:pt x="1261057" y="42661"/>
                    </a:moveTo>
                    <a:cubicBezTo>
                      <a:pt x="1261632" y="42661"/>
                      <a:pt x="1262098" y="43127"/>
                      <a:pt x="1262098" y="43701"/>
                    </a:cubicBezTo>
                    <a:cubicBezTo>
                      <a:pt x="1262098" y="44277"/>
                      <a:pt x="1261632" y="44742"/>
                      <a:pt x="1261057" y="44742"/>
                    </a:cubicBezTo>
                    <a:cubicBezTo>
                      <a:pt x="1260482" y="44742"/>
                      <a:pt x="1260016" y="44277"/>
                      <a:pt x="1260016" y="43701"/>
                    </a:cubicBezTo>
                    <a:cubicBezTo>
                      <a:pt x="1260016" y="43127"/>
                      <a:pt x="1260482" y="42661"/>
                      <a:pt x="1261057" y="42661"/>
                    </a:cubicBezTo>
                    <a:close/>
                    <a:moveTo>
                      <a:pt x="1193946" y="39539"/>
                    </a:moveTo>
                    <a:cubicBezTo>
                      <a:pt x="1194808" y="39539"/>
                      <a:pt x="1195507" y="40237"/>
                      <a:pt x="1195507" y="41099"/>
                    </a:cubicBezTo>
                    <a:cubicBezTo>
                      <a:pt x="1195507" y="41962"/>
                      <a:pt x="1194808" y="42661"/>
                      <a:pt x="1193946" y="42661"/>
                    </a:cubicBezTo>
                    <a:cubicBezTo>
                      <a:pt x="1193084" y="42661"/>
                      <a:pt x="1192385" y="41962"/>
                      <a:pt x="1192385" y="41099"/>
                    </a:cubicBezTo>
                    <a:cubicBezTo>
                      <a:pt x="1192385" y="40237"/>
                      <a:pt x="1193084" y="39539"/>
                      <a:pt x="1193946" y="39539"/>
                    </a:cubicBezTo>
                    <a:close/>
                    <a:moveTo>
                      <a:pt x="1126316" y="39539"/>
                    </a:moveTo>
                    <a:cubicBezTo>
                      <a:pt x="1127753" y="39539"/>
                      <a:pt x="1128918" y="41169"/>
                      <a:pt x="1128918" y="43181"/>
                    </a:cubicBezTo>
                    <a:cubicBezTo>
                      <a:pt x="1128918" y="45192"/>
                      <a:pt x="1127753" y="46823"/>
                      <a:pt x="1126316" y="46823"/>
                    </a:cubicBezTo>
                    <a:cubicBezTo>
                      <a:pt x="1124879" y="46823"/>
                      <a:pt x="1123714" y="45192"/>
                      <a:pt x="1123714" y="43181"/>
                    </a:cubicBezTo>
                    <a:cubicBezTo>
                      <a:pt x="1123714" y="41169"/>
                      <a:pt x="1124879" y="39539"/>
                      <a:pt x="1126316" y="39539"/>
                    </a:cubicBezTo>
                    <a:close/>
                    <a:moveTo>
                      <a:pt x="830300" y="19769"/>
                    </a:moveTo>
                    <a:cubicBezTo>
                      <a:pt x="830875" y="19769"/>
                      <a:pt x="831341" y="20468"/>
                      <a:pt x="831341" y="21330"/>
                    </a:cubicBezTo>
                    <a:cubicBezTo>
                      <a:pt x="831341" y="22192"/>
                      <a:pt x="830875" y="22891"/>
                      <a:pt x="830300" y="22891"/>
                    </a:cubicBezTo>
                    <a:cubicBezTo>
                      <a:pt x="829725" y="22891"/>
                      <a:pt x="829259" y="22192"/>
                      <a:pt x="829259" y="21330"/>
                    </a:cubicBezTo>
                    <a:cubicBezTo>
                      <a:pt x="829259" y="20468"/>
                      <a:pt x="829725" y="19769"/>
                      <a:pt x="830300" y="19769"/>
                    </a:cubicBezTo>
                    <a:close/>
                    <a:moveTo>
                      <a:pt x="894810" y="0"/>
                    </a:moveTo>
                    <a:cubicBezTo>
                      <a:pt x="895385" y="0"/>
                      <a:pt x="895851" y="1165"/>
                      <a:pt x="895851" y="2602"/>
                    </a:cubicBezTo>
                    <a:cubicBezTo>
                      <a:pt x="895851" y="4039"/>
                      <a:pt x="895385" y="5204"/>
                      <a:pt x="894810" y="5204"/>
                    </a:cubicBezTo>
                    <a:cubicBezTo>
                      <a:pt x="894235" y="5204"/>
                      <a:pt x="893769" y="4039"/>
                      <a:pt x="893769" y="2602"/>
                    </a:cubicBezTo>
                    <a:cubicBezTo>
                      <a:pt x="893769" y="1165"/>
                      <a:pt x="894235" y="0"/>
                      <a:pt x="894810" y="0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accent1">
                      <a:lumMod val="60000"/>
                      <a:lumOff val="40000"/>
                      <a:alpha val="0"/>
                    </a:schemeClr>
                  </a:gs>
                  <a:gs pos="94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isometricTopUp">
                  <a:rot lat="18954000" lon="17040097" rev="4808944"/>
                </a:camera>
                <a:lightRig rig="threePt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BA79AC2A-6DFA-4C39-A2A9-ED30032AE3C1}"/>
                </a:ext>
              </a:extLst>
            </p:cNvPr>
            <p:cNvSpPr txBox="1"/>
            <p:nvPr/>
          </p:nvSpPr>
          <p:spPr>
            <a:xfrm>
              <a:off x="9622572" y="3932542"/>
              <a:ext cx="902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>
                    <a:reflection blurRad="6350" stA="60000" endA="900" endPos="58000" dir="5400000" sy="-100000" algn="bl" rotWithShape="0"/>
                  </a:effectLst>
                  <a:uLnTx/>
                  <a:uFillTx/>
                  <a:cs typeface="+mn-ea"/>
                  <a:sym typeface="+mn-lt"/>
                </a:rPr>
                <a:t>数据储存</a:t>
              </a:r>
            </a:p>
          </p:txBody>
        </p:sp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9547A680-3152-429E-9A16-F435EAE124D8}"/>
              </a:ext>
            </a:extLst>
          </p:cNvPr>
          <p:cNvGrpSpPr/>
          <p:nvPr/>
        </p:nvGrpSpPr>
        <p:grpSpPr>
          <a:xfrm>
            <a:off x="3946130" y="1633979"/>
            <a:ext cx="4636700" cy="5372462"/>
            <a:chOff x="538675" y="2241924"/>
            <a:chExt cx="3359315" cy="3892379"/>
          </a:xfrm>
        </p:grpSpPr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793FB426-BA3D-4DF0-86E6-6A06FFC3709D}"/>
                </a:ext>
              </a:extLst>
            </p:cNvPr>
            <p:cNvGrpSpPr/>
            <p:nvPr/>
          </p:nvGrpSpPr>
          <p:grpSpPr>
            <a:xfrm>
              <a:off x="812762" y="3284023"/>
              <a:ext cx="2656245" cy="2820070"/>
              <a:chOff x="1878582" y="3649786"/>
              <a:chExt cx="2656245" cy="2820070"/>
            </a:xfrm>
          </p:grpSpPr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AE8F4197-C2B9-4192-B4C0-0A65253254C5}"/>
                  </a:ext>
                </a:extLst>
              </p:cNvPr>
              <p:cNvSpPr/>
              <p:nvPr/>
            </p:nvSpPr>
            <p:spPr>
              <a:xfrm flipV="1">
                <a:off x="1878584" y="37132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>
                    <a:lumMod val="60000"/>
                    <a:lumOff val="40000"/>
                    <a:alpha val="42000"/>
                  </a:schemeClr>
                </a:soli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302A530F-E190-480E-8D7F-C4E1F7F96758}"/>
                  </a:ext>
                </a:extLst>
              </p:cNvPr>
              <p:cNvSpPr/>
              <p:nvPr/>
            </p:nvSpPr>
            <p:spPr>
              <a:xfrm flipV="1">
                <a:off x="1878583" y="368153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75BCD277-C50A-4669-9E08-D5C765E8B1B8}"/>
                  </a:ext>
                </a:extLst>
              </p:cNvPr>
              <p:cNvSpPr/>
              <p:nvPr/>
            </p:nvSpPr>
            <p:spPr>
              <a:xfrm flipV="1">
                <a:off x="1878582" y="36497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52000">
                    <a:schemeClr val="accent1">
                      <a:lumMod val="60000"/>
                      <a:lumOff val="40000"/>
                      <a:alpha val="0"/>
                    </a:schemeClr>
                  </a:gs>
                  <a:gs pos="85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14" name="椭圆 313">
              <a:extLst>
                <a:ext uri="{FF2B5EF4-FFF2-40B4-BE49-F238E27FC236}">
                  <a16:creationId xmlns:a16="http://schemas.microsoft.com/office/drawing/2014/main" id="{7C106D0F-DF1D-4785-98F9-80DBD9D28A36}"/>
                </a:ext>
              </a:extLst>
            </p:cNvPr>
            <p:cNvSpPr/>
            <p:nvPr/>
          </p:nvSpPr>
          <p:spPr>
            <a:xfrm flipV="1">
              <a:off x="538675" y="4551164"/>
              <a:ext cx="3359315" cy="699145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2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949E5568-9435-4953-9429-7B57DF8DA718}"/>
                </a:ext>
              </a:extLst>
            </p:cNvPr>
            <p:cNvSpPr/>
            <p:nvPr/>
          </p:nvSpPr>
          <p:spPr>
            <a:xfrm flipV="1">
              <a:off x="796171" y="3377733"/>
              <a:ext cx="2656243" cy="275657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0"/>
                  </a:schemeClr>
                </a:gs>
                <a:gs pos="85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scene3d>
              <a:camera prst="perspectiveRelaxedModerately" fov="4500000">
                <a:rot lat="1680000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6" name="椭圆 315">
              <a:extLst>
                <a:ext uri="{FF2B5EF4-FFF2-40B4-BE49-F238E27FC236}">
                  <a16:creationId xmlns:a16="http://schemas.microsoft.com/office/drawing/2014/main" id="{D24B34E0-D765-4735-AA5F-F97C293710B0}"/>
                </a:ext>
              </a:extLst>
            </p:cNvPr>
            <p:cNvSpPr/>
            <p:nvPr/>
          </p:nvSpPr>
          <p:spPr>
            <a:xfrm>
              <a:off x="722243" y="4338175"/>
              <a:ext cx="2804097" cy="77526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A9AEA172-8667-4EC9-A9AA-DA176A639B5E}"/>
                </a:ext>
              </a:extLst>
            </p:cNvPr>
            <p:cNvGrpSpPr/>
            <p:nvPr/>
          </p:nvGrpSpPr>
          <p:grpSpPr>
            <a:xfrm>
              <a:off x="584120" y="2241924"/>
              <a:ext cx="3164825" cy="2621305"/>
              <a:chOff x="663076" y="1781080"/>
              <a:chExt cx="3164825" cy="2621305"/>
            </a:xfrm>
          </p:grpSpPr>
          <p:grpSp>
            <p:nvGrpSpPr>
              <p:cNvPr id="322" name="组合 321">
                <a:extLst>
                  <a:ext uri="{FF2B5EF4-FFF2-40B4-BE49-F238E27FC236}">
                    <a16:creationId xmlns:a16="http://schemas.microsoft.com/office/drawing/2014/main" id="{11ECB55D-72CC-447E-8359-874598DCAA2B}"/>
                  </a:ext>
                </a:extLst>
              </p:cNvPr>
              <p:cNvGrpSpPr/>
              <p:nvPr/>
            </p:nvGrpSpPr>
            <p:grpSpPr>
              <a:xfrm>
                <a:off x="663076" y="2709644"/>
                <a:ext cx="3164825" cy="1692741"/>
                <a:chOff x="663076" y="3414273"/>
                <a:chExt cx="3164825" cy="1692741"/>
              </a:xfrm>
            </p:grpSpPr>
            <p:sp>
              <p:nvSpPr>
                <p:cNvPr id="341" name="梯形 340">
                  <a:extLst>
                    <a:ext uri="{FF2B5EF4-FFF2-40B4-BE49-F238E27FC236}">
                      <a16:creationId xmlns:a16="http://schemas.microsoft.com/office/drawing/2014/main" id="{E84712DB-41C0-479A-BC93-4D402A82D4D3}"/>
                    </a:ext>
                  </a:extLst>
                </p:cNvPr>
                <p:cNvSpPr/>
                <p:nvPr/>
              </p:nvSpPr>
              <p:spPr>
                <a:xfrm flipV="1">
                  <a:off x="663076" y="3414273"/>
                  <a:ext cx="3164825" cy="1692741"/>
                </a:xfrm>
                <a:prstGeom prst="trapezoid">
                  <a:avLst>
                    <a:gd name="adj" fmla="val 25855"/>
                  </a:avLst>
                </a:prstGeom>
                <a:gradFill>
                  <a:gsLst>
                    <a:gs pos="7000">
                      <a:schemeClr val="accent1">
                        <a:alpha val="0"/>
                      </a:schemeClr>
                    </a:gs>
                    <a:gs pos="50000">
                      <a:schemeClr val="accent1">
                        <a:alpha val="5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梯形 341">
                  <a:extLst>
                    <a:ext uri="{FF2B5EF4-FFF2-40B4-BE49-F238E27FC236}">
                      <a16:creationId xmlns:a16="http://schemas.microsoft.com/office/drawing/2014/main" id="{EC00140F-AAFE-47C7-AE68-A65FDB6529F8}"/>
                    </a:ext>
                  </a:extLst>
                </p:cNvPr>
                <p:cNvSpPr/>
                <p:nvPr/>
              </p:nvSpPr>
              <p:spPr>
                <a:xfrm flipV="1">
                  <a:off x="772103" y="3533109"/>
                  <a:ext cx="2942645" cy="1573905"/>
                </a:xfrm>
                <a:prstGeom prst="trapezoid">
                  <a:avLst>
                    <a:gd name="adj" fmla="val 25855"/>
                  </a:avLst>
                </a:prstGeom>
                <a:gradFill>
                  <a:gsLst>
                    <a:gs pos="8000">
                      <a:schemeClr val="accent1">
                        <a:alpha val="0"/>
                      </a:schemeClr>
                    </a:gs>
                    <a:gs pos="50000">
                      <a:schemeClr val="accent1">
                        <a:alpha val="600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3" name="椭圆 322">
                <a:extLst>
                  <a:ext uri="{FF2B5EF4-FFF2-40B4-BE49-F238E27FC236}">
                    <a16:creationId xmlns:a16="http://schemas.microsoft.com/office/drawing/2014/main" id="{CC7D37B5-5FCF-4CA4-9A36-F63641D437B7}"/>
                  </a:ext>
                </a:extLst>
              </p:cNvPr>
              <p:cNvSpPr/>
              <p:nvPr/>
            </p:nvSpPr>
            <p:spPr>
              <a:xfrm flipH="1">
                <a:off x="1422307" y="2038682"/>
                <a:ext cx="1587595" cy="1587595"/>
              </a:xfrm>
              <a:prstGeom prst="ellipse">
                <a:avLst/>
              </a:prstGeom>
              <a:noFill/>
              <a:ln w="76200" cap="flat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ysDash"/>
                <a:miter lim="800000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4" name="椭圆 323">
                <a:extLst>
                  <a:ext uri="{FF2B5EF4-FFF2-40B4-BE49-F238E27FC236}">
                    <a16:creationId xmlns:a16="http://schemas.microsoft.com/office/drawing/2014/main" id="{87E7F4BD-8210-4D81-B89E-A422C6372D98}"/>
                  </a:ext>
                </a:extLst>
              </p:cNvPr>
              <p:cNvSpPr/>
              <p:nvPr/>
            </p:nvSpPr>
            <p:spPr>
              <a:xfrm flipH="1">
                <a:off x="1561821" y="2178197"/>
                <a:ext cx="1308567" cy="1308567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dash"/>
                <a:miter lim="800000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5" name="椭圆 213">
                <a:extLst>
                  <a:ext uri="{FF2B5EF4-FFF2-40B4-BE49-F238E27FC236}">
                    <a16:creationId xmlns:a16="http://schemas.microsoft.com/office/drawing/2014/main" id="{C8FF217E-11B2-40DE-8940-DFB7A9D6B999}"/>
                  </a:ext>
                </a:extLst>
              </p:cNvPr>
              <p:cNvSpPr/>
              <p:nvPr/>
            </p:nvSpPr>
            <p:spPr>
              <a:xfrm flipH="1">
                <a:off x="1332994" y="1949369"/>
                <a:ext cx="1766220" cy="1766220"/>
              </a:xfrm>
              <a:custGeom>
                <a:avLst/>
                <a:gdLst>
                  <a:gd name="connsiteX0" fmla="*/ 0 w 1559458"/>
                  <a:gd name="connsiteY0" fmla="*/ 779729 h 1559458"/>
                  <a:gd name="connsiteX1" fmla="*/ 779729 w 1559458"/>
                  <a:gd name="connsiteY1" fmla="*/ 0 h 1559458"/>
                  <a:gd name="connsiteX2" fmla="*/ 1559458 w 1559458"/>
                  <a:gd name="connsiteY2" fmla="*/ 779729 h 1559458"/>
                  <a:gd name="connsiteX3" fmla="*/ 779729 w 1559458"/>
                  <a:gd name="connsiteY3" fmla="*/ 1559458 h 1559458"/>
                  <a:gd name="connsiteX4" fmla="*/ 0 w 1559458"/>
                  <a:gd name="connsiteY4" fmla="*/ 779729 h 1559458"/>
                  <a:gd name="connsiteX0" fmla="*/ 8399882 w 9959340"/>
                  <a:gd name="connsiteY0" fmla="*/ 4292440 h 5072169"/>
                  <a:gd name="connsiteX1" fmla="*/ 0 w 9959340"/>
                  <a:gd name="connsiteY1" fmla="*/ 0 h 5072169"/>
                  <a:gd name="connsiteX2" fmla="*/ 9179611 w 9959340"/>
                  <a:gd name="connsiteY2" fmla="*/ 3512711 h 5072169"/>
                  <a:gd name="connsiteX3" fmla="*/ 9959340 w 9959340"/>
                  <a:gd name="connsiteY3" fmla="*/ 4292440 h 5072169"/>
                  <a:gd name="connsiteX4" fmla="*/ 9179611 w 9959340"/>
                  <a:gd name="connsiteY4" fmla="*/ 5072169 h 5072169"/>
                  <a:gd name="connsiteX5" fmla="*/ 8399882 w 9959340"/>
                  <a:gd name="connsiteY5" fmla="*/ 4292440 h 5072169"/>
                  <a:gd name="connsiteX0" fmla="*/ 0 w 1559458"/>
                  <a:gd name="connsiteY0" fmla="*/ 779729 h 1559458"/>
                  <a:gd name="connsiteX1" fmla="*/ 779729 w 1559458"/>
                  <a:gd name="connsiteY1" fmla="*/ 0 h 1559458"/>
                  <a:gd name="connsiteX2" fmla="*/ 1559458 w 1559458"/>
                  <a:gd name="connsiteY2" fmla="*/ 779729 h 1559458"/>
                  <a:gd name="connsiteX3" fmla="*/ 779729 w 1559458"/>
                  <a:gd name="connsiteY3" fmla="*/ 1559458 h 1559458"/>
                  <a:gd name="connsiteX4" fmla="*/ 0 w 1559458"/>
                  <a:gd name="connsiteY4" fmla="*/ 779729 h 1559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9458" h="1559458">
                    <a:moveTo>
                      <a:pt x="0" y="779729"/>
                    </a:moveTo>
                    <a:cubicBezTo>
                      <a:pt x="0" y="349097"/>
                      <a:pt x="349097" y="0"/>
                      <a:pt x="779729" y="0"/>
                    </a:cubicBezTo>
                    <a:cubicBezTo>
                      <a:pt x="1210361" y="0"/>
                      <a:pt x="1559458" y="349097"/>
                      <a:pt x="1559458" y="779729"/>
                    </a:cubicBezTo>
                    <a:cubicBezTo>
                      <a:pt x="1559458" y="1210361"/>
                      <a:pt x="1210361" y="1559458"/>
                      <a:pt x="779729" y="1559458"/>
                    </a:cubicBezTo>
                    <a:cubicBezTo>
                      <a:pt x="349097" y="1559458"/>
                      <a:pt x="0" y="1210361"/>
                      <a:pt x="0" y="779729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AB792EFF-3AA7-4FE8-900D-2B791ABED8BC}"/>
                  </a:ext>
                </a:extLst>
              </p:cNvPr>
              <p:cNvSpPr/>
              <p:nvPr/>
            </p:nvSpPr>
            <p:spPr>
              <a:xfrm>
                <a:off x="1299337" y="1915712"/>
                <a:ext cx="1833537" cy="1833537"/>
              </a:xfrm>
              <a:custGeom>
                <a:avLst/>
                <a:gdLst/>
                <a:ahLst/>
                <a:cxnLst/>
                <a:rect l="0" t="0" r="0" b="0"/>
                <a:pathLst>
                  <a:path w="1618895" h="1618895">
                    <a:moveTo>
                      <a:pt x="1618894" y="809447"/>
                    </a:moveTo>
                    <a:cubicBezTo>
                      <a:pt x="1618894" y="362402"/>
                      <a:pt x="1256492" y="0"/>
                      <a:pt x="809447" y="0"/>
                    </a:cubicBezTo>
                    <a:cubicBezTo>
                      <a:pt x="362402" y="0"/>
                      <a:pt x="0" y="362402"/>
                      <a:pt x="0" y="809447"/>
                    </a:cubicBezTo>
                    <a:cubicBezTo>
                      <a:pt x="0" y="1256492"/>
                      <a:pt x="362402" y="1618894"/>
                      <a:pt x="809447" y="1618894"/>
                    </a:cubicBezTo>
                    <a:cubicBezTo>
                      <a:pt x="1256492" y="1618894"/>
                      <a:pt x="1618894" y="1256492"/>
                      <a:pt x="1618894" y="809447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83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89AD1F0B-56C1-4470-9CCD-0952E7F66D19}"/>
                  </a:ext>
                </a:extLst>
              </p:cNvPr>
              <p:cNvSpPr/>
              <p:nvPr/>
            </p:nvSpPr>
            <p:spPr>
              <a:xfrm>
                <a:off x="1265679" y="1882053"/>
                <a:ext cx="1900853" cy="1900853"/>
              </a:xfrm>
              <a:custGeom>
                <a:avLst/>
                <a:gdLst/>
                <a:ahLst/>
                <a:cxnLst/>
                <a:rect l="0" t="0" r="0" b="0"/>
                <a:pathLst>
                  <a:path w="1678331" h="1678331">
                    <a:moveTo>
                      <a:pt x="1678330" y="839165"/>
                    </a:moveTo>
                    <a:cubicBezTo>
                      <a:pt x="1678330" y="375708"/>
                      <a:pt x="1302623" y="0"/>
                      <a:pt x="839165" y="0"/>
                    </a:cubicBezTo>
                    <a:cubicBezTo>
                      <a:pt x="375707" y="0"/>
                      <a:pt x="0" y="375708"/>
                      <a:pt x="0" y="839165"/>
                    </a:cubicBezTo>
                    <a:cubicBezTo>
                      <a:pt x="0" y="1302623"/>
                      <a:pt x="375707" y="1678330"/>
                      <a:pt x="839165" y="1678330"/>
                    </a:cubicBezTo>
                    <a:cubicBezTo>
                      <a:pt x="1302623" y="1678330"/>
                      <a:pt x="1678330" y="1302623"/>
                      <a:pt x="1678330" y="839165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67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69F60189-353E-40C8-BD1D-3ED85A900480}"/>
                  </a:ext>
                </a:extLst>
              </p:cNvPr>
              <p:cNvSpPr/>
              <p:nvPr/>
            </p:nvSpPr>
            <p:spPr>
              <a:xfrm>
                <a:off x="1232020" y="1848395"/>
                <a:ext cx="1968169" cy="1968169"/>
              </a:xfrm>
              <a:custGeom>
                <a:avLst/>
                <a:gdLst/>
                <a:ahLst/>
                <a:cxnLst/>
                <a:rect l="0" t="0" r="0" b="0"/>
                <a:pathLst>
                  <a:path w="1737767" h="1737767">
                    <a:moveTo>
                      <a:pt x="1737766" y="868883"/>
                    </a:moveTo>
                    <a:cubicBezTo>
                      <a:pt x="1737766" y="389013"/>
                      <a:pt x="1348753" y="0"/>
                      <a:pt x="868883" y="0"/>
                    </a:cubicBezTo>
                    <a:cubicBezTo>
                      <a:pt x="389013" y="0"/>
                      <a:pt x="0" y="389013"/>
                      <a:pt x="0" y="868883"/>
                    </a:cubicBezTo>
                    <a:cubicBezTo>
                      <a:pt x="0" y="1348754"/>
                      <a:pt x="389013" y="1737766"/>
                      <a:pt x="868883" y="1737766"/>
                    </a:cubicBezTo>
                    <a:cubicBezTo>
                      <a:pt x="1348753" y="1737766"/>
                      <a:pt x="1737766" y="1348754"/>
                      <a:pt x="1737766" y="868883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43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DAB70281-D65C-4918-B6B7-E76EA52C3626}"/>
                  </a:ext>
                </a:extLst>
              </p:cNvPr>
              <p:cNvSpPr/>
              <p:nvPr/>
            </p:nvSpPr>
            <p:spPr>
              <a:xfrm>
                <a:off x="1198362" y="1814737"/>
                <a:ext cx="2035486" cy="2035486"/>
              </a:xfrm>
              <a:custGeom>
                <a:avLst/>
                <a:gdLst/>
                <a:ahLst/>
                <a:cxnLst/>
                <a:rect l="0" t="0" r="0" b="0"/>
                <a:pathLst>
                  <a:path w="1797203" h="1797203">
                    <a:moveTo>
                      <a:pt x="1797202" y="898601"/>
                    </a:moveTo>
                    <a:cubicBezTo>
                      <a:pt x="1797202" y="402318"/>
                      <a:pt x="1394884" y="0"/>
                      <a:pt x="898601" y="0"/>
                    </a:cubicBezTo>
                    <a:cubicBezTo>
                      <a:pt x="402318" y="0"/>
                      <a:pt x="0" y="402318"/>
                      <a:pt x="0" y="898601"/>
                    </a:cubicBezTo>
                    <a:cubicBezTo>
                      <a:pt x="0" y="1394884"/>
                      <a:pt x="402318" y="1797202"/>
                      <a:pt x="898601" y="1797202"/>
                    </a:cubicBezTo>
                    <a:cubicBezTo>
                      <a:pt x="1394884" y="1797202"/>
                      <a:pt x="1797202" y="1394884"/>
                      <a:pt x="1797202" y="898601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13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algn="ctr" rotWithShape="0">
                  <a:srgbClr val="0293F2">
                    <a:alpha val="66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0" name="椭圆 214">
                <a:extLst>
                  <a:ext uri="{FF2B5EF4-FFF2-40B4-BE49-F238E27FC236}">
                    <a16:creationId xmlns:a16="http://schemas.microsoft.com/office/drawing/2014/main" id="{74BB4360-CDA6-4446-B549-3C860E35D9C2}"/>
                  </a:ext>
                </a:extLst>
              </p:cNvPr>
              <p:cNvSpPr/>
              <p:nvPr/>
            </p:nvSpPr>
            <p:spPr>
              <a:xfrm flipH="1">
                <a:off x="1164706" y="1781080"/>
                <a:ext cx="2102802" cy="2102802"/>
              </a:xfrm>
              <a:custGeom>
                <a:avLst/>
                <a:gdLst>
                  <a:gd name="connsiteX0" fmla="*/ 0 w 1856638"/>
                  <a:gd name="connsiteY0" fmla="*/ 928319 h 1856638"/>
                  <a:gd name="connsiteX1" fmla="*/ 928319 w 1856638"/>
                  <a:gd name="connsiteY1" fmla="*/ 0 h 1856638"/>
                  <a:gd name="connsiteX2" fmla="*/ 1856638 w 1856638"/>
                  <a:gd name="connsiteY2" fmla="*/ 928319 h 1856638"/>
                  <a:gd name="connsiteX3" fmla="*/ 928319 w 1856638"/>
                  <a:gd name="connsiteY3" fmla="*/ 1856638 h 1856638"/>
                  <a:gd name="connsiteX4" fmla="*/ 0 w 1856638"/>
                  <a:gd name="connsiteY4" fmla="*/ 928319 h 1856638"/>
                  <a:gd name="connsiteX0" fmla="*/ 8251292 w 10107930"/>
                  <a:gd name="connsiteY0" fmla="*/ 4292440 h 5220759"/>
                  <a:gd name="connsiteX1" fmla="*/ 0 w 10107930"/>
                  <a:gd name="connsiteY1" fmla="*/ 0 h 5220759"/>
                  <a:gd name="connsiteX2" fmla="*/ 9179611 w 10107930"/>
                  <a:gd name="connsiteY2" fmla="*/ 3364121 h 5220759"/>
                  <a:gd name="connsiteX3" fmla="*/ 10107930 w 10107930"/>
                  <a:gd name="connsiteY3" fmla="*/ 4292440 h 5220759"/>
                  <a:gd name="connsiteX4" fmla="*/ 9179611 w 10107930"/>
                  <a:gd name="connsiteY4" fmla="*/ 5220759 h 5220759"/>
                  <a:gd name="connsiteX5" fmla="*/ 8251292 w 10107930"/>
                  <a:gd name="connsiteY5" fmla="*/ 4292440 h 5220759"/>
                  <a:gd name="connsiteX0" fmla="*/ 0 w 1856638"/>
                  <a:gd name="connsiteY0" fmla="*/ 928319 h 1856638"/>
                  <a:gd name="connsiteX1" fmla="*/ 928319 w 1856638"/>
                  <a:gd name="connsiteY1" fmla="*/ 0 h 1856638"/>
                  <a:gd name="connsiteX2" fmla="*/ 1856638 w 1856638"/>
                  <a:gd name="connsiteY2" fmla="*/ 928319 h 1856638"/>
                  <a:gd name="connsiteX3" fmla="*/ 928319 w 1856638"/>
                  <a:gd name="connsiteY3" fmla="*/ 1856638 h 1856638"/>
                  <a:gd name="connsiteX4" fmla="*/ 0 w 1856638"/>
                  <a:gd name="connsiteY4" fmla="*/ 928319 h 185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6638" h="1856638">
                    <a:moveTo>
                      <a:pt x="0" y="928319"/>
                    </a:moveTo>
                    <a:cubicBezTo>
                      <a:pt x="0" y="415623"/>
                      <a:pt x="415623" y="0"/>
                      <a:pt x="928319" y="0"/>
                    </a:cubicBezTo>
                    <a:cubicBezTo>
                      <a:pt x="1441015" y="0"/>
                      <a:pt x="1856638" y="415623"/>
                      <a:pt x="1856638" y="928319"/>
                    </a:cubicBezTo>
                    <a:cubicBezTo>
                      <a:pt x="1856638" y="1441015"/>
                      <a:pt x="1441015" y="1856638"/>
                      <a:pt x="928319" y="1856638"/>
                    </a:cubicBezTo>
                    <a:cubicBezTo>
                      <a:pt x="415623" y="1856638"/>
                      <a:pt x="0" y="1441015"/>
                      <a:pt x="0" y="928319"/>
                    </a:cubicBezTo>
                    <a:close/>
                  </a:path>
                </a:pathLst>
              </a:custGeom>
              <a:noFill/>
              <a:ln w="6350" cap="flat" cmpd="sng" algn="ctr">
                <a:solidFill>
                  <a:schemeClr val="accent1">
                    <a:lumMod val="60000"/>
                    <a:lumOff val="40000"/>
                    <a:alpha val="3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7B1BABF2-D7CC-415C-9E05-2EAF81586EC4}"/>
                  </a:ext>
                </a:extLst>
              </p:cNvPr>
              <p:cNvGrpSpPr/>
              <p:nvPr/>
            </p:nvGrpSpPr>
            <p:grpSpPr>
              <a:xfrm>
                <a:off x="1708419" y="2324791"/>
                <a:ext cx="1015384" cy="1015384"/>
                <a:chOff x="4478403" y="4056769"/>
                <a:chExt cx="776142" cy="776142"/>
              </a:xfrm>
              <a:solidFill>
                <a:schemeClr val="bg1"/>
              </a:solidFill>
            </p:grpSpPr>
            <p:sp>
              <p:nvSpPr>
                <p:cNvPr id="337" name="等腰三角形 336">
                  <a:extLst>
                    <a:ext uri="{FF2B5EF4-FFF2-40B4-BE49-F238E27FC236}">
                      <a16:creationId xmlns:a16="http://schemas.microsoft.com/office/drawing/2014/main" id="{B2BA591C-57A7-4163-BA9C-AC6CA944E7E4}"/>
                    </a:ext>
                  </a:extLst>
                </p:cNvPr>
                <p:cNvSpPr/>
                <p:nvPr/>
              </p:nvSpPr>
              <p:spPr>
                <a:xfrm rot="10800000">
                  <a:off x="4837363" y="4056769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等腰三角形 337">
                  <a:extLst>
                    <a:ext uri="{FF2B5EF4-FFF2-40B4-BE49-F238E27FC236}">
                      <a16:creationId xmlns:a16="http://schemas.microsoft.com/office/drawing/2014/main" id="{CA151818-6475-4667-9E2C-63421D93FC23}"/>
                    </a:ext>
                  </a:extLst>
                </p:cNvPr>
                <p:cNvSpPr/>
                <p:nvPr/>
              </p:nvSpPr>
              <p:spPr>
                <a:xfrm rot="10800000" flipV="1">
                  <a:off x="4837363" y="4782721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等腰三角形 338">
                  <a:extLst>
                    <a:ext uri="{FF2B5EF4-FFF2-40B4-BE49-F238E27FC236}">
                      <a16:creationId xmlns:a16="http://schemas.microsoft.com/office/drawing/2014/main" id="{5FE2C5DE-69A7-4549-9495-37065426697B}"/>
                    </a:ext>
                  </a:extLst>
                </p:cNvPr>
                <p:cNvSpPr/>
                <p:nvPr/>
              </p:nvSpPr>
              <p:spPr>
                <a:xfrm rot="16200000">
                  <a:off x="5200339" y="4419745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等腰三角形 339">
                  <a:extLst>
                    <a:ext uri="{FF2B5EF4-FFF2-40B4-BE49-F238E27FC236}">
                      <a16:creationId xmlns:a16="http://schemas.microsoft.com/office/drawing/2014/main" id="{23864C87-C381-40B5-8473-ED66E8154136}"/>
                    </a:ext>
                  </a:extLst>
                </p:cNvPr>
                <p:cNvSpPr/>
                <p:nvPr/>
              </p:nvSpPr>
              <p:spPr>
                <a:xfrm rot="16200000" flipV="1">
                  <a:off x="4474387" y="4419745"/>
                  <a:ext cx="58221" cy="50190"/>
                </a:xfrm>
                <a:prstGeom prst="triangle">
                  <a:avLst/>
                </a:prstGeom>
                <a:grpFill/>
                <a:ln w="12700" cap="flat" cmpd="sng" algn="ctr">
                  <a:solidFill>
                    <a:schemeClr val="accent1">
                      <a:lumMod val="60000"/>
                      <a:lumOff val="40000"/>
                      <a:alpha val="89000"/>
                    </a:schemeClr>
                  </a:solidFill>
                  <a:prstDash val="solid"/>
                  <a:miter lim="800000"/>
                </a:ln>
                <a:effectLst>
                  <a:outerShdw blurRad="254000" algn="ctr" rotWithShape="0">
                    <a:srgbClr val="0293F2">
                      <a:alpha val="66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32" name="弧形 331">
                <a:extLst>
                  <a:ext uri="{FF2B5EF4-FFF2-40B4-BE49-F238E27FC236}">
                    <a16:creationId xmlns:a16="http://schemas.microsoft.com/office/drawing/2014/main" id="{2760DB9B-5066-445F-A0E3-6F64426DAE9B}"/>
                  </a:ext>
                </a:extLst>
              </p:cNvPr>
              <p:cNvSpPr/>
              <p:nvPr/>
            </p:nvSpPr>
            <p:spPr>
              <a:xfrm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3" name="弧形 332">
                <a:extLst>
                  <a:ext uri="{FF2B5EF4-FFF2-40B4-BE49-F238E27FC236}">
                    <a16:creationId xmlns:a16="http://schemas.microsoft.com/office/drawing/2014/main" id="{942B83AD-DEA3-4B3C-8EDB-191BA0297B27}"/>
                  </a:ext>
                </a:extLst>
              </p:cNvPr>
              <p:cNvSpPr/>
              <p:nvPr/>
            </p:nvSpPr>
            <p:spPr>
              <a:xfrm flipH="1"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4" name="弧形 333">
                <a:extLst>
                  <a:ext uri="{FF2B5EF4-FFF2-40B4-BE49-F238E27FC236}">
                    <a16:creationId xmlns:a16="http://schemas.microsoft.com/office/drawing/2014/main" id="{BFA8B7B0-800C-429C-B441-414BA551800B}"/>
                  </a:ext>
                </a:extLst>
              </p:cNvPr>
              <p:cNvSpPr/>
              <p:nvPr/>
            </p:nvSpPr>
            <p:spPr>
              <a:xfrm flipH="1" flipV="1"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5" name="弧形 334">
                <a:extLst>
                  <a:ext uri="{FF2B5EF4-FFF2-40B4-BE49-F238E27FC236}">
                    <a16:creationId xmlns:a16="http://schemas.microsoft.com/office/drawing/2014/main" id="{AE421AFF-25AC-4422-9D7E-35D42E474B7E}"/>
                  </a:ext>
                </a:extLst>
              </p:cNvPr>
              <p:cNvSpPr/>
              <p:nvPr/>
            </p:nvSpPr>
            <p:spPr>
              <a:xfrm flipV="1">
                <a:off x="1738409" y="2354775"/>
                <a:ext cx="955409" cy="955408"/>
              </a:xfrm>
              <a:prstGeom prst="arc">
                <a:avLst>
                  <a:gd name="adj1" fmla="val 16828655"/>
                  <a:gd name="adj2" fmla="val 20894832"/>
                </a:avLst>
              </a:prstGeom>
              <a:noFill/>
              <a:ln w="12700" cap="rnd" cmpd="sng" algn="ctr">
                <a:solidFill>
                  <a:schemeClr val="accent1">
                    <a:lumMod val="60000"/>
                    <a:lumOff val="40000"/>
                    <a:alpha val="89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4023808F-452A-4CBF-B2AB-B3B364C0057A}"/>
                </a:ext>
              </a:extLst>
            </p:cNvPr>
            <p:cNvGrpSpPr/>
            <p:nvPr/>
          </p:nvGrpSpPr>
          <p:grpSpPr>
            <a:xfrm>
              <a:off x="1019982" y="3663360"/>
              <a:ext cx="2162808" cy="1997896"/>
              <a:chOff x="1270405" y="3007207"/>
              <a:chExt cx="2162808" cy="1997896"/>
            </a:xfrm>
          </p:grpSpPr>
          <p:sp>
            <p:nvSpPr>
              <p:cNvPr id="320" name="椭圆 319">
                <a:extLst>
                  <a:ext uri="{FF2B5EF4-FFF2-40B4-BE49-F238E27FC236}">
                    <a16:creationId xmlns:a16="http://schemas.microsoft.com/office/drawing/2014/main" id="{4704C5C9-9E7B-4AC8-A991-927B1C47E663}"/>
                  </a:ext>
                </a:extLst>
              </p:cNvPr>
              <p:cNvSpPr/>
              <p:nvPr/>
            </p:nvSpPr>
            <p:spPr>
              <a:xfrm flipV="1">
                <a:off x="1270405" y="3806986"/>
                <a:ext cx="2162808" cy="39833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  <a:alpha val="15000"/>
                    </a:schemeClr>
                  </a:gs>
                  <a:gs pos="9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077FF">
                        <a:alpha val="52000"/>
                      </a:srgbClr>
                    </a:gs>
                    <a:gs pos="72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501BE772-EE70-493A-86BF-ABEEF01F2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458" y="3007207"/>
                <a:ext cx="2020701" cy="1997896"/>
              </a:xfrm>
              <a:custGeom>
                <a:avLst/>
                <a:gdLst>
                  <a:gd name="connsiteX0" fmla="*/ 1784937 w 2397257"/>
                  <a:gd name="connsiteY0" fmla="*/ 2369162 h 2370204"/>
                  <a:gd name="connsiteX1" fmla="*/ 1785458 w 2397257"/>
                  <a:gd name="connsiteY1" fmla="*/ 2369683 h 2370204"/>
                  <a:gd name="connsiteX2" fmla="*/ 1784937 w 2397257"/>
                  <a:gd name="connsiteY2" fmla="*/ 2370204 h 2370204"/>
                  <a:gd name="connsiteX3" fmla="*/ 1784416 w 2397257"/>
                  <a:gd name="connsiteY3" fmla="*/ 2369683 h 2370204"/>
                  <a:gd name="connsiteX4" fmla="*/ 1784937 w 2397257"/>
                  <a:gd name="connsiteY4" fmla="*/ 2369162 h 2370204"/>
                  <a:gd name="connsiteX5" fmla="*/ 1202790 w 2397257"/>
                  <a:gd name="connsiteY5" fmla="*/ 2360839 h 2370204"/>
                  <a:gd name="connsiteX6" fmla="*/ 1204871 w 2397257"/>
                  <a:gd name="connsiteY6" fmla="*/ 2362400 h 2370204"/>
                  <a:gd name="connsiteX7" fmla="*/ 1202790 w 2397257"/>
                  <a:gd name="connsiteY7" fmla="*/ 2363961 h 2370204"/>
                  <a:gd name="connsiteX8" fmla="*/ 1200709 w 2397257"/>
                  <a:gd name="connsiteY8" fmla="*/ 2362400 h 2370204"/>
                  <a:gd name="connsiteX9" fmla="*/ 1202790 w 2397257"/>
                  <a:gd name="connsiteY9" fmla="*/ 2360839 h 2370204"/>
                  <a:gd name="connsiteX10" fmla="*/ 1269901 w 2397257"/>
                  <a:gd name="connsiteY10" fmla="*/ 2358758 h 2370204"/>
                  <a:gd name="connsiteX11" fmla="*/ 1272503 w 2397257"/>
                  <a:gd name="connsiteY11" fmla="*/ 2359799 h 2370204"/>
                  <a:gd name="connsiteX12" fmla="*/ 1269901 w 2397257"/>
                  <a:gd name="connsiteY12" fmla="*/ 2360840 h 2370204"/>
                  <a:gd name="connsiteX13" fmla="*/ 1267299 w 2397257"/>
                  <a:gd name="connsiteY13" fmla="*/ 2359799 h 2370204"/>
                  <a:gd name="connsiteX14" fmla="*/ 1269901 w 2397257"/>
                  <a:gd name="connsiteY14" fmla="*/ 2358758 h 2370204"/>
                  <a:gd name="connsiteX15" fmla="*/ 1135679 w 2397257"/>
                  <a:gd name="connsiteY15" fmla="*/ 2358758 h 2370204"/>
                  <a:gd name="connsiteX16" fmla="*/ 1138280 w 2397257"/>
                  <a:gd name="connsiteY16" fmla="*/ 2359799 h 2370204"/>
                  <a:gd name="connsiteX17" fmla="*/ 1135679 w 2397257"/>
                  <a:gd name="connsiteY17" fmla="*/ 2360840 h 2370204"/>
                  <a:gd name="connsiteX18" fmla="*/ 1133078 w 2397257"/>
                  <a:gd name="connsiteY18" fmla="*/ 2359799 h 2370204"/>
                  <a:gd name="connsiteX19" fmla="*/ 1135679 w 2397257"/>
                  <a:gd name="connsiteY19" fmla="*/ 2358758 h 2370204"/>
                  <a:gd name="connsiteX20" fmla="*/ 1337532 w 2397257"/>
                  <a:gd name="connsiteY20" fmla="*/ 2353555 h 2370204"/>
                  <a:gd name="connsiteX21" fmla="*/ 1339093 w 2397257"/>
                  <a:gd name="connsiteY21" fmla="*/ 2355116 h 2370204"/>
                  <a:gd name="connsiteX22" fmla="*/ 1337532 w 2397257"/>
                  <a:gd name="connsiteY22" fmla="*/ 2356677 h 2370204"/>
                  <a:gd name="connsiteX23" fmla="*/ 1335971 w 2397257"/>
                  <a:gd name="connsiteY23" fmla="*/ 2355116 h 2370204"/>
                  <a:gd name="connsiteX24" fmla="*/ 1337532 w 2397257"/>
                  <a:gd name="connsiteY24" fmla="*/ 2353555 h 2370204"/>
                  <a:gd name="connsiteX25" fmla="*/ 1661120 w 2397257"/>
                  <a:gd name="connsiteY25" fmla="*/ 2344191 h 2370204"/>
                  <a:gd name="connsiteX26" fmla="*/ 1661641 w 2397257"/>
                  <a:gd name="connsiteY26" fmla="*/ 2344712 h 2370204"/>
                  <a:gd name="connsiteX27" fmla="*/ 1661120 w 2397257"/>
                  <a:gd name="connsiteY27" fmla="*/ 2345233 h 2370204"/>
                  <a:gd name="connsiteX28" fmla="*/ 1660599 w 2397257"/>
                  <a:gd name="connsiteY28" fmla="*/ 2344712 h 2370204"/>
                  <a:gd name="connsiteX29" fmla="*/ 1661120 w 2397257"/>
                  <a:gd name="connsiteY29" fmla="*/ 2344191 h 2370204"/>
                  <a:gd name="connsiteX30" fmla="*/ 1402041 w 2397257"/>
                  <a:gd name="connsiteY30" fmla="*/ 2341069 h 2370204"/>
                  <a:gd name="connsiteX31" fmla="*/ 1403602 w 2397257"/>
                  <a:gd name="connsiteY31" fmla="*/ 2342630 h 2370204"/>
                  <a:gd name="connsiteX32" fmla="*/ 1402041 w 2397257"/>
                  <a:gd name="connsiteY32" fmla="*/ 2344191 h 2370204"/>
                  <a:gd name="connsiteX33" fmla="*/ 1400480 w 2397257"/>
                  <a:gd name="connsiteY33" fmla="*/ 2342630 h 2370204"/>
                  <a:gd name="connsiteX34" fmla="*/ 1402041 w 2397257"/>
                  <a:gd name="connsiteY34" fmla="*/ 2341069 h 2370204"/>
                  <a:gd name="connsiteX35" fmla="*/ 1844244 w 2397257"/>
                  <a:gd name="connsiteY35" fmla="*/ 2336907 h 2370204"/>
                  <a:gd name="connsiteX36" fmla="*/ 1844765 w 2397257"/>
                  <a:gd name="connsiteY36" fmla="*/ 2337428 h 2370204"/>
                  <a:gd name="connsiteX37" fmla="*/ 1844244 w 2397257"/>
                  <a:gd name="connsiteY37" fmla="*/ 2337949 h 2370204"/>
                  <a:gd name="connsiteX38" fmla="*/ 1843723 w 2397257"/>
                  <a:gd name="connsiteY38" fmla="*/ 2337428 h 2370204"/>
                  <a:gd name="connsiteX39" fmla="*/ 1844244 w 2397257"/>
                  <a:gd name="connsiteY39" fmla="*/ 2336907 h 2370204"/>
                  <a:gd name="connsiteX40" fmla="*/ 1468632 w 2397257"/>
                  <a:gd name="connsiteY40" fmla="*/ 2328583 h 2370204"/>
                  <a:gd name="connsiteX41" fmla="*/ 1470193 w 2397257"/>
                  <a:gd name="connsiteY41" fmla="*/ 2330144 h 2370204"/>
                  <a:gd name="connsiteX42" fmla="*/ 1468632 w 2397257"/>
                  <a:gd name="connsiteY42" fmla="*/ 2331705 h 2370204"/>
                  <a:gd name="connsiteX43" fmla="*/ 1467071 w 2397257"/>
                  <a:gd name="connsiteY43" fmla="*/ 2330144 h 2370204"/>
                  <a:gd name="connsiteX44" fmla="*/ 1468632 w 2397257"/>
                  <a:gd name="connsiteY44" fmla="*/ 2328583 h 2370204"/>
                  <a:gd name="connsiteX45" fmla="*/ 1722509 w 2397257"/>
                  <a:gd name="connsiteY45" fmla="*/ 2317139 h 2370204"/>
                  <a:gd name="connsiteX46" fmla="*/ 1723030 w 2397257"/>
                  <a:gd name="connsiteY46" fmla="*/ 2317660 h 2370204"/>
                  <a:gd name="connsiteX47" fmla="*/ 1722509 w 2397257"/>
                  <a:gd name="connsiteY47" fmla="*/ 2318181 h 2370204"/>
                  <a:gd name="connsiteX48" fmla="*/ 1721988 w 2397257"/>
                  <a:gd name="connsiteY48" fmla="*/ 2317660 h 2370204"/>
                  <a:gd name="connsiteX49" fmla="*/ 1722509 w 2397257"/>
                  <a:gd name="connsiteY49" fmla="*/ 2317139 h 2370204"/>
                  <a:gd name="connsiteX50" fmla="*/ 1533141 w 2397257"/>
                  <a:gd name="connsiteY50" fmla="*/ 2308815 h 2370204"/>
                  <a:gd name="connsiteX51" fmla="*/ 1534702 w 2397257"/>
                  <a:gd name="connsiteY51" fmla="*/ 2310376 h 2370204"/>
                  <a:gd name="connsiteX52" fmla="*/ 1533141 w 2397257"/>
                  <a:gd name="connsiteY52" fmla="*/ 2311937 h 2370204"/>
                  <a:gd name="connsiteX53" fmla="*/ 1531580 w 2397257"/>
                  <a:gd name="connsiteY53" fmla="*/ 2310376 h 2370204"/>
                  <a:gd name="connsiteX54" fmla="*/ 1533141 w 2397257"/>
                  <a:gd name="connsiteY54" fmla="*/ 2308815 h 2370204"/>
                  <a:gd name="connsiteX55" fmla="*/ 1596090 w 2397257"/>
                  <a:gd name="connsiteY55" fmla="*/ 2286965 h 2370204"/>
                  <a:gd name="connsiteX56" fmla="*/ 1598171 w 2397257"/>
                  <a:gd name="connsiteY56" fmla="*/ 2289566 h 2370204"/>
                  <a:gd name="connsiteX57" fmla="*/ 1596090 w 2397257"/>
                  <a:gd name="connsiteY57" fmla="*/ 2292167 h 2370204"/>
                  <a:gd name="connsiteX58" fmla="*/ 1594009 w 2397257"/>
                  <a:gd name="connsiteY58" fmla="*/ 2289566 h 2370204"/>
                  <a:gd name="connsiteX59" fmla="*/ 1596090 w 2397257"/>
                  <a:gd name="connsiteY59" fmla="*/ 2286965 h 2370204"/>
                  <a:gd name="connsiteX60" fmla="*/ 1202791 w 2397257"/>
                  <a:gd name="connsiteY60" fmla="*/ 2281763 h 2370204"/>
                  <a:gd name="connsiteX61" fmla="*/ 1207994 w 2397257"/>
                  <a:gd name="connsiteY61" fmla="*/ 2286966 h 2370204"/>
                  <a:gd name="connsiteX62" fmla="*/ 1202791 w 2397257"/>
                  <a:gd name="connsiteY62" fmla="*/ 2292169 h 2370204"/>
                  <a:gd name="connsiteX63" fmla="*/ 1197588 w 2397257"/>
                  <a:gd name="connsiteY63" fmla="*/ 2286966 h 2370204"/>
                  <a:gd name="connsiteX64" fmla="*/ 1202791 w 2397257"/>
                  <a:gd name="connsiteY64" fmla="*/ 2281763 h 2370204"/>
                  <a:gd name="connsiteX65" fmla="*/ 1269381 w 2397257"/>
                  <a:gd name="connsiteY65" fmla="*/ 2281762 h 2370204"/>
                  <a:gd name="connsiteX66" fmla="*/ 1274583 w 2397257"/>
                  <a:gd name="connsiteY66" fmla="*/ 2285404 h 2370204"/>
                  <a:gd name="connsiteX67" fmla="*/ 1269381 w 2397257"/>
                  <a:gd name="connsiteY67" fmla="*/ 2289046 h 2370204"/>
                  <a:gd name="connsiteX68" fmla="*/ 1264178 w 2397257"/>
                  <a:gd name="connsiteY68" fmla="*/ 2285404 h 2370204"/>
                  <a:gd name="connsiteX69" fmla="*/ 1269381 w 2397257"/>
                  <a:gd name="connsiteY69" fmla="*/ 2281762 h 2370204"/>
                  <a:gd name="connsiteX70" fmla="*/ 1135160 w 2397257"/>
                  <a:gd name="connsiteY70" fmla="*/ 2279682 h 2370204"/>
                  <a:gd name="connsiteX71" fmla="*/ 1141403 w 2397257"/>
                  <a:gd name="connsiteY71" fmla="*/ 2285925 h 2370204"/>
                  <a:gd name="connsiteX72" fmla="*/ 1135160 w 2397257"/>
                  <a:gd name="connsiteY72" fmla="*/ 2292168 h 2370204"/>
                  <a:gd name="connsiteX73" fmla="*/ 1128917 w 2397257"/>
                  <a:gd name="connsiteY73" fmla="*/ 2285925 h 2370204"/>
                  <a:gd name="connsiteX74" fmla="*/ 1135160 w 2397257"/>
                  <a:gd name="connsiteY74" fmla="*/ 2279682 h 2370204"/>
                  <a:gd name="connsiteX75" fmla="*/ 1067529 w 2397257"/>
                  <a:gd name="connsiteY75" fmla="*/ 2274480 h 2370204"/>
                  <a:gd name="connsiteX76" fmla="*/ 1073772 w 2397257"/>
                  <a:gd name="connsiteY76" fmla="*/ 2279683 h 2370204"/>
                  <a:gd name="connsiteX77" fmla="*/ 1067529 w 2397257"/>
                  <a:gd name="connsiteY77" fmla="*/ 2284886 h 2370204"/>
                  <a:gd name="connsiteX78" fmla="*/ 1061286 w 2397257"/>
                  <a:gd name="connsiteY78" fmla="*/ 2279683 h 2370204"/>
                  <a:gd name="connsiteX79" fmla="*/ 1067529 w 2397257"/>
                  <a:gd name="connsiteY79" fmla="*/ 2274480 h 2370204"/>
                  <a:gd name="connsiteX80" fmla="*/ 1336491 w 2397257"/>
                  <a:gd name="connsiteY80" fmla="*/ 2274479 h 2370204"/>
                  <a:gd name="connsiteX81" fmla="*/ 1339092 w 2397257"/>
                  <a:gd name="connsiteY81" fmla="*/ 2278121 h 2370204"/>
                  <a:gd name="connsiteX82" fmla="*/ 1336491 w 2397257"/>
                  <a:gd name="connsiteY82" fmla="*/ 2281763 h 2370204"/>
                  <a:gd name="connsiteX83" fmla="*/ 1333890 w 2397257"/>
                  <a:gd name="connsiteY83" fmla="*/ 2278121 h 2370204"/>
                  <a:gd name="connsiteX84" fmla="*/ 1336491 w 2397257"/>
                  <a:gd name="connsiteY84" fmla="*/ 2274479 h 2370204"/>
                  <a:gd name="connsiteX85" fmla="*/ 1403081 w 2397257"/>
                  <a:gd name="connsiteY85" fmla="*/ 2265115 h 2370204"/>
                  <a:gd name="connsiteX86" fmla="*/ 1405682 w 2397257"/>
                  <a:gd name="connsiteY86" fmla="*/ 2267196 h 2370204"/>
                  <a:gd name="connsiteX87" fmla="*/ 1403081 w 2397257"/>
                  <a:gd name="connsiteY87" fmla="*/ 2269277 h 2370204"/>
                  <a:gd name="connsiteX88" fmla="*/ 1400480 w 2397257"/>
                  <a:gd name="connsiteY88" fmla="*/ 2267196 h 2370204"/>
                  <a:gd name="connsiteX89" fmla="*/ 1403081 w 2397257"/>
                  <a:gd name="connsiteY89" fmla="*/ 2265115 h 2370204"/>
                  <a:gd name="connsiteX90" fmla="*/ 1002499 w 2397257"/>
                  <a:gd name="connsiteY90" fmla="*/ 2261994 h 2370204"/>
                  <a:gd name="connsiteX91" fmla="*/ 1007181 w 2397257"/>
                  <a:gd name="connsiteY91" fmla="*/ 2268237 h 2370204"/>
                  <a:gd name="connsiteX92" fmla="*/ 1002499 w 2397257"/>
                  <a:gd name="connsiteY92" fmla="*/ 2274480 h 2370204"/>
                  <a:gd name="connsiteX93" fmla="*/ 997817 w 2397257"/>
                  <a:gd name="connsiteY93" fmla="*/ 2268237 h 2370204"/>
                  <a:gd name="connsiteX94" fmla="*/ 1002499 w 2397257"/>
                  <a:gd name="connsiteY94" fmla="*/ 2261994 h 2370204"/>
                  <a:gd name="connsiteX95" fmla="*/ 1955575 w 2397257"/>
                  <a:gd name="connsiteY95" fmla="*/ 2261993 h 2370204"/>
                  <a:gd name="connsiteX96" fmla="*/ 1956096 w 2397257"/>
                  <a:gd name="connsiteY96" fmla="*/ 2262514 h 2370204"/>
                  <a:gd name="connsiteX97" fmla="*/ 1955575 w 2397257"/>
                  <a:gd name="connsiteY97" fmla="*/ 2263035 h 2370204"/>
                  <a:gd name="connsiteX98" fmla="*/ 1955054 w 2397257"/>
                  <a:gd name="connsiteY98" fmla="*/ 2262514 h 2370204"/>
                  <a:gd name="connsiteX99" fmla="*/ 1955575 w 2397257"/>
                  <a:gd name="connsiteY99" fmla="*/ 2261993 h 2370204"/>
                  <a:gd name="connsiteX100" fmla="*/ 1659039 w 2397257"/>
                  <a:gd name="connsiteY100" fmla="*/ 2261993 h 2370204"/>
                  <a:gd name="connsiteX101" fmla="*/ 1660600 w 2397257"/>
                  <a:gd name="connsiteY101" fmla="*/ 2263554 h 2370204"/>
                  <a:gd name="connsiteX102" fmla="*/ 1659039 w 2397257"/>
                  <a:gd name="connsiteY102" fmla="*/ 2265115 h 2370204"/>
                  <a:gd name="connsiteX103" fmla="*/ 1657478 w 2397257"/>
                  <a:gd name="connsiteY103" fmla="*/ 2263554 h 2370204"/>
                  <a:gd name="connsiteX104" fmla="*/ 1659039 w 2397257"/>
                  <a:gd name="connsiteY104" fmla="*/ 2261993 h 2370204"/>
                  <a:gd name="connsiteX105" fmla="*/ 1467591 w 2397257"/>
                  <a:gd name="connsiteY105" fmla="*/ 2249508 h 2370204"/>
                  <a:gd name="connsiteX106" fmla="*/ 1470192 w 2397257"/>
                  <a:gd name="connsiteY106" fmla="*/ 2252109 h 2370204"/>
                  <a:gd name="connsiteX107" fmla="*/ 1467591 w 2397257"/>
                  <a:gd name="connsiteY107" fmla="*/ 2254710 h 2370204"/>
                  <a:gd name="connsiteX108" fmla="*/ 1464990 w 2397257"/>
                  <a:gd name="connsiteY108" fmla="*/ 2252109 h 2370204"/>
                  <a:gd name="connsiteX109" fmla="*/ 1467591 w 2397257"/>
                  <a:gd name="connsiteY109" fmla="*/ 2249508 h 2370204"/>
                  <a:gd name="connsiteX110" fmla="*/ 935389 w 2397257"/>
                  <a:gd name="connsiteY110" fmla="*/ 2249508 h 2370204"/>
                  <a:gd name="connsiteX111" fmla="*/ 940592 w 2397257"/>
                  <a:gd name="connsiteY111" fmla="*/ 2254711 h 2370204"/>
                  <a:gd name="connsiteX112" fmla="*/ 935389 w 2397257"/>
                  <a:gd name="connsiteY112" fmla="*/ 2259914 h 2370204"/>
                  <a:gd name="connsiteX113" fmla="*/ 930186 w 2397257"/>
                  <a:gd name="connsiteY113" fmla="*/ 2254711 h 2370204"/>
                  <a:gd name="connsiteX114" fmla="*/ 935389 w 2397257"/>
                  <a:gd name="connsiteY114" fmla="*/ 2249508 h 2370204"/>
                  <a:gd name="connsiteX115" fmla="*/ 1719906 w 2397257"/>
                  <a:gd name="connsiteY115" fmla="*/ 2232860 h 2370204"/>
                  <a:gd name="connsiteX116" fmla="*/ 1721987 w 2397257"/>
                  <a:gd name="connsiteY116" fmla="*/ 2233901 h 2370204"/>
                  <a:gd name="connsiteX117" fmla="*/ 1719906 w 2397257"/>
                  <a:gd name="connsiteY117" fmla="*/ 2234942 h 2370204"/>
                  <a:gd name="connsiteX118" fmla="*/ 1717825 w 2397257"/>
                  <a:gd name="connsiteY118" fmla="*/ 2233901 h 2370204"/>
                  <a:gd name="connsiteX119" fmla="*/ 1719906 w 2397257"/>
                  <a:gd name="connsiteY119" fmla="*/ 2232860 h 2370204"/>
                  <a:gd name="connsiteX120" fmla="*/ 872960 w 2397257"/>
                  <a:gd name="connsiteY120" fmla="*/ 2229739 h 2370204"/>
                  <a:gd name="connsiteX121" fmla="*/ 879203 w 2397257"/>
                  <a:gd name="connsiteY121" fmla="*/ 2235982 h 2370204"/>
                  <a:gd name="connsiteX122" fmla="*/ 872960 w 2397257"/>
                  <a:gd name="connsiteY122" fmla="*/ 2242225 h 2370204"/>
                  <a:gd name="connsiteX123" fmla="*/ 866717 w 2397257"/>
                  <a:gd name="connsiteY123" fmla="*/ 2235982 h 2370204"/>
                  <a:gd name="connsiteX124" fmla="*/ 872960 w 2397257"/>
                  <a:gd name="connsiteY124" fmla="*/ 2229739 h 2370204"/>
                  <a:gd name="connsiteX125" fmla="*/ 1531581 w 2397257"/>
                  <a:gd name="connsiteY125" fmla="*/ 2227658 h 2370204"/>
                  <a:gd name="connsiteX126" fmla="*/ 1536783 w 2397257"/>
                  <a:gd name="connsiteY126" fmla="*/ 2232340 h 2370204"/>
                  <a:gd name="connsiteX127" fmla="*/ 1531581 w 2397257"/>
                  <a:gd name="connsiteY127" fmla="*/ 2237022 h 2370204"/>
                  <a:gd name="connsiteX128" fmla="*/ 1526378 w 2397257"/>
                  <a:gd name="connsiteY128" fmla="*/ 2232340 h 2370204"/>
                  <a:gd name="connsiteX129" fmla="*/ 1531581 w 2397257"/>
                  <a:gd name="connsiteY129" fmla="*/ 2227658 h 2370204"/>
                  <a:gd name="connsiteX130" fmla="*/ 2008119 w 2397257"/>
                  <a:gd name="connsiteY130" fmla="*/ 2220374 h 2370204"/>
                  <a:gd name="connsiteX131" fmla="*/ 2009160 w 2397257"/>
                  <a:gd name="connsiteY131" fmla="*/ 2221415 h 2370204"/>
                  <a:gd name="connsiteX132" fmla="*/ 2008119 w 2397257"/>
                  <a:gd name="connsiteY132" fmla="*/ 2222456 h 2370204"/>
                  <a:gd name="connsiteX133" fmla="*/ 2007078 w 2397257"/>
                  <a:gd name="connsiteY133" fmla="*/ 2221415 h 2370204"/>
                  <a:gd name="connsiteX134" fmla="*/ 2008119 w 2397257"/>
                  <a:gd name="connsiteY134" fmla="*/ 2220374 h 2370204"/>
                  <a:gd name="connsiteX135" fmla="*/ 1201750 w 2397257"/>
                  <a:gd name="connsiteY135" fmla="*/ 2205809 h 2370204"/>
                  <a:gd name="connsiteX136" fmla="*/ 1207993 w 2397257"/>
                  <a:gd name="connsiteY136" fmla="*/ 2213093 h 2370204"/>
                  <a:gd name="connsiteX137" fmla="*/ 1201750 w 2397257"/>
                  <a:gd name="connsiteY137" fmla="*/ 2220377 h 2370204"/>
                  <a:gd name="connsiteX138" fmla="*/ 1195507 w 2397257"/>
                  <a:gd name="connsiteY138" fmla="*/ 2213093 h 2370204"/>
                  <a:gd name="connsiteX139" fmla="*/ 1201750 w 2397257"/>
                  <a:gd name="connsiteY139" fmla="*/ 2205809 h 2370204"/>
                  <a:gd name="connsiteX140" fmla="*/ 808450 w 2397257"/>
                  <a:gd name="connsiteY140" fmla="*/ 2205809 h 2370204"/>
                  <a:gd name="connsiteX141" fmla="*/ 814693 w 2397257"/>
                  <a:gd name="connsiteY141" fmla="*/ 2211532 h 2370204"/>
                  <a:gd name="connsiteX142" fmla="*/ 808450 w 2397257"/>
                  <a:gd name="connsiteY142" fmla="*/ 2217255 h 2370204"/>
                  <a:gd name="connsiteX143" fmla="*/ 802207 w 2397257"/>
                  <a:gd name="connsiteY143" fmla="*/ 2211532 h 2370204"/>
                  <a:gd name="connsiteX144" fmla="*/ 808450 w 2397257"/>
                  <a:gd name="connsiteY144" fmla="*/ 2205809 h 2370204"/>
                  <a:gd name="connsiteX145" fmla="*/ 1594529 w 2397257"/>
                  <a:gd name="connsiteY145" fmla="*/ 2205808 h 2370204"/>
                  <a:gd name="connsiteX146" fmla="*/ 1598171 w 2397257"/>
                  <a:gd name="connsiteY146" fmla="*/ 2209450 h 2370204"/>
                  <a:gd name="connsiteX147" fmla="*/ 1594529 w 2397257"/>
                  <a:gd name="connsiteY147" fmla="*/ 2213092 h 2370204"/>
                  <a:gd name="connsiteX148" fmla="*/ 1590887 w 2397257"/>
                  <a:gd name="connsiteY148" fmla="*/ 2209450 h 2370204"/>
                  <a:gd name="connsiteX149" fmla="*/ 1594529 w 2397257"/>
                  <a:gd name="connsiteY149" fmla="*/ 2205808 h 2370204"/>
                  <a:gd name="connsiteX150" fmla="*/ 1268341 w 2397257"/>
                  <a:gd name="connsiteY150" fmla="*/ 2202687 h 2370204"/>
                  <a:gd name="connsiteX151" fmla="*/ 1274584 w 2397257"/>
                  <a:gd name="connsiteY151" fmla="*/ 2209971 h 2370204"/>
                  <a:gd name="connsiteX152" fmla="*/ 1268341 w 2397257"/>
                  <a:gd name="connsiteY152" fmla="*/ 2217255 h 2370204"/>
                  <a:gd name="connsiteX153" fmla="*/ 1262098 w 2397257"/>
                  <a:gd name="connsiteY153" fmla="*/ 2209971 h 2370204"/>
                  <a:gd name="connsiteX154" fmla="*/ 1268341 w 2397257"/>
                  <a:gd name="connsiteY154" fmla="*/ 2202687 h 2370204"/>
                  <a:gd name="connsiteX155" fmla="*/ 1134639 w 2397257"/>
                  <a:gd name="connsiteY155" fmla="*/ 2202687 h 2370204"/>
                  <a:gd name="connsiteX156" fmla="*/ 1143483 w 2397257"/>
                  <a:gd name="connsiteY156" fmla="*/ 2209971 h 2370204"/>
                  <a:gd name="connsiteX157" fmla="*/ 1134639 w 2397257"/>
                  <a:gd name="connsiteY157" fmla="*/ 2217255 h 2370204"/>
                  <a:gd name="connsiteX158" fmla="*/ 1125795 w 2397257"/>
                  <a:gd name="connsiteY158" fmla="*/ 2209971 h 2370204"/>
                  <a:gd name="connsiteX159" fmla="*/ 1134639 w 2397257"/>
                  <a:gd name="connsiteY159" fmla="*/ 2202687 h 2370204"/>
                  <a:gd name="connsiteX160" fmla="*/ 1778173 w 2397257"/>
                  <a:gd name="connsiteY160" fmla="*/ 2200605 h 2370204"/>
                  <a:gd name="connsiteX161" fmla="*/ 1779214 w 2397257"/>
                  <a:gd name="connsiteY161" fmla="*/ 2201646 h 2370204"/>
                  <a:gd name="connsiteX162" fmla="*/ 1778173 w 2397257"/>
                  <a:gd name="connsiteY162" fmla="*/ 2202687 h 2370204"/>
                  <a:gd name="connsiteX163" fmla="*/ 1777132 w 2397257"/>
                  <a:gd name="connsiteY163" fmla="*/ 2201646 h 2370204"/>
                  <a:gd name="connsiteX164" fmla="*/ 1778173 w 2397257"/>
                  <a:gd name="connsiteY164" fmla="*/ 2200605 h 2370204"/>
                  <a:gd name="connsiteX165" fmla="*/ 1334931 w 2397257"/>
                  <a:gd name="connsiteY165" fmla="*/ 2197485 h 2370204"/>
                  <a:gd name="connsiteX166" fmla="*/ 1341174 w 2397257"/>
                  <a:gd name="connsiteY166" fmla="*/ 2202688 h 2370204"/>
                  <a:gd name="connsiteX167" fmla="*/ 1334931 w 2397257"/>
                  <a:gd name="connsiteY167" fmla="*/ 2207891 h 2370204"/>
                  <a:gd name="connsiteX168" fmla="*/ 1328688 w 2397257"/>
                  <a:gd name="connsiteY168" fmla="*/ 2202688 h 2370204"/>
                  <a:gd name="connsiteX169" fmla="*/ 1334931 w 2397257"/>
                  <a:gd name="connsiteY169" fmla="*/ 2197485 h 2370204"/>
                  <a:gd name="connsiteX170" fmla="*/ 1068049 w 2397257"/>
                  <a:gd name="connsiteY170" fmla="*/ 2195404 h 2370204"/>
                  <a:gd name="connsiteX171" fmla="*/ 1076893 w 2397257"/>
                  <a:gd name="connsiteY171" fmla="*/ 2202688 h 2370204"/>
                  <a:gd name="connsiteX172" fmla="*/ 1068049 w 2397257"/>
                  <a:gd name="connsiteY172" fmla="*/ 2209972 h 2370204"/>
                  <a:gd name="connsiteX173" fmla="*/ 1059205 w 2397257"/>
                  <a:gd name="connsiteY173" fmla="*/ 2202688 h 2370204"/>
                  <a:gd name="connsiteX174" fmla="*/ 1068049 w 2397257"/>
                  <a:gd name="connsiteY174" fmla="*/ 2195404 h 2370204"/>
                  <a:gd name="connsiteX175" fmla="*/ 1401522 w 2397257"/>
                  <a:gd name="connsiteY175" fmla="*/ 2184999 h 2370204"/>
                  <a:gd name="connsiteX176" fmla="*/ 1407765 w 2397257"/>
                  <a:gd name="connsiteY176" fmla="*/ 2191242 h 2370204"/>
                  <a:gd name="connsiteX177" fmla="*/ 1401522 w 2397257"/>
                  <a:gd name="connsiteY177" fmla="*/ 2197485 h 2370204"/>
                  <a:gd name="connsiteX178" fmla="*/ 1395279 w 2397257"/>
                  <a:gd name="connsiteY178" fmla="*/ 2191242 h 2370204"/>
                  <a:gd name="connsiteX179" fmla="*/ 1401522 w 2397257"/>
                  <a:gd name="connsiteY179" fmla="*/ 2184999 h 2370204"/>
                  <a:gd name="connsiteX180" fmla="*/ 1002499 w 2397257"/>
                  <a:gd name="connsiteY180" fmla="*/ 2184999 h 2370204"/>
                  <a:gd name="connsiteX181" fmla="*/ 1010303 w 2397257"/>
                  <a:gd name="connsiteY181" fmla="*/ 2192803 h 2370204"/>
                  <a:gd name="connsiteX182" fmla="*/ 1002499 w 2397257"/>
                  <a:gd name="connsiteY182" fmla="*/ 2200607 h 2370204"/>
                  <a:gd name="connsiteX183" fmla="*/ 994695 w 2397257"/>
                  <a:gd name="connsiteY183" fmla="*/ 2192803 h 2370204"/>
                  <a:gd name="connsiteX184" fmla="*/ 1002499 w 2397257"/>
                  <a:gd name="connsiteY184" fmla="*/ 2184999 h 2370204"/>
                  <a:gd name="connsiteX185" fmla="*/ 747582 w 2397257"/>
                  <a:gd name="connsiteY185" fmla="*/ 2180836 h 2370204"/>
                  <a:gd name="connsiteX186" fmla="*/ 752264 w 2397257"/>
                  <a:gd name="connsiteY186" fmla="*/ 2185518 h 2370204"/>
                  <a:gd name="connsiteX187" fmla="*/ 747582 w 2397257"/>
                  <a:gd name="connsiteY187" fmla="*/ 2190200 h 2370204"/>
                  <a:gd name="connsiteX188" fmla="*/ 742900 w 2397257"/>
                  <a:gd name="connsiteY188" fmla="*/ 2185518 h 2370204"/>
                  <a:gd name="connsiteX189" fmla="*/ 747582 w 2397257"/>
                  <a:gd name="connsiteY189" fmla="*/ 2180836 h 2370204"/>
                  <a:gd name="connsiteX190" fmla="*/ 1656958 w 2397257"/>
                  <a:gd name="connsiteY190" fmla="*/ 2177715 h 2370204"/>
                  <a:gd name="connsiteX191" fmla="*/ 1660600 w 2397257"/>
                  <a:gd name="connsiteY191" fmla="*/ 2181357 h 2370204"/>
                  <a:gd name="connsiteX192" fmla="*/ 1656958 w 2397257"/>
                  <a:gd name="connsiteY192" fmla="*/ 2184999 h 2370204"/>
                  <a:gd name="connsiteX193" fmla="*/ 1653316 w 2397257"/>
                  <a:gd name="connsiteY193" fmla="*/ 2181357 h 2370204"/>
                  <a:gd name="connsiteX194" fmla="*/ 1656958 w 2397257"/>
                  <a:gd name="connsiteY194" fmla="*/ 2177715 h 2370204"/>
                  <a:gd name="connsiteX195" fmla="*/ 935389 w 2397257"/>
                  <a:gd name="connsiteY195" fmla="*/ 2170432 h 2370204"/>
                  <a:gd name="connsiteX196" fmla="*/ 942673 w 2397257"/>
                  <a:gd name="connsiteY196" fmla="*/ 2176675 h 2370204"/>
                  <a:gd name="connsiteX197" fmla="*/ 935389 w 2397257"/>
                  <a:gd name="connsiteY197" fmla="*/ 2182918 h 2370204"/>
                  <a:gd name="connsiteX198" fmla="*/ 928105 w 2397257"/>
                  <a:gd name="connsiteY198" fmla="*/ 2176675 h 2370204"/>
                  <a:gd name="connsiteX199" fmla="*/ 935389 w 2397257"/>
                  <a:gd name="connsiteY199" fmla="*/ 2170432 h 2370204"/>
                  <a:gd name="connsiteX200" fmla="*/ 1466031 w 2397257"/>
                  <a:gd name="connsiteY200" fmla="*/ 2168351 h 2370204"/>
                  <a:gd name="connsiteX201" fmla="*/ 1472274 w 2397257"/>
                  <a:gd name="connsiteY201" fmla="*/ 2174594 h 2370204"/>
                  <a:gd name="connsiteX202" fmla="*/ 1466031 w 2397257"/>
                  <a:gd name="connsiteY202" fmla="*/ 2180837 h 2370204"/>
                  <a:gd name="connsiteX203" fmla="*/ 1459788 w 2397257"/>
                  <a:gd name="connsiteY203" fmla="*/ 2174594 h 2370204"/>
                  <a:gd name="connsiteX204" fmla="*/ 1466031 w 2397257"/>
                  <a:gd name="connsiteY204" fmla="*/ 2168351 h 2370204"/>
                  <a:gd name="connsiteX205" fmla="*/ 1834879 w 2397257"/>
                  <a:gd name="connsiteY205" fmla="*/ 2163148 h 2370204"/>
                  <a:gd name="connsiteX206" fmla="*/ 1836440 w 2397257"/>
                  <a:gd name="connsiteY206" fmla="*/ 2164189 h 2370204"/>
                  <a:gd name="connsiteX207" fmla="*/ 1834879 w 2397257"/>
                  <a:gd name="connsiteY207" fmla="*/ 2165230 h 2370204"/>
                  <a:gd name="connsiteX208" fmla="*/ 1833318 w 2397257"/>
                  <a:gd name="connsiteY208" fmla="*/ 2164189 h 2370204"/>
                  <a:gd name="connsiteX209" fmla="*/ 1834879 w 2397257"/>
                  <a:gd name="connsiteY209" fmla="*/ 2163148 h 2370204"/>
                  <a:gd name="connsiteX210" fmla="*/ 687235 w 2397257"/>
                  <a:gd name="connsiteY210" fmla="*/ 2150663 h 2370204"/>
                  <a:gd name="connsiteX211" fmla="*/ 690877 w 2397257"/>
                  <a:gd name="connsiteY211" fmla="*/ 2154305 h 2370204"/>
                  <a:gd name="connsiteX212" fmla="*/ 687235 w 2397257"/>
                  <a:gd name="connsiteY212" fmla="*/ 2157947 h 2370204"/>
                  <a:gd name="connsiteX213" fmla="*/ 683593 w 2397257"/>
                  <a:gd name="connsiteY213" fmla="*/ 2154305 h 2370204"/>
                  <a:gd name="connsiteX214" fmla="*/ 687235 w 2397257"/>
                  <a:gd name="connsiteY214" fmla="*/ 2150663 h 2370204"/>
                  <a:gd name="connsiteX215" fmla="*/ 872960 w 2397257"/>
                  <a:gd name="connsiteY215" fmla="*/ 2148582 h 2370204"/>
                  <a:gd name="connsiteX216" fmla="*/ 879203 w 2397257"/>
                  <a:gd name="connsiteY216" fmla="*/ 2155866 h 2370204"/>
                  <a:gd name="connsiteX217" fmla="*/ 872960 w 2397257"/>
                  <a:gd name="connsiteY217" fmla="*/ 2163150 h 2370204"/>
                  <a:gd name="connsiteX218" fmla="*/ 866717 w 2397257"/>
                  <a:gd name="connsiteY218" fmla="*/ 2155866 h 2370204"/>
                  <a:gd name="connsiteX219" fmla="*/ 872960 w 2397257"/>
                  <a:gd name="connsiteY219" fmla="*/ 2148582 h 2370204"/>
                  <a:gd name="connsiteX220" fmla="*/ 1530541 w 2397257"/>
                  <a:gd name="connsiteY220" fmla="*/ 2145461 h 2370204"/>
                  <a:gd name="connsiteX221" fmla="*/ 1538865 w 2397257"/>
                  <a:gd name="connsiteY221" fmla="*/ 2154305 h 2370204"/>
                  <a:gd name="connsiteX222" fmla="*/ 1530541 w 2397257"/>
                  <a:gd name="connsiteY222" fmla="*/ 2163149 h 2370204"/>
                  <a:gd name="connsiteX223" fmla="*/ 1522217 w 2397257"/>
                  <a:gd name="connsiteY223" fmla="*/ 2154305 h 2370204"/>
                  <a:gd name="connsiteX224" fmla="*/ 1530541 w 2397257"/>
                  <a:gd name="connsiteY224" fmla="*/ 2145461 h 2370204"/>
                  <a:gd name="connsiteX225" fmla="*/ 1716265 w 2397257"/>
                  <a:gd name="connsiteY225" fmla="*/ 2145460 h 2370204"/>
                  <a:gd name="connsiteX226" fmla="*/ 1719907 w 2397257"/>
                  <a:gd name="connsiteY226" fmla="*/ 2150662 h 2370204"/>
                  <a:gd name="connsiteX227" fmla="*/ 1716265 w 2397257"/>
                  <a:gd name="connsiteY227" fmla="*/ 2155865 h 2370204"/>
                  <a:gd name="connsiteX228" fmla="*/ 1712623 w 2397257"/>
                  <a:gd name="connsiteY228" fmla="*/ 2150662 h 2370204"/>
                  <a:gd name="connsiteX229" fmla="*/ 1716265 w 2397257"/>
                  <a:gd name="connsiteY229" fmla="*/ 2145460 h 2370204"/>
                  <a:gd name="connsiteX230" fmla="*/ 1201230 w 2397257"/>
                  <a:gd name="connsiteY230" fmla="*/ 2128813 h 2370204"/>
                  <a:gd name="connsiteX231" fmla="*/ 1210074 w 2397257"/>
                  <a:gd name="connsiteY231" fmla="*/ 2137137 h 2370204"/>
                  <a:gd name="connsiteX232" fmla="*/ 1201230 w 2397257"/>
                  <a:gd name="connsiteY232" fmla="*/ 2145461 h 2370204"/>
                  <a:gd name="connsiteX233" fmla="*/ 1192386 w 2397257"/>
                  <a:gd name="connsiteY233" fmla="*/ 2137137 h 2370204"/>
                  <a:gd name="connsiteX234" fmla="*/ 1201230 w 2397257"/>
                  <a:gd name="connsiteY234" fmla="*/ 2128813 h 2370204"/>
                  <a:gd name="connsiteX235" fmla="*/ 1268341 w 2397257"/>
                  <a:gd name="connsiteY235" fmla="*/ 2125692 h 2370204"/>
                  <a:gd name="connsiteX236" fmla="*/ 1276665 w 2397257"/>
                  <a:gd name="connsiteY236" fmla="*/ 2134536 h 2370204"/>
                  <a:gd name="connsiteX237" fmla="*/ 1268341 w 2397257"/>
                  <a:gd name="connsiteY237" fmla="*/ 2143380 h 2370204"/>
                  <a:gd name="connsiteX238" fmla="*/ 1260017 w 2397257"/>
                  <a:gd name="connsiteY238" fmla="*/ 2134536 h 2370204"/>
                  <a:gd name="connsiteX239" fmla="*/ 1268341 w 2397257"/>
                  <a:gd name="connsiteY239" fmla="*/ 2125692 h 2370204"/>
                  <a:gd name="connsiteX240" fmla="*/ 1134639 w 2397257"/>
                  <a:gd name="connsiteY240" fmla="*/ 2125692 h 2370204"/>
                  <a:gd name="connsiteX241" fmla="*/ 1143483 w 2397257"/>
                  <a:gd name="connsiteY241" fmla="*/ 2135577 h 2370204"/>
                  <a:gd name="connsiteX242" fmla="*/ 1134639 w 2397257"/>
                  <a:gd name="connsiteY242" fmla="*/ 2145462 h 2370204"/>
                  <a:gd name="connsiteX243" fmla="*/ 1125795 w 2397257"/>
                  <a:gd name="connsiteY243" fmla="*/ 2135577 h 2370204"/>
                  <a:gd name="connsiteX244" fmla="*/ 1134639 w 2397257"/>
                  <a:gd name="connsiteY244" fmla="*/ 2125692 h 2370204"/>
                  <a:gd name="connsiteX245" fmla="*/ 809491 w 2397257"/>
                  <a:gd name="connsiteY245" fmla="*/ 2123611 h 2370204"/>
                  <a:gd name="connsiteX246" fmla="*/ 816775 w 2397257"/>
                  <a:gd name="connsiteY246" fmla="*/ 2130895 h 2370204"/>
                  <a:gd name="connsiteX247" fmla="*/ 809491 w 2397257"/>
                  <a:gd name="connsiteY247" fmla="*/ 2138179 h 2370204"/>
                  <a:gd name="connsiteX248" fmla="*/ 802207 w 2397257"/>
                  <a:gd name="connsiteY248" fmla="*/ 2130895 h 2370204"/>
                  <a:gd name="connsiteX249" fmla="*/ 809491 w 2397257"/>
                  <a:gd name="connsiteY249" fmla="*/ 2123611 h 2370204"/>
                  <a:gd name="connsiteX250" fmla="*/ 1889504 w 2397257"/>
                  <a:gd name="connsiteY250" fmla="*/ 2123610 h 2370204"/>
                  <a:gd name="connsiteX251" fmla="*/ 1890545 w 2397257"/>
                  <a:gd name="connsiteY251" fmla="*/ 2124651 h 2370204"/>
                  <a:gd name="connsiteX252" fmla="*/ 1889504 w 2397257"/>
                  <a:gd name="connsiteY252" fmla="*/ 2125692 h 2370204"/>
                  <a:gd name="connsiteX253" fmla="*/ 1888463 w 2397257"/>
                  <a:gd name="connsiteY253" fmla="*/ 2124651 h 2370204"/>
                  <a:gd name="connsiteX254" fmla="*/ 1889504 w 2397257"/>
                  <a:gd name="connsiteY254" fmla="*/ 2123610 h 2370204"/>
                  <a:gd name="connsiteX255" fmla="*/ 1594010 w 2397257"/>
                  <a:gd name="connsiteY255" fmla="*/ 2121530 h 2370204"/>
                  <a:gd name="connsiteX256" fmla="*/ 1601294 w 2397257"/>
                  <a:gd name="connsiteY256" fmla="*/ 2128814 h 2370204"/>
                  <a:gd name="connsiteX257" fmla="*/ 1594010 w 2397257"/>
                  <a:gd name="connsiteY257" fmla="*/ 2136098 h 2370204"/>
                  <a:gd name="connsiteX258" fmla="*/ 1586726 w 2397257"/>
                  <a:gd name="connsiteY258" fmla="*/ 2128814 h 2370204"/>
                  <a:gd name="connsiteX259" fmla="*/ 1594010 w 2397257"/>
                  <a:gd name="connsiteY259" fmla="*/ 2121530 h 2370204"/>
                  <a:gd name="connsiteX260" fmla="*/ 1335451 w 2397257"/>
                  <a:gd name="connsiteY260" fmla="*/ 2118409 h 2370204"/>
                  <a:gd name="connsiteX261" fmla="*/ 1344295 w 2397257"/>
                  <a:gd name="connsiteY261" fmla="*/ 2127253 h 2370204"/>
                  <a:gd name="connsiteX262" fmla="*/ 1335451 w 2397257"/>
                  <a:gd name="connsiteY262" fmla="*/ 2136097 h 2370204"/>
                  <a:gd name="connsiteX263" fmla="*/ 1326607 w 2397257"/>
                  <a:gd name="connsiteY263" fmla="*/ 2127253 h 2370204"/>
                  <a:gd name="connsiteX264" fmla="*/ 1335451 w 2397257"/>
                  <a:gd name="connsiteY264" fmla="*/ 2118409 h 2370204"/>
                  <a:gd name="connsiteX265" fmla="*/ 1068049 w 2397257"/>
                  <a:gd name="connsiteY265" fmla="*/ 2118409 h 2370204"/>
                  <a:gd name="connsiteX266" fmla="*/ 1076893 w 2397257"/>
                  <a:gd name="connsiteY266" fmla="*/ 2128294 h 2370204"/>
                  <a:gd name="connsiteX267" fmla="*/ 1068049 w 2397257"/>
                  <a:gd name="connsiteY267" fmla="*/ 2138179 h 2370204"/>
                  <a:gd name="connsiteX268" fmla="*/ 1059205 w 2397257"/>
                  <a:gd name="connsiteY268" fmla="*/ 2128294 h 2370204"/>
                  <a:gd name="connsiteX269" fmla="*/ 1068049 w 2397257"/>
                  <a:gd name="connsiteY269" fmla="*/ 2118409 h 2370204"/>
                  <a:gd name="connsiteX270" fmla="*/ 630008 w 2397257"/>
                  <a:gd name="connsiteY270" fmla="*/ 2116327 h 2370204"/>
                  <a:gd name="connsiteX271" fmla="*/ 633650 w 2397257"/>
                  <a:gd name="connsiteY271" fmla="*/ 2119969 h 2370204"/>
                  <a:gd name="connsiteX272" fmla="*/ 630008 w 2397257"/>
                  <a:gd name="connsiteY272" fmla="*/ 2123611 h 2370204"/>
                  <a:gd name="connsiteX273" fmla="*/ 626366 w 2397257"/>
                  <a:gd name="connsiteY273" fmla="*/ 2119969 h 2370204"/>
                  <a:gd name="connsiteX274" fmla="*/ 630008 w 2397257"/>
                  <a:gd name="connsiteY274" fmla="*/ 2116327 h 2370204"/>
                  <a:gd name="connsiteX275" fmla="*/ 1772971 w 2397257"/>
                  <a:gd name="connsiteY275" fmla="*/ 2114246 h 2370204"/>
                  <a:gd name="connsiteX276" fmla="*/ 1777133 w 2397257"/>
                  <a:gd name="connsiteY276" fmla="*/ 2116327 h 2370204"/>
                  <a:gd name="connsiteX277" fmla="*/ 1772971 w 2397257"/>
                  <a:gd name="connsiteY277" fmla="*/ 2118408 h 2370204"/>
                  <a:gd name="connsiteX278" fmla="*/ 1768809 w 2397257"/>
                  <a:gd name="connsiteY278" fmla="*/ 2116327 h 2370204"/>
                  <a:gd name="connsiteX279" fmla="*/ 1772971 w 2397257"/>
                  <a:gd name="connsiteY279" fmla="*/ 2114246 h 2370204"/>
                  <a:gd name="connsiteX280" fmla="*/ 1402042 w 2397257"/>
                  <a:gd name="connsiteY280" fmla="*/ 2105923 h 2370204"/>
                  <a:gd name="connsiteX281" fmla="*/ 1410886 w 2397257"/>
                  <a:gd name="connsiteY281" fmla="*/ 2114767 h 2370204"/>
                  <a:gd name="connsiteX282" fmla="*/ 1402042 w 2397257"/>
                  <a:gd name="connsiteY282" fmla="*/ 2123611 h 2370204"/>
                  <a:gd name="connsiteX283" fmla="*/ 1393198 w 2397257"/>
                  <a:gd name="connsiteY283" fmla="*/ 2114767 h 2370204"/>
                  <a:gd name="connsiteX284" fmla="*/ 1402042 w 2397257"/>
                  <a:gd name="connsiteY284" fmla="*/ 2105923 h 2370204"/>
                  <a:gd name="connsiteX285" fmla="*/ 1001458 w 2397257"/>
                  <a:gd name="connsiteY285" fmla="*/ 2105923 h 2370204"/>
                  <a:gd name="connsiteX286" fmla="*/ 1010302 w 2397257"/>
                  <a:gd name="connsiteY286" fmla="*/ 2115808 h 2370204"/>
                  <a:gd name="connsiteX287" fmla="*/ 1001458 w 2397257"/>
                  <a:gd name="connsiteY287" fmla="*/ 2125693 h 2370204"/>
                  <a:gd name="connsiteX288" fmla="*/ 992614 w 2397257"/>
                  <a:gd name="connsiteY288" fmla="*/ 2115808 h 2370204"/>
                  <a:gd name="connsiteX289" fmla="*/ 1001458 w 2397257"/>
                  <a:gd name="connsiteY289" fmla="*/ 2105923 h 2370204"/>
                  <a:gd name="connsiteX290" fmla="*/ 750184 w 2397257"/>
                  <a:gd name="connsiteY290" fmla="*/ 2096559 h 2370204"/>
                  <a:gd name="connsiteX291" fmla="*/ 755387 w 2397257"/>
                  <a:gd name="connsiteY291" fmla="*/ 2102802 h 2370204"/>
                  <a:gd name="connsiteX292" fmla="*/ 750184 w 2397257"/>
                  <a:gd name="connsiteY292" fmla="*/ 2109045 h 2370204"/>
                  <a:gd name="connsiteX293" fmla="*/ 744981 w 2397257"/>
                  <a:gd name="connsiteY293" fmla="*/ 2102802 h 2370204"/>
                  <a:gd name="connsiteX294" fmla="*/ 750184 w 2397257"/>
                  <a:gd name="connsiteY294" fmla="*/ 2096559 h 2370204"/>
                  <a:gd name="connsiteX295" fmla="*/ 1654357 w 2397257"/>
                  <a:gd name="connsiteY295" fmla="*/ 2093437 h 2370204"/>
                  <a:gd name="connsiteX296" fmla="*/ 1660600 w 2397257"/>
                  <a:gd name="connsiteY296" fmla="*/ 2099680 h 2370204"/>
                  <a:gd name="connsiteX297" fmla="*/ 1654357 w 2397257"/>
                  <a:gd name="connsiteY297" fmla="*/ 2105923 h 2370204"/>
                  <a:gd name="connsiteX298" fmla="*/ 1648114 w 2397257"/>
                  <a:gd name="connsiteY298" fmla="*/ 2099680 h 2370204"/>
                  <a:gd name="connsiteX299" fmla="*/ 1654357 w 2397257"/>
                  <a:gd name="connsiteY299" fmla="*/ 2093437 h 2370204"/>
                  <a:gd name="connsiteX300" fmla="*/ 936949 w 2397257"/>
                  <a:gd name="connsiteY300" fmla="*/ 2091356 h 2370204"/>
                  <a:gd name="connsiteX301" fmla="*/ 945793 w 2397257"/>
                  <a:gd name="connsiteY301" fmla="*/ 2098640 h 2370204"/>
                  <a:gd name="connsiteX302" fmla="*/ 936949 w 2397257"/>
                  <a:gd name="connsiteY302" fmla="*/ 2105924 h 2370204"/>
                  <a:gd name="connsiteX303" fmla="*/ 928105 w 2397257"/>
                  <a:gd name="connsiteY303" fmla="*/ 2098640 h 2370204"/>
                  <a:gd name="connsiteX304" fmla="*/ 936949 w 2397257"/>
                  <a:gd name="connsiteY304" fmla="*/ 2091356 h 2370204"/>
                  <a:gd name="connsiteX305" fmla="*/ 1466551 w 2397257"/>
                  <a:gd name="connsiteY305" fmla="*/ 2089275 h 2370204"/>
                  <a:gd name="connsiteX306" fmla="*/ 1475395 w 2397257"/>
                  <a:gd name="connsiteY306" fmla="*/ 2097599 h 2370204"/>
                  <a:gd name="connsiteX307" fmla="*/ 1466551 w 2397257"/>
                  <a:gd name="connsiteY307" fmla="*/ 2105923 h 2370204"/>
                  <a:gd name="connsiteX308" fmla="*/ 1457707 w 2397257"/>
                  <a:gd name="connsiteY308" fmla="*/ 2097599 h 2370204"/>
                  <a:gd name="connsiteX309" fmla="*/ 1466551 w 2397257"/>
                  <a:gd name="connsiteY309" fmla="*/ 2089275 h 2370204"/>
                  <a:gd name="connsiteX310" fmla="*/ 463012 w 2397257"/>
                  <a:gd name="connsiteY310" fmla="*/ 2086153 h 2370204"/>
                  <a:gd name="connsiteX311" fmla="*/ 465093 w 2397257"/>
                  <a:gd name="connsiteY311" fmla="*/ 2087714 h 2370204"/>
                  <a:gd name="connsiteX312" fmla="*/ 463012 w 2397257"/>
                  <a:gd name="connsiteY312" fmla="*/ 2089275 h 2370204"/>
                  <a:gd name="connsiteX313" fmla="*/ 460931 w 2397257"/>
                  <a:gd name="connsiteY313" fmla="*/ 2087714 h 2370204"/>
                  <a:gd name="connsiteX314" fmla="*/ 463012 w 2397257"/>
                  <a:gd name="connsiteY314" fmla="*/ 2086153 h 2370204"/>
                  <a:gd name="connsiteX315" fmla="*/ 2047657 w 2397257"/>
                  <a:gd name="connsiteY315" fmla="*/ 2081991 h 2370204"/>
                  <a:gd name="connsiteX316" fmla="*/ 2048698 w 2397257"/>
                  <a:gd name="connsiteY316" fmla="*/ 2083032 h 2370204"/>
                  <a:gd name="connsiteX317" fmla="*/ 2047657 w 2397257"/>
                  <a:gd name="connsiteY317" fmla="*/ 2084073 h 2370204"/>
                  <a:gd name="connsiteX318" fmla="*/ 2046616 w 2397257"/>
                  <a:gd name="connsiteY318" fmla="*/ 2083032 h 2370204"/>
                  <a:gd name="connsiteX319" fmla="*/ 2047657 w 2397257"/>
                  <a:gd name="connsiteY319" fmla="*/ 2081991 h 2370204"/>
                  <a:gd name="connsiteX320" fmla="*/ 1939967 w 2397257"/>
                  <a:gd name="connsiteY320" fmla="*/ 2081991 h 2370204"/>
                  <a:gd name="connsiteX321" fmla="*/ 1942568 w 2397257"/>
                  <a:gd name="connsiteY321" fmla="*/ 2083032 h 2370204"/>
                  <a:gd name="connsiteX322" fmla="*/ 1939967 w 2397257"/>
                  <a:gd name="connsiteY322" fmla="*/ 2084073 h 2370204"/>
                  <a:gd name="connsiteX323" fmla="*/ 1937366 w 2397257"/>
                  <a:gd name="connsiteY323" fmla="*/ 2083032 h 2370204"/>
                  <a:gd name="connsiteX324" fmla="*/ 1939967 w 2397257"/>
                  <a:gd name="connsiteY324" fmla="*/ 2081991 h 2370204"/>
                  <a:gd name="connsiteX325" fmla="*/ 575904 w 2397257"/>
                  <a:gd name="connsiteY325" fmla="*/ 2078870 h 2370204"/>
                  <a:gd name="connsiteX326" fmla="*/ 579546 w 2397257"/>
                  <a:gd name="connsiteY326" fmla="*/ 2081471 h 2370204"/>
                  <a:gd name="connsiteX327" fmla="*/ 575904 w 2397257"/>
                  <a:gd name="connsiteY327" fmla="*/ 2084072 h 2370204"/>
                  <a:gd name="connsiteX328" fmla="*/ 572262 w 2397257"/>
                  <a:gd name="connsiteY328" fmla="*/ 2081471 h 2370204"/>
                  <a:gd name="connsiteX329" fmla="*/ 575904 w 2397257"/>
                  <a:gd name="connsiteY329" fmla="*/ 2078870 h 2370204"/>
                  <a:gd name="connsiteX330" fmla="*/ 1828636 w 2397257"/>
                  <a:gd name="connsiteY330" fmla="*/ 2071586 h 2370204"/>
                  <a:gd name="connsiteX331" fmla="*/ 1833318 w 2397257"/>
                  <a:gd name="connsiteY331" fmla="*/ 2076788 h 2370204"/>
                  <a:gd name="connsiteX332" fmla="*/ 1828636 w 2397257"/>
                  <a:gd name="connsiteY332" fmla="*/ 2081991 h 2370204"/>
                  <a:gd name="connsiteX333" fmla="*/ 1823954 w 2397257"/>
                  <a:gd name="connsiteY333" fmla="*/ 2076788 h 2370204"/>
                  <a:gd name="connsiteX334" fmla="*/ 1828636 w 2397257"/>
                  <a:gd name="connsiteY334" fmla="*/ 2071586 h 2370204"/>
                  <a:gd name="connsiteX335" fmla="*/ 872439 w 2397257"/>
                  <a:gd name="connsiteY335" fmla="*/ 2066385 h 2370204"/>
                  <a:gd name="connsiteX336" fmla="*/ 881283 w 2397257"/>
                  <a:gd name="connsiteY336" fmla="*/ 2076270 h 2370204"/>
                  <a:gd name="connsiteX337" fmla="*/ 872439 w 2397257"/>
                  <a:gd name="connsiteY337" fmla="*/ 2086155 h 2370204"/>
                  <a:gd name="connsiteX338" fmla="*/ 863595 w 2397257"/>
                  <a:gd name="connsiteY338" fmla="*/ 2076270 h 2370204"/>
                  <a:gd name="connsiteX339" fmla="*/ 872439 w 2397257"/>
                  <a:gd name="connsiteY339" fmla="*/ 2066385 h 2370204"/>
                  <a:gd name="connsiteX340" fmla="*/ 1528980 w 2397257"/>
                  <a:gd name="connsiteY340" fmla="*/ 2064304 h 2370204"/>
                  <a:gd name="connsiteX341" fmla="*/ 1538865 w 2397257"/>
                  <a:gd name="connsiteY341" fmla="*/ 2074189 h 2370204"/>
                  <a:gd name="connsiteX342" fmla="*/ 1528980 w 2397257"/>
                  <a:gd name="connsiteY342" fmla="*/ 2084074 h 2370204"/>
                  <a:gd name="connsiteX343" fmla="*/ 1519095 w 2397257"/>
                  <a:gd name="connsiteY343" fmla="*/ 2074189 h 2370204"/>
                  <a:gd name="connsiteX344" fmla="*/ 1528980 w 2397257"/>
                  <a:gd name="connsiteY344" fmla="*/ 2064304 h 2370204"/>
                  <a:gd name="connsiteX345" fmla="*/ 690877 w 2397257"/>
                  <a:gd name="connsiteY345" fmla="*/ 2064304 h 2370204"/>
                  <a:gd name="connsiteX346" fmla="*/ 696079 w 2397257"/>
                  <a:gd name="connsiteY346" fmla="*/ 2068986 h 2370204"/>
                  <a:gd name="connsiteX347" fmla="*/ 690877 w 2397257"/>
                  <a:gd name="connsiteY347" fmla="*/ 2073668 h 2370204"/>
                  <a:gd name="connsiteX348" fmla="*/ 685674 w 2397257"/>
                  <a:gd name="connsiteY348" fmla="*/ 2068986 h 2370204"/>
                  <a:gd name="connsiteX349" fmla="*/ 690877 w 2397257"/>
                  <a:gd name="connsiteY349" fmla="*/ 2064304 h 2370204"/>
                  <a:gd name="connsiteX350" fmla="*/ 1712624 w 2397257"/>
                  <a:gd name="connsiteY350" fmla="*/ 2059101 h 2370204"/>
                  <a:gd name="connsiteX351" fmla="*/ 1719908 w 2397257"/>
                  <a:gd name="connsiteY351" fmla="*/ 2066385 h 2370204"/>
                  <a:gd name="connsiteX352" fmla="*/ 1712624 w 2397257"/>
                  <a:gd name="connsiteY352" fmla="*/ 2073669 h 2370204"/>
                  <a:gd name="connsiteX353" fmla="*/ 1705340 w 2397257"/>
                  <a:gd name="connsiteY353" fmla="*/ 2066385 h 2370204"/>
                  <a:gd name="connsiteX354" fmla="*/ 1712624 w 2397257"/>
                  <a:gd name="connsiteY354" fmla="*/ 2059101 h 2370204"/>
                  <a:gd name="connsiteX355" fmla="*/ 1201749 w 2397257"/>
                  <a:gd name="connsiteY355" fmla="*/ 2051817 h 2370204"/>
                  <a:gd name="connsiteX356" fmla="*/ 1213194 w 2397257"/>
                  <a:gd name="connsiteY356" fmla="*/ 2062742 h 2370204"/>
                  <a:gd name="connsiteX357" fmla="*/ 1201749 w 2397257"/>
                  <a:gd name="connsiteY357" fmla="*/ 2073667 h 2370204"/>
                  <a:gd name="connsiteX358" fmla="*/ 1190304 w 2397257"/>
                  <a:gd name="connsiteY358" fmla="*/ 2062742 h 2370204"/>
                  <a:gd name="connsiteX359" fmla="*/ 1201749 w 2397257"/>
                  <a:gd name="connsiteY359" fmla="*/ 2051817 h 2370204"/>
                  <a:gd name="connsiteX360" fmla="*/ 1268340 w 2397257"/>
                  <a:gd name="connsiteY360" fmla="*/ 2049737 h 2370204"/>
                  <a:gd name="connsiteX361" fmla="*/ 1279785 w 2397257"/>
                  <a:gd name="connsiteY361" fmla="*/ 2060662 h 2370204"/>
                  <a:gd name="connsiteX362" fmla="*/ 1268340 w 2397257"/>
                  <a:gd name="connsiteY362" fmla="*/ 2071587 h 2370204"/>
                  <a:gd name="connsiteX363" fmla="*/ 1256895 w 2397257"/>
                  <a:gd name="connsiteY363" fmla="*/ 2060662 h 2370204"/>
                  <a:gd name="connsiteX364" fmla="*/ 1268340 w 2397257"/>
                  <a:gd name="connsiteY364" fmla="*/ 2049737 h 2370204"/>
                  <a:gd name="connsiteX365" fmla="*/ 1134639 w 2397257"/>
                  <a:gd name="connsiteY365" fmla="*/ 2049736 h 2370204"/>
                  <a:gd name="connsiteX366" fmla="*/ 1145564 w 2397257"/>
                  <a:gd name="connsiteY366" fmla="*/ 2060661 h 2370204"/>
                  <a:gd name="connsiteX367" fmla="*/ 1134639 w 2397257"/>
                  <a:gd name="connsiteY367" fmla="*/ 2071586 h 2370204"/>
                  <a:gd name="connsiteX368" fmla="*/ 1123714 w 2397257"/>
                  <a:gd name="connsiteY368" fmla="*/ 2060661 h 2370204"/>
                  <a:gd name="connsiteX369" fmla="*/ 1134639 w 2397257"/>
                  <a:gd name="connsiteY369" fmla="*/ 2049736 h 2370204"/>
                  <a:gd name="connsiteX370" fmla="*/ 811572 w 2397257"/>
                  <a:gd name="connsiteY370" fmla="*/ 2042454 h 2370204"/>
                  <a:gd name="connsiteX371" fmla="*/ 818856 w 2397257"/>
                  <a:gd name="connsiteY371" fmla="*/ 2049738 h 2370204"/>
                  <a:gd name="connsiteX372" fmla="*/ 811572 w 2397257"/>
                  <a:gd name="connsiteY372" fmla="*/ 2057022 h 2370204"/>
                  <a:gd name="connsiteX373" fmla="*/ 804288 w 2397257"/>
                  <a:gd name="connsiteY373" fmla="*/ 2049738 h 2370204"/>
                  <a:gd name="connsiteX374" fmla="*/ 811572 w 2397257"/>
                  <a:gd name="connsiteY374" fmla="*/ 2042454 h 2370204"/>
                  <a:gd name="connsiteX375" fmla="*/ 1068049 w 2397257"/>
                  <a:gd name="connsiteY375" fmla="*/ 2042453 h 2370204"/>
                  <a:gd name="connsiteX376" fmla="*/ 1078974 w 2397257"/>
                  <a:gd name="connsiteY376" fmla="*/ 2052338 h 2370204"/>
                  <a:gd name="connsiteX377" fmla="*/ 1068049 w 2397257"/>
                  <a:gd name="connsiteY377" fmla="*/ 2062223 h 2370204"/>
                  <a:gd name="connsiteX378" fmla="*/ 1057124 w 2397257"/>
                  <a:gd name="connsiteY378" fmla="*/ 2052338 h 2370204"/>
                  <a:gd name="connsiteX379" fmla="*/ 1068049 w 2397257"/>
                  <a:gd name="connsiteY379" fmla="*/ 2042453 h 2370204"/>
                  <a:gd name="connsiteX380" fmla="*/ 412549 w 2397257"/>
                  <a:gd name="connsiteY380" fmla="*/ 2042453 h 2370204"/>
                  <a:gd name="connsiteX381" fmla="*/ 414110 w 2397257"/>
                  <a:gd name="connsiteY381" fmla="*/ 2043494 h 2370204"/>
                  <a:gd name="connsiteX382" fmla="*/ 412549 w 2397257"/>
                  <a:gd name="connsiteY382" fmla="*/ 2044535 h 2370204"/>
                  <a:gd name="connsiteX383" fmla="*/ 410988 w 2397257"/>
                  <a:gd name="connsiteY383" fmla="*/ 2043494 h 2370204"/>
                  <a:gd name="connsiteX384" fmla="*/ 412549 w 2397257"/>
                  <a:gd name="connsiteY384" fmla="*/ 2042453 h 2370204"/>
                  <a:gd name="connsiteX385" fmla="*/ 1335451 w 2397257"/>
                  <a:gd name="connsiteY385" fmla="*/ 2039332 h 2370204"/>
                  <a:gd name="connsiteX386" fmla="*/ 1346376 w 2397257"/>
                  <a:gd name="connsiteY386" fmla="*/ 2050777 h 2370204"/>
                  <a:gd name="connsiteX387" fmla="*/ 1335451 w 2397257"/>
                  <a:gd name="connsiteY387" fmla="*/ 2062222 h 2370204"/>
                  <a:gd name="connsiteX388" fmla="*/ 1324526 w 2397257"/>
                  <a:gd name="connsiteY388" fmla="*/ 2050777 h 2370204"/>
                  <a:gd name="connsiteX389" fmla="*/ 1335451 w 2397257"/>
                  <a:gd name="connsiteY389" fmla="*/ 2039332 h 2370204"/>
                  <a:gd name="connsiteX390" fmla="*/ 1591409 w 2397257"/>
                  <a:gd name="connsiteY390" fmla="*/ 2037251 h 2370204"/>
                  <a:gd name="connsiteX391" fmla="*/ 1601294 w 2397257"/>
                  <a:gd name="connsiteY391" fmla="*/ 2047136 h 2370204"/>
                  <a:gd name="connsiteX392" fmla="*/ 1591409 w 2397257"/>
                  <a:gd name="connsiteY392" fmla="*/ 2057021 h 2370204"/>
                  <a:gd name="connsiteX393" fmla="*/ 1581524 w 2397257"/>
                  <a:gd name="connsiteY393" fmla="*/ 2047136 h 2370204"/>
                  <a:gd name="connsiteX394" fmla="*/ 1591409 w 2397257"/>
                  <a:gd name="connsiteY394" fmla="*/ 2037251 h 2370204"/>
                  <a:gd name="connsiteX395" fmla="*/ 522839 w 2397257"/>
                  <a:gd name="connsiteY395" fmla="*/ 2037251 h 2370204"/>
                  <a:gd name="connsiteX396" fmla="*/ 525440 w 2397257"/>
                  <a:gd name="connsiteY396" fmla="*/ 2039852 h 2370204"/>
                  <a:gd name="connsiteX397" fmla="*/ 522839 w 2397257"/>
                  <a:gd name="connsiteY397" fmla="*/ 2042453 h 2370204"/>
                  <a:gd name="connsiteX398" fmla="*/ 520238 w 2397257"/>
                  <a:gd name="connsiteY398" fmla="*/ 2039852 h 2370204"/>
                  <a:gd name="connsiteX399" fmla="*/ 522839 w 2397257"/>
                  <a:gd name="connsiteY399" fmla="*/ 2037251 h 2370204"/>
                  <a:gd name="connsiteX400" fmla="*/ 1989389 w 2397257"/>
                  <a:gd name="connsiteY400" fmla="*/ 2034129 h 2370204"/>
                  <a:gd name="connsiteX401" fmla="*/ 1991470 w 2397257"/>
                  <a:gd name="connsiteY401" fmla="*/ 2035690 h 2370204"/>
                  <a:gd name="connsiteX402" fmla="*/ 1989389 w 2397257"/>
                  <a:gd name="connsiteY402" fmla="*/ 2037251 h 2370204"/>
                  <a:gd name="connsiteX403" fmla="*/ 1987308 w 2397257"/>
                  <a:gd name="connsiteY403" fmla="*/ 2035690 h 2370204"/>
                  <a:gd name="connsiteX404" fmla="*/ 1989389 w 2397257"/>
                  <a:gd name="connsiteY404" fmla="*/ 2034129 h 2370204"/>
                  <a:gd name="connsiteX405" fmla="*/ 1880660 w 2397257"/>
                  <a:gd name="connsiteY405" fmla="*/ 2032048 h 2370204"/>
                  <a:gd name="connsiteX406" fmla="*/ 1883261 w 2397257"/>
                  <a:gd name="connsiteY406" fmla="*/ 2034649 h 2370204"/>
                  <a:gd name="connsiteX407" fmla="*/ 1880660 w 2397257"/>
                  <a:gd name="connsiteY407" fmla="*/ 2037250 h 2370204"/>
                  <a:gd name="connsiteX408" fmla="*/ 1878059 w 2397257"/>
                  <a:gd name="connsiteY408" fmla="*/ 2034649 h 2370204"/>
                  <a:gd name="connsiteX409" fmla="*/ 1880660 w 2397257"/>
                  <a:gd name="connsiteY409" fmla="*/ 2032048 h 2370204"/>
                  <a:gd name="connsiteX410" fmla="*/ 635211 w 2397257"/>
                  <a:gd name="connsiteY410" fmla="*/ 2029968 h 2370204"/>
                  <a:gd name="connsiteX411" fmla="*/ 638853 w 2397257"/>
                  <a:gd name="connsiteY411" fmla="*/ 2033610 h 2370204"/>
                  <a:gd name="connsiteX412" fmla="*/ 635211 w 2397257"/>
                  <a:gd name="connsiteY412" fmla="*/ 2037252 h 2370204"/>
                  <a:gd name="connsiteX413" fmla="*/ 631569 w 2397257"/>
                  <a:gd name="connsiteY413" fmla="*/ 2033610 h 2370204"/>
                  <a:gd name="connsiteX414" fmla="*/ 635211 w 2397257"/>
                  <a:gd name="connsiteY414" fmla="*/ 2029968 h 2370204"/>
                  <a:gd name="connsiteX415" fmla="*/ 1002499 w 2397257"/>
                  <a:gd name="connsiteY415" fmla="*/ 2029967 h 2370204"/>
                  <a:gd name="connsiteX416" fmla="*/ 1012384 w 2397257"/>
                  <a:gd name="connsiteY416" fmla="*/ 2039852 h 2370204"/>
                  <a:gd name="connsiteX417" fmla="*/ 1002499 w 2397257"/>
                  <a:gd name="connsiteY417" fmla="*/ 2049737 h 2370204"/>
                  <a:gd name="connsiteX418" fmla="*/ 992614 w 2397257"/>
                  <a:gd name="connsiteY418" fmla="*/ 2039852 h 2370204"/>
                  <a:gd name="connsiteX419" fmla="*/ 1002499 w 2397257"/>
                  <a:gd name="connsiteY419" fmla="*/ 2029967 h 2370204"/>
                  <a:gd name="connsiteX420" fmla="*/ 1402042 w 2397257"/>
                  <a:gd name="connsiteY420" fmla="*/ 2026847 h 2370204"/>
                  <a:gd name="connsiteX421" fmla="*/ 1412967 w 2397257"/>
                  <a:gd name="connsiteY421" fmla="*/ 2038292 h 2370204"/>
                  <a:gd name="connsiteX422" fmla="*/ 1402042 w 2397257"/>
                  <a:gd name="connsiteY422" fmla="*/ 2049737 h 2370204"/>
                  <a:gd name="connsiteX423" fmla="*/ 1391117 w 2397257"/>
                  <a:gd name="connsiteY423" fmla="*/ 2038292 h 2370204"/>
                  <a:gd name="connsiteX424" fmla="*/ 1402042 w 2397257"/>
                  <a:gd name="connsiteY424" fmla="*/ 2026847 h 2370204"/>
                  <a:gd name="connsiteX425" fmla="*/ 1766729 w 2397257"/>
                  <a:gd name="connsiteY425" fmla="*/ 2019563 h 2370204"/>
                  <a:gd name="connsiteX426" fmla="*/ 1774013 w 2397257"/>
                  <a:gd name="connsiteY426" fmla="*/ 2028407 h 2370204"/>
                  <a:gd name="connsiteX427" fmla="*/ 1766729 w 2397257"/>
                  <a:gd name="connsiteY427" fmla="*/ 2037251 h 2370204"/>
                  <a:gd name="connsiteX428" fmla="*/ 1759445 w 2397257"/>
                  <a:gd name="connsiteY428" fmla="*/ 2028407 h 2370204"/>
                  <a:gd name="connsiteX429" fmla="*/ 1766729 w 2397257"/>
                  <a:gd name="connsiteY429" fmla="*/ 2019563 h 2370204"/>
                  <a:gd name="connsiteX430" fmla="*/ 751224 w 2397257"/>
                  <a:gd name="connsiteY430" fmla="*/ 2012280 h 2370204"/>
                  <a:gd name="connsiteX431" fmla="*/ 757467 w 2397257"/>
                  <a:gd name="connsiteY431" fmla="*/ 2018523 h 2370204"/>
                  <a:gd name="connsiteX432" fmla="*/ 751224 w 2397257"/>
                  <a:gd name="connsiteY432" fmla="*/ 2024766 h 2370204"/>
                  <a:gd name="connsiteX433" fmla="*/ 744981 w 2397257"/>
                  <a:gd name="connsiteY433" fmla="*/ 2018523 h 2370204"/>
                  <a:gd name="connsiteX434" fmla="*/ 751224 w 2397257"/>
                  <a:gd name="connsiteY434" fmla="*/ 2012280 h 2370204"/>
                  <a:gd name="connsiteX435" fmla="*/ 936948 w 2397257"/>
                  <a:gd name="connsiteY435" fmla="*/ 2012279 h 2370204"/>
                  <a:gd name="connsiteX436" fmla="*/ 945792 w 2397257"/>
                  <a:gd name="connsiteY436" fmla="*/ 2021123 h 2370204"/>
                  <a:gd name="connsiteX437" fmla="*/ 936948 w 2397257"/>
                  <a:gd name="connsiteY437" fmla="*/ 2029967 h 2370204"/>
                  <a:gd name="connsiteX438" fmla="*/ 928104 w 2397257"/>
                  <a:gd name="connsiteY438" fmla="*/ 2021123 h 2370204"/>
                  <a:gd name="connsiteX439" fmla="*/ 936948 w 2397257"/>
                  <a:gd name="connsiteY439" fmla="*/ 2012279 h 2370204"/>
                  <a:gd name="connsiteX440" fmla="*/ 1650716 w 2397257"/>
                  <a:gd name="connsiteY440" fmla="*/ 2007078 h 2370204"/>
                  <a:gd name="connsiteX441" fmla="*/ 1660601 w 2397257"/>
                  <a:gd name="connsiteY441" fmla="*/ 2015922 h 2370204"/>
                  <a:gd name="connsiteX442" fmla="*/ 1650716 w 2397257"/>
                  <a:gd name="connsiteY442" fmla="*/ 2024766 h 2370204"/>
                  <a:gd name="connsiteX443" fmla="*/ 1640831 w 2397257"/>
                  <a:gd name="connsiteY443" fmla="*/ 2015922 h 2370204"/>
                  <a:gd name="connsiteX444" fmla="*/ 1650716 w 2397257"/>
                  <a:gd name="connsiteY444" fmla="*/ 2007078 h 2370204"/>
                  <a:gd name="connsiteX445" fmla="*/ 1466551 w 2397257"/>
                  <a:gd name="connsiteY445" fmla="*/ 2007078 h 2370204"/>
                  <a:gd name="connsiteX446" fmla="*/ 1477476 w 2397257"/>
                  <a:gd name="connsiteY446" fmla="*/ 2018523 h 2370204"/>
                  <a:gd name="connsiteX447" fmla="*/ 1466551 w 2397257"/>
                  <a:gd name="connsiteY447" fmla="*/ 2029968 h 2370204"/>
                  <a:gd name="connsiteX448" fmla="*/ 1455626 w 2397257"/>
                  <a:gd name="connsiteY448" fmla="*/ 2018523 h 2370204"/>
                  <a:gd name="connsiteX449" fmla="*/ 1466551 w 2397257"/>
                  <a:gd name="connsiteY449" fmla="*/ 2007078 h 2370204"/>
                  <a:gd name="connsiteX450" fmla="*/ 471856 w 2397257"/>
                  <a:gd name="connsiteY450" fmla="*/ 1992510 h 2370204"/>
                  <a:gd name="connsiteX451" fmla="*/ 475498 w 2397257"/>
                  <a:gd name="connsiteY451" fmla="*/ 1995111 h 2370204"/>
                  <a:gd name="connsiteX452" fmla="*/ 471856 w 2397257"/>
                  <a:gd name="connsiteY452" fmla="*/ 1997712 h 2370204"/>
                  <a:gd name="connsiteX453" fmla="*/ 468214 w 2397257"/>
                  <a:gd name="connsiteY453" fmla="*/ 1995111 h 2370204"/>
                  <a:gd name="connsiteX454" fmla="*/ 471856 w 2397257"/>
                  <a:gd name="connsiteY454" fmla="*/ 1992510 h 2370204"/>
                  <a:gd name="connsiteX455" fmla="*/ 366768 w 2397257"/>
                  <a:gd name="connsiteY455" fmla="*/ 1992510 h 2370204"/>
                  <a:gd name="connsiteX456" fmla="*/ 369369 w 2397257"/>
                  <a:gd name="connsiteY456" fmla="*/ 1995111 h 2370204"/>
                  <a:gd name="connsiteX457" fmla="*/ 366768 w 2397257"/>
                  <a:gd name="connsiteY457" fmla="*/ 1997712 h 2370204"/>
                  <a:gd name="connsiteX458" fmla="*/ 364167 w 2397257"/>
                  <a:gd name="connsiteY458" fmla="*/ 1995111 h 2370204"/>
                  <a:gd name="connsiteX459" fmla="*/ 366768 w 2397257"/>
                  <a:gd name="connsiteY459" fmla="*/ 1992510 h 2370204"/>
                  <a:gd name="connsiteX460" fmla="*/ 581627 w 2397257"/>
                  <a:gd name="connsiteY460" fmla="*/ 1987309 h 2370204"/>
                  <a:gd name="connsiteX461" fmla="*/ 586830 w 2397257"/>
                  <a:gd name="connsiteY461" fmla="*/ 1992512 h 2370204"/>
                  <a:gd name="connsiteX462" fmla="*/ 581627 w 2397257"/>
                  <a:gd name="connsiteY462" fmla="*/ 1997715 h 2370204"/>
                  <a:gd name="connsiteX463" fmla="*/ 576424 w 2397257"/>
                  <a:gd name="connsiteY463" fmla="*/ 1992512 h 2370204"/>
                  <a:gd name="connsiteX464" fmla="*/ 581627 w 2397257"/>
                  <a:gd name="connsiteY464" fmla="*/ 1987309 h 2370204"/>
                  <a:gd name="connsiteX465" fmla="*/ 2035171 w 2397257"/>
                  <a:gd name="connsiteY465" fmla="*/ 1985227 h 2370204"/>
                  <a:gd name="connsiteX466" fmla="*/ 2036212 w 2397257"/>
                  <a:gd name="connsiteY466" fmla="*/ 1987828 h 2370204"/>
                  <a:gd name="connsiteX467" fmla="*/ 2035171 w 2397257"/>
                  <a:gd name="connsiteY467" fmla="*/ 1990429 h 2370204"/>
                  <a:gd name="connsiteX468" fmla="*/ 2034130 w 2397257"/>
                  <a:gd name="connsiteY468" fmla="*/ 1987828 h 2370204"/>
                  <a:gd name="connsiteX469" fmla="*/ 2035171 w 2397257"/>
                  <a:gd name="connsiteY469" fmla="*/ 1985227 h 2370204"/>
                  <a:gd name="connsiteX470" fmla="*/ 1930083 w 2397257"/>
                  <a:gd name="connsiteY470" fmla="*/ 1985227 h 2370204"/>
                  <a:gd name="connsiteX471" fmla="*/ 1935285 w 2397257"/>
                  <a:gd name="connsiteY471" fmla="*/ 1988869 h 2370204"/>
                  <a:gd name="connsiteX472" fmla="*/ 1930083 w 2397257"/>
                  <a:gd name="connsiteY472" fmla="*/ 1992511 h 2370204"/>
                  <a:gd name="connsiteX473" fmla="*/ 1924880 w 2397257"/>
                  <a:gd name="connsiteY473" fmla="*/ 1988869 h 2370204"/>
                  <a:gd name="connsiteX474" fmla="*/ 1930083 w 2397257"/>
                  <a:gd name="connsiteY474" fmla="*/ 1985227 h 2370204"/>
                  <a:gd name="connsiteX475" fmla="*/ 875040 w 2397257"/>
                  <a:gd name="connsiteY475" fmla="*/ 1985227 h 2370204"/>
                  <a:gd name="connsiteX476" fmla="*/ 886485 w 2397257"/>
                  <a:gd name="connsiteY476" fmla="*/ 1996152 h 2370204"/>
                  <a:gd name="connsiteX477" fmla="*/ 875040 w 2397257"/>
                  <a:gd name="connsiteY477" fmla="*/ 2007077 h 2370204"/>
                  <a:gd name="connsiteX478" fmla="*/ 863595 w 2397257"/>
                  <a:gd name="connsiteY478" fmla="*/ 1996152 h 2370204"/>
                  <a:gd name="connsiteX479" fmla="*/ 875040 w 2397257"/>
                  <a:gd name="connsiteY479" fmla="*/ 1985227 h 2370204"/>
                  <a:gd name="connsiteX480" fmla="*/ 1528459 w 2397257"/>
                  <a:gd name="connsiteY480" fmla="*/ 1980025 h 2370204"/>
                  <a:gd name="connsiteX481" fmla="*/ 1541985 w 2397257"/>
                  <a:gd name="connsiteY481" fmla="*/ 1993551 h 2370204"/>
                  <a:gd name="connsiteX482" fmla="*/ 1528459 w 2397257"/>
                  <a:gd name="connsiteY482" fmla="*/ 2007077 h 2370204"/>
                  <a:gd name="connsiteX483" fmla="*/ 1514933 w 2397257"/>
                  <a:gd name="connsiteY483" fmla="*/ 1993551 h 2370204"/>
                  <a:gd name="connsiteX484" fmla="*/ 1528459 w 2397257"/>
                  <a:gd name="connsiteY484" fmla="*/ 1980025 h 2370204"/>
                  <a:gd name="connsiteX485" fmla="*/ 1821354 w 2397257"/>
                  <a:gd name="connsiteY485" fmla="*/ 1977944 h 2370204"/>
                  <a:gd name="connsiteX486" fmla="*/ 1831239 w 2397257"/>
                  <a:gd name="connsiteY486" fmla="*/ 1987829 h 2370204"/>
                  <a:gd name="connsiteX487" fmla="*/ 1821354 w 2397257"/>
                  <a:gd name="connsiteY487" fmla="*/ 1997714 h 2370204"/>
                  <a:gd name="connsiteX488" fmla="*/ 1811469 w 2397257"/>
                  <a:gd name="connsiteY488" fmla="*/ 1987829 h 2370204"/>
                  <a:gd name="connsiteX489" fmla="*/ 1821354 w 2397257"/>
                  <a:gd name="connsiteY489" fmla="*/ 1977944 h 2370204"/>
                  <a:gd name="connsiteX490" fmla="*/ 693998 w 2397257"/>
                  <a:gd name="connsiteY490" fmla="*/ 1977944 h 2370204"/>
                  <a:gd name="connsiteX491" fmla="*/ 700241 w 2397257"/>
                  <a:gd name="connsiteY491" fmla="*/ 1984187 h 2370204"/>
                  <a:gd name="connsiteX492" fmla="*/ 693998 w 2397257"/>
                  <a:gd name="connsiteY492" fmla="*/ 1990430 h 2370204"/>
                  <a:gd name="connsiteX493" fmla="*/ 687755 w 2397257"/>
                  <a:gd name="connsiteY493" fmla="*/ 1984187 h 2370204"/>
                  <a:gd name="connsiteX494" fmla="*/ 693998 w 2397257"/>
                  <a:gd name="connsiteY494" fmla="*/ 1977944 h 2370204"/>
                  <a:gd name="connsiteX495" fmla="*/ 1200189 w 2397257"/>
                  <a:gd name="connsiteY495" fmla="*/ 1972741 h 2370204"/>
                  <a:gd name="connsiteX496" fmla="*/ 1215276 w 2397257"/>
                  <a:gd name="connsiteY496" fmla="*/ 1987308 h 2370204"/>
                  <a:gd name="connsiteX497" fmla="*/ 1200189 w 2397257"/>
                  <a:gd name="connsiteY497" fmla="*/ 2001875 h 2370204"/>
                  <a:gd name="connsiteX498" fmla="*/ 1185102 w 2397257"/>
                  <a:gd name="connsiteY498" fmla="*/ 1987308 h 2370204"/>
                  <a:gd name="connsiteX499" fmla="*/ 1200189 w 2397257"/>
                  <a:gd name="connsiteY499" fmla="*/ 1972741 h 2370204"/>
                  <a:gd name="connsiteX500" fmla="*/ 1268340 w 2397257"/>
                  <a:gd name="connsiteY500" fmla="*/ 1970660 h 2370204"/>
                  <a:gd name="connsiteX501" fmla="*/ 1281866 w 2397257"/>
                  <a:gd name="connsiteY501" fmla="*/ 1985227 h 2370204"/>
                  <a:gd name="connsiteX502" fmla="*/ 1268340 w 2397257"/>
                  <a:gd name="connsiteY502" fmla="*/ 1999794 h 2370204"/>
                  <a:gd name="connsiteX503" fmla="*/ 1254814 w 2397257"/>
                  <a:gd name="connsiteY503" fmla="*/ 1985227 h 2370204"/>
                  <a:gd name="connsiteX504" fmla="*/ 1268340 w 2397257"/>
                  <a:gd name="connsiteY504" fmla="*/ 1970660 h 2370204"/>
                  <a:gd name="connsiteX505" fmla="*/ 1133599 w 2397257"/>
                  <a:gd name="connsiteY505" fmla="*/ 1970660 h 2370204"/>
                  <a:gd name="connsiteX506" fmla="*/ 1148686 w 2397257"/>
                  <a:gd name="connsiteY506" fmla="*/ 1985227 h 2370204"/>
                  <a:gd name="connsiteX507" fmla="*/ 1133599 w 2397257"/>
                  <a:gd name="connsiteY507" fmla="*/ 1999794 h 2370204"/>
                  <a:gd name="connsiteX508" fmla="*/ 1118512 w 2397257"/>
                  <a:gd name="connsiteY508" fmla="*/ 1985227 h 2370204"/>
                  <a:gd name="connsiteX509" fmla="*/ 1133599 w 2397257"/>
                  <a:gd name="connsiteY509" fmla="*/ 1970660 h 2370204"/>
                  <a:gd name="connsiteX510" fmla="*/ 1706381 w 2397257"/>
                  <a:gd name="connsiteY510" fmla="*/ 1967540 h 2370204"/>
                  <a:gd name="connsiteX511" fmla="*/ 1717826 w 2397257"/>
                  <a:gd name="connsiteY511" fmla="*/ 1978985 h 2370204"/>
                  <a:gd name="connsiteX512" fmla="*/ 1706381 w 2397257"/>
                  <a:gd name="connsiteY512" fmla="*/ 1990430 h 2370204"/>
                  <a:gd name="connsiteX513" fmla="*/ 1694936 w 2397257"/>
                  <a:gd name="connsiteY513" fmla="*/ 1978985 h 2370204"/>
                  <a:gd name="connsiteX514" fmla="*/ 1706381 w 2397257"/>
                  <a:gd name="connsiteY514" fmla="*/ 1967540 h 2370204"/>
                  <a:gd name="connsiteX515" fmla="*/ 1068049 w 2397257"/>
                  <a:gd name="connsiteY515" fmla="*/ 1962336 h 2370204"/>
                  <a:gd name="connsiteX516" fmla="*/ 1082096 w 2397257"/>
                  <a:gd name="connsiteY516" fmla="*/ 1976383 h 2370204"/>
                  <a:gd name="connsiteX517" fmla="*/ 1068049 w 2397257"/>
                  <a:gd name="connsiteY517" fmla="*/ 1990430 h 2370204"/>
                  <a:gd name="connsiteX518" fmla="*/ 1054002 w 2397257"/>
                  <a:gd name="connsiteY518" fmla="*/ 1976383 h 2370204"/>
                  <a:gd name="connsiteX519" fmla="*/ 1068049 w 2397257"/>
                  <a:gd name="connsiteY519" fmla="*/ 1962336 h 2370204"/>
                  <a:gd name="connsiteX520" fmla="*/ 1334930 w 2397257"/>
                  <a:gd name="connsiteY520" fmla="*/ 1960255 h 2370204"/>
                  <a:gd name="connsiteX521" fmla="*/ 1348456 w 2397257"/>
                  <a:gd name="connsiteY521" fmla="*/ 1975342 h 2370204"/>
                  <a:gd name="connsiteX522" fmla="*/ 1334930 w 2397257"/>
                  <a:gd name="connsiteY522" fmla="*/ 1990429 h 2370204"/>
                  <a:gd name="connsiteX523" fmla="*/ 1321404 w 2397257"/>
                  <a:gd name="connsiteY523" fmla="*/ 1975342 h 2370204"/>
                  <a:gd name="connsiteX524" fmla="*/ 1334930 w 2397257"/>
                  <a:gd name="connsiteY524" fmla="*/ 1960255 h 2370204"/>
                  <a:gd name="connsiteX525" fmla="*/ 814173 w 2397257"/>
                  <a:gd name="connsiteY525" fmla="*/ 1958174 h 2370204"/>
                  <a:gd name="connsiteX526" fmla="*/ 824058 w 2397257"/>
                  <a:gd name="connsiteY526" fmla="*/ 1968059 h 2370204"/>
                  <a:gd name="connsiteX527" fmla="*/ 814173 w 2397257"/>
                  <a:gd name="connsiteY527" fmla="*/ 1977944 h 2370204"/>
                  <a:gd name="connsiteX528" fmla="*/ 804288 w 2397257"/>
                  <a:gd name="connsiteY528" fmla="*/ 1968059 h 2370204"/>
                  <a:gd name="connsiteX529" fmla="*/ 814173 w 2397257"/>
                  <a:gd name="connsiteY529" fmla="*/ 1958174 h 2370204"/>
                  <a:gd name="connsiteX530" fmla="*/ 1587766 w 2397257"/>
                  <a:gd name="connsiteY530" fmla="*/ 1950892 h 2370204"/>
                  <a:gd name="connsiteX531" fmla="*/ 1601292 w 2397257"/>
                  <a:gd name="connsiteY531" fmla="*/ 1964418 h 2370204"/>
                  <a:gd name="connsiteX532" fmla="*/ 1587766 w 2397257"/>
                  <a:gd name="connsiteY532" fmla="*/ 1977944 h 2370204"/>
                  <a:gd name="connsiteX533" fmla="*/ 1574240 w 2397257"/>
                  <a:gd name="connsiteY533" fmla="*/ 1964418 h 2370204"/>
                  <a:gd name="connsiteX534" fmla="*/ 1587766 w 2397257"/>
                  <a:gd name="connsiteY534" fmla="*/ 1950892 h 2370204"/>
                  <a:gd name="connsiteX535" fmla="*/ 1002499 w 2397257"/>
                  <a:gd name="connsiteY535" fmla="*/ 1950891 h 2370204"/>
                  <a:gd name="connsiteX536" fmla="*/ 1014465 w 2397257"/>
                  <a:gd name="connsiteY536" fmla="*/ 1962857 h 2370204"/>
                  <a:gd name="connsiteX537" fmla="*/ 1002499 w 2397257"/>
                  <a:gd name="connsiteY537" fmla="*/ 1974823 h 2370204"/>
                  <a:gd name="connsiteX538" fmla="*/ 990533 w 2397257"/>
                  <a:gd name="connsiteY538" fmla="*/ 1962857 h 2370204"/>
                  <a:gd name="connsiteX539" fmla="*/ 1002499 w 2397257"/>
                  <a:gd name="connsiteY539" fmla="*/ 1950891 h 2370204"/>
                  <a:gd name="connsiteX540" fmla="*/ 1400481 w 2397257"/>
                  <a:gd name="connsiteY540" fmla="*/ 1945689 h 2370204"/>
                  <a:gd name="connsiteX541" fmla="*/ 1415048 w 2397257"/>
                  <a:gd name="connsiteY541" fmla="*/ 1960256 h 2370204"/>
                  <a:gd name="connsiteX542" fmla="*/ 1400481 w 2397257"/>
                  <a:gd name="connsiteY542" fmla="*/ 1974823 h 2370204"/>
                  <a:gd name="connsiteX543" fmla="*/ 1385914 w 2397257"/>
                  <a:gd name="connsiteY543" fmla="*/ 1960256 h 2370204"/>
                  <a:gd name="connsiteX544" fmla="*/ 1400481 w 2397257"/>
                  <a:gd name="connsiteY544" fmla="*/ 1945689 h 2370204"/>
                  <a:gd name="connsiteX545" fmla="*/ 531164 w 2397257"/>
                  <a:gd name="connsiteY545" fmla="*/ 1942568 h 2370204"/>
                  <a:gd name="connsiteX546" fmla="*/ 534806 w 2397257"/>
                  <a:gd name="connsiteY546" fmla="*/ 1946730 h 2370204"/>
                  <a:gd name="connsiteX547" fmla="*/ 531164 w 2397257"/>
                  <a:gd name="connsiteY547" fmla="*/ 1950892 h 2370204"/>
                  <a:gd name="connsiteX548" fmla="*/ 527522 w 2397257"/>
                  <a:gd name="connsiteY548" fmla="*/ 1946730 h 2370204"/>
                  <a:gd name="connsiteX549" fmla="*/ 531164 w 2397257"/>
                  <a:gd name="connsiteY549" fmla="*/ 1942568 h 2370204"/>
                  <a:gd name="connsiteX550" fmla="*/ 425035 w 2397257"/>
                  <a:gd name="connsiteY550" fmla="*/ 1942567 h 2370204"/>
                  <a:gd name="connsiteX551" fmla="*/ 428677 w 2397257"/>
                  <a:gd name="connsiteY551" fmla="*/ 1946729 h 2370204"/>
                  <a:gd name="connsiteX552" fmla="*/ 425035 w 2397257"/>
                  <a:gd name="connsiteY552" fmla="*/ 1950891 h 2370204"/>
                  <a:gd name="connsiteX553" fmla="*/ 421393 w 2397257"/>
                  <a:gd name="connsiteY553" fmla="*/ 1946729 h 2370204"/>
                  <a:gd name="connsiteX554" fmla="*/ 425035 w 2397257"/>
                  <a:gd name="connsiteY554" fmla="*/ 1942567 h 2370204"/>
                  <a:gd name="connsiteX555" fmla="*/ 323589 w 2397257"/>
                  <a:gd name="connsiteY555" fmla="*/ 1940487 h 2370204"/>
                  <a:gd name="connsiteX556" fmla="*/ 324630 w 2397257"/>
                  <a:gd name="connsiteY556" fmla="*/ 1943088 h 2370204"/>
                  <a:gd name="connsiteX557" fmla="*/ 323589 w 2397257"/>
                  <a:gd name="connsiteY557" fmla="*/ 1945689 h 2370204"/>
                  <a:gd name="connsiteX558" fmla="*/ 322548 w 2397257"/>
                  <a:gd name="connsiteY558" fmla="*/ 1943088 h 2370204"/>
                  <a:gd name="connsiteX559" fmla="*/ 323589 w 2397257"/>
                  <a:gd name="connsiteY559" fmla="*/ 1940487 h 2370204"/>
                  <a:gd name="connsiteX560" fmla="*/ 1975863 w 2397257"/>
                  <a:gd name="connsiteY560" fmla="*/ 1938406 h 2370204"/>
                  <a:gd name="connsiteX561" fmla="*/ 1980025 w 2397257"/>
                  <a:gd name="connsiteY561" fmla="*/ 1942048 h 2370204"/>
                  <a:gd name="connsiteX562" fmla="*/ 1975863 w 2397257"/>
                  <a:gd name="connsiteY562" fmla="*/ 1945690 h 2370204"/>
                  <a:gd name="connsiteX563" fmla="*/ 1971701 w 2397257"/>
                  <a:gd name="connsiteY563" fmla="*/ 1942048 h 2370204"/>
                  <a:gd name="connsiteX564" fmla="*/ 1975863 w 2397257"/>
                  <a:gd name="connsiteY564" fmla="*/ 1938406 h 2370204"/>
                  <a:gd name="connsiteX565" fmla="*/ 641454 w 2397257"/>
                  <a:gd name="connsiteY565" fmla="*/ 1938406 h 2370204"/>
                  <a:gd name="connsiteX566" fmla="*/ 646136 w 2397257"/>
                  <a:gd name="connsiteY566" fmla="*/ 1943088 h 2370204"/>
                  <a:gd name="connsiteX567" fmla="*/ 641454 w 2397257"/>
                  <a:gd name="connsiteY567" fmla="*/ 1947770 h 2370204"/>
                  <a:gd name="connsiteX568" fmla="*/ 636772 w 2397257"/>
                  <a:gd name="connsiteY568" fmla="*/ 1943088 h 2370204"/>
                  <a:gd name="connsiteX569" fmla="*/ 641454 w 2397257"/>
                  <a:gd name="connsiteY569" fmla="*/ 1938406 h 2370204"/>
                  <a:gd name="connsiteX570" fmla="*/ 1871817 w 2397257"/>
                  <a:gd name="connsiteY570" fmla="*/ 1935285 h 2370204"/>
                  <a:gd name="connsiteX571" fmla="*/ 1878060 w 2397257"/>
                  <a:gd name="connsiteY571" fmla="*/ 1941528 h 2370204"/>
                  <a:gd name="connsiteX572" fmla="*/ 1871817 w 2397257"/>
                  <a:gd name="connsiteY572" fmla="*/ 1947771 h 2370204"/>
                  <a:gd name="connsiteX573" fmla="*/ 1865574 w 2397257"/>
                  <a:gd name="connsiteY573" fmla="*/ 1941528 h 2370204"/>
                  <a:gd name="connsiteX574" fmla="*/ 1871817 w 2397257"/>
                  <a:gd name="connsiteY574" fmla="*/ 1935285 h 2370204"/>
                  <a:gd name="connsiteX575" fmla="*/ 936949 w 2397257"/>
                  <a:gd name="connsiteY575" fmla="*/ 1930081 h 2370204"/>
                  <a:gd name="connsiteX576" fmla="*/ 947874 w 2397257"/>
                  <a:gd name="connsiteY576" fmla="*/ 1941526 h 2370204"/>
                  <a:gd name="connsiteX577" fmla="*/ 936949 w 2397257"/>
                  <a:gd name="connsiteY577" fmla="*/ 1952971 h 2370204"/>
                  <a:gd name="connsiteX578" fmla="*/ 926024 w 2397257"/>
                  <a:gd name="connsiteY578" fmla="*/ 1941526 h 2370204"/>
                  <a:gd name="connsiteX579" fmla="*/ 936949 w 2397257"/>
                  <a:gd name="connsiteY579" fmla="*/ 1930081 h 2370204"/>
                  <a:gd name="connsiteX580" fmla="*/ 1760485 w 2397257"/>
                  <a:gd name="connsiteY580" fmla="*/ 1928002 h 2370204"/>
                  <a:gd name="connsiteX581" fmla="*/ 1771930 w 2397257"/>
                  <a:gd name="connsiteY581" fmla="*/ 1939447 h 2370204"/>
                  <a:gd name="connsiteX582" fmla="*/ 1760485 w 2397257"/>
                  <a:gd name="connsiteY582" fmla="*/ 1950892 h 2370204"/>
                  <a:gd name="connsiteX583" fmla="*/ 1749040 w 2397257"/>
                  <a:gd name="connsiteY583" fmla="*/ 1939447 h 2370204"/>
                  <a:gd name="connsiteX584" fmla="*/ 1760485 w 2397257"/>
                  <a:gd name="connsiteY584" fmla="*/ 1928002 h 2370204"/>
                  <a:gd name="connsiteX585" fmla="*/ 1463950 w 2397257"/>
                  <a:gd name="connsiteY585" fmla="*/ 1925920 h 2370204"/>
                  <a:gd name="connsiteX586" fmla="*/ 1477476 w 2397257"/>
                  <a:gd name="connsiteY586" fmla="*/ 1939446 h 2370204"/>
                  <a:gd name="connsiteX587" fmla="*/ 1463950 w 2397257"/>
                  <a:gd name="connsiteY587" fmla="*/ 1952972 h 2370204"/>
                  <a:gd name="connsiteX588" fmla="*/ 1450424 w 2397257"/>
                  <a:gd name="connsiteY588" fmla="*/ 1939446 h 2370204"/>
                  <a:gd name="connsiteX589" fmla="*/ 1463950 w 2397257"/>
                  <a:gd name="connsiteY589" fmla="*/ 1925920 h 2370204"/>
                  <a:gd name="connsiteX590" fmla="*/ 756426 w 2397257"/>
                  <a:gd name="connsiteY590" fmla="*/ 1922798 h 2370204"/>
                  <a:gd name="connsiteX591" fmla="*/ 767871 w 2397257"/>
                  <a:gd name="connsiteY591" fmla="*/ 1934243 h 2370204"/>
                  <a:gd name="connsiteX592" fmla="*/ 756426 w 2397257"/>
                  <a:gd name="connsiteY592" fmla="*/ 1945688 h 2370204"/>
                  <a:gd name="connsiteX593" fmla="*/ 744981 w 2397257"/>
                  <a:gd name="connsiteY593" fmla="*/ 1934243 h 2370204"/>
                  <a:gd name="connsiteX594" fmla="*/ 756426 w 2397257"/>
                  <a:gd name="connsiteY594" fmla="*/ 1922798 h 2370204"/>
                  <a:gd name="connsiteX595" fmla="*/ 1645513 w 2397257"/>
                  <a:gd name="connsiteY595" fmla="*/ 1915516 h 2370204"/>
                  <a:gd name="connsiteX596" fmla="*/ 1660600 w 2397257"/>
                  <a:gd name="connsiteY596" fmla="*/ 1930603 h 2370204"/>
                  <a:gd name="connsiteX597" fmla="*/ 1645513 w 2397257"/>
                  <a:gd name="connsiteY597" fmla="*/ 1945690 h 2370204"/>
                  <a:gd name="connsiteX598" fmla="*/ 1630426 w 2397257"/>
                  <a:gd name="connsiteY598" fmla="*/ 1930603 h 2370204"/>
                  <a:gd name="connsiteX599" fmla="*/ 1645513 w 2397257"/>
                  <a:gd name="connsiteY599" fmla="*/ 1915516 h 2370204"/>
                  <a:gd name="connsiteX600" fmla="*/ 876081 w 2397257"/>
                  <a:gd name="connsiteY600" fmla="*/ 1900948 h 2370204"/>
                  <a:gd name="connsiteX601" fmla="*/ 890648 w 2397257"/>
                  <a:gd name="connsiteY601" fmla="*/ 1915515 h 2370204"/>
                  <a:gd name="connsiteX602" fmla="*/ 876081 w 2397257"/>
                  <a:gd name="connsiteY602" fmla="*/ 1930082 h 2370204"/>
                  <a:gd name="connsiteX603" fmla="*/ 861514 w 2397257"/>
                  <a:gd name="connsiteY603" fmla="*/ 1915515 h 2370204"/>
                  <a:gd name="connsiteX604" fmla="*/ 876081 w 2397257"/>
                  <a:gd name="connsiteY604" fmla="*/ 1900948 h 2370204"/>
                  <a:gd name="connsiteX605" fmla="*/ 484342 w 2397257"/>
                  <a:gd name="connsiteY605" fmla="*/ 1895747 h 2370204"/>
                  <a:gd name="connsiteX606" fmla="*/ 487984 w 2397257"/>
                  <a:gd name="connsiteY606" fmla="*/ 1899389 h 2370204"/>
                  <a:gd name="connsiteX607" fmla="*/ 484342 w 2397257"/>
                  <a:gd name="connsiteY607" fmla="*/ 1903031 h 2370204"/>
                  <a:gd name="connsiteX608" fmla="*/ 480700 w 2397257"/>
                  <a:gd name="connsiteY608" fmla="*/ 1899389 h 2370204"/>
                  <a:gd name="connsiteX609" fmla="*/ 484342 w 2397257"/>
                  <a:gd name="connsiteY609" fmla="*/ 1895747 h 2370204"/>
                  <a:gd name="connsiteX610" fmla="*/ 1525859 w 2397257"/>
                  <a:gd name="connsiteY610" fmla="*/ 1895746 h 2370204"/>
                  <a:gd name="connsiteX611" fmla="*/ 1541987 w 2397257"/>
                  <a:gd name="connsiteY611" fmla="*/ 1912914 h 2370204"/>
                  <a:gd name="connsiteX612" fmla="*/ 1525859 w 2397257"/>
                  <a:gd name="connsiteY612" fmla="*/ 1930082 h 2370204"/>
                  <a:gd name="connsiteX613" fmla="*/ 1509731 w 2397257"/>
                  <a:gd name="connsiteY613" fmla="*/ 1912914 h 2370204"/>
                  <a:gd name="connsiteX614" fmla="*/ 1525859 w 2397257"/>
                  <a:gd name="connsiteY614" fmla="*/ 1895746 h 2370204"/>
                  <a:gd name="connsiteX615" fmla="*/ 1200189 w 2397257"/>
                  <a:gd name="connsiteY615" fmla="*/ 1895746 h 2370204"/>
                  <a:gd name="connsiteX616" fmla="*/ 1217357 w 2397257"/>
                  <a:gd name="connsiteY616" fmla="*/ 1912914 h 2370204"/>
                  <a:gd name="connsiteX617" fmla="*/ 1200189 w 2397257"/>
                  <a:gd name="connsiteY617" fmla="*/ 1930082 h 2370204"/>
                  <a:gd name="connsiteX618" fmla="*/ 1183021 w 2397257"/>
                  <a:gd name="connsiteY618" fmla="*/ 1912914 h 2370204"/>
                  <a:gd name="connsiteX619" fmla="*/ 1200189 w 2397257"/>
                  <a:gd name="connsiteY619" fmla="*/ 1895746 h 2370204"/>
                  <a:gd name="connsiteX620" fmla="*/ 588910 w 2397257"/>
                  <a:gd name="connsiteY620" fmla="*/ 1893666 h 2370204"/>
                  <a:gd name="connsiteX621" fmla="*/ 596194 w 2397257"/>
                  <a:gd name="connsiteY621" fmla="*/ 1899909 h 2370204"/>
                  <a:gd name="connsiteX622" fmla="*/ 588910 w 2397257"/>
                  <a:gd name="connsiteY622" fmla="*/ 1906152 h 2370204"/>
                  <a:gd name="connsiteX623" fmla="*/ 581626 w 2397257"/>
                  <a:gd name="connsiteY623" fmla="*/ 1899909 h 2370204"/>
                  <a:gd name="connsiteX624" fmla="*/ 588910 w 2397257"/>
                  <a:gd name="connsiteY624" fmla="*/ 1893666 h 2370204"/>
                  <a:gd name="connsiteX625" fmla="*/ 1133599 w 2397257"/>
                  <a:gd name="connsiteY625" fmla="*/ 1893665 h 2370204"/>
                  <a:gd name="connsiteX626" fmla="*/ 1150767 w 2397257"/>
                  <a:gd name="connsiteY626" fmla="*/ 1910833 h 2370204"/>
                  <a:gd name="connsiteX627" fmla="*/ 1133599 w 2397257"/>
                  <a:gd name="connsiteY627" fmla="*/ 1928001 h 2370204"/>
                  <a:gd name="connsiteX628" fmla="*/ 1116431 w 2397257"/>
                  <a:gd name="connsiteY628" fmla="*/ 1910833 h 2370204"/>
                  <a:gd name="connsiteX629" fmla="*/ 1133599 w 2397257"/>
                  <a:gd name="connsiteY629" fmla="*/ 1893665 h 2370204"/>
                  <a:gd name="connsiteX630" fmla="*/ 381334 w 2397257"/>
                  <a:gd name="connsiteY630" fmla="*/ 1893665 h 2370204"/>
                  <a:gd name="connsiteX631" fmla="*/ 383935 w 2397257"/>
                  <a:gd name="connsiteY631" fmla="*/ 1896266 h 2370204"/>
                  <a:gd name="connsiteX632" fmla="*/ 381334 w 2397257"/>
                  <a:gd name="connsiteY632" fmla="*/ 1898867 h 2370204"/>
                  <a:gd name="connsiteX633" fmla="*/ 378733 w 2397257"/>
                  <a:gd name="connsiteY633" fmla="*/ 1896266 h 2370204"/>
                  <a:gd name="connsiteX634" fmla="*/ 381334 w 2397257"/>
                  <a:gd name="connsiteY634" fmla="*/ 1893665 h 2370204"/>
                  <a:gd name="connsiteX635" fmla="*/ 1266780 w 2397257"/>
                  <a:gd name="connsiteY635" fmla="*/ 1890543 h 2370204"/>
                  <a:gd name="connsiteX636" fmla="*/ 1283948 w 2397257"/>
                  <a:gd name="connsiteY636" fmla="*/ 1908231 h 2370204"/>
                  <a:gd name="connsiteX637" fmla="*/ 1266780 w 2397257"/>
                  <a:gd name="connsiteY637" fmla="*/ 1925919 h 2370204"/>
                  <a:gd name="connsiteX638" fmla="*/ 1249612 w 2397257"/>
                  <a:gd name="connsiteY638" fmla="*/ 1908231 h 2370204"/>
                  <a:gd name="connsiteX639" fmla="*/ 1266780 w 2397257"/>
                  <a:gd name="connsiteY639" fmla="*/ 1890543 h 2370204"/>
                  <a:gd name="connsiteX640" fmla="*/ 2020084 w 2397257"/>
                  <a:gd name="connsiteY640" fmla="*/ 1886382 h 2370204"/>
                  <a:gd name="connsiteX641" fmla="*/ 2023726 w 2397257"/>
                  <a:gd name="connsiteY641" fmla="*/ 1890024 h 2370204"/>
                  <a:gd name="connsiteX642" fmla="*/ 2020084 w 2397257"/>
                  <a:gd name="connsiteY642" fmla="*/ 1893666 h 2370204"/>
                  <a:gd name="connsiteX643" fmla="*/ 2016442 w 2397257"/>
                  <a:gd name="connsiteY643" fmla="*/ 1890024 h 2370204"/>
                  <a:gd name="connsiteX644" fmla="*/ 2020084 w 2397257"/>
                  <a:gd name="connsiteY644" fmla="*/ 1886382 h 2370204"/>
                  <a:gd name="connsiteX645" fmla="*/ 1918118 w 2397257"/>
                  <a:gd name="connsiteY645" fmla="*/ 1886382 h 2370204"/>
                  <a:gd name="connsiteX646" fmla="*/ 1928003 w 2397257"/>
                  <a:gd name="connsiteY646" fmla="*/ 1894706 h 2370204"/>
                  <a:gd name="connsiteX647" fmla="*/ 1918118 w 2397257"/>
                  <a:gd name="connsiteY647" fmla="*/ 1903030 h 2370204"/>
                  <a:gd name="connsiteX648" fmla="*/ 1908233 w 2397257"/>
                  <a:gd name="connsiteY648" fmla="*/ 1894706 h 2370204"/>
                  <a:gd name="connsiteX649" fmla="*/ 1918118 w 2397257"/>
                  <a:gd name="connsiteY649" fmla="*/ 1886382 h 2370204"/>
                  <a:gd name="connsiteX650" fmla="*/ 282489 w 2397257"/>
                  <a:gd name="connsiteY650" fmla="*/ 1886382 h 2370204"/>
                  <a:gd name="connsiteX651" fmla="*/ 285090 w 2397257"/>
                  <a:gd name="connsiteY651" fmla="*/ 1888463 h 2370204"/>
                  <a:gd name="connsiteX652" fmla="*/ 282489 w 2397257"/>
                  <a:gd name="connsiteY652" fmla="*/ 1890544 h 2370204"/>
                  <a:gd name="connsiteX653" fmla="*/ 279888 w 2397257"/>
                  <a:gd name="connsiteY653" fmla="*/ 1888463 h 2370204"/>
                  <a:gd name="connsiteX654" fmla="*/ 282489 w 2397257"/>
                  <a:gd name="connsiteY654" fmla="*/ 1886382 h 2370204"/>
                  <a:gd name="connsiteX655" fmla="*/ 700761 w 2397257"/>
                  <a:gd name="connsiteY655" fmla="*/ 1886381 h 2370204"/>
                  <a:gd name="connsiteX656" fmla="*/ 710646 w 2397257"/>
                  <a:gd name="connsiteY656" fmla="*/ 1894705 h 2370204"/>
                  <a:gd name="connsiteX657" fmla="*/ 700761 w 2397257"/>
                  <a:gd name="connsiteY657" fmla="*/ 1903029 h 2370204"/>
                  <a:gd name="connsiteX658" fmla="*/ 690876 w 2397257"/>
                  <a:gd name="connsiteY658" fmla="*/ 1894705 h 2370204"/>
                  <a:gd name="connsiteX659" fmla="*/ 700761 w 2397257"/>
                  <a:gd name="connsiteY659" fmla="*/ 1886381 h 2370204"/>
                  <a:gd name="connsiteX660" fmla="*/ 1811469 w 2397257"/>
                  <a:gd name="connsiteY660" fmla="*/ 1883261 h 2370204"/>
                  <a:gd name="connsiteX661" fmla="*/ 1823955 w 2397257"/>
                  <a:gd name="connsiteY661" fmla="*/ 1895747 h 2370204"/>
                  <a:gd name="connsiteX662" fmla="*/ 1811469 w 2397257"/>
                  <a:gd name="connsiteY662" fmla="*/ 1908233 h 2370204"/>
                  <a:gd name="connsiteX663" fmla="*/ 1798983 w 2397257"/>
                  <a:gd name="connsiteY663" fmla="*/ 1895747 h 2370204"/>
                  <a:gd name="connsiteX664" fmla="*/ 1811469 w 2397257"/>
                  <a:gd name="connsiteY664" fmla="*/ 1883261 h 2370204"/>
                  <a:gd name="connsiteX665" fmla="*/ 1068049 w 2397257"/>
                  <a:gd name="connsiteY665" fmla="*/ 1883260 h 2370204"/>
                  <a:gd name="connsiteX666" fmla="*/ 1084177 w 2397257"/>
                  <a:gd name="connsiteY666" fmla="*/ 1899388 h 2370204"/>
                  <a:gd name="connsiteX667" fmla="*/ 1068049 w 2397257"/>
                  <a:gd name="connsiteY667" fmla="*/ 1915516 h 2370204"/>
                  <a:gd name="connsiteX668" fmla="*/ 1051921 w 2397257"/>
                  <a:gd name="connsiteY668" fmla="*/ 1899388 h 2370204"/>
                  <a:gd name="connsiteX669" fmla="*/ 1068049 w 2397257"/>
                  <a:gd name="connsiteY669" fmla="*/ 1883260 h 2370204"/>
                  <a:gd name="connsiteX670" fmla="*/ 2117888 w 2397257"/>
                  <a:gd name="connsiteY670" fmla="*/ 1881179 h 2370204"/>
                  <a:gd name="connsiteX671" fmla="*/ 2120489 w 2397257"/>
                  <a:gd name="connsiteY671" fmla="*/ 1882220 h 2370204"/>
                  <a:gd name="connsiteX672" fmla="*/ 2117888 w 2397257"/>
                  <a:gd name="connsiteY672" fmla="*/ 1883261 h 2370204"/>
                  <a:gd name="connsiteX673" fmla="*/ 2115287 w 2397257"/>
                  <a:gd name="connsiteY673" fmla="*/ 1882220 h 2370204"/>
                  <a:gd name="connsiteX674" fmla="*/ 2117888 w 2397257"/>
                  <a:gd name="connsiteY674" fmla="*/ 1881179 h 2370204"/>
                  <a:gd name="connsiteX675" fmla="*/ 1333890 w 2397257"/>
                  <a:gd name="connsiteY675" fmla="*/ 1881179 h 2370204"/>
                  <a:gd name="connsiteX676" fmla="*/ 1351578 w 2397257"/>
                  <a:gd name="connsiteY676" fmla="*/ 1898347 h 2370204"/>
                  <a:gd name="connsiteX677" fmla="*/ 1333890 w 2397257"/>
                  <a:gd name="connsiteY677" fmla="*/ 1915515 h 2370204"/>
                  <a:gd name="connsiteX678" fmla="*/ 1316202 w 2397257"/>
                  <a:gd name="connsiteY678" fmla="*/ 1898347 h 2370204"/>
                  <a:gd name="connsiteX679" fmla="*/ 1333890 w 2397257"/>
                  <a:gd name="connsiteY679" fmla="*/ 1881179 h 2370204"/>
                  <a:gd name="connsiteX680" fmla="*/ 1701178 w 2397257"/>
                  <a:gd name="connsiteY680" fmla="*/ 1879099 h 2370204"/>
                  <a:gd name="connsiteX681" fmla="*/ 1714704 w 2397257"/>
                  <a:gd name="connsiteY681" fmla="*/ 1892625 h 2370204"/>
                  <a:gd name="connsiteX682" fmla="*/ 1701178 w 2397257"/>
                  <a:gd name="connsiteY682" fmla="*/ 1906151 h 2370204"/>
                  <a:gd name="connsiteX683" fmla="*/ 1687652 w 2397257"/>
                  <a:gd name="connsiteY683" fmla="*/ 1892625 h 2370204"/>
                  <a:gd name="connsiteX684" fmla="*/ 1701178 w 2397257"/>
                  <a:gd name="connsiteY684" fmla="*/ 1879099 h 2370204"/>
                  <a:gd name="connsiteX685" fmla="*/ 816774 w 2397257"/>
                  <a:gd name="connsiteY685" fmla="*/ 1870774 h 2370204"/>
                  <a:gd name="connsiteX686" fmla="*/ 829260 w 2397257"/>
                  <a:gd name="connsiteY686" fmla="*/ 1883260 h 2370204"/>
                  <a:gd name="connsiteX687" fmla="*/ 816774 w 2397257"/>
                  <a:gd name="connsiteY687" fmla="*/ 1895746 h 2370204"/>
                  <a:gd name="connsiteX688" fmla="*/ 804288 w 2397257"/>
                  <a:gd name="connsiteY688" fmla="*/ 1883260 h 2370204"/>
                  <a:gd name="connsiteX689" fmla="*/ 816774 w 2397257"/>
                  <a:gd name="connsiteY689" fmla="*/ 1870774 h 2370204"/>
                  <a:gd name="connsiteX690" fmla="*/ 1002499 w 2397257"/>
                  <a:gd name="connsiteY690" fmla="*/ 1868693 h 2370204"/>
                  <a:gd name="connsiteX691" fmla="*/ 1017586 w 2397257"/>
                  <a:gd name="connsiteY691" fmla="*/ 1883780 h 2370204"/>
                  <a:gd name="connsiteX692" fmla="*/ 1002499 w 2397257"/>
                  <a:gd name="connsiteY692" fmla="*/ 1898867 h 2370204"/>
                  <a:gd name="connsiteX693" fmla="*/ 987412 w 2397257"/>
                  <a:gd name="connsiteY693" fmla="*/ 1883780 h 2370204"/>
                  <a:gd name="connsiteX694" fmla="*/ 1002499 w 2397257"/>
                  <a:gd name="connsiteY694" fmla="*/ 1868693 h 2370204"/>
                  <a:gd name="connsiteX695" fmla="*/ 1397880 w 2397257"/>
                  <a:gd name="connsiteY695" fmla="*/ 1866612 h 2370204"/>
                  <a:gd name="connsiteX696" fmla="*/ 1415048 w 2397257"/>
                  <a:gd name="connsiteY696" fmla="*/ 1883780 h 2370204"/>
                  <a:gd name="connsiteX697" fmla="*/ 1397880 w 2397257"/>
                  <a:gd name="connsiteY697" fmla="*/ 1900948 h 2370204"/>
                  <a:gd name="connsiteX698" fmla="*/ 1380712 w 2397257"/>
                  <a:gd name="connsiteY698" fmla="*/ 1883780 h 2370204"/>
                  <a:gd name="connsiteX699" fmla="*/ 1397880 w 2397257"/>
                  <a:gd name="connsiteY699" fmla="*/ 1866612 h 2370204"/>
                  <a:gd name="connsiteX700" fmla="*/ 1585166 w 2397257"/>
                  <a:gd name="connsiteY700" fmla="*/ 1863491 h 2370204"/>
                  <a:gd name="connsiteX701" fmla="*/ 1601294 w 2397257"/>
                  <a:gd name="connsiteY701" fmla="*/ 1879619 h 2370204"/>
                  <a:gd name="connsiteX702" fmla="*/ 1585166 w 2397257"/>
                  <a:gd name="connsiteY702" fmla="*/ 1895747 h 2370204"/>
                  <a:gd name="connsiteX703" fmla="*/ 1569038 w 2397257"/>
                  <a:gd name="connsiteY703" fmla="*/ 1879619 h 2370204"/>
                  <a:gd name="connsiteX704" fmla="*/ 1585166 w 2397257"/>
                  <a:gd name="connsiteY704" fmla="*/ 1863491 h 2370204"/>
                  <a:gd name="connsiteX705" fmla="*/ 542089 w 2397257"/>
                  <a:gd name="connsiteY705" fmla="*/ 1843723 h 2370204"/>
                  <a:gd name="connsiteX706" fmla="*/ 549373 w 2397257"/>
                  <a:gd name="connsiteY706" fmla="*/ 1852567 h 2370204"/>
                  <a:gd name="connsiteX707" fmla="*/ 542089 w 2397257"/>
                  <a:gd name="connsiteY707" fmla="*/ 1861411 h 2370204"/>
                  <a:gd name="connsiteX708" fmla="*/ 534805 w 2397257"/>
                  <a:gd name="connsiteY708" fmla="*/ 1852567 h 2370204"/>
                  <a:gd name="connsiteX709" fmla="*/ 542089 w 2397257"/>
                  <a:gd name="connsiteY709" fmla="*/ 1843723 h 2370204"/>
                  <a:gd name="connsiteX710" fmla="*/ 937989 w 2397257"/>
                  <a:gd name="connsiteY710" fmla="*/ 1843722 h 2370204"/>
                  <a:gd name="connsiteX711" fmla="*/ 955157 w 2397257"/>
                  <a:gd name="connsiteY711" fmla="*/ 1861410 h 2370204"/>
                  <a:gd name="connsiteX712" fmla="*/ 937989 w 2397257"/>
                  <a:gd name="connsiteY712" fmla="*/ 1879098 h 2370204"/>
                  <a:gd name="connsiteX713" fmla="*/ 920821 w 2397257"/>
                  <a:gd name="connsiteY713" fmla="*/ 1861410 h 2370204"/>
                  <a:gd name="connsiteX714" fmla="*/ 937989 w 2397257"/>
                  <a:gd name="connsiteY714" fmla="*/ 1843722 h 2370204"/>
                  <a:gd name="connsiteX715" fmla="*/ 439602 w 2397257"/>
                  <a:gd name="connsiteY715" fmla="*/ 1841642 h 2370204"/>
                  <a:gd name="connsiteX716" fmla="*/ 445325 w 2397257"/>
                  <a:gd name="connsiteY716" fmla="*/ 1848926 h 2370204"/>
                  <a:gd name="connsiteX717" fmla="*/ 439602 w 2397257"/>
                  <a:gd name="connsiteY717" fmla="*/ 1856210 h 2370204"/>
                  <a:gd name="connsiteX718" fmla="*/ 433879 w 2397257"/>
                  <a:gd name="connsiteY718" fmla="*/ 1848926 h 2370204"/>
                  <a:gd name="connsiteX719" fmla="*/ 439602 w 2397257"/>
                  <a:gd name="connsiteY719" fmla="*/ 1841642 h 2370204"/>
                  <a:gd name="connsiteX720" fmla="*/ 1462389 w 2397257"/>
                  <a:gd name="connsiteY720" fmla="*/ 1841641 h 2370204"/>
                  <a:gd name="connsiteX721" fmla="*/ 1479557 w 2397257"/>
                  <a:gd name="connsiteY721" fmla="*/ 1858809 h 2370204"/>
                  <a:gd name="connsiteX722" fmla="*/ 1462389 w 2397257"/>
                  <a:gd name="connsiteY722" fmla="*/ 1875977 h 2370204"/>
                  <a:gd name="connsiteX723" fmla="*/ 1445221 w 2397257"/>
                  <a:gd name="connsiteY723" fmla="*/ 1858809 h 2370204"/>
                  <a:gd name="connsiteX724" fmla="*/ 1462389 w 2397257"/>
                  <a:gd name="connsiteY724" fmla="*/ 1841641 h 2370204"/>
                  <a:gd name="connsiteX725" fmla="*/ 648737 w 2397257"/>
                  <a:gd name="connsiteY725" fmla="*/ 1838520 h 2370204"/>
                  <a:gd name="connsiteX726" fmla="*/ 660703 w 2397257"/>
                  <a:gd name="connsiteY726" fmla="*/ 1851006 h 2370204"/>
                  <a:gd name="connsiteX727" fmla="*/ 648737 w 2397257"/>
                  <a:gd name="connsiteY727" fmla="*/ 1863492 h 2370204"/>
                  <a:gd name="connsiteX728" fmla="*/ 636771 w 2397257"/>
                  <a:gd name="connsiteY728" fmla="*/ 1851006 h 2370204"/>
                  <a:gd name="connsiteX729" fmla="*/ 648737 w 2397257"/>
                  <a:gd name="connsiteY729" fmla="*/ 1838520 h 2370204"/>
                  <a:gd name="connsiteX730" fmla="*/ 1858291 w 2397257"/>
                  <a:gd name="connsiteY730" fmla="*/ 1836440 h 2370204"/>
                  <a:gd name="connsiteX731" fmla="*/ 1870777 w 2397257"/>
                  <a:gd name="connsiteY731" fmla="*/ 1847885 h 2370204"/>
                  <a:gd name="connsiteX732" fmla="*/ 1858291 w 2397257"/>
                  <a:gd name="connsiteY732" fmla="*/ 1859330 h 2370204"/>
                  <a:gd name="connsiteX733" fmla="*/ 1845805 w 2397257"/>
                  <a:gd name="connsiteY733" fmla="*/ 1847885 h 2370204"/>
                  <a:gd name="connsiteX734" fmla="*/ 1858291 w 2397257"/>
                  <a:gd name="connsiteY734" fmla="*/ 1836440 h 2370204"/>
                  <a:gd name="connsiteX735" fmla="*/ 341796 w 2397257"/>
                  <a:gd name="connsiteY735" fmla="*/ 1836439 h 2370204"/>
                  <a:gd name="connsiteX736" fmla="*/ 346478 w 2397257"/>
                  <a:gd name="connsiteY736" fmla="*/ 1841641 h 2370204"/>
                  <a:gd name="connsiteX737" fmla="*/ 341796 w 2397257"/>
                  <a:gd name="connsiteY737" fmla="*/ 1846844 h 2370204"/>
                  <a:gd name="connsiteX738" fmla="*/ 337114 w 2397257"/>
                  <a:gd name="connsiteY738" fmla="*/ 1841641 h 2370204"/>
                  <a:gd name="connsiteX739" fmla="*/ 341796 w 2397257"/>
                  <a:gd name="connsiteY739" fmla="*/ 1836439 h 2370204"/>
                  <a:gd name="connsiteX740" fmla="*/ 1961818 w 2397257"/>
                  <a:gd name="connsiteY740" fmla="*/ 1834359 h 2370204"/>
                  <a:gd name="connsiteX741" fmla="*/ 1971703 w 2397257"/>
                  <a:gd name="connsiteY741" fmla="*/ 1844244 h 2370204"/>
                  <a:gd name="connsiteX742" fmla="*/ 1961818 w 2397257"/>
                  <a:gd name="connsiteY742" fmla="*/ 1854129 h 2370204"/>
                  <a:gd name="connsiteX743" fmla="*/ 1951933 w 2397257"/>
                  <a:gd name="connsiteY743" fmla="*/ 1844244 h 2370204"/>
                  <a:gd name="connsiteX744" fmla="*/ 1961818 w 2397257"/>
                  <a:gd name="connsiteY744" fmla="*/ 1834359 h 2370204"/>
                  <a:gd name="connsiteX745" fmla="*/ 1751642 w 2397257"/>
                  <a:gd name="connsiteY745" fmla="*/ 1831237 h 2370204"/>
                  <a:gd name="connsiteX746" fmla="*/ 1768810 w 2397257"/>
                  <a:gd name="connsiteY746" fmla="*/ 1848925 h 2370204"/>
                  <a:gd name="connsiteX747" fmla="*/ 1751642 w 2397257"/>
                  <a:gd name="connsiteY747" fmla="*/ 1866613 h 2370204"/>
                  <a:gd name="connsiteX748" fmla="*/ 1734474 w 2397257"/>
                  <a:gd name="connsiteY748" fmla="*/ 1848925 h 2370204"/>
                  <a:gd name="connsiteX749" fmla="*/ 1751642 w 2397257"/>
                  <a:gd name="connsiteY749" fmla="*/ 1831237 h 2370204"/>
                  <a:gd name="connsiteX750" fmla="*/ 760068 w 2397257"/>
                  <a:gd name="connsiteY750" fmla="*/ 1831236 h 2370204"/>
                  <a:gd name="connsiteX751" fmla="*/ 775155 w 2397257"/>
                  <a:gd name="connsiteY751" fmla="*/ 1846323 h 2370204"/>
                  <a:gd name="connsiteX752" fmla="*/ 760068 w 2397257"/>
                  <a:gd name="connsiteY752" fmla="*/ 1861410 h 2370204"/>
                  <a:gd name="connsiteX753" fmla="*/ 744981 w 2397257"/>
                  <a:gd name="connsiteY753" fmla="*/ 1846323 h 2370204"/>
                  <a:gd name="connsiteX754" fmla="*/ 760068 w 2397257"/>
                  <a:gd name="connsiteY754" fmla="*/ 1831236 h 2370204"/>
                  <a:gd name="connsiteX755" fmla="*/ 2060142 w 2397257"/>
                  <a:gd name="connsiteY755" fmla="*/ 1829156 h 2370204"/>
                  <a:gd name="connsiteX756" fmla="*/ 2066385 w 2397257"/>
                  <a:gd name="connsiteY756" fmla="*/ 1836440 h 2370204"/>
                  <a:gd name="connsiteX757" fmla="*/ 2060142 w 2397257"/>
                  <a:gd name="connsiteY757" fmla="*/ 1843724 h 2370204"/>
                  <a:gd name="connsiteX758" fmla="*/ 2053899 w 2397257"/>
                  <a:gd name="connsiteY758" fmla="*/ 1836440 h 2370204"/>
                  <a:gd name="connsiteX759" fmla="*/ 2060142 w 2397257"/>
                  <a:gd name="connsiteY759" fmla="*/ 1829156 h 2370204"/>
                  <a:gd name="connsiteX760" fmla="*/ 245032 w 2397257"/>
                  <a:gd name="connsiteY760" fmla="*/ 1829156 h 2370204"/>
                  <a:gd name="connsiteX761" fmla="*/ 247633 w 2397257"/>
                  <a:gd name="connsiteY761" fmla="*/ 1832798 h 2370204"/>
                  <a:gd name="connsiteX762" fmla="*/ 245032 w 2397257"/>
                  <a:gd name="connsiteY762" fmla="*/ 1836440 h 2370204"/>
                  <a:gd name="connsiteX763" fmla="*/ 242431 w 2397257"/>
                  <a:gd name="connsiteY763" fmla="*/ 1832798 h 2370204"/>
                  <a:gd name="connsiteX764" fmla="*/ 245032 w 2397257"/>
                  <a:gd name="connsiteY764" fmla="*/ 1829156 h 2370204"/>
                  <a:gd name="connsiteX765" fmla="*/ 2155345 w 2397257"/>
                  <a:gd name="connsiteY765" fmla="*/ 1823953 h 2370204"/>
                  <a:gd name="connsiteX766" fmla="*/ 2157946 w 2397257"/>
                  <a:gd name="connsiteY766" fmla="*/ 1826554 h 2370204"/>
                  <a:gd name="connsiteX767" fmla="*/ 2155345 w 2397257"/>
                  <a:gd name="connsiteY767" fmla="*/ 1829155 h 2370204"/>
                  <a:gd name="connsiteX768" fmla="*/ 2152744 w 2397257"/>
                  <a:gd name="connsiteY768" fmla="*/ 1826554 h 2370204"/>
                  <a:gd name="connsiteX769" fmla="*/ 2155345 w 2397257"/>
                  <a:gd name="connsiteY769" fmla="*/ 1823953 h 2370204"/>
                  <a:gd name="connsiteX770" fmla="*/ 1640311 w 2397257"/>
                  <a:gd name="connsiteY770" fmla="*/ 1823953 h 2370204"/>
                  <a:gd name="connsiteX771" fmla="*/ 1657479 w 2397257"/>
                  <a:gd name="connsiteY771" fmla="*/ 1842682 h 2370204"/>
                  <a:gd name="connsiteX772" fmla="*/ 1640311 w 2397257"/>
                  <a:gd name="connsiteY772" fmla="*/ 1861411 h 2370204"/>
                  <a:gd name="connsiteX773" fmla="*/ 1623143 w 2397257"/>
                  <a:gd name="connsiteY773" fmla="*/ 1842682 h 2370204"/>
                  <a:gd name="connsiteX774" fmla="*/ 1640311 w 2397257"/>
                  <a:gd name="connsiteY774" fmla="*/ 1823953 h 2370204"/>
                  <a:gd name="connsiteX775" fmla="*/ 1200189 w 2397257"/>
                  <a:gd name="connsiteY775" fmla="*/ 1821872 h 2370204"/>
                  <a:gd name="connsiteX776" fmla="*/ 1215276 w 2397257"/>
                  <a:gd name="connsiteY776" fmla="*/ 1838000 h 2370204"/>
                  <a:gd name="connsiteX777" fmla="*/ 1200189 w 2397257"/>
                  <a:gd name="connsiteY777" fmla="*/ 1854128 h 2370204"/>
                  <a:gd name="connsiteX778" fmla="*/ 1185102 w 2397257"/>
                  <a:gd name="connsiteY778" fmla="*/ 1838000 h 2370204"/>
                  <a:gd name="connsiteX779" fmla="*/ 1200189 w 2397257"/>
                  <a:gd name="connsiteY779" fmla="*/ 1821872 h 2370204"/>
                  <a:gd name="connsiteX780" fmla="*/ 1268340 w 2397257"/>
                  <a:gd name="connsiteY780" fmla="*/ 1818751 h 2370204"/>
                  <a:gd name="connsiteX781" fmla="*/ 1283947 w 2397257"/>
                  <a:gd name="connsiteY781" fmla="*/ 1833838 h 2370204"/>
                  <a:gd name="connsiteX782" fmla="*/ 1268340 w 2397257"/>
                  <a:gd name="connsiteY782" fmla="*/ 1848925 h 2370204"/>
                  <a:gd name="connsiteX783" fmla="*/ 1252733 w 2397257"/>
                  <a:gd name="connsiteY783" fmla="*/ 1833838 h 2370204"/>
                  <a:gd name="connsiteX784" fmla="*/ 1268340 w 2397257"/>
                  <a:gd name="connsiteY784" fmla="*/ 1818751 h 2370204"/>
                  <a:gd name="connsiteX785" fmla="*/ 1133598 w 2397257"/>
                  <a:gd name="connsiteY785" fmla="*/ 1818751 h 2370204"/>
                  <a:gd name="connsiteX786" fmla="*/ 1148685 w 2397257"/>
                  <a:gd name="connsiteY786" fmla="*/ 1834879 h 2370204"/>
                  <a:gd name="connsiteX787" fmla="*/ 1133598 w 2397257"/>
                  <a:gd name="connsiteY787" fmla="*/ 1851007 h 2370204"/>
                  <a:gd name="connsiteX788" fmla="*/ 1118511 w 2397257"/>
                  <a:gd name="connsiteY788" fmla="*/ 1834879 h 2370204"/>
                  <a:gd name="connsiteX789" fmla="*/ 1133598 w 2397257"/>
                  <a:gd name="connsiteY789" fmla="*/ 1818751 h 2370204"/>
                  <a:gd name="connsiteX790" fmla="*/ 2247948 w 2397257"/>
                  <a:gd name="connsiteY790" fmla="*/ 1814589 h 2370204"/>
                  <a:gd name="connsiteX791" fmla="*/ 2249509 w 2397257"/>
                  <a:gd name="connsiteY791" fmla="*/ 1815630 h 2370204"/>
                  <a:gd name="connsiteX792" fmla="*/ 2247948 w 2397257"/>
                  <a:gd name="connsiteY792" fmla="*/ 1816671 h 2370204"/>
                  <a:gd name="connsiteX793" fmla="*/ 2246387 w 2397257"/>
                  <a:gd name="connsiteY793" fmla="*/ 1815630 h 2370204"/>
                  <a:gd name="connsiteX794" fmla="*/ 2247948 w 2397257"/>
                  <a:gd name="connsiteY794" fmla="*/ 1814589 h 2370204"/>
                  <a:gd name="connsiteX795" fmla="*/ 878682 w 2397257"/>
                  <a:gd name="connsiteY795" fmla="*/ 1814589 h 2370204"/>
                  <a:gd name="connsiteX796" fmla="*/ 895850 w 2397257"/>
                  <a:gd name="connsiteY796" fmla="*/ 1831757 h 2370204"/>
                  <a:gd name="connsiteX797" fmla="*/ 878682 w 2397257"/>
                  <a:gd name="connsiteY797" fmla="*/ 1848925 h 2370204"/>
                  <a:gd name="connsiteX798" fmla="*/ 861514 w 2397257"/>
                  <a:gd name="connsiteY798" fmla="*/ 1831757 h 2370204"/>
                  <a:gd name="connsiteX799" fmla="*/ 878682 w 2397257"/>
                  <a:gd name="connsiteY799" fmla="*/ 1814589 h 2370204"/>
                  <a:gd name="connsiteX800" fmla="*/ 1523257 w 2397257"/>
                  <a:gd name="connsiteY800" fmla="*/ 1811467 h 2370204"/>
                  <a:gd name="connsiteX801" fmla="*/ 1541986 w 2397257"/>
                  <a:gd name="connsiteY801" fmla="*/ 1830196 h 2370204"/>
                  <a:gd name="connsiteX802" fmla="*/ 1523257 w 2397257"/>
                  <a:gd name="connsiteY802" fmla="*/ 1848925 h 2370204"/>
                  <a:gd name="connsiteX803" fmla="*/ 1504528 w 2397257"/>
                  <a:gd name="connsiteY803" fmla="*/ 1830196 h 2370204"/>
                  <a:gd name="connsiteX804" fmla="*/ 1523257 w 2397257"/>
                  <a:gd name="connsiteY804" fmla="*/ 1811467 h 2370204"/>
                  <a:gd name="connsiteX805" fmla="*/ 1068049 w 2397257"/>
                  <a:gd name="connsiteY805" fmla="*/ 1807306 h 2370204"/>
                  <a:gd name="connsiteX806" fmla="*/ 1084177 w 2397257"/>
                  <a:gd name="connsiteY806" fmla="*/ 1822913 h 2370204"/>
                  <a:gd name="connsiteX807" fmla="*/ 1068049 w 2397257"/>
                  <a:gd name="connsiteY807" fmla="*/ 1838520 h 2370204"/>
                  <a:gd name="connsiteX808" fmla="*/ 1051921 w 2397257"/>
                  <a:gd name="connsiteY808" fmla="*/ 1822913 h 2370204"/>
                  <a:gd name="connsiteX809" fmla="*/ 1068049 w 2397257"/>
                  <a:gd name="connsiteY809" fmla="*/ 1807306 h 2370204"/>
                  <a:gd name="connsiteX810" fmla="*/ 1333890 w 2397257"/>
                  <a:gd name="connsiteY810" fmla="*/ 1807305 h 2370204"/>
                  <a:gd name="connsiteX811" fmla="*/ 1351578 w 2397257"/>
                  <a:gd name="connsiteY811" fmla="*/ 1822912 h 2370204"/>
                  <a:gd name="connsiteX812" fmla="*/ 1333890 w 2397257"/>
                  <a:gd name="connsiteY812" fmla="*/ 1838519 h 2370204"/>
                  <a:gd name="connsiteX813" fmla="*/ 1316202 w 2397257"/>
                  <a:gd name="connsiteY813" fmla="*/ 1822912 h 2370204"/>
                  <a:gd name="connsiteX814" fmla="*/ 1333890 w 2397257"/>
                  <a:gd name="connsiteY814" fmla="*/ 1807305 h 2370204"/>
                  <a:gd name="connsiteX815" fmla="*/ 498909 w 2397257"/>
                  <a:gd name="connsiteY815" fmla="*/ 1794821 h 2370204"/>
                  <a:gd name="connsiteX816" fmla="*/ 507753 w 2397257"/>
                  <a:gd name="connsiteY816" fmla="*/ 1802105 h 2370204"/>
                  <a:gd name="connsiteX817" fmla="*/ 498909 w 2397257"/>
                  <a:gd name="connsiteY817" fmla="*/ 1809389 h 2370204"/>
                  <a:gd name="connsiteX818" fmla="*/ 490065 w 2397257"/>
                  <a:gd name="connsiteY818" fmla="*/ 1802105 h 2370204"/>
                  <a:gd name="connsiteX819" fmla="*/ 498909 w 2397257"/>
                  <a:gd name="connsiteY819" fmla="*/ 1794821 h 2370204"/>
                  <a:gd name="connsiteX820" fmla="*/ 601916 w 2397257"/>
                  <a:gd name="connsiteY820" fmla="*/ 1794820 h 2370204"/>
                  <a:gd name="connsiteX821" fmla="*/ 611801 w 2397257"/>
                  <a:gd name="connsiteY821" fmla="*/ 1805745 h 2370204"/>
                  <a:gd name="connsiteX822" fmla="*/ 601916 w 2397257"/>
                  <a:gd name="connsiteY822" fmla="*/ 1816670 h 2370204"/>
                  <a:gd name="connsiteX823" fmla="*/ 592031 w 2397257"/>
                  <a:gd name="connsiteY823" fmla="*/ 1805745 h 2370204"/>
                  <a:gd name="connsiteX824" fmla="*/ 601916 w 2397257"/>
                  <a:gd name="connsiteY824" fmla="*/ 1794820 h 2370204"/>
                  <a:gd name="connsiteX825" fmla="*/ 708044 w 2397257"/>
                  <a:gd name="connsiteY825" fmla="*/ 1791698 h 2370204"/>
                  <a:gd name="connsiteX826" fmla="*/ 720010 w 2397257"/>
                  <a:gd name="connsiteY826" fmla="*/ 1804184 h 2370204"/>
                  <a:gd name="connsiteX827" fmla="*/ 708044 w 2397257"/>
                  <a:gd name="connsiteY827" fmla="*/ 1816670 h 2370204"/>
                  <a:gd name="connsiteX828" fmla="*/ 696078 w 2397257"/>
                  <a:gd name="connsiteY828" fmla="*/ 1804184 h 2370204"/>
                  <a:gd name="connsiteX829" fmla="*/ 708044 w 2397257"/>
                  <a:gd name="connsiteY829" fmla="*/ 1791698 h 2370204"/>
                  <a:gd name="connsiteX830" fmla="*/ 400063 w 2397257"/>
                  <a:gd name="connsiteY830" fmla="*/ 1789618 h 2370204"/>
                  <a:gd name="connsiteX831" fmla="*/ 405786 w 2397257"/>
                  <a:gd name="connsiteY831" fmla="*/ 1794300 h 2370204"/>
                  <a:gd name="connsiteX832" fmla="*/ 400063 w 2397257"/>
                  <a:gd name="connsiteY832" fmla="*/ 1798982 h 2370204"/>
                  <a:gd name="connsiteX833" fmla="*/ 394341 w 2397257"/>
                  <a:gd name="connsiteY833" fmla="*/ 1794300 h 2370204"/>
                  <a:gd name="connsiteX834" fmla="*/ 400063 w 2397257"/>
                  <a:gd name="connsiteY834" fmla="*/ 1789618 h 2370204"/>
                  <a:gd name="connsiteX835" fmla="*/ 1800023 w 2397257"/>
                  <a:gd name="connsiteY835" fmla="*/ 1787537 h 2370204"/>
                  <a:gd name="connsiteX836" fmla="*/ 1813549 w 2397257"/>
                  <a:gd name="connsiteY836" fmla="*/ 1802104 h 2370204"/>
                  <a:gd name="connsiteX837" fmla="*/ 1800023 w 2397257"/>
                  <a:gd name="connsiteY837" fmla="*/ 1816671 h 2370204"/>
                  <a:gd name="connsiteX838" fmla="*/ 1786497 w 2397257"/>
                  <a:gd name="connsiteY838" fmla="*/ 1802104 h 2370204"/>
                  <a:gd name="connsiteX839" fmla="*/ 1800023 w 2397257"/>
                  <a:gd name="connsiteY839" fmla="*/ 1787537 h 2370204"/>
                  <a:gd name="connsiteX840" fmla="*/ 1002498 w 2397257"/>
                  <a:gd name="connsiteY840" fmla="*/ 1787537 h 2370204"/>
                  <a:gd name="connsiteX841" fmla="*/ 1019666 w 2397257"/>
                  <a:gd name="connsiteY841" fmla="*/ 1804705 h 2370204"/>
                  <a:gd name="connsiteX842" fmla="*/ 1002498 w 2397257"/>
                  <a:gd name="connsiteY842" fmla="*/ 1821873 h 2370204"/>
                  <a:gd name="connsiteX843" fmla="*/ 985330 w 2397257"/>
                  <a:gd name="connsiteY843" fmla="*/ 1804705 h 2370204"/>
                  <a:gd name="connsiteX844" fmla="*/ 1002498 w 2397257"/>
                  <a:gd name="connsiteY844" fmla="*/ 1787537 h 2370204"/>
                  <a:gd name="connsiteX845" fmla="*/ 1397880 w 2397257"/>
                  <a:gd name="connsiteY845" fmla="*/ 1787536 h 2370204"/>
                  <a:gd name="connsiteX846" fmla="*/ 1415048 w 2397257"/>
                  <a:gd name="connsiteY846" fmla="*/ 1804704 h 2370204"/>
                  <a:gd name="connsiteX847" fmla="*/ 1397880 w 2397257"/>
                  <a:gd name="connsiteY847" fmla="*/ 1821872 h 2370204"/>
                  <a:gd name="connsiteX848" fmla="*/ 1380712 w 2397257"/>
                  <a:gd name="connsiteY848" fmla="*/ 1804704 h 2370204"/>
                  <a:gd name="connsiteX849" fmla="*/ 1397880 w 2397257"/>
                  <a:gd name="connsiteY849" fmla="*/ 1787536 h 2370204"/>
                  <a:gd name="connsiteX850" fmla="*/ 1903031 w 2397257"/>
                  <a:gd name="connsiteY850" fmla="*/ 1784416 h 2370204"/>
                  <a:gd name="connsiteX851" fmla="*/ 1915517 w 2397257"/>
                  <a:gd name="connsiteY851" fmla="*/ 1796902 h 2370204"/>
                  <a:gd name="connsiteX852" fmla="*/ 1903031 w 2397257"/>
                  <a:gd name="connsiteY852" fmla="*/ 1809388 h 2370204"/>
                  <a:gd name="connsiteX853" fmla="*/ 1890545 w 2397257"/>
                  <a:gd name="connsiteY853" fmla="*/ 1796902 h 2370204"/>
                  <a:gd name="connsiteX854" fmla="*/ 1903031 w 2397257"/>
                  <a:gd name="connsiteY854" fmla="*/ 1784416 h 2370204"/>
                  <a:gd name="connsiteX855" fmla="*/ 2001877 w 2397257"/>
                  <a:gd name="connsiteY855" fmla="*/ 1782335 h 2370204"/>
                  <a:gd name="connsiteX856" fmla="*/ 2009161 w 2397257"/>
                  <a:gd name="connsiteY856" fmla="*/ 1789619 h 2370204"/>
                  <a:gd name="connsiteX857" fmla="*/ 2001877 w 2397257"/>
                  <a:gd name="connsiteY857" fmla="*/ 1796903 h 2370204"/>
                  <a:gd name="connsiteX858" fmla="*/ 1994593 w 2397257"/>
                  <a:gd name="connsiteY858" fmla="*/ 1789619 h 2370204"/>
                  <a:gd name="connsiteX859" fmla="*/ 2001877 w 2397257"/>
                  <a:gd name="connsiteY859" fmla="*/ 1782335 h 2370204"/>
                  <a:gd name="connsiteX860" fmla="*/ 1692334 w 2397257"/>
                  <a:gd name="connsiteY860" fmla="*/ 1782334 h 2370204"/>
                  <a:gd name="connsiteX861" fmla="*/ 1709502 w 2397257"/>
                  <a:gd name="connsiteY861" fmla="*/ 1800543 h 2370204"/>
                  <a:gd name="connsiteX862" fmla="*/ 1692334 w 2397257"/>
                  <a:gd name="connsiteY862" fmla="*/ 1818752 h 2370204"/>
                  <a:gd name="connsiteX863" fmla="*/ 1675166 w 2397257"/>
                  <a:gd name="connsiteY863" fmla="*/ 1800543 h 2370204"/>
                  <a:gd name="connsiteX864" fmla="*/ 1692334 w 2397257"/>
                  <a:gd name="connsiteY864" fmla="*/ 1782334 h 2370204"/>
                  <a:gd name="connsiteX865" fmla="*/ 820416 w 2397257"/>
                  <a:gd name="connsiteY865" fmla="*/ 1782334 h 2370204"/>
                  <a:gd name="connsiteX866" fmla="*/ 836544 w 2397257"/>
                  <a:gd name="connsiteY866" fmla="*/ 1798462 h 2370204"/>
                  <a:gd name="connsiteX867" fmla="*/ 820416 w 2397257"/>
                  <a:gd name="connsiteY867" fmla="*/ 1814590 h 2370204"/>
                  <a:gd name="connsiteX868" fmla="*/ 804288 w 2397257"/>
                  <a:gd name="connsiteY868" fmla="*/ 1798462 h 2370204"/>
                  <a:gd name="connsiteX869" fmla="*/ 820416 w 2397257"/>
                  <a:gd name="connsiteY869" fmla="*/ 1782334 h 2370204"/>
                  <a:gd name="connsiteX870" fmla="*/ 304860 w 2397257"/>
                  <a:gd name="connsiteY870" fmla="*/ 1779213 h 2370204"/>
                  <a:gd name="connsiteX871" fmla="*/ 310063 w 2397257"/>
                  <a:gd name="connsiteY871" fmla="*/ 1785456 h 2370204"/>
                  <a:gd name="connsiteX872" fmla="*/ 304860 w 2397257"/>
                  <a:gd name="connsiteY872" fmla="*/ 1791699 h 2370204"/>
                  <a:gd name="connsiteX873" fmla="*/ 299657 w 2397257"/>
                  <a:gd name="connsiteY873" fmla="*/ 1785456 h 2370204"/>
                  <a:gd name="connsiteX874" fmla="*/ 304860 w 2397257"/>
                  <a:gd name="connsiteY874" fmla="*/ 1779213 h 2370204"/>
                  <a:gd name="connsiteX875" fmla="*/ 1579963 w 2397257"/>
                  <a:gd name="connsiteY875" fmla="*/ 1775051 h 2370204"/>
                  <a:gd name="connsiteX876" fmla="*/ 1598172 w 2397257"/>
                  <a:gd name="connsiteY876" fmla="*/ 1794820 h 2370204"/>
                  <a:gd name="connsiteX877" fmla="*/ 1579963 w 2397257"/>
                  <a:gd name="connsiteY877" fmla="*/ 1814589 h 2370204"/>
                  <a:gd name="connsiteX878" fmla="*/ 1561754 w 2397257"/>
                  <a:gd name="connsiteY878" fmla="*/ 1794820 h 2370204"/>
                  <a:gd name="connsiteX879" fmla="*/ 1579963 w 2397257"/>
                  <a:gd name="connsiteY879" fmla="*/ 1775051 h 2370204"/>
                  <a:gd name="connsiteX880" fmla="*/ 2095519 w 2397257"/>
                  <a:gd name="connsiteY880" fmla="*/ 1771930 h 2370204"/>
                  <a:gd name="connsiteX881" fmla="*/ 2102803 w 2397257"/>
                  <a:gd name="connsiteY881" fmla="*/ 1779734 h 2370204"/>
                  <a:gd name="connsiteX882" fmla="*/ 2095519 w 2397257"/>
                  <a:gd name="connsiteY882" fmla="*/ 1787538 h 2370204"/>
                  <a:gd name="connsiteX883" fmla="*/ 2088235 w 2397257"/>
                  <a:gd name="connsiteY883" fmla="*/ 1779734 h 2370204"/>
                  <a:gd name="connsiteX884" fmla="*/ 2095519 w 2397257"/>
                  <a:gd name="connsiteY884" fmla="*/ 1771930 h 2370204"/>
                  <a:gd name="connsiteX885" fmla="*/ 211737 w 2397257"/>
                  <a:gd name="connsiteY885" fmla="*/ 1771930 h 2370204"/>
                  <a:gd name="connsiteX886" fmla="*/ 215379 w 2397257"/>
                  <a:gd name="connsiteY886" fmla="*/ 1775572 h 2370204"/>
                  <a:gd name="connsiteX887" fmla="*/ 211737 w 2397257"/>
                  <a:gd name="connsiteY887" fmla="*/ 1779214 h 2370204"/>
                  <a:gd name="connsiteX888" fmla="*/ 208095 w 2397257"/>
                  <a:gd name="connsiteY888" fmla="*/ 1775572 h 2370204"/>
                  <a:gd name="connsiteX889" fmla="*/ 211737 w 2397257"/>
                  <a:gd name="connsiteY889" fmla="*/ 1771930 h 2370204"/>
                  <a:gd name="connsiteX890" fmla="*/ 2188641 w 2397257"/>
                  <a:gd name="connsiteY890" fmla="*/ 1764646 h 2370204"/>
                  <a:gd name="connsiteX891" fmla="*/ 2192283 w 2397257"/>
                  <a:gd name="connsiteY891" fmla="*/ 1768288 h 2370204"/>
                  <a:gd name="connsiteX892" fmla="*/ 2188641 w 2397257"/>
                  <a:gd name="connsiteY892" fmla="*/ 1771930 h 2370204"/>
                  <a:gd name="connsiteX893" fmla="*/ 2184999 w 2397257"/>
                  <a:gd name="connsiteY893" fmla="*/ 1768288 h 2370204"/>
                  <a:gd name="connsiteX894" fmla="*/ 2188641 w 2397257"/>
                  <a:gd name="connsiteY894" fmla="*/ 1764646 h 2370204"/>
                  <a:gd name="connsiteX895" fmla="*/ 1461349 w 2397257"/>
                  <a:gd name="connsiteY895" fmla="*/ 1764646 h 2370204"/>
                  <a:gd name="connsiteX896" fmla="*/ 1475396 w 2397257"/>
                  <a:gd name="connsiteY896" fmla="*/ 1778172 h 2370204"/>
                  <a:gd name="connsiteX897" fmla="*/ 1461349 w 2397257"/>
                  <a:gd name="connsiteY897" fmla="*/ 1791698 h 2370204"/>
                  <a:gd name="connsiteX898" fmla="*/ 1447302 w 2397257"/>
                  <a:gd name="connsiteY898" fmla="*/ 1778172 h 2370204"/>
                  <a:gd name="connsiteX899" fmla="*/ 1461349 w 2397257"/>
                  <a:gd name="connsiteY899" fmla="*/ 1764646 h 2370204"/>
                  <a:gd name="connsiteX900" fmla="*/ 940590 w 2397257"/>
                  <a:gd name="connsiteY900" fmla="*/ 1764646 h 2370204"/>
                  <a:gd name="connsiteX901" fmla="*/ 955157 w 2397257"/>
                  <a:gd name="connsiteY901" fmla="*/ 1779733 h 2370204"/>
                  <a:gd name="connsiteX902" fmla="*/ 940590 w 2397257"/>
                  <a:gd name="connsiteY902" fmla="*/ 1794820 h 2370204"/>
                  <a:gd name="connsiteX903" fmla="*/ 926023 w 2397257"/>
                  <a:gd name="connsiteY903" fmla="*/ 1779733 h 2370204"/>
                  <a:gd name="connsiteX904" fmla="*/ 940590 w 2397257"/>
                  <a:gd name="connsiteY904" fmla="*/ 1764646 h 2370204"/>
                  <a:gd name="connsiteX905" fmla="*/ 1200189 w 2397257"/>
                  <a:gd name="connsiteY905" fmla="*/ 1755282 h 2370204"/>
                  <a:gd name="connsiteX906" fmla="*/ 1210074 w 2397257"/>
                  <a:gd name="connsiteY906" fmla="*/ 1763606 h 2370204"/>
                  <a:gd name="connsiteX907" fmla="*/ 1200189 w 2397257"/>
                  <a:gd name="connsiteY907" fmla="*/ 1771930 h 2370204"/>
                  <a:gd name="connsiteX908" fmla="*/ 1190304 w 2397257"/>
                  <a:gd name="connsiteY908" fmla="*/ 1763606 h 2370204"/>
                  <a:gd name="connsiteX909" fmla="*/ 1200189 w 2397257"/>
                  <a:gd name="connsiteY909" fmla="*/ 1755282 h 2370204"/>
                  <a:gd name="connsiteX910" fmla="*/ 2280203 w 2397257"/>
                  <a:gd name="connsiteY910" fmla="*/ 1752160 h 2370204"/>
                  <a:gd name="connsiteX911" fmla="*/ 2281764 w 2397257"/>
                  <a:gd name="connsiteY911" fmla="*/ 1754762 h 2370204"/>
                  <a:gd name="connsiteX912" fmla="*/ 2280203 w 2397257"/>
                  <a:gd name="connsiteY912" fmla="*/ 1757364 h 2370204"/>
                  <a:gd name="connsiteX913" fmla="*/ 2278642 w 2397257"/>
                  <a:gd name="connsiteY913" fmla="*/ 1754762 h 2370204"/>
                  <a:gd name="connsiteX914" fmla="*/ 2280203 w 2397257"/>
                  <a:gd name="connsiteY914" fmla="*/ 1752160 h 2370204"/>
                  <a:gd name="connsiteX915" fmla="*/ 1266780 w 2397257"/>
                  <a:gd name="connsiteY915" fmla="*/ 1750079 h 2370204"/>
                  <a:gd name="connsiteX916" fmla="*/ 1276665 w 2397257"/>
                  <a:gd name="connsiteY916" fmla="*/ 1758923 h 2370204"/>
                  <a:gd name="connsiteX917" fmla="*/ 1266780 w 2397257"/>
                  <a:gd name="connsiteY917" fmla="*/ 1767767 h 2370204"/>
                  <a:gd name="connsiteX918" fmla="*/ 1256895 w 2397257"/>
                  <a:gd name="connsiteY918" fmla="*/ 1758923 h 2370204"/>
                  <a:gd name="connsiteX919" fmla="*/ 1266780 w 2397257"/>
                  <a:gd name="connsiteY919" fmla="*/ 1750079 h 2370204"/>
                  <a:gd name="connsiteX920" fmla="*/ 1133599 w 2397257"/>
                  <a:gd name="connsiteY920" fmla="*/ 1750079 h 2370204"/>
                  <a:gd name="connsiteX921" fmla="*/ 1143484 w 2397257"/>
                  <a:gd name="connsiteY921" fmla="*/ 1759964 h 2370204"/>
                  <a:gd name="connsiteX922" fmla="*/ 1133599 w 2397257"/>
                  <a:gd name="connsiteY922" fmla="*/ 1769849 h 2370204"/>
                  <a:gd name="connsiteX923" fmla="*/ 1123714 w 2397257"/>
                  <a:gd name="connsiteY923" fmla="*/ 1759964 h 2370204"/>
                  <a:gd name="connsiteX924" fmla="*/ 1133599 w 2397257"/>
                  <a:gd name="connsiteY924" fmla="*/ 1750079 h 2370204"/>
                  <a:gd name="connsiteX925" fmla="*/ 659661 w 2397257"/>
                  <a:gd name="connsiteY925" fmla="*/ 1744877 h 2370204"/>
                  <a:gd name="connsiteX926" fmla="*/ 673187 w 2397257"/>
                  <a:gd name="connsiteY926" fmla="*/ 1758403 h 2370204"/>
                  <a:gd name="connsiteX927" fmla="*/ 659661 w 2397257"/>
                  <a:gd name="connsiteY927" fmla="*/ 1771929 h 2370204"/>
                  <a:gd name="connsiteX928" fmla="*/ 646135 w 2397257"/>
                  <a:gd name="connsiteY928" fmla="*/ 1758403 h 2370204"/>
                  <a:gd name="connsiteX929" fmla="*/ 659661 w 2397257"/>
                  <a:gd name="connsiteY929" fmla="*/ 1744877 h 2370204"/>
                  <a:gd name="connsiteX930" fmla="*/ 557175 w 2397257"/>
                  <a:gd name="connsiteY930" fmla="*/ 1744877 h 2370204"/>
                  <a:gd name="connsiteX931" fmla="*/ 567060 w 2397257"/>
                  <a:gd name="connsiteY931" fmla="*/ 1754762 h 2370204"/>
                  <a:gd name="connsiteX932" fmla="*/ 557175 w 2397257"/>
                  <a:gd name="connsiteY932" fmla="*/ 1764647 h 2370204"/>
                  <a:gd name="connsiteX933" fmla="*/ 547290 w 2397257"/>
                  <a:gd name="connsiteY933" fmla="*/ 1754762 h 2370204"/>
                  <a:gd name="connsiteX934" fmla="*/ 557175 w 2397257"/>
                  <a:gd name="connsiteY934" fmla="*/ 1744877 h 2370204"/>
                  <a:gd name="connsiteX935" fmla="*/ 457811 w 2397257"/>
                  <a:gd name="connsiteY935" fmla="*/ 1739675 h 2370204"/>
                  <a:gd name="connsiteX936" fmla="*/ 465095 w 2397257"/>
                  <a:gd name="connsiteY936" fmla="*/ 1748519 h 2370204"/>
                  <a:gd name="connsiteX937" fmla="*/ 457811 w 2397257"/>
                  <a:gd name="connsiteY937" fmla="*/ 1757363 h 2370204"/>
                  <a:gd name="connsiteX938" fmla="*/ 450527 w 2397257"/>
                  <a:gd name="connsiteY938" fmla="*/ 1748519 h 2370204"/>
                  <a:gd name="connsiteX939" fmla="*/ 457811 w 2397257"/>
                  <a:gd name="connsiteY939" fmla="*/ 1739675 h 2370204"/>
                  <a:gd name="connsiteX940" fmla="*/ 767351 w 2397257"/>
                  <a:gd name="connsiteY940" fmla="*/ 1739674 h 2370204"/>
                  <a:gd name="connsiteX941" fmla="*/ 782438 w 2397257"/>
                  <a:gd name="connsiteY941" fmla="*/ 1755802 h 2370204"/>
                  <a:gd name="connsiteX942" fmla="*/ 767351 w 2397257"/>
                  <a:gd name="connsiteY942" fmla="*/ 1771930 h 2370204"/>
                  <a:gd name="connsiteX943" fmla="*/ 752264 w 2397257"/>
                  <a:gd name="connsiteY943" fmla="*/ 1755802 h 2370204"/>
                  <a:gd name="connsiteX944" fmla="*/ 767351 w 2397257"/>
                  <a:gd name="connsiteY944" fmla="*/ 1739674 h 2370204"/>
                  <a:gd name="connsiteX945" fmla="*/ 1740717 w 2397257"/>
                  <a:gd name="connsiteY945" fmla="*/ 1735513 h 2370204"/>
                  <a:gd name="connsiteX946" fmla="*/ 1759446 w 2397257"/>
                  <a:gd name="connsiteY946" fmla="*/ 1755282 h 2370204"/>
                  <a:gd name="connsiteX947" fmla="*/ 1740717 w 2397257"/>
                  <a:gd name="connsiteY947" fmla="*/ 1775051 h 2370204"/>
                  <a:gd name="connsiteX948" fmla="*/ 1721988 w 2397257"/>
                  <a:gd name="connsiteY948" fmla="*/ 1755282 h 2370204"/>
                  <a:gd name="connsiteX949" fmla="*/ 1740717 w 2397257"/>
                  <a:gd name="connsiteY949" fmla="*/ 1735513 h 2370204"/>
                  <a:gd name="connsiteX950" fmla="*/ 1633547 w 2397257"/>
                  <a:gd name="connsiteY950" fmla="*/ 1735513 h 2370204"/>
                  <a:gd name="connsiteX951" fmla="*/ 1653316 w 2397257"/>
                  <a:gd name="connsiteY951" fmla="*/ 1755282 h 2370204"/>
                  <a:gd name="connsiteX952" fmla="*/ 1633547 w 2397257"/>
                  <a:gd name="connsiteY952" fmla="*/ 1775051 h 2370204"/>
                  <a:gd name="connsiteX953" fmla="*/ 1613778 w 2397257"/>
                  <a:gd name="connsiteY953" fmla="*/ 1755282 h 2370204"/>
                  <a:gd name="connsiteX954" fmla="*/ 1633547 w 2397257"/>
                  <a:gd name="connsiteY954" fmla="*/ 1735513 h 2370204"/>
                  <a:gd name="connsiteX955" fmla="*/ 1332849 w 2397257"/>
                  <a:gd name="connsiteY955" fmla="*/ 1735513 h 2370204"/>
                  <a:gd name="connsiteX956" fmla="*/ 1344294 w 2397257"/>
                  <a:gd name="connsiteY956" fmla="*/ 1746438 h 2370204"/>
                  <a:gd name="connsiteX957" fmla="*/ 1332849 w 2397257"/>
                  <a:gd name="connsiteY957" fmla="*/ 1757363 h 2370204"/>
                  <a:gd name="connsiteX958" fmla="*/ 1321404 w 2397257"/>
                  <a:gd name="connsiteY958" fmla="*/ 1746438 h 2370204"/>
                  <a:gd name="connsiteX959" fmla="*/ 1332849 w 2397257"/>
                  <a:gd name="connsiteY959" fmla="*/ 1735513 h 2370204"/>
                  <a:gd name="connsiteX960" fmla="*/ 1068048 w 2397257"/>
                  <a:gd name="connsiteY960" fmla="*/ 1735513 h 2370204"/>
                  <a:gd name="connsiteX961" fmla="*/ 1078973 w 2397257"/>
                  <a:gd name="connsiteY961" fmla="*/ 1746438 h 2370204"/>
                  <a:gd name="connsiteX962" fmla="*/ 1068048 w 2397257"/>
                  <a:gd name="connsiteY962" fmla="*/ 1757363 h 2370204"/>
                  <a:gd name="connsiteX963" fmla="*/ 1057123 w 2397257"/>
                  <a:gd name="connsiteY963" fmla="*/ 1746438 h 2370204"/>
                  <a:gd name="connsiteX964" fmla="*/ 1068048 w 2397257"/>
                  <a:gd name="connsiteY964" fmla="*/ 1735513 h 2370204"/>
                  <a:gd name="connsiteX965" fmla="*/ 1843203 w 2397257"/>
                  <a:gd name="connsiteY965" fmla="*/ 1732392 h 2370204"/>
                  <a:gd name="connsiteX966" fmla="*/ 1860371 w 2397257"/>
                  <a:gd name="connsiteY966" fmla="*/ 1750080 h 2370204"/>
                  <a:gd name="connsiteX967" fmla="*/ 1843203 w 2397257"/>
                  <a:gd name="connsiteY967" fmla="*/ 1767768 h 2370204"/>
                  <a:gd name="connsiteX968" fmla="*/ 1826035 w 2397257"/>
                  <a:gd name="connsiteY968" fmla="*/ 1750080 h 2370204"/>
                  <a:gd name="connsiteX969" fmla="*/ 1843203 w 2397257"/>
                  <a:gd name="connsiteY969" fmla="*/ 1732392 h 2370204"/>
                  <a:gd name="connsiteX970" fmla="*/ 363127 w 2397257"/>
                  <a:gd name="connsiteY970" fmla="*/ 1732392 h 2370204"/>
                  <a:gd name="connsiteX971" fmla="*/ 369370 w 2397257"/>
                  <a:gd name="connsiteY971" fmla="*/ 1738635 h 2370204"/>
                  <a:gd name="connsiteX972" fmla="*/ 363127 w 2397257"/>
                  <a:gd name="connsiteY972" fmla="*/ 1744878 h 2370204"/>
                  <a:gd name="connsiteX973" fmla="*/ 356884 w 2397257"/>
                  <a:gd name="connsiteY973" fmla="*/ 1738635 h 2370204"/>
                  <a:gd name="connsiteX974" fmla="*/ 363127 w 2397257"/>
                  <a:gd name="connsiteY974" fmla="*/ 1732392 h 2370204"/>
                  <a:gd name="connsiteX975" fmla="*/ 882844 w 2397257"/>
                  <a:gd name="connsiteY975" fmla="*/ 1732391 h 2370204"/>
                  <a:gd name="connsiteX976" fmla="*/ 898972 w 2397257"/>
                  <a:gd name="connsiteY976" fmla="*/ 1747478 h 2370204"/>
                  <a:gd name="connsiteX977" fmla="*/ 882844 w 2397257"/>
                  <a:gd name="connsiteY977" fmla="*/ 1762565 h 2370204"/>
                  <a:gd name="connsiteX978" fmla="*/ 866716 w 2397257"/>
                  <a:gd name="connsiteY978" fmla="*/ 1747478 h 2370204"/>
                  <a:gd name="connsiteX979" fmla="*/ 882844 w 2397257"/>
                  <a:gd name="connsiteY979" fmla="*/ 1732391 h 2370204"/>
                  <a:gd name="connsiteX980" fmla="*/ 1942569 w 2397257"/>
                  <a:gd name="connsiteY980" fmla="*/ 1730311 h 2370204"/>
                  <a:gd name="connsiteX981" fmla="*/ 1955055 w 2397257"/>
                  <a:gd name="connsiteY981" fmla="*/ 1742797 h 2370204"/>
                  <a:gd name="connsiteX982" fmla="*/ 1942569 w 2397257"/>
                  <a:gd name="connsiteY982" fmla="*/ 1755283 h 2370204"/>
                  <a:gd name="connsiteX983" fmla="*/ 1930083 w 2397257"/>
                  <a:gd name="connsiteY983" fmla="*/ 1742797 h 2370204"/>
                  <a:gd name="connsiteX984" fmla="*/ 1942569 w 2397257"/>
                  <a:gd name="connsiteY984" fmla="*/ 1730311 h 2370204"/>
                  <a:gd name="connsiteX985" fmla="*/ 1519615 w 2397257"/>
                  <a:gd name="connsiteY985" fmla="*/ 1727189 h 2370204"/>
                  <a:gd name="connsiteX986" fmla="*/ 1536783 w 2397257"/>
                  <a:gd name="connsiteY986" fmla="*/ 1744877 h 2370204"/>
                  <a:gd name="connsiteX987" fmla="*/ 1519615 w 2397257"/>
                  <a:gd name="connsiteY987" fmla="*/ 1762565 h 2370204"/>
                  <a:gd name="connsiteX988" fmla="*/ 1502447 w 2397257"/>
                  <a:gd name="connsiteY988" fmla="*/ 1744877 h 2370204"/>
                  <a:gd name="connsiteX989" fmla="*/ 1519615 w 2397257"/>
                  <a:gd name="connsiteY989" fmla="*/ 1727189 h 2370204"/>
                  <a:gd name="connsiteX990" fmla="*/ 2036732 w 2397257"/>
                  <a:gd name="connsiteY990" fmla="*/ 1723028 h 2370204"/>
                  <a:gd name="connsiteX991" fmla="*/ 2046617 w 2397257"/>
                  <a:gd name="connsiteY991" fmla="*/ 1732913 h 2370204"/>
                  <a:gd name="connsiteX992" fmla="*/ 2036732 w 2397257"/>
                  <a:gd name="connsiteY992" fmla="*/ 1742798 h 2370204"/>
                  <a:gd name="connsiteX993" fmla="*/ 2026847 w 2397257"/>
                  <a:gd name="connsiteY993" fmla="*/ 1732913 h 2370204"/>
                  <a:gd name="connsiteX994" fmla="*/ 2036732 w 2397257"/>
                  <a:gd name="connsiteY994" fmla="*/ 1723028 h 2370204"/>
                  <a:gd name="connsiteX995" fmla="*/ 271044 w 2397257"/>
                  <a:gd name="connsiteY995" fmla="*/ 1723027 h 2370204"/>
                  <a:gd name="connsiteX996" fmla="*/ 274686 w 2397257"/>
                  <a:gd name="connsiteY996" fmla="*/ 1726669 h 2370204"/>
                  <a:gd name="connsiteX997" fmla="*/ 271044 w 2397257"/>
                  <a:gd name="connsiteY997" fmla="*/ 1730311 h 2370204"/>
                  <a:gd name="connsiteX998" fmla="*/ 267402 w 2397257"/>
                  <a:gd name="connsiteY998" fmla="*/ 1726669 h 2370204"/>
                  <a:gd name="connsiteX999" fmla="*/ 271044 w 2397257"/>
                  <a:gd name="connsiteY999" fmla="*/ 1723027 h 2370204"/>
                  <a:gd name="connsiteX1000" fmla="*/ 2129333 w 2397257"/>
                  <a:gd name="connsiteY1000" fmla="*/ 1712622 h 2370204"/>
                  <a:gd name="connsiteX1001" fmla="*/ 2138177 w 2397257"/>
                  <a:gd name="connsiteY1001" fmla="*/ 1719906 h 2370204"/>
                  <a:gd name="connsiteX1002" fmla="*/ 2129333 w 2397257"/>
                  <a:gd name="connsiteY1002" fmla="*/ 1727190 h 2370204"/>
                  <a:gd name="connsiteX1003" fmla="*/ 2120489 w 2397257"/>
                  <a:gd name="connsiteY1003" fmla="*/ 1719906 h 2370204"/>
                  <a:gd name="connsiteX1004" fmla="*/ 2129333 w 2397257"/>
                  <a:gd name="connsiteY1004" fmla="*/ 1712622 h 2370204"/>
                  <a:gd name="connsiteX1005" fmla="*/ 1004059 w 2397257"/>
                  <a:gd name="connsiteY1005" fmla="*/ 1712622 h 2370204"/>
                  <a:gd name="connsiteX1006" fmla="*/ 1017585 w 2397257"/>
                  <a:gd name="connsiteY1006" fmla="*/ 1726148 h 2370204"/>
                  <a:gd name="connsiteX1007" fmla="*/ 1004059 w 2397257"/>
                  <a:gd name="connsiteY1007" fmla="*/ 1739674 h 2370204"/>
                  <a:gd name="connsiteX1008" fmla="*/ 990533 w 2397257"/>
                  <a:gd name="connsiteY1008" fmla="*/ 1726148 h 2370204"/>
                  <a:gd name="connsiteX1009" fmla="*/ 1004059 w 2397257"/>
                  <a:gd name="connsiteY1009" fmla="*/ 1712622 h 2370204"/>
                  <a:gd name="connsiteX1010" fmla="*/ 182084 w 2397257"/>
                  <a:gd name="connsiteY1010" fmla="*/ 1712622 h 2370204"/>
                  <a:gd name="connsiteX1011" fmla="*/ 183125 w 2397257"/>
                  <a:gd name="connsiteY1011" fmla="*/ 1714183 h 2370204"/>
                  <a:gd name="connsiteX1012" fmla="*/ 182084 w 2397257"/>
                  <a:gd name="connsiteY1012" fmla="*/ 1715744 h 2370204"/>
                  <a:gd name="connsiteX1013" fmla="*/ 181043 w 2397257"/>
                  <a:gd name="connsiteY1013" fmla="*/ 1714183 h 2370204"/>
                  <a:gd name="connsiteX1014" fmla="*/ 182084 w 2397257"/>
                  <a:gd name="connsiteY1014" fmla="*/ 1712622 h 2370204"/>
                  <a:gd name="connsiteX1015" fmla="*/ 1397359 w 2397257"/>
                  <a:gd name="connsiteY1015" fmla="*/ 1710541 h 2370204"/>
                  <a:gd name="connsiteX1016" fmla="*/ 1410885 w 2397257"/>
                  <a:gd name="connsiteY1016" fmla="*/ 1724067 h 2370204"/>
                  <a:gd name="connsiteX1017" fmla="*/ 1397359 w 2397257"/>
                  <a:gd name="connsiteY1017" fmla="*/ 1737593 h 2370204"/>
                  <a:gd name="connsiteX1018" fmla="*/ 1383833 w 2397257"/>
                  <a:gd name="connsiteY1018" fmla="*/ 1724067 h 2370204"/>
                  <a:gd name="connsiteX1019" fmla="*/ 1397359 w 2397257"/>
                  <a:gd name="connsiteY1019" fmla="*/ 1710541 h 2370204"/>
                  <a:gd name="connsiteX1020" fmla="*/ 2219855 w 2397257"/>
                  <a:gd name="connsiteY1020" fmla="*/ 1705339 h 2370204"/>
                  <a:gd name="connsiteX1021" fmla="*/ 2222456 w 2397257"/>
                  <a:gd name="connsiteY1021" fmla="*/ 1707940 h 2370204"/>
                  <a:gd name="connsiteX1022" fmla="*/ 2219855 w 2397257"/>
                  <a:gd name="connsiteY1022" fmla="*/ 1710541 h 2370204"/>
                  <a:gd name="connsiteX1023" fmla="*/ 2217254 w 2397257"/>
                  <a:gd name="connsiteY1023" fmla="*/ 1707940 h 2370204"/>
                  <a:gd name="connsiteX1024" fmla="*/ 2219855 w 2397257"/>
                  <a:gd name="connsiteY1024" fmla="*/ 1705339 h 2370204"/>
                  <a:gd name="connsiteX1025" fmla="*/ 826658 w 2397257"/>
                  <a:gd name="connsiteY1025" fmla="*/ 1695975 h 2370204"/>
                  <a:gd name="connsiteX1026" fmla="*/ 838624 w 2397257"/>
                  <a:gd name="connsiteY1026" fmla="*/ 1709501 h 2370204"/>
                  <a:gd name="connsiteX1027" fmla="*/ 826658 w 2397257"/>
                  <a:gd name="connsiteY1027" fmla="*/ 1723027 h 2370204"/>
                  <a:gd name="connsiteX1028" fmla="*/ 814692 w 2397257"/>
                  <a:gd name="connsiteY1028" fmla="*/ 1709501 h 2370204"/>
                  <a:gd name="connsiteX1029" fmla="*/ 826658 w 2397257"/>
                  <a:gd name="connsiteY1029" fmla="*/ 1695975 h 2370204"/>
                  <a:gd name="connsiteX1030" fmla="*/ 717929 w 2397257"/>
                  <a:gd name="connsiteY1030" fmla="*/ 1695975 h 2370204"/>
                  <a:gd name="connsiteX1031" fmla="*/ 732496 w 2397257"/>
                  <a:gd name="connsiteY1031" fmla="*/ 1710542 h 2370204"/>
                  <a:gd name="connsiteX1032" fmla="*/ 717929 w 2397257"/>
                  <a:gd name="connsiteY1032" fmla="*/ 1725109 h 2370204"/>
                  <a:gd name="connsiteX1033" fmla="*/ 703362 w 2397257"/>
                  <a:gd name="connsiteY1033" fmla="*/ 1710542 h 2370204"/>
                  <a:gd name="connsiteX1034" fmla="*/ 717929 w 2397257"/>
                  <a:gd name="connsiteY1034" fmla="*/ 1695975 h 2370204"/>
                  <a:gd name="connsiteX1035" fmla="*/ 614921 w 2397257"/>
                  <a:gd name="connsiteY1035" fmla="*/ 1695975 h 2370204"/>
                  <a:gd name="connsiteX1036" fmla="*/ 628447 w 2397257"/>
                  <a:gd name="connsiteY1036" fmla="*/ 1709501 h 2370204"/>
                  <a:gd name="connsiteX1037" fmla="*/ 614921 w 2397257"/>
                  <a:gd name="connsiteY1037" fmla="*/ 1723027 h 2370204"/>
                  <a:gd name="connsiteX1038" fmla="*/ 601395 w 2397257"/>
                  <a:gd name="connsiteY1038" fmla="*/ 1709501 h 2370204"/>
                  <a:gd name="connsiteX1039" fmla="*/ 614921 w 2397257"/>
                  <a:gd name="connsiteY1039" fmla="*/ 1695975 h 2370204"/>
                  <a:gd name="connsiteX1040" fmla="*/ 2307255 w 2397257"/>
                  <a:gd name="connsiteY1040" fmla="*/ 1692853 h 2370204"/>
                  <a:gd name="connsiteX1041" fmla="*/ 2308816 w 2397257"/>
                  <a:gd name="connsiteY1041" fmla="*/ 1694414 h 2370204"/>
                  <a:gd name="connsiteX1042" fmla="*/ 2307255 w 2397257"/>
                  <a:gd name="connsiteY1042" fmla="*/ 1695975 h 2370204"/>
                  <a:gd name="connsiteX1043" fmla="*/ 2305694 w 2397257"/>
                  <a:gd name="connsiteY1043" fmla="*/ 1694414 h 2370204"/>
                  <a:gd name="connsiteX1044" fmla="*/ 2307255 w 2397257"/>
                  <a:gd name="connsiteY1044" fmla="*/ 1692853 h 2370204"/>
                  <a:gd name="connsiteX1045" fmla="*/ 1573720 w 2397257"/>
                  <a:gd name="connsiteY1045" fmla="*/ 1690772 h 2370204"/>
                  <a:gd name="connsiteX1046" fmla="*/ 1588807 w 2397257"/>
                  <a:gd name="connsiteY1046" fmla="*/ 1705339 h 2370204"/>
                  <a:gd name="connsiteX1047" fmla="*/ 1573720 w 2397257"/>
                  <a:gd name="connsiteY1047" fmla="*/ 1719906 h 2370204"/>
                  <a:gd name="connsiteX1048" fmla="*/ 1558633 w 2397257"/>
                  <a:gd name="connsiteY1048" fmla="*/ 1705339 h 2370204"/>
                  <a:gd name="connsiteX1049" fmla="*/ 1573720 w 2397257"/>
                  <a:gd name="connsiteY1049" fmla="*/ 1690772 h 2370204"/>
                  <a:gd name="connsiteX1050" fmla="*/ 1682450 w 2397257"/>
                  <a:gd name="connsiteY1050" fmla="*/ 1687651 h 2370204"/>
                  <a:gd name="connsiteX1051" fmla="*/ 1702219 w 2397257"/>
                  <a:gd name="connsiteY1051" fmla="*/ 1707420 h 2370204"/>
                  <a:gd name="connsiteX1052" fmla="*/ 1682450 w 2397257"/>
                  <a:gd name="connsiteY1052" fmla="*/ 1727189 h 2370204"/>
                  <a:gd name="connsiteX1053" fmla="*/ 1662681 w 2397257"/>
                  <a:gd name="connsiteY1053" fmla="*/ 1707420 h 2370204"/>
                  <a:gd name="connsiteX1054" fmla="*/ 1682450 w 2397257"/>
                  <a:gd name="connsiteY1054" fmla="*/ 1687651 h 2370204"/>
                  <a:gd name="connsiteX1055" fmla="*/ 1456666 w 2397257"/>
                  <a:gd name="connsiteY1055" fmla="*/ 1687651 h 2370204"/>
                  <a:gd name="connsiteX1056" fmla="*/ 1462909 w 2397257"/>
                  <a:gd name="connsiteY1056" fmla="*/ 1693894 h 2370204"/>
                  <a:gd name="connsiteX1057" fmla="*/ 1456666 w 2397257"/>
                  <a:gd name="connsiteY1057" fmla="*/ 1700137 h 2370204"/>
                  <a:gd name="connsiteX1058" fmla="*/ 1450423 w 2397257"/>
                  <a:gd name="connsiteY1058" fmla="*/ 1693894 h 2370204"/>
                  <a:gd name="connsiteX1059" fmla="*/ 1456666 w 2397257"/>
                  <a:gd name="connsiteY1059" fmla="*/ 1687651 h 2370204"/>
                  <a:gd name="connsiteX1060" fmla="*/ 943192 w 2397257"/>
                  <a:gd name="connsiteY1060" fmla="*/ 1687651 h 2370204"/>
                  <a:gd name="connsiteX1061" fmla="*/ 953077 w 2397257"/>
                  <a:gd name="connsiteY1061" fmla="*/ 1696495 h 2370204"/>
                  <a:gd name="connsiteX1062" fmla="*/ 943192 w 2397257"/>
                  <a:gd name="connsiteY1062" fmla="*/ 1705339 h 2370204"/>
                  <a:gd name="connsiteX1063" fmla="*/ 933307 w 2397257"/>
                  <a:gd name="connsiteY1063" fmla="*/ 1696495 h 2370204"/>
                  <a:gd name="connsiteX1064" fmla="*/ 943192 w 2397257"/>
                  <a:gd name="connsiteY1064" fmla="*/ 1687651 h 2370204"/>
                  <a:gd name="connsiteX1065" fmla="*/ 517637 w 2397257"/>
                  <a:gd name="connsiteY1065" fmla="*/ 1687651 h 2370204"/>
                  <a:gd name="connsiteX1066" fmla="*/ 529603 w 2397257"/>
                  <a:gd name="connsiteY1066" fmla="*/ 1700137 h 2370204"/>
                  <a:gd name="connsiteX1067" fmla="*/ 517637 w 2397257"/>
                  <a:gd name="connsiteY1067" fmla="*/ 1712623 h 2370204"/>
                  <a:gd name="connsiteX1068" fmla="*/ 505671 w 2397257"/>
                  <a:gd name="connsiteY1068" fmla="*/ 1700137 h 2370204"/>
                  <a:gd name="connsiteX1069" fmla="*/ 517637 w 2397257"/>
                  <a:gd name="connsiteY1069" fmla="*/ 1687651 h 2370204"/>
                  <a:gd name="connsiteX1070" fmla="*/ 1785457 w 2397257"/>
                  <a:gd name="connsiteY1070" fmla="*/ 1685570 h 2370204"/>
                  <a:gd name="connsiteX1071" fmla="*/ 1804186 w 2397257"/>
                  <a:gd name="connsiteY1071" fmla="*/ 1704299 h 2370204"/>
                  <a:gd name="connsiteX1072" fmla="*/ 1785457 w 2397257"/>
                  <a:gd name="connsiteY1072" fmla="*/ 1723028 h 2370204"/>
                  <a:gd name="connsiteX1073" fmla="*/ 1766728 w 2397257"/>
                  <a:gd name="connsiteY1073" fmla="*/ 1704299 h 2370204"/>
                  <a:gd name="connsiteX1074" fmla="*/ 1785457 w 2397257"/>
                  <a:gd name="connsiteY1074" fmla="*/ 1685570 h 2370204"/>
                  <a:gd name="connsiteX1075" fmla="*/ 1200188 w 2397257"/>
                  <a:gd name="connsiteY1075" fmla="*/ 1685570 h 2370204"/>
                  <a:gd name="connsiteX1076" fmla="*/ 1202789 w 2397257"/>
                  <a:gd name="connsiteY1076" fmla="*/ 1688171 h 2370204"/>
                  <a:gd name="connsiteX1077" fmla="*/ 1200188 w 2397257"/>
                  <a:gd name="connsiteY1077" fmla="*/ 1690772 h 2370204"/>
                  <a:gd name="connsiteX1078" fmla="*/ 1197587 w 2397257"/>
                  <a:gd name="connsiteY1078" fmla="*/ 1688171 h 2370204"/>
                  <a:gd name="connsiteX1079" fmla="*/ 1200188 w 2397257"/>
                  <a:gd name="connsiteY1079" fmla="*/ 1685570 h 2370204"/>
                  <a:gd name="connsiteX1080" fmla="*/ 422434 w 2397257"/>
                  <a:gd name="connsiteY1080" fmla="*/ 1683490 h 2370204"/>
                  <a:gd name="connsiteX1081" fmla="*/ 428677 w 2397257"/>
                  <a:gd name="connsiteY1081" fmla="*/ 1690774 h 2370204"/>
                  <a:gd name="connsiteX1082" fmla="*/ 422434 w 2397257"/>
                  <a:gd name="connsiteY1082" fmla="*/ 1698058 h 2370204"/>
                  <a:gd name="connsiteX1083" fmla="*/ 416191 w 2397257"/>
                  <a:gd name="connsiteY1083" fmla="*/ 1690774 h 2370204"/>
                  <a:gd name="connsiteX1084" fmla="*/ 422434 w 2397257"/>
                  <a:gd name="connsiteY1084" fmla="*/ 1683490 h 2370204"/>
                  <a:gd name="connsiteX1085" fmla="*/ 1883262 w 2397257"/>
                  <a:gd name="connsiteY1085" fmla="*/ 1680368 h 2370204"/>
                  <a:gd name="connsiteX1086" fmla="*/ 1900950 w 2397257"/>
                  <a:gd name="connsiteY1086" fmla="*/ 1696496 h 2370204"/>
                  <a:gd name="connsiteX1087" fmla="*/ 1883262 w 2397257"/>
                  <a:gd name="connsiteY1087" fmla="*/ 1712624 h 2370204"/>
                  <a:gd name="connsiteX1088" fmla="*/ 1865574 w 2397257"/>
                  <a:gd name="connsiteY1088" fmla="*/ 1696496 h 2370204"/>
                  <a:gd name="connsiteX1089" fmla="*/ 1883262 w 2397257"/>
                  <a:gd name="connsiteY1089" fmla="*/ 1680368 h 2370204"/>
                  <a:gd name="connsiteX1090" fmla="*/ 1266779 w 2397257"/>
                  <a:gd name="connsiteY1090" fmla="*/ 1680368 h 2370204"/>
                  <a:gd name="connsiteX1091" fmla="*/ 1269380 w 2397257"/>
                  <a:gd name="connsiteY1091" fmla="*/ 1682969 h 2370204"/>
                  <a:gd name="connsiteX1092" fmla="*/ 1266779 w 2397257"/>
                  <a:gd name="connsiteY1092" fmla="*/ 1685570 h 2370204"/>
                  <a:gd name="connsiteX1093" fmla="*/ 1264178 w 2397257"/>
                  <a:gd name="connsiteY1093" fmla="*/ 1682969 h 2370204"/>
                  <a:gd name="connsiteX1094" fmla="*/ 1266779 w 2397257"/>
                  <a:gd name="connsiteY1094" fmla="*/ 1680368 h 2370204"/>
                  <a:gd name="connsiteX1095" fmla="*/ 1133598 w 2397257"/>
                  <a:gd name="connsiteY1095" fmla="*/ 1680368 h 2370204"/>
                  <a:gd name="connsiteX1096" fmla="*/ 1136199 w 2397257"/>
                  <a:gd name="connsiteY1096" fmla="*/ 1682969 h 2370204"/>
                  <a:gd name="connsiteX1097" fmla="*/ 1133598 w 2397257"/>
                  <a:gd name="connsiteY1097" fmla="*/ 1685570 h 2370204"/>
                  <a:gd name="connsiteX1098" fmla="*/ 1130997 w 2397257"/>
                  <a:gd name="connsiteY1098" fmla="*/ 1682969 h 2370204"/>
                  <a:gd name="connsiteX1099" fmla="*/ 1133598 w 2397257"/>
                  <a:gd name="connsiteY1099" fmla="*/ 1680368 h 2370204"/>
                  <a:gd name="connsiteX1100" fmla="*/ 330352 w 2397257"/>
                  <a:gd name="connsiteY1100" fmla="*/ 1675166 h 2370204"/>
                  <a:gd name="connsiteX1101" fmla="*/ 333994 w 2397257"/>
                  <a:gd name="connsiteY1101" fmla="*/ 1679328 h 2370204"/>
                  <a:gd name="connsiteX1102" fmla="*/ 330352 w 2397257"/>
                  <a:gd name="connsiteY1102" fmla="*/ 1683490 h 2370204"/>
                  <a:gd name="connsiteX1103" fmla="*/ 326710 w 2397257"/>
                  <a:gd name="connsiteY1103" fmla="*/ 1679328 h 2370204"/>
                  <a:gd name="connsiteX1104" fmla="*/ 330352 w 2397257"/>
                  <a:gd name="connsiteY1104" fmla="*/ 1675166 h 2370204"/>
                  <a:gd name="connsiteX1105" fmla="*/ 1976905 w 2397257"/>
                  <a:gd name="connsiteY1105" fmla="*/ 1671004 h 2370204"/>
                  <a:gd name="connsiteX1106" fmla="*/ 1991472 w 2397257"/>
                  <a:gd name="connsiteY1106" fmla="*/ 1685571 h 2370204"/>
                  <a:gd name="connsiteX1107" fmla="*/ 1976905 w 2397257"/>
                  <a:gd name="connsiteY1107" fmla="*/ 1700138 h 2370204"/>
                  <a:gd name="connsiteX1108" fmla="*/ 1962338 w 2397257"/>
                  <a:gd name="connsiteY1108" fmla="*/ 1685571 h 2370204"/>
                  <a:gd name="connsiteX1109" fmla="*/ 1976905 w 2397257"/>
                  <a:gd name="connsiteY1109" fmla="*/ 1671004 h 2370204"/>
                  <a:gd name="connsiteX1110" fmla="*/ 1068049 w 2397257"/>
                  <a:gd name="connsiteY1110" fmla="*/ 1665801 h 2370204"/>
                  <a:gd name="connsiteX1111" fmla="*/ 1071691 w 2397257"/>
                  <a:gd name="connsiteY1111" fmla="*/ 1669443 h 2370204"/>
                  <a:gd name="connsiteX1112" fmla="*/ 1068049 w 2397257"/>
                  <a:gd name="connsiteY1112" fmla="*/ 1673085 h 2370204"/>
                  <a:gd name="connsiteX1113" fmla="*/ 1064407 w 2397257"/>
                  <a:gd name="connsiteY1113" fmla="*/ 1669443 h 2370204"/>
                  <a:gd name="connsiteX1114" fmla="*/ 1068049 w 2397257"/>
                  <a:gd name="connsiteY1114" fmla="*/ 1665801 h 2370204"/>
                  <a:gd name="connsiteX1115" fmla="*/ 2070027 w 2397257"/>
                  <a:gd name="connsiteY1115" fmla="*/ 1663721 h 2370204"/>
                  <a:gd name="connsiteX1116" fmla="*/ 2080952 w 2397257"/>
                  <a:gd name="connsiteY1116" fmla="*/ 1673606 h 2370204"/>
                  <a:gd name="connsiteX1117" fmla="*/ 2070027 w 2397257"/>
                  <a:gd name="connsiteY1117" fmla="*/ 1683491 h 2370204"/>
                  <a:gd name="connsiteX1118" fmla="*/ 2059102 w 2397257"/>
                  <a:gd name="connsiteY1118" fmla="*/ 1673606 h 2370204"/>
                  <a:gd name="connsiteX1119" fmla="*/ 2070027 w 2397257"/>
                  <a:gd name="connsiteY1119" fmla="*/ 1663721 h 2370204"/>
                  <a:gd name="connsiteX1120" fmla="*/ 1332329 w 2397257"/>
                  <a:gd name="connsiteY1120" fmla="*/ 1663720 h 2370204"/>
                  <a:gd name="connsiteX1121" fmla="*/ 1335971 w 2397257"/>
                  <a:gd name="connsiteY1121" fmla="*/ 1667362 h 2370204"/>
                  <a:gd name="connsiteX1122" fmla="*/ 1332329 w 2397257"/>
                  <a:gd name="connsiteY1122" fmla="*/ 1671004 h 2370204"/>
                  <a:gd name="connsiteX1123" fmla="*/ 1328687 w 2397257"/>
                  <a:gd name="connsiteY1123" fmla="*/ 1667362 h 2370204"/>
                  <a:gd name="connsiteX1124" fmla="*/ 1332329 w 2397257"/>
                  <a:gd name="connsiteY1124" fmla="*/ 1663720 h 2370204"/>
                  <a:gd name="connsiteX1125" fmla="*/ 241911 w 2397257"/>
                  <a:gd name="connsiteY1125" fmla="*/ 1663720 h 2370204"/>
                  <a:gd name="connsiteX1126" fmla="*/ 245553 w 2397257"/>
                  <a:gd name="connsiteY1126" fmla="*/ 1667362 h 2370204"/>
                  <a:gd name="connsiteX1127" fmla="*/ 241911 w 2397257"/>
                  <a:gd name="connsiteY1127" fmla="*/ 1671004 h 2370204"/>
                  <a:gd name="connsiteX1128" fmla="*/ 238269 w 2397257"/>
                  <a:gd name="connsiteY1128" fmla="*/ 1667362 h 2370204"/>
                  <a:gd name="connsiteX1129" fmla="*/ 241911 w 2397257"/>
                  <a:gd name="connsiteY1129" fmla="*/ 1663720 h 2370204"/>
                  <a:gd name="connsiteX1130" fmla="*/ 2157947 w 2397257"/>
                  <a:gd name="connsiteY1130" fmla="*/ 1653315 h 2370204"/>
                  <a:gd name="connsiteX1131" fmla="*/ 2165231 w 2397257"/>
                  <a:gd name="connsiteY1131" fmla="*/ 1659558 h 2370204"/>
                  <a:gd name="connsiteX1132" fmla="*/ 2157947 w 2397257"/>
                  <a:gd name="connsiteY1132" fmla="*/ 1665801 h 2370204"/>
                  <a:gd name="connsiteX1133" fmla="*/ 2150663 w 2397257"/>
                  <a:gd name="connsiteY1133" fmla="*/ 1659558 h 2370204"/>
                  <a:gd name="connsiteX1134" fmla="*/ 2157947 w 2397257"/>
                  <a:gd name="connsiteY1134" fmla="*/ 1653315 h 2370204"/>
                  <a:gd name="connsiteX1135" fmla="*/ 885966 w 2397257"/>
                  <a:gd name="connsiteY1135" fmla="*/ 1651234 h 2370204"/>
                  <a:gd name="connsiteX1136" fmla="*/ 895851 w 2397257"/>
                  <a:gd name="connsiteY1136" fmla="*/ 1661119 h 2370204"/>
                  <a:gd name="connsiteX1137" fmla="*/ 885966 w 2397257"/>
                  <a:gd name="connsiteY1137" fmla="*/ 1671004 h 2370204"/>
                  <a:gd name="connsiteX1138" fmla="*/ 876081 w 2397257"/>
                  <a:gd name="connsiteY1138" fmla="*/ 1661119 h 2370204"/>
                  <a:gd name="connsiteX1139" fmla="*/ 885966 w 2397257"/>
                  <a:gd name="connsiteY1139" fmla="*/ 1651234 h 2370204"/>
                  <a:gd name="connsiteX1140" fmla="*/ 1513372 w 2397257"/>
                  <a:gd name="connsiteY1140" fmla="*/ 1648113 h 2370204"/>
                  <a:gd name="connsiteX1141" fmla="*/ 1524297 w 2397257"/>
                  <a:gd name="connsiteY1141" fmla="*/ 1657998 h 2370204"/>
                  <a:gd name="connsiteX1142" fmla="*/ 1513372 w 2397257"/>
                  <a:gd name="connsiteY1142" fmla="*/ 1667883 h 2370204"/>
                  <a:gd name="connsiteX1143" fmla="*/ 1502447 w 2397257"/>
                  <a:gd name="connsiteY1143" fmla="*/ 1657998 h 2370204"/>
                  <a:gd name="connsiteX1144" fmla="*/ 1513372 w 2397257"/>
                  <a:gd name="connsiteY1144" fmla="*/ 1648113 h 2370204"/>
                  <a:gd name="connsiteX1145" fmla="*/ 777236 w 2397257"/>
                  <a:gd name="connsiteY1145" fmla="*/ 1648113 h 2370204"/>
                  <a:gd name="connsiteX1146" fmla="*/ 791803 w 2397257"/>
                  <a:gd name="connsiteY1146" fmla="*/ 1663200 h 2370204"/>
                  <a:gd name="connsiteX1147" fmla="*/ 777236 w 2397257"/>
                  <a:gd name="connsiteY1147" fmla="*/ 1678287 h 2370204"/>
                  <a:gd name="connsiteX1148" fmla="*/ 762669 w 2397257"/>
                  <a:gd name="connsiteY1148" fmla="*/ 1663200 h 2370204"/>
                  <a:gd name="connsiteX1149" fmla="*/ 777236 w 2397257"/>
                  <a:gd name="connsiteY1149" fmla="*/ 1648113 h 2370204"/>
                  <a:gd name="connsiteX1150" fmla="*/ 673188 w 2397257"/>
                  <a:gd name="connsiteY1150" fmla="*/ 1646032 h 2370204"/>
                  <a:gd name="connsiteX1151" fmla="*/ 687755 w 2397257"/>
                  <a:gd name="connsiteY1151" fmla="*/ 1660599 h 2370204"/>
                  <a:gd name="connsiteX1152" fmla="*/ 673188 w 2397257"/>
                  <a:gd name="connsiteY1152" fmla="*/ 1675166 h 2370204"/>
                  <a:gd name="connsiteX1153" fmla="*/ 658621 w 2397257"/>
                  <a:gd name="connsiteY1153" fmla="*/ 1660599 h 2370204"/>
                  <a:gd name="connsiteX1154" fmla="*/ 673188 w 2397257"/>
                  <a:gd name="connsiteY1154" fmla="*/ 1646032 h 2370204"/>
                  <a:gd name="connsiteX1155" fmla="*/ 2245867 w 2397257"/>
                  <a:gd name="connsiteY1155" fmla="*/ 1643951 h 2370204"/>
                  <a:gd name="connsiteX1156" fmla="*/ 2249509 w 2397257"/>
                  <a:gd name="connsiteY1156" fmla="*/ 1646032 h 2370204"/>
                  <a:gd name="connsiteX1157" fmla="*/ 2245867 w 2397257"/>
                  <a:gd name="connsiteY1157" fmla="*/ 1648113 h 2370204"/>
                  <a:gd name="connsiteX1158" fmla="*/ 2242225 w 2397257"/>
                  <a:gd name="connsiteY1158" fmla="*/ 1646032 h 2370204"/>
                  <a:gd name="connsiteX1159" fmla="*/ 2245867 w 2397257"/>
                  <a:gd name="connsiteY1159" fmla="*/ 1643951 h 2370204"/>
                  <a:gd name="connsiteX1160" fmla="*/ 1623143 w 2397257"/>
                  <a:gd name="connsiteY1160" fmla="*/ 1640829 h 2370204"/>
                  <a:gd name="connsiteX1161" fmla="*/ 1642912 w 2397257"/>
                  <a:gd name="connsiteY1161" fmla="*/ 1660598 h 2370204"/>
                  <a:gd name="connsiteX1162" fmla="*/ 1623143 w 2397257"/>
                  <a:gd name="connsiteY1162" fmla="*/ 1680367 h 2370204"/>
                  <a:gd name="connsiteX1163" fmla="*/ 1603374 w 2397257"/>
                  <a:gd name="connsiteY1163" fmla="*/ 1660598 h 2370204"/>
                  <a:gd name="connsiteX1164" fmla="*/ 1623143 w 2397257"/>
                  <a:gd name="connsiteY1164" fmla="*/ 1640829 h 2370204"/>
                  <a:gd name="connsiteX1165" fmla="*/ 575383 w 2397257"/>
                  <a:gd name="connsiteY1165" fmla="*/ 1640829 h 2370204"/>
                  <a:gd name="connsiteX1166" fmla="*/ 588909 w 2397257"/>
                  <a:gd name="connsiteY1166" fmla="*/ 1654355 h 2370204"/>
                  <a:gd name="connsiteX1167" fmla="*/ 575383 w 2397257"/>
                  <a:gd name="connsiteY1167" fmla="*/ 1667881 h 2370204"/>
                  <a:gd name="connsiteX1168" fmla="*/ 561857 w 2397257"/>
                  <a:gd name="connsiteY1168" fmla="*/ 1654355 h 2370204"/>
                  <a:gd name="connsiteX1169" fmla="*/ 575383 w 2397257"/>
                  <a:gd name="connsiteY1169" fmla="*/ 1640829 h 2370204"/>
                  <a:gd name="connsiteX1170" fmla="*/ 1394758 w 2397257"/>
                  <a:gd name="connsiteY1170" fmla="*/ 1638749 h 2370204"/>
                  <a:gd name="connsiteX1171" fmla="*/ 1398400 w 2397257"/>
                  <a:gd name="connsiteY1171" fmla="*/ 1642391 h 2370204"/>
                  <a:gd name="connsiteX1172" fmla="*/ 1394758 w 2397257"/>
                  <a:gd name="connsiteY1172" fmla="*/ 1646033 h 2370204"/>
                  <a:gd name="connsiteX1173" fmla="*/ 1391116 w 2397257"/>
                  <a:gd name="connsiteY1173" fmla="*/ 1642391 h 2370204"/>
                  <a:gd name="connsiteX1174" fmla="*/ 1394758 w 2397257"/>
                  <a:gd name="connsiteY1174" fmla="*/ 1638749 h 2370204"/>
                  <a:gd name="connsiteX1175" fmla="*/ 1005100 w 2397257"/>
                  <a:gd name="connsiteY1175" fmla="*/ 1638749 h 2370204"/>
                  <a:gd name="connsiteX1176" fmla="*/ 1010303 w 2397257"/>
                  <a:gd name="connsiteY1176" fmla="*/ 1644992 h 2370204"/>
                  <a:gd name="connsiteX1177" fmla="*/ 1005100 w 2397257"/>
                  <a:gd name="connsiteY1177" fmla="*/ 1651235 h 2370204"/>
                  <a:gd name="connsiteX1178" fmla="*/ 999897 w 2397257"/>
                  <a:gd name="connsiteY1178" fmla="*/ 1644992 h 2370204"/>
                  <a:gd name="connsiteX1179" fmla="*/ 1005100 w 2397257"/>
                  <a:gd name="connsiteY1179" fmla="*/ 1638749 h 2370204"/>
                  <a:gd name="connsiteX1180" fmla="*/ 1726150 w 2397257"/>
                  <a:gd name="connsiteY1180" fmla="*/ 1635627 h 2370204"/>
                  <a:gd name="connsiteX1181" fmla="*/ 1746960 w 2397257"/>
                  <a:gd name="connsiteY1181" fmla="*/ 1656957 h 2370204"/>
                  <a:gd name="connsiteX1182" fmla="*/ 1726150 w 2397257"/>
                  <a:gd name="connsiteY1182" fmla="*/ 1678287 h 2370204"/>
                  <a:gd name="connsiteX1183" fmla="*/ 1705340 w 2397257"/>
                  <a:gd name="connsiteY1183" fmla="*/ 1656957 h 2370204"/>
                  <a:gd name="connsiteX1184" fmla="*/ 1726150 w 2397257"/>
                  <a:gd name="connsiteY1184" fmla="*/ 1635627 h 2370204"/>
                  <a:gd name="connsiteX1185" fmla="*/ 481740 w 2397257"/>
                  <a:gd name="connsiteY1185" fmla="*/ 1633546 h 2370204"/>
                  <a:gd name="connsiteX1186" fmla="*/ 490064 w 2397257"/>
                  <a:gd name="connsiteY1186" fmla="*/ 1643431 h 2370204"/>
                  <a:gd name="connsiteX1187" fmla="*/ 481740 w 2397257"/>
                  <a:gd name="connsiteY1187" fmla="*/ 1653316 h 2370204"/>
                  <a:gd name="connsiteX1188" fmla="*/ 473416 w 2397257"/>
                  <a:gd name="connsiteY1188" fmla="*/ 1643431 h 2370204"/>
                  <a:gd name="connsiteX1189" fmla="*/ 481740 w 2397257"/>
                  <a:gd name="connsiteY1189" fmla="*/ 1633546 h 2370204"/>
                  <a:gd name="connsiteX1190" fmla="*/ 1824995 w 2397257"/>
                  <a:gd name="connsiteY1190" fmla="*/ 1631465 h 2370204"/>
                  <a:gd name="connsiteX1191" fmla="*/ 1843724 w 2397257"/>
                  <a:gd name="connsiteY1191" fmla="*/ 1649674 h 2370204"/>
                  <a:gd name="connsiteX1192" fmla="*/ 1824995 w 2397257"/>
                  <a:gd name="connsiteY1192" fmla="*/ 1667883 h 2370204"/>
                  <a:gd name="connsiteX1193" fmla="*/ 1806266 w 2397257"/>
                  <a:gd name="connsiteY1193" fmla="*/ 1649674 h 2370204"/>
                  <a:gd name="connsiteX1194" fmla="*/ 1824995 w 2397257"/>
                  <a:gd name="connsiteY1194" fmla="*/ 1631465 h 2370204"/>
                  <a:gd name="connsiteX1195" fmla="*/ 2329626 w 2397257"/>
                  <a:gd name="connsiteY1195" fmla="*/ 1628344 h 2370204"/>
                  <a:gd name="connsiteX1196" fmla="*/ 2330667 w 2397257"/>
                  <a:gd name="connsiteY1196" fmla="*/ 1630946 h 2370204"/>
                  <a:gd name="connsiteX1197" fmla="*/ 2329626 w 2397257"/>
                  <a:gd name="connsiteY1197" fmla="*/ 1633548 h 2370204"/>
                  <a:gd name="connsiteX1198" fmla="*/ 2328585 w 2397257"/>
                  <a:gd name="connsiteY1198" fmla="*/ 1630946 h 2370204"/>
                  <a:gd name="connsiteX1199" fmla="*/ 2329626 w 2397257"/>
                  <a:gd name="connsiteY1199" fmla="*/ 1628344 h 2370204"/>
                  <a:gd name="connsiteX1200" fmla="*/ 391220 w 2397257"/>
                  <a:gd name="connsiteY1200" fmla="*/ 1624183 h 2370204"/>
                  <a:gd name="connsiteX1201" fmla="*/ 398504 w 2397257"/>
                  <a:gd name="connsiteY1201" fmla="*/ 1631467 h 2370204"/>
                  <a:gd name="connsiteX1202" fmla="*/ 391220 w 2397257"/>
                  <a:gd name="connsiteY1202" fmla="*/ 1638751 h 2370204"/>
                  <a:gd name="connsiteX1203" fmla="*/ 383936 w 2397257"/>
                  <a:gd name="connsiteY1203" fmla="*/ 1631467 h 2370204"/>
                  <a:gd name="connsiteX1204" fmla="*/ 391220 w 2397257"/>
                  <a:gd name="connsiteY1204" fmla="*/ 1624183 h 2370204"/>
                  <a:gd name="connsiteX1205" fmla="*/ 1919159 w 2397257"/>
                  <a:gd name="connsiteY1205" fmla="*/ 1621061 h 2370204"/>
                  <a:gd name="connsiteX1206" fmla="*/ 1935287 w 2397257"/>
                  <a:gd name="connsiteY1206" fmla="*/ 1638229 h 2370204"/>
                  <a:gd name="connsiteX1207" fmla="*/ 1919159 w 2397257"/>
                  <a:gd name="connsiteY1207" fmla="*/ 1655397 h 2370204"/>
                  <a:gd name="connsiteX1208" fmla="*/ 1903031 w 2397257"/>
                  <a:gd name="connsiteY1208" fmla="*/ 1638229 h 2370204"/>
                  <a:gd name="connsiteX1209" fmla="*/ 1919159 w 2397257"/>
                  <a:gd name="connsiteY1209" fmla="*/ 1621061 h 2370204"/>
                  <a:gd name="connsiteX1210" fmla="*/ 302259 w 2397257"/>
                  <a:gd name="connsiteY1210" fmla="*/ 1613778 h 2370204"/>
                  <a:gd name="connsiteX1211" fmla="*/ 306941 w 2397257"/>
                  <a:gd name="connsiteY1211" fmla="*/ 1618980 h 2370204"/>
                  <a:gd name="connsiteX1212" fmla="*/ 302259 w 2397257"/>
                  <a:gd name="connsiteY1212" fmla="*/ 1624183 h 2370204"/>
                  <a:gd name="connsiteX1213" fmla="*/ 297577 w 2397257"/>
                  <a:gd name="connsiteY1213" fmla="*/ 1618980 h 2370204"/>
                  <a:gd name="connsiteX1214" fmla="*/ 302259 w 2397257"/>
                  <a:gd name="connsiteY1214" fmla="*/ 1613778 h 2370204"/>
                  <a:gd name="connsiteX1215" fmla="*/ 2009160 w 2397257"/>
                  <a:gd name="connsiteY1215" fmla="*/ 1611697 h 2370204"/>
                  <a:gd name="connsiteX1216" fmla="*/ 2023727 w 2397257"/>
                  <a:gd name="connsiteY1216" fmla="*/ 1626264 h 2370204"/>
                  <a:gd name="connsiteX1217" fmla="*/ 2009160 w 2397257"/>
                  <a:gd name="connsiteY1217" fmla="*/ 1640831 h 2370204"/>
                  <a:gd name="connsiteX1218" fmla="*/ 1994593 w 2397257"/>
                  <a:gd name="connsiteY1218" fmla="*/ 1626264 h 2370204"/>
                  <a:gd name="connsiteX1219" fmla="*/ 2009160 w 2397257"/>
                  <a:gd name="connsiteY1219" fmla="*/ 1611697 h 2370204"/>
                  <a:gd name="connsiteX1220" fmla="*/ 1454065 w 2397257"/>
                  <a:gd name="connsiteY1220" fmla="*/ 1608575 h 2370204"/>
                  <a:gd name="connsiteX1221" fmla="*/ 1455626 w 2397257"/>
                  <a:gd name="connsiteY1221" fmla="*/ 1610136 h 2370204"/>
                  <a:gd name="connsiteX1222" fmla="*/ 1454065 w 2397257"/>
                  <a:gd name="connsiteY1222" fmla="*/ 1611697 h 2370204"/>
                  <a:gd name="connsiteX1223" fmla="*/ 1452504 w 2397257"/>
                  <a:gd name="connsiteY1223" fmla="*/ 1610136 h 2370204"/>
                  <a:gd name="connsiteX1224" fmla="*/ 1454065 w 2397257"/>
                  <a:gd name="connsiteY1224" fmla="*/ 1608575 h 2370204"/>
                  <a:gd name="connsiteX1225" fmla="*/ 835502 w 2397257"/>
                  <a:gd name="connsiteY1225" fmla="*/ 1608575 h 2370204"/>
                  <a:gd name="connsiteX1226" fmla="*/ 843826 w 2397257"/>
                  <a:gd name="connsiteY1226" fmla="*/ 1616379 h 2370204"/>
                  <a:gd name="connsiteX1227" fmla="*/ 835502 w 2397257"/>
                  <a:gd name="connsiteY1227" fmla="*/ 1624183 h 2370204"/>
                  <a:gd name="connsiteX1228" fmla="*/ 827178 w 2397257"/>
                  <a:gd name="connsiteY1228" fmla="*/ 1616379 h 2370204"/>
                  <a:gd name="connsiteX1229" fmla="*/ 835502 w 2397257"/>
                  <a:gd name="connsiteY1229" fmla="*/ 1608575 h 2370204"/>
                  <a:gd name="connsiteX1230" fmla="*/ 1565396 w 2397257"/>
                  <a:gd name="connsiteY1230" fmla="*/ 1606494 h 2370204"/>
                  <a:gd name="connsiteX1231" fmla="*/ 1574240 w 2397257"/>
                  <a:gd name="connsiteY1231" fmla="*/ 1615338 h 2370204"/>
                  <a:gd name="connsiteX1232" fmla="*/ 1565396 w 2397257"/>
                  <a:gd name="connsiteY1232" fmla="*/ 1624182 h 2370204"/>
                  <a:gd name="connsiteX1233" fmla="*/ 1556552 w 2397257"/>
                  <a:gd name="connsiteY1233" fmla="*/ 1615338 h 2370204"/>
                  <a:gd name="connsiteX1234" fmla="*/ 1565396 w 2397257"/>
                  <a:gd name="connsiteY1234" fmla="*/ 1606494 h 2370204"/>
                  <a:gd name="connsiteX1235" fmla="*/ 1267819 w 2397257"/>
                  <a:gd name="connsiteY1235" fmla="*/ 1606494 h 2370204"/>
                  <a:gd name="connsiteX1236" fmla="*/ 1268339 w 2397257"/>
                  <a:gd name="connsiteY1236" fmla="*/ 1607014 h 2370204"/>
                  <a:gd name="connsiteX1237" fmla="*/ 1267819 w 2397257"/>
                  <a:gd name="connsiteY1237" fmla="*/ 1607534 h 2370204"/>
                  <a:gd name="connsiteX1238" fmla="*/ 1267299 w 2397257"/>
                  <a:gd name="connsiteY1238" fmla="*/ 1607014 h 2370204"/>
                  <a:gd name="connsiteX1239" fmla="*/ 1267819 w 2397257"/>
                  <a:gd name="connsiteY1239" fmla="*/ 1606494 h 2370204"/>
                  <a:gd name="connsiteX1240" fmla="*/ 215899 w 2397257"/>
                  <a:gd name="connsiteY1240" fmla="*/ 1601292 h 2370204"/>
                  <a:gd name="connsiteX1241" fmla="*/ 218500 w 2397257"/>
                  <a:gd name="connsiteY1241" fmla="*/ 1603893 h 2370204"/>
                  <a:gd name="connsiteX1242" fmla="*/ 215899 w 2397257"/>
                  <a:gd name="connsiteY1242" fmla="*/ 1606494 h 2370204"/>
                  <a:gd name="connsiteX1243" fmla="*/ 213298 w 2397257"/>
                  <a:gd name="connsiteY1243" fmla="*/ 1603893 h 2370204"/>
                  <a:gd name="connsiteX1244" fmla="*/ 215899 w 2397257"/>
                  <a:gd name="connsiteY1244" fmla="*/ 1601292 h 2370204"/>
                  <a:gd name="connsiteX1245" fmla="*/ 732495 w 2397257"/>
                  <a:gd name="connsiteY1245" fmla="*/ 1601291 h 2370204"/>
                  <a:gd name="connsiteX1246" fmla="*/ 744981 w 2397257"/>
                  <a:gd name="connsiteY1246" fmla="*/ 1613777 h 2370204"/>
                  <a:gd name="connsiteX1247" fmla="*/ 732495 w 2397257"/>
                  <a:gd name="connsiteY1247" fmla="*/ 1626263 h 2370204"/>
                  <a:gd name="connsiteX1248" fmla="*/ 720009 w 2397257"/>
                  <a:gd name="connsiteY1248" fmla="*/ 1613777 h 2370204"/>
                  <a:gd name="connsiteX1249" fmla="*/ 732495 w 2397257"/>
                  <a:gd name="connsiteY1249" fmla="*/ 1601291 h 2370204"/>
                  <a:gd name="connsiteX1250" fmla="*/ 2097080 w 2397257"/>
                  <a:gd name="connsiteY1250" fmla="*/ 1599211 h 2370204"/>
                  <a:gd name="connsiteX1251" fmla="*/ 2111127 w 2397257"/>
                  <a:gd name="connsiteY1251" fmla="*/ 1612737 h 2370204"/>
                  <a:gd name="connsiteX1252" fmla="*/ 2097080 w 2397257"/>
                  <a:gd name="connsiteY1252" fmla="*/ 1626263 h 2370204"/>
                  <a:gd name="connsiteX1253" fmla="*/ 2083033 w 2397257"/>
                  <a:gd name="connsiteY1253" fmla="*/ 1612737 h 2370204"/>
                  <a:gd name="connsiteX1254" fmla="*/ 2097080 w 2397257"/>
                  <a:gd name="connsiteY1254" fmla="*/ 1599211 h 2370204"/>
                  <a:gd name="connsiteX1255" fmla="*/ 1667883 w 2397257"/>
                  <a:gd name="connsiteY1255" fmla="*/ 1596089 h 2370204"/>
                  <a:gd name="connsiteX1256" fmla="*/ 1682450 w 2397257"/>
                  <a:gd name="connsiteY1256" fmla="*/ 1611176 h 2370204"/>
                  <a:gd name="connsiteX1257" fmla="*/ 1667883 w 2397257"/>
                  <a:gd name="connsiteY1257" fmla="*/ 1626263 h 2370204"/>
                  <a:gd name="connsiteX1258" fmla="*/ 1653316 w 2397257"/>
                  <a:gd name="connsiteY1258" fmla="*/ 1611176 h 2370204"/>
                  <a:gd name="connsiteX1259" fmla="*/ 1667883 w 2397257"/>
                  <a:gd name="connsiteY1259" fmla="*/ 1596089 h 2370204"/>
                  <a:gd name="connsiteX1260" fmla="*/ 633650 w 2397257"/>
                  <a:gd name="connsiteY1260" fmla="*/ 1591927 h 2370204"/>
                  <a:gd name="connsiteX1261" fmla="*/ 648217 w 2397257"/>
                  <a:gd name="connsiteY1261" fmla="*/ 1608055 h 2370204"/>
                  <a:gd name="connsiteX1262" fmla="*/ 633650 w 2397257"/>
                  <a:gd name="connsiteY1262" fmla="*/ 1624183 h 2370204"/>
                  <a:gd name="connsiteX1263" fmla="*/ 619083 w 2397257"/>
                  <a:gd name="connsiteY1263" fmla="*/ 1608055 h 2370204"/>
                  <a:gd name="connsiteX1264" fmla="*/ 633650 w 2397257"/>
                  <a:gd name="connsiteY1264" fmla="*/ 1591927 h 2370204"/>
                  <a:gd name="connsiteX1265" fmla="*/ 1332329 w 2397257"/>
                  <a:gd name="connsiteY1265" fmla="*/ 1588806 h 2370204"/>
                  <a:gd name="connsiteX1266" fmla="*/ 1332849 w 2397257"/>
                  <a:gd name="connsiteY1266" fmla="*/ 1589326 h 2370204"/>
                  <a:gd name="connsiteX1267" fmla="*/ 1332329 w 2397257"/>
                  <a:gd name="connsiteY1267" fmla="*/ 1589846 h 2370204"/>
                  <a:gd name="connsiteX1268" fmla="*/ 1331809 w 2397257"/>
                  <a:gd name="connsiteY1268" fmla="*/ 1589326 h 2370204"/>
                  <a:gd name="connsiteX1269" fmla="*/ 1332329 w 2397257"/>
                  <a:gd name="connsiteY1269" fmla="*/ 1588806 h 2370204"/>
                  <a:gd name="connsiteX1270" fmla="*/ 1068049 w 2397257"/>
                  <a:gd name="connsiteY1270" fmla="*/ 1588806 h 2370204"/>
                  <a:gd name="connsiteX1271" fmla="*/ 1069610 w 2397257"/>
                  <a:gd name="connsiteY1271" fmla="*/ 1590367 h 2370204"/>
                  <a:gd name="connsiteX1272" fmla="*/ 1068049 w 2397257"/>
                  <a:gd name="connsiteY1272" fmla="*/ 1591928 h 2370204"/>
                  <a:gd name="connsiteX1273" fmla="*/ 1066488 w 2397257"/>
                  <a:gd name="connsiteY1273" fmla="*/ 1590367 h 2370204"/>
                  <a:gd name="connsiteX1274" fmla="*/ 1068049 w 2397257"/>
                  <a:gd name="connsiteY1274" fmla="*/ 1588806 h 2370204"/>
                  <a:gd name="connsiteX1275" fmla="*/ 132661 w 2397257"/>
                  <a:gd name="connsiteY1275" fmla="*/ 1588806 h 2370204"/>
                  <a:gd name="connsiteX1276" fmla="*/ 134222 w 2397257"/>
                  <a:gd name="connsiteY1276" fmla="*/ 1590367 h 2370204"/>
                  <a:gd name="connsiteX1277" fmla="*/ 132661 w 2397257"/>
                  <a:gd name="connsiteY1277" fmla="*/ 1591928 h 2370204"/>
                  <a:gd name="connsiteX1278" fmla="*/ 131100 w 2397257"/>
                  <a:gd name="connsiteY1278" fmla="*/ 1590367 h 2370204"/>
                  <a:gd name="connsiteX1279" fmla="*/ 132661 w 2397257"/>
                  <a:gd name="connsiteY1279" fmla="*/ 1588806 h 2370204"/>
                  <a:gd name="connsiteX1280" fmla="*/ 2182398 w 2397257"/>
                  <a:gd name="connsiteY1280" fmla="*/ 1586725 h 2370204"/>
                  <a:gd name="connsiteX1281" fmla="*/ 2192283 w 2397257"/>
                  <a:gd name="connsiteY1281" fmla="*/ 1597650 h 2370204"/>
                  <a:gd name="connsiteX1282" fmla="*/ 2182398 w 2397257"/>
                  <a:gd name="connsiteY1282" fmla="*/ 1608575 h 2370204"/>
                  <a:gd name="connsiteX1283" fmla="*/ 2172513 w 2397257"/>
                  <a:gd name="connsiteY1283" fmla="*/ 1597650 h 2370204"/>
                  <a:gd name="connsiteX1284" fmla="*/ 2182398 w 2397257"/>
                  <a:gd name="connsiteY1284" fmla="*/ 1586725 h 2370204"/>
                  <a:gd name="connsiteX1285" fmla="*/ 1765688 w 2397257"/>
                  <a:gd name="connsiteY1285" fmla="*/ 1583603 h 2370204"/>
                  <a:gd name="connsiteX1286" fmla="*/ 1784417 w 2397257"/>
                  <a:gd name="connsiteY1286" fmla="*/ 1602332 h 2370204"/>
                  <a:gd name="connsiteX1287" fmla="*/ 1765688 w 2397257"/>
                  <a:gd name="connsiteY1287" fmla="*/ 1621061 h 2370204"/>
                  <a:gd name="connsiteX1288" fmla="*/ 1746959 w 2397257"/>
                  <a:gd name="connsiteY1288" fmla="*/ 1602332 h 2370204"/>
                  <a:gd name="connsiteX1289" fmla="*/ 1765688 w 2397257"/>
                  <a:gd name="connsiteY1289" fmla="*/ 1583603 h 2370204"/>
                  <a:gd name="connsiteX1290" fmla="*/ 541047 w 2397257"/>
                  <a:gd name="connsiteY1290" fmla="*/ 1581522 h 2370204"/>
                  <a:gd name="connsiteX1291" fmla="*/ 554573 w 2397257"/>
                  <a:gd name="connsiteY1291" fmla="*/ 1596609 h 2370204"/>
                  <a:gd name="connsiteX1292" fmla="*/ 541047 w 2397257"/>
                  <a:gd name="connsiteY1292" fmla="*/ 1611696 h 2370204"/>
                  <a:gd name="connsiteX1293" fmla="*/ 527521 w 2397257"/>
                  <a:gd name="connsiteY1293" fmla="*/ 1596609 h 2370204"/>
                  <a:gd name="connsiteX1294" fmla="*/ 541047 w 2397257"/>
                  <a:gd name="connsiteY1294" fmla="*/ 1581522 h 2370204"/>
                  <a:gd name="connsiteX1295" fmla="*/ 2268237 w 2397257"/>
                  <a:gd name="connsiteY1295" fmla="*/ 1576320 h 2370204"/>
                  <a:gd name="connsiteX1296" fmla="*/ 2274480 w 2397257"/>
                  <a:gd name="connsiteY1296" fmla="*/ 1582563 h 2370204"/>
                  <a:gd name="connsiteX1297" fmla="*/ 2268237 w 2397257"/>
                  <a:gd name="connsiteY1297" fmla="*/ 1588806 h 2370204"/>
                  <a:gd name="connsiteX1298" fmla="*/ 2261994 w 2397257"/>
                  <a:gd name="connsiteY1298" fmla="*/ 1582563 h 2370204"/>
                  <a:gd name="connsiteX1299" fmla="*/ 2268237 w 2397257"/>
                  <a:gd name="connsiteY1299" fmla="*/ 1576320 h 2370204"/>
                  <a:gd name="connsiteX1300" fmla="*/ 451047 w 2397257"/>
                  <a:gd name="connsiteY1300" fmla="*/ 1574239 h 2370204"/>
                  <a:gd name="connsiteX1301" fmla="*/ 460932 w 2397257"/>
                  <a:gd name="connsiteY1301" fmla="*/ 1584124 h 2370204"/>
                  <a:gd name="connsiteX1302" fmla="*/ 451047 w 2397257"/>
                  <a:gd name="connsiteY1302" fmla="*/ 1594009 h 2370204"/>
                  <a:gd name="connsiteX1303" fmla="*/ 441162 w 2397257"/>
                  <a:gd name="connsiteY1303" fmla="*/ 1584124 h 2370204"/>
                  <a:gd name="connsiteX1304" fmla="*/ 451047 w 2397257"/>
                  <a:gd name="connsiteY1304" fmla="*/ 1574239 h 2370204"/>
                  <a:gd name="connsiteX1305" fmla="*/ 1858290 w 2397257"/>
                  <a:gd name="connsiteY1305" fmla="*/ 1572158 h 2370204"/>
                  <a:gd name="connsiteX1306" fmla="*/ 1878059 w 2397257"/>
                  <a:gd name="connsiteY1306" fmla="*/ 1591927 h 2370204"/>
                  <a:gd name="connsiteX1307" fmla="*/ 1858290 w 2397257"/>
                  <a:gd name="connsiteY1307" fmla="*/ 1611696 h 2370204"/>
                  <a:gd name="connsiteX1308" fmla="*/ 1838521 w 2397257"/>
                  <a:gd name="connsiteY1308" fmla="*/ 1591927 h 2370204"/>
                  <a:gd name="connsiteX1309" fmla="*/ 1858290 w 2397257"/>
                  <a:gd name="connsiteY1309" fmla="*/ 1572158 h 2370204"/>
                  <a:gd name="connsiteX1310" fmla="*/ 893248 w 2397257"/>
                  <a:gd name="connsiteY1310" fmla="*/ 1566956 h 2370204"/>
                  <a:gd name="connsiteX1311" fmla="*/ 895849 w 2397257"/>
                  <a:gd name="connsiteY1311" fmla="*/ 1569557 h 2370204"/>
                  <a:gd name="connsiteX1312" fmla="*/ 893248 w 2397257"/>
                  <a:gd name="connsiteY1312" fmla="*/ 1572158 h 2370204"/>
                  <a:gd name="connsiteX1313" fmla="*/ 890647 w 2397257"/>
                  <a:gd name="connsiteY1313" fmla="*/ 1569557 h 2370204"/>
                  <a:gd name="connsiteX1314" fmla="*/ 893248 w 2397257"/>
                  <a:gd name="connsiteY1314" fmla="*/ 1566956 h 2370204"/>
                  <a:gd name="connsiteX1315" fmla="*/ 2350956 w 2397257"/>
                  <a:gd name="connsiteY1315" fmla="*/ 1563834 h 2370204"/>
                  <a:gd name="connsiteX1316" fmla="*/ 2353558 w 2397257"/>
                  <a:gd name="connsiteY1316" fmla="*/ 1566436 h 2370204"/>
                  <a:gd name="connsiteX1317" fmla="*/ 2350956 w 2397257"/>
                  <a:gd name="connsiteY1317" fmla="*/ 1569038 h 2370204"/>
                  <a:gd name="connsiteX1318" fmla="*/ 2348354 w 2397257"/>
                  <a:gd name="connsiteY1318" fmla="*/ 1566436 h 2370204"/>
                  <a:gd name="connsiteX1319" fmla="*/ 2350956 w 2397257"/>
                  <a:gd name="connsiteY1319" fmla="*/ 1563834 h 2370204"/>
                  <a:gd name="connsiteX1320" fmla="*/ 1506089 w 2397257"/>
                  <a:gd name="connsiteY1320" fmla="*/ 1563834 h 2370204"/>
                  <a:gd name="connsiteX1321" fmla="*/ 1509731 w 2397257"/>
                  <a:gd name="connsiteY1321" fmla="*/ 1567996 h 2370204"/>
                  <a:gd name="connsiteX1322" fmla="*/ 1506089 w 2397257"/>
                  <a:gd name="connsiteY1322" fmla="*/ 1572158 h 2370204"/>
                  <a:gd name="connsiteX1323" fmla="*/ 1502447 w 2397257"/>
                  <a:gd name="connsiteY1323" fmla="*/ 1567996 h 2370204"/>
                  <a:gd name="connsiteX1324" fmla="*/ 1506089 w 2397257"/>
                  <a:gd name="connsiteY1324" fmla="*/ 1563834 h 2370204"/>
                  <a:gd name="connsiteX1325" fmla="*/ 1948292 w 2397257"/>
                  <a:gd name="connsiteY1325" fmla="*/ 1561754 h 2370204"/>
                  <a:gd name="connsiteX1326" fmla="*/ 1964420 w 2397257"/>
                  <a:gd name="connsiteY1326" fmla="*/ 1578922 h 2370204"/>
                  <a:gd name="connsiteX1327" fmla="*/ 1948292 w 2397257"/>
                  <a:gd name="connsiteY1327" fmla="*/ 1596090 h 2370204"/>
                  <a:gd name="connsiteX1328" fmla="*/ 1932164 w 2397257"/>
                  <a:gd name="connsiteY1328" fmla="*/ 1578922 h 2370204"/>
                  <a:gd name="connsiteX1329" fmla="*/ 1948292 w 2397257"/>
                  <a:gd name="connsiteY1329" fmla="*/ 1561754 h 2370204"/>
                  <a:gd name="connsiteX1330" fmla="*/ 364168 w 2397257"/>
                  <a:gd name="connsiteY1330" fmla="*/ 1561754 h 2370204"/>
                  <a:gd name="connsiteX1331" fmla="*/ 371452 w 2397257"/>
                  <a:gd name="connsiteY1331" fmla="*/ 1570598 h 2370204"/>
                  <a:gd name="connsiteX1332" fmla="*/ 364168 w 2397257"/>
                  <a:gd name="connsiteY1332" fmla="*/ 1579442 h 2370204"/>
                  <a:gd name="connsiteX1333" fmla="*/ 356884 w 2397257"/>
                  <a:gd name="connsiteY1333" fmla="*/ 1570598 h 2370204"/>
                  <a:gd name="connsiteX1334" fmla="*/ 364168 w 2397257"/>
                  <a:gd name="connsiteY1334" fmla="*/ 1561754 h 2370204"/>
                  <a:gd name="connsiteX1335" fmla="*/ 1007700 w 2397257"/>
                  <a:gd name="connsiteY1335" fmla="*/ 1561753 h 2370204"/>
                  <a:gd name="connsiteX1336" fmla="*/ 1008220 w 2397257"/>
                  <a:gd name="connsiteY1336" fmla="*/ 1562273 h 2370204"/>
                  <a:gd name="connsiteX1337" fmla="*/ 1007700 w 2397257"/>
                  <a:gd name="connsiteY1337" fmla="*/ 1562793 h 2370204"/>
                  <a:gd name="connsiteX1338" fmla="*/ 1007180 w 2397257"/>
                  <a:gd name="connsiteY1338" fmla="*/ 1562273 h 2370204"/>
                  <a:gd name="connsiteX1339" fmla="*/ 1007700 w 2397257"/>
                  <a:gd name="connsiteY1339" fmla="*/ 1561753 h 2370204"/>
                  <a:gd name="connsiteX1340" fmla="*/ 1609616 w 2397257"/>
                  <a:gd name="connsiteY1340" fmla="*/ 1556551 h 2370204"/>
                  <a:gd name="connsiteX1341" fmla="*/ 1617940 w 2397257"/>
                  <a:gd name="connsiteY1341" fmla="*/ 1565395 h 2370204"/>
                  <a:gd name="connsiteX1342" fmla="*/ 1609616 w 2397257"/>
                  <a:gd name="connsiteY1342" fmla="*/ 1574239 h 2370204"/>
                  <a:gd name="connsiteX1343" fmla="*/ 1601292 w 2397257"/>
                  <a:gd name="connsiteY1343" fmla="*/ 1565395 h 2370204"/>
                  <a:gd name="connsiteX1344" fmla="*/ 1609616 w 2397257"/>
                  <a:gd name="connsiteY1344" fmla="*/ 1556551 h 2370204"/>
                  <a:gd name="connsiteX1345" fmla="*/ 789721 w 2397257"/>
                  <a:gd name="connsiteY1345" fmla="*/ 1554470 h 2370204"/>
                  <a:gd name="connsiteX1346" fmla="*/ 802207 w 2397257"/>
                  <a:gd name="connsiteY1346" fmla="*/ 1566956 h 2370204"/>
                  <a:gd name="connsiteX1347" fmla="*/ 789721 w 2397257"/>
                  <a:gd name="connsiteY1347" fmla="*/ 1579442 h 2370204"/>
                  <a:gd name="connsiteX1348" fmla="*/ 777235 w 2397257"/>
                  <a:gd name="connsiteY1348" fmla="*/ 1566956 h 2370204"/>
                  <a:gd name="connsiteX1349" fmla="*/ 789721 w 2397257"/>
                  <a:gd name="connsiteY1349" fmla="*/ 1554470 h 2370204"/>
                  <a:gd name="connsiteX1350" fmla="*/ 277807 w 2397257"/>
                  <a:gd name="connsiteY1350" fmla="*/ 1552390 h 2370204"/>
                  <a:gd name="connsiteX1351" fmla="*/ 283010 w 2397257"/>
                  <a:gd name="connsiteY1351" fmla="*/ 1557072 h 2370204"/>
                  <a:gd name="connsiteX1352" fmla="*/ 277807 w 2397257"/>
                  <a:gd name="connsiteY1352" fmla="*/ 1561754 h 2370204"/>
                  <a:gd name="connsiteX1353" fmla="*/ 272605 w 2397257"/>
                  <a:gd name="connsiteY1353" fmla="*/ 1557072 h 2370204"/>
                  <a:gd name="connsiteX1354" fmla="*/ 277807 w 2397257"/>
                  <a:gd name="connsiteY1354" fmla="*/ 1552390 h 2370204"/>
                  <a:gd name="connsiteX1355" fmla="*/ 2036732 w 2397257"/>
                  <a:gd name="connsiteY1355" fmla="*/ 1549268 h 2370204"/>
                  <a:gd name="connsiteX1356" fmla="*/ 2051819 w 2397257"/>
                  <a:gd name="connsiteY1356" fmla="*/ 1564355 h 2370204"/>
                  <a:gd name="connsiteX1357" fmla="*/ 2036732 w 2397257"/>
                  <a:gd name="connsiteY1357" fmla="*/ 1579442 h 2370204"/>
                  <a:gd name="connsiteX1358" fmla="*/ 2021645 w 2397257"/>
                  <a:gd name="connsiteY1358" fmla="*/ 1564355 h 2370204"/>
                  <a:gd name="connsiteX1359" fmla="*/ 2036732 w 2397257"/>
                  <a:gd name="connsiteY1359" fmla="*/ 1549268 h 2370204"/>
                  <a:gd name="connsiteX1360" fmla="*/ 691916 w 2397257"/>
                  <a:gd name="connsiteY1360" fmla="*/ 1544065 h 2370204"/>
                  <a:gd name="connsiteX1361" fmla="*/ 707523 w 2397257"/>
                  <a:gd name="connsiteY1361" fmla="*/ 1559152 h 2370204"/>
                  <a:gd name="connsiteX1362" fmla="*/ 691916 w 2397257"/>
                  <a:gd name="connsiteY1362" fmla="*/ 1574239 h 2370204"/>
                  <a:gd name="connsiteX1363" fmla="*/ 676309 w 2397257"/>
                  <a:gd name="connsiteY1363" fmla="*/ 1559152 h 2370204"/>
                  <a:gd name="connsiteX1364" fmla="*/ 691916 w 2397257"/>
                  <a:gd name="connsiteY1364" fmla="*/ 1544065 h 2370204"/>
                  <a:gd name="connsiteX1365" fmla="*/ 194570 w 2397257"/>
                  <a:gd name="connsiteY1365" fmla="*/ 1539904 h 2370204"/>
                  <a:gd name="connsiteX1366" fmla="*/ 195611 w 2397257"/>
                  <a:gd name="connsiteY1366" fmla="*/ 1540945 h 2370204"/>
                  <a:gd name="connsiteX1367" fmla="*/ 194570 w 2397257"/>
                  <a:gd name="connsiteY1367" fmla="*/ 1541986 h 2370204"/>
                  <a:gd name="connsiteX1368" fmla="*/ 193529 w 2397257"/>
                  <a:gd name="connsiteY1368" fmla="*/ 1540945 h 2370204"/>
                  <a:gd name="connsiteX1369" fmla="*/ 194570 w 2397257"/>
                  <a:gd name="connsiteY1369" fmla="*/ 1539904 h 2370204"/>
                  <a:gd name="connsiteX1370" fmla="*/ 1707420 w 2397257"/>
                  <a:gd name="connsiteY1370" fmla="*/ 1539903 h 2370204"/>
                  <a:gd name="connsiteX1371" fmla="*/ 1725108 w 2397257"/>
                  <a:gd name="connsiteY1371" fmla="*/ 1557071 h 2370204"/>
                  <a:gd name="connsiteX1372" fmla="*/ 1707420 w 2397257"/>
                  <a:gd name="connsiteY1372" fmla="*/ 1574239 h 2370204"/>
                  <a:gd name="connsiteX1373" fmla="*/ 1689732 w 2397257"/>
                  <a:gd name="connsiteY1373" fmla="*/ 1557071 h 2370204"/>
                  <a:gd name="connsiteX1374" fmla="*/ 1707420 w 2397257"/>
                  <a:gd name="connsiteY1374" fmla="*/ 1539903 h 2370204"/>
                  <a:gd name="connsiteX1375" fmla="*/ 2120490 w 2397257"/>
                  <a:gd name="connsiteY1375" fmla="*/ 1534702 h 2370204"/>
                  <a:gd name="connsiteX1376" fmla="*/ 2135057 w 2397257"/>
                  <a:gd name="connsiteY1376" fmla="*/ 1549269 h 2370204"/>
                  <a:gd name="connsiteX1377" fmla="*/ 2120490 w 2397257"/>
                  <a:gd name="connsiteY1377" fmla="*/ 1563836 h 2370204"/>
                  <a:gd name="connsiteX1378" fmla="*/ 2105923 w 2397257"/>
                  <a:gd name="connsiteY1378" fmla="*/ 1549269 h 2370204"/>
                  <a:gd name="connsiteX1379" fmla="*/ 2120490 w 2397257"/>
                  <a:gd name="connsiteY1379" fmla="*/ 1534702 h 2370204"/>
                  <a:gd name="connsiteX1380" fmla="*/ 600355 w 2397257"/>
                  <a:gd name="connsiteY1380" fmla="*/ 1529498 h 2370204"/>
                  <a:gd name="connsiteX1381" fmla="*/ 619084 w 2397257"/>
                  <a:gd name="connsiteY1381" fmla="*/ 1548227 h 2370204"/>
                  <a:gd name="connsiteX1382" fmla="*/ 600355 w 2397257"/>
                  <a:gd name="connsiteY1382" fmla="*/ 1566956 h 2370204"/>
                  <a:gd name="connsiteX1383" fmla="*/ 581626 w 2397257"/>
                  <a:gd name="connsiteY1383" fmla="*/ 1548227 h 2370204"/>
                  <a:gd name="connsiteX1384" fmla="*/ 600355 w 2397257"/>
                  <a:gd name="connsiteY1384" fmla="*/ 1529498 h 2370204"/>
                  <a:gd name="connsiteX1385" fmla="*/ 112892 w 2397257"/>
                  <a:gd name="connsiteY1385" fmla="*/ 1524296 h 2370204"/>
                  <a:gd name="connsiteX1386" fmla="*/ 114453 w 2397257"/>
                  <a:gd name="connsiteY1386" fmla="*/ 1525857 h 2370204"/>
                  <a:gd name="connsiteX1387" fmla="*/ 112892 w 2397257"/>
                  <a:gd name="connsiteY1387" fmla="*/ 1527418 h 2370204"/>
                  <a:gd name="connsiteX1388" fmla="*/ 111331 w 2397257"/>
                  <a:gd name="connsiteY1388" fmla="*/ 1525857 h 2370204"/>
                  <a:gd name="connsiteX1389" fmla="*/ 112892 w 2397257"/>
                  <a:gd name="connsiteY1389" fmla="*/ 1524296 h 2370204"/>
                  <a:gd name="connsiteX1390" fmla="*/ 1798983 w 2397257"/>
                  <a:gd name="connsiteY1390" fmla="*/ 1522215 h 2370204"/>
                  <a:gd name="connsiteX1391" fmla="*/ 1820833 w 2397257"/>
                  <a:gd name="connsiteY1391" fmla="*/ 1544585 h 2370204"/>
                  <a:gd name="connsiteX1392" fmla="*/ 1798983 w 2397257"/>
                  <a:gd name="connsiteY1392" fmla="*/ 1566955 h 2370204"/>
                  <a:gd name="connsiteX1393" fmla="*/ 1777133 w 2397257"/>
                  <a:gd name="connsiteY1393" fmla="*/ 1544585 h 2370204"/>
                  <a:gd name="connsiteX1394" fmla="*/ 1798983 w 2397257"/>
                  <a:gd name="connsiteY1394" fmla="*/ 1522215 h 2370204"/>
                  <a:gd name="connsiteX1395" fmla="*/ 953596 w 2397257"/>
                  <a:gd name="connsiteY1395" fmla="*/ 1522215 h 2370204"/>
                  <a:gd name="connsiteX1396" fmla="*/ 954116 w 2397257"/>
                  <a:gd name="connsiteY1396" fmla="*/ 1522735 h 2370204"/>
                  <a:gd name="connsiteX1397" fmla="*/ 953596 w 2397257"/>
                  <a:gd name="connsiteY1397" fmla="*/ 1523255 h 2370204"/>
                  <a:gd name="connsiteX1398" fmla="*/ 953076 w 2397257"/>
                  <a:gd name="connsiteY1398" fmla="*/ 1522735 h 2370204"/>
                  <a:gd name="connsiteX1399" fmla="*/ 953596 w 2397257"/>
                  <a:gd name="connsiteY1399" fmla="*/ 1522215 h 2370204"/>
                  <a:gd name="connsiteX1400" fmla="*/ 2203727 w 2397257"/>
                  <a:gd name="connsiteY1400" fmla="*/ 1520135 h 2370204"/>
                  <a:gd name="connsiteX1401" fmla="*/ 2217253 w 2397257"/>
                  <a:gd name="connsiteY1401" fmla="*/ 1533661 h 2370204"/>
                  <a:gd name="connsiteX1402" fmla="*/ 2203727 w 2397257"/>
                  <a:gd name="connsiteY1402" fmla="*/ 1547187 h 2370204"/>
                  <a:gd name="connsiteX1403" fmla="*/ 2190201 w 2397257"/>
                  <a:gd name="connsiteY1403" fmla="*/ 1533661 h 2370204"/>
                  <a:gd name="connsiteX1404" fmla="*/ 2203727 w 2397257"/>
                  <a:gd name="connsiteY1404" fmla="*/ 1520135 h 2370204"/>
                  <a:gd name="connsiteX1405" fmla="*/ 1445741 w 2397257"/>
                  <a:gd name="connsiteY1405" fmla="*/ 1520134 h 2370204"/>
                  <a:gd name="connsiteX1406" fmla="*/ 1446261 w 2397257"/>
                  <a:gd name="connsiteY1406" fmla="*/ 1520654 h 2370204"/>
                  <a:gd name="connsiteX1407" fmla="*/ 1445741 w 2397257"/>
                  <a:gd name="connsiteY1407" fmla="*/ 1521174 h 2370204"/>
                  <a:gd name="connsiteX1408" fmla="*/ 1445221 w 2397257"/>
                  <a:gd name="connsiteY1408" fmla="*/ 1520654 h 2370204"/>
                  <a:gd name="connsiteX1409" fmla="*/ 1445741 w 2397257"/>
                  <a:gd name="connsiteY1409" fmla="*/ 1520134 h 2370204"/>
                  <a:gd name="connsiteX1410" fmla="*/ 511394 w 2397257"/>
                  <a:gd name="connsiteY1410" fmla="*/ 1520134 h 2370204"/>
                  <a:gd name="connsiteX1411" fmla="*/ 527522 w 2397257"/>
                  <a:gd name="connsiteY1411" fmla="*/ 1536262 h 2370204"/>
                  <a:gd name="connsiteX1412" fmla="*/ 511394 w 2397257"/>
                  <a:gd name="connsiteY1412" fmla="*/ 1552390 h 2370204"/>
                  <a:gd name="connsiteX1413" fmla="*/ 495266 w 2397257"/>
                  <a:gd name="connsiteY1413" fmla="*/ 1536262 h 2370204"/>
                  <a:gd name="connsiteX1414" fmla="*/ 511394 w 2397257"/>
                  <a:gd name="connsiteY1414" fmla="*/ 1520134 h 2370204"/>
                  <a:gd name="connsiteX1415" fmla="*/ 847468 w 2397257"/>
                  <a:gd name="connsiteY1415" fmla="*/ 1517013 h 2370204"/>
                  <a:gd name="connsiteX1416" fmla="*/ 851110 w 2397257"/>
                  <a:gd name="connsiteY1416" fmla="*/ 1520655 h 2370204"/>
                  <a:gd name="connsiteX1417" fmla="*/ 847468 w 2397257"/>
                  <a:gd name="connsiteY1417" fmla="*/ 1524297 h 2370204"/>
                  <a:gd name="connsiteX1418" fmla="*/ 843826 w 2397257"/>
                  <a:gd name="connsiteY1418" fmla="*/ 1520655 h 2370204"/>
                  <a:gd name="connsiteX1419" fmla="*/ 847468 w 2397257"/>
                  <a:gd name="connsiteY1419" fmla="*/ 1517013 h 2370204"/>
                  <a:gd name="connsiteX1420" fmla="*/ 1550829 w 2397257"/>
                  <a:gd name="connsiteY1420" fmla="*/ 1514932 h 2370204"/>
                  <a:gd name="connsiteX1421" fmla="*/ 1554471 w 2397257"/>
                  <a:gd name="connsiteY1421" fmla="*/ 1518574 h 2370204"/>
                  <a:gd name="connsiteX1422" fmla="*/ 1550829 w 2397257"/>
                  <a:gd name="connsiteY1422" fmla="*/ 1522216 h 2370204"/>
                  <a:gd name="connsiteX1423" fmla="*/ 1547187 w 2397257"/>
                  <a:gd name="connsiteY1423" fmla="*/ 1518574 h 2370204"/>
                  <a:gd name="connsiteX1424" fmla="*/ 1550829 w 2397257"/>
                  <a:gd name="connsiteY1424" fmla="*/ 1514932 h 2370204"/>
                  <a:gd name="connsiteX1425" fmla="*/ 2286446 w 2397257"/>
                  <a:gd name="connsiteY1425" fmla="*/ 1509730 h 2370204"/>
                  <a:gd name="connsiteX1426" fmla="*/ 2294250 w 2397257"/>
                  <a:gd name="connsiteY1426" fmla="*/ 1518574 h 2370204"/>
                  <a:gd name="connsiteX1427" fmla="*/ 2286446 w 2397257"/>
                  <a:gd name="connsiteY1427" fmla="*/ 1527418 h 2370204"/>
                  <a:gd name="connsiteX1428" fmla="*/ 2278642 w 2397257"/>
                  <a:gd name="connsiteY1428" fmla="*/ 1518574 h 2370204"/>
                  <a:gd name="connsiteX1429" fmla="*/ 2286446 w 2397257"/>
                  <a:gd name="connsiteY1429" fmla="*/ 1509730 h 2370204"/>
                  <a:gd name="connsiteX1430" fmla="*/ 1886904 w 2397257"/>
                  <a:gd name="connsiteY1430" fmla="*/ 1509729 h 2370204"/>
                  <a:gd name="connsiteX1431" fmla="*/ 1908234 w 2397257"/>
                  <a:gd name="connsiteY1431" fmla="*/ 1531059 h 2370204"/>
                  <a:gd name="connsiteX1432" fmla="*/ 1886904 w 2397257"/>
                  <a:gd name="connsiteY1432" fmla="*/ 1552389 h 2370204"/>
                  <a:gd name="connsiteX1433" fmla="*/ 1865574 w 2397257"/>
                  <a:gd name="connsiteY1433" fmla="*/ 1531059 h 2370204"/>
                  <a:gd name="connsiteX1434" fmla="*/ 1886904 w 2397257"/>
                  <a:gd name="connsiteY1434" fmla="*/ 1509729 h 2370204"/>
                  <a:gd name="connsiteX1435" fmla="*/ 426075 w 2397257"/>
                  <a:gd name="connsiteY1435" fmla="*/ 1509729 h 2370204"/>
                  <a:gd name="connsiteX1436" fmla="*/ 438041 w 2397257"/>
                  <a:gd name="connsiteY1436" fmla="*/ 1522215 h 2370204"/>
                  <a:gd name="connsiteX1437" fmla="*/ 426075 w 2397257"/>
                  <a:gd name="connsiteY1437" fmla="*/ 1534701 h 2370204"/>
                  <a:gd name="connsiteX1438" fmla="*/ 414109 w 2397257"/>
                  <a:gd name="connsiteY1438" fmla="*/ 1522215 h 2370204"/>
                  <a:gd name="connsiteX1439" fmla="*/ 426075 w 2397257"/>
                  <a:gd name="connsiteY1439" fmla="*/ 1509729 h 2370204"/>
                  <a:gd name="connsiteX1440" fmla="*/ 341797 w 2397257"/>
                  <a:gd name="connsiteY1440" fmla="*/ 1502447 h 2370204"/>
                  <a:gd name="connsiteX1441" fmla="*/ 346479 w 2397257"/>
                  <a:gd name="connsiteY1441" fmla="*/ 1507649 h 2370204"/>
                  <a:gd name="connsiteX1442" fmla="*/ 341797 w 2397257"/>
                  <a:gd name="connsiteY1442" fmla="*/ 1512852 h 2370204"/>
                  <a:gd name="connsiteX1443" fmla="*/ 337115 w 2397257"/>
                  <a:gd name="connsiteY1443" fmla="*/ 1507649 h 2370204"/>
                  <a:gd name="connsiteX1444" fmla="*/ 341797 w 2397257"/>
                  <a:gd name="connsiteY1444" fmla="*/ 1502447 h 2370204"/>
                  <a:gd name="connsiteX1445" fmla="*/ 751224 w 2397257"/>
                  <a:gd name="connsiteY1445" fmla="*/ 1502446 h 2370204"/>
                  <a:gd name="connsiteX1446" fmla="*/ 759548 w 2397257"/>
                  <a:gd name="connsiteY1446" fmla="*/ 1512331 h 2370204"/>
                  <a:gd name="connsiteX1447" fmla="*/ 751224 w 2397257"/>
                  <a:gd name="connsiteY1447" fmla="*/ 1522216 h 2370204"/>
                  <a:gd name="connsiteX1448" fmla="*/ 742900 w 2397257"/>
                  <a:gd name="connsiteY1448" fmla="*/ 1512331 h 2370204"/>
                  <a:gd name="connsiteX1449" fmla="*/ 751224 w 2397257"/>
                  <a:gd name="connsiteY1449" fmla="*/ 1502446 h 2370204"/>
                  <a:gd name="connsiteX1450" fmla="*/ 2368123 w 2397257"/>
                  <a:gd name="connsiteY1450" fmla="*/ 1500365 h 2370204"/>
                  <a:gd name="connsiteX1451" fmla="*/ 2370204 w 2397257"/>
                  <a:gd name="connsiteY1451" fmla="*/ 1502446 h 2370204"/>
                  <a:gd name="connsiteX1452" fmla="*/ 2368123 w 2397257"/>
                  <a:gd name="connsiteY1452" fmla="*/ 1504527 h 2370204"/>
                  <a:gd name="connsiteX1453" fmla="*/ 2366042 w 2397257"/>
                  <a:gd name="connsiteY1453" fmla="*/ 1502446 h 2370204"/>
                  <a:gd name="connsiteX1454" fmla="*/ 2368123 w 2397257"/>
                  <a:gd name="connsiteY1454" fmla="*/ 1500365 h 2370204"/>
                  <a:gd name="connsiteX1455" fmla="*/ 1973263 w 2397257"/>
                  <a:gd name="connsiteY1455" fmla="*/ 1497245 h 2370204"/>
                  <a:gd name="connsiteX1456" fmla="*/ 1991472 w 2397257"/>
                  <a:gd name="connsiteY1456" fmla="*/ 1515974 h 2370204"/>
                  <a:gd name="connsiteX1457" fmla="*/ 1973263 w 2397257"/>
                  <a:gd name="connsiteY1457" fmla="*/ 1534703 h 2370204"/>
                  <a:gd name="connsiteX1458" fmla="*/ 1955054 w 2397257"/>
                  <a:gd name="connsiteY1458" fmla="*/ 1515974 h 2370204"/>
                  <a:gd name="connsiteX1459" fmla="*/ 1973263 w 2397257"/>
                  <a:gd name="connsiteY1459" fmla="*/ 1497245 h 2370204"/>
                  <a:gd name="connsiteX1460" fmla="*/ 1646553 w 2397257"/>
                  <a:gd name="connsiteY1460" fmla="*/ 1497244 h 2370204"/>
                  <a:gd name="connsiteX1461" fmla="*/ 1657478 w 2397257"/>
                  <a:gd name="connsiteY1461" fmla="*/ 1508689 h 2370204"/>
                  <a:gd name="connsiteX1462" fmla="*/ 1646553 w 2397257"/>
                  <a:gd name="connsiteY1462" fmla="*/ 1520134 h 2370204"/>
                  <a:gd name="connsiteX1463" fmla="*/ 1635628 w 2397257"/>
                  <a:gd name="connsiteY1463" fmla="*/ 1508689 h 2370204"/>
                  <a:gd name="connsiteX1464" fmla="*/ 1646553 w 2397257"/>
                  <a:gd name="connsiteY1464" fmla="*/ 1497244 h 2370204"/>
                  <a:gd name="connsiteX1465" fmla="*/ 259079 w 2397257"/>
                  <a:gd name="connsiteY1465" fmla="*/ 1489961 h 2370204"/>
                  <a:gd name="connsiteX1466" fmla="*/ 263241 w 2397257"/>
                  <a:gd name="connsiteY1466" fmla="*/ 1492562 h 2370204"/>
                  <a:gd name="connsiteX1467" fmla="*/ 259079 w 2397257"/>
                  <a:gd name="connsiteY1467" fmla="*/ 1495163 h 2370204"/>
                  <a:gd name="connsiteX1468" fmla="*/ 254917 w 2397257"/>
                  <a:gd name="connsiteY1468" fmla="*/ 1492562 h 2370204"/>
                  <a:gd name="connsiteX1469" fmla="*/ 259079 w 2397257"/>
                  <a:gd name="connsiteY1469" fmla="*/ 1489961 h 2370204"/>
                  <a:gd name="connsiteX1470" fmla="*/ 2057542 w 2397257"/>
                  <a:gd name="connsiteY1470" fmla="*/ 1484759 h 2370204"/>
                  <a:gd name="connsiteX1471" fmla="*/ 2073670 w 2397257"/>
                  <a:gd name="connsiteY1471" fmla="*/ 1500887 h 2370204"/>
                  <a:gd name="connsiteX1472" fmla="*/ 2057542 w 2397257"/>
                  <a:gd name="connsiteY1472" fmla="*/ 1517015 h 2370204"/>
                  <a:gd name="connsiteX1473" fmla="*/ 2041414 w 2397257"/>
                  <a:gd name="connsiteY1473" fmla="*/ 1500887 h 2370204"/>
                  <a:gd name="connsiteX1474" fmla="*/ 2057542 w 2397257"/>
                  <a:gd name="connsiteY1474" fmla="*/ 1484759 h 2370204"/>
                  <a:gd name="connsiteX1475" fmla="*/ 660182 w 2397257"/>
                  <a:gd name="connsiteY1475" fmla="*/ 1484758 h 2370204"/>
                  <a:gd name="connsiteX1476" fmla="*/ 676310 w 2397257"/>
                  <a:gd name="connsiteY1476" fmla="*/ 1500886 h 2370204"/>
                  <a:gd name="connsiteX1477" fmla="*/ 660182 w 2397257"/>
                  <a:gd name="connsiteY1477" fmla="*/ 1517014 h 2370204"/>
                  <a:gd name="connsiteX1478" fmla="*/ 644054 w 2397257"/>
                  <a:gd name="connsiteY1478" fmla="*/ 1500886 h 2370204"/>
                  <a:gd name="connsiteX1479" fmla="*/ 660182 w 2397257"/>
                  <a:gd name="connsiteY1479" fmla="*/ 1484758 h 2370204"/>
                  <a:gd name="connsiteX1480" fmla="*/ 1739675 w 2397257"/>
                  <a:gd name="connsiteY1480" fmla="*/ 1480596 h 2370204"/>
                  <a:gd name="connsiteX1481" fmla="*/ 1757363 w 2397257"/>
                  <a:gd name="connsiteY1481" fmla="*/ 1497764 h 2370204"/>
                  <a:gd name="connsiteX1482" fmla="*/ 1739675 w 2397257"/>
                  <a:gd name="connsiteY1482" fmla="*/ 1514932 h 2370204"/>
                  <a:gd name="connsiteX1483" fmla="*/ 1721987 w 2397257"/>
                  <a:gd name="connsiteY1483" fmla="*/ 1497764 h 2370204"/>
                  <a:gd name="connsiteX1484" fmla="*/ 1739675 w 2397257"/>
                  <a:gd name="connsiteY1484" fmla="*/ 1480596 h 2370204"/>
                  <a:gd name="connsiteX1485" fmla="*/ 906774 w 2397257"/>
                  <a:gd name="connsiteY1485" fmla="*/ 1472273 h 2370204"/>
                  <a:gd name="connsiteX1486" fmla="*/ 907294 w 2397257"/>
                  <a:gd name="connsiteY1486" fmla="*/ 1472793 h 2370204"/>
                  <a:gd name="connsiteX1487" fmla="*/ 906774 w 2397257"/>
                  <a:gd name="connsiteY1487" fmla="*/ 1473313 h 2370204"/>
                  <a:gd name="connsiteX1488" fmla="*/ 906254 w 2397257"/>
                  <a:gd name="connsiteY1488" fmla="*/ 1472793 h 2370204"/>
                  <a:gd name="connsiteX1489" fmla="*/ 906774 w 2397257"/>
                  <a:gd name="connsiteY1489" fmla="*/ 1472273 h 2370204"/>
                  <a:gd name="connsiteX1490" fmla="*/ 178442 w 2397257"/>
                  <a:gd name="connsiteY1490" fmla="*/ 1472273 h 2370204"/>
                  <a:gd name="connsiteX1491" fmla="*/ 181043 w 2397257"/>
                  <a:gd name="connsiteY1491" fmla="*/ 1474874 h 2370204"/>
                  <a:gd name="connsiteX1492" fmla="*/ 178442 w 2397257"/>
                  <a:gd name="connsiteY1492" fmla="*/ 1477475 h 2370204"/>
                  <a:gd name="connsiteX1493" fmla="*/ 175841 w 2397257"/>
                  <a:gd name="connsiteY1493" fmla="*/ 1474874 h 2370204"/>
                  <a:gd name="connsiteX1494" fmla="*/ 178442 w 2397257"/>
                  <a:gd name="connsiteY1494" fmla="*/ 1472273 h 2370204"/>
                  <a:gd name="connsiteX1495" fmla="*/ 2140260 w 2397257"/>
                  <a:gd name="connsiteY1495" fmla="*/ 1470192 h 2370204"/>
                  <a:gd name="connsiteX1496" fmla="*/ 2154827 w 2397257"/>
                  <a:gd name="connsiteY1496" fmla="*/ 1485279 h 2370204"/>
                  <a:gd name="connsiteX1497" fmla="*/ 2140260 w 2397257"/>
                  <a:gd name="connsiteY1497" fmla="*/ 1500366 h 2370204"/>
                  <a:gd name="connsiteX1498" fmla="*/ 2125693 w 2397257"/>
                  <a:gd name="connsiteY1498" fmla="*/ 1485279 h 2370204"/>
                  <a:gd name="connsiteX1499" fmla="*/ 2140260 w 2397257"/>
                  <a:gd name="connsiteY1499" fmla="*/ 1470192 h 2370204"/>
                  <a:gd name="connsiteX1500" fmla="*/ 572262 w 2397257"/>
                  <a:gd name="connsiteY1500" fmla="*/ 1468110 h 2370204"/>
                  <a:gd name="connsiteX1501" fmla="*/ 592031 w 2397257"/>
                  <a:gd name="connsiteY1501" fmla="*/ 1487879 h 2370204"/>
                  <a:gd name="connsiteX1502" fmla="*/ 572262 w 2397257"/>
                  <a:gd name="connsiteY1502" fmla="*/ 1507648 h 2370204"/>
                  <a:gd name="connsiteX1503" fmla="*/ 552493 w 2397257"/>
                  <a:gd name="connsiteY1503" fmla="*/ 1487879 h 2370204"/>
                  <a:gd name="connsiteX1504" fmla="*/ 572262 w 2397257"/>
                  <a:gd name="connsiteY1504" fmla="*/ 1468110 h 2370204"/>
                  <a:gd name="connsiteX1505" fmla="*/ 1826035 w 2397257"/>
                  <a:gd name="connsiteY1505" fmla="*/ 1462908 h 2370204"/>
                  <a:gd name="connsiteX1506" fmla="*/ 1845804 w 2397257"/>
                  <a:gd name="connsiteY1506" fmla="*/ 1482677 h 2370204"/>
                  <a:gd name="connsiteX1507" fmla="*/ 1826035 w 2397257"/>
                  <a:gd name="connsiteY1507" fmla="*/ 1502446 h 2370204"/>
                  <a:gd name="connsiteX1508" fmla="*/ 1806266 w 2397257"/>
                  <a:gd name="connsiteY1508" fmla="*/ 1482677 h 2370204"/>
                  <a:gd name="connsiteX1509" fmla="*/ 1826035 w 2397257"/>
                  <a:gd name="connsiteY1509" fmla="*/ 1462908 h 2370204"/>
                  <a:gd name="connsiteX1510" fmla="*/ 809490 w 2397257"/>
                  <a:gd name="connsiteY1510" fmla="*/ 1462908 h 2370204"/>
                  <a:gd name="connsiteX1511" fmla="*/ 811571 w 2397257"/>
                  <a:gd name="connsiteY1511" fmla="*/ 1465509 h 2370204"/>
                  <a:gd name="connsiteX1512" fmla="*/ 809490 w 2397257"/>
                  <a:gd name="connsiteY1512" fmla="*/ 1468110 h 2370204"/>
                  <a:gd name="connsiteX1513" fmla="*/ 807409 w 2397257"/>
                  <a:gd name="connsiteY1513" fmla="*/ 1465509 h 2370204"/>
                  <a:gd name="connsiteX1514" fmla="*/ 809490 w 2397257"/>
                  <a:gd name="connsiteY1514" fmla="*/ 1462908 h 2370204"/>
                  <a:gd name="connsiteX1515" fmla="*/ 1587766 w 2397257"/>
                  <a:gd name="connsiteY1515" fmla="*/ 1460827 h 2370204"/>
                  <a:gd name="connsiteX1516" fmla="*/ 1588807 w 2397257"/>
                  <a:gd name="connsiteY1516" fmla="*/ 1461868 h 2370204"/>
                  <a:gd name="connsiteX1517" fmla="*/ 1587766 w 2397257"/>
                  <a:gd name="connsiteY1517" fmla="*/ 1462909 h 2370204"/>
                  <a:gd name="connsiteX1518" fmla="*/ 1586725 w 2397257"/>
                  <a:gd name="connsiteY1518" fmla="*/ 1461868 h 2370204"/>
                  <a:gd name="connsiteX1519" fmla="*/ 1587766 w 2397257"/>
                  <a:gd name="connsiteY1519" fmla="*/ 1460827 h 2370204"/>
                  <a:gd name="connsiteX1520" fmla="*/ 2220895 w 2397257"/>
                  <a:gd name="connsiteY1520" fmla="*/ 1457706 h 2370204"/>
                  <a:gd name="connsiteX1521" fmla="*/ 2231820 w 2397257"/>
                  <a:gd name="connsiteY1521" fmla="*/ 1469151 h 2370204"/>
                  <a:gd name="connsiteX1522" fmla="*/ 2220895 w 2397257"/>
                  <a:gd name="connsiteY1522" fmla="*/ 1480596 h 2370204"/>
                  <a:gd name="connsiteX1523" fmla="*/ 2209970 w 2397257"/>
                  <a:gd name="connsiteY1523" fmla="*/ 1469151 h 2370204"/>
                  <a:gd name="connsiteX1524" fmla="*/ 2220895 w 2397257"/>
                  <a:gd name="connsiteY1524" fmla="*/ 1457706 h 2370204"/>
                  <a:gd name="connsiteX1525" fmla="*/ 487983 w 2397257"/>
                  <a:gd name="connsiteY1525" fmla="*/ 1457706 h 2370204"/>
                  <a:gd name="connsiteX1526" fmla="*/ 502550 w 2397257"/>
                  <a:gd name="connsiteY1526" fmla="*/ 1472793 h 2370204"/>
                  <a:gd name="connsiteX1527" fmla="*/ 487983 w 2397257"/>
                  <a:gd name="connsiteY1527" fmla="*/ 1487880 h 2370204"/>
                  <a:gd name="connsiteX1528" fmla="*/ 473416 w 2397257"/>
                  <a:gd name="connsiteY1528" fmla="*/ 1472793 h 2370204"/>
                  <a:gd name="connsiteX1529" fmla="*/ 487983 w 2397257"/>
                  <a:gd name="connsiteY1529" fmla="*/ 1457706 h 2370204"/>
                  <a:gd name="connsiteX1530" fmla="*/ 98325 w 2397257"/>
                  <a:gd name="connsiteY1530" fmla="*/ 1457706 h 2370204"/>
                  <a:gd name="connsiteX1531" fmla="*/ 99886 w 2397257"/>
                  <a:gd name="connsiteY1531" fmla="*/ 1460307 h 2370204"/>
                  <a:gd name="connsiteX1532" fmla="*/ 98325 w 2397257"/>
                  <a:gd name="connsiteY1532" fmla="*/ 1462908 h 2370204"/>
                  <a:gd name="connsiteX1533" fmla="*/ 96764 w 2397257"/>
                  <a:gd name="connsiteY1533" fmla="*/ 1460307 h 2370204"/>
                  <a:gd name="connsiteX1534" fmla="*/ 98325 w 2397257"/>
                  <a:gd name="connsiteY1534" fmla="*/ 1457706 h 2370204"/>
                  <a:gd name="connsiteX1535" fmla="*/ 2299972 w 2397257"/>
                  <a:gd name="connsiteY1535" fmla="*/ 1448342 h 2370204"/>
                  <a:gd name="connsiteX1536" fmla="*/ 2303614 w 2397257"/>
                  <a:gd name="connsiteY1536" fmla="*/ 1451984 h 2370204"/>
                  <a:gd name="connsiteX1537" fmla="*/ 2299972 w 2397257"/>
                  <a:gd name="connsiteY1537" fmla="*/ 1455626 h 2370204"/>
                  <a:gd name="connsiteX1538" fmla="*/ 2296330 w 2397257"/>
                  <a:gd name="connsiteY1538" fmla="*/ 1451984 h 2370204"/>
                  <a:gd name="connsiteX1539" fmla="*/ 2299972 w 2397257"/>
                  <a:gd name="connsiteY1539" fmla="*/ 1448342 h 2370204"/>
                  <a:gd name="connsiteX1540" fmla="*/ 405265 w 2397257"/>
                  <a:gd name="connsiteY1540" fmla="*/ 1448341 h 2370204"/>
                  <a:gd name="connsiteX1541" fmla="*/ 416190 w 2397257"/>
                  <a:gd name="connsiteY1541" fmla="*/ 1458226 h 2370204"/>
                  <a:gd name="connsiteX1542" fmla="*/ 405265 w 2397257"/>
                  <a:gd name="connsiteY1542" fmla="*/ 1468111 h 2370204"/>
                  <a:gd name="connsiteX1543" fmla="*/ 394340 w 2397257"/>
                  <a:gd name="connsiteY1543" fmla="*/ 1458226 h 2370204"/>
                  <a:gd name="connsiteX1544" fmla="*/ 405265 w 2397257"/>
                  <a:gd name="connsiteY1544" fmla="*/ 1448341 h 2370204"/>
                  <a:gd name="connsiteX1545" fmla="*/ 1910314 w 2397257"/>
                  <a:gd name="connsiteY1545" fmla="*/ 1445220 h 2370204"/>
                  <a:gd name="connsiteX1546" fmla="*/ 1932164 w 2397257"/>
                  <a:gd name="connsiteY1546" fmla="*/ 1467590 h 2370204"/>
                  <a:gd name="connsiteX1547" fmla="*/ 1910314 w 2397257"/>
                  <a:gd name="connsiteY1547" fmla="*/ 1489960 h 2370204"/>
                  <a:gd name="connsiteX1548" fmla="*/ 1888464 w 2397257"/>
                  <a:gd name="connsiteY1548" fmla="*/ 1467590 h 2370204"/>
                  <a:gd name="connsiteX1549" fmla="*/ 1910314 w 2397257"/>
                  <a:gd name="connsiteY1549" fmla="*/ 1445220 h 2370204"/>
                  <a:gd name="connsiteX1550" fmla="*/ 1679328 w 2397257"/>
                  <a:gd name="connsiteY1550" fmla="*/ 1443139 h 2370204"/>
                  <a:gd name="connsiteX1551" fmla="*/ 1685571 w 2397257"/>
                  <a:gd name="connsiteY1551" fmla="*/ 1449382 h 2370204"/>
                  <a:gd name="connsiteX1552" fmla="*/ 1679328 w 2397257"/>
                  <a:gd name="connsiteY1552" fmla="*/ 1455625 h 2370204"/>
                  <a:gd name="connsiteX1553" fmla="*/ 1673085 w 2397257"/>
                  <a:gd name="connsiteY1553" fmla="*/ 1449382 h 2370204"/>
                  <a:gd name="connsiteX1554" fmla="*/ 1679328 w 2397257"/>
                  <a:gd name="connsiteY1554" fmla="*/ 1443139 h 2370204"/>
                  <a:gd name="connsiteX1555" fmla="*/ 18729 w 2397257"/>
                  <a:gd name="connsiteY1555" fmla="*/ 1443139 h 2370204"/>
                  <a:gd name="connsiteX1556" fmla="*/ 19770 w 2397257"/>
                  <a:gd name="connsiteY1556" fmla="*/ 1444180 h 2370204"/>
                  <a:gd name="connsiteX1557" fmla="*/ 18729 w 2397257"/>
                  <a:gd name="connsiteY1557" fmla="*/ 1445221 h 2370204"/>
                  <a:gd name="connsiteX1558" fmla="*/ 17688 w 2397257"/>
                  <a:gd name="connsiteY1558" fmla="*/ 1444180 h 2370204"/>
                  <a:gd name="connsiteX1559" fmla="*/ 18729 w 2397257"/>
                  <a:gd name="connsiteY1559" fmla="*/ 1443139 h 2370204"/>
                  <a:gd name="connsiteX1560" fmla="*/ 720530 w 2397257"/>
                  <a:gd name="connsiteY1560" fmla="*/ 1437937 h 2370204"/>
                  <a:gd name="connsiteX1561" fmla="*/ 735617 w 2397257"/>
                  <a:gd name="connsiteY1561" fmla="*/ 1453024 h 2370204"/>
                  <a:gd name="connsiteX1562" fmla="*/ 720530 w 2397257"/>
                  <a:gd name="connsiteY1562" fmla="*/ 1468111 h 2370204"/>
                  <a:gd name="connsiteX1563" fmla="*/ 705443 w 2397257"/>
                  <a:gd name="connsiteY1563" fmla="*/ 1453024 h 2370204"/>
                  <a:gd name="connsiteX1564" fmla="*/ 720530 w 2397257"/>
                  <a:gd name="connsiteY1564" fmla="*/ 1437937 h 2370204"/>
                  <a:gd name="connsiteX1565" fmla="*/ 323589 w 2397257"/>
                  <a:gd name="connsiteY1565" fmla="*/ 1435856 h 2370204"/>
                  <a:gd name="connsiteX1566" fmla="*/ 329832 w 2397257"/>
                  <a:gd name="connsiteY1566" fmla="*/ 1442099 h 2370204"/>
                  <a:gd name="connsiteX1567" fmla="*/ 323589 w 2397257"/>
                  <a:gd name="connsiteY1567" fmla="*/ 1448342 h 2370204"/>
                  <a:gd name="connsiteX1568" fmla="*/ 317346 w 2397257"/>
                  <a:gd name="connsiteY1568" fmla="*/ 1442099 h 2370204"/>
                  <a:gd name="connsiteX1569" fmla="*/ 323589 w 2397257"/>
                  <a:gd name="connsiteY1569" fmla="*/ 1435856 h 2370204"/>
                  <a:gd name="connsiteX1570" fmla="*/ 1993553 w 2397257"/>
                  <a:gd name="connsiteY1570" fmla="*/ 1432735 h 2370204"/>
                  <a:gd name="connsiteX1571" fmla="*/ 2012282 w 2397257"/>
                  <a:gd name="connsiteY1571" fmla="*/ 1451464 h 2370204"/>
                  <a:gd name="connsiteX1572" fmla="*/ 1993553 w 2397257"/>
                  <a:gd name="connsiteY1572" fmla="*/ 1470193 h 2370204"/>
                  <a:gd name="connsiteX1573" fmla="*/ 1974824 w 2397257"/>
                  <a:gd name="connsiteY1573" fmla="*/ 1451464 h 2370204"/>
                  <a:gd name="connsiteX1574" fmla="*/ 1993553 w 2397257"/>
                  <a:gd name="connsiteY1574" fmla="*/ 1432735 h 2370204"/>
                  <a:gd name="connsiteX1575" fmla="*/ 242951 w 2397257"/>
                  <a:gd name="connsiteY1575" fmla="*/ 1421290 h 2370204"/>
                  <a:gd name="connsiteX1576" fmla="*/ 247633 w 2397257"/>
                  <a:gd name="connsiteY1576" fmla="*/ 1425972 h 2370204"/>
                  <a:gd name="connsiteX1577" fmla="*/ 242951 w 2397257"/>
                  <a:gd name="connsiteY1577" fmla="*/ 1430654 h 2370204"/>
                  <a:gd name="connsiteX1578" fmla="*/ 238269 w 2397257"/>
                  <a:gd name="connsiteY1578" fmla="*/ 1425972 h 2370204"/>
                  <a:gd name="connsiteX1579" fmla="*/ 242951 w 2397257"/>
                  <a:gd name="connsiteY1579" fmla="*/ 1421290 h 2370204"/>
                  <a:gd name="connsiteX1580" fmla="*/ 1764647 w 2397257"/>
                  <a:gd name="connsiteY1580" fmla="*/ 1421289 h 2370204"/>
                  <a:gd name="connsiteX1581" fmla="*/ 1777133 w 2397257"/>
                  <a:gd name="connsiteY1581" fmla="*/ 1434815 h 2370204"/>
                  <a:gd name="connsiteX1582" fmla="*/ 1764647 w 2397257"/>
                  <a:gd name="connsiteY1582" fmla="*/ 1448341 h 2370204"/>
                  <a:gd name="connsiteX1583" fmla="*/ 1752161 w 2397257"/>
                  <a:gd name="connsiteY1583" fmla="*/ 1434815 h 2370204"/>
                  <a:gd name="connsiteX1584" fmla="*/ 1764647 w 2397257"/>
                  <a:gd name="connsiteY1584" fmla="*/ 1421289 h 2370204"/>
                  <a:gd name="connsiteX1585" fmla="*/ 2075230 w 2397257"/>
                  <a:gd name="connsiteY1585" fmla="*/ 1418168 h 2370204"/>
                  <a:gd name="connsiteX1586" fmla="*/ 2091358 w 2397257"/>
                  <a:gd name="connsiteY1586" fmla="*/ 1435336 h 2370204"/>
                  <a:gd name="connsiteX1587" fmla="*/ 2075230 w 2397257"/>
                  <a:gd name="connsiteY1587" fmla="*/ 1452504 h 2370204"/>
                  <a:gd name="connsiteX1588" fmla="*/ 2059102 w 2397257"/>
                  <a:gd name="connsiteY1588" fmla="*/ 1435336 h 2370204"/>
                  <a:gd name="connsiteX1589" fmla="*/ 2075230 w 2397257"/>
                  <a:gd name="connsiteY1589" fmla="*/ 1418168 h 2370204"/>
                  <a:gd name="connsiteX1590" fmla="*/ 633650 w 2397257"/>
                  <a:gd name="connsiteY1590" fmla="*/ 1418168 h 2370204"/>
                  <a:gd name="connsiteX1591" fmla="*/ 653419 w 2397257"/>
                  <a:gd name="connsiteY1591" fmla="*/ 1437937 h 2370204"/>
                  <a:gd name="connsiteX1592" fmla="*/ 633650 w 2397257"/>
                  <a:gd name="connsiteY1592" fmla="*/ 1457706 h 2370204"/>
                  <a:gd name="connsiteX1593" fmla="*/ 613881 w 2397257"/>
                  <a:gd name="connsiteY1593" fmla="*/ 1437937 h 2370204"/>
                  <a:gd name="connsiteX1594" fmla="*/ 633650 w 2397257"/>
                  <a:gd name="connsiteY1594" fmla="*/ 1418168 h 2370204"/>
                  <a:gd name="connsiteX1595" fmla="*/ 1530019 w 2397257"/>
                  <a:gd name="connsiteY1595" fmla="*/ 1416087 h 2370204"/>
                  <a:gd name="connsiteX1596" fmla="*/ 1530539 w 2397257"/>
                  <a:gd name="connsiteY1596" fmla="*/ 1416607 h 2370204"/>
                  <a:gd name="connsiteX1597" fmla="*/ 1530019 w 2397257"/>
                  <a:gd name="connsiteY1597" fmla="*/ 1417127 h 2370204"/>
                  <a:gd name="connsiteX1598" fmla="*/ 1529499 w 2397257"/>
                  <a:gd name="connsiteY1598" fmla="*/ 1416607 h 2370204"/>
                  <a:gd name="connsiteX1599" fmla="*/ 1530019 w 2397257"/>
                  <a:gd name="connsiteY1599" fmla="*/ 1416087 h 2370204"/>
                  <a:gd name="connsiteX1600" fmla="*/ 868797 w 2397257"/>
                  <a:gd name="connsiteY1600" fmla="*/ 1416087 h 2370204"/>
                  <a:gd name="connsiteX1601" fmla="*/ 870878 w 2397257"/>
                  <a:gd name="connsiteY1601" fmla="*/ 1418688 h 2370204"/>
                  <a:gd name="connsiteX1602" fmla="*/ 868797 w 2397257"/>
                  <a:gd name="connsiteY1602" fmla="*/ 1421289 h 2370204"/>
                  <a:gd name="connsiteX1603" fmla="*/ 866716 w 2397257"/>
                  <a:gd name="connsiteY1603" fmla="*/ 1418688 h 2370204"/>
                  <a:gd name="connsiteX1604" fmla="*/ 868797 w 2397257"/>
                  <a:gd name="connsiteY1604" fmla="*/ 1416087 h 2370204"/>
                  <a:gd name="connsiteX1605" fmla="*/ 550933 w 2397257"/>
                  <a:gd name="connsiteY1605" fmla="*/ 1405682 h 2370204"/>
                  <a:gd name="connsiteX1606" fmla="*/ 569142 w 2397257"/>
                  <a:gd name="connsiteY1606" fmla="*/ 1424411 h 2370204"/>
                  <a:gd name="connsiteX1607" fmla="*/ 550933 w 2397257"/>
                  <a:gd name="connsiteY1607" fmla="*/ 1443140 h 2370204"/>
                  <a:gd name="connsiteX1608" fmla="*/ 532724 w 2397257"/>
                  <a:gd name="connsiteY1608" fmla="*/ 1424411 h 2370204"/>
                  <a:gd name="connsiteX1609" fmla="*/ 550933 w 2397257"/>
                  <a:gd name="connsiteY1609" fmla="*/ 1405682 h 2370204"/>
                  <a:gd name="connsiteX1610" fmla="*/ 164916 w 2397257"/>
                  <a:gd name="connsiteY1610" fmla="*/ 1405682 h 2370204"/>
                  <a:gd name="connsiteX1611" fmla="*/ 168558 w 2397257"/>
                  <a:gd name="connsiteY1611" fmla="*/ 1409324 h 2370204"/>
                  <a:gd name="connsiteX1612" fmla="*/ 164916 w 2397257"/>
                  <a:gd name="connsiteY1612" fmla="*/ 1412966 h 2370204"/>
                  <a:gd name="connsiteX1613" fmla="*/ 161274 w 2397257"/>
                  <a:gd name="connsiteY1613" fmla="*/ 1409324 h 2370204"/>
                  <a:gd name="connsiteX1614" fmla="*/ 164916 w 2397257"/>
                  <a:gd name="connsiteY1614" fmla="*/ 1405682 h 2370204"/>
                  <a:gd name="connsiteX1615" fmla="*/ 2154306 w 2397257"/>
                  <a:gd name="connsiteY1615" fmla="*/ 1403602 h 2370204"/>
                  <a:gd name="connsiteX1616" fmla="*/ 2170434 w 2397257"/>
                  <a:gd name="connsiteY1616" fmla="*/ 1419730 h 2370204"/>
                  <a:gd name="connsiteX1617" fmla="*/ 2154306 w 2397257"/>
                  <a:gd name="connsiteY1617" fmla="*/ 1435858 h 2370204"/>
                  <a:gd name="connsiteX1618" fmla="*/ 2138178 w 2397257"/>
                  <a:gd name="connsiteY1618" fmla="*/ 1419730 h 2370204"/>
                  <a:gd name="connsiteX1619" fmla="*/ 2154306 w 2397257"/>
                  <a:gd name="connsiteY1619" fmla="*/ 1403602 h 2370204"/>
                  <a:gd name="connsiteX1620" fmla="*/ 1848405 w 2397257"/>
                  <a:gd name="connsiteY1620" fmla="*/ 1396318 h 2370204"/>
                  <a:gd name="connsiteX1621" fmla="*/ 1870775 w 2397257"/>
                  <a:gd name="connsiteY1621" fmla="*/ 1418688 h 2370204"/>
                  <a:gd name="connsiteX1622" fmla="*/ 1848405 w 2397257"/>
                  <a:gd name="connsiteY1622" fmla="*/ 1441058 h 2370204"/>
                  <a:gd name="connsiteX1623" fmla="*/ 1826035 w 2397257"/>
                  <a:gd name="connsiteY1623" fmla="*/ 1418688 h 2370204"/>
                  <a:gd name="connsiteX1624" fmla="*/ 1848405 w 2397257"/>
                  <a:gd name="connsiteY1624" fmla="*/ 1396318 h 2370204"/>
                  <a:gd name="connsiteX1625" fmla="*/ 780877 w 2397257"/>
                  <a:gd name="connsiteY1625" fmla="*/ 1396318 h 2370204"/>
                  <a:gd name="connsiteX1626" fmla="*/ 789721 w 2397257"/>
                  <a:gd name="connsiteY1626" fmla="*/ 1404642 h 2370204"/>
                  <a:gd name="connsiteX1627" fmla="*/ 780877 w 2397257"/>
                  <a:gd name="connsiteY1627" fmla="*/ 1412966 h 2370204"/>
                  <a:gd name="connsiteX1628" fmla="*/ 772033 w 2397257"/>
                  <a:gd name="connsiteY1628" fmla="*/ 1404642 h 2370204"/>
                  <a:gd name="connsiteX1629" fmla="*/ 780877 w 2397257"/>
                  <a:gd name="connsiteY1629" fmla="*/ 1396318 h 2370204"/>
                  <a:gd name="connsiteX1630" fmla="*/ 86880 w 2397257"/>
                  <a:gd name="connsiteY1630" fmla="*/ 1391116 h 2370204"/>
                  <a:gd name="connsiteX1631" fmla="*/ 89481 w 2397257"/>
                  <a:gd name="connsiteY1631" fmla="*/ 1393717 h 2370204"/>
                  <a:gd name="connsiteX1632" fmla="*/ 86880 w 2397257"/>
                  <a:gd name="connsiteY1632" fmla="*/ 1396318 h 2370204"/>
                  <a:gd name="connsiteX1633" fmla="*/ 84279 w 2397257"/>
                  <a:gd name="connsiteY1633" fmla="*/ 1393717 h 2370204"/>
                  <a:gd name="connsiteX1634" fmla="*/ 86880 w 2397257"/>
                  <a:gd name="connsiteY1634" fmla="*/ 1391116 h 2370204"/>
                  <a:gd name="connsiteX1635" fmla="*/ 469255 w 2397257"/>
                  <a:gd name="connsiteY1635" fmla="*/ 1391115 h 2370204"/>
                  <a:gd name="connsiteX1636" fmla="*/ 487984 w 2397257"/>
                  <a:gd name="connsiteY1636" fmla="*/ 1408283 h 2370204"/>
                  <a:gd name="connsiteX1637" fmla="*/ 469255 w 2397257"/>
                  <a:gd name="connsiteY1637" fmla="*/ 1425451 h 2370204"/>
                  <a:gd name="connsiteX1638" fmla="*/ 450526 w 2397257"/>
                  <a:gd name="connsiteY1638" fmla="*/ 1408283 h 2370204"/>
                  <a:gd name="connsiteX1639" fmla="*/ 469255 w 2397257"/>
                  <a:gd name="connsiteY1639" fmla="*/ 1391115 h 2370204"/>
                  <a:gd name="connsiteX1640" fmla="*/ 2232860 w 2397257"/>
                  <a:gd name="connsiteY1640" fmla="*/ 1389035 h 2370204"/>
                  <a:gd name="connsiteX1641" fmla="*/ 2246386 w 2397257"/>
                  <a:gd name="connsiteY1641" fmla="*/ 1402561 h 2370204"/>
                  <a:gd name="connsiteX1642" fmla="*/ 2232860 w 2397257"/>
                  <a:gd name="connsiteY1642" fmla="*/ 1416087 h 2370204"/>
                  <a:gd name="connsiteX1643" fmla="*/ 2219334 w 2397257"/>
                  <a:gd name="connsiteY1643" fmla="*/ 1402561 h 2370204"/>
                  <a:gd name="connsiteX1644" fmla="*/ 2232860 w 2397257"/>
                  <a:gd name="connsiteY1644" fmla="*/ 1389035 h 2370204"/>
                  <a:gd name="connsiteX1645" fmla="*/ 2310897 w 2397257"/>
                  <a:gd name="connsiteY1645" fmla="*/ 1380711 h 2370204"/>
                  <a:gd name="connsiteX1646" fmla="*/ 2316100 w 2397257"/>
                  <a:gd name="connsiteY1646" fmla="*/ 1385914 h 2370204"/>
                  <a:gd name="connsiteX1647" fmla="*/ 2310897 w 2397257"/>
                  <a:gd name="connsiteY1647" fmla="*/ 1391117 h 2370204"/>
                  <a:gd name="connsiteX1648" fmla="*/ 2305694 w 2397257"/>
                  <a:gd name="connsiteY1648" fmla="*/ 1385914 h 2370204"/>
                  <a:gd name="connsiteX1649" fmla="*/ 2310897 w 2397257"/>
                  <a:gd name="connsiteY1649" fmla="*/ 1380711 h 2370204"/>
                  <a:gd name="connsiteX1650" fmla="*/ 1929043 w 2397257"/>
                  <a:gd name="connsiteY1650" fmla="*/ 1380711 h 2370204"/>
                  <a:gd name="connsiteX1651" fmla="*/ 1949853 w 2397257"/>
                  <a:gd name="connsiteY1651" fmla="*/ 1403081 h 2370204"/>
                  <a:gd name="connsiteX1652" fmla="*/ 1929043 w 2397257"/>
                  <a:gd name="connsiteY1652" fmla="*/ 1425451 h 2370204"/>
                  <a:gd name="connsiteX1653" fmla="*/ 1908233 w 2397257"/>
                  <a:gd name="connsiteY1653" fmla="*/ 1403081 h 2370204"/>
                  <a:gd name="connsiteX1654" fmla="*/ 1929043 w 2397257"/>
                  <a:gd name="connsiteY1654" fmla="*/ 1380711 h 2370204"/>
                  <a:gd name="connsiteX1655" fmla="*/ 390178 w 2397257"/>
                  <a:gd name="connsiteY1655" fmla="*/ 1378630 h 2370204"/>
                  <a:gd name="connsiteX1656" fmla="*/ 403704 w 2397257"/>
                  <a:gd name="connsiteY1656" fmla="*/ 1392156 h 2370204"/>
                  <a:gd name="connsiteX1657" fmla="*/ 390178 w 2397257"/>
                  <a:gd name="connsiteY1657" fmla="*/ 1405682 h 2370204"/>
                  <a:gd name="connsiteX1658" fmla="*/ 376652 w 2397257"/>
                  <a:gd name="connsiteY1658" fmla="*/ 1392156 h 2370204"/>
                  <a:gd name="connsiteX1659" fmla="*/ 390178 w 2397257"/>
                  <a:gd name="connsiteY1659" fmla="*/ 1378630 h 2370204"/>
                  <a:gd name="connsiteX1660" fmla="*/ 1701177 w 2397257"/>
                  <a:gd name="connsiteY1660" fmla="*/ 1376549 h 2370204"/>
                  <a:gd name="connsiteX1661" fmla="*/ 1712622 w 2397257"/>
                  <a:gd name="connsiteY1661" fmla="*/ 1386434 h 2370204"/>
                  <a:gd name="connsiteX1662" fmla="*/ 1701177 w 2397257"/>
                  <a:gd name="connsiteY1662" fmla="*/ 1396319 h 2370204"/>
                  <a:gd name="connsiteX1663" fmla="*/ 1689732 w 2397257"/>
                  <a:gd name="connsiteY1663" fmla="*/ 1386434 h 2370204"/>
                  <a:gd name="connsiteX1664" fmla="*/ 1701177 w 2397257"/>
                  <a:gd name="connsiteY1664" fmla="*/ 1376549 h 2370204"/>
                  <a:gd name="connsiteX1665" fmla="*/ 9365 w 2397257"/>
                  <a:gd name="connsiteY1665" fmla="*/ 1376549 h 2370204"/>
                  <a:gd name="connsiteX1666" fmla="*/ 10406 w 2397257"/>
                  <a:gd name="connsiteY1666" fmla="*/ 1377590 h 2370204"/>
                  <a:gd name="connsiteX1667" fmla="*/ 9365 w 2397257"/>
                  <a:gd name="connsiteY1667" fmla="*/ 1378631 h 2370204"/>
                  <a:gd name="connsiteX1668" fmla="*/ 8324 w 2397257"/>
                  <a:gd name="connsiteY1668" fmla="*/ 1377590 h 2370204"/>
                  <a:gd name="connsiteX1669" fmla="*/ 9365 w 2397257"/>
                  <a:gd name="connsiteY1669" fmla="*/ 1376549 h 2370204"/>
                  <a:gd name="connsiteX1670" fmla="*/ 696599 w 2397257"/>
                  <a:gd name="connsiteY1670" fmla="*/ 1373427 h 2370204"/>
                  <a:gd name="connsiteX1671" fmla="*/ 712727 w 2397257"/>
                  <a:gd name="connsiteY1671" fmla="*/ 1389555 h 2370204"/>
                  <a:gd name="connsiteX1672" fmla="*/ 696599 w 2397257"/>
                  <a:gd name="connsiteY1672" fmla="*/ 1405683 h 2370204"/>
                  <a:gd name="connsiteX1673" fmla="*/ 680471 w 2397257"/>
                  <a:gd name="connsiteY1673" fmla="*/ 1389555 h 2370204"/>
                  <a:gd name="connsiteX1674" fmla="*/ 696599 w 2397257"/>
                  <a:gd name="connsiteY1674" fmla="*/ 1373427 h 2370204"/>
                  <a:gd name="connsiteX1675" fmla="*/ 2008119 w 2397257"/>
                  <a:gd name="connsiteY1675" fmla="*/ 1369266 h 2370204"/>
                  <a:gd name="connsiteX1676" fmla="*/ 2026848 w 2397257"/>
                  <a:gd name="connsiteY1676" fmla="*/ 1387475 h 2370204"/>
                  <a:gd name="connsiteX1677" fmla="*/ 2008119 w 2397257"/>
                  <a:gd name="connsiteY1677" fmla="*/ 1405684 h 2370204"/>
                  <a:gd name="connsiteX1678" fmla="*/ 1989390 w 2397257"/>
                  <a:gd name="connsiteY1678" fmla="*/ 1387475 h 2370204"/>
                  <a:gd name="connsiteX1679" fmla="*/ 2008119 w 2397257"/>
                  <a:gd name="connsiteY1679" fmla="*/ 1369266 h 2370204"/>
                  <a:gd name="connsiteX1680" fmla="*/ 311103 w 2397257"/>
                  <a:gd name="connsiteY1680" fmla="*/ 1369266 h 2370204"/>
                  <a:gd name="connsiteX1681" fmla="*/ 319427 w 2397257"/>
                  <a:gd name="connsiteY1681" fmla="*/ 1377590 h 2370204"/>
                  <a:gd name="connsiteX1682" fmla="*/ 311103 w 2397257"/>
                  <a:gd name="connsiteY1682" fmla="*/ 1385914 h 2370204"/>
                  <a:gd name="connsiteX1683" fmla="*/ 302779 w 2397257"/>
                  <a:gd name="connsiteY1683" fmla="*/ 1377590 h 2370204"/>
                  <a:gd name="connsiteX1684" fmla="*/ 311103 w 2397257"/>
                  <a:gd name="connsiteY1684" fmla="*/ 1369266 h 2370204"/>
                  <a:gd name="connsiteX1685" fmla="*/ 2388933 w 2397257"/>
                  <a:gd name="connsiteY1685" fmla="*/ 1366144 h 2370204"/>
                  <a:gd name="connsiteX1686" fmla="*/ 2389974 w 2397257"/>
                  <a:gd name="connsiteY1686" fmla="*/ 1368746 h 2370204"/>
                  <a:gd name="connsiteX1687" fmla="*/ 2388933 w 2397257"/>
                  <a:gd name="connsiteY1687" fmla="*/ 1371348 h 2370204"/>
                  <a:gd name="connsiteX1688" fmla="*/ 2387892 w 2397257"/>
                  <a:gd name="connsiteY1688" fmla="*/ 1368746 h 2370204"/>
                  <a:gd name="connsiteX1689" fmla="*/ 2388933 w 2397257"/>
                  <a:gd name="connsiteY1689" fmla="*/ 1366144 h 2370204"/>
                  <a:gd name="connsiteX1690" fmla="*/ 232027 w 2397257"/>
                  <a:gd name="connsiteY1690" fmla="*/ 1353659 h 2370204"/>
                  <a:gd name="connsiteX1691" fmla="*/ 238270 w 2397257"/>
                  <a:gd name="connsiteY1691" fmla="*/ 1359902 h 2370204"/>
                  <a:gd name="connsiteX1692" fmla="*/ 232027 w 2397257"/>
                  <a:gd name="connsiteY1692" fmla="*/ 1366145 h 2370204"/>
                  <a:gd name="connsiteX1693" fmla="*/ 225784 w 2397257"/>
                  <a:gd name="connsiteY1693" fmla="*/ 1359902 h 2370204"/>
                  <a:gd name="connsiteX1694" fmla="*/ 232027 w 2397257"/>
                  <a:gd name="connsiteY1694" fmla="*/ 1353659 h 2370204"/>
                  <a:gd name="connsiteX1695" fmla="*/ 1554991 w 2397257"/>
                  <a:gd name="connsiteY1695" fmla="*/ 1353658 h 2370204"/>
                  <a:gd name="connsiteX1696" fmla="*/ 1555511 w 2397257"/>
                  <a:gd name="connsiteY1696" fmla="*/ 1354178 h 2370204"/>
                  <a:gd name="connsiteX1697" fmla="*/ 1554991 w 2397257"/>
                  <a:gd name="connsiteY1697" fmla="*/ 1354698 h 2370204"/>
                  <a:gd name="connsiteX1698" fmla="*/ 1554471 w 2397257"/>
                  <a:gd name="connsiteY1698" fmla="*/ 1354178 h 2370204"/>
                  <a:gd name="connsiteX1699" fmla="*/ 1554991 w 2397257"/>
                  <a:gd name="connsiteY1699" fmla="*/ 1353658 h 2370204"/>
                  <a:gd name="connsiteX1700" fmla="*/ 842786 w 2397257"/>
                  <a:gd name="connsiteY1700" fmla="*/ 1353658 h 2370204"/>
                  <a:gd name="connsiteX1701" fmla="*/ 843827 w 2397257"/>
                  <a:gd name="connsiteY1701" fmla="*/ 1356259 h 2370204"/>
                  <a:gd name="connsiteX1702" fmla="*/ 842786 w 2397257"/>
                  <a:gd name="connsiteY1702" fmla="*/ 1358860 h 2370204"/>
                  <a:gd name="connsiteX1703" fmla="*/ 841745 w 2397257"/>
                  <a:gd name="connsiteY1703" fmla="*/ 1356259 h 2370204"/>
                  <a:gd name="connsiteX1704" fmla="*/ 842786 w 2397257"/>
                  <a:gd name="connsiteY1704" fmla="*/ 1353658 h 2370204"/>
                  <a:gd name="connsiteX1705" fmla="*/ 615442 w 2397257"/>
                  <a:gd name="connsiteY1705" fmla="*/ 1353658 h 2370204"/>
                  <a:gd name="connsiteX1706" fmla="*/ 636772 w 2397257"/>
                  <a:gd name="connsiteY1706" fmla="*/ 1373427 h 2370204"/>
                  <a:gd name="connsiteX1707" fmla="*/ 615442 w 2397257"/>
                  <a:gd name="connsiteY1707" fmla="*/ 1393196 h 2370204"/>
                  <a:gd name="connsiteX1708" fmla="*/ 594112 w 2397257"/>
                  <a:gd name="connsiteY1708" fmla="*/ 1373427 h 2370204"/>
                  <a:gd name="connsiteX1709" fmla="*/ 615442 w 2397257"/>
                  <a:gd name="connsiteY1709" fmla="*/ 1353658 h 2370204"/>
                  <a:gd name="connsiteX1710" fmla="*/ 2087195 w 2397257"/>
                  <a:gd name="connsiteY1710" fmla="*/ 1351578 h 2370204"/>
                  <a:gd name="connsiteX1711" fmla="*/ 2105924 w 2397257"/>
                  <a:gd name="connsiteY1711" fmla="*/ 1370307 h 2370204"/>
                  <a:gd name="connsiteX1712" fmla="*/ 2087195 w 2397257"/>
                  <a:gd name="connsiteY1712" fmla="*/ 1389036 h 2370204"/>
                  <a:gd name="connsiteX1713" fmla="*/ 2068466 w 2397257"/>
                  <a:gd name="connsiteY1713" fmla="*/ 1370307 h 2370204"/>
                  <a:gd name="connsiteX1714" fmla="*/ 2087195 w 2397257"/>
                  <a:gd name="connsiteY1714" fmla="*/ 1351578 h 2370204"/>
                  <a:gd name="connsiteX1715" fmla="*/ 1782856 w 2397257"/>
                  <a:gd name="connsiteY1715" fmla="*/ 1351577 h 2370204"/>
                  <a:gd name="connsiteX1716" fmla="*/ 1801065 w 2397257"/>
                  <a:gd name="connsiteY1716" fmla="*/ 1370306 h 2370204"/>
                  <a:gd name="connsiteX1717" fmla="*/ 1782856 w 2397257"/>
                  <a:gd name="connsiteY1717" fmla="*/ 1389035 h 2370204"/>
                  <a:gd name="connsiteX1718" fmla="*/ 1764647 w 2397257"/>
                  <a:gd name="connsiteY1718" fmla="*/ 1370306 h 2370204"/>
                  <a:gd name="connsiteX1719" fmla="*/ 1782856 w 2397257"/>
                  <a:gd name="connsiteY1719" fmla="*/ 1351577 h 2370204"/>
                  <a:gd name="connsiteX1720" fmla="*/ 535845 w 2397257"/>
                  <a:gd name="connsiteY1720" fmla="*/ 1339092 h 2370204"/>
                  <a:gd name="connsiteX1721" fmla="*/ 556655 w 2397257"/>
                  <a:gd name="connsiteY1721" fmla="*/ 1358861 h 2370204"/>
                  <a:gd name="connsiteX1722" fmla="*/ 535845 w 2397257"/>
                  <a:gd name="connsiteY1722" fmla="*/ 1378630 h 2370204"/>
                  <a:gd name="connsiteX1723" fmla="*/ 515035 w 2397257"/>
                  <a:gd name="connsiteY1723" fmla="*/ 1358861 h 2370204"/>
                  <a:gd name="connsiteX1724" fmla="*/ 535845 w 2397257"/>
                  <a:gd name="connsiteY1724" fmla="*/ 1339092 h 2370204"/>
                  <a:gd name="connsiteX1725" fmla="*/ 155552 w 2397257"/>
                  <a:gd name="connsiteY1725" fmla="*/ 1339092 h 2370204"/>
                  <a:gd name="connsiteX1726" fmla="*/ 159194 w 2397257"/>
                  <a:gd name="connsiteY1726" fmla="*/ 1342734 h 2370204"/>
                  <a:gd name="connsiteX1727" fmla="*/ 155552 w 2397257"/>
                  <a:gd name="connsiteY1727" fmla="*/ 1346376 h 2370204"/>
                  <a:gd name="connsiteX1728" fmla="*/ 151910 w 2397257"/>
                  <a:gd name="connsiteY1728" fmla="*/ 1342734 h 2370204"/>
                  <a:gd name="connsiteX1729" fmla="*/ 155552 w 2397257"/>
                  <a:gd name="connsiteY1729" fmla="*/ 1339092 h 2370204"/>
                  <a:gd name="connsiteX1730" fmla="*/ 2165230 w 2397257"/>
                  <a:gd name="connsiteY1730" fmla="*/ 1337011 h 2370204"/>
                  <a:gd name="connsiteX1731" fmla="*/ 2182918 w 2397257"/>
                  <a:gd name="connsiteY1731" fmla="*/ 1353139 h 2370204"/>
                  <a:gd name="connsiteX1732" fmla="*/ 2165230 w 2397257"/>
                  <a:gd name="connsiteY1732" fmla="*/ 1369267 h 2370204"/>
                  <a:gd name="connsiteX1733" fmla="*/ 2147542 w 2397257"/>
                  <a:gd name="connsiteY1733" fmla="*/ 1353139 h 2370204"/>
                  <a:gd name="connsiteX1734" fmla="*/ 2165230 w 2397257"/>
                  <a:gd name="connsiteY1734" fmla="*/ 1337011 h 2370204"/>
                  <a:gd name="connsiteX1735" fmla="*/ 1637189 w 2397257"/>
                  <a:gd name="connsiteY1735" fmla="*/ 1333889 h 2370204"/>
                  <a:gd name="connsiteX1736" fmla="*/ 1640831 w 2397257"/>
                  <a:gd name="connsiteY1736" fmla="*/ 1337531 h 2370204"/>
                  <a:gd name="connsiteX1737" fmla="*/ 1637189 w 2397257"/>
                  <a:gd name="connsiteY1737" fmla="*/ 1341173 h 2370204"/>
                  <a:gd name="connsiteX1738" fmla="*/ 1633547 w 2397257"/>
                  <a:gd name="connsiteY1738" fmla="*/ 1337531 h 2370204"/>
                  <a:gd name="connsiteX1739" fmla="*/ 1637189 w 2397257"/>
                  <a:gd name="connsiteY1739" fmla="*/ 1333889 h 2370204"/>
                  <a:gd name="connsiteX1740" fmla="*/ 761108 w 2397257"/>
                  <a:gd name="connsiteY1740" fmla="*/ 1333889 h 2370204"/>
                  <a:gd name="connsiteX1741" fmla="*/ 769952 w 2397257"/>
                  <a:gd name="connsiteY1741" fmla="*/ 1341693 h 2370204"/>
                  <a:gd name="connsiteX1742" fmla="*/ 761108 w 2397257"/>
                  <a:gd name="connsiteY1742" fmla="*/ 1349497 h 2370204"/>
                  <a:gd name="connsiteX1743" fmla="*/ 752264 w 2397257"/>
                  <a:gd name="connsiteY1743" fmla="*/ 1341693 h 2370204"/>
                  <a:gd name="connsiteX1744" fmla="*/ 761108 w 2397257"/>
                  <a:gd name="connsiteY1744" fmla="*/ 1333889 h 2370204"/>
                  <a:gd name="connsiteX1745" fmla="*/ 1861932 w 2397257"/>
                  <a:gd name="connsiteY1745" fmla="*/ 1331808 h 2370204"/>
                  <a:gd name="connsiteX1746" fmla="*/ 1885343 w 2397257"/>
                  <a:gd name="connsiteY1746" fmla="*/ 1354178 h 2370204"/>
                  <a:gd name="connsiteX1747" fmla="*/ 1861932 w 2397257"/>
                  <a:gd name="connsiteY1747" fmla="*/ 1376548 h 2370204"/>
                  <a:gd name="connsiteX1748" fmla="*/ 1838521 w 2397257"/>
                  <a:gd name="connsiteY1748" fmla="*/ 1354178 h 2370204"/>
                  <a:gd name="connsiteX1749" fmla="*/ 1861932 w 2397257"/>
                  <a:gd name="connsiteY1749" fmla="*/ 1331808 h 2370204"/>
                  <a:gd name="connsiteX1750" fmla="*/ 458330 w 2397257"/>
                  <a:gd name="connsiteY1750" fmla="*/ 1324525 h 2370204"/>
                  <a:gd name="connsiteX1751" fmla="*/ 475498 w 2397257"/>
                  <a:gd name="connsiteY1751" fmla="*/ 1341693 h 2370204"/>
                  <a:gd name="connsiteX1752" fmla="*/ 458330 w 2397257"/>
                  <a:gd name="connsiteY1752" fmla="*/ 1358861 h 2370204"/>
                  <a:gd name="connsiteX1753" fmla="*/ 441162 w 2397257"/>
                  <a:gd name="connsiteY1753" fmla="*/ 1341693 h 2370204"/>
                  <a:gd name="connsiteX1754" fmla="*/ 458330 w 2397257"/>
                  <a:gd name="connsiteY1754" fmla="*/ 1324525 h 2370204"/>
                  <a:gd name="connsiteX1755" fmla="*/ 79596 w 2397257"/>
                  <a:gd name="connsiteY1755" fmla="*/ 1324525 h 2370204"/>
                  <a:gd name="connsiteX1756" fmla="*/ 82197 w 2397257"/>
                  <a:gd name="connsiteY1756" fmla="*/ 1326606 h 2370204"/>
                  <a:gd name="connsiteX1757" fmla="*/ 79596 w 2397257"/>
                  <a:gd name="connsiteY1757" fmla="*/ 1328687 h 2370204"/>
                  <a:gd name="connsiteX1758" fmla="*/ 76995 w 2397257"/>
                  <a:gd name="connsiteY1758" fmla="*/ 1326606 h 2370204"/>
                  <a:gd name="connsiteX1759" fmla="*/ 79596 w 2397257"/>
                  <a:gd name="connsiteY1759" fmla="*/ 1324525 h 2370204"/>
                  <a:gd name="connsiteX1760" fmla="*/ 2242225 w 2397257"/>
                  <a:gd name="connsiteY1760" fmla="*/ 1321404 h 2370204"/>
                  <a:gd name="connsiteX1761" fmla="*/ 2254711 w 2397257"/>
                  <a:gd name="connsiteY1761" fmla="*/ 1335451 h 2370204"/>
                  <a:gd name="connsiteX1762" fmla="*/ 2242225 w 2397257"/>
                  <a:gd name="connsiteY1762" fmla="*/ 1349498 h 2370204"/>
                  <a:gd name="connsiteX1763" fmla="*/ 2229739 w 2397257"/>
                  <a:gd name="connsiteY1763" fmla="*/ 1335451 h 2370204"/>
                  <a:gd name="connsiteX1764" fmla="*/ 2242225 w 2397257"/>
                  <a:gd name="connsiteY1764" fmla="*/ 1321404 h 2370204"/>
                  <a:gd name="connsiteX1765" fmla="*/ 1939967 w 2397257"/>
                  <a:gd name="connsiteY1765" fmla="*/ 1314120 h 2370204"/>
                  <a:gd name="connsiteX1766" fmla="*/ 1962337 w 2397257"/>
                  <a:gd name="connsiteY1766" fmla="*/ 1336490 h 2370204"/>
                  <a:gd name="connsiteX1767" fmla="*/ 1939967 w 2397257"/>
                  <a:gd name="connsiteY1767" fmla="*/ 1358860 h 2370204"/>
                  <a:gd name="connsiteX1768" fmla="*/ 1917597 w 2397257"/>
                  <a:gd name="connsiteY1768" fmla="*/ 1336490 h 2370204"/>
                  <a:gd name="connsiteX1769" fmla="*/ 1939967 w 2397257"/>
                  <a:gd name="connsiteY1769" fmla="*/ 1314120 h 2370204"/>
                  <a:gd name="connsiteX1770" fmla="*/ 2317139 w 2397257"/>
                  <a:gd name="connsiteY1770" fmla="*/ 1312039 h 2370204"/>
                  <a:gd name="connsiteX1771" fmla="*/ 2323382 w 2397257"/>
                  <a:gd name="connsiteY1771" fmla="*/ 1318282 h 2370204"/>
                  <a:gd name="connsiteX1772" fmla="*/ 2317139 w 2397257"/>
                  <a:gd name="connsiteY1772" fmla="*/ 1324525 h 2370204"/>
                  <a:gd name="connsiteX1773" fmla="*/ 2310896 w 2397257"/>
                  <a:gd name="connsiteY1773" fmla="*/ 1318282 h 2370204"/>
                  <a:gd name="connsiteX1774" fmla="*/ 2317139 w 2397257"/>
                  <a:gd name="connsiteY1774" fmla="*/ 1312039 h 2370204"/>
                  <a:gd name="connsiteX1775" fmla="*/ 1716264 w 2397257"/>
                  <a:gd name="connsiteY1775" fmla="*/ 1312039 h 2370204"/>
                  <a:gd name="connsiteX1776" fmla="*/ 1725108 w 2397257"/>
                  <a:gd name="connsiteY1776" fmla="*/ 1320363 h 2370204"/>
                  <a:gd name="connsiteX1777" fmla="*/ 1716264 w 2397257"/>
                  <a:gd name="connsiteY1777" fmla="*/ 1328687 h 2370204"/>
                  <a:gd name="connsiteX1778" fmla="*/ 1707420 w 2397257"/>
                  <a:gd name="connsiteY1778" fmla="*/ 1320363 h 2370204"/>
                  <a:gd name="connsiteX1779" fmla="*/ 1716264 w 2397257"/>
                  <a:gd name="connsiteY1779" fmla="*/ 1312039 h 2370204"/>
                  <a:gd name="connsiteX1780" fmla="*/ 680991 w 2397257"/>
                  <a:gd name="connsiteY1780" fmla="*/ 1308918 h 2370204"/>
                  <a:gd name="connsiteX1781" fmla="*/ 696078 w 2397257"/>
                  <a:gd name="connsiteY1781" fmla="*/ 1324005 h 2370204"/>
                  <a:gd name="connsiteX1782" fmla="*/ 680991 w 2397257"/>
                  <a:gd name="connsiteY1782" fmla="*/ 1339092 h 2370204"/>
                  <a:gd name="connsiteX1783" fmla="*/ 665904 w 2397257"/>
                  <a:gd name="connsiteY1783" fmla="*/ 1324005 h 2370204"/>
                  <a:gd name="connsiteX1784" fmla="*/ 680991 w 2397257"/>
                  <a:gd name="connsiteY1784" fmla="*/ 1308918 h 2370204"/>
                  <a:gd name="connsiteX1785" fmla="*/ 380294 w 2397257"/>
                  <a:gd name="connsiteY1785" fmla="*/ 1308918 h 2370204"/>
                  <a:gd name="connsiteX1786" fmla="*/ 396422 w 2397257"/>
                  <a:gd name="connsiteY1786" fmla="*/ 1325046 h 2370204"/>
                  <a:gd name="connsiteX1787" fmla="*/ 380294 w 2397257"/>
                  <a:gd name="connsiteY1787" fmla="*/ 1341174 h 2370204"/>
                  <a:gd name="connsiteX1788" fmla="*/ 364166 w 2397257"/>
                  <a:gd name="connsiteY1788" fmla="*/ 1325046 h 2370204"/>
                  <a:gd name="connsiteX1789" fmla="*/ 380294 w 2397257"/>
                  <a:gd name="connsiteY1789" fmla="*/ 1308918 h 2370204"/>
                  <a:gd name="connsiteX1790" fmla="*/ 906774 w 2397257"/>
                  <a:gd name="connsiteY1790" fmla="*/ 1306837 h 2370204"/>
                  <a:gd name="connsiteX1791" fmla="*/ 907294 w 2397257"/>
                  <a:gd name="connsiteY1791" fmla="*/ 1307357 h 2370204"/>
                  <a:gd name="connsiteX1792" fmla="*/ 906774 w 2397257"/>
                  <a:gd name="connsiteY1792" fmla="*/ 1307877 h 2370204"/>
                  <a:gd name="connsiteX1793" fmla="*/ 906254 w 2397257"/>
                  <a:gd name="connsiteY1793" fmla="*/ 1307357 h 2370204"/>
                  <a:gd name="connsiteX1794" fmla="*/ 906774 w 2397257"/>
                  <a:gd name="connsiteY1794" fmla="*/ 1306837 h 2370204"/>
                  <a:gd name="connsiteX1795" fmla="*/ 2394135 w 2397257"/>
                  <a:gd name="connsiteY1795" fmla="*/ 1299554 h 2370204"/>
                  <a:gd name="connsiteX1796" fmla="*/ 2395176 w 2397257"/>
                  <a:gd name="connsiteY1796" fmla="*/ 1302156 h 2370204"/>
                  <a:gd name="connsiteX1797" fmla="*/ 2394135 w 2397257"/>
                  <a:gd name="connsiteY1797" fmla="*/ 1304758 h 2370204"/>
                  <a:gd name="connsiteX1798" fmla="*/ 2393094 w 2397257"/>
                  <a:gd name="connsiteY1798" fmla="*/ 1302156 h 2370204"/>
                  <a:gd name="connsiteX1799" fmla="*/ 2394135 w 2397257"/>
                  <a:gd name="connsiteY1799" fmla="*/ 1299554 h 2370204"/>
                  <a:gd name="connsiteX1800" fmla="*/ 2018004 w 2397257"/>
                  <a:gd name="connsiteY1800" fmla="*/ 1299554 h 2370204"/>
                  <a:gd name="connsiteX1801" fmla="*/ 2039334 w 2397257"/>
                  <a:gd name="connsiteY1801" fmla="*/ 1319323 h 2370204"/>
                  <a:gd name="connsiteX1802" fmla="*/ 2018004 w 2397257"/>
                  <a:gd name="connsiteY1802" fmla="*/ 1339092 h 2370204"/>
                  <a:gd name="connsiteX1803" fmla="*/ 1996674 w 2397257"/>
                  <a:gd name="connsiteY1803" fmla="*/ 1319323 h 2370204"/>
                  <a:gd name="connsiteX1804" fmla="*/ 2018004 w 2397257"/>
                  <a:gd name="connsiteY1804" fmla="*/ 1299554 h 2370204"/>
                  <a:gd name="connsiteX1805" fmla="*/ 303299 w 2397257"/>
                  <a:gd name="connsiteY1805" fmla="*/ 1299554 h 2370204"/>
                  <a:gd name="connsiteX1806" fmla="*/ 314224 w 2397257"/>
                  <a:gd name="connsiteY1806" fmla="*/ 1310479 h 2370204"/>
                  <a:gd name="connsiteX1807" fmla="*/ 303299 w 2397257"/>
                  <a:gd name="connsiteY1807" fmla="*/ 1321404 h 2370204"/>
                  <a:gd name="connsiteX1808" fmla="*/ 292374 w 2397257"/>
                  <a:gd name="connsiteY1808" fmla="*/ 1310479 h 2370204"/>
                  <a:gd name="connsiteX1809" fmla="*/ 303299 w 2397257"/>
                  <a:gd name="connsiteY1809" fmla="*/ 1299554 h 2370204"/>
                  <a:gd name="connsiteX1810" fmla="*/ 828219 w 2397257"/>
                  <a:gd name="connsiteY1810" fmla="*/ 1289149 h 2370204"/>
                  <a:gd name="connsiteX1811" fmla="*/ 829260 w 2397257"/>
                  <a:gd name="connsiteY1811" fmla="*/ 1290710 h 2370204"/>
                  <a:gd name="connsiteX1812" fmla="*/ 828219 w 2397257"/>
                  <a:gd name="connsiteY1812" fmla="*/ 1292271 h 2370204"/>
                  <a:gd name="connsiteX1813" fmla="*/ 827178 w 2397257"/>
                  <a:gd name="connsiteY1813" fmla="*/ 1290710 h 2370204"/>
                  <a:gd name="connsiteX1814" fmla="*/ 828219 w 2397257"/>
                  <a:gd name="connsiteY1814" fmla="*/ 1289149 h 2370204"/>
                  <a:gd name="connsiteX1815" fmla="*/ 604516 w 2397257"/>
                  <a:gd name="connsiteY1815" fmla="*/ 1289149 h 2370204"/>
                  <a:gd name="connsiteX1816" fmla="*/ 624285 w 2397257"/>
                  <a:gd name="connsiteY1816" fmla="*/ 1307878 h 2370204"/>
                  <a:gd name="connsiteX1817" fmla="*/ 604516 w 2397257"/>
                  <a:gd name="connsiteY1817" fmla="*/ 1326607 h 2370204"/>
                  <a:gd name="connsiteX1818" fmla="*/ 584747 w 2397257"/>
                  <a:gd name="connsiteY1818" fmla="*/ 1307878 h 2370204"/>
                  <a:gd name="connsiteX1819" fmla="*/ 604516 w 2397257"/>
                  <a:gd name="connsiteY1819" fmla="*/ 1289149 h 2370204"/>
                  <a:gd name="connsiteX1820" fmla="*/ 1794300 w 2397257"/>
                  <a:gd name="connsiteY1820" fmla="*/ 1287068 h 2370204"/>
                  <a:gd name="connsiteX1821" fmla="*/ 1811468 w 2397257"/>
                  <a:gd name="connsiteY1821" fmla="*/ 1304236 h 2370204"/>
                  <a:gd name="connsiteX1822" fmla="*/ 1794300 w 2397257"/>
                  <a:gd name="connsiteY1822" fmla="*/ 1321404 h 2370204"/>
                  <a:gd name="connsiteX1823" fmla="*/ 1777132 w 2397257"/>
                  <a:gd name="connsiteY1823" fmla="*/ 1304236 h 2370204"/>
                  <a:gd name="connsiteX1824" fmla="*/ 1794300 w 2397257"/>
                  <a:gd name="connsiteY1824" fmla="*/ 1287068 h 2370204"/>
                  <a:gd name="connsiteX1825" fmla="*/ 1569557 w 2397257"/>
                  <a:gd name="connsiteY1825" fmla="*/ 1287068 h 2370204"/>
                  <a:gd name="connsiteX1826" fmla="*/ 1570077 w 2397257"/>
                  <a:gd name="connsiteY1826" fmla="*/ 1287588 h 2370204"/>
                  <a:gd name="connsiteX1827" fmla="*/ 1569557 w 2397257"/>
                  <a:gd name="connsiteY1827" fmla="*/ 1288108 h 2370204"/>
                  <a:gd name="connsiteX1828" fmla="*/ 1569037 w 2397257"/>
                  <a:gd name="connsiteY1828" fmla="*/ 1287588 h 2370204"/>
                  <a:gd name="connsiteX1829" fmla="*/ 1569557 w 2397257"/>
                  <a:gd name="connsiteY1829" fmla="*/ 1287068 h 2370204"/>
                  <a:gd name="connsiteX1830" fmla="*/ 2094479 w 2397257"/>
                  <a:gd name="connsiteY1830" fmla="*/ 1284988 h 2370204"/>
                  <a:gd name="connsiteX1831" fmla="*/ 2113208 w 2397257"/>
                  <a:gd name="connsiteY1831" fmla="*/ 1303197 h 2370204"/>
                  <a:gd name="connsiteX1832" fmla="*/ 2094479 w 2397257"/>
                  <a:gd name="connsiteY1832" fmla="*/ 1321406 h 2370204"/>
                  <a:gd name="connsiteX1833" fmla="*/ 2075750 w 2397257"/>
                  <a:gd name="connsiteY1833" fmla="*/ 1303197 h 2370204"/>
                  <a:gd name="connsiteX1834" fmla="*/ 2094479 w 2397257"/>
                  <a:gd name="connsiteY1834" fmla="*/ 1284988 h 2370204"/>
                  <a:gd name="connsiteX1835" fmla="*/ 226824 w 2397257"/>
                  <a:gd name="connsiteY1835" fmla="*/ 1284988 h 2370204"/>
                  <a:gd name="connsiteX1836" fmla="*/ 235148 w 2397257"/>
                  <a:gd name="connsiteY1836" fmla="*/ 1293312 h 2370204"/>
                  <a:gd name="connsiteX1837" fmla="*/ 226824 w 2397257"/>
                  <a:gd name="connsiteY1837" fmla="*/ 1301636 h 2370204"/>
                  <a:gd name="connsiteX1838" fmla="*/ 218500 w 2397257"/>
                  <a:gd name="connsiteY1838" fmla="*/ 1293312 h 2370204"/>
                  <a:gd name="connsiteX1839" fmla="*/ 226824 w 2397257"/>
                  <a:gd name="connsiteY1839" fmla="*/ 1284988 h 2370204"/>
                  <a:gd name="connsiteX1840" fmla="*/ 1645512 w 2397257"/>
                  <a:gd name="connsiteY1840" fmla="*/ 1269380 h 2370204"/>
                  <a:gd name="connsiteX1841" fmla="*/ 1648113 w 2397257"/>
                  <a:gd name="connsiteY1841" fmla="*/ 1270941 h 2370204"/>
                  <a:gd name="connsiteX1842" fmla="*/ 1645512 w 2397257"/>
                  <a:gd name="connsiteY1842" fmla="*/ 1272502 h 2370204"/>
                  <a:gd name="connsiteX1843" fmla="*/ 1642911 w 2397257"/>
                  <a:gd name="connsiteY1843" fmla="*/ 1270941 h 2370204"/>
                  <a:gd name="connsiteX1844" fmla="*/ 1645512 w 2397257"/>
                  <a:gd name="connsiteY1844" fmla="*/ 1269380 h 2370204"/>
                  <a:gd name="connsiteX1845" fmla="*/ 526481 w 2397257"/>
                  <a:gd name="connsiteY1845" fmla="*/ 1269380 h 2370204"/>
                  <a:gd name="connsiteX1846" fmla="*/ 547291 w 2397257"/>
                  <a:gd name="connsiteY1846" fmla="*/ 1291750 h 2370204"/>
                  <a:gd name="connsiteX1847" fmla="*/ 526481 w 2397257"/>
                  <a:gd name="connsiteY1847" fmla="*/ 1314120 h 2370204"/>
                  <a:gd name="connsiteX1848" fmla="*/ 505671 w 2397257"/>
                  <a:gd name="connsiteY1848" fmla="*/ 1291750 h 2370204"/>
                  <a:gd name="connsiteX1849" fmla="*/ 526481 w 2397257"/>
                  <a:gd name="connsiteY1849" fmla="*/ 1269380 h 2370204"/>
                  <a:gd name="connsiteX1850" fmla="*/ 151389 w 2397257"/>
                  <a:gd name="connsiteY1850" fmla="*/ 1269380 h 2370204"/>
                  <a:gd name="connsiteX1851" fmla="*/ 156071 w 2397257"/>
                  <a:gd name="connsiteY1851" fmla="*/ 1275623 h 2370204"/>
                  <a:gd name="connsiteX1852" fmla="*/ 151389 w 2397257"/>
                  <a:gd name="connsiteY1852" fmla="*/ 1281866 h 2370204"/>
                  <a:gd name="connsiteX1853" fmla="*/ 146707 w 2397257"/>
                  <a:gd name="connsiteY1853" fmla="*/ 1275623 h 2370204"/>
                  <a:gd name="connsiteX1854" fmla="*/ 151389 w 2397257"/>
                  <a:gd name="connsiteY1854" fmla="*/ 1269380 h 2370204"/>
                  <a:gd name="connsiteX1855" fmla="*/ 2169913 w 2397257"/>
                  <a:gd name="connsiteY1855" fmla="*/ 1267299 h 2370204"/>
                  <a:gd name="connsiteX1856" fmla="*/ 2187081 w 2397257"/>
                  <a:gd name="connsiteY1856" fmla="*/ 1286028 h 2370204"/>
                  <a:gd name="connsiteX1857" fmla="*/ 2169913 w 2397257"/>
                  <a:gd name="connsiteY1857" fmla="*/ 1304757 h 2370204"/>
                  <a:gd name="connsiteX1858" fmla="*/ 2152745 w 2397257"/>
                  <a:gd name="connsiteY1858" fmla="*/ 1286028 h 2370204"/>
                  <a:gd name="connsiteX1859" fmla="*/ 2169913 w 2397257"/>
                  <a:gd name="connsiteY1859" fmla="*/ 1267299 h 2370204"/>
                  <a:gd name="connsiteX1860" fmla="*/ 750184 w 2397257"/>
                  <a:gd name="connsiteY1860" fmla="*/ 1267299 h 2370204"/>
                  <a:gd name="connsiteX1861" fmla="*/ 757468 w 2397257"/>
                  <a:gd name="connsiteY1861" fmla="*/ 1274583 h 2370204"/>
                  <a:gd name="connsiteX1862" fmla="*/ 750184 w 2397257"/>
                  <a:gd name="connsiteY1862" fmla="*/ 1281867 h 2370204"/>
                  <a:gd name="connsiteX1863" fmla="*/ 742900 w 2397257"/>
                  <a:gd name="connsiteY1863" fmla="*/ 1274583 h 2370204"/>
                  <a:gd name="connsiteX1864" fmla="*/ 750184 w 2397257"/>
                  <a:gd name="connsiteY1864" fmla="*/ 1267299 h 2370204"/>
                  <a:gd name="connsiteX1865" fmla="*/ 1870776 w 2397257"/>
                  <a:gd name="connsiteY1865" fmla="*/ 1265218 h 2370204"/>
                  <a:gd name="connsiteX1866" fmla="*/ 1892626 w 2397257"/>
                  <a:gd name="connsiteY1866" fmla="*/ 1287068 h 2370204"/>
                  <a:gd name="connsiteX1867" fmla="*/ 1870776 w 2397257"/>
                  <a:gd name="connsiteY1867" fmla="*/ 1308918 h 2370204"/>
                  <a:gd name="connsiteX1868" fmla="*/ 1848926 w 2397257"/>
                  <a:gd name="connsiteY1868" fmla="*/ 1287068 h 2370204"/>
                  <a:gd name="connsiteX1869" fmla="*/ 1870776 w 2397257"/>
                  <a:gd name="connsiteY1869" fmla="*/ 1265218 h 2370204"/>
                  <a:gd name="connsiteX1870" fmla="*/ 75955 w 2397257"/>
                  <a:gd name="connsiteY1870" fmla="*/ 1257935 h 2370204"/>
                  <a:gd name="connsiteX1871" fmla="*/ 80117 w 2397257"/>
                  <a:gd name="connsiteY1871" fmla="*/ 1261577 h 2370204"/>
                  <a:gd name="connsiteX1872" fmla="*/ 75955 w 2397257"/>
                  <a:gd name="connsiteY1872" fmla="*/ 1265219 h 2370204"/>
                  <a:gd name="connsiteX1873" fmla="*/ 71793 w 2397257"/>
                  <a:gd name="connsiteY1873" fmla="*/ 1261577 h 2370204"/>
                  <a:gd name="connsiteX1874" fmla="*/ 75955 w 2397257"/>
                  <a:gd name="connsiteY1874" fmla="*/ 1257935 h 2370204"/>
                  <a:gd name="connsiteX1875" fmla="*/ 2245346 w 2397257"/>
                  <a:gd name="connsiteY1875" fmla="*/ 1254813 h 2370204"/>
                  <a:gd name="connsiteX1876" fmla="*/ 2258872 w 2397257"/>
                  <a:gd name="connsiteY1876" fmla="*/ 1268339 h 2370204"/>
                  <a:gd name="connsiteX1877" fmla="*/ 2245346 w 2397257"/>
                  <a:gd name="connsiteY1877" fmla="*/ 1281865 h 2370204"/>
                  <a:gd name="connsiteX1878" fmla="*/ 2231820 w 2397257"/>
                  <a:gd name="connsiteY1878" fmla="*/ 1268339 h 2370204"/>
                  <a:gd name="connsiteX1879" fmla="*/ 2245346 w 2397257"/>
                  <a:gd name="connsiteY1879" fmla="*/ 1254813 h 2370204"/>
                  <a:gd name="connsiteX1880" fmla="*/ 450526 w 2397257"/>
                  <a:gd name="connsiteY1880" fmla="*/ 1254813 h 2370204"/>
                  <a:gd name="connsiteX1881" fmla="*/ 470295 w 2397257"/>
                  <a:gd name="connsiteY1881" fmla="*/ 1274582 h 2370204"/>
                  <a:gd name="connsiteX1882" fmla="*/ 450526 w 2397257"/>
                  <a:gd name="connsiteY1882" fmla="*/ 1294351 h 2370204"/>
                  <a:gd name="connsiteX1883" fmla="*/ 430757 w 2397257"/>
                  <a:gd name="connsiteY1883" fmla="*/ 1274582 h 2370204"/>
                  <a:gd name="connsiteX1884" fmla="*/ 450526 w 2397257"/>
                  <a:gd name="connsiteY1884" fmla="*/ 1254813 h 2370204"/>
                  <a:gd name="connsiteX1885" fmla="*/ 1946211 w 2397257"/>
                  <a:gd name="connsiteY1885" fmla="*/ 1247530 h 2370204"/>
                  <a:gd name="connsiteX1886" fmla="*/ 1969622 w 2397257"/>
                  <a:gd name="connsiteY1886" fmla="*/ 1269900 h 2370204"/>
                  <a:gd name="connsiteX1887" fmla="*/ 1946211 w 2397257"/>
                  <a:gd name="connsiteY1887" fmla="*/ 1292270 h 2370204"/>
                  <a:gd name="connsiteX1888" fmla="*/ 1922800 w 2397257"/>
                  <a:gd name="connsiteY1888" fmla="*/ 1269900 h 2370204"/>
                  <a:gd name="connsiteX1889" fmla="*/ 1946211 w 2397257"/>
                  <a:gd name="connsiteY1889" fmla="*/ 1247530 h 2370204"/>
                  <a:gd name="connsiteX1890" fmla="*/ 1721988 w 2397257"/>
                  <a:gd name="connsiteY1890" fmla="*/ 1247530 h 2370204"/>
                  <a:gd name="connsiteX1891" fmla="*/ 1729272 w 2397257"/>
                  <a:gd name="connsiteY1891" fmla="*/ 1254814 h 2370204"/>
                  <a:gd name="connsiteX1892" fmla="*/ 1721988 w 2397257"/>
                  <a:gd name="connsiteY1892" fmla="*/ 1262098 h 2370204"/>
                  <a:gd name="connsiteX1893" fmla="*/ 1714704 w 2397257"/>
                  <a:gd name="connsiteY1893" fmla="*/ 1254814 h 2370204"/>
                  <a:gd name="connsiteX1894" fmla="*/ 1721988 w 2397257"/>
                  <a:gd name="connsiteY1894" fmla="*/ 1247530 h 2370204"/>
                  <a:gd name="connsiteX1895" fmla="*/ 2320781 w 2397257"/>
                  <a:gd name="connsiteY1895" fmla="*/ 1245449 h 2370204"/>
                  <a:gd name="connsiteX1896" fmla="*/ 2325463 w 2397257"/>
                  <a:gd name="connsiteY1896" fmla="*/ 1251692 h 2370204"/>
                  <a:gd name="connsiteX1897" fmla="*/ 2320781 w 2397257"/>
                  <a:gd name="connsiteY1897" fmla="*/ 1257935 h 2370204"/>
                  <a:gd name="connsiteX1898" fmla="*/ 2316099 w 2397257"/>
                  <a:gd name="connsiteY1898" fmla="*/ 1251692 h 2370204"/>
                  <a:gd name="connsiteX1899" fmla="*/ 2320781 w 2397257"/>
                  <a:gd name="connsiteY1899" fmla="*/ 1245449 h 2370204"/>
                  <a:gd name="connsiteX1900" fmla="*/ 674228 w 2397257"/>
                  <a:gd name="connsiteY1900" fmla="*/ 1245449 h 2370204"/>
                  <a:gd name="connsiteX1901" fmla="*/ 687754 w 2397257"/>
                  <a:gd name="connsiteY1901" fmla="*/ 1258975 h 2370204"/>
                  <a:gd name="connsiteX1902" fmla="*/ 674228 w 2397257"/>
                  <a:gd name="connsiteY1902" fmla="*/ 1272501 h 2370204"/>
                  <a:gd name="connsiteX1903" fmla="*/ 660702 w 2397257"/>
                  <a:gd name="connsiteY1903" fmla="*/ 1258975 h 2370204"/>
                  <a:gd name="connsiteX1904" fmla="*/ 674228 w 2397257"/>
                  <a:gd name="connsiteY1904" fmla="*/ 1245449 h 2370204"/>
                  <a:gd name="connsiteX1905" fmla="*/ 375092 w 2397257"/>
                  <a:gd name="connsiteY1905" fmla="*/ 1242327 h 2370204"/>
                  <a:gd name="connsiteX1906" fmla="*/ 391220 w 2397257"/>
                  <a:gd name="connsiteY1906" fmla="*/ 1258455 h 2370204"/>
                  <a:gd name="connsiteX1907" fmla="*/ 375092 w 2397257"/>
                  <a:gd name="connsiteY1907" fmla="*/ 1274583 h 2370204"/>
                  <a:gd name="connsiteX1908" fmla="*/ 358964 w 2397257"/>
                  <a:gd name="connsiteY1908" fmla="*/ 1258455 h 2370204"/>
                  <a:gd name="connsiteX1909" fmla="*/ 375092 w 2397257"/>
                  <a:gd name="connsiteY1909" fmla="*/ 1242327 h 2370204"/>
                  <a:gd name="connsiteX1910" fmla="*/ 1561 w 2397257"/>
                  <a:gd name="connsiteY1910" fmla="*/ 1242327 h 2370204"/>
                  <a:gd name="connsiteX1911" fmla="*/ 3122 w 2397257"/>
                  <a:gd name="connsiteY1911" fmla="*/ 1243888 h 2370204"/>
                  <a:gd name="connsiteX1912" fmla="*/ 1561 w 2397257"/>
                  <a:gd name="connsiteY1912" fmla="*/ 1245449 h 2370204"/>
                  <a:gd name="connsiteX1913" fmla="*/ 0 w 2397257"/>
                  <a:gd name="connsiteY1913" fmla="*/ 1243888 h 2370204"/>
                  <a:gd name="connsiteX1914" fmla="*/ 1561 w 2397257"/>
                  <a:gd name="connsiteY1914" fmla="*/ 1242327 h 2370204"/>
                  <a:gd name="connsiteX1915" fmla="*/ 2396216 w 2397257"/>
                  <a:gd name="connsiteY1915" fmla="*/ 1232963 h 2370204"/>
                  <a:gd name="connsiteX1916" fmla="*/ 2397257 w 2397257"/>
                  <a:gd name="connsiteY1916" fmla="*/ 1234004 h 2370204"/>
                  <a:gd name="connsiteX1917" fmla="*/ 2396216 w 2397257"/>
                  <a:gd name="connsiteY1917" fmla="*/ 1235045 h 2370204"/>
                  <a:gd name="connsiteX1918" fmla="*/ 2395175 w 2397257"/>
                  <a:gd name="connsiteY1918" fmla="*/ 1234004 h 2370204"/>
                  <a:gd name="connsiteX1919" fmla="*/ 2396216 w 2397257"/>
                  <a:gd name="connsiteY1919" fmla="*/ 1232963 h 2370204"/>
                  <a:gd name="connsiteX1920" fmla="*/ 2021645 w 2397257"/>
                  <a:gd name="connsiteY1920" fmla="*/ 1232963 h 2370204"/>
                  <a:gd name="connsiteX1921" fmla="*/ 2041414 w 2397257"/>
                  <a:gd name="connsiteY1921" fmla="*/ 1253773 h 2370204"/>
                  <a:gd name="connsiteX1922" fmla="*/ 2021645 w 2397257"/>
                  <a:gd name="connsiteY1922" fmla="*/ 1274583 h 2370204"/>
                  <a:gd name="connsiteX1923" fmla="*/ 2001876 w 2397257"/>
                  <a:gd name="connsiteY1923" fmla="*/ 1253773 h 2370204"/>
                  <a:gd name="connsiteX1924" fmla="*/ 2021645 w 2397257"/>
                  <a:gd name="connsiteY1924" fmla="*/ 1232963 h 2370204"/>
                  <a:gd name="connsiteX1925" fmla="*/ 299658 w 2397257"/>
                  <a:gd name="connsiteY1925" fmla="*/ 1229842 h 2370204"/>
                  <a:gd name="connsiteX1926" fmla="*/ 312144 w 2397257"/>
                  <a:gd name="connsiteY1926" fmla="*/ 1242328 h 2370204"/>
                  <a:gd name="connsiteX1927" fmla="*/ 299658 w 2397257"/>
                  <a:gd name="connsiteY1927" fmla="*/ 1254814 h 2370204"/>
                  <a:gd name="connsiteX1928" fmla="*/ 287172 w 2397257"/>
                  <a:gd name="connsiteY1928" fmla="*/ 1242328 h 2370204"/>
                  <a:gd name="connsiteX1929" fmla="*/ 299658 w 2397257"/>
                  <a:gd name="connsiteY1929" fmla="*/ 1229842 h 2370204"/>
                  <a:gd name="connsiteX1930" fmla="*/ 825618 w 2397257"/>
                  <a:gd name="connsiteY1930" fmla="*/ 1222558 h 2370204"/>
                  <a:gd name="connsiteX1931" fmla="*/ 827179 w 2397257"/>
                  <a:gd name="connsiteY1931" fmla="*/ 1224119 h 2370204"/>
                  <a:gd name="connsiteX1932" fmla="*/ 825618 w 2397257"/>
                  <a:gd name="connsiteY1932" fmla="*/ 1225680 h 2370204"/>
                  <a:gd name="connsiteX1933" fmla="*/ 824057 w 2397257"/>
                  <a:gd name="connsiteY1933" fmla="*/ 1224119 h 2370204"/>
                  <a:gd name="connsiteX1934" fmla="*/ 825618 w 2397257"/>
                  <a:gd name="connsiteY1934" fmla="*/ 1222558 h 2370204"/>
                  <a:gd name="connsiteX1935" fmla="*/ 599314 w 2397257"/>
                  <a:gd name="connsiteY1935" fmla="*/ 1222558 h 2370204"/>
                  <a:gd name="connsiteX1936" fmla="*/ 619083 w 2397257"/>
                  <a:gd name="connsiteY1936" fmla="*/ 1241287 h 2370204"/>
                  <a:gd name="connsiteX1937" fmla="*/ 599314 w 2397257"/>
                  <a:gd name="connsiteY1937" fmla="*/ 1260016 h 2370204"/>
                  <a:gd name="connsiteX1938" fmla="*/ 579545 w 2397257"/>
                  <a:gd name="connsiteY1938" fmla="*/ 1241287 h 2370204"/>
                  <a:gd name="connsiteX1939" fmla="*/ 599314 w 2397257"/>
                  <a:gd name="connsiteY1939" fmla="*/ 1222558 h 2370204"/>
                  <a:gd name="connsiteX1940" fmla="*/ 1797422 w 2397257"/>
                  <a:gd name="connsiteY1940" fmla="*/ 1220477 h 2370204"/>
                  <a:gd name="connsiteX1941" fmla="*/ 1813550 w 2397257"/>
                  <a:gd name="connsiteY1941" fmla="*/ 1236605 h 2370204"/>
                  <a:gd name="connsiteX1942" fmla="*/ 1797422 w 2397257"/>
                  <a:gd name="connsiteY1942" fmla="*/ 1252733 h 2370204"/>
                  <a:gd name="connsiteX1943" fmla="*/ 1781294 w 2397257"/>
                  <a:gd name="connsiteY1943" fmla="*/ 1236605 h 2370204"/>
                  <a:gd name="connsiteX1944" fmla="*/ 1797422 w 2397257"/>
                  <a:gd name="connsiteY1944" fmla="*/ 1220477 h 2370204"/>
                  <a:gd name="connsiteX1945" fmla="*/ 2095519 w 2397257"/>
                  <a:gd name="connsiteY1945" fmla="*/ 1215276 h 2370204"/>
                  <a:gd name="connsiteX1946" fmla="*/ 2115288 w 2397257"/>
                  <a:gd name="connsiteY1946" fmla="*/ 1235045 h 2370204"/>
                  <a:gd name="connsiteX1947" fmla="*/ 2095519 w 2397257"/>
                  <a:gd name="connsiteY1947" fmla="*/ 1254814 h 2370204"/>
                  <a:gd name="connsiteX1948" fmla="*/ 2075750 w 2397257"/>
                  <a:gd name="connsiteY1948" fmla="*/ 1235045 h 2370204"/>
                  <a:gd name="connsiteX1949" fmla="*/ 2095519 w 2397257"/>
                  <a:gd name="connsiteY1949" fmla="*/ 1215276 h 2370204"/>
                  <a:gd name="connsiteX1950" fmla="*/ 225264 w 2397257"/>
                  <a:gd name="connsiteY1950" fmla="*/ 1215276 h 2370204"/>
                  <a:gd name="connsiteX1951" fmla="*/ 235149 w 2397257"/>
                  <a:gd name="connsiteY1951" fmla="*/ 1225161 h 2370204"/>
                  <a:gd name="connsiteX1952" fmla="*/ 225264 w 2397257"/>
                  <a:gd name="connsiteY1952" fmla="*/ 1235046 h 2370204"/>
                  <a:gd name="connsiteX1953" fmla="*/ 215379 w 2397257"/>
                  <a:gd name="connsiteY1953" fmla="*/ 1225161 h 2370204"/>
                  <a:gd name="connsiteX1954" fmla="*/ 225264 w 2397257"/>
                  <a:gd name="connsiteY1954" fmla="*/ 1215276 h 2370204"/>
                  <a:gd name="connsiteX1955" fmla="*/ 149829 w 2397257"/>
                  <a:gd name="connsiteY1955" fmla="*/ 1202790 h 2370204"/>
                  <a:gd name="connsiteX1956" fmla="*/ 156072 w 2397257"/>
                  <a:gd name="connsiteY1956" fmla="*/ 1209033 h 2370204"/>
                  <a:gd name="connsiteX1957" fmla="*/ 149829 w 2397257"/>
                  <a:gd name="connsiteY1957" fmla="*/ 1215276 h 2370204"/>
                  <a:gd name="connsiteX1958" fmla="*/ 143586 w 2397257"/>
                  <a:gd name="connsiteY1958" fmla="*/ 1209033 h 2370204"/>
                  <a:gd name="connsiteX1959" fmla="*/ 149829 w 2397257"/>
                  <a:gd name="connsiteY1959" fmla="*/ 1202790 h 2370204"/>
                  <a:gd name="connsiteX1960" fmla="*/ 1647073 w 2397257"/>
                  <a:gd name="connsiteY1960" fmla="*/ 1202789 h 2370204"/>
                  <a:gd name="connsiteX1961" fmla="*/ 1648114 w 2397257"/>
                  <a:gd name="connsiteY1961" fmla="*/ 1204350 h 2370204"/>
                  <a:gd name="connsiteX1962" fmla="*/ 1647073 w 2397257"/>
                  <a:gd name="connsiteY1962" fmla="*/ 1205911 h 2370204"/>
                  <a:gd name="connsiteX1963" fmla="*/ 1646032 w 2397257"/>
                  <a:gd name="connsiteY1963" fmla="*/ 1204350 h 2370204"/>
                  <a:gd name="connsiteX1964" fmla="*/ 1647073 w 2397257"/>
                  <a:gd name="connsiteY1964" fmla="*/ 1202789 h 2370204"/>
                  <a:gd name="connsiteX1965" fmla="*/ 524920 w 2397257"/>
                  <a:gd name="connsiteY1965" fmla="*/ 1202789 h 2370204"/>
                  <a:gd name="connsiteX1966" fmla="*/ 547290 w 2397257"/>
                  <a:gd name="connsiteY1966" fmla="*/ 1224119 h 2370204"/>
                  <a:gd name="connsiteX1967" fmla="*/ 524920 w 2397257"/>
                  <a:gd name="connsiteY1967" fmla="*/ 1245449 h 2370204"/>
                  <a:gd name="connsiteX1968" fmla="*/ 502550 w 2397257"/>
                  <a:gd name="connsiteY1968" fmla="*/ 1224119 h 2370204"/>
                  <a:gd name="connsiteX1969" fmla="*/ 524920 w 2397257"/>
                  <a:gd name="connsiteY1969" fmla="*/ 1202789 h 2370204"/>
                  <a:gd name="connsiteX1970" fmla="*/ 2171474 w 2397257"/>
                  <a:gd name="connsiteY1970" fmla="*/ 1200709 h 2370204"/>
                  <a:gd name="connsiteX1971" fmla="*/ 2190203 w 2397257"/>
                  <a:gd name="connsiteY1971" fmla="*/ 1218918 h 2370204"/>
                  <a:gd name="connsiteX1972" fmla="*/ 2171474 w 2397257"/>
                  <a:gd name="connsiteY1972" fmla="*/ 1237127 h 2370204"/>
                  <a:gd name="connsiteX1973" fmla="*/ 2152745 w 2397257"/>
                  <a:gd name="connsiteY1973" fmla="*/ 1218918 h 2370204"/>
                  <a:gd name="connsiteX1974" fmla="*/ 2171474 w 2397257"/>
                  <a:gd name="connsiteY1974" fmla="*/ 1200709 h 2370204"/>
                  <a:gd name="connsiteX1975" fmla="*/ 750184 w 2397257"/>
                  <a:gd name="connsiteY1975" fmla="*/ 1200708 h 2370204"/>
                  <a:gd name="connsiteX1976" fmla="*/ 755387 w 2397257"/>
                  <a:gd name="connsiteY1976" fmla="*/ 1206951 h 2370204"/>
                  <a:gd name="connsiteX1977" fmla="*/ 750184 w 2397257"/>
                  <a:gd name="connsiteY1977" fmla="*/ 1213194 h 2370204"/>
                  <a:gd name="connsiteX1978" fmla="*/ 744981 w 2397257"/>
                  <a:gd name="connsiteY1978" fmla="*/ 1206951 h 2370204"/>
                  <a:gd name="connsiteX1979" fmla="*/ 750184 w 2397257"/>
                  <a:gd name="connsiteY1979" fmla="*/ 1200708 h 2370204"/>
                  <a:gd name="connsiteX1980" fmla="*/ 1872337 w 2397257"/>
                  <a:gd name="connsiteY1980" fmla="*/ 1197587 h 2370204"/>
                  <a:gd name="connsiteX1981" fmla="*/ 1895748 w 2397257"/>
                  <a:gd name="connsiteY1981" fmla="*/ 1219957 h 2370204"/>
                  <a:gd name="connsiteX1982" fmla="*/ 1872337 w 2397257"/>
                  <a:gd name="connsiteY1982" fmla="*/ 1242327 h 2370204"/>
                  <a:gd name="connsiteX1983" fmla="*/ 1848926 w 2397257"/>
                  <a:gd name="connsiteY1983" fmla="*/ 1219957 h 2370204"/>
                  <a:gd name="connsiteX1984" fmla="*/ 1872337 w 2397257"/>
                  <a:gd name="connsiteY1984" fmla="*/ 1197587 h 2370204"/>
                  <a:gd name="connsiteX1985" fmla="*/ 2245346 w 2397257"/>
                  <a:gd name="connsiteY1985" fmla="*/ 1188223 h 2370204"/>
                  <a:gd name="connsiteX1986" fmla="*/ 2258872 w 2397257"/>
                  <a:gd name="connsiteY1986" fmla="*/ 1201749 h 2370204"/>
                  <a:gd name="connsiteX1987" fmla="*/ 2245346 w 2397257"/>
                  <a:gd name="connsiteY1987" fmla="*/ 1215275 h 2370204"/>
                  <a:gd name="connsiteX1988" fmla="*/ 2231820 w 2397257"/>
                  <a:gd name="connsiteY1988" fmla="*/ 1201749 h 2370204"/>
                  <a:gd name="connsiteX1989" fmla="*/ 2245346 w 2397257"/>
                  <a:gd name="connsiteY1989" fmla="*/ 1188223 h 2370204"/>
                  <a:gd name="connsiteX1990" fmla="*/ 450526 w 2397257"/>
                  <a:gd name="connsiteY1990" fmla="*/ 1188223 h 2370204"/>
                  <a:gd name="connsiteX1991" fmla="*/ 470295 w 2397257"/>
                  <a:gd name="connsiteY1991" fmla="*/ 1207992 h 2370204"/>
                  <a:gd name="connsiteX1992" fmla="*/ 450526 w 2397257"/>
                  <a:gd name="connsiteY1992" fmla="*/ 1227761 h 2370204"/>
                  <a:gd name="connsiteX1993" fmla="*/ 430757 w 2397257"/>
                  <a:gd name="connsiteY1993" fmla="*/ 1207992 h 2370204"/>
                  <a:gd name="connsiteX1994" fmla="*/ 450526 w 2397257"/>
                  <a:gd name="connsiteY1994" fmla="*/ 1188223 h 2370204"/>
                  <a:gd name="connsiteX1995" fmla="*/ 75955 w 2397257"/>
                  <a:gd name="connsiteY1995" fmla="*/ 1188223 h 2370204"/>
                  <a:gd name="connsiteX1996" fmla="*/ 80117 w 2397257"/>
                  <a:gd name="connsiteY1996" fmla="*/ 1191865 h 2370204"/>
                  <a:gd name="connsiteX1997" fmla="*/ 75955 w 2397257"/>
                  <a:gd name="connsiteY1997" fmla="*/ 1195507 h 2370204"/>
                  <a:gd name="connsiteX1998" fmla="*/ 71793 w 2397257"/>
                  <a:gd name="connsiteY1998" fmla="*/ 1191865 h 2370204"/>
                  <a:gd name="connsiteX1999" fmla="*/ 75955 w 2397257"/>
                  <a:gd name="connsiteY1999" fmla="*/ 1188223 h 2370204"/>
                  <a:gd name="connsiteX2000" fmla="*/ 1719907 w 2397257"/>
                  <a:gd name="connsiteY2000" fmla="*/ 1180939 h 2370204"/>
                  <a:gd name="connsiteX2001" fmla="*/ 1727191 w 2397257"/>
                  <a:gd name="connsiteY2001" fmla="*/ 1187182 h 2370204"/>
                  <a:gd name="connsiteX2002" fmla="*/ 1719907 w 2397257"/>
                  <a:gd name="connsiteY2002" fmla="*/ 1193425 h 2370204"/>
                  <a:gd name="connsiteX2003" fmla="*/ 1712623 w 2397257"/>
                  <a:gd name="connsiteY2003" fmla="*/ 1187182 h 2370204"/>
                  <a:gd name="connsiteX2004" fmla="*/ 1719907 w 2397257"/>
                  <a:gd name="connsiteY2004" fmla="*/ 1180939 h 2370204"/>
                  <a:gd name="connsiteX2005" fmla="*/ 2319741 w 2397257"/>
                  <a:gd name="connsiteY2005" fmla="*/ 1177818 h 2370204"/>
                  <a:gd name="connsiteX2006" fmla="*/ 2325464 w 2397257"/>
                  <a:gd name="connsiteY2006" fmla="*/ 1184061 h 2370204"/>
                  <a:gd name="connsiteX2007" fmla="*/ 2319741 w 2397257"/>
                  <a:gd name="connsiteY2007" fmla="*/ 1190304 h 2370204"/>
                  <a:gd name="connsiteX2008" fmla="*/ 2314018 w 2397257"/>
                  <a:gd name="connsiteY2008" fmla="*/ 1184061 h 2370204"/>
                  <a:gd name="connsiteX2009" fmla="*/ 2319741 w 2397257"/>
                  <a:gd name="connsiteY2009" fmla="*/ 1177818 h 2370204"/>
                  <a:gd name="connsiteX2010" fmla="*/ 1946211 w 2397257"/>
                  <a:gd name="connsiteY2010" fmla="*/ 1177818 h 2370204"/>
                  <a:gd name="connsiteX2011" fmla="*/ 1969622 w 2397257"/>
                  <a:gd name="connsiteY2011" fmla="*/ 1202790 h 2370204"/>
                  <a:gd name="connsiteX2012" fmla="*/ 1946211 w 2397257"/>
                  <a:gd name="connsiteY2012" fmla="*/ 1227762 h 2370204"/>
                  <a:gd name="connsiteX2013" fmla="*/ 1922800 w 2397257"/>
                  <a:gd name="connsiteY2013" fmla="*/ 1202790 h 2370204"/>
                  <a:gd name="connsiteX2014" fmla="*/ 1946211 w 2397257"/>
                  <a:gd name="connsiteY2014" fmla="*/ 1177818 h 2370204"/>
                  <a:gd name="connsiteX2015" fmla="*/ 677350 w 2397257"/>
                  <a:gd name="connsiteY2015" fmla="*/ 1177818 h 2370204"/>
                  <a:gd name="connsiteX2016" fmla="*/ 690876 w 2397257"/>
                  <a:gd name="connsiteY2016" fmla="*/ 1190304 h 2370204"/>
                  <a:gd name="connsiteX2017" fmla="*/ 677350 w 2397257"/>
                  <a:gd name="connsiteY2017" fmla="*/ 1202790 h 2370204"/>
                  <a:gd name="connsiteX2018" fmla="*/ 663824 w 2397257"/>
                  <a:gd name="connsiteY2018" fmla="*/ 1190304 h 2370204"/>
                  <a:gd name="connsiteX2019" fmla="*/ 677350 w 2397257"/>
                  <a:gd name="connsiteY2019" fmla="*/ 1177818 h 2370204"/>
                  <a:gd name="connsiteX2020" fmla="*/ 376652 w 2397257"/>
                  <a:gd name="connsiteY2020" fmla="*/ 1175737 h 2370204"/>
                  <a:gd name="connsiteX2021" fmla="*/ 394340 w 2397257"/>
                  <a:gd name="connsiteY2021" fmla="*/ 1191865 h 2370204"/>
                  <a:gd name="connsiteX2022" fmla="*/ 376652 w 2397257"/>
                  <a:gd name="connsiteY2022" fmla="*/ 1207993 h 2370204"/>
                  <a:gd name="connsiteX2023" fmla="*/ 358964 w 2397257"/>
                  <a:gd name="connsiteY2023" fmla="*/ 1191865 h 2370204"/>
                  <a:gd name="connsiteX2024" fmla="*/ 376652 w 2397257"/>
                  <a:gd name="connsiteY2024" fmla="*/ 1175737 h 2370204"/>
                  <a:gd name="connsiteX2025" fmla="*/ 1561 w 2397257"/>
                  <a:gd name="connsiteY2025" fmla="*/ 1175737 h 2370204"/>
                  <a:gd name="connsiteX2026" fmla="*/ 3122 w 2397257"/>
                  <a:gd name="connsiteY2026" fmla="*/ 1176778 h 2370204"/>
                  <a:gd name="connsiteX2027" fmla="*/ 1561 w 2397257"/>
                  <a:gd name="connsiteY2027" fmla="*/ 1177819 h 2370204"/>
                  <a:gd name="connsiteX2028" fmla="*/ 0 w 2397257"/>
                  <a:gd name="connsiteY2028" fmla="*/ 1176778 h 2370204"/>
                  <a:gd name="connsiteX2029" fmla="*/ 1561 w 2397257"/>
                  <a:gd name="connsiteY2029" fmla="*/ 1175737 h 2370204"/>
                  <a:gd name="connsiteX2030" fmla="*/ 2394135 w 2397257"/>
                  <a:gd name="connsiteY2030" fmla="*/ 1166373 h 2370204"/>
                  <a:gd name="connsiteX2031" fmla="*/ 2395176 w 2397257"/>
                  <a:gd name="connsiteY2031" fmla="*/ 1167414 h 2370204"/>
                  <a:gd name="connsiteX2032" fmla="*/ 2394135 w 2397257"/>
                  <a:gd name="connsiteY2032" fmla="*/ 1168455 h 2370204"/>
                  <a:gd name="connsiteX2033" fmla="*/ 2393094 w 2397257"/>
                  <a:gd name="connsiteY2033" fmla="*/ 1167414 h 2370204"/>
                  <a:gd name="connsiteX2034" fmla="*/ 2394135 w 2397257"/>
                  <a:gd name="connsiteY2034" fmla="*/ 1166373 h 2370204"/>
                  <a:gd name="connsiteX2035" fmla="*/ 2020605 w 2397257"/>
                  <a:gd name="connsiteY2035" fmla="*/ 1166373 h 2370204"/>
                  <a:gd name="connsiteX2036" fmla="*/ 2041415 w 2397257"/>
                  <a:gd name="connsiteY2036" fmla="*/ 1187183 h 2370204"/>
                  <a:gd name="connsiteX2037" fmla="*/ 2020605 w 2397257"/>
                  <a:gd name="connsiteY2037" fmla="*/ 1207993 h 2370204"/>
                  <a:gd name="connsiteX2038" fmla="*/ 1999795 w 2397257"/>
                  <a:gd name="connsiteY2038" fmla="*/ 1187183 h 2370204"/>
                  <a:gd name="connsiteX2039" fmla="*/ 2020605 w 2397257"/>
                  <a:gd name="connsiteY2039" fmla="*/ 1166373 h 2370204"/>
                  <a:gd name="connsiteX2040" fmla="*/ 302259 w 2397257"/>
                  <a:gd name="connsiteY2040" fmla="*/ 1163252 h 2370204"/>
                  <a:gd name="connsiteX2041" fmla="*/ 314225 w 2397257"/>
                  <a:gd name="connsiteY2041" fmla="*/ 1175738 h 2370204"/>
                  <a:gd name="connsiteX2042" fmla="*/ 302259 w 2397257"/>
                  <a:gd name="connsiteY2042" fmla="*/ 1188224 h 2370204"/>
                  <a:gd name="connsiteX2043" fmla="*/ 290293 w 2397257"/>
                  <a:gd name="connsiteY2043" fmla="*/ 1175738 h 2370204"/>
                  <a:gd name="connsiteX2044" fmla="*/ 302259 w 2397257"/>
                  <a:gd name="connsiteY2044" fmla="*/ 1163252 h 2370204"/>
                  <a:gd name="connsiteX2045" fmla="*/ 832901 w 2397257"/>
                  <a:gd name="connsiteY2045" fmla="*/ 1155968 h 2370204"/>
                  <a:gd name="connsiteX2046" fmla="*/ 834462 w 2397257"/>
                  <a:gd name="connsiteY2046" fmla="*/ 1157009 h 2370204"/>
                  <a:gd name="connsiteX2047" fmla="*/ 832901 w 2397257"/>
                  <a:gd name="connsiteY2047" fmla="*/ 1158050 h 2370204"/>
                  <a:gd name="connsiteX2048" fmla="*/ 831340 w 2397257"/>
                  <a:gd name="connsiteY2048" fmla="*/ 1157009 h 2370204"/>
                  <a:gd name="connsiteX2049" fmla="*/ 832901 w 2397257"/>
                  <a:gd name="connsiteY2049" fmla="*/ 1155968 h 2370204"/>
                  <a:gd name="connsiteX2050" fmla="*/ 602956 w 2397257"/>
                  <a:gd name="connsiteY2050" fmla="*/ 1155968 h 2370204"/>
                  <a:gd name="connsiteX2051" fmla="*/ 621165 w 2397257"/>
                  <a:gd name="connsiteY2051" fmla="*/ 1174697 h 2370204"/>
                  <a:gd name="connsiteX2052" fmla="*/ 602956 w 2397257"/>
                  <a:gd name="connsiteY2052" fmla="*/ 1193426 h 2370204"/>
                  <a:gd name="connsiteX2053" fmla="*/ 584747 w 2397257"/>
                  <a:gd name="connsiteY2053" fmla="*/ 1174697 h 2370204"/>
                  <a:gd name="connsiteX2054" fmla="*/ 602956 w 2397257"/>
                  <a:gd name="connsiteY2054" fmla="*/ 1155968 h 2370204"/>
                  <a:gd name="connsiteX2055" fmla="*/ 1794300 w 2397257"/>
                  <a:gd name="connsiteY2055" fmla="*/ 1153887 h 2370204"/>
                  <a:gd name="connsiteX2056" fmla="*/ 1811468 w 2397257"/>
                  <a:gd name="connsiteY2056" fmla="*/ 1170015 h 2370204"/>
                  <a:gd name="connsiteX2057" fmla="*/ 1794300 w 2397257"/>
                  <a:gd name="connsiteY2057" fmla="*/ 1186143 h 2370204"/>
                  <a:gd name="connsiteX2058" fmla="*/ 1777132 w 2397257"/>
                  <a:gd name="connsiteY2058" fmla="*/ 1170015 h 2370204"/>
                  <a:gd name="connsiteX2059" fmla="*/ 1794300 w 2397257"/>
                  <a:gd name="connsiteY2059" fmla="*/ 1153887 h 2370204"/>
                  <a:gd name="connsiteX2060" fmla="*/ 1564355 w 2397257"/>
                  <a:gd name="connsiteY2060" fmla="*/ 1153887 h 2370204"/>
                  <a:gd name="connsiteX2061" fmla="*/ 1564875 w 2397257"/>
                  <a:gd name="connsiteY2061" fmla="*/ 1154407 h 2370204"/>
                  <a:gd name="connsiteX2062" fmla="*/ 1564355 w 2397257"/>
                  <a:gd name="connsiteY2062" fmla="*/ 1154927 h 2370204"/>
                  <a:gd name="connsiteX2063" fmla="*/ 1563835 w 2397257"/>
                  <a:gd name="connsiteY2063" fmla="*/ 1154407 h 2370204"/>
                  <a:gd name="connsiteX2064" fmla="*/ 1564355 w 2397257"/>
                  <a:gd name="connsiteY2064" fmla="*/ 1153887 h 2370204"/>
                  <a:gd name="connsiteX2065" fmla="*/ 2093438 w 2397257"/>
                  <a:gd name="connsiteY2065" fmla="*/ 1148685 h 2370204"/>
                  <a:gd name="connsiteX2066" fmla="*/ 2113207 w 2397257"/>
                  <a:gd name="connsiteY2066" fmla="*/ 1168454 h 2370204"/>
                  <a:gd name="connsiteX2067" fmla="*/ 2093438 w 2397257"/>
                  <a:gd name="connsiteY2067" fmla="*/ 1188223 h 2370204"/>
                  <a:gd name="connsiteX2068" fmla="*/ 2073669 w 2397257"/>
                  <a:gd name="connsiteY2068" fmla="*/ 1168454 h 2370204"/>
                  <a:gd name="connsiteX2069" fmla="*/ 2093438 w 2397257"/>
                  <a:gd name="connsiteY2069" fmla="*/ 1148685 h 2370204"/>
                  <a:gd name="connsiteX2070" fmla="*/ 228385 w 2397257"/>
                  <a:gd name="connsiteY2070" fmla="*/ 1148685 h 2370204"/>
                  <a:gd name="connsiteX2071" fmla="*/ 238270 w 2397257"/>
                  <a:gd name="connsiteY2071" fmla="*/ 1158570 h 2370204"/>
                  <a:gd name="connsiteX2072" fmla="*/ 228385 w 2397257"/>
                  <a:gd name="connsiteY2072" fmla="*/ 1168455 h 2370204"/>
                  <a:gd name="connsiteX2073" fmla="*/ 218500 w 2397257"/>
                  <a:gd name="connsiteY2073" fmla="*/ 1158570 h 2370204"/>
                  <a:gd name="connsiteX2074" fmla="*/ 228385 w 2397257"/>
                  <a:gd name="connsiteY2074" fmla="*/ 1148685 h 2370204"/>
                  <a:gd name="connsiteX2075" fmla="*/ 1635628 w 2397257"/>
                  <a:gd name="connsiteY2075" fmla="*/ 1136199 h 2370204"/>
                  <a:gd name="connsiteX2076" fmla="*/ 1637709 w 2397257"/>
                  <a:gd name="connsiteY2076" fmla="*/ 1137240 h 2370204"/>
                  <a:gd name="connsiteX2077" fmla="*/ 1635628 w 2397257"/>
                  <a:gd name="connsiteY2077" fmla="*/ 1138281 h 2370204"/>
                  <a:gd name="connsiteX2078" fmla="*/ 1633547 w 2397257"/>
                  <a:gd name="connsiteY2078" fmla="*/ 1137240 h 2370204"/>
                  <a:gd name="connsiteX2079" fmla="*/ 1635628 w 2397257"/>
                  <a:gd name="connsiteY2079" fmla="*/ 1136199 h 2370204"/>
                  <a:gd name="connsiteX2080" fmla="*/ 760067 w 2397257"/>
                  <a:gd name="connsiteY2080" fmla="*/ 1136199 h 2370204"/>
                  <a:gd name="connsiteX2081" fmla="*/ 764749 w 2397257"/>
                  <a:gd name="connsiteY2081" fmla="*/ 1140881 h 2370204"/>
                  <a:gd name="connsiteX2082" fmla="*/ 760067 w 2397257"/>
                  <a:gd name="connsiteY2082" fmla="*/ 1145563 h 2370204"/>
                  <a:gd name="connsiteX2083" fmla="*/ 755385 w 2397257"/>
                  <a:gd name="connsiteY2083" fmla="*/ 1140881 h 2370204"/>
                  <a:gd name="connsiteX2084" fmla="*/ 760067 w 2397257"/>
                  <a:gd name="connsiteY2084" fmla="*/ 1136199 h 2370204"/>
                  <a:gd name="connsiteX2085" fmla="*/ 530122 w 2397257"/>
                  <a:gd name="connsiteY2085" fmla="*/ 1136199 h 2370204"/>
                  <a:gd name="connsiteX2086" fmla="*/ 552492 w 2397257"/>
                  <a:gd name="connsiteY2086" fmla="*/ 1157009 h 2370204"/>
                  <a:gd name="connsiteX2087" fmla="*/ 530122 w 2397257"/>
                  <a:gd name="connsiteY2087" fmla="*/ 1177819 h 2370204"/>
                  <a:gd name="connsiteX2088" fmla="*/ 507752 w 2397257"/>
                  <a:gd name="connsiteY2088" fmla="*/ 1157009 h 2370204"/>
                  <a:gd name="connsiteX2089" fmla="*/ 530122 w 2397257"/>
                  <a:gd name="connsiteY2089" fmla="*/ 1136199 h 2370204"/>
                  <a:gd name="connsiteX2090" fmla="*/ 155031 w 2397257"/>
                  <a:gd name="connsiteY2090" fmla="*/ 1136199 h 2370204"/>
                  <a:gd name="connsiteX2091" fmla="*/ 161274 w 2397257"/>
                  <a:gd name="connsiteY2091" fmla="*/ 1142442 h 2370204"/>
                  <a:gd name="connsiteX2092" fmla="*/ 155031 w 2397257"/>
                  <a:gd name="connsiteY2092" fmla="*/ 1148685 h 2370204"/>
                  <a:gd name="connsiteX2093" fmla="*/ 148788 w 2397257"/>
                  <a:gd name="connsiteY2093" fmla="*/ 1142442 h 2370204"/>
                  <a:gd name="connsiteX2094" fmla="*/ 155031 w 2397257"/>
                  <a:gd name="connsiteY2094" fmla="*/ 1136199 h 2370204"/>
                  <a:gd name="connsiteX2095" fmla="*/ 2167311 w 2397257"/>
                  <a:gd name="connsiteY2095" fmla="*/ 1134119 h 2370204"/>
                  <a:gd name="connsiteX2096" fmla="*/ 2187080 w 2397257"/>
                  <a:gd name="connsiteY2096" fmla="*/ 1152328 h 2370204"/>
                  <a:gd name="connsiteX2097" fmla="*/ 2167311 w 2397257"/>
                  <a:gd name="connsiteY2097" fmla="*/ 1170537 h 2370204"/>
                  <a:gd name="connsiteX2098" fmla="*/ 2147542 w 2397257"/>
                  <a:gd name="connsiteY2098" fmla="*/ 1152328 h 2370204"/>
                  <a:gd name="connsiteX2099" fmla="*/ 2167311 w 2397257"/>
                  <a:gd name="connsiteY2099" fmla="*/ 1134119 h 2370204"/>
                  <a:gd name="connsiteX2100" fmla="*/ 1867135 w 2397257"/>
                  <a:gd name="connsiteY2100" fmla="*/ 1128916 h 2370204"/>
                  <a:gd name="connsiteX2101" fmla="*/ 1890546 w 2397257"/>
                  <a:gd name="connsiteY2101" fmla="*/ 1152327 h 2370204"/>
                  <a:gd name="connsiteX2102" fmla="*/ 1867135 w 2397257"/>
                  <a:gd name="connsiteY2102" fmla="*/ 1175738 h 2370204"/>
                  <a:gd name="connsiteX2103" fmla="*/ 1843724 w 2397257"/>
                  <a:gd name="connsiteY2103" fmla="*/ 1152327 h 2370204"/>
                  <a:gd name="connsiteX2104" fmla="*/ 1867135 w 2397257"/>
                  <a:gd name="connsiteY2104" fmla="*/ 1128916 h 2370204"/>
                  <a:gd name="connsiteX2105" fmla="*/ 2240665 w 2397257"/>
                  <a:gd name="connsiteY2105" fmla="*/ 1121632 h 2370204"/>
                  <a:gd name="connsiteX2106" fmla="*/ 2254712 w 2397257"/>
                  <a:gd name="connsiteY2106" fmla="*/ 1135158 h 2370204"/>
                  <a:gd name="connsiteX2107" fmla="*/ 2240665 w 2397257"/>
                  <a:gd name="connsiteY2107" fmla="*/ 1148684 h 2370204"/>
                  <a:gd name="connsiteX2108" fmla="*/ 2226618 w 2397257"/>
                  <a:gd name="connsiteY2108" fmla="*/ 1135158 h 2370204"/>
                  <a:gd name="connsiteX2109" fmla="*/ 2240665 w 2397257"/>
                  <a:gd name="connsiteY2109" fmla="*/ 1121632 h 2370204"/>
                  <a:gd name="connsiteX2110" fmla="*/ 455728 w 2397257"/>
                  <a:gd name="connsiteY2110" fmla="*/ 1121632 h 2370204"/>
                  <a:gd name="connsiteX2111" fmla="*/ 475497 w 2397257"/>
                  <a:gd name="connsiteY2111" fmla="*/ 1141401 h 2370204"/>
                  <a:gd name="connsiteX2112" fmla="*/ 455728 w 2397257"/>
                  <a:gd name="connsiteY2112" fmla="*/ 1161170 h 2370204"/>
                  <a:gd name="connsiteX2113" fmla="*/ 435959 w 2397257"/>
                  <a:gd name="connsiteY2113" fmla="*/ 1141401 h 2370204"/>
                  <a:gd name="connsiteX2114" fmla="*/ 455728 w 2397257"/>
                  <a:gd name="connsiteY2114" fmla="*/ 1121632 h 2370204"/>
                  <a:gd name="connsiteX2115" fmla="*/ 80637 w 2397257"/>
                  <a:gd name="connsiteY2115" fmla="*/ 1121632 h 2370204"/>
                  <a:gd name="connsiteX2116" fmla="*/ 84279 w 2397257"/>
                  <a:gd name="connsiteY2116" fmla="*/ 1125274 h 2370204"/>
                  <a:gd name="connsiteX2117" fmla="*/ 80637 w 2397257"/>
                  <a:gd name="connsiteY2117" fmla="*/ 1128916 h 2370204"/>
                  <a:gd name="connsiteX2118" fmla="*/ 76995 w 2397257"/>
                  <a:gd name="connsiteY2118" fmla="*/ 1125274 h 2370204"/>
                  <a:gd name="connsiteX2119" fmla="*/ 80637 w 2397257"/>
                  <a:gd name="connsiteY2119" fmla="*/ 1121632 h 2370204"/>
                  <a:gd name="connsiteX2120" fmla="*/ 1708981 w 2397257"/>
                  <a:gd name="connsiteY2120" fmla="*/ 1114349 h 2370204"/>
                  <a:gd name="connsiteX2121" fmla="*/ 1717825 w 2397257"/>
                  <a:gd name="connsiteY2121" fmla="*/ 1121633 h 2370204"/>
                  <a:gd name="connsiteX2122" fmla="*/ 1708981 w 2397257"/>
                  <a:gd name="connsiteY2122" fmla="*/ 1128917 h 2370204"/>
                  <a:gd name="connsiteX2123" fmla="*/ 1700137 w 2397257"/>
                  <a:gd name="connsiteY2123" fmla="*/ 1121633 h 2370204"/>
                  <a:gd name="connsiteX2124" fmla="*/ 1708981 w 2397257"/>
                  <a:gd name="connsiteY2124" fmla="*/ 1114349 h 2370204"/>
                  <a:gd name="connsiteX2125" fmla="*/ 2315058 w 2397257"/>
                  <a:gd name="connsiteY2125" fmla="*/ 1111228 h 2370204"/>
                  <a:gd name="connsiteX2126" fmla="*/ 2321301 w 2397257"/>
                  <a:gd name="connsiteY2126" fmla="*/ 1117471 h 2370204"/>
                  <a:gd name="connsiteX2127" fmla="*/ 2315058 w 2397257"/>
                  <a:gd name="connsiteY2127" fmla="*/ 1123714 h 2370204"/>
                  <a:gd name="connsiteX2128" fmla="*/ 2308815 w 2397257"/>
                  <a:gd name="connsiteY2128" fmla="*/ 1117471 h 2370204"/>
                  <a:gd name="connsiteX2129" fmla="*/ 2315058 w 2397257"/>
                  <a:gd name="connsiteY2129" fmla="*/ 1111228 h 2370204"/>
                  <a:gd name="connsiteX2130" fmla="*/ 686714 w 2397257"/>
                  <a:gd name="connsiteY2130" fmla="*/ 1111228 h 2370204"/>
                  <a:gd name="connsiteX2131" fmla="*/ 700240 w 2397257"/>
                  <a:gd name="connsiteY2131" fmla="*/ 1124754 h 2370204"/>
                  <a:gd name="connsiteX2132" fmla="*/ 686714 w 2397257"/>
                  <a:gd name="connsiteY2132" fmla="*/ 1138280 h 2370204"/>
                  <a:gd name="connsiteX2133" fmla="*/ 673188 w 2397257"/>
                  <a:gd name="connsiteY2133" fmla="*/ 1124754 h 2370204"/>
                  <a:gd name="connsiteX2134" fmla="*/ 686714 w 2397257"/>
                  <a:gd name="connsiteY2134" fmla="*/ 1111228 h 2370204"/>
                  <a:gd name="connsiteX2135" fmla="*/ 1939967 w 2397257"/>
                  <a:gd name="connsiteY2135" fmla="*/ 1111227 h 2370204"/>
                  <a:gd name="connsiteX2136" fmla="*/ 1964418 w 2397257"/>
                  <a:gd name="connsiteY2136" fmla="*/ 1136199 h 2370204"/>
                  <a:gd name="connsiteX2137" fmla="*/ 1939967 w 2397257"/>
                  <a:gd name="connsiteY2137" fmla="*/ 1161171 h 2370204"/>
                  <a:gd name="connsiteX2138" fmla="*/ 1915516 w 2397257"/>
                  <a:gd name="connsiteY2138" fmla="*/ 1136199 h 2370204"/>
                  <a:gd name="connsiteX2139" fmla="*/ 1939967 w 2397257"/>
                  <a:gd name="connsiteY2139" fmla="*/ 1111227 h 2370204"/>
                  <a:gd name="connsiteX2140" fmla="*/ 382375 w 2397257"/>
                  <a:gd name="connsiteY2140" fmla="*/ 1109147 h 2370204"/>
                  <a:gd name="connsiteX2141" fmla="*/ 398503 w 2397257"/>
                  <a:gd name="connsiteY2141" fmla="*/ 1125275 h 2370204"/>
                  <a:gd name="connsiteX2142" fmla="*/ 382375 w 2397257"/>
                  <a:gd name="connsiteY2142" fmla="*/ 1141403 h 2370204"/>
                  <a:gd name="connsiteX2143" fmla="*/ 366247 w 2397257"/>
                  <a:gd name="connsiteY2143" fmla="*/ 1125275 h 2370204"/>
                  <a:gd name="connsiteX2144" fmla="*/ 382375 w 2397257"/>
                  <a:gd name="connsiteY2144" fmla="*/ 1109147 h 2370204"/>
                  <a:gd name="connsiteX2145" fmla="*/ 7805 w 2397257"/>
                  <a:gd name="connsiteY2145" fmla="*/ 1109146 h 2370204"/>
                  <a:gd name="connsiteX2146" fmla="*/ 10407 w 2397257"/>
                  <a:gd name="connsiteY2146" fmla="*/ 1110187 h 2370204"/>
                  <a:gd name="connsiteX2147" fmla="*/ 7805 w 2397257"/>
                  <a:gd name="connsiteY2147" fmla="*/ 1111228 h 2370204"/>
                  <a:gd name="connsiteX2148" fmla="*/ 5203 w 2397257"/>
                  <a:gd name="connsiteY2148" fmla="*/ 1110187 h 2370204"/>
                  <a:gd name="connsiteX2149" fmla="*/ 7805 w 2397257"/>
                  <a:gd name="connsiteY2149" fmla="*/ 1109146 h 2370204"/>
                  <a:gd name="connsiteX2150" fmla="*/ 2387892 w 2397257"/>
                  <a:gd name="connsiteY2150" fmla="*/ 1098742 h 2370204"/>
                  <a:gd name="connsiteX2151" fmla="*/ 2389973 w 2397257"/>
                  <a:gd name="connsiteY2151" fmla="*/ 1100303 h 2370204"/>
                  <a:gd name="connsiteX2152" fmla="*/ 2387892 w 2397257"/>
                  <a:gd name="connsiteY2152" fmla="*/ 1101864 h 2370204"/>
                  <a:gd name="connsiteX2153" fmla="*/ 2385811 w 2397257"/>
                  <a:gd name="connsiteY2153" fmla="*/ 1100303 h 2370204"/>
                  <a:gd name="connsiteX2154" fmla="*/ 2387892 w 2397257"/>
                  <a:gd name="connsiteY2154" fmla="*/ 1098742 h 2370204"/>
                  <a:gd name="connsiteX2155" fmla="*/ 2012801 w 2397257"/>
                  <a:gd name="connsiteY2155" fmla="*/ 1096661 h 2370204"/>
                  <a:gd name="connsiteX2156" fmla="*/ 2034131 w 2397257"/>
                  <a:gd name="connsiteY2156" fmla="*/ 1119031 h 2370204"/>
                  <a:gd name="connsiteX2157" fmla="*/ 2012801 w 2397257"/>
                  <a:gd name="connsiteY2157" fmla="*/ 1141401 h 2370204"/>
                  <a:gd name="connsiteX2158" fmla="*/ 1991471 w 2397257"/>
                  <a:gd name="connsiteY2158" fmla="*/ 1119031 h 2370204"/>
                  <a:gd name="connsiteX2159" fmla="*/ 2012801 w 2397257"/>
                  <a:gd name="connsiteY2159" fmla="*/ 1096661 h 2370204"/>
                  <a:gd name="connsiteX2160" fmla="*/ 310063 w 2397257"/>
                  <a:gd name="connsiteY2160" fmla="*/ 1096661 h 2370204"/>
                  <a:gd name="connsiteX2161" fmla="*/ 322549 w 2397257"/>
                  <a:gd name="connsiteY2161" fmla="*/ 1109147 h 2370204"/>
                  <a:gd name="connsiteX2162" fmla="*/ 310063 w 2397257"/>
                  <a:gd name="connsiteY2162" fmla="*/ 1121633 h 2370204"/>
                  <a:gd name="connsiteX2163" fmla="*/ 297577 w 2397257"/>
                  <a:gd name="connsiteY2163" fmla="*/ 1109147 h 2370204"/>
                  <a:gd name="connsiteX2164" fmla="*/ 310063 w 2397257"/>
                  <a:gd name="connsiteY2164" fmla="*/ 1096661 h 2370204"/>
                  <a:gd name="connsiteX2165" fmla="*/ 613881 w 2397257"/>
                  <a:gd name="connsiteY2165" fmla="*/ 1089378 h 2370204"/>
                  <a:gd name="connsiteX2166" fmla="*/ 633650 w 2397257"/>
                  <a:gd name="connsiteY2166" fmla="*/ 1109147 h 2370204"/>
                  <a:gd name="connsiteX2167" fmla="*/ 613881 w 2397257"/>
                  <a:gd name="connsiteY2167" fmla="*/ 1128916 h 2370204"/>
                  <a:gd name="connsiteX2168" fmla="*/ 594112 w 2397257"/>
                  <a:gd name="connsiteY2168" fmla="*/ 1109147 h 2370204"/>
                  <a:gd name="connsiteX2169" fmla="*/ 613881 w 2397257"/>
                  <a:gd name="connsiteY2169" fmla="*/ 1089378 h 2370204"/>
                  <a:gd name="connsiteX2170" fmla="*/ 1781815 w 2397257"/>
                  <a:gd name="connsiteY2170" fmla="*/ 1086256 h 2370204"/>
                  <a:gd name="connsiteX2171" fmla="*/ 1798983 w 2397257"/>
                  <a:gd name="connsiteY2171" fmla="*/ 1103944 h 2370204"/>
                  <a:gd name="connsiteX2172" fmla="*/ 1781815 w 2397257"/>
                  <a:gd name="connsiteY2172" fmla="*/ 1121632 h 2370204"/>
                  <a:gd name="connsiteX2173" fmla="*/ 1764647 w 2397257"/>
                  <a:gd name="connsiteY2173" fmla="*/ 1103944 h 2370204"/>
                  <a:gd name="connsiteX2174" fmla="*/ 1781815 w 2397257"/>
                  <a:gd name="connsiteY2174" fmla="*/ 1086256 h 2370204"/>
                  <a:gd name="connsiteX2175" fmla="*/ 2087195 w 2397257"/>
                  <a:gd name="connsiteY2175" fmla="*/ 1082095 h 2370204"/>
                  <a:gd name="connsiteX2176" fmla="*/ 2108005 w 2397257"/>
                  <a:gd name="connsiteY2176" fmla="*/ 1102905 h 2370204"/>
                  <a:gd name="connsiteX2177" fmla="*/ 2087195 w 2397257"/>
                  <a:gd name="connsiteY2177" fmla="*/ 1123715 h 2370204"/>
                  <a:gd name="connsiteX2178" fmla="*/ 2066385 w 2397257"/>
                  <a:gd name="connsiteY2178" fmla="*/ 1102905 h 2370204"/>
                  <a:gd name="connsiteX2179" fmla="*/ 2087195 w 2397257"/>
                  <a:gd name="connsiteY2179" fmla="*/ 1082095 h 2370204"/>
                  <a:gd name="connsiteX2180" fmla="*/ 235669 w 2397257"/>
                  <a:gd name="connsiteY2180" fmla="*/ 1082095 h 2370204"/>
                  <a:gd name="connsiteX2181" fmla="*/ 245554 w 2397257"/>
                  <a:gd name="connsiteY2181" fmla="*/ 1091980 h 2370204"/>
                  <a:gd name="connsiteX2182" fmla="*/ 235669 w 2397257"/>
                  <a:gd name="connsiteY2182" fmla="*/ 1101865 h 2370204"/>
                  <a:gd name="connsiteX2183" fmla="*/ 225784 w 2397257"/>
                  <a:gd name="connsiteY2183" fmla="*/ 1091980 h 2370204"/>
                  <a:gd name="connsiteX2184" fmla="*/ 235669 w 2397257"/>
                  <a:gd name="connsiteY2184" fmla="*/ 1082095 h 2370204"/>
                  <a:gd name="connsiteX2185" fmla="*/ 1616379 w 2397257"/>
                  <a:gd name="connsiteY2185" fmla="*/ 1073770 h 2370204"/>
                  <a:gd name="connsiteX2186" fmla="*/ 1616899 w 2397257"/>
                  <a:gd name="connsiteY2186" fmla="*/ 1074290 h 2370204"/>
                  <a:gd name="connsiteX2187" fmla="*/ 1616379 w 2397257"/>
                  <a:gd name="connsiteY2187" fmla="*/ 1074810 h 2370204"/>
                  <a:gd name="connsiteX2188" fmla="*/ 1615859 w 2397257"/>
                  <a:gd name="connsiteY2188" fmla="*/ 1074290 h 2370204"/>
                  <a:gd name="connsiteX2189" fmla="*/ 1616379 w 2397257"/>
                  <a:gd name="connsiteY2189" fmla="*/ 1073770 h 2370204"/>
                  <a:gd name="connsiteX2190" fmla="*/ 779836 w 2397257"/>
                  <a:gd name="connsiteY2190" fmla="*/ 1071689 h 2370204"/>
                  <a:gd name="connsiteX2191" fmla="*/ 784518 w 2397257"/>
                  <a:gd name="connsiteY2191" fmla="*/ 1076891 h 2370204"/>
                  <a:gd name="connsiteX2192" fmla="*/ 779836 w 2397257"/>
                  <a:gd name="connsiteY2192" fmla="*/ 1082094 h 2370204"/>
                  <a:gd name="connsiteX2193" fmla="*/ 775154 w 2397257"/>
                  <a:gd name="connsiteY2193" fmla="*/ 1076891 h 2370204"/>
                  <a:gd name="connsiteX2194" fmla="*/ 779836 w 2397257"/>
                  <a:gd name="connsiteY2194" fmla="*/ 1071689 h 2370204"/>
                  <a:gd name="connsiteX2195" fmla="*/ 163876 w 2397257"/>
                  <a:gd name="connsiteY2195" fmla="*/ 1069609 h 2370204"/>
                  <a:gd name="connsiteX2196" fmla="*/ 171680 w 2397257"/>
                  <a:gd name="connsiteY2196" fmla="*/ 1075852 h 2370204"/>
                  <a:gd name="connsiteX2197" fmla="*/ 163876 w 2397257"/>
                  <a:gd name="connsiteY2197" fmla="*/ 1082095 h 2370204"/>
                  <a:gd name="connsiteX2198" fmla="*/ 156072 w 2397257"/>
                  <a:gd name="connsiteY2198" fmla="*/ 1075852 h 2370204"/>
                  <a:gd name="connsiteX2199" fmla="*/ 163876 w 2397257"/>
                  <a:gd name="connsiteY2199" fmla="*/ 1069609 h 2370204"/>
                  <a:gd name="connsiteX2200" fmla="*/ 541048 w 2397257"/>
                  <a:gd name="connsiteY2200" fmla="*/ 1069608 h 2370204"/>
                  <a:gd name="connsiteX2201" fmla="*/ 561858 w 2397257"/>
                  <a:gd name="connsiteY2201" fmla="*/ 1091978 h 2370204"/>
                  <a:gd name="connsiteX2202" fmla="*/ 541048 w 2397257"/>
                  <a:gd name="connsiteY2202" fmla="*/ 1114348 h 2370204"/>
                  <a:gd name="connsiteX2203" fmla="*/ 520238 w 2397257"/>
                  <a:gd name="connsiteY2203" fmla="*/ 1091978 h 2370204"/>
                  <a:gd name="connsiteX2204" fmla="*/ 541048 w 2397257"/>
                  <a:gd name="connsiteY2204" fmla="*/ 1069608 h 2370204"/>
                  <a:gd name="connsiteX2205" fmla="*/ 2158988 w 2397257"/>
                  <a:gd name="connsiteY2205" fmla="*/ 1066488 h 2370204"/>
                  <a:gd name="connsiteX2206" fmla="*/ 2177717 w 2397257"/>
                  <a:gd name="connsiteY2206" fmla="*/ 1085217 h 2370204"/>
                  <a:gd name="connsiteX2207" fmla="*/ 2158988 w 2397257"/>
                  <a:gd name="connsiteY2207" fmla="*/ 1103946 h 2370204"/>
                  <a:gd name="connsiteX2208" fmla="*/ 2140259 w 2397257"/>
                  <a:gd name="connsiteY2208" fmla="*/ 1085217 h 2370204"/>
                  <a:gd name="connsiteX2209" fmla="*/ 2158988 w 2397257"/>
                  <a:gd name="connsiteY2209" fmla="*/ 1066488 h 2370204"/>
                  <a:gd name="connsiteX2210" fmla="*/ 1854649 w 2397257"/>
                  <a:gd name="connsiteY2210" fmla="*/ 1062325 h 2370204"/>
                  <a:gd name="connsiteX2211" fmla="*/ 1878060 w 2397257"/>
                  <a:gd name="connsiteY2211" fmla="*/ 1086776 h 2370204"/>
                  <a:gd name="connsiteX2212" fmla="*/ 1854649 w 2397257"/>
                  <a:gd name="connsiteY2212" fmla="*/ 1111227 h 2370204"/>
                  <a:gd name="connsiteX2213" fmla="*/ 1831238 w 2397257"/>
                  <a:gd name="connsiteY2213" fmla="*/ 1086776 h 2370204"/>
                  <a:gd name="connsiteX2214" fmla="*/ 1854649 w 2397257"/>
                  <a:gd name="connsiteY2214" fmla="*/ 1062325 h 2370204"/>
                  <a:gd name="connsiteX2215" fmla="*/ 2231821 w 2397257"/>
                  <a:gd name="connsiteY2215" fmla="*/ 1054002 h 2370204"/>
                  <a:gd name="connsiteX2216" fmla="*/ 2246388 w 2397257"/>
                  <a:gd name="connsiteY2216" fmla="*/ 1068049 h 2370204"/>
                  <a:gd name="connsiteX2217" fmla="*/ 2231821 w 2397257"/>
                  <a:gd name="connsiteY2217" fmla="*/ 1082096 h 2370204"/>
                  <a:gd name="connsiteX2218" fmla="*/ 2217254 w 2397257"/>
                  <a:gd name="connsiteY2218" fmla="*/ 1068049 h 2370204"/>
                  <a:gd name="connsiteX2219" fmla="*/ 2231821 w 2397257"/>
                  <a:gd name="connsiteY2219" fmla="*/ 1054002 h 2370204"/>
                  <a:gd name="connsiteX2220" fmla="*/ 91042 w 2397257"/>
                  <a:gd name="connsiteY2220" fmla="*/ 1054002 h 2370204"/>
                  <a:gd name="connsiteX2221" fmla="*/ 94684 w 2397257"/>
                  <a:gd name="connsiteY2221" fmla="*/ 1059204 h 2370204"/>
                  <a:gd name="connsiteX2222" fmla="*/ 91042 w 2397257"/>
                  <a:gd name="connsiteY2222" fmla="*/ 1064407 h 2370204"/>
                  <a:gd name="connsiteX2223" fmla="*/ 87400 w 2397257"/>
                  <a:gd name="connsiteY2223" fmla="*/ 1059204 h 2370204"/>
                  <a:gd name="connsiteX2224" fmla="*/ 91042 w 2397257"/>
                  <a:gd name="connsiteY2224" fmla="*/ 1054002 h 2370204"/>
                  <a:gd name="connsiteX2225" fmla="*/ 1690252 w 2397257"/>
                  <a:gd name="connsiteY2225" fmla="*/ 1054001 h 2370204"/>
                  <a:gd name="connsiteX2226" fmla="*/ 1692853 w 2397257"/>
                  <a:gd name="connsiteY2226" fmla="*/ 1056602 h 2370204"/>
                  <a:gd name="connsiteX2227" fmla="*/ 1690252 w 2397257"/>
                  <a:gd name="connsiteY2227" fmla="*/ 1059203 h 2370204"/>
                  <a:gd name="connsiteX2228" fmla="*/ 1687651 w 2397257"/>
                  <a:gd name="connsiteY2228" fmla="*/ 1056602 h 2370204"/>
                  <a:gd name="connsiteX2229" fmla="*/ 1690252 w 2397257"/>
                  <a:gd name="connsiteY2229" fmla="*/ 1054001 h 2370204"/>
                  <a:gd name="connsiteX2230" fmla="*/ 468214 w 2397257"/>
                  <a:gd name="connsiteY2230" fmla="*/ 1054001 h 2370204"/>
                  <a:gd name="connsiteX2231" fmla="*/ 487983 w 2397257"/>
                  <a:gd name="connsiteY2231" fmla="*/ 1074291 h 2370204"/>
                  <a:gd name="connsiteX2232" fmla="*/ 468214 w 2397257"/>
                  <a:gd name="connsiteY2232" fmla="*/ 1094581 h 2370204"/>
                  <a:gd name="connsiteX2233" fmla="*/ 448445 w 2397257"/>
                  <a:gd name="connsiteY2233" fmla="*/ 1074291 h 2370204"/>
                  <a:gd name="connsiteX2234" fmla="*/ 468214 w 2397257"/>
                  <a:gd name="connsiteY2234" fmla="*/ 1054001 h 2370204"/>
                  <a:gd name="connsiteX2235" fmla="*/ 1927482 w 2397257"/>
                  <a:gd name="connsiteY2235" fmla="*/ 1046718 h 2370204"/>
                  <a:gd name="connsiteX2236" fmla="*/ 1951933 w 2397257"/>
                  <a:gd name="connsiteY2236" fmla="*/ 1070649 h 2370204"/>
                  <a:gd name="connsiteX2237" fmla="*/ 1927482 w 2397257"/>
                  <a:gd name="connsiteY2237" fmla="*/ 1094580 h 2370204"/>
                  <a:gd name="connsiteX2238" fmla="*/ 1903031 w 2397257"/>
                  <a:gd name="connsiteY2238" fmla="*/ 1070649 h 2370204"/>
                  <a:gd name="connsiteX2239" fmla="*/ 1927482 w 2397257"/>
                  <a:gd name="connsiteY2239" fmla="*/ 1046718 h 2370204"/>
                  <a:gd name="connsiteX2240" fmla="*/ 706483 w 2397257"/>
                  <a:gd name="connsiteY2240" fmla="*/ 1046718 h 2370204"/>
                  <a:gd name="connsiteX2241" fmla="*/ 720009 w 2397257"/>
                  <a:gd name="connsiteY2241" fmla="*/ 1060244 h 2370204"/>
                  <a:gd name="connsiteX2242" fmla="*/ 706483 w 2397257"/>
                  <a:gd name="connsiteY2242" fmla="*/ 1073770 h 2370204"/>
                  <a:gd name="connsiteX2243" fmla="*/ 692957 w 2397257"/>
                  <a:gd name="connsiteY2243" fmla="*/ 1060244 h 2370204"/>
                  <a:gd name="connsiteX2244" fmla="*/ 706483 w 2397257"/>
                  <a:gd name="connsiteY2244" fmla="*/ 1046718 h 2370204"/>
                  <a:gd name="connsiteX2245" fmla="*/ 2304654 w 2397257"/>
                  <a:gd name="connsiteY2245" fmla="*/ 1044637 h 2370204"/>
                  <a:gd name="connsiteX2246" fmla="*/ 2310897 w 2397257"/>
                  <a:gd name="connsiteY2246" fmla="*/ 1050880 h 2370204"/>
                  <a:gd name="connsiteX2247" fmla="*/ 2304654 w 2397257"/>
                  <a:gd name="connsiteY2247" fmla="*/ 1057123 h 2370204"/>
                  <a:gd name="connsiteX2248" fmla="*/ 2298411 w 2397257"/>
                  <a:gd name="connsiteY2248" fmla="*/ 1050880 h 2370204"/>
                  <a:gd name="connsiteX2249" fmla="*/ 2304654 w 2397257"/>
                  <a:gd name="connsiteY2249" fmla="*/ 1044637 h 2370204"/>
                  <a:gd name="connsiteX2250" fmla="*/ 394861 w 2397257"/>
                  <a:gd name="connsiteY2250" fmla="*/ 1042556 h 2370204"/>
                  <a:gd name="connsiteX2251" fmla="*/ 410989 w 2397257"/>
                  <a:gd name="connsiteY2251" fmla="*/ 1058163 h 2370204"/>
                  <a:gd name="connsiteX2252" fmla="*/ 394861 w 2397257"/>
                  <a:gd name="connsiteY2252" fmla="*/ 1073770 h 2370204"/>
                  <a:gd name="connsiteX2253" fmla="*/ 378733 w 2397257"/>
                  <a:gd name="connsiteY2253" fmla="*/ 1058163 h 2370204"/>
                  <a:gd name="connsiteX2254" fmla="*/ 394861 w 2397257"/>
                  <a:gd name="connsiteY2254" fmla="*/ 1042556 h 2370204"/>
                  <a:gd name="connsiteX2255" fmla="*/ 16648 w 2397257"/>
                  <a:gd name="connsiteY2255" fmla="*/ 1042556 h 2370204"/>
                  <a:gd name="connsiteX2256" fmla="*/ 17689 w 2397257"/>
                  <a:gd name="connsiteY2256" fmla="*/ 1043597 h 2370204"/>
                  <a:gd name="connsiteX2257" fmla="*/ 16648 w 2397257"/>
                  <a:gd name="connsiteY2257" fmla="*/ 1044638 h 2370204"/>
                  <a:gd name="connsiteX2258" fmla="*/ 15607 w 2397257"/>
                  <a:gd name="connsiteY2258" fmla="*/ 1043597 h 2370204"/>
                  <a:gd name="connsiteX2259" fmla="*/ 16648 w 2397257"/>
                  <a:gd name="connsiteY2259" fmla="*/ 1042556 h 2370204"/>
                  <a:gd name="connsiteX2260" fmla="*/ 2379048 w 2397257"/>
                  <a:gd name="connsiteY2260" fmla="*/ 1032151 h 2370204"/>
                  <a:gd name="connsiteX2261" fmla="*/ 2380609 w 2397257"/>
                  <a:gd name="connsiteY2261" fmla="*/ 1033192 h 2370204"/>
                  <a:gd name="connsiteX2262" fmla="*/ 2379048 w 2397257"/>
                  <a:gd name="connsiteY2262" fmla="*/ 1034233 h 2370204"/>
                  <a:gd name="connsiteX2263" fmla="*/ 2377487 w 2397257"/>
                  <a:gd name="connsiteY2263" fmla="*/ 1033192 h 2370204"/>
                  <a:gd name="connsiteX2264" fmla="*/ 2379048 w 2397257"/>
                  <a:gd name="connsiteY2264" fmla="*/ 1032151 h 2370204"/>
                  <a:gd name="connsiteX2265" fmla="*/ 2000836 w 2397257"/>
                  <a:gd name="connsiteY2265" fmla="*/ 1032151 h 2370204"/>
                  <a:gd name="connsiteX2266" fmla="*/ 2021646 w 2397257"/>
                  <a:gd name="connsiteY2266" fmla="*/ 1052961 h 2370204"/>
                  <a:gd name="connsiteX2267" fmla="*/ 2000836 w 2397257"/>
                  <a:gd name="connsiteY2267" fmla="*/ 1073771 h 2370204"/>
                  <a:gd name="connsiteX2268" fmla="*/ 1980026 w 2397257"/>
                  <a:gd name="connsiteY2268" fmla="*/ 1052961 h 2370204"/>
                  <a:gd name="connsiteX2269" fmla="*/ 2000836 w 2397257"/>
                  <a:gd name="connsiteY2269" fmla="*/ 1032151 h 2370204"/>
                  <a:gd name="connsiteX2270" fmla="*/ 1510250 w 2397257"/>
                  <a:gd name="connsiteY2270" fmla="*/ 1032151 h 2370204"/>
                  <a:gd name="connsiteX2271" fmla="*/ 1510770 w 2397257"/>
                  <a:gd name="connsiteY2271" fmla="*/ 1032671 h 2370204"/>
                  <a:gd name="connsiteX2272" fmla="*/ 1510250 w 2397257"/>
                  <a:gd name="connsiteY2272" fmla="*/ 1033191 h 2370204"/>
                  <a:gd name="connsiteX2273" fmla="*/ 1509730 w 2397257"/>
                  <a:gd name="connsiteY2273" fmla="*/ 1032671 h 2370204"/>
                  <a:gd name="connsiteX2274" fmla="*/ 1510250 w 2397257"/>
                  <a:gd name="connsiteY2274" fmla="*/ 1032151 h 2370204"/>
                  <a:gd name="connsiteX2275" fmla="*/ 322028 w 2397257"/>
                  <a:gd name="connsiteY2275" fmla="*/ 1030071 h 2370204"/>
                  <a:gd name="connsiteX2276" fmla="*/ 333994 w 2397257"/>
                  <a:gd name="connsiteY2276" fmla="*/ 1042037 h 2370204"/>
                  <a:gd name="connsiteX2277" fmla="*/ 322028 w 2397257"/>
                  <a:gd name="connsiteY2277" fmla="*/ 1054003 h 2370204"/>
                  <a:gd name="connsiteX2278" fmla="*/ 310062 w 2397257"/>
                  <a:gd name="connsiteY2278" fmla="*/ 1042037 h 2370204"/>
                  <a:gd name="connsiteX2279" fmla="*/ 322028 w 2397257"/>
                  <a:gd name="connsiteY2279" fmla="*/ 1030071 h 2370204"/>
                  <a:gd name="connsiteX2280" fmla="*/ 1763086 w 2397257"/>
                  <a:gd name="connsiteY2280" fmla="*/ 1030070 h 2370204"/>
                  <a:gd name="connsiteX2281" fmla="*/ 1771930 w 2397257"/>
                  <a:gd name="connsiteY2281" fmla="*/ 1039955 h 2370204"/>
                  <a:gd name="connsiteX2282" fmla="*/ 1763086 w 2397257"/>
                  <a:gd name="connsiteY2282" fmla="*/ 1049840 h 2370204"/>
                  <a:gd name="connsiteX2283" fmla="*/ 1754242 w 2397257"/>
                  <a:gd name="connsiteY2283" fmla="*/ 1039955 h 2370204"/>
                  <a:gd name="connsiteX2284" fmla="*/ 1763086 w 2397257"/>
                  <a:gd name="connsiteY2284" fmla="*/ 1030070 h 2370204"/>
                  <a:gd name="connsiteX2285" fmla="*/ 632610 w 2397257"/>
                  <a:gd name="connsiteY2285" fmla="*/ 1024868 h 2370204"/>
                  <a:gd name="connsiteX2286" fmla="*/ 651339 w 2397257"/>
                  <a:gd name="connsiteY2286" fmla="*/ 1043597 h 2370204"/>
                  <a:gd name="connsiteX2287" fmla="*/ 632610 w 2397257"/>
                  <a:gd name="connsiteY2287" fmla="*/ 1062326 h 2370204"/>
                  <a:gd name="connsiteX2288" fmla="*/ 613881 w 2397257"/>
                  <a:gd name="connsiteY2288" fmla="*/ 1043597 h 2370204"/>
                  <a:gd name="connsiteX2289" fmla="*/ 632610 w 2397257"/>
                  <a:gd name="connsiteY2289" fmla="*/ 1024868 h 2370204"/>
                  <a:gd name="connsiteX2290" fmla="*/ 2072629 w 2397257"/>
                  <a:gd name="connsiteY2290" fmla="*/ 1014464 h 2370204"/>
                  <a:gd name="connsiteX2291" fmla="*/ 2093439 w 2397257"/>
                  <a:gd name="connsiteY2291" fmla="*/ 1035794 h 2370204"/>
                  <a:gd name="connsiteX2292" fmla="*/ 2072629 w 2397257"/>
                  <a:gd name="connsiteY2292" fmla="*/ 1057124 h 2370204"/>
                  <a:gd name="connsiteX2293" fmla="*/ 2051819 w 2397257"/>
                  <a:gd name="connsiteY2293" fmla="*/ 1035794 h 2370204"/>
                  <a:gd name="connsiteX2294" fmla="*/ 2072629 w 2397257"/>
                  <a:gd name="connsiteY2294" fmla="*/ 1014464 h 2370204"/>
                  <a:gd name="connsiteX2295" fmla="*/ 248154 w 2397257"/>
                  <a:gd name="connsiteY2295" fmla="*/ 1014464 h 2370204"/>
                  <a:gd name="connsiteX2296" fmla="*/ 258039 w 2397257"/>
                  <a:gd name="connsiteY2296" fmla="*/ 1025909 h 2370204"/>
                  <a:gd name="connsiteX2297" fmla="*/ 248154 w 2397257"/>
                  <a:gd name="connsiteY2297" fmla="*/ 1037354 h 2370204"/>
                  <a:gd name="connsiteX2298" fmla="*/ 238269 w 2397257"/>
                  <a:gd name="connsiteY2298" fmla="*/ 1025909 h 2370204"/>
                  <a:gd name="connsiteX2299" fmla="*/ 248154 w 2397257"/>
                  <a:gd name="connsiteY2299" fmla="*/ 1014464 h 2370204"/>
                  <a:gd name="connsiteX2300" fmla="*/ 808450 w 2397257"/>
                  <a:gd name="connsiteY2300" fmla="*/ 1014463 h 2370204"/>
                  <a:gd name="connsiteX2301" fmla="*/ 809491 w 2397257"/>
                  <a:gd name="connsiteY2301" fmla="*/ 1016024 h 2370204"/>
                  <a:gd name="connsiteX2302" fmla="*/ 808450 w 2397257"/>
                  <a:gd name="connsiteY2302" fmla="*/ 1017585 h 2370204"/>
                  <a:gd name="connsiteX2303" fmla="*/ 807409 w 2397257"/>
                  <a:gd name="connsiteY2303" fmla="*/ 1016024 h 2370204"/>
                  <a:gd name="connsiteX2304" fmla="*/ 808450 w 2397257"/>
                  <a:gd name="connsiteY2304" fmla="*/ 1014463 h 2370204"/>
                  <a:gd name="connsiteX2305" fmla="*/ 1587766 w 2397257"/>
                  <a:gd name="connsiteY2305" fmla="*/ 1012382 h 2370204"/>
                  <a:gd name="connsiteX2306" fmla="*/ 1588807 w 2397257"/>
                  <a:gd name="connsiteY2306" fmla="*/ 1013423 h 2370204"/>
                  <a:gd name="connsiteX2307" fmla="*/ 1587766 w 2397257"/>
                  <a:gd name="connsiteY2307" fmla="*/ 1014464 h 2370204"/>
                  <a:gd name="connsiteX2308" fmla="*/ 1586725 w 2397257"/>
                  <a:gd name="connsiteY2308" fmla="*/ 1013423 h 2370204"/>
                  <a:gd name="connsiteX2309" fmla="*/ 1587766 w 2397257"/>
                  <a:gd name="connsiteY2309" fmla="*/ 1012382 h 2370204"/>
                  <a:gd name="connsiteX2310" fmla="*/ 559255 w 2397257"/>
                  <a:gd name="connsiteY2310" fmla="*/ 1005099 h 2370204"/>
                  <a:gd name="connsiteX2311" fmla="*/ 581625 w 2397257"/>
                  <a:gd name="connsiteY2311" fmla="*/ 1027469 h 2370204"/>
                  <a:gd name="connsiteX2312" fmla="*/ 559255 w 2397257"/>
                  <a:gd name="connsiteY2312" fmla="*/ 1049839 h 2370204"/>
                  <a:gd name="connsiteX2313" fmla="*/ 536885 w 2397257"/>
                  <a:gd name="connsiteY2313" fmla="*/ 1027469 h 2370204"/>
                  <a:gd name="connsiteX2314" fmla="*/ 559255 w 2397257"/>
                  <a:gd name="connsiteY2314" fmla="*/ 1005099 h 2370204"/>
                  <a:gd name="connsiteX2315" fmla="*/ 1836440 w 2397257"/>
                  <a:gd name="connsiteY2315" fmla="*/ 1003018 h 2370204"/>
                  <a:gd name="connsiteX2316" fmla="*/ 1856209 w 2397257"/>
                  <a:gd name="connsiteY2316" fmla="*/ 1022787 h 2370204"/>
                  <a:gd name="connsiteX2317" fmla="*/ 1836440 w 2397257"/>
                  <a:gd name="connsiteY2317" fmla="*/ 1042556 h 2370204"/>
                  <a:gd name="connsiteX2318" fmla="*/ 1816671 w 2397257"/>
                  <a:gd name="connsiteY2318" fmla="*/ 1022787 h 2370204"/>
                  <a:gd name="connsiteX2319" fmla="*/ 1836440 w 2397257"/>
                  <a:gd name="connsiteY2319" fmla="*/ 1003018 h 2370204"/>
                  <a:gd name="connsiteX2320" fmla="*/ 175841 w 2397257"/>
                  <a:gd name="connsiteY2320" fmla="*/ 1003018 h 2370204"/>
                  <a:gd name="connsiteX2321" fmla="*/ 183125 w 2397257"/>
                  <a:gd name="connsiteY2321" fmla="*/ 1010302 h 2370204"/>
                  <a:gd name="connsiteX2322" fmla="*/ 175841 w 2397257"/>
                  <a:gd name="connsiteY2322" fmla="*/ 1017586 h 2370204"/>
                  <a:gd name="connsiteX2323" fmla="*/ 168557 w 2397257"/>
                  <a:gd name="connsiteY2323" fmla="*/ 1010302 h 2370204"/>
                  <a:gd name="connsiteX2324" fmla="*/ 175841 w 2397257"/>
                  <a:gd name="connsiteY2324" fmla="*/ 1003018 h 2370204"/>
                  <a:gd name="connsiteX2325" fmla="*/ 2146502 w 2397257"/>
                  <a:gd name="connsiteY2325" fmla="*/ 999897 h 2370204"/>
                  <a:gd name="connsiteX2326" fmla="*/ 2165231 w 2397257"/>
                  <a:gd name="connsiteY2326" fmla="*/ 1018626 h 2370204"/>
                  <a:gd name="connsiteX2327" fmla="*/ 2146502 w 2397257"/>
                  <a:gd name="connsiteY2327" fmla="*/ 1037355 h 2370204"/>
                  <a:gd name="connsiteX2328" fmla="*/ 2127773 w 2397257"/>
                  <a:gd name="connsiteY2328" fmla="*/ 1018626 h 2370204"/>
                  <a:gd name="connsiteX2329" fmla="*/ 2146502 w 2397257"/>
                  <a:gd name="connsiteY2329" fmla="*/ 999897 h 2370204"/>
                  <a:gd name="connsiteX2330" fmla="*/ 734056 w 2397257"/>
                  <a:gd name="connsiteY2330" fmla="*/ 992613 h 2370204"/>
                  <a:gd name="connsiteX2331" fmla="*/ 739779 w 2397257"/>
                  <a:gd name="connsiteY2331" fmla="*/ 998856 h 2370204"/>
                  <a:gd name="connsiteX2332" fmla="*/ 734056 w 2397257"/>
                  <a:gd name="connsiteY2332" fmla="*/ 1005099 h 2370204"/>
                  <a:gd name="connsiteX2333" fmla="*/ 728333 w 2397257"/>
                  <a:gd name="connsiteY2333" fmla="*/ 998856 h 2370204"/>
                  <a:gd name="connsiteX2334" fmla="*/ 734056 w 2397257"/>
                  <a:gd name="connsiteY2334" fmla="*/ 992613 h 2370204"/>
                  <a:gd name="connsiteX2335" fmla="*/ 486943 w 2397257"/>
                  <a:gd name="connsiteY2335" fmla="*/ 992613 h 2370204"/>
                  <a:gd name="connsiteX2336" fmla="*/ 505672 w 2397257"/>
                  <a:gd name="connsiteY2336" fmla="*/ 1011342 h 2370204"/>
                  <a:gd name="connsiteX2337" fmla="*/ 486943 w 2397257"/>
                  <a:gd name="connsiteY2337" fmla="*/ 1030071 h 2370204"/>
                  <a:gd name="connsiteX2338" fmla="*/ 468214 w 2397257"/>
                  <a:gd name="connsiteY2338" fmla="*/ 1011342 h 2370204"/>
                  <a:gd name="connsiteX2339" fmla="*/ 486943 w 2397257"/>
                  <a:gd name="connsiteY2339" fmla="*/ 992613 h 2370204"/>
                  <a:gd name="connsiteX2340" fmla="*/ 103528 w 2397257"/>
                  <a:gd name="connsiteY2340" fmla="*/ 990533 h 2370204"/>
                  <a:gd name="connsiteX2341" fmla="*/ 107170 w 2397257"/>
                  <a:gd name="connsiteY2341" fmla="*/ 994175 h 2370204"/>
                  <a:gd name="connsiteX2342" fmla="*/ 103528 w 2397257"/>
                  <a:gd name="connsiteY2342" fmla="*/ 997817 h 2370204"/>
                  <a:gd name="connsiteX2343" fmla="*/ 99886 w 2397257"/>
                  <a:gd name="connsiteY2343" fmla="*/ 994175 h 2370204"/>
                  <a:gd name="connsiteX2344" fmla="*/ 103528 w 2397257"/>
                  <a:gd name="connsiteY2344" fmla="*/ 990533 h 2370204"/>
                  <a:gd name="connsiteX2345" fmla="*/ 1661640 w 2397257"/>
                  <a:gd name="connsiteY2345" fmla="*/ 990532 h 2370204"/>
                  <a:gd name="connsiteX2346" fmla="*/ 1667883 w 2397257"/>
                  <a:gd name="connsiteY2346" fmla="*/ 995214 h 2370204"/>
                  <a:gd name="connsiteX2347" fmla="*/ 1661640 w 2397257"/>
                  <a:gd name="connsiteY2347" fmla="*/ 999896 h 2370204"/>
                  <a:gd name="connsiteX2348" fmla="*/ 1655397 w 2397257"/>
                  <a:gd name="connsiteY2348" fmla="*/ 995214 h 2370204"/>
                  <a:gd name="connsiteX2349" fmla="*/ 1661640 w 2397257"/>
                  <a:gd name="connsiteY2349" fmla="*/ 990532 h 2370204"/>
                  <a:gd name="connsiteX2350" fmla="*/ 2218294 w 2397257"/>
                  <a:gd name="connsiteY2350" fmla="*/ 987411 h 2370204"/>
                  <a:gd name="connsiteX2351" fmla="*/ 2231820 w 2397257"/>
                  <a:gd name="connsiteY2351" fmla="*/ 1000937 h 2370204"/>
                  <a:gd name="connsiteX2352" fmla="*/ 2218294 w 2397257"/>
                  <a:gd name="connsiteY2352" fmla="*/ 1014463 h 2370204"/>
                  <a:gd name="connsiteX2353" fmla="*/ 2204768 w 2397257"/>
                  <a:gd name="connsiteY2353" fmla="*/ 1000937 h 2370204"/>
                  <a:gd name="connsiteX2354" fmla="*/ 2218294 w 2397257"/>
                  <a:gd name="connsiteY2354" fmla="*/ 987411 h 2370204"/>
                  <a:gd name="connsiteX2355" fmla="*/ 2292168 w 2397257"/>
                  <a:gd name="connsiteY2355" fmla="*/ 980128 h 2370204"/>
                  <a:gd name="connsiteX2356" fmla="*/ 2298411 w 2397257"/>
                  <a:gd name="connsiteY2356" fmla="*/ 985331 h 2370204"/>
                  <a:gd name="connsiteX2357" fmla="*/ 2292168 w 2397257"/>
                  <a:gd name="connsiteY2357" fmla="*/ 990534 h 2370204"/>
                  <a:gd name="connsiteX2358" fmla="*/ 2285925 w 2397257"/>
                  <a:gd name="connsiteY2358" fmla="*/ 985331 h 2370204"/>
                  <a:gd name="connsiteX2359" fmla="*/ 2292168 w 2397257"/>
                  <a:gd name="connsiteY2359" fmla="*/ 980128 h 2370204"/>
                  <a:gd name="connsiteX2360" fmla="*/ 1908754 w 2397257"/>
                  <a:gd name="connsiteY2360" fmla="*/ 980128 h 2370204"/>
                  <a:gd name="connsiteX2361" fmla="*/ 1932165 w 2397257"/>
                  <a:gd name="connsiteY2361" fmla="*/ 1005100 h 2370204"/>
                  <a:gd name="connsiteX2362" fmla="*/ 1908754 w 2397257"/>
                  <a:gd name="connsiteY2362" fmla="*/ 1030072 h 2370204"/>
                  <a:gd name="connsiteX2363" fmla="*/ 1885343 w 2397257"/>
                  <a:gd name="connsiteY2363" fmla="*/ 1005100 h 2370204"/>
                  <a:gd name="connsiteX2364" fmla="*/ 1908754 w 2397257"/>
                  <a:gd name="connsiteY2364" fmla="*/ 980128 h 2370204"/>
                  <a:gd name="connsiteX2365" fmla="*/ 1467591 w 2397257"/>
                  <a:gd name="connsiteY2365" fmla="*/ 980128 h 2370204"/>
                  <a:gd name="connsiteX2366" fmla="*/ 1468111 w 2397257"/>
                  <a:gd name="connsiteY2366" fmla="*/ 980648 h 2370204"/>
                  <a:gd name="connsiteX2367" fmla="*/ 1467591 w 2397257"/>
                  <a:gd name="connsiteY2367" fmla="*/ 981168 h 2370204"/>
                  <a:gd name="connsiteX2368" fmla="*/ 1467071 w 2397257"/>
                  <a:gd name="connsiteY2368" fmla="*/ 980648 h 2370204"/>
                  <a:gd name="connsiteX2369" fmla="*/ 1467591 w 2397257"/>
                  <a:gd name="connsiteY2369" fmla="*/ 980128 h 2370204"/>
                  <a:gd name="connsiteX2370" fmla="*/ 412549 w 2397257"/>
                  <a:gd name="connsiteY2370" fmla="*/ 978047 h 2370204"/>
                  <a:gd name="connsiteX2371" fmla="*/ 428677 w 2397257"/>
                  <a:gd name="connsiteY2371" fmla="*/ 994175 h 2370204"/>
                  <a:gd name="connsiteX2372" fmla="*/ 412549 w 2397257"/>
                  <a:gd name="connsiteY2372" fmla="*/ 1010303 h 2370204"/>
                  <a:gd name="connsiteX2373" fmla="*/ 396421 w 2397257"/>
                  <a:gd name="connsiteY2373" fmla="*/ 994175 h 2370204"/>
                  <a:gd name="connsiteX2374" fmla="*/ 412549 w 2397257"/>
                  <a:gd name="connsiteY2374" fmla="*/ 978047 h 2370204"/>
                  <a:gd name="connsiteX2375" fmla="*/ 29134 w 2397257"/>
                  <a:gd name="connsiteY2375" fmla="*/ 974925 h 2370204"/>
                  <a:gd name="connsiteX2376" fmla="*/ 30175 w 2397257"/>
                  <a:gd name="connsiteY2376" fmla="*/ 976486 h 2370204"/>
                  <a:gd name="connsiteX2377" fmla="*/ 29134 w 2397257"/>
                  <a:gd name="connsiteY2377" fmla="*/ 978047 h 2370204"/>
                  <a:gd name="connsiteX2378" fmla="*/ 28093 w 2397257"/>
                  <a:gd name="connsiteY2378" fmla="*/ 976486 h 2370204"/>
                  <a:gd name="connsiteX2379" fmla="*/ 29134 w 2397257"/>
                  <a:gd name="connsiteY2379" fmla="*/ 974925 h 2370204"/>
                  <a:gd name="connsiteX2380" fmla="*/ 658621 w 2397257"/>
                  <a:gd name="connsiteY2380" fmla="*/ 967642 h 2370204"/>
                  <a:gd name="connsiteX2381" fmla="*/ 673188 w 2397257"/>
                  <a:gd name="connsiteY2381" fmla="*/ 981168 h 2370204"/>
                  <a:gd name="connsiteX2382" fmla="*/ 658621 w 2397257"/>
                  <a:gd name="connsiteY2382" fmla="*/ 994694 h 2370204"/>
                  <a:gd name="connsiteX2383" fmla="*/ 644054 w 2397257"/>
                  <a:gd name="connsiteY2383" fmla="*/ 981168 h 2370204"/>
                  <a:gd name="connsiteX2384" fmla="*/ 658621 w 2397257"/>
                  <a:gd name="connsiteY2384" fmla="*/ 967642 h 2370204"/>
                  <a:gd name="connsiteX2385" fmla="*/ 1983668 w 2397257"/>
                  <a:gd name="connsiteY2385" fmla="*/ 965561 h 2370204"/>
                  <a:gd name="connsiteX2386" fmla="*/ 2007079 w 2397257"/>
                  <a:gd name="connsiteY2386" fmla="*/ 988972 h 2370204"/>
                  <a:gd name="connsiteX2387" fmla="*/ 1983668 w 2397257"/>
                  <a:gd name="connsiteY2387" fmla="*/ 1012383 h 2370204"/>
                  <a:gd name="connsiteX2388" fmla="*/ 1960257 w 2397257"/>
                  <a:gd name="connsiteY2388" fmla="*/ 988972 h 2370204"/>
                  <a:gd name="connsiteX2389" fmla="*/ 1983668 w 2397257"/>
                  <a:gd name="connsiteY2389" fmla="*/ 965561 h 2370204"/>
                  <a:gd name="connsiteX2390" fmla="*/ 1737075 w 2397257"/>
                  <a:gd name="connsiteY2390" fmla="*/ 965561 h 2370204"/>
                  <a:gd name="connsiteX2391" fmla="*/ 1749041 w 2397257"/>
                  <a:gd name="connsiteY2391" fmla="*/ 978047 h 2370204"/>
                  <a:gd name="connsiteX2392" fmla="*/ 1737075 w 2397257"/>
                  <a:gd name="connsiteY2392" fmla="*/ 990533 h 2370204"/>
                  <a:gd name="connsiteX2393" fmla="*/ 1725109 w 2397257"/>
                  <a:gd name="connsiteY2393" fmla="*/ 978047 h 2370204"/>
                  <a:gd name="connsiteX2394" fmla="*/ 1737075 w 2397257"/>
                  <a:gd name="connsiteY2394" fmla="*/ 965561 h 2370204"/>
                  <a:gd name="connsiteX2395" fmla="*/ 339196 w 2397257"/>
                  <a:gd name="connsiteY2395" fmla="*/ 965561 h 2370204"/>
                  <a:gd name="connsiteX2396" fmla="*/ 351682 w 2397257"/>
                  <a:gd name="connsiteY2396" fmla="*/ 978047 h 2370204"/>
                  <a:gd name="connsiteX2397" fmla="*/ 339196 w 2397257"/>
                  <a:gd name="connsiteY2397" fmla="*/ 990533 h 2370204"/>
                  <a:gd name="connsiteX2398" fmla="*/ 326710 w 2397257"/>
                  <a:gd name="connsiteY2398" fmla="*/ 978047 h 2370204"/>
                  <a:gd name="connsiteX2399" fmla="*/ 339196 w 2397257"/>
                  <a:gd name="connsiteY2399" fmla="*/ 965561 h 2370204"/>
                  <a:gd name="connsiteX2400" fmla="*/ 2363961 w 2397257"/>
                  <a:gd name="connsiteY2400" fmla="*/ 962440 h 2370204"/>
                  <a:gd name="connsiteX2401" fmla="*/ 2370204 w 2397257"/>
                  <a:gd name="connsiteY2401" fmla="*/ 968683 h 2370204"/>
                  <a:gd name="connsiteX2402" fmla="*/ 2363961 w 2397257"/>
                  <a:gd name="connsiteY2402" fmla="*/ 974926 h 2370204"/>
                  <a:gd name="connsiteX2403" fmla="*/ 2357718 w 2397257"/>
                  <a:gd name="connsiteY2403" fmla="*/ 968683 h 2370204"/>
                  <a:gd name="connsiteX2404" fmla="*/ 2363961 w 2397257"/>
                  <a:gd name="connsiteY2404" fmla="*/ 962440 h 2370204"/>
                  <a:gd name="connsiteX2405" fmla="*/ 846427 w 2397257"/>
                  <a:gd name="connsiteY2405" fmla="*/ 958278 h 2370204"/>
                  <a:gd name="connsiteX2406" fmla="*/ 849028 w 2397257"/>
                  <a:gd name="connsiteY2406" fmla="*/ 960359 h 2370204"/>
                  <a:gd name="connsiteX2407" fmla="*/ 846427 w 2397257"/>
                  <a:gd name="connsiteY2407" fmla="*/ 962440 h 2370204"/>
                  <a:gd name="connsiteX2408" fmla="*/ 843826 w 2397257"/>
                  <a:gd name="connsiteY2408" fmla="*/ 960359 h 2370204"/>
                  <a:gd name="connsiteX2409" fmla="*/ 846427 w 2397257"/>
                  <a:gd name="connsiteY2409" fmla="*/ 958278 h 2370204"/>
                  <a:gd name="connsiteX2410" fmla="*/ 1547708 w 2397257"/>
                  <a:gd name="connsiteY2410" fmla="*/ 955156 h 2370204"/>
                  <a:gd name="connsiteX2411" fmla="*/ 1551350 w 2397257"/>
                  <a:gd name="connsiteY2411" fmla="*/ 957757 h 2370204"/>
                  <a:gd name="connsiteX2412" fmla="*/ 1547708 w 2397257"/>
                  <a:gd name="connsiteY2412" fmla="*/ 960358 h 2370204"/>
                  <a:gd name="connsiteX2413" fmla="*/ 1544066 w 2397257"/>
                  <a:gd name="connsiteY2413" fmla="*/ 957757 h 2370204"/>
                  <a:gd name="connsiteX2414" fmla="*/ 1547708 w 2397257"/>
                  <a:gd name="connsiteY2414" fmla="*/ 955156 h 2370204"/>
                  <a:gd name="connsiteX2415" fmla="*/ 264802 w 2397257"/>
                  <a:gd name="connsiteY2415" fmla="*/ 950995 h 2370204"/>
                  <a:gd name="connsiteX2416" fmla="*/ 274687 w 2397257"/>
                  <a:gd name="connsiteY2416" fmla="*/ 960880 h 2370204"/>
                  <a:gd name="connsiteX2417" fmla="*/ 264802 w 2397257"/>
                  <a:gd name="connsiteY2417" fmla="*/ 970765 h 2370204"/>
                  <a:gd name="connsiteX2418" fmla="*/ 254917 w 2397257"/>
                  <a:gd name="connsiteY2418" fmla="*/ 960880 h 2370204"/>
                  <a:gd name="connsiteX2419" fmla="*/ 264802 w 2397257"/>
                  <a:gd name="connsiteY2419" fmla="*/ 950995 h 2370204"/>
                  <a:gd name="connsiteX2420" fmla="*/ 2056501 w 2397257"/>
                  <a:gd name="connsiteY2420" fmla="*/ 947873 h 2370204"/>
                  <a:gd name="connsiteX2421" fmla="*/ 2078871 w 2397257"/>
                  <a:gd name="connsiteY2421" fmla="*/ 970243 h 2370204"/>
                  <a:gd name="connsiteX2422" fmla="*/ 2056501 w 2397257"/>
                  <a:gd name="connsiteY2422" fmla="*/ 992613 h 2370204"/>
                  <a:gd name="connsiteX2423" fmla="*/ 2034131 w 2397257"/>
                  <a:gd name="connsiteY2423" fmla="*/ 970243 h 2370204"/>
                  <a:gd name="connsiteX2424" fmla="*/ 2056501 w 2397257"/>
                  <a:gd name="connsiteY2424" fmla="*/ 947873 h 2370204"/>
                  <a:gd name="connsiteX2425" fmla="*/ 584227 w 2397257"/>
                  <a:gd name="connsiteY2425" fmla="*/ 942671 h 2370204"/>
                  <a:gd name="connsiteX2426" fmla="*/ 606597 w 2397257"/>
                  <a:gd name="connsiteY2426" fmla="*/ 964001 h 2370204"/>
                  <a:gd name="connsiteX2427" fmla="*/ 584227 w 2397257"/>
                  <a:gd name="connsiteY2427" fmla="*/ 985331 h 2370204"/>
                  <a:gd name="connsiteX2428" fmla="*/ 561857 w 2397257"/>
                  <a:gd name="connsiteY2428" fmla="*/ 964001 h 2370204"/>
                  <a:gd name="connsiteX2429" fmla="*/ 584227 w 2397257"/>
                  <a:gd name="connsiteY2429" fmla="*/ 942671 h 2370204"/>
                  <a:gd name="connsiteX2430" fmla="*/ 192488 w 2397257"/>
                  <a:gd name="connsiteY2430" fmla="*/ 938509 h 2370204"/>
                  <a:gd name="connsiteX2431" fmla="*/ 198731 w 2397257"/>
                  <a:gd name="connsiteY2431" fmla="*/ 944752 h 2370204"/>
                  <a:gd name="connsiteX2432" fmla="*/ 192488 w 2397257"/>
                  <a:gd name="connsiteY2432" fmla="*/ 950995 h 2370204"/>
                  <a:gd name="connsiteX2433" fmla="*/ 186245 w 2397257"/>
                  <a:gd name="connsiteY2433" fmla="*/ 944752 h 2370204"/>
                  <a:gd name="connsiteX2434" fmla="*/ 192488 w 2397257"/>
                  <a:gd name="connsiteY2434" fmla="*/ 938509 h 2370204"/>
                  <a:gd name="connsiteX2435" fmla="*/ 2127773 w 2397257"/>
                  <a:gd name="connsiteY2435" fmla="*/ 935388 h 2370204"/>
                  <a:gd name="connsiteX2436" fmla="*/ 2147542 w 2397257"/>
                  <a:gd name="connsiteY2436" fmla="*/ 954117 h 2370204"/>
                  <a:gd name="connsiteX2437" fmla="*/ 2127773 w 2397257"/>
                  <a:gd name="connsiteY2437" fmla="*/ 972846 h 2370204"/>
                  <a:gd name="connsiteX2438" fmla="*/ 2108004 w 2397257"/>
                  <a:gd name="connsiteY2438" fmla="*/ 954117 h 2370204"/>
                  <a:gd name="connsiteX2439" fmla="*/ 2127773 w 2397257"/>
                  <a:gd name="connsiteY2439" fmla="*/ 935388 h 2370204"/>
                  <a:gd name="connsiteX2440" fmla="*/ 1811469 w 2397257"/>
                  <a:gd name="connsiteY2440" fmla="*/ 935387 h 2370204"/>
                  <a:gd name="connsiteX2441" fmla="*/ 1833319 w 2397257"/>
                  <a:gd name="connsiteY2441" fmla="*/ 958798 h 2370204"/>
                  <a:gd name="connsiteX2442" fmla="*/ 1811469 w 2397257"/>
                  <a:gd name="connsiteY2442" fmla="*/ 982209 h 2370204"/>
                  <a:gd name="connsiteX2443" fmla="*/ 1789619 w 2397257"/>
                  <a:gd name="connsiteY2443" fmla="*/ 958798 h 2370204"/>
                  <a:gd name="connsiteX2444" fmla="*/ 1811469 w 2397257"/>
                  <a:gd name="connsiteY2444" fmla="*/ 935387 h 2370204"/>
                  <a:gd name="connsiteX2445" fmla="*/ 1418688 w 2397257"/>
                  <a:gd name="connsiteY2445" fmla="*/ 935387 h 2370204"/>
                  <a:gd name="connsiteX2446" fmla="*/ 1419208 w 2397257"/>
                  <a:gd name="connsiteY2446" fmla="*/ 935907 h 2370204"/>
                  <a:gd name="connsiteX2447" fmla="*/ 1418688 w 2397257"/>
                  <a:gd name="connsiteY2447" fmla="*/ 936427 h 2370204"/>
                  <a:gd name="connsiteX2448" fmla="*/ 1418168 w 2397257"/>
                  <a:gd name="connsiteY2448" fmla="*/ 935907 h 2370204"/>
                  <a:gd name="connsiteX2449" fmla="*/ 1418688 w 2397257"/>
                  <a:gd name="connsiteY2449" fmla="*/ 935387 h 2370204"/>
                  <a:gd name="connsiteX2450" fmla="*/ 768391 w 2397257"/>
                  <a:gd name="connsiteY2450" fmla="*/ 933306 h 2370204"/>
                  <a:gd name="connsiteX2451" fmla="*/ 777235 w 2397257"/>
                  <a:gd name="connsiteY2451" fmla="*/ 942150 h 2370204"/>
                  <a:gd name="connsiteX2452" fmla="*/ 768391 w 2397257"/>
                  <a:gd name="connsiteY2452" fmla="*/ 950994 h 2370204"/>
                  <a:gd name="connsiteX2453" fmla="*/ 759547 w 2397257"/>
                  <a:gd name="connsiteY2453" fmla="*/ 942150 h 2370204"/>
                  <a:gd name="connsiteX2454" fmla="*/ 768391 w 2397257"/>
                  <a:gd name="connsiteY2454" fmla="*/ 933306 h 2370204"/>
                  <a:gd name="connsiteX2455" fmla="*/ 1626784 w 2397257"/>
                  <a:gd name="connsiteY2455" fmla="*/ 928104 h 2370204"/>
                  <a:gd name="connsiteX2456" fmla="*/ 1637709 w 2397257"/>
                  <a:gd name="connsiteY2456" fmla="*/ 937989 h 2370204"/>
                  <a:gd name="connsiteX2457" fmla="*/ 1626784 w 2397257"/>
                  <a:gd name="connsiteY2457" fmla="*/ 947874 h 2370204"/>
                  <a:gd name="connsiteX2458" fmla="*/ 1615859 w 2397257"/>
                  <a:gd name="connsiteY2458" fmla="*/ 937989 h 2370204"/>
                  <a:gd name="connsiteX2459" fmla="*/ 1626784 w 2397257"/>
                  <a:gd name="connsiteY2459" fmla="*/ 928104 h 2370204"/>
                  <a:gd name="connsiteX2460" fmla="*/ 508793 w 2397257"/>
                  <a:gd name="connsiteY2460" fmla="*/ 926023 h 2370204"/>
                  <a:gd name="connsiteX2461" fmla="*/ 529603 w 2397257"/>
                  <a:gd name="connsiteY2461" fmla="*/ 946833 h 2370204"/>
                  <a:gd name="connsiteX2462" fmla="*/ 508793 w 2397257"/>
                  <a:gd name="connsiteY2462" fmla="*/ 967643 h 2370204"/>
                  <a:gd name="connsiteX2463" fmla="*/ 487983 w 2397257"/>
                  <a:gd name="connsiteY2463" fmla="*/ 946833 h 2370204"/>
                  <a:gd name="connsiteX2464" fmla="*/ 508793 w 2397257"/>
                  <a:gd name="connsiteY2464" fmla="*/ 926023 h 2370204"/>
                  <a:gd name="connsiteX2465" fmla="*/ 119134 w 2397257"/>
                  <a:gd name="connsiteY2465" fmla="*/ 926023 h 2370204"/>
                  <a:gd name="connsiteX2466" fmla="*/ 121735 w 2397257"/>
                  <a:gd name="connsiteY2466" fmla="*/ 928624 h 2370204"/>
                  <a:gd name="connsiteX2467" fmla="*/ 119134 w 2397257"/>
                  <a:gd name="connsiteY2467" fmla="*/ 931225 h 2370204"/>
                  <a:gd name="connsiteX2468" fmla="*/ 116533 w 2397257"/>
                  <a:gd name="connsiteY2468" fmla="*/ 928624 h 2370204"/>
                  <a:gd name="connsiteX2469" fmla="*/ 119134 w 2397257"/>
                  <a:gd name="connsiteY2469" fmla="*/ 926023 h 2370204"/>
                  <a:gd name="connsiteX2470" fmla="*/ 2202167 w 2397257"/>
                  <a:gd name="connsiteY2470" fmla="*/ 920821 h 2370204"/>
                  <a:gd name="connsiteX2471" fmla="*/ 2217254 w 2397257"/>
                  <a:gd name="connsiteY2471" fmla="*/ 936949 h 2370204"/>
                  <a:gd name="connsiteX2472" fmla="*/ 2202167 w 2397257"/>
                  <a:gd name="connsiteY2472" fmla="*/ 953077 h 2370204"/>
                  <a:gd name="connsiteX2473" fmla="*/ 2187080 w 2397257"/>
                  <a:gd name="connsiteY2473" fmla="*/ 936949 h 2370204"/>
                  <a:gd name="connsiteX2474" fmla="*/ 2202167 w 2397257"/>
                  <a:gd name="connsiteY2474" fmla="*/ 920821 h 2370204"/>
                  <a:gd name="connsiteX2475" fmla="*/ 1885343 w 2397257"/>
                  <a:gd name="connsiteY2475" fmla="*/ 915618 h 2370204"/>
                  <a:gd name="connsiteX2476" fmla="*/ 1910315 w 2397257"/>
                  <a:gd name="connsiteY2476" fmla="*/ 941630 h 2370204"/>
                  <a:gd name="connsiteX2477" fmla="*/ 1885343 w 2397257"/>
                  <a:gd name="connsiteY2477" fmla="*/ 967642 h 2370204"/>
                  <a:gd name="connsiteX2478" fmla="*/ 1860371 w 2397257"/>
                  <a:gd name="connsiteY2478" fmla="*/ 941630 h 2370204"/>
                  <a:gd name="connsiteX2479" fmla="*/ 1885343 w 2397257"/>
                  <a:gd name="connsiteY2479" fmla="*/ 915618 h 2370204"/>
                  <a:gd name="connsiteX2480" fmla="*/ 434919 w 2397257"/>
                  <a:gd name="connsiteY2480" fmla="*/ 913537 h 2370204"/>
                  <a:gd name="connsiteX2481" fmla="*/ 453648 w 2397257"/>
                  <a:gd name="connsiteY2481" fmla="*/ 930705 h 2370204"/>
                  <a:gd name="connsiteX2482" fmla="*/ 434919 w 2397257"/>
                  <a:gd name="connsiteY2482" fmla="*/ 947873 h 2370204"/>
                  <a:gd name="connsiteX2483" fmla="*/ 416190 w 2397257"/>
                  <a:gd name="connsiteY2483" fmla="*/ 930705 h 2370204"/>
                  <a:gd name="connsiteX2484" fmla="*/ 434919 w 2397257"/>
                  <a:gd name="connsiteY2484" fmla="*/ 913537 h 2370204"/>
                  <a:gd name="connsiteX2485" fmla="*/ 2275000 w 2397257"/>
                  <a:gd name="connsiteY2485" fmla="*/ 911456 h 2370204"/>
                  <a:gd name="connsiteX2486" fmla="*/ 2285925 w 2397257"/>
                  <a:gd name="connsiteY2486" fmla="*/ 921341 h 2370204"/>
                  <a:gd name="connsiteX2487" fmla="*/ 2275000 w 2397257"/>
                  <a:gd name="connsiteY2487" fmla="*/ 931226 h 2370204"/>
                  <a:gd name="connsiteX2488" fmla="*/ 2264075 w 2397257"/>
                  <a:gd name="connsiteY2488" fmla="*/ 921341 h 2370204"/>
                  <a:gd name="connsiteX2489" fmla="*/ 2275000 w 2397257"/>
                  <a:gd name="connsiteY2489" fmla="*/ 911456 h 2370204"/>
                  <a:gd name="connsiteX2490" fmla="*/ 891167 w 2397257"/>
                  <a:gd name="connsiteY2490" fmla="*/ 911456 h 2370204"/>
                  <a:gd name="connsiteX2491" fmla="*/ 891687 w 2397257"/>
                  <a:gd name="connsiteY2491" fmla="*/ 911976 h 2370204"/>
                  <a:gd name="connsiteX2492" fmla="*/ 891167 w 2397257"/>
                  <a:gd name="connsiteY2492" fmla="*/ 912496 h 2370204"/>
                  <a:gd name="connsiteX2493" fmla="*/ 890647 w 2397257"/>
                  <a:gd name="connsiteY2493" fmla="*/ 911976 h 2370204"/>
                  <a:gd name="connsiteX2494" fmla="*/ 891167 w 2397257"/>
                  <a:gd name="connsiteY2494" fmla="*/ 911456 h 2370204"/>
                  <a:gd name="connsiteX2495" fmla="*/ 46302 w 2397257"/>
                  <a:gd name="connsiteY2495" fmla="*/ 908335 h 2370204"/>
                  <a:gd name="connsiteX2496" fmla="*/ 49944 w 2397257"/>
                  <a:gd name="connsiteY2496" fmla="*/ 911977 h 2370204"/>
                  <a:gd name="connsiteX2497" fmla="*/ 46302 w 2397257"/>
                  <a:gd name="connsiteY2497" fmla="*/ 915619 h 2370204"/>
                  <a:gd name="connsiteX2498" fmla="*/ 42660 w 2397257"/>
                  <a:gd name="connsiteY2498" fmla="*/ 911977 h 2370204"/>
                  <a:gd name="connsiteX2499" fmla="*/ 46302 w 2397257"/>
                  <a:gd name="connsiteY2499" fmla="*/ 908335 h 2370204"/>
                  <a:gd name="connsiteX2500" fmla="*/ 690356 w 2397257"/>
                  <a:gd name="connsiteY2500" fmla="*/ 906254 h 2370204"/>
                  <a:gd name="connsiteX2501" fmla="*/ 707524 w 2397257"/>
                  <a:gd name="connsiteY2501" fmla="*/ 922382 h 2370204"/>
                  <a:gd name="connsiteX2502" fmla="*/ 690356 w 2397257"/>
                  <a:gd name="connsiteY2502" fmla="*/ 938510 h 2370204"/>
                  <a:gd name="connsiteX2503" fmla="*/ 673188 w 2397257"/>
                  <a:gd name="connsiteY2503" fmla="*/ 922382 h 2370204"/>
                  <a:gd name="connsiteX2504" fmla="*/ 690356 w 2397257"/>
                  <a:gd name="connsiteY2504" fmla="*/ 906254 h 2370204"/>
                  <a:gd name="connsiteX2505" fmla="*/ 1959736 w 2397257"/>
                  <a:gd name="connsiteY2505" fmla="*/ 901052 h 2370204"/>
                  <a:gd name="connsiteX2506" fmla="*/ 1984187 w 2397257"/>
                  <a:gd name="connsiteY2506" fmla="*/ 926024 h 2370204"/>
                  <a:gd name="connsiteX2507" fmla="*/ 1959736 w 2397257"/>
                  <a:gd name="connsiteY2507" fmla="*/ 950996 h 2370204"/>
                  <a:gd name="connsiteX2508" fmla="*/ 1935285 w 2397257"/>
                  <a:gd name="connsiteY2508" fmla="*/ 926024 h 2370204"/>
                  <a:gd name="connsiteX2509" fmla="*/ 1959736 w 2397257"/>
                  <a:gd name="connsiteY2509" fmla="*/ 901052 h 2370204"/>
                  <a:gd name="connsiteX2510" fmla="*/ 1703779 w 2397257"/>
                  <a:gd name="connsiteY2510" fmla="*/ 901052 h 2370204"/>
                  <a:gd name="connsiteX2511" fmla="*/ 1719907 w 2397257"/>
                  <a:gd name="connsiteY2511" fmla="*/ 918220 h 2370204"/>
                  <a:gd name="connsiteX2512" fmla="*/ 1703779 w 2397257"/>
                  <a:gd name="connsiteY2512" fmla="*/ 935388 h 2370204"/>
                  <a:gd name="connsiteX2513" fmla="*/ 1687651 w 2397257"/>
                  <a:gd name="connsiteY2513" fmla="*/ 918220 h 2370204"/>
                  <a:gd name="connsiteX2514" fmla="*/ 1703779 w 2397257"/>
                  <a:gd name="connsiteY2514" fmla="*/ 901052 h 2370204"/>
                  <a:gd name="connsiteX2515" fmla="*/ 361566 w 2397257"/>
                  <a:gd name="connsiteY2515" fmla="*/ 898971 h 2370204"/>
                  <a:gd name="connsiteX2516" fmla="*/ 376653 w 2397257"/>
                  <a:gd name="connsiteY2516" fmla="*/ 913538 h 2370204"/>
                  <a:gd name="connsiteX2517" fmla="*/ 361566 w 2397257"/>
                  <a:gd name="connsiteY2517" fmla="*/ 928105 h 2370204"/>
                  <a:gd name="connsiteX2518" fmla="*/ 346479 w 2397257"/>
                  <a:gd name="connsiteY2518" fmla="*/ 913538 h 2370204"/>
                  <a:gd name="connsiteX2519" fmla="*/ 361566 w 2397257"/>
                  <a:gd name="connsiteY2519" fmla="*/ 898971 h 2370204"/>
                  <a:gd name="connsiteX2520" fmla="*/ 2348353 w 2397257"/>
                  <a:gd name="connsiteY2520" fmla="*/ 898970 h 2370204"/>
                  <a:gd name="connsiteX2521" fmla="*/ 2353556 w 2397257"/>
                  <a:gd name="connsiteY2521" fmla="*/ 903653 h 2370204"/>
                  <a:gd name="connsiteX2522" fmla="*/ 2348353 w 2397257"/>
                  <a:gd name="connsiteY2522" fmla="*/ 908337 h 2370204"/>
                  <a:gd name="connsiteX2523" fmla="*/ 2343151 w 2397257"/>
                  <a:gd name="connsiteY2523" fmla="*/ 903653 h 2370204"/>
                  <a:gd name="connsiteX2524" fmla="*/ 2348353 w 2397257"/>
                  <a:gd name="connsiteY2524" fmla="*/ 898970 h 2370204"/>
                  <a:gd name="connsiteX2525" fmla="*/ 2034131 w 2397257"/>
                  <a:gd name="connsiteY2525" fmla="*/ 886485 h 2370204"/>
                  <a:gd name="connsiteX2526" fmla="*/ 2055981 w 2397257"/>
                  <a:gd name="connsiteY2526" fmla="*/ 908855 h 2370204"/>
                  <a:gd name="connsiteX2527" fmla="*/ 2034131 w 2397257"/>
                  <a:gd name="connsiteY2527" fmla="*/ 931225 h 2370204"/>
                  <a:gd name="connsiteX2528" fmla="*/ 2012281 w 2397257"/>
                  <a:gd name="connsiteY2528" fmla="*/ 908855 h 2370204"/>
                  <a:gd name="connsiteX2529" fmla="*/ 2034131 w 2397257"/>
                  <a:gd name="connsiteY2529" fmla="*/ 886485 h 2370204"/>
                  <a:gd name="connsiteX2530" fmla="*/ 287172 w 2397257"/>
                  <a:gd name="connsiteY2530" fmla="*/ 886485 h 2370204"/>
                  <a:gd name="connsiteX2531" fmla="*/ 299658 w 2397257"/>
                  <a:gd name="connsiteY2531" fmla="*/ 897410 h 2370204"/>
                  <a:gd name="connsiteX2532" fmla="*/ 287172 w 2397257"/>
                  <a:gd name="connsiteY2532" fmla="*/ 908335 h 2370204"/>
                  <a:gd name="connsiteX2533" fmla="*/ 274686 w 2397257"/>
                  <a:gd name="connsiteY2533" fmla="*/ 897410 h 2370204"/>
                  <a:gd name="connsiteX2534" fmla="*/ 287172 w 2397257"/>
                  <a:gd name="connsiteY2534" fmla="*/ 886485 h 2370204"/>
                  <a:gd name="connsiteX2535" fmla="*/ 809491 w 2397257"/>
                  <a:gd name="connsiteY2535" fmla="*/ 881282 h 2370204"/>
                  <a:gd name="connsiteX2536" fmla="*/ 816775 w 2397257"/>
                  <a:gd name="connsiteY2536" fmla="*/ 888566 h 2370204"/>
                  <a:gd name="connsiteX2537" fmla="*/ 809491 w 2397257"/>
                  <a:gd name="connsiteY2537" fmla="*/ 895850 h 2370204"/>
                  <a:gd name="connsiteX2538" fmla="*/ 802207 w 2397257"/>
                  <a:gd name="connsiteY2538" fmla="*/ 888566 h 2370204"/>
                  <a:gd name="connsiteX2539" fmla="*/ 809491 w 2397257"/>
                  <a:gd name="connsiteY2539" fmla="*/ 881282 h 2370204"/>
                  <a:gd name="connsiteX2540" fmla="*/ 614401 w 2397257"/>
                  <a:gd name="connsiteY2540" fmla="*/ 881282 h 2370204"/>
                  <a:gd name="connsiteX2541" fmla="*/ 636771 w 2397257"/>
                  <a:gd name="connsiteY2541" fmla="*/ 903652 h 2370204"/>
                  <a:gd name="connsiteX2542" fmla="*/ 614401 w 2397257"/>
                  <a:gd name="connsiteY2542" fmla="*/ 926022 h 2370204"/>
                  <a:gd name="connsiteX2543" fmla="*/ 592031 w 2397257"/>
                  <a:gd name="connsiteY2543" fmla="*/ 903652 h 2370204"/>
                  <a:gd name="connsiteX2544" fmla="*/ 614401 w 2397257"/>
                  <a:gd name="connsiteY2544" fmla="*/ 881282 h 2370204"/>
                  <a:gd name="connsiteX2545" fmla="*/ 1780775 w 2397257"/>
                  <a:gd name="connsiteY2545" fmla="*/ 876080 h 2370204"/>
                  <a:gd name="connsiteX2546" fmla="*/ 1804186 w 2397257"/>
                  <a:gd name="connsiteY2546" fmla="*/ 899491 h 2370204"/>
                  <a:gd name="connsiteX2547" fmla="*/ 1780775 w 2397257"/>
                  <a:gd name="connsiteY2547" fmla="*/ 922902 h 2370204"/>
                  <a:gd name="connsiteX2548" fmla="*/ 1757364 w 2397257"/>
                  <a:gd name="connsiteY2548" fmla="*/ 899491 h 2370204"/>
                  <a:gd name="connsiteX2549" fmla="*/ 1780775 w 2397257"/>
                  <a:gd name="connsiteY2549" fmla="*/ 876080 h 2370204"/>
                  <a:gd name="connsiteX2550" fmla="*/ 1585165 w 2397257"/>
                  <a:gd name="connsiteY2550" fmla="*/ 876080 h 2370204"/>
                  <a:gd name="connsiteX2551" fmla="*/ 1594009 w 2397257"/>
                  <a:gd name="connsiteY2551" fmla="*/ 884924 h 2370204"/>
                  <a:gd name="connsiteX2552" fmla="*/ 1585165 w 2397257"/>
                  <a:gd name="connsiteY2552" fmla="*/ 893768 h 2370204"/>
                  <a:gd name="connsiteX2553" fmla="*/ 1576321 w 2397257"/>
                  <a:gd name="connsiteY2553" fmla="*/ 884924 h 2370204"/>
                  <a:gd name="connsiteX2554" fmla="*/ 1585165 w 2397257"/>
                  <a:gd name="connsiteY2554" fmla="*/ 876080 h 2370204"/>
                  <a:gd name="connsiteX2555" fmla="*/ 2106964 w 2397257"/>
                  <a:gd name="connsiteY2555" fmla="*/ 870878 h 2370204"/>
                  <a:gd name="connsiteX2556" fmla="*/ 2125693 w 2397257"/>
                  <a:gd name="connsiteY2556" fmla="*/ 891168 h 2370204"/>
                  <a:gd name="connsiteX2557" fmla="*/ 2106964 w 2397257"/>
                  <a:gd name="connsiteY2557" fmla="*/ 911458 h 2370204"/>
                  <a:gd name="connsiteX2558" fmla="*/ 2088235 w 2397257"/>
                  <a:gd name="connsiteY2558" fmla="*/ 891168 h 2370204"/>
                  <a:gd name="connsiteX2559" fmla="*/ 2106964 w 2397257"/>
                  <a:gd name="connsiteY2559" fmla="*/ 870878 h 2370204"/>
                  <a:gd name="connsiteX2560" fmla="*/ 212778 w 2397257"/>
                  <a:gd name="connsiteY2560" fmla="*/ 870878 h 2370204"/>
                  <a:gd name="connsiteX2561" fmla="*/ 222663 w 2397257"/>
                  <a:gd name="connsiteY2561" fmla="*/ 880763 h 2370204"/>
                  <a:gd name="connsiteX2562" fmla="*/ 212778 w 2397257"/>
                  <a:gd name="connsiteY2562" fmla="*/ 890648 h 2370204"/>
                  <a:gd name="connsiteX2563" fmla="*/ 202893 w 2397257"/>
                  <a:gd name="connsiteY2563" fmla="*/ 880763 h 2370204"/>
                  <a:gd name="connsiteX2564" fmla="*/ 212778 w 2397257"/>
                  <a:gd name="connsiteY2564" fmla="*/ 870878 h 2370204"/>
                  <a:gd name="connsiteX2565" fmla="*/ 1448863 w 2397257"/>
                  <a:gd name="connsiteY2565" fmla="*/ 866716 h 2370204"/>
                  <a:gd name="connsiteX2566" fmla="*/ 1450424 w 2397257"/>
                  <a:gd name="connsiteY2566" fmla="*/ 867757 h 2370204"/>
                  <a:gd name="connsiteX2567" fmla="*/ 1448863 w 2397257"/>
                  <a:gd name="connsiteY2567" fmla="*/ 868798 h 2370204"/>
                  <a:gd name="connsiteX2568" fmla="*/ 1447302 w 2397257"/>
                  <a:gd name="connsiteY2568" fmla="*/ 867757 h 2370204"/>
                  <a:gd name="connsiteX2569" fmla="*/ 1448863 w 2397257"/>
                  <a:gd name="connsiteY2569" fmla="*/ 866716 h 2370204"/>
                  <a:gd name="connsiteX2570" fmla="*/ 538446 w 2397257"/>
                  <a:gd name="connsiteY2570" fmla="*/ 866716 h 2370204"/>
                  <a:gd name="connsiteX2571" fmla="*/ 559776 w 2397257"/>
                  <a:gd name="connsiteY2571" fmla="*/ 887526 h 2370204"/>
                  <a:gd name="connsiteX2572" fmla="*/ 538446 w 2397257"/>
                  <a:gd name="connsiteY2572" fmla="*/ 908336 h 2370204"/>
                  <a:gd name="connsiteX2573" fmla="*/ 517116 w 2397257"/>
                  <a:gd name="connsiteY2573" fmla="*/ 887526 h 2370204"/>
                  <a:gd name="connsiteX2574" fmla="*/ 538446 w 2397257"/>
                  <a:gd name="connsiteY2574" fmla="*/ 866716 h 2370204"/>
                  <a:gd name="connsiteX2575" fmla="*/ 2180317 w 2397257"/>
                  <a:gd name="connsiteY2575" fmla="*/ 863595 h 2370204"/>
                  <a:gd name="connsiteX2576" fmla="*/ 2190202 w 2397257"/>
                  <a:gd name="connsiteY2576" fmla="*/ 873480 h 2370204"/>
                  <a:gd name="connsiteX2577" fmla="*/ 2180317 w 2397257"/>
                  <a:gd name="connsiteY2577" fmla="*/ 883365 h 2370204"/>
                  <a:gd name="connsiteX2578" fmla="*/ 2170432 w 2397257"/>
                  <a:gd name="connsiteY2578" fmla="*/ 873480 h 2370204"/>
                  <a:gd name="connsiteX2579" fmla="*/ 2180317 w 2397257"/>
                  <a:gd name="connsiteY2579" fmla="*/ 863595 h 2370204"/>
                  <a:gd name="connsiteX2580" fmla="*/ 140465 w 2397257"/>
                  <a:gd name="connsiteY2580" fmla="*/ 859433 h 2370204"/>
                  <a:gd name="connsiteX2581" fmla="*/ 146708 w 2397257"/>
                  <a:gd name="connsiteY2581" fmla="*/ 864115 h 2370204"/>
                  <a:gd name="connsiteX2582" fmla="*/ 140465 w 2397257"/>
                  <a:gd name="connsiteY2582" fmla="*/ 868797 h 2370204"/>
                  <a:gd name="connsiteX2583" fmla="*/ 134222 w 2397257"/>
                  <a:gd name="connsiteY2583" fmla="*/ 864115 h 2370204"/>
                  <a:gd name="connsiteX2584" fmla="*/ 140465 w 2397257"/>
                  <a:gd name="connsiteY2584" fmla="*/ 859433 h 2370204"/>
                  <a:gd name="connsiteX2585" fmla="*/ 1856210 w 2397257"/>
                  <a:gd name="connsiteY2585" fmla="*/ 854230 h 2370204"/>
                  <a:gd name="connsiteX2586" fmla="*/ 1883263 w 2397257"/>
                  <a:gd name="connsiteY2586" fmla="*/ 881283 h 2370204"/>
                  <a:gd name="connsiteX2587" fmla="*/ 1856210 w 2397257"/>
                  <a:gd name="connsiteY2587" fmla="*/ 908336 h 2370204"/>
                  <a:gd name="connsiteX2588" fmla="*/ 1829157 w 2397257"/>
                  <a:gd name="connsiteY2588" fmla="*/ 881283 h 2370204"/>
                  <a:gd name="connsiteX2589" fmla="*/ 1856210 w 2397257"/>
                  <a:gd name="connsiteY2589" fmla="*/ 854230 h 2370204"/>
                  <a:gd name="connsiteX2590" fmla="*/ 729373 w 2397257"/>
                  <a:gd name="connsiteY2590" fmla="*/ 854230 h 2370204"/>
                  <a:gd name="connsiteX2591" fmla="*/ 742899 w 2397257"/>
                  <a:gd name="connsiteY2591" fmla="*/ 867756 h 2370204"/>
                  <a:gd name="connsiteX2592" fmla="*/ 729373 w 2397257"/>
                  <a:gd name="connsiteY2592" fmla="*/ 881282 h 2370204"/>
                  <a:gd name="connsiteX2593" fmla="*/ 715847 w 2397257"/>
                  <a:gd name="connsiteY2593" fmla="*/ 867756 h 2370204"/>
                  <a:gd name="connsiteX2594" fmla="*/ 729373 w 2397257"/>
                  <a:gd name="connsiteY2594" fmla="*/ 854230 h 2370204"/>
                  <a:gd name="connsiteX2595" fmla="*/ 461452 w 2397257"/>
                  <a:gd name="connsiteY2595" fmla="*/ 854230 h 2370204"/>
                  <a:gd name="connsiteX2596" fmla="*/ 477580 w 2397257"/>
                  <a:gd name="connsiteY2596" fmla="*/ 870358 h 2370204"/>
                  <a:gd name="connsiteX2597" fmla="*/ 461452 w 2397257"/>
                  <a:gd name="connsiteY2597" fmla="*/ 886486 h 2370204"/>
                  <a:gd name="connsiteX2598" fmla="*/ 445324 w 2397257"/>
                  <a:gd name="connsiteY2598" fmla="*/ 870358 h 2370204"/>
                  <a:gd name="connsiteX2599" fmla="*/ 461452 w 2397257"/>
                  <a:gd name="connsiteY2599" fmla="*/ 854230 h 2370204"/>
                  <a:gd name="connsiteX2600" fmla="*/ 2254190 w 2397257"/>
                  <a:gd name="connsiteY2600" fmla="*/ 851109 h 2370204"/>
                  <a:gd name="connsiteX2601" fmla="*/ 2258872 w 2397257"/>
                  <a:gd name="connsiteY2601" fmla="*/ 856311 h 2370204"/>
                  <a:gd name="connsiteX2602" fmla="*/ 2254190 w 2397257"/>
                  <a:gd name="connsiteY2602" fmla="*/ 861514 h 2370204"/>
                  <a:gd name="connsiteX2603" fmla="*/ 2249508 w 2397257"/>
                  <a:gd name="connsiteY2603" fmla="*/ 856311 h 2370204"/>
                  <a:gd name="connsiteX2604" fmla="*/ 2254190 w 2397257"/>
                  <a:gd name="connsiteY2604" fmla="*/ 851109 h 2370204"/>
                  <a:gd name="connsiteX2605" fmla="*/ 1665281 w 2397257"/>
                  <a:gd name="connsiteY2605" fmla="*/ 849028 h 2370204"/>
                  <a:gd name="connsiteX2606" fmla="*/ 1680368 w 2397257"/>
                  <a:gd name="connsiteY2606" fmla="*/ 864115 h 2370204"/>
                  <a:gd name="connsiteX2607" fmla="*/ 1665281 w 2397257"/>
                  <a:gd name="connsiteY2607" fmla="*/ 879202 h 2370204"/>
                  <a:gd name="connsiteX2608" fmla="*/ 1650194 w 2397257"/>
                  <a:gd name="connsiteY2608" fmla="*/ 864115 h 2370204"/>
                  <a:gd name="connsiteX2609" fmla="*/ 1665281 w 2397257"/>
                  <a:gd name="connsiteY2609" fmla="*/ 849028 h 2370204"/>
                  <a:gd name="connsiteX2610" fmla="*/ 67111 w 2397257"/>
                  <a:gd name="connsiteY2610" fmla="*/ 843826 h 2370204"/>
                  <a:gd name="connsiteX2611" fmla="*/ 69713 w 2397257"/>
                  <a:gd name="connsiteY2611" fmla="*/ 846428 h 2370204"/>
                  <a:gd name="connsiteX2612" fmla="*/ 67111 w 2397257"/>
                  <a:gd name="connsiteY2612" fmla="*/ 849030 h 2370204"/>
                  <a:gd name="connsiteX2613" fmla="*/ 64509 w 2397257"/>
                  <a:gd name="connsiteY2613" fmla="*/ 846428 h 2370204"/>
                  <a:gd name="connsiteX2614" fmla="*/ 67111 w 2397257"/>
                  <a:gd name="connsiteY2614" fmla="*/ 843826 h 2370204"/>
                  <a:gd name="connsiteX2615" fmla="*/ 387578 w 2397257"/>
                  <a:gd name="connsiteY2615" fmla="*/ 839664 h 2370204"/>
                  <a:gd name="connsiteX2616" fmla="*/ 401625 w 2397257"/>
                  <a:gd name="connsiteY2616" fmla="*/ 853190 h 2370204"/>
                  <a:gd name="connsiteX2617" fmla="*/ 387578 w 2397257"/>
                  <a:gd name="connsiteY2617" fmla="*/ 866716 h 2370204"/>
                  <a:gd name="connsiteX2618" fmla="*/ 373531 w 2397257"/>
                  <a:gd name="connsiteY2618" fmla="*/ 853190 h 2370204"/>
                  <a:gd name="connsiteX2619" fmla="*/ 387578 w 2397257"/>
                  <a:gd name="connsiteY2619" fmla="*/ 839664 h 2370204"/>
                  <a:gd name="connsiteX2620" fmla="*/ 1931644 w 2397257"/>
                  <a:gd name="connsiteY2620" fmla="*/ 839663 h 2370204"/>
                  <a:gd name="connsiteX2621" fmla="*/ 1955055 w 2397257"/>
                  <a:gd name="connsiteY2621" fmla="*/ 864114 h 2370204"/>
                  <a:gd name="connsiteX2622" fmla="*/ 1931644 w 2397257"/>
                  <a:gd name="connsiteY2622" fmla="*/ 888565 h 2370204"/>
                  <a:gd name="connsiteX2623" fmla="*/ 1908233 w 2397257"/>
                  <a:gd name="connsiteY2623" fmla="*/ 864114 h 2370204"/>
                  <a:gd name="connsiteX2624" fmla="*/ 1931644 w 2397257"/>
                  <a:gd name="connsiteY2624" fmla="*/ 839663 h 2370204"/>
                  <a:gd name="connsiteX2625" fmla="*/ 2328066 w 2397257"/>
                  <a:gd name="connsiteY2625" fmla="*/ 836542 h 2370204"/>
                  <a:gd name="connsiteX2626" fmla="*/ 2330668 w 2397257"/>
                  <a:gd name="connsiteY2626" fmla="*/ 839144 h 2370204"/>
                  <a:gd name="connsiteX2627" fmla="*/ 2328066 w 2397257"/>
                  <a:gd name="connsiteY2627" fmla="*/ 841746 h 2370204"/>
                  <a:gd name="connsiteX2628" fmla="*/ 2325464 w 2397257"/>
                  <a:gd name="connsiteY2628" fmla="*/ 839144 h 2370204"/>
                  <a:gd name="connsiteX2629" fmla="*/ 2328066 w 2397257"/>
                  <a:gd name="connsiteY2629" fmla="*/ 836542 h 2370204"/>
                  <a:gd name="connsiteX2630" fmla="*/ 1536783 w 2397257"/>
                  <a:gd name="connsiteY2630" fmla="*/ 834461 h 2370204"/>
                  <a:gd name="connsiteX2631" fmla="*/ 1541985 w 2397257"/>
                  <a:gd name="connsiteY2631" fmla="*/ 838103 h 2370204"/>
                  <a:gd name="connsiteX2632" fmla="*/ 1536783 w 2397257"/>
                  <a:gd name="connsiteY2632" fmla="*/ 841745 h 2370204"/>
                  <a:gd name="connsiteX2633" fmla="*/ 1531580 w 2397257"/>
                  <a:gd name="connsiteY2633" fmla="*/ 838103 h 2370204"/>
                  <a:gd name="connsiteX2634" fmla="*/ 1536783 w 2397257"/>
                  <a:gd name="connsiteY2634" fmla="*/ 834461 h 2370204"/>
                  <a:gd name="connsiteX2635" fmla="*/ 856312 w 2397257"/>
                  <a:gd name="connsiteY2635" fmla="*/ 834461 h 2370204"/>
                  <a:gd name="connsiteX2636" fmla="*/ 863596 w 2397257"/>
                  <a:gd name="connsiteY2636" fmla="*/ 841745 h 2370204"/>
                  <a:gd name="connsiteX2637" fmla="*/ 856312 w 2397257"/>
                  <a:gd name="connsiteY2637" fmla="*/ 849029 h 2370204"/>
                  <a:gd name="connsiteX2638" fmla="*/ 849028 w 2397257"/>
                  <a:gd name="connsiteY2638" fmla="*/ 841745 h 2370204"/>
                  <a:gd name="connsiteX2639" fmla="*/ 856312 w 2397257"/>
                  <a:gd name="connsiteY2639" fmla="*/ 834461 h 2370204"/>
                  <a:gd name="connsiteX2640" fmla="*/ 2007078 w 2397257"/>
                  <a:gd name="connsiteY2640" fmla="*/ 827178 h 2370204"/>
                  <a:gd name="connsiteX2641" fmla="*/ 2026847 w 2397257"/>
                  <a:gd name="connsiteY2641" fmla="*/ 846947 h 2370204"/>
                  <a:gd name="connsiteX2642" fmla="*/ 2007078 w 2397257"/>
                  <a:gd name="connsiteY2642" fmla="*/ 866716 h 2370204"/>
                  <a:gd name="connsiteX2643" fmla="*/ 1987309 w 2397257"/>
                  <a:gd name="connsiteY2643" fmla="*/ 846947 h 2370204"/>
                  <a:gd name="connsiteX2644" fmla="*/ 2007078 w 2397257"/>
                  <a:gd name="connsiteY2644" fmla="*/ 827178 h 2370204"/>
                  <a:gd name="connsiteX2645" fmla="*/ 649777 w 2397257"/>
                  <a:gd name="connsiteY2645" fmla="*/ 827178 h 2370204"/>
                  <a:gd name="connsiteX2646" fmla="*/ 671107 w 2397257"/>
                  <a:gd name="connsiteY2646" fmla="*/ 847988 h 2370204"/>
                  <a:gd name="connsiteX2647" fmla="*/ 649777 w 2397257"/>
                  <a:gd name="connsiteY2647" fmla="*/ 868798 h 2370204"/>
                  <a:gd name="connsiteX2648" fmla="*/ 628447 w 2397257"/>
                  <a:gd name="connsiteY2648" fmla="*/ 847988 h 2370204"/>
                  <a:gd name="connsiteX2649" fmla="*/ 649777 w 2397257"/>
                  <a:gd name="connsiteY2649" fmla="*/ 827178 h 2370204"/>
                  <a:gd name="connsiteX2650" fmla="*/ 313704 w 2397257"/>
                  <a:gd name="connsiteY2650" fmla="*/ 824057 h 2370204"/>
                  <a:gd name="connsiteX2651" fmla="*/ 324629 w 2397257"/>
                  <a:gd name="connsiteY2651" fmla="*/ 835502 h 2370204"/>
                  <a:gd name="connsiteX2652" fmla="*/ 313704 w 2397257"/>
                  <a:gd name="connsiteY2652" fmla="*/ 846947 h 2370204"/>
                  <a:gd name="connsiteX2653" fmla="*/ 302779 w 2397257"/>
                  <a:gd name="connsiteY2653" fmla="*/ 835502 h 2370204"/>
                  <a:gd name="connsiteX2654" fmla="*/ 313704 w 2397257"/>
                  <a:gd name="connsiteY2654" fmla="*/ 824057 h 2370204"/>
                  <a:gd name="connsiteX2655" fmla="*/ 1743318 w 2397257"/>
                  <a:gd name="connsiteY2655" fmla="*/ 821975 h 2370204"/>
                  <a:gd name="connsiteX2656" fmla="*/ 1764648 w 2397257"/>
                  <a:gd name="connsiteY2656" fmla="*/ 842785 h 2370204"/>
                  <a:gd name="connsiteX2657" fmla="*/ 1743318 w 2397257"/>
                  <a:gd name="connsiteY2657" fmla="*/ 863595 h 2370204"/>
                  <a:gd name="connsiteX2658" fmla="*/ 1721988 w 2397257"/>
                  <a:gd name="connsiteY2658" fmla="*/ 842785 h 2370204"/>
                  <a:gd name="connsiteX2659" fmla="*/ 1743318 w 2397257"/>
                  <a:gd name="connsiteY2659" fmla="*/ 821975 h 2370204"/>
                  <a:gd name="connsiteX2660" fmla="*/ 2080952 w 2397257"/>
                  <a:gd name="connsiteY2660" fmla="*/ 811571 h 2370204"/>
                  <a:gd name="connsiteX2661" fmla="*/ 2095519 w 2397257"/>
                  <a:gd name="connsiteY2661" fmla="*/ 827699 h 2370204"/>
                  <a:gd name="connsiteX2662" fmla="*/ 2080952 w 2397257"/>
                  <a:gd name="connsiteY2662" fmla="*/ 843827 h 2370204"/>
                  <a:gd name="connsiteX2663" fmla="*/ 2066385 w 2397257"/>
                  <a:gd name="connsiteY2663" fmla="*/ 827699 h 2370204"/>
                  <a:gd name="connsiteX2664" fmla="*/ 2080952 w 2397257"/>
                  <a:gd name="connsiteY2664" fmla="*/ 811571 h 2370204"/>
                  <a:gd name="connsiteX2665" fmla="*/ 1063886 w 2397257"/>
                  <a:gd name="connsiteY2665" fmla="*/ 809490 h 2370204"/>
                  <a:gd name="connsiteX2666" fmla="*/ 1066487 w 2397257"/>
                  <a:gd name="connsiteY2666" fmla="*/ 810531 h 2370204"/>
                  <a:gd name="connsiteX2667" fmla="*/ 1063886 w 2397257"/>
                  <a:gd name="connsiteY2667" fmla="*/ 811572 h 2370204"/>
                  <a:gd name="connsiteX2668" fmla="*/ 1061285 w 2397257"/>
                  <a:gd name="connsiteY2668" fmla="*/ 810531 h 2370204"/>
                  <a:gd name="connsiteX2669" fmla="*/ 1063886 w 2397257"/>
                  <a:gd name="connsiteY2669" fmla="*/ 809490 h 2370204"/>
                  <a:gd name="connsiteX2670" fmla="*/ 239310 w 2397257"/>
                  <a:gd name="connsiteY2670" fmla="*/ 809490 h 2370204"/>
                  <a:gd name="connsiteX2671" fmla="*/ 247634 w 2397257"/>
                  <a:gd name="connsiteY2671" fmla="*/ 818334 h 2370204"/>
                  <a:gd name="connsiteX2672" fmla="*/ 239310 w 2397257"/>
                  <a:gd name="connsiteY2672" fmla="*/ 827178 h 2370204"/>
                  <a:gd name="connsiteX2673" fmla="*/ 230986 w 2397257"/>
                  <a:gd name="connsiteY2673" fmla="*/ 818334 h 2370204"/>
                  <a:gd name="connsiteX2674" fmla="*/ 239310 w 2397257"/>
                  <a:gd name="connsiteY2674" fmla="*/ 809490 h 2370204"/>
                  <a:gd name="connsiteX2675" fmla="*/ 1329207 w 2397257"/>
                  <a:gd name="connsiteY2675" fmla="*/ 807409 h 2370204"/>
                  <a:gd name="connsiteX2676" fmla="*/ 1331808 w 2397257"/>
                  <a:gd name="connsiteY2676" fmla="*/ 809490 h 2370204"/>
                  <a:gd name="connsiteX2677" fmla="*/ 1329207 w 2397257"/>
                  <a:gd name="connsiteY2677" fmla="*/ 811571 h 2370204"/>
                  <a:gd name="connsiteX2678" fmla="*/ 1326606 w 2397257"/>
                  <a:gd name="connsiteY2678" fmla="*/ 809490 h 2370204"/>
                  <a:gd name="connsiteX2679" fmla="*/ 1329207 w 2397257"/>
                  <a:gd name="connsiteY2679" fmla="*/ 807409 h 2370204"/>
                  <a:gd name="connsiteX2680" fmla="*/ 572782 w 2397257"/>
                  <a:gd name="connsiteY2680" fmla="*/ 804287 h 2370204"/>
                  <a:gd name="connsiteX2681" fmla="*/ 596193 w 2397257"/>
                  <a:gd name="connsiteY2681" fmla="*/ 827698 h 2370204"/>
                  <a:gd name="connsiteX2682" fmla="*/ 572782 w 2397257"/>
                  <a:gd name="connsiteY2682" fmla="*/ 851109 h 2370204"/>
                  <a:gd name="connsiteX2683" fmla="*/ 549371 w 2397257"/>
                  <a:gd name="connsiteY2683" fmla="*/ 827698 h 2370204"/>
                  <a:gd name="connsiteX2684" fmla="*/ 572782 w 2397257"/>
                  <a:gd name="connsiteY2684" fmla="*/ 804287 h 2370204"/>
                  <a:gd name="connsiteX2685" fmla="*/ 2155346 w 2397257"/>
                  <a:gd name="connsiteY2685" fmla="*/ 802207 h 2370204"/>
                  <a:gd name="connsiteX2686" fmla="*/ 2165231 w 2397257"/>
                  <a:gd name="connsiteY2686" fmla="*/ 812092 h 2370204"/>
                  <a:gd name="connsiteX2687" fmla="*/ 2155346 w 2397257"/>
                  <a:gd name="connsiteY2687" fmla="*/ 821977 h 2370204"/>
                  <a:gd name="connsiteX2688" fmla="*/ 2145461 w 2397257"/>
                  <a:gd name="connsiteY2688" fmla="*/ 812092 h 2370204"/>
                  <a:gd name="connsiteX2689" fmla="*/ 2155346 w 2397257"/>
                  <a:gd name="connsiteY2689" fmla="*/ 802207 h 2370204"/>
                  <a:gd name="connsiteX2690" fmla="*/ 773594 w 2397257"/>
                  <a:gd name="connsiteY2690" fmla="*/ 802206 h 2370204"/>
                  <a:gd name="connsiteX2691" fmla="*/ 787641 w 2397257"/>
                  <a:gd name="connsiteY2691" fmla="*/ 816773 h 2370204"/>
                  <a:gd name="connsiteX2692" fmla="*/ 773594 w 2397257"/>
                  <a:gd name="connsiteY2692" fmla="*/ 831340 h 2370204"/>
                  <a:gd name="connsiteX2693" fmla="*/ 759547 w 2397257"/>
                  <a:gd name="connsiteY2693" fmla="*/ 816773 h 2370204"/>
                  <a:gd name="connsiteX2694" fmla="*/ 773594 w 2397257"/>
                  <a:gd name="connsiteY2694" fmla="*/ 802206 h 2370204"/>
                  <a:gd name="connsiteX2695" fmla="*/ 1821354 w 2397257"/>
                  <a:gd name="connsiteY2695" fmla="*/ 797004 h 2370204"/>
                  <a:gd name="connsiteX2696" fmla="*/ 1848927 w 2397257"/>
                  <a:gd name="connsiteY2696" fmla="*/ 824057 h 2370204"/>
                  <a:gd name="connsiteX2697" fmla="*/ 1821354 w 2397257"/>
                  <a:gd name="connsiteY2697" fmla="*/ 851110 h 2370204"/>
                  <a:gd name="connsiteX2698" fmla="*/ 1793781 w 2397257"/>
                  <a:gd name="connsiteY2698" fmla="*/ 824057 h 2370204"/>
                  <a:gd name="connsiteX2699" fmla="*/ 1821354 w 2397257"/>
                  <a:gd name="connsiteY2699" fmla="*/ 797004 h 2370204"/>
                  <a:gd name="connsiteX2700" fmla="*/ 1619501 w 2397257"/>
                  <a:gd name="connsiteY2700" fmla="*/ 797004 h 2370204"/>
                  <a:gd name="connsiteX2701" fmla="*/ 1635629 w 2397257"/>
                  <a:gd name="connsiteY2701" fmla="*/ 813132 h 2370204"/>
                  <a:gd name="connsiteX2702" fmla="*/ 1619501 w 2397257"/>
                  <a:gd name="connsiteY2702" fmla="*/ 829260 h 2370204"/>
                  <a:gd name="connsiteX2703" fmla="*/ 1603373 w 2397257"/>
                  <a:gd name="connsiteY2703" fmla="*/ 813132 h 2370204"/>
                  <a:gd name="connsiteX2704" fmla="*/ 1619501 w 2397257"/>
                  <a:gd name="connsiteY2704" fmla="*/ 797004 h 2370204"/>
                  <a:gd name="connsiteX2705" fmla="*/ 164916 w 2397257"/>
                  <a:gd name="connsiteY2705" fmla="*/ 797004 h 2370204"/>
                  <a:gd name="connsiteX2706" fmla="*/ 168558 w 2397257"/>
                  <a:gd name="connsiteY2706" fmla="*/ 802206 h 2370204"/>
                  <a:gd name="connsiteX2707" fmla="*/ 164916 w 2397257"/>
                  <a:gd name="connsiteY2707" fmla="*/ 807409 h 2370204"/>
                  <a:gd name="connsiteX2708" fmla="*/ 161274 w 2397257"/>
                  <a:gd name="connsiteY2708" fmla="*/ 802206 h 2370204"/>
                  <a:gd name="connsiteX2709" fmla="*/ 164916 w 2397257"/>
                  <a:gd name="connsiteY2709" fmla="*/ 797004 h 2370204"/>
                  <a:gd name="connsiteX2710" fmla="*/ 1129957 w 2397257"/>
                  <a:gd name="connsiteY2710" fmla="*/ 794923 h 2370204"/>
                  <a:gd name="connsiteX2711" fmla="*/ 1130998 w 2397257"/>
                  <a:gd name="connsiteY2711" fmla="*/ 795964 h 2370204"/>
                  <a:gd name="connsiteX2712" fmla="*/ 1129957 w 2397257"/>
                  <a:gd name="connsiteY2712" fmla="*/ 797005 h 2370204"/>
                  <a:gd name="connsiteX2713" fmla="*/ 1128916 w 2397257"/>
                  <a:gd name="connsiteY2713" fmla="*/ 795964 h 2370204"/>
                  <a:gd name="connsiteX2714" fmla="*/ 1129957 w 2397257"/>
                  <a:gd name="connsiteY2714" fmla="*/ 794923 h 2370204"/>
                  <a:gd name="connsiteX2715" fmla="*/ 910937 w 2397257"/>
                  <a:gd name="connsiteY2715" fmla="*/ 794923 h 2370204"/>
                  <a:gd name="connsiteX2716" fmla="*/ 918741 w 2397257"/>
                  <a:gd name="connsiteY2716" fmla="*/ 802207 h 2370204"/>
                  <a:gd name="connsiteX2717" fmla="*/ 910937 w 2397257"/>
                  <a:gd name="connsiteY2717" fmla="*/ 809491 h 2370204"/>
                  <a:gd name="connsiteX2718" fmla="*/ 903133 w 2397257"/>
                  <a:gd name="connsiteY2718" fmla="*/ 802207 h 2370204"/>
                  <a:gd name="connsiteX2719" fmla="*/ 910937 w 2397257"/>
                  <a:gd name="connsiteY2719" fmla="*/ 794923 h 2370204"/>
                  <a:gd name="connsiteX2720" fmla="*/ 2229219 w 2397257"/>
                  <a:gd name="connsiteY2720" fmla="*/ 791802 h 2370204"/>
                  <a:gd name="connsiteX2721" fmla="*/ 2231820 w 2397257"/>
                  <a:gd name="connsiteY2721" fmla="*/ 794403 h 2370204"/>
                  <a:gd name="connsiteX2722" fmla="*/ 2229219 w 2397257"/>
                  <a:gd name="connsiteY2722" fmla="*/ 797004 h 2370204"/>
                  <a:gd name="connsiteX2723" fmla="*/ 2226618 w 2397257"/>
                  <a:gd name="connsiteY2723" fmla="*/ 794403 h 2370204"/>
                  <a:gd name="connsiteX2724" fmla="*/ 2229219 w 2397257"/>
                  <a:gd name="connsiteY2724" fmla="*/ 791802 h 2370204"/>
                  <a:gd name="connsiteX2725" fmla="*/ 495266 w 2397257"/>
                  <a:gd name="connsiteY2725" fmla="*/ 791802 h 2370204"/>
                  <a:gd name="connsiteX2726" fmla="*/ 515035 w 2397257"/>
                  <a:gd name="connsiteY2726" fmla="*/ 810531 h 2370204"/>
                  <a:gd name="connsiteX2727" fmla="*/ 495266 w 2397257"/>
                  <a:gd name="connsiteY2727" fmla="*/ 829260 h 2370204"/>
                  <a:gd name="connsiteX2728" fmla="*/ 475497 w 2397257"/>
                  <a:gd name="connsiteY2728" fmla="*/ 810531 h 2370204"/>
                  <a:gd name="connsiteX2729" fmla="*/ 495266 w 2397257"/>
                  <a:gd name="connsiteY2729" fmla="*/ 791802 h 2370204"/>
                  <a:gd name="connsiteX2730" fmla="*/ 1482158 w 2397257"/>
                  <a:gd name="connsiteY2730" fmla="*/ 789721 h 2370204"/>
                  <a:gd name="connsiteX2731" fmla="*/ 1492043 w 2397257"/>
                  <a:gd name="connsiteY2731" fmla="*/ 799606 h 2370204"/>
                  <a:gd name="connsiteX2732" fmla="*/ 1482158 w 2397257"/>
                  <a:gd name="connsiteY2732" fmla="*/ 809491 h 2370204"/>
                  <a:gd name="connsiteX2733" fmla="*/ 1472273 w 2397257"/>
                  <a:gd name="connsiteY2733" fmla="*/ 799606 h 2370204"/>
                  <a:gd name="connsiteX2734" fmla="*/ 1482158 w 2397257"/>
                  <a:gd name="connsiteY2734" fmla="*/ 789721 h 2370204"/>
                  <a:gd name="connsiteX2735" fmla="*/ 90522 w 2397257"/>
                  <a:gd name="connsiteY2735" fmla="*/ 782437 h 2370204"/>
                  <a:gd name="connsiteX2736" fmla="*/ 91563 w 2397257"/>
                  <a:gd name="connsiteY2736" fmla="*/ 785039 h 2370204"/>
                  <a:gd name="connsiteX2737" fmla="*/ 90522 w 2397257"/>
                  <a:gd name="connsiteY2737" fmla="*/ 787641 h 2370204"/>
                  <a:gd name="connsiteX2738" fmla="*/ 89481 w 2397257"/>
                  <a:gd name="connsiteY2738" fmla="*/ 785039 h 2370204"/>
                  <a:gd name="connsiteX2739" fmla="*/ 90522 w 2397257"/>
                  <a:gd name="connsiteY2739" fmla="*/ 782437 h 2370204"/>
                  <a:gd name="connsiteX2740" fmla="*/ 1898869 w 2397257"/>
                  <a:gd name="connsiteY2740" fmla="*/ 779316 h 2370204"/>
                  <a:gd name="connsiteX2741" fmla="*/ 1924881 w 2397257"/>
                  <a:gd name="connsiteY2741" fmla="*/ 805328 h 2370204"/>
                  <a:gd name="connsiteX2742" fmla="*/ 1898869 w 2397257"/>
                  <a:gd name="connsiteY2742" fmla="*/ 831340 h 2370204"/>
                  <a:gd name="connsiteX2743" fmla="*/ 1872857 w 2397257"/>
                  <a:gd name="connsiteY2743" fmla="*/ 805328 h 2370204"/>
                  <a:gd name="connsiteX2744" fmla="*/ 1898869 w 2397257"/>
                  <a:gd name="connsiteY2744" fmla="*/ 779316 h 2370204"/>
                  <a:gd name="connsiteX2745" fmla="*/ 418272 w 2397257"/>
                  <a:gd name="connsiteY2745" fmla="*/ 779316 h 2370204"/>
                  <a:gd name="connsiteX2746" fmla="*/ 430758 w 2397257"/>
                  <a:gd name="connsiteY2746" fmla="*/ 793363 h 2370204"/>
                  <a:gd name="connsiteX2747" fmla="*/ 418272 w 2397257"/>
                  <a:gd name="connsiteY2747" fmla="*/ 807410 h 2370204"/>
                  <a:gd name="connsiteX2748" fmla="*/ 405786 w 2397257"/>
                  <a:gd name="connsiteY2748" fmla="*/ 793363 h 2370204"/>
                  <a:gd name="connsiteX2749" fmla="*/ 418272 w 2397257"/>
                  <a:gd name="connsiteY2749" fmla="*/ 779316 h 2370204"/>
                  <a:gd name="connsiteX2750" fmla="*/ 2302573 w 2397257"/>
                  <a:gd name="connsiteY2750" fmla="*/ 775154 h 2370204"/>
                  <a:gd name="connsiteX2751" fmla="*/ 2303614 w 2397257"/>
                  <a:gd name="connsiteY2751" fmla="*/ 776195 h 2370204"/>
                  <a:gd name="connsiteX2752" fmla="*/ 2302573 w 2397257"/>
                  <a:gd name="connsiteY2752" fmla="*/ 777236 h 2370204"/>
                  <a:gd name="connsiteX2753" fmla="*/ 2301532 w 2397257"/>
                  <a:gd name="connsiteY2753" fmla="*/ 776195 h 2370204"/>
                  <a:gd name="connsiteX2754" fmla="*/ 2302573 w 2397257"/>
                  <a:gd name="connsiteY2754" fmla="*/ 775154 h 2370204"/>
                  <a:gd name="connsiteX2755" fmla="*/ 691916 w 2397257"/>
                  <a:gd name="connsiteY2755" fmla="*/ 769952 h 2370204"/>
                  <a:gd name="connsiteX2756" fmla="*/ 715847 w 2397257"/>
                  <a:gd name="connsiteY2756" fmla="*/ 794924 h 2370204"/>
                  <a:gd name="connsiteX2757" fmla="*/ 691916 w 2397257"/>
                  <a:gd name="connsiteY2757" fmla="*/ 819896 h 2370204"/>
                  <a:gd name="connsiteX2758" fmla="*/ 667985 w 2397257"/>
                  <a:gd name="connsiteY2758" fmla="*/ 794924 h 2370204"/>
                  <a:gd name="connsiteX2759" fmla="*/ 691916 w 2397257"/>
                  <a:gd name="connsiteY2759" fmla="*/ 769952 h 2370204"/>
                  <a:gd name="connsiteX2760" fmla="*/ 1702739 w 2397257"/>
                  <a:gd name="connsiteY2760" fmla="*/ 767871 h 2370204"/>
                  <a:gd name="connsiteX2761" fmla="*/ 1727190 w 2397257"/>
                  <a:gd name="connsiteY2761" fmla="*/ 791282 h 2370204"/>
                  <a:gd name="connsiteX2762" fmla="*/ 1702739 w 2397257"/>
                  <a:gd name="connsiteY2762" fmla="*/ 814693 h 2370204"/>
                  <a:gd name="connsiteX2763" fmla="*/ 1678288 w 2397257"/>
                  <a:gd name="connsiteY2763" fmla="*/ 791282 h 2370204"/>
                  <a:gd name="connsiteX2764" fmla="*/ 1702739 w 2397257"/>
                  <a:gd name="connsiteY2764" fmla="*/ 767871 h 2370204"/>
                  <a:gd name="connsiteX2765" fmla="*/ 1974303 w 2397257"/>
                  <a:gd name="connsiteY2765" fmla="*/ 764750 h 2370204"/>
                  <a:gd name="connsiteX2766" fmla="*/ 1996673 w 2397257"/>
                  <a:gd name="connsiteY2766" fmla="*/ 787120 h 2370204"/>
                  <a:gd name="connsiteX2767" fmla="*/ 1974303 w 2397257"/>
                  <a:gd name="connsiteY2767" fmla="*/ 809490 h 2370204"/>
                  <a:gd name="connsiteX2768" fmla="*/ 1951933 w 2397257"/>
                  <a:gd name="connsiteY2768" fmla="*/ 787120 h 2370204"/>
                  <a:gd name="connsiteX2769" fmla="*/ 1974303 w 2397257"/>
                  <a:gd name="connsiteY2769" fmla="*/ 764750 h 2370204"/>
                  <a:gd name="connsiteX2770" fmla="*/ 342837 w 2397257"/>
                  <a:gd name="connsiteY2770" fmla="*/ 764750 h 2370204"/>
                  <a:gd name="connsiteX2771" fmla="*/ 353762 w 2397257"/>
                  <a:gd name="connsiteY2771" fmla="*/ 776195 h 2370204"/>
                  <a:gd name="connsiteX2772" fmla="*/ 342837 w 2397257"/>
                  <a:gd name="connsiteY2772" fmla="*/ 787640 h 2370204"/>
                  <a:gd name="connsiteX2773" fmla="*/ 331912 w 2397257"/>
                  <a:gd name="connsiteY2773" fmla="*/ 776195 h 2370204"/>
                  <a:gd name="connsiteX2774" fmla="*/ 342837 w 2397257"/>
                  <a:gd name="connsiteY2774" fmla="*/ 764750 h 2370204"/>
                  <a:gd name="connsiteX2775" fmla="*/ 969203 w 2397257"/>
                  <a:gd name="connsiteY2775" fmla="*/ 764749 h 2370204"/>
                  <a:gd name="connsiteX2776" fmla="*/ 972845 w 2397257"/>
                  <a:gd name="connsiteY2776" fmla="*/ 768391 h 2370204"/>
                  <a:gd name="connsiteX2777" fmla="*/ 969203 w 2397257"/>
                  <a:gd name="connsiteY2777" fmla="*/ 772033 h 2370204"/>
                  <a:gd name="connsiteX2778" fmla="*/ 965561 w 2397257"/>
                  <a:gd name="connsiteY2778" fmla="*/ 768391 h 2370204"/>
                  <a:gd name="connsiteX2779" fmla="*/ 969203 w 2397257"/>
                  <a:gd name="connsiteY2779" fmla="*/ 764749 h 2370204"/>
                  <a:gd name="connsiteX2780" fmla="*/ 1423891 w 2397257"/>
                  <a:gd name="connsiteY2780" fmla="*/ 762668 h 2370204"/>
                  <a:gd name="connsiteX2781" fmla="*/ 1427533 w 2397257"/>
                  <a:gd name="connsiteY2781" fmla="*/ 766310 h 2370204"/>
                  <a:gd name="connsiteX2782" fmla="*/ 1423891 w 2397257"/>
                  <a:gd name="connsiteY2782" fmla="*/ 769952 h 2370204"/>
                  <a:gd name="connsiteX2783" fmla="*/ 1420249 w 2397257"/>
                  <a:gd name="connsiteY2783" fmla="*/ 766310 h 2370204"/>
                  <a:gd name="connsiteX2784" fmla="*/ 1423891 w 2397257"/>
                  <a:gd name="connsiteY2784" fmla="*/ 762668 h 2370204"/>
                  <a:gd name="connsiteX2785" fmla="*/ 823016 w 2397257"/>
                  <a:gd name="connsiteY2785" fmla="*/ 757466 h 2370204"/>
                  <a:gd name="connsiteX2786" fmla="*/ 836542 w 2397257"/>
                  <a:gd name="connsiteY2786" fmla="*/ 770992 h 2370204"/>
                  <a:gd name="connsiteX2787" fmla="*/ 823016 w 2397257"/>
                  <a:gd name="connsiteY2787" fmla="*/ 784518 h 2370204"/>
                  <a:gd name="connsiteX2788" fmla="*/ 809490 w 2397257"/>
                  <a:gd name="connsiteY2788" fmla="*/ 770992 h 2370204"/>
                  <a:gd name="connsiteX2789" fmla="*/ 823016 w 2397257"/>
                  <a:gd name="connsiteY2789" fmla="*/ 757466 h 2370204"/>
                  <a:gd name="connsiteX2790" fmla="*/ 1570599 w 2397257"/>
                  <a:gd name="connsiteY2790" fmla="*/ 755385 h 2370204"/>
                  <a:gd name="connsiteX2791" fmla="*/ 1586727 w 2397257"/>
                  <a:gd name="connsiteY2791" fmla="*/ 769952 h 2370204"/>
                  <a:gd name="connsiteX2792" fmla="*/ 1570599 w 2397257"/>
                  <a:gd name="connsiteY2792" fmla="*/ 784519 h 2370204"/>
                  <a:gd name="connsiteX2793" fmla="*/ 1554471 w 2397257"/>
                  <a:gd name="connsiteY2793" fmla="*/ 769952 h 2370204"/>
                  <a:gd name="connsiteX2794" fmla="*/ 1570599 w 2397257"/>
                  <a:gd name="connsiteY2794" fmla="*/ 755385 h 2370204"/>
                  <a:gd name="connsiteX2795" fmla="*/ 2051299 w 2397257"/>
                  <a:gd name="connsiteY2795" fmla="*/ 752264 h 2370204"/>
                  <a:gd name="connsiteX2796" fmla="*/ 2068467 w 2397257"/>
                  <a:gd name="connsiteY2796" fmla="*/ 769952 h 2370204"/>
                  <a:gd name="connsiteX2797" fmla="*/ 2051299 w 2397257"/>
                  <a:gd name="connsiteY2797" fmla="*/ 787640 h 2370204"/>
                  <a:gd name="connsiteX2798" fmla="*/ 2034131 w 2397257"/>
                  <a:gd name="connsiteY2798" fmla="*/ 769952 h 2370204"/>
                  <a:gd name="connsiteX2799" fmla="*/ 2051299 w 2397257"/>
                  <a:gd name="connsiteY2799" fmla="*/ 752264 h 2370204"/>
                  <a:gd name="connsiteX2800" fmla="*/ 611279 w 2397257"/>
                  <a:gd name="connsiteY2800" fmla="*/ 752264 h 2370204"/>
                  <a:gd name="connsiteX2801" fmla="*/ 633649 w 2397257"/>
                  <a:gd name="connsiteY2801" fmla="*/ 774634 h 2370204"/>
                  <a:gd name="connsiteX2802" fmla="*/ 611279 w 2397257"/>
                  <a:gd name="connsiteY2802" fmla="*/ 797004 h 2370204"/>
                  <a:gd name="connsiteX2803" fmla="*/ 588909 w 2397257"/>
                  <a:gd name="connsiteY2803" fmla="*/ 774634 h 2370204"/>
                  <a:gd name="connsiteX2804" fmla="*/ 611279 w 2397257"/>
                  <a:gd name="connsiteY2804" fmla="*/ 752264 h 2370204"/>
                  <a:gd name="connsiteX2805" fmla="*/ 267403 w 2397257"/>
                  <a:gd name="connsiteY2805" fmla="*/ 750183 h 2370204"/>
                  <a:gd name="connsiteX2806" fmla="*/ 274687 w 2397257"/>
                  <a:gd name="connsiteY2806" fmla="*/ 757467 h 2370204"/>
                  <a:gd name="connsiteX2807" fmla="*/ 267403 w 2397257"/>
                  <a:gd name="connsiteY2807" fmla="*/ 764751 h 2370204"/>
                  <a:gd name="connsiteX2808" fmla="*/ 260119 w 2397257"/>
                  <a:gd name="connsiteY2808" fmla="*/ 757467 h 2370204"/>
                  <a:gd name="connsiteX2809" fmla="*/ 267403 w 2397257"/>
                  <a:gd name="connsiteY2809" fmla="*/ 750183 h 2370204"/>
                  <a:gd name="connsiteX2810" fmla="*/ 1781816 w 2397257"/>
                  <a:gd name="connsiteY2810" fmla="*/ 742899 h 2370204"/>
                  <a:gd name="connsiteX2811" fmla="*/ 1809389 w 2397257"/>
                  <a:gd name="connsiteY2811" fmla="*/ 769952 h 2370204"/>
                  <a:gd name="connsiteX2812" fmla="*/ 1781816 w 2397257"/>
                  <a:gd name="connsiteY2812" fmla="*/ 797005 h 2370204"/>
                  <a:gd name="connsiteX2813" fmla="*/ 1754243 w 2397257"/>
                  <a:gd name="connsiteY2813" fmla="*/ 769952 h 2370204"/>
                  <a:gd name="connsiteX2814" fmla="*/ 1781816 w 2397257"/>
                  <a:gd name="connsiteY2814" fmla="*/ 742899 h 2370204"/>
                  <a:gd name="connsiteX2815" fmla="*/ 1361462 w 2397257"/>
                  <a:gd name="connsiteY2815" fmla="*/ 739778 h 2370204"/>
                  <a:gd name="connsiteX2816" fmla="*/ 1364063 w 2397257"/>
                  <a:gd name="connsiteY2816" fmla="*/ 741339 h 2370204"/>
                  <a:gd name="connsiteX2817" fmla="*/ 1361462 w 2397257"/>
                  <a:gd name="connsiteY2817" fmla="*/ 742900 h 2370204"/>
                  <a:gd name="connsiteX2818" fmla="*/ 1358861 w 2397257"/>
                  <a:gd name="connsiteY2818" fmla="*/ 741339 h 2370204"/>
                  <a:gd name="connsiteX2819" fmla="*/ 1361462 w 2397257"/>
                  <a:gd name="connsiteY2819" fmla="*/ 739778 h 2370204"/>
                  <a:gd name="connsiteX2820" fmla="*/ 1031112 w 2397257"/>
                  <a:gd name="connsiteY2820" fmla="*/ 739778 h 2370204"/>
                  <a:gd name="connsiteX2821" fmla="*/ 1032153 w 2397257"/>
                  <a:gd name="connsiteY2821" fmla="*/ 742379 h 2370204"/>
                  <a:gd name="connsiteX2822" fmla="*/ 1031112 w 2397257"/>
                  <a:gd name="connsiteY2822" fmla="*/ 744980 h 2370204"/>
                  <a:gd name="connsiteX2823" fmla="*/ 1030071 w 2397257"/>
                  <a:gd name="connsiteY2823" fmla="*/ 742379 h 2370204"/>
                  <a:gd name="connsiteX2824" fmla="*/ 1031112 w 2397257"/>
                  <a:gd name="connsiteY2824" fmla="*/ 739778 h 2370204"/>
                  <a:gd name="connsiteX2825" fmla="*/ 2125692 w 2397257"/>
                  <a:gd name="connsiteY2825" fmla="*/ 737697 h 2370204"/>
                  <a:gd name="connsiteX2826" fmla="*/ 2138178 w 2397257"/>
                  <a:gd name="connsiteY2826" fmla="*/ 751223 h 2370204"/>
                  <a:gd name="connsiteX2827" fmla="*/ 2125692 w 2397257"/>
                  <a:gd name="connsiteY2827" fmla="*/ 764749 h 2370204"/>
                  <a:gd name="connsiteX2828" fmla="*/ 2113206 w 2397257"/>
                  <a:gd name="connsiteY2828" fmla="*/ 751223 h 2370204"/>
                  <a:gd name="connsiteX2829" fmla="*/ 2125692 w 2397257"/>
                  <a:gd name="connsiteY2829" fmla="*/ 737697 h 2370204"/>
                  <a:gd name="connsiteX2830" fmla="*/ 191968 w 2397257"/>
                  <a:gd name="connsiteY2830" fmla="*/ 737697 h 2370204"/>
                  <a:gd name="connsiteX2831" fmla="*/ 195610 w 2397257"/>
                  <a:gd name="connsiteY2831" fmla="*/ 740298 h 2370204"/>
                  <a:gd name="connsiteX2832" fmla="*/ 191968 w 2397257"/>
                  <a:gd name="connsiteY2832" fmla="*/ 742899 h 2370204"/>
                  <a:gd name="connsiteX2833" fmla="*/ 188326 w 2397257"/>
                  <a:gd name="connsiteY2833" fmla="*/ 740298 h 2370204"/>
                  <a:gd name="connsiteX2834" fmla="*/ 191968 w 2397257"/>
                  <a:gd name="connsiteY2834" fmla="*/ 737697 h 2370204"/>
                  <a:gd name="connsiteX2835" fmla="*/ 532723 w 2397257"/>
                  <a:gd name="connsiteY2835" fmla="*/ 735616 h 2370204"/>
                  <a:gd name="connsiteX2836" fmla="*/ 552492 w 2397257"/>
                  <a:gd name="connsiteY2836" fmla="*/ 755385 h 2370204"/>
                  <a:gd name="connsiteX2837" fmla="*/ 532723 w 2397257"/>
                  <a:gd name="connsiteY2837" fmla="*/ 775154 h 2370204"/>
                  <a:gd name="connsiteX2838" fmla="*/ 512954 w 2397257"/>
                  <a:gd name="connsiteY2838" fmla="*/ 755385 h 2370204"/>
                  <a:gd name="connsiteX2839" fmla="*/ 532723 w 2397257"/>
                  <a:gd name="connsiteY2839" fmla="*/ 735616 h 2370204"/>
                  <a:gd name="connsiteX2840" fmla="*/ 2199566 w 2397257"/>
                  <a:gd name="connsiteY2840" fmla="*/ 727292 h 2370204"/>
                  <a:gd name="connsiteX2841" fmla="*/ 2204769 w 2397257"/>
                  <a:gd name="connsiteY2841" fmla="*/ 732495 h 2370204"/>
                  <a:gd name="connsiteX2842" fmla="*/ 2199566 w 2397257"/>
                  <a:gd name="connsiteY2842" fmla="*/ 737698 h 2370204"/>
                  <a:gd name="connsiteX2843" fmla="*/ 2194363 w 2397257"/>
                  <a:gd name="connsiteY2843" fmla="*/ 732495 h 2370204"/>
                  <a:gd name="connsiteX2844" fmla="*/ 2199566 w 2397257"/>
                  <a:gd name="connsiteY2844" fmla="*/ 727292 h 2370204"/>
                  <a:gd name="connsiteX2845" fmla="*/ 738738 w 2397257"/>
                  <a:gd name="connsiteY2845" fmla="*/ 727292 h 2370204"/>
                  <a:gd name="connsiteX2846" fmla="*/ 757467 w 2397257"/>
                  <a:gd name="connsiteY2846" fmla="*/ 746021 h 2370204"/>
                  <a:gd name="connsiteX2847" fmla="*/ 738738 w 2397257"/>
                  <a:gd name="connsiteY2847" fmla="*/ 764750 h 2370204"/>
                  <a:gd name="connsiteX2848" fmla="*/ 720009 w 2397257"/>
                  <a:gd name="connsiteY2848" fmla="*/ 746021 h 2370204"/>
                  <a:gd name="connsiteX2849" fmla="*/ 738738 w 2397257"/>
                  <a:gd name="connsiteY2849" fmla="*/ 727292 h 2370204"/>
                  <a:gd name="connsiteX2850" fmla="*/ 1860892 w 2397257"/>
                  <a:gd name="connsiteY2850" fmla="*/ 723130 h 2370204"/>
                  <a:gd name="connsiteX2851" fmla="*/ 1888465 w 2397257"/>
                  <a:gd name="connsiteY2851" fmla="*/ 750183 h 2370204"/>
                  <a:gd name="connsiteX2852" fmla="*/ 1860892 w 2397257"/>
                  <a:gd name="connsiteY2852" fmla="*/ 777236 h 2370204"/>
                  <a:gd name="connsiteX2853" fmla="*/ 1833319 w 2397257"/>
                  <a:gd name="connsiteY2853" fmla="*/ 750183 h 2370204"/>
                  <a:gd name="connsiteX2854" fmla="*/ 1860892 w 2397257"/>
                  <a:gd name="connsiteY2854" fmla="*/ 723130 h 2370204"/>
                  <a:gd name="connsiteX2855" fmla="*/ 1655397 w 2397257"/>
                  <a:gd name="connsiteY2855" fmla="*/ 723130 h 2370204"/>
                  <a:gd name="connsiteX2856" fmla="*/ 1675166 w 2397257"/>
                  <a:gd name="connsiteY2856" fmla="*/ 743940 h 2370204"/>
                  <a:gd name="connsiteX2857" fmla="*/ 1655397 w 2397257"/>
                  <a:gd name="connsiteY2857" fmla="*/ 764750 h 2370204"/>
                  <a:gd name="connsiteX2858" fmla="*/ 1635628 w 2397257"/>
                  <a:gd name="connsiteY2858" fmla="*/ 743940 h 2370204"/>
                  <a:gd name="connsiteX2859" fmla="*/ 1655397 w 2397257"/>
                  <a:gd name="connsiteY2859" fmla="*/ 723130 h 2370204"/>
                  <a:gd name="connsiteX2860" fmla="*/ 118094 w 2397257"/>
                  <a:gd name="connsiteY2860" fmla="*/ 723130 h 2370204"/>
                  <a:gd name="connsiteX2861" fmla="*/ 119655 w 2397257"/>
                  <a:gd name="connsiteY2861" fmla="*/ 724171 h 2370204"/>
                  <a:gd name="connsiteX2862" fmla="*/ 118094 w 2397257"/>
                  <a:gd name="connsiteY2862" fmla="*/ 725212 h 2370204"/>
                  <a:gd name="connsiteX2863" fmla="*/ 116533 w 2397257"/>
                  <a:gd name="connsiteY2863" fmla="*/ 724171 h 2370204"/>
                  <a:gd name="connsiteX2864" fmla="*/ 118094 w 2397257"/>
                  <a:gd name="connsiteY2864" fmla="*/ 723130 h 2370204"/>
                  <a:gd name="connsiteX2865" fmla="*/ 454169 w 2397257"/>
                  <a:gd name="connsiteY2865" fmla="*/ 720009 h 2370204"/>
                  <a:gd name="connsiteX2866" fmla="*/ 470297 w 2397257"/>
                  <a:gd name="connsiteY2866" fmla="*/ 735096 h 2370204"/>
                  <a:gd name="connsiteX2867" fmla="*/ 454169 w 2397257"/>
                  <a:gd name="connsiteY2867" fmla="*/ 750183 h 2370204"/>
                  <a:gd name="connsiteX2868" fmla="*/ 438041 w 2397257"/>
                  <a:gd name="connsiteY2868" fmla="*/ 735096 h 2370204"/>
                  <a:gd name="connsiteX2869" fmla="*/ 454169 w 2397257"/>
                  <a:gd name="connsiteY2869" fmla="*/ 720009 h 2370204"/>
                  <a:gd name="connsiteX2870" fmla="*/ 1296433 w 2397257"/>
                  <a:gd name="connsiteY2870" fmla="*/ 717928 h 2370204"/>
                  <a:gd name="connsiteX2871" fmla="*/ 1303717 w 2397257"/>
                  <a:gd name="connsiteY2871" fmla="*/ 724171 h 2370204"/>
                  <a:gd name="connsiteX2872" fmla="*/ 1296433 w 2397257"/>
                  <a:gd name="connsiteY2872" fmla="*/ 730414 h 2370204"/>
                  <a:gd name="connsiteX2873" fmla="*/ 1289149 w 2397257"/>
                  <a:gd name="connsiteY2873" fmla="*/ 724171 h 2370204"/>
                  <a:gd name="connsiteX2874" fmla="*/ 1296433 w 2397257"/>
                  <a:gd name="connsiteY2874" fmla="*/ 717928 h 2370204"/>
                  <a:gd name="connsiteX2875" fmla="*/ 1096662 w 2397257"/>
                  <a:gd name="connsiteY2875" fmla="*/ 717928 h 2370204"/>
                  <a:gd name="connsiteX2876" fmla="*/ 1103946 w 2397257"/>
                  <a:gd name="connsiteY2876" fmla="*/ 725212 h 2370204"/>
                  <a:gd name="connsiteX2877" fmla="*/ 1096662 w 2397257"/>
                  <a:gd name="connsiteY2877" fmla="*/ 732496 h 2370204"/>
                  <a:gd name="connsiteX2878" fmla="*/ 1089378 w 2397257"/>
                  <a:gd name="connsiteY2878" fmla="*/ 725212 h 2370204"/>
                  <a:gd name="connsiteX2879" fmla="*/ 1096662 w 2397257"/>
                  <a:gd name="connsiteY2879" fmla="*/ 717928 h 2370204"/>
                  <a:gd name="connsiteX2880" fmla="*/ 877642 w 2397257"/>
                  <a:gd name="connsiteY2880" fmla="*/ 717928 h 2370204"/>
                  <a:gd name="connsiteX2881" fmla="*/ 893770 w 2397257"/>
                  <a:gd name="connsiteY2881" fmla="*/ 734056 h 2370204"/>
                  <a:gd name="connsiteX2882" fmla="*/ 877642 w 2397257"/>
                  <a:gd name="connsiteY2882" fmla="*/ 750184 h 2370204"/>
                  <a:gd name="connsiteX2883" fmla="*/ 861514 w 2397257"/>
                  <a:gd name="connsiteY2883" fmla="*/ 734056 h 2370204"/>
                  <a:gd name="connsiteX2884" fmla="*/ 877642 w 2397257"/>
                  <a:gd name="connsiteY2884" fmla="*/ 717928 h 2370204"/>
                  <a:gd name="connsiteX2885" fmla="*/ 2275521 w 2397257"/>
                  <a:gd name="connsiteY2885" fmla="*/ 712726 h 2370204"/>
                  <a:gd name="connsiteX2886" fmla="*/ 2276562 w 2397257"/>
                  <a:gd name="connsiteY2886" fmla="*/ 715328 h 2370204"/>
                  <a:gd name="connsiteX2887" fmla="*/ 2275521 w 2397257"/>
                  <a:gd name="connsiteY2887" fmla="*/ 717930 h 2370204"/>
                  <a:gd name="connsiteX2888" fmla="*/ 2274480 w 2397257"/>
                  <a:gd name="connsiteY2888" fmla="*/ 715328 h 2370204"/>
                  <a:gd name="connsiteX2889" fmla="*/ 2275521 w 2397257"/>
                  <a:gd name="connsiteY2889" fmla="*/ 712726 h 2370204"/>
                  <a:gd name="connsiteX2890" fmla="*/ 1938928 w 2397257"/>
                  <a:gd name="connsiteY2890" fmla="*/ 712726 h 2370204"/>
                  <a:gd name="connsiteX2891" fmla="*/ 1957137 w 2397257"/>
                  <a:gd name="connsiteY2891" fmla="*/ 730414 h 2370204"/>
                  <a:gd name="connsiteX2892" fmla="*/ 1938928 w 2397257"/>
                  <a:gd name="connsiteY2892" fmla="*/ 748102 h 2370204"/>
                  <a:gd name="connsiteX2893" fmla="*/ 1920719 w 2397257"/>
                  <a:gd name="connsiteY2893" fmla="*/ 730414 h 2370204"/>
                  <a:gd name="connsiteX2894" fmla="*/ 1938928 w 2397257"/>
                  <a:gd name="connsiteY2894" fmla="*/ 712726 h 2370204"/>
                  <a:gd name="connsiteX2895" fmla="*/ 1514412 w 2397257"/>
                  <a:gd name="connsiteY2895" fmla="*/ 712725 h 2370204"/>
                  <a:gd name="connsiteX2896" fmla="*/ 1531580 w 2397257"/>
                  <a:gd name="connsiteY2896" fmla="*/ 730413 h 2370204"/>
                  <a:gd name="connsiteX2897" fmla="*/ 1514412 w 2397257"/>
                  <a:gd name="connsiteY2897" fmla="*/ 748101 h 2370204"/>
                  <a:gd name="connsiteX2898" fmla="*/ 1497244 w 2397257"/>
                  <a:gd name="connsiteY2898" fmla="*/ 730413 h 2370204"/>
                  <a:gd name="connsiteX2899" fmla="*/ 1514412 w 2397257"/>
                  <a:gd name="connsiteY2899" fmla="*/ 712725 h 2370204"/>
                  <a:gd name="connsiteX2900" fmla="*/ 1230883 w 2397257"/>
                  <a:gd name="connsiteY2900" fmla="*/ 710645 h 2370204"/>
                  <a:gd name="connsiteX2901" fmla="*/ 1237126 w 2397257"/>
                  <a:gd name="connsiteY2901" fmla="*/ 716888 h 2370204"/>
                  <a:gd name="connsiteX2902" fmla="*/ 1230883 w 2397257"/>
                  <a:gd name="connsiteY2902" fmla="*/ 723131 h 2370204"/>
                  <a:gd name="connsiteX2903" fmla="*/ 1224640 w 2397257"/>
                  <a:gd name="connsiteY2903" fmla="*/ 716888 h 2370204"/>
                  <a:gd name="connsiteX2904" fmla="*/ 1230883 w 2397257"/>
                  <a:gd name="connsiteY2904" fmla="*/ 710645 h 2370204"/>
                  <a:gd name="connsiteX2905" fmla="*/ 1163252 w 2397257"/>
                  <a:gd name="connsiteY2905" fmla="*/ 707523 h 2370204"/>
                  <a:gd name="connsiteX2906" fmla="*/ 1170536 w 2397257"/>
                  <a:gd name="connsiteY2906" fmla="*/ 715327 h 2370204"/>
                  <a:gd name="connsiteX2907" fmla="*/ 1163252 w 2397257"/>
                  <a:gd name="connsiteY2907" fmla="*/ 723131 h 2370204"/>
                  <a:gd name="connsiteX2908" fmla="*/ 1155968 w 2397257"/>
                  <a:gd name="connsiteY2908" fmla="*/ 715327 h 2370204"/>
                  <a:gd name="connsiteX2909" fmla="*/ 1163252 w 2397257"/>
                  <a:gd name="connsiteY2909" fmla="*/ 707523 h 2370204"/>
                  <a:gd name="connsiteX2910" fmla="*/ 43181 w 2397257"/>
                  <a:gd name="connsiteY2910" fmla="*/ 705442 h 2370204"/>
                  <a:gd name="connsiteX2911" fmla="*/ 43702 w 2397257"/>
                  <a:gd name="connsiteY2911" fmla="*/ 705963 h 2370204"/>
                  <a:gd name="connsiteX2912" fmla="*/ 43181 w 2397257"/>
                  <a:gd name="connsiteY2912" fmla="*/ 706484 h 2370204"/>
                  <a:gd name="connsiteX2913" fmla="*/ 42660 w 2397257"/>
                  <a:gd name="connsiteY2913" fmla="*/ 705963 h 2370204"/>
                  <a:gd name="connsiteX2914" fmla="*/ 43181 w 2397257"/>
                  <a:gd name="connsiteY2914" fmla="*/ 705442 h 2370204"/>
                  <a:gd name="connsiteX2915" fmla="*/ 377693 w 2397257"/>
                  <a:gd name="connsiteY2915" fmla="*/ 703362 h 2370204"/>
                  <a:gd name="connsiteX2916" fmla="*/ 391219 w 2397257"/>
                  <a:gd name="connsiteY2916" fmla="*/ 716888 h 2370204"/>
                  <a:gd name="connsiteX2917" fmla="*/ 377693 w 2397257"/>
                  <a:gd name="connsiteY2917" fmla="*/ 730414 h 2370204"/>
                  <a:gd name="connsiteX2918" fmla="*/ 364167 w 2397257"/>
                  <a:gd name="connsiteY2918" fmla="*/ 716888 h 2370204"/>
                  <a:gd name="connsiteX2919" fmla="*/ 377693 w 2397257"/>
                  <a:gd name="connsiteY2919" fmla="*/ 703362 h 2370204"/>
                  <a:gd name="connsiteX2920" fmla="*/ 2015402 w 2397257"/>
                  <a:gd name="connsiteY2920" fmla="*/ 698159 h 2370204"/>
                  <a:gd name="connsiteX2921" fmla="*/ 2028928 w 2397257"/>
                  <a:gd name="connsiteY2921" fmla="*/ 711685 h 2370204"/>
                  <a:gd name="connsiteX2922" fmla="*/ 2015402 w 2397257"/>
                  <a:gd name="connsiteY2922" fmla="*/ 725211 h 2370204"/>
                  <a:gd name="connsiteX2923" fmla="*/ 2001876 w 2397257"/>
                  <a:gd name="connsiteY2923" fmla="*/ 711685 h 2370204"/>
                  <a:gd name="connsiteX2924" fmla="*/ 2015402 w 2397257"/>
                  <a:gd name="connsiteY2924" fmla="*/ 698159 h 2370204"/>
                  <a:gd name="connsiteX2925" fmla="*/ 656020 w 2397257"/>
                  <a:gd name="connsiteY2925" fmla="*/ 698159 h 2370204"/>
                  <a:gd name="connsiteX2926" fmla="*/ 680471 w 2397257"/>
                  <a:gd name="connsiteY2926" fmla="*/ 723131 h 2370204"/>
                  <a:gd name="connsiteX2927" fmla="*/ 656020 w 2397257"/>
                  <a:gd name="connsiteY2927" fmla="*/ 748103 h 2370204"/>
                  <a:gd name="connsiteX2928" fmla="*/ 631569 w 2397257"/>
                  <a:gd name="connsiteY2928" fmla="*/ 723131 h 2370204"/>
                  <a:gd name="connsiteX2929" fmla="*/ 656020 w 2397257"/>
                  <a:gd name="connsiteY2929" fmla="*/ 698159 h 2370204"/>
                  <a:gd name="connsiteX2930" fmla="*/ 1737075 w 2397257"/>
                  <a:gd name="connsiteY2930" fmla="*/ 696078 h 2370204"/>
                  <a:gd name="connsiteX2931" fmla="*/ 1761526 w 2397257"/>
                  <a:gd name="connsiteY2931" fmla="*/ 720529 h 2370204"/>
                  <a:gd name="connsiteX2932" fmla="*/ 1737075 w 2397257"/>
                  <a:gd name="connsiteY2932" fmla="*/ 744980 h 2370204"/>
                  <a:gd name="connsiteX2933" fmla="*/ 1712624 w 2397257"/>
                  <a:gd name="connsiteY2933" fmla="*/ 720529 h 2370204"/>
                  <a:gd name="connsiteX2934" fmla="*/ 1737075 w 2397257"/>
                  <a:gd name="connsiteY2934" fmla="*/ 696078 h 2370204"/>
                  <a:gd name="connsiteX2935" fmla="*/ 300178 w 2397257"/>
                  <a:gd name="connsiteY2935" fmla="*/ 687754 h 2370204"/>
                  <a:gd name="connsiteX2936" fmla="*/ 310063 w 2397257"/>
                  <a:gd name="connsiteY2936" fmla="*/ 699199 h 2370204"/>
                  <a:gd name="connsiteX2937" fmla="*/ 300178 w 2397257"/>
                  <a:gd name="connsiteY2937" fmla="*/ 710644 h 2370204"/>
                  <a:gd name="connsiteX2938" fmla="*/ 290293 w 2397257"/>
                  <a:gd name="connsiteY2938" fmla="*/ 699199 h 2370204"/>
                  <a:gd name="connsiteX2939" fmla="*/ 300178 w 2397257"/>
                  <a:gd name="connsiteY2939" fmla="*/ 687754 h 2370204"/>
                  <a:gd name="connsiteX2940" fmla="*/ 1456666 w 2397257"/>
                  <a:gd name="connsiteY2940" fmla="*/ 685673 h 2370204"/>
                  <a:gd name="connsiteX2941" fmla="*/ 1470192 w 2397257"/>
                  <a:gd name="connsiteY2941" fmla="*/ 698159 h 2370204"/>
                  <a:gd name="connsiteX2942" fmla="*/ 1456666 w 2397257"/>
                  <a:gd name="connsiteY2942" fmla="*/ 710645 h 2370204"/>
                  <a:gd name="connsiteX2943" fmla="*/ 1443140 w 2397257"/>
                  <a:gd name="connsiteY2943" fmla="*/ 698159 h 2370204"/>
                  <a:gd name="connsiteX2944" fmla="*/ 1456666 w 2397257"/>
                  <a:gd name="connsiteY2944" fmla="*/ 685673 h 2370204"/>
                  <a:gd name="connsiteX2945" fmla="*/ 2092917 w 2397257"/>
                  <a:gd name="connsiteY2945" fmla="*/ 683592 h 2370204"/>
                  <a:gd name="connsiteX2946" fmla="*/ 2102802 w 2397257"/>
                  <a:gd name="connsiteY2946" fmla="*/ 693477 h 2370204"/>
                  <a:gd name="connsiteX2947" fmla="*/ 2092917 w 2397257"/>
                  <a:gd name="connsiteY2947" fmla="*/ 703362 h 2370204"/>
                  <a:gd name="connsiteX2948" fmla="*/ 2083032 w 2397257"/>
                  <a:gd name="connsiteY2948" fmla="*/ 693477 h 2370204"/>
                  <a:gd name="connsiteX2949" fmla="*/ 2092917 w 2397257"/>
                  <a:gd name="connsiteY2949" fmla="*/ 683592 h 2370204"/>
                  <a:gd name="connsiteX2950" fmla="*/ 936949 w 2397257"/>
                  <a:gd name="connsiteY2950" fmla="*/ 683592 h 2370204"/>
                  <a:gd name="connsiteX2951" fmla="*/ 953077 w 2397257"/>
                  <a:gd name="connsiteY2951" fmla="*/ 699720 h 2370204"/>
                  <a:gd name="connsiteX2952" fmla="*/ 936949 w 2397257"/>
                  <a:gd name="connsiteY2952" fmla="*/ 715848 h 2370204"/>
                  <a:gd name="connsiteX2953" fmla="*/ 920821 w 2397257"/>
                  <a:gd name="connsiteY2953" fmla="*/ 699720 h 2370204"/>
                  <a:gd name="connsiteX2954" fmla="*/ 936949 w 2397257"/>
                  <a:gd name="connsiteY2954" fmla="*/ 683592 h 2370204"/>
                  <a:gd name="connsiteX2955" fmla="*/ 1602334 w 2397257"/>
                  <a:gd name="connsiteY2955" fmla="*/ 680471 h 2370204"/>
                  <a:gd name="connsiteX2956" fmla="*/ 1623144 w 2397257"/>
                  <a:gd name="connsiteY2956" fmla="*/ 700240 h 2370204"/>
                  <a:gd name="connsiteX2957" fmla="*/ 1602334 w 2397257"/>
                  <a:gd name="connsiteY2957" fmla="*/ 720009 h 2370204"/>
                  <a:gd name="connsiteX2958" fmla="*/ 1581524 w 2397257"/>
                  <a:gd name="connsiteY2958" fmla="*/ 700240 h 2370204"/>
                  <a:gd name="connsiteX2959" fmla="*/ 1602334 w 2397257"/>
                  <a:gd name="connsiteY2959" fmla="*/ 680471 h 2370204"/>
                  <a:gd name="connsiteX2960" fmla="*/ 574343 w 2397257"/>
                  <a:gd name="connsiteY2960" fmla="*/ 680471 h 2370204"/>
                  <a:gd name="connsiteX2961" fmla="*/ 596193 w 2397257"/>
                  <a:gd name="connsiteY2961" fmla="*/ 701801 h 2370204"/>
                  <a:gd name="connsiteX2962" fmla="*/ 574343 w 2397257"/>
                  <a:gd name="connsiteY2962" fmla="*/ 723131 h 2370204"/>
                  <a:gd name="connsiteX2963" fmla="*/ 552493 w 2397257"/>
                  <a:gd name="connsiteY2963" fmla="*/ 701801 h 2370204"/>
                  <a:gd name="connsiteX2964" fmla="*/ 574343 w 2397257"/>
                  <a:gd name="connsiteY2964" fmla="*/ 680471 h 2370204"/>
                  <a:gd name="connsiteX2965" fmla="*/ 789722 w 2397257"/>
                  <a:gd name="connsiteY2965" fmla="*/ 678390 h 2370204"/>
                  <a:gd name="connsiteX2966" fmla="*/ 814694 w 2397257"/>
                  <a:gd name="connsiteY2966" fmla="*/ 702841 h 2370204"/>
                  <a:gd name="connsiteX2967" fmla="*/ 789722 w 2397257"/>
                  <a:gd name="connsiteY2967" fmla="*/ 727292 h 2370204"/>
                  <a:gd name="connsiteX2968" fmla="*/ 764750 w 2397257"/>
                  <a:gd name="connsiteY2968" fmla="*/ 702841 h 2370204"/>
                  <a:gd name="connsiteX2969" fmla="*/ 789722 w 2397257"/>
                  <a:gd name="connsiteY2969" fmla="*/ 678390 h 2370204"/>
                  <a:gd name="connsiteX2970" fmla="*/ 223183 w 2397257"/>
                  <a:gd name="connsiteY2970" fmla="*/ 673188 h 2370204"/>
                  <a:gd name="connsiteX2971" fmla="*/ 230987 w 2397257"/>
                  <a:gd name="connsiteY2971" fmla="*/ 680472 h 2370204"/>
                  <a:gd name="connsiteX2972" fmla="*/ 223183 w 2397257"/>
                  <a:gd name="connsiteY2972" fmla="*/ 687756 h 2370204"/>
                  <a:gd name="connsiteX2973" fmla="*/ 215379 w 2397257"/>
                  <a:gd name="connsiteY2973" fmla="*/ 680472 h 2370204"/>
                  <a:gd name="connsiteX2974" fmla="*/ 223183 w 2397257"/>
                  <a:gd name="connsiteY2974" fmla="*/ 673188 h 2370204"/>
                  <a:gd name="connsiteX2975" fmla="*/ 1818753 w 2397257"/>
                  <a:gd name="connsiteY2975" fmla="*/ 673187 h 2370204"/>
                  <a:gd name="connsiteX2976" fmla="*/ 1843725 w 2397257"/>
                  <a:gd name="connsiteY2976" fmla="*/ 698159 h 2370204"/>
                  <a:gd name="connsiteX2977" fmla="*/ 1818753 w 2397257"/>
                  <a:gd name="connsiteY2977" fmla="*/ 723131 h 2370204"/>
                  <a:gd name="connsiteX2978" fmla="*/ 1793781 w 2397257"/>
                  <a:gd name="connsiteY2978" fmla="*/ 698159 h 2370204"/>
                  <a:gd name="connsiteX2979" fmla="*/ 1818753 w 2397257"/>
                  <a:gd name="connsiteY2979" fmla="*/ 673187 h 2370204"/>
                  <a:gd name="connsiteX2980" fmla="*/ 2167831 w 2397257"/>
                  <a:gd name="connsiteY2980" fmla="*/ 667985 h 2370204"/>
                  <a:gd name="connsiteX2981" fmla="*/ 2172513 w 2397257"/>
                  <a:gd name="connsiteY2981" fmla="*/ 673187 h 2370204"/>
                  <a:gd name="connsiteX2982" fmla="*/ 2167831 w 2397257"/>
                  <a:gd name="connsiteY2982" fmla="*/ 678390 h 2370204"/>
                  <a:gd name="connsiteX2983" fmla="*/ 2163149 w 2397257"/>
                  <a:gd name="connsiteY2983" fmla="*/ 673187 h 2370204"/>
                  <a:gd name="connsiteX2984" fmla="*/ 2167831 w 2397257"/>
                  <a:gd name="connsiteY2984" fmla="*/ 667985 h 2370204"/>
                  <a:gd name="connsiteX2985" fmla="*/ 494227 w 2397257"/>
                  <a:gd name="connsiteY2985" fmla="*/ 663824 h 2370204"/>
                  <a:gd name="connsiteX2986" fmla="*/ 512956 w 2397257"/>
                  <a:gd name="connsiteY2986" fmla="*/ 682033 h 2370204"/>
                  <a:gd name="connsiteX2987" fmla="*/ 494227 w 2397257"/>
                  <a:gd name="connsiteY2987" fmla="*/ 700242 h 2370204"/>
                  <a:gd name="connsiteX2988" fmla="*/ 475498 w 2397257"/>
                  <a:gd name="connsiteY2988" fmla="*/ 682033 h 2370204"/>
                  <a:gd name="connsiteX2989" fmla="*/ 494227 w 2397257"/>
                  <a:gd name="connsiteY2989" fmla="*/ 663824 h 2370204"/>
                  <a:gd name="connsiteX2990" fmla="*/ 1394237 w 2397257"/>
                  <a:gd name="connsiteY2990" fmla="*/ 660702 h 2370204"/>
                  <a:gd name="connsiteX2991" fmla="*/ 1407763 w 2397257"/>
                  <a:gd name="connsiteY2991" fmla="*/ 673188 h 2370204"/>
                  <a:gd name="connsiteX2992" fmla="*/ 1394237 w 2397257"/>
                  <a:gd name="connsiteY2992" fmla="*/ 685674 h 2370204"/>
                  <a:gd name="connsiteX2993" fmla="*/ 1380711 w 2397257"/>
                  <a:gd name="connsiteY2993" fmla="*/ 673188 h 2370204"/>
                  <a:gd name="connsiteX2994" fmla="*/ 1394237 w 2397257"/>
                  <a:gd name="connsiteY2994" fmla="*/ 660702 h 2370204"/>
                  <a:gd name="connsiteX2995" fmla="*/ 998856 w 2397257"/>
                  <a:gd name="connsiteY2995" fmla="*/ 660702 h 2370204"/>
                  <a:gd name="connsiteX2996" fmla="*/ 1012382 w 2397257"/>
                  <a:gd name="connsiteY2996" fmla="*/ 674228 h 2370204"/>
                  <a:gd name="connsiteX2997" fmla="*/ 998856 w 2397257"/>
                  <a:gd name="connsiteY2997" fmla="*/ 687754 h 2370204"/>
                  <a:gd name="connsiteX2998" fmla="*/ 985330 w 2397257"/>
                  <a:gd name="connsiteY2998" fmla="*/ 674228 h 2370204"/>
                  <a:gd name="connsiteX2999" fmla="*/ 998856 w 2397257"/>
                  <a:gd name="connsiteY2999" fmla="*/ 660702 h 2370204"/>
                  <a:gd name="connsiteX3000" fmla="*/ 147748 w 2397257"/>
                  <a:gd name="connsiteY3000" fmla="*/ 660702 h 2370204"/>
                  <a:gd name="connsiteX3001" fmla="*/ 151910 w 2397257"/>
                  <a:gd name="connsiteY3001" fmla="*/ 663304 h 2370204"/>
                  <a:gd name="connsiteX3002" fmla="*/ 147748 w 2397257"/>
                  <a:gd name="connsiteY3002" fmla="*/ 665906 h 2370204"/>
                  <a:gd name="connsiteX3003" fmla="*/ 143586 w 2397257"/>
                  <a:gd name="connsiteY3003" fmla="*/ 663304 h 2370204"/>
                  <a:gd name="connsiteX3004" fmla="*/ 147748 w 2397257"/>
                  <a:gd name="connsiteY3004" fmla="*/ 660702 h 2370204"/>
                  <a:gd name="connsiteX3005" fmla="*/ 1898348 w 2397257"/>
                  <a:gd name="connsiteY3005" fmla="*/ 653419 h 2370204"/>
                  <a:gd name="connsiteX3006" fmla="*/ 1920718 w 2397257"/>
                  <a:gd name="connsiteY3006" fmla="*/ 675789 h 2370204"/>
                  <a:gd name="connsiteX3007" fmla="*/ 1898348 w 2397257"/>
                  <a:gd name="connsiteY3007" fmla="*/ 698159 h 2370204"/>
                  <a:gd name="connsiteX3008" fmla="*/ 1875978 w 2397257"/>
                  <a:gd name="connsiteY3008" fmla="*/ 675789 h 2370204"/>
                  <a:gd name="connsiteX3009" fmla="*/ 1898348 w 2397257"/>
                  <a:gd name="connsiteY3009" fmla="*/ 653419 h 2370204"/>
                  <a:gd name="connsiteX3010" fmla="*/ 2245347 w 2397257"/>
                  <a:gd name="connsiteY3010" fmla="*/ 653418 h 2370204"/>
                  <a:gd name="connsiteX3011" fmla="*/ 2246388 w 2397257"/>
                  <a:gd name="connsiteY3011" fmla="*/ 654979 h 2370204"/>
                  <a:gd name="connsiteX3012" fmla="*/ 2245347 w 2397257"/>
                  <a:gd name="connsiteY3012" fmla="*/ 656540 h 2370204"/>
                  <a:gd name="connsiteX3013" fmla="*/ 2244306 w 2397257"/>
                  <a:gd name="connsiteY3013" fmla="*/ 654979 h 2370204"/>
                  <a:gd name="connsiteX3014" fmla="*/ 2245347 w 2397257"/>
                  <a:gd name="connsiteY3014" fmla="*/ 653418 h 2370204"/>
                  <a:gd name="connsiteX3015" fmla="*/ 703362 w 2397257"/>
                  <a:gd name="connsiteY3015" fmla="*/ 653418 h 2370204"/>
                  <a:gd name="connsiteX3016" fmla="*/ 728334 w 2397257"/>
                  <a:gd name="connsiteY3016" fmla="*/ 676829 h 2370204"/>
                  <a:gd name="connsiteX3017" fmla="*/ 703362 w 2397257"/>
                  <a:gd name="connsiteY3017" fmla="*/ 700240 h 2370204"/>
                  <a:gd name="connsiteX3018" fmla="*/ 678390 w 2397257"/>
                  <a:gd name="connsiteY3018" fmla="*/ 676829 h 2370204"/>
                  <a:gd name="connsiteX3019" fmla="*/ 703362 w 2397257"/>
                  <a:gd name="connsiteY3019" fmla="*/ 653418 h 2370204"/>
                  <a:gd name="connsiteX3020" fmla="*/ 1689213 w 2397257"/>
                  <a:gd name="connsiteY3020" fmla="*/ 651337 h 2370204"/>
                  <a:gd name="connsiteX3021" fmla="*/ 1712624 w 2397257"/>
                  <a:gd name="connsiteY3021" fmla="*/ 673707 h 2370204"/>
                  <a:gd name="connsiteX3022" fmla="*/ 1689213 w 2397257"/>
                  <a:gd name="connsiteY3022" fmla="*/ 696077 h 2370204"/>
                  <a:gd name="connsiteX3023" fmla="*/ 1665802 w 2397257"/>
                  <a:gd name="connsiteY3023" fmla="*/ 673707 h 2370204"/>
                  <a:gd name="connsiteX3024" fmla="*/ 1689213 w 2397257"/>
                  <a:gd name="connsiteY3024" fmla="*/ 651337 h 2370204"/>
                  <a:gd name="connsiteX3025" fmla="*/ 415150 w 2397257"/>
                  <a:gd name="connsiteY3025" fmla="*/ 648216 h 2370204"/>
                  <a:gd name="connsiteX3026" fmla="*/ 428676 w 2397257"/>
                  <a:gd name="connsiteY3026" fmla="*/ 662263 h 2370204"/>
                  <a:gd name="connsiteX3027" fmla="*/ 415150 w 2397257"/>
                  <a:gd name="connsiteY3027" fmla="*/ 676310 h 2370204"/>
                  <a:gd name="connsiteX3028" fmla="*/ 401624 w 2397257"/>
                  <a:gd name="connsiteY3028" fmla="*/ 662263 h 2370204"/>
                  <a:gd name="connsiteX3029" fmla="*/ 415150 w 2397257"/>
                  <a:gd name="connsiteY3029" fmla="*/ 648216 h 2370204"/>
                  <a:gd name="connsiteX3030" fmla="*/ 845387 w 2397257"/>
                  <a:gd name="connsiteY3030" fmla="*/ 644054 h 2370204"/>
                  <a:gd name="connsiteX3031" fmla="*/ 866717 w 2397257"/>
                  <a:gd name="connsiteY3031" fmla="*/ 664864 h 2370204"/>
                  <a:gd name="connsiteX3032" fmla="*/ 845387 w 2397257"/>
                  <a:gd name="connsiteY3032" fmla="*/ 685674 h 2370204"/>
                  <a:gd name="connsiteX3033" fmla="*/ 824057 w 2397257"/>
                  <a:gd name="connsiteY3033" fmla="*/ 664864 h 2370204"/>
                  <a:gd name="connsiteX3034" fmla="*/ 845387 w 2397257"/>
                  <a:gd name="connsiteY3034" fmla="*/ 644054 h 2370204"/>
                  <a:gd name="connsiteX3035" fmla="*/ 1976905 w 2397257"/>
                  <a:gd name="connsiteY3035" fmla="*/ 640933 h 2370204"/>
                  <a:gd name="connsiteX3036" fmla="*/ 1991472 w 2397257"/>
                  <a:gd name="connsiteY3036" fmla="*/ 656020 h 2370204"/>
                  <a:gd name="connsiteX3037" fmla="*/ 1976905 w 2397257"/>
                  <a:gd name="connsiteY3037" fmla="*/ 671107 h 2370204"/>
                  <a:gd name="connsiteX3038" fmla="*/ 1962338 w 2397257"/>
                  <a:gd name="connsiteY3038" fmla="*/ 656020 h 2370204"/>
                  <a:gd name="connsiteX3039" fmla="*/ 1976905 w 2397257"/>
                  <a:gd name="connsiteY3039" fmla="*/ 640933 h 2370204"/>
                  <a:gd name="connsiteX3040" fmla="*/ 1547708 w 2397257"/>
                  <a:gd name="connsiteY3040" fmla="*/ 640933 h 2370204"/>
                  <a:gd name="connsiteX3041" fmla="*/ 1569038 w 2397257"/>
                  <a:gd name="connsiteY3041" fmla="*/ 662263 h 2370204"/>
                  <a:gd name="connsiteX3042" fmla="*/ 1547708 w 2397257"/>
                  <a:gd name="connsiteY3042" fmla="*/ 683593 h 2370204"/>
                  <a:gd name="connsiteX3043" fmla="*/ 1526378 w 2397257"/>
                  <a:gd name="connsiteY3043" fmla="*/ 662263 h 2370204"/>
                  <a:gd name="connsiteX3044" fmla="*/ 1547708 w 2397257"/>
                  <a:gd name="connsiteY3044" fmla="*/ 640933 h 2370204"/>
                  <a:gd name="connsiteX3045" fmla="*/ 1064407 w 2397257"/>
                  <a:gd name="connsiteY3045" fmla="*/ 638852 h 2370204"/>
                  <a:gd name="connsiteX3046" fmla="*/ 1082095 w 2397257"/>
                  <a:gd name="connsiteY3046" fmla="*/ 656020 h 2370204"/>
                  <a:gd name="connsiteX3047" fmla="*/ 1064407 w 2397257"/>
                  <a:gd name="connsiteY3047" fmla="*/ 673188 h 2370204"/>
                  <a:gd name="connsiteX3048" fmla="*/ 1046719 w 2397257"/>
                  <a:gd name="connsiteY3048" fmla="*/ 656020 h 2370204"/>
                  <a:gd name="connsiteX3049" fmla="*/ 1064407 w 2397257"/>
                  <a:gd name="connsiteY3049" fmla="*/ 638852 h 2370204"/>
                  <a:gd name="connsiteX3050" fmla="*/ 1329208 w 2397257"/>
                  <a:gd name="connsiteY3050" fmla="*/ 635730 h 2370204"/>
                  <a:gd name="connsiteX3051" fmla="*/ 1346376 w 2397257"/>
                  <a:gd name="connsiteY3051" fmla="*/ 654459 h 2370204"/>
                  <a:gd name="connsiteX3052" fmla="*/ 1329208 w 2397257"/>
                  <a:gd name="connsiteY3052" fmla="*/ 673188 h 2370204"/>
                  <a:gd name="connsiteX3053" fmla="*/ 1312040 w 2397257"/>
                  <a:gd name="connsiteY3053" fmla="*/ 654459 h 2370204"/>
                  <a:gd name="connsiteX3054" fmla="*/ 1329208 w 2397257"/>
                  <a:gd name="connsiteY3054" fmla="*/ 635730 h 2370204"/>
                  <a:gd name="connsiteX3055" fmla="*/ 619083 w 2397257"/>
                  <a:gd name="connsiteY3055" fmla="*/ 633649 h 2370204"/>
                  <a:gd name="connsiteX3056" fmla="*/ 638852 w 2397257"/>
                  <a:gd name="connsiteY3056" fmla="*/ 653418 h 2370204"/>
                  <a:gd name="connsiteX3057" fmla="*/ 619083 w 2397257"/>
                  <a:gd name="connsiteY3057" fmla="*/ 673187 h 2370204"/>
                  <a:gd name="connsiteX3058" fmla="*/ 599314 w 2397257"/>
                  <a:gd name="connsiteY3058" fmla="*/ 653418 h 2370204"/>
                  <a:gd name="connsiteX3059" fmla="*/ 619083 w 2397257"/>
                  <a:gd name="connsiteY3059" fmla="*/ 633649 h 2370204"/>
                  <a:gd name="connsiteX3060" fmla="*/ 336595 w 2397257"/>
                  <a:gd name="connsiteY3060" fmla="*/ 631569 h 2370204"/>
                  <a:gd name="connsiteX3061" fmla="*/ 346480 w 2397257"/>
                  <a:gd name="connsiteY3061" fmla="*/ 642494 h 2370204"/>
                  <a:gd name="connsiteX3062" fmla="*/ 336595 w 2397257"/>
                  <a:gd name="connsiteY3062" fmla="*/ 653419 h 2370204"/>
                  <a:gd name="connsiteX3063" fmla="*/ 326710 w 2397257"/>
                  <a:gd name="connsiteY3063" fmla="*/ 642494 h 2370204"/>
                  <a:gd name="connsiteX3064" fmla="*/ 336595 w 2397257"/>
                  <a:gd name="connsiteY3064" fmla="*/ 631569 h 2370204"/>
                  <a:gd name="connsiteX3065" fmla="*/ 1263658 w 2397257"/>
                  <a:gd name="connsiteY3065" fmla="*/ 628447 h 2370204"/>
                  <a:gd name="connsiteX3066" fmla="*/ 1279786 w 2397257"/>
                  <a:gd name="connsiteY3066" fmla="*/ 643534 h 2370204"/>
                  <a:gd name="connsiteX3067" fmla="*/ 1263658 w 2397257"/>
                  <a:gd name="connsiteY3067" fmla="*/ 658621 h 2370204"/>
                  <a:gd name="connsiteX3068" fmla="*/ 1247530 w 2397257"/>
                  <a:gd name="connsiteY3068" fmla="*/ 643534 h 2370204"/>
                  <a:gd name="connsiteX3069" fmla="*/ 1263658 w 2397257"/>
                  <a:gd name="connsiteY3069" fmla="*/ 628447 h 2370204"/>
                  <a:gd name="connsiteX3070" fmla="*/ 1129437 w 2397257"/>
                  <a:gd name="connsiteY3070" fmla="*/ 628447 h 2370204"/>
                  <a:gd name="connsiteX3071" fmla="*/ 1145565 w 2397257"/>
                  <a:gd name="connsiteY3071" fmla="*/ 644575 h 2370204"/>
                  <a:gd name="connsiteX3072" fmla="*/ 1129437 w 2397257"/>
                  <a:gd name="connsiteY3072" fmla="*/ 660703 h 2370204"/>
                  <a:gd name="connsiteX3073" fmla="*/ 1113309 w 2397257"/>
                  <a:gd name="connsiteY3073" fmla="*/ 644575 h 2370204"/>
                  <a:gd name="connsiteX3074" fmla="*/ 1129437 w 2397257"/>
                  <a:gd name="connsiteY3074" fmla="*/ 628447 h 2370204"/>
                  <a:gd name="connsiteX3075" fmla="*/ 2056501 w 2397257"/>
                  <a:gd name="connsiteY3075" fmla="*/ 626366 h 2370204"/>
                  <a:gd name="connsiteX3076" fmla="*/ 2066386 w 2397257"/>
                  <a:gd name="connsiteY3076" fmla="*/ 636251 h 2370204"/>
                  <a:gd name="connsiteX3077" fmla="*/ 2056501 w 2397257"/>
                  <a:gd name="connsiteY3077" fmla="*/ 646136 h 2370204"/>
                  <a:gd name="connsiteX3078" fmla="*/ 2046616 w 2397257"/>
                  <a:gd name="connsiteY3078" fmla="*/ 636251 h 2370204"/>
                  <a:gd name="connsiteX3079" fmla="*/ 2056501 w 2397257"/>
                  <a:gd name="connsiteY3079" fmla="*/ 626366 h 2370204"/>
                  <a:gd name="connsiteX3080" fmla="*/ 1772972 w 2397257"/>
                  <a:gd name="connsiteY3080" fmla="*/ 626366 h 2370204"/>
                  <a:gd name="connsiteX3081" fmla="*/ 1793782 w 2397257"/>
                  <a:gd name="connsiteY3081" fmla="*/ 648736 h 2370204"/>
                  <a:gd name="connsiteX3082" fmla="*/ 1772972 w 2397257"/>
                  <a:gd name="connsiteY3082" fmla="*/ 671106 h 2370204"/>
                  <a:gd name="connsiteX3083" fmla="*/ 1752162 w 2397257"/>
                  <a:gd name="connsiteY3083" fmla="*/ 648736 h 2370204"/>
                  <a:gd name="connsiteX3084" fmla="*/ 1772972 w 2397257"/>
                  <a:gd name="connsiteY3084" fmla="*/ 626366 h 2370204"/>
                  <a:gd name="connsiteX3085" fmla="*/ 1195507 w 2397257"/>
                  <a:gd name="connsiteY3085" fmla="*/ 626366 h 2370204"/>
                  <a:gd name="connsiteX3086" fmla="*/ 1210074 w 2397257"/>
                  <a:gd name="connsiteY3086" fmla="*/ 641453 h 2370204"/>
                  <a:gd name="connsiteX3087" fmla="*/ 1195507 w 2397257"/>
                  <a:gd name="connsiteY3087" fmla="*/ 656540 h 2370204"/>
                  <a:gd name="connsiteX3088" fmla="*/ 1180940 w 2397257"/>
                  <a:gd name="connsiteY3088" fmla="*/ 641453 h 2370204"/>
                  <a:gd name="connsiteX3089" fmla="*/ 1195507 w 2397257"/>
                  <a:gd name="connsiteY3089" fmla="*/ 626366 h 2370204"/>
                  <a:gd name="connsiteX3090" fmla="*/ 259079 w 2397257"/>
                  <a:gd name="connsiteY3090" fmla="*/ 615961 h 2370204"/>
                  <a:gd name="connsiteX3091" fmla="*/ 265322 w 2397257"/>
                  <a:gd name="connsiteY3091" fmla="*/ 623765 h 2370204"/>
                  <a:gd name="connsiteX3092" fmla="*/ 259079 w 2397257"/>
                  <a:gd name="connsiteY3092" fmla="*/ 631569 h 2370204"/>
                  <a:gd name="connsiteX3093" fmla="*/ 252836 w 2397257"/>
                  <a:gd name="connsiteY3093" fmla="*/ 623765 h 2370204"/>
                  <a:gd name="connsiteX3094" fmla="*/ 259079 w 2397257"/>
                  <a:gd name="connsiteY3094" fmla="*/ 615961 h 2370204"/>
                  <a:gd name="connsiteX3095" fmla="*/ 2132976 w 2397257"/>
                  <a:gd name="connsiteY3095" fmla="*/ 611800 h 2370204"/>
                  <a:gd name="connsiteX3096" fmla="*/ 2140260 w 2397257"/>
                  <a:gd name="connsiteY3096" fmla="*/ 618043 h 2370204"/>
                  <a:gd name="connsiteX3097" fmla="*/ 2132976 w 2397257"/>
                  <a:gd name="connsiteY3097" fmla="*/ 624286 h 2370204"/>
                  <a:gd name="connsiteX3098" fmla="*/ 2125692 w 2397257"/>
                  <a:gd name="connsiteY3098" fmla="*/ 618043 h 2370204"/>
                  <a:gd name="connsiteX3099" fmla="*/ 2132976 w 2397257"/>
                  <a:gd name="connsiteY3099" fmla="*/ 611800 h 2370204"/>
                  <a:gd name="connsiteX3100" fmla="*/ 537406 w 2397257"/>
                  <a:gd name="connsiteY3100" fmla="*/ 611800 h 2370204"/>
                  <a:gd name="connsiteX3101" fmla="*/ 554574 w 2397257"/>
                  <a:gd name="connsiteY3101" fmla="*/ 630009 h 2370204"/>
                  <a:gd name="connsiteX3102" fmla="*/ 537406 w 2397257"/>
                  <a:gd name="connsiteY3102" fmla="*/ 648218 h 2370204"/>
                  <a:gd name="connsiteX3103" fmla="*/ 520238 w 2397257"/>
                  <a:gd name="connsiteY3103" fmla="*/ 630009 h 2370204"/>
                  <a:gd name="connsiteX3104" fmla="*/ 537406 w 2397257"/>
                  <a:gd name="connsiteY3104" fmla="*/ 611800 h 2370204"/>
                  <a:gd name="connsiteX3105" fmla="*/ 1635628 w 2397257"/>
                  <a:gd name="connsiteY3105" fmla="*/ 608678 h 2370204"/>
                  <a:gd name="connsiteX3106" fmla="*/ 1657478 w 2397257"/>
                  <a:gd name="connsiteY3106" fmla="*/ 631048 h 2370204"/>
                  <a:gd name="connsiteX3107" fmla="*/ 1635628 w 2397257"/>
                  <a:gd name="connsiteY3107" fmla="*/ 653418 h 2370204"/>
                  <a:gd name="connsiteX3108" fmla="*/ 1613778 w 2397257"/>
                  <a:gd name="connsiteY3108" fmla="*/ 631048 h 2370204"/>
                  <a:gd name="connsiteX3109" fmla="*/ 1635628 w 2397257"/>
                  <a:gd name="connsiteY3109" fmla="*/ 608678 h 2370204"/>
                  <a:gd name="connsiteX3110" fmla="*/ 1488401 w 2397257"/>
                  <a:gd name="connsiteY3110" fmla="*/ 608678 h 2370204"/>
                  <a:gd name="connsiteX3111" fmla="*/ 1511812 w 2397257"/>
                  <a:gd name="connsiteY3111" fmla="*/ 631048 h 2370204"/>
                  <a:gd name="connsiteX3112" fmla="*/ 1488401 w 2397257"/>
                  <a:gd name="connsiteY3112" fmla="*/ 653418 h 2370204"/>
                  <a:gd name="connsiteX3113" fmla="*/ 1464990 w 2397257"/>
                  <a:gd name="connsiteY3113" fmla="*/ 631048 h 2370204"/>
                  <a:gd name="connsiteX3114" fmla="*/ 1488401 w 2397257"/>
                  <a:gd name="connsiteY3114" fmla="*/ 608678 h 2370204"/>
                  <a:gd name="connsiteX3115" fmla="*/ 904694 w 2397257"/>
                  <a:gd name="connsiteY3115" fmla="*/ 608678 h 2370204"/>
                  <a:gd name="connsiteX3116" fmla="*/ 928105 w 2397257"/>
                  <a:gd name="connsiteY3116" fmla="*/ 632609 h 2370204"/>
                  <a:gd name="connsiteX3117" fmla="*/ 904694 w 2397257"/>
                  <a:gd name="connsiteY3117" fmla="*/ 656540 h 2370204"/>
                  <a:gd name="connsiteX3118" fmla="*/ 881283 w 2397257"/>
                  <a:gd name="connsiteY3118" fmla="*/ 632609 h 2370204"/>
                  <a:gd name="connsiteX3119" fmla="*/ 904694 w 2397257"/>
                  <a:gd name="connsiteY3119" fmla="*/ 608678 h 2370204"/>
                  <a:gd name="connsiteX3120" fmla="*/ 756426 w 2397257"/>
                  <a:gd name="connsiteY3120" fmla="*/ 608678 h 2370204"/>
                  <a:gd name="connsiteX3121" fmla="*/ 782438 w 2397257"/>
                  <a:gd name="connsiteY3121" fmla="*/ 633650 h 2370204"/>
                  <a:gd name="connsiteX3122" fmla="*/ 756426 w 2397257"/>
                  <a:gd name="connsiteY3122" fmla="*/ 658622 h 2370204"/>
                  <a:gd name="connsiteX3123" fmla="*/ 730414 w 2397257"/>
                  <a:gd name="connsiteY3123" fmla="*/ 633650 h 2370204"/>
                  <a:gd name="connsiteX3124" fmla="*/ 756426 w 2397257"/>
                  <a:gd name="connsiteY3124" fmla="*/ 608678 h 2370204"/>
                  <a:gd name="connsiteX3125" fmla="*/ 1854649 w 2397257"/>
                  <a:gd name="connsiteY3125" fmla="*/ 606597 h 2370204"/>
                  <a:gd name="connsiteX3126" fmla="*/ 1872858 w 2397257"/>
                  <a:gd name="connsiteY3126" fmla="*/ 625326 h 2370204"/>
                  <a:gd name="connsiteX3127" fmla="*/ 1854649 w 2397257"/>
                  <a:gd name="connsiteY3127" fmla="*/ 644055 h 2370204"/>
                  <a:gd name="connsiteX3128" fmla="*/ 1836440 w 2397257"/>
                  <a:gd name="connsiteY3128" fmla="*/ 625326 h 2370204"/>
                  <a:gd name="connsiteX3129" fmla="*/ 1854649 w 2397257"/>
                  <a:gd name="connsiteY3129" fmla="*/ 606597 h 2370204"/>
                  <a:gd name="connsiteX3130" fmla="*/ 182604 w 2397257"/>
                  <a:gd name="connsiteY3130" fmla="*/ 601394 h 2370204"/>
                  <a:gd name="connsiteX3131" fmla="*/ 186246 w 2397257"/>
                  <a:gd name="connsiteY3131" fmla="*/ 605036 h 2370204"/>
                  <a:gd name="connsiteX3132" fmla="*/ 182604 w 2397257"/>
                  <a:gd name="connsiteY3132" fmla="*/ 608678 h 2370204"/>
                  <a:gd name="connsiteX3133" fmla="*/ 178962 w 2397257"/>
                  <a:gd name="connsiteY3133" fmla="*/ 605036 h 2370204"/>
                  <a:gd name="connsiteX3134" fmla="*/ 182604 w 2397257"/>
                  <a:gd name="connsiteY3134" fmla="*/ 601394 h 2370204"/>
                  <a:gd name="connsiteX3135" fmla="*/ 457290 w 2397257"/>
                  <a:gd name="connsiteY3135" fmla="*/ 594112 h 2370204"/>
                  <a:gd name="connsiteX3136" fmla="*/ 473418 w 2397257"/>
                  <a:gd name="connsiteY3136" fmla="*/ 609199 h 2370204"/>
                  <a:gd name="connsiteX3137" fmla="*/ 457290 w 2397257"/>
                  <a:gd name="connsiteY3137" fmla="*/ 624286 h 2370204"/>
                  <a:gd name="connsiteX3138" fmla="*/ 441162 w 2397257"/>
                  <a:gd name="connsiteY3138" fmla="*/ 609199 h 2370204"/>
                  <a:gd name="connsiteX3139" fmla="*/ 457290 w 2397257"/>
                  <a:gd name="connsiteY3139" fmla="*/ 594112 h 2370204"/>
                  <a:gd name="connsiteX3140" fmla="*/ 2209451 w 2397257"/>
                  <a:gd name="connsiteY3140" fmla="*/ 594111 h 2370204"/>
                  <a:gd name="connsiteX3141" fmla="*/ 2212053 w 2397257"/>
                  <a:gd name="connsiteY3141" fmla="*/ 597753 h 2370204"/>
                  <a:gd name="connsiteX3142" fmla="*/ 2209451 w 2397257"/>
                  <a:gd name="connsiteY3142" fmla="*/ 601395 h 2370204"/>
                  <a:gd name="connsiteX3143" fmla="*/ 2206849 w 2397257"/>
                  <a:gd name="connsiteY3143" fmla="*/ 597753 h 2370204"/>
                  <a:gd name="connsiteX3144" fmla="*/ 2209451 w 2397257"/>
                  <a:gd name="connsiteY3144" fmla="*/ 594111 h 2370204"/>
                  <a:gd name="connsiteX3145" fmla="*/ 1935286 w 2397257"/>
                  <a:gd name="connsiteY3145" fmla="*/ 588909 h 2370204"/>
                  <a:gd name="connsiteX3146" fmla="*/ 1949853 w 2397257"/>
                  <a:gd name="connsiteY3146" fmla="*/ 603996 h 2370204"/>
                  <a:gd name="connsiteX3147" fmla="*/ 1935286 w 2397257"/>
                  <a:gd name="connsiteY3147" fmla="*/ 619083 h 2370204"/>
                  <a:gd name="connsiteX3148" fmla="*/ 1920719 w 2397257"/>
                  <a:gd name="connsiteY3148" fmla="*/ 603996 h 2370204"/>
                  <a:gd name="connsiteX3149" fmla="*/ 1935286 w 2397257"/>
                  <a:gd name="connsiteY3149" fmla="*/ 588909 h 2370204"/>
                  <a:gd name="connsiteX3150" fmla="*/ 965562 w 2397257"/>
                  <a:gd name="connsiteY3150" fmla="*/ 586828 h 2370204"/>
                  <a:gd name="connsiteX3151" fmla="*/ 985331 w 2397257"/>
                  <a:gd name="connsiteY3151" fmla="*/ 606597 h 2370204"/>
                  <a:gd name="connsiteX3152" fmla="*/ 965562 w 2397257"/>
                  <a:gd name="connsiteY3152" fmla="*/ 626366 h 2370204"/>
                  <a:gd name="connsiteX3153" fmla="*/ 945793 w 2397257"/>
                  <a:gd name="connsiteY3153" fmla="*/ 606597 h 2370204"/>
                  <a:gd name="connsiteX3154" fmla="*/ 965562 w 2397257"/>
                  <a:gd name="connsiteY3154" fmla="*/ 586828 h 2370204"/>
                  <a:gd name="connsiteX3155" fmla="*/ 670586 w 2397257"/>
                  <a:gd name="connsiteY3155" fmla="*/ 586828 h 2370204"/>
                  <a:gd name="connsiteX3156" fmla="*/ 692956 w 2397257"/>
                  <a:gd name="connsiteY3156" fmla="*/ 607638 h 2370204"/>
                  <a:gd name="connsiteX3157" fmla="*/ 670586 w 2397257"/>
                  <a:gd name="connsiteY3157" fmla="*/ 628448 h 2370204"/>
                  <a:gd name="connsiteX3158" fmla="*/ 648216 w 2397257"/>
                  <a:gd name="connsiteY3158" fmla="*/ 607638 h 2370204"/>
                  <a:gd name="connsiteX3159" fmla="*/ 670586 w 2397257"/>
                  <a:gd name="connsiteY3159" fmla="*/ 586828 h 2370204"/>
                  <a:gd name="connsiteX3160" fmla="*/ 105609 w 2397257"/>
                  <a:gd name="connsiteY3160" fmla="*/ 586828 h 2370204"/>
                  <a:gd name="connsiteX3161" fmla="*/ 107170 w 2397257"/>
                  <a:gd name="connsiteY3161" fmla="*/ 587869 h 2370204"/>
                  <a:gd name="connsiteX3162" fmla="*/ 105609 w 2397257"/>
                  <a:gd name="connsiteY3162" fmla="*/ 588910 h 2370204"/>
                  <a:gd name="connsiteX3163" fmla="*/ 104048 w 2397257"/>
                  <a:gd name="connsiteY3163" fmla="*/ 587869 h 2370204"/>
                  <a:gd name="connsiteX3164" fmla="*/ 105609 w 2397257"/>
                  <a:gd name="connsiteY3164" fmla="*/ 586828 h 2370204"/>
                  <a:gd name="connsiteX3165" fmla="*/ 1425452 w 2397257"/>
                  <a:gd name="connsiteY3165" fmla="*/ 584747 h 2370204"/>
                  <a:gd name="connsiteX3166" fmla="*/ 1445221 w 2397257"/>
                  <a:gd name="connsiteY3166" fmla="*/ 604516 h 2370204"/>
                  <a:gd name="connsiteX3167" fmla="*/ 1425452 w 2397257"/>
                  <a:gd name="connsiteY3167" fmla="*/ 624285 h 2370204"/>
                  <a:gd name="connsiteX3168" fmla="*/ 1405683 w 2397257"/>
                  <a:gd name="connsiteY3168" fmla="*/ 604516 h 2370204"/>
                  <a:gd name="connsiteX3169" fmla="*/ 1425452 w 2397257"/>
                  <a:gd name="connsiteY3169" fmla="*/ 584747 h 2370204"/>
                  <a:gd name="connsiteX3170" fmla="*/ 1722508 w 2397257"/>
                  <a:gd name="connsiteY3170" fmla="*/ 581626 h 2370204"/>
                  <a:gd name="connsiteX3171" fmla="*/ 1744878 w 2397257"/>
                  <a:gd name="connsiteY3171" fmla="*/ 603996 h 2370204"/>
                  <a:gd name="connsiteX3172" fmla="*/ 1722508 w 2397257"/>
                  <a:gd name="connsiteY3172" fmla="*/ 626366 h 2370204"/>
                  <a:gd name="connsiteX3173" fmla="*/ 1700138 w 2397257"/>
                  <a:gd name="connsiteY3173" fmla="*/ 603996 h 2370204"/>
                  <a:gd name="connsiteX3174" fmla="*/ 1722508 w 2397257"/>
                  <a:gd name="connsiteY3174" fmla="*/ 581626 h 2370204"/>
                  <a:gd name="connsiteX3175" fmla="*/ 2286446 w 2397257"/>
                  <a:gd name="connsiteY3175" fmla="*/ 579545 h 2370204"/>
                  <a:gd name="connsiteX3176" fmla="*/ 2286967 w 2397257"/>
                  <a:gd name="connsiteY3176" fmla="*/ 580066 h 2370204"/>
                  <a:gd name="connsiteX3177" fmla="*/ 2286446 w 2397257"/>
                  <a:gd name="connsiteY3177" fmla="*/ 580587 h 2370204"/>
                  <a:gd name="connsiteX3178" fmla="*/ 2285925 w 2397257"/>
                  <a:gd name="connsiteY3178" fmla="*/ 580066 h 2370204"/>
                  <a:gd name="connsiteX3179" fmla="*/ 2286446 w 2397257"/>
                  <a:gd name="connsiteY3179" fmla="*/ 579545 h 2370204"/>
                  <a:gd name="connsiteX3180" fmla="*/ 2015401 w 2397257"/>
                  <a:gd name="connsiteY3180" fmla="*/ 576423 h 2370204"/>
                  <a:gd name="connsiteX3181" fmla="*/ 2021644 w 2397257"/>
                  <a:gd name="connsiteY3181" fmla="*/ 582666 h 2370204"/>
                  <a:gd name="connsiteX3182" fmla="*/ 2015401 w 2397257"/>
                  <a:gd name="connsiteY3182" fmla="*/ 588909 h 2370204"/>
                  <a:gd name="connsiteX3183" fmla="*/ 2009158 w 2397257"/>
                  <a:gd name="connsiteY3183" fmla="*/ 582666 h 2370204"/>
                  <a:gd name="connsiteX3184" fmla="*/ 2015401 w 2397257"/>
                  <a:gd name="connsiteY3184" fmla="*/ 576423 h 2370204"/>
                  <a:gd name="connsiteX3185" fmla="*/ 376653 w 2397257"/>
                  <a:gd name="connsiteY3185" fmla="*/ 574342 h 2370204"/>
                  <a:gd name="connsiteX3186" fmla="*/ 389139 w 2397257"/>
                  <a:gd name="connsiteY3186" fmla="*/ 587868 h 2370204"/>
                  <a:gd name="connsiteX3187" fmla="*/ 376653 w 2397257"/>
                  <a:gd name="connsiteY3187" fmla="*/ 601394 h 2370204"/>
                  <a:gd name="connsiteX3188" fmla="*/ 364167 w 2397257"/>
                  <a:gd name="connsiteY3188" fmla="*/ 587868 h 2370204"/>
                  <a:gd name="connsiteX3189" fmla="*/ 376653 w 2397257"/>
                  <a:gd name="connsiteY3189" fmla="*/ 574342 h 2370204"/>
                  <a:gd name="connsiteX3190" fmla="*/ 1579963 w 2397257"/>
                  <a:gd name="connsiteY3190" fmla="*/ 572261 h 2370204"/>
                  <a:gd name="connsiteX3191" fmla="*/ 1603374 w 2397257"/>
                  <a:gd name="connsiteY3191" fmla="*/ 595672 h 2370204"/>
                  <a:gd name="connsiteX3192" fmla="*/ 1579963 w 2397257"/>
                  <a:gd name="connsiteY3192" fmla="*/ 619083 h 2370204"/>
                  <a:gd name="connsiteX3193" fmla="*/ 1556552 w 2397257"/>
                  <a:gd name="connsiteY3193" fmla="*/ 595672 h 2370204"/>
                  <a:gd name="connsiteX3194" fmla="*/ 1579963 w 2397257"/>
                  <a:gd name="connsiteY3194" fmla="*/ 572261 h 2370204"/>
                  <a:gd name="connsiteX3195" fmla="*/ 812091 w 2397257"/>
                  <a:gd name="connsiteY3195" fmla="*/ 572261 h 2370204"/>
                  <a:gd name="connsiteX3196" fmla="*/ 836542 w 2397257"/>
                  <a:gd name="connsiteY3196" fmla="*/ 598273 h 2370204"/>
                  <a:gd name="connsiteX3197" fmla="*/ 812091 w 2397257"/>
                  <a:gd name="connsiteY3197" fmla="*/ 624285 h 2370204"/>
                  <a:gd name="connsiteX3198" fmla="*/ 787640 w 2397257"/>
                  <a:gd name="connsiteY3198" fmla="*/ 598273 h 2370204"/>
                  <a:gd name="connsiteX3199" fmla="*/ 812091 w 2397257"/>
                  <a:gd name="connsiteY3199" fmla="*/ 572261 h 2370204"/>
                  <a:gd name="connsiteX3200" fmla="*/ 585789 w 2397257"/>
                  <a:gd name="connsiteY3200" fmla="*/ 564978 h 2370204"/>
                  <a:gd name="connsiteX3201" fmla="*/ 604518 w 2397257"/>
                  <a:gd name="connsiteY3201" fmla="*/ 583187 h 2370204"/>
                  <a:gd name="connsiteX3202" fmla="*/ 585789 w 2397257"/>
                  <a:gd name="connsiteY3202" fmla="*/ 601396 h 2370204"/>
                  <a:gd name="connsiteX3203" fmla="*/ 567060 w 2397257"/>
                  <a:gd name="connsiteY3203" fmla="*/ 583187 h 2370204"/>
                  <a:gd name="connsiteX3204" fmla="*/ 585789 w 2397257"/>
                  <a:gd name="connsiteY3204" fmla="*/ 564978 h 2370204"/>
                  <a:gd name="connsiteX3205" fmla="*/ 1362504 w 2397257"/>
                  <a:gd name="connsiteY3205" fmla="*/ 561857 h 2370204"/>
                  <a:gd name="connsiteX3206" fmla="*/ 1385915 w 2397257"/>
                  <a:gd name="connsiteY3206" fmla="*/ 585268 h 2370204"/>
                  <a:gd name="connsiteX3207" fmla="*/ 1362504 w 2397257"/>
                  <a:gd name="connsiteY3207" fmla="*/ 608679 h 2370204"/>
                  <a:gd name="connsiteX3208" fmla="*/ 1339093 w 2397257"/>
                  <a:gd name="connsiteY3208" fmla="*/ 585268 h 2370204"/>
                  <a:gd name="connsiteX3209" fmla="*/ 1362504 w 2397257"/>
                  <a:gd name="connsiteY3209" fmla="*/ 561857 h 2370204"/>
                  <a:gd name="connsiteX3210" fmla="*/ 1029551 w 2397257"/>
                  <a:gd name="connsiteY3210" fmla="*/ 561857 h 2370204"/>
                  <a:gd name="connsiteX3211" fmla="*/ 1054002 w 2397257"/>
                  <a:gd name="connsiteY3211" fmla="*/ 586829 h 2370204"/>
                  <a:gd name="connsiteX3212" fmla="*/ 1029551 w 2397257"/>
                  <a:gd name="connsiteY3212" fmla="*/ 611801 h 2370204"/>
                  <a:gd name="connsiteX3213" fmla="*/ 1005100 w 2397257"/>
                  <a:gd name="connsiteY3213" fmla="*/ 586829 h 2370204"/>
                  <a:gd name="connsiteX3214" fmla="*/ 1029551 w 2397257"/>
                  <a:gd name="connsiteY3214" fmla="*/ 561857 h 2370204"/>
                  <a:gd name="connsiteX3215" fmla="*/ 2094998 w 2397257"/>
                  <a:gd name="connsiteY3215" fmla="*/ 559776 h 2370204"/>
                  <a:gd name="connsiteX3216" fmla="*/ 2098640 w 2397257"/>
                  <a:gd name="connsiteY3216" fmla="*/ 562377 h 2370204"/>
                  <a:gd name="connsiteX3217" fmla="*/ 2094998 w 2397257"/>
                  <a:gd name="connsiteY3217" fmla="*/ 564978 h 2370204"/>
                  <a:gd name="connsiteX3218" fmla="*/ 2091356 w 2397257"/>
                  <a:gd name="connsiteY3218" fmla="*/ 562377 h 2370204"/>
                  <a:gd name="connsiteX3219" fmla="*/ 2094998 w 2397257"/>
                  <a:gd name="connsiteY3219" fmla="*/ 559776 h 2370204"/>
                  <a:gd name="connsiteX3220" fmla="*/ 1807828 w 2397257"/>
                  <a:gd name="connsiteY3220" fmla="*/ 559776 h 2370204"/>
                  <a:gd name="connsiteX3221" fmla="*/ 1826037 w 2397257"/>
                  <a:gd name="connsiteY3221" fmla="*/ 577985 h 2370204"/>
                  <a:gd name="connsiteX3222" fmla="*/ 1807828 w 2397257"/>
                  <a:gd name="connsiteY3222" fmla="*/ 596194 h 2370204"/>
                  <a:gd name="connsiteX3223" fmla="*/ 1789619 w 2397257"/>
                  <a:gd name="connsiteY3223" fmla="*/ 577985 h 2370204"/>
                  <a:gd name="connsiteX3224" fmla="*/ 1807828 w 2397257"/>
                  <a:gd name="connsiteY3224" fmla="*/ 559776 h 2370204"/>
                  <a:gd name="connsiteX3225" fmla="*/ 297056 w 2397257"/>
                  <a:gd name="connsiteY3225" fmla="*/ 559776 h 2370204"/>
                  <a:gd name="connsiteX3226" fmla="*/ 306941 w 2397257"/>
                  <a:gd name="connsiteY3226" fmla="*/ 569661 h 2370204"/>
                  <a:gd name="connsiteX3227" fmla="*/ 297056 w 2397257"/>
                  <a:gd name="connsiteY3227" fmla="*/ 579546 h 2370204"/>
                  <a:gd name="connsiteX3228" fmla="*/ 287171 w 2397257"/>
                  <a:gd name="connsiteY3228" fmla="*/ 569661 h 2370204"/>
                  <a:gd name="connsiteX3229" fmla="*/ 297056 w 2397257"/>
                  <a:gd name="connsiteY3229" fmla="*/ 559776 h 2370204"/>
                  <a:gd name="connsiteX3230" fmla="*/ 1295913 w 2397257"/>
                  <a:gd name="connsiteY3230" fmla="*/ 549371 h 2370204"/>
                  <a:gd name="connsiteX3231" fmla="*/ 1319324 w 2397257"/>
                  <a:gd name="connsiteY3231" fmla="*/ 572782 h 2370204"/>
                  <a:gd name="connsiteX3232" fmla="*/ 1295913 w 2397257"/>
                  <a:gd name="connsiteY3232" fmla="*/ 596193 h 2370204"/>
                  <a:gd name="connsiteX3233" fmla="*/ 1272502 w 2397257"/>
                  <a:gd name="connsiteY3233" fmla="*/ 572782 h 2370204"/>
                  <a:gd name="connsiteX3234" fmla="*/ 1295913 w 2397257"/>
                  <a:gd name="connsiteY3234" fmla="*/ 549371 h 2370204"/>
                  <a:gd name="connsiteX3235" fmla="*/ 1095101 w 2397257"/>
                  <a:gd name="connsiteY3235" fmla="*/ 549371 h 2370204"/>
                  <a:gd name="connsiteX3236" fmla="*/ 1118512 w 2397257"/>
                  <a:gd name="connsiteY3236" fmla="*/ 572782 h 2370204"/>
                  <a:gd name="connsiteX3237" fmla="*/ 1095101 w 2397257"/>
                  <a:gd name="connsiteY3237" fmla="*/ 596193 h 2370204"/>
                  <a:gd name="connsiteX3238" fmla="*/ 1071690 w 2397257"/>
                  <a:gd name="connsiteY3238" fmla="*/ 572782 h 2370204"/>
                  <a:gd name="connsiteX3239" fmla="*/ 1095101 w 2397257"/>
                  <a:gd name="connsiteY3239" fmla="*/ 549371 h 2370204"/>
                  <a:gd name="connsiteX3240" fmla="*/ 722610 w 2397257"/>
                  <a:gd name="connsiteY3240" fmla="*/ 544169 h 2370204"/>
                  <a:gd name="connsiteX3241" fmla="*/ 744980 w 2397257"/>
                  <a:gd name="connsiteY3241" fmla="*/ 566539 h 2370204"/>
                  <a:gd name="connsiteX3242" fmla="*/ 722610 w 2397257"/>
                  <a:gd name="connsiteY3242" fmla="*/ 588909 h 2370204"/>
                  <a:gd name="connsiteX3243" fmla="*/ 700240 w 2397257"/>
                  <a:gd name="connsiteY3243" fmla="*/ 566539 h 2370204"/>
                  <a:gd name="connsiteX3244" fmla="*/ 722610 w 2397257"/>
                  <a:gd name="connsiteY3244" fmla="*/ 544169 h 2370204"/>
                  <a:gd name="connsiteX3245" fmla="*/ 1668924 w 2397257"/>
                  <a:gd name="connsiteY3245" fmla="*/ 542088 h 2370204"/>
                  <a:gd name="connsiteX3246" fmla="*/ 1689734 w 2397257"/>
                  <a:gd name="connsiteY3246" fmla="*/ 563418 h 2370204"/>
                  <a:gd name="connsiteX3247" fmla="*/ 1668924 w 2397257"/>
                  <a:gd name="connsiteY3247" fmla="*/ 584748 h 2370204"/>
                  <a:gd name="connsiteX3248" fmla="*/ 1648114 w 2397257"/>
                  <a:gd name="connsiteY3248" fmla="*/ 563418 h 2370204"/>
                  <a:gd name="connsiteX3249" fmla="*/ 1668924 w 2397257"/>
                  <a:gd name="connsiteY3249" fmla="*/ 542088 h 2370204"/>
                  <a:gd name="connsiteX3250" fmla="*/ 1230363 w 2397257"/>
                  <a:gd name="connsiteY3250" fmla="*/ 542088 h 2370204"/>
                  <a:gd name="connsiteX3251" fmla="*/ 1252733 w 2397257"/>
                  <a:gd name="connsiteY3251" fmla="*/ 565499 h 2370204"/>
                  <a:gd name="connsiteX3252" fmla="*/ 1230363 w 2397257"/>
                  <a:gd name="connsiteY3252" fmla="*/ 588910 h 2370204"/>
                  <a:gd name="connsiteX3253" fmla="*/ 1207993 w 2397257"/>
                  <a:gd name="connsiteY3253" fmla="*/ 565499 h 2370204"/>
                  <a:gd name="connsiteX3254" fmla="*/ 1230363 w 2397257"/>
                  <a:gd name="connsiteY3254" fmla="*/ 542088 h 2370204"/>
                  <a:gd name="connsiteX3255" fmla="*/ 1161692 w 2397257"/>
                  <a:gd name="connsiteY3255" fmla="*/ 542088 h 2370204"/>
                  <a:gd name="connsiteX3256" fmla="*/ 1185103 w 2397257"/>
                  <a:gd name="connsiteY3256" fmla="*/ 565499 h 2370204"/>
                  <a:gd name="connsiteX3257" fmla="*/ 1161692 w 2397257"/>
                  <a:gd name="connsiteY3257" fmla="*/ 588910 h 2370204"/>
                  <a:gd name="connsiteX3258" fmla="*/ 1138281 w 2397257"/>
                  <a:gd name="connsiteY3258" fmla="*/ 565499 h 2370204"/>
                  <a:gd name="connsiteX3259" fmla="*/ 1161692 w 2397257"/>
                  <a:gd name="connsiteY3259" fmla="*/ 542088 h 2370204"/>
                  <a:gd name="connsiteX3260" fmla="*/ 502550 w 2397257"/>
                  <a:gd name="connsiteY3260" fmla="*/ 542088 h 2370204"/>
                  <a:gd name="connsiteX3261" fmla="*/ 520238 w 2397257"/>
                  <a:gd name="connsiteY3261" fmla="*/ 559256 h 2370204"/>
                  <a:gd name="connsiteX3262" fmla="*/ 502550 w 2397257"/>
                  <a:gd name="connsiteY3262" fmla="*/ 576424 h 2370204"/>
                  <a:gd name="connsiteX3263" fmla="*/ 484862 w 2397257"/>
                  <a:gd name="connsiteY3263" fmla="*/ 559256 h 2370204"/>
                  <a:gd name="connsiteX3264" fmla="*/ 502550 w 2397257"/>
                  <a:gd name="connsiteY3264" fmla="*/ 542088 h 2370204"/>
                  <a:gd name="connsiteX3265" fmla="*/ 219541 w 2397257"/>
                  <a:gd name="connsiteY3265" fmla="*/ 542088 h 2370204"/>
                  <a:gd name="connsiteX3266" fmla="*/ 225784 w 2397257"/>
                  <a:gd name="connsiteY3266" fmla="*/ 548331 h 2370204"/>
                  <a:gd name="connsiteX3267" fmla="*/ 219541 w 2397257"/>
                  <a:gd name="connsiteY3267" fmla="*/ 554574 h 2370204"/>
                  <a:gd name="connsiteX3268" fmla="*/ 213298 w 2397257"/>
                  <a:gd name="connsiteY3268" fmla="*/ 548331 h 2370204"/>
                  <a:gd name="connsiteX3269" fmla="*/ 219541 w 2397257"/>
                  <a:gd name="connsiteY3269" fmla="*/ 542088 h 2370204"/>
                  <a:gd name="connsiteX3270" fmla="*/ 2172513 w 2397257"/>
                  <a:gd name="connsiteY3270" fmla="*/ 540007 h 2370204"/>
                  <a:gd name="connsiteX3271" fmla="*/ 2174594 w 2397257"/>
                  <a:gd name="connsiteY3271" fmla="*/ 542088 h 2370204"/>
                  <a:gd name="connsiteX3272" fmla="*/ 2172513 w 2397257"/>
                  <a:gd name="connsiteY3272" fmla="*/ 544169 h 2370204"/>
                  <a:gd name="connsiteX3273" fmla="*/ 2170432 w 2397257"/>
                  <a:gd name="connsiteY3273" fmla="*/ 542088 h 2370204"/>
                  <a:gd name="connsiteX3274" fmla="*/ 2172513 w 2397257"/>
                  <a:gd name="connsiteY3274" fmla="*/ 540007 h 2370204"/>
                  <a:gd name="connsiteX3275" fmla="*/ 1520656 w 2397257"/>
                  <a:gd name="connsiteY3275" fmla="*/ 540007 h 2370204"/>
                  <a:gd name="connsiteX3276" fmla="*/ 1544067 w 2397257"/>
                  <a:gd name="connsiteY3276" fmla="*/ 563418 h 2370204"/>
                  <a:gd name="connsiteX3277" fmla="*/ 1520656 w 2397257"/>
                  <a:gd name="connsiteY3277" fmla="*/ 586829 h 2370204"/>
                  <a:gd name="connsiteX3278" fmla="*/ 1497245 w 2397257"/>
                  <a:gd name="connsiteY3278" fmla="*/ 563418 h 2370204"/>
                  <a:gd name="connsiteX3279" fmla="*/ 1520656 w 2397257"/>
                  <a:gd name="connsiteY3279" fmla="*/ 540007 h 2370204"/>
                  <a:gd name="connsiteX3280" fmla="*/ 869838 w 2397257"/>
                  <a:gd name="connsiteY3280" fmla="*/ 540007 h 2370204"/>
                  <a:gd name="connsiteX3281" fmla="*/ 895850 w 2397257"/>
                  <a:gd name="connsiteY3281" fmla="*/ 566019 h 2370204"/>
                  <a:gd name="connsiteX3282" fmla="*/ 869838 w 2397257"/>
                  <a:gd name="connsiteY3282" fmla="*/ 592031 h 2370204"/>
                  <a:gd name="connsiteX3283" fmla="*/ 843826 w 2397257"/>
                  <a:gd name="connsiteY3283" fmla="*/ 566019 h 2370204"/>
                  <a:gd name="connsiteX3284" fmla="*/ 869838 w 2397257"/>
                  <a:gd name="connsiteY3284" fmla="*/ 540007 h 2370204"/>
                  <a:gd name="connsiteX3285" fmla="*/ 1888985 w 2397257"/>
                  <a:gd name="connsiteY3285" fmla="*/ 536885 h 2370204"/>
                  <a:gd name="connsiteX3286" fmla="*/ 1905113 w 2397257"/>
                  <a:gd name="connsiteY3286" fmla="*/ 553013 h 2370204"/>
                  <a:gd name="connsiteX3287" fmla="*/ 1888985 w 2397257"/>
                  <a:gd name="connsiteY3287" fmla="*/ 569141 h 2370204"/>
                  <a:gd name="connsiteX3288" fmla="*/ 1872857 w 2397257"/>
                  <a:gd name="connsiteY3288" fmla="*/ 553013 h 2370204"/>
                  <a:gd name="connsiteX3289" fmla="*/ 1888985 w 2397257"/>
                  <a:gd name="connsiteY3289" fmla="*/ 536885 h 2370204"/>
                  <a:gd name="connsiteX3290" fmla="*/ 141505 w 2397257"/>
                  <a:gd name="connsiteY3290" fmla="*/ 527521 h 2370204"/>
                  <a:gd name="connsiteX3291" fmla="*/ 143586 w 2397257"/>
                  <a:gd name="connsiteY3291" fmla="*/ 530123 h 2370204"/>
                  <a:gd name="connsiteX3292" fmla="*/ 141505 w 2397257"/>
                  <a:gd name="connsiteY3292" fmla="*/ 532725 h 2370204"/>
                  <a:gd name="connsiteX3293" fmla="*/ 139424 w 2397257"/>
                  <a:gd name="connsiteY3293" fmla="*/ 530123 h 2370204"/>
                  <a:gd name="connsiteX3294" fmla="*/ 141505 w 2397257"/>
                  <a:gd name="connsiteY3294" fmla="*/ 527521 h 2370204"/>
                  <a:gd name="connsiteX3295" fmla="*/ 419833 w 2397257"/>
                  <a:gd name="connsiteY3295" fmla="*/ 522319 h 2370204"/>
                  <a:gd name="connsiteX3296" fmla="*/ 435961 w 2397257"/>
                  <a:gd name="connsiteY3296" fmla="*/ 537406 h 2370204"/>
                  <a:gd name="connsiteX3297" fmla="*/ 419833 w 2397257"/>
                  <a:gd name="connsiteY3297" fmla="*/ 552493 h 2370204"/>
                  <a:gd name="connsiteX3298" fmla="*/ 403705 w 2397257"/>
                  <a:gd name="connsiteY3298" fmla="*/ 537406 h 2370204"/>
                  <a:gd name="connsiteX3299" fmla="*/ 419833 w 2397257"/>
                  <a:gd name="connsiteY3299" fmla="*/ 522319 h 2370204"/>
                  <a:gd name="connsiteX3300" fmla="*/ 1972222 w 2397257"/>
                  <a:gd name="connsiteY3300" fmla="*/ 520238 h 2370204"/>
                  <a:gd name="connsiteX3301" fmla="*/ 1984188 w 2397257"/>
                  <a:gd name="connsiteY3301" fmla="*/ 532204 h 2370204"/>
                  <a:gd name="connsiteX3302" fmla="*/ 1972222 w 2397257"/>
                  <a:gd name="connsiteY3302" fmla="*/ 544170 h 2370204"/>
                  <a:gd name="connsiteX3303" fmla="*/ 1960256 w 2397257"/>
                  <a:gd name="connsiteY3303" fmla="*/ 532204 h 2370204"/>
                  <a:gd name="connsiteX3304" fmla="*/ 1972222 w 2397257"/>
                  <a:gd name="connsiteY3304" fmla="*/ 520238 h 2370204"/>
                  <a:gd name="connsiteX3305" fmla="*/ 636252 w 2397257"/>
                  <a:gd name="connsiteY3305" fmla="*/ 520238 h 2370204"/>
                  <a:gd name="connsiteX3306" fmla="*/ 653420 w 2397257"/>
                  <a:gd name="connsiteY3306" fmla="*/ 538447 h 2370204"/>
                  <a:gd name="connsiteX3307" fmla="*/ 636252 w 2397257"/>
                  <a:gd name="connsiteY3307" fmla="*/ 556656 h 2370204"/>
                  <a:gd name="connsiteX3308" fmla="*/ 619084 w 2397257"/>
                  <a:gd name="connsiteY3308" fmla="*/ 538447 h 2370204"/>
                  <a:gd name="connsiteX3309" fmla="*/ 636252 w 2397257"/>
                  <a:gd name="connsiteY3309" fmla="*/ 520238 h 2370204"/>
                  <a:gd name="connsiteX3310" fmla="*/ 1757364 w 2397257"/>
                  <a:gd name="connsiteY3310" fmla="*/ 515035 h 2370204"/>
                  <a:gd name="connsiteX3311" fmla="*/ 1777133 w 2397257"/>
                  <a:gd name="connsiteY3311" fmla="*/ 534804 h 2370204"/>
                  <a:gd name="connsiteX3312" fmla="*/ 1757364 w 2397257"/>
                  <a:gd name="connsiteY3312" fmla="*/ 554573 h 2370204"/>
                  <a:gd name="connsiteX3313" fmla="*/ 1737595 w 2397257"/>
                  <a:gd name="connsiteY3313" fmla="*/ 534804 h 2370204"/>
                  <a:gd name="connsiteX3314" fmla="*/ 1757364 w 2397257"/>
                  <a:gd name="connsiteY3314" fmla="*/ 515035 h 2370204"/>
                  <a:gd name="connsiteX3315" fmla="*/ 1459268 w 2397257"/>
                  <a:gd name="connsiteY3315" fmla="*/ 512954 h 2370204"/>
                  <a:gd name="connsiteX3316" fmla="*/ 1482679 w 2397257"/>
                  <a:gd name="connsiteY3316" fmla="*/ 537405 h 2370204"/>
                  <a:gd name="connsiteX3317" fmla="*/ 1459268 w 2397257"/>
                  <a:gd name="connsiteY3317" fmla="*/ 561856 h 2370204"/>
                  <a:gd name="connsiteX3318" fmla="*/ 1435857 w 2397257"/>
                  <a:gd name="connsiteY3318" fmla="*/ 537405 h 2370204"/>
                  <a:gd name="connsiteX3319" fmla="*/ 1459268 w 2397257"/>
                  <a:gd name="connsiteY3319" fmla="*/ 512954 h 2370204"/>
                  <a:gd name="connsiteX3320" fmla="*/ 932266 w 2397257"/>
                  <a:gd name="connsiteY3320" fmla="*/ 512954 h 2370204"/>
                  <a:gd name="connsiteX3321" fmla="*/ 958278 w 2397257"/>
                  <a:gd name="connsiteY3321" fmla="*/ 538966 h 2370204"/>
                  <a:gd name="connsiteX3322" fmla="*/ 932266 w 2397257"/>
                  <a:gd name="connsiteY3322" fmla="*/ 564978 h 2370204"/>
                  <a:gd name="connsiteX3323" fmla="*/ 906254 w 2397257"/>
                  <a:gd name="connsiteY3323" fmla="*/ 538966 h 2370204"/>
                  <a:gd name="connsiteX3324" fmla="*/ 932266 w 2397257"/>
                  <a:gd name="connsiteY3324" fmla="*/ 512954 h 2370204"/>
                  <a:gd name="connsiteX3325" fmla="*/ 779836 w 2397257"/>
                  <a:gd name="connsiteY3325" fmla="*/ 507752 h 2370204"/>
                  <a:gd name="connsiteX3326" fmla="*/ 802206 w 2397257"/>
                  <a:gd name="connsiteY3326" fmla="*/ 530122 h 2370204"/>
                  <a:gd name="connsiteX3327" fmla="*/ 779836 w 2397257"/>
                  <a:gd name="connsiteY3327" fmla="*/ 552492 h 2370204"/>
                  <a:gd name="connsiteX3328" fmla="*/ 757466 w 2397257"/>
                  <a:gd name="connsiteY3328" fmla="*/ 530122 h 2370204"/>
                  <a:gd name="connsiteX3329" fmla="*/ 779836 w 2397257"/>
                  <a:gd name="connsiteY3329" fmla="*/ 507752 h 2370204"/>
                  <a:gd name="connsiteX3330" fmla="*/ 339716 w 2397257"/>
                  <a:gd name="connsiteY3330" fmla="*/ 507752 h 2370204"/>
                  <a:gd name="connsiteX3331" fmla="*/ 349601 w 2397257"/>
                  <a:gd name="connsiteY3331" fmla="*/ 516076 h 2370204"/>
                  <a:gd name="connsiteX3332" fmla="*/ 339716 w 2397257"/>
                  <a:gd name="connsiteY3332" fmla="*/ 524400 h 2370204"/>
                  <a:gd name="connsiteX3333" fmla="*/ 329831 w 2397257"/>
                  <a:gd name="connsiteY3333" fmla="*/ 516076 h 2370204"/>
                  <a:gd name="connsiteX3334" fmla="*/ 339716 w 2397257"/>
                  <a:gd name="connsiteY3334" fmla="*/ 507752 h 2370204"/>
                  <a:gd name="connsiteX3335" fmla="*/ 2051298 w 2397257"/>
                  <a:gd name="connsiteY3335" fmla="*/ 504631 h 2370204"/>
                  <a:gd name="connsiteX3336" fmla="*/ 2055980 w 2397257"/>
                  <a:gd name="connsiteY3336" fmla="*/ 509833 h 2370204"/>
                  <a:gd name="connsiteX3337" fmla="*/ 2051298 w 2397257"/>
                  <a:gd name="connsiteY3337" fmla="*/ 515036 h 2370204"/>
                  <a:gd name="connsiteX3338" fmla="*/ 2046616 w 2397257"/>
                  <a:gd name="connsiteY3338" fmla="*/ 509833 h 2370204"/>
                  <a:gd name="connsiteX3339" fmla="*/ 2051298 w 2397257"/>
                  <a:gd name="connsiteY3339" fmla="*/ 504631 h 2370204"/>
                  <a:gd name="connsiteX3340" fmla="*/ 1612218 w 2397257"/>
                  <a:gd name="connsiteY3340" fmla="*/ 504630 h 2370204"/>
                  <a:gd name="connsiteX3341" fmla="*/ 1633548 w 2397257"/>
                  <a:gd name="connsiteY3341" fmla="*/ 527000 h 2370204"/>
                  <a:gd name="connsiteX3342" fmla="*/ 1612218 w 2397257"/>
                  <a:gd name="connsiteY3342" fmla="*/ 549370 h 2370204"/>
                  <a:gd name="connsiteX3343" fmla="*/ 1590888 w 2397257"/>
                  <a:gd name="connsiteY3343" fmla="*/ 527000 h 2370204"/>
                  <a:gd name="connsiteX3344" fmla="*/ 1612218 w 2397257"/>
                  <a:gd name="connsiteY3344" fmla="*/ 504630 h 2370204"/>
                  <a:gd name="connsiteX3345" fmla="*/ 550933 w 2397257"/>
                  <a:gd name="connsiteY3345" fmla="*/ 497347 h 2370204"/>
                  <a:gd name="connsiteX3346" fmla="*/ 567061 w 2397257"/>
                  <a:gd name="connsiteY3346" fmla="*/ 512434 h 2370204"/>
                  <a:gd name="connsiteX3347" fmla="*/ 550933 w 2397257"/>
                  <a:gd name="connsiteY3347" fmla="*/ 527521 h 2370204"/>
                  <a:gd name="connsiteX3348" fmla="*/ 534805 w 2397257"/>
                  <a:gd name="connsiteY3348" fmla="*/ 512434 h 2370204"/>
                  <a:gd name="connsiteX3349" fmla="*/ 550933 w 2397257"/>
                  <a:gd name="connsiteY3349" fmla="*/ 497347 h 2370204"/>
                  <a:gd name="connsiteX3350" fmla="*/ 1839561 w 2397257"/>
                  <a:gd name="connsiteY3350" fmla="*/ 495266 h 2370204"/>
                  <a:gd name="connsiteX3351" fmla="*/ 1853087 w 2397257"/>
                  <a:gd name="connsiteY3351" fmla="*/ 508792 h 2370204"/>
                  <a:gd name="connsiteX3352" fmla="*/ 1839561 w 2397257"/>
                  <a:gd name="connsiteY3352" fmla="*/ 522318 h 2370204"/>
                  <a:gd name="connsiteX3353" fmla="*/ 1826035 w 2397257"/>
                  <a:gd name="connsiteY3353" fmla="*/ 508792 h 2370204"/>
                  <a:gd name="connsiteX3354" fmla="*/ 1839561 w 2397257"/>
                  <a:gd name="connsiteY3354" fmla="*/ 495266 h 2370204"/>
                  <a:gd name="connsiteX3355" fmla="*/ 1394758 w 2397257"/>
                  <a:gd name="connsiteY3355" fmla="*/ 493185 h 2370204"/>
                  <a:gd name="connsiteX3356" fmla="*/ 1418169 w 2397257"/>
                  <a:gd name="connsiteY3356" fmla="*/ 516596 h 2370204"/>
                  <a:gd name="connsiteX3357" fmla="*/ 1394758 w 2397257"/>
                  <a:gd name="connsiteY3357" fmla="*/ 540007 h 2370204"/>
                  <a:gd name="connsiteX3358" fmla="*/ 1371347 w 2397257"/>
                  <a:gd name="connsiteY3358" fmla="*/ 516596 h 2370204"/>
                  <a:gd name="connsiteX3359" fmla="*/ 1394758 w 2397257"/>
                  <a:gd name="connsiteY3359" fmla="*/ 493185 h 2370204"/>
                  <a:gd name="connsiteX3360" fmla="*/ 996256 w 2397257"/>
                  <a:gd name="connsiteY3360" fmla="*/ 493185 h 2370204"/>
                  <a:gd name="connsiteX3361" fmla="*/ 1021748 w 2397257"/>
                  <a:gd name="connsiteY3361" fmla="*/ 518677 h 2370204"/>
                  <a:gd name="connsiteX3362" fmla="*/ 996256 w 2397257"/>
                  <a:gd name="connsiteY3362" fmla="*/ 544169 h 2370204"/>
                  <a:gd name="connsiteX3363" fmla="*/ 970764 w 2397257"/>
                  <a:gd name="connsiteY3363" fmla="*/ 518677 h 2370204"/>
                  <a:gd name="connsiteX3364" fmla="*/ 996256 w 2397257"/>
                  <a:gd name="connsiteY3364" fmla="*/ 493185 h 2370204"/>
                  <a:gd name="connsiteX3365" fmla="*/ 260120 w 2397257"/>
                  <a:gd name="connsiteY3365" fmla="*/ 490064 h 2370204"/>
                  <a:gd name="connsiteX3366" fmla="*/ 265323 w 2397257"/>
                  <a:gd name="connsiteY3366" fmla="*/ 495267 h 2370204"/>
                  <a:gd name="connsiteX3367" fmla="*/ 260120 w 2397257"/>
                  <a:gd name="connsiteY3367" fmla="*/ 500470 h 2370204"/>
                  <a:gd name="connsiteX3368" fmla="*/ 254917 w 2397257"/>
                  <a:gd name="connsiteY3368" fmla="*/ 495267 h 2370204"/>
                  <a:gd name="connsiteX3369" fmla="*/ 260120 w 2397257"/>
                  <a:gd name="connsiteY3369" fmla="*/ 490064 h 2370204"/>
                  <a:gd name="connsiteX3370" fmla="*/ 2131935 w 2397257"/>
                  <a:gd name="connsiteY3370" fmla="*/ 487983 h 2370204"/>
                  <a:gd name="connsiteX3371" fmla="*/ 2132976 w 2397257"/>
                  <a:gd name="connsiteY3371" fmla="*/ 489024 h 2370204"/>
                  <a:gd name="connsiteX3372" fmla="*/ 2131935 w 2397257"/>
                  <a:gd name="connsiteY3372" fmla="*/ 490065 h 2370204"/>
                  <a:gd name="connsiteX3373" fmla="*/ 2130894 w 2397257"/>
                  <a:gd name="connsiteY3373" fmla="*/ 489024 h 2370204"/>
                  <a:gd name="connsiteX3374" fmla="*/ 2131935 w 2397257"/>
                  <a:gd name="connsiteY3374" fmla="*/ 487983 h 2370204"/>
                  <a:gd name="connsiteX3375" fmla="*/ 689316 w 2397257"/>
                  <a:gd name="connsiteY3375" fmla="*/ 482781 h 2370204"/>
                  <a:gd name="connsiteX3376" fmla="*/ 705444 w 2397257"/>
                  <a:gd name="connsiteY3376" fmla="*/ 498909 h 2370204"/>
                  <a:gd name="connsiteX3377" fmla="*/ 689316 w 2397257"/>
                  <a:gd name="connsiteY3377" fmla="*/ 515037 h 2370204"/>
                  <a:gd name="connsiteX3378" fmla="*/ 673188 w 2397257"/>
                  <a:gd name="connsiteY3378" fmla="*/ 498909 h 2370204"/>
                  <a:gd name="connsiteX3379" fmla="*/ 689316 w 2397257"/>
                  <a:gd name="connsiteY3379" fmla="*/ 482781 h 2370204"/>
                  <a:gd name="connsiteX3380" fmla="*/ 1329208 w 2397257"/>
                  <a:gd name="connsiteY3380" fmla="*/ 480700 h 2370204"/>
                  <a:gd name="connsiteX3381" fmla="*/ 1351578 w 2397257"/>
                  <a:gd name="connsiteY3381" fmla="*/ 502550 h 2370204"/>
                  <a:gd name="connsiteX3382" fmla="*/ 1329208 w 2397257"/>
                  <a:gd name="connsiteY3382" fmla="*/ 524400 h 2370204"/>
                  <a:gd name="connsiteX3383" fmla="*/ 1306838 w 2397257"/>
                  <a:gd name="connsiteY3383" fmla="*/ 502550 h 2370204"/>
                  <a:gd name="connsiteX3384" fmla="*/ 1329208 w 2397257"/>
                  <a:gd name="connsiteY3384" fmla="*/ 480700 h 2370204"/>
                  <a:gd name="connsiteX3385" fmla="*/ 1062846 w 2397257"/>
                  <a:gd name="connsiteY3385" fmla="*/ 480700 h 2370204"/>
                  <a:gd name="connsiteX3386" fmla="*/ 1086257 w 2397257"/>
                  <a:gd name="connsiteY3386" fmla="*/ 502550 h 2370204"/>
                  <a:gd name="connsiteX3387" fmla="*/ 1062846 w 2397257"/>
                  <a:gd name="connsiteY3387" fmla="*/ 524400 h 2370204"/>
                  <a:gd name="connsiteX3388" fmla="*/ 1039435 w 2397257"/>
                  <a:gd name="connsiteY3388" fmla="*/ 502550 h 2370204"/>
                  <a:gd name="connsiteX3389" fmla="*/ 1062846 w 2397257"/>
                  <a:gd name="connsiteY3389" fmla="*/ 480700 h 2370204"/>
                  <a:gd name="connsiteX3390" fmla="*/ 1702739 w 2397257"/>
                  <a:gd name="connsiteY3390" fmla="*/ 477578 h 2370204"/>
                  <a:gd name="connsiteX3391" fmla="*/ 1719907 w 2397257"/>
                  <a:gd name="connsiteY3391" fmla="*/ 495266 h 2370204"/>
                  <a:gd name="connsiteX3392" fmla="*/ 1702739 w 2397257"/>
                  <a:gd name="connsiteY3392" fmla="*/ 512954 h 2370204"/>
                  <a:gd name="connsiteX3393" fmla="*/ 1685571 w 2397257"/>
                  <a:gd name="connsiteY3393" fmla="*/ 495266 h 2370204"/>
                  <a:gd name="connsiteX3394" fmla="*/ 1702739 w 2397257"/>
                  <a:gd name="connsiteY3394" fmla="*/ 477578 h 2370204"/>
                  <a:gd name="connsiteX3395" fmla="*/ 1552911 w 2397257"/>
                  <a:gd name="connsiteY3395" fmla="*/ 477578 h 2370204"/>
                  <a:gd name="connsiteX3396" fmla="*/ 1571120 w 2397257"/>
                  <a:gd name="connsiteY3396" fmla="*/ 496307 h 2370204"/>
                  <a:gd name="connsiteX3397" fmla="*/ 1552911 w 2397257"/>
                  <a:gd name="connsiteY3397" fmla="*/ 515036 h 2370204"/>
                  <a:gd name="connsiteX3398" fmla="*/ 1534702 w 2397257"/>
                  <a:gd name="connsiteY3398" fmla="*/ 496307 h 2370204"/>
                  <a:gd name="connsiteX3399" fmla="*/ 1552911 w 2397257"/>
                  <a:gd name="connsiteY3399" fmla="*/ 477578 h 2370204"/>
                  <a:gd name="connsiteX3400" fmla="*/ 839144 w 2397257"/>
                  <a:gd name="connsiteY3400" fmla="*/ 477578 h 2370204"/>
                  <a:gd name="connsiteX3401" fmla="*/ 859434 w 2397257"/>
                  <a:gd name="connsiteY3401" fmla="*/ 497347 h 2370204"/>
                  <a:gd name="connsiteX3402" fmla="*/ 839144 w 2397257"/>
                  <a:gd name="connsiteY3402" fmla="*/ 517116 h 2370204"/>
                  <a:gd name="connsiteX3403" fmla="*/ 818854 w 2397257"/>
                  <a:gd name="connsiteY3403" fmla="*/ 497347 h 2370204"/>
                  <a:gd name="connsiteX3404" fmla="*/ 839144 w 2397257"/>
                  <a:gd name="connsiteY3404" fmla="*/ 477578 h 2370204"/>
                  <a:gd name="connsiteX3405" fmla="*/ 467174 w 2397257"/>
                  <a:gd name="connsiteY3405" fmla="*/ 475497 h 2370204"/>
                  <a:gd name="connsiteX3406" fmla="*/ 480700 w 2397257"/>
                  <a:gd name="connsiteY3406" fmla="*/ 489023 h 2370204"/>
                  <a:gd name="connsiteX3407" fmla="*/ 467174 w 2397257"/>
                  <a:gd name="connsiteY3407" fmla="*/ 502549 h 2370204"/>
                  <a:gd name="connsiteX3408" fmla="*/ 453648 w 2397257"/>
                  <a:gd name="connsiteY3408" fmla="*/ 489023 h 2370204"/>
                  <a:gd name="connsiteX3409" fmla="*/ 467174 w 2397257"/>
                  <a:gd name="connsiteY3409" fmla="*/ 475497 h 2370204"/>
                  <a:gd name="connsiteX3410" fmla="*/ 1925401 w 2397257"/>
                  <a:gd name="connsiteY3410" fmla="*/ 472376 h 2370204"/>
                  <a:gd name="connsiteX3411" fmla="*/ 1935286 w 2397257"/>
                  <a:gd name="connsiteY3411" fmla="*/ 482781 h 2370204"/>
                  <a:gd name="connsiteX3412" fmla="*/ 1925401 w 2397257"/>
                  <a:gd name="connsiteY3412" fmla="*/ 493186 h 2370204"/>
                  <a:gd name="connsiteX3413" fmla="*/ 1915516 w 2397257"/>
                  <a:gd name="connsiteY3413" fmla="*/ 482781 h 2370204"/>
                  <a:gd name="connsiteX3414" fmla="*/ 1925401 w 2397257"/>
                  <a:gd name="connsiteY3414" fmla="*/ 472376 h 2370204"/>
                  <a:gd name="connsiteX3415" fmla="*/ 180003 w 2397257"/>
                  <a:gd name="connsiteY3415" fmla="*/ 472376 h 2370204"/>
                  <a:gd name="connsiteX3416" fmla="*/ 181044 w 2397257"/>
                  <a:gd name="connsiteY3416" fmla="*/ 474978 h 2370204"/>
                  <a:gd name="connsiteX3417" fmla="*/ 180003 w 2397257"/>
                  <a:gd name="connsiteY3417" fmla="*/ 477580 h 2370204"/>
                  <a:gd name="connsiteX3418" fmla="*/ 178962 w 2397257"/>
                  <a:gd name="connsiteY3418" fmla="*/ 474978 h 2370204"/>
                  <a:gd name="connsiteX3419" fmla="*/ 180003 w 2397257"/>
                  <a:gd name="connsiteY3419" fmla="*/ 472376 h 2370204"/>
                  <a:gd name="connsiteX3420" fmla="*/ 1263658 w 2397257"/>
                  <a:gd name="connsiteY3420" fmla="*/ 470295 h 2370204"/>
                  <a:gd name="connsiteX3421" fmla="*/ 1287069 w 2397257"/>
                  <a:gd name="connsiteY3421" fmla="*/ 492665 h 2370204"/>
                  <a:gd name="connsiteX3422" fmla="*/ 1263658 w 2397257"/>
                  <a:gd name="connsiteY3422" fmla="*/ 515035 h 2370204"/>
                  <a:gd name="connsiteX3423" fmla="*/ 1240247 w 2397257"/>
                  <a:gd name="connsiteY3423" fmla="*/ 492665 h 2370204"/>
                  <a:gd name="connsiteX3424" fmla="*/ 1263658 w 2397257"/>
                  <a:gd name="connsiteY3424" fmla="*/ 470295 h 2370204"/>
                  <a:gd name="connsiteX3425" fmla="*/ 1128396 w 2397257"/>
                  <a:gd name="connsiteY3425" fmla="*/ 470295 h 2370204"/>
                  <a:gd name="connsiteX3426" fmla="*/ 1150766 w 2397257"/>
                  <a:gd name="connsiteY3426" fmla="*/ 493706 h 2370204"/>
                  <a:gd name="connsiteX3427" fmla="*/ 1128396 w 2397257"/>
                  <a:gd name="connsiteY3427" fmla="*/ 517117 h 2370204"/>
                  <a:gd name="connsiteX3428" fmla="*/ 1106026 w 2397257"/>
                  <a:gd name="connsiteY3428" fmla="*/ 493706 h 2370204"/>
                  <a:gd name="connsiteX3429" fmla="*/ 1128396 w 2397257"/>
                  <a:gd name="connsiteY3429" fmla="*/ 470295 h 2370204"/>
                  <a:gd name="connsiteX3430" fmla="*/ 1194986 w 2397257"/>
                  <a:gd name="connsiteY3430" fmla="*/ 468214 h 2370204"/>
                  <a:gd name="connsiteX3431" fmla="*/ 1217356 w 2397257"/>
                  <a:gd name="connsiteY3431" fmla="*/ 490584 h 2370204"/>
                  <a:gd name="connsiteX3432" fmla="*/ 1194986 w 2397257"/>
                  <a:gd name="connsiteY3432" fmla="*/ 512954 h 2370204"/>
                  <a:gd name="connsiteX3433" fmla="*/ 1172616 w 2397257"/>
                  <a:gd name="connsiteY3433" fmla="*/ 490584 h 2370204"/>
                  <a:gd name="connsiteX3434" fmla="*/ 1194986 w 2397257"/>
                  <a:gd name="connsiteY3434" fmla="*/ 468214 h 2370204"/>
                  <a:gd name="connsiteX3435" fmla="*/ 2007077 w 2397257"/>
                  <a:gd name="connsiteY3435" fmla="*/ 455728 h 2370204"/>
                  <a:gd name="connsiteX3436" fmla="*/ 2012280 w 2397257"/>
                  <a:gd name="connsiteY3436" fmla="*/ 460410 h 2370204"/>
                  <a:gd name="connsiteX3437" fmla="*/ 2007077 w 2397257"/>
                  <a:gd name="connsiteY3437" fmla="*/ 465092 h 2370204"/>
                  <a:gd name="connsiteX3438" fmla="*/ 2001875 w 2397257"/>
                  <a:gd name="connsiteY3438" fmla="*/ 460410 h 2370204"/>
                  <a:gd name="connsiteX3439" fmla="*/ 2007077 w 2397257"/>
                  <a:gd name="connsiteY3439" fmla="*/ 455728 h 2370204"/>
                  <a:gd name="connsiteX3440" fmla="*/ 602957 w 2397257"/>
                  <a:gd name="connsiteY3440" fmla="*/ 452607 h 2370204"/>
                  <a:gd name="connsiteX3441" fmla="*/ 619085 w 2397257"/>
                  <a:gd name="connsiteY3441" fmla="*/ 468735 h 2370204"/>
                  <a:gd name="connsiteX3442" fmla="*/ 602957 w 2397257"/>
                  <a:gd name="connsiteY3442" fmla="*/ 484863 h 2370204"/>
                  <a:gd name="connsiteX3443" fmla="*/ 586829 w 2397257"/>
                  <a:gd name="connsiteY3443" fmla="*/ 468735 h 2370204"/>
                  <a:gd name="connsiteX3444" fmla="*/ 602957 w 2397257"/>
                  <a:gd name="connsiteY3444" fmla="*/ 452607 h 2370204"/>
                  <a:gd name="connsiteX3445" fmla="*/ 383936 w 2397257"/>
                  <a:gd name="connsiteY3445" fmla="*/ 452607 h 2370204"/>
                  <a:gd name="connsiteX3446" fmla="*/ 396422 w 2397257"/>
                  <a:gd name="connsiteY3446" fmla="*/ 465093 h 2370204"/>
                  <a:gd name="connsiteX3447" fmla="*/ 383936 w 2397257"/>
                  <a:gd name="connsiteY3447" fmla="*/ 477579 h 2370204"/>
                  <a:gd name="connsiteX3448" fmla="*/ 371450 w 2397257"/>
                  <a:gd name="connsiteY3448" fmla="*/ 465093 h 2370204"/>
                  <a:gd name="connsiteX3449" fmla="*/ 383936 w 2397257"/>
                  <a:gd name="connsiteY3449" fmla="*/ 452607 h 2370204"/>
                  <a:gd name="connsiteX3450" fmla="*/ 1789099 w 2397257"/>
                  <a:gd name="connsiteY3450" fmla="*/ 450526 h 2370204"/>
                  <a:gd name="connsiteX3451" fmla="*/ 1804186 w 2397257"/>
                  <a:gd name="connsiteY3451" fmla="*/ 465613 h 2370204"/>
                  <a:gd name="connsiteX3452" fmla="*/ 1789099 w 2397257"/>
                  <a:gd name="connsiteY3452" fmla="*/ 480700 h 2370204"/>
                  <a:gd name="connsiteX3453" fmla="*/ 1774012 w 2397257"/>
                  <a:gd name="connsiteY3453" fmla="*/ 465613 h 2370204"/>
                  <a:gd name="connsiteX3454" fmla="*/ 1789099 w 2397257"/>
                  <a:gd name="connsiteY3454" fmla="*/ 450526 h 2370204"/>
                  <a:gd name="connsiteX3455" fmla="*/ 1491003 w 2397257"/>
                  <a:gd name="connsiteY3455" fmla="*/ 450526 h 2370204"/>
                  <a:gd name="connsiteX3456" fmla="*/ 1509732 w 2397257"/>
                  <a:gd name="connsiteY3456" fmla="*/ 469255 h 2370204"/>
                  <a:gd name="connsiteX3457" fmla="*/ 1491003 w 2397257"/>
                  <a:gd name="connsiteY3457" fmla="*/ 487984 h 2370204"/>
                  <a:gd name="connsiteX3458" fmla="*/ 1472274 w 2397257"/>
                  <a:gd name="connsiteY3458" fmla="*/ 469255 h 2370204"/>
                  <a:gd name="connsiteX3459" fmla="*/ 1491003 w 2397257"/>
                  <a:gd name="connsiteY3459" fmla="*/ 450526 h 2370204"/>
                  <a:gd name="connsiteX3460" fmla="*/ 901052 w 2397257"/>
                  <a:gd name="connsiteY3460" fmla="*/ 448445 h 2370204"/>
                  <a:gd name="connsiteX3461" fmla="*/ 922902 w 2397257"/>
                  <a:gd name="connsiteY3461" fmla="*/ 470815 h 2370204"/>
                  <a:gd name="connsiteX3462" fmla="*/ 901052 w 2397257"/>
                  <a:gd name="connsiteY3462" fmla="*/ 493185 h 2370204"/>
                  <a:gd name="connsiteX3463" fmla="*/ 879202 w 2397257"/>
                  <a:gd name="connsiteY3463" fmla="*/ 470815 h 2370204"/>
                  <a:gd name="connsiteX3464" fmla="*/ 901052 w 2397257"/>
                  <a:gd name="connsiteY3464" fmla="*/ 448445 h 2370204"/>
                  <a:gd name="connsiteX3465" fmla="*/ 746543 w 2397257"/>
                  <a:gd name="connsiteY3465" fmla="*/ 445324 h 2370204"/>
                  <a:gd name="connsiteX3466" fmla="*/ 764752 w 2397257"/>
                  <a:gd name="connsiteY3466" fmla="*/ 463012 h 2370204"/>
                  <a:gd name="connsiteX3467" fmla="*/ 746543 w 2397257"/>
                  <a:gd name="connsiteY3467" fmla="*/ 480700 h 2370204"/>
                  <a:gd name="connsiteX3468" fmla="*/ 728334 w 2397257"/>
                  <a:gd name="connsiteY3468" fmla="*/ 463012 h 2370204"/>
                  <a:gd name="connsiteX3469" fmla="*/ 746543 w 2397257"/>
                  <a:gd name="connsiteY3469" fmla="*/ 445324 h 2370204"/>
                  <a:gd name="connsiteX3470" fmla="*/ 1645513 w 2397257"/>
                  <a:gd name="connsiteY3470" fmla="*/ 441162 h 2370204"/>
                  <a:gd name="connsiteX3471" fmla="*/ 1662681 w 2397257"/>
                  <a:gd name="connsiteY3471" fmla="*/ 459371 h 2370204"/>
                  <a:gd name="connsiteX3472" fmla="*/ 1645513 w 2397257"/>
                  <a:gd name="connsiteY3472" fmla="*/ 477580 h 2370204"/>
                  <a:gd name="connsiteX3473" fmla="*/ 1628345 w 2397257"/>
                  <a:gd name="connsiteY3473" fmla="*/ 459371 h 2370204"/>
                  <a:gd name="connsiteX3474" fmla="*/ 1645513 w 2397257"/>
                  <a:gd name="connsiteY3474" fmla="*/ 441162 h 2370204"/>
                  <a:gd name="connsiteX3475" fmla="*/ 2088756 w 2397257"/>
                  <a:gd name="connsiteY3475" fmla="*/ 435959 h 2370204"/>
                  <a:gd name="connsiteX3476" fmla="*/ 2091358 w 2397257"/>
                  <a:gd name="connsiteY3476" fmla="*/ 437000 h 2370204"/>
                  <a:gd name="connsiteX3477" fmla="*/ 2088756 w 2397257"/>
                  <a:gd name="connsiteY3477" fmla="*/ 438041 h 2370204"/>
                  <a:gd name="connsiteX3478" fmla="*/ 2086154 w 2397257"/>
                  <a:gd name="connsiteY3478" fmla="*/ 437000 h 2370204"/>
                  <a:gd name="connsiteX3479" fmla="*/ 2088756 w 2397257"/>
                  <a:gd name="connsiteY3479" fmla="*/ 435959 h 2370204"/>
                  <a:gd name="connsiteX3480" fmla="*/ 303299 w 2397257"/>
                  <a:gd name="connsiteY3480" fmla="*/ 435959 h 2370204"/>
                  <a:gd name="connsiteX3481" fmla="*/ 312143 w 2397257"/>
                  <a:gd name="connsiteY3481" fmla="*/ 444283 h 2370204"/>
                  <a:gd name="connsiteX3482" fmla="*/ 303299 w 2397257"/>
                  <a:gd name="connsiteY3482" fmla="*/ 452607 h 2370204"/>
                  <a:gd name="connsiteX3483" fmla="*/ 294455 w 2397257"/>
                  <a:gd name="connsiteY3483" fmla="*/ 444283 h 2370204"/>
                  <a:gd name="connsiteX3484" fmla="*/ 303299 w 2397257"/>
                  <a:gd name="connsiteY3484" fmla="*/ 435959 h 2370204"/>
                  <a:gd name="connsiteX3485" fmla="*/ 516597 w 2397257"/>
                  <a:gd name="connsiteY3485" fmla="*/ 428676 h 2370204"/>
                  <a:gd name="connsiteX3486" fmla="*/ 532725 w 2397257"/>
                  <a:gd name="connsiteY3486" fmla="*/ 443243 h 2370204"/>
                  <a:gd name="connsiteX3487" fmla="*/ 516597 w 2397257"/>
                  <a:gd name="connsiteY3487" fmla="*/ 457810 h 2370204"/>
                  <a:gd name="connsiteX3488" fmla="*/ 500469 w 2397257"/>
                  <a:gd name="connsiteY3488" fmla="*/ 443243 h 2370204"/>
                  <a:gd name="connsiteX3489" fmla="*/ 516597 w 2397257"/>
                  <a:gd name="connsiteY3489" fmla="*/ 428676 h 2370204"/>
                  <a:gd name="connsiteX3490" fmla="*/ 1874417 w 2397257"/>
                  <a:gd name="connsiteY3490" fmla="*/ 425554 h 2370204"/>
                  <a:gd name="connsiteX3491" fmla="*/ 1888464 w 2397257"/>
                  <a:gd name="connsiteY3491" fmla="*/ 439080 h 2370204"/>
                  <a:gd name="connsiteX3492" fmla="*/ 1874417 w 2397257"/>
                  <a:gd name="connsiteY3492" fmla="*/ 452606 h 2370204"/>
                  <a:gd name="connsiteX3493" fmla="*/ 1860370 w 2397257"/>
                  <a:gd name="connsiteY3493" fmla="*/ 439080 h 2370204"/>
                  <a:gd name="connsiteX3494" fmla="*/ 1874417 w 2397257"/>
                  <a:gd name="connsiteY3494" fmla="*/ 425554 h 2370204"/>
                  <a:gd name="connsiteX3495" fmla="*/ 1426493 w 2397257"/>
                  <a:gd name="connsiteY3495" fmla="*/ 425554 h 2370204"/>
                  <a:gd name="connsiteX3496" fmla="*/ 1447303 w 2397257"/>
                  <a:gd name="connsiteY3496" fmla="*/ 446884 h 2370204"/>
                  <a:gd name="connsiteX3497" fmla="*/ 1426493 w 2397257"/>
                  <a:gd name="connsiteY3497" fmla="*/ 468214 h 2370204"/>
                  <a:gd name="connsiteX3498" fmla="*/ 1405683 w 2397257"/>
                  <a:gd name="connsiteY3498" fmla="*/ 446884 h 2370204"/>
                  <a:gd name="connsiteX3499" fmla="*/ 1426493 w 2397257"/>
                  <a:gd name="connsiteY3499" fmla="*/ 425554 h 2370204"/>
                  <a:gd name="connsiteX3500" fmla="*/ 964001 w 2397257"/>
                  <a:gd name="connsiteY3500" fmla="*/ 425554 h 2370204"/>
                  <a:gd name="connsiteX3501" fmla="*/ 987412 w 2397257"/>
                  <a:gd name="connsiteY3501" fmla="*/ 448965 h 2370204"/>
                  <a:gd name="connsiteX3502" fmla="*/ 964001 w 2397257"/>
                  <a:gd name="connsiteY3502" fmla="*/ 472376 h 2370204"/>
                  <a:gd name="connsiteX3503" fmla="*/ 940590 w 2397257"/>
                  <a:gd name="connsiteY3503" fmla="*/ 448965 h 2370204"/>
                  <a:gd name="connsiteX3504" fmla="*/ 964001 w 2397257"/>
                  <a:gd name="connsiteY3504" fmla="*/ 425554 h 2370204"/>
                  <a:gd name="connsiteX3505" fmla="*/ 657581 w 2397257"/>
                  <a:gd name="connsiteY3505" fmla="*/ 418271 h 2370204"/>
                  <a:gd name="connsiteX3506" fmla="*/ 671107 w 2397257"/>
                  <a:gd name="connsiteY3506" fmla="*/ 430757 h 2370204"/>
                  <a:gd name="connsiteX3507" fmla="*/ 657581 w 2397257"/>
                  <a:gd name="connsiteY3507" fmla="*/ 443243 h 2370204"/>
                  <a:gd name="connsiteX3508" fmla="*/ 644055 w 2397257"/>
                  <a:gd name="connsiteY3508" fmla="*/ 430757 h 2370204"/>
                  <a:gd name="connsiteX3509" fmla="*/ 657581 w 2397257"/>
                  <a:gd name="connsiteY3509" fmla="*/ 418271 h 2370204"/>
                  <a:gd name="connsiteX3510" fmla="*/ 222142 w 2397257"/>
                  <a:gd name="connsiteY3510" fmla="*/ 418271 h 2370204"/>
                  <a:gd name="connsiteX3511" fmla="*/ 225784 w 2397257"/>
                  <a:gd name="connsiteY3511" fmla="*/ 421913 h 2370204"/>
                  <a:gd name="connsiteX3512" fmla="*/ 222142 w 2397257"/>
                  <a:gd name="connsiteY3512" fmla="*/ 425555 h 2370204"/>
                  <a:gd name="connsiteX3513" fmla="*/ 218500 w 2397257"/>
                  <a:gd name="connsiteY3513" fmla="*/ 421913 h 2370204"/>
                  <a:gd name="connsiteX3514" fmla="*/ 222142 w 2397257"/>
                  <a:gd name="connsiteY3514" fmla="*/ 418271 h 2370204"/>
                  <a:gd name="connsiteX3515" fmla="*/ 805850 w 2397257"/>
                  <a:gd name="connsiteY3515" fmla="*/ 416190 h 2370204"/>
                  <a:gd name="connsiteX3516" fmla="*/ 821978 w 2397257"/>
                  <a:gd name="connsiteY3516" fmla="*/ 432318 h 2370204"/>
                  <a:gd name="connsiteX3517" fmla="*/ 805850 w 2397257"/>
                  <a:gd name="connsiteY3517" fmla="*/ 448446 h 2370204"/>
                  <a:gd name="connsiteX3518" fmla="*/ 789722 w 2397257"/>
                  <a:gd name="connsiteY3518" fmla="*/ 432318 h 2370204"/>
                  <a:gd name="connsiteX3519" fmla="*/ 805850 w 2397257"/>
                  <a:gd name="connsiteY3519" fmla="*/ 416190 h 2370204"/>
                  <a:gd name="connsiteX3520" fmla="*/ 1734474 w 2397257"/>
                  <a:gd name="connsiteY3520" fmla="*/ 413069 h 2370204"/>
                  <a:gd name="connsiteX3521" fmla="*/ 1746960 w 2397257"/>
                  <a:gd name="connsiteY3521" fmla="*/ 427116 h 2370204"/>
                  <a:gd name="connsiteX3522" fmla="*/ 1734474 w 2397257"/>
                  <a:gd name="connsiteY3522" fmla="*/ 441163 h 2370204"/>
                  <a:gd name="connsiteX3523" fmla="*/ 1721988 w 2397257"/>
                  <a:gd name="connsiteY3523" fmla="*/ 427116 h 2370204"/>
                  <a:gd name="connsiteX3524" fmla="*/ 1734474 w 2397257"/>
                  <a:gd name="connsiteY3524" fmla="*/ 413069 h 2370204"/>
                  <a:gd name="connsiteX3525" fmla="*/ 1586206 w 2397257"/>
                  <a:gd name="connsiteY3525" fmla="*/ 413069 h 2370204"/>
                  <a:gd name="connsiteX3526" fmla="*/ 1601293 w 2397257"/>
                  <a:gd name="connsiteY3526" fmla="*/ 428156 h 2370204"/>
                  <a:gd name="connsiteX3527" fmla="*/ 1586206 w 2397257"/>
                  <a:gd name="connsiteY3527" fmla="*/ 443243 h 2370204"/>
                  <a:gd name="connsiteX3528" fmla="*/ 1571119 w 2397257"/>
                  <a:gd name="connsiteY3528" fmla="*/ 428156 h 2370204"/>
                  <a:gd name="connsiteX3529" fmla="*/ 1586206 w 2397257"/>
                  <a:gd name="connsiteY3529" fmla="*/ 413069 h 2370204"/>
                  <a:gd name="connsiteX3530" fmla="*/ 1362504 w 2397257"/>
                  <a:gd name="connsiteY3530" fmla="*/ 413069 h 2370204"/>
                  <a:gd name="connsiteX3531" fmla="*/ 1380713 w 2397257"/>
                  <a:gd name="connsiteY3531" fmla="*/ 431798 h 2370204"/>
                  <a:gd name="connsiteX3532" fmla="*/ 1362504 w 2397257"/>
                  <a:gd name="connsiteY3532" fmla="*/ 450527 h 2370204"/>
                  <a:gd name="connsiteX3533" fmla="*/ 1344295 w 2397257"/>
                  <a:gd name="connsiteY3533" fmla="*/ 431798 h 2370204"/>
                  <a:gd name="connsiteX3534" fmla="*/ 1362504 w 2397257"/>
                  <a:gd name="connsiteY3534" fmla="*/ 413069 h 2370204"/>
                  <a:gd name="connsiteX3535" fmla="*/ 1028511 w 2397257"/>
                  <a:gd name="connsiteY3535" fmla="*/ 413069 h 2370204"/>
                  <a:gd name="connsiteX3536" fmla="*/ 1046720 w 2397257"/>
                  <a:gd name="connsiteY3536" fmla="*/ 432838 h 2370204"/>
                  <a:gd name="connsiteX3537" fmla="*/ 1028511 w 2397257"/>
                  <a:gd name="connsiteY3537" fmla="*/ 452607 h 2370204"/>
                  <a:gd name="connsiteX3538" fmla="*/ 1010302 w 2397257"/>
                  <a:gd name="connsiteY3538" fmla="*/ 432838 h 2370204"/>
                  <a:gd name="connsiteX3539" fmla="*/ 1028511 w 2397257"/>
                  <a:gd name="connsiteY3539" fmla="*/ 413069 h 2370204"/>
                  <a:gd name="connsiteX3540" fmla="*/ 1959736 w 2397257"/>
                  <a:gd name="connsiteY3540" fmla="*/ 405785 h 2370204"/>
                  <a:gd name="connsiteX3541" fmla="*/ 1967540 w 2397257"/>
                  <a:gd name="connsiteY3541" fmla="*/ 413589 h 2370204"/>
                  <a:gd name="connsiteX3542" fmla="*/ 1959736 w 2397257"/>
                  <a:gd name="connsiteY3542" fmla="*/ 421393 h 2370204"/>
                  <a:gd name="connsiteX3543" fmla="*/ 1951932 w 2397257"/>
                  <a:gd name="connsiteY3543" fmla="*/ 413589 h 2370204"/>
                  <a:gd name="connsiteX3544" fmla="*/ 1959736 w 2397257"/>
                  <a:gd name="connsiteY3544" fmla="*/ 405785 h 2370204"/>
                  <a:gd name="connsiteX3545" fmla="*/ 432318 w 2397257"/>
                  <a:gd name="connsiteY3545" fmla="*/ 405785 h 2370204"/>
                  <a:gd name="connsiteX3546" fmla="*/ 443243 w 2397257"/>
                  <a:gd name="connsiteY3546" fmla="*/ 418271 h 2370204"/>
                  <a:gd name="connsiteX3547" fmla="*/ 432318 w 2397257"/>
                  <a:gd name="connsiteY3547" fmla="*/ 430757 h 2370204"/>
                  <a:gd name="connsiteX3548" fmla="*/ 421393 w 2397257"/>
                  <a:gd name="connsiteY3548" fmla="*/ 418271 h 2370204"/>
                  <a:gd name="connsiteX3549" fmla="*/ 432318 w 2397257"/>
                  <a:gd name="connsiteY3549" fmla="*/ 405785 h 2370204"/>
                  <a:gd name="connsiteX3550" fmla="*/ 1295393 w 2397257"/>
                  <a:gd name="connsiteY3550" fmla="*/ 403704 h 2370204"/>
                  <a:gd name="connsiteX3551" fmla="*/ 1314122 w 2397257"/>
                  <a:gd name="connsiteY3551" fmla="*/ 422433 h 2370204"/>
                  <a:gd name="connsiteX3552" fmla="*/ 1295393 w 2397257"/>
                  <a:gd name="connsiteY3552" fmla="*/ 441162 h 2370204"/>
                  <a:gd name="connsiteX3553" fmla="*/ 1276664 w 2397257"/>
                  <a:gd name="connsiteY3553" fmla="*/ 422433 h 2370204"/>
                  <a:gd name="connsiteX3554" fmla="*/ 1295393 w 2397257"/>
                  <a:gd name="connsiteY3554" fmla="*/ 403704 h 2370204"/>
                  <a:gd name="connsiteX3555" fmla="*/ 1095102 w 2397257"/>
                  <a:gd name="connsiteY3555" fmla="*/ 403704 h 2370204"/>
                  <a:gd name="connsiteX3556" fmla="*/ 1113311 w 2397257"/>
                  <a:gd name="connsiteY3556" fmla="*/ 422433 h 2370204"/>
                  <a:gd name="connsiteX3557" fmla="*/ 1095102 w 2397257"/>
                  <a:gd name="connsiteY3557" fmla="*/ 441162 h 2370204"/>
                  <a:gd name="connsiteX3558" fmla="*/ 1076893 w 2397257"/>
                  <a:gd name="connsiteY3558" fmla="*/ 422433 h 2370204"/>
                  <a:gd name="connsiteX3559" fmla="*/ 1095102 w 2397257"/>
                  <a:gd name="connsiteY3559" fmla="*/ 403704 h 2370204"/>
                  <a:gd name="connsiteX3560" fmla="*/ 1228803 w 2397257"/>
                  <a:gd name="connsiteY3560" fmla="*/ 398502 h 2370204"/>
                  <a:gd name="connsiteX3561" fmla="*/ 1247532 w 2397257"/>
                  <a:gd name="connsiteY3561" fmla="*/ 417231 h 2370204"/>
                  <a:gd name="connsiteX3562" fmla="*/ 1228803 w 2397257"/>
                  <a:gd name="connsiteY3562" fmla="*/ 435960 h 2370204"/>
                  <a:gd name="connsiteX3563" fmla="*/ 1210074 w 2397257"/>
                  <a:gd name="connsiteY3563" fmla="*/ 417231 h 2370204"/>
                  <a:gd name="connsiteX3564" fmla="*/ 1228803 w 2397257"/>
                  <a:gd name="connsiteY3564" fmla="*/ 398502 h 2370204"/>
                  <a:gd name="connsiteX3565" fmla="*/ 1162212 w 2397257"/>
                  <a:gd name="connsiteY3565" fmla="*/ 398502 h 2370204"/>
                  <a:gd name="connsiteX3566" fmla="*/ 1180941 w 2397257"/>
                  <a:gd name="connsiteY3566" fmla="*/ 417231 h 2370204"/>
                  <a:gd name="connsiteX3567" fmla="*/ 1162212 w 2397257"/>
                  <a:gd name="connsiteY3567" fmla="*/ 435960 h 2370204"/>
                  <a:gd name="connsiteX3568" fmla="*/ 1143483 w 2397257"/>
                  <a:gd name="connsiteY3568" fmla="*/ 417231 h 2370204"/>
                  <a:gd name="connsiteX3569" fmla="*/ 1162212 w 2397257"/>
                  <a:gd name="connsiteY3569" fmla="*/ 398502 h 2370204"/>
                  <a:gd name="connsiteX3570" fmla="*/ 568100 w 2397257"/>
                  <a:gd name="connsiteY3570" fmla="*/ 389138 h 2370204"/>
                  <a:gd name="connsiteX3571" fmla="*/ 581626 w 2397257"/>
                  <a:gd name="connsiteY3571" fmla="*/ 401104 h 2370204"/>
                  <a:gd name="connsiteX3572" fmla="*/ 568100 w 2397257"/>
                  <a:gd name="connsiteY3572" fmla="*/ 413070 h 2370204"/>
                  <a:gd name="connsiteX3573" fmla="*/ 554574 w 2397257"/>
                  <a:gd name="connsiteY3573" fmla="*/ 401104 h 2370204"/>
                  <a:gd name="connsiteX3574" fmla="*/ 568100 w 2397257"/>
                  <a:gd name="connsiteY3574" fmla="*/ 389138 h 2370204"/>
                  <a:gd name="connsiteX3575" fmla="*/ 1522737 w 2397257"/>
                  <a:gd name="connsiteY3575" fmla="*/ 386017 h 2370204"/>
                  <a:gd name="connsiteX3576" fmla="*/ 1538865 w 2397257"/>
                  <a:gd name="connsiteY3576" fmla="*/ 401104 h 2370204"/>
                  <a:gd name="connsiteX3577" fmla="*/ 1522737 w 2397257"/>
                  <a:gd name="connsiteY3577" fmla="*/ 416191 h 2370204"/>
                  <a:gd name="connsiteX3578" fmla="*/ 1506609 w 2397257"/>
                  <a:gd name="connsiteY3578" fmla="*/ 401104 h 2370204"/>
                  <a:gd name="connsiteX3579" fmla="*/ 1522737 w 2397257"/>
                  <a:gd name="connsiteY3579" fmla="*/ 386017 h 2370204"/>
                  <a:gd name="connsiteX3580" fmla="*/ 867758 w 2397257"/>
                  <a:gd name="connsiteY3580" fmla="*/ 386017 h 2370204"/>
                  <a:gd name="connsiteX3581" fmla="*/ 886487 w 2397257"/>
                  <a:gd name="connsiteY3581" fmla="*/ 403705 h 2370204"/>
                  <a:gd name="connsiteX3582" fmla="*/ 867758 w 2397257"/>
                  <a:gd name="connsiteY3582" fmla="*/ 421393 h 2370204"/>
                  <a:gd name="connsiteX3583" fmla="*/ 849029 w 2397257"/>
                  <a:gd name="connsiteY3583" fmla="*/ 403705 h 2370204"/>
                  <a:gd name="connsiteX3584" fmla="*/ 867758 w 2397257"/>
                  <a:gd name="connsiteY3584" fmla="*/ 386017 h 2370204"/>
                  <a:gd name="connsiteX3585" fmla="*/ 2042974 w 2397257"/>
                  <a:gd name="connsiteY3585" fmla="*/ 386016 h 2370204"/>
                  <a:gd name="connsiteX3586" fmla="*/ 2046616 w 2397257"/>
                  <a:gd name="connsiteY3586" fmla="*/ 389658 h 2370204"/>
                  <a:gd name="connsiteX3587" fmla="*/ 2042974 w 2397257"/>
                  <a:gd name="connsiteY3587" fmla="*/ 393300 h 2370204"/>
                  <a:gd name="connsiteX3588" fmla="*/ 2039332 w 2397257"/>
                  <a:gd name="connsiteY3588" fmla="*/ 389658 h 2370204"/>
                  <a:gd name="connsiteX3589" fmla="*/ 2042974 w 2397257"/>
                  <a:gd name="connsiteY3589" fmla="*/ 386016 h 2370204"/>
                  <a:gd name="connsiteX3590" fmla="*/ 1822393 w 2397257"/>
                  <a:gd name="connsiteY3590" fmla="*/ 386016 h 2370204"/>
                  <a:gd name="connsiteX3591" fmla="*/ 1833318 w 2397257"/>
                  <a:gd name="connsiteY3591" fmla="*/ 397461 h 2370204"/>
                  <a:gd name="connsiteX3592" fmla="*/ 1822393 w 2397257"/>
                  <a:gd name="connsiteY3592" fmla="*/ 408906 h 2370204"/>
                  <a:gd name="connsiteX3593" fmla="*/ 1811468 w 2397257"/>
                  <a:gd name="connsiteY3593" fmla="*/ 397461 h 2370204"/>
                  <a:gd name="connsiteX3594" fmla="*/ 1822393 w 2397257"/>
                  <a:gd name="connsiteY3594" fmla="*/ 386016 h 2370204"/>
                  <a:gd name="connsiteX3595" fmla="*/ 349080 w 2397257"/>
                  <a:gd name="connsiteY3595" fmla="*/ 383935 h 2370204"/>
                  <a:gd name="connsiteX3596" fmla="*/ 358965 w 2397257"/>
                  <a:gd name="connsiteY3596" fmla="*/ 394860 h 2370204"/>
                  <a:gd name="connsiteX3597" fmla="*/ 349080 w 2397257"/>
                  <a:gd name="connsiteY3597" fmla="*/ 405785 h 2370204"/>
                  <a:gd name="connsiteX3598" fmla="*/ 339195 w 2397257"/>
                  <a:gd name="connsiteY3598" fmla="*/ 394860 h 2370204"/>
                  <a:gd name="connsiteX3599" fmla="*/ 349080 w 2397257"/>
                  <a:gd name="connsiteY3599" fmla="*/ 383935 h 2370204"/>
                  <a:gd name="connsiteX3600" fmla="*/ 714288 w 2397257"/>
                  <a:gd name="connsiteY3600" fmla="*/ 380814 h 2370204"/>
                  <a:gd name="connsiteX3601" fmla="*/ 728335 w 2397257"/>
                  <a:gd name="connsiteY3601" fmla="*/ 394861 h 2370204"/>
                  <a:gd name="connsiteX3602" fmla="*/ 714288 w 2397257"/>
                  <a:gd name="connsiteY3602" fmla="*/ 408908 h 2370204"/>
                  <a:gd name="connsiteX3603" fmla="*/ 700241 w 2397257"/>
                  <a:gd name="connsiteY3603" fmla="*/ 394861 h 2370204"/>
                  <a:gd name="connsiteX3604" fmla="*/ 714288 w 2397257"/>
                  <a:gd name="connsiteY3604" fmla="*/ 380814 h 2370204"/>
                  <a:gd name="connsiteX3605" fmla="*/ 1676207 w 2397257"/>
                  <a:gd name="connsiteY3605" fmla="*/ 378733 h 2370204"/>
                  <a:gd name="connsiteX3606" fmla="*/ 1689733 w 2397257"/>
                  <a:gd name="connsiteY3606" fmla="*/ 392259 h 2370204"/>
                  <a:gd name="connsiteX3607" fmla="*/ 1676207 w 2397257"/>
                  <a:gd name="connsiteY3607" fmla="*/ 405785 h 2370204"/>
                  <a:gd name="connsiteX3608" fmla="*/ 1662681 w 2397257"/>
                  <a:gd name="connsiteY3608" fmla="*/ 392259 h 2370204"/>
                  <a:gd name="connsiteX3609" fmla="*/ 1676207 w 2397257"/>
                  <a:gd name="connsiteY3609" fmla="*/ 378733 h 2370204"/>
                  <a:gd name="connsiteX3610" fmla="*/ 266883 w 2397257"/>
                  <a:gd name="connsiteY3610" fmla="*/ 369369 h 2370204"/>
                  <a:gd name="connsiteX3611" fmla="*/ 270525 w 2397257"/>
                  <a:gd name="connsiteY3611" fmla="*/ 373011 h 2370204"/>
                  <a:gd name="connsiteX3612" fmla="*/ 266883 w 2397257"/>
                  <a:gd name="connsiteY3612" fmla="*/ 376653 h 2370204"/>
                  <a:gd name="connsiteX3613" fmla="*/ 263241 w 2397257"/>
                  <a:gd name="connsiteY3613" fmla="*/ 373011 h 2370204"/>
                  <a:gd name="connsiteX3614" fmla="*/ 266883 w 2397257"/>
                  <a:gd name="connsiteY3614" fmla="*/ 369369 h 2370204"/>
                  <a:gd name="connsiteX3615" fmla="*/ 930706 w 2397257"/>
                  <a:gd name="connsiteY3615" fmla="*/ 364167 h 2370204"/>
                  <a:gd name="connsiteX3616" fmla="*/ 947874 w 2397257"/>
                  <a:gd name="connsiteY3616" fmla="*/ 381335 h 2370204"/>
                  <a:gd name="connsiteX3617" fmla="*/ 930706 w 2397257"/>
                  <a:gd name="connsiteY3617" fmla="*/ 398503 h 2370204"/>
                  <a:gd name="connsiteX3618" fmla="*/ 913538 w 2397257"/>
                  <a:gd name="connsiteY3618" fmla="*/ 381335 h 2370204"/>
                  <a:gd name="connsiteX3619" fmla="*/ 930706 w 2397257"/>
                  <a:gd name="connsiteY3619" fmla="*/ 364167 h 2370204"/>
                  <a:gd name="connsiteX3620" fmla="*/ 1460308 w 2397257"/>
                  <a:gd name="connsiteY3620" fmla="*/ 361045 h 2370204"/>
                  <a:gd name="connsiteX3621" fmla="*/ 1477476 w 2397257"/>
                  <a:gd name="connsiteY3621" fmla="*/ 378733 h 2370204"/>
                  <a:gd name="connsiteX3622" fmla="*/ 1460308 w 2397257"/>
                  <a:gd name="connsiteY3622" fmla="*/ 396421 h 2370204"/>
                  <a:gd name="connsiteX3623" fmla="*/ 1443140 w 2397257"/>
                  <a:gd name="connsiteY3623" fmla="*/ 378733 h 2370204"/>
                  <a:gd name="connsiteX3624" fmla="*/ 1460308 w 2397257"/>
                  <a:gd name="connsiteY3624" fmla="*/ 361045 h 2370204"/>
                  <a:gd name="connsiteX3625" fmla="*/ 482781 w 2397257"/>
                  <a:gd name="connsiteY3625" fmla="*/ 361045 h 2370204"/>
                  <a:gd name="connsiteX3626" fmla="*/ 495267 w 2397257"/>
                  <a:gd name="connsiteY3626" fmla="*/ 373531 h 2370204"/>
                  <a:gd name="connsiteX3627" fmla="*/ 482781 w 2397257"/>
                  <a:gd name="connsiteY3627" fmla="*/ 386017 h 2370204"/>
                  <a:gd name="connsiteX3628" fmla="*/ 470295 w 2397257"/>
                  <a:gd name="connsiteY3628" fmla="*/ 373531 h 2370204"/>
                  <a:gd name="connsiteX3629" fmla="*/ 482781 w 2397257"/>
                  <a:gd name="connsiteY3629" fmla="*/ 361045 h 2370204"/>
                  <a:gd name="connsiteX3630" fmla="*/ 1907713 w 2397257"/>
                  <a:gd name="connsiteY3630" fmla="*/ 358964 h 2370204"/>
                  <a:gd name="connsiteX3631" fmla="*/ 1917598 w 2397257"/>
                  <a:gd name="connsiteY3631" fmla="*/ 368849 h 2370204"/>
                  <a:gd name="connsiteX3632" fmla="*/ 1907713 w 2397257"/>
                  <a:gd name="connsiteY3632" fmla="*/ 378734 h 2370204"/>
                  <a:gd name="connsiteX3633" fmla="*/ 1897828 w 2397257"/>
                  <a:gd name="connsiteY3633" fmla="*/ 368849 h 2370204"/>
                  <a:gd name="connsiteX3634" fmla="*/ 1907713 w 2397257"/>
                  <a:gd name="connsiteY3634" fmla="*/ 358964 h 2370204"/>
                  <a:gd name="connsiteX3635" fmla="*/ 1766728 w 2397257"/>
                  <a:gd name="connsiteY3635" fmla="*/ 353762 h 2370204"/>
                  <a:gd name="connsiteX3636" fmla="*/ 1771931 w 2397257"/>
                  <a:gd name="connsiteY3636" fmla="*/ 358965 h 2370204"/>
                  <a:gd name="connsiteX3637" fmla="*/ 1766728 w 2397257"/>
                  <a:gd name="connsiteY3637" fmla="*/ 364168 h 2370204"/>
                  <a:gd name="connsiteX3638" fmla="*/ 1761525 w 2397257"/>
                  <a:gd name="connsiteY3638" fmla="*/ 358965 h 2370204"/>
                  <a:gd name="connsiteX3639" fmla="*/ 1766728 w 2397257"/>
                  <a:gd name="connsiteY3639" fmla="*/ 353762 h 2370204"/>
                  <a:gd name="connsiteX3640" fmla="*/ 1616900 w 2397257"/>
                  <a:gd name="connsiteY3640" fmla="*/ 353762 h 2370204"/>
                  <a:gd name="connsiteX3641" fmla="*/ 1623143 w 2397257"/>
                  <a:gd name="connsiteY3641" fmla="*/ 360005 h 2370204"/>
                  <a:gd name="connsiteX3642" fmla="*/ 1616900 w 2397257"/>
                  <a:gd name="connsiteY3642" fmla="*/ 366248 h 2370204"/>
                  <a:gd name="connsiteX3643" fmla="*/ 1610657 w 2397257"/>
                  <a:gd name="connsiteY3643" fmla="*/ 360005 h 2370204"/>
                  <a:gd name="connsiteX3644" fmla="*/ 1616900 w 2397257"/>
                  <a:gd name="connsiteY3644" fmla="*/ 353762 h 2370204"/>
                  <a:gd name="connsiteX3645" fmla="*/ 772554 w 2397257"/>
                  <a:gd name="connsiteY3645" fmla="*/ 353762 h 2370204"/>
                  <a:gd name="connsiteX3646" fmla="*/ 782439 w 2397257"/>
                  <a:gd name="connsiteY3646" fmla="*/ 363647 h 2370204"/>
                  <a:gd name="connsiteX3647" fmla="*/ 772554 w 2397257"/>
                  <a:gd name="connsiteY3647" fmla="*/ 373532 h 2370204"/>
                  <a:gd name="connsiteX3648" fmla="*/ 762669 w 2397257"/>
                  <a:gd name="connsiteY3648" fmla="*/ 363647 h 2370204"/>
                  <a:gd name="connsiteX3649" fmla="*/ 772554 w 2397257"/>
                  <a:gd name="connsiteY3649" fmla="*/ 353762 h 2370204"/>
                  <a:gd name="connsiteX3650" fmla="*/ 624286 w 2397257"/>
                  <a:gd name="connsiteY3650" fmla="*/ 353762 h 2370204"/>
                  <a:gd name="connsiteX3651" fmla="*/ 631570 w 2397257"/>
                  <a:gd name="connsiteY3651" fmla="*/ 362606 h 2370204"/>
                  <a:gd name="connsiteX3652" fmla="*/ 624286 w 2397257"/>
                  <a:gd name="connsiteY3652" fmla="*/ 371450 h 2370204"/>
                  <a:gd name="connsiteX3653" fmla="*/ 617002 w 2397257"/>
                  <a:gd name="connsiteY3653" fmla="*/ 362606 h 2370204"/>
                  <a:gd name="connsiteX3654" fmla="*/ 624286 w 2397257"/>
                  <a:gd name="connsiteY3654" fmla="*/ 353762 h 2370204"/>
                  <a:gd name="connsiteX3655" fmla="*/ 1395799 w 2397257"/>
                  <a:gd name="connsiteY3655" fmla="*/ 351681 h 2370204"/>
                  <a:gd name="connsiteX3656" fmla="*/ 1405684 w 2397257"/>
                  <a:gd name="connsiteY3656" fmla="*/ 362606 h 2370204"/>
                  <a:gd name="connsiteX3657" fmla="*/ 1395799 w 2397257"/>
                  <a:gd name="connsiteY3657" fmla="*/ 373531 h 2370204"/>
                  <a:gd name="connsiteX3658" fmla="*/ 1385914 w 2397257"/>
                  <a:gd name="connsiteY3658" fmla="*/ 362606 h 2370204"/>
                  <a:gd name="connsiteX3659" fmla="*/ 1395799 w 2397257"/>
                  <a:gd name="connsiteY3659" fmla="*/ 351681 h 2370204"/>
                  <a:gd name="connsiteX3660" fmla="*/ 995216 w 2397257"/>
                  <a:gd name="connsiteY3660" fmla="*/ 349600 h 2370204"/>
                  <a:gd name="connsiteX3661" fmla="*/ 1010303 w 2397257"/>
                  <a:gd name="connsiteY3661" fmla="*/ 364167 h 2370204"/>
                  <a:gd name="connsiteX3662" fmla="*/ 995216 w 2397257"/>
                  <a:gd name="connsiteY3662" fmla="*/ 378734 h 2370204"/>
                  <a:gd name="connsiteX3663" fmla="*/ 980129 w 2397257"/>
                  <a:gd name="connsiteY3663" fmla="*/ 364167 h 2370204"/>
                  <a:gd name="connsiteX3664" fmla="*/ 995216 w 2397257"/>
                  <a:gd name="connsiteY3664" fmla="*/ 349600 h 2370204"/>
                  <a:gd name="connsiteX3665" fmla="*/ 1993031 w 2397257"/>
                  <a:gd name="connsiteY3665" fmla="*/ 341276 h 2370204"/>
                  <a:gd name="connsiteX3666" fmla="*/ 1994592 w 2397257"/>
                  <a:gd name="connsiteY3666" fmla="*/ 342837 h 2370204"/>
                  <a:gd name="connsiteX3667" fmla="*/ 1993031 w 2397257"/>
                  <a:gd name="connsiteY3667" fmla="*/ 344398 h 2370204"/>
                  <a:gd name="connsiteX3668" fmla="*/ 1991470 w 2397257"/>
                  <a:gd name="connsiteY3668" fmla="*/ 342837 h 2370204"/>
                  <a:gd name="connsiteX3669" fmla="*/ 1993031 w 2397257"/>
                  <a:gd name="connsiteY3669" fmla="*/ 341276 h 2370204"/>
                  <a:gd name="connsiteX3670" fmla="*/ 397462 w 2397257"/>
                  <a:gd name="connsiteY3670" fmla="*/ 341276 h 2370204"/>
                  <a:gd name="connsiteX3671" fmla="*/ 403705 w 2397257"/>
                  <a:gd name="connsiteY3671" fmla="*/ 347519 h 2370204"/>
                  <a:gd name="connsiteX3672" fmla="*/ 397462 w 2397257"/>
                  <a:gd name="connsiteY3672" fmla="*/ 353762 h 2370204"/>
                  <a:gd name="connsiteX3673" fmla="*/ 391219 w 2397257"/>
                  <a:gd name="connsiteY3673" fmla="*/ 347519 h 2370204"/>
                  <a:gd name="connsiteX3674" fmla="*/ 397462 w 2397257"/>
                  <a:gd name="connsiteY3674" fmla="*/ 341276 h 2370204"/>
                  <a:gd name="connsiteX3675" fmla="*/ 1328688 w 2397257"/>
                  <a:gd name="connsiteY3675" fmla="*/ 339195 h 2370204"/>
                  <a:gd name="connsiteX3676" fmla="*/ 1341174 w 2397257"/>
                  <a:gd name="connsiteY3676" fmla="*/ 350120 h 2370204"/>
                  <a:gd name="connsiteX3677" fmla="*/ 1328688 w 2397257"/>
                  <a:gd name="connsiteY3677" fmla="*/ 361045 h 2370204"/>
                  <a:gd name="connsiteX3678" fmla="*/ 1316202 w 2397257"/>
                  <a:gd name="connsiteY3678" fmla="*/ 350120 h 2370204"/>
                  <a:gd name="connsiteX3679" fmla="*/ 1328688 w 2397257"/>
                  <a:gd name="connsiteY3679" fmla="*/ 339195 h 2370204"/>
                  <a:gd name="connsiteX3680" fmla="*/ 1061806 w 2397257"/>
                  <a:gd name="connsiteY3680" fmla="*/ 337114 h 2370204"/>
                  <a:gd name="connsiteX3681" fmla="*/ 1076893 w 2397257"/>
                  <a:gd name="connsiteY3681" fmla="*/ 351681 h 2370204"/>
                  <a:gd name="connsiteX3682" fmla="*/ 1061806 w 2397257"/>
                  <a:gd name="connsiteY3682" fmla="*/ 366248 h 2370204"/>
                  <a:gd name="connsiteX3683" fmla="*/ 1046719 w 2397257"/>
                  <a:gd name="connsiteY3683" fmla="*/ 351681 h 2370204"/>
                  <a:gd name="connsiteX3684" fmla="*/ 1061806 w 2397257"/>
                  <a:gd name="connsiteY3684" fmla="*/ 337114 h 2370204"/>
                  <a:gd name="connsiteX3685" fmla="*/ 1262098 w 2397257"/>
                  <a:gd name="connsiteY3685" fmla="*/ 331912 h 2370204"/>
                  <a:gd name="connsiteX3686" fmla="*/ 1274584 w 2397257"/>
                  <a:gd name="connsiteY3686" fmla="*/ 342837 h 2370204"/>
                  <a:gd name="connsiteX3687" fmla="*/ 1262098 w 2397257"/>
                  <a:gd name="connsiteY3687" fmla="*/ 353762 h 2370204"/>
                  <a:gd name="connsiteX3688" fmla="*/ 1249612 w 2397257"/>
                  <a:gd name="connsiteY3688" fmla="*/ 342837 h 2370204"/>
                  <a:gd name="connsiteX3689" fmla="*/ 1262098 w 2397257"/>
                  <a:gd name="connsiteY3689" fmla="*/ 331912 h 2370204"/>
                  <a:gd name="connsiteX3690" fmla="*/ 1195507 w 2397257"/>
                  <a:gd name="connsiteY3690" fmla="*/ 329831 h 2370204"/>
                  <a:gd name="connsiteX3691" fmla="*/ 1207993 w 2397257"/>
                  <a:gd name="connsiteY3691" fmla="*/ 341797 h 2370204"/>
                  <a:gd name="connsiteX3692" fmla="*/ 1195507 w 2397257"/>
                  <a:gd name="connsiteY3692" fmla="*/ 353763 h 2370204"/>
                  <a:gd name="connsiteX3693" fmla="*/ 1183021 w 2397257"/>
                  <a:gd name="connsiteY3693" fmla="*/ 341797 h 2370204"/>
                  <a:gd name="connsiteX3694" fmla="*/ 1195507 w 2397257"/>
                  <a:gd name="connsiteY3694" fmla="*/ 329831 h 2370204"/>
                  <a:gd name="connsiteX3695" fmla="*/ 1127357 w 2397257"/>
                  <a:gd name="connsiteY3695" fmla="*/ 329831 h 2370204"/>
                  <a:gd name="connsiteX3696" fmla="*/ 1141404 w 2397257"/>
                  <a:gd name="connsiteY3696" fmla="*/ 343357 h 2370204"/>
                  <a:gd name="connsiteX3697" fmla="*/ 1127357 w 2397257"/>
                  <a:gd name="connsiteY3697" fmla="*/ 356883 h 2370204"/>
                  <a:gd name="connsiteX3698" fmla="*/ 1113310 w 2397257"/>
                  <a:gd name="connsiteY3698" fmla="*/ 343357 h 2370204"/>
                  <a:gd name="connsiteX3699" fmla="*/ 1127357 w 2397257"/>
                  <a:gd name="connsiteY3699" fmla="*/ 329831 h 2370204"/>
                  <a:gd name="connsiteX3700" fmla="*/ 1556553 w 2397257"/>
                  <a:gd name="connsiteY3700" fmla="*/ 326709 h 2370204"/>
                  <a:gd name="connsiteX3701" fmla="*/ 1563837 w 2397257"/>
                  <a:gd name="connsiteY3701" fmla="*/ 333993 h 2370204"/>
                  <a:gd name="connsiteX3702" fmla="*/ 1556553 w 2397257"/>
                  <a:gd name="connsiteY3702" fmla="*/ 341277 h 2370204"/>
                  <a:gd name="connsiteX3703" fmla="*/ 1549269 w 2397257"/>
                  <a:gd name="connsiteY3703" fmla="*/ 333993 h 2370204"/>
                  <a:gd name="connsiteX3704" fmla="*/ 1556553 w 2397257"/>
                  <a:gd name="connsiteY3704" fmla="*/ 326709 h 2370204"/>
                  <a:gd name="connsiteX3705" fmla="*/ 1854648 w 2397257"/>
                  <a:gd name="connsiteY3705" fmla="*/ 324628 h 2370204"/>
                  <a:gd name="connsiteX3706" fmla="*/ 1858290 w 2397257"/>
                  <a:gd name="connsiteY3706" fmla="*/ 328270 h 2370204"/>
                  <a:gd name="connsiteX3707" fmla="*/ 1854648 w 2397257"/>
                  <a:gd name="connsiteY3707" fmla="*/ 331912 h 2370204"/>
                  <a:gd name="connsiteX3708" fmla="*/ 1851006 w 2397257"/>
                  <a:gd name="connsiteY3708" fmla="*/ 328270 h 2370204"/>
                  <a:gd name="connsiteX3709" fmla="*/ 1854648 w 2397257"/>
                  <a:gd name="connsiteY3709" fmla="*/ 324628 h 2370204"/>
                  <a:gd name="connsiteX3710" fmla="*/ 834462 w 2397257"/>
                  <a:gd name="connsiteY3710" fmla="*/ 324628 h 2370204"/>
                  <a:gd name="connsiteX3711" fmla="*/ 846948 w 2397257"/>
                  <a:gd name="connsiteY3711" fmla="*/ 337114 h 2370204"/>
                  <a:gd name="connsiteX3712" fmla="*/ 834462 w 2397257"/>
                  <a:gd name="connsiteY3712" fmla="*/ 349600 h 2370204"/>
                  <a:gd name="connsiteX3713" fmla="*/ 821976 w 2397257"/>
                  <a:gd name="connsiteY3713" fmla="*/ 337114 h 2370204"/>
                  <a:gd name="connsiteX3714" fmla="*/ 834462 w 2397257"/>
                  <a:gd name="connsiteY3714" fmla="*/ 324628 h 2370204"/>
                  <a:gd name="connsiteX3715" fmla="*/ 534805 w 2397257"/>
                  <a:gd name="connsiteY3715" fmla="*/ 324628 h 2370204"/>
                  <a:gd name="connsiteX3716" fmla="*/ 542089 w 2397257"/>
                  <a:gd name="connsiteY3716" fmla="*/ 332952 h 2370204"/>
                  <a:gd name="connsiteX3717" fmla="*/ 534805 w 2397257"/>
                  <a:gd name="connsiteY3717" fmla="*/ 341276 h 2370204"/>
                  <a:gd name="connsiteX3718" fmla="*/ 527521 w 2397257"/>
                  <a:gd name="connsiteY3718" fmla="*/ 332952 h 2370204"/>
                  <a:gd name="connsiteX3719" fmla="*/ 534805 w 2397257"/>
                  <a:gd name="connsiteY3719" fmla="*/ 324628 h 2370204"/>
                  <a:gd name="connsiteX3720" fmla="*/ 313704 w 2397257"/>
                  <a:gd name="connsiteY3720" fmla="*/ 321507 h 2370204"/>
                  <a:gd name="connsiteX3721" fmla="*/ 317346 w 2397257"/>
                  <a:gd name="connsiteY3721" fmla="*/ 325669 h 2370204"/>
                  <a:gd name="connsiteX3722" fmla="*/ 313704 w 2397257"/>
                  <a:gd name="connsiteY3722" fmla="*/ 329831 h 2370204"/>
                  <a:gd name="connsiteX3723" fmla="*/ 310062 w 2397257"/>
                  <a:gd name="connsiteY3723" fmla="*/ 325669 h 2370204"/>
                  <a:gd name="connsiteX3724" fmla="*/ 313704 w 2397257"/>
                  <a:gd name="connsiteY3724" fmla="*/ 321507 h 2370204"/>
                  <a:gd name="connsiteX3725" fmla="*/ 680472 w 2397257"/>
                  <a:gd name="connsiteY3725" fmla="*/ 319426 h 2370204"/>
                  <a:gd name="connsiteX3726" fmla="*/ 687756 w 2397257"/>
                  <a:gd name="connsiteY3726" fmla="*/ 328270 h 2370204"/>
                  <a:gd name="connsiteX3727" fmla="*/ 680472 w 2397257"/>
                  <a:gd name="connsiteY3727" fmla="*/ 337114 h 2370204"/>
                  <a:gd name="connsiteX3728" fmla="*/ 673188 w 2397257"/>
                  <a:gd name="connsiteY3728" fmla="*/ 328270 h 2370204"/>
                  <a:gd name="connsiteX3729" fmla="*/ 680472 w 2397257"/>
                  <a:gd name="connsiteY3729" fmla="*/ 319426 h 2370204"/>
                  <a:gd name="connsiteX3730" fmla="*/ 1708461 w 2397257"/>
                  <a:gd name="connsiteY3730" fmla="*/ 317345 h 2370204"/>
                  <a:gd name="connsiteX3731" fmla="*/ 1714704 w 2397257"/>
                  <a:gd name="connsiteY3731" fmla="*/ 323588 h 2370204"/>
                  <a:gd name="connsiteX3732" fmla="*/ 1708461 w 2397257"/>
                  <a:gd name="connsiteY3732" fmla="*/ 329831 h 2370204"/>
                  <a:gd name="connsiteX3733" fmla="*/ 1702218 w 2397257"/>
                  <a:gd name="connsiteY3733" fmla="*/ 323588 h 2370204"/>
                  <a:gd name="connsiteX3734" fmla="*/ 1708461 w 2397257"/>
                  <a:gd name="connsiteY3734" fmla="*/ 317345 h 2370204"/>
                  <a:gd name="connsiteX3735" fmla="*/ 1492563 w 2397257"/>
                  <a:gd name="connsiteY3735" fmla="*/ 301738 h 2370204"/>
                  <a:gd name="connsiteX3736" fmla="*/ 1502448 w 2397257"/>
                  <a:gd name="connsiteY3736" fmla="*/ 310582 h 2370204"/>
                  <a:gd name="connsiteX3737" fmla="*/ 1492563 w 2397257"/>
                  <a:gd name="connsiteY3737" fmla="*/ 319426 h 2370204"/>
                  <a:gd name="connsiteX3738" fmla="*/ 1482678 w 2397257"/>
                  <a:gd name="connsiteY3738" fmla="*/ 310582 h 2370204"/>
                  <a:gd name="connsiteX3739" fmla="*/ 1492563 w 2397257"/>
                  <a:gd name="connsiteY3739" fmla="*/ 301738 h 2370204"/>
                  <a:gd name="connsiteX3740" fmla="*/ 896890 w 2397257"/>
                  <a:gd name="connsiteY3740" fmla="*/ 299657 h 2370204"/>
                  <a:gd name="connsiteX3741" fmla="*/ 910416 w 2397257"/>
                  <a:gd name="connsiteY3741" fmla="*/ 313183 h 2370204"/>
                  <a:gd name="connsiteX3742" fmla="*/ 896890 w 2397257"/>
                  <a:gd name="connsiteY3742" fmla="*/ 326709 h 2370204"/>
                  <a:gd name="connsiteX3743" fmla="*/ 883364 w 2397257"/>
                  <a:gd name="connsiteY3743" fmla="*/ 313183 h 2370204"/>
                  <a:gd name="connsiteX3744" fmla="*/ 896890 w 2397257"/>
                  <a:gd name="connsiteY3744" fmla="*/ 299657 h 2370204"/>
                  <a:gd name="connsiteX3745" fmla="*/ 1941008 w 2397257"/>
                  <a:gd name="connsiteY3745" fmla="*/ 297576 h 2370204"/>
                  <a:gd name="connsiteX3746" fmla="*/ 1944650 w 2397257"/>
                  <a:gd name="connsiteY3746" fmla="*/ 299657 h 2370204"/>
                  <a:gd name="connsiteX3747" fmla="*/ 1941008 w 2397257"/>
                  <a:gd name="connsiteY3747" fmla="*/ 301738 h 2370204"/>
                  <a:gd name="connsiteX3748" fmla="*/ 1937366 w 2397257"/>
                  <a:gd name="connsiteY3748" fmla="*/ 299657 h 2370204"/>
                  <a:gd name="connsiteX3749" fmla="*/ 1941008 w 2397257"/>
                  <a:gd name="connsiteY3749" fmla="*/ 297576 h 2370204"/>
                  <a:gd name="connsiteX3750" fmla="*/ 448446 w 2397257"/>
                  <a:gd name="connsiteY3750" fmla="*/ 297576 h 2370204"/>
                  <a:gd name="connsiteX3751" fmla="*/ 455730 w 2397257"/>
                  <a:gd name="connsiteY3751" fmla="*/ 304860 h 2370204"/>
                  <a:gd name="connsiteX3752" fmla="*/ 448446 w 2397257"/>
                  <a:gd name="connsiteY3752" fmla="*/ 312144 h 2370204"/>
                  <a:gd name="connsiteX3753" fmla="*/ 441162 w 2397257"/>
                  <a:gd name="connsiteY3753" fmla="*/ 304860 h 2370204"/>
                  <a:gd name="connsiteX3754" fmla="*/ 448446 w 2397257"/>
                  <a:gd name="connsiteY3754" fmla="*/ 297576 h 2370204"/>
                  <a:gd name="connsiteX3755" fmla="*/ 740299 w 2397257"/>
                  <a:gd name="connsiteY3755" fmla="*/ 287171 h 2370204"/>
                  <a:gd name="connsiteX3756" fmla="*/ 750184 w 2397257"/>
                  <a:gd name="connsiteY3756" fmla="*/ 297056 h 2370204"/>
                  <a:gd name="connsiteX3757" fmla="*/ 740299 w 2397257"/>
                  <a:gd name="connsiteY3757" fmla="*/ 306941 h 2370204"/>
                  <a:gd name="connsiteX3758" fmla="*/ 730414 w 2397257"/>
                  <a:gd name="connsiteY3758" fmla="*/ 297056 h 2370204"/>
                  <a:gd name="connsiteX3759" fmla="*/ 740299 w 2397257"/>
                  <a:gd name="connsiteY3759" fmla="*/ 287171 h 2370204"/>
                  <a:gd name="connsiteX3760" fmla="*/ 590470 w 2397257"/>
                  <a:gd name="connsiteY3760" fmla="*/ 287171 h 2370204"/>
                  <a:gd name="connsiteX3761" fmla="*/ 599314 w 2397257"/>
                  <a:gd name="connsiteY3761" fmla="*/ 294455 h 2370204"/>
                  <a:gd name="connsiteX3762" fmla="*/ 590470 w 2397257"/>
                  <a:gd name="connsiteY3762" fmla="*/ 301739 h 2370204"/>
                  <a:gd name="connsiteX3763" fmla="*/ 581626 w 2397257"/>
                  <a:gd name="connsiteY3763" fmla="*/ 294455 h 2370204"/>
                  <a:gd name="connsiteX3764" fmla="*/ 590470 w 2397257"/>
                  <a:gd name="connsiteY3764" fmla="*/ 287171 h 2370204"/>
                  <a:gd name="connsiteX3765" fmla="*/ 1798983 w 2397257"/>
                  <a:gd name="connsiteY3765" fmla="*/ 285090 h 2370204"/>
                  <a:gd name="connsiteX3766" fmla="*/ 1804186 w 2397257"/>
                  <a:gd name="connsiteY3766" fmla="*/ 291333 h 2370204"/>
                  <a:gd name="connsiteX3767" fmla="*/ 1798983 w 2397257"/>
                  <a:gd name="connsiteY3767" fmla="*/ 297576 h 2370204"/>
                  <a:gd name="connsiteX3768" fmla="*/ 1793780 w 2397257"/>
                  <a:gd name="connsiteY3768" fmla="*/ 291333 h 2370204"/>
                  <a:gd name="connsiteX3769" fmla="*/ 1798983 w 2397257"/>
                  <a:gd name="connsiteY3769" fmla="*/ 285090 h 2370204"/>
                  <a:gd name="connsiteX3770" fmla="*/ 1649154 w 2397257"/>
                  <a:gd name="connsiteY3770" fmla="*/ 285090 h 2370204"/>
                  <a:gd name="connsiteX3771" fmla="*/ 1655397 w 2397257"/>
                  <a:gd name="connsiteY3771" fmla="*/ 292374 h 2370204"/>
                  <a:gd name="connsiteX3772" fmla="*/ 1649154 w 2397257"/>
                  <a:gd name="connsiteY3772" fmla="*/ 299658 h 2370204"/>
                  <a:gd name="connsiteX3773" fmla="*/ 1642911 w 2397257"/>
                  <a:gd name="connsiteY3773" fmla="*/ 292374 h 2370204"/>
                  <a:gd name="connsiteX3774" fmla="*/ 1649154 w 2397257"/>
                  <a:gd name="connsiteY3774" fmla="*/ 285090 h 2370204"/>
                  <a:gd name="connsiteX3775" fmla="*/ 1428054 w 2397257"/>
                  <a:gd name="connsiteY3775" fmla="*/ 281969 h 2370204"/>
                  <a:gd name="connsiteX3776" fmla="*/ 1437939 w 2397257"/>
                  <a:gd name="connsiteY3776" fmla="*/ 293414 h 2370204"/>
                  <a:gd name="connsiteX3777" fmla="*/ 1428054 w 2397257"/>
                  <a:gd name="connsiteY3777" fmla="*/ 304859 h 2370204"/>
                  <a:gd name="connsiteX3778" fmla="*/ 1418169 w 2397257"/>
                  <a:gd name="connsiteY3778" fmla="*/ 293414 h 2370204"/>
                  <a:gd name="connsiteX3779" fmla="*/ 1428054 w 2397257"/>
                  <a:gd name="connsiteY3779" fmla="*/ 281969 h 2370204"/>
                  <a:gd name="connsiteX3780" fmla="*/ 962961 w 2397257"/>
                  <a:gd name="connsiteY3780" fmla="*/ 279888 h 2370204"/>
                  <a:gd name="connsiteX3781" fmla="*/ 978048 w 2397257"/>
                  <a:gd name="connsiteY3781" fmla="*/ 294975 h 2370204"/>
                  <a:gd name="connsiteX3782" fmla="*/ 962961 w 2397257"/>
                  <a:gd name="connsiteY3782" fmla="*/ 310062 h 2370204"/>
                  <a:gd name="connsiteX3783" fmla="*/ 947874 w 2397257"/>
                  <a:gd name="connsiteY3783" fmla="*/ 294975 h 2370204"/>
                  <a:gd name="connsiteX3784" fmla="*/ 962961 w 2397257"/>
                  <a:gd name="connsiteY3784" fmla="*/ 279888 h 2370204"/>
                  <a:gd name="connsiteX3785" fmla="*/ 362606 w 2397257"/>
                  <a:gd name="connsiteY3785" fmla="*/ 277807 h 2370204"/>
                  <a:gd name="connsiteX3786" fmla="*/ 366248 w 2397257"/>
                  <a:gd name="connsiteY3786" fmla="*/ 279888 h 2370204"/>
                  <a:gd name="connsiteX3787" fmla="*/ 362606 w 2397257"/>
                  <a:gd name="connsiteY3787" fmla="*/ 281969 h 2370204"/>
                  <a:gd name="connsiteX3788" fmla="*/ 358964 w 2397257"/>
                  <a:gd name="connsiteY3788" fmla="*/ 279888 h 2370204"/>
                  <a:gd name="connsiteX3789" fmla="*/ 362606 w 2397257"/>
                  <a:gd name="connsiteY3789" fmla="*/ 277807 h 2370204"/>
                  <a:gd name="connsiteX3790" fmla="*/ 1361983 w 2397257"/>
                  <a:gd name="connsiteY3790" fmla="*/ 274686 h 2370204"/>
                  <a:gd name="connsiteX3791" fmla="*/ 1368226 w 2397257"/>
                  <a:gd name="connsiteY3791" fmla="*/ 279889 h 2370204"/>
                  <a:gd name="connsiteX3792" fmla="*/ 1361983 w 2397257"/>
                  <a:gd name="connsiteY3792" fmla="*/ 285092 h 2370204"/>
                  <a:gd name="connsiteX3793" fmla="*/ 1355740 w 2397257"/>
                  <a:gd name="connsiteY3793" fmla="*/ 279889 h 2370204"/>
                  <a:gd name="connsiteX3794" fmla="*/ 1361983 w 2397257"/>
                  <a:gd name="connsiteY3794" fmla="*/ 274686 h 2370204"/>
                  <a:gd name="connsiteX3795" fmla="*/ 1028511 w 2397257"/>
                  <a:gd name="connsiteY3795" fmla="*/ 269483 h 2370204"/>
                  <a:gd name="connsiteX3796" fmla="*/ 1039436 w 2397257"/>
                  <a:gd name="connsiteY3796" fmla="*/ 280928 h 2370204"/>
                  <a:gd name="connsiteX3797" fmla="*/ 1028511 w 2397257"/>
                  <a:gd name="connsiteY3797" fmla="*/ 292373 h 2370204"/>
                  <a:gd name="connsiteX3798" fmla="*/ 1017586 w 2397257"/>
                  <a:gd name="connsiteY3798" fmla="*/ 280928 h 2370204"/>
                  <a:gd name="connsiteX3799" fmla="*/ 1028511 w 2397257"/>
                  <a:gd name="connsiteY3799" fmla="*/ 269483 h 2370204"/>
                  <a:gd name="connsiteX3800" fmla="*/ 1295393 w 2397257"/>
                  <a:gd name="connsiteY3800" fmla="*/ 265321 h 2370204"/>
                  <a:gd name="connsiteX3801" fmla="*/ 1301636 w 2397257"/>
                  <a:gd name="connsiteY3801" fmla="*/ 271564 h 2370204"/>
                  <a:gd name="connsiteX3802" fmla="*/ 1295393 w 2397257"/>
                  <a:gd name="connsiteY3802" fmla="*/ 277807 h 2370204"/>
                  <a:gd name="connsiteX3803" fmla="*/ 1289150 w 2397257"/>
                  <a:gd name="connsiteY3803" fmla="*/ 271564 h 2370204"/>
                  <a:gd name="connsiteX3804" fmla="*/ 1295393 w 2397257"/>
                  <a:gd name="connsiteY3804" fmla="*/ 265321 h 2370204"/>
                  <a:gd name="connsiteX3805" fmla="*/ 1588806 w 2397257"/>
                  <a:gd name="connsiteY3805" fmla="*/ 262200 h 2370204"/>
                  <a:gd name="connsiteX3806" fmla="*/ 1590887 w 2397257"/>
                  <a:gd name="connsiteY3806" fmla="*/ 265842 h 2370204"/>
                  <a:gd name="connsiteX3807" fmla="*/ 1588806 w 2397257"/>
                  <a:gd name="connsiteY3807" fmla="*/ 269484 h 2370204"/>
                  <a:gd name="connsiteX3808" fmla="*/ 1586725 w 2397257"/>
                  <a:gd name="connsiteY3808" fmla="*/ 265842 h 2370204"/>
                  <a:gd name="connsiteX3809" fmla="*/ 1588806 w 2397257"/>
                  <a:gd name="connsiteY3809" fmla="*/ 262200 h 2370204"/>
                  <a:gd name="connsiteX3810" fmla="*/ 1094061 w 2397257"/>
                  <a:gd name="connsiteY3810" fmla="*/ 262200 h 2370204"/>
                  <a:gd name="connsiteX3811" fmla="*/ 1103946 w 2397257"/>
                  <a:gd name="connsiteY3811" fmla="*/ 271044 h 2370204"/>
                  <a:gd name="connsiteX3812" fmla="*/ 1094061 w 2397257"/>
                  <a:gd name="connsiteY3812" fmla="*/ 279888 h 2370204"/>
                  <a:gd name="connsiteX3813" fmla="*/ 1084176 w 2397257"/>
                  <a:gd name="connsiteY3813" fmla="*/ 271044 h 2370204"/>
                  <a:gd name="connsiteX3814" fmla="*/ 1094061 w 2397257"/>
                  <a:gd name="connsiteY3814" fmla="*/ 262200 h 2370204"/>
                  <a:gd name="connsiteX3815" fmla="*/ 800646 w 2397257"/>
                  <a:gd name="connsiteY3815" fmla="*/ 260119 h 2370204"/>
                  <a:gd name="connsiteX3816" fmla="*/ 809490 w 2397257"/>
                  <a:gd name="connsiteY3816" fmla="*/ 268963 h 2370204"/>
                  <a:gd name="connsiteX3817" fmla="*/ 800646 w 2397257"/>
                  <a:gd name="connsiteY3817" fmla="*/ 277807 h 2370204"/>
                  <a:gd name="connsiteX3818" fmla="*/ 791802 w 2397257"/>
                  <a:gd name="connsiteY3818" fmla="*/ 268963 h 2370204"/>
                  <a:gd name="connsiteX3819" fmla="*/ 800646 w 2397257"/>
                  <a:gd name="connsiteY3819" fmla="*/ 260119 h 2370204"/>
                  <a:gd name="connsiteX3820" fmla="*/ 501509 w 2397257"/>
                  <a:gd name="connsiteY3820" fmla="*/ 260119 h 2370204"/>
                  <a:gd name="connsiteX3821" fmla="*/ 505671 w 2397257"/>
                  <a:gd name="connsiteY3821" fmla="*/ 263761 h 2370204"/>
                  <a:gd name="connsiteX3822" fmla="*/ 501509 w 2397257"/>
                  <a:gd name="connsiteY3822" fmla="*/ 267403 h 2370204"/>
                  <a:gd name="connsiteX3823" fmla="*/ 497347 w 2397257"/>
                  <a:gd name="connsiteY3823" fmla="*/ 263761 h 2370204"/>
                  <a:gd name="connsiteX3824" fmla="*/ 501509 w 2397257"/>
                  <a:gd name="connsiteY3824" fmla="*/ 260119 h 2370204"/>
                  <a:gd name="connsiteX3825" fmla="*/ 1887944 w 2397257"/>
                  <a:gd name="connsiteY3825" fmla="*/ 258038 h 2370204"/>
                  <a:gd name="connsiteX3826" fmla="*/ 1890546 w 2397257"/>
                  <a:gd name="connsiteY3826" fmla="*/ 259079 h 2370204"/>
                  <a:gd name="connsiteX3827" fmla="*/ 1887944 w 2397257"/>
                  <a:gd name="connsiteY3827" fmla="*/ 260120 h 2370204"/>
                  <a:gd name="connsiteX3828" fmla="*/ 1885342 w 2397257"/>
                  <a:gd name="connsiteY3828" fmla="*/ 259079 h 2370204"/>
                  <a:gd name="connsiteX3829" fmla="*/ 1887944 w 2397257"/>
                  <a:gd name="connsiteY3829" fmla="*/ 258038 h 2370204"/>
                  <a:gd name="connsiteX3830" fmla="*/ 1228803 w 2397257"/>
                  <a:gd name="connsiteY3830" fmla="*/ 258038 h 2370204"/>
                  <a:gd name="connsiteX3831" fmla="*/ 1237127 w 2397257"/>
                  <a:gd name="connsiteY3831" fmla="*/ 266362 h 2370204"/>
                  <a:gd name="connsiteX3832" fmla="*/ 1228803 w 2397257"/>
                  <a:gd name="connsiteY3832" fmla="*/ 274686 h 2370204"/>
                  <a:gd name="connsiteX3833" fmla="*/ 1220479 w 2397257"/>
                  <a:gd name="connsiteY3833" fmla="*/ 266362 h 2370204"/>
                  <a:gd name="connsiteX3834" fmla="*/ 1228803 w 2397257"/>
                  <a:gd name="connsiteY3834" fmla="*/ 258038 h 2370204"/>
                  <a:gd name="connsiteX3835" fmla="*/ 1160652 w 2397257"/>
                  <a:gd name="connsiteY3835" fmla="*/ 258038 h 2370204"/>
                  <a:gd name="connsiteX3836" fmla="*/ 1170537 w 2397257"/>
                  <a:gd name="connsiteY3836" fmla="*/ 267923 h 2370204"/>
                  <a:gd name="connsiteX3837" fmla="*/ 1160652 w 2397257"/>
                  <a:gd name="connsiteY3837" fmla="*/ 277808 h 2370204"/>
                  <a:gd name="connsiteX3838" fmla="*/ 1150767 w 2397257"/>
                  <a:gd name="connsiteY3838" fmla="*/ 267923 h 2370204"/>
                  <a:gd name="connsiteX3839" fmla="*/ 1160652 w 2397257"/>
                  <a:gd name="connsiteY3839" fmla="*/ 258038 h 2370204"/>
                  <a:gd name="connsiteX3840" fmla="*/ 647697 w 2397257"/>
                  <a:gd name="connsiteY3840" fmla="*/ 258038 h 2370204"/>
                  <a:gd name="connsiteX3841" fmla="*/ 651339 w 2397257"/>
                  <a:gd name="connsiteY3841" fmla="*/ 260119 h 2370204"/>
                  <a:gd name="connsiteX3842" fmla="*/ 647697 w 2397257"/>
                  <a:gd name="connsiteY3842" fmla="*/ 262200 h 2370204"/>
                  <a:gd name="connsiteX3843" fmla="*/ 644055 w 2397257"/>
                  <a:gd name="connsiteY3843" fmla="*/ 260119 h 2370204"/>
                  <a:gd name="connsiteX3844" fmla="*/ 647697 w 2397257"/>
                  <a:gd name="connsiteY3844" fmla="*/ 258038 h 2370204"/>
                  <a:gd name="connsiteX3845" fmla="*/ 1742276 w 2397257"/>
                  <a:gd name="connsiteY3845" fmla="*/ 254917 h 2370204"/>
                  <a:gd name="connsiteX3846" fmla="*/ 1744877 w 2397257"/>
                  <a:gd name="connsiteY3846" fmla="*/ 256478 h 2370204"/>
                  <a:gd name="connsiteX3847" fmla="*/ 1742276 w 2397257"/>
                  <a:gd name="connsiteY3847" fmla="*/ 258039 h 2370204"/>
                  <a:gd name="connsiteX3848" fmla="*/ 1739675 w 2397257"/>
                  <a:gd name="connsiteY3848" fmla="*/ 256478 h 2370204"/>
                  <a:gd name="connsiteX3849" fmla="*/ 1742276 w 2397257"/>
                  <a:gd name="connsiteY3849" fmla="*/ 254917 h 2370204"/>
                  <a:gd name="connsiteX3850" fmla="*/ 1525858 w 2397257"/>
                  <a:gd name="connsiteY3850" fmla="*/ 240350 h 2370204"/>
                  <a:gd name="connsiteX3851" fmla="*/ 1529500 w 2397257"/>
                  <a:gd name="connsiteY3851" fmla="*/ 243992 h 2370204"/>
                  <a:gd name="connsiteX3852" fmla="*/ 1525858 w 2397257"/>
                  <a:gd name="connsiteY3852" fmla="*/ 247634 h 2370204"/>
                  <a:gd name="connsiteX3853" fmla="*/ 1522216 w 2397257"/>
                  <a:gd name="connsiteY3853" fmla="*/ 243992 h 2370204"/>
                  <a:gd name="connsiteX3854" fmla="*/ 1525858 w 2397257"/>
                  <a:gd name="connsiteY3854" fmla="*/ 240350 h 2370204"/>
                  <a:gd name="connsiteX3855" fmla="*/ 865156 w 2397257"/>
                  <a:gd name="connsiteY3855" fmla="*/ 238269 h 2370204"/>
                  <a:gd name="connsiteX3856" fmla="*/ 874000 w 2397257"/>
                  <a:gd name="connsiteY3856" fmla="*/ 246593 h 2370204"/>
                  <a:gd name="connsiteX3857" fmla="*/ 865156 w 2397257"/>
                  <a:gd name="connsiteY3857" fmla="*/ 254917 h 2370204"/>
                  <a:gd name="connsiteX3858" fmla="*/ 856312 w 2397257"/>
                  <a:gd name="connsiteY3858" fmla="*/ 246593 h 2370204"/>
                  <a:gd name="connsiteX3859" fmla="*/ 865156 w 2397257"/>
                  <a:gd name="connsiteY3859" fmla="*/ 238269 h 2370204"/>
                  <a:gd name="connsiteX3860" fmla="*/ 414630 w 2397257"/>
                  <a:gd name="connsiteY3860" fmla="*/ 233066 h 2370204"/>
                  <a:gd name="connsiteX3861" fmla="*/ 418272 w 2397257"/>
                  <a:gd name="connsiteY3861" fmla="*/ 236708 h 2370204"/>
                  <a:gd name="connsiteX3862" fmla="*/ 414630 w 2397257"/>
                  <a:gd name="connsiteY3862" fmla="*/ 240350 h 2370204"/>
                  <a:gd name="connsiteX3863" fmla="*/ 410988 w 2397257"/>
                  <a:gd name="connsiteY3863" fmla="*/ 236708 h 2370204"/>
                  <a:gd name="connsiteX3864" fmla="*/ 414630 w 2397257"/>
                  <a:gd name="connsiteY3864" fmla="*/ 233066 h 2370204"/>
                  <a:gd name="connsiteX3865" fmla="*/ 707004 w 2397257"/>
                  <a:gd name="connsiteY3865" fmla="*/ 225783 h 2370204"/>
                  <a:gd name="connsiteX3866" fmla="*/ 710646 w 2397257"/>
                  <a:gd name="connsiteY3866" fmla="*/ 229425 h 2370204"/>
                  <a:gd name="connsiteX3867" fmla="*/ 707004 w 2397257"/>
                  <a:gd name="connsiteY3867" fmla="*/ 233067 h 2370204"/>
                  <a:gd name="connsiteX3868" fmla="*/ 703362 w 2397257"/>
                  <a:gd name="connsiteY3868" fmla="*/ 229425 h 2370204"/>
                  <a:gd name="connsiteX3869" fmla="*/ 707004 w 2397257"/>
                  <a:gd name="connsiteY3869" fmla="*/ 225783 h 2370204"/>
                  <a:gd name="connsiteX3870" fmla="*/ 1682969 w 2397257"/>
                  <a:gd name="connsiteY3870" fmla="*/ 222662 h 2370204"/>
                  <a:gd name="connsiteX3871" fmla="*/ 1685570 w 2397257"/>
                  <a:gd name="connsiteY3871" fmla="*/ 225263 h 2370204"/>
                  <a:gd name="connsiteX3872" fmla="*/ 1682969 w 2397257"/>
                  <a:gd name="connsiteY3872" fmla="*/ 227864 h 2370204"/>
                  <a:gd name="connsiteX3873" fmla="*/ 1680368 w 2397257"/>
                  <a:gd name="connsiteY3873" fmla="*/ 225263 h 2370204"/>
                  <a:gd name="connsiteX3874" fmla="*/ 1682969 w 2397257"/>
                  <a:gd name="connsiteY3874" fmla="*/ 222662 h 2370204"/>
                  <a:gd name="connsiteX3875" fmla="*/ 558216 w 2397257"/>
                  <a:gd name="connsiteY3875" fmla="*/ 222661 h 2370204"/>
                  <a:gd name="connsiteX3876" fmla="*/ 561858 w 2397257"/>
                  <a:gd name="connsiteY3876" fmla="*/ 226303 h 2370204"/>
                  <a:gd name="connsiteX3877" fmla="*/ 558216 w 2397257"/>
                  <a:gd name="connsiteY3877" fmla="*/ 229945 h 2370204"/>
                  <a:gd name="connsiteX3878" fmla="*/ 554574 w 2397257"/>
                  <a:gd name="connsiteY3878" fmla="*/ 226303 h 2370204"/>
                  <a:gd name="connsiteX3879" fmla="*/ 558216 w 2397257"/>
                  <a:gd name="connsiteY3879" fmla="*/ 222661 h 2370204"/>
                  <a:gd name="connsiteX3880" fmla="*/ 1460307 w 2397257"/>
                  <a:gd name="connsiteY3880" fmla="*/ 220581 h 2370204"/>
                  <a:gd name="connsiteX3881" fmla="*/ 1464989 w 2397257"/>
                  <a:gd name="connsiteY3881" fmla="*/ 224223 h 2370204"/>
                  <a:gd name="connsiteX3882" fmla="*/ 1460307 w 2397257"/>
                  <a:gd name="connsiteY3882" fmla="*/ 227865 h 2370204"/>
                  <a:gd name="connsiteX3883" fmla="*/ 1455625 w 2397257"/>
                  <a:gd name="connsiteY3883" fmla="*/ 224223 h 2370204"/>
                  <a:gd name="connsiteX3884" fmla="*/ 1460307 w 2397257"/>
                  <a:gd name="connsiteY3884" fmla="*/ 220581 h 2370204"/>
                  <a:gd name="connsiteX3885" fmla="*/ 1832278 w 2397257"/>
                  <a:gd name="connsiteY3885" fmla="*/ 220580 h 2370204"/>
                  <a:gd name="connsiteX3886" fmla="*/ 1833319 w 2397257"/>
                  <a:gd name="connsiteY3886" fmla="*/ 223182 h 2370204"/>
                  <a:gd name="connsiteX3887" fmla="*/ 1832278 w 2397257"/>
                  <a:gd name="connsiteY3887" fmla="*/ 225784 h 2370204"/>
                  <a:gd name="connsiteX3888" fmla="*/ 1831237 w 2397257"/>
                  <a:gd name="connsiteY3888" fmla="*/ 223182 h 2370204"/>
                  <a:gd name="connsiteX3889" fmla="*/ 1832278 w 2397257"/>
                  <a:gd name="connsiteY3889" fmla="*/ 220580 h 2370204"/>
                  <a:gd name="connsiteX3890" fmla="*/ 929665 w 2397257"/>
                  <a:gd name="connsiteY3890" fmla="*/ 215378 h 2370204"/>
                  <a:gd name="connsiteX3891" fmla="*/ 940590 w 2397257"/>
                  <a:gd name="connsiteY3891" fmla="*/ 226823 h 2370204"/>
                  <a:gd name="connsiteX3892" fmla="*/ 929665 w 2397257"/>
                  <a:gd name="connsiteY3892" fmla="*/ 238268 h 2370204"/>
                  <a:gd name="connsiteX3893" fmla="*/ 918740 w 2397257"/>
                  <a:gd name="connsiteY3893" fmla="*/ 226823 h 2370204"/>
                  <a:gd name="connsiteX3894" fmla="*/ 929665 w 2397257"/>
                  <a:gd name="connsiteY3894" fmla="*/ 215378 h 2370204"/>
                  <a:gd name="connsiteX3895" fmla="*/ 1394238 w 2397257"/>
                  <a:gd name="connsiteY3895" fmla="*/ 208095 h 2370204"/>
                  <a:gd name="connsiteX3896" fmla="*/ 1395279 w 2397257"/>
                  <a:gd name="connsiteY3896" fmla="*/ 209136 h 2370204"/>
                  <a:gd name="connsiteX3897" fmla="*/ 1394238 w 2397257"/>
                  <a:gd name="connsiteY3897" fmla="*/ 210177 h 2370204"/>
                  <a:gd name="connsiteX3898" fmla="*/ 1393197 w 2397257"/>
                  <a:gd name="connsiteY3898" fmla="*/ 209136 h 2370204"/>
                  <a:gd name="connsiteX3899" fmla="*/ 1394238 w 2397257"/>
                  <a:gd name="connsiteY3899" fmla="*/ 208095 h 2370204"/>
                  <a:gd name="connsiteX3900" fmla="*/ 995216 w 2397257"/>
                  <a:gd name="connsiteY3900" fmla="*/ 200812 h 2370204"/>
                  <a:gd name="connsiteX3901" fmla="*/ 1005101 w 2397257"/>
                  <a:gd name="connsiteY3901" fmla="*/ 210697 h 2370204"/>
                  <a:gd name="connsiteX3902" fmla="*/ 995216 w 2397257"/>
                  <a:gd name="connsiteY3902" fmla="*/ 220582 h 2370204"/>
                  <a:gd name="connsiteX3903" fmla="*/ 985331 w 2397257"/>
                  <a:gd name="connsiteY3903" fmla="*/ 210697 h 2370204"/>
                  <a:gd name="connsiteX3904" fmla="*/ 995216 w 2397257"/>
                  <a:gd name="connsiteY3904" fmla="*/ 200812 h 2370204"/>
                  <a:gd name="connsiteX3905" fmla="*/ 1621581 w 2397257"/>
                  <a:gd name="connsiteY3905" fmla="*/ 197690 h 2370204"/>
                  <a:gd name="connsiteX3906" fmla="*/ 1622101 w 2397257"/>
                  <a:gd name="connsiteY3906" fmla="*/ 198210 h 2370204"/>
                  <a:gd name="connsiteX3907" fmla="*/ 1621581 w 2397257"/>
                  <a:gd name="connsiteY3907" fmla="*/ 198730 h 2370204"/>
                  <a:gd name="connsiteX3908" fmla="*/ 1621061 w 2397257"/>
                  <a:gd name="connsiteY3908" fmla="*/ 198210 h 2370204"/>
                  <a:gd name="connsiteX3909" fmla="*/ 1621581 w 2397257"/>
                  <a:gd name="connsiteY3909" fmla="*/ 197690 h 2370204"/>
                  <a:gd name="connsiteX3910" fmla="*/ 1329207 w 2397257"/>
                  <a:gd name="connsiteY3910" fmla="*/ 197690 h 2370204"/>
                  <a:gd name="connsiteX3911" fmla="*/ 1331808 w 2397257"/>
                  <a:gd name="connsiteY3911" fmla="*/ 199251 h 2370204"/>
                  <a:gd name="connsiteX3912" fmla="*/ 1329207 w 2397257"/>
                  <a:gd name="connsiteY3912" fmla="*/ 200812 h 2370204"/>
                  <a:gd name="connsiteX3913" fmla="*/ 1326606 w 2397257"/>
                  <a:gd name="connsiteY3913" fmla="*/ 199251 h 2370204"/>
                  <a:gd name="connsiteX3914" fmla="*/ 1329207 w 2397257"/>
                  <a:gd name="connsiteY3914" fmla="*/ 197690 h 2370204"/>
                  <a:gd name="connsiteX3915" fmla="*/ 769952 w 2397257"/>
                  <a:gd name="connsiteY3915" fmla="*/ 197690 h 2370204"/>
                  <a:gd name="connsiteX3916" fmla="*/ 772033 w 2397257"/>
                  <a:gd name="connsiteY3916" fmla="*/ 200291 h 2370204"/>
                  <a:gd name="connsiteX3917" fmla="*/ 769952 w 2397257"/>
                  <a:gd name="connsiteY3917" fmla="*/ 202892 h 2370204"/>
                  <a:gd name="connsiteX3918" fmla="*/ 767871 w 2397257"/>
                  <a:gd name="connsiteY3918" fmla="*/ 200291 h 2370204"/>
                  <a:gd name="connsiteX3919" fmla="*/ 769952 w 2397257"/>
                  <a:gd name="connsiteY3919" fmla="*/ 197690 h 2370204"/>
                  <a:gd name="connsiteX3920" fmla="*/ 469255 w 2397257"/>
                  <a:gd name="connsiteY3920" fmla="*/ 195609 h 2370204"/>
                  <a:gd name="connsiteX3921" fmla="*/ 470296 w 2397257"/>
                  <a:gd name="connsiteY3921" fmla="*/ 196650 h 2370204"/>
                  <a:gd name="connsiteX3922" fmla="*/ 469255 w 2397257"/>
                  <a:gd name="connsiteY3922" fmla="*/ 197691 h 2370204"/>
                  <a:gd name="connsiteX3923" fmla="*/ 468214 w 2397257"/>
                  <a:gd name="connsiteY3923" fmla="*/ 196650 h 2370204"/>
                  <a:gd name="connsiteX3924" fmla="*/ 469255 w 2397257"/>
                  <a:gd name="connsiteY3924" fmla="*/ 195609 h 2370204"/>
                  <a:gd name="connsiteX3925" fmla="*/ 1262097 w 2397257"/>
                  <a:gd name="connsiteY3925" fmla="*/ 190407 h 2370204"/>
                  <a:gd name="connsiteX3926" fmla="*/ 1264178 w 2397257"/>
                  <a:gd name="connsiteY3926" fmla="*/ 193008 h 2370204"/>
                  <a:gd name="connsiteX3927" fmla="*/ 1262097 w 2397257"/>
                  <a:gd name="connsiteY3927" fmla="*/ 195609 h 2370204"/>
                  <a:gd name="connsiteX3928" fmla="*/ 1260016 w 2397257"/>
                  <a:gd name="connsiteY3928" fmla="*/ 193008 h 2370204"/>
                  <a:gd name="connsiteX3929" fmla="*/ 1262097 w 2397257"/>
                  <a:gd name="connsiteY3929" fmla="*/ 190407 h 2370204"/>
                  <a:gd name="connsiteX3930" fmla="*/ 1061806 w 2397257"/>
                  <a:gd name="connsiteY3930" fmla="*/ 190407 h 2370204"/>
                  <a:gd name="connsiteX3931" fmla="*/ 1071691 w 2397257"/>
                  <a:gd name="connsiteY3931" fmla="*/ 200292 h 2370204"/>
                  <a:gd name="connsiteX3932" fmla="*/ 1061806 w 2397257"/>
                  <a:gd name="connsiteY3932" fmla="*/ 210177 h 2370204"/>
                  <a:gd name="connsiteX3933" fmla="*/ 1051921 w 2397257"/>
                  <a:gd name="connsiteY3933" fmla="*/ 200292 h 2370204"/>
                  <a:gd name="connsiteX3934" fmla="*/ 1061806 w 2397257"/>
                  <a:gd name="connsiteY3934" fmla="*/ 190407 h 2370204"/>
                  <a:gd name="connsiteX3935" fmla="*/ 615442 w 2397257"/>
                  <a:gd name="connsiteY3935" fmla="*/ 190407 h 2370204"/>
                  <a:gd name="connsiteX3936" fmla="*/ 617003 w 2397257"/>
                  <a:gd name="connsiteY3936" fmla="*/ 191968 h 2370204"/>
                  <a:gd name="connsiteX3937" fmla="*/ 615442 w 2397257"/>
                  <a:gd name="connsiteY3937" fmla="*/ 193529 h 2370204"/>
                  <a:gd name="connsiteX3938" fmla="*/ 613881 w 2397257"/>
                  <a:gd name="connsiteY3938" fmla="*/ 191968 h 2370204"/>
                  <a:gd name="connsiteX3939" fmla="*/ 615442 w 2397257"/>
                  <a:gd name="connsiteY3939" fmla="*/ 190407 h 2370204"/>
                  <a:gd name="connsiteX3940" fmla="*/ 1195507 w 2397257"/>
                  <a:gd name="connsiteY3940" fmla="*/ 186245 h 2370204"/>
                  <a:gd name="connsiteX3941" fmla="*/ 1200709 w 2397257"/>
                  <a:gd name="connsiteY3941" fmla="*/ 190927 h 2370204"/>
                  <a:gd name="connsiteX3942" fmla="*/ 1195507 w 2397257"/>
                  <a:gd name="connsiteY3942" fmla="*/ 195609 h 2370204"/>
                  <a:gd name="connsiteX3943" fmla="*/ 1190304 w 2397257"/>
                  <a:gd name="connsiteY3943" fmla="*/ 190927 h 2370204"/>
                  <a:gd name="connsiteX3944" fmla="*/ 1195507 w 2397257"/>
                  <a:gd name="connsiteY3944" fmla="*/ 186245 h 2370204"/>
                  <a:gd name="connsiteX3945" fmla="*/ 1127355 w 2397257"/>
                  <a:gd name="connsiteY3945" fmla="*/ 186245 h 2370204"/>
                  <a:gd name="connsiteX3946" fmla="*/ 1136199 w 2397257"/>
                  <a:gd name="connsiteY3946" fmla="*/ 193529 h 2370204"/>
                  <a:gd name="connsiteX3947" fmla="*/ 1127355 w 2397257"/>
                  <a:gd name="connsiteY3947" fmla="*/ 200813 h 2370204"/>
                  <a:gd name="connsiteX3948" fmla="*/ 1118511 w 2397257"/>
                  <a:gd name="connsiteY3948" fmla="*/ 193529 h 2370204"/>
                  <a:gd name="connsiteX3949" fmla="*/ 1127355 w 2397257"/>
                  <a:gd name="connsiteY3949" fmla="*/ 186245 h 2370204"/>
                  <a:gd name="connsiteX3950" fmla="*/ 1557593 w 2397257"/>
                  <a:gd name="connsiteY3950" fmla="*/ 173759 h 2370204"/>
                  <a:gd name="connsiteX3951" fmla="*/ 1558634 w 2397257"/>
                  <a:gd name="connsiteY3951" fmla="*/ 174800 h 2370204"/>
                  <a:gd name="connsiteX3952" fmla="*/ 1557593 w 2397257"/>
                  <a:gd name="connsiteY3952" fmla="*/ 175841 h 2370204"/>
                  <a:gd name="connsiteX3953" fmla="*/ 1556552 w 2397257"/>
                  <a:gd name="connsiteY3953" fmla="*/ 174800 h 2370204"/>
                  <a:gd name="connsiteX3954" fmla="*/ 1557593 w 2397257"/>
                  <a:gd name="connsiteY3954" fmla="*/ 173759 h 2370204"/>
                  <a:gd name="connsiteX3955" fmla="*/ 831860 w 2397257"/>
                  <a:gd name="connsiteY3955" fmla="*/ 173759 h 2370204"/>
                  <a:gd name="connsiteX3956" fmla="*/ 836542 w 2397257"/>
                  <a:gd name="connsiteY3956" fmla="*/ 178441 h 2370204"/>
                  <a:gd name="connsiteX3957" fmla="*/ 831860 w 2397257"/>
                  <a:gd name="connsiteY3957" fmla="*/ 183123 h 2370204"/>
                  <a:gd name="connsiteX3958" fmla="*/ 827178 w 2397257"/>
                  <a:gd name="connsiteY3958" fmla="*/ 178441 h 2370204"/>
                  <a:gd name="connsiteX3959" fmla="*/ 831860 w 2397257"/>
                  <a:gd name="connsiteY3959" fmla="*/ 173759 h 2370204"/>
                  <a:gd name="connsiteX3960" fmla="*/ 674749 w 2397257"/>
                  <a:gd name="connsiteY3960" fmla="*/ 161274 h 2370204"/>
                  <a:gd name="connsiteX3961" fmla="*/ 676310 w 2397257"/>
                  <a:gd name="connsiteY3961" fmla="*/ 162315 h 2370204"/>
                  <a:gd name="connsiteX3962" fmla="*/ 674749 w 2397257"/>
                  <a:gd name="connsiteY3962" fmla="*/ 163356 h 2370204"/>
                  <a:gd name="connsiteX3963" fmla="*/ 673188 w 2397257"/>
                  <a:gd name="connsiteY3963" fmla="*/ 162315 h 2370204"/>
                  <a:gd name="connsiteX3964" fmla="*/ 674749 w 2397257"/>
                  <a:gd name="connsiteY3964" fmla="*/ 161274 h 2370204"/>
                  <a:gd name="connsiteX3965" fmla="*/ 1493603 w 2397257"/>
                  <a:gd name="connsiteY3965" fmla="*/ 153990 h 2370204"/>
                  <a:gd name="connsiteX3966" fmla="*/ 1495164 w 2397257"/>
                  <a:gd name="connsiteY3966" fmla="*/ 155031 h 2370204"/>
                  <a:gd name="connsiteX3967" fmla="*/ 1493603 w 2397257"/>
                  <a:gd name="connsiteY3967" fmla="*/ 156072 h 2370204"/>
                  <a:gd name="connsiteX3968" fmla="*/ 1492042 w 2397257"/>
                  <a:gd name="connsiteY3968" fmla="*/ 155031 h 2370204"/>
                  <a:gd name="connsiteX3969" fmla="*/ 1493603 w 2397257"/>
                  <a:gd name="connsiteY3969" fmla="*/ 153990 h 2370204"/>
                  <a:gd name="connsiteX3970" fmla="*/ 894809 w 2397257"/>
                  <a:gd name="connsiteY3970" fmla="*/ 148788 h 2370204"/>
                  <a:gd name="connsiteX3971" fmla="*/ 903133 w 2397257"/>
                  <a:gd name="connsiteY3971" fmla="*/ 157632 h 2370204"/>
                  <a:gd name="connsiteX3972" fmla="*/ 894809 w 2397257"/>
                  <a:gd name="connsiteY3972" fmla="*/ 166476 h 2370204"/>
                  <a:gd name="connsiteX3973" fmla="*/ 886485 w 2397257"/>
                  <a:gd name="connsiteY3973" fmla="*/ 157632 h 2370204"/>
                  <a:gd name="connsiteX3974" fmla="*/ 894809 w 2397257"/>
                  <a:gd name="connsiteY3974" fmla="*/ 148788 h 2370204"/>
                  <a:gd name="connsiteX3975" fmla="*/ 1428053 w 2397257"/>
                  <a:gd name="connsiteY3975" fmla="*/ 138384 h 2370204"/>
                  <a:gd name="connsiteX3976" fmla="*/ 1430654 w 2397257"/>
                  <a:gd name="connsiteY3976" fmla="*/ 139944 h 2370204"/>
                  <a:gd name="connsiteX3977" fmla="*/ 1428053 w 2397257"/>
                  <a:gd name="connsiteY3977" fmla="*/ 141505 h 2370204"/>
                  <a:gd name="connsiteX3978" fmla="*/ 1425452 w 2397257"/>
                  <a:gd name="connsiteY3978" fmla="*/ 139944 h 2370204"/>
                  <a:gd name="connsiteX3979" fmla="*/ 1428053 w 2397257"/>
                  <a:gd name="connsiteY3979" fmla="*/ 138384 h 2370204"/>
                  <a:gd name="connsiteX3980" fmla="*/ 960359 w 2397257"/>
                  <a:gd name="connsiteY3980" fmla="*/ 131101 h 2370204"/>
                  <a:gd name="connsiteX3981" fmla="*/ 970764 w 2397257"/>
                  <a:gd name="connsiteY3981" fmla="*/ 140985 h 2370204"/>
                  <a:gd name="connsiteX3982" fmla="*/ 960359 w 2397257"/>
                  <a:gd name="connsiteY3982" fmla="*/ 150870 h 2370204"/>
                  <a:gd name="connsiteX3983" fmla="*/ 949954 w 2397257"/>
                  <a:gd name="connsiteY3983" fmla="*/ 140985 h 2370204"/>
                  <a:gd name="connsiteX3984" fmla="*/ 960359 w 2397257"/>
                  <a:gd name="connsiteY3984" fmla="*/ 131101 h 2370204"/>
                  <a:gd name="connsiteX3985" fmla="*/ 1362503 w 2397257"/>
                  <a:gd name="connsiteY3985" fmla="*/ 125899 h 2370204"/>
                  <a:gd name="connsiteX3986" fmla="*/ 1364064 w 2397257"/>
                  <a:gd name="connsiteY3986" fmla="*/ 127460 h 2370204"/>
                  <a:gd name="connsiteX3987" fmla="*/ 1362503 w 2397257"/>
                  <a:gd name="connsiteY3987" fmla="*/ 129021 h 2370204"/>
                  <a:gd name="connsiteX3988" fmla="*/ 1360942 w 2397257"/>
                  <a:gd name="connsiteY3988" fmla="*/ 127460 h 2370204"/>
                  <a:gd name="connsiteX3989" fmla="*/ 1362503 w 2397257"/>
                  <a:gd name="connsiteY3989" fmla="*/ 125899 h 2370204"/>
                  <a:gd name="connsiteX3990" fmla="*/ 1026950 w 2397257"/>
                  <a:gd name="connsiteY3990" fmla="*/ 121737 h 2370204"/>
                  <a:gd name="connsiteX3991" fmla="*/ 1034234 w 2397257"/>
                  <a:gd name="connsiteY3991" fmla="*/ 129021 h 2370204"/>
                  <a:gd name="connsiteX3992" fmla="*/ 1026950 w 2397257"/>
                  <a:gd name="connsiteY3992" fmla="*/ 136305 h 2370204"/>
                  <a:gd name="connsiteX3993" fmla="*/ 1019666 w 2397257"/>
                  <a:gd name="connsiteY3993" fmla="*/ 129021 h 2370204"/>
                  <a:gd name="connsiteX3994" fmla="*/ 1026950 w 2397257"/>
                  <a:gd name="connsiteY3994" fmla="*/ 121737 h 2370204"/>
                  <a:gd name="connsiteX3995" fmla="*/ 1295393 w 2397257"/>
                  <a:gd name="connsiteY3995" fmla="*/ 118615 h 2370204"/>
                  <a:gd name="connsiteX3996" fmla="*/ 1296434 w 2397257"/>
                  <a:gd name="connsiteY3996" fmla="*/ 120176 h 2370204"/>
                  <a:gd name="connsiteX3997" fmla="*/ 1295393 w 2397257"/>
                  <a:gd name="connsiteY3997" fmla="*/ 121737 h 2370204"/>
                  <a:gd name="connsiteX3998" fmla="*/ 1294352 w 2397257"/>
                  <a:gd name="connsiteY3998" fmla="*/ 120176 h 2370204"/>
                  <a:gd name="connsiteX3999" fmla="*/ 1295393 w 2397257"/>
                  <a:gd name="connsiteY3999" fmla="*/ 118615 h 2370204"/>
                  <a:gd name="connsiteX4000" fmla="*/ 1092500 w 2397257"/>
                  <a:gd name="connsiteY4000" fmla="*/ 114453 h 2370204"/>
                  <a:gd name="connsiteX4001" fmla="*/ 1098743 w 2397257"/>
                  <a:gd name="connsiteY4001" fmla="*/ 120176 h 2370204"/>
                  <a:gd name="connsiteX4002" fmla="*/ 1092500 w 2397257"/>
                  <a:gd name="connsiteY4002" fmla="*/ 125899 h 2370204"/>
                  <a:gd name="connsiteX4003" fmla="*/ 1086257 w 2397257"/>
                  <a:gd name="connsiteY4003" fmla="*/ 120176 h 2370204"/>
                  <a:gd name="connsiteX4004" fmla="*/ 1092500 w 2397257"/>
                  <a:gd name="connsiteY4004" fmla="*/ 114453 h 2370204"/>
                  <a:gd name="connsiteX4005" fmla="*/ 1228802 w 2397257"/>
                  <a:gd name="connsiteY4005" fmla="*/ 111332 h 2370204"/>
                  <a:gd name="connsiteX4006" fmla="*/ 1232964 w 2397257"/>
                  <a:gd name="connsiteY4006" fmla="*/ 114974 h 2370204"/>
                  <a:gd name="connsiteX4007" fmla="*/ 1228802 w 2397257"/>
                  <a:gd name="connsiteY4007" fmla="*/ 118616 h 2370204"/>
                  <a:gd name="connsiteX4008" fmla="*/ 1224640 w 2397257"/>
                  <a:gd name="connsiteY4008" fmla="*/ 114974 h 2370204"/>
                  <a:gd name="connsiteX4009" fmla="*/ 1228802 w 2397257"/>
                  <a:gd name="connsiteY4009" fmla="*/ 111332 h 2370204"/>
                  <a:gd name="connsiteX4010" fmla="*/ 1160651 w 2397257"/>
                  <a:gd name="connsiteY4010" fmla="*/ 109251 h 2370204"/>
                  <a:gd name="connsiteX4011" fmla="*/ 1168455 w 2397257"/>
                  <a:gd name="connsiteY4011" fmla="*/ 116535 h 2370204"/>
                  <a:gd name="connsiteX4012" fmla="*/ 1160651 w 2397257"/>
                  <a:gd name="connsiteY4012" fmla="*/ 123819 h 2370204"/>
                  <a:gd name="connsiteX4013" fmla="*/ 1152847 w 2397257"/>
                  <a:gd name="connsiteY4013" fmla="*/ 116535 h 2370204"/>
                  <a:gd name="connsiteX4014" fmla="*/ 1160651 w 2397257"/>
                  <a:gd name="connsiteY4014" fmla="*/ 109251 h 2370204"/>
                  <a:gd name="connsiteX4015" fmla="*/ 799606 w 2397257"/>
                  <a:gd name="connsiteY4015" fmla="*/ 106129 h 2370204"/>
                  <a:gd name="connsiteX4016" fmla="*/ 802208 w 2397257"/>
                  <a:gd name="connsiteY4016" fmla="*/ 108731 h 2370204"/>
                  <a:gd name="connsiteX4017" fmla="*/ 799606 w 2397257"/>
                  <a:gd name="connsiteY4017" fmla="*/ 111333 h 2370204"/>
                  <a:gd name="connsiteX4018" fmla="*/ 797004 w 2397257"/>
                  <a:gd name="connsiteY4018" fmla="*/ 108731 h 2370204"/>
                  <a:gd name="connsiteX4019" fmla="*/ 799606 w 2397257"/>
                  <a:gd name="connsiteY4019" fmla="*/ 106129 h 2370204"/>
                  <a:gd name="connsiteX4020" fmla="*/ 863075 w 2397257"/>
                  <a:gd name="connsiteY4020" fmla="*/ 86360 h 2370204"/>
                  <a:gd name="connsiteX4021" fmla="*/ 866717 w 2397257"/>
                  <a:gd name="connsiteY4021" fmla="*/ 88962 h 2370204"/>
                  <a:gd name="connsiteX4022" fmla="*/ 863075 w 2397257"/>
                  <a:gd name="connsiteY4022" fmla="*/ 91564 h 2370204"/>
                  <a:gd name="connsiteX4023" fmla="*/ 859433 w 2397257"/>
                  <a:gd name="connsiteY4023" fmla="*/ 88962 h 2370204"/>
                  <a:gd name="connsiteX4024" fmla="*/ 863075 w 2397257"/>
                  <a:gd name="connsiteY4024" fmla="*/ 86360 h 2370204"/>
                  <a:gd name="connsiteX4025" fmla="*/ 1461349 w 2397257"/>
                  <a:gd name="connsiteY4025" fmla="*/ 69713 h 2370204"/>
                  <a:gd name="connsiteX4026" fmla="*/ 1462910 w 2397257"/>
                  <a:gd name="connsiteY4026" fmla="*/ 70753 h 2370204"/>
                  <a:gd name="connsiteX4027" fmla="*/ 1461349 w 2397257"/>
                  <a:gd name="connsiteY4027" fmla="*/ 71794 h 2370204"/>
                  <a:gd name="connsiteX4028" fmla="*/ 1459788 w 2397257"/>
                  <a:gd name="connsiteY4028" fmla="*/ 70753 h 2370204"/>
                  <a:gd name="connsiteX4029" fmla="*/ 1461349 w 2397257"/>
                  <a:gd name="connsiteY4029" fmla="*/ 69713 h 2370204"/>
                  <a:gd name="connsiteX4030" fmla="*/ 928105 w 2397257"/>
                  <a:gd name="connsiteY4030" fmla="*/ 66591 h 2370204"/>
                  <a:gd name="connsiteX4031" fmla="*/ 933308 w 2397257"/>
                  <a:gd name="connsiteY4031" fmla="*/ 71794 h 2370204"/>
                  <a:gd name="connsiteX4032" fmla="*/ 928105 w 2397257"/>
                  <a:gd name="connsiteY4032" fmla="*/ 76996 h 2370204"/>
                  <a:gd name="connsiteX4033" fmla="*/ 922902 w 2397257"/>
                  <a:gd name="connsiteY4033" fmla="*/ 71794 h 2370204"/>
                  <a:gd name="connsiteX4034" fmla="*/ 928105 w 2397257"/>
                  <a:gd name="connsiteY4034" fmla="*/ 66591 h 2370204"/>
                  <a:gd name="connsiteX4035" fmla="*/ 703883 w 2397257"/>
                  <a:gd name="connsiteY4035" fmla="*/ 66590 h 2370204"/>
                  <a:gd name="connsiteX4036" fmla="*/ 704404 w 2397257"/>
                  <a:gd name="connsiteY4036" fmla="*/ 67111 h 2370204"/>
                  <a:gd name="connsiteX4037" fmla="*/ 703883 w 2397257"/>
                  <a:gd name="connsiteY4037" fmla="*/ 67632 h 2370204"/>
                  <a:gd name="connsiteX4038" fmla="*/ 703362 w 2397257"/>
                  <a:gd name="connsiteY4038" fmla="*/ 67111 h 2370204"/>
                  <a:gd name="connsiteX4039" fmla="*/ 703883 w 2397257"/>
                  <a:gd name="connsiteY4039" fmla="*/ 66590 h 2370204"/>
                  <a:gd name="connsiteX4040" fmla="*/ 992614 w 2397257"/>
                  <a:gd name="connsiteY4040" fmla="*/ 57227 h 2370204"/>
                  <a:gd name="connsiteX4041" fmla="*/ 994695 w 2397257"/>
                  <a:gd name="connsiteY4041" fmla="*/ 59829 h 2370204"/>
                  <a:gd name="connsiteX4042" fmla="*/ 992614 w 2397257"/>
                  <a:gd name="connsiteY4042" fmla="*/ 62431 h 2370204"/>
                  <a:gd name="connsiteX4043" fmla="*/ 990533 w 2397257"/>
                  <a:gd name="connsiteY4043" fmla="*/ 59829 h 2370204"/>
                  <a:gd name="connsiteX4044" fmla="*/ 992614 w 2397257"/>
                  <a:gd name="connsiteY4044" fmla="*/ 57227 h 2370204"/>
                  <a:gd name="connsiteX4045" fmla="*/ 1327648 w 2397257"/>
                  <a:gd name="connsiteY4045" fmla="*/ 46821 h 2370204"/>
                  <a:gd name="connsiteX4046" fmla="*/ 1328689 w 2397257"/>
                  <a:gd name="connsiteY4046" fmla="*/ 48383 h 2370204"/>
                  <a:gd name="connsiteX4047" fmla="*/ 1327648 w 2397257"/>
                  <a:gd name="connsiteY4047" fmla="*/ 49943 h 2370204"/>
                  <a:gd name="connsiteX4048" fmla="*/ 1326607 w 2397257"/>
                  <a:gd name="connsiteY4048" fmla="*/ 48383 h 2370204"/>
                  <a:gd name="connsiteX4049" fmla="*/ 1327648 w 2397257"/>
                  <a:gd name="connsiteY4049" fmla="*/ 46821 h 2370204"/>
                  <a:gd name="connsiteX4050" fmla="*/ 1059204 w 2397257"/>
                  <a:gd name="connsiteY4050" fmla="*/ 46821 h 2370204"/>
                  <a:gd name="connsiteX4051" fmla="*/ 1061285 w 2397257"/>
                  <a:gd name="connsiteY4051" fmla="*/ 49423 h 2370204"/>
                  <a:gd name="connsiteX4052" fmla="*/ 1059204 w 2397257"/>
                  <a:gd name="connsiteY4052" fmla="*/ 52026 h 2370204"/>
                  <a:gd name="connsiteX4053" fmla="*/ 1057123 w 2397257"/>
                  <a:gd name="connsiteY4053" fmla="*/ 49423 h 2370204"/>
                  <a:gd name="connsiteX4054" fmla="*/ 1059204 w 2397257"/>
                  <a:gd name="connsiteY4054" fmla="*/ 46821 h 2370204"/>
                  <a:gd name="connsiteX4055" fmla="*/ 1261057 w 2397257"/>
                  <a:gd name="connsiteY4055" fmla="*/ 42661 h 2370204"/>
                  <a:gd name="connsiteX4056" fmla="*/ 1262098 w 2397257"/>
                  <a:gd name="connsiteY4056" fmla="*/ 43701 h 2370204"/>
                  <a:gd name="connsiteX4057" fmla="*/ 1261057 w 2397257"/>
                  <a:gd name="connsiteY4057" fmla="*/ 44742 h 2370204"/>
                  <a:gd name="connsiteX4058" fmla="*/ 1260016 w 2397257"/>
                  <a:gd name="connsiteY4058" fmla="*/ 43701 h 2370204"/>
                  <a:gd name="connsiteX4059" fmla="*/ 1261057 w 2397257"/>
                  <a:gd name="connsiteY4059" fmla="*/ 42661 h 2370204"/>
                  <a:gd name="connsiteX4060" fmla="*/ 1193946 w 2397257"/>
                  <a:gd name="connsiteY4060" fmla="*/ 39539 h 2370204"/>
                  <a:gd name="connsiteX4061" fmla="*/ 1195507 w 2397257"/>
                  <a:gd name="connsiteY4061" fmla="*/ 41099 h 2370204"/>
                  <a:gd name="connsiteX4062" fmla="*/ 1193946 w 2397257"/>
                  <a:gd name="connsiteY4062" fmla="*/ 42661 h 2370204"/>
                  <a:gd name="connsiteX4063" fmla="*/ 1192385 w 2397257"/>
                  <a:gd name="connsiteY4063" fmla="*/ 41099 h 2370204"/>
                  <a:gd name="connsiteX4064" fmla="*/ 1193946 w 2397257"/>
                  <a:gd name="connsiteY4064" fmla="*/ 39539 h 2370204"/>
                  <a:gd name="connsiteX4065" fmla="*/ 1126316 w 2397257"/>
                  <a:gd name="connsiteY4065" fmla="*/ 39539 h 2370204"/>
                  <a:gd name="connsiteX4066" fmla="*/ 1128918 w 2397257"/>
                  <a:gd name="connsiteY4066" fmla="*/ 43181 h 2370204"/>
                  <a:gd name="connsiteX4067" fmla="*/ 1126316 w 2397257"/>
                  <a:gd name="connsiteY4067" fmla="*/ 46823 h 2370204"/>
                  <a:gd name="connsiteX4068" fmla="*/ 1123714 w 2397257"/>
                  <a:gd name="connsiteY4068" fmla="*/ 43181 h 2370204"/>
                  <a:gd name="connsiteX4069" fmla="*/ 1126316 w 2397257"/>
                  <a:gd name="connsiteY4069" fmla="*/ 39539 h 2370204"/>
                  <a:gd name="connsiteX4070" fmla="*/ 830300 w 2397257"/>
                  <a:gd name="connsiteY4070" fmla="*/ 19769 h 2370204"/>
                  <a:gd name="connsiteX4071" fmla="*/ 831341 w 2397257"/>
                  <a:gd name="connsiteY4071" fmla="*/ 21330 h 2370204"/>
                  <a:gd name="connsiteX4072" fmla="*/ 830300 w 2397257"/>
                  <a:gd name="connsiteY4072" fmla="*/ 22891 h 2370204"/>
                  <a:gd name="connsiteX4073" fmla="*/ 829259 w 2397257"/>
                  <a:gd name="connsiteY4073" fmla="*/ 21330 h 2370204"/>
                  <a:gd name="connsiteX4074" fmla="*/ 830300 w 2397257"/>
                  <a:gd name="connsiteY4074" fmla="*/ 19769 h 2370204"/>
                  <a:gd name="connsiteX4075" fmla="*/ 894810 w 2397257"/>
                  <a:gd name="connsiteY4075" fmla="*/ 0 h 2370204"/>
                  <a:gd name="connsiteX4076" fmla="*/ 895851 w 2397257"/>
                  <a:gd name="connsiteY4076" fmla="*/ 2602 h 2370204"/>
                  <a:gd name="connsiteX4077" fmla="*/ 894810 w 2397257"/>
                  <a:gd name="connsiteY4077" fmla="*/ 5204 h 2370204"/>
                  <a:gd name="connsiteX4078" fmla="*/ 893769 w 2397257"/>
                  <a:gd name="connsiteY4078" fmla="*/ 2602 h 2370204"/>
                  <a:gd name="connsiteX4079" fmla="*/ 894810 w 2397257"/>
                  <a:gd name="connsiteY4079" fmla="*/ 0 h 237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</a:cxnLst>
                <a:rect l="l" t="t" r="r" b="b"/>
                <a:pathLst>
                  <a:path w="2397257" h="2370204">
                    <a:moveTo>
                      <a:pt x="1784937" y="2369162"/>
                    </a:moveTo>
                    <a:cubicBezTo>
                      <a:pt x="1785225" y="2369162"/>
                      <a:pt x="1785458" y="2369395"/>
                      <a:pt x="1785458" y="2369683"/>
                    </a:cubicBezTo>
                    <a:cubicBezTo>
                      <a:pt x="1785458" y="2369971"/>
                      <a:pt x="1785225" y="2370204"/>
                      <a:pt x="1784937" y="2370204"/>
                    </a:cubicBezTo>
                    <a:cubicBezTo>
                      <a:pt x="1784649" y="2370204"/>
                      <a:pt x="1784416" y="2369971"/>
                      <a:pt x="1784416" y="2369683"/>
                    </a:cubicBezTo>
                    <a:cubicBezTo>
                      <a:pt x="1784416" y="2369395"/>
                      <a:pt x="1784649" y="2369162"/>
                      <a:pt x="1784937" y="2369162"/>
                    </a:cubicBezTo>
                    <a:close/>
                    <a:moveTo>
                      <a:pt x="1202790" y="2360839"/>
                    </a:moveTo>
                    <a:cubicBezTo>
                      <a:pt x="1203939" y="2360839"/>
                      <a:pt x="1204871" y="2361538"/>
                      <a:pt x="1204871" y="2362400"/>
                    </a:cubicBezTo>
                    <a:cubicBezTo>
                      <a:pt x="1204871" y="2363262"/>
                      <a:pt x="1203939" y="2363961"/>
                      <a:pt x="1202790" y="2363961"/>
                    </a:cubicBezTo>
                    <a:cubicBezTo>
                      <a:pt x="1201641" y="2363961"/>
                      <a:pt x="1200709" y="2363262"/>
                      <a:pt x="1200709" y="2362400"/>
                    </a:cubicBezTo>
                    <a:cubicBezTo>
                      <a:pt x="1200709" y="2361538"/>
                      <a:pt x="1201641" y="2360839"/>
                      <a:pt x="1202790" y="2360839"/>
                    </a:cubicBezTo>
                    <a:close/>
                    <a:moveTo>
                      <a:pt x="1269901" y="2358758"/>
                    </a:moveTo>
                    <a:cubicBezTo>
                      <a:pt x="1271338" y="2358758"/>
                      <a:pt x="1272503" y="2359224"/>
                      <a:pt x="1272503" y="2359799"/>
                    </a:cubicBezTo>
                    <a:cubicBezTo>
                      <a:pt x="1272503" y="2360374"/>
                      <a:pt x="1271338" y="2360840"/>
                      <a:pt x="1269901" y="2360840"/>
                    </a:cubicBezTo>
                    <a:cubicBezTo>
                      <a:pt x="1268464" y="2360840"/>
                      <a:pt x="1267299" y="2360374"/>
                      <a:pt x="1267299" y="2359799"/>
                    </a:cubicBezTo>
                    <a:cubicBezTo>
                      <a:pt x="1267299" y="2359224"/>
                      <a:pt x="1268464" y="2358758"/>
                      <a:pt x="1269901" y="2358758"/>
                    </a:cubicBezTo>
                    <a:close/>
                    <a:moveTo>
                      <a:pt x="1135679" y="2358758"/>
                    </a:moveTo>
                    <a:cubicBezTo>
                      <a:pt x="1137115" y="2358758"/>
                      <a:pt x="1138280" y="2359224"/>
                      <a:pt x="1138280" y="2359799"/>
                    </a:cubicBezTo>
                    <a:cubicBezTo>
                      <a:pt x="1138280" y="2360374"/>
                      <a:pt x="1137115" y="2360840"/>
                      <a:pt x="1135679" y="2360840"/>
                    </a:cubicBezTo>
                    <a:cubicBezTo>
                      <a:pt x="1134243" y="2360840"/>
                      <a:pt x="1133078" y="2360374"/>
                      <a:pt x="1133078" y="2359799"/>
                    </a:cubicBezTo>
                    <a:cubicBezTo>
                      <a:pt x="1133078" y="2359224"/>
                      <a:pt x="1134243" y="2358758"/>
                      <a:pt x="1135679" y="2358758"/>
                    </a:cubicBezTo>
                    <a:close/>
                    <a:moveTo>
                      <a:pt x="1337532" y="2353555"/>
                    </a:moveTo>
                    <a:cubicBezTo>
                      <a:pt x="1338394" y="2353555"/>
                      <a:pt x="1339093" y="2354254"/>
                      <a:pt x="1339093" y="2355116"/>
                    </a:cubicBezTo>
                    <a:cubicBezTo>
                      <a:pt x="1339093" y="2355978"/>
                      <a:pt x="1338394" y="2356677"/>
                      <a:pt x="1337532" y="2356677"/>
                    </a:cubicBezTo>
                    <a:cubicBezTo>
                      <a:pt x="1336670" y="2356677"/>
                      <a:pt x="1335971" y="2355978"/>
                      <a:pt x="1335971" y="2355116"/>
                    </a:cubicBezTo>
                    <a:cubicBezTo>
                      <a:pt x="1335971" y="2354254"/>
                      <a:pt x="1336670" y="2353555"/>
                      <a:pt x="1337532" y="2353555"/>
                    </a:cubicBezTo>
                    <a:close/>
                    <a:moveTo>
                      <a:pt x="1661120" y="2344191"/>
                    </a:moveTo>
                    <a:cubicBezTo>
                      <a:pt x="1661408" y="2344191"/>
                      <a:pt x="1661641" y="2344424"/>
                      <a:pt x="1661641" y="2344712"/>
                    </a:cubicBezTo>
                    <a:cubicBezTo>
                      <a:pt x="1661641" y="2345000"/>
                      <a:pt x="1661408" y="2345233"/>
                      <a:pt x="1661120" y="2345233"/>
                    </a:cubicBezTo>
                    <a:cubicBezTo>
                      <a:pt x="1660832" y="2345233"/>
                      <a:pt x="1660599" y="2345000"/>
                      <a:pt x="1660599" y="2344712"/>
                    </a:cubicBezTo>
                    <a:cubicBezTo>
                      <a:pt x="1660599" y="2344424"/>
                      <a:pt x="1660832" y="2344191"/>
                      <a:pt x="1661120" y="2344191"/>
                    </a:cubicBezTo>
                    <a:close/>
                    <a:moveTo>
                      <a:pt x="1402041" y="2341069"/>
                    </a:moveTo>
                    <a:cubicBezTo>
                      <a:pt x="1402903" y="2341069"/>
                      <a:pt x="1403602" y="2341768"/>
                      <a:pt x="1403602" y="2342630"/>
                    </a:cubicBezTo>
                    <a:cubicBezTo>
                      <a:pt x="1403602" y="2343492"/>
                      <a:pt x="1402903" y="2344191"/>
                      <a:pt x="1402041" y="2344191"/>
                    </a:cubicBezTo>
                    <a:cubicBezTo>
                      <a:pt x="1401179" y="2344191"/>
                      <a:pt x="1400480" y="2343492"/>
                      <a:pt x="1400480" y="2342630"/>
                    </a:cubicBezTo>
                    <a:cubicBezTo>
                      <a:pt x="1400480" y="2341768"/>
                      <a:pt x="1401179" y="2341069"/>
                      <a:pt x="1402041" y="2341069"/>
                    </a:cubicBezTo>
                    <a:close/>
                    <a:moveTo>
                      <a:pt x="1844244" y="2336907"/>
                    </a:moveTo>
                    <a:cubicBezTo>
                      <a:pt x="1844532" y="2336907"/>
                      <a:pt x="1844765" y="2337140"/>
                      <a:pt x="1844765" y="2337428"/>
                    </a:cubicBezTo>
                    <a:cubicBezTo>
                      <a:pt x="1844765" y="2337716"/>
                      <a:pt x="1844532" y="2337949"/>
                      <a:pt x="1844244" y="2337949"/>
                    </a:cubicBezTo>
                    <a:cubicBezTo>
                      <a:pt x="1843956" y="2337949"/>
                      <a:pt x="1843723" y="2337716"/>
                      <a:pt x="1843723" y="2337428"/>
                    </a:cubicBezTo>
                    <a:cubicBezTo>
                      <a:pt x="1843723" y="2337140"/>
                      <a:pt x="1843956" y="2336907"/>
                      <a:pt x="1844244" y="2336907"/>
                    </a:cubicBezTo>
                    <a:close/>
                    <a:moveTo>
                      <a:pt x="1468632" y="2328583"/>
                    </a:moveTo>
                    <a:cubicBezTo>
                      <a:pt x="1469494" y="2328583"/>
                      <a:pt x="1470193" y="2329282"/>
                      <a:pt x="1470193" y="2330144"/>
                    </a:cubicBezTo>
                    <a:cubicBezTo>
                      <a:pt x="1470193" y="2331006"/>
                      <a:pt x="1469494" y="2331705"/>
                      <a:pt x="1468632" y="2331705"/>
                    </a:cubicBezTo>
                    <a:cubicBezTo>
                      <a:pt x="1467770" y="2331705"/>
                      <a:pt x="1467071" y="2331006"/>
                      <a:pt x="1467071" y="2330144"/>
                    </a:cubicBezTo>
                    <a:cubicBezTo>
                      <a:pt x="1467071" y="2329282"/>
                      <a:pt x="1467770" y="2328583"/>
                      <a:pt x="1468632" y="2328583"/>
                    </a:cubicBezTo>
                    <a:close/>
                    <a:moveTo>
                      <a:pt x="1722509" y="2317139"/>
                    </a:moveTo>
                    <a:cubicBezTo>
                      <a:pt x="1722797" y="2317139"/>
                      <a:pt x="1723030" y="2317372"/>
                      <a:pt x="1723030" y="2317660"/>
                    </a:cubicBezTo>
                    <a:cubicBezTo>
                      <a:pt x="1723030" y="2317948"/>
                      <a:pt x="1722797" y="2318181"/>
                      <a:pt x="1722509" y="2318181"/>
                    </a:cubicBezTo>
                    <a:cubicBezTo>
                      <a:pt x="1722221" y="2318181"/>
                      <a:pt x="1721988" y="2317948"/>
                      <a:pt x="1721988" y="2317660"/>
                    </a:cubicBezTo>
                    <a:cubicBezTo>
                      <a:pt x="1721988" y="2317372"/>
                      <a:pt x="1722221" y="2317139"/>
                      <a:pt x="1722509" y="2317139"/>
                    </a:cubicBezTo>
                    <a:close/>
                    <a:moveTo>
                      <a:pt x="1533141" y="2308815"/>
                    </a:moveTo>
                    <a:cubicBezTo>
                      <a:pt x="1534003" y="2308815"/>
                      <a:pt x="1534702" y="2309514"/>
                      <a:pt x="1534702" y="2310376"/>
                    </a:cubicBezTo>
                    <a:cubicBezTo>
                      <a:pt x="1534702" y="2311238"/>
                      <a:pt x="1534003" y="2311937"/>
                      <a:pt x="1533141" y="2311937"/>
                    </a:cubicBezTo>
                    <a:cubicBezTo>
                      <a:pt x="1532279" y="2311937"/>
                      <a:pt x="1531580" y="2311238"/>
                      <a:pt x="1531580" y="2310376"/>
                    </a:cubicBezTo>
                    <a:cubicBezTo>
                      <a:pt x="1531580" y="2309514"/>
                      <a:pt x="1532279" y="2308815"/>
                      <a:pt x="1533141" y="2308815"/>
                    </a:cubicBezTo>
                    <a:close/>
                    <a:moveTo>
                      <a:pt x="1596090" y="2286965"/>
                    </a:moveTo>
                    <a:cubicBezTo>
                      <a:pt x="1597239" y="2286965"/>
                      <a:pt x="1598171" y="2288130"/>
                      <a:pt x="1598171" y="2289566"/>
                    </a:cubicBezTo>
                    <a:cubicBezTo>
                      <a:pt x="1598171" y="2291002"/>
                      <a:pt x="1597239" y="2292167"/>
                      <a:pt x="1596090" y="2292167"/>
                    </a:cubicBezTo>
                    <a:cubicBezTo>
                      <a:pt x="1594941" y="2292167"/>
                      <a:pt x="1594009" y="2291002"/>
                      <a:pt x="1594009" y="2289566"/>
                    </a:cubicBezTo>
                    <a:cubicBezTo>
                      <a:pt x="1594009" y="2288130"/>
                      <a:pt x="1594941" y="2286965"/>
                      <a:pt x="1596090" y="2286965"/>
                    </a:cubicBezTo>
                    <a:close/>
                    <a:moveTo>
                      <a:pt x="1202791" y="2281763"/>
                    </a:moveTo>
                    <a:cubicBezTo>
                      <a:pt x="1205665" y="2281763"/>
                      <a:pt x="1207994" y="2284092"/>
                      <a:pt x="1207994" y="2286966"/>
                    </a:cubicBezTo>
                    <a:cubicBezTo>
                      <a:pt x="1207994" y="2289840"/>
                      <a:pt x="1205665" y="2292169"/>
                      <a:pt x="1202791" y="2292169"/>
                    </a:cubicBezTo>
                    <a:cubicBezTo>
                      <a:pt x="1199917" y="2292169"/>
                      <a:pt x="1197588" y="2289840"/>
                      <a:pt x="1197588" y="2286966"/>
                    </a:cubicBezTo>
                    <a:cubicBezTo>
                      <a:pt x="1197588" y="2284092"/>
                      <a:pt x="1199917" y="2281763"/>
                      <a:pt x="1202791" y="2281763"/>
                    </a:cubicBezTo>
                    <a:close/>
                    <a:moveTo>
                      <a:pt x="1269381" y="2281762"/>
                    </a:moveTo>
                    <a:cubicBezTo>
                      <a:pt x="1272253" y="2281762"/>
                      <a:pt x="1274583" y="2283393"/>
                      <a:pt x="1274583" y="2285404"/>
                    </a:cubicBezTo>
                    <a:cubicBezTo>
                      <a:pt x="1274583" y="2287416"/>
                      <a:pt x="1272253" y="2289046"/>
                      <a:pt x="1269381" y="2289046"/>
                    </a:cubicBezTo>
                    <a:cubicBezTo>
                      <a:pt x="1266508" y="2289046"/>
                      <a:pt x="1264178" y="2287416"/>
                      <a:pt x="1264178" y="2285404"/>
                    </a:cubicBezTo>
                    <a:cubicBezTo>
                      <a:pt x="1264178" y="2283393"/>
                      <a:pt x="1266508" y="2281762"/>
                      <a:pt x="1269381" y="2281762"/>
                    </a:cubicBezTo>
                    <a:close/>
                    <a:moveTo>
                      <a:pt x="1135160" y="2279682"/>
                    </a:moveTo>
                    <a:cubicBezTo>
                      <a:pt x="1138608" y="2279682"/>
                      <a:pt x="1141403" y="2282477"/>
                      <a:pt x="1141403" y="2285925"/>
                    </a:cubicBezTo>
                    <a:cubicBezTo>
                      <a:pt x="1141403" y="2289373"/>
                      <a:pt x="1138608" y="2292168"/>
                      <a:pt x="1135160" y="2292168"/>
                    </a:cubicBezTo>
                    <a:cubicBezTo>
                      <a:pt x="1131712" y="2292168"/>
                      <a:pt x="1128917" y="2289373"/>
                      <a:pt x="1128917" y="2285925"/>
                    </a:cubicBezTo>
                    <a:cubicBezTo>
                      <a:pt x="1128917" y="2282477"/>
                      <a:pt x="1131712" y="2279682"/>
                      <a:pt x="1135160" y="2279682"/>
                    </a:cubicBezTo>
                    <a:close/>
                    <a:moveTo>
                      <a:pt x="1067529" y="2274480"/>
                    </a:moveTo>
                    <a:cubicBezTo>
                      <a:pt x="1070977" y="2274480"/>
                      <a:pt x="1073772" y="2276809"/>
                      <a:pt x="1073772" y="2279683"/>
                    </a:cubicBezTo>
                    <a:cubicBezTo>
                      <a:pt x="1073772" y="2282557"/>
                      <a:pt x="1070977" y="2284886"/>
                      <a:pt x="1067529" y="2284886"/>
                    </a:cubicBezTo>
                    <a:cubicBezTo>
                      <a:pt x="1064081" y="2284886"/>
                      <a:pt x="1061286" y="2282557"/>
                      <a:pt x="1061286" y="2279683"/>
                    </a:cubicBezTo>
                    <a:cubicBezTo>
                      <a:pt x="1061286" y="2276809"/>
                      <a:pt x="1064081" y="2274480"/>
                      <a:pt x="1067529" y="2274480"/>
                    </a:cubicBezTo>
                    <a:close/>
                    <a:moveTo>
                      <a:pt x="1336491" y="2274479"/>
                    </a:moveTo>
                    <a:cubicBezTo>
                      <a:pt x="1337927" y="2274479"/>
                      <a:pt x="1339092" y="2276110"/>
                      <a:pt x="1339092" y="2278121"/>
                    </a:cubicBezTo>
                    <a:cubicBezTo>
                      <a:pt x="1339092" y="2280133"/>
                      <a:pt x="1337927" y="2281763"/>
                      <a:pt x="1336491" y="2281763"/>
                    </a:cubicBezTo>
                    <a:cubicBezTo>
                      <a:pt x="1335055" y="2281763"/>
                      <a:pt x="1333890" y="2280133"/>
                      <a:pt x="1333890" y="2278121"/>
                    </a:cubicBezTo>
                    <a:cubicBezTo>
                      <a:pt x="1333890" y="2276110"/>
                      <a:pt x="1335055" y="2274479"/>
                      <a:pt x="1336491" y="2274479"/>
                    </a:cubicBezTo>
                    <a:close/>
                    <a:moveTo>
                      <a:pt x="1403081" y="2265115"/>
                    </a:moveTo>
                    <a:cubicBezTo>
                      <a:pt x="1404517" y="2265115"/>
                      <a:pt x="1405682" y="2266047"/>
                      <a:pt x="1405682" y="2267196"/>
                    </a:cubicBezTo>
                    <a:cubicBezTo>
                      <a:pt x="1405682" y="2268345"/>
                      <a:pt x="1404517" y="2269277"/>
                      <a:pt x="1403081" y="2269277"/>
                    </a:cubicBezTo>
                    <a:cubicBezTo>
                      <a:pt x="1401645" y="2269277"/>
                      <a:pt x="1400480" y="2268345"/>
                      <a:pt x="1400480" y="2267196"/>
                    </a:cubicBezTo>
                    <a:cubicBezTo>
                      <a:pt x="1400480" y="2266047"/>
                      <a:pt x="1401645" y="2265115"/>
                      <a:pt x="1403081" y="2265115"/>
                    </a:cubicBezTo>
                    <a:close/>
                    <a:moveTo>
                      <a:pt x="1002499" y="2261994"/>
                    </a:moveTo>
                    <a:cubicBezTo>
                      <a:pt x="1005084" y="2261994"/>
                      <a:pt x="1007181" y="2264789"/>
                      <a:pt x="1007181" y="2268237"/>
                    </a:cubicBezTo>
                    <a:cubicBezTo>
                      <a:pt x="1007181" y="2271684"/>
                      <a:pt x="1005084" y="2274480"/>
                      <a:pt x="1002499" y="2274480"/>
                    </a:cubicBezTo>
                    <a:cubicBezTo>
                      <a:pt x="999914" y="2274480"/>
                      <a:pt x="997817" y="2271684"/>
                      <a:pt x="997817" y="2268237"/>
                    </a:cubicBezTo>
                    <a:cubicBezTo>
                      <a:pt x="997817" y="2264789"/>
                      <a:pt x="999914" y="2261994"/>
                      <a:pt x="1002499" y="2261994"/>
                    </a:cubicBezTo>
                    <a:close/>
                    <a:moveTo>
                      <a:pt x="1955575" y="2261993"/>
                    </a:moveTo>
                    <a:cubicBezTo>
                      <a:pt x="1955863" y="2261993"/>
                      <a:pt x="1956096" y="2262226"/>
                      <a:pt x="1956096" y="2262514"/>
                    </a:cubicBezTo>
                    <a:cubicBezTo>
                      <a:pt x="1956096" y="2262802"/>
                      <a:pt x="1955863" y="2263035"/>
                      <a:pt x="1955575" y="2263035"/>
                    </a:cubicBezTo>
                    <a:cubicBezTo>
                      <a:pt x="1955287" y="2263035"/>
                      <a:pt x="1955054" y="2262802"/>
                      <a:pt x="1955054" y="2262514"/>
                    </a:cubicBezTo>
                    <a:cubicBezTo>
                      <a:pt x="1955054" y="2262226"/>
                      <a:pt x="1955287" y="2261993"/>
                      <a:pt x="1955575" y="2261993"/>
                    </a:cubicBezTo>
                    <a:close/>
                    <a:moveTo>
                      <a:pt x="1659039" y="2261993"/>
                    </a:moveTo>
                    <a:cubicBezTo>
                      <a:pt x="1659901" y="2261993"/>
                      <a:pt x="1660600" y="2262692"/>
                      <a:pt x="1660600" y="2263554"/>
                    </a:cubicBezTo>
                    <a:cubicBezTo>
                      <a:pt x="1660600" y="2264416"/>
                      <a:pt x="1659901" y="2265115"/>
                      <a:pt x="1659039" y="2265115"/>
                    </a:cubicBezTo>
                    <a:cubicBezTo>
                      <a:pt x="1658177" y="2265115"/>
                      <a:pt x="1657478" y="2264416"/>
                      <a:pt x="1657478" y="2263554"/>
                    </a:cubicBezTo>
                    <a:cubicBezTo>
                      <a:pt x="1657478" y="2262692"/>
                      <a:pt x="1658177" y="2261993"/>
                      <a:pt x="1659039" y="2261993"/>
                    </a:cubicBezTo>
                    <a:close/>
                    <a:moveTo>
                      <a:pt x="1467591" y="2249508"/>
                    </a:moveTo>
                    <a:cubicBezTo>
                      <a:pt x="1469027" y="2249508"/>
                      <a:pt x="1470192" y="2250673"/>
                      <a:pt x="1470192" y="2252109"/>
                    </a:cubicBezTo>
                    <a:cubicBezTo>
                      <a:pt x="1470192" y="2253545"/>
                      <a:pt x="1469027" y="2254710"/>
                      <a:pt x="1467591" y="2254710"/>
                    </a:cubicBezTo>
                    <a:cubicBezTo>
                      <a:pt x="1466155" y="2254710"/>
                      <a:pt x="1464990" y="2253545"/>
                      <a:pt x="1464990" y="2252109"/>
                    </a:cubicBezTo>
                    <a:cubicBezTo>
                      <a:pt x="1464990" y="2250673"/>
                      <a:pt x="1466155" y="2249508"/>
                      <a:pt x="1467591" y="2249508"/>
                    </a:cubicBezTo>
                    <a:close/>
                    <a:moveTo>
                      <a:pt x="935389" y="2249508"/>
                    </a:moveTo>
                    <a:cubicBezTo>
                      <a:pt x="938263" y="2249508"/>
                      <a:pt x="940592" y="2251837"/>
                      <a:pt x="940592" y="2254711"/>
                    </a:cubicBezTo>
                    <a:cubicBezTo>
                      <a:pt x="940592" y="2257585"/>
                      <a:pt x="938263" y="2259914"/>
                      <a:pt x="935389" y="2259914"/>
                    </a:cubicBezTo>
                    <a:cubicBezTo>
                      <a:pt x="932515" y="2259914"/>
                      <a:pt x="930186" y="2257585"/>
                      <a:pt x="930186" y="2254711"/>
                    </a:cubicBezTo>
                    <a:cubicBezTo>
                      <a:pt x="930186" y="2251837"/>
                      <a:pt x="932515" y="2249508"/>
                      <a:pt x="935389" y="2249508"/>
                    </a:cubicBezTo>
                    <a:close/>
                    <a:moveTo>
                      <a:pt x="1719906" y="2232860"/>
                    </a:moveTo>
                    <a:cubicBezTo>
                      <a:pt x="1721055" y="2232860"/>
                      <a:pt x="1721987" y="2233326"/>
                      <a:pt x="1721987" y="2233901"/>
                    </a:cubicBezTo>
                    <a:cubicBezTo>
                      <a:pt x="1721987" y="2234476"/>
                      <a:pt x="1721055" y="2234942"/>
                      <a:pt x="1719906" y="2234942"/>
                    </a:cubicBezTo>
                    <a:cubicBezTo>
                      <a:pt x="1718757" y="2234942"/>
                      <a:pt x="1717825" y="2234476"/>
                      <a:pt x="1717825" y="2233901"/>
                    </a:cubicBezTo>
                    <a:cubicBezTo>
                      <a:pt x="1717825" y="2233326"/>
                      <a:pt x="1718757" y="2232860"/>
                      <a:pt x="1719906" y="2232860"/>
                    </a:cubicBezTo>
                    <a:close/>
                    <a:moveTo>
                      <a:pt x="872960" y="2229739"/>
                    </a:moveTo>
                    <a:cubicBezTo>
                      <a:pt x="876408" y="2229739"/>
                      <a:pt x="879203" y="2232534"/>
                      <a:pt x="879203" y="2235982"/>
                    </a:cubicBezTo>
                    <a:cubicBezTo>
                      <a:pt x="879203" y="2239430"/>
                      <a:pt x="876408" y="2242225"/>
                      <a:pt x="872960" y="2242225"/>
                    </a:cubicBezTo>
                    <a:cubicBezTo>
                      <a:pt x="869512" y="2242225"/>
                      <a:pt x="866717" y="2239430"/>
                      <a:pt x="866717" y="2235982"/>
                    </a:cubicBezTo>
                    <a:cubicBezTo>
                      <a:pt x="866717" y="2232534"/>
                      <a:pt x="869512" y="2229739"/>
                      <a:pt x="872960" y="2229739"/>
                    </a:cubicBezTo>
                    <a:close/>
                    <a:moveTo>
                      <a:pt x="1531581" y="2227658"/>
                    </a:moveTo>
                    <a:cubicBezTo>
                      <a:pt x="1534453" y="2227658"/>
                      <a:pt x="1536783" y="2229754"/>
                      <a:pt x="1536783" y="2232340"/>
                    </a:cubicBezTo>
                    <a:cubicBezTo>
                      <a:pt x="1536783" y="2234925"/>
                      <a:pt x="1534453" y="2237022"/>
                      <a:pt x="1531581" y="2237022"/>
                    </a:cubicBezTo>
                    <a:cubicBezTo>
                      <a:pt x="1528708" y="2237022"/>
                      <a:pt x="1526378" y="2234925"/>
                      <a:pt x="1526378" y="2232340"/>
                    </a:cubicBezTo>
                    <a:cubicBezTo>
                      <a:pt x="1526378" y="2229754"/>
                      <a:pt x="1528708" y="2227658"/>
                      <a:pt x="1531581" y="2227658"/>
                    </a:cubicBezTo>
                    <a:close/>
                    <a:moveTo>
                      <a:pt x="2008119" y="2220374"/>
                    </a:moveTo>
                    <a:cubicBezTo>
                      <a:pt x="2008694" y="2220374"/>
                      <a:pt x="2009160" y="2220840"/>
                      <a:pt x="2009160" y="2221415"/>
                    </a:cubicBezTo>
                    <a:cubicBezTo>
                      <a:pt x="2009160" y="2221990"/>
                      <a:pt x="2008694" y="2222456"/>
                      <a:pt x="2008119" y="2222456"/>
                    </a:cubicBezTo>
                    <a:cubicBezTo>
                      <a:pt x="2007544" y="2222456"/>
                      <a:pt x="2007078" y="2221990"/>
                      <a:pt x="2007078" y="2221415"/>
                    </a:cubicBezTo>
                    <a:cubicBezTo>
                      <a:pt x="2007078" y="2220840"/>
                      <a:pt x="2007544" y="2220374"/>
                      <a:pt x="2008119" y="2220374"/>
                    </a:cubicBezTo>
                    <a:close/>
                    <a:moveTo>
                      <a:pt x="1201750" y="2205809"/>
                    </a:moveTo>
                    <a:cubicBezTo>
                      <a:pt x="1205198" y="2205809"/>
                      <a:pt x="1207993" y="2209070"/>
                      <a:pt x="1207993" y="2213093"/>
                    </a:cubicBezTo>
                    <a:cubicBezTo>
                      <a:pt x="1207993" y="2217116"/>
                      <a:pt x="1205198" y="2220377"/>
                      <a:pt x="1201750" y="2220377"/>
                    </a:cubicBezTo>
                    <a:cubicBezTo>
                      <a:pt x="1198302" y="2220377"/>
                      <a:pt x="1195507" y="2217116"/>
                      <a:pt x="1195507" y="2213093"/>
                    </a:cubicBezTo>
                    <a:cubicBezTo>
                      <a:pt x="1195507" y="2209070"/>
                      <a:pt x="1198302" y="2205809"/>
                      <a:pt x="1201750" y="2205809"/>
                    </a:cubicBezTo>
                    <a:close/>
                    <a:moveTo>
                      <a:pt x="808450" y="2205809"/>
                    </a:moveTo>
                    <a:cubicBezTo>
                      <a:pt x="811898" y="2205809"/>
                      <a:pt x="814693" y="2208371"/>
                      <a:pt x="814693" y="2211532"/>
                    </a:cubicBezTo>
                    <a:cubicBezTo>
                      <a:pt x="814693" y="2214693"/>
                      <a:pt x="811898" y="2217255"/>
                      <a:pt x="808450" y="2217255"/>
                    </a:cubicBezTo>
                    <a:cubicBezTo>
                      <a:pt x="805002" y="2217255"/>
                      <a:pt x="802207" y="2214693"/>
                      <a:pt x="802207" y="2211532"/>
                    </a:cubicBezTo>
                    <a:cubicBezTo>
                      <a:pt x="802207" y="2208371"/>
                      <a:pt x="805002" y="2205809"/>
                      <a:pt x="808450" y="2205809"/>
                    </a:cubicBezTo>
                    <a:close/>
                    <a:moveTo>
                      <a:pt x="1594529" y="2205808"/>
                    </a:moveTo>
                    <a:cubicBezTo>
                      <a:pt x="1596541" y="2205808"/>
                      <a:pt x="1598171" y="2207439"/>
                      <a:pt x="1598171" y="2209450"/>
                    </a:cubicBezTo>
                    <a:cubicBezTo>
                      <a:pt x="1598171" y="2211462"/>
                      <a:pt x="1596541" y="2213092"/>
                      <a:pt x="1594529" y="2213092"/>
                    </a:cubicBezTo>
                    <a:cubicBezTo>
                      <a:pt x="1592518" y="2213092"/>
                      <a:pt x="1590887" y="2211462"/>
                      <a:pt x="1590887" y="2209450"/>
                    </a:cubicBezTo>
                    <a:cubicBezTo>
                      <a:pt x="1590887" y="2207439"/>
                      <a:pt x="1592518" y="2205808"/>
                      <a:pt x="1594529" y="2205808"/>
                    </a:cubicBezTo>
                    <a:close/>
                    <a:moveTo>
                      <a:pt x="1268341" y="2202687"/>
                    </a:moveTo>
                    <a:cubicBezTo>
                      <a:pt x="1271789" y="2202687"/>
                      <a:pt x="1274584" y="2205948"/>
                      <a:pt x="1274584" y="2209971"/>
                    </a:cubicBezTo>
                    <a:cubicBezTo>
                      <a:pt x="1274584" y="2213994"/>
                      <a:pt x="1271789" y="2217255"/>
                      <a:pt x="1268341" y="2217255"/>
                    </a:cubicBezTo>
                    <a:cubicBezTo>
                      <a:pt x="1264893" y="2217255"/>
                      <a:pt x="1262098" y="2213994"/>
                      <a:pt x="1262098" y="2209971"/>
                    </a:cubicBezTo>
                    <a:cubicBezTo>
                      <a:pt x="1262098" y="2205948"/>
                      <a:pt x="1264893" y="2202687"/>
                      <a:pt x="1268341" y="2202687"/>
                    </a:cubicBezTo>
                    <a:close/>
                    <a:moveTo>
                      <a:pt x="1134639" y="2202687"/>
                    </a:moveTo>
                    <a:cubicBezTo>
                      <a:pt x="1139523" y="2202687"/>
                      <a:pt x="1143483" y="2205948"/>
                      <a:pt x="1143483" y="2209971"/>
                    </a:cubicBezTo>
                    <a:cubicBezTo>
                      <a:pt x="1143483" y="2213994"/>
                      <a:pt x="1139523" y="2217255"/>
                      <a:pt x="1134639" y="2217255"/>
                    </a:cubicBezTo>
                    <a:cubicBezTo>
                      <a:pt x="1129755" y="2217255"/>
                      <a:pt x="1125795" y="2213994"/>
                      <a:pt x="1125795" y="2209971"/>
                    </a:cubicBezTo>
                    <a:cubicBezTo>
                      <a:pt x="1125795" y="2205948"/>
                      <a:pt x="1129755" y="2202687"/>
                      <a:pt x="1134639" y="2202687"/>
                    </a:cubicBezTo>
                    <a:close/>
                    <a:moveTo>
                      <a:pt x="1778173" y="2200605"/>
                    </a:moveTo>
                    <a:cubicBezTo>
                      <a:pt x="1778748" y="2200605"/>
                      <a:pt x="1779214" y="2201071"/>
                      <a:pt x="1779214" y="2201646"/>
                    </a:cubicBezTo>
                    <a:cubicBezTo>
                      <a:pt x="1779214" y="2202221"/>
                      <a:pt x="1778748" y="2202687"/>
                      <a:pt x="1778173" y="2202687"/>
                    </a:cubicBezTo>
                    <a:cubicBezTo>
                      <a:pt x="1777598" y="2202687"/>
                      <a:pt x="1777132" y="2202221"/>
                      <a:pt x="1777132" y="2201646"/>
                    </a:cubicBezTo>
                    <a:cubicBezTo>
                      <a:pt x="1777132" y="2201071"/>
                      <a:pt x="1777598" y="2200605"/>
                      <a:pt x="1778173" y="2200605"/>
                    </a:cubicBezTo>
                    <a:close/>
                    <a:moveTo>
                      <a:pt x="1334931" y="2197485"/>
                    </a:moveTo>
                    <a:cubicBezTo>
                      <a:pt x="1338379" y="2197485"/>
                      <a:pt x="1341174" y="2199814"/>
                      <a:pt x="1341174" y="2202688"/>
                    </a:cubicBezTo>
                    <a:cubicBezTo>
                      <a:pt x="1341174" y="2205562"/>
                      <a:pt x="1338379" y="2207891"/>
                      <a:pt x="1334931" y="2207891"/>
                    </a:cubicBezTo>
                    <a:cubicBezTo>
                      <a:pt x="1331483" y="2207891"/>
                      <a:pt x="1328688" y="2205562"/>
                      <a:pt x="1328688" y="2202688"/>
                    </a:cubicBezTo>
                    <a:cubicBezTo>
                      <a:pt x="1328688" y="2199814"/>
                      <a:pt x="1331483" y="2197485"/>
                      <a:pt x="1334931" y="2197485"/>
                    </a:cubicBezTo>
                    <a:close/>
                    <a:moveTo>
                      <a:pt x="1068049" y="2195404"/>
                    </a:moveTo>
                    <a:cubicBezTo>
                      <a:pt x="1072933" y="2195404"/>
                      <a:pt x="1076893" y="2198665"/>
                      <a:pt x="1076893" y="2202688"/>
                    </a:cubicBezTo>
                    <a:cubicBezTo>
                      <a:pt x="1076893" y="2206711"/>
                      <a:pt x="1072933" y="2209972"/>
                      <a:pt x="1068049" y="2209972"/>
                    </a:cubicBezTo>
                    <a:cubicBezTo>
                      <a:pt x="1063165" y="2209972"/>
                      <a:pt x="1059205" y="2206711"/>
                      <a:pt x="1059205" y="2202688"/>
                    </a:cubicBezTo>
                    <a:cubicBezTo>
                      <a:pt x="1059205" y="2198665"/>
                      <a:pt x="1063165" y="2195404"/>
                      <a:pt x="1068049" y="2195404"/>
                    </a:cubicBezTo>
                    <a:close/>
                    <a:moveTo>
                      <a:pt x="1401522" y="2184999"/>
                    </a:moveTo>
                    <a:cubicBezTo>
                      <a:pt x="1404970" y="2184999"/>
                      <a:pt x="1407765" y="2187794"/>
                      <a:pt x="1407765" y="2191242"/>
                    </a:cubicBezTo>
                    <a:cubicBezTo>
                      <a:pt x="1407765" y="2194690"/>
                      <a:pt x="1404970" y="2197485"/>
                      <a:pt x="1401522" y="2197485"/>
                    </a:cubicBezTo>
                    <a:cubicBezTo>
                      <a:pt x="1398074" y="2197485"/>
                      <a:pt x="1395279" y="2194690"/>
                      <a:pt x="1395279" y="2191242"/>
                    </a:cubicBezTo>
                    <a:cubicBezTo>
                      <a:pt x="1395279" y="2187794"/>
                      <a:pt x="1398074" y="2184999"/>
                      <a:pt x="1401522" y="2184999"/>
                    </a:cubicBezTo>
                    <a:close/>
                    <a:moveTo>
                      <a:pt x="1002499" y="2184999"/>
                    </a:moveTo>
                    <a:cubicBezTo>
                      <a:pt x="1006809" y="2184999"/>
                      <a:pt x="1010303" y="2188493"/>
                      <a:pt x="1010303" y="2192803"/>
                    </a:cubicBezTo>
                    <a:cubicBezTo>
                      <a:pt x="1010303" y="2197113"/>
                      <a:pt x="1006809" y="2200607"/>
                      <a:pt x="1002499" y="2200607"/>
                    </a:cubicBezTo>
                    <a:cubicBezTo>
                      <a:pt x="998189" y="2200607"/>
                      <a:pt x="994695" y="2197113"/>
                      <a:pt x="994695" y="2192803"/>
                    </a:cubicBezTo>
                    <a:cubicBezTo>
                      <a:pt x="994695" y="2188493"/>
                      <a:pt x="998189" y="2184999"/>
                      <a:pt x="1002499" y="2184999"/>
                    </a:cubicBezTo>
                    <a:close/>
                    <a:moveTo>
                      <a:pt x="747582" y="2180836"/>
                    </a:moveTo>
                    <a:cubicBezTo>
                      <a:pt x="750167" y="2180836"/>
                      <a:pt x="752264" y="2182932"/>
                      <a:pt x="752264" y="2185518"/>
                    </a:cubicBezTo>
                    <a:cubicBezTo>
                      <a:pt x="752264" y="2188103"/>
                      <a:pt x="750167" y="2190200"/>
                      <a:pt x="747582" y="2190200"/>
                    </a:cubicBezTo>
                    <a:cubicBezTo>
                      <a:pt x="744997" y="2190200"/>
                      <a:pt x="742900" y="2188103"/>
                      <a:pt x="742900" y="2185518"/>
                    </a:cubicBezTo>
                    <a:cubicBezTo>
                      <a:pt x="742900" y="2182932"/>
                      <a:pt x="744997" y="2180836"/>
                      <a:pt x="747582" y="2180836"/>
                    </a:cubicBezTo>
                    <a:close/>
                    <a:moveTo>
                      <a:pt x="1656958" y="2177715"/>
                    </a:moveTo>
                    <a:cubicBezTo>
                      <a:pt x="1658970" y="2177715"/>
                      <a:pt x="1660600" y="2179346"/>
                      <a:pt x="1660600" y="2181357"/>
                    </a:cubicBezTo>
                    <a:cubicBezTo>
                      <a:pt x="1660600" y="2183369"/>
                      <a:pt x="1658970" y="2184999"/>
                      <a:pt x="1656958" y="2184999"/>
                    </a:cubicBezTo>
                    <a:cubicBezTo>
                      <a:pt x="1654947" y="2184999"/>
                      <a:pt x="1653316" y="2183369"/>
                      <a:pt x="1653316" y="2181357"/>
                    </a:cubicBezTo>
                    <a:cubicBezTo>
                      <a:pt x="1653316" y="2179346"/>
                      <a:pt x="1654947" y="2177715"/>
                      <a:pt x="1656958" y="2177715"/>
                    </a:cubicBezTo>
                    <a:close/>
                    <a:moveTo>
                      <a:pt x="935389" y="2170432"/>
                    </a:moveTo>
                    <a:cubicBezTo>
                      <a:pt x="939412" y="2170432"/>
                      <a:pt x="942673" y="2173227"/>
                      <a:pt x="942673" y="2176675"/>
                    </a:cubicBezTo>
                    <a:cubicBezTo>
                      <a:pt x="942673" y="2180123"/>
                      <a:pt x="939412" y="2182918"/>
                      <a:pt x="935389" y="2182918"/>
                    </a:cubicBezTo>
                    <a:cubicBezTo>
                      <a:pt x="931366" y="2182918"/>
                      <a:pt x="928105" y="2180123"/>
                      <a:pt x="928105" y="2176675"/>
                    </a:cubicBezTo>
                    <a:cubicBezTo>
                      <a:pt x="928105" y="2173227"/>
                      <a:pt x="931366" y="2170432"/>
                      <a:pt x="935389" y="2170432"/>
                    </a:cubicBezTo>
                    <a:close/>
                    <a:moveTo>
                      <a:pt x="1466031" y="2168351"/>
                    </a:moveTo>
                    <a:cubicBezTo>
                      <a:pt x="1469479" y="2168351"/>
                      <a:pt x="1472274" y="2171146"/>
                      <a:pt x="1472274" y="2174594"/>
                    </a:cubicBezTo>
                    <a:cubicBezTo>
                      <a:pt x="1472274" y="2178042"/>
                      <a:pt x="1469479" y="2180837"/>
                      <a:pt x="1466031" y="2180837"/>
                    </a:cubicBezTo>
                    <a:cubicBezTo>
                      <a:pt x="1462583" y="2180837"/>
                      <a:pt x="1459788" y="2178042"/>
                      <a:pt x="1459788" y="2174594"/>
                    </a:cubicBezTo>
                    <a:cubicBezTo>
                      <a:pt x="1459788" y="2171146"/>
                      <a:pt x="1462583" y="2168351"/>
                      <a:pt x="1466031" y="2168351"/>
                    </a:cubicBezTo>
                    <a:close/>
                    <a:moveTo>
                      <a:pt x="1834879" y="2163148"/>
                    </a:moveTo>
                    <a:cubicBezTo>
                      <a:pt x="1835741" y="2163148"/>
                      <a:pt x="1836440" y="2163614"/>
                      <a:pt x="1836440" y="2164189"/>
                    </a:cubicBezTo>
                    <a:cubicBezTo>
                      <a:pt x="1836440" y="2164764"/>
                      <a:pt x="1835741" y="2165230"/>
                      <a:pt x="1834879" y="2165230"/>
                    </a:cubicBezTo>
                    <a:cubicBezTo>
                      <a:pt x="1834017" y="2165230"/>
                      <a:pt x="1833318" y="2164764"/>
                      <a:pt x="1833318" y="2164189"/>
                    </a:cubicBezTo>
                    <a:cubicBezTo>
                      <a:pt x="1833318" y="2163614"/>
                      <a:pt x="1834017" y="2163148"/>
                      <a:pt x="1834879" y="2163148"/>
                    </a:cubicBezTo>
                    <a:close/>
                    <a:moveTo>
                      <a:pt x="687235" y="2150663"/>
                    </a:moveTo>
                    <a:cubicBezTo>
                      <a:pt x="689247" y="2150663"/>
                      <a:pt x="690877" y="2152294"/>
                      <a:pt x="690877" y="2154305"/>
                    </a:cubicBezTo>
                    <a:cubicBezTo>
                      <a:pt x="690877" y="2156317"/>
                      <a:pt x="689247" y="2157947"/>
                      <a:pt x="687235" y="2157947"/>
                    </a:cubicBezTo>
                    <a:cubicBezTo>
                      <a:pt x="685224" y="2157947"/>
                      <a:pt x="683593" y="2156317"/>
                      <a:pt x="683593" y="2154305"/>
                    </a:cubicBezTo>
                    <a:cubicBezTo>
                      <a:pt x="683593" y="2152294"/>
                      <a:pt x="685224" y="2150663"/>
                      <a:pt x="687235" y="2150663"/>
                    </a:cubicBezTo>
                    <a:close/>
                    <a:moveTo>
                      <a:pt x="872960" y="2148582"/>
                    </a:moveTo>
                    <a:cubicBezTo>
                      <a:pt x="876408" y="2148582"/>
                      <a:pt x="879203" y="2151843"/>
                      <a:pt x="879203" y="2155866"/>
                    </a:cubicBezTo>
                    <a:cubicBezTo>
                      <a:pt x="879203" y="2159889"/>
                      <a:pt x="876408" y="2163150"/>
                      <a:pt x="872960" y="2163150"/>
                    </a:cubicBezTo>
                    <a:cubicBezTo>
                      <a:pt x="869512" y="2163150"/>
                      <a:pt x="866717" y="2159889"/>
                      <a:pt x="866717" y="2155866"/>
                    </a:cubicBezTo>
                    <a:cubicBezTo>
                      <a:pt x="866717" y="2151843"/>
                      <a:pt x="869512" y="2148582"/>
                      <a:pt x="872960" y="2148582"/>
                    </a:cubicBezTo>
                    <a:close/>
                    <a:moveTo>
                      <a:pt x="1530541" y="2145461"/>
                    </a:moveTo>
                    <a:cubicBezTo>
                      <a:pt x="1535138" y="2145461"/>
                      <a:pt x="1538865" y="2149421"/>
                      <a:pt x="1538865" y="2154305"/>
                    </a:cubicBezTo>
                    <a:cubicBezTo>
                      <a:pt x="1538865" y="2159189"/>
                      <a:pt x="1535138" y="2163149"/>
                      <a:pt x="1530541" y="2163149"/>
                    </a:cubicBezTo>
                    <a:cubicBezTo>
                      <a:pt x="1525944" y="2163149"/>
                      <a:pt x="1522217" y="2159189"/>
                      <a:pt x="1522217" y="2154305"/>
                    </a:cubicBezTo>
                    <a:cubicBezTo>
                      <a:pt x="1522217" y="2149421"/>
                      <a:pt x="1525944" y="2145461"/>
                      <a:pt x="1530541" y="2145461"/>
                    </a:cubicBezTo>
                    <a:close/>
                    <a:moveTo>
                      <a:pt x="1716265" y="2145460"/>
                    </a:moveTo>
                    <a:cubicBezTo>
                      <a:pt x="1718277" y="2145460"/>
                      <a:pt x="1719907" y="2147790"/>
                      <a:pt x="1719907" y="2150662"/>
                    </a:cubicBezTo>
                    <a:cubicBezTo>
                      <a:pt x="1719907" y="2153535"/>
                      <a:pt x="1718277" y="2155865"/>
                      <a:pt x="1716265" y="2155865"/>
                    </a:cubicBezTo>
                    <a:cubicBezTo>
                      <a:pt x="1714254" y="2155865"/>
                      <a:pt x="1712623" y="2153535"/>
                      <a:pt x="1712623" y="2150662"/>
                    </a:cubicBezTo>
                    <a:cubicBezTo>
                      <a:pt x="1712623" y="2147790"/>
                      <a:pt x="1714254" y="2145460"/>
                      <a:pt x="1716265" y="2145460"/>
                    </a:cubicBezTo>
                    <a:close/>
                    <a:moveTo>
                      <a:pt x="1201230" y="2128813"/>
                    </a:moveTo>
                    <a:cubicBezTo>
                      <a:pt x="1206114" y="2128813"/>
                      <a:pt x="1210074" y="2132540"/>
                      <a:pt x="1210074" y="2137137"/>
                    </a:cubicBezTo>
                    <a:cubicBezTo>
                      <a:pt x="1210074" y="2141734"/>
                      <a:pt x="1206114" y="2145461"/>
                      <a:pt x="1201230" y="2145461"/>
                    </a:cubicBezTo>
                    <a:cubicBezTo>
                      <a:pt x="1196346" y="2145461"/>
                      <a:pt x="1192386" y="2141734"/>
                      <a:pt x="1192386" y="2137137"/>
                    </a:cubicBezTo>
                    <a:cubicBezTo>
                      <a:pt x="1192386" y="2132540"/>
                      <a:pt x="1196346" y="2128813"/>
                      <a:pt x="1201230" y="2128813"/>
                    </a:cubicBezTo>
                    <a:close/>
                    <a:moveTo>
                      <a:pt x="1268341" y="2125692"/>
                    </a:moveTo>
                    <a:cubicBezTo>
                      <a:pt x="1272938" y="2125692"/>
                      <a:pt x="1276665" y="2129652"/>
                      <a:pt x="1276665" y="2134536"/>
                    </a:cubicBezTo>
                    <a:cubicBezTo>
                      <a:pt x="1276665" y="2139420"/>
                      <a:pt x="1272938" y="2143380"/>
                      <a:pt x="1268341" y="2143380"/>
                    </a:cubicBezTo>
                    <a:cubicBezTo>
                      <a:pt x="1263744" y="2143380"/>
                      <a:pt x="1260017" y="2139420"/>
                      <a:pt x="1260017" y="2134536"/>
                    </a:cubicBezTo>
                    <a:cubicBezTo>
                      <a:pt x="1260017" y="2129652"/>
                      <a:pt x="1263744" y="2125692"/>
                      <a:pt x="1268341" y="2125692"/>
                    </a:cubicBezTo>
                    <a:close/>
                    <a:moveTo>
                      <a:pt x="1134639" y="2125692"/>
                    </a:moveTo>
                    <a:cubicBezTo>
                      <a:pt x="1139523" y="2125692"/>
                      <a:pt x="1143483" y="2130118"/>
                      <a:pt x="1143483" y="2135577"/>
                    </a:cubicBezTo>
                    <a:cubicBezTo>
                      <a:pt x="1143483" y="2141036"/>
                      <a:pt x="1139523" y="2145462"/>
                      <a:pt x="1134639" y="2145462"/>
                    </a:cubicBezTo>
                    <a:cubicBezTo>
                      <a:pt x="1129755" y="2145462"/>
                      <a:pt x="1125795" y="2141036"/>
                      <a:pt x="1125795" y="2135577"/>
                    </a:cubicBezTo>
                    <a:cubicBezTo>
                      <a:pt x="1125795" y="2130118"/>
                      <a:pt x="1129755" y="2125692"/>
                      <a:pt x="1134639" y="2125692"/>
                    </a:cubicBezTo>
                    <a:close/>
                    <a:moveTo>
                      <a:pt x="809491" y="2123611"/>
                    </a:moveTo>
                    <a:cubicBezTo>
                      <a:pt x="813514" y="2123611"/>
                      <a:pt x="816775" y="2126872"/>
                      <a:pt x="816775" y="2130895"/>
                    </a:cubicBezTo>
                    <a:cubicBezTo>
                      <a:pt x="816775" y="2134918"/>
                      <a:pt x="813514" y="2138179"/>
                      <a:pt x="809491" y="2138179"/>
                    </a:cubicBezTo>
                    <a:cubicBezTo>
                      <a:pt x="805468" y="2138179"/>
                      <a:pt x="802207" y="2134918"/>
                      <a:pt x="802207" y="2130895"/>
                    </a:cubicBezTo>
                    <a:cubicBezTo>
                      <a:pt x="802207" y="2126872"/>
                      <a:pt x="805468" y="2123611"/>
                      <a:pt x="809491" y="2123611"/>
                    </a:cubicBezTo>
                    <a:close/>
                    <a:moveTo>
                      <a:pt x="1889504" y="2123610"/>
                    </a:moveTo>
                    <a:cubicBezTo>
                      <a:pt x="1890079" y="2123610"/>
                      <a:pt x="1890545" y="2124076"/>
                      <a:pt x="1890545" y="2124651"/>
                    </a:cubicBezTo>
                    <a:cubicBezTo>
                      <a:pt x="1890545" y="2125226"/>
                      <a:pt x="1890079" y="2125692"/>
                      <a:pt x="1889504" y="2125692"/>
                    </a:cubicBezTo>
                    <a:cubicBezTo>
                      <a:pt x="1888929" y="2125692"/>
                      <a:pt x="1888463" y="2125226"/>
                      <a:pt x="1888463" y="2124651"/>
                    </a:cubicBezTo>
                    <a:cubicBezTo>
                      <a:pt x="1888463" y="2124076"/>
                      <a:pt x="1888929" y="2123610"/>
                      <a:pt x="1889504" y="2123610"/>
                    </a:cubicBezTo>
                    <a:close/>
                    <a:moveTo>
                      <a:pt x="1594010" y="2121530"/>
                    </a:moveTo>
                    <a:cubicBezTo>
                      <a:pt x="1598033" y="2121530"/>
                      <a:pt x="1601294" y="2124791"/>
                      <a:pt x="1601294" y="2128814"/>
                    </a:cubicBezTo>
                    <a:cubicBezTo>
                      <a:pt x="1601294" y="2132837"/>
                      <a:pt x="1598033" y="2136098"/>
                      <a:pt x="1594010" y="2136098"/>
                    </a:cubicBezTo>
                    <a:cubicBezTo>
                      <a:pt x="1589987" y="2136098"/>
                      <a:pt x="1586726" y="2132837"/>
                      <a:pt x="1586726" y="2128814"/>
                    </a:cubicBezTo>
                    <a:cubicBezTo>
                      <a:pt x="1586726" y="2124791"/>
                      <a:pt x="1589987" y="2121530"/>
                      <a:pt x="1594010" y="2121530"/>
                    </a:cubicBezTo>
                    <a:close/>
                    <a:moveTo>
                      <a:pt x="1335451" y="2118409"/>
                    </a:moveTo>
                    <a:cubicBezTo>
                      <a:pt x="1340335" y="2118409"/>
                      <a:pt x="1344295" y="2122369"/>
                      <a:pt x="1344295" y="2127253"/>
                    </a:cubicBezTo>
                    <a:cubicBezTo>
                      <a:pt x="1344295" y="2132137"/>
                      <a:pt x="1340335" y="2136097"/>
                      <a:pt x="1335451" y="2136097"/>
                    </a:cubicBezTo>
                    <a:cubicBezTo>
                      <a:pt x="1330567" y="2136097"/>
                      <a:pt x="1326607" y="2132137"/>
                      <a:pt x="1326607" y="2127253"/>
                    </a:cubicBezTo>
                    <a:cubicBezTo>
                      <a:pt x="1326607" y="2122369"/>
                      <a:pt x="1330567" y="2118409"/>
                      <a:pt x="1335451" y="2118409"/>
                    </a:cubicBezTo>
                    <a:close/>
                    <a:moveTo>
                      <a:pt x="1068049" y="2118409"/>
                    </a:moveTo>
                    <a:cubicBezTo>
                      <a:pt x="1072933" y="2118409"/>
                      <a:pt x="1076893" y="2122835"/>
                      <a:pt x="1076893" y="2128294"/>
                    </a:cubicBezTo>
                    <a:cubicBezTo>
                      <a:pt x="1076893" y="2133753"/>
                      <a:pt x="1072933" y="2138179"/>
                      <a:pt x="1068049" y="2138179"/>
                    </a:cubicBezTo>
                    <a:cubicBezTo>
                      <a:pt x="1063165" y="2138179"/>
                      <a:pt x="1059205" y="2133753"/>
                      <a:pt x="1059205" y="2128294"/>
                    </a:cubicBezTo>
                    <a:cubicBezTo>
                      <a:pt x="1059205" y="2122835"/>
                      <a:pt x="1063165" y="2118409"/>
                      <a:pt x="1068049" y="2118409"/>
                    </a:cubicBezTo>
                    <a:close/>
                    <a:moveTo>
                      <a:pt x="630008" y="2116327"/>
                    </a:moveTo>
                    <a:cubicBezTo>
                      <a:pt x="632020" y="2116327"/>
                      <a:pt x="633650" y="2117958"/>
                      <a:pt x="633650" y="2119969"/>
                    </a:cubicBezTo>
                    <a:cubicBezTo>
                      <a:pt x="633650" y="2121981"/>
                      <a:pt x="632020" y="2123611"/>
                      <a:pt x="630008" y="2123611"/>
                    </a:cubicBezTo>
                    <a:cubicBezTo>
                      <a:pt x="627997" y="2123611"/>
                      <a:pt x="626366" y="2121981"/>
                      <a:pt x="626366" y="2119969"/>
                    </a:cubicBezTo>
                    <a:cubicBezTo>
                      <a:pt x="626366" y="2117958"/>
                      <a:pt x="627997" y="2116327"/>
                      <a:pt x="630008" y="2116327"/>
                    </a:cubicBezTo>
                    <a:close/>
                    <a:moveTo>
                      <a:pt x="1772971" y="2114246"/>
                    </a:moveTo>
                    <a:cubicBezTo>
                      <a:pt x="1775269" y="2114246"/>
                      <a:pt x="1777133" y="2115178"/>
                      <a:pt x="1777133" y="2116327"/>
                    </a:cubicBezTo>
                    <a:cubicBezTo>
                      <a:pt x="1777133" y="2117476"/>
                      <a:pt x="1775269" y="2118408"/>
                      <a:pt x="1772971" y="2118408"/>
                    </a:cubicBezTo>
                    <a:cubicBezTo>
                      <a:pt x="1770673" y="2118408"/>
                      <a:pt x="1768809" y="2117476"/>
                      <a:pt x="1768809" y="2116327"/>
                    </a:cubicBezTo>
                    <a:cubicBezTo>
                      <a:pt x="1768809" y="2115178"/>
                      <a:pt x="1770673" y="2114246"/>
                      <a:pt x="1772971" y="2114246"/>
                    </a:cubicBezTo>
                    <a:close/>
                    <a:moveTo>
                      <a:pt x="1402042" y="2105923"/>
                    </a:moveTo>
                    <a:cubicBezTo>
                      <a:pt x="1406926" y="2105923"/>
                      <a:pt x="1410886" y="2109883"/>
                      <a:pt x="1410886" y="2114767"/>
                    </a:cubicBezTo>
                    <a:cubicBezTo>
                      <a:pt x="1410886" y="2119651"/>
                      <a:pt x="1406926" y="2123611"/>
                      <a:pt x="1402042" y="2123611"/>
                    </a:cubicBezTo>
                    <a:cubicBezTo>
                      <a:pt x="1397158" y="2123611"/>
                      <a:pt x="1393198" y="2119651"/>
                      <a:pt x="1393198" y="2114767"/>
                    </a:cubicBezTo>
                    <a:cubicBezTo>
                      <a:pt x="1393198" y="2109883"/>
                      <a:pt x="1397158" y="2105923"/>
                      <a:pt x="1402042" y="2105923"/>
                    </a:cubicBezTo>
                    <a:close/>
                    <a:moveTo>
                      <a:pt x="1001458" y="2105923"/>
                    </a:moveTo>
                    <a:cubicBezTo>
                      <a:pt x="1006342" y="2105923"/>
                      <a:pt x="1010302" y="2110349"/>
                      <a:pt x="1010302" y="2115808"/>
                    </a:cubicBezTo>
                    <a:cubicBezTo>
                      <a:pt x="1010302" y="2121267"/>
                      <a:pt x="1006342" y="2125693"/>
                      <a:pt x="1001458" y="2125693"/>
                    </a:cubicBezTo>
                    <a:cubicBezTo>
                      <a:pt x="996574" y="2125693"/>
                      <a:pt x="992614" y="2121267"/>
                      <a:pt x="992614" y="2115808"/>
                    </a:cubicBezTo>
                    <a:cubicBezTo>
                      <a:pt x="992614" y="2110349"/>
                      <a:pt x="996574" y="2105923"/>
                      <a:pt x="1001458" y="2105923"/>
                    </a:cubicBezTo>
                    <a:close/>
                    <a:moveTo>
                      <a:pt x="750184" y="2096559"/>
                    </a:moveTo>
                    <a:cubicBezTo>
                      <a:pt x="753058" y="2096559"/>
                      <a:pt x="755387" y="2099354"/>
                      <a:pt x="755387" y="2102802"/>
                    </a:cubicBezTo>
                    <a:cubicBezTo>
                      <a:pt x="755387" y="2106250"/>
                      <a:pt x="753058" y="2109045"/>
                      <a:pt x="750184" y="2109045"/>
                    </a:cubicBezTo>
                    <a:cubicBezTo>
                      <a:pt x="747310" y="2109045"/>
                      <a:pt x="744981" y="2106250"/>
                      <a:pt x="744981" y="2102802"/>
                    </a:cubicBezTo>
                    <a:cubicBezTo>
                      <a:pt x="744981" y="2099354"/>
                      <a:pt x="747310" y="2096559"/>
                      <a:pt x="750184" y="2096559"/>
                    </a:cubicBezTo>
                    <a:close/>
                    <a:moveTo>
                      <a:pt x="1654357" y="2093437"/>
                    </a:moveTo>
                    <a:cubicBezTo>
                      <a:pt x="1657805" y="2093437"/>
                      <a:pt x="1660600" y="2096232"/>
                      <a:pt x="1660600" y="2099680"/>
                    </a:cubicBezTo>
                    <a:cubicBezTo>
                      <a:pt x="1660600" y="2103128"/>
                      <a:pt x="1657805" y="2105923"/>
                      <a:pt x="1654357" y="2105923"/>
                    </a:cubicBezTo>
                    <a:cubicBezTo>
                      <a:pt x="1650909" y="2105923"/>
                      <a:pt x="1648114" y="2103128"/>
                      <a:pt x="1648114" y="2099680"/>
                    </a:cubicBezTo>
                    <a:cubicBezTo>
                      <a:pt x="1648114" y="2096232"/>
                      <a:pt x="1650909" y="2093437"/>
                      <a:pt x="1654357" y="2093437"/>
                    </a:cubicBezTo>
                    <a:close/>
                    <a:moveTo>
                      <a:pt x="936949" y="2091356"/>
                    </a:moveTo>
                    <a:cubicBezTo>
                      <a:pt x="941833" y="2091356"/>
                      <a:pt x="945793" y="2094617"/>
                      <a:pt x="945793" y="2098640"/>
                    </a:cubicBezTo>
                    <a:cubicBezTo>
                      <a:pt x="945793" y="2102663"/>
                      <a:pt x="941833" y="2105924"/>
                      <a:pt x="936949" y="2105924"/>
                    </a:cubicBezTo>
                    <a:cubicBezTo>
                      <a:pt x="932065" y="2105924"/>
                      <a:pt x="928105" y="2102663"/>
                      <a:pt x="928105" y="2098640"/>
                    </a:cubicBezTo>
                    <a:cubicBezTo>
                      <a:pt x="928105" y="2094617"/>
                      <a:pt x="932065" y="2091356"/>
                      <a:pt x="936949" y="2091356"/>
                    </a:cubicBezTo>
                    <a:close/>
                    <a:moveTo>
                      <a:pt x="1466551" y="2089275"/>
                    </a:moveTo>
                    <a:cubicBezTo>
                      <a:pt x="1471435" y="2089275"/>
                      <a:pt x="1475395" y="2093002"/>
                      <a:pt x="1475395" y="2097599"/>
                    </a:cubicBezTo>
                    <a:cubicBezTo>
                      <a:pt x="1475395" y="2102196"/>
                      <a:pt x="1471435" y="2105923"/>
                      <a:pt x="1466551" y="2105923"/>
                    </a:cubicBezTo>
                    <a:cubicBezTo>
                      <a:pt x="1461667" y="2105923"/>
                      <a:pt x="1457707" y="2102196"/>
                      <a:pt x="1457707" y="2097599"/>
                    </a:cubicBezTo>
                    <a:cubicBezTo>
                      <a:pt x="1457707" y="2093002"/>
                      <a:pt x="1461667" y="2089275"/>
                      <a:pt x="1466551" y="2089275"/>
                    </a:cubicBezTo>
                    <a:close/>
                    <a:moveTo>
                      <a:pt x="463012" y="2086153"/>
                    </a:moveTo>
                    <a:cubicBezTo>
                      <a:pt x="464161" y="2086153"/>
                      <a:pt x="465093" y="2086852"/>
                      <a:pt x="465093" y="2087714"/>
                    </a:cubicBezTo>
                    <a:cubicBezTo>
                      <a:pt x="465093" y="2088576"/>
                      <a:pt x="464161" y="2089275"/>
                      <a:pt x="463012" y="2089275"/>
                    </a:cubicBezTo>
                    <a:cubicBezTo>
                      <a:pt x="461863" y="2089275"/>
                      <a:pt x="460931" y="2088576"/>
                      <a:pt x="460931" y="2087714"/>
                    </a:cubicBezTo>
                    <a:cubicBezTo>
                      <a:pt x="460931" y="2086852"/>
                      <a:pt x="461863" y="2086153"/>
                      <a:pt x="463012" y="2086153"/>
                    </a:cubicBezTo>
                    <a:close/>
                    <a:moveTo>
                      <a:pt x="2047657" y="2081991"/>
                    </a:moveTo>
                    <a:cubicBezTo>
                      <a:pt x="2048232" y="2081991"/>
                      <a:pt x="2048698" y="2082457"/>
                      <a:pt x="2048698" y="2083032"/>
                    </a:cubicBezTo>
                    <a:cubicBezTo>
                      <a:pt x="2048698" y="2083607"/>
                      <a:pt x="2048232" y="2084073"/>
                      <a:pt x="2047657" y="2084073"/>
                    </a:cubicBezTo>
                    <a:cubicBezTo>
                      <a:pt x="2047082" y="2084073"/>
                      <a:pt x="2046616" y="2083607"/>
                      <a:pt x="2046616" y="2083032"/>
                    </a:cubicBezTo>
                    <a:cubicBezTo>
                      <a:pt x="2046616" y="2082457"/>
                      <a:pt x="2047082" y="2081991"/>
                      <a:pt x="2047657" y="2081991"/>
                    </a:cubicBezTo>
                    <a:close/>
                    <a:moveTo>
                      <a:pt x="1939967" y="2081991"/>
                    </a:moveTo>
                    <a:cubicBezTo>
                      <a:pt x="1941403" y="2081991"/>
                      <a:pt x="1942568" y="2082457"/>
                      <a:pt x="1942568" y="2083032"/>
                    </a:cubicBezTo>
                    <a:cubicBezTo>
                      <a:pt x="1942568" y="2083607"/>
                      <a:pt x="1941403" y="2084073"/>
                      <a:pt x="1939967" y="2084073"/>
                    </a:cubicBezTo>
                    <a:cubicBezTo>
                      <a:pt x="1938531" y="2084073"/>
                      <a:pt x="1937366" y="2083607"/>
                      <a:pt x="1937366" y="2083032"/>
                    </a:cubicBezTo>
                    <a:cubicBezTo>
                      <a:pt x="1937366" y="2082457"/>
                      <a:pt x="1938531" y="2081991"/>
                      <a:pt x="1939967" y="2081991"/>
                    </a:cubicBezTo>
                    <a:close/>
                    <a:moveTo>
                      <a:pt x="575904" y="2078870"/>
                    </a:moveTo>
                    <a:cubicBezTo>
                      <a:pt x="577916" y="2078870"/>
                      <a:pt x="579546" y="2080035"/>
                      <a:pt x="579546" y="2081471"/>
                    </a:cubicBezTo>
                    <a:cubicBezTo>
                      <a:pt x="579546" y="2082907"/>
                      <a:pt x="577916" y="2084072"/>
                      <a:pt x="575904" y="2084072"/>
                    </a:cubicBezTo>
                    <a:cubicBezTo>
                      <a:pt x="573893" y="2084072"/>
                      <a:pt x="572262" y="2082907"/>
                      <a:pt x="572262" y="2081471"/>
                    </a:cubicBezTo>
                    <a:cubicBezTo>
                      <a:pt x="572262" y="2080035"/>
                      <a:pt x="573893" y="2078870"/>
                      <a:pt x="575904" y="2078870"/>
                    </a:cubicBezTo>
                    <a:close/>
                    <a:moveTo>
                      <a:pt x="1828636" y="2071586"/>
                    </a:moveTo>
                    <a:cubicBezTo>
                      <a:pt x="1831221" y="2071586"/>
                      <a:pt x="1833318" y="2073916"/>
                      <a:pt x="1833318" y="2076788"/>
                    </a:cubicBezTo>
                    <a:cubicBezTo>
                      <a:pt x="1833318" y="2079661"/>
                      <a:pt x="1831221" y="2081991"/>
                      <a:pt x="1828636" y="2081991"/>
                    </a:cubicBezTo>
                    <a:cubicBezTo>
                      <a:pt x="1826051" y="2081991"/>
                      <a:pt x="1823954" y="2079661"/>
                      <a:pt x="1823954" y="2076788"/>
                    </a:cubicBezTo>
                    <a:cubicBezTo>
                      <a:pt x="1823954" y="2073916"/>
                      <a:pt x="1826051" y="2071586"/>
                      <a:pt x="1828636" y="2071586"/>
                    </a:cubicBezTo>
                    <a:close/>
                    <a:moveTo>
                      <a:pt x="872439" y="2066385"/>
                    </a:moveTo>
                    <a:cubicBezTo>
                      <a:pt x="877323" y="2066385"/>
                      <a:pt x="881283" y="2070811"/>
                      <a:pt x="881283" y="2076270"/>
                    </a:cubicBezTo>
                    <a:cubicBezTo>
                      <a:pt x="881283" y="2081729"/>
                      <a:pt x="877323" y="2086155"/>
                      <a:pt x="872439" y="2086155"/>
                    </a:cubicBezTo>
                    <a:cubicBezTo>
                      <a:pt x="867555" y="2086155"/>
                      <a:pt x="863595" y="2081729"/>
                      <a:pt x="863595" y="2076270"/>
                    </a:cubicBezTo>
                    <a:cubicBezTo>
                      <a:pt x="863595" y="2070811"/>
                      <a:pt x="867555" y="2066385"/>
                      <a:pt x="872439" y="2066385"/>
                    </a:cubicBezTo>
                    <a:close/>
                    <a:moveTo>
                      <a:pt x="1528980" y="2064304"/>
                    </a:moveTo>
                    <a:cubicBezTo>
                      <a:pt x="1534439" y="2064304"/>
                      <a:pt x="1538865" y="2068730"/>
                      <a:pt x="1538865" y="2074189"/>
                    </a:cubicBezTo>
                    <a:cubicBezTo>
                      <a:pt x="1538865" y="2079648"/>
                      <a:pt x="1534439" y="2084074"/>
                      <a:pt x="1528980" y="2084074"/>
                    </a:cubicBezTo>
                    <a:cubicBezTo>
                      <a:pt x="1523521" y="2084074"/>
                      <a:pt x="1519095" y="2079648"/>
                      <a:pt x="1519095" y="2074189"/>
                    </a:cubicBezTo>
                    <a:cubicBezTo>
                      <a:pt x="1519095" y="2068730"/>
                      <a:pt x="1523521" y="2064304"/>
                      <a:pt x="1528980" y="2064304"/>
                    </a:cubicBezTo>
                    <a:close/>
                    <a:moveTo>
                      <a:pt x="690877" y="2064304"/>
                    </a:moveTo>
                    <a:cubicBezTo>
                      <a:pt x="693749" y="2064304"/>
                      <a:pt x="696079" y="2066400"/>
                      <a:pt x="696079" y="2068986"/>
                    </a:cubicBezTo>
                    <a:cubicBezTo>
                      <a:pt x="696079" y="2071571"/>
                      <a:pt x="693749" y="2073668"/>
                      <a:pt x="690877" y="2073668"/>
                    </a:cubicBezTo>
                    <a:cubicBezTo>
                      <a:pt x="688004" y="2073668"/>
                      <a:pt x="685674" y="2071571"/>
                      <a:pt x="685674" y="2068986"/>
                    </a:cubicBezTo>
                    <a:cubicBezTo>
                      <a:pt x="685674" y="2066400"/>
                      <a:pt x="688004" y="2064304"/>
                      <a:pt x="690877" y="2064304"/>
                    </a:cubicBezTo>
                    <a:close/>
                    <a:moveTo>
                      <a:pt x="1712624" y="2059101"/>
                    </a:moveTo>
                    <a:cubicBezTo>
                      <a:pt x="1716647" y="2059101"/>
                      <a:pt x="1719908" y="2062362"/>
                      <a:pt x="1719908" y="2066385"/>
                    </a:cubicBezTo>
                    <a:cubicBezTo>
                      <a:pt x="1719908" y="2070408"/>
                      <a:pt x="1716647" y="2073669"/>
                      <a:pt x="1712624" y="2073669"/>
                    </a:cubicBezTo>
                    <a:cubicBezTo>
                      <a:pt x="1708601" y="2073669"/>
                      <a:pt x="1705340" y="2070408"/>
                      <a:pt x="1705340" y="2066385"/>
                    </a:cubicBezTo>
                    <a:cubicBezTo>
                      <a:pt x="1705340" y="2062362"/>
                      <a:pt x="1708601" y="2059101"/>
                      <a:pt x="1712624" y="2059101"/>
                    </a:cubicBezTo>
                    <a:close/>
                    <a:moveTo>
                      <a:pt x="1201749" y="2051817"/>
                    </a:moveTo>
                    <a:cubicBezTo>
                      <a:pt x="1208070" y="2051817"/>
                      <a:pt x="1213194" y="2056708"/>
                      <a:pt x="1213194" y="2062742"/>
                    </a:cubicBezTo>
                    <a:cubicBezTo>
                      <a:pt x="1213194" y="2068776"/>
                      <a:pt x="1208070" y="2073667"/>
                      <a:pt x="1201749" y="2073667"/>
                    </a:cubicBezTo>
                    <a:cubicBezTo>
                      <a:pt x="1195428" y="2073667"/>
                      <a:pt x="1190304" y="2068776"/>
                      <a:pt x="1190304" y="2062742"/>
                    </a:cubicBezTo>
                    <a:cubicBezTo>
                      <a:pt x="1190304" y="2056708"/>
                      <a:pt x="1195428" y="2051817"/>
                      <a:pt x="1201749" y="2051817"/>
                    </a:cubicBezTo>
                    <a:close/>
                    <a:moveTo>
                      <a:pt x="1268340" y="2049737"/>
                    </a:moveTo>
                    <a:cubicBezTo>
                      <a:pt x="1274661" y="2049737"/>
                      <a:pt x="1279785" y="2054628"/>
                      <a:pt x="1279785" y="2060662"/>
                    </a:cubicBezTo>
                    <a:cubicBezTo>
                      <a:pt x="1279785" y="2066696"/>
                      <a:pt x="1274661" y="2071587"/>
                      <a:pt x="1268340" y="2071587"/>
                    </a:cubicBezTo>
                    <a:cubicBezTo>
                      <a:pt x="1262019" y="2071587"/>
                      <a:pt x="1256895" y="2066696"/>
                      <a:pt x="1256895" y="2060662"/>
                    </a:cubicBezTo>
                    <a:cubicBezTo>
                      <a:pt x="1256895" y="2054628"/>
                      <a:pt x="1262019" y="2049737"/>
                      <a:pt x="1268340" y="2049737"/>
                    </a:cubicBezTo>
                    <a:close/>
                    <a:moveTo>
                      <a:pt x="1134639" y="2049736"/>
                    </a:moveTo>
                    <a:cubicBezTo>
                      <a:pt x="1140673" y="2049736"/>
                      <a:pt x="1145564" y="2054627"/>
                      <a:pt x="1145564" y="2060661"/>
                    </a:cubicBezTo>
                    <a:cubicBezTo>
                      <a:pt x="1145564" y="2066695"/>
                      <a:pt x="1140673" y="2071586"/>
                      <a:pt x="1134639" y="2071586"/>
                    </a:cubicBezTo>
                    <a:cubicBezTo>
                      <a:pt x="1128605" y="2071586"/>
                      <a:pt x="1123714" y="2066695"/>
                      <a:pt x="1123714" y="2060661"/>
                    </a:cubicBezTo>
                    <a:cubicBezTo>
                      <a:pt x="1123714" y="2054627"/>
                      <a:pt x="1128605" y="2049736"/>
                      <a:pt x="1134639" y="2049736"/>
                    </a:cubicBezTo>
                    <a:close/>
                    <a:moveTo>
                      <a:pt x="811572" y="2042454"/>
                    </a:moveTo>
                    <a:cubicBezTo>
                      <a:pt x="815595" y="2042454"/>
                      <a:pt x="818856" y="2045715"/>
                      <a:pt x="818856" y="2049738"/>
                    </a:cubicBezTo>
                    <a:cubicBezTo>
                      <a:pt x="818856" y="2053761"/>
                      <a:pt x="815595" y="2057022"/>
                      <a:pt x="811572" y="2057022"/>
                    </a:cubicBezTo>
                    <a:cubicBezTo>
                      <a:pt x="807549" y="2057022"/>
                      <a:pt x="804288" y="2053761"/>
                      <a:pt x="804288" y="2049738"/>
                    </a:cubicBezTo>
                    <a:cubicBezTo>
                      <a:pt x="804288" y="2045715"/>
                      <a:pt x="807549" y="2042454"/>
                      <a:pt x="811572" y="2042454"/>
                    </a:cubicBezTo>
                    <a:close/>
                    <a:moveTo>
                      <a:pt x="1068049" y="2042453"/>
                    </a:moveTo>
                    <a:cubicBezTo>
                      <a:pt x="1074083" y="2042453"/>
                      <a:pt x="1078974" y="2046879"/>
                      <a:pt x="1078974" y="2052338"/>
                    </a:cubicBezTo>
                    <a:cubicBezTo>
                      <a:pt x="1078974" y="2057797"/>
                      <a:pt x="1074083" y="2062223"/>
                      <a:pt x="1068049" y="2062223"/>
                    </a:cubicBezTo>
                    <a:cubicBezTo>
                      <a:pt x="1062015" y="2062223"/>
                      <a:pt x="1057124" y="2057797"/>
                      <a:pt x="1057124" y="2052338"/>
                    </a:cubicBezTo>
                    <a:cubicBezTo>
                      <a:pt x="1057124" y="2046879"/>
                      <a:pt x="1062015" y="2042453"/>
                      <a:pt x="1068049" y="2042453"/>
                    </a:cubicBezTo>
                    <a:close/>
                    <a:moveTo>
                      <a:pt x="412549" y="2042453"/>
                    </a:moveTo>
                    <a:cubicBezTo>
                      <a:pt x="413411" y="2042453"/>
                      <a:pt x="414110" y="2042919"/>
                      <a:pt x="414110" y="2043494"/>
                    </a:cubicBezTo>
                    <a:cubicBezTo>
                      <a:pt x="414110" y="2044069"/>
                      <a:pt x="413411" y="2044535"/>
                      <a:pt x="412549" y="2044535"/>
                    </a:cubicBezTo>
                    <a:cubicBezTo>
                      <a:pt x="411687" y="2044535"/>
                      <a:pt x="410988" y="2044069"/>
                      <a:pt x="410988" y="2043494"/>
                    </a:cubicBezTo>
                    <a:cubicBezTo>
                      <a:pt x="410988" y="2042919"/>
                      <a:pt x="411687" y="2042453"/>
                      <a:pt x="412549" y="2042453"/>
                    </a:cubicBezTo>
                    <a:close/>
                    <a:moveTo>
                      <a:pt x="1335451" y="2039332"/>
                    </a:moveTo>
                    <a:cubicBezTo>
                      <a:pt x="1341485" y="2039332"/>
                      <a:pt x="1346376" y="2044456"/>
                      <a:pt x="1346376" y="2050777"/>
                    </a:cubicBezTo>
                    <a:cubicBezTo>
                      <a:pt x="1346376" y="2057098"/>
                      <a:pt x="1341485" y="2062222"/>
                      <a:pt x="1335451" y="2062222"/>
                    </a:cubicBezTo>
                    <a:cubicBezTo>
                      <a:pt x="1329417" y="2062222"/>
                      <a:pt x="1324526" y="2057098"/>
                      <a:pt x="1324526" y="2050777"/>
                    </a:cubicBezTo>
                    <a:cubicBezTo>
                      <a:pt x="1324526" y="2044456"/>
                      <a:pt x="1329417" y="2039332"/>
                      <a:pt x="1335451" y="2039332"/>
                    </a:cubicBezTo>
                    <a:close/>
                    <a:moveTo>
                      <a:pt x="1591409" y="2037251"/>
                    </a:moveTo>
                    <a:cubicBezTo>
                      <a:pt x="1596868" y="2037251"/>
                      <a:pt x="1601294" y="2041677"/>
                      <a:pt x="1601294" y="2047136"/>
                    </a:cubicBezTo>
                    <a:cubicBezTo>
                      <a:pt x="1601294" y="2052595"/>
                      <a:pt x="1596868" y="2057021"/>
                      <a:pt x="1591409" y="2057021"/>
                    </a:cubicBezTo>
                    <a:cubicBezTo>
                      <a:pt x="1585950" y="2057021"/>
                      <a:pt x="1581524" y="2052595"/>
                      <a:pt x="1581524" y="2047136"/>
                    </a:cubicBezTo>
                    <a:cubicBezTo>
                      <a:pt x="1581524" y="2041677"/>
                      <a:pt x="1585950" y="2037251"/>
                      <a:pt x="1591409" y="2037251"/>
                    </a:cubicBezTo>
                    <a:close/>
                    <a:moveTo>
                      <a:pt x="522839" y="2037251"/>
                    </a:moveTo>
                    <a:cubicBezTo>
                      <a:pt x="524275" y="2037251"/>
                      <a:pt x="525440" y="2038416"/>
                      <a:pt x="525440" y="2039852"/>
                    </a:cubicBezTo>
                    <a:cubicBezTo>
                      <a:pt x="525440" y="2041288"/>
                      <a:pt x="524275" y="2042453"/>
                      <a:pt x="522839" y="2042453"/>
                    </a:cubicBezTo>
                    <a:cubicBezTo>
                      <a:pt x="521403" y="2042453"/>
                      <a:pt x="520238" y="2041288"/>
                      <a:pt x="520238" y="2039852"/>
                    </a:cubicBezTo>
                    <a:cubicBezTo>
                      <a:pt x="520238" y="2038416"/>
                      <a:pt x="521403" y="2037251"/>
                      <a:pt x="522839" y="2037251"/>
                    </a:cubicBezTo>
                    <a:close/>
                    <a:moveTo>
                      <a:pt x="1989389" y="2034129"/>
                    </a:moveTo>
                    <a:cubicBezTo>
                      <a:pt x="1990538" y="2034129"/>
                      <a:pt x="1991470" y="2034828"/>
                      <a:pt x="1991470" y="2035690"/>
                    </a:cubicBezTo>
                    <a:cubicBezTo>
                      <a:pt x="1991470" y="2036552"/>
                      <a:pt x="1990538" y="2037251"/>
                      <a:pt x="1989389" y="2037251"/>
                    </a:cubicBezTo>
                    <a:cubicBezTo>
                      <a:pt x="1988240" y="2037251"/>
                      <a:pt x="1987308" y="2036552"/>
                      <a:pt x="1987308" y="2035690"/>
                    </a:cubicBezTo>
                    <a:cubicBezTo>
                      <a:pt x="1987308" y="2034828"/>
                      <a:pt x="1988240" y="2034129"/>
                      <a:pt x="1989389" y="2034129"/>
                    </a:cubicBezTo>
                    <a:close/>
                    <a:moveTo>
                      <a:pt x="1880660" y="2032048"/>
                    </a:moveTo>
                    <a:cubicBezTo>
                      <a:pt x="1882096" y="2032048"/>
                      <a:pt x="1883261" y="2033213"/>
                      <a:pt x="1883261" y="2034649"/>
                    </a:cubicBezTo>
                    <a:cubicBezTo>
                      <a:pt x="1883261" y="2036085"/>
                      <a:pt x="1882096" y="2037250"/>
                      <a:pt x="1880660" y="2037250"/>
                    </a:cubicBezTo>
                    <a:cubicBezTo>
                      <a:pt x="1879224" y="2037250"/>
                      <a:pt x="1878059" y="2036085"/>
                      <a:pt x="1878059" y="2034649"/>
                    </a:cubicBezTo>
                    <a:cubicBezTo>
                      <a:pt x="1878059" y="2033213"/>
                      <a:pt x="1879224" y="2032048"/>
                      <a:pt x="1880660" y="2032048"/>
                    </a:cubicBezTo>
                    <a:close/>
                    <a:moveTo>
                      <a:pt x="635211" y="2029968"/>
                    </a:moveTo>
                    <a:cubicBezTo>
                      <a:pt x="637223" y="2029968"/>
                      <a:pt x="638853" y="2031599"/>
                      <a:pt x="638853" y="2033610"/>
                    </a:cubicBezTo>
                    <a:cubicBezTo>
                      <a:pt x="638853" y="2035622"/>
                      <a:pt x="637223" y="2037252"/>
                      <a:pt x="635211" y="2037252"/>
                    </a:cubicBezTo>
                    <a:cubicBezTo>
                      <a:pt x="633200" y="2037252"/>
                      <a:pt x="631569" y="2035622"/>
                      <a:pt x="631569" y="2033610"/>
                    </a:cubicBezTo>
                    <a:cubicBezTo>
                      <a:pt x="631569" y="2031599"/>
                      <a:pt x="633200" y="2029968"/>
                      <a:pt x="635211" y="2029968"/>
                    </a:cubicBezTo>
                    <a:close/>
                    <a:moveTo>
                      <a:pt x="1002499" y="2029967"/>
                    </a:moveTo>
                    <a:cubicBezTo>
                      <a:pt x="1007958" y="2029967"/>
                      <a:pt x="1012384" y="2034393"/>
                      <a:pt x="1012384" y="2039852"/>
                    </a:cubicBezTo>
                    <a:cubicBezTo>
                      <a:pt x="1012384" y="2045311"/>
                      <a:pt x="1007958" y="2049737"/>
                      <a:pt x="1002499" y="2049737"/>
                    </a:cubicBezTo>
                    <a:cubicBezTo>
                      <a:pt x="997040" y="2049737"/>
                      <a:pt x="992614" y="2045311"/>
                      <a:pt x="992614" y="2039852"/>
                    </a:cubicBezTo>
                    <a:cubicBezTo>
                      <a:pt x="992614" y="2034393"/>
                      <a:pt x="997040" y="2029967"/>
                      <a:pt x="1002499" y="2029967"/>
                    </a:cubicBezTo>
                    <a:close/>
                    <a:moveTo>
                      <a:pt x="1402042" y="2026847"/>
                    </a:moveTo>
                    <a:cubicBezTo>
                      <a:pt x="1408076" y="2026847"/>
                      <a:pt x="1412967" y="2031971"/>
                      <a:pt x="1412967" y="2038292"/>
                    </a:cubicBezTo>
                    <a:cubicBezTo>
                      <a:pt x="1412967" y="2044613"/>
                      <a:pt x="1408076" y="2049737"/>
                      <a:pt x="1402042" y="2049737"/>
                    </a:cubicBezTo>
                    <a:cubicBezTo>
                      <a:pt x="1396008" y="2049737"/>
                      <a:pt x="1391117" y="2044613"/>
                      <a:pt x="1391117" y="2038292"/>
                    </a:cubicBezTo>
                    <a:cubicBezTo>
                      <a:pt x="1391117" y="2031971"/>
                      <a:pt x="1396008" y="2026847"/>
                      <a:pt x="1402042" y="2026847"/>
                    </a:cubicBezTo>
                    <a:close/>
                    <a:moveTo>
                      <a:pt x="1766729" y="2019563"/>
                    </a:moveTo>
                    <a:cubicBezTo>
                      <a:pt x="1770752" y="2019563"/>
                      <a:pt x="1774013" y="2023523"/>
                      <a:pt x="1774013" y="2028407"/>
                    </a:cubicBezTo>
                    <a:cubicBezTo>
                      <a:pt x="1774013" y="2033291"/>
                      <a:pt x="1770752" y="2037251"/>
                      <a:pt x="1766729" y="2037251"/>
                    </a:cubicBezTo>
                    <a:cubicBezTo>
                      <a:pt x="1762706" y="2037251"/>
                      <a:pt x="1759445" y="2033291"/>
                      <a:pt x="1759445" y="2028407"/>
                    </a:cubicBezTo>
                    <a:cubicBezTo>
                      <a:pt x="1759445" y="2023523"/>
                      <a:pt x="1762706" y="2019563"/>
                      <a:pt x="1766729" y="2019563"/>
                    </a:cubicBezTo>
                    <a:close/>
                    <a:moveTo>
                      <a:pt x="751224" y="2012280"/>
                    </a:moveTo>
                    <a:cubicBezTo>
                      <a:pt x="754672" y="2012280"/>
                      <a:pt x="757467" y="2015075"/>
                      <a:pt x="757467" y="2018523"/>
                    </a:cubicBezTo>
                    <a:cubicBezTo>
                      <a:pt x="757467" y="2021971"/>
                      <a:pt x="754672" y="2024766"/>
                      <a:pt x="751224" y="2024766"/>
                    </a:cubicBezTo>
                    <a:cubicBezTo>
                      <a:pt x="747776" y="2024766"/>
                      <a:pt x="744981" y="2021971"/>
                      <a:pt x="744981" y="2018523"/>
                    </a:cubicBezTo>
                    <a:cubicBezTo>
                      <a:pt x="744981" y="2015075"/>
                      <a:pt x="747776" y="2012280"/>
                      <a:pt x="751224" y="2012280"/>
                    </a:cubicBezTo>
                    <a:close/>
                    <a:moveTo>
                      <a:pt x="936948" y="2012279"/>
                    </a:moveTo>
                    <a:cubicBezTo>
                      <a:pt x="941832" y="2012279"/>
                      <a:pt x="945792" y="2016239"/>
                      <a:pt x="945792" y="2021123"/>
                    </a:cubicBezTo>
                    <a:cubicBezTo>
                      <a:pt x="945792" y="2026007"/>
                      <a:pt x="941832" y="2029967"/>
                      <a:pt x="936948" y="2029967"/>
                    </a:cubicBezTo>
                    <a:cubicBezTo>
                      <a:pt x="932064" y="2029967"/>
                      <a:pt x="928104" y="2026007"/>
                      <a:pt x="928104" y="2021123"/>
                    </a:cubicBezTo>
                    <a:cubicBezTo>
                      <a:pt x="928104" y="2016239"/>
                      <a:pt x="932064" y="2012279"/>
                      <a:pt x="936948" y="2012279"/>
                    </a:cubicBezTo>
                    <a:close/>
                    <a:moveTo>
                      <a:pt x="1650716" y="2007078"/>
                    </a:moveTo>
                    <a:cubicBezTo>
                      <a:pt x="1656175" y="2007078"/>
                      <a:pt x="1660601" y="2011038"/>
                      <a:pt x="1660601" y="2015922"/>
                    </a:cubicBezTo>
                    <a:cubicBezTo>
                      <a:pt x="1660601" y="2020806"/>
                      <a:pt x="1656175" y="2024766"/>
                      <a:pt x="1650716" y="2024766"/>
                    </a:cubicBezTo>
                    <a:cubicBezTo>
                      <a:pt x="1645257" y="2024766"/>
                      <a:pt x="1640831" y="2020806"/>
                      <a:pt x="1640831" y="2015922"/>
                    </a:cubicBezTo>
                    <a:cubicBezTo>
                      <a:pt x="1640831" y="2011038"/>
                      <a:pt x="1645257" y="2007078"/>
                      <a:pt x="1650716" y="2007078"/>
                    </a:cubicBezTo>
                    <a:close/>
                    <a:moveTo>
                      <a:pt x="1466551" y="2007078"/>
                    </a:moveTo>
                    <a:cubicBezTo>
                      <a:pt x="1472585" y="2007078"/>
                      <a:pt x="1477476" y="2012202"/>
                      <a:pt x="1477476" y="2018523"/>
                    </a:cubicBezTo>
                    <a:cubicBezTo>
                      <a:pt x="1477476" y="2024844"/>
                      <a:pt x="1472585" y="2029968"/>
                      <a:pt x="1466551" y="2029968"/>
                    </a:cubicBezTo>
                    <a:cubicBezTo>
                      <a:pt x="1460517" y="2029968"/>
                      <a:pt x="1455626" y="2024844"/>
                      <a:pt x="1455626" y="2018523"/>
                    </a:cubicBezTo>
                    <a:cubicBezTo>
                      <a:pt x="1455626" y="2012202"/>
                      <a:pt x="1460517" y="2007078"/>
                      <a:pt x="1466551" y="2007078"/>
                    </a:cubicBezTo>
                    <a:close/>
                    <a:moveTo>
                      <a:pt x="471856" y="1992510"/>
                    </a:moveTo>
                    <a:cubicBezTo>
                      <a:pt x="473868" y="1992510"/>
                      <a:pt x="475498" y="1993675"/>
                      <a:pt x="475498" y="1995111"/>
                    </a:cubicBezTo>
                    <a:cubicBezTo>
                      <a:pt x="475498" y="1996547"/>
                      <a:pt x="473868" y="1997712"/>
                      <a:pt x="471856" y="1997712"/>
                    </a:cubicBezTo>
                    <a:cubicBezTo>
                      <a:pt x="469845" y="1997712"/>
                      <a:pt x="468214" y="1996547"/>
                      <a:pt x="468214" y="1995111"/>
                    </a:cubicBezTo>
                    <a:cubicBezTo>
                      <a:pt x="468214" y="1993675"/>
                      <a:pt x="469845" y="1992510"/>
                      <a:pt x="471856" y="1992510"/>
                    </a:cubicBezTo>
                    <a:close/>
                    <a:moveTo>
                      <a:pt x="366768" y="1992510"/>
                    </a:moveTo>
                    <a:cubicBezTo>
                      <a:pt x="368204" y="1992510"/>
                      <a:pt x="369369" y="1993675"/>
                      <a:pt x="369369" y="1995111"/>
                    </a:cubicBezTo>
                    <a:cubicBezTo>
                      <a:pt x="369369" y="1996547"/>
                      <a:pt x="368204" y="1997712"/>
                      <a:pt x="366768" y="1997712"/>
                    </a:cubicBezTo>
                    <a:cubicBezTo>
                      <a:pt x="365332" y="1997712"/>
                      <a:pt x="364167" y="1996547"/>
                      <a:pt x="364167" y="1995111"/>
                    </a:cubicBezTo>
                    <a:cubicBezTo>
                      <a:pt x="364167" y="1993675"/>
                      <a:pt x="365332" y="1992510"/>
                      <a:pt x="366768" y="1992510"/>
                    </a:cubicBezTo>
                    <a:close/>
                    <a:moveTo>
                      <a:pt x="581627" y="1987309"/>
                    </a:moveTo>
                    <a:cubicBezTo>
                      <a:pt x="584501" y="1987309"/>
                      <a:pt x="586830" y="1989638"/>
                      <a:pt x="586830" y="1992512"/>
                    </a:cubicBezTo>
                    <a:cubicBezTo>
                      <a:pt x="586830" y="1995386"/>
                      <a:pt x="584501" y="1997715"/>
                      <a:pt x="581627" y="1997715"/>
                    </a:cubicBezTo>
                    <a:cubicBezTo>
                      <a:pt x="578753" y="1997715"/>
                      <a:pt x="576424" y="1995386"/>
                      <a:pt x="576424" y="1992512"/>
                    </a:cubicBezTo>
                    <a:cubicBezTo>
                      <a:pt x="576424" y="1989638"/>
                      <a:pt x="578753" y="1987309"/>
                      <a:pt x="581627" y="1987309"/>
                    </a:cubicBezTo>
                    <a:close/>
                    <a:moveTo>
                      <a:pt x="2035171" y="1985227"/>
                    </a:moveTo>
                    <a:cubicBezTo>
                      <a:pt x="2035746" y="1985227"/>
                      <a:pt x="2036212" y="1986392"/>
                      <a:pt x="2036212" y="1987828"/>
                    </a:cubicBezTo>
                    <a:cubicBezTo>
                      <a:pt x="2036212" y="1989264"/>
                      <a:pt x="2035746" y="1990429"/>
                      <a:pt x="2035171" y="1990429"/>
                    </a:cubicBezTo>
                    <a:cubicBezTo>
                      <a:pt x="2034596" y="1990429"/>
                      <a:pt x="2034130" y="1989264"/>
                      <a:pt x="2034130" y="1987828"/>
                    </a:cubicBezTo>
                    <a:cubicBezTo>
                      <a:pt x="2034130" y="1986392"/>
                      <a:pt x="2034596" y="1985227"/>
                      <a:pt x="2035171" y="1985227"/>
                    </a:cubicBezTo>
                    <a:close/>
                    <a:moveTo>
                      <a:pt x="1930083" y="1985227"/>
                    </a:moveTo>
                    <a:cubicBezTo>
                      <a:pt x="1932955" y="1985227"/>
                      <a:pt x="1935285" y="1986858"/>
                      <a:pt x="1935285" y="1988869"/>
                    </a:cubicBezTo>
                    <a:cubicBezTo>
                      <a:pt x="1935285" y="1990881"/>
                      <a:pt x="1932955" y="1992511"/>
                      <a:pt x="1930083" y="1992511"/>
                    </a:cubicBezTo>
                    <a:cubicBezTo>
                      <a:pt x="1927210" y="1992511"/>
                      <a:pt x="1924880" y="1990881"/>
                      <a:pt x="1924880" y="1988869"/>
                    </a:cubicBezTo>
                    <a:cubicBezTo>
                      <a:pt x="1924880" y="1986858"/>
                      <a:pt x="1927210" y="1985227"/>
                      <a:pt x="1930083" y="1985227"/>
                    </a:cubicBezTo>
                    <a:close/>
                    <a:moveTo>
                      <a:pt x="875040" y="1985227"/>
                    </a:moveTo>
                    <a:cubicBezTo>
                      <a:pt x="881361" y="1985227"/>
                      <a:pt x="886485" y="1990118"/>
                      <a:pt x="886485" y="1996152"/>
                    </a:cubicBezTo>
                    <a:cubicBezTo>
                      <a:pt x="886485" y="2002186"/>
                      <a:pt x="881361" y="2007077"/>
                      <a:pt x="875040" y="2007077"/>
                    </a:cubicBezTo>
                    <a:cubicBezTo>
                      <a:pt x="868719" y="2007077"/>
                      <a:pt x="863595" y="2002186"/>
                      <a:pt x="863595" y="1996152"/>
                    </a:cubicBezTo>
                    <a:cubicBezTo>
                      <a:pt x="863595" y="1990118"/>
                      <a:pt x="868719" y="1985227"/>
                      <a:pt x="875040" y="1985227"/>
                    </a:cubicBezTo>
                    <a:close/>
                    <a:moveTo>
                      <a:pt x="1528459" y="1980025"/>
                    </a:moveTo>
                    <a:cubicBezTo>
                      <a:pt x="1535929" y="1980025"/>
                      <a:pt x="1541985" y="1986081"/>
                      <a:pt x="1541985" y="1993551"/>
                    </a:cubicBezTo>
                    <a:cubicBezTo>
                      <a:pt x="1541985" y="2001021"/>
                      <a:pt x="1535929" y="2007077"/>
                      <a:pt x="1528459" y="2007077"/>
                    </a:cubicBezTo>
                    <a:cubicBezTo>
                      <a:pt x="1520989" y="2007077"/>
                      <a:pt x="1514933" y="2001021"/>
                      <a:pt x="1514933" y="1993551"/>
                    </a:cubicBezTo>
                    <a:cubicBezTo>
                      <a:pt x="1514933" y="1986081"/>
                      <a:pt x="1520989" y="1980025"/>
                      <a:pt x="1528459" y="1980025"/>
                    </a:cubicBezTo>
                    <a:close/>
                    <a:moveTo>
                      <a:pt x="1821354" y="1977944"/>
                    </a:moveTo>
                    <a:cubicBezTo>
                      <a:pt x="1826813" y="1977944"/>
                      <a:pt x="1831239" y="1982370"/>
                      <a:pt x="1831239" y="1987829"/>
                    </a:cubicBezTo>
                    <a:cubicBezTo>
                      <a:pt x="1831239" y="1993288"/>
                      <a:pt x="1826813" y="1997714"/>
                      <a:pt x="1821354" y="1997714"/>
                    </a:cubicBezTo>
                    <a:cubicBezTo>
                      <a:pt x="1815895" y="1997714"/>
                      <a:pt x="1811469" y="1993288"/>
                      <a:pt x="1811469" y="1987829"/>
                    </a:cubicBezTo>
                    <a:cubicBezTo>
                      <a:pt x="1811469" y="1982370"/>
                      <a:pt x="1815895" y="1977944"/>
                      <a:pt x="1821354" y="1977944"/>
                    </a:cubicBezTo>
                    <a:close/>
                    <a:moveTo>
                      <a:pt x="693998" y="1977944"/>
                    </a:moveTo>
                    <a:cubicBezTo>
                      <a:pt x="697446" y="1977944"/>
                      <a:pt x="700241" y="1980739"/>
                      <a:pt x="700241" y="1984187"/>
                    </a:cubicBezTo>
                    <a:cubicBezTo>
                      <a:pt x="700241" y="1987635"/>
                      <a:pt x="697446" y="1990430"/>
                      <a:pt x="693998" y="1990430"/>
                    </a:cubicBezTo>
                    <a:cubicBezTo>
                      <a:pt x="690550" y="1990430"/>
                      <a:pt x="687755" y="1987635"/>
                      <a:pt x="687755" y="1984187"/>
                    </a:cubicBezTo>
                    <a:cubicBezTo>
                      <a:pt x="687755" y="1980739"/>
                      <a:pt x="690550" y="1977944"/>
                      <a:pt x="693998" y="1977944"/>
                    </a:cubicBezTo>
                    <a:close/>
                    <a:moveTo>
                      <a:pt x="1200189" y="1972741"/>
                    </a:moveTo>
                    <a:cubicBezTo>
                      <a:pt x="1208521" y="1972741"/>
                      <a:pt x="1215276" y="1979263"/>
                      <a:pt x="1215276" y="1987308"/>
                    </a:cubicBezTo>
                    <a:cubicBezTo>
                      <a:pt x="1215276" y="1995353"/>
                      <a:pt x="1208521" y="2001875"/>
                      <a:pt x="1200189" y="2001875"/>
                    </a:cubicBezTo>
                    <a:cubicBezTo>
                      <a:pt x="1191857" y="2001875"/>
                      <a:pt x="1185102" y="1995353"/>
                      <a:pt x="1185102" y="1987308"/>
                    </a:cubicBezTo>
                    <a:cubicBezTo>
                      <a:pt x="1185102" y="1979263"/>
                      <a:pt x="1191857" y="1972741"/>
                      <a:pt x="1200189" y="1972741"/>
                    </a:cubicBezTo>
                    <a:close/>
                    <a:moveTo>
                      <a:pt x="1268340" y="1970660"/>
                    </a:moveTo>
                    <a:cubicBezTo>
                      <a:pt x="1275810" y="1970660"/>
                      <a:pt x="1281866" y="1977182"/>
                      <a:pt x="1281866" y="1985227"/>
                    </a:cubicBezTo>
                    <a:cubicBezTo>
                      <a:pt x="1281866" y="1993272"/>
                      <a:pt x="1275810" y="1999794"/>
                      <a:pt x="1268340" y="1999794"/>
                    </a:cubicBezTo>
                    <a:cubicBezTo>
                      <a:pt x="1260870" y="1999794"/>
                      <a:pt x="1254814" y="1993272"/>
                      <a:pt x="1254814" y="1985227"/>
                    </a:cubicBezTo>
                    <a:cubicBezTo>
                      <a:pt x="1254814" y="1977182"/>
                      <a:pt x="1260870" y="1970660"/>
                      <a:pt x="1268340" y="1970660"/>
                    </a:cubicBezTo>
                    <a:close/>
                    <a:moveTo>
                      <a:pt x="1133599" y="1970660"/>
                    </a:moveTo>
                    <a:cubicBezTo>
                      <a:pt x="1141931" y="1970660"/>
                      <a:pt x="1148686" y="1977182"/>
                      <a:pt x="1148686" y="1985227"/>
                    </a:cubicBezTo>
                    <a:cubicBezTo>
                      <a:pt x="1148686" y="1993272"/>
                      <a:pt x="1141931" y="1999794"/>
                      <a:pt x="1133599" y="1999794"/>
                    </a:cubicBezTo>
                    <a:cubicBezTo>
                      <a:pt x="1125267" y="1999794"/>
                      <a:pt x="1118512" y="1993272"/>
                      <a:pt x="1118512" y="1985227"/>
                    </a:cubicBezTo>
                    <a:cubicBezTo>
                      <a:pt x="1118512" y="1977182"/>
                      <a:pt x="1125267" y="1970660"/>
                      <a:pt x="1133599" y="1970660"/>
                    </a:cubicBezTo>
                    <a:close/>
                    <a:moveTo>
                      <a:pt x="1706381" y="1967540"/>
                    </a:moveTo>
                    <a:cubicBezTo>
                      <a:pt x="1712702" y="1967540"/>
                      <a:pt x="1717826" y="1972664"/>
                      <a:pt x="1717826" y="1978985"/>
                    </a:cubicBezTo>
                    <a:cubicBezTo>
                      <a:pt x="1717826" y="1985306"/>
                      <a:pt x="1712702" y="1990430"/>
                      <a:pt x="1706381" y="1990430"/>
                    </a:cubicBezTo>
                    <a:cubicBezTo>
                      <a:pt x="1700060" y="1990430"/>
                      <a:pt x="1694936" y="1985306"/>
                      <a:pt x="1694936" y="1978985"/>
                    </a:cubicBezTo>
                    <a:cubicBezTo>
                      <a:pt x="1694936" y="1972664"/>
                      <a:pt x="1700060" y="1967540"/>
                      <a:pt x="1706381" y="1967540"/>
                    </a:cubicBezTo>
                    <a:close/>
                    <a:moveTo>
                      <a:pt x="1068049" y="1962336"/>
                    </a:moveTo>
                    <a:cubicBezTo>
                      <a:pt x="1075807" y="1962336"/>
                      <a:pt x="1082096" y="1968625"/>
                      <a:pt x="1082096" y="1976383"/>
                    </a:cubicBezTo>
                    <a:cubicBezTo>
                      <a:pt x="1082096" y="1984141"/>
                      <a:pt x="1075807" y="1990430"/>
                      <a:pt x="1068049" y="1990430"/>
                    </a:cubicBezTo>
                    <a:cubicBezTo>
                      <a:pt x="1060291" y="1990430"/>
                      <a:pt x="1054002" y="1984141"/>
                      <a:pt x="1054002" y="1976383"/>
                    </a:cubicBezTo>
                    <a:cubicBezTo>
                      <a:pt x="1054002" y="1968625"/>
                      <a:pt x="1060291" y="1962336"/>
                      <a:pt x="1068049" y="1962336"/>
                    </a:cubicBezTo>
                    <a:close/>
                    <a:moveTo>
                      <a:pt x="1334930" y="1960255"/>
                    </a:moveTo>
                    <a:cubicBezTo>
                      <a:pt x="1342400" y="1960255"/>
                      <a:pt x="1348456" y="1967010"/>
                      <a:pt x="1348456" y="1975342"/>
                    </a:cubicBezTo>
                    <a:cubicBezTo>
                      <a:pt x="1348456" y="1983674"/>
                      <a:pt x="1342400" y="1990429"/>
                      <a:pt x="1334930" y="1990429"/>
                    </a:cubicBezTo>
                    <a:cubicBezTo>
                      <a:pt x="1327460" y="1990429"/>
                      <a:pt x="1321404" y="1983674"/>
                      <a:pt x="1321404" y="1975342"/>
                    </a:cubicBezTo>
                    <a:cubicBezTo>
                      <a:pt x="1321404" y="1967010"/>
                      <a:pt x="1327460" y="1960255"/>
                      <a:pt x="1334930" y="1960255"/>
                    </a:cubicBezTo>
                    <a:close/>
                    <a:moveTo>
                      <a:pt x="814173" y="1958174"/>
                    </a:moveTo>
                    <a:cubicBezTo>
                      <a:pt x="819632" y="1958174"/>
                      <a:pt x="824058" y="1962600"/>
                      <a:pt x="824058" y="1968059"/>
                    </a:cubicBezTo>
                    <a:cubicBezTo>
                      <a:pt x="824058" y="1973518"/>
                      <a:pt x="819632" y="1977944"/>
                      <a:pt x="814173" y="1977944"/>
                    </a:cubicBezTo>
                    <a:cubicBezTo>
                      <a:pt x="808714" y="1977944"/>
                      <a:pt x="804288" y="1973518"/>
                      <a:pt x="804288" y="1968059"/>
                    </a:cubicBezTo>
                    <a:cubicBezTo>
                      <a:pt x="804288" y="1962600"/>
                      <a:pt x="808714" y="1958174"/>
                      <a:pt x="814173" y="1958174"/>
                    </a:cubicBezTo>
                    <a:close/>
                    <a:moveTo>
                      <a:pt x="1587766" y="1950892"/>
                    </a:moveTo>
                    <a:cubicBezTo>
                      <a:pt x="1595236" y="1950892"/>
                      <a:pt x="1601292" y="1956948"/>
                      <a:pt x="1601292" y="1964418"/>
                    </a:cubicBezTo>
                    <a:cubicBezTo>
                      <a:pt x="1601292" y="1971888"/>
                      <a:pt x="1595236" y="1977944"/>
                      <a:pt x="1587766" y="1977944"/>
                    </a:cubicBezTo>
                    <a:cubicBezTo>
                      <a:pt x="1580296" y="1977944"/>
                      <a:pt x="1574240" y="1971888"/>
                      <a:pt x="1574240" y="1964418"/>
                    </a:cubicBezTo>
                    <a:cubicBezTo>
                      <a:pt x="1574240" y="1956948"/>
                      <a:pt x="1580296" y="1950892"/>
                      <a:pt x="1587766" y="1950892"/>
                    </a:cubicBezTo>
                    <a:close/>
                    <a:moveTo>
                      <a:pt x="1002499" y="1950891"/>
                    </a:moveTo>
                    <a:cubicBezTo>
                      <a:pt x="1009108" y="1950891"/>
                      <a:pt x="1014465" y="1956248"/>
                      <a:pt x="1014465" y="1962857"/>
                    </a:cubicBezTo>
                    <a:cubicBezTo>
                      <a:pt x="1014465" y="1969466"/>
                      <a:pt x="1009108" y="1974823"/>
                      <a:pt x="1002499" y="1974823"/>
                    </a:cubicBezTo>
                    <a:cubicBezTo>
                      <a:pt x="995890" y="1974823"/>
                      <a:pt x="990533" y="1969466"/>
                      <a:pt x="990533" y="1962857"/>
                    </a:cubicBezTo>
                    <a:cubicBezTo>
                      <a:pt x="990533" y="1956248"/>
                      <a:pt x="995890" y="1950891"/>
                      <a:pt x="1002499" y="1950891"/>
                    </a:cubicBezTo>
                    <a:close/>
                    <a:moveTo>
                      <a:pt x="1400481" y="1945689"/>
                    </a:moveTo>
                    <a:cubicBezTo>
                      <a:pt x="1408526" y="1945689"/>
                      <a:pt x="1415048" y="1952211"/>
                      <a:pt x="1415048" y="1960256"/>
                    </a:cubicBezTo>
                    <a:cubicBezTo>
                      <a:pt x="1415048" y="1968301"/>
                      <a:pt x="1408526" y="1974823"/>
                      <a:pt x="1400481" y="1974823"/>
                    </a:cubicBezTo>
                    <a:cubicBezTo>
                      <a:pt x="1392436" y="1974823"/>
                      <a:pt x="1385914" y="1968301"/>
                      <a:pt x="1385914" y="1960256"/>
                    </a:cubicBezTo>
                    <a:cubicBezTo>
                      <a:pt x="1385914" y="1952211"/>
                      <a:pt x="1392436" y="1945689"/>
                      <a:pt x="1400481" y="1945689"/>
                    </a:cubicBezTo>
                    <a:close/>
                    <a:moveTo>
                      <a:pt x="531164" y="1942568"/>
                    </a:moveTo>
                    <a:cubicBezTo>
                      <a:pt x="533176" y="1942568"/>
                      <a:pt x="534806" y="1944432"/>
                      <a:pt x="534806" y="1946730"/>
                    </a:cubicBezTo>
                    <a:cubicBezTo>
                      <a:pt x="534806" y="1949028"/>
                      <a:pt x="533176" y="1950892"/>
                      <a:pt x="531164" y="1950892"/>
                    </a:cubicBezTo>
                    <a:cubicBezTo>
                      <a:pt x="529153" y="1950892"/>
                      <a:pt x="527522" y="1949028"/>
                      <a:pt x="527522" y="1946730"/>
                    </a:cubicBezTo>
                    <a:cubicBezTo>
                      <a:pt x="527522" y="1944432"/>
                      <a:pt x="529153" y="1942568"/>
                      <a:pt x="531164" y="1942568"/>
                    </a:cubicBezTo>
                    <a:close/>
                    <a:moveTo>
                      <a:pt x="425035" y="1942567"/>
                    </a:moveTo>
                    <a:cubicBezTo>
                      <a:pt x="427047" y="1942567"/>
                      <a:pt x="428677" y="1944431"/>
                      <a:pt x="428677" y="1946729"/>
                    </a:cubicBezTo>
                    <a:cubicBezTo>
                      <a:pt x="428677" y="1949027"/>
                      <a:pt x="427047" y="1950891"/>
                      <a:pt x="425035" y="1950891"/>
                    </a:cubicBezTo>
                    <a:cubicBezTo>
                      <a:pt x="423024" y="1950891"/>
                      <a:pt x="421393" y="1949027"/>
                      <a:pt x="421393" y="1946729"/>
                    </a:cubicBezTo>
                    <a:cubicBezTo>
                      <a:pt x="421393" y="1944431"/>
                      <a:pt x="423024" y="1942567"/>
                      <a:pt x="425035" y="1942567"/>
                    </a:cubicBezTo>
                    <a:close/>
                    <a:moveTo>
                      <a:pt x="323589" y="1940487"/>
                    </a:moveTo>
                    <a:cubicBezTo>
                      <a:pt x="324164" y="1940487"/>
                      <a:pt x="324630" y="1941652"/>
                      <a:pt x="324630" y="1943088"/>
                    </a:cubicBezTo>
                    <a:cubicBezTo>
                      <a:pt x="324630" y="1944524"/>
                      <a:pt x="324164" y="1945689"/>
                      <a:pt x="323589" y="1945689"/>
                    </a:cubicBezTo>
                    <a:cubicBezTo>
                      <a:pt x="323014" y="1945689"/>
                      <a:pt x="322548" y="1944524"/>
                      <a:pt x="322548" y="1943088"/>
                    </a:cubicBezTo>
                    <a:cubicBezTo>
                      <a:pt x="322548" y="1941652"/>
                      <a:pt x="323014" y="1940487"/>
                      <a:pt x="323589" y="1940487"/>
                    </a:cubicBezTo>
                    <a:close/>
                    <a:moveTo>
                      <a:pt x="1975863" y="1938406"/>
                    </a:moveTo>
                    <a:cubicBezTo>
                      <a:pt x="1978161" y="1938406"/>
                      <a:pt x="1980025" y="1940037"/>
                      <a:pt x="1980025" y="1942048"/>
                    </a:cubicBezTo>
                    <a:cubicBezTo>
                      <a:pt x="1980025" y="1944060"/>
                      <a:pt x="1978161" y="1945690"/>
                      <a:pt x="1975863" y="1945690"/>
                    </a:cubicBezTo>
                    <a:cubicBezTo>
                      <a:pt x="1973565" y="1945690"/>
                      <a:pt x="1971701" y="1944060"/>
                      <a:pt x="1971701" y="1942048"/>
                    </a:cubicBezTo>
                    <a:cubicBezTo>
                      <a:pt x="1971701" y="1940037"/>
                      <a:pt x="1973565" y="1938406"/>
                      <a:pt x="1975863" y="1938406"/>
                    </a:cubicBezTo>
                    <a:close/>
                    <a:moveTo>
                      <a:pt x="641454" y="1938406"/>
                    </a:moveTo>
                    <a:cubicBezTo>
                      <a:pt x="644039" y="1938406"/>
                      <a:pt x="646136" y="1940502"/>
                      <a:pt x="646136" y="1943088"/>
                    </a:cubicBezTo>
                    <a:cubicBezTo>
                      <a:pt x="646136" y="1945673"/>
                      <a:pt x="644039" y="1947770"/>
                      <a:pt x="641454" y="1947770"/>
                    </a:cubicBezTo>
                    <a:cubicBezTo>
                      <a:pt x="638869" y="1947770"/>
                      <a:pt x="636772" y="1945673"/>
                      <a:pt x="636772" y="1943088"/>
                    </a:cubicBezTo>
                    <a:cubicBezTo>
                      <a:pt x="636772" y="1940502"/>
                      <a:pt x="638869" y="1938406"/>
                      <a:pt x="641454" y="1938406"/>
                    </a:cubicBezTo>
                    <a:close/>
                    <a:moveTo>
                      <a:pt x="1871817" y="1935285"/>
                    </a:moveTo>
                    <a:cubicBezTo>
                      <a:pt x="1875265" y="1935285"/>
                      <a:pt x="1878060" y="1938080"/>
                      <a:pt x="1878060" y="1941528"/>
                    </a:cubicBezTo>
                    <a:cubicBezTo>
                      <a:pt x="1878060" y="1944976"/>
                      <a:pt x="1875265" y="1947771"/>
                      <a:pt x="1871817" y="1947771"/>
                    </a:cubicBezTo>
                    <a:cubicBezTo>
                      <a:pt x="1868369" y="1947771"/>
                      <a:pt x="1865574" y="1944976"/>
                      <a:pt x="1865574" y="1941528"/>
                    </a:cubicBezTo>
                    <a:cubicBezTo>
                      <a:pt x="1865574" y="1938080"/>
                      <a:pt x="1868369" y="1935285"/>
                      <a:pt x="1871817" y="1935285"/>
                    </a:cubicBezTo>
                    <a:close/>
                    <a:moveTo>
                      <a:pt x="936949" y="1930081"/>
                    </a:moveTo>
                    <a:cubicBezTo>
                      <a:pt x="942983" y="1930081"/>
                      <a:pt x="947874" y="1935205"/>
                      <a:pt x="947874" y="1941526"/>
                    </a:cubicBezTo>
                    <a:cubicBezTo>
                      <a:pt x="947874" y="1947847"/>
                      <a:pt x="942983" y="1952971"/>
                      <a:pt x="936949" y="1952971"/>
                    </a:cubicBezTo>
                    <a:cubicBezTo>
                      <a:pt x="930915" y="1952971"/>
                      <a:pt x="926024" y="1947847"/>
                      <a:pt x="926024" y="1941526"/>
                    </a:cubicBezTo>
                    <a:cubicBezTo>
                      <a:pt x="926024" y="1935205"/>
                      <a:pt x="930915" y="1930081"/>
                      <a:pt x="936949" y="1930081"/>
                    </a:cubicBezTo>
                    <a:close/>
                    <a:moveTo>
                      <a:pt x="1760485" y="1928002"/>
                    </a:moveTo>
                    <a:cubicBezTo>
                      <a:pt x="1766806" y="1928002"/>
                      <a:pt x="1771930" y="1933126"/>
                      <a:pt x="1771930" y="1939447"/>
                    </a:cubicBezTo>
                    <a:cubicBezTo>
                      <a:pt x="1771930" y="1945768"/>
                      <a:pt x="1766806" y="1950892"/>
                      <a:pt x="1760485" y="1950892"/>
                    </a:cubicBezTo>
                    <a:cubicBezTo>
                      <a:pt x="1754164" y="1950892"/>
                      <a:pt x="1749040" y="1945768"/>
                      <a:pt x="1749040" y="1939447"/>
                    </a:cubicBezTo>
                    <a:cubicBezTo>
                      <a:pt x="1749040" y="1933126"/>
                      <a:pt x="1754164" y="1928002"/>
                      <a:pt x="1760485" y="1928002"/>
                    </a:cubicBezTo>
                    <a:close/>
                    <a:moveTo>
                      <a:pt x="1463950" y="1925920"/>
                    </a:moveTo>
                    <a:cubicBezTo>
                      <a:pt x="1471420" y="1925920"/>
                      <a:pt x="1477476" y="1931976"/>
                      <a:pt x="1477476" y="1939446"/>
                    </a:cubicBezTo>
                    <a:cubicBezTo>
                      <a:pt x="1477476" y="1946916"/>
                      <a:pt x="1471420" y="1952972"/>
                      <a:pt x="1463950" y="1952972"/>
                    </a:cubicBezTo>
                    <a:cubicBezTo>
                      <a:pt x="1456480" y="1952972"/>
                      <a:pt x="1450424" y="1946916"/>
                      <a:pt x="1450424" y="1939446"/>
                    </a:cubicBezTo>
                    <a:cubicBezTo>
                      <a:pt x="1450424" y="1931976"/>
                      <a:pt x="1456480" y="1925920"/>
                      <a:pt x="1463950" y="1925920"/>
                    </a:cubicBezTo>
                    <a:close/>
                    <a:moveTo>
                      <a:pt x="756426" y="1922798"/>
                    </a:moveTo>
                    <a:cubicBezTo>
                      <a:pt x="762747" y="1922798"/>
                      <a:pt x="767871" y="1927922"/>
                      <a:pt x="767871" y="1934243"/>
                    </a:cubicBezTo>
                    <a:cubicBezTo>
                      <a:pt x="767871" y="1940564"/>
                      <a:pt x="762747" y="1945688"/>
                      <a:pt x="756426" y="1945688"/>
                    </a:cubicBezTo>
                    <a:cubicBezTo>
                      <a:pt x="750105" y="1945688"/>
                      <a:pt x="744981" y="1940564"/>
                      <a:pt x="744981" y="1934243"/>
                    </a:cubicBezTo>
                    <a:cubicBezTo>
                      <a:pt x="744981" y="1927922"/>
                      <a:pt x="750105" y="1922798"/>
                      <a:pt x="756426" y="1922798"/>
                    </a:cubicBezTo>
                    <a:close/>
                    <a:moveTo>
                      <a:pt x="1645513" y="1915516"/>
                    </a:moveTo>
                    <a:cubicBezTo>
                      <a:pt x="1653845" y="1915516"/>
                      <a:pt x="1660600" y="1922271"/>
                      <a:pt x="1660600" y="1930603"/>
                    </a:cubicBezTo>
                    <a:cubicBezTo>
                      <a:pt x="1660600" y="1938935"/>
                      <a:pt x="1653845" y="1945690"/>
                      <a:pt x="1645513" y="1945690"/>
                    </a:cubicBezTo>
                    <a:cubicBezTo>
                      <a:pt x="1637181" y="1945690"/>
                      <a:pt x="1630426" y="1938935"/>
                      <a:pt x="1630426" y="1930603"/>
                    </a:cubicBezTo>
                    <a:cubicBezTo>
                      <a:pt x="1630426" y="1922271"/>
                      <a:pt x="1637181" y="1915516"/>
                      <a:pt x="1645513" y="1915516"/>
                    </a:cubicBezTo>
                    <a:close/>
                    <a:moveTo>
                      <a:pt x="876081" y="1900948"/>
                    </a:moveTo>
                    <a:cubicBezTo>
                      <a:pt x="884126" y="1900948"/>
                      <a:pt x="890648" y="1907470"/>
                      <a:pt x="890648" y="1915515"/>
                    </a:cubicBezTo>
                    <a:cubicBezTo>
                      <a:pt x="890648" y="1923560"/>
                      <a:pt x="884126" y="1930082"/>
                      <a:pt x="876081" y="1930082"/>
                    </a:cubicBezTo>
                    <a:cubicBezTo>
                      <a:pt x="868036" y="1930082"/>
                      <a:pt x="861514" y="1923560"/>
                      <a:pt x="861514" y="1915515"/>
                    </a:cubicBezTo>
                    <a:cubicBezTo>
                      <a:pt x="861514" y="1907470"/>
                      <a:pt x="868036" y="1900948"/>
                      <a:pt x="876081" y="1900948"/>
                    </a:cubicBezTo>
                    <a:close/>
                    <a:moveTo>
                      <a:pt x="484342" y="1895747"/>
                    </a:moveTo>
                    <a:cubicBezTo>
                      <a:pt x="486354" y="1895747"/>
                      <a:pt x="487984" y="1897378"/>
                      <a:pt x="487984" y="1899389"/>
                    </a:cubicBezTo>
                    <a:cubicBezTo>
                      <a:pt x="487984" y="1901401"/>
                      <a:pt x="486354" y="1903031"/>
                      <a:pt x="484342" y="1903031"/>
                    </a:cubicBezTo>
                    <a:cubicBezTo>
                      <a:pt x="482331" y="1903031"/>
                      <a:pt x="480700" y="1901401"/>
                      <a:pt x="480700" y="1899389"/>
                    </a:cubicBezTo>
                    <a:cubicBezTo>
                      <a:pt x="480700" y="1897378"/>
                      <a:pt x="482331" y="1895747"/>
                      <a:pt x="484342" y="1895747"/>
                    </a:cubicBezTo>
                    <a:close/>
                    <a:moveTo>
                      <a:pt x="1525859" y="1895746"/>
                    </a:moveTo>
                    <a:cubicBezTo>
                      <a:pt x="1534766" y="1895746"/>
                      <a:pt x="1541987" y="1903432"/>
                      <a:pt x="1541987" y="1912914"/>
                    </a:cubicBezTo>
                    <a:cubicBezTo>
                      <a:pt x="1541987" y="1922396"/>
                      <a:pt x="1534766" y="1930082"/>
                      <a:pt x="1525859" y="1930082"/>
                    </a:cubicBezTo>
                    <a:cubicBezTo>
                      <a:pt x="1516952" y="1930082"/>
                      <a:pt x="1509731" y="1922396"/>
                      <a:pt x="1509731" y="1912914"/>
                    </a:cubicBezTo>
                    <a:cubicBezTo>
                      <a:pt x="1509731" y="1903432"/>
                      <a:pt x="1516952" y="1895746"/>
                      <a:pt x="1525859" y="1895746"/>
                    </a:cubicBezTo>
                    <a:close/>
                    <a:moveTo>
                      <a:pt x="1200189" y="1895746"/>
                    </a:moveTo>
                    <a:cubicBezTo>
                      <a:pt x="1209671" y="1895746"/>
                      <a:pt x="1217357" y="1903432"/>
                      <a:pt x="1217357" y="1912914"/>
                    </a:cubicBezTo>
                    <a:cubicBezTo>
                      <a:pt x="1217357" y="1922396"/>
                      <a:pt x="1209671" y="1930082"/>
                      <a:pt x="1200189" y="1930082"/>
                    </a:cubicBezTo>
                    <a:cubicBezTo>
                      <a:pt x="1190707" y="1930082"/>
                      <a:pt x="1183021" y="1922396"/>
                      <a:pt x="1183021" y="1912914"/>
                    </a:cubicBezTo>
                    <a:cubicBezTo>
                      <a:pt x="1183021" y="1903432"/>
                      <a:pt x="1190707" y="1895746"/>
                      <a:pt x="1200189" y="1895746"/>
                    </a:cubicBezTo>
                    <a:close/>
                    <a:moveTo>
                      <a:pt x="588910" y="1893666"/>
                    </a:moveTo>
                    <a:cubicBezTo>
                      <a:pt x="592933" y="1893666"/>
                      <a:pt x="596194" y="1896461"/>
                      <a:pt x="596194" y="1899909"/>
                    </a:cubicBezTo>
                    <a:cubicBezTo>
                      <a:pt x="596194" y="1903357"/>
                      <a:pt x="592933" y="1906152"/>
                      <a:pt x="588910" y="1906152"/>
                    </a:cubicBezTo>
                    <a:cubicBezTo>
                      <a:pt x="584887" y="1906152"/>
                      <a:pt x="581626" y="1903357"/>
                      <a:pt x="581626" y="1899909"/>
                    </a:cubicBezTo>
                    <a:cubicBezTo>
                      <a:pt x="581626" y="1896461"/>
                      <a:pt x="584887" y="1893666"/>
                      <a:pt x="588910" y="1893666"/>
                    </a:cubicBezTo>
                    <a:close/>
                    <a:moveTo>
                      <a:pt x="1133599" y="1893665"/>
                    </a:moveTo>
                    <a:cubicBezTo>
                      <a:pt x="1143081" y="1893665"/>
                      <a:pt x="1150767" y="1901351"/>
                      <a:pt x="1150767" y="1910833"/>
                    </a:cubicBezTo>
                    <a:cubicBezTo>
                      <a:pt x="1150767" y="1920315"/>
                      <a:pt x="1143081" y="1928001"/>
                      <a:pt x="1133599" y="1928001"/>
                    </a:cubicBezTo>
                    <a:cubicBezTo>
                      <a:pt x="1124117" y="1928001"/>
                      <a:pt x="1116431" y="1920315"/>
                      <a:pt x="1116431" y="1910833"/>
                    </a:cubicBezTo>
                    <a:cubicBezTo>
                      <a:pt x="1116431" y="1901351"/>
                      <a:pt x="1124117" y="1893665"/>
                      <a:pt x="1133599" y="1893665"/>
                    </a:cubicBezTo>
                    <a:close/>
                    <a:moveTo>
                      <a:pt x="381334" y="1893665"/>
                    </a:moveTo>
                    <a:cubicBezTo>
                      <a:pt x="382770" y="1893665"/>
                      <a:pt x="383935" y="1894830"/>
                      <a:pt x="383935" y="1896266"/>
                    </a:cubicBezTo>
                    <a:cubicBezTo>
                      <a:pt x="383935" y="1897702"/>
                      <a:pt x="382770" y="1898867"/>
                      <a:pt x="381334" y="1898867"/>
                    </a:cubicBezTo>
                    <a:cubicBezTo>
                      <a:pt x="379898" y="1898867"/>
                      <a:pt x="378733" y="1897702"/>
                      <a:pt x="378733" y="1896266"/>
                    </a:cubicBezTo>
                    <a:cubicBezTo>
                      <a:pt x="378733" y="1894830"/>
                      <a:pt x="379898" y="1893665"/>
                      <a:pt x="381334" y="1893665"/>
                    </a:cubicBezTo>
                    <a:close/>
                    <a:moveTo>
                      <a:pt x="1266780" y="1890543"/>
                    </a:moveTo>
                    <a:cubicBezTo>
                      <a:pt x="1276262" y="1890543"/>
                      <a:pt x="1283948" y="1898462"/>
                      <a:pt x="1283948" y="1908231"/>
                    </a:cubicBezTo>
                    <a:cubicBezTo>
                      <a:pt x="1283948" y="1918000"/>
                      <a:pt x="1276262" y="1925919"/>
                      <a:pt x="1266780" y="1925919"/>
                    </a:cubicBezTo>
                    <a:cubicBezTo>
                      <a:pt x="1257298" y="1925919"/>
                      <a:pt x="1249612" y="1918000"/>
                      <a:pt x="1249612" y="1908231"/>
                    </a:cubicBezTo>
                    <a:cubicBezTo>
                      <a:pt x="1249612" y="1898462"/>
                      <a:pt x="1257298" y="1890543"/>
                      <a:pt x="1266780" y="1890543"/>
                    </a:cubicBezTo>
                    <a:close/>
                    <a:moveTo>
                      <a:pt x="2020084" y="1886382"/>
                    </a:moveTo>
                    <a:cubicBezTo>
                      <a:pt x="2022096" y="1886382"/>
                      <a:pt x="2023726" y="1888013"/>
                      <a:pt x="2023726" y="1890024"/>
                    </a:cubicBezTo>
                    <a:cubicBezTo>
                      <a:pt x="2023726" y="1892036"/>
                      <a:pt x="2022096" y="1893666"/>
                      <a:pt x="2020084" y="1893666"/>
                    </a:cubicBezTo>
                    <a:cubicBezTo>
                      <a:pt x="2018073" y="1893666"/>
                      <a:pt x="2016442" y="1892036"/>
                      <a:pt x="2016442" y="1890024"/>
                    </a:cubicBezTo>
                    <a:cubicBezTo>
                      <a:pt x="2016442" y="1888013"/>
                      <a:pt x="2018073" y="1886382"/>
                      <a:pt x="2020084" y="1886382"/>
                    </a:cubicBezTo>
                    <a:close/>
                    <a:moveTo>
                      <a:pt x="1918118" y="1886382"/>
                    </a:moveTo>
                    <a:cubicBezTo>
                      <a:pt x="1923577" y="1886382"/>
                      <a:pt x="1928003" y="1890109"/>
                      <a:pt x="1928003" y="1894706"/>
                    </a:cubicBezTo>
                    <a:cubicBezTo>
                      <a:pt x="1928003" y="1899303"/>
                      <a:pt x="1923577" y="1903030"/>
                      <a:pt x="1918118" y="1903030"/>
                    </a:cubicBezTo>
                    <a:cubicBezTo>
                      <a:pt x="1912659" y="1903030"/>
                      <a:pt x="1908233" y="1899303"/>
                      <a:pt x="1908233" y="1894706"/>
                    </a:cubicBezTo>
                    <a:cubicBezTo>
                      <a:pt x="1908233" y="1890109"/>
                      <a:pt x="1912659" y="1886382"/>
                      <a:pt x="1918118" y="1886382"/>
                    </a:cubicBezTo>
                    <a:close/>
                    <a:moveTo>
                      <a:pt x="282489" y="1886382"/>
                    </a:moveTo>
                    <a:cubicBezTo>
                      <a:pt x="283925" y="1886382"/>
                      <a:pt x="285090" y="1887314"/>
                      <a:pt x="285090" y="1888463"/>
                    </a:cubicBezTo>
                    <a:cubicBezTo>
                      <a:pt x="285090" y="1889612"/>
                      <a:pt x="283925" y="1890544"/>
                      <a:pt x="282489" y="1890544"/>
                    </a:cubicBezTo>
                    <a:cubicBezTo>
                      <a:pt x="281053" y="1890544"/>
                      <a:pt x="279888" y="1889612"/>
                      <a:pt x="279888" y="1888463"/>
                    </a:cubicBezTo>
                    <a:cubicBezTo>
                      <a:pt x="279888" y="1887314"/>
                      <a:pt x="281053" y="1886382"/>
                      <a:pt x="282489" y="1886382"/>
                    </a:cubicBezTo>
                    <a:close/>
                    <a:moveTo>
                      <a:pt x="700761" y="1886381"/>
                    </a:moveTo>
                    <a:cubicBezTo>
                      <a:pt x="706220" y="1886381"/>
                      <a:pt x="710646" y="1890108"/>
                      <a:pt x="710646" y="1894705"/>
                    </a:cubicBezTo>
                    <a:cubicBezTo>
                      <a:pt x="710646" y="1899302"/>
                      <a:pt x="706220" y="1903029"/>
                      <a:pt x="700761" y="1903029"/>
                    </a:cubicBezTo>
                    <a:cubicBezTo>
                      <a:pt x="695302" y="1903029"/>
                      <a:pt x="690876" y="1899302"/>
                      <a:pt x="690876" y="1894705"/>
                    </a:cubicBezTo>
                    <a:cubicBezTo>
                      <a:pt x="690876" y="1890108"/>
                      <a:pt x="695302" y="1886381"/>
                      <a:pt x="700761" y="1886381"/>
                    </a:cubicBezTo>
                    <a:close/>
                    <a:moveTo>
                      <a:pt x="1811469" y="1883261"/>
                    </a:moveTo>
                    <a:cubicBezTo>
                      <a:pt x="1818365" y="1883261"/>
                      <a:pt x="1823955" y="1888851"/>
                      <a:pt x="1823955" y="1895747"/>
                    </a:cubicBezTo>
                    <a:cubicBezTo>
                      <a:pt x="1823955" y="1902643"/>
                      <a:pt x="1818365" y="1908233"/>
                      <a:pt x="1811469" y="1908233"/>
                    </a:cubicBezTo>
                    <a:cubicBezTo>
                      <a:pt x="1804573" y="1908233"/>
                      <a:pt x="1798983" y="1902643"/>
                      <a:pt x="1798983" y="1895747"/>
                    </a:cubicBezTo>
                    <a:cubicBezTo>
                      <a:pt x="1798983" y="1888851"/>
                      <a:pt x="1804573" y="1883261"/>
                      <a:pt x="1811469" y="1883261"/>
                    </a:cubicBezTo>
                    <a:close/>
                    <a:moveTo>
                      <a:pt x="1068049" y="1883260"/>
                    </a:moveTo>
                    <a:cubicBezTo>
                      <a:pt x="1076956" y="1883260"/>
                      <a:pt x="1084177" y="1890481"/>
                      <a:pt x="1084177" y="1899388"/>
                    </a:cubicBezTo>
                    <a:cubicBezTo>
                      <a:pt x="1084177" y="1908295"/>
                      <a:pt x="1076956" y="1915516"/>
                      <a:pt x="1068049" y="1915516"/>
                    </a:cubicBezTo>
                    <a:cubicBezTo>
                      <a:pt x="1059142" y="1915516"/>
                      <a:pt x="1051921" y="1908295"/>
                      <a:pt x="1051921" y="1899388"/>
                    </a:cubicBezTo>
                    <a:cubicBezTo>
                      <a:pt x="1051921" y="1890481"/>
                      <a:pt x="1059142" y="1883260"/>
                      <a:pt x="1068049" y="1883260"/>
                    </a:cubicBezTo>
                    <a:close/>
                    <a:moveTo>
                      <a:pt x="2117888" y="1881179"/>
                    </a:moveTo>
                    <a:cubicBezTo>
                      <a:pt x="2119324" y="1881179"/>
                      <a:pt x="2120489" y="1881645"/>
                      <a:pt x="2120489" y="1882220"/>
                    </a:cubicBezTo>
                    <a:cubicBezTo>
                      <a:pt x="2120489" y="1882795"/>
                      <a:pt x="2119324" y="1883261"/>
                      <a:pt x="2117888" y="1883261"/>
                    </a:cubicBezTo>
                    <a:cubicBezTo>
                      <a:pt x="2116452" y="1883261"/>
                      <a:pt x="2115287" y="1882795"/>
                      <a:pt x="2115287" y="1882220"/>
                    </a:cubicBezTo>
                    <a:cubicBezTo>
                      <a:pt x="2115287" y="1881645"/>
                      <a:pt x="2116452" y="1881179"/>
                      <a:pt x="2117888" y="1881179"/>
                    </a:cubicBezTo>
                    <a:close/>
                    <a:moveTo>
                      <a:pt x="1333890" y="1881179"/>
                    </a:moveTo>
                    <a:cubicBezTo>
                      <a:pt x="1343659" y="1881179"/>
                      <a:pt x="1351578" y="1888865"/>
                      <a:pt x="1351578" y="1898347"/>
                    </a:cubicBezTo>
                    <a:cubicBezTo>
                      <a:pt x="1351578" y="1907829"/>
                      <a:pt x="1343659" y="1915515"/>
                      <a:pt x="1333890" y="1915515"/>
                    </a:cubicBezTo>
                    <a:cubicBezTo>
                      <a:pt x="1324121" y="1915515"/>
                      <a:pt x="1316202" y="1907829"/>
                      <a:pt x="1316202" y="1898347"/>
                    </a:cubicBezTo>
                    <a:cubicBezTo>
                      <a:pt x="1316202" y="1888865"/>
                      <a:pt x="1324121" y="1881179"/>
                      <a:pt x="1333890" y="1881179"/>
                    </a:cubicBezTo>
                    <a:close/>
                    <a:moveTo>
                      <a:pt x="1701178" y="1879099"/>
                    </a:moveTo>
                    <a:cubicBezTo>
                      <a:pt x="1708648" y="1879099"/>
                      <a:pt x="1714704" y="1885155"/>
                      <a:pt x="1714704" y="1892625"/>
                    </a:cubicBezTo>
                    <a:cubicBezTo>
                      <a:pt x="1714704" y="1900095"/>
                      <a:pt x="1708648" y="1906151"/>
                      <a:pt x="1701178" y="1906151"/>
                    </a:cubicBezTo>
                    <a:cubicBezTo>
                      <a:pt x="1693708" y="1906151"/>
                      <a:pt x="1687652" y="1900095"/>
                      <a:pt x="1687652" y="1892625"/>
                    </a:cubicBezTo>
                    <a:cubicBezTo>
                      <a:pt x="1687652" y="1885155"/>
                      <a:pt x="1693708" y="1879099"/>
                      <a:pt x="1701178" y="1879099"/>
                    </a:cubicBezTo>
                    <a:close/>
                    <a:moveTo>
                      <a:pt x="816774" y="1870774"/>
                    </a:moveTo>
                    <a:cubicBezTo>
                      <a:pt x="823670" y="1870774"/>
                      <a:pt x="829260" y="1876364"/>
                      <a:pt x="829260" y="1883260"/>
                    </a:cubicBezTo>
                    <a:cubicBezTo>
                      <a:pt x="829260" y="1890156"/>
                      <a:pt x="823670" y="1895746"/>
                      <a:pt x="816774" y="1895746"/>
                    </a:cubicBezTo>
                    <a:cubicBezTo>
                      <a:pt x="809878" y="1895746"/>
                      <a:pt x="804288" y="1890156"/>
                      <a:pt x="804288" y="1883260"/>
                    </a:cubicBezTo>
                    <a:cubicBezTo>
                      <a:pt x="804288" y="1876364"/>
                      <a:pt x="809878" y="1870774"/>
                      <a:pt x="816774" y="1870774"/>
                    </a:cubicBezTo>
                    <a:close/>
                    <a:moveTo>
                      <a:pt x="1002499" y="1868693"/>
                    </a:moveTo>
                    <a:cubicBezTo>
                      <a:pt x="1010831" y="1868693"/>
                      <a:pt x="1017586" y="1875448"/>
                      <a:pt x="1017586" y="1883780"/>
                    </a:cubicBezTo>
                    <a:cubicBezTo>
                      <a:pt x="1017586" y="1892112"/>
                      <a:pt x="1010831" y="1898867"/>
                      <a:pt x="1002499" y="1898867"/>
                    </a:cubicBezTo>
                    <a:cubicBezTo>
                      <a:pt x="994167" y="1898867"/>
                      <a:pt x="987412" y="1892112"/>
                      <a:pt x="987412" y="1883780"/>
                    </a:cubicBezTo>
                    <a:cubicBezTo>
                      <a:pt x="987412" y="1875448"/>
                      <a:pt x="994167" y="1868693"/>
                      <a:pt x="1002499" y="1868693"/>
                    </a:cubicBezTo>
                    <a:close/>
                    <a:moveTo>
                      <a:pt x="1397880" y="1866612"/>
                    </a:moveTo>
                    <a:cubicBezTo>
                      <a:pt x="1407362" y="1866612"/>
                      <a:pt x="1415048" y="1874298"/>
                      <a:pt x="1415048" y="1883780"/>
                    </a:cubicBezTo>
                    <a:cubicBezTo>
                      <a:pt x="1415048" y="1893262"/>
                      <a:pt x="1407362" y="1900948"/>
                      <a:pt x="1397880" y="1900948"/>
                    </a:cubicBezTo>
                    <a:cubicBezTo>
                      <a:pt x="1388398" y="1900948"/>
                      <a:pt x="1380712" y="1893262"/>
                      <a:pt x="1380712" y="1883780"/>
                    </a:cubicBezTo>
                    <a:cubicBezTo>
                      <a:pt x="1380712" y="1874298"/>
                      <a:pt x="1388398" y="1866612"/>
                      <a:pt x="1397880" y="1866612"/>
                    </a:cubicBezTo>
                    <a:close/>
                    <a:moveTo>
                      <a:pt x="1585166" y="1863491"/>
                    </a:moveTo>
                    <a:cubicBezTo>
                      <a:pt x="1594073" y="1863491"/>
                      <a:pt x="1601294" y="1870712"/>
                      <a:pt x="1601294" y="1879619"/>
                    </a:cubicBezTo>
                    <a:cubicBezTo>
                      <a:pt x="1601294" y="1888526"/>
                      <a:pt x="1594073" y="1895747"/>
                      <a:pt x="1585166" y="1895747"/>
                    </a:cubicBezTo>
                    <a:cubicBezTo>
                      <a:pt x="1576259" y="1895747"/>
                      <a:pt x="1569038" y="1888526"/>
                      <a:pt x="1569038" y="1879619"/>
                    </a:cubicBezTo>
                    <a:cubicBezTo>
                      <a:pt x="1569038" y="1870712"/>
                      <a:pt x="1576259" y="1863491"/>
                      <a:pt x="1585166" y="1863491"/>
                    </a:cubicBezTo>
                    <a:close/>
                    <a:moveTo>
                      <a:pt x="542089" y="1843723"/>
                    </a:moveTo>
                    <a:cubicBezTo>
                      <a:pt x="546112" y="1843723"/>
                      <a:pt x="549373" y="1847683"/>
                      <a:pt x="549373" y="1852567"/>
                    </a:cubicBezTo>
                    <a:cubicBezTo>
                      <a:pt x="549373" y="1857451"/>
                      <a:pt x="546112" y="1861411"/>
                      <a:pt x="542089" y="1861411"/>
                    </a:cubicBezTo>
                    <a:cubicBezTo>
                      <a:pt x="538066" y="1861411"/>
                      <a:pt x="534805" y="1857451"/>
                      <a:pt x="534805" y="1852567"/>
                    </a:cubicBezTo>
                    <a:cubicBezTo>
                      <a:pt x="534805" y="1847683"/>
                      <a:pt x="538066" y="1843723"/>
                      <a:pt x="542089" y="1843723"/>
                    </a:cubicBezTo>
                    <a:close/>
                    <a:moveTo>
                      <a:pt x="937989" y="1843722"/>
                    </a:moveTo>
                    <a:cubicBezTo>
                      <a:pt x="947471" y="1843722"/>
                      <a:pt x="955157" y="1851641"/>
                      <a:pt x="955157" y="1861410"/>
                    </a:cubicBezTo>
                    <a:cubicBezTo>
                      <a:pt x="955157" y="1871179"/>
                      <a:pt x="947471" y="1879098"/>
                      <a:pt x="937989" y="1879098"/>
                    </a:cubicBezTo>
                    <a:cubicBezTo>
                      <a:pt x="928507" y="1879098"/>
                      <a:pt x="920821" y="1871179"/>
                      <a:pt x="920821" y="1861410"/>
                    </a:cubicBezTo>
                    <a:cubicBezTo>
                      <a:pt x="920821" y="1851641"/>
                      <a:pt x="928507" y="1843722"/>
                      <a:pt x="937989" y="1843722"/>
                    </a:cubicBezTo>
                    <a:close/>
                    <a:moveTo>
                      <a:pt x="439602" y="1841642"/>
                    </a:moveTo>
                    <a:cubicBezTo>
                      <a:pt x="442763" y="1841642"/>
                      <a:pt x="445325" y="1844903"/>
                      <a:pt x="445325" y="1848926"/>
                    </a:cubicBezTo>
                    <a:cubicBezTo>
                      <a:pt x="445325" y="1852949"/>
                      <a:pt x="442763" y="1856210"/>
                      <a:pt x="439602" y="1856210"/>
                    </a:cubicBezTo>
                    <a:cubicBezTo>
                      <a:pt x="436441" y="1856210"/>
                      <a:pt x="433879" y="1852949"/>
                      <a:pt x="433879" y="1848926"/>
                    </a:cubicBezTo>
                    <a:cubicBezTo>
                      <a:pt x="433879" y="1844903"/>
                      <a:pt x="436441" y="1841642"/>
                      <a:pt x="439602" y="1841642"/>
                    </a:cubicBezTo>
                    <a:close/>
                    <a:moveTo>
                      <a:pt x="1462389" y="1841641"/>
                    </a:moveTo>
                    <a:cubicBezTo>
                      <a:pt x="1471871" y="1841641"/>
                      <a:pt x="1479557" y="1849327"/>
                      <a:pt x="1479557" y="1858809"/>
                    </a:cubicBezTo>
                    <a:cubicBezTo>
                      <a:pt x="1479557" y="1868291"/>
                      <a:pt x="1471871" y="1875977"/>
                      <a:pt x="1462389" y="1875977"/>
                    </a:cubicBezTo>
                    <a:cubicBezTo>
                      <a:pt x="1452907" y="1875977"/>
                      <a:pt x="1445221" y="1868291"/>
                      <a:pt x="1445221" y="1858809"/>
                    </a:cubicBezTo>
                    <a:cubicBezTo>
                      <a:pt x="1445221" y="1849327"/>
                      <a:pt x="1452907" y="1841641"/>
                      <a:pt x="1462389" y="1841641"/>
                    </a:cubicBezTo>
                    <a:close/>
                    <a:moveTo>
                      <a:pt x="648737" y="1838520"/>
                    </a:moveTo>
                    <a:cubicBezTo>
                      <a:pt x="655346" y="1838520"/>
                      <a:pt x="660703" y="1844110"/>
                      <a:pt x="660703" y="1851006"/>
                    </a:cubicBezTo>
                    <a:cubicBezTo>
                      <a:pt x="660703" y="1857902"/>
                      <a:pt x="655346" y="1863492"/>
                      <a:pt x="648737" y="1863492"/>
                    </a:cubicBezTo>
                    <a:cubicBezTo>
                      <a:pt x="642128" y="1863492"/>
                      <a:pt x="636771" y="1857902"/>
                      <a:pt x="636771" y="1851006"/>
                    </a:cubicBezTo>
                    <a:cubicBezTo>
                      <a:pt x="636771" y="1844110"/>
                      <a:pt x="642128" y="1838520"/>
                      <a:pt x="648737" y="1838520"/>
                    </a:cubicBezTo>
                    <a:close/>
                    <a:moveTo>
                      <a:pt x="1858291" y="1836440"/>
                    </a:moveTo>
                    <a:cubicBezTo>
                      <a:pt x="1865187" y="1836440"/>
                      <a:pt x="1870777" y="1841564"/>
                      <a:pt x="1870777" y="1847885"/>
                    </a:cubicBezTo>
                    <a:cubicBezTo>
                      <a:pt x="1870777" y="1854206"/>
                      <a:pt x="1865187" y="1859330"/>
                      <a:pt x="1858291" y="1859330"/>
                    </a:cubicBezTo>
                    <a:cubicBezTo>
                      <a:pt x="1851395" y="1859330"/>
                      <a:pt x="1845805" y="1854206"/>
                      <a:pt x="1845805" y="1847885"/>
                    </a:cubicBezTo>
                    <a:cubicBezTo>
                      <a:pt x="1845805" y="1841564"/>
                      <a:pt x="1851395" y="1836440"/>
                      <a:pt x="1858291" y="1836440"/>
                    </a:cubicBezTo>
                    <a:close/>
                    <a:moveTo>
                      <a:pt x="341796" y="1836439"/>
                    </a:moveTo>
                    <a:cubicBezTo>
                      <a:pt x="344381" y="1836439"/>
                      <a:pt x="346478" y="1838769"/>
                      <a:pt x="346478" y="1841641"/>
                    </a:cubicBezTo>
                    <a:cubicBezTo>
                      <a:pt x="346478" y="1844514"/>
                      <a:pt x="344381" y="1846844"/>
                      <a:pt x="341796" y="1846844"/>
                    </a:cubicBezTo>
                    <a:cubicBezTo>
                      <a:pt x="339211" y="1846844"/>
                      <a:pt x="337114" y="1844514"/>
                      <a:pt x="337114" y="1841641"/>
                    </a:cubicBezTo>
                    <a:cubicBezTo>
                      <a:pt x="337114" y="1838769"/>
                      <a:pt x="339211" y="1836439"/>
                      <a:pt x="341796" y="1836439"/>
                    </a:cubicBezTo>
                    <a:close/>
                    <a:moveTo>
                      <a:pt x="1961818" y="1834359"/>
                    </a:moveTo>
                    <a:cubicBezTo>
                      <a:pt x="1967277" y="1834359"/>
                      <a:pt x="1971703" y="1838785"/>
                      <a:pt x="1971703" y="1844244"/>
                    </a:cubicBezTo>
                    <a:cubicBezTo>
                      <a:pt x="1971703" y="1849703"/>
                      <a:pt x="1967277" y="1854129"/>
                      <a:pt x="1961818" y="1854129"/>
                    </a:cubicBezTo>
                    <a:cubicBezTo>
                      <a:pt x="1956359" y="1854129"/>
                      <a:pt x="1951933" y="1849703"/>
                      <a:pt x="1951933" y="1844244"/>
                    </a:cubicBezTo>
                    <a:cubicBezTo>
                      <a:pt x="1951933" y="1838785"/>
                      <a:pt x="1956359" y="1834359"/>
                      <a:pt x="1961818" y="1834359"/>
                    </a:cubicBezTo>
                    <a:close/>
                    <a:moveTo>
                      <a:pt x="1751642" y="1831237"/>
                    </a:moveTo>
                    <a:cubicBezTo>
                      <a:pt x="1761124" y="1831237"/>
                      <a:pt x="1768810" y="1839156"/>
                      <a:pt x="1768810" y="1848925"/>
                    </a:cubicBezTo>
                    <a:cubicBezTo>
                      <a:pt x="1768810" y="1858694"/>
                      <a:pt x="1761124" y="1866613"/>
                      <a:pt x="1751642" y="1866613"/>
                    </a:cubicBezTo>
                    <a:cubicBezTo>
                      <a:pt x="1742160" y="1866613"/>
                      <a:pt x="1734474" y="1858694"/>
                      <a:pt x="1734474" y="1848925"/>
                    </a:cubicBezTo>
                    <a:cubicBezTo>
                      <a:pt x="1734474" y="1839156"/>
                      <a:pt x="1742160" y="1831237"/>
                      <a:pt x="1751642" y="1831237"/>
                    </a:cubicBezTo>
                    <a:close/>
                    <a:moveTo>
                      <a:pt x="760068" y="1831236"/>
                    </a:moveTo>
                    <a:cubicBezTo>
                      <a:pt x="768400" y="1831236"/>
                      <a:pt x="775155" y="1837991"/>
                      <a:pt x="775155" y="1846323"/>
                    </a:cubicBezTo>
                    <a:cubicBezTo>
                      <a:pt x="775155" y="1854655"/>
                      <a:pt x="768400" y="1861410"/>
                      <a:pt x="760068" y="1861410"/>
                    </a:cubicBezTo>
                    <a:cubicBezTo>
                      <a:pt x="751736" y="1861410"/>
                      <a:pt x="744981" y="1854655"/>
                      <a:pt x="744981" y="1846323"/>
                    </a:cubicBezTo>
                    <a:cubicBezTo>
                      <a:pt x="744981" y="1837991"/>
                      <a:pt x="751736" y="1831236"/>
                      <a:pt x="760068" y="1831236"/>
                    </a:cubicBezTo>
                    <a:close/>
                    <a:moveTo>
                      <a:pt x="2060142" y="1829156"/>
                    </a:moveTo>
                    <a:cubicBezTo>
                      <a:pt x="2063590" y="1829156"/>
                      <a:pt x="2066385" y="1832417"/>
                      <a:pt x="2066385" y="1836440"/>
                    </a:cubicBezTo>
                    <a:cubicBezTo>
                      <a:pt x="2066385" y="1840463"/>
                      <a:pt x="2063590" y="1843724"/>
                      <a:pt x="2060142" y="1843724"/>
                    </a:cubicBezTo>
                    <a:cubicBezTo>
                      <a:pt x="2056694" y="1843724"/>
                      <a:pt x="2053899" y="1840463"/>
                      <a:pt x="2053899" y="1836440"/>
                    </a:cubicBezTo>
                    <a:cubicBezTo>
                      <a:pt x="2053899" y="1832417"/>
                      <a:pt x="2056694" y="1829156"/>
                      <a:pt x="2060142" y="1829156"/>
                    </a:cubicBezTo>
                    <a:close/>
                    <a:moveTo>
                      <a:pt x="245032" y="1829156"/>
                    </a:moveTo>
                    <a:cubicBezTo>
                      <a:pt x="246468" y="1829156"/>
                      <a:pt x="247633" y="1830787"/>
                      <a:pt x="247633" y="1832798"/>
                    </a:cubicBezTo>
                    <a:cubicBezTo>
                      <a:pt x="247633" y="1834810"/>
                      <a:pt x="246468" y="1836440"/>
                      <a:pt x="245032" y="1836440"/>
                    </a:cubicBezTo>
                    <a:cubicBezTo>
                      <a:pt x="243596" y="1836440"/>
                      <a:pt x="242431" y="1834810"/>
                      <a:pt x="242431" y="1832798"/>
                    </a:cubicBezTo>
                    <a:cubicBezTo>
                      <a:pt x="242431" y="1830787"/>
                      <a:pt x="243596" y="1829156"/>
                      <a:pt x="245032" y="1829156"/>
                    </a:cubicBezTo>
                    <a:close/>
                    <a:moveTo>
                      <a:pt x="2155345" y="1823953"/>
                    </a:moveTo>
                    <a:cubicBezTo>
                      <a:pt x="2156781" y="1823953"/>
                      <a:pt x="2157946" y="1825118"/>
                      <a:pt x="2157946" y="1826554"/>
                    </a:cubicBezTo>
                    <a:cubicBezTo>
                      <a:pt x="2157946" y="1827990"/>
                      <a:pt x="2156781" y="1829155"/>
                      <a:pt x="2155345" y="1829155"/>
                    </a:cubicBezTo>
                    <a:cubicBezTo>
                      <a:pt x="2153909" y="1829155"/>
                      <a:pt x="2152744" y="1827990"/>
                      <a:pt x="2152744" y="1826554"/>
                    </a:cubicBezTo>
                    <a:cubicBezTo>
                      <a:pt x="2152744" y="1825118"/>
                      <a:pt x="2153909" y="1823953"/>
                      <a:pt x="2155345" y="1823953"/>
                    </a:cubicBezTo>
                    <a:close/>
                    <a:moveTo>
                      <a:pt x="1640311" y="1823953"/>
                    </a:moveTo>
                    <a:cubicBezTo>
                      <a:pt x="1649793" y="1823953"/>
                      <a:pt x="1657479" y="1832338"/>
                      <a:pt x="1657479" y="1842682"/>
                    </a:cubicBezTo>
                    <a:cubicBezTo>
                      <a:pt x="1657479" y="1853026"/>
                      <a:pt x="1649793" y="1861411"/>
                      <a:pt x="1640311" y="1861411"/>
                    </a:cubicBezTo>
                    <a:cubicBezTo>
                      <a:pt x="1630829" y="1861411"/>
                      <a:pt x="1623143" y="1853026"/>
                      <a:pt x="1623143" y="1842682"/>
                    </a:cubicBezTo>
                    <a:cubicBezTo>
                      <a:pt x="1623143" y="1832338"/>
                      <a:pt x="1630829" y="1823953"/>
                      <a:pt x="1640311" y="1823953"/>
                    </a:cubicBezTo>
                    <a:close/>
                    <a:moveTo>
                      <a:pt x="1200189" y="1821872"/>
                    </a:moveTo>
                    <a:cubicBezTo>
                      <a:pt x="1208521" y="1821872"/>
                      <a:pt x="1215276" y="1829093"/>
                      <a:pt x="1215276" y="1838000"/>
                    </a:cubicBezTo>
                    <a:cubicBezTo>
                      <a:pt x="1215276" y="1846907"/>
                      <a:pt x="1208521" y="1854128"/>
                      <a:pt x="1200189" y="1854128"/>
                    </a:cubicBezTo>
                    <a:cubicBezTo>
                      <a:pt x="1191857" y="1854128"/>
                      <a:pt x="1185102" y="1846907"/>
                      <a:pt x="1185102" y="1838000"/>
                    </a:cubicBezTo>
                    <a:cubicBezTo>
                      <a:pt x="1185102" y="1829093"/>
                      <a:pt x="1191857" y="1821872"/>
                      <a:pt x="1200189" y="1821872"/>
                    </a:cubicBezTo>
                    <a:close/>
                    <a:moveTo>
                      <a:pt x="1268340" y="1818751"/>
                    </a:moveTo>
                    <a:cubicBezTo>
                      <a:pt x="1276960" y="1818751"/>
                      <a:pt x="1283947" y="1825506"/>
                      <a:pt x="1283947" y="1833838"/>
                    </a:cubicBezTo>
                    <a:cubicBezTo>
                      <a:pt x="1283947" y="1842170"/>
                      <a:pt x="1276960" y="1848925"/>
                      <a:pt x="1268340" y="1848925"/>
                    </a:cubicBezTo>
                    <a:cubicBezTo>
                      <a:pt x="1259720" y="1848925"/>
                      <a:pt x="1252733" y="1842170"/>
                      <a:pt x="1252733" y="1833838"/>
                    </a:cubicBezTo>
                    <a:cubicBezTo>
                      <a:pt x="1252733" y="1825506"/>
                      <a:pt x="1259720" y="1818751"/>
                      <a:pt x="1268340" y="1818751"/>
                    </a:cubicBezTo>
                    <a:close/>
                    <a:moveTo>
                      <a:pt x="1133598" y="1818751"/>
                    </a:moveTo>
                    <a:cubicBezTo>
                      <a:pt x="1141930" y="1818751"/>
                      <a:pt x="1148685" y="1825972"/>
                      <a:pt x="1148685" y="1834879"/>
                    </a:cubicBezTo>
                    <a:cubicBezTo>
                      <a:pt x="1148685" y="1843786"/>
                      <a:pt x="1141930" y="1851007"/>
                      <a:pt x="1133598" y="1851007"/>
                    </a:cubicBezTo>
                    <a:cubicBezTo>
                      <a:pt x="1125266" y="1851007"/>
                      <a:pt x="1118511" y="1843786"/>
                      <a:pt x="1118511" y="1834879"/>
                    </a:cubicBezTo>
                    <a:cubicBezTo>
                      <a:pt x="1118511" y="1825972"/>
                      <a:pt x="1125266" y="1818751"/>
                      <a:pt x="1133598" y="1818751"/>
                    </a:cubicBezTo>
                    <a:close/>
                    <a:moveTo>
                      <a:pt x="2247948" y="1814589"/>
                    </a:moveTo>
                    <a:cubicBezTo>
                      <a:pt x="2248810" y="1814589"/>
                      <a:pt x="2249509" y="1815055"/>
                      <a:pt x="2249509" y="1815630"/>
                    </a:cubicBezTo>
                    <a:cubicBezTo>
                      <a:pt x="2249509" y="1816205"/>
                      <a:pt x="2248810" y="1816671"/>
                      <a:pt x="2247948" y="1816671"/>
                    </a:cubicBezTo>
                    <a:cubicBezTo>
                      <a:pt x="2247086" y="1816671"/>
                      <a:pt x="2246387" y="1816205"/>
                      <a:pt x="2246387" y="1815630"/>
                    </a:cubicBezTo>
                    <a:cubicBezTo>
                      <a:pt x="2246387" y="1815055"/>
                      <a:pt x="2247086" y="1814589"/>
                      <a:pt x="2247948" y="1814589"/>
                    </a:cubicBezTo>
                    <a:close/>
                    <a:moveTo>
                      <a:pt x="878682" y="1814589"/>
                    </a:moveTo>
                    <a:cubicBezTo>
                      <a:pt x="888164" y="1814589"/>
                      <a:pt x="895850" y="1822275"/>
                      <a:pt x="895850" y="1831757"/>
                    </a:cubicBezTo>
                    <a:cubicBezTo>
                      <a:pt x="895850" y="1841239"/>
                      <a:pt x="888164" y="1848925"/>
                      <a:pt x="878682" y="1848925"/>
                    </a:cubicBezTo>
                    <a:cubicBezTo>
                      <a:pt x="869200" y="1848925"/>
                      <a:pt x="861514" y="1841239"/>
                      <a:pt x="861514" y="1831757"/>
                    </a:cubicBezTo>
                    <a:cubicBezTo>
                      <a:pt x="861514" y="1822275"/>
                      <a:pt x="869200" y="1814589"/>
                      <a:pt x="878682" y="1814589"/>
                    </a:cubicBezTo>
                    <a:close/>
                    <a:moveTo>
                      <a:pt x="1523257" y="1811467"/>
                    </a:moveTo>
                    <a:cubicBezTo>
                      <a:pt x="1533601" y="1811467"/>
                      <a:pt x="1541986" y="1819852"/>
                      <a:pt x="1541986" y="1830196"/>
                    </a:cubicBezTo>
                    <a:cubicBezTo>
                      <a:pt x="1541986" y="1840540"/>
                      <a:pt x="1533601" y="1848925"/>
                      <a:pt x="1523257" y="1848925"/>
                    </a:cubicBezTo>
                    <a:cubicBezTo>
                      <a:pt x="1512913" y="1848925"/>
                      <a:pt x="1504528" y="1840540"/>
                      <a:pt x="1504528" y="1830196"/>
                    </a:cubicBezTo>
                    <a:cubicBezTo>
                      <a:pt x="1504528" y="1819852"/>
                      <a:pt x="1512913" y="1811467"/>
                      <a:pt x="1523257" y="1811467"/>
                    </a:cubicBezTo>
                    <a:close/>
                    <a:moveTo>
                      <a:pt x="1068049" y="1807306"/>
                    </a:moveTo>
                    <a:cubicBezTo>
                      <a:pt x="1076956" y="1807306"/>
                      <a:pt x="1084177" y="1814293"/>
                      <a:pt x="1084177" y="1822913"/>
                    </a:cubicBezTo>
                    <a:cubicBezTo>
                      <a:pt x="1084177" y="1831533"/>
                      <a:pt x="1076956" y="1838520"/>
                      <a:pt x="1068049" y="1838520"/>
                    </a:cubicBezTo>
                    <a:cubicBezTo>
                      <a:pt x="1059142" y="1838520"/>
                      <a:pt x="1051921" y="1831533"/>
                      <a:pt x="1051921" y="1822913"/>
                    </a:cubicBezTo>
                    <a:cubicBezTo>
                      <a:pt x="1051921" y="1814293"/>
                      <a:pt x="1059142" y="1807306"/>
                      <a:pt x="1068049" y="1807306"/>
                    </a:cubicBezTo>
                    <a:close/>
                    <a:moveTo>
                      <a:pt x="1333890" y="1807305"/>
                    </a:moveTo>
                    <a:cubicBezTo>
                      <a:pt x="1343659" y="1807305"/>
                      <a:pt x="1351578" y="1814292"/>
                      <a:pt x="1351578" y="1822912"/>
                    </a:cubicBezTo>
                    <a:cubicBezTo>
                      <a:pt x="1351578" y="1831532"/>
                      <a:pt x="1343659" y="1838519"/>
                      <a:pt x="1333890" y="1838519"/>
                    </a:cubicBezTo>
                    <a:cubicBezTo>
                      <a:pt x="1324121" y="1838519"/>
                      <a:pt x="1316202" y="1831532"/>
                      <a:pt x="1316202" y="1822912"/>
                    </a:cubicBezTo>
                    <a:cubicBezTo>
                      <a:pt x="1316202" y="1814292"/>
                      <a:pt x="1324121" y="1807305"/>
                      <a:pt x="1333890" y="1807305"/>
                    </a:cubicBezTo>
                    <a:close/>
                    <a:moveTo>
                      <a:pt x="498909" y="1794821"/>
                    </a:moveTo>
                    <a:cubicBezTo>
                      <a:pt x="503793" y="1794821"/>
                      <a:pt x="507753" y="1798082"/>
                      <a:pt x="507753" y="1802105"/>
                    </a:cubicBezTo>
                    <a:cubicBezTo>
                      <a:pt x="507753" y="1806128"/>
                      <a:pt x="503793" y="1809389"/>
                      <a:pt x="498909" y="1809389"/>
                    </a:cubicBezTo>
                    <a:cubicBezTo>
                      <a:pt x="494025" y="1809389"/>
                      <a:pt x="490065" y="1806128"/>
                      <a:pt x="490065" y="1802105"/>
                    </a:cubicBezTo>
                    <a:cubicBezTo>
                      <a:pt x="490065" y="1798082"/>
                      <a:pt x="494025" y="1794821"/>
                      <a:pt x="498909" y="1794821"/>
                    </a:cubicBezTo>
                    <a:close/>
                    <a:moveTo>
                      <a:pt x="601916" y="1794820"/>
                    </a:moveTo>
                    <a:cubicBezTo>
                      <a:pt x="607375" y="1794820"/>
                      <a:pt x="611801" y="1799711"/>
                      <a:pt x="611801" y="1805745"/>
                    </a:cubicBezTo>
                    <a:cubicBezTo>
                      <a:pt x="611801" y="1811779"/>
                      <a:pt x="607375" y="1816670"/>
                      <a:pt x="601916" y="1816670"/>
                    </a:cubicBezTo>
                    <a:cubicBezTo>
                      <a:pt x="596457" y="1816670"/>
                      <a:pt x="592031" y="1811779"/>
                      <a:pt x="592031" y="1805745"/>
                    </a:cubicBezTo>
                    <a:cubicBezTo>
                      <a:pt x="592031" y="1799711"/>
                      <a:pt x="596457" y="1794820"/>
                      <a:pt x="601916" y="1794820"/>
                    </a:cubicBezTo>
                    <a:close/>
                    <a:moveTo>
                      <a:pt x="708044" y="1791698"/>
                    </a:moveTo>
                    <a:cubicBezTo>
                      <a:pt x="714653" y="1791698"/>
                      <a:pt x="720010" y="1797288"/>
                      <a:pt x="720010" y="1804184"/>
                    </a:cubicBezTo>
                    <a:cubicBezTo>
                      <a:pt x="720010" y="1811080"/>
                      <a:pt x="714653" y="1816670"/>
                      <a:pt x="708044" y="1816670"/>
                    </a:cubicBezTo>
                    <a:cubicBezTo>
                      <a:pt x="701435" y="1816670"/>
                      <a:pt x="696078" y="1811080"/>
                      <a:pt x="696078" y="1804184"/>
                    </a:cubicBezTo>
                    <a:cubicBezTo>
                      <a:pt x="696078" y="1797288"/>
                      <a:pt x="701435" y="1791698"/>
                      <a:pt x="708044" y="1791698"/>
                    </a:cubicBezTo>
                    <a:close/>
                    <a:moveTo>
                      <a:pt x="400063" y="1789618"/>
                    </a:moveTo>
                    <a:cubicBezTo>
                      <a:pt x="403223" y="1789618"/>
                      <a:pt x="405786" y="1791714"/>
                      <a:pt x="405786" y="1794300"/>
                    </a:cubicBezTo>
                    <a:cubicBezTo>
                      <a:pt x="405786" y="1796885"/>
                      <a:pt x="403223" y="1798982"/>
                      <a:pt x="400063" y="1798982"/>
                    </a:cubicBezTo>
                    <a:cubicBezTo>
                      <a:pt x="396904" y="1798982"/>
                      <a:pt x="394341" y="1796885"/>
                      <a:pt x="394341" y="1794300"/>
                    </a:cubicBezTo>
                    <a:cubicBezTo>
                      <a:pt x="394341" y="1791714"/>
                      <a:pt x="396904" y="1789618"/>
                      <a:pt x="400063" y="1789618"/>
                    </a:cubicBezTo>
                    <a:close/>
                    <a:moveTo>
                      <a:pt x="1800023" y="1787537"/>
                    </a:moveTo>
                    <a:cubicBezTo>
                      <a:pt x="1807493" y="1787537"/>
                      <a:pt x="1813549" y="1794059"/>
                      <a:pt x="1813549" y="1802104"/>
                    </a:cubicBezTo>
                    <a:cubicBezTo>
                      <a:pt x="1813549" y="1810149"/>
                      <a:pt x="1807493" y="1816671"/>
                      <a:pt x="1800023" y="1816671"/>
                    </a:cubicBezTo>
                    <a:cubicBezTo>
                      <a:pt x="1792553" y="1816671"/>
                      <a:pt x="1786497" y="1810149"/>
                      <a:pt x="1786497" y="1802104"/>
                    </a:cubicBezTo>
                    <a:cubicBezTo>
                      <a:pt x="1786497" y="1794059"/>
                      <a:pt x="1792553" y="1787537"/>
                      <a:pt x="1800023" y="1787537"/>
                    </a:cubicBezTo>
                    <a:close/>
                    <a:moveTo>
                      <a:pt x="1002498" y="1787537"/>
                    </a:moveTo>
                    <a:cubicBezTo>
                      <a:pt x="1011980" y="1787537"/>
                      <a:pt x="1019666" y="1795223"/>
                      <a:pt x="1019666" y="1804705"/>
                    </a:cubicBezTo>
                    <a:cubicBezTo>
                      <a:pt x="1019666" y="1814187"/>
                      <a:pt x="1011980" y="1821873"/>
                      <a:pt x="1002498" y="1821873"/>
                    </a:cubicBezTo>
                    <a:cubicBezTo>
                      <a:pt x="993016" y="1821873"/>
                      <a:pt x="985330" y="1814187"/>
                      <a:pt x="985330" y="1804705"/>
                    </a:cubicBezTo>
                    <a:cubicBezTo>
                      <a:pt x="985330" y="1795223"/>
                      <a:pt x="993016" y="1787537"/>
                      <a:pt x="1002498" y="1787537"/>
                    </a:cubicBezTo>
                    <a:close/>
                    <a:moveTo>
                      <a:pt x="1397880" y="1787536"/>
                    </a:moveTo>
                    <a:cubicBezTo>
                      <a:pt x="1407362" y="1787536"/>
                      <a:pt x="1415048" y="1795222"/>
                      <a:pt x="1415048" y="1804704"/>
                    </a:cubicBezTo>
                    <a:cubicBezTo>
                      <a:pt x="1415048" y="1814186"/>
                      <a:pt x="1407362" y="1821872"/>
                      <a:pt x="1397880" y="1821872"/>
                    </a:cubicBezTo>
                    <a:cubicBezTo>
                      <a:pt x="1388398" y="1821872"/>
                      <a:pt x="1380712" y="1814186"/>
                      <a:pt x="1380712" y="1804704"/>
                    </a:cubicBezTo>
                    <a:cubicBezTo>
                      <a:pt x="1380712" y="1795222"/>
                      <a:pt x="1388398" y="1787536"/>
                      <a:pt x="1397880" y="1787536"/>
                    </a:cubicBezTo>
                    <a:close/>
                    <a:moveTo>
                      <a:pt x="1903031" y="1784416"/>
                    </a:moveTo>
                    <a:cubicBezTo>
                      <a:pt x="1909927" y="1784416"/>
                      <a:pt x="1915517" y="1790006"/>
                      <a:pt x="1915517" y="1796902"/>
                    </a:cubicBezTo>
                    <a:cubicBezTo>
                      <a:pt x="1915517" y="1803798"/>
                      <a:pt x="1909927" y="1809388"/>
                      <a:pt x="1903031" y="1809388"/>
                    </a:cubicBezTo>
                    <a:cubicBezTo>
                      <a:pt x="1896135" y="1809388"/>
                      <a:pt x="1890545" y="1803798"/>
                      <a:pt x="1890545" y="1796902"/>
                    </a:cubicBezTo>
                    <a:cubicBezTo>
                      <a:pt x="1890545" y="1790006"/>
                      <a:pt x="1896135" y="1784416"/>
                      <a:pt x="1903031" y="1784416"/>
                    </a:cubicBezTo>
                    <a:close/>
                    <a:moveTo>
                      <a:pt x="2001877" y="1782335"/>
                    </a:moveTo>
                    <a:cubicBezTo>
                      <a:pt x="2005900" y="1782335"/>
                      <a:pt x="2009161" y="1785596"/>
                      <a:pt x="2009161" y="1789619"/>
                    </a:cubicBezTo>
                    <a:cubicBezTo>
                      <a:pt x="2009161" y="1793642"/>
                      <a:pt x="2005900" y="1796903"/>
                      <a:pt x="2001877" y="1796903"/>
                    </a:cubicBezTo>
                    <a:cubicBezTo>
                      <a:pt x="1997854" y="1796903"/>
                      <a:pt x="1994593" y="1793642"/>
                      <a:pt x="1994593" y="1789619"/>
                    </a:cubicBezTo>
                    <a:cubicBezTo>
                      <a:pt x="1994593" y="1785596"/>
                      <a:pt x="1997854" y="1782335"/>
                      <a:pt x="2001877" y="1782335"/>
                    </a:cubicBezTo>
                    <a:close/>
                    <a:moveTo>
                      <a:pt x="1692334" y="1782334"/>
                    </a:moveTo>
                    <a:cubicBezTo>
                      <a:pt x="1701816" y="1782334"/>
                      <a:pt x="1709502" y="1790486"/>
                      <a:pt x="1709502" y="1800543"/>
                    </a:cubicBezTo>
                    <a:cubicBezTo>
                      <a:pt x="1709502" y="1810600"/>
                      <a:pt x="1701816" y="1818752"/>
                      <a:pt x="1692334" y="1818752"/>
                    </a:cubicBezTo>
                    <a:cubicBezTo>
                      <a:pt x="1682852" y="1818752"/>
                      <a:pt x="1675166" y="1810600"/>
                      <a:pt x="1675166" y="1800543"/>
                    </a:cubicBezTo>
                    <a:cubicBezTo>
                      <a:pt x="1675166" y="1790486"/>
                      <a:pt x="1682852" y="1782334"/>
                      <a:pt x="1692334" y="1782334"/>
                    </a:cubicBezTo>
                    <a:close/>
                    <a:moveTo>
                      <a:pt x="820416" y="1782334"/>
                    </a:moveTo>
                    <a:cubicBezTo>
                      <a:pt x="829323" y="1782334"/>
                      <a:pt x="836544" y="1789555"/>
                      <a:pt x="836544" y="1798462"/>
                    </a:cubicBezTo>
                    <a:cubicBezTo>
                      <a:pt x="836544" y="1807369"/>
                      <a:pt x="829323" y="1814590"/>
                      <a:pt x="820416" y="1814590"/>
                    </a:cubicBezTo>
                    <a:cubicBezTo>
                      <a:pt x="811509" y="1814590"/>
                      <a:pt x="804288" y="1807369"/>
                      <a:pt x="804288" y="1798462"/>
                    </a:cubicBezTo>
                    <a:cubicBezTo>
                      <a:pt x="804288" y="1789555"/>
                      <a:pt x="811509" y="1782334"/>
                      <a:pt x="820416" y="1782334"/>
                    </a:cubicBezTo>
                    <a:close/>
                    <a:moveTo>
                      <a:pt x="304860" y="1779213"/>
                    </a:moveTo>
                    <a:cubicBezTo>
                      <a:pt x="307734" y="1779213"/>
                      <a:pt x="310063" y="1782008"/>
                      <a:pt x="310063" y="1785456"/>
                    </a:cubicBezTo>
                    <a:cubicBezTo>
                      <a:pt x="310063" y="1788904"/>
                      <a:pt x="307734" y="1791699"/>
                      <a:pt x="304860" y="1791699"/>
                    </a:cubicBezTo>
                    <a:cubicBezTo>
                      <a:pt x="301986" y="1791699"/>
                      <a:pt x="299657" y="1788904"/>
                      <a:pt x="299657" y="1785456"/>
                    </a:cubicBezTo>
                    <a:cubicBezTo>
                      <a:pt x="299657" y="1782008"/>
                      <a:pt x="301986" y="1779213"/>
                      <a:pt x="304860" y="1779213"/>
                    </a:cubicBezTo>
                    <a:close/>
                    <a:moveTo>
                      <a:pt x="1579963" y="1775051"/>
                    </a:moveTo>
                    <a:cubicBezTo>
                      <a:pt x="1590020" y="1775051"/>
                      <a:pt x="1598172" y="1783902"/>
                      <a:pt x="1598172" y="1794820"/>
                    </a:cubicBezTo>
                    <a:cubicBezTo>
                      <a:pt x="1598172" y="1805738"/>
                      <a:pt x="1590020" y="1814589"/>
                      <a:pt x="1579963" y="1814589"/>
                    </a:cubicBezTo>
                    <a:cubicBezTo>
                      <a:pt x="1569906" y="1814589"/>
                      <a:pt x="1561754" y="1805738"/>
                      <a:pt x="1561754" y="1794820"/>
                    </a:cubicBezTo>
                    <a:cubicBezTo>
                      <a:pt x="1561754" y="1783902"/>
                      <a:pt x="1569906" y="1775051"/>
                      <a:pt x="1579963" y="1775051"/>
                    </a:cubicBezTo>
                    <a:close/>
                    <a:moveTo>
                      <a:pt x="2095519" y="1771930"/>
                    </a:moveTo>
                    <a:cubicBezTo>
                      <a:pt x="2099542" y="1771930"/>
                      <a:pt x="2102803" y="1775424"/>
                      <a:pt x="2102803" y="1779734"/>
                    </a:cubicBezTo>
                    <a:cubicBezTo>
                      <a:pt x="2102803" y="1784044"/>
                      <a:pt x="2099542" y="1787538"/>
                      <a:pt x="2095519" y="1787538"/>
                    </a:cubicBezTo>
                    <a:cubicBezTo>
                      <a:pt x="2091496" y="1787538"/>
                      <a:pt x="2088235" y="1784044"/>
                      <a:pt x="2088235" y="1779734"/>
                    </a:cubicBezTo>
                    <a:cubicBezTo>
                      <a:pt x="2088235" y="1775424"/>
                      <a:pt x="2091496" y="1771930"/>
                      <a:pt x="2095519" y="1771930"/>
                    </a:cubicBezTo>
                    <a:close/>
                    <a:moveTo>
                      <a:pt x="211737" y="1771930"/>
                    </a:moveTo>
                    <a:cubicBezTo>
                      <a:pt x="213749" y="1771930"/>
                      <a:pt x="215379" y="1773561"/>
                      <a:pt x="215379" y="1775572"/>
                    </a:cubicBezTo>
                    <a:cubicBezTo>
                      <a:pt x="215379" y="1777584"/>
                      <a:pt x="213749" y="1779214"/>
                      <a:pt x="211737" y="1779214"/>
                    </a:cubicBezTo>
                    <a:cubicBezTo>
                      <a:pt x="209726" y="1779214"/>
                      <a:pt x="208095" y="1777584"/>
                      <a:pt x="208095" y="1775572"/>
                    </a:cubicBezTo>
                    <a:cubicBezTo>
                      <a:pt x="208095" y="1773561"/>
                      <a:pt x="209726" y="1771930"/>
                      <a:pt x="211737" y="1771930"/>
                    </a:cubicBezTo>
                    <a:close/>
                    <a:moveTo>
                      <a:pt x="2188641" y="1764646"/>
                    </a:moveTo>
                    <a:cubicBezTo>
                      <a:pt x="2190653" y="1764646"/>
                      <a:pt x="2192283" y="1766277"/>
                      <a:pt x="2192283" y="1768288"/>
                    </a:cubicBezTo>
                    <a:cubicBezTo>
                      <a:pt x="2192283" y="1770300"/>
                      <a:pt x="2190653" y="1771930"/>
                      <a:pt x="2188641" y="1771930"/>
                    </a:cubicBezTo>
                    <a:cubicBezTo>
                      <a:pt x="2186630" y="1771930"/>
                      <a:pt x="2184999" y="1770300"/>
                      <a:pt x="2184999" y="1768288"/>
                    </a:cubicBezTo>
                    <a:cubicBezTo>
                      <a:pt x="2184999" y="1766277"/>
                      <a:pt x="2186630" y="1764646"/>
                      <a:pt x="2188641" y="1764646"/>
                    </a:cubicBezTo>
                    <a:close/>
                    <a:moveTo>
                      <a:pt x="1461349" y="1764646"/>
                    </a:moveTo>
                    <a:cubicBezTo>
                      <a:pt x="1469107" y="1764646"/>
                      <a:pt x="1475396" y="1770702"/>
                      <a:pt x="1475396" y="1778172"/>
                    </a:cubicBezTo>
                    <a:cubicBezTo>
                      <a:pt x="1475396" y="1785642"/>
                      <a:pt x="1469107" y="1791698"/>
                      <a:pt x="1461349" y="1791698"/>
                    </a:cubicBezTo>
                    <a:cubicBezTo>
                      <a:pt x="1453591" y="1791698"/>
                      <a:pt x="1447302" y="1785642"/>
                      <a:pt x="1447302" y="1778172"/>
                    </a:cubicBezTo>
                    <a:cubicBezTo>
                      <a:pt x="1447302" y="1770702"/>
                      <a:pt x="1453591" y="1764646"/>
                      <a:pt x="1461349" y="1764646"/>
                    </a:cubicBezTo>
                    <a:close/>
                    <a:moveTo>
                      <a:pt x="940590" y="1764646"/>
                    </a:moveTo>
                    <a:cubicBezTo>
                      <a:pt x="948635" y="1764646"/>
                      <a:pt x="955157" y="1771401"/>
                      <a:pt x="955157" y="1779733"/>
                    </a:cubicBezTo>
                    <a:cubicBezTo>
                      <a:pt x="955157" y="1788065"/>
                      <a:pt x="948635" y="1794820"/>
                      <a:pt x="940590" y="1794820"/>
                    </a:cubicBezTo>
                    <a:cubicBezTo>
                      <a:pt x="932545" y="1794820"/>
                      <a:pt x="926023" y="1788065"/>
                      <a:pt x="926023" y="1779733"/>
                    </a:cubicBezTo>
                    <a:cubicBezTo>
                      <a:pt x="926023" y="1771401"/>
                      <a:pt x="932545" y="1764646"/>
                      <a:pt x="940590" y="1764646"/>
                    </a:cubicBezTo>
                    <a:close/>
                    <a:moveTo>
                      <a:pt x="1200189" y="1755282"/>
                    </a:moveTo>
                    <a:cubicBezTo>
                      <a:pt x="1205648" y="1755282"/>
                      <a:pt x="1210074" y="1759009"/>
                      <a:pt x="1210074" y="1763606"/>
                    </a:cubicBezTo>
                    <a:cubicBezTo>
                      <a:pt x="1210074" y="1768203"/>
                      <a:pt x="1205648" y="1771930"/>
                      <a:pt x="1200189" y="1771930"/>
                    </a:cubicBezTo>
                    <a:cubicBezTo>
                      <a:pt x="1194730" y="1771930"/>
                      <a:pt x="1190304" y="1768203"/>
                      <a:pt x="1190304" y="1763606"/>
                    </a:cubicBezTo>
                    <a:cubicBezTo>
                      <a:pt x="1190304" y="1759009"/>
                      <a:pt x="1194730" y="1755282"/>
                      <a:pt x="1200189" y="1755282"/>
                    </a:cubicBezTo>
                    <a:close/>
                    <a:moveTo>
                      <a:pt x="2280203" y="1752160"/>
                    </a:moveTo>
                    <a:cubicBezTo>
                      <a:pt x="2281065" y="1752160"/>
                      <a:pt x="2281764" y="1753325"/>
                      <a:pt x="2281764" y="1754762"/>
                    </a:cubicBezTo>
                    <a:cubicBezTo>
                      <a:pt x="2281764" y="1756199"/>
                      <a:pt x="2281065" y="1757364"/>
                      <a:pt x="2280203" y="1757364"/>
                    </a:cubicBezTo>
                    <a:cubicBezTo>
                      <a:pt x="2279341" y="1757364"/>
                      <a:pt x="2278642" y="1756199"/>
                      <a:pt x="2278642" y="1754762"/>
                    </a:cubicBezTo>
                    <a:cubicBezTo>
                      <a:pt x="2278642" y="1753325"/>
                      <a:pt x="2279341" y="1752160"/>
                      <a:pt x="2280203" y="1752160"/>
                    </a:cubicBezTo>
                    <a:close/>
                    <a:moveTo>
                      <a:pt x="1266780" y="1750079"/>
                    </a:moveTo>
                    <a:cubicBezTo>
                      <a:pt x="1272239" y="1750079"/>
                      <a:pt x="1276665" y="1754039"/>
                      <a:pt x="1276665" y="1758923"/>
                    </a:cubicBezTo>
                    <a:cubicBezTo>
                      <a:pt x="1276665" y="1763807"/>
                      <a:pt x="1272239" y="1767767"/>
                      <a:pt x="1266780" y="1767767"/>
                    </a:cubicBezTo>
                    <a:cubicBezTo>
                      <a:pt x="1261321" y="1767767"/>
                      <a:pt x="1256895" y="1763807"/>
                      <a:pt x="1256895" y="1758923"/>
                    </a:cubicBezTo>
                    <a:cubicBezTo>
                      <a:pt x="1256895" y="1754039"/>
                      <a:pt x="1261321" y="1750079"/>
                      <a:pt x="1266780" y="1750079"/>
                    </a:cubicBezTo>
                    <a:close/>
                    <a:moveTo>
                      <a:pt x="1133599" y="1750079"/>
                    </a:moveTo>
                    <a:cubicBezTo>
                      <a:pt x="1139058" y="1750079"/>
                      <a:pt x="1143484" y="1754505"/>
                      <a:pt x="1143484" y="1759964"/>
                    </a:cubicBezTo>
                    <a:cubicBezTo>
                      <a:pt x="1143484" y="1765423"/>
                      <a:pt x="1139058" y="1769849"/>
                      <a:pt x="1133599" y="1769849"/>
                    </a:cubicBezTo>
                    <a:cubicBezTo>
                      <a:pt x="1128140" y="1769849"/>
                      <a:pt x="1123714" y="1765423"/>
                      <a:pt x="1123714" y="1759964"/>
                    </a:cubicBezTo>
                    <a:cubicBezTo>
                      <a:pt x="1123714" y="1754505"/>
                      <a:pt x="1128140" y="1750079"/>
                      <a:pt x="1133599" y="1750079"/>
                    </a:cubicBezTo>
                    <a:close/>
                    <a:moveTo>
                      <a:pt x="659661" y="1744877"/>
                    </a:moveTo>
                    <a:cubicBezTo>
                      <a:pt x="667131" y="1744877"/>
                      <a:pt x="673187" y="1750933"/>
                      <a:pt x="673187" y="1758403"/>
                    </a:cubicBezTo>
                    <a:cubicBezTo>
                      <a:pt x="673187" y="1765873"/>
                      <a:pt x="667131" y="1771929"/>
                      <a:pt x="659661" y="1771929"/>
                    </a:cubicBezTo>
                    <a:cubicBezTo>
                      <a:pt x="652191" y="1771929"/>
                      <a:pt x="646135" y="1765873"/>
                      <a:pt x="646135" y="1758403"/>
                    </a:cubicBezTo>
                    <a:cubicBezTo>
                      <a:pt x="646135" y="1750933"/>
                      <a:pt x="652191" y="1744877"/>
                      <a:pt x="659661" y="1744877"/>
                    </a:cubicBezTo>
                    <a:close/>
                    <a:moveTo>
                      <a:pt x="557175" y="1744877"/>
                    </a:moveTo>
                    <a:cubicBezTo>
                      <a:pt x="562634" y="1744877"/>
                      <a:pt x="567060" y="1749303"/>
                      <a:pt x="567060" y="1754762"/>
                    </a:cubicBezTo>
                    <a:cubicBezTo>
                      <a:pt x="567060" y="1760221"/>
                      <a:pt x="562634" y="1764647"/>
                      <a:pt x="557175" y="1764647"/>
                    </a:cubicBezTo>
                    <a:cubicBezTo>
                      <a:pt x="551716" y="1764647"/>
                      <a:pt x="547290" y="1760221"/>
                      <a:pt x="547290" y="1754762"/>
                    </a:cubicBezTo>
                    <a:cubicBezTo>
                      <a:pt x="547290" y="1749303"/>
                      <a:pt x="551716" y="1744877"/>
                      <a:pt x="557175" y="1744877"/>
                    </a:cubicBezTo>
                    <a:close/>
                    <a:moveTo>
                      <a:pt x="457811" y="1739675"/>
                    </a:moveTo>
                    <a:cubicBezTo>
                      <a:pt x="461834" y="1739675"/>
                      <a:pt x="465095" y="1743635"/>
                      <a:pt x="465095" y="1748519"/>
                    </a:cubicBezTo>
                    <a:cubicBezTo>
                      <a:pt x="465095" y="1753403"/>
                      <a:pt x="461834" y="1757363"/>
                      <a:pt x="457811" y="1757363"/>
                    </a:cubicBezTo>
                    <a:cubicBezTo>
                      <a:pt x="453788" y="1757363"/>
                      <a:pt x="450527" y="1753403"/>
                      <a:pt x="450527" y="1748519"/>
                    </a:cubicBezTo>
                    <a:cubicBezTo>
                      <a:pt x="450527" y="1743635"/>
                      <a:pt x="453788" y="1739675"/>
                      <a:pt x="457811" y="1739675"/>
                    </a:cubicBezTo>
                    <a:close/>
                    <a:moveTo>
                      <a:pt x="767351" y="1739674"/>
                    </a:moveTo>
                    <a:cubicBezTo>
                      <a:pt x="775683" y="1739674"/>
                      <a:pt x="782438" y="1746895"/>
                      <a:pt x="782438" y="1755802"/>
                    </a:cubicBezTo>
                    <a:cubicBezTo>
                      <a:pt x="782438" y="1764709"/>
                      <a:pt x="775683" y="1771930"/>
                      <a:pt x="767351" y="1771930"/>
                    </a:cubicBezTo>
                    <a:cubicBezTo>
                      <a:pt x="759019" y="1771930"/>
                      <a:pt x="752264" y="1764709"/>
                      <a:pt x="752264" y="1755802"/>
                    </a:cubicBezTo>
                    <a:cubicBezTo>
                      <a:pt x="752264" y="1746895"/>
                      <a:pt x="759019" y="1739674"/>
                      <a:pt x="767351" y="1739674"/>
                    </a:cubicBezTo>
                    <a:close/>
                    <a:moveTo>
                      <a:pt x="1740717" y="1735513"/>
                    </a:moveTo>
                    <a:cubicBezTo>
                      <a:pt x="1751061" y="1735513"/>
                      <a:pt x="1759446" y="1744364"/>
                      <a:pt x="1759446" y="1755282"/>
                    </a:cubicBezTo>
                    <a:cubicBezTo>
                      <a:pt x="1759446" y="1766200"/>
                      <a:pt x="1751061" y="1775051"/>
                      <a:pt x="1740717" y="1775051"/>
                    </a:cubicBezTo>
                    <a:cubicBezTo>
                      <a:pt x="1730373" y="1775051"/>
                      <a:pt x="1721988" y="1766200"/>
                      <a:pt x="1721988" y="1755282"/>
                    </a:cubicBezTo>
                    <a:cubicBezTo>
                      <a:pt x="1721988" y="1744364"/>
                      <a:pt x="1730373" y="1735513"/>
                      <a:pt x="1740717" y="1735513"/>
                    </a:cubicBezTo>
                    <a:close/>
                    <a:moveTo>
                      <a:pt x="1633547" y="1735513"/>
                    </a:moveTo>
                    <a:cubicBezTo>
                      <a:pt x="1644465" y="1735513"/>
                      <a:pt x="1653316" y="1744364"/>
                      <a:pt x="1653316" y="1755282"/>
                    </a:cubicBezTo>
                    <a:cubicBezTo>
                      <a:pt x="1653316" y="1766200"/>
                      <a:pt x="1644465" y="1775051"/>
                      <a:pt x="1633547" y="1775051"/>
                    </a:cubicBezTo>
                    <a:cubicBezTo>
                      <a:pt x="1622629" y="1775051"/>
                      <a:pt x="1613778" y="1766200"/>
                      <a:pt x="1613778" y="1755282"/>
                    </a:cubicBezTo>
                    <a:cubicBezTo>
                      <a:pt x="1613778" y="1744364"/>
                      <a:pt x="1622629" y="1735513"/>
                      <a:pt x="1633547" y="1735513"/>
                    </a:cubicBezTo>
                    <a:close/>
                    <a:moveTo>
                      <a:pt x="1332849" y="1735513"/>
                    </a:moveTo>
                    <a:cubicBezTo>
                      <a:pt x="1339170" y="1735513"/>
                      <a:pt x="1344294" y="1740404"/>
                      <a:pt x="1344294" y="1746438"/>
                    </a:cubicBezTo>
                    <a:cubicBezTo>
                      <a:pt x="1344294" y="1752472"/>
                      <a:pt x="1339170" y="1757363"/>
                      <a:pt x="1332849" y="1757363"/>
                    </a:cubicBezTo>
                    <a:cubicBezTo>
                      <a:pt x="1326528" y="1757363"/>
                      <a:pt x="1321404" y="1752472"/>
                      <a:pt x="1321404" y="1746438"/>
                    </a:cubicBezTo>
                    <a:cubicBezTo>
                      <a:pt x="1321404" y="1740404"/>
                      <a:pt x="1326528" y="1735513"/>
                      <a:pt x="1332849" y="1735513"/>
                    </a:cubicBezTo>
                    <a:close/>
                    <a:moveTo>
                      <a:pt x="1068048" y="1735513"/>
                    </a:moveTo>
                    <a:cubicBezTo>
                      <a:pt x="1074082" y="1735513"/>
                      <a:pt x="1078973" y="1740404"/>
                      <a:pt x="1078973" y="1746438"/>
                    </a:cubicBezTo>
                    <a:cubicBezTo>
                      <a:pt x="1078973" y="1752472"/>
                      <a:pt x="1074082" y="1757363"/>
                      <a:pt x="1068048" y="1757363"/>
                    </a:cubicBezTo>
                    <a:cubicBezTo>
                      <a:pt x="1062014" y="1757363"/>
                      <a:pt x="1057123" y="1752472"/>
                      <a:pt x="1057123" y="1746438"/>
                    </a:cubicBezTo>
                    <a:cubicBezTo>
                      <a:pt x="1057123" y="1740404"/>
                      <a:pt x="1062014" y="1735513"/>
                      <a:pt x="1068048" y="1735513"/>
                    </a:cubicBezTo>
                    <a:close/>
                    <a:moveTo>
                      <a:pt x="1843203" y="1732392"/>
                    </a:moveTo>
                    <a:cubicBezTo>
                      <a:pt x="1852685" y="1732392"/>
                      <a:pt x="1860371" y="1740311"/>
                      <a:pt x="1860371" y="1750080"/>
                    </a:cubicBezTo>
                    <a:cubicBezTo>
                      <a:pt x="1860371" y="1759849"/>
                      <a:pt x="1852685" y="1767768"/>
                      <a:pt x="1843203" y="1767768"/>
                    </a:cubicBezTo>
                    <a:cubicBezTo>
                      <a:pt x="1833721" y="1767768"/>
                      <a:pt x="1826035" y="1759849"/>
                      <a:pt x="1826035" y="1750080"/>
                    </a:cubicBezTo>
                    <a:cubicBezTo>
                      <a:pt x="1826035" y="1740311"/>
                      <a:pt x="1833721" y="1732392"/>
                      <a:pt x="1843203" y="1732392"/>
                    </a:cubicBezTo>
                    <a:close/>
                    <a:moveTo>
                      <a:pt x="363127" y="1732392"/>
                    </a:moveTo>
                    <a:cubicBezTo>
                      <a:pt x="366575" y="1732392"/>
                      <a:pt x="369370" y="1735187"/>
                      <a:pt x="369370" y="1738635"/>
                    </a:cubicBezTo>
                    <a:cubicBezTo>
                      <a:pt x="369370" y="1742083"/>
                      <a:pt x="366575" y="1744878"/>
                      <a:pt x="363127" y="1744878"/>
                    </a:cubicBezTo>
                    <a:cubicBezTo>
                      <a:pt x="359679" y="1744878"/>
                      <a:pt x="356884" y="1742083"/>
                      <a:pt x="356884" y="1738635"/>
                    </a:cubicBezTo>
                    <a:cubicBezTo>
                      <a:pt x="356884" y="1735187"/>
                      <a:pt x="359679" y="1732392"/>
                      <a:pt x="363127" y="1732392"/>
                    </a:cubicBezTo>
                    <a:close/>
                    <a:moveTo>
                      <a:pt x="882844" y="1732391"/>
                    </a:moveTo>
                    <a:cubicBezTo>
                      <a:pt x="891751" y="1732391"/>
                      <a:pt x="898972" y="1739146"/>
                      <a:pt x="898972" y="1747478"/>
                    </a:cubicBezTo>
                    <a:cubicBezTo>
                      <a:pt x="898972" y="1755810"/>
                      <a:pt x="891751" y="1762565"/>
                      <a:pt x="882844" y="1762565"/>
                    </a:cubicBezTo>
                    <a:cubicBezTo>
                      <a:pt x="873937" y="1762565"/>
                      <a:pt x="866716" y="1755810"/>
                      <a:pt x="866716" y="1747478"/>
                    </a:cubicBezTo>
                    <a:cubicBezTo>
                      <a:pt x="866716" y="1739146"/>
                      <a:pt x="873937" y="1732391"/>
                      <a:pt x="882844" y="1732391"/>
                    </a:cubicBezTo>
                    <a:close/>
                    <a:moveTo>
                      <a:pt x="1942569" y="1730311"/>
                    </a:moveTo>
                    <a:cubicBezTo>
                      <a:pt x="1949465" y="1730311"/>
                      <a:pt x="1955055" y="1735901"/>
                      <a:pt x="1955055" y="1742797"/>
                    </a:cubicBezTo>
                    <a:cubicBezTo>
                      <a:pt x="1955055" y="1749693"/>
                      <a:pt x="1949465" y="1755283"/>
                      <a:pt x="1942569" y="1755283"/>
                    </a:cubicBezTo>
                    <a:cubicBezTo>
                      <a:pt x="1935673" y="1755283"/>
                      <a:pt x="1930083" y="1749693"/>
                      <a:pt x="1930083" y="1742797"/>
                    </a:cubicBezTo>
                    <a:cubicBezTo>
                      <a:pt x="1930083" y="1735901"/>
                      <a:pt x="1935673" y="1730311"/>
                      <a:pt x="1942569" y="1730311"/>
                    </a:cubicBezTo>
                    <a:close/>
                    <a:moveTo>
                      <a:pt x="1519615" y="1727189"/>
                    </a:moveTo>
                    <a:cubicBezTo>
                      <a:pt x="1529097" y="1727189"/>
                      <a:pt x="1536783" y="1735108"/>
                      <a:pt x="1536783" y="1744877"/>
                    </a:cubicBezTo>
                    <a:cubicBezTo>
                      <a:pt x="1536783" y="1754646"/>
                      <a:pt x="1529097" y="1762565"/>
                      <a:pt x="1519615" y="1762565"/>
                    </a:cubicBezTo>
                    <a:cubicBezTo>
                      <a:pt x="1510133" y="1762565"/>
                      <a:pt x="1502447" y="1754646"/>
                      <a:pt x="1502447" y="1744877"/>
                    </a:cubicBezTo>
                    <a:cubicBezTo>
                      <a:pt x="1502447" y="1735108"/>
                      <a:pt x="1510133" y="1727189"/>
                      <a:pt x="1519615" y="1727189"/>
                    </a:cubicBezTo>
                    <a:close/>
                    <a:moveTo>
                      <a:pt x="2036732" y="1723028"/>
                    </a:moveTo>
                    <a:cubicBezTo>
                      <a:pt x="2042191" y="1723028"/>
                      <a:pt x="2046617" y="1727454"/>
                      <a:pt x="2046617" y="1732913"/>
                    </a:cubicBezTo>
                    <a:cubicBezTo>
                      <a:pt x="2046617" y="1738372"/>
                      <a:pt x="2042191" y="1742798"/>
                      <a:pt x="2036732" y="1742798"/>
                    </a:cubicBezTo>
                    <a:cubicBezTo>
                      <a:pt x="2031273" y="1742798"/>
                      <a:pt x="2026847" y="1738372"/>
                      <a:pt x="2026847" y="1732913"/>
                    </a:cubicBezTo>
                    <a:cubicBezTo>
                      <a:pt x="2026847" y="1727454"/>
                      <a:pt x="2031273" y="1723028"/>
                      <a:pt x="2036732" y="1723028"/>
                    </a:cubicBezTo>
                    <a:close/>
                    <a:moveTo>
                      <a:pt x="271044" y="1723027"/>
                    </a:moveTo>
                    <a:cubicBezTo>
                      <a:pt x="273056" y="1723027"/>
                      <a:pt x="274686" y="1724658"/>
                      <a:pt x="274686" y="1726669"/>
                    </a:cubicBezTo>
                    <a:cubicBezTo>
                      <a:pt x="274686" y="1728681"/>
                      <a:pt x="273056" y="1730311"/>
                      <a:pt x="271044" y="1730311"/>
                    </a:cubicBezTo>
                    <a:cubicBezTo>
                      <a:pt x="269033" y="1730311"/>
                      <a:pt x="267402" y="1728681"/>
                      <a:pt x="267402" y="1726669"/>
                    </a:cubicBezTo>
                    <a:cubicBezTo>
                      <a:pt x="267402" y="1724658"/>
                      <a:pt x="269033" y="1723027"/>
                      <a:pt x="271044" y="1723027"/>
                    </a:cubicBezTo>
                    <a:close/>
                    <a:moveTo>
                      <a:pt x="2129333" y="1712622"/>
                    </a:moveTo>
                    <a:cubicBezTo>
                      <a:pt x="2134217" y="1712622"/>
                      <a:pt x="2138177" y="1715883"/>
                      <a:pt x="2138177" y="1719906"/>
                    </a:cubicBezTo>
                    <a:cubicBezTo>
                      <a:pt x="2138177" y="1723929"/>
                      <a:pt x="2134217" y="1727190"/>
                      <a:pt x="2129333" y="1727190"/>
                    </a:cubicBezTo>
                    <a:cubicBezTo>
                      <a:pt x="2124449" y="1727190"/>
                      <a:pt x="2120489" y="1723929"/>
                      <a:pt x="2120489" y="1719906"/>
                    </a:cubicBezTo>
                    <a:cubicBezTo>
                      <a:pt x="2120489" y="1715883"/>
                      <a:pt x="2124449" y="1712622"/>
                      <a:pt x="2129333" y="1712622"/>
                    </a:cubicBezTo>
                    <a:close/>
                    <a:moveTo>
                      <a:pt x="1004059" y="1712622"/>
                    </a:moveTo>
                    <a:cubicBezTo>
                      <a:pt x="1011529" y="1712622"/>
                      <a:pt x="1017585" y="1718678"/>
                      <a:pt x="1017585" y="1726148"/>
                    </a:cubicBezTo>
                    <a:cubicBezTo>
                      <a:pt x="1017585" y="1733618"/>
                      <a:pt x="1011529" y="1739674"/>
                      <a:pt x="1004059" y="1739674"/>
                    </a:cubicBezTo>
                    <a:cubicBezTo>
                      <a:pt x="996589" y="1739674"/>
                      <a:pt x="990533" y="1733618"/>
                      <a:pt x="990533" y="1726148"/>
                    </a:cubicBezTo>
                    <a:cubicBezTo>
                      <a:pt x="990533" y="1718678"/>
                      <a:pt x="996589" y="1712622"/>
                      <a:pt x="1004059" y="1712622"/>
                    </a:cubicBezTo>
                    <a:close/>
                    <a:moveTo>
                      <a:pt x="182084" y="1712622"/>
                    </a:moveTo>
                    <a:cubicBezTo>
                      <a:pt x="182659" y="1712622"/>
                      <a:pt x="183125" y="1713321"/>
                      <a:pt x="183125" y="1714183"/>
                    </a:cubicBezTo>
                    <a:cubicBezTo>
                      <a:pt x="183125" y="1715045"/>
                      <a:pt x="182659" y="1715744"/>
                      <a:pt x="182084" y="1715744"/>
                    </a:cubicBezTo>
                    <a:cubicBezTo>
                      <a:pt x="181509" y="1715744"/>
                      <a:pt x="181043" y="1715045"/>
                      <a:pt x="181043" y="1714183"/>
                    </a:cubicBezTo>
                    <a:cubicBezTo>
                      <a:pt x="181043" y="1713321"/>
                      <a:pt x="181509" y="1712622"/>
                      <a:pt x="182084" y="1712622"/>
                    </a:cubicBezTo>
                    <a:close/>
                    <a:moveTo>
                      <a:pt x="1397359" y="1710541"/>
                    </a:moveTo>
                    <a:cubicBezTo>
                      <a:pt x="1404829" y="1710541"/>
                      <a:pt x="1410885" y="1716597"/>
                      <a:pt x="1410885" y="1724067"/>
                    </a:cubicBezTo>
                    <a:cubicBezTo>
                      <a:pt x="1410885" y="1731537"/>
                      <a:pt x="1404829" y="1737593"/>
                      <a:pt x="1397359" y="1737593"/>
                    </a:cubicBezTo>
                    <a:cubicBezTo>
                      <a:pt x="1389889" y="1737593"/>
                      <a:pt x="1383833" y="1731537"/>
                      <a:pt x="1383833" y="1724067"/>
                    </a:cubicBezTo>
                    <a:cubicBezTo>
                      <a:pt x="1383833" y="1716597"/>
                      <a:pt x="1389889" y="1710541"/>
                      <a:pt x="1397359" y="1710541"/>
                    </a:cubicBezTo>
                    <a:close/>
                    <a:moveTo>
                      <a:pt x="2219855" y="1705339"/>
                    </a:moveTo>
                    <a:cubicBezTo>
                      <a:pt x="2221291" y="1705339"/>
                      <a:pt x="2222456" y="1706504"/>
                      <a:pt x="2222456" y="1707940"/>
                    </a:cubicBezTo>
                    <a:cubicBezTo>
                      <a:pt x="2222456" y="1709376"/>
                      <a:pt x="2221291" y="1710541"/>
                      <a:pt x="2219855" y="1710541"/>
                    </a:cubicBezTo>
                    <a:cubicBezTo>
                      <a:pt x="2218419" y="1710541"/>
                      <a:pt x="2217254" y="1709376"/>
                      <a:pt x="2217254" y="1707940"/>
                    </a:cubicBezTo>
                    <a:cubicBezTo>
                      <a:pt x="2217254" y="1706504"/>
                      <a:pt x="2218419" y="1705339"/>
                      <a:pt x="2219855" y="1705339"/>
                    </a:cubicBezTo>
                    <a:close/>
                    <a:moveTo>
                      <a:pt x="826658" y="1695975"/>
                    </a:moveTo>
                    <a:cubicBezTo>
                      <a:pt x="833267" y="1695975"/>
                      <a:pt x="838624" y="1702031"/>
                      <a:pt x="838624" y="1709501"/>
                    </a:cubicBezTo>
                    <a:cubicBezTo>
                      <a:pt x="838624" y="1716971"/>
                      <a:pt x="833267" y="1723027"/>
                      <a:pt x="826658" y="1723027"/>
                    </a:cubicBezTo>
                    <a:cubicBezTo>
                      <a:pt x="820049" y="1723027"/>
                      <a:pt x="814692" y="1716971"/>
                      <a:pt x="814692" y="1709501"/>
                    </a:cubicBezTo>
                    <a:cubicBezTo>
                      <a:pt x="814692" y="1702031"/>
                      <a:pt x="820049" y="1695975"/>
                      <a:pt x="826658" y="1695975"/>
                    </a:cubicBezTo>
                    <a:close/>
                    <a:moveTo>
                      <a:pt x="717929" y="1695975"/>
                    </a:moveTo>
                    <a:cubicBezTo>
                      <a:pt x="725974" y="1695975"/>
                      <a:pt x="732496" y="1702497"/>
                      <a:pt x="732496" y="1710542"/>
                    </a:cubicBezTo>
                    <a:cubicBezTo>
                      <a:pt x="732496" y="1718587"/>
                      <a:pt x="725974" y="1725109"/>
                      <a:pt x="717929" y="1725109"/>
                    </a:cubicBezTo>
                    <a:cubicBezTo>
                      <a:pt x="709884" y="1725109"/>
                      <a:pt x="703362" y="1718587"/>
                      <a:pt x="703362" y="1710542"/>
                    </a:cubicBezTo>
                    <a:cubicBezTo>
                      <a:pt x="703362" y="1702497"/>
                      <a:pt x="709884" y="1695975"/>
                      <a:pt x="717929" y="1695975"/>
                    </a:cubicBezTo>
                    <a:close/>
                    <a:moveTo>
                      <a:pt x="614921" y="1695975"/>
                    </a:moveTo>
                    <a:cubicBezTo>
                      <a:pt x="622391" y="1695975"/>
                      <a:pt x="628447" y="1702031"/>
                      <a:pt x="628447" y="1709501"/>
                    </a:cubicBezTo>
                    <a:cubicBezTo>
                      <a:pt x="628447" y="1716971"/>
                      <a:pt x="622391" y="1723027"/>
                      <a:pt x="614921" y="1723027"/>
                    </a:cubicBezTo>
                    <a:cubicBezTo>
                      <a:pt x="607451" y="1723027"/>
                      <a:pt x="601395" y="1716971"/>
                      <a:pt x="601395" y="1709501"/>
                    </a:cubicBezTo>
                    <a:cubicBezTo>
                      <a:pt x="601395" y="1702031"/>
                      <a:pt x="607451" y="1695975"/>
                      <a:pt x="614921" y="1695975"/>
                    </a:cubicBezTo>
                    <a:close/>
                    <a:moveTo>
                      <a:pt x="2307255" y="1692853"/>
                    </a:moveTo>
                    <a:cubicBezTo>
                      <a:pt x="2308117" y="1692853"/>
                      <a:pt x="2308816" y="1693552"/>
                      <a:pt x="2308816" y="1694414"/>
                    </a:cubicBezTo>
                    <a:cubicBezTo>
                      <a:pt x="2308816" y="1695276"/>
                      <a:pt x="2308117" y="1695975"/>
                      <a:pt x="2307255" y="1695975"/>
                    </a:cubicBezTo>
                    <a:cubicBezTo>
                      <a:pt x="2306393" y="1695975"/>
                      <a:pt x="2305694" y="1695276"/>
                      <a:pt x="2305694" y="1694414"/>
                    </a:cubicBezTo>
                    <a:cubicBezTo>
                      <a:pt x="2305694" y="1693552"/>
                      <a:pt x="2306393" y="1692853"/>
                      <a:pt x="2307255" y="1692853"/>
                    </a:cubicBezTo>
                    <a:close/>
                    <a:moveTo>
                      <a:pt x="1573720" y="1690772"/>
                    </a:moveTo>
                    <a:cubicBezTo>
                      <a:pt x="1582052" y="1690772"/>
                      <a:pt x="1588807" y="1697294"/>
                      <a:pt x="1588807" y="1705339"/>
                    </a:cubicBezTo>
                    <a:cubicBezTo>
                      <a:pt x="1588807" y="1713384"/>
                      <a:pt x="1582052" y="1719906"/>
                      <a:pt x="1573720" y="1719906"/>
                    </a:cubicBezTo>
                    <a:cubicBezTo>
                      <a:pt x="1565388" y="1719906"/>
                      <a:pt x="1558633" y="1713384"/>
                      <a:pt x="1558633" y="1705339"/>
                    </a:cubicBezTo>
                    <a:cubicBezTo>
                      <a:pt x="1558633" y="1697294"/>
                      <a:pt x="1565388" y="1690772"/>
                      <a:pt x="1573720" y="1690772"/>
                    </a:cubicBezTo>
                    <a:close/>
                    <a:moveTo>
                      <a:pt x="1682450" y="1687651"/>
                    </a:moveTo>
                    <a:cubicBezTo>
                      <a:pt x="1693368" y="1687651"/>
                      <a:pt x="1702219" y="1696502"/>
                      <a:pt x="1702219" y="1707420"/>
                    </a:cubicBezTo>
                    <a:cubicBezTo>
                      <a:pt x="1702219" y="1718338"/>
                      <a:pt x="1693368" y="1727189"/>
                      <a:pt x="1682450" y="1727189"/>
                    </a:cubicBezTo>
                    <a:cubicBezTo>
                      <a:pt x="1671532" y="1727189"/>
                      <a:pt x="1662681" y="1718338"/>
                      <a:pt x="1662681" y="1707420"/>
                    </a:cubicBezTo>
                    <a:cubicBezTo>
                      <a:pt x="1662681" y="1696502"/>
                      <a:pt x="1671532" y="1687651"/>
                      <a:pt x="1682450" y="1687651"/>
                    </a:cubicBezTo>
                    <a:close/>
                    <a:moveTo>
                      <a:pt x="1456666" y="1687651"/>
                    </a:moveTo>
                    <a:cubicBezTo>
                      <a:pt x="1460114" y="1687651"/>
                      <a:pt x="1462909" y="1690446"/>
                      <a:pt x="1462909" y="1693894"/>
                    </a:cubicBezTo>
                    <a:cubicBezTo>
                      <a:pt x="1462909" y="1697342"/>
                      <a:pt x="1460114" y="1700137"/>
                      <a:pt x="1456666" y="1700137"/>
                    </a:cubicBezTo>
                    <a:cubicBezTo>
                      <a:pt x="1453218" y="1700137"/>
                      <a:pt x="1450423" y="1697342"/>
                      <a:pt x="1450423" y="1693894"/>
                    </a:cubicBezTo>
                    <a:cubicBezTo>
                      <a:pt x="1450423" y="1690446"/>
                      <a:pt x="1453218" y="1687651"/>
                      <a:pt x="1456666" y="1687651"/>
                    </a:cubicBezTo>
                    <a:close/>
                    <a:moveTo>
                      <a:pt x="943192" y="1687651"/>
                    </a:moveTo>
                    <a:cubicBezTo>
                      <a:pt x="948651" y="1687651"/>
                      <a:pt x="953077" y="1691611"/>
                      <a:pt x="953077" y="1696495"/>
                    </a:cubicBezTo>
                    <a:cubicBezTo>
                      <a:pt x="953077" y="1701379"/>
                      <a:pt x="948651" y="1705339"/>
                      <a:pt x="943192" y="1705339"/>
                    </a:cubicBezTo>
                    <a:cubicBezTo>
                      <a:pt x="937733" y="1705339"/>
                      <a:pt x="933307" y="1701379"/>
                      <a:pt x="933307" y="1696495"/>
                    </a:cubicBezTo>
                    <a:cubicBezTo>
                      <a:pt x="933307" y="1691611"/>
                      <a:pt x="937733" y="1687651"/>
                      <a:pt x="943192" y="1687651"/>
                    </a:cubicBezTo>
                    <a:close/>
                    <a:moveTo>
                      <a:pt x="517637" y="1687651"/>
                    </a:moveTo>
                    <a:cubicBezTo>
                      <a:pt x="524246" y="1687651"/>
                      <a:pt x="529603" y="1693241"/>
                      <a:pt x="529603" y="1700137"/>
                    </a:cubicBezTo>
                    <a:cubicBezTo>
                      <a:pt x="529603" y="1707033"/>
                      <a:pt x="524246" y="1712623"/>
                      <a:pt x="517637" y="1712623"/>
                    </a:cubicBezTo>
                    <a:cubicBezTo>
                      <a:pt x="511028" y="1712623"/>
                      <a:pt x="505671" y="1707033"/>
                      <a:pt x="505671" y="1700137"/>
                    </a:cubicBezTo>
                    <a:cubicBezTo>
                      <a:pt x="505671" y="1693241"/>
                      <a:pt x="511028" y="1687651"/>
                      <a:pt x="517637" y="1687651"/>
                    </a:cubicBezTo>
                    <a:close/>
                    <a:moveTo>
                      <a:pt x="1785457" y="1685570"/>
                    </a:moveTo>
                    <a:cubicBezTo>
                      <a:pt x="1795801" y="1685570"/>
                      <a:pt x="1804186" y="1693955"/>
                      <a:pt x="1804186" y="1704299"/>
                    </a:cubicBezTo>
                    <a:cubicBezTo>
                      <a:pt x="1804186" y="1714643"/>
                      <a:pt x="1795801" y="1723028"/>
                      <a:pt x="1785457" y="1723028"/>
                    </a:cubicBezTo>
                    <a:cubicBezTo>
                      <a:pt x="1775113" y="1723028"/>
                      <a:pt x="1766728" y="1714643"/>
                      <a:pt x="1766728" y="1704299"/>
                    </a:cubicBezTo>
                    <a:cubicBezTo>
                      <a:pt x="1766728" y="1693955"/>
                      <a:pt x="1775113" y="1685570"/>
                      <a:pt x="1785457" y="1685570"/>
                    </a:cubicBezTo>
                    <a:close/>
                    <a:moveTo>
                      <a:pt x="1200188" y="1685570"/>
                    </a:moveTo>
                    <a:cubicBezTo>
                      <a:pt x="1201624" y="1685570"/>
                      <a:pt x="1202789" y="1686735"/>
                      <a:pt x="1202789" y="1688171"/>
                    </a:cubicBezTo>
                    <a:cubicBezTo>
                      <a:pt x="1202789" y="1689607"/>
                      <a:pt x="1201624" y="1690772"/>
                      <a:pt x="1200188" y="1690772"/>
                    </a:cubicBezTo>
                    <a:cubicBezTo>
                      <a:pt x="1198752" y="1690772"/>
                      <a:pt x="1197587" y="1689607"/>
                      <a:pt x="1197587" y="1688171"/>
                    </a:cubicBezTo>
                    <a:cubicBezTo>
                      <a:pt x="1197587" y="1686735"/>
                      <a:pt x="1198752" y="1685570"/>
                      <a:pt x="1200188" y="1685570"/>
                    </a:cubicBezTo>
                    <a:close/>
                    <a:moveTo>
                      <a:pt x="422434" y="1683490"/>
                    </a:moveTo>
                    <a:cubicBezTo>
                      <a:pt x="425882" y="1683490"/>
                      <a:pt x="428677" y="1686751"/>
                      <a:pt x="428677" y="1690774"/>
                    </a:cubicBezTo>
                    <a:cubicBezTo>
                      <a:pt x="428677" y="1694797"/>
                      <a:pt x="425882" y="1698058"/>
                      <a:pt x="422434" y="1698058"/>
                    </a:cubicBezTo>
                    <a:cubicBezTo>
                      <a:pt x="418986" y="1698058"/>
                      <a:pt x="416191" y="1694797"/>
                      <a:pt x="416191" y="1690774"/>
                    </a:cubicBezTo>
                    <a:cubicBezTo>
                      <a:pt x="416191" y="1686751"/>
                      <a:pt x="418986" y="1683490"/>
                      <a:pt x="422434" y="1683490"/>
                    </a:cubicBezTo>
                    <a:close/>
                    <a:moveTo>
                      <a:pt x="1883262" y="1680368"/>
                    </a:moveTo>
                    <a:cubicBezTo>
                      <a:pt x="1893031" y="1680368"/>
                      <a:pt x="1900950" y="1687589"/>
                      <a:pt x="1900950" y="1696496"/>
                    </a:cubicBezTo>
                    <a:cubicBezTo>
                      <a:pt x="1900950" y="1705403"/>
                      <a:pt x="1893031" y="1712624"/>
                      <a:pt x="1883262" y="1712624"/>
                    </a:cubicBezTo>
                    <a:cubicBezTo>
                      <a:pt x="1873493" y="1712624"/>
                      <a:pt x="1865574" y="1705403"/>
                      <a:pt x="1865574" y="1696496"/>
                    </a:cubicBezTo>
                    <a:cubicBezTo>
                      <a:pt x="1865574" y="1687589"/>
                      <a:pt x="1873493" y="1680368"/>
                      <a:pt x="1883262" y="1680368"/>
                    </a:cubicBezTo>
                    <a:close/>
                    <a:moveTo>
                      <a:pt x="1266779" y="1680368"/>
                    </a:moveTo>
                    <a:cubicBezTo>
                      <a:pt x="1268215" y="1680368"/>
                      <a:pt x="1269380" y="1681533"/>
                      <a:pt x="1269380" y="1682969"/>
                    </a:cubicBezTo>
                    <a:cubicBezTo>
                      <a:pt x="1269380" y="1684405"/>
                      <a:pt x="1268215" y="1685570"/>
                      <a:pt x="1266779" y="1685570"/>
                    </a:cubicBezTo>
                    <a:cubicBezTo>
                      <a:pt x="1265343" y="1685570"/>
                      <a:pt x="1264178" y="1684405"/>
                      <a:pt x="1264178" y="1682969"/>
                    </a:cubicBezTo>
                    <a:cubicBezTo>
                      <a:pt x="1264178" y="1681533"/>
                      <a:pt x="1265343" y="1680368"/>
                      <a:pt x="1266779" y="1680368"/>
                    </a:cubicBezTo>
                    <a:close/>
                    <a:moveTo>
                      <a:pt x="1133598" y="1680368"/>
                    </a:moveTo>
                    <a:cubicBezTo>
                      <a:pt x="1135034" y="1680368"/>
                      <a:pt x="1136199" y="1681533"/>
                      <a:pt x="1136199" y="1682969"/>
                    </a:cubicBezTo>
                    <a:cubicBezTo>
                      <a:pt x="1136199" y="1684405"/>
                      <a:pt x="1135034" y="1685570"/>
                      <a:pt x="1133598" y="1685570"/>
                    </a:cubicBezTo>
                    <a:cubicBezTo>
                      <a:pt x="1132162" y="1685570"/>
                      <a:pt x="1130997" y="1684405"/>
                      <a:pt x="1130997" y="1682969"/>
                    </a:cubicBezTo>
                    <a:cubicBezTo>
                      <a:pt x="1130997" y="1681533"/>
                      <a:pt x="1132162" y="1680368"/>
                      <a:pt x="1133598" y="1680368"/>
                    </a:cubicBezTo>
                    <a:close/>
                    <a:moveTo>
                      <a:pt x="330352" y="1675166"/>
                    </a:moveTo>
                    <a:cubicBezTo>
                      <a:pt x="332364" y="1675166"/>
                      <a:pt x="333994" y="1677030"/>
                      <a:pt x="333994" y="1679328"/>
                    </a:cubicBezTo>
                    <a:cubicBezTo>
                      <a:pt x="333994" y="1681626"/>
                      <a:pt x="332364" y="1683490"/>
                      <a:pt x="330352" y="1683490"/>
                    </a:cubicBezTo>
                    <a:cubicBezTo>
                      <a:pt x="328341" y="1683490"/>
                      <a:pt x="326710" y="1681626"/>
                      <a:pt x="326710" y="1679328"/>
                    </a:cubicBezTo>
                    <a:cubicBezTo>
                      <a:pt x="326710" y="1677030"/>
                      <a:pt x="328341" y="1675166"/>
                      <a:pt x="330352" y="1675166"/>
                    </a:cubicBezTo>
                    <a:close/>
                    <a:moveTo>
                      <a:pt x="1976905" y="1671004"/>
                    </a:moveTo>
                    <a:cubicBezTo>
                      <a:pt x="1984950" y="1671004"/>
                      <a:pt x="1991472" y="1677526"/>
                      <a:pt x="1991472" y="1685571"/>
                    </a:cubicBezTo>
                    <a:cubicBezTo>
                      <a:pt x="1991472" y="1693616"/>
                      <a:pt x="1984950" y="1700138"/>
                      <a:pt x="1976905" y="1700138"/>
                    </a:cubicBezTo>
                    <a:cubicBezTo>
                      <a:pt x="1968860" y="1700138"/>
                      <a:pt x="1962338" y="1693616"/>
                      <a:pt x="1962338" y="1685571"/>
                    </a:cubicBezTo>
                    <a:cubicBezTo>
                      <a:pt x="1962338" y="1677526"/>
                      <a:pt x="1968860" y="1671004"/>
                      <a:pt x="1976905" y="1671004"/>
                    </a:cubicBezTo>
                    <a:close/>
                    <a:moveTo>
                      <a:pt x="1068049" y="1665801"/>
                    </a:moveTo>
                    <a:cubicBezTo>
                      <a:pt x="1070061" y="1665801"/>
                      <a:pt x="1071691" y="1667432"/>
                      <a:pt x="1071691" y="1669443"/>
                    </a:cubicBezTo>
                    <a:cubicBezTo>
                      <a:pt x="1071691" y="1671455"/>
                      <a:pt x="1070061" y="1673085"/>
                      <a:pt x="1068049" y="1673085"/>
                    </a:cubicBezTo>
                    <a:cubicBezTo>
                      <a:pt x="1066038" y="1673085"/>
                      <a:pt x="1064407" y="1671455"/>
                      <a:pt x="1064407" y="1669443"/>
                    </a:cubicBezTo>
                    <a:cubicBezTo>
                      <a:pt x="1064407" y="1667432"/>
                      <a:pt x="1066038" y="1665801"/>
                      <a:pt x="1068049" y="1665801"/>
                    </a:cubicBezTo>
                    <a:close/>
                    <a:moveTo>
                      <a:pt x="2070027" y="1663721"/>
                    </a:moveTo>
                    <a:cubicBezTo>
                      <a:pt x="2076061" y="1663721"/>
                      <a:pt x="2080952" y="1668147"/>
                      <a:pt x="2080952" y="1673606"/>
                    </a:cubicBezTo>
                    <a:cubicBezTo>
                      <a:pt x="2080952" y="1679065"/>
                      <a:pt x="2076061" y="1683491"/>
                      <a:pt x="2070027" y="1683491"/>
                    </a:cubicBezTo>
                    <a:cubicBezTo>
                      <a:pt x="2063993" y="1683491"/>
                      <a:pt x="2059102" y="1679065"/>
                      <a:pt x="2059102" y="1673606"/>
                    </a:cubicBezTo>
                    <a:cubicBezTo>
                      <a:pt x="2059102" y="1668147"/>
                      <a:pt x="2063993" y="1663721"/>
                      <a:pt x="2070027" y="1663721"/>
                    </a:cubicBezTo>
                    <a:close/>
                    <a:moveTo>
                      <a:pt x="1332329" y="1663720"/>
                    </a:moveTo>
                    <a:cubicBezTo>
                      <a:pt x="1334341" y="1663720"/>
                      <a:pt x="1335971" y="1665351"/>
                      <a:pt x="1335971" y="1667362"/>
                    </a:cubicBezTo>
                    <a:cubicBezTo>
                      <a:pt x="1335971" y="1669374"/>
                      <a:pt x="1334341" y="1671004"/>
                      <a:pt x="1332329" y="1671004"/>
                    </a:cubicBezTo>
                    <a:cubicBezTo>
                      <a:pt x="1330318" y="1671004"/>
                      <a:pt x="1328687" y="1669374"/>
                      <a:pt x="1328687" y="1667362"/>
                    </a:cubicBezTo>
                    <a:cubicBezTo>
                      <a:pt x="1328687" y="1665351"/>
                      <a:pt x="1330318" y="1663720"/>
                      <a:pt x="1332329" y="1663720"/>
                    </a:cubicBezTo>
                    <a:close/>
                    <a:moveTo>
                      <a:pt x="241911" y="1663720"/>
                    </a:moveTo>
                    <a:cubicBezTo>
                      <a:pt x="243923" y="1663720"/>
                      <a:pt x="245553" y="1665351"/>
                      <a:pt x="245553" y="1667362"/>
                    </a:cubicBezTo>
                    <a:cubicBezTo>
                      <a:pt x="245553" y="1669374"/>
                      <a:pt x="243923" y="1671004"/>
                      <a:pt x="241911" y="1671004"/>
                    </a:cubicBezTo>
                    <a:cubicBezTo>
                      <a:pt x="239900" y="1671004"/>
                      <a:pt x="238269" y="1669374"/>
                      <a:pt x="238269" y="1667362"/>
                    </a:cubicBezTo>
                    <a:cubicBezTo>
                      <a:pt x="238269" y="1665351"/>
                      <a:pt x="239900" y="1663720"/>
                      <a:pt x="241911" y="1663720"/>
                    </a:cubicBezTo>
                    <a:close/>
                    <a:moveTo>
                      <a:pt x="2157947" y="1653315"/>
                    </a:moveTo>
                    <a:cubicBezTo>
                      <a:pt x="2161970" y="1653315"/>
                      <a:pt x="2165231" y="1656110"/>
                      <a:pt x="2165231" y="1659558"/>
                    </a:cubicBezTo>
                    <a:cubicBezTo>
                      <a:pt x="2165231" y="1663006"/>
                      <a:pt x="2161970" y="1665801"/>
                      <a:pt x="2157947" y="1665801"/>
                    </a:cubicBezTo>
                    <a:cubicBezTo>
                      <a:pt x="2153924" y="1665801"/>
                      <a:pt x="2150663" y="1663006"/>
                      <a:pt x="2150663" y="1659558"/>
                    </a:cubicBezTo>
                    <a:cubicBezTo>
                      <a:pt x="2150663" y="1656110"/>
                      <a:pt x="2153924" y="1653315"/>
                      <a:pt x="2157947" y="1653315"/>
                    </a:cubicBezTo>
                    <a:close/>
                    <a:moveTo>
                      <a:pt x="885966" y="1651234"/>
                    </a:moveTo>
                    <a:cubicBezTo>
                      <a:pt x="891425" y="1651234"/>
                      <a:pt x="895851" y="1655660"/>
                      <a:pt x="895851" y="1661119"/>
                    </a:cubicBezTo>
                    <a:cubicBezTo>
                      <a:pt x="895851" y="1666578"/>
                      <a:pt x="891425" y="1671004"/>
                      <a:pt x="885966" y="1671004"/>
                    </a:cubicBezTo>
                    <a:cubicBezTo>
                      <a:pt x="880507" y="1671004"/>
                      <a:pt x="876081" y="1666578"/>
                      <a:pt x="876081" y="1661119"/>
                    </a:cubicBezTo>
                    <a:cubicBezTo>
                      <a:pt x="876081" y="1655660"/>
                      <a:pt x="880507" y="1651234"/>
                      <a:pt x="885966" y="1651234"/>
                    </a:cubicBezTo>
                    <a:close/>
                    <a:moveTo>
                      <a:pt x="1513372" y="1648113"/>
                    </a:moveTo>
                    <a:cubicBezTo>
                      <a:pt x="1519406" y="1648113"/>
                      <a:pt x="1524297" y="1652539"/>
                      <a:pt x="1524297" y="1657998"/>
                    </a:cubicBezTo>
                    <a:cubicBezTo>
                      <a:pt x="1524297" y="1663457"/>
                      <a:pt x="1519406" y="1667883"/>
                      <a:pt x="1513372" y="1667883"/>
                    </a:cubicBezTo>
                    <a:cubicBezTo>
                      <a:pt x="1507338" y="1667883"/>
                      <a:pt x="1502447" y="1663457"/>
                      <a:pt x="1502447" y="1657998"/>
                    </a:cubicBezTo>
                    <a:cubicBezTo>
                      <a:pt x="1502447" y="1652539"/>
                      <a:pt x="1507338" y="1648113"/>
                      <a:pt x="1513372" y="1648113"/>
                    </a:cubicBezTo>
                    <a:close/>
                    <a:moveTo>
                      <a:pt x="777236" y="1648113"/>
                    </a:moveTo>
                    <a:cubicBezTo>
                      <a:pt x="785281" y="1648113"/>
                      <a:pt x="791803" y="1654868"/>
                      <a:pt x="791803" y="1663200"/>
                    </a:cubicBezTo>
                    <a:cubicBezTo>
                      <a:pt x="791803" y="1671532"/>
                      <a:pt x="785281" y="1678287"/>
                      <a:pt x="777236" y="1678287"/>
                    </a:cubicBezTo>
                    <a:cubicBezTo>
                      <a:pt x="769191" y="1678287"/>
                      <a:pt x="762669" y="1671532"/>
                      <a:pt x="762669" y="1663200"/>
                    </a:cubicBezTo>
                    <a:cubicBezTo>
                      <a:pt x="762669" y="1654868"/>
                      <a:pt x="769191" y="1648113"/>
                      <a:pt x="777236" y="1648113"/>
                    </a:cubicBezTo>
                    <a:close/>
                    <a:moveTo>
                      <a:pt x="673188" y="1646032"/>
                    </a:moveTo>
                    <a:cubicBezTo>
                      <a:pt x="681233" y="1646032"/>
                      <a:pt x="687755" y="1652554"/>
                      <a:pt x="687755" y="1660599"/>
                    </a:cubicBezTo>
                    <a:cubicBezTo>
                      <a:pt x="687755" y="1668644"/>
                      <a:pt x="681233" y="1675166"/>
                      <a:pt x="673188" y="1675166"/>
                    </a:cubicBezTo>
                    <a:cubicBezTo>
                      <a:pt x="665143" y="1675166"/>
                      <a:pt x="658621" y="1668644"/>
                      <a:pt x="658621" y="1660599"/>
                    </a:cubicBezTo>
                    <a:cubicBezTo>
                      <a:pt x="658621" y="1652554"/>
                      <a:pt x="665143" y="1646032"/>
                      <a:pt x="673188" y="1646032"/>
                    </a:cubicBezTo>
                    <a:close/>
                    <a:moveTo>
                      <a:pt x="2245867" y="1643951"/>
                    </a:moveTo>
                    <a:cubicBezTo>
                      <a:pt x="2247879" y="1643951"/>
                      <a:pt x="2249509" y="1644883"/>
                      <a:pt x="2249509" y="1646032"/>
                    </a:cubicBezTo>
                    <a:cubicBezTo>
                      <a:pt x="2249509" y="1647181"/>
                      <a:pt x="2247879" y="1648113"/>
                      <a:pt x="2245867" y="1648113"/>
                    </a:cubicBezTo>
                    <a:cubicBezTo>
                      <a:pt x="2243856" y="1648113"/>
                      <a:pt x="2242225" y="1647181"/>
                      <a:pt x="2242225" y="1646032"/>
                    </a:cubicBezTo>
                    <a:cubicBezTo>
                      <a:pt x="2242225" y="1644883"/>
                      <a:pt x="2243856" y="1643951"/>
                      <a:pt x="2245867" y="1643951"/>
                    </a:cubicBezTo>
                    <a:close/>
                    <a:moveTo>
                      <a:pt x="1623143" y="1640829"/>
                    </a:moveTo>
                    <a:cubicBezTo>
                      <a:pt x="1634061" y="1640829"/>
                      <a:pt x="1642912" y="1649680"/>
                      <a:pt x="1642912" y="1660598"/>
                    </a:cubicBezTo>
                    <a:cubicBezTo>
                      <a:pt x="1642912" y="1671516"/>
                      <a:pt x="1634061" y="1680367"/>
                      <a:pt x="1623143" y="1680367"/>
                    </a:cubicBezTo>
                    <a:cubicBezTo>
                      <a:pt x="1612225" y="1680367"/>
                      <a:pt x="1603374" y="1671516"/>
                      <a:pt x="1603374" y="1660598"/>
                    </a:cubicBezTo>
                    <a:cubicBezTo>
                      <a:pt x="1603374" y="1649680"/>
                      <a:pt x="1612225" y="1640829"/>
                      <a:pt x="1623143" y="1640829"/>
                    </a:cubicBezTo>
                    <a:close/>
                    <a:moveTo>
                      <a:pt x="575383" y="1640829"/>
                    </a:moveTo>
                    <a:cubicBezTo>
                      <a:pt x="582853" y="1640829"/>
                      <a:pt x="588909" y="1646885"/>
                      <a:pt x="588909" y="1654355"/>
                    </a:cubicBezTo>
                    <a:cubicBezTo>
                      <a:pt x="588909" y="1661825"/>
                      <a:pt x="582853" y="1667881"/>
                      <a:pt x="575383" y="1667881"/>
                    </a:cubicBezTo>
                    <a:cubicBezTo>
                      <a:pt x="567913" y="1667881"/>
                      <a:pt x="561857" y="1661825"/>
                      <a:pt x="561857" y="1654355"/>
                    </a:cubicBezTo>
                    <a:cubicBezTo>
                      <a:pt x="561857" y="1646885"/>
                      <a:pt x="567913" y="1640829"/>
                      <a:pt x="575383" y="1640829"/>
                    </a:cubicBezTo>
                    <a:close/>
                    <a:moveTo>
                      <a:pt x="1394758" y="1638749"/>
                    </a:moveTo>
                    <a:cubicBezTo>
                      <a:pt x="1396770" y="1638749"/>
                      <a:pt x="1398400" y="1640380"/>
                      <a:pt x="1398400" y="1642391"/>
                    </a:cubicBezTo>
                    <a:cubicBezTo>
                      <a:pt x="1398400" y="1644403"/>
                      <a:pt x="1396770" y="1646033"/>
                      <a:pt x="1394758" y="1646033"/>
                    </a:cubicBezTo>
                    <a:cubicBezTo>
                      <a:pt x="1392747" y="1646033"/>
                      <a:pt x="1391116" y="1644403"/>
                      <a:pt x="1391116" y="1642391"/>
                    </a:cubicBezTo>
                    <a:cubicBezTo>
                      <a:pt x="1391116" y="1640380"/>
                      <a:pt x="1392747" y="1638749"/>
                      <a:pt x="1394758" y="1638749"/>
                    </a:cubicBezTo>
                    <a:close/>
                    <a:moveTo>
                      <a:pt x="1005100" y="1638749"/>
                    </a:moveTo>
                    <a:cubicBezTo>
                      <a:pt x="1007974" y="1638749"/>
                      <a:pt x="1010303" y="1641544"/>
                      <a:pt x="1010303" y="1644992"/>
                    </a:cubicBezTo>
                    <a:cubicBezTo>
                      <a:pt x="1010303" y="1648440"/>
                      <a:pt x="1007974" y="1651235"/>
                      <a:pt x="1005100" y="1651235"/>
                    </a:cubicBezTo>
                    <a:cubicBezTo>
                      <a:pt x="1002226" y="1651235"/>
                      <a:pt x="999897" y="1648440"/>
                      <a:pt x="999897" y="1644992"/>
                    </a:cubicBezTo>
                    <a:cubicBezTo>
                      <a:pt x="999897" y="1641544"/>
                      <a:pt x="1002226" y="1638749"/>
                      <a:pt x="1005100" y="1638749"/>
                    </a:cubicBezTo>
                    <a:close/>
                    <a:moveTo>
                      <a:pt x="1726150" y="1635627"/>
                    </a:moveTo>
                    <a:cubicBezTo>
                      <a:pt x="1737643" y="1635627"/>
                      <a:pt x="1746960" y="1645177"/>
                      <a:pt x="1746960" y="1656957"/>
                    </a:cubicBezTo>
                    <a:cubicBezTo>
                      <a:pt x="1746960" y="1668737"/>
                      <a:pt x="1737643" y="1678287"/>
                      <a:pt x="1726150" y="1678287"/>
                    </a:cubicBezTo>
                    <a:cubicBezTo>
                      <a:pt x="1714657" y="1678287"/>
                      <a:pt x="1705340" y="1668737"/>
                      <a:pt x="1705340" y="1656957"/>
                    </a:cubicBezTo>
                    <a:cubicBezTo>
                      <a:pt x="1705340" y="1645177"/>
                      <a:pt x="1714657" y="1635627"/>
                      <a:pt x="1726150" y="1635627"/>
                    </a:cubicBezTo>
                    <a:close/>
                    <a:moveTo>
                      <a:pt x="481740" y="1633546"/>
                    </a:moveTo>
                    <a:cubicBezTo>
                      <a:pt x="486337" y="1633546"/>
                      <a:pt x="490064" y="1637972"/>
                      <a:pt x="490064" y="1643431"/>
                    </a:cubicBezTo>
                    <a:cubicBezTo>
                      <a:pt x="490064" y="1648890"/>
                      <a:pt x="486337" y="1653316"/>
                      <a:pt x="481740" y="1653316"/>
                    </a:cubicBezTo>
                    <a:cubicBezTo>
                      <a:pt x="477143" y="1653316"/>
                      <a:pt x="473416" y="1648890"/>
                      <a:pt x="473416" y="1643431"/>
                    </a:cubicBezTo>
                    <a:cubicBezTo>
                      <a:pt x="473416" y="1637972"/>
                      <a:pt x="477143" y="1633546"/>
                      <a:pt x="481740" y="1633546"/>
                    </a:cubicBezTo>
                    <a:close/>
                    <a:moveTo>
                      <a:pt x="1824995" y="1631465"/>
                    </a:moveTo>
                    <a:cubicBezTo>
                      <a:pt x="1835339" y="1631465"/>
                      <a:pt x="1843724" y="1639617"/>
                      <a:pt x="1843724" y="1649674"/>
                    </a:cubicBezTo>
                    <a:cubicBezTo>
                      <a:pt x="1843724" y="1659731"/>
                      <a:pt x="1835339" y="1667883"/>
                      <a:pt x="1824995" y="1667883"/>
                    </a:cubicBezTo>
                    <a:cubicBezTo>
                      <a:pt x="1814651" y="1667883"/>
                      <a:pt x="1806266" y="1659731"/>
                      <a:pt x="1806266" y="1649674"/>
                    </a:cubicBezTo>
                    <a:cubicBezTo>
                      <a:pt x="1806266" y="1639617"/>
                      <a:pt x="1814651" y="1631465"/>
                      <a:pt x="1824995" y="1631465"/>
                    </a:cubicBezTo>
                    <a:close/>
                    <a:moveTo>
                      <a:pt x="2329626" y="1628344"/>
                    </a:moveTo>
                    <a:cubicBezTo>
                      <a:pt x="2330201" y="1628344"/>
                      <a:pt x="2330667" y="1629509"/>
                      <a:pt x="2330667" y="1630946"/>
                    </a:cubicBezTo>
                    <a:cubicBezTo>
                      <a:pt x="2330667" y="1632383"/>
                      <a:pt x="2330201" y="1633548"/>
                      <a:pt x="2329626" y="1633548"/>
                    </a:cubicBezTo>
                    <a:cubicBezTo>
                      <a:pt x="2329051" y="1633548"/>
                      <a:pt x="2328585" y="1632383"/>
                      <a:pt x="2328585" y="1630946"/>
                    </a:cubicBezTo>
                    <a:cubicBezTo>
                      <a:pt x="2328585" y="1629509"/>
                      <a:pt x="2329051" y="1628344"/>
                      <a:pt x="2329626" y="1628344"/>
                    </a:cubicBezTo>
                    <a:close/>
                    <a:moveTo>
                      <a:pt x="391220" y="1624183"/>
                    </a:moveTo>
                    <a:cubicBezTo>
                      <a:pt x="395243" y="1624183"/>
                      <a:pt x="398504" y="1627444"/>
                      <a:pt x="398504" y="1631467"/>
                    </a:cubicBezTo>
                    <a:cubicBezTo>
                      <a:pt x="398504" y="1635490"/>
                      <a:pt x="395243" y="1638751"/>
                      <a:pt x="391220" y="1638751"/>
                    </a:cubicBezTo>
                    <a:cubicBezTo>
                      <a:pt x="387197" y="1638751"/>
                      <a:pt x="383936" y="1635490"/>
                      <a:pt x="383936" y="1631467"/>
                    </a:cubicBezTo>
                    <a:cubicBezTo>
                      <a:pt x="383936" y="1627444"/>
                      <a:pt x="387197" y="1624183"/>
                      <a:pt x="391220" y="1624183"/>
                    </a:cubicBezTo>
                    <a:close/>
                    <a:moveTo>
                      <a:pt x="1919159" y="1621061"/>
                    </a:moveTo>
                    <a:cubicBezTo>
                      <a:pt x="1928066" y="1621061"/>
                      <a:pt x="1935287" y="1628747"/>
                      <a:pt x="1935287" y="1638229"/>
                    </a:cubicBezTo>
                    <a:cubicBezTo>
                      <a:pt x="1935287" y="1647711"/>
                      <a:pt x="1928066" y="1655397"/>
                      <a:pt x="1919159" y="1655397"/>
                    </a:cubicBezTo>
                    <a:cubicBezTo>
                      <a:pt x="1910252" y="1655397"/>
                      <a:pt x="1903031" y="1647711"/>
                      <a:pt x="1903031" y="1638229"/>
                    </a:cubicBezTo>
                    <a:cubicBezTo>
                      <a:pt x="1903031" y="1628747"/>
                      <a:pt x="1910252" y="1621061"/>
                      <a:pt x="1919159" y="1621061"/>
                    </a:cubicBezTo>
                    <a:close/>
                    <a:moveTo>
                      <a:pt x="302259" y="1613778"/>
                    </a:moveTo>
                    <a:cubicBezTo>
                      <a:pt x="304844" y="1613778"/>
                      <a:pt x="306941" y="1616108"/>
                      <a:pt x="306941" y="1618980"/>
                    </a:cubicBezTo>
                    <a:cubicBezTo>
                      <a:pt x="306941" y="1621853"/>
                      <a:pt x="304844" y="1624183"/>
                      <a:pt x="302259" y="1624183"/>
                    </a:cubicBezTo>
                    <a:cubicBezTo>
                      <a:pt x="299674" y="1624183"/>
                      <a:pt x="297577" y="1621853"/>
                      <a:pt x="297577" y="1618980"/>
                    </a:cubicBezTo>
                    <a:cubicBezTo>
                      <a:pt x="297577" y="1616108"/>
                      <a:pt x="299674" y="1613778"/>
                      <a:pt x="302259" y="1613778"/>
                    </a:cubicBezTo>
                    <a:close/>
                    <a:moveTo>
                      <a:pt x="2009160" y="1611697"/>
                    </a:moveTo>
                    <a:cubicBezTo>
                      <a:pt x="2017205" y="1611697"/>
                      <a:pt x="2023727" y="1618219"/>
                      <a:pt x="2023727" y="1626264"/>
                    </a:cubicBezTo>
                    <a:cubicBezTo>
                      <a:pt x="2023727" y="1634309"/>
                      <a:pt x="2017205" y="1640831"/>
                      <a:pt x="2009160" y="1640831"/>
                    </a:cubicBezTo>
                    <a:cubicBezTo>
                      <a:pt x="2001115" y="1640831"/>
                      <a:pt x="1994593" y="1634309"/>
                      <a:pt x="1994593" y="1626264"/>
                    </a:cubicBezTo>
                    <a:cubicBezTo>
                      <a:pt x="1994593" y="1618219"/>
                      <a:pt x="2001115" y="1611697"/>
                      <a:pt x="2009160" y="1611697"/>
                    </a:cubicBezTo>
                    <a:close/>
                    <a:moveTo>
                      <a:pt x="1454065" y="1608575"/>
                    </a:moveTo>
                    <a:cubicBezTo>
                      <a:pt x="1454927" y="1608575"/>
                      <a:pt x="1455626" y="1609274"/>
                      <a:pt x="1455626" y="1610136"/>
                    </a:cubicBezTo>
                    <a:cubicBezTo>
                      <a:pt x="1455626" y="1610998"/>
                      <a:pt x="1454927" y="1611697"/>
                      <a:pt x="1454065" y="1611697"/>
                    </a:cubicBezTo>
                    <a:cubicBezTo>
                      <a:pt x="1453203" y="1611697"/>
                      <a:pt x="1452504" y="1610998"/>
                      <a:pt x="1452504" y="1610136"/>
                    </a:cubicBezTo>
                    <a:cubicBezTo>
                      <a:pt x="1452504" y="1609274"/>
                      <a:pt x="1453203" y="1608575"/>
                      <a:pt x="1454065" y="1608575"/>
                    </a:cubicBezTo>
                    <a:close/>
                    <a:moveTo>
                      <a:pt x="835502" y="1608575"/>
                    </a:moveTo>
                    <a:cubicBezTo>
                      <a:pt x="840099" y="1608575"/>
                      <a:pt x="843826" y="1612069"/>
                      <a:pt x="843826" y="1616379"/>
                    </a:cubicBezTo>
                    <a:cubicBezTo>
                      <a:pt x="843826" y="1620689"/>
                      <a:pt x="840099" y="1624183"/>
                      <a:pt x="835502" y="1624183"/>
                    </a:cubicBezTo>
                    <a:cubicBezTo>
                      <a:pt x="830905" y="1624183"/>
                      <a:pt x="827178" y="1620689"/>
                      <a:pt x="827178" y="1616379"/>
                    </a:cubicBezTo>
                    <a:cubicBezTo>
                      <a:pt x="827178" y="1612069"/>
                      <a:pt x="830905" y="1608575"/>
                      <a:pt x="835502" y="1608575"/>
                    </a:cubicBezTo>
                    <a:close/>
                    <a:moveTo>
                      <a:pt x="1565396" y="1606494"/>
                    </a:moveTo>
                    <a:cubicBezTo>
                      <a:pt x="1570280" y="1606494"/>
                      <a:pt x="1574240" y="1610454"/>
                      <a:pt x="1574240" y="1615338"/>
                    </a:cubicBezTo>
                    <a:cubicBezTo>
                      <a:pt x="1574240" y="1620222"/>
                      <a:pt x="1570280" y="1624182"/>
                      <a:pt x="1565396" y="1624182"/>
                    </a:cubicBezTo>
                    <a:cubicBezTo>
                      <a:pt x="1560512" y="1624182"/>
                      <a:pt x="1556552" y="1620222"/>
                      <a:pt x="1556552" y="1615338"/>
                    </a:cubicBezTo>
                    <a:cubicBezTo>
                      <a:pt x="1556552" y="1610454"/>
                      <a:pt x="1560512" y="1606494"/>
                      <a:pt x="1565396" y="1606494"/>
                    </a:cubicBezTo>
                    <a:close/>
                    <a:moveTo>
                      <a:pt x="1267819" y="1606494"/>
                    </a:moveTo>
                    <a:cubicBezTo>
                      <a:pt x="1268106" y="1606494"/>
                      <a:pt x="1268339" y="1606727"/>
                      <a:pt x="1268339" y="1607014"/>
                    </a:cubicBezTo>
                    <a:cubicBezTo>
                      <a:pt x="1268339" y="1607301"/>
                      <a:pt x="1268106" y="1607534"/>
                      <a:pt x="1267819" y="1607534"/>
                    </a:cubicBezTo>
                    <a:cubicBezTo>
                      <a:pt x="1267532" y="1607534"/>
                      <a:pt x="1267299" y="1607301"/>
                      <a:pt x="1267299" y="1607014"/>
                    </a:cubicBezTo>
                    <a:cubicBezTo>
                      <a:pt x="1267299" y="1606727"/>
                      <a:pt x="1267532" y="1606494"/>
                      <a:pt x="1267819" y="1606494"/>
                    </a:cubicBezTo>
                    <a:close/>
                    <a:moveTo>
                      <a:pt x="215899" y="1601292"/>
                    </a:moveTo>
                    <a:cubicBezTo>
                      <a:pt x="217335" y="1601292"/>
                      <a:pt x="218500" y="1602457"/>
                      <a:pt x="218500" y="1603893"/>
                    </a:cubicBezTo>
                    <a:cubicBezTo>
                      <a:pt x="218500" y="1605329"/>
                      <a:pt x="217335" y="1606494"/>
                      <a:pt x="215899" y="1606494"/>
                    </a:cubicBezTo>
                    <a:cubicBezTo>
                      <a:pt x="214463" y="1606494"/>
                      <a:pt x="213298" y="1605329"/>
                      <a:pt x="213298" y="1603893"/>
                    </a:cubicBezTo>
                    <a:cubicBezTo>
                      <a:pt x="213298" y="1602457"/>
                      <a:pt x="214463" y="1601292"/>
                      <a:pt x="215899" y="1601292"/>
                    </a:cubicBezTo>
                    <a:close/>
                    <a:moveTo>
                      <a:pt x="732495" y="1601291"/>
                    </a:moveTo>
                    <a:cubicBezTo>
                      <a:pt x="739391" y="1601291"/>
                      <a:pt x="744981" y="1606881"/>
                      <a:pt x="744981" y="1613777"/>
                    </a:cubicBezTo>
                    <a:cubicBezTo>
                      <a:pt x="744981" y="1620673"/>
                      <a:pt x="739391" y="1626263"/>
                      <a:pt x="732495" y="1626263"/>
                    </a:cubicBezTo>
                    <a:cubicBezTo>
                      <a:pt x="725599" y="1626263"/>
                      <a:pt x="720009" y="1620673"/>
                      <a:pt x="720009" y="1613777"/>
                    </a:cubicBezTo>
                    <a:cubicBezTo>
                      <a:pt x="720009" y="1606881"/>
                      <a:pt x="725599" y="1601291"/>
                      <a:pt x="732495" y="1601291"/>
                    </a:cubicBezTo>
                    <a:close/>
                    <a:moveTo>
                      <a:pt x="2097080" y="1599211"/>
                    </a:moveTo>
                    <a:cubicBezTo>
                      <a:pt x="2104838" y="1599211"/>
                      <a:pt x="2111127" y="1605267"/>
                      <a:pt x="2111127" y="1612737"/>
                    </a:cubicBezTo>
                    <a:cubicBezTo>
                      <a:pt x="2111127" y="1620207"/>
                      <a:pt x="2104838" y="1626263"/>
                      <a:pt x="2097080" y="1626263"/>
                    </a:cubicBezTo>
                    <a:cubicBezTo>
                      <a:pt x="2089322" y="1626263"/>
                      <a:pt x="2083033" y="1620207"/>
                      <a:pt x="2083033" y="1612737"/>
                    </a:cubicBezTo>
                    <a:cubicBezTo>
                      <a:pt x="2083033" y="1605267"/>
                      <a:pt x="2089322" y="1599211"/>
                      <a:pt x="2097080" y="1599211"/>
                    </a:cubicBezTo>
                    <a:close/>
                    <a:moveTo>
                      <a:pt x="1667883" y="1596089"/>
                    </a:moveTo>
                    <a:cubicBezTo>
                      <a:pt x="1675928" y="1596089"/>
                      <a:pt x="1682450" y="1602844"/>
                      <a:pt x="1682450" y="1611176"/>
                    </a:cubicBezTo>
                    <a:cubicBezTo>
                      <a:pt x="1682450" y="1619508"/>
                      <a:pt x="1675928" y="1626263"/>
                      <a:pt x="1667883" y="1626263"/>
                    </a:cubicBezTo>
                    <a:cubicBezTo>
                      <a:pt x="1659838" y="1626263"/>
                      <a:pt x="1653316" y="1619508"/>
                      <a:pt x="1653316" y="1611176"/>
                    </a:cubicBezTo>
                    <a:cubicBezTo>
                      <a:pt x="1653316" y="1602844"/>
                      <a:pt x="1659838" y="1596089"/>
                      <a:pt x="1667883" y="1596089"/>
                    </a:cubicBezTo>
                    <a:close/>
                    <a:moveTo>
                      <a:pt x="633650" y="1591927"/>
                    </a:moveTo>
                    <a:cubicBezTo>
                      <a:pt x="641695" y="1591927"/>
                      <a:pt x="648217" y="1599148"/>
                      <a:pt x="648217" y="1608055"/>
                    </a:cubicBezTo>
                    <a:cubicBezTo>
                      <a:pt x="648217" y="1616962"/>
                      <a:pt x="641695" y="1624183"/>
                      <a:pt x="633650" y="1624183"/>
                    </a:cubicBezTo>
                    <a:cubicBezTo>
                      <a:pt x="625605" y="1624183"/>
                      <a:pt x="619083" y="1616962"/>
                      <a:pt x="619083" y="1608055"/>
                    </a:cubicBezTo>
                    <a:cubicBezTo>
                      <a:pt x="619083" y="1599148"/>
                      <a:pt x="625605" y="1591927"/>
                      <a:pt x="633650" y="1591927"/>
                    </a:cubicBezTo>
                    <a:close/>
                    <a:moveTo>
                      <a:pt x="1332329" y="1588806"/>
                    </a:moveTo>
                    <a:cubicBezTo>
                      <a:pt x="1332616" y="1588806"/>
                      <a:pt x="1332849" y="1589039"/>
                      <a:pt x="1332849" y="1589326"/>
                    </a:cubicBezTo>
                    <a:cubicBezTo>
                      <a:pt x="1332849" y="1589613"/>
                      <a:pt x="1332616" y="1589846"/>
                      <a:pt x="1332329" y="1589846"/>
                    </a:cubicBezTo>
                    <a:cubicBezTo>
                      <a:pt x="1332042" y="1589846"/>
                      <a:pt x="1331809" y="1589613"/>
                      <a:pt x="1331809" y="1589326"/>
                    </a:cubicBezTo>
                    <a:cubicBezTo>
                      <a:pt x="1331809" y="1589039"/>
                      <a:pt x="1332042" y="1588806"/>
                      <a:pt x="1332329" y="1588806"/>
                    </a:cubicBezTo>
                    <a:close/>
                    <a:moveTo>
                      <a:pt x="1068049" y="1588806"/>
                    </a:moveTo>
                    <a:cubicBezTo>
                      <a:pt x="1068911" y="1588806"/>
                      <a:pt x="1069610" y="1589505"/>
                      <a:pt x="1069610" y="1590367"/>
                    </a:cubicBezTo>
                    <a:cubicBezTo>
                      <a:pt x="1069610" y="1591229"/>
                      <a:pt x="1068911" y="1591928"/>
                      <a:pt x="1068049" y="1591928"/>
                    </a:cubicBezTo>
                    <a:cubicBezTo>
                      <a:pt x="1067187" y="1591928"/>
                      <a:pt x="1066488" y="1591229"/>
                      <a:pt x="1066488" y="1590367"/>
                    </a:cubicBezTo>
                    <a:cubicBezTo>
                      <a:pt x="1066488" y="1589505"/>
                      <a:pt x="1067187" y="1588806"/>
                      <a:pt x="1068049" y="1588806"/>
                    </a:cubicBezTo>
                    <a:close/>
                    <a:moveTo>
                      <a:pt x="132661" y="1588806"/>
                    </a:moveTo>
                    <a:cubicBezTo>
                      <a:pt x="133523" y="1588806"/>
                      <a:pt x="134222" y="1589505"/>
                      <a:pt x="134222" y="1590367"/>
                    </a:cubicBezTo>
                    <a:cubicBezTo>
                      <a:pt x="134222" y="1591229"/>
                      <a:pt x="133523" y="1591928"/>
                      <a:pt x="132661" y="1591928"/>
                    </a:cubicBezTo>
                    <a:cubicBezTo>
                      <a:pt x="131799" y="1591928"/>
                      <a:pt x="131100" y="1591229"/>
                      <a:pt x="131100" y="1590367"/>
                    </a:cubicBezTo>
                    <a:cubicBezTo>
                      <a:pt x="131100" y="1589505"/>
                      <a:pt x="131799" y="1588806"/>
                      <a:pt x="132661" y="1588806"/>
                    </a:cubicBezTo>
                    <a:close/>
                    <a:moveTo>
                      <a:pt x="2182398" y="1586725"/>
                    </a:moveTo>
                    <a:cubicBezTo>
                      <a:pt x="2187857" y="1586725"/>
                      <a:pt x="2192283" y="1591616"/>
                      <a:pt x="2192283" y="1597650"/>
                    </a:cubicBezTo>
                    <a:cubicBezTo>
                      <a:pt x="2192283" y="1603684"/>
                      <a:pt x="2187857" y="1608575"/>
                      <a:pt x="2182398" y="1608575"/>
                    </a:cubicBezTo>
                    <a:cubicBezTo>
                      <a:pt x="2176939" y="1608575"/>
                      <a:pt x="2172513" y="1603684"/>
                      <a:pt x="2172513" y="1597650"/>
                    </a:cubicBezTo>
                    <a:cubicBezTo>
                      <a:pt x="2172513" y="1591616"/>
                      <a:pt x="2176939" y="1586725"/>
                      <a:pt x="2182398" y="1586725"/>
                    </a:cubicBezTo>
                    <a:close/>
                    <a:moveTo>
                      <a:pt x="1765688" y="1583603"/>
                    </a:moveTo>
                    <a:cubicBezTo>
                      <a:pt x="1776032" y="1583603"/>
                      <a:pt x="1784417" y="1591988"/>
                      <a:pt x="1784417" y="1602332"/>
                    </a:cubicBezTo>
                    <a:cubicBezTo>
                      <a:pt x="1784417" y="1612676"/>
                      <a:pt x="1776032" y="1621061"/>
                      <a:pt x="1765688" y="1621061"/>
                    </a:cubicBezTo>
                    <a:cubicBezTo>
                      <a:pt x="1755344" y="1621061"/>
                      <a:pt x="1746959" y="1612676"/>
                      <a:pt x="1746959" y="1602332"/>
                    </a:cubicBezTo>
                    <a:cubicBezTo>
                      <a:pt x="1746959" y="1591988"/>
                      <a:pt x="1755344" y="1583603"/>
                      <a:pt x="1765688" y="1583603"/>
                    </a:cubicBezTo>
                    <a:close/>
                    <a:moveTo>
                      <a:pt x="541047" y="1581522"/>
                    </a:moveTo>
                    <a:cubicBezTo>
                      <a:pt x="548517" y="1581522"/>
                      <a:pt x="554573" y="1588277"/>
                      <a:pt x="554573" y="1596609"/>
                    </a:cubicBezTo>
                    <a:cubicBezTo>
                      <a:pt x="554573" y="1604941"/>
                      <a:pt x="548517" y="1611696"/>
                      <a:pt x="541047" y="1611696"/>
                    </a:cubicBezTo>
                    <a:cubicBezTo>
                      <a:pt x="533577" y="1611696"/>
                      <a:pt x="527521" y="1604941"/>
                      <a:pt x="527521" y="1596609"/>
                    </a:cubicBezTo>
                    <a:cubicBezTo>
                      <a:pt x="527521" y="1588277"/>
                      <a:pt x="533577" y="1581522"/>
                      <a:pt x="541047" y="1581522"/>
                    </a:cubicBezTo>
                    <a:close/>
                    <a:moveTo>
                      <a:pt x="2268237" y="1576320"/>
                    </a:moveTo>
                    <a:cubicBezTo>
                      <a:pt x="2271685" y="1576320"/>
                      <a:pt x="2274480" y="1579115"/>
                      <a:pt x="2274480" y="1582563"/>
                    </a:cubicBezTo>
                    <a:cubicBezTo>
                      <a:pt x="2274480" y="1586011"/>
                      <a:pt x="2271685" y="1588806"/>
                      <a:pt x="2268237" y="1588806"/>
                    </a:cubicBezTo>
                    <a:cubicBezTo>
                      <a:pt x="2264789" y="1588806"/>
                      <a:pt x="2261994" y="1586011"/>
                      <a:pt x="2261994" y="1582563"/>
                    </a:cubicBezTo>
                    <a:cubicBezTo>
                      <a:pt x="2261994" y="1579115"/>
                      <a:pt x="2264789" y="1576320"/>
                      <a:pt x="2268237" y="1576320"/>
                    </a:cubicBezTo>
                    <a:close/>
                    <a:moveTo>
                      <a:pt x="451047" y="1574239"/>
                    </a:moveTo>
                    <a:cubicBezTo>
                      <a:pt x="456506" y="1574239"/>
                      <a:pt x="460932" y="1578665"/>
                      <a:pt x="460932" y="1584124"/>
                    </a:cubicBezTo>
                    <a:cubicBezTo>
                      <a:pt x="460932" y="1589583"/>
                      <a:pt x="456506" y="1594009"/>
                      <a:pt x="451047" y="1594009"/>
                    </a:cubicBezTo>
                    <a:cubicBezTo>
                      <a:pt x="445588" y="1594009"/>
                      <a:pt x="441162" y="1589583"/>
                      <a:pt x="441162" y="1584124"/>
                    </a:cubicBezTo>
                    <a:cubicBezTo>
                      <a:pt x="441162" y="1578665"/>
                      <a:pt x="445588" y="1574239"/>
                      <a:pt x="451047" y="1574239"/>
                    </a:cubicBezTo>
                    <a:close/>
                    <a:moveTo>
                      <a:pt x="1858290" y="1572158"/>
                    </a:moveTo>
                    <a:cubicBezTo>
                      <a:pt x="1869208" y="1572158"/>
                      <a:pt x="1878059" y="1581009"/>
                      <a:pt x="1878059" y="1591927"/>
                    </a:cubicBezTo>
                    <a:cubicBezTo>
                      <a:pt x="1878059" y="1602845"/>
                      <a:pt x="1869208" y="1611696"/>
                      <a:pt x="1858290" y="1611696"/>
                    </a:cubicBezTo>
                    <a:cubicBezTo>
                      <a:pt x="1847372" y="1611696"/>
                      <a:pt x="1838521" y="1602845"/>
                      <a:pt x="1838521" y="1591927"/>
                    </a:cubicBezTo>
                    <a:cubicBezTo>
                      <a:pt x="1838521" y="1581009"/>
                      <a:pt x="1847372" y="1572158"/>
                      <a:pt x="1858290" y="1572158"/>
                    </a:cubicBezTo>
                    <a:close/>
                    <a:moveTo>
                      <a:pt x="893248" y="1566956"/>
                    </a:moveTo>
                    <a:cubicBezTo>
                      <a:pt x="894684" y="1566956"/>
                      <a:pt x="895849" y="1568121"/>
                      <a:pt x="895849" y="1569557"/>
                    </a:cubicBezTo>
                    <a:cubicBezTo>
                      <a:pt x="895849" y="1570993"/>
                      <a:pt x="894684" y="1572158"/>
                      <a:pt x="893248" y="1572158"/>
                    </a:cubicBezTo>
                    <a:cubicBezTo>
                      <a:pt x="891812" y="1572158"/>
                      <a:pt x="890647" y="1570993"/>
                      <a:pt x="890647" y="1569557"/>
                    </a:cubicBezTo>
                    <a:cubicBezTo>
                      <a:pt x="890647" y="1568121"/>
                      <a:pt x="891812" y="1566956"/>
                      <a:pt x="893248" y="1566956"/>
                    </a:cubicBezTo>
                    <a:close/>
                    <a:moveTo>
                      <a:pt x="2350956" y="1563834"/>
                    </a:moveTo>
                    <a:cubicBezTo>
                      <a:pt x="2352393" y="1563834"/>
                      <a:pt x="2353558" y="1564999"/>
                      <a:pt x="2353558" y="1566436"/>
                    </a:cubicBezTo>
                    <a:cubicBezTo>
                      <a:pt x="2353558" y="1567873"/>
                      <a:pt x="2352393" y="1569038"/>
                      <a:pt x="2350956" y="1569038"/>
                    </a:cubicBezTo>
                    <a:cubicBezTo>
                      <a:pt x="2349519" y="1569038"/>
                      <a:pt x="2348354" y="1567873"/>
                      <a:pt x="2348354" y="1566436"/>
                    </a:cubicBezTo>
                    <a:cubicBezTo>
                      <a:pt x="2348354" y="1564999"/>
                      <a:pt x="2349519" y="1563834"/>
                      <a:pt x="2350956" y="1563834"/>
                    </a:cubicBezTo>
                    <a:close/>
                    <a:moveTo>
                      <a:pt x="1506089" y="1563834"/>
                    </a:moveTo>
                    <a:cubicBezTo>
                      <a:pt x="1508101" y="1563834"/>
                      <a:pt x="1509731" y="1565698"/>
                      <a:pt x="1509731" y="1567996"/>
                    </a:cubicBezTo>
                    <a:cubicBezTo>
                      <a:pt x="1509731" y="1570294"/>
                      <a:pt x="1508101" y="1572158"/>
                      <a:pt x="1506089" y="1572158"/>
                    </a:cubicBezTo>
                    <a:cubicBezTo>
                      <a:pt x="1504078" y="1572158"/>
                      <a:pt x="1502447" y="1570294"/>
                      <a:pt x="1502447" y="1567996"/>
                    </a:cubicBezTo>
                    <a:cubicBezTo>
                      <a:pt x="1502447" y="1565698"/>
                      <a:pt x="1504078" y="1563834"/>
                      <a:pt x="1506089" y="1563834"/>
                    </a:cubicBezTo>
                    <a:close/>
                    <a:moveTo>
                      <a:pt x="1948292" y="1561754"/>
                    </a:moveTo>
                    <a:cubicBezTo>
                      <a:pt x="1957199" y="1561754"/>
                      <a:pt x="1964420" y="1569440"/>
                      <a:pt x="1964420" y="1578922"/>
                    </a:cubicBezTo>
                    <a:cubicBezTo>
                      <a:pt x="1964420" y="1588404"/>
                      <a:pt x="1957199" y="1596090"/>
                      <a:pt x="1948292" y="1596090"/>
                    </a:cubicBezTo>
                    <a:cubicBezTo>
                      <a:pt x="1939385" y="1596090"/>
                      <a:pt x="1932164" y="1588404"/>
                      <a:pt x="1932164" y="1578922"/>
                    </a:cubicBezTo>
                    <a:cubicBezTo>
                      <a:pt x="1932164" y="1569440"/>
                      <a:pt x="1939385" y="1561754"/>
                      <a:pt x="1948292" y="1561754"/>
                    </a:cubicBezTo>
                    <a:close/>
                    <a:moveTo>
                      <a:pt x="364168" y="1561754"/>
                    </a:moveTo>
                    <a:cubicBezTo>
                      <a:pt x="368191" y="1561754"/>
                      <a:pt x="371452" y="1565714"/>
                      <a:pt x="371452" y="1570598"/>
                    </a:cubicBezTo>
                    <a:cubicBezTo>
                      <a:pt x="371452" y="1575482"/>
                      <a:pt x="368191" y="1579442"/>
                      <a:pt x="364168" y="1579442"/>
                    </a:cubicBezTo>
                    <a:cubicBezTo>
                      <a:pt x="360145" y="1579442"/>
                      <a:pt x="356884" y="1575482"/>
                      <a:pt x="356884" y="1570598"/>
                    </a:cubicBezTo>
                    <a:cubicBezTo>
                      <a:pt x="356884" y="1565714"/>
                      <a:pt x="360145" y="1561754"/>
                      <a:pt x="364168" y="1561754"/>
                    </a:cubicBezTo>
                    <a:close/>
                    <a:moveTo>
                      <a:pt x="1007700" y="1561753"/>
                    </a:moveTo>
                    <a:cubicBezTo>
                      <a:pt x="1007987" y="1561753"/>
                      <a:pt x="1008220" y="1561986"/>
                      <a:pt x="1008220" y="1562273"/>
                    </a:cubicBezTo>
                    <a:cubicBezTo>
                      <a:pt x="1008220" y="1562560"/>
                      <a:pt x="1007987" y="1562793"/>
                      <a:pt x="1007700" y="1562793"/>
                    </a:cubicBezTo>
                    <a:cubicBezTo>
                      <a:pt x="1007413" y="1562793"/>
                      <a:pt x="1007180" y="1562560"/>
                      <a:pt x="1007180" y="1562273"/>
                    </a:cubicBezTo>
                    <a:cubicBezTo>
                      <a:pt x="1007180" y="1561986"/>
                      <a:pt x="1007413" y="1561753"/>
                      <a:pt x="1007700" y="1561753"/>
                    </a:cubicBezTo>
                    <a:close/>
                    <a:moveTo>
                      <a:pt x="1609616" y="1556551"/>
                    </a:moveTo>
                    <a:cubicBezTo>
                      <a:pt x="1614213" y="1556551"/>
                      <a:pt x="1617940" y="1560511"/>
                      <a:pt x="1617940" y="1565395"/>
                    </a:cubicBezTo>
                    <a:cubicBezTo>
                      <a:pt x="1617940" y="1570279"/>
                      <a:pt x="1614213" y="1574239"/>
                      <a:pt x="1609616" y="1574239"/>
                    </a:cubicBezTo>
                    <a:cubicBezTo>
                      <a:pt x="1605019" y="1574239"/>
                      <a:pt x="1601292" y="1570279"/>
                      <a:pt x="1601292" y="1565395"/>
                    </a:cubicBezTo>
                    <a:cubicBezTo>
                      <a:pt x="1601292" y="1560511"/>
                      <a:pt x="1605019" y="1556551"/>
                      <a:pt x="1609616" y="1556551"/>
                    </a:cubicBezTo>
                    <a:close/>
                    <a:moveTo>
                      <a:pt x="789721" y="1554470"/>
                    </a:moveTo>
                    <a:cubicBezTo>
                      <a:pt x="796617" y="1554470"/>
                      <a:pt x="802207" y="1560060"/>
                      <a:pt x="802207" y="1566956"/>
                    </a:cubicBezTo>
                    <a:cubicBezTo>
                      <a:pt x="802207" y="1573852"/>
                      <a:pt x="796617" y="1579442"/>
                      <a:pt x="789721" y="1579442"/>
                    </a:cubicBezTo>
                    <a:cubicBezTo>
                      <a:pt x="782825" y="1579442"/>
                      <a:pt x="777235" y="1573852"/>
                      <a:pt x="777235" y="1566956"/>
                    </a:cubicBezTo>
                    <a:cubicBezTo>
                      <a:pt x="777235" y="1560060"/>
                      <a:pt x="782825" y="1554470"/>
                      <a:pt x="789721" y="1554470"/>
                    </a:cubicBezTo>
                    <a:close/>
                    <a:moveTo>
                      <a:pt x="277807" y="1552390"/>
                    </a:moveTo>
                    <a:cubicBezTo>
                      <a:pt x="280680" y="1552390"/>
                      <a:pt x="283010" y="1554486"/>
                      <a:pt x="283010" y="1557072"/>
                    </a:cubicBezTo>
                    <a:cubicBezTo>
                      <a:pt x="283010" y="1559657"/>
                      <a:pt x="280680" y="1561754"/>
                      <a:pt x="277807" y="1561754"/>
                    </a:cubicBezTo>
                    <a:cubicBezTo>
                      <a:pt x="274935" y="1561754"/>
                      <a:pt x="272605" y="1559657"/>
                      <a:pt x="272605" y="1557072"/>
                    </a:cubicBezTo>
                    <a:cubicBezTo>
                      <a:pt x="272605" y="1554486"/>
                      <a:pt x="274935" y="1552390"/>
                      <a:pt x="277807" y="1552390"/>
                    </a:cubicBezTo>
                    <a:close/>
                    <a:moveTo>
                      <a:pt x="2036732" y="1549268"/>
                    </a:moveTo>
                    <a:cubicBezTo>
                      <a:pt x="2045064" y="1549268"/>
                      <a:pt x="2051819" y="1556023"/>
                      <a:pt x="2051819" y="1564355"/>
                    </a:cubicBezTo>
                    <a:cubicBezTo>
                      <a:pt x="2051819" y="1572687"/>
                      <a:pt x="2045064" y="1579442"/>
                      <a:pt x="2036732" y="1579442"/>
                    </a:cubicBezTo>
                    <a:cubicBezTo>
                      <a:pt x="2028400" y="1579442"/>
                      <a:pt x="2021645" y="1572687"/>
                      <a:pt x="2021645" y="1564355"/>
                    </a:cubicBezTo>
                    <a:cubicBezTo>
                      <a:pt x="2021645" y="1556023"/>
                      <a:pt x="2028400" y="1549268"/>
                      <a:pt x="2036732" y="1549268"/>
                    </a:cubicBezTo>
                    <a:close/>
                    <a:moveTo>
                      <a:pt x="691916" y="1544065"/>
                    </a:moveTo>
                    <a:cubicBezTo>
                      <a:pt x="700536" y="1544065"/>
                      <a:pt x="707523" y="1550820"/>
                      <a:pt x="707523" y="1559152"/>
                    </a:cubicBezTo>
                    <a:cubicBezTo>
                      <a:pt x="707523" y="1567484"/>
                      <a:pt x="700536" y="1574239"/>
                      <a:pt x="691916" y="1574239"/>
                    </a:cubicBezTo>
                    <a:cubicBezTo>
                      <a:pt x="683296" y="1574239"/>
                      <a:pt x="676309" y="1567484"/>
                      <a:pt x="676309" y="1559152"/>
                    </a:cubicBezTo>
                    <a:cubicBezTo>
                      <a:pt x="676309" y="1550820"/>
                      <a:pt x="683296" y="1544065"/>
                      <a:pt x="691916" y="1544065"/>
                    </a:cubicBezTo>
                    <a:close/>
                    <a:moveTo>
                      <a:pt x="194570" y="1539904"/>
                    </a:moveTo>
                    <a:cubicBezTo>
                      <a:pt x="195145" y="1539904"/>
                      <a:pt x="195611" y="1540370"/>
                      <a:pt x="195611" y="1540945"/>
                    </a:cubicBezTo>
                    <a:cubicBezTo>
                      <a:pt x="195611" y="1541520"/>
                      <a:pt x="195145" y="1541986"/>
                      <a:pt x="194570" y="1541986"/>
                    </a:cubicBezTo>
                    <a:cubicBezTo>
                      <a:pt x="193995" y="1541986"/>
                      <a:pt x="193529" y="1541520"/>
                      <a:pt x="193529" y="1540945"/>
                    </a:cubicBezTo>
                    <a:cubicBezTo>
                      <a:pt x="193529" y="1540370"/>
                      <a:pt x="193995" y="1539904"/>
                      <a:pt x="194570" y="1539904"/>
                    </a:cubicBezTo>
                    <a:close/>
                    <a:moveTo>
                      <a:pt x="1707420" y="1539903"/>
                    </a:moveTo>
                    <a:cubicBezTo>
                      <a:pt x="1717189" y="1539903"/>
                      <a:pt x="1725108" y="1547589"/>
                      <a:pt x="1725108" y="1557071"/>
                    </a:cubicBezTo>
                    <a:cubicBezTo>
                      <a:pt x="1725108" y="1566553"/>
                      <a:pt x="1717189" y="1574239"/>
                      <a:pt x="1707420" y="1574239"/>
                    </a:cubicBezTo>
                    <a:cubicBezTo>
                      <a:pt x="1697651" y="1574239"/>
                      <a:pt x="1689732" y="1566553"/>
                      <a:pt x="1689732" y="1557071"/>
                    </a:cubicBezTo>
                    <a:cubicBezTo>
                      <a:pt x="1689732" y="1547589"/>
                      <a:pt x="1697651" y="1539903"/>
                      <a:pt x="1707420" y="1539903"/>
                    </a:cubicBezTo>
                    <a:close/>
                    <a:moveTo>
                      <a:pt x="2120490" y="1534702"/>
                    </a:moveTo>
                    <a:cubicBezTo>
                      <a:pt x="2128535" y="1534702"/>
                      <a:pt x="2135057" y="1541224"/>
                      <a:pt x="2135057" y="1549269"/>
                    </a:cubicBezTo>
                    <a:cubicBezTo>
                      <a:pt x="2135057" y="1557314"/>
                      <a:pt x="2128535" y="1563836"/>
                      <a:pt x="2120490" y="1563836"/>
                    </a:cubicBezTo>
                    <a:cubicBezTo>
                      <a:pt x="2112445" y="1563836"/>
                      <a:pt x="2105923" y="1557314"/>
                      <a:pt x="2105923" y="1549269"/>
                    </a:cubicBezTo>
                    <a:cubicBezTo>
                      <a:pt x="2105923" y="1541224"/>
                      <a:pt x="2112445" y="1534702"/>
                      <a:pt x="2120490" y="1534702"/>
                    </a:cubicBezTo>
                    <a:close/>
                    <a:moveTo>
                      <a:pt x="600355" y="1529498"/>
                    </a:moveTo>
                    <a:cubicBezTo>
                      <a:pt x="610699" y="1529498"/>
                      <a:pt x="619084" y="1537883"/>
                      <a:pt x="619084" y="1548227"/>
                    </a:cubicBezTo>
                    <a:cubicBezTo>
                      <a:pt x="619084" y="1558571"/>
                      <a:pt x="610699" y="1566956"/>
                      <a:pt x="600355" y="1566956"/>
                    </a:cubicBezTo>
                    <a:cubicBezTo>
                      <a:pt x="590011" y="1566956"/>
                      <a:pt x="581626" y="1558571"/>
                      <a:pt x="581626" y="1548227"/>
                    </a:cubicBezTo>
                    <a:cubicBezTo>
                      <a:pt x="581626" y="1537883"/>
                      <a:pt x="590011" y="1529498"/>
                      <a:pt x="600355" y="1529498"/>
                    </a:cubicBezTo>
                    <a:close/>
                    <a:moveTo>
                      <a:pt x="112892" y="1524296"/>
                    </a:moveTo>
                    <a:cubicBezTo>
                      <a:pt x="113754" y="1524296"/>
                      <a:pt x="114453" y="1524995"/>
                      <a:pt x="114453" y="1525857"/>
                    </a:cubicBezTo>
                    <a:cubicBezTo>
                      <a:pt x="114453" y="1526719"/>
                      <a:pt x="113754" y="1527418"/>
                      <a:pt x="112892" y="1527418"/>
                    </a:cubicBezTo>
                    <a:cubicBezTo>
                      <a:pt x="112030" y="1527418"/>
                      <a:pt x="111331" y="1526719"/>
                      <a:pt x="111331" y="1525857"/>
                    </a:cubicBezTo>
                    <a:cubicBezTo>
                      <a:pt x="111331" y="1524995"/>
                      <a:pt x="112030" y="1524296"/>
                      <a:pt x="112892" y="1524296"/>
                    </a:cubicBezTo>
                    <a:close/>
                    <a:moveTo>
                      <a:pt x="1798983" y="1522215"/>
                    </a:moveTo>
                    <a:cubicBezTo>
                      <a:pt x="1811050" y="1522215"/>
                      <a:pt x="1820833" y="1532230"/>
                      <a:pt x="1820833" y="1544585"/>
                    </a:cubicBezTo>
                    <a:cubicBezTo>
                      <a:pt x="1820833" y="1556940"/>
                      <a:pt x="1811050" y="1566955"/>
                      <a:pt x="1798983" y="1566955"/>
                    </a:cubicBezTo>
                    <a:cubicBezTo>
                      <a:pt x="1786916" y="1566955"/>
                      <a:pt x="1777133" y="1556940"/>
                      <a:pt x="1777133" y="1544585"/>
                    </a:cubicBezTo>
                    <a:cubicBezTo>
                      <a:pt x="1777133" y="1532230"/>
                      <a:pt x="1786916" y="1522215"/>
                      <a:pt x="1798983" y="1522215"/>
                    </a:cubicBezTo>
                    <a:close/>
                    <a:moveTo>
                      <a:pt x="953596" y="1522215"/>
                    </a:moveTo>
                    <a:cubicBezTo>
                      <a:pt x="953883" y="1522215"/>
                      <a:pt x="954116" y="1522448"/>
                      <a:pt x="954116" y="1522735"/>
                    </a:cubicBezTo>
                    <a:cubicBezTo>
                      <a:pt x="954116" y="1523022"/>
                      <a:pt x="953883" y="1523255"/>
                      <a:pt x="953596" y="1523255"/>
                    </a:cubicBezTo>
                    <a:cubicBezTo>
                      <a:pt x="953309" y="1523255"/>
                      <a:pt x="953076" y="1523022"/>
                      <a:pt x="953076" y="1522735"/>
                    </a:cubicBezTo>
                    <a:cubicBezTo>
                      <a:pt x="953076" y="1522448"/>
                      <a:pt x="953309" y="1522215"/>
                      <a:pt x="953596" y="1522215"/>
                    </a:cubicBezTo>
                    <a:close/>
                    <a:moveTo>
                      <a:pt x="2203727" y="1520135"/>
                    </a:moveTo>
                    <a:cubicBezTo>
                      <a:pt x="2211197" y="1520135"/>
                      <a:pt x="2217253" y="1526191"/>
                      <a:pt x="2217253" y="1533661"/>
                    </a:cubicBezTo>
                    <a:cubicBezTo>
                      <a:pt x="2217253" y="1541131"/>
                      <a:pt x="2211197" y="1547187"/>
                      <a:pt x="2203727" y="1547187"/>
                    </a:cubicBezTo>
                    <a:cubicBezTo>
                      <a:pt x="2196257" y="1547187"/>
                      <a:pt x="2190201" y="1541131"/>
                      <a:pt x="2190201" y="1533661"/>
                    </a:cubicBezTo>
                    <a:cubicBezTo>
                      <a:pt x="2190201" y="1526191"/>
                      <a:pt x="2196257" y="1520135"/>
                      <a:pt x="2203727" y="1520135"/>
                    </a:cubicBezTo>
                    <a:close/>
                    <a:moveTo>
                      <a:pt x="1445741" y="1520134"/>
                    </a:moveTo>
                    <a:cubicBezTo>
                      <a:pt x="1446028" y="1520134"/>
                      <a:pt x="1446261" y="1520367"/>
                      <a:pt x="1446261" y="1520654"/>
                    </a:cubicBezTo>
                    <a:cubicBezTo>
                      <a:pt x="1446261" y="1520941"/>
                      <a:pt x="1446028" y="1521174"/>
                      <a:pt x="1445741" y="1521174"/>
                    </a:cubicBezTo>
                    <a:cubicBezTo>
                      <a:pt x="1445454" y="1521174"/>
                      <a:pt x="1445221" y="1520941"/>
                      <a:pt x="1445221" y="1520654"/>
                    </a:cubicBezTo>
                    <a:cubicBezTo>
                      <a:pt x="1445221" y="1520367"/>
                      <a:pt x="1445454" y="1520134"/>
                      <a:pt x="1445741" y="1520134"/>
                    </a:cubicBezTo>
                    <a:close/>
                    <a:moveTo>
                      <a:pt x="511394" y="1520134"/>
                    </a:moveTo>
                    <a:cubicBezTo>
                      <a:pt x="520301" y="1520134"/>
                      <a:pt x="527522" y="1527355"/>
                      <a:pt x="527522" y="1536262"/>
                    </a:cubicBezTo>
                    <a:cubicBezTo>
                      <a:pt x="527522" y="1545169"/>
                      <a:pt x="520301" y="1552390"/>
                      <a:pt x="511394" y="1552390"/>
                    </a:cubicBezTo>
                    <a:cubicBezTo>
                      <a:pt x="502487" y="1552390"/>
                      <a:pt x="495266" y="1545169"/>
                      <a:pt x="495266" y="1536262"/>
                    </a:cubicBezTo>
                    <a:cubicBezTo>
                      <a:pt x="495266" y="1527355"/>
                      <a:pt x="502487" y="1520134"/>
                      <a:pt x="511394" y="1520134"/>
                    </a:cubicBezTo>
                    <a:close/>
                    <a:moveTo>
                      <a:pt x="847468" y="1517013"/>
                    </a:moveTo>
                    <a:cubicBezTo>
                      <a:pt x="849480" y="1517013"/>
                      <a:pt x="851110" y="1518644"/>
                      <a:pt x="851110" y="1520655"/>
                    </a:cubicBezTo>
                    <a:cubicBezTo>
                      <a:pt x="851110" y="1522667"/>
                      <a:pt x="849480" y="1524297"/>
                      <a:pt x="847468" y="1524297"/>
                    </a:cubicBezTo>
                    <a:cubicBezTo>
                      <a:pt x="845457" y="1524297"/>
                      <a:pt x="843826" y="1522667"/>
                      <a:pt x="843826" y="1520655"/>
                    </a:cubicBezTo>
                    <a:cubicBezTo>
                      <a:pt x="843826" y="1518644"/>
                      <a:pt x="845457" y="1517013"/>
                      <a:pt x="847468" y="1517013"/>
                    </a:cubicBezTo>
                    <a:close/>
                    <a:moveTo>
                      <a:pt x="1550829" y="1514932"/>
                    </a:moveTo>
                    <a:cubicBezTo>
                      <a:pt x="1552841" y="1514932"/>
                      <a:pt x="1554471" y="1516563"/>
                      <a:pt x="1554471" y="1518574"/>
                    </a:cubicBezTo>
                    <a:cubicBezTo>
                      <a:pt x="1554471" y="1520586"/>
                      <a:pt x="1552841" y="1522216"/>
                      <a:pt x="1550829" y="1522216"/>
                    </a:cubicBezTo>
                    <a:cubicBezTo>
                      <a:pt x="1548818" y="1522216"/>
                      <a:pt x="1547187" y="1520586"/>
                      <a:pt x="1547187" y="1518574"/>
                    </a:cubicBezTo>
                    <a:cubicBezTo>
                      <a:pt x="1547187" y="1516563"/>
                      <a:pt x="1548818" y="1514932"/>
                      <a:pt x="1550829" y="1514932"/>
                    </a:cubicBezTo>
                    <a:close/>
                    <a:moveTo>
                      <a:pt x="2286446" y="1509730"/>
                    </a:moveTo>
                    <a:cubicBezTo>
                      <a:pt x="2290756" y="1509730"/>
                      <a:pt x="2294250" y="1513690"/>
                      <a:pt x="2294250" y="1518574"/>
                    </a:cubicBezTo>
                    <a:cubicBezTo>
                      <a:pt x="2294250" y="1523458"/>
                      <a:pt x="2290756" y="1527418"/>
                      <a:pt x="2286446" y="1527418"/>
                    </a:cubicBezTo>
                    <a:cubicBezTo>
                      <a:pt x="2282136" y="1527418"/>
                      <a:pt x="2278642" y="1523458"/>
                      <a:pt x="2278642" y="1518574"/>
                    </a:cubicBezTo>
                    <a:cubicBezTo>
                      <a:pt x="2278642" y="1513690"/>
                      <a:pt x="2282136" y="1509730"/>
                      <a:pt x="2286446" y="1509730"/>
                    </a:cubicBezTo>
                    <a:close/>
                    <a:moveTo>
                      <a:pt x="1886904" y="1509729"/>
                    </a:moveTo>
                    <a:cubicBezTo>
                      <a:pt x="1898684" y="1509729"/>
                      <a:pt x="1908234" y="1519279"/>
                      <a:pt x="1908234" y="1531059"/>
                    </a:cubicBezTo>
                    <a:cubicBezTo>
                      <a:pt x="1908234" y="1542839"/>
                      <a:pt x="1898684" y="1552389"/>
                      <a:pt x="1886904" y="1552389"/>
                    </a:cubicBezTo>
                    <a:cubicBezTo>
                      <a:pt x="1875124" y="1552389"/>
                      <a:pt x="1865574" y="1542839"/>
                      <a:pt x="1865574" y="1531059"/>
                    </a:cubicBezTo>
                    <a:cubicBezTo>
                      <a:pt x="1865574" y="1519279"/>
                      <a:pt x="1875124" y="1509729"/>
                      <a:pt x="1886904" y="1509729"/>
                    </a:cubicBezTo>
                    <a:close/>
                    <a:moveTo>
                      <a:pt x="426075" y="1509729"/>
                    </a:moveTo>
                    <a:cubicBezTo>
                      <a:pt x="432684" y="1509729"/>
                      <a:pt x="438041" y="1515319"/>
                      <a:pt x="438041" y="1522215"/>
                    </a:cubicBezTo>
                    <a:cubicBezTo>
                      <a:pt x="438041" y="1529111"/>
                      <a:pt x="432684" y="1534701"/>
                      <a:pt x="426075" y="1534701"/>
                    </a:cubicBezTo>
                    <a:cubicBezTo>
                      <a:pt x="419466" y="1534701"/>
                      <a:pt x="414109" y="1529111"/>
                      <a:pt x="414109" y="1522215"/>
                    </a:cubicBezTo>
                    <a:cubicBezTo>
                      <a:pt x="414109" y="1515319"/>
                      <a:pt x="419466" y="1509729"/>
                      <a:pt x="426075" y="1509729"/>
                    </a:cubicBezTo>
                    <a:close/>
                    <a:moveTo>
                      <a:pt x="341797" y="1502447"/>
                    </a:moveTo>
                    <a:cubicBezTo>
                      <a:pt x="344382" y="1502447"/>
                      <a:pt x="346479" y="1504777"/>
                      <a:pt x="346479" y="1507649"/>
                    </a:cubicBezTo>
                    <a:cubicBezTo>
                      <a:pt x="346479" y="1510522"/>
                      <a:pt x="344382" y="1512852"/>
                      <a:pt x="341797" y="1512852"/>
                    </a:cubicBezTo>
                    <a:cubicBezTo>
                      <a:pt x="339212" y="1512852"/>
                      <a:pt x="337115" y="1510522"/>
                      <a:pt x="337115" y="1507649"/>
                    </a:cubicBezTo>
                    <a:cubicBezTo>
                      <a:pt x="337115" y="1504777"/>
                      <a:pt x="339212" y="1502447"/>
                      <a:pt x="341797" y="1502447"/>
                    </a:cubicBezTo>
                    <a:close/>
                    <a:moveTo>
                      <a:pt x="751224" y="1502446"/>
                    </a:moveTo>
                    <a:cubicBezTo>
                      <a:pt x="755821" y="1502446"/>
                      <a:pt x="759548" y="1506872"/>
                      <a:pt x="759548" y="1512331"/>
                    </a:cubicBezTo>
                    <a:cubicBezTo>
                      <a:pt x="759548" y="1517790"/>
                      <a:pt x="755821" y="1522216"/>
                      <a:pt x="751224" y="1522216"/>
                    </a:cubicBezTo>
                    <a:cubicBezTo>
                      <a:pt x="746627" y="1522216"/>
                      <a:pt x="742900" y="1517790"/>
                      <a:pt x="742900" y="1512331"/>
                    </a:cubicBezTo>
                    <a:cubicBezTo>
                      <a:pt x="742900" y="1506872"/>
                      <a:pt x="746627" y="1502446"/>
                      <a:pt x="751224" y="1502446"/>
                    </a:cubicBezTo>
                    <a:close/>
                    <a:moveTo>
                      <a:pt x="2368123" y="1500365"/>
                    </a:moveTo>
                    <a:cubicBezTo>
                      <a:pt x="2369272" y="1500365"/>
                      <a:pt x="2370204" y="1501297"/>
                      <a:pt x="2370204" y="1502446"/>
                    </a:cubicBezTo>
                    <a:cubicBezTo>
                      <a:pt x="2370204" y="1503595"/>
                      <a:pt x="2369272" y="1504527"/>
                      <a:pt x="2368123" y="1504527"/>
                    </a:cubicBezTo>
                    <a:cubicBezTo>
                      <a:pt x="2366974" y="1504527"/>
                      <a:pt x="2366042" y="1503595"/>
                      <a:pt x="2366042" y="1502446"/>
                    </a:cubicBezTo>
                    <a:cubicBezTo>
                      <a:pt x="2366042" y="1501297"/>
                      <a:pt x="2366974" y="1500365"/>
                      <a:pt x="2368123" y="1500365"/>
                    </a:cubicBezTo>
                    <a:close/>
                    <a:moveTo>
                      <a:pt x="1973263" y="1497245"/>
                    </a:moveTo>
                    <a:cubicBezTo>
                      <a:pt x="1983320" y="1497245"/>
                      <a:pt x="1991472" y="1505630"/>
                      <a:pt x="1991472" y="1515974"/>
                    </a:cubicBezTo>
                    <a:cubicBezTo>
                      <a:pt x="1991472" y="1526318"/>
                      <a:pt x="1983320" y="1534703"/>
                      <a:pt x="1973263" y="1534703"/>
                    </a:cubicBezTo>
                    <a:cubicBezTo>
                      <a:pt x="1963206" y="1534703"/>
                      <a:pt x="1955054" y="1526318"/>
                      <a:pt x="1955054" y="1515974"/>
                    </a:cubicBezTo>
                    <a:cubicBezTo>
                      <a:pt x="1955054" y="1505630"/>
                      <a:pt x="1963206" y="1497245"/>
                      <a:pt x="1973263" y="1497245"/>
                    </a:cubicBezTo>
                    <a:close/>
                    <a:moveTo>
                      <a:pt x="1646553" y="1497244"/>
                    </a:moveTo>
                    <a:cubicBezTo>
                      <a:pt x="1652587" y="1497244"/>
                      <a:pt x="1657478" y="1502368"/>
                      <a:pt x="1657478" y="1508689"/>
                    </a:cubicBezTo>
                    <a:cubicBezTo>
                      <a:pt x="1657478" y="1515010"/>
                      <a:pt x="1652587" y="1520134"/>
                      <a:pt x="1646553" y="1520134"/>
                    </a:cubicBezTo>
                    <a:cubicBezTo>
                      <a:pt x="1640519" y="1520134"/>
                      <a:pt x="1635628" y="1515010"/>
                      <a:pt x="1635628" y="1508689"/>
                    </a:cubicBezTo>
                    <a:cubicBezTo>
                      <a:pt x="1635628" y="1502368"/>
                      <a:pt x="1640519" y="1497244"/>
                      <a:pt x="1646553" y="1497244"/>
                    </a:cubicBezTo>
                    <a:close/>
                    <a:moveTo>
                      <a:pt x="259079" y="1489961"/>
                    </a:moveTo>
                    <a:cubicBezTo>
                      <a:pt x="261377" y="1489961"/>
                      <a:pt x="263241" y="1491126"/>
                      <a:pt x="263241" y="1492562"/>
                    </a:cubicBezTo>
                    <a:cubicBezTo>
                      <a:pt x="263241" y="1493998"/>
                      <a:pt x="261377" y="1495163"/>
                      <a:pt x="259079" y="1495163"/>
                    </a:cubicBezTo>
                    <a:cubicBezTo>
                      <a:pt x="256781" y="1495163"/>
                      <a:pt x="254917" y="1493998"/>
                      <a:pt x="254917" y="1492562"/>
                    </a:cubicBezTo>
                    <a:cubicBezTo>
                      <a:pt x="254917" y="1491126"/>
                      <a:pt x="256781" y="1489961"/>
                      <a:pt x="259079" y="1489961"/>
                    </a:cubicBezTo>
                    <a:close/>
                    <a:moveTo>
                      <a:pt x="2057542" y="1484759"/>
                    </a:moveTo>
                    <a:cubicBezTo>
                      <a:pt x="2066449" y="1484759"/>
                      <a:pt x="2073670" y="1491980"/>
                      <a:pt x="2073670" y="1500887"/>
                    </a:cubicBezTo>
                    <a:cubicBezTo>
                      <a:pt x="2073670" y="1509794"/>
                      <a:pt x="2066449" y="1517015"/>
                      <a:pt x="2057542" y="1517015"/>
                    </a:cubicBezTo>
                    <a:cubicBezTo>
                      <a:pt x="2048635" y="1517015"/>
                      <a:pt x="2041414" y="1509794"/>
                      <a:pt x="2041414" y="1500887"/>
                    </a:cubicBezTo>
                    <a:cubicBezTo>
                      <a:pt x="2041414" y="1491980"/>
                      <a:pt x="2048635" y="1484759"/>
                      <a:pt x="2057542" y="1484759"/>
                    </a:cubicBezTo>
                    <a:close/>
                    <a:moveTo>
                      <a:pt x="660182" y="1484758"/>
                    </a:moveTo>
                    <a:cubicBezTo>
                      <a:pt x="669089" y="1484758"/>
                      <a:pt x="676310" y="1491979"/>
                      <a:pt x="676310" y="1500886"/>
                    </a:cubicBezTo>
                    <a:cubicBezTo>
                      <a:pt x="676310" y="1509793"/>
                      <a:pt x="669089" y="1517014"/>
                      <a:pt x="660182" y="1517014"/>
                    </a:cubicBezTo>
                    <a:cubicBezTo>
                      <a:pt x="651275" y="1517014"/>
                      <a:pt x="644054" y="1509793"/>
                      <a:pt x="644054" y="1500886"/>
                    </a:cubicBezTo>
                    <a:cubicBezTo>
                      <a:pt x="644054" y="1491979"/>
                      <a:pt x="651275" y="1484758"/>
                      <a:pt x="660182" y="1484758"/>
                    </a:cubicBezTo>
                    <a:close/>
                    <a:moveTo>
                      <a:pt x="1739675" y="1480596"/>
                    </a:moveTo>
                    <a:cubicBezTo>
                      <a:pt x="1749444" y="1480596"/>
                      <a:pt x="1757363" y="1488282"/>
                      <a:pt x="1757363" y="1497764"/>
                    </a:cubicBezTo>
                    <a:cubicBezTo>
                      <a:pt x="1757363" y="1507246"/>
                      <a:pt x="1749444" y="1514932"/>
                      <a:pt x="1739675" y="1514932"/>
                    </a:cubicBezTo>
                    <a:cubicBezTo>
                      <a:pt x="1729906" y="1514932"/>
                      <a:pt x="1721987" y="1507246"/>
                      <a:pt x="1721987" y="1497764"/>
                    </a:cubicBezTo>
                    <a:cubicBezTo>
                      <a:pt x="1721987" y="1488282"/>
                      <a:pt x="1729906" y="1480596"/>
                      <a:pt x="1739675" y="1480596"/>
                    </a:cubicBezTo>
                    <a:close/>
                    <a:moveTo>
                      <a:pt x="906774" y="1472273"/>
                    </a:moveTo>
                    <a:cubicBezTo>
                      <a:pt x="907061" y="1472273"/>
                      <a:pt x="907294" y="1472506"/>
                      <a:pt x="907294" y="1472793"/>
                    </a:cubicBezTo>
                    <a:cubicBezTo>
                      <a:pt x="907294" y="1473080"/>
                      <a:pt x="907061" y="1473313"/>
                      <a:pt x="906774" y="1473313"/>
                    </a:cubicBezTo>
                    <a:cubicBezTo>
                      <a:pt x="906487" y="1473313"/>
                      <a:pt x="906254" y="1473080"/>
                      <a:pt x="906254" y="1472793"/>
                    </a:cubicBezTo>
                    <a:cubicBezTo>
                      <a:pt x="906254" y="1472506"/>
                      <a:pt x="906487" y="1472273"/>
                      <a:pt x="906774" y="1472273"/>
                    </a:cubicBezTo>
                    <a:close/>
                    <a:moveTo>
                      <a:pt x="178442" y="1472273"/>
                    </a:moveTo>
                    <a:cubicBezTo>
                      <a:pt x="179878" y="1472273"/>
                      <a:pt x="181043" y="1473438"/>
                      <a:pt x="181043" y="1474874"/>
                    </a:cubicBezTo>
                    <a:cubicBezTo>
                      <a:pt x="181043" y="1476310"/>
                      <a:pt x="179878" y="1477475"/>
                      <a:pt x="178442" y="1477475"/>
                    </a:cubicBezTo>
                    <a:cubicBezTo>
                      <a:pt x="177006" y="1477475"/>
                      <a:pt x="175841" y="1476310"/>
                      <a:pt x="175841" y="1474874"/>
                    </a:cubicBezTo>
                    <a:cubicBezTo>
                      <a:pt x="175841" y="1473438"/>
                      <a:pt x="177006" y="1472273"/>
                      <a:pt x="178442" y="1472273"/>
                    </a:cubicBezTo>
                    <a:close/>
                    <a:moveTo>
                      <a:pt x="2140260" y="1470192"/>
                    </a:moveTo>
                    <a:cubicBezTo>
                      <a:pt x="2148305" y="1470192"/>
                      <a:pt x="2154827" y="1476947"/>
                      <a:pt x="2154827" y="1485279"/>
                    </a:cubicBezTo>
                    <a:cubicBezTo>
                      <a:pt x="2154827" y="1493611"/>
                      <a:pt x="2148305" y="1500366"/>
                      <a:pt x="2140260" y="1500366"/>
                    </a:cubicBezTo>
                    <a:cubicBezTo>
                      <a:pt x="2132215" y="1500366"/>
                      <a:pt x="2125693" y="1493611"/>
                      <a:pt x="2125693" y="1485279"/>
                    </a:cubicBezTo>
                    <a:cubicBezTo>
                      <a:pt x="2125693" y="1476947"/>
                      <a:pt x="2132215" y="1470192"/>
                      <a:pt x="2140260" y="1470192"/>
                    </a:cubicBezTo>
                    <a:close/>
                    <a:moveTo>
                      <a:pt x="572262" y="1468110"/>
                    </a:moveTo>
                    <a:cubicBezTo>
                      <a:pt x="583180" y="1468110"/>
                      <a:pt x="592031" y="1476961"/>
                      <a:pt x="592031" y="1487879"/>
                    </a:cubicBezTo>
                    <a:cubicBezTo>
                      <a:pt x="592031" y="1498797"/>
                      <a:pt x="583180" y="1507648"/>
                      <a:pt x="572262" y="1507648"/>
                    </a:cubicBezTo>
                    <a:cubicBezTo>
                      <a:pt x="561344" y="1507648"/>
                      <a:pt x="552493" y="1498797"/>
                      <a:pt x="552493" y="1487879"/>
                    </a:cubicBezTo>
                    <a:cubicBezTo>
                      <a:pt x="552493" y="1476961"/>
                      <a:pt x="561344" y="1468110"/>
                      <a:pt x="572262" y="1468110"/>
                    </a:cubicBezTo>
                    <a:close/>
                    <a:moveTo>
                      <a:pt x="1826035" y="1462908"/>
                    </a:moveTo>
                    <a:cubicBezTo>
                      <a:pt x="1836953" y="1462908"/>
                      <a:pt x="1845804" y="1471759"/>
                      <a:pt x="1845804" y="1482677"/>
                    </a:cubicBezTo>
                    <a:cubicBezTo>
                      <a:pt x="1845804" y="1493595"/>
                      <a:pt x="1836953" y="1502446"/>
                      <a:pt x="1826035" y="1502446"/>
                    </a:cubicBezTo>
                    <a:cubicBezTo>
                      <a:pt x="1815117" y="1502446"/>
                      <a:pt x="1806266" y="1493595"/>
                      <a:pt x="1806266" y="1482677"/>
                    </a:cubicBezTo>
                    <a:cubicBezTo>
                      <a:pt x="1806266" y="1471759"/>
                      <a:pt x="1815117" y="1462908"/>
                      <a:pt x="1826035" y="1462908"/>
                    </a:cubicBezTo>
                    <a:close/>
                    <a:moveTo>
                      <a:pt x="809490" y="1462908"/>
                    </a:moveTo>
                    <a:cubicBezTo>
                      <a:pt x="810639" y="1462908"/>
                      <a:pt x="811571" y="1464073"/>
                      <a:pt x="811571" y="1465509"/>
                    </a:cubicBezTo>
                    <a:cubicBezTo>
                      <a:pt x="811571" y="1466945"/>
                      <a:pt x="810639" y="1468110"/>
                      <a:pt x="809490" y="1468110"/>
                    </a:cubicBezTo>
                    <a:cubicBezTo>
                      <a:pt x="808341" y="1468110"/>
                      <a:pt x="807409" y="1466945"/>
                      <a:pt x="807409" y="1465509"/>
                    </a:cubicBezTo>
                    <a:cubicBezTo>
                      <a:pt x="807409" y="1464073"/>
                      <a:pt x="808341" y="1462908"/>
                      <a:pt x="809490" y="1462908"/>
                    </a:cubicBezTo>
                    <a:close/>
                    <a:moveTo>
                      <a:pt x="1587766" y="1460827"/>
                    </a:moveTo>
                    <a:cubicBezTo>
                      <a:pt x="1588341" y="1460827"/>
                      <a:pt x="1588807" y="1461293"/>
                      <a:pt x="1588807" y="1461868"/>
                    </a:cubicBezTo>
                    <a:cubicBezTo>
                      <a:pt x="1588807" y="1462443"/>
                      <a:pt x="1588341" y="1462909"/>
                      <a:pt x="1587766" y="1462909"/>
                    </a:cubicBezTo>
                    <a:cubicBezTo>
                      <a:pt x="1587191" y="1462909"/>
                      <a:pt x="1586725" y="1462443"/>
                      <a:pt x="1586725" y="1461868"/>
                    </a:cubicBezTo>
                    <a:cubicBezTo>
                      <a:pt x="1586725" y="1461293"/>
                      <a:pt x="1587191" y="1460827"/>
                      <a:pt x="1587766" y="1460827"/>
                    </a:cubicBezTo>
                    <a:close/>
                    <a:moveTo>
                      <a:pt x="2220895" y="1457706"/>
                    </a:moveTo>
                    <a:cubicBezTo>
                      <a:pt x="2226929" y="1457706"/>
                      <a:pt x="2231820" y="1462830"/>
                      <a:pt x="2231820" y="1469151"/>
                    </a:cubicBezTo>
                    <a:cubicBezTo>
                      <a:pt x="2231820" y="1475472"/>
                      <a:pt x="2226929" y="1480596"/>
                      <a:pt x="2220895" y="1480596"/>
                    </a:cubicBezTo>
                    <a:cubicBezTo>
                      <a:pt x="2214861" y="1480596"/>
                      <a:pt x="2209970" y="1475472"/>
                      <a:pt x="2209970" y="1469151"/>
                    </a:cubicBezTo>
                    <a:cubicBezTo>
                      <a:pt x="2209970" y="1462830"/>
                      <a:pt x="2214861" y="1457706"/>
                      <a:pt x="2220895" y="1457706"/>
                    </a:cubicBezTo>
                    <a:close/>
                    <a:moveTo>
                      <a:pt x="487983" y="1457706"/>
                    </a:moveTo>
                    <a:cubicBezTo>
                      <a:pt x="496028" y="1457706"/>
                      <a:pt x="502550" y="1464461"/>
                      <a:pt x="502550" y="1472793"/>
                    </a:cubicBezTo>
                    <a:cubicBezTo>
                      <a:pt x="502550" y="1481125"/>
                      <a:pt x="496028" y="1487880"/>
                      <a:pt x="487983" y="1487880"/>
                    </a:cubicBezTo>
                    <a:cubicBezTo>
                      <a:pt x="479938" y="1487880"/>
                      <a:pt x="473416" y="1481125"/>
                      <a:pt x="473416" y="1472793"/>
                    </a:cubicBezTo>
                    <a:cubicBezTo>
                      <a:pt x="473416" y="1464461"/>
                      <a:pt x="479938" y="1457706"/>
                      <a:pt x="487983" y="1457706"/>
                    </a:cubicBezTo>
                    <a:close/>
                    <a:moveTo>
                      <a:pt x="98325" y="1457706"/>
                    </a:moveTo>
                    <a:cubicBezTo>
                      <a:pt x="99187" y="1457706"/>
                      <a:pt x="99886" y="1458871"/>
                      <a:pt x="99886" y="1460307"/>
                    </a:cubicBezTo>
                    <a:cubicBezTo>
                      <a:pt x="99886" y="1461743"/>
                      <a:pt x="99187" y="1462908"/>
                      <a:pt x="98325" y="1462908"/>
                    </a:cubicBezTo>
                    <a:cubicBezTo>
                      <a:pt x="97463" y="1462908"/>
                      <a:pt x="96764" y="1461743"/>
                      <a:pt x="96764" y="1460307"/>
                    </a:cubicBezTo>
                    <a:cubicBezTo>
                      <a:pt x="96764" y="1458871"/>
                      <a:pt x="97463" y="1457706"/>
                      <a:pt x="98325" y="1457706"/>
                    </a:cubicBezTo>
                    <a:close/>
                    <a:moveTo>
                      <a:pt x="2299972" y="1448342"/>
                    </a:moveTo>
                    <a:cubicBezTo>
                      <a:pt x="2301984" y="1448342"/>
                      <a:pt x="2303614" y="1449973"/>
                      <a:pt x="2303614" y="1451984"/>
                    </a:cubicBezTo>
                    <a:cubicBezTo>
                      <a:pt x="2303614" y="1453996"/>
                      <a:pt x="2301984" y="1455626"/>
                      <a:pt x="2299972" y="1455626"/>
                    </a:cubicBezTo>
                    <a:cubicBezTo>
                      <a:pt x="2297961" y="1455626"/>
                      <a:pt x="2296330" y="1453996"/>
                      <a:pt x="2296330" y="1451984"/>
                    </a:cubicBezTo>
                    <a:cubicBezTo>
                      <a:pt x="2296330" y="1449973"/>
                      <a:pt x="2297961" y="1448342"/>
                      <a:pt x="2299972" y="1448342"/>
                    </a:cubicBezTo>
                    <a:close/>
                    <a:moveTo>
                      <a:pt x="405265" y="1448341"/>
                    </a:moveTo>
                    <a:cubicBezTo>
                      <a:pt x="411299" y="1448341"/>
                      <a:pt x="416190" y="1452767"/>
                      <a:pt x="416190" y="1458226"/>
                    </a:cubicBezTo>
                    <a:cubicBezTo>
                      <a:pt x="416190" y="1463685"/>
                      <a:pt x="411299" y="1468111"/>
                      <a:pt x="405265" y="1468111"/>
                    </a:cubicBezTo>
                    <a:cubicBezTo>
                      <a:pt x="399231" y="1468111"/>
                      <a:pt x="394340" y="1463685"/>
                      <a:pt x="394340" y="1458226"/>
                    </a:cubicBezTo>
                    <a:cubicBezTo>
                      <a:pt x="394340" y="1452767"/>
                      <a:pt x="399231" y="1448341"/>
                      <a:pt x="405265" y="1448341"/>
                    </a:cubicBezTo>
                    <a:close/>
                    <a:moveTo>
                      <a:pt x="1910314" y="1445220"/>
                    </a:moveTo>
                    <a:cubicBezTo>
                      <a:pt x="1922381" y="1445220"/>
                      <a:pt x="1932164" y="1455235"/>
                      <a:pt x="1932164" y="1467590"/>
                    </a:cubicBezTo>
                    <a:cubicBezTo>
                      <a:pt x="1932164" y="1479945"/>
                      <a:pt x="1922381" y="1489960"/>
                      <a:pt x="1910314" y="1489960"/>
                    </a:cubicBezTo>
                    <a:cubicBezTo>
                      <a:pt x="1898247" y="1489960"/>
                      <a:pt x="1888464" y="1479945"/>
                      <a:pt x="1888464" y="1467590"/>
                    </a:cubicBezTo>
                    <a:cubicBezTo>
                      <a:pt x="1888464" y="1455235"/>
                      <a:pt x="1898247" y="1445220"/>
                      <a:pt x="1910314" y="1445220"/>
                    </a:cubicBezTo>
                    <a:close/>
                    <a:moveTo>
                      <a:pt x="1679328" y="1443139"/>
                    </a:moveTo>
                    <a:cubicBezTo>
                      <a:pt x="1682776" y="1443139"/>
                      <a:pt x="1685571" y="1445934"/>
                      <a:pt x="1685571" y="1449382"/>
                    </a:cubicBezTo>
                    <a:cubicBezTo>
                      <a:pt x="1685571" y="1452830"/>
                      <a:pt x="1682776" y="1455625"/>
                      <a:pt x="1679328" y="1455625"/>
                    </a:cubicBezTo>
                    <a:cubicBezTo>
                      <a:pt x="1675880" y="1455625"/>
                      <a:pt x="1673085" y="1452830"/>
                      <a:pt x="1673085" y="1449382"/>
                    </a:cubicBezTo>
                    <a:cubicBezTo>
                      <a:pt x="1673085" y="1445934"/>
                      <a:pt x="1675880" y="1443139"/>
                      <a:pt x="1679328" y="1443139"/>
                    </a:cubicBezTo>
                    <a:close/>
                    <a:moveTo>
                      <a:pt x="18729" y="1443139"/>
                    </a:moveTo>
                    <a:cubicBezTo>
                      <a:pt x="19304" y="1443139"/>
                      <a:pt x="19770" y="1443605"/>
                      <a:pt x="19770" y="1444180"/>
                    </a:cubicBezTo>
                    <a:cubicBezTo>
                      <a:pt x="19770" y="1444755"/>
                      <a:pt x="19304" y="1445221"/>
                      <a:pt x="18729" y="1445221"/>
                    </a:cubicBezTo>
                    <a:cubicBezTo>
                      <a:pt x="18154" y="1445221"/>
                      <a:pt x="17688" y="1444755"/>
                      <a:pt x="17688" y="1444180"/>
                    </a:cubicBezTo>
                    <a:cubicBezTo>
                      <a:pt x="17688" y="1443605"/>
                      <a:pt x="18154" y="1443139"/>
                      <a:pt x="18729" y="1443139"/>
                    </a:cubicBezTo>
                    <a:close/>
                    <a:moveTo>
                      <a:pt x="720530" y="1437937"/>
                    </a:moveTo>
                    <a:cubicBezTo>
                      <a:pt x="728862" y="1437937"/>
                      <a:pt x="735617" y="1444692"/>
                      <a:pt x="735617" y="1453024"/>
                    </a:cubicBezTo>
                    <a:cubicBezTo>
                      <a:pt x="735617" y="1461356"/>
                      <a:pt x="728862" y="1468111"/>
                      <a:pt x="720530" y="1468111"/>
                    </a:cubicBezTo>
                    <a:cubicBezTo>
                      <a:pt x="712198" y="1468111"/>
                      <a:pt x="705443" y="1461356"/>
                      <a:pt x="705443" y="1453024"/>
                    </a:cubicBezTo>
                    <a:cubicBezTo>
                      <a:pt x="705443" y="1444692"/>
                      <a:pt x="712198" y="1437937"/>
                      <a:pt x="720530" y="1437937"/>
                    </a:cubicBezTo>
                    <a:close/>
                    <a:moveTo>
                      <a:pt x="323589" y="1435856"/>
                    </a:moveTo>
                    <a:cubicBezTo>
                      <a:pt x="327037" y="1435856"/>
                      <a:pt x="329832" y="1438651"/>
                      <a:pt x="329832" y="1442099"/>
                    </a:cubicBezTo>
                    <a:cubicBezTo>
                      <a:pt x="329832" y="1445547"/>
                      <a:pt x="327037" y="1448342"/>
                      <a:pt x="323589" y="1448342"/>
                    </a:cubicBezTo>
                    <a:cubicBezTo>
                      <a:pt x="320141" y="1448342"/>
                      <a:pt x="317346" y="1445547"/>
                      <a:pt x="317346" y="1442099"/>
                    </a:cubicBezTo>
                    <a:cubicBezTo>
                      <a:pt x="317346" y="1438651"/>
                      <a:pt x="320141" y="1435856"/>
                      <a:pt x="323589" y="1435856"/>
                    </a:cubicBezTo>
                    <a:close/>
                    <a:moveTo>
                      <a:pt x="1993553" y="1432735"/>
                    </a:moveTo>
                    <a:cubicBezTo>
                      <a:pt x="2003897" y="1432735"/>
                      <a:pt x="2012282" y="1441120"/>
                      <a:pt x="2012282" y="1451464"/>
                    </a:cubicBezTo>
                    <a:cubicBezTo>
                      <a:pt x="2012282" y="1461808"/>
                      <a:pt x="2003897" y="1470193"/>
                      <a:pt x="1993553" y="1470193"/>
                    </a:cubicBezTo>
                    <a:cubicBezTo>
                      <a:pt x="1983209" y="1470193"/>
                      <a:pt x="1974824" y="1461808"/>
                      <a:pt x="1974824" y="1451464"/>
                    </a:cubicBezTo>
                    <a:cubicBezTo>
                      <a:pt x="1974824" y="1441120"/>
                      <a:pt x="1983209" y="1432735"/>
                      <a:pt x="1993553" y="1432735"/>
                    </a:cubicBezTo>
                    <a:close/>
                    <a:moveTo>
                      <a:pt x="242951" y="1421290"/>
                    </a:moveTo>
                    <a:cubicBezTo>
                      <a:pt x="245536" y="1421290"/>
                      <a:pt x="247633" y="1423386"/>
                      <a:pt x="247633" y="1425972"/>
                    </a:cubicBezTo>
                    <a:cubicBezTo>
                      <a:pt x="247633" y="1428557"/>
                      <a:pt x="245536" y="1430654"/>
                      <a:pt x="242951" y="1430654"/>
                    </a:cubicBezTo>
                    <a:cubicBezTo>
                      <a:pt x="240366" y="1430654"/>
                      <a:pt x="238269" y="1428557"/>
                      <a:pt x="238269" y="1425972"/>
                    </a:cubicBezTo>
                    <a:cubicBezTo>
                      <a:pt x="238269" y="1423386"/>
                      <a:pt x="240366" y="1421290"/>
                      <a:pt x="242951" y="1421290"/>
                    </a:cubicBezTo>
                    <a:close/>
                    <a:moveTo>
                      <a:pt x="1764647" y="1421289"/>
                    </a:moveTo>
                    <a:cubicBezTo>
                      <a:pt x="1771543" y="1421289"/>
                      <a:pt x="1777133" y="1427345"/>
                      <a:pt x="1777133" y="1434815"/>
                    </a:cubicBezTo>
                    <a:cubicBezTo>
                      <a:pt x="1777133" y="1442285"/>
                      <a:pt x="1771543" y="1448341"/>
                      <a:pt x="1764647" y="1448341"/>
                    </a:cubicBezTo>
                    <a:cubicBezTo>
                      <a:pt x="1757751" y="1448341"/>
                      <a:pt x="1752161" y="1442285"/>
                      <a:pt x="1752161" y="1434815"/>
                    </a:cubicBezTo>
                    <a:cubicBezTo>
                      <a:pt x="1752161" y="1427345"/>
                      <a:pt x="1757751" y="1421289"/>
                      <a:pt x="1764647" y="1421289"/>
                    </a:cubicBezTo>
                    <a:close/>
                    <a:moveTo>
                      <a:pt x="2075230" y="1418168"/>
                    </a:moveTo>
                    <a:cubicBezTo>
                      <a:pt x="2084137" y="1418168"/>
                      <a:pt x="2091358" y="1425854"/>
                      <a:pt x="2091358" y="1435336"/>
                    </a:cubicBezTo>
                    <a:cubicBezTo>
                      <a:pt x="2091358" y="1444818"/>
                      <a:pt x="2084137" y="1452504"/>
                      <a:pt x="2075230" y="1452504"/>
                    </a:cubicBezTo>
                    <a:cubicBezTo>
                      <a:pt x="2066323" y="1452504"/>
                      <a:pt x="2059102" y="1444818"/>
                      <a:pt x="2059102" y="1435336"/>
                    </a:cubicBezTo>
                    <a:cubicBezTo>
                      <a:pt x="2059102" y="1425854"/>
                      <a:pt x="2066323" y="1418168"/>
                      <a:pt x="2075230" y="1418168"/>
                    </a:cubicBezTo>
                    <a:close/>
                    <a:moveTo>
                      <a:pt x="633650" y="1418168"/>
                    </a:moveTo>
                    <a:cubicBezTo>
                      <a:pt x="644568" y="1418168"/>
                      <a:pt x="653419" y="1427019"/>
                      <a:pt x="653419" y="1437937"/>
                    </a:cubicBezTo>
                    <a:cubicBezTo>
                      <a:pt x="653419" y="1448855"/>
                      <a:pt x="644568" y="1457706"/>
                      <a:pt x="633650" y="1457706"/>
                    </a:cubicBezTo>
                    <a:cubicBezTo>
                      <a:pt x="622732" y="1457706"/>
                      <a:pt x="613881" y="1448855"/>
                      <a:pt x="613881" y="1437937"/>
                    </a:cubicBezTo>
                    <a:cubicBezTo>
                      <a:pt x="613881" y="1427019"/>
                      <a:pt x="622732" y="1418168"/>
                      <a:pt x="633650" y="1418168"/>
                    </a:cubicBezTo>
                    <a:close/>
                    <a:moveTo>
                      <a:pt x="1530019" y="1416087"/>
                    </a:moveTo>
                    <a:cubicBezTo>
                      <a:pt x="1530306" y="1416087"/>
                      <a:pt x="1530539" y="1416320"/>
                      <a:pt x="1530539" y="1416607"/>
                    </a:cubicBezTo>
                    <a:cubicBezTo>
                      <a:pt x="1530539" y="1416894"/>
                      <a:pt x="1530306" y="1417127"/>
                      <a:pt x="1530019" y="1417127"/>
                    </a:cubicBezTo>
                    <a:cubicBezTo>
                      <a:pt x="1529732" y="1417127"/>
                      <a:pt x="1529499" y="1416894"/>
                      <a:pt x="1529499" y="1416607"/>
                    </a:cubicBezTo>
                    <a:cubicBezTo>
                      <a:pt x="1529499" y="1416320"/>
                      <a:pt x="1529732" y="1416087"/>
                      <a:pt x="1530019" y="1416087"/>
                    </a:cubicBezTo>
                    <a:close/>
                    <a:moveTo>
                      <a:pt x="868797" y="1416087"/>
                    </a:moveTo>
                    <a:cubicBezTo>
                      <a:pt x="869946" y="1416087"/>
                      <a:pt x="870878" y="1417252"/>
                      <a:pt x="870878" y="1418688"/>
                    </a:cubicBezTo>
                    <a:cubicBezTo>
                      <a:pt x="870878" y="1420124"/>
                      <a:pt x="869946" y="1421289"/>
                      <a:pt x="868797" y="1421289"/>
                    </a:cubicBezTo>
                    <a:cubicBezTo>
                      <a:pt x="867648" y="1421289"/>
                      <a:pt x="866716" y="1420124"/>
                      <a:pt x="866716" y="1418688"/>
                    </a:cubicBezTo>
                    <a:cubicBezTo>
                      <a:pt x="866716" y="1417252"/>
                      <a:pt x="867648" y="1416087"/>
                      <a:pt x="868797" y="1416087"/>
                    </a:cubicBezTo>
                    <a:close/>
                    <a:moveTo>
                      <a:pt x="550933" y="1405682"/>
                    </a:moveTo>
                    <a:cubicBezTo>
                      <a:pt x="560990" y="1405682"/>
                      <a:pt x="569142" y="1414067"/>
                      <a:pt x="569142" y="1424411"/>
                    </a:cubicBezTo>
                    <a:cubicBezTo>
                      <a:pt x="569142" y="1434755"/>
                      <a:pt x="560990" y="1443140"/>
                      <a:pt x="550933" y="1443140"/>
                    </a:cubicBezTo>
                    <a:cubicBezTo>
                      <a:pt x="540876" y="1443140"/>
                      <a:pt x="532724" y="1434755"/>
                      <a:pt x="532724" y="1424411"/>
                    </a:cubicBezTo>
                    <a:cubicBezTo>
                      <a:pt x="532724" y="1414067"/>
                      <a:pt x="540876" y="1405682"/>
                      <a:pt x="550933" y="1405682"/>
                    </a:cubicBezTo>
                    <a:close/>
                    <a:moveTo>
                      <a:pt x="164916" y="1405682"/>
                    </a:moveTo>
                    <a:cubicBezTo>
                      <a:pt x="166928" y="1405682"/>
                      <a:pt x="168558" y="1407313"/>
                      <a:pt x="168558" y="1409324"/>
                    </a:cubicBezTo>
                    <a:cubicBezTo>
                      <a:pt x="168558" y="1411336"/>
                      <a:pt x="166928" y="1412966"/>
                      <a:pt x="164916" y="1412966"/>
                    </a:cubicBezTo>
                    <a:cubicBezTo>
                      <a:pt x="162905" y="1412966"/>
                      <a:pt x="161274" y="1411336"/>
                      <a:pt x="161274" y="1409324"/>
                    </a:cubicBezTo>
                    <a:cubicBezTo>
                      <a:pt x="161274" y="1407313"/>
                      <a:pt x="162905" y="1405682"/>
                      <a:pt x="164916" y="1405682"/>
                    </a:cubicBezTo>
                    <a:close/>
                    <a:moveTo>
                      <a:pt x="2154306" y="1403602"/>
                    </a:moveTo>
                    <a:cubicBezTo>
                      <a:pt x="2163213" y="1403602"/>
                      <a:pt x="2170434" y="1410823"/>
                      <a:pt x="2170434" y="1419730"/>
                    </a:cubicBezTo>
                    <a:cubicBezTo>
                      <a:pt x="2170434" y="1428637"/>
                      <a:pt x="2163213" y="1435858"/>
                      <a:pt x="2154306" y="1435858"/>
                    </a:cubicBezTo>
                    <a:cubicBezTo>
                      <a:pt x="2145399" y="1435858"/>
                      <a:pt x="2138178" y="1428637"/>
                      <a:pt x="2138178" y="1419730"/>
                    </a:cubicBezTo>
                    <a:cubicBezTo>
                      <a:pt x="2138178" y="1410823"/>
                      <a:pt x="2145399" y="1403602"/>
                      <a:pt x="2154306" y="1403602"/>
                    </a:cubicBezTo>
                    <a:close/>
                    <a:moveTo>
                      <a:pt x="1848405" y="1396318"/>
                    </a:moveTo>
                    <a:cubicBezTo>
                      <a:pt x="1860760" y="1396318"/>
                      <a:pt x="1870775" y="1406333"/>
                      <a:pt x="1870775" y="1418688"/>
                    </a:cubicBezTo>
                    <a:cubicBezTo>
                      <a:pt x="1870775" y="1431043"/>
                      <a:pt x="1860760" y="1441058"/>
                      <a:pt x="1848405" y="1441058"/>
                    </a:cubicBezTo>
                    <a:cubicBezTo>
                      <a:pt x="1836050" y="1441058"/>
                      <a:pt x="1826035" y="1431043"/>
                      <a:pt x="1826035" y="1418688"/>
                    </a:cubicBezTo>
                    <a:cubicBezTo>
                      <a:pt x="1826035" y="1406333"/>
                      <a:pt x="1836050" y="1396318"/>
                      <a:pt x="1848405" y="1396318"/>
                    </a:cubicBezTo>
                    <a:close/>
                    <a:moveTo>
                      <a:pt x="780877" y="1396318"/>
                    </a:moveTo>
                    <a:cubicBezTo>
                      <a:pt x="785761" y="1396318"/>
                      <a:pt x="789721" y="1400045"/>
                      <a:pt x="789721" y="1404642"/>
                    </a:cubicBezTo>
                    <a:cubicBezTo>
                      <a:pt x="789721" y="1409239"/>
                      <a:pt x="785761" y="1412966"/>
                      <a:pt x="780877" y="1412966"/>
                    </a:cubicBezTo>
                    <a:cubicBezTo>
                      <a:pt x="775993" y="1412966"/>
                      <a:pt x="772033" y="1409239"/>
                      <a:pt x="772033" y="1404642"/>
                    </a:cubicBezTo>
                    <a:cubicBezTo>
                      <a:pt x="772033" y="1400045"/>
                      <a:pt x="775993" y="1396318"/>
                      <a:pt x="780877" y="1396318"/>
                    </a:cubicBezTo>
                    <a:close/>
                    <a:moveTo>
                      <a:pt x="86880" y="1391116"/>
                    </a:moveTo>
                    <a:cubicBezTo>
                      <a:pt x="88316" y="1391116"/>
                      <a:pt x="89481" y="1392281"/>
                      <a:pt x="89481" y="1393717"/>
                    </a:cubicBezTo>
                    <a:cubicBezTo>
                      <a:pt x="89481" y="1395153"/>
                      <a:pt x="88316" y="1396318"/>
                      <a:pt x="86880" y="1396318"/>
                    </a:cubicBezTo>
                    <a:cubicBezTo>
                      <a:pt x="85444" y="1396318"/>
                      <a:pt x="84279" y="1395153"/>
                      <a:pt x="84279" y="1393717"/>
                    </a:cubicBezTo>
                    <a:cubicBezTo>
                      <a:pt x="84279" y="1392281"/>
                      <a:pt x="85444" y="1391116"/>
                      <a:pt x="86880" y="1391116"/>
                    </a:cubicBezTo>
                    <a:close/>
                    <a:moveTo>
                      <a:pt x="469255" y="1391115"/>
                    </a:moveTo>
                    <a:cubicBezTo>
                      <a:pt x="479599" y="1391115"/>
                      <a:pt x="487984" y="1398801"/>
                      <a:pt x="487984" y="1408283"/>
                    </a:cubicBezTo>
                    <a:cubicBezTo>
                      <a:pt x="487984" y="1417765"/>
                      <a:pt x="479599" y="1425451"/>
                      <a:pt x="469255" y="1425451"/>
                    </a:cubicBezTo>
                    <a:cubicBezTo>
                      <a:pt x="458911" y="1425451"/>
                      <a:pt x="450526" y="1417765"/>
                      <a:pt x="450526" y="1408283"/>
                    </a:cubicBezTo>
                    <a:cubicBezTo>
                      <a:pt x="450526" y="1398801"/>
                      <a:pt x="458911" y="1391115"/>
                      <a:pt x="469255" y="1391115"/>
                    </a:cubicBezTo>
                    <a:close/>
                    <a:moveTo>
                      <a:pt x="2232860" y="1389035"/>
                    </a:moveTo>
                    <a:cubicBezTo>
                      <a:pt x="2240330" y="1389035"/>
                      <a:pt x="2246386" y="1395091"/>
                      <a:pt x="2246386" y="1402561"/>
                    </a:cubicBezTo>
                    <a:cubicBezTo>
                      <a:pt x="2246386" y="1410031"/>
                      <a:pt x="2240330" y="1416087"/>
                      <a:pt x="2232860" y="1416087"/>
                    </a:cubicBezTo>
                    <a:cubicBezTo>
                      <a:pt x="2225390" y="1416087"/>
                      <a:pt x="2219334" y="1410031"/>
                      <a:pt x="2219334" y="1402561"/>
                    </a:cubicBezTo>
                    <a:cubicBezTo>
                      <a:pt x="2219334" y="1395091"/>
                      <a:pt x="2225390" y="1389035"/>
                      <a:pt x="2232860" y="1389035"/>
                    </a:cubicBezTo>
                    <a:close/>
                    <a:moveTo>
                      <a:pt x="2310897" y="1380711"/>
                    </a:moveTo>
                    <a:cubicBezTo>
                      <a:pt x="2313771" y="1380711"/>
                      <a:pt x="2316100" y="1383040"/>
                      <a:pt x="2316100" y="1385914"/>
                    </a:cubicBezTo>
                    <a:cubicBezTo>
                      <a:pt x="2316100" y="1388788"/>
                      <a:pt x="2313771" y="1391117"/>
                      <a:pt x="2310897" y="1391117"/>
                    </a:cubicBezTo>
                    <a:cubicBezTo>
                      <a:pt x="2308023" y="1391117"/>
                      <a:pt x="2305694" y="1388788"/>
                      <a:pt x="2305694" y="1385914"/>
                    </a:cubicBezTo>
                    <a:cubicBezTo>
                      <a:pt x="2305694" y="1383040"/>
                      <a:pt x="2308023" y="1380711"/>
                      <a:pt x="2310897" y="1380711"/>
                    </a:cubicBezTo>
                    <a:close/>
                    <a:moveTo>
                      <a:pt x="1929043" y="1380711"/>
                    </a:moveTo>
                    <a:cubicBezTo>
                      <a:pt x="1940536" y="1380711"/>
                      <a:pt x="1949853" y="1390726"/>
                      <a:pt x="1949853" y="1403081"/>
                    </a:cubicBezTo>
                    <a:cubicBezTo>
                      <a:pt x="1949853" y="1415436"/>
                      <a:pt x="1940536" y="1425451"/>
                      <a:pt x="1929043" y="1425451"/>
                    </a:cubicBezTo>
                    <a:cubicBezTo>
                      <a:pt x="1917550" y="1425451"/>
                      <a:pt x="1908233" y="1415436"/>
                      <a:pt x="1908233" y="1403081"/>
                    </a:cubicBezTo>
                    <a:cubicBezTo>
                      <a:pt x="1908233" y="1390726"/>
                      <a:pt x="1917550" y="1380711"/>
                      <a:pt x="1929043" y="1380711"/>
                    </a:cubicBezTo>
                    <a:close/>
                    <a:moveTo>
                      <a:pt x="390178" y="1378630"/>
                    </a:moveTo>
                    <a:cubicBezTo>
                      <a:pt x="397648" y="1378630"/>
                      <a:pt x="403704" y="1384686"/>
                      <a:pt x="403704" y="1392156"/>
                    </a:cubicBezTo>
                    <a:cubicBezTo>
                      <a:pt x="403704" y="1399626"/>
                      <a:pt x="397648" y="1405682"/>
                      <a:pt x="390178" y="1405682"/>
                    </a:cubicBezTo>
                    <a:cubicBezTo>
                      <a:pt x="382708" y="1405682"/>
                      <a:pt x="376652" y="1399626"/>
                      <a:pt x="376652" y="1392156"/>
                    </a:cubicBezTo>
                    <a:cubicBezTo>
                      <a:pt x="376652" y="1384686"/>
                      <a:pt x="382708" y="1378630"/>
                      <a:pt x="390178" y="1378630"/>
                    </a:cubicBezTo>
                    <a:close/>
                    <a:moveTo>
                      <a:pt x="1701177" y="1376549"/>
                    </a:moveTo>
                    <a:cubicBezTo>
                      <a:pt x="1707498" y="1376549"/>
                      <a:pt x="1712622" y="1380975"/>
                      <a:pt x="1712622" y="1386434"/>
                    </a:cubicBezTo>
                    <a:cubicBezTo>
                      <a:pt x="1712622" y="1391893"/>
                      <a:pt x="1707498" y="1396319"/>
                      <a:pt x="1701177" y="1396319"/>
                    </a:cubicBezTo>
                    <a:cubicBezTo>
                      <a:pt x="1694856" y="1396319"/>
                      <a:pt x="1689732" y="1391893"/>
                      <a:pt x="1689732" y="1386434"/>
                    </a:cubicBezTo>
                    <a:cubicBezTo>
                      <a:pt x="1689732" y="1380975"/>
                      <a:pt x="1694856" y="1376549"/>
                      <a:pt x="1701177" y="1376549"/>
                    </a:cubicBezTo>
                    <a:close/>
                    <a:moveTo>
                      <a:pt x="9365" y="1376549"/>
                    </a:moveTo>
                    <a:cubicBezTo>
                      <a:pt x="9940" y="1376549"/>
                      <a:pt x="10406" y="1377015"/>
                      <a:pt x="10406" y="1377590"/>
                    </a:cubicBezTo>
                    <a:cubicBezTo>
                      <a:pt x="10406" y="1378165"/>
                      <a:pt x="9940" y="1378631"/>
                      <a:pt x="9365" y="1378631"/>
                    </a:cubicBezTo>
                    <a:cubicBezTo>
                      <a:pt x="8790" y="1378631"/>
                      <a:pt x="8324" y="1378165"/>
                      <a:pt x="8324" y="1377590"/>
                    </a:cubicBezTo>
                    <a:cubicBezTo>
                      <a:pt x="8324" y="1377015"/>
                      <a:pt x="8790" y="1376549"/>
                      <a:pt x="9365" y="1376549"/>
                    </a:cubicBezTo>
                    <a:close/>
                    <a:moveTo>
                      <a:pt x="696599" y="1373427"/>
                    </a:moveTo>
                    <a:cubicBezTo>
                      <a:pt x="705506" y="1373427"/>
                      <a:pt x="712727" y="1380648"/>
                      <a:pt x="712727" y="1389555"/>
                    </a:cubicBezTo>
                    <a:cubicBezTo>
                      <a:pt x="712727" y="1398462"/>
                      <a:pt x="705506" y="1405683"/>
                      <a:pt x="696599" y="1405683"/>
                    </a:cubicBezTo>
                    <a:cubicBezTo>
                      <a:pt x="687692" y="1405683"/>
                      <a:pt x="680471" y="1398462"/>
                      <a:pt x="680471" y="1389555"/>
                    </a:cubicBezTo>
                    <a:cubicBezTo>
                      <a:pt x="680471" y="1380648"/>
                      <a:pt x="687692" y="1373427"/>
                      <a:pt x="696599" y="1373427"/>
                    </a:cubicBezTo>
                    <a:close/>
                    <a:moveTo>
                      <a:pt x="2008119" y="1369266"/>
                    </a:moveTo>
                    <a:cubicBezTo>
                      <a:pt x="2018463" y="1369266"/>
                      <a:pt x="2026848" y="1377418"/>
                      <a:pt x="2026848" y="1387475"/>
                    </a:cubicBezTo>
                    <a:cubicBezTo>
                      <a:pt x="2026848" y="1397532"/>
                      <a:pt x="2018463" y="1405684"/>
                      <a:pt x="2008119" y="1405684"/>
                    </a:cubicBezTo>
                    <a:cubicBezTo>
                      <a:pt x="1997775" y="1405684"/>
                      <a:pt x="1989390" y="1397532"/>
                      <a:pt x="1989390" y="1387475"/>
                    </a:cubicBezTo>
                    <a:cubicBezTo>
                      <a:pt x="1989390" y="1377418"/>
                      <a:pt x="1997775" y="1369266"/>
                      <a:pt x="2008119" y="1369266"/>
                    </a:cubicBezTo>
                    <a:close/>
                    <a:moveTo>
                      <a:pt x="311103" y="1369266"/>
                    </a:moveTo>
                    <a:cubicBezTo>
                      <a:pt x="315700" y="1369266"/>
                      <a:pt x="319427" y="1372993"/>
                      <a:pt x="319427" y="1377590"/>
                    </a:cubicBezTo>
                    <a:cubicBezTo>
                      <a:pt x="319427" y="1382187"/>
                      <a:pt x="315700" y="1385914"/>
                      <a:pt x="311103" y="1385914"/>
                    </a:cubicBezTo>
                    <a:cubicBezTo>
                      <a:pt x="306506" y="1385914"/>
                      <a:pt x="302779" y="1382187"/>
                      <a:pt x="302779" y="1377590"/>
                    </a:cubicBezTo>
                    <a:cubicBezTo>
                      <a:pt x="302779" y="1372993"/>
                      <a:pt x="306506" y="1369266"/>
                      <a:pt x="311103" y="1369266"/>
                    </a:cubicBezTo>
                    <a:close/>
                    <a:moveTo>
                      <a:pt x="2388933" y="1366144"/>
                    </a:moveTo>
                    <a:cubicBezTo>
                      <a:pt x="2389508" y="1366144"/>
                      <a:pt x="2389974" y="1367309"/>
                      <a:pt x="2389974" y="1368746"/>
                    </a:cubicBezTo>
                    <a:cubicBezTo>
                      <a:pt x="2389974" y="1370183"/>
                      <a:pt x="2389508" y="1371348"/>
                      <a:pt x="2388933" y="1371348"/>
                    </a:cubicBezTo>
                    <a:cubicBezTo>
                      <a:pt x="2388358" y="1371348"/>
                      <a:pt x="2387892" y="1370183"/>
                      <a:pt x="2387892" y="1368746"/>
                    </a:cubicBezTo>
                    <a:cubicBezTo>
                      <a:pt x="2387892" y="1367309"/>
                      <a:pt x="2388358" y="1366144"/>
                      <a:pt x="2388933" y="1366144"/>
                    </a:cubicBezTo>
                    <a:close/>
                    <a:moveTo>
                      <a:pt x="232027" y="1353659"/>
                    </a:moveTo>
                    <a:cubicBezTo>
                      <a:pt x="235475" y="1353659"/>
                      <a:pt x="238270" y="1356454"/>
                      <a:pt x="238270" y="1359902"/>
                    </a:cubicBezTo>
                    <a:cubicBezTo>
                      <a:pt x="238270" y="1363350"/>
                      <a:pt x="235475" y="1366145"/>
                      <a:pt x="232027" y="1366145"/>
                    </a:cubicBezTo>
                    <a:cubicBezTo>
                      <a:pt x="228579" y="1366145"/>
                      <a:pt x="225784" y="1363350"/>
                      <a:pt x="225784" y="1359902"/>
                    </a:cubicBezTo>
                    <a:cubicBezTo>
                      <a:pt x="225784" y="1356454"/>
                      <a:pt x="228579" y="1353659"/>
                      <a:pt x="232027" y="1353659"/>
                    </a:cubicBezTo>
                    <a:close/>
                    <a:moveTo>
                      <a:pt x="1554991" y="1353658"/>
                    </a:moveTo>
                    <a:cubicBezTo>
                      <a:pt x="1555278" y="1353658"/>
                      <a:pt x="1555511" y="1353891"/>
                      <a:pt x="1555511" y="1354178"/>
                    </a:cubicBezTo>
                    <a:cubicBezTo>
                      <a:pt x="1555511" y="1354465"/>
                      <a:pt x="1555278" y="1354698"/>
                      <a:pt x="1554991" y="1354698"/>
                    </a:cubicBezTo>
                    <a:cubicBezTo>
                      <a:pt x="1554704" y="1354698"/>
                      <a:pt x="1554471" y="1354465"/>
                      <a:pt x="1554471" y="1354178"/>
                    </a:cubicBezTo>
                    <a:cubicBezTo>
                      <a:pt x="1554471" y="1353891"/>
                      <a:pt x="1554704" y="1353658"/>
                      <a:pt x="1554991" y="1353658"/>
                    </a:cubicBezTo>
                    <a:close/>
                    <a:moveTo>
                      <a:pt x="842786" y="1353658"/>
                    </a:moveTo>
                    <a:cubicBezTo>
                      <a:pt x="843361" y="1353658"/>
                      <a:pt x="843827" y="1354823"/>
                      <a:pt x="843827" y="1356259"/>
                    </a:cubicBezTo>
                    <a:cubicBezTo>
                      <a:pt x="843827" y="1357695"/>
                      <a:pt x="843361" y="1358860"/>
                      <a:pt x="842786" y="1358860"/>
                    </a:cubicBezTo>
                    <a:cubicBezTo>
                      <a:pt x="842211" y="1358860"/>
                      <a:pt x="841745" y="1357695"/>
                      <a:pt x="841745" y="1356259"/>
                    </a:cubicBezTo>
                    <a:cubicBezTo>
                      <a:pt x="841745" y="1354823"/>
                      <a:pt x="842211" y="1353658"/>
                      <a:pt x="842786" y="1353658"/>
                    </a:cubicBezTo>
                    <a:close/>
                    <a:moveTo>
                      <a:pt x="615442" y="1353658"/>
                    </a:moveTo>
                    <a:cubicBezTo>
                      <a:pt x="627222" y="1353658"/>
                      <a:pt x="636772" y="1362509"/>
                      <a:pt x="636772" y="1373427"/>
                    </a:cubicBezTo>
                    <a:cubicBezTo>
                      <a:pt x="636772" y="1384345"/>
                      <a:pt x="627222" y="1393196"/>
                      <a:pt x="615442" y="1393196"/>
                    </a:cubicBezTo>
                    <a:cubicBezTo>
                      <a:pt x="603662" y="1393196"/>
                      <a:pt x="594112" y="1384345"/>
                      <a:pt x="594112" y="1373427"/>
                    </a:cubicBezTo>
                    <a:cubicBezTo>
                      <a:pt x="594112" y="1362509"/>
                      <a:pt x="603662" y="1353658"/>
                      <a:pt x="615442" y="1353658"/>
                    </a:cubicBezTo>
                    <a:close/>
                    <a:moveTo>
                      <a:pt x="2087195" y="1351578"/>
                    </a:moveTo>
                    <a:cubicBezTo>
                      <a:pt x="2097539" y="1351578"/>
                      <a:pt x="2105924" y="1359963"/>
                      <a:pt x="2105924" y="1370307"/>
                    </a:cubicBezTo>
                    <a:cubicBezTo>
                      <a:pt x="2105924" y="1380651"/>
                      <a:pt x="2097539" y="1389036"/>
                      <a:pt x="2087195" y="1389036"/>
                    </a:cubicBezTo>
                    <a:cubicBezTo>
                      <a:pt x="2076851" y="1389036"/>
                      <a:pt x="2068466" y="1380651"/>
                      <a:pt x="2068466" y="1370307"/>
                    </a:cubicBezTo>
                    <a:cubicBezTo>
                      <a:pt x="2068466" y="1359963"/>
                      <a:pt x="2076851" y="1351578"/>
                      <a:pt x="2087195" y="1351578"/>
                    </a:cubicBezTo>
                    <a:close/>
                    <a:moveTo>
                      <a:pt x="1782856" y="1351577"/>
                    </a:moveTo>
                    <a:cubicBezTo>
                      <a:pt x="1792913" y="1351577"/>
                      <a:pt x="1801065" y="1359962"/>
                      <a:pt x="1801065" y="1370306"/>
                    </a:cubicBezTo>
                    <a:cubicBezTo>
                      <a:pt x="1801065" y="1380650"/>
                      <a:pt x="1792913" y="1389035"/>
                      <a:pt x="1782856" y="1389035"/>
                    </a:cubicBezTo>
                    <a:cubicBezTo>
                      <a:pt x="1772799" y="1389035"/>
                      <a:pt x="1764647" y="1380650"/>
                      <a:pt x="1764647" y="1370306"/>
                    </a:cubicBezTo>
                    <a:cubicBezTo>
                      <a:pt x="1764647" y="1359962"/>
                      <a:pt x="1772799" y="1351577"/>
                      <a:pt x="1782856" y="1351577"/>
                    </a:cubicBezTo>
                    <a:close/>
                    <a:moveTo>
                      <a:pt x="535845" y="1339092"/>
                    </a:moveTo>
                    <a:cubicBezTo>
                      <a:pt x="547338" y="1339092"/>
                      <a:pt x="556655" y="1347943"/>
                      <a:pt x="556655" y="1358861"/>
                    </a:cubicBezTo>
                    <a:cubicBezTo>
                      <a:pt x="556655" y="1369779"/>
                      <a:pt x="547338" y="1378630"/>
                      <a:pt x="535845" y="1378630"/>
                    </a:cubicBezTo>
                    <a:cubicBezTo>
                      <a:pt x="524352" y="1378630"/>
                      <a:pt x="515035" y="1369779"/>
                      <a:pt x="515035" y="1358861"/>
                    </a:cubicBezTo>
                    <a:cubicBezTo>
                      <a:pt x="515035" y="1347943"/>
                      <a:pt x="524352" y="1339092"/>
                      <a:pt x="535845" y="1339092"/>
                    </a:cubicBezTo>
                    <a:close/>
                    <a:moveTo>
                      <a:pt x="155552" y="1339092"/>
                    </a:moveTo>
                    <a:cubicBezTo>
                      <a:pt x="157564" y="1339092"/>
                      <a:pt x="159194" y="1340723"/>
                      <a:pt x="159194" y="1342734"/>
                    </a:cubicBezTo>
                    <a:cubicBezTo>
                      <a:pt x="159194" y="1344746"/>
                      <a:pt x="157564" y="1346376"/>
                      <a:pt x="155552" y="1346376"/>
                    </a:cubicBezTo>
                    <a:cubicBezTo>
                      <a:pt x="153541" y="1346376"/>
                      <a:pt x="151910" y="1344746"/>
                      <a:pt x="151910" y="1342734"/>
                    </a:cubicBezTo>
                    <a:cubicBezTo>
                      <a:pt x="151910" y="1340723"/>
                      <a:pt x="153541" y="1339092"/>
                      <a:pt x="155552" y="1339092"/>
                    </a:cubicBezTo>
                    <a:close/>
                    <a:moveTo>
                      <a:pt x="2165230" y="1337011"/>
                    </a:moveTo>
                    <a:cubicBezTo>
                      <a:pt x="2174999" y="1337011"/>
                      <a:pt x="2182918" y="1344232"/>
                      <a:pt x="2182918" y="1353139"/>
                    </a:cubicBezTo>
                    <a:cubicBezTo>
                      <a:pt x="2182918" y="1362046"/>
                      <a:pt x="2174999" y="1369267"/>
                      <a:pt x="2165230" y="1369267"/>
                    </a:cubicBezTo>
                    <a:cubicBezTo>
                      <a:pt x="2155461" y="1369267"/>
                      <a:pt x="2147542" y="1362046"/>
                      <a:pt x="2147542" y="1353139"/>
                    </a:cubicBezTo>
                    <a:cubicBezTo>
                      <a:pt x="2147542" y="1344232"/>
                      <a:pt x="2155461" y="1337011"/>
                      <a:pt x="2165230" y="1337011"/>
                    </a:cubicBezTo>
                    <a:close/>
                    <a:moveTo>
                      <a:pt x="1637189" y="1333889"/>
                    </a:moveTo>
                    <a:cubicBezTo>
                      <a:pt x="1639201" y="1333889"/>
                      <a:pt x="1640831" y="1335520"/>
                      <a:pt x="1640831" y="1337531"/>
                    </a:cubicBezTo>
                    <a:cubicBezTo>
                      <a:pt x="1640831" y="1339543"/>
                      <a:pt x="1639201" y="1341173"/>
                      <a:pt x="1637189" y="1341173"/>
                    </a:cubicBezTo>
                    <a:cubicBezTo>
                      <a:pt x="1635178" y="1341173"/>
                      <a:pt x="1633547" y="1339543"/>
                      <a:pt x="1633547" y="1337531"/>
                    </a:cubicBezTo>
                    <a:cubicBezTo>
                      <a:pt x="1633547" y="1335520"/>
                      <a:pt x="1635178" y="1333889"/>
                      <a:pt x="1637189" y="1333889"/>
                    </a:cubicBezTo>
                    <a:close/>
                    <a:moveTo>
                      <a:pt x="761108" y="1333889"/>
                    </a:moveTo>
                    <a:cubicBezTo>
                      <a:pt x="765992" y="1333889"/>
                      <a:pt x="769952" y="1337383"/>
                      <a:pt x="769952" y="1341693"/>
                    </a:cubicBezTo>
                    <a:cubicBezTo>
                      <a:pt x="769952" y="1346003"/>
                      <a:pt x="765992" y="1349497"/>
                      <a:pt x="761108" y="1349497"/>
                    </a:cubicBezTo>
                    <a:cubicBezTo>
                      <a:pt x="756224" y="1349497"/>
                      <a:pt x="752264" y="1346003"/>
                      <a:pt x="752264" y="1341693"/>
                    </a:cubicBezTo>
                    <a:cubicBezTo>
                      <a:pt x="752264" y="1337383"/>
                      <a:pt x="756224" y="1333889"/>
                      <a:pt x="761108" y="1333889"/>
                    </a:cubicBezTo>
                    <a:close/>
                    <a:moveTo>
                      <a:pt x="1861932" y="1331808"/>
                    </a:moveTo>
                    <a:cubicBezTo>
                      <a:pt x="1874862" y="1331808"/>
                      <a:pt x="1885343" y="1341823"/>
                      <a:pt x="1885343" y="1354178"/>
                    </a:cubicBezTo>
                    <a:cubicBezTo>
                      <a:pt x="1885343" y="1366533"/>
                      <a:pt x="1874862" y="1376548"/>
                      <a:pt x="1861932" y="1376548"/>
                    </a:cubicBezTo>
                    <a:cubicBezTo>
                      <a:pt x="1849002" y="1376548"/>
                      <a:pt x="1838521" y="1366533"/>
                      <a:pt x="1838521" y="1354178"/>
                    </a:cubicBezTo>
                    <a:cubicBezTo>
                      <a:pt x="1838521" y="1341823"/>
                      <a:pt x="1849002" y="1331808"/>
                      <a:pt x="1861932" y="1331808"/>
                    </a:cubicBezTo>
                    <a:close/>
                    <a:moveTo>
                      <a:pt x="458330" y="1324525"/>
                    </a:moveTo>
                    <a:cubicBezTo>
                      <a:pt x="467812" y="1324525"/>
                      <a:pt x="475498" y="1332211"/>
                      <a:pt x="475498" y="1341693"/>
                    </a:cubicBezTo>
                    <a:cubicBezTo>
                      <a:pt x="475498" y="1351175"/>
                      <a:pt x="467812" y="1358861"/>
                      <a:pt x="458330" y="1358861"/>
                    </a:cubicBezTo>
                    <a:cubicBezTo>
                      <a:pt x="448848" y="1358861"/>
                      <a:pt x="441162" y="1351175"/>
                      <a:pt x="441162" y="1341693"/>
                    </a:cubicBezTo>
                    <a:cubicBezTo>
                      <a:pt x="441162" y="1332211"/>
                      <a:pt x="448848" y="1324525"/>
                      <a:pt x="458330" y="1324525"/>
                    </a:cubicBezTo>
                    <a:close/>
                    <a:moveTo>
                      <a:pt x="79596" y="1324525"/>
                    </a:moveTo>
                    <a:cubicBezTo>
                      <a:pt x="81032" y="1324525"/>
                      <a:pt x="82197" y="1325457"/>
                      <a:pt x="82197" y="1326606"/>
                    </a:cubicBezTo>
                    <a:cubicBezTo>
                      <a:pt x="82197" y="1327755"/>
                      <a:pt x="81032" y="1328687"/>
                      <a:pt x="79596" y="1328687"/>
                    </a:cubicBezTo>
                    <a:cubicBezTo>
                      <a:pt x="78160" y="1328687"/>
                      <a:pt x="76995" y="1327755"/>
                      <a:pt x="76995" y="1326606"/>
                    </a:cubicBezTo>
                    <a:cubicBezTo>
                      <a:pt x="76995" y="1325457"/>
                      <a:pt x="78160" y="1324525"/>
                      <a:pt x="79596" y="1324525"/>
                    </a:cubicBezTo>
                    <a:close/>
                    <a:moveTo>
                      <a:pt x="2242225" y="1321404"/>
                    </a:moveTo>
                    <a:cubicBezTo>
                      <a:pt x="2249121" y="1321404"/>
                      <a:pt x="2254711" y="1327693"/>
                      <a:pt x="2254711" y="1335451"/>
                    </a:cubicBezTo>
                    <a:cubicBezTo>
                      <a:pt x="2254711" y="1343209"/>
                      <a:pt x="2249121" y="1349498"/>
                      <a:pt x="2242225" y="1349498"/>
                    </a:cubicBezTo>
                    <a:cubicBezTo>
                      <a:pt x="2235329" y="1349498"/>
                      <a:pt x="2229739" y="1343209"/>
                      <a:pt x="2229739" y="1335451"/>
                    </a:cubicBezTo>
                    <a:cubicBezTo>
                      <a:pt x="2229739" y="1327693"/>
                      <a:pt x="2235329" y="1321404"/>
                      <a:pt x="2242225" y="1321404"/>
                    </a:cubicBezTo>
                    <a:close/>
                    <a:moveTo>
                      <a:pt x="1939967" y="1314120"/>
                    </a:moveTo>
                    <a:cubicBezTo>
                      <a:pt x="1952322" y="1314120"/>
                      <a:pt x="1962337" y="1324135"/>
                      <a:pt x="1962337" y="1336490"/>
                    </a:cubicBezTo>
                    <a:cubicBezTo>
                      <a:pt x="1962337" y="1348845"/>
                      <a:pt x="1952322" y="1358860"/>
                      <a:pt x="1939967" y="1358860"/>
                    </a:cubicBezTo>
                    <a:cubicBezTo>
                      <a:pt x="1927612" y="1358860"/>
                      <a:pt x="1917597" y="1348845"/>
                      <a:pt x="1917597" y="1336490"/>
                    </a:cubicBezTo>
                    <a:cubicBezTo>
                      <a:pt x="1917597" y="1324135"/>
                      <a:pt x="1927612" y="1314120"/>
                      <a:pt x="1939967" y="1314120"/>
                    </a:cubicBezTo>
                    <a:close/>
                    <a:moveTo>
                      <a:pt x="2317139" y="1312039"/>
                    </a:moveTo>
                    <a:cubicBezTo>
                      <a:pt x="2320587" y="1312039"/>
                      <a:pt x="2323382" y="1314834"/>
                      <a:pt x="2323382" y="1318282"/>
                    </a:cubicBezTo>
                    <a:cubicBezTo>
                      <a:pt x="2323382" y="1321730"/>
                      <a:pt x="2320587" y="1324525"/>
                      <a:pt x="2317139" y="1324525"/>
                    </a:cubicBezTo>
                    <a:cubicBezTo>
                      <a:pt x="2313691" y="1324525"/>
                      <a:pt x="2310896" y="1321730"/>
                      <a:pt x="2310896" y="1318282"/>
                    </a:cubicBezTo>
                    <a:cubicBezTo>
                      <a:pt x="2310896" y="1314834"/>
                      <a:pt x="2313691" y="1312039"/>
                      <a:pt x="2317139" y="1312039"/>
                    </a:cubicBezTo>
                    <a:close/>
                    <a:moveTo>
                      <a:pt x="1716264" y="1312039"/>
                    </a:moveTo>
                    <a:cubicBezTo>
                      <a:pt x="1721148" y="1312039"/>
                      <a:pt x="1725108" y="1315766"/>
                      <a:pt x="1725108" y="1320363"/>
                    </a:cubicBezTo>
                    <a:cubicBezTo>
                      <a:pt x="1725108" y="1324960"/>
                      <a:pt x="1721148" y="1328687"/>
                      <a:pt x="1716264" y="1328687"/>
                    </a:cubicBezTo>
                    <a:cubicBezTo>
                      <a:pt x="1711380" y="1328687"/>
                      <a:pt x="1707420" y="1324960"/>
                      <a:pt x="1707420" y="1320363"/>
                    </a:cubicBezTo>
                    <a:cubicBezTo>
                      <a:pt x="1707420" y="1315766"/>
                      <a:pt x="1711380" y="1312039"/>
                      <a:pt x="1716264" y="1312039"/>
                    </a:cubicBezTo>
                    <a:close/>
                    <a:moveTo>
                      <a:pt x="680991" y="1308918"/>
                    </a:moveTo>
                    <a:cubicBezTo>
                      <a:pt x="689323" y="1308918"/>
                      <a:pt x="696078" y="1315673"/>
                      <a:pt x="696078" y="1324005"/>
                    </a:cubicBezTo>
                    <a:cubicBezTo>
                      <a:pt x="696078" y="1332337"/>
                      <a:pt x="689323" y="1339092"/>
                      <a:pt x="680991" y="1339092"/>
                    </a:cubicBezTo>
                    <a:cubicBezTo>
                      <a:pt x="672659" y="1339092"/>
                      <a:pt x="665904" y="1332337"/>
                      <a:pt x="665904" y="1324005"/>
                    </a:cubicBezTo>
                    <a:cubicBezTo>
                      <a:pt x="665904" y="1315673"/>
                      <a:pt x="672659" y="1308918"/>
                      <a:pt x="680991" y="1308918"/>
                    </a:cubicBezTo>
                    <a:close/>
                    <a:moveTo>
                      <a:pt x="380294" y="1308918"/>
                    </a:moveTo>
                    <a:cubicBezTo>
                      <a:pt x="389201" y="1308918"/>
                      <a:pt x="396422" y="1316139"/>
                      <a:pt x="396422" y="1325046"/>
                    </a:cubicBezTo>
                    <a:cubicBezTo>
                      <a:pt x="396422" y="1333953"/>
                      <a:pt x="389201" y="1341174"/>
                      <a:pt x="380294" y="1341174"/>
                    </a:cubicBezTo>
                    <a:cubicBezTo>
                      <a:pt x="371387" y="1341174"/>
                      <a:pt x="364166" y="1333953"/>
                      <a:pt x="364166" y="1325046"/>
                    </a:cubicBezTo>
                    <a:cubicBezTo>
                      <a:pt x="364166" y="1316139"/>
                      <a:pt x="371387" y="1308918"/>
                      <a:pt x="380294" y="1308918"/>
                    </a:cubicBezTo>
                    <a:close/>
                    <a:moveTo>
                      <a:pt x="906774" y="1306837"/>
                    </a:moveTo>
                    <a:cubicBezTo>
                      <a:pt x="907061" y="1306837"/>
                      <a:pt x="907294" y="1307070"/>
                      <a:pt x="907294" y="1307357"/>
                    </a:cubicBezTo>
                    <a:cubicBezTo>
                      <a:pt x="907294" y="1307644"/>
                      <a:pt x="907061" y="1307877"/>
                      <a:pt x="906774" y="1307877"/>
                    </a:cubicBezTo>
                    <a:cubicBezTo>
                      <a:pt x="906487" y="1307877"/>
                      <a:pt x="906254" y="1307644"/>
                      <a:pt x="906254" y="1307357"/>
                    </a:cubicBezTo>
                    <a:cubicBezTo>
                      <a:pt x="906254" y="1307070"/>
                      <a:pt x="906487" y="1306837"/>
                      <a:pt x="906774" y="1306837"/>
                    </a:cubicBezTo>
                    <a:close/>
                    <a:moveTo>
                      <a:pt x="2394135" y="1299554"/>
                    </a:moveTo>
                    <a:cubicBezTo>
                      <a:pt x="2394710" y="1299554"/>
                      <a:pt x="2395176" y="1300719"/>
                      <a:pt x="2395176" y="1302156"/>
                    </a:cubicBezTo>
                    <a:cubicBezTo>
                      <a:pt x="2395176" y="1303593"/>
                      <a:pt x="2394710" y="1304758"/>
                      <a:pt x="2394135" y="1304758"/>
                    </a:cubicBezTo>
                    <a:cubicBezTo>
                      <a:pt x="2393560" y="1304758"/>
                      <a:pt x="2393094" y="1303593"/>
                      <a:pt x="2393094" y="1302156"/>
                    </a:cubicBezTo>
                    <a:cubicBezTo>
                      <a:pt x="2393094" y="1300719"/>
                      <a:pt x="2393560" y="1299554"/>
                      <a:pt x="2394135" y="1299554"/>
                    </a:cubicBezTo>
                    <a:close/>
                    <a:moveTo>
                      <a:pt x="2018004" y="1299554"/>
                    </a:moveTo>
                    <a:cubicBezTo>
                      <a:pt x="2029784" y="1299554"/>
                      <a:pt x="2039334" y="1308405"/>
                      <a:pt x="2039334" y="1319323"/>
                    </a:cubicBezTo>
                    <a:cubicBezTo>
                      <a:pt x="2039334" y="1330241"/>
                      <a:pt x="2029784" y="1339092"/>
                      <a:pt x="2018004" y="1339092"/>
                    </a:cubicBezTo>
                    <a:cubicBezTo>
                      <a:pt x="2006224" y="1339092"/>
                      <a:pt x="1996674" y="1330241"/>
                      <a:pt x="1996674" y="1319323"/>
                    </a:cubicBezTo>
                    <a:cubicBezTo>
                      <a:pt x="1996674" y="1308405"/>
                      <a:pt x="2006224" y="1299554"/>
                      <a:pt x="2018004" y="1299554"/>
                    </a:cubicBezTo>
                    <a:close/>
                    <a:moveTo>
                      <a:pt x="303299" y="1299554"/>
                    </a:moveTo>
                    <a:cubicBezTo>
                      <a:pt x="309333" y="1299554"/>
                      <a:pt x="314224" y="1304445"/>
                      <a:pt x="314224" y="1310479"/>
                    </a:cubicBezTo>
                    <a:cubicBezTo>
                      <a:pt x="314224" y="1316513"/>
                      <a:pt x="309333" y="1321404"/>
                      <a:pt x="303299" y="1321404"/>
                    </a:cubicBezTo>
                    <a:cubicBezTo>
                      <a:pt x="297265" y="1321404"/>
                      <a:pt x="292374" y="1316513"/>
                      <a:pt x="292374" y="1310479"/>
                    </a:cubicBezTo>
                    <a:cubicBezTo>
                      <a:pt x="292374" y="1304445"/>
                      <a:pt x="297265" y="1299554"/>
                      <a:pt x="303299" y="1299554"/>
                    </a:cubicBezTo>
                    <a:close/>
                    <a:moveTo>
                      <a:pt x="828219" y="1289149"/>
                    </a:moveTo>
                    <a:cubicBezTo>
                      <a:pt x="828794" y="1289149"/>
                      <a:pt x="829260" y="1289848"/>
                      <a:pt x="829260" y="1290710"/>
                    </a:cubicBezTo>
                    <a:cubicBezTo>
                      <a:pt x="829260" y="1291572"/>
                      <a:pt x="828794" y="1292271"/>
                      <a:pt x="828219" y="1292271"/>
                    </a:cubicBezTo>
                    <a:cubicBezTo>
                      <a:pt x="827644" y="1292271"/>
                      <a:pt x="827178" y="1291572"/>
                      <a:pt x="827178" y="1290710"/>
                    </a:cubicBezTo>
                    <a:cubicBezTo>
                      <a:pt x="827178" y="1289848"/>
                      <a:pt x="827644" y="1289149"/>
                      <a:pt x="828219" y="1289149"/>
                    </a:cubicBezTo>
                    <a:close/>
                    <a:moveTo>
                      <a:pt x="604516" y="1289149"/>
                    </a:moveTo>
                    <a:cubicBezTo>
                      <a:pt x="615434" y="1289149"/>
                      <a:pt x="624285" y="1297534"/>
                      <a:pt x="624285" y="1307878"/>
                    </a:cubicBezTo>
                    <a:cubicBezTo>
                      <a:pt x="624285" y="1318222"/>
                      <a:pt x="615434" y="1326607"/>
                      <a:pt x="604516" y="1326607"/>
                    </a:cubicBezTo>
                    <a:cubicBezTo>
                      <a:pt x="593598" y="1326607"/>
                      <a:pt x="584747" y="1318222"/>
                      <a:pt x="584747" y="1307878"/>
                    </a:cubicBezTo>
                    <a:cubicBezTo>
                      <a:pt x="584747" y="1297534"/>
                      <a:pt x="593598" y="1289149"/>
                      <a:pt x="604516" y="1289149"/>
                    </a:cubicBezTo>
                    <a:close/>
                    <a:moveTo>
                      <a:pt x="1794300" y="1287068"/>
                    </a:moveTo>
                    <a:cubicBezTo>
                      <a:pt x="1803782" y="1287068"/>
                      <a:pt x="1811468" y="1294754"/>
                      <a:pt x="1811468" y="1304236"/>
                    </a:cubicBezTo>
                    <a:cubicBezTo>
                      <a:pt x="1811468" y="1313718"/>
                      <a:pt x="1803782" y="1321404"/>
                      <a:pt x="1794300" y="1321404"/>
                    </a:cubicBezTo>
                    <a:cubicBezTo>
                      <a:pt x="1784818" y="1321404"/>
                      <a:pt x="1777132" y="1313718"/>
                      <a:pt x="1777132" y="1304236"/>
                    </a:cubicBezTo>
                    <a:cubicBezTo>
                      <a:pt x="1777132" y="1294754"/>
                      <a:pt x="1784818" y="1287068"/>
                      <a:pt x="1794300" y="1287068"/>
                    </a:cubicBezTo>
                    <a:close/>
                    <a:moveTo>
                      <a:pt x="1569557" y="1287068"/>
                    </a:moveTo>
                    <a:cubicBezTo>
                      <a:pt x="1569844" y="1287068"/>
                      <a:pt x="1570077" y="1287301"/>
                      <a:pt x="1570077" y="1287588"/>
                    </a:cubicBezTo>
                    <a:cubicBezTo>
                      <a:pt x="1570077" y="1287875"/>
                      <a:pt x="1569844" y="1288108"/>
                      <a:pt x="1569557" y="1288108"/>
                    </a:cubicBezTo>
                    <a:cubicBezTo>
                      <a:pt x="1569270" y="1288108"/>
                      <a:pt x="1569037" y="1287875"/>
                      <a:pt x="1569037" y="1287588"/>
                    </a:cubicBezTo>
                    <a:cubicBezTo>
                      <a:pt x="1569037" y="1287301"/>
                      <a:pt x="1569270" y="1287068"/>
                      <a:pt x="1569557" y="1287068"/>
                    </a:cubicBezTo>
                    <a:close/>
                    <a:moveTo>
                      <a:pt x="2094479" y="1284988"/>
                    </a:moveTo>
                    <a:cubicBezTo>
                      <a:pt x="2104823" y="1284988"/>
                      <a:pt x="2113208" y="1293140"/>
                      <a:pt x="2113208" y="1303197"/>
                    </a:cubicBezTo>
                    <a:cubicBezTo>
                      <a:pt x="2113208" y="1313254"/>
                      <a:pt x="2104823" y="1321406"/>
                      <a:pt x="2094479" y="1321406"/>
                    </a:cubicBezTo>
                    <a:cubicBezTo>
                      <a:pt x="2084135" y="1321406"/>
                      <a:pt x="2075750" y="1313254"/>
                      <a:pt x="2075750" y="1303197"/>
                    </a:cubicBezTo>
                    <a:cubicBezTo>
                      <a:pt x="2075750" y="1293140"/>
                      <a:pt x="2084135" y="1284988"/>
                      <a:pt x="2094479" y="1284988"/>
                    </a:cubicBezTo>
                    <a:close/>
                    <a:moveTo>
                      <a:pt x="226824" y="1284988"/>
                    </a:moveTo>
                    <a:cubicBezTo>
                      <a:pt x="231421" y="1284988"/>
                      <a:pt x="235148" y="1288715"/>
                      <a:pt x="235148" y="1293312"/>
                    </a:cubicBezTo>
                    <a:cubicBezTo>
                      <a:pt x="235148" y="1297909"/>
                      <a:pt x="231421" y="1301636"/>
                      <a:pt x="226824" y="1301636"/>
                    </a:cubicBezTo>
                    <a:cubicBezTo>
                      <a:pt x="222227" y="1301636"/>
                      <a:pt x="218500" y="1297909"/>
                      <a:pt x="218500" y="1293312"/>
                    </a:cubicBezTo>
                    <a:cubicBezTo>
                      <a:pt x="218500" y="1288715"/>
                      <a:pt x="222227" y="1284988"/>
                      <a:pt x="226824" y="1284988"/>
                    </a:cubicBezTo>
                    <a:close/>
                    <a:moveTo>
                      <a:pt x="1645512" y="1269380"/>
                    </a:moveTo>
                    <a:cubicBezTo>
                      <a:pt x="1646948" y="1269380"/>
                      <a:pt x="1648113" y="1270079"/>
                      <a:pt x="1648113" y="1270941"/>
                    </a:cubicBezTo>
                    <a:cubicBezTo>
                      <a:pt x="1648113" y="1271803"/>
                      <a:pt x="1646948" y="1272502"/>
                      <a:pt x="1645512" y="1272502"/>
                    </a:cubicBezTo>
                    <a:cubicBezTo>
                      <a:pt x="1644076" y="1272502"/>
                      <a:pt x="1642911" y="1271803"/>
                      <a:pt x="1642911" y="1270941"/>
                    </a:cubicBezTo>
                    <a:cubicBezTo>
                      <a:pt x="1642911" y="1270079"/>
                      <a:pt x="1644076" y="1269380"/>
                      <a:pt x="1645512" y="1269380"/>
                    </a:cubicBezTo>
                    <a:close/>
                    <a:moveTo>
                      <a:pt x="526481" y="1269380"/>
                    </a:moveTo>
                    <a:cubicBezTo>
                      <a:pt x="537974" y="1269380"/>
                      <a:pt x="547291" y="1279395"/>
                      <a:pt x="547291" y="1291750"/>
                    </a:cubicBezTo>
                    <a:cubicBezTo>
                      <a:pt x="547291" y="1304105"/>
                      <a:pt x="537974" y="1314120"/>
                      <a:pt x="526481" y="1314120"/>
                    </a:cubicBezTo>
                    <a:cubicBezTo>
                      <a:pt x="514988" y="1314120"/>
                      <a:pt x="505671" y="1304105"/>
                      <a:pt x="505671" y="1291750"/>
                    </a:cubicBezTo>
                    <a:cubicBezTo>
                      <a:pt x="505671" y="1279395"/>
                      <a:pt x="514988" y="1269380"/>
                      <a:pt x="526481" y="1269380"/>
                    </a:cubicBezTo>
                    <a:close/>
                    <a:moveTo>
                      <a:pt x="151389" y="1269380"/>
                    </a:moveTo>
                    <a:cubicBezTo>
                      <a:pt x="153974" y="1269380"/>
                      <a:pt x="156071" y="1272175"/>
                      <a:pt x="156071" y="1275623"/>
                    </a:cubicBezTo>
                    <a:cubicBezTo>
                      <a:pt x="156071" y="1279070"/>
                      <a:pt x="153974" y="1281866"/>
                      <a:pt x="151389" y="1281866"/>
                    </a:cubicBezTo>
                    <a:cubicBezTo>
                      <a:pt x="148804" y="1281866"/>
                      <a:pt x="146707" y="1279070"/>
                      <a:pt x="146707" y="1275623"/>
                    </a:cubicBezTo>
                    <a:cubicBezTo>
                      <a:pt x="146707" y="1272175"/>
                      <a:pt x="148804" y="1269380"/>
                      <a:pt x="151389" y="1269380"/>
                    </a:cubicBezTo>
                    <a:close/>
                    <a:moveTo>
                      <a:pt x="2169913" y="1267299"/>
                    </a:moveTo>
                    <a:cubicBezTo>
                      <a:pt x="2179395" y="1267299"/>
                      <a:pt x="2187081" y="1275684"/>
                      <a:pt x="2187081" y="1286028"/>
                    </a:cubicBezTo>
                    <a:cubicBezTo>
                      <a:pt x="2187081" y="1296372"/>
                      <a:pt x="2179395" y="1304757"/>
                      <a:pt x="2169913" y="1304757"/>
                    </a:cubicBezTo>
                    <a:cubicBezTo>
                      <a:pt x="2160431" y="1304757"/>
                      <a:pt x="2152745" y="1296372"/>
                      <a:pt x="2152745" y="1286028"/>
                    </a:cubicBezTo>
                    <a:cubicBezTo>
                      <a:pt x="2152745" y="1275684"/>
                      <a:pt x="2160431" y="1267299"/>
                      <a:pt x="2169913" y="1267299"/>
                    </a:cubicBezTo>
                    <a:close/>
                    <a:moveTo>
                      <a:pt x="750184" y="1267299"/>
                    </a:moveTo>
                    <a:cubicBezTo>
                      <a:pt x="754207" y="1267299"/>
                      <a:pt x="757468" y="1270560"/>
                      <a:pt x="757468" y="1274583"/>
                    </a:cubicBezTo>
                    <a:cubicBezTo>
                      <a:pt x="757468" y="1278606"/>
                      <a:pt x="754207" y="1281867"/>
                      <a:pt x="750184" y="1281867"/>
                    </a:cubicBezTo>
                    <a:cubicBezTo>
                      <a:pt x="746161" y="1281867"/>
                      <a:pt x="742900" y="1278606"/>
                      <a:pt x="742900" y="1274583"/>
                    </a:cubicBezTo>
                    <a:cubicBezTo>
                      <a:pt x="742900" y="1270560"/>
                      <a:pt x="746161" y="1267299"/>
                      <a:pt x="750184" y="1267299"/>
                    </a:cubicBezTo>
                    <a:close/>
                    <a:moveTo>
                      <a:pt x="1870776" y="1265218"/>
                    </a:moveTo>
                    <a:cubicBezTo>
                      <a:pt x="1882843" y="1265218"/>
                      <a:pt x="1892626" y="1275001"/>
                      <a:pt x="1892626" y="1287068"/>
                    </a:cubicBezTo>
                    <a:cubicBezTo>
                      <a:pt x="1892626" y="1299135"/>
                      <a:pt x="1882843" y="1308918"/>
                      <a:pt x="1870776" y="1308918"/>
                    </a:cubicBezTo>
                    <a:cubicBezTo>
                      <a:pt x="1858709" y="1308918"/>
                      <a:pt x="1848926" y="1299135"/>
                      <a:pt x="1848926" y="1287068"/>
                    </a:cubicBezTo>
                    <a:cubicBezTo>
                      <a:pt x="1848926" y="1275001"/>
                      <a:pt x="1858709" y="1265218"/>
                      <a:pt x="1870776" y="1265218"/>
                    </a:cubicBezTo>
                    <a:close/>
                    <a:moveTo>
                      <a:pt x="75955" y="1257935"/>
                    </a:moveTo>
                    <a:cubicBezTo>
                      <a:pt x="78253" y="1257935"/>
                      <a:pt x="80117" y="1259566"/>
                      <a:pt x="80117" y="1261577"/>
                    </a:cubicBezTo>
                    <a:cubicBezTo>
                      <a:pt x="80117" y="1263589"/>
                      <a:pt x="78253" y="1265219"/>
                      <a:pt x="75955" y="1265219"/>
                    </a:cubicBezTo>
                    <a:cubicBezTo>
                      <a:pt x="73657" y="1265219"/>
                      <a:pt x="71793" y="1263589"/>
                      <a:pt x="71793" y="1261577"/>
                    </a:cubicBezTo>
                    <a:cubicBezTo>
                      <a:pt x="71793" y="1259566"/>
                      <a:pt x="73657" y="1257935"/>
                      <a:pt x="75955" y="1257935"/>
                    </a:cubicBezTo>
                    <a:close/>
                    <a:moveTo>
                      <a:pt x="2245346" y="1254813"/>
                    </a:moveTo>
                    <a:cubicBezTo>
                      <a:pt x="2252816" y="1254813"/>
                      <a:pt x="2258872" y="1260869"/>
                      <a:pt x="2258872" y="1268339"/>
                    </a:cubicBezTo>
                    <a:cubicBezTo>
                      <a:pt x="2258872" y="1275809"/>
                      <a:pt x="2252816" y="1281865"/>
                      <a:pt x="2245346" y="1281865"/>
                    </a:cubicBezTo>
                    <a:cubicBezTo>
                      <a:pt x="2237876" y="1281865"/>
                      <a:pt x="2231820" y="1275809"/>
                      <a:pt x="2231820" y="1268339"/>
                    </a:cubicBezTo>
                    <a:cubicBezTo>
                      <a:pt x="2231820" y="1260869"/>
                      <a:pt x="2237876" y="1254813"/>
                      <a:pt x="2245346" y="1254813"/>
                    </a:cubicBezTo>
                    <a:close/>
                    <a:moveTo>
                      <a:pt x="450526" y="1254813"/>
                    </a:moveTo>
                    <a:cubicBezTo>
                      <a:pt x="461444" y="1254813"/>
                      <a:pt x="470295" y="1263664"/>
                      <a:pt x="470295" y="1274582"/>
                    </a:cubicBezTo>
                    <a:cubicBezTo>
                      <a:pt x="470295" y="1285500"/>
                      <a:pt x="461444" y="1294351"/>
                      <a:pt x="450526" y="1294351"/>
                    </a:cubicBezTo>
                    <a:cubicBezTo>
                      <a:pt x="439608" y="1294351"/>
                      <a:pt x="430757" y="1285500"/>
                      <a:pt x="430757" y="1274582"/>
                    </a:cubicBezTo>
                    <a:cubicBezTo>
                      <a:pt x="430757" y="1263664"/>
                      <a:pt x="439608" y="1254813"/>
                      <a:pt x="450526" y="1254813"/>
                    </a:cubicBezTo>
                    <a:close/>
                    <a:moveTo>
                      <a:pt x="1946211" y="1247530"/>
                    </a:moveTo>
                    <a:cubicBezTo>
                      <a:pt x="1959141" y="1247530"/>
                      <a:pt x="1969622" y="1257545"/>
                      <a:pt x="1969622" y="1269900"/>
                    </a:cubicBezTo>
                    <a:cubicBezTo>
                      <a:pt x="1969622" y="1282255"/>
                      <a:pt x="1959141" y="1292270"/>
                      <a:pt x="1946211" y="1292270"/>
                    </a:cubicBezTo>
                    <a:cubicBezTo>
                      <a:pt x="1933281" y="1292270"/>
                      <a:pt x="1922800" y="1282255"/>
                      <a:pt x="1922800" y="1269900"/>
                    </a:cubicBezTo>
                    <a:cubicBezTo>
                      <a:pt x="1922800" y="1257545"/>
                      <a:pt x="1933281" y="1247530"/>
                      <a:pt x="1946211" y="1247530"/>
                    </a:cubicBezTo>
                    <a:close/>
                    <a:moveTo>
                      <a:pt x="1721988" y="1247530"/>
                    </a:moveTo>
                    <a:cubicBezTo>
                      <a:pt x="1726011" y="1247530"/>
                      <a:pt x="1729272" y="1250791"/>
                      <a:pt x="1729272" y="1254814"/>
                    </a:cubicBezTo>
                    <a:cubicBezTo>
                      <a:pt x="1729272" y="1258837"/>
                      <a:pt x="1726011" y="1262098"/>
                      <a:pt x="1721988" y="1262098"/>
                    </a:cubicBezTo>
                    <a:cubicBezTo>
                      <a:pt x="1717965" y="1262098"/>
                      <a:pt x="1714704" y="1258837"/>
                      <a:pt x="1714704" y="1254814"/>
                    </a:cubicBezTo>
                    <a:cubicBezTo>
                      <a:pt x="1714704" y="1250791"/>
                      <a:pt x="1717965" y="1247530"/>
                      <a:pt x="1721988" y="1247530"/>
                    </a:cubicBezTo>
                    <a:close/>
                    <a:moveTo>
                      <a:pt x="2320781" y="1245449"/>
                    </a:moveTo>
                    <a:cubicBezTo>
                      <a:pt x="2323366" y="1245449"/>
                      <a:pt x="2325463" y="1248244"/>
                      <a:pt x="2325463" y="1251692"/>
                    </a:cubicBezTo>
                    <a:cubicBezTo>
                      <a:pt x="2325463" y="1255139"/>
                      <a:pt x="2323366" y="1257935"/>
                      <a:pt x="2320781" y="1257935"/>
                    </a:cubicBezTo>
                    <a:cubicBezTo>
                      <a:pt x="2318196" y="1257935"/>
                      <a:pt x="2316099" y="1255139"/>
                      <a:pt x="2316099" y="1251692"/>
                    </a:cubicBezTo>
                    <a:cubicBezTo>
                      <a:pt x="2316099" y="1248244"/>
                      <a:pt x="2318196" y="1245449"/>
                      <a:pt x="2320781" y="1245449"/>
                    </a:cubicBezTo>
                    <a:close/>
                    <a:moveTo>
                      <a:pt x="674228" y="1245449"/>
                    </a:moveTo>
                    <a:cubicBezTo>
                      <a:pt x="681698" y="1245449"/>
                      <a:pt x="687754" y="1251505"/>
                      <a:pt x="687754" y="1258975"/>
                    </a:cubicBezTo>
                    <a:cubicBezTo>
                      <a:pt x="687754" y="1266445"/>
                      <a:pt x="681698" y="1272501"/>
                      <a:pt x="674228" y="1272501"/>
                    </a:cubicBezTo>
                    <a:cubicBezTo>
                      <a:pt x="666758" y="1272501"/>
                      <a:pt x="660702" y="1266445"/>
                      <a:pt x="660702" y="1258975"/>
                    </a:cubicBezTo>
                    <a:cubicBezTo>
                      <a:pt x="660702" y="1251505"/>
                      <a:pt x="666758" y="1245449"/>
                      <a:pt x="674228" y="1245449"/>
                    </a:cubicBezTo>
                    <a:close/>
                    <a:moveTo>
                      <a:pt x="375092" y="1242327"/>
                    </a:moveTo>
                    <a:cubicBezTo>
                      <a:pt x="383999" y="1242327"/>
                      <a:pt x="391220" y="1249548"/>
                      <a:pt x="391220" y="1258455"/>
                    </a:cubicBezTo>
                    <a:cubicBezTo>
                      <a:pt x="391220" y="1267362"/>
                      <a:pt x="383999" y="1274583"/>
                      <a:pt x="375092" y="1274583"/>
                    </a:cubicBezTo>
                    <a:cubicBezTo>
                      <a:pt x="366185" y="1274583"/>
                      <a:pt x="358964" y="1267362"/>
                      <a:pt x="358964" y="1258455"/>
                    </a:cubicBezTo>
                    <a:cubicBezTo>
                      <a:pt x="358964" y="1249548"/>
                      <a:pt x="366185" y="1242327"/>
                      <a:pt x="375092" y="1242327"/>
                    </a:cubicBezTo>
                    <a:close/>
                    <a:moveTo>
                      <a:pt x="1561" y="1242327"/>
                    </a:moveTo>
                    <a:cubicBezTo>
                      <a:pt x="2423" y="1242327"/>
                      <a:pt x="3122" y="1243026"/>
                      <a:pt x="3122" y="1243888"/>
                    </a:cubicBezTo>
                    <a:cubicBezTo>
                      <a:pt x="3122" y="1244750"/>
                      <a:pt x="2423" y="1245449"/>
                      <a:pt x="1561" y="1245449"/>
                    </a:cubicBezTo>
                    <a:cubicBezTo>
                      <a:pt x="699" y="1245449"/>
                      <a:pt x="0" y="1244750"/>
                      <a:pt x="0" y="1243888"/>
                    </a:cubicBezTo>
                    <a:cubicBezTo>
                      <a:pt x="0" y="1243026"/>
                      <a:pt x="699" y="1242327"/>
                      <a:pt x="1561" y="1242327"/>
                    </a:cubicBezTo>
                    <a:close/>
                    <a:moveTo>
                      <a:pt x="2396216" y="1232963"/>
                    </a:moveTo>
                    <a:cubicBezTo>
                      <a:pt x="2396791" y="1232963"/>
                      <a:pt x="2397257" y="1233429"/>
                      <a:pt x="2397257" y="1234004"/>
                    </a:cubicBezTo>
                    <a:cubicBezTo>
                      <a:pt x="2397257" y="1234579"/>
                      <a:pt x="2396791" y="1235045"/>
                      <a:pt x="2396216" y="1235045"/>
                    </a:cubicBezTo>
                    <a:cubicBezTo>
                      <a:pt x="2395641" y="1235045"/>
                      <a:pt x="2395175" y="1234579"/>
                      <a:pt x="2395175" y="1234004"/>
                    </a:cubicBezTo>
                    <a:cubicBezTo>
                      <a:pt x="2395175" y="1233429"/>
                      <a:pt x="2395641" y="1232963"/>
                      <a:pt x="2396216" y="1232963"/>
                    </a:cubicBezTo>
                    <a:close/>
                    <a:moveTo>
                      <a:pt x="2021645" y="1232963"/>
                    </a:moveTo>
                    <a:cubicBezTo>
                      <a:pt x="2032563" y="1232963"/>
                      <a:pt x="2041414" y="1242280"/>
                      <a:pt x="2041414" y="1253773"/>
                    </a:cubicBezTo>
                    <a:cubicBezTo>
                      <a:pt x="2041414" y="1265266"/>
                      <a:pt x="2032563" y="1274583"/>
                      <a:pt x="2021645" y="1274583"/>
                    </a:cubicBezTo>
                    <a:cubicBezTo>
                      <a:pt x="2010727" y="1274583"/>
                      <a:pt x="2001876" y="1265266"/>
                      <a:pt x="2001876" y="1253773"/>
                    </a:cubicBezTo>
                    <a:cubicBezTo>
                      <a:pt x="2001876" y="1242280"/>
                      <a:pt x="2010727" y="1232963"/>
                      <a:pt x="2021645" y="1232963"/>
                    </a:cubicBezTo>
                    <a:close/>
                    <a:moveTo>
                      <a:pt x="299658" y="1229842"/>
                    </a:moveTo>
                    <a:cubicBezTo>
                      <a:pt x="306554" y="1229842"/>
                      <a:pt x="312144" y="1235432"/>
                      <a:pt x="312144" y="1242328"/>
                    </a:cubicBezTo>
                    <a:cubicBezTo>
                      <a:pt x="312144" y="1249224"/>
                      <a:pt x="306554" y="1254814"/>
                      <a:pt x="299658" y="1254814"/>
                    </a:cubicBezTo>
                    <a:cubicBezTo>
                      <a:pt x="292762" y="1254814"/>
                      <a:pt x="287172" y="1249224"/>
                      <a:pt x="287172" y="1242328"/>
                    </a:cubicBezTo>
                    <a:cubicBezTo>
                      <a:pt x="287172" y="1235432"/>
                      <a:pt x="292762" y="1229842"/>
                      <a:pt x="299658" y="1229842"/>
                    </a:cubicBezTo>
                    <a:close/>
                    <a:moveTo>
                      <a:pt x="825618" y="1222558"/>
                    </a:moveTo>
                    <a:cubicBezTo>
                      <a:pt x="826480" y="1222558"/>
                      <a:pt x="827179" y="1223257"/>
                      <a:pt x="827179" y="1224119"/>
                    </a:cubicBezTo>
                    <a:cubicBezTo>
                      <a:pt x="827179" y="1224981"/>
                      <a:pt x="826480" y="1225680"/>
                      <a:pt x="825618" y="1225680"/>
                    </a:cubicBezTo>
                    <a:cubicBezTo>
                      <a:pt x="824756" y="1225680"/>
                      <a:pt x="824057" y="1224981"/>
                      <a:pt x="824057" y="1224119"/>
                    </a:cubicBezTo>
                    <a:cubicBezTo>
                      <a:pt x="824057" y="1223257"/>
                      <a:pt x="824756" y="1222558"/>
                      <a:pt x="825618" y="1222558"/>
                    </a:cubicBezTo>
                    <a:close/>
                    <a:moveTo>
                      <a:pt x="599314" y="1222558"/>
                    </a:moveTo>
                    <a:cubicBezTo>
                      <a:pt x="610232" y="1222558"/>
                      <a:pt x="619083" y="1230943"/>
                      <a:pt x="619083" y="1241287"/>
                    </a:cubicBezTo>
                    <a:cubicBezTo>
                      <a:pt x="619083" y="1251631"/>
                      <a:pt x="610232" y="1260016"/>
                      <a:pt x="599314" y="1260016"/>
                    </a:cubicBezTo>
                    <a:cubicBezTo>
                      <a:pt x="588396" y="1260016"/>
                      <a:pt x="579545" y="1251631"/>
                      <a:pt x="579545" y="1241287"/>
                    </a:cubicBezTo>
                    <a:cubicBezTo>
                      <a:pt x="579545" y="1230943"/>
                      <a:pt x="588396" y="1222558"/>
                      <a:pt x="599314" y="1222558"/>
                    </a:cubicBezTo>
                    <a:close/>
                    <a:moveTo>
                      <a:pt x="1797422" y="1220477"/>
                    </a:moveTo>
                    <a:cubicBezTo>
                      <a:pt x="1806329" y="1220477"/>
                      <a:pt x="1813550" y="1227698"/>
                      <a:pt x="1813550" y="1236605"/>
                    </a:cubicBezTo>
                    <a:cubicBezTo>
                      <a:pt x="1813550" y="1245512"/>
                      <a:pt x="1806329" y="1252733"/>
                      <a:pt x="1797422" y="1252733"/>
                    </a:cubicBezTo>
                    <a:cubicBezTo>
                      <a:pt x="1788515" y="1252733"/>
                      <a:pt x="1781294" y="1245512"/>
                      <a:pt x="1781294" y="1236605"/>
                    </a:cubicBezTo>
                    <a:cubicBezTo>
                      <a:pt x="1781294" y="1227698"/>
                      <a:pt x="1788515" y="1220477"/>
                      <a:pt x="1797422" y="1220477"/>
                    </a:cubicBezTo>
                    <a:close/>
                    <a:moveTo>
                      <a:pt x="2095519" y="1215276"/>
                    </a:moveTo>
                    <a:cubicBezTo>
                      <a:pt x="2106437" y="1215276"/>
                      <a:pt x="2115288" y="1224127"/>
                      <a:pt x="2115288" y="1235045"/>
                    </a:cubicBezTo>
                    <a:cubicBezTo>
                      <a:pt x="2115288" y="1245963"/>
                      <a:pt x="2106437" y="1254814"/>
                      <a:pt x="2095519" y="1254814"/>
                    </a:cubicBezTo>
                    <a:cubicBezTo>
                      <a:pt x="2084601" y="1254814"/>
                      <a:pt x="2075750" y="1245963"/>
                      <a:pt x="2075750" y="1235045"/>
                    </a:cubicBezTo>
                    <a:cubicBezTo>
                      <a:pt x="2075750" y="1224127"/>
                      <a:pt x="2084601" y="1215276"/>
                      <a:pt x="2095519" y="1215276"/>
                    </a:cubicBezTo>
                    <a:close/>
                    <a:moveTo>
                      <a:pt x="225264" y="1215276"/>
                    </a:moveTo>
                    <a:cubicBezTo>
                      <a:pt x="230723" y="1215276"/>
                      <a:pt x="235149" y="1219702"/>
                      <a:pt x="235149" y="1225161"/>
                    </a:cubicBezTo>
                    <a:cubicBezTo>
                      <a:pt x="235149" y="1230620"/>
                      <a:pt x="230723" y="1235046"/>
                      <a:pt x="225264" y="1235046"/>
                    </a:cubicBezTo>
                    <a:cubicBezTo>
                      <a:pt x="219805" y="1235046"/>
                      <a:pt x="215379" y="1230620"/>
                      <a:pt x="215379" y="1225161"/>
                    </a:cubicBezTo>
                    <a:cubicBezTo>
                      <a:pt x="215379" y="1219702"/>
                      <a:pt x="219805" y="1215276"/>
                      <a:pt x="225264" y="1215276"/>
                    </a:cubicBezTo>
                    <a:close/>
                    <a:moveTo>
                      <a:pt x="149829" y="1202790"/>
                    </a:moveTo>
                    <a:cubicBezTo>
                      <a:pt x="153277" y="1202790"/>
                      <a:pt x="156072" y="1205585"/>
                      <a:pt x="156072" y="1209033"/>
                    </a:cubicBezTo>
                    <a:cubicBezTo>
                      <a:pt x="156072" y="1212481"/>
                      <a:pt x="153277" y="1215276"/>
                      <a:pt x="149829" y="1215276"/>
                    </a:cubicBezTo>
                    <a:cubicBezTo>
                      <a:pt x="146381" y="1215276"/>
                      <a:pt x="143586" y="1212481"/>
                      <a:pt x="143586" y="1209033"/>
                    </a:cubicBezTo>
                    <a:cubicBezTo>
                      <a:pt x="143586" y="1205585"/>
                      <a:pt x="146381" y="1202790"/>
                      <a:pt x="149829" y="1202790"/>
                    </a:cubicBezTo>
                    <a:close/>
                    <a:moveTo>
                      <a:pt x="1647073" y="1202789"/>
                    </a:moveTo>
                    <a:cubicBezTo>
                      <a:pt x="1647648" y="1202789"/>
                      <a:pt x="1648114" y="1203488"/>
                      <a:pt x="1648114" y="1204350"/>
                    </a:cubicBezTo>
                    <a:cubicBezTo>
                      <a:pt x="1648114" y="1205212"/>
                      <a:pt x="1647648" y="1205911"/>
                      <a:pt x="1647073" y="1205911"/>
                    </a:cubicBezTo>
                    <a:cubicBezTo>
                      <a:pt x="1646498" y="1205911"/>
                      <a:pt x="1646032" y="1205212"/>
                      <a:pt x="1646032" y="1204350"/>
                    </a:cubicBezTo>
                    <a:cubicBezTo>
                      <a:pt x="1646032" y="1203488"/>
                      <a:pt x="1646498" y="1202789"/>
                      <a:pt x="1647073" y="1202789"/>
                    </a:cubicBezTo>
                    <a:close/>
                    <a:moveTo>
                      <a:pt x="524920" y="1202789"/>
                    </a:moveTo>
                    <a:cubicBezTo>
                      <a:pt x="537275" y="1202789"/>
                      <a:pt x="547290" y="1212339"/>
                      <a:pt x="547290" y="1224119"/>
                    </a:cubicBezTo>
                    <a:cubicBezTo>
                      <a:pt x="547290" y="1235899"/>
                      <a:pt x="537275" y="1245449"/>
                      <a:pt x="524920" y="1245449"/>
                    </a:cubicBezTo>
                    <a:cubicBezTo>
                      <a:pt x="512565" y="1245449"/>
                      <a:pt x="502550" y="1235899"/>
                      <a:pt x="502550" y="1224119"/>
                    </a:cubicBezTo>
                    <a:cubicBezTo>
                      <a:pt x="502550" y="1212339"/>
                      <a:pt x="512565" y="1202789"/>
                      <a:pt x="524920" y="1202789"/>
                    </a:cubicBezTo>
                    <a:close/>
                    <a:moveTo>
                      <a:pt x="2171474" y="1200709"/>
                    </a:moveTo>
                    <a:cubicBezTo>
                      <a:pt x="2181818" y="1200709"/>
                      <a:pt x="2190203" y="1208861"/>
                      <a:pt x="2190203" y="1218918"/>
                    </a:cubicBezTo>
                    <a:cubicBezTo>
                      <a:pt x="2190203" y="1228975"/>
                      <a:pt x="2181818" y="1237127"/>
                      <a:pt x="2171474" y="1237127"/>
                    </a:cubicBezTo>
                    <a:cubicBezTo>
                      <a:pt x="2161130" y="1237127"/>
                      <a:pt x="2152745" y="1228975"/>
                      <a:pt x="2152745" y="1218918"/>
                    </a:cubicBezTo>
                    <a:cubicBezTo>
                      <a:pt x="2152745" y="1208861"/>
                      <a:pt x="2161130" y="1200709"/>
                      <a:pt x="2171474" y="1200709"/>
                    </a:cubicBezTo>
                    <a:close/>
                    <a:moveTo>
                      <a:pt x="750184" y="1200708"/>
                    </a:moveTo>
                    <a:cubicBezTo>
                      <a:pt x="753058" y="1200708"/>
                      <a:pt x="755387" y="1203503"/>
                      <a:pt x="755387" y="1206951"/>
                    </a:cubicBezTo>
                    <a:cubicBezTo>
                      <a:pt x="755387" y="1210399"/>
                      <a:pt x="753058" y="1213194"/>
                      <a:pt x="750184" y="1213194"/>
                    </a:cubicBezTo>
                    <a:cubicBezTo>
                      <a:pt x="747310" y="1213194"/>
                      <a:pt x="744981" y="1210399"/>
                      <a:pt x="744981" y="1206951"/>
                    </a:cubicBezTo>
                    <a:cubicBezTo>
                      <a:pt x="744981" y="1203503"/>
                      <a:pt x="747310" y="1200708"/>
                      <a:pt x="750184" y="1200708"/>
                    </a:cubicBezTo>
                    <a:close/>
                    <a:moveTo>
                      <a:pt x="1872337" y="1197587"/>
                    </a:moveTo>
                    <a:cubicBezTo>
                      <a:pt x="1885267" y="1197587"/>
                      <a:pt x="1895748" y="1207602"/>
                      <a:pt x="1895748" y="1219957"/>
                    </a:cubicBezTo>
                    <a:cubicBezTo>
                      <a:pt x="1895748" y="1232312"/>
                      <a:pt x="1885267" y="1242327"/>
                      <a:pt x="1872337" y="1242327"/>
                    </a:cubicBezTo>
                    <a:cubicBezTo>
                      <a:pt x="1859407" y="1242327"/>
                      <a:pt x="1848926" y="1232312"/>
                      <a:pt x="1848926" y="1219957"/>
                    </a:cubicBezTo>
                    <a:cubicBezTo>
                      <a:pt x="1848926" y="1207602"/>
                      <a:pt x="1859407" y="1197587"/>
                      <a:pt x="1872337" y="1197587"/>
                    </a:cubicBezTo>
                    <a:close/>
                    <a:moveTo>
                      <a:pt x="2245346" y="1188223"/>
                    </a:moveTo>
                    <a:cubicBezTo>
                      <a:pt x="2252816" y="1188223"/>
                      <a:pt x="2258872" y="1194279"/>
                      <a:pt x="2258872" y="1201749"/>
                    </a:cubicBezTo>
                    <a:cubicBezTo>
                      <a:pt x="2258872" y="1209219"/>
                      <a:pt x="2252816" y="1215275"/>
                      <a:pt x="2245346" y="1215275"/>
                    </a:cubicBezTo>
                    <a:cubicBezTo>
                      <a:pt x="2237876" y="1215275"/>
                      <a:pt x="2231820" y="1209219"/>
                      <a:pt x="2231820" y="1201749"/>
                    </a:cubicBezTo>
                    <a:cubicBezTo>
                      <a:pt x="2231820" y="1194279"/>
                      <a:pt x="2237876" y="1188223"/>
                      <a:pt x="2245346" y="1188223"/>
                    </a:cubicBezTo>
                    <a:close/>
                    <a:moveTo>
                      <a:pt x="450526" y="1188223"/>
                    </a:moveTo>
                    <a:cubicBezTo>
                      <a:pt x="461444" y="1188223"/>
                      <a:pt x="470295" y="1197074"/>
                      <a:pt x="470295" y="1207992"/>
                    </a:cubicBezTo>
                    <a:cubicBezTo>
                      <a:pt x="470295" y="1218910"/>
                      <a:pt x="461444" y="1227761"/>
                      <a:pt x="450526" y="1227761"/>
                    </a:cubicBezTo>
                    <a:cubicBezTo>
                      <a:pt x="439608" y="1227761"/>
                      <a:pt x="430757" y="1218910"/>
                      <a:pt x="430757" y="1207992"/>
                    </a:cubicBezTo>
                    <a:cubicBezTo>
                      <a:pt x="430757" y="1197074"/>
                      <a:pt x="439608" y="1188223"/>
                      <a:pt x="450526" y="1188223"/>
                    </a:cubicBezTo>
                    <a:close/>
                    <a:moveTo>
                      <a:pt x="75955" y="1188223"/>
                    </a:moveTo>
                    <a:cubicBezTo>
                      <a:pt x="78253" y="1188223"/>
                      <a:pt x="80117" y="1189854"/>
                      <a:pt x="80117" y="1191865"/>
                    </a:cubicBezTo>
                    <a:cubicBezTo>
                      <a:pt x="80117" y="1193877"/>
                      <a:pt x="78253" y="1195507"/>
                      <a:pt x="75955" y="1195507"/>
                    </a:cubicBezTo>
                    <a:cubicBezTo>
                      <a:pt x="73657" y="1195507"/>
                      <a:pt x="71793" y="1193877"/>
                      <a:pt x="71793" y="1191865"/>
                    </a:cubicBezTo>
                    <a:cubicBezTo>
                      <a:pt x="71793" y="1189854"/>
                      <a:pt x="73657" y="1188223"/>
                      <a:pt x="75955" y="1188223"/>
                    </a:cubicBezTo>
                    <a:close/>
                    <a:moveTo>
                      <a:pt x="1719907" y="1180939"/>
                    </a:moveTo>
                    <a:cubicBezTo>
                      <a:pt x="1723930" y="1180939"/>
                      <a:pt x="1727191" y="1183734"/>
                      <a:pt x="1727191" y="1187182"/>
                    </a:cubicBezTo>
                    <a:cubicBezTo>
                      <a:pt x="1727191" y="1190630"/>
                      <a:pt x="1723930" y="1193425"/>
                      <a:pt x="1719907" y="1193425"/>
                    </a:cubicBezTo>
                    <a:cubicBezTo>
                      <a:pt x="1715884" y="1193425"/>
                      <a:pt x="1712623" y="1190630"/>
                      <a:pt x="1712623" y="1187182"/>
                    </a:cubicBezTo>
                    <a:cubicBezTo>
                      <a:pt x="1712623" y="1183734"/>
                      <a:pt x="1715884" y="1180939"/>
                      <a:pt x="1719907" y="1180939"/>
                    </a:cubicBezTo>
                    <a:close/>
                    <a:moveTo>
                      <a:pt x="2319741" y="1177818"/>
                    </a:moveTo>
                    <a:cubicBezTo>
                      <a:pt x="2322902" y="1177818"/>
                      <a:pt x="2325464" y="1180613"/>
                      <a:pt x="2325464" y="1184061"/>
                    </a:cubicBezTo>
                    <a:cubicBezTo>
                      <a:pt x="2325464" y="1187509"/>
                      <a:pt x="2322902" y="1190304"/>
                      <a:pt x="2319741" y="1190304"/>
                    </a:cubicBezTo>
                    <a:cubicBezTo>
                      <a:pt x="2316580" y="1190304"/>
                      <a:pt x="2314018" y="1187509"/>
                      <a:pt x="2314018" y="1184061"/>
                    </a:cubicBezTo>
                    <a:cubicBezTo>
                      <a:pt x="2314018" y="1180613"/>
                      <a:pt x="2316580" y="1177818"/>
                      <a:pt x="2319741" y="1177818"/>
                    </a:cubicBezTo>
                    <a:close/>
                    <a:moveTo>
                      <a:pt x="1946211" y="1177818"/>
                    </a:moveTo>
                    <a:cubicBezTo>
                      <a:pt x="1959141" y="1177818"/>
                      <a:pt x="1969622" y="1188998"/>
                      <a:pt x="1969622" y="1202790"/>
                    </a:cubicBezTo>
                    <a:cubicBezTo>
                      <a:pt x="1969622" y="1216582"/>
                      <a:pt x="1959141" y="1227762"/>
                      <a:pt x="1946211" y="1227762"/>
                    </a:cubicBezTo>
                    <a:cubicBezTo>
                      <a:pt x="1933281" y="1227762"/>
                      <a:pt x="1922800" y="1216582"/>
                      <a:pt x="1922800" y="1202790"/>
                    </a:cubicBezTo>
                    <a:cubicBezTo>
                      <a:pt x="1922800" y="1188998"/>
                      <a:pt x="1933281" y="1177818"/>
                      <a:pt x="1946211" y="1177818"/>
                    </a:cubicBezTo>
                    <a:close/>
                    <a:moveTo>
                      <a:pt x="677350" y="1177818"/>
                    </a:moveTo>
                    <a:cubicBezTo>
                      <a:pt x="684820" y="1177818"/>
                      <a:pt x="690876" y="1183408"/>
                      <a:pt x="690876" y="1190304"/>
                    </a:cubicBezTo>
                    <a:cubicBezTo>
                      <a:pt x="690876" y="1197200"/>
                      <a:pt x="684820" y="1202790"/>
                      <a:pt x="677350" y="1202790"/>
                    </a:cubicBezTo>
                    <a:cubicBezTo>
                      <a:pt x="669880" y="1202790"/>
                      <a:pt x="663824" y="1197200"/>
                      <a:pt x="663824" y="1190304"/>
                    </a:cubicBezTo>
                    <a:cubicBezTo>
                      <a:pt x="663824" y="1183408"/>
                      <a:pt x="669880" y="1177818"/>
                      <a:pt x="677350" y="1177818"/>
                    </a:cubicBezTo>
                    <a:close/>
                    <a:moveTo>
                      <a:pt x="376652" y="1175737"/>
                    </a:moveTo>
                    <a:cubicBezTo>
                      <a:pt x="386421" y="1175737"/>
                      <a:pt x="394340" y="1182958"/>
                      <a:pt x="394340" y="1191865"/>
                    </a:cubicBezTo>
                    <a:cubicBezTo>
                      <a:pt x="394340" y="1200772"/>
                      <a:pt x="386421" y="1207993"/>
                      <a:pt x="376652" y="1207993"/>
                    </a:cubicBezTo>
                    <a:cubicBezTo>
                      <a:pt x="366883" y="1207993"/>
                      <a:pt x="358964" y="1200772"/>
                      <a:pt x="358964" y="1191865"/>
                    </a:cubicBezTo>
                    <a:cubicBezTo>
                      <a:pt x="358964" y="1182958"/>
                      <a:pt x="366883" y="1175737"/>
                      <a:pt x="376652" y="1175737"/>
                    </a:cubicBezTo>
                    <a:close/>
                    <a:moveTo>
                      <a:pt x="1561" y="1175737"/>
                    </a:moveTo>
                    <a:cubicBezTo>
                      <a:pt x="2423" y="1175737"/>
                      <a:pt x="3122" y="1176203"/>
                      <a:pt x="3122" y="1176778"/>
                    </a:cubicBezTo>
                    <a:cubicBezTo>
                      <a:pt x="3122" y="1177353"/>
                      <a:pt x="2423" y="1177819"/>
                      <a:pt x="1561" y="1177819"/>
                    </a:cubicBezTo>
                    <a:cubicBezTo>
                      <a:pt x="699" y="1177819"/>
                      <a:pt x="0" y="1177353"/>
                      <a:pt x="0" y="1176778"/>
                    </a:cubicBezTo>
                    <a:cubicBezTo>
                      <a:pt x="0" y="1176203"/>
                      <a:pt x="699" y="1175737"/>
                      <a:pt x="1561" y="1175737"/>
                    </a:cubicBezTo>
                    <a:close/>
                    <a:moveTo>
                      <a:pt x="2394135" y="1166373"/>
                    </a:moveTo>
                    <a:cubicBezTo>
                      <a:pt x="2394710" y="1166373"/>
                      <a:pt x="2395176" y="1166839"/>
                      <a:pt x="2395176" y="1167414"/>
                    </a:cubicBezTo>
                    <a:cubicBezTo>
                      <a:pt x="2395176" y="1167989"/>
                      <a:pt x="2394710" y="1168455"/>
                      <a:pt x="2394135" y="1168455"/>
                    </a:cubicBezTo>
                    <a:cubicBezTo>
                      <a:pt x="2393560" y="1168455"/>
                      <a:pt x="2393094" y="1167989"/>
                      <a:pt x="2393094" y="1167414"/>
                    </a:cubicBezTo>
                    <a:cubicBezTo>
                      <a:pt x="2393094" y="1166839"/>
                      <a:pt x="2393560" y="1166373"/>
                      <a:pt x="2394135" y="1166373"/>
                    </a:cubicBezTo>
                    <a:close/>
                    <a:moveTo>
                      <a:pt x="2020605" y="1166373"/>
                    </a:moveTo>
                    <a:cubicBezTo>
                      <a:pt x="2032098" y="1166373"/>
                      <a:pt x="2041415" y="1175690"/>
                      <a:pt x="2041415" y="1187183"/>
                    </a:cubicBezTo>
                    <a:cubicBezTo>
                      <a:pt x="2041415" y="1198676"/>
                      <a:pt x="2032098" y="1207993"/>
                      <a:pt x="2020605" y="1207993"/>
                    </a:cubicBezTo>
                    <a:cubicBezTo>
                      <a:pt x="2009112" y="1207993"/>
                      <a:pt x="1999795" y="1198676"/>
                      <a:pt x="1999795" y="1187183"/>
                    </a:cubicBezTo>
                    <a:cubicBezTo>
                      <a:pt x="1999795" y="1175690"/>
                      <a:pt x="2009112" y="1166373"/>
                      <a:pt x="2020605" y="1166373"/>
                    </a:cubicBezTo>
                    <a:close/>
                    <a:moveTo>
                      <a:pt x="302259" y="1163252"/>
                    </a:moveTo>
                    <a:cubicBezTo>
                      <a:pt x="308868" y="1163252"/>
                      <a:pt x="314225" y="1168842"/>
                      <a:pt x="314225" y="1175738"/>
                    </a:cubicBezTo>
                    <a:cubicBezTo>
                      <a:pt x="314225" y="1182634"/>
                      <a:pt x="308868" y="1188224"/>
                      <a:pt x="302259" y="1188224"/>
                    </a:cubicBezTo>
                    <a:cubicBezTo>
                      <a:pt x="295650" y="1188224"/>
                      <a:pt x="290293" y="1182634"/>
                      <a:pt x="290293" y="1175738"/>
                    </a:cubicBezTo>
                    <a:cubicBezTo>
                      <a:pt x="290293" y="1168842"/>
                      <a:pt x="295650" y="1163252"/>
                      <a:pt x="302259" y="1163252"/>
                    </a:cubicBezTo>
                    <a:close/>
                    <a:moveTo>
                      <a:pt x="832901" y="1155968"/>
                    </a:moveTo>
                    <a:cubicBezTo>
                      <a:pt x="833763" y="1155968"/>
                      <a:pt x="834462" y="1156434"/>
                      <a:pt x="834462" y="1157009"/>
                    </a:cubicBezTo>
                    <a:cubicBezTo>
                      <a:pt x="834462" y="1157584"/>
                      <a:pt x="833763" y="1158050"/>
                      <a:pt x="832901" y="1158050"/>
                    </a:cubicBezTo>
                    <a:cubicBezTo>
                      <a:pt x="832039" y="1158050"/>
                      <a:pt x="831340" y="1157584"/>
                      <a:pt x="831340" y="1157009"/>
                    </a:cubicBezTo>
                    <a:cubicBezTo>
                      <a:pt x="831340" y="1156434"/>
                      <a:pt x="832039" y="1155968"/>
                      <a:pt x="832901" y="1155968"/>
                    </a:cubicBezTo>
                    <a:close/>
                    <a:moveTo>
                      <a:pt x="602956" y="1155968"/>
                    </a:moveTo>
                    <a:cubicBezTo>
                      <a:pt x="613013" y="1155968"/>
                      <a:pt x="621165" y="1164353"/>
                      <a:pt x="621165" y="1174697"/>
                    </a:cubicBezTo>
                    <a:cubicBezTo>
                      <a:pt x="621165" y="1185041"/>
                      <a:pt x="613013" y="1193426"/>
                      <a:pt x="602956" y="1193426"/>
                    </a:cubicBezTo>
                    <a:cubicBezTo>
                      <a:pt x="592899" y="1193426"/>
                      <a:pt x="584747" y="1185041"/>
                      <a:pt x="584747" y="1174697"/>
                    </a:cubicBezTo>
                    <a:cubicBezTo>
                      <a:pt x="584747" y="1164353"/>
                      <a:pt x="592899" y="1155968"/>
                      <a:pt x="602956" y="1155968"/>
                    </a:cubicBezTo>
                    <a:close/>
                    <a:moveTo>
                      <a:pt x="1794300" y="1153887"/>
                    </a:moveTo>
                    <a:cubicBezTo>
                      <a:pt x="1803782" y="1153887"/>
                      <a:pt x="1811468" y="1161108"/>
                      <a:pt x="1811468" y="1170015"/>
                    </a:cubicBezTo>
                    <a:cubicBezTo>
                      <a:pt x="1811468" y="1178922"/>
                      <a:pt x="1803782" y="1186143"/>
                      <a:pt x="1794300" y="1186143"/>
                    </a:cubicBezTo>
                    <a:cubicBezTo>
                      <a:pt x="1784818" y="1186143"/>
                      <a:pt x="1777132" y="1178922"/>
                      <a:pt x="1777132" y="1170015"/>
                    </a:cubicBezTo>
                    <a:cubicBezTo>
                      <a:pt x="1777132" y="1161108"/>
                      <a:pt x="1784818" y="1153887"/>
                      <a:pt x="1794300" y="1153887"/>
                    </a:cubicBezTo>
                    <a:close/>
                    <a:moveTo>
                      <a:pt x="1564355" y="1153887"/>
                    </a:moveTo>
                    <a:cubicBezTo>
                      <a:pt x="1564642" y="1153887"/>
                      <a:pt x="1564875" y="1154120"/>
                      <a:pt x="1564875" y="1154407"/>
                    </a:cubicBezTo>
                    <a:cubicBezTo>
                      <a:pt x="1564875" y="1154694"/>
                      <a:pt x="1564642" y="1154927"/>
                      <a:pt x="1564355" y="1154927"/>
                    </a:cubicBezTo>
                    <a:cubicBezTo>
                      <a:pt x="1564068" y="1154927"/>
                      <a:pt x="1563835" y="1154694"/>
                      <a:pt x="1563835" y="1154407"/>
                    </a:cubicBezTo>
                    <a:cubicBezTo>
                      <a:pt x="1563835" y="1154120"/>
                      <a:pt x="1564068" y="1153887"/>
                      <a:pt x="1564355" y="1153887"/>
                    </a:cubicBezTo>
                    <a:close/>
                    <a:moveTo>
                      <a:pt x="2093438" y="1148685"/>
                    </a:moveTo>
                    <a:cubicBezTo>
                      <a:pt x="2104356" y="1148685"/>
                      <a:pt x="2113207" y="1157536"/>
                      <a:pt x="2113207" y="1168454"/>
                    </a:cubicBezTo>
                    <a:cubicBezTo>
                      <a:pt x="2113207" y="1179372"/>
                      <a:pt x="2104356" y="1188223"/>
                      <a:pt x="2093438" y="1188223"/>
                    </a:cubicBezTo>
                    <a:cubicBezTo>
                      <a:pt x="2082520" y="1188223"/>
                      <a:pt x="2073669" y="1179372"/>
                      <a:pt x="2073669" y="1168454"/>
                    </a:cubicBezTo>
                    <a:cubicBezTo>
                      <a:pt x="2073669" y="1157536"/>
                      <a:pt x="2082520" y="1148685"/>
                      <a:pt x="2093438" y="1148685"/>
                    </a:cubicBezTo>
                    <a:close/>
                    <a:moveTo>
                      <a:pt x="228385" y="1148685"/>
                    </a:moveTo>
                    <a:cubicBezTo>
                      <a:pt x="233844" y="1148685"/>
                      <a:pt x="238270" y="1153111"/>
                      <a:pt x="238270" y="1158570"/>
                    </a:cubicBezTo>
                    <a:cubicBezTo>
                      <a:pt x="238270" y="1164029"/>
                      <a:pt x="233844" y="1168455"/>
                      <a:pt x="228385" y="1168455"/>
                    </a:cubicBezTo>
                    <a:cubicBezTo>
                      <a:pt x="222926" y="1168455"/>
                      <a:pt x="218500" y="1164029"/>
                      <a:pt x="218500" y="1158570"/>
                    </a:cubicBezTo>
                    <a:cubicBezTo>
                      <a:pt x="218500" y="1153111"/>
                      <a:pt x="222926" y="1148685"/>
                      <a:pt x="228385" y="1148685"/>
                    </a:cubicBezTo>
                    <a:close/>
                    <a:moveTo>
                      <a:pt x="1635628" y="1136199"/>
                    </a:moveTo>
                    <a:cubicBezTo>
                      <a:pt x="1636777" y="1136199"/>
                      <a:pt x="1637709" y="1136665"/>
                      <a:pt x="1637709" y="1137240"/>
                    </a:cubicBezTo>
                    <a:cubicBezTo>
                      <a:pt x="1637709" y="1137815"/>
                      <a:pt x="1636777" y="1138281"/>
                      <a:pt x="1635628" y="1138281"/>
                    </a:cubicBezTo>
                    <a:cubicBezTo>
                      <a:pt x="1634479" y="1138281"/>
                      <a:pt x="1633547" y="1137815"/>
                      <a:pt x="1633547" y="1137240"/>
                    </a:cubicBezTo>
                    <a:cubicBezTo>
                      <a:pt x="1633547" y="1136665"/>
                      <a:pt x="1634479" y="1136199"/>
                      <a:pt x="1635628" y="1136199"/>
                    </a:cubicBezTo>
                    <a:close/>
                    <a:moveTo>
                      <a:pt x="760067" y="1136199"/>
                    </a:moveTo>
                    <a:cubicBezTo>
                      <a:pt x="762652" y="1136199"/>
                      <a:pt x="764749" y="1138296"/>
                      <a:pt x="764749" y="1140881"/>
                    </a:cubicBezTo>
                    <a:cubicBezTo>
                      <a:pt x="764749" y="1143466"/>
                      <a:pt x="762652" y="1145563"/>
                      <a:pt x="760067" y="1145563"/>
                    </a:cubicBezTo>
                    <a:cubicBezTo>
                      <a:pt x="757482" y="1145563"/>
                      <a:pt x="755385" y="1143466"/>
                      <a:pt x="755385" y="1140881"/>
                    </a:cubicBezTo>
                    <a:cubicBezTo>
                      <a:pt x="755385" y="1138296"/>
                      <a:pt x="757482" y="1136199"/>
                      <a:pt x="760067" y="1136199"/>
                    </a:cubicBezTo>
                    <a:close/>
                    <a:moveTo>
                      <a:pt x="530122" y="1136199"/>
                    </a:moveTo>
                    <a:cubicBezTo>
                      <a:pt x="542477" y="1136199"/>
                      <a:pt x="552492" y="1145516"/>
                      <a:pt x="552492" y="1157009"/>
                    </a:cubicBezTo>
                    <a:cubicBezTo>
                      <a:pt x="552492" y="1168502"/>
                      <a:pt x="542477" y="1177819"/>
                      <a:pt x="530122" y="1177819"/>
                    </a:cubicBezTo>
                    <a:cubicBezTo>
                      <a:pt x="517767" y="1177819"/>
                      <a:pt x="507752" y="1168502"/>
                      <a:pt x="507752" y="1157009"/>
                    </a:cubicBezTo>
                    <a:cubicBezTo>
                      <a:pt x="507752" y="1145516"/>
                      <a:pt x="517767" y="1136199"/>
                      <a:pt x="530122" y="1136199"/>
                    </a:cubicBezTo>
                    <a:close/>
                    <a:moveTo>
                      <a:pt x="155031" y="1136199"/>
                    </a:moveTo>
                    <a:cubicBezTo>
                      <a:pt x="158479" y="1136199"/>
                      <a:pt x="161274" y="1138994"/>
                      <a:pt x="161274" y="1142442"/>
                    </a:cubicBezTo>
                    <a:cubicBezTo>
                      <a:pt x="161274" y="1145890"/>
                      <a:pt x="158479" y="1148685"/>
                      <a:pt x="155031" y="1148685"/>
                    </a:cubicBezTo>
                    <a:cubicBezTo>
                      <a:pt x="151583" y="1148685"/>
                      <a:pt x="148788" y="1145890"/>
                      <a:pt x="148788" y="1142442"/>
                    </a:cubicBezTo>
                    <a:cubicBezTo>
                      <a:pt x="148788" y="1138994"/>
                      <a:pt x="151583" y="1136199"/>
                      <a:pt x="155031" y="1136199"/>
                    </a:cubicBezTo>
                    <a:close/>
                    <a:moveTo>
                      <a:pt x="2167311" y="1134119"/>
                    </a:moveTo>
                    <a:cubicBezTo>
                      <a:pt x="2178229" y="1134119"/>
                      <a:pt x="2187080" y="1142271"/>
                      <a:pt x="2187080" y="1152328"/>
                    </a:cubicBezTo>
                    <a:cubicBezTo>
                      <a:pt x="2187080" y="1162385"/>
                      <a:pt x="2178229" y="1170537"/>
                      <a:pt x="2167311" y="1170537"/>
                    </a:cubicBezTo>
                    <a:cubicBezTo>
                      <a:pt x="2156393" y="1170537"/>
                      <a:pt x="2147542" y="1162385"/>
                      <a:pt x="2147542" y="1152328"/>
                    </a:cubicBezTo>
                    <a:cubicBezTo>
                      <a:pt x="2147542" y="1142271"/>
                      <a:pt x="2156393" y="1134119"/>
                      <a:pt x="2167311" y="1134119"/>
                    </a:cubicBezTo>
                    <a:close/>
                    <a:moveTo>
                      <a:pt x="1867135" y="1128916"/>
                    </a:moveTo>
                    <a:cubicBezTo>
                      <a:pt x="1880065" y="1128916"/>
                      <a:pt x="1890546" y="1139397"/>
                      <a:pt x="1890546" y="1152327"/>
                    </a:cubicBezTo>
                    <a:cubicBezTo>
                      <a:pt x="1890546" y="1165257"/>
                      <a:pt x="1880065" y="1175738"/>
                      <a:pt x="1867135" y="1175738"/>
                    </a:cubicBezTo>
                    <a:cubicBezTo>
                      <a:pt x="1854205" y="1175738"/>
                      <a:pt x="1843724" y="1165257"/>
                      <a:pt x="1843724" y="1152327"/>
                    </a:cubicBezTo>
                    <a:cubicBezTo>
                      <a:pt x="1843724" y="1139397"/>
                      <a:pt x="1854205" y="1128916"/>
                      <a:pt x="1867135" y="1128916"/>
                    </a:cubicBezTo>
                    <a:close/>
                    <a:moveTo>
                      <a:pt x="2240665" y="1121632"/>
                    </a:moveTo>
                    <a:cubicBezTo>
                      <a:pt x="2248423" y="1121632"/>
                      <a:pt x="2254712" y="1127688"/>
                      <a:pt x="2254712" y="1135158"/>
                    </a:cubicBezTo>
                    <a:cubicBezTo>
                      <a:pt x="2254712" y="1142628"/>
                      <a:pt x="2248423" y="1148684"/>
                      <a:pt x="2240665" y="1148684"/>
                    </a:cubicBezTo>
                    <a:cubicBezTo>
                      <a:pt x="2232907" y="1148684"/>
                      <a:pt x="2226618" y="1142628"/>
                      <a:pt x="2226618" y="1135158"/>
                    </a:cubicBezTo>
                    <a:cubicBezTo>
                      <a:pt x="2226618" y="1127688"/>
                      <a:pt x="2232907" y="1121632"/>
                      <a:pt x="2240665" y="1121632"/>
                    </a:cubicBezTo>
                    <a:close/>
                    <a:moveTo>
                      <a:pt x="455728" y="1121632"/>
                    </a:moveTo>
                    <a:cubicBezTo>
                      <a:pt x="466646" y="1121632"/>
                      <a:pt x="475497" y="1130483"/>
                      <a:pt x="475497" y="1141401"/>
                    </a:cubicBezTo>
                    <a:cubicBezTo>
                      <a:pt x="475497" y="1152319"/>
                      <a:pt x="466646" y="1161170"/>
                      <a:pt x="455728" y="1161170"/>
                    </a:cubicBezTo>
                    <a:cubicBezTo>
                      <a:pt x="444810" y="1161170"/>
                      <a:pt x="435959" y="1152319"/>
                      <a:pt x="435959" y="1141401"/>
                    </a:cubicBezTo>
                    <a:cubicBezTo>
                      <a:pt x="435959" y="1130483"/>
                      <a:pt x="444810" y="1121632"/>
                      <a:pt x="455728" y="1121632"/>
                    </a:cubicBezTo>
                    <a:close/>
                    <a:moveTo>
                      <a:pt x="80637" y="1121632"/>
                    </a:moveTo>
                    <a:cubicBezTo>
                      <a:pt x="82649" y="1121632"/>
                      <a:pt x="84279" y="1123263"/>
                      <a:pt x="84279" y="1125274"/>
                    </a:cubicBezTo>
                    <a:cubicBezTo>
                      <a:pt x="84279" y="1127286"/>
                      <a:pt x="82649" y="1128916"/>
                      <a:pt x="80637" y="1128916"/>
                    </a:cubicBezTo>
                    <a:cubicBezTo>
                      <a:pt x="78626" y="1128916"/>
                      <a:pt x="76995" y="1127286"/>
                      <a:pt x="76995" y="1125274"/>
                    </a:cubicBezTo>
                    <a:cubicBezTo>
                      <a:pt x="76995" y="1123263"/>
                      <a:pt x="78626" y="1121632"/>
                      <a:pt x="80637" y="1121632"/>
                    </a:cubicBezTo>
                    <a:close/>
                    <a:moveTo>
                      <a:pt x="1708981" y="1114349"/>
                    </a:moveTo>
                    <a:cubicBezTo>
                      <a:pt x="1713865" y="1114349"/>
                      <a:pt x="1717825" y="1117610"/>
                      <a:pt x="1717825" y="1121633"/>
                    </a:cubicBezTo>
                    <a:cubicBezTo>
                      <a:pt x="1717825" y="1125656"/>
                      <a:pt x="1713865" y="1128917"/>
                      <a:pt x="1708981" y="1128917"/>
                    </a:cubicBezTo>
                    <a:cubicBezTo>
                      <a:pt x="1704097" y="1128917"/>
                      <a:pt x="1700137" y="1125656"/>
                      <a:pt x="1700137" y="1121633"/>
                    </a:cubicBezTo>
                    <a:cubicBezTo>
                      <a:pt x="1700137" y="1117610"/>
                      <a:pt x="1704097" y="1114349"/>
                      <a:pt x="1708981" y="1114349"/>
                    </a:cubicBezTo>
                    <a:close/>
                    <a:moveTo>
                      <a:pt x="2315058" y="1111228"/>
                    </a:moveTo>
                    <a:cubicBezTo>
                      <a:pt x="2318506" y="1111228"/>
                      <a:pt x="2321301" y="1114023"/>
                      <a:pt x="2321301" y="1117471"/>
                    </a:cubicBezTo>
                    <a:cubicBezTo>
                      <a:pt x="2321301" y="1120919"/>
                      <a:pt x="2318506" y="1123714"/>
                      <a:pt x="2315058" y="1123714"/>
                    </a:cubicBezTo>
                    <a:cubicBezTo>
                      <a:pt x="2311610" y="1123714"/>
                      <a:pt x="2308815" y="1120919"/>
                      <a:pt x="2308815" y="1117471"/>
                    </a:cubicBezTo>
                    <a:cubicBezTo>
                      <a:pt x="2308815" y="1114023"/>
                      <a:pt x="2311610" y="1111228"/>
                      <a:pt x="2315058" y="1111228"/>
                    </a:cubicBezTo>
                    <a:close/>
                    <a:moveTo>
                      <a:pt x="686714" y="1111228"/>
                    </a:moveTo>
                    <a:cubicBezTo>
                      <a:pt x="694184" y="1111228"/>
                      <a:pt x="700240" y="1117284"/>
                      <a:pt x="700240" y="1124754"/>
                    </a:cubicBezTo>
                    <a:cubicBezTo>
                      <a:pt x="700240" y="1132224"/>
                      <a:pt x="694184" y="1138280"/>
                      <a:pt x="686714" y="1138280"/>
                    </a:cubicBezTo>
                    <a:cubicBezTo>
                      <a:pt x="679244" y="1138280"/>
                      <a:pt x="673188" y="1132224"/>
                      <a:pt x="673188" y="1124754"/>
                    </a:cubicBezTo>
                    <a:cubicBezTo>
                      <a:pt x="673188" y="1117284"/>
                      <a:pt x="679244" y="1111228"/>
                      <a:pt x="686714" y="1111228"/>
                    </a:cubicBezTo>
                    <a:close/>
                    <a:moveTo>
                      <a:pt x="1939967" y="1111227"/>
                    </a:moveTo>
                    <a:cubicBezTo>
                      <a:pt x="1953471" y="1111227"/>
                      <a:pt x="1964418" y="1122407"/>
                      <a:pt x="1964418" y="1136199"/>
                    </a:cubicBezTo>
                    <a:cubicBezTo>
                      <a:pt x="1964418" y="1149991"/>
                      <a:pt x="1953471" y="1161171"/>
                      <a:pt x="1939967" y="1161171"/>
                    </a:cubicBezTo>
                    <a:cubicBezTo>
                      <a:pt x="1926463" y="1161171"/>
                      <a:pt x="1915516" y="1149991"/>
                      <a:pt x="1915516" y="1136199"/>
                    </a:cubicBezTo>
                    <a:cubicBezTo>
                      <a:pt x="1915516" y="1122407"/>
                      <a:pt x="1926463" y="1111227"/>
                      <a:pt x="1939967" y="1111227"/>
                    </a:cubicBezTo>
                    <a:close/>
                    <a:moveTo>
                      <a:pt x="382375" y="1109147"/>
                    </a:moveTo>
                    <a:cubicBezTo>
                      <a:pt x="391282" y="1109147"/>
                      <a:pt x="398503" y="1116368"/>
                      <a:pt x="398503" y="1125275"/>
                    </a:cubicBezTo>
                    <a:cubicBezTo>
                      <a:pt x="398503" y="1134182"/>
                      <a:pt x="391282" y="1141403"/>
                      <a:pt x="382375" y="1141403"/>
                    </a:cubicBezTo>
                    <a:cubicBezTo>
                      <a:pt x="373468" y="1141403"/>
                      <a:pt x="366247" y="1134182"/>
                      <a:pt x="366247" y="1125275"/>
                    </a:cubicBezTo>
                    <a:cubicBezTo>
                      <a:pt x="366247" y="1116368"/>
                      <a:pt x="373468" y="1109147"/>
                      <a:pt x="382375" y="1109147"/>
                    </a:cubicBezTo>
                    <a:close/>
                    <a:moveTo>
                      <a:pt x="7805" y="1109146"/>
                    </a:moveTo>
                    <a:cubicBezTo>
                      <a:pt x="9242" y="1109146"/>
                      <a:pt x="10407" y="1109612"/>
                      <a:pt x="10407" y="1110187"/>
                    </a:cubicBezTo>
                    <a:cubicBezTo>
                      <a:pt x="10407" y="1110762"/>
                      <a:pt x="9242" y="1111228"/>
                      <a:pt x="7805" y="1111228"/>
                    </a:cubicBezTo>
                    <a:cubicBezTo>
                      <a:pt x="6368" y="1111228"/>
                      <a:pt x="5203" y="1110762"/>
                      <a:pt x="5203" y="1110187"/>
                    </a:cubicBezTo>
                    <a:cubicBezTo>
                      <a:pt x="5203" y="1109612"/>
                      <a:pt x="6368" y="1109146"/>
                      <a:pt x="7805" y="1109146"/>
                    </a:cubicBezTo>
                    <a:close/>
                    <a:moveTo>
                      <a:pt x="2387892" y="1098742"/>
                    </a:moveTo>
                    <a:cubicBezTo>
                      <a:pt x="2389041" y="1098742"/>
                      <a:pt x="2389973" y="1099441"/>
                      <a:pt x="2389973" y="1100303"/>
                    </a:cubicBezTo>
                    <a:cubicBezTo>
                      <a:pt x="2389973" y="1101165"/>
                      <a:pt x="2389041" y="1101864"/>
                      <a:pt x="2387892" y="1101864"/>
                    </a:cubicBezTo>
                    <a:cubicBezTo>
                      <a:pt x="2386743" y="1101864"/>
                      <a:pt x="2385811" y="1101165"/>
                      <a:pt x="2385811" y="1100303"/>
                    </a:cubicBezTo>
                    <a:cubicBezTo>
                      <a:pt x="2385811" y="1099441"/>
                      <a:pt x="2386743" y="1098742"/>
                      <a:pt x="2387892" y="1098742"/>
                    </a:cubicBezTo>
                    <a:close/>
                    <a:moveTo>
                      <a:pt x="2012801" y="1096661"/>
                    </a:moveTo>
                    <a:cubicBezTo>
                      <a:pt x="2024581" y="1096661"/>
                      <a:pt x="2034131" y="1106676"/>
                      <a:pt x="2034131" y="1119031"/>
                    </a:cubicBezTo>
                    <a:cubicBezTo>
                      <a:pt x="2034131" y="1131386"/>
                      <a:pt x="2024581" y="1141401"/>
                      <a:pt x="2012801" y="1141401"/>
                    </a:cubicBezTo>
                    <a:cubicBezTo>
                      <a:pt x="2001021" y="1141401"/>
                      <a:pt x="1991471" y="1131386"/>
                      <a:pt x="1991471" y="1119031"/>
                    </a:cubicBezTo>
                    <a:cubicBezTo>
                      <a:pt x="1991471" y="1106676"/>
                      <a:pt x="2001021" y="1096661"/>
                      <a:pt x="2012801" y="1096661"/>
                    </a:cubicBezTo>
                    <a:close/>
                    <a:moveTo>
                      <a:pt x="310063" y="1096661"/>
                    </a:moveTo>
                    <a:cubicBezTo>
                      <a:pt x="316959" y="1096661"/>
                      <a:pt x="322549" y="1102251"/>
                      <a:pt x="322549" y="1109147"/>
                    </a:cubicBezTo>
                    <a:cubicBezTo>
                      <a:pt x="322549" y="1116043"/>
                      <a:pt x="316959" y="1121633"/>
                      <a:pt x="310063" y="1121633"/>
                    </a:cubicBezTo>
                    <a:cubicBezTo>
                      <a:pt x="303167" y="1121633"/>
                      <a:pt x="297577" y="1116043"/>
                      <a:pt x="297577" y="1109147"/>
                    </a:cubicBezTo>
                    <a:cubicBezTo>
                      <a:pt x="297577" y="1102251"/>
                      <a:pt x="303167" y="1096661"/>
                      <a:pt x="310063" y="1096661"/>
                    </a:cubicBezTo>
                    <a:close/>
                    <a:moveTo>
                      <a:pt x="613881" y="1089378"/>
                    </a:moveTo>
                    <a:cubicBezTo>
                      <a:pt x="624799" y="1089378"/>
                      <a:pt x="633650" y="1098229"/>
                      <a:pt x="633650" y="1109147"/>
                    </a:cubicBezTo>
                    <a:cubicBezTo>
                      <a:pt x="633650" y="1120065"/>
                      <a:pt x="624799" y="1128916"/>
                      <a:pt x="613881" y="1128916"/>
                    </a:cubicBezTo>
                    <a:cubicBezTo>
                      <a:pt x="602963" y="1128916"/>
                      <a:pt x="594112" y="1120065"/>
                      <a:pt x="594112" y="1109147"/>
                    </a:cubicBezTo>
                    <a:cubicBezTo>
                      <a:pt x="594112" y="1098229"/>
                      <a:pt x="602963" y="1089378"/>
                      <a:pt x="613881" y="1089378"/>
                    </a:cubicBezTo>
                    <a:close/>
                    <a:moveTo>
                      <a:pt x="1781815" y="1086256"/>
                    </a:moveTo>
                    <a:cubicBezTo>
                      <a:pt x="1791297" y="1086256"/>
                      <a:pt x="1798983" y="1094175"/>
                      <a:pt x="1798983" y="1103944"/>
                    </a:cubicBezTo>
                    <a:cubicBezTo>
                      <a:pt x="1798983" y="1113713"/>
                      <a:pt x="1791297" y="1121632"/>
                      <a:pt x="1781815" y="1121632"/>
                    </a:cubicBezTo>
                    <a:cubicBezTo>
                      <a:pt x="1772333" y="1121632"/>
                      <a:pt x="1764647" y="1113713"/>
                      <a:pt x="1764647" y="1103944"/>
                    </a:cubicBezTo>
                    <a:cubicBezTo>
                      <a:pt x="1764647" y="1094175"/>
                      <a:pt x="1772333" y="1086256"/>
                      <a:pt x="1781815" y="1086256"/>
                    </a:cubicBezTo>
                    <a:close/>
                    <a:moveTo>
                      <a:pt x="2087195" y="1082095"/>
                    </a:moveTo>
                    <a:cubicBezTo>
                      <a:pt x="2098688" y="1082095"/>
                      <a:pt x="2108005" y="1091412"/>
                      <a:pt x="2108005" y="1102905"/>
                    </a:cubicBezTo>
                    <a:cubicBezTo>
                      <a:pt x="2108005" y="1114398"/>
                      <a:pt x="2098688" y="1123715"/>
                      <a:pt x="2087195" y="1123715"/>
                    </a:cubicBezTo>
                    <a:cubicBezTo>
                      <a:pt x="2075702" y="1123715"/>
                      <a:pt x="2066385" y="1114398"/>
                      <a:pt x="2066385" y="1102905"/>
                    </a:cubicBezTo>
                    <a:cubicBezTo>
                      <a:pt x="2066385" y="1091412"/>
                      <a:pt x="2075702" y="1082095"/>
                      <a:pt x="2087195" y="1082095"/>
                    </a:cubicBezTo>
                    <a:close/>
                    <a:moveTo>
                      <a:pt x="235669" y="1082095"/>
                    </a:moveTo>
                    <a:cubicBezTo>
                      <a:pt x="241128" y="1082095"/>
                      <a:pt x="245554" y="1086521"/>
                      <a:pt x="245554" y="1091980"/>
                    </a:cubicBezTo>
                    <a:cubicBezTo>
                      <a:pt x="245554" y="1097439"/>
                      <a:pt x="241128" y="1101865"/>
                      <a:pt x="235669" y="1101865"/>
                    </a:cubicBezTo>
                    <a:cubicBezTo>
                      <a:pt x="230210" y="1101865"/>
                      <a:pt x="225784" y="1097439"/>
                      <a:pt x="225784" y="1091980"/>
                    </a:cubicBezTo>
                    <a:cubicBezTo>
                      <a:pt x="225784" y="1086521"/>
                      <a:pt x="230210" y="1082095"/>
                      <a:pt x="235669" y="1082095"/>
                    </a:cubicBezTo>
                    <a:close/>
                    <a:moveTo>
                      <a:pt x="1616379" y="1073770"/>
                    </a:moveTo>
                    <a:cubicBezTo>
                      <a:pt x="1616666" y="1073770"/>
                      <a:pt x="1616899" y="1074003"/>
                      <a:pt x="1616899" y="1074290"/>
                    </a:cubicBezTo>
                    <a:cubicBezTo>
                      <a:pt x="1616899" y="1074577"/>
                      <a:pt x="1616666" y="1074810"/>
                      <a:pt x="1616379" y="1074810"/>
                    </a:cubicBezTo>
                    <a:cubicBezTo>
                      <a:pt x="1616092" y="1074810"/>
                      <a:pt x="1615859" y="1074577"/>
                      <a:pt x="1615859" y="1074290"/>
                    </a:cubicBezTo>
                    <a:cubicBezTo>
                      <a:pt x="1615859" y="1074003"/>
                      <a:pt x="1616092" y="1073770"/>
                      <a:pt x="1616379" y="1073770"/>
                    </a:cubicBezTo>
                    <a:close/>
                    <a:moveTo>
                      <a:pt x="779836" y="1071689"/>
                    </a:moveTo>
                    <a:cubicBezTo>
                      <a:pt x="782421" y="1071689"/>
                      <a:pt x="784518" y="1074019"/>
                      <a:pt x="784518" y="1076891"/>
                    </a:cubicBezTo>
                    <a:cubicBezTo>
                      <a:pt x="784518" y="1079764"/>
                      <a:pt x="782421" y="1082094"/>
                      <a:pt x="779836" y="1082094"/>
                    </a:cubicBezTo>
                    <a:cubicBezTo>
                      <a:pt x="777251" y="1082094"/>
                      <a:pt x="775154" y="1079764"/>
                      <a:pt x="775154" y="1076891"/>
                    </a:cubicBezTo>
                    <a:cubicBezTo>
                      <a:pt x="775154" y="1074019"/>
                      <a:pt x="777251" y="1071689"/>
                      <a:pt x="779836" y="1071689"/>
                    </a:cubicBezTo>
                    <a:close/>
                    <a:moveTo>
                      <a:pt x="163876" y="1069609"/>
                    </a:moveTo>
                    <a:cubicBezTo>
                      <a:pt x="168186" y="1069609"/>
                      <a:pt x="171680" y="1072404"/>
                      <a:pt x="171680" y="1075852"/>
                    </a:cubicBezTo>
                    <a:cubicBezTo>
                      <a:pt x="171680" y="1079300"/>
                      <a:pt x="168186" y="1082095"/>
                      <a:pt x="163876" y="1082095"/>
                    </a:cubicBezTo>
                    <a:cubicBezTo>
                      <a:pt x="159566" y="1082095"/>
                      <a:pt x="156072" y="1079300"/>
                      <a:pt x="156072" y="1075852"/>
                    </a:cubicBezTo>
                    <a:cubicBezTo>
                      <a:pt x="156072" y="1072404"/>
                      <a:pt x="159566" y="1069609"/>
                      <a:pt x="163876" y="1069609"/>
                    </a:cubicBezTo>
                    <a:close/>
                    <a:moveTo>
                      <a:pt x="541048" y="1069608"/>
                    </a:moveTo>
                    <a:cubicBezTo>
                      <a:pt x="552541" y="1069608"/>
                      <a:pt x="561858" y="1079623"/>
                      <a:pt x="561858" y="1091978"/>
                    </a:cubicBezTo>
                    <a:cubicBezTo>
                      <a:pt x="561858" y="1104333"/>
                      <a:pt x="552541" y="1114348"/>
                      <a:pt x="541048" y="1114348"/>
                    </a:cubicBezTo>
                    <a:cubicBezTo>
                      <a:pt x="529555" y="1114348"/>
                      <a:pt x="520238" y="1104333"/>
                      <a:pt x="520238" y="1091978"/>
                    </a:cubicBezTo>
                    <a:cubicBezTo>
                      <a:pt x="520238" y="1079623"/>
                      <a:pt x="529555" y="1069608"/>
                      <a:pt x="541048" y="1069608"/>
                    </a:cubicBezTo>
                    <a:close/>
                    <a:moveTo>
                      <a:pt x="2158988" y="1066488"/>
                    </a:moveTo>
                    <a:cubicBezTo>
                      <a:pt x="2169332" y="1066488"/>
                      <a:pt x="2177717" y="1074873"/>
                      <a:pt x="2177717" y="1085217"/>
                    </a:cubicBezTo>
                    <a:cubicBezTo>
                      <a:pt x="2177717" y="1095561"/>
                      <a:pt x="2169332" y="1103946"/>
                      <a:pt x="2158988" y="1103946"/>
                    </a:cubicBezTo>
                    <a:cubicBezTo>
                      <a:pt x="2148644" y="1103946"/>
                      <a:pt x="2140259" y="1095561"/>
                      <a:pt x="2140259" y="1085217"/>
                    </a:cubicBezTo>
                    <a:cubicBezTo>
                      <a:pt x="2140259" y="1074873"/>
                      <a:pt x="2148644" y="1066488"/>
                      <a:pt x="2158988" y="1066488"/>
                    </a:cubicBezTo>
                    <a:close/>
                    <a:moveTo>
                      <a:pt x="1854649" y="1062325"/>
                    </a:moveTo>
                    <a:cubicBezTo>
                      <a:pt x="1867579" y="1062325"/>
                      <a:pt x="1878060" y="1073272"/>
                      <a:pt x="1878060" y="1086776"/>
                    </a:cubicBezTo>
                    <a:cubicBezTo>
                      <a:pt x="1878060" y="1100280"/>
                      <a:pt x="1867579" y="1111227"/>
                      <a:pt x="1854649" y="1111227"/>
                    </a:cubicBezTo>
                    <a:cubicBezTo>
                      <a:pt x="1841719" y="1111227"/>
                      <a:pt x="1831238" y="1100280"/>
                      <a:pt x="1831238" y="1086776"/>
                    </a:cubicBezTo>
                    <a:cubicBezTo>
                      <a:pt x="1831238" y="1073272"/>
                      <a:pt x="1841719" y="1062325"/>
                      <a:pt x="1854649" y="1062325"/>
                    </a:cubicBezTo>
                    <a:close/>
                    <a:moveTo>
                      <a:pt x="2231821" y="1054002"/>
                    </a:moveTo>
                    <a:cubicBezTo>
                      <a:pt x="2239866" y="1054002"/>
                      <a:pt x="2246388" y="1060291"/>
                      <a:pt x="2246388" y="1068049"/>
                    </a:cubicBezTo>
                    <a:cubicBezTo>
                      <a:pt x="2246388" y="1075807"/>
                      <a:pt x="2239866" y="1082096"/>
                      <a:pt x="2231821" y="1082096"/>
                    </a:cubicBezTo>
                    <a:cubicBezTo>
                      <a:pt x="2223776" y="1082096"/>
                      <a:pt x="2217254" y="1075807"/>
                      <a:pt x="2217254" y="1068049"/>
                    </a:cubicBezTo>
                    <a:cubicBezTo>
                      <a:pt x="2217254" y="1060291"/>
                      <a:pt x="2223776" y="1054002"/>
                      <a:pt x="2231821" y="1054002"/>
                    </a:cubicBezTo>
                    <a:close/>
                    <a:moveTo>
                      <a:pt x="91042" y="1054002"/>
                    </a:moveTo>
                    <a:cubicBezTo>
                      <a:pt x="93054" y="1054002"/>
                      <a:pt x="94684" y="1056332"/>
                      <a:pt x="94684" y="1059204"/>
                    </a:cubicBezTo>
                    <a:cubicBezTo>
                      <a:pt x="94684" y="1062077"/>
                      <a:pt x="93054" y="1064407"/>
                      <a:pt x="91042" y="1064407"/>
                    </a:cubicBezTo>
                    <a:cubicBezTo>
                      <a:pt x="89031" y="1064407"/>
                      <a:pt x="87400" y="1062077"/>
                      <a:pt x="87400" y="1059204"/>
                    </a:cubicBezTo>
                    <a:cubicBezTo>
                      <a:pt x="87400" y="1056332"/>
                      <a:pt x="89031" y="1054002"/>
                      <a:pt x="91042" y="1054002"/>
                    </a:cubicBezTo>
                    <a:close/>
                    <a:moveTo>
                      <a:pt x="1690252" y="1054001"/>
                    </a:moveTo>
                    <a:cubicBezTo>
                      <a:pt x="1691688" y="1054001"/>
                      <a:pt x="1692853" y="1055166"/>
                      <a:pt x="1692853" y="1056602"/>
                    </a:cubicBezTo>
                    <a:cubicBezTo>
                      <a:pt x="1692853" y="1058038"/>
                      <a:pt x="1691688" y="1059203"/>
                      <a:pt x="1690252" y="1059203"/>
                    </a:cubicBezTo>
                    <a:cubicBezTo>
                      <a:pt x="1688816" y="1059203"/>
                      <a:pt x="1687651" y="1058038"/>
                      <a:pt x="1687651" y="1056602"/>
                    </a:cubicBezTo>
                    <a:cubicBezTo>
                      <a:pt x="1687651" y="1055166"/>
                      <a:pt x="1688816" y="1054001"/>
                      <a:pt x="1690252" y="1054001"/>
                    </a:cubicBezTo>
                    <a:close/>
                    <a:moveTo>
                      <a:pt x="468214" y="1054001"/>
                    </a:moveTo>
                    <a:cubicBezTo>
                      <a:pt x="479132" y="1054001"/>
                      <a:pt x="487983" y="1063085"/>
                      <a:pt x="487983" y="1074291"/>
                    </a:cubicBezTo>
                    <a:cubicBezTo>
                      <a:pt x="487983" y="1085497"/>
                      <a:pt x="479132" y="1094581"/>
                      <a:pt x="468214" y="1094581"/>
                    </a:cubicBezTo>
                    <a:cubicBezTo>
                      <a:pt x="457296" y="1094581"/>
                      <a:pt x="448445" y="1085497"/>
                      <a:pt x="448445" y="1074291"/>
                    </a:cubicBezTo>
                    <a:cubicBezTo>
                      <a:pt x="448445" y="1063085"/>
                      <a:pt x="457296" y="1054001"/>
                      <a:pt x="468214" y="1054001"/>
                    </a:cubicBezTo>
                    <a:close/>
                    <a:moveTo>
                      <a:pt x="1927482" y="1046718"/>
                    </a:moveTo>
                    <a:cubicBezTo>
                      <a:pt x="1940986" y="1046718"/>
                      <a:pt x="1951933" y="1057432"/>
                      <a:pt x="1951933" y="1070649"/>
                    </a:cubicBezTo>
                    <a:cubicBezTo>
                      <a:pt x="1951933" y="1083866"/>
                      <a:pt x="1940986" y="1094580"/>
                      <a:pt x="1927482" y="1094580"/>
                    </a:cubicBezTo>
                    <a:cubicBezTo>
                      <a:pt x="1913978" y="1094580"/>
                      <a:pt x="1903031" y="1083866"/>
                      <a:pt x="1903031" y="1070649"/>
                    </a:cubicBezTo>
                    <a:cubicBezTo>
                      <a:pt x="1903031" y="1057432"/>
                      <a:pt x="1913978" y="1046718"/>
                      <a:pt x="1927482" y="1046718"/>
                    </a:cubicBezTo>
                    <a:close/>
                    <a:moveTo>
                      <a:pt x="706483" y="1046718"/>
                    </a:moveTo>
                    <a:cubicBezTo>
                      <a:pt x="713953" y="1046718"/>
                      <a:pt x="720009" y="1052774"/>
                      <a:pt x="720009" y="1060244"/>
                    </a:cubicBezTo>
                    <a:cubicBezTo>
                      <a:pt x="720009" y="1067714"/>
                      <a:pt x="713953" y="1073770"/>
                      <a:pt x="706483" y="1073770"/>
                    </a:cubicBezTo>
                    <a:cubicBezTo>
                      <a:pt x="699013" y="1073770"/>
                      <a:pt x="692957" y="1067714"/>
                      <a:pt x="692957" y="1060244"/>
                    </a:cubicBezTo>
                    <a:cubicBezTo>
                      <a:pt x="692957" y="1052774"/>
                      <a:pt x="699013" y="1046718"/>
                      <a:pt x="706483" y="1046718"/>
                    </a:cubicBezTo>
                    <a:close/>
                    <a:moveTo>
                      <a:pt x="2304654" y="1044637"/>
                    </a:moveTo>
                    <a:cubicBezTo>
                      <a:pt x="2308102" y="1044637"/>
                      <a:pt x="2310897" y="1047432"/>
                      <a:pt x="2310897" y="1050880"/>
                    </a:cubicBezTo>
                    <a:cubicBezTo>
                      <a:pt x="2310897" y="1054328"/>
                      <a:pt x="2308102" y="1057123"/>
                      <a:pt x="2304654" y="1057123"/>
                    </a:cubicBezTo>
                    <a:cubicBezTo>
                      <a:pt x="2301206" y="1057123"/>
                      <a:pt x="2298411" y="1054328"/>
                      <a:pt x="2298411" y="1050880"/>
                    </a:cubicBezTo>
                    <a:cubicBezTo>
                      <a:pt x="2298411" y="1047432"/>
                      <a:pt x="2301206" y="1044637"/>
                      <a:pt x="2304654" y="1044637"/>
                    </a:cubicBezTo>
                    <a:close/>
                    <a:moveTo>
                      <a:pt x="394861" y="1042556"/>
                    </a:moveTo>
                    <a:cubicBezTo>
                      <a:pt x="403768" y="1042556"/>
                      <a:pt x="410989" y="1049543"/>
                      <a:pt x="410989" y="1058163"/>
                    </a:cubicBezTo>
                    <a:cubicBezTo>
                      <a:pt x="410989" y="1066783"/>
                      <a:pt x="403768" y="1073770"/>
                      <a:pt x="394861" y="1073770"/>
                    </a:cubicBezTo>
                    <a:cubicBezTo>
                      <a:pt x="385954" y="1073770"/>
                      <a:pt x="378733" y="1066783"/>
                      <a:pt x="378733" y="1058163"/>
                    </a:cubicBezTo>
                    <a:cubicBezTo>
                      <a:pt x="378733" y="1049543"/>
                      <a:pt x="385954" y="1042556"/>
                      <a:pt x="394861" y="1042556"/>
                    </a:cubicBezTo>
                    <a:close/>
                    <a:moveTo>
                      <a:pt x="16648" y="1042556"/>
                    </a:moveTo>
                    <a:cubicBezTo>
                      <a:pt x="17223" y="1042556"/>
                      <a:pt x="17689" y="1043022"/>
                      <a:pt x="17689" y="1043597"/>
                    </a:cubicBezTo>
                    <a:cubicBezTo>
                      <a:pt x="17689" y="1044172"/>
                      <a:pt x="17223" y="1044638"/>
                      <a:pt x="16648" y="1044638"/>
                    </a:cubicBezTo>
                    <a:cubicBezTo>
                      <a:pt x="16073" y="1044638"/>
                      <a:pt x="15607" y="1044172"/>
                      <a:pt x="15607" y="1043597"/>
                    </a:cubicBezTo>
                    <a:cubicBezTo>
                      <a:pt x="15607" y="1043022"/>
                      <a:pt x="16073" y="1042556"/>
                      <a:pt x="16648" y="1042556"/>
                    </a:cubicBezTo>
                    <a:close/>
                    <a:moveTo>
                      <a:pt x="2379048" y="1032151"/>
                    </a:moveTo>
                    <a:cubicBezTo>
                      <a:pt x="2379910" y="1032151"/>
                      <a:pt x="2380609" y="1032617"/>
                      <a:pt x="2380609" y="1033192"/>
                    </a:cubicBezTo>
                    <a:cubicBezTo>
                      <a:pt x="2380609" y="1033767"/>
                      <a:pt x="2379910" y="1034233"/>
                      <a:pt x="2379048" y="1034233"/>
                    </a:cubicBezTo>
                    <a:cubicBezTo>
                      <a:pt x="2378186" y="1034233"/>
                      <a:pt x="2377487" y="1033767"/>
                      <a:pt x="2377487" y="1033192"/>
                    </a:cubicBezTo>
                    <a:cubicBezTo>
                      <a:pt x="2377487" y="1032617"/>
                      <a:pt x="2378186" y="1032151"/>
                      <a:pt x="2379048" y="1032151"/>
                    </a:cubicBezTo>
                    <a:close/>
                    <a:moveTo>
                      <a:pt x="2000836" y="1032151"/>
                    </a:moveTo>
                    <a:cubicBezTo>
                      <a:pt x="2012329" y="1032151"/>
                      <a:pt x="2021646" y="1041468"/>
                      <a:pt x="2021646" y="1052961"/>
                    </a:cubicBezTo>
                    <a:cubicBezTo>
                      <a:pt x="2021646" y="1064454"/>
                      <a:pt x="2012329" y="1073771"/>
                      <a:pt x="2000836" y="1073771"/>
                    </a:cubicBezTo>
                    <a:cubicBezTo>
                      <a:pt x="1989343" y="1073771"/>
                      <a:pt x="1980026" y="1064454"/>
                      <a:pt x="1980026" y="1052961"/>
                    </a:cubicBezTo>
                    <a:cubicBezTo>
                      <a:pt x="1980026" y="1041468"/>
                      <a:pt x="1989343" y="1032151"/>
                      <a:pt x="2000836" y="1032151"/>
                    </a:cubicBezTo>
                    <a:close/>
                    <a:moveTo>
                      <a:pt x="1510250" y="1032151"/>
                    </a:moveTo>
                    <a:cubicBezTo>
                      <a:pt x="1510537" y="1032151"/>
                      <a:pt x="1510770" y="1032384"/>
                      <a:pt x="1510770" y="1032671"/>
                    </a:cubicBezTo>
                    <a:cubicBezTo>
                      <a:pt x="1510770" y="1032958"/>
                      <a:pt x="1510537" y="1033191"/>
                      <a:pt x="1510250" y="1033191"/>
                    </a:cubicBezTo>
                    <a:cubicBezTo>
                      <a:pt x="1509963" y="1033191"/>
                      <a:pt x="1509730" y="1032958"/>
                      <a:pt x="1509730" y="1032671"/>
                    </a:cubicBezTo>
                    <a:cubicBezTo>
                      <a:pt x="1509730" y="1032384"/>
                      <a:pt x="1509963" y="1032151"/>
                      <a:pt x="1510250" y="1032151"/>
                    </a:cubicBezTo>
                    <a:close/>
                    <a:moveTo>
                      <a:pt x="322028" y="1030071"/>
                    </a:moveTo>
                    <a:cubicBezTo>
                      <a:pt x="328637" y="1030071"/>
                      <a:pt x="333994" y="1035428"/>
                      <a:pt x="333994" y="1042037"/>
                    </a:cubicBezTo>
                    <a:cubicBezTo>
                      <a:pt x="333994" y="1048646"/>
                      <a:pt x="328637" y="1054003"/>
                      <a:pt x="322028" y="1054003"/>
                    </a:cubicBezTo>
                    <a:cubicBezTo>
                      <a:pt x="315419" y="1054003"/>
                      <a:pt x="310062" y="1048646"/>
                      <a:pt x="310062" y="1042037"/>
                    </a:cubicBezTo>
                    <a:cubicBezTo>
                      <a:pt x="310062" y="1035428"/>
                      <a:pt x="315419" y="1030071"/>
                      <a:pt x="322028" y="1030071"/>
                    </a:cubicBezTo>
                    <a:close/>
                    <a:moveTo>
                      <a:pt x="1763086" y="1030070"/>
                    </a:moveTo>
                    <a:cubicBezTo>
                      <a:pt x="1767970" y="1030070"/>
                      <a:pt x="1771930" y="1034496"/>
                      <a:pt x="1771930" y="1039955"/>
                    </a:cubicBezTo>
                    <a:cubicBezTo>
                      <a:pt x="1771930" y="1045414"/>
                      <a:pt x="1767970" y="1049840"/>
                      <a:pt x="1763086" y="1049840"/>
                    </a:cubicBezTo>
                    <a:cubicBezTo>
                      <a:pt x="1758202" y="1049840"/>
                      <a:pt x="1754242" y="1045414"/>
                      <a:pt x="1754242" y="1039955"/>
                    </a:cubicBezTo>
                    <a:cubicBezTo>
                      <a:pt x="1754242" y="1034496"/>
                      <a:pt x="1758202" y="1030070"/>
                      <a:pt x="1763086" y="1030070"/>
                    </a:cubicBezTo>
                    <a:close/>
                    <a:moveTo>
                      <a:pt x="632610" y="1024868"/>
                    </a:moveTo>
                    <a:cubicBezTo>
                      <a:pt x="642954" y="1024868"/>
                      <a:pt x="651339" y="1033253"/>
                      <a:pt x="651339" y="1043597"/>
                    </a:cubicBezTo>
                    <a:cubicBezTo>
                      <a:pt x="651339" y="1053941"/>
                      <a:pt x="642954" y="1062326"/>
                      <a:pt x="632610" y="1062326"/>
                    </a:cubicBezTo>
                    <a:cubicBezTo>
                      <a:pt x="622266" y="1062326"/>
                      <a:pt x="613881" y="1053941"/>
                      <a:pt x="613881" y="1043597"/>
                    </a:cubicBezTo>
                    <a:cubicBezTo>
                      <a:pt x="613881" y="1033253"/>
                      <a:pt x="622266" y="1024868"/>
                      <a:pt x="632610" y="1024868"/>
                    </a:cubicBezTo>
                    <a:close/>
                    <a:moveTo>
                      <a:pt x="2072629" y="1014464"/>
                    </a:moveTo>
                    <a:cubicBezTo>
                      <a:pt x="2084122" y="1014464"/>
                      <a:pt x="2093439" y="1024014"/>
                      <a:pt x="2093439" y="1035794"/>
                    </a:cubicBezTo>
                    <a:cubicBezTo>
                      <a:pt x="2093439" y="1047574"/>
                      <a:pt x="2084122" y="1057124"/>
                      <a:pt x="2072629" y="1057124"/>
                    </a:cubicBezTo>
                    <a:cubicBezTo>
                      <a:pt x="2061136" y="1057124"/>
                      <a:pt x="2051819" y="1047574"/>
                      <a:pt x="2051819" y="1035794"/>
                    </a:cubicBezTo>
                    <a:cubicBezTo>
                      <a:pt x="2051819" y="1024014"/>
                      <a:pt x="2061136" y="1014464"/>
                      <a:pt x="2072629" y="1014464"/>
                    </a:cubicBezTo>
                    <a:close/>
                    <a:moveTo>
                      <a:pt x="248154" y="1014464"/>
                    </a:moveTo>
                    <a:cubicBezTo>
                      <a:pt x="253613" y="1014464"/>
                      <a:pt x="258039" y="1019588"/>
                      <a:pt x="258039" y="1025909"/>
                    </a:cubicBezTo>
                    <a:cubicBezTo>
                      <a:pt x="258039" y="1032230"/>
                      <a:pt x="253613" y="1037354"/>
                      <a:pt x="248154" y="1037354"/>
                    </a:cubicBezTo>
                    <a:cubicBezTo>
                      <a:pt x="242695" y="1037354"/>
                      <a:pt x="238269" y="1032230"/>
                      <a:pt x="238269" y="1025909"/>
                    </a:cubicBezTo>
                    <a:cubicBezTo>
                      <a:pt x="238269" y="1019588"/>
                      <a:pt x="242695" y="1014464"/>
                      <a:pt x="248154" y="1014464"/>
                    </a:cubicBezTo>
                    <a:close/>
                    <a:moveTo>
                      <a:pt x="808450" y="1014463"/>
                    </a:moveTo>
                    <a:cubicBezTo>
                      <a:pt x="809025" y="1014463"/>
                      <a:pt x="809491" y="1015162"/>
                      <a:pt x="809491" y="1016024"/>
                    </a:cubicBezTo>
                    <a:cubicBezTo>
                      <a:pt x="809491" y="1016886"/>
                      <a:pt x="809025" y="1017585"/>
                      <a:pt x="808450" y="1017585"/>
                    </a:cubicBezTo>
                    <a:cubicBezTo>
                      <a:pt x="807875" y="1017585"/>
                      <a:pt x="807409" y="1016886"/>
                      <a:pt x="807409" y="1016024"/>
                    </a:cubicBezTo>
                    <a:cubicBezTo>
                      <a:pt x="807409" y="1015162"/>
                      <a:pt x="807875" y="1014463"/>
                      <a:pt x="808450" y="1014463"/>
                    </a:cubicBezTo>
                    <a:close/>
                    <a:moveTo>
                      <a:pt x="1587766" y="1012382"/>
                    </a:moveTo>
                    <a:cubicBezTo>
                      <a:pt x="1588341" y="1012382"/>
                      <a:pt x="1588807" y="1012848"/>
                      <a:pt x="1588807" y="1013423"/>
                    </a:cubicBezTo>
                    <a:cubicBezTo>
                      <a:pt x="1588807" y="1013998"/>
                      <a:pt x="1588341" y="1014464"/>
                      <a:pt x="1587766" y="1014464"/>
                    </a:cubicBezTo>
                    <a:cubicBezTo>
                      <a:pt x="1587191" y="1014464"/>
                      <a:pt x="1586725" y="1013998"/>
                      <a:pt x="1586725" y="1013423"/>
                    </a:cubicBezTo>
                    <a:cubicBezTo>
                      <a:pt x="1586725" y="1012848"/>
                      <a:pt x="1587191" y="1012382"/>
                      <a:pt x="1587766" y="1012382"/>
                    </a:cubicBezTo>
                    <a:close/>
                    <a:moveTo>
                      <a:pt x="559255" y="1005099"/>
                    </a:moveTo>
                    <a:cubicBezTo>
                      <a:pt x="571610" y="1005099"/>
                      <a:pt x="581625" y="1015114"/>
                      <a:pt x="581625" y="1027469"/>
                    </a:cubicBezTo>
                    <a:cubicBezTo>
                      <a:pt x="581625" y="1039824"/>
                      <a:pt x="571610" y="1049839"/>
                      <a:pt x="559255" y="1049839"/>
                    </a:cubicBezTo>
                    <a:cubicBezTo>
                      <a:pt x="546900" y="1049839"/>
                      <a:pt x="536885" y="1039824"/>
                      <a:pt x="536885" y="1027469"/>
                    </a:cubicBezTo>
                    <a:cubicBezTo>
                      <a:pt x="536885" y="1015114"/>
                      <a:pt x="546900" y="1005099"/>
                      <a:pt x="559255" y="1005099"/>
                    </a:cubicBezTo>
                    <a:close/>
                    <a:moveTo>
                      <a:pt x="1836440" y="1003018"/>
                    </a:moveTo>
                    <a:cubicBezTo>
                      <a:pt x="1847358" y="1003018"/>
                      <a:pt x="1856209" y="1011869"/>
                      <a:pt x="1856209" y="1022787"/>
                    </a:cubicBezTo>
                    <a:cubicBezTo>
                      <a:pt x="1856209" y="1033705"/>
                      <a:pt x="1847358" y="1042556"/>
                      <a:pt x="1836440" y="1042556"/>
                    </a:cubicBezTo>
                    <a:cubicBezTo>
                      <a:pt x="1825522" y="1042556"/>
                      <a:pt x="1816671" y="1033705"/>
                      <a:pt x="1816671" y="1022787"/>
                    </a:cubicBezTo>
                    <a:cubicBezTo>
                      <a:pt x="1816671" y="1011869"/>
                      <a:pt x="1825522" y="1003018"/>
                      <a:pt x="1836440" y="1003018"/>
                    </a:cubicBezTo>
                    <a:close/>
                    <a:moveTo>
                      <a:pt x="175841" y="1003018"/>
                    </a:moveTo>
                    <a:cubicBezTo>
                      <a:pt x="179864" y="1003018"/>
                      <a:pt x="183125" y="1006279"/>
                      <a:pt x="183125" y="1010302"/>
                    </a:cubicBezTo>
                    <a:cubicBezTo>
                      <a:pt x="183125" y="1014325"/>
                      <a:pt x="179864" y="1017586"/>
                      <a:pt x="175841" y="1017586"/>
                    </a:cubicBezTo>
                    <a:cubicBezTo>
                      <a:pt x="171818" y="1017586"/>
                      <a:pt x="168557" y="1014325"/>
                      <a:pt x="168557" y="1010302"/>
                    </a:cubicBezTo>
                    <a:cubicBezTo>
                      <a:pt x="168557" y="1006279"/>
                      <a:pt x="171818" y="1003018"/>
                      <a:pt x="175841" y="1003018"/>
                    </a:cubicBezTo>
                    <a:close/>
                    <a:moveTo>
                      <a:pt x="2146502" y="999897"/>
                    </a:moveTo>
                    <a:cubicBezTo>
                      <a:pt x="2156846" y="999897"/>
                      <a:pt x="2165231" y="1008282"/>
                      <a:pt x="2165231" y="1018626"/>
                    </a:cubicBezTo>
                    <a:cubicBezTo>
                      <a:pt x="2165231" y="1028970"/>
                      <a:pt x="2156846" y="1037355"/>
                      <a:pt x="2146502" y="1037355"/>
                    </a:cubicBezTo>
                    <a:cubicBezTo>
                      <a:pt x="2136158" y="1037355"/>
                      <a:pt x="2127773" y="1028970"/>
                      <a:pt x="2127773" y="1018626"/>
                    </a:cubicBezTo>
                    <a:cubicBezTo>
                      <a:pt x="2127773" y="1008282"/>
                      <a:pt x="2136158" y="999897"/>
                      <a:pt x="2146502" y="999897"/>
                    </a:cubicBezTo>
                    <a:close/>
                    <a:moveTo>
                      <a:pt x="734056" y="992613"/>
                    </a:moveTo>
                    <a:cubicBezTo>
                      <a:pt x="737217" y="992613"/>
                      <a:pt x="739779" y="995408"/>
                      <a:pt x="739779" y="998856"/>
                    </a:cubicBezTo>
                    <a:cubicBezTo>
                      <a:pt x="739779" y="1002304"/>
                      <a:pt x="737217" y="1005099"/>
                      <a:pt x="734056" y="1005099"/>
                    </a:cubicBezTo>
                    <a:cubicBezTo>
                      <a:pt x="730895" y="1005099"/>
                      <a:pt x="728333" y="1002304"/>
                      <a:pt x="728333" y="998856"/>
                    </a:cubicBezTo>
                    <a:cubicBezTo>
                      <a:pt x="728333" y="995408"/>
                      <a:pt x="730895" y="992613"/>
                      <a:pt x="734056" y="992613"/>
                    </a:cubicBezTo>
                    <a:close/>
                    <a:moveTo>
                      <a:pt x="486943" y="992613"/>
                    </a:moveTo>
                    <a:cubicBezTo>
                      <a:pt x="497287" y="992613"/>
                      <a:pt x="505672" y="1000998"/>
                      <a:pt x="505672" y="1011342"/>
                    </a:cubicBezTo>
                    <a:cubicBezTo>
                      <a:pt x="505672" y="1021686"/>
                      <a:pt x="497287" y="1030071"/>
                      <a:pt x="486943" y="1030071"/>
                    </a:cubicBezTo>
                    <a:cubicBezTo>
                      <a:pt x="476599" y="1030071"/>
                      <a:pt x="468214" y="1021686"/>
                      <a:pt x="468214" y="1011342"/>
                    </a:cubicBezTo>
                    <a:cubicBezTo>
                      <a:pt x="468214" y="1000998"/>
                      <a:pt x="476599" y="992613"/>
                      <a:pt x="486943" y="992613"/>
                    </a:cubicBezTo>
                    <a:close/>
                    <a:moveTo>
                      <a:pt x="103528" y="990533"/>
                    </a:moveTo>
                    <a:cubicBezTo>
                      <a:pt x="105540" y="990533"/>
                      <a:pt x="107170" y="992164"/>
                      <a:pt x="107170" y="994175"/>
                    </a:cubicBezTo>
                    <a:cubicBezTo>
                      <a:pt x="107170" y="996187"/>
                      <a:pt x="105540" y="997817"/>
                      <a:pt x="103528" y="997817"/>
                    </a:cubicBezTo>
                    <a:cubicBezTo>
                      <a:pt x="101517" y="997817"/>
                      <a:pt x="99886" y="996187"/>
                      <a:pt x="99886" y="994175"/>
                    </a:cubicBezTo>
                    <a:cubicBezTo>
                      <a:pt x="99886" y="992164"/>
                      <a:pt x="101517" y="990533"/>
                      <a:pt x="103528" y="990533"/>
                    </a:cubicBezTo>
                    <a:close/>
                    <a:moveTo>
                      <a:pt x="1661640" y="990532"/>
                    </a:moveTo>
                    <a:cubicBezTo>
                      <a:pt x="1665087" y="990532"/>
                      <a:pt x="1667883" y="992629"/>
                      <a:pt x="1667883" y="995214"/>
                    </a:cubicBezTo>
                    <a:cubicBezTo>
                      <a:pt x="1667883" y="997799"/>
                      <a:pt x="1665087" y="999896"/>
                      <a:pt x="1661640" y="999896"/>
                    </a:cubicBezTo>
                    <a:cubicBezTo>
                      <a:pt x="1658193" y="999896"/>
                      <a:pt x="1655397" y="997799"/>
                      <a:pt x="1655397" y="995214"/>
                    </a:cubicBezTo>
                    <a:cubicBezTo>
                      <a:pt x="1655397" y="992629"/>
                      <a:pt x="1658193" y="990532"/>
                      <a:pt x="1661640" y="990532"/>
                    </a:cubicBezTo>
                    <a:close/>
                    <a:moveTo>
                      <a:pt x="2218294" y="987411"/>
                    </a:moveTo>
                    <a:cubicBezTo>
                      <a:pt x="2225764" y="987411"/>
                      <a:pt x="2231820" y="993467"/>
                      <a:pt x="2231820" y="1000937"/>
                    </a:cubicBezTo>
                    <a:cubicBezTo>
                      <a:pt x="2231820" y="1008407"/>
                      <a:pt x="2225764" y="1014463"/>
                      <a:pt x="2218294" y="1014463"/>
                    </a:cubicBezTo>
                    <a:cubicBezTo>
                      <a:pt x="2210824" y="1014463"/>
                      <a:pt x="2204768" y="1008407"/>
                      <a:pt x="2204768" y="1000937"/>
                    </a:cubicBezTo>
                    <a:cubicBezTo>
                      <a:pt x="2204768" y="993467"/>
                      <a:pt x="2210824" y="987411"/>
                      <a:pt x="2218294" y="987411"/>
                    </a:cubicBezTo>
                    <a:close/>
                    <a:moveTo>
                      <a:pt x="2292168" y="980128"/>
                    </a:moveTo>
                    <a:cubicBezTo>
                      <a:pt x="2295616" y="980128"/>
                      <a:pt x="2298411" y="982457"/>
                      <a:pt x="2298411" y="985331"/>
                    </a:cubicBezTo>
                    <a:cubicBezTo>
                      <a:pt x="2298411" y="988205"/>
                      <a:pt x="2295616" y="990534"/>
                      <a:pt x="2292168" y="990534"/>
                    </a:cubicBezTo>
                    <a:cubicBezTo>
                      <a:pt x="2288720" y="990534"/>
                      <a:pt x="2285925" y="988205"/>
                      <a:pt x="2285925" y="985331"/>
                    </a:cubicBezTo>
                    <a:cubicBezTo>
                      <a:pt x="2285925" y="982457"/>
                      <a:pt x="2288720" y="980128"/>
                      <a:pt x="2292168" y="980128"/>
                    </a:cubicBezTo>
                    <a:close/>
                    <a:moveTo>
                      <a:pt x="1908754" y="980128"/>
                    </a:moveTo>
                    <a:cubicBezTo>
                      <a:pt x="1921684" y="980128"/>
                      <a:pt x="1932165" y="991308"/>
                      <a:pt x="1932165" y="1005100"/>
                    </a:cubicBezTo>
                    <a:cubicBezTo>
                      <a:pt x="1932165" y="1018892"/>
                      <a:pt x="1921684" y="1030072"/>
                      <a:pt x="1908754" y="1030072"/>
                    </a:cubicBezTo>
                    <a:cubicBezTo>
                      <a:pt x="1895824" y="1030072"/>
                      <a:pt x="1885343" y="1018892"/>
                      <a:pt x="1885343" y="1005100"/>
                    </a:cubicBezTo>
                    <a:cubicBezTo>
                      <a:pt x="1885343" y="991308"/>
                      <a:pt x="1895824" y="980128"/>
                      <a:pt x="1908754" y="980128"/>
                    </a:cubicBezTo>
                    <a:close/>
                    <a:moveTo>
                      <a:pt x="1467591" y="980128"/>
                    </a:moveTo>
                    <a:cubicBezTo>
                      <a:pt x="1467878" y="980128"/>
                      <a:pt x="1468111" y="980361"/>
                      <a:pt x="1468111" y="980648"/>
                    </a:cubicBezTo>
                    <a:cubicBezTo>
                      <a:pt x="1468111" y="980935"/>
                      <a:pt x="1467878" y="981168"/>
                      <a:pt x="1467591" y="981168"/>
                    </a:cubicBezTo>
                    <a:cubicBezTo>
                      <a:pt x="1467304" y="981168"/>
                      <a:pt x="1467071" y="980935"/>
                      <a:pt x="1467071" y="980648"/>
                    </a:cubicBezTo>
                    <a:cubicBezTo>
                      <a:pt x="1467071" y="980361"/>
                      <a:pt x="1467304" y="980128"/>
                      <a:pt x="1467591" y="980128"/>
                    </a:cubicBezTo>
                    <a:close/>
                    <a:moveTo>
                      <a:pt x="412549" y="978047"/>
                    </a:moveTo>
                    <a:cubicBezTo>
                      <a:pt x="421456" y="978047"/>
                      <a:pt x="428677" y="985268"/>
                      <a:pt x="428677" y="994175"/>
                    </a:cubicBezTo>
                    <a:cubicBezTo>
                      <a:pt x="428677" y="1003082"/>
                      <a:pt x="421456" y="1010303"/>
                      <a:pt x="412549" y="1010303"/>
                    </a:cubicBezTo>
                    <a:cubicBezTo>
                      <a:pt x="403642" y="1010303"/>
                      <a:pt x="396421" y="1003082"/>
                      <a:pt x="396421" y="994175"/>
                    </a:cubicBezTo>
                    <a:cubicBezTo>
                      <a:pt x="396421" y="985268"/>
                      <a:pt x="403642" y="978047"/>
                      <a:pt x="412549" y="978047"/>
                    </a:cubicBezTo>
                    <a:close/>
                    <a:moveTo>
                      <a:pt x="29134" y="974925"/>
                    </a:moveTo>
                    <a:cubicBezTo>
                      <a:pt x="29709" y="974925"/>
                      <a:pt x="30175" y="975624"/>
                      <a:pt x="30175" y="976486"/>
                    </a:cubicBezTo>
                    <a:cubicBezTo>
                      <a:pt x="30175" y="977348"/>
                      <a:pt x="29709" y="978047"/>
                      <a:pt x="29134" y="978047"/>
                    </a:cubicBezTo>
                    <a:cubicBezTo>
                      <a:pt x="28559" y="978047"/>
                      <a:pt x="28093" y="977348"/>
                      <a:pt x="28093" y="976486"/>
                    </a:cubicBezTo>
                    <a:cubicBezTo>
                      <a:pt x="28093" y="975624"/>
                      <a:pt x="28559" y="974925"/>
                      <a:pt x="29134" y="974925"/>
                    </a:cubicBezTo>
                    <a:close/>
                    <a:moveTo>
                      <a:pt x="658621" y="967642"/>
                    </a:moveTo>
                    <a:cubicBezTo>
                      <a:pt x="666666" y="967642"/>
                      <a:pt x="673188" y="973698"/>
                      <a:pt x="673188" y="981168"/>
                    </a:cubicBezTo>
                    <a:cubicBezTo>
                      <a:pt x="673188" y="988638"/>
                      <a:pt x="666666" y="994694"/>
                      <a:pt x="658621" y="994694"/>
                    </a:cubicBezTo>
                    <a:cubicBezTo>
                      <a:pt x="650576" y="994694"/>
                      <a:pt x="644054" y="988638"/>
                      <a:pt x="644054" y="981168"/>
                    </a:cubicBezTo>
                    <a:cubicBezTo>
                      <a:pt x="644054" y="973698"/>
                      <a:pt x="650576" y="967642"/>
                      <a:pt x="658621" y="967642"/>
                    </a:cubicBezTo>
                    <a:close/>
                    <a:moveTo>
                      <a:pt x="1983668" y="965561"/>
                    </a:moveTo>
                    <a:cubicBezTo>
                      <a:pt x="1996598" y="965561"/>
                      <a:pt x="2007079" y="976042"/>
                      <a:pt x="2007079" y="988972"/>
                    </a:cubicBezTo>
                    <a:cubicBezTo>
                      <a:pt x="2007079" y="1001902"/>
                      <a:pt x="1996598" y="1012383"/>
                      <a:pt x="1983668" y="1012383"/>
                    </a:cubicBezTo>
                    <a:cubicBezTo>
                      <a:pt x="1970738" y="1012383"/>
                      <a:pt x="1960257" y="1001902"/>
                      <a:pt x="1960257" y="988972"/>
                    </a:cubicBezTo>
                    <a:cubicBezTo>
                      <a:pt x="1960257" y="976042"/>
                      <a:pt x="1970738" y="965561"/>
                      <a:pt x="1983668" y="965561"/>
                    </a:cubicBezTo>
                    <a:close/>
                    <a:moveTo>
                      <a:pt x="1737075" y="965561"/>
                    </a:moveTo>
                    <a:cubicBezTo>
                      <a:pt x="1743684" y="965561"/>
                      <a:pt x="1749041" y="971151"/>
                      <a:pt x="1749041" y="978047"/>
                    </a:cubicBezTo>
                    <a:cubicBezTo>
                      <a:pt x="1749041" y="984943"/>
                      <a:pt x="1743684" y="990533"/>
                      <a:pt x="1737075" y="990533"/>
                    </a:cubicBezTo>
                    <a:cubicBezTo>
                      <a:pt x="1730466" y="990533"/>
                      <a:pt x="1725109" y="984943"/>
                      <a:pt x="1725109" y="978047"/>
                    </a:cubicBezTo>
                    <a:cubicBezTo>
                      <a:pt x="1725109" y="971151"/>
                      <a:pt x="1730466" y="965561"/>
                      <a:pt x="1737075" y="965561"/>
                    </a:cubicBezTo>
                    <a:close/>
                    <a:moveTo>
                      <a:pt x="339196" y="965561"/>
                    </a:moveTo>
                    <a:cubicBezTo>
                      <a:pt x="346092" y="965561"/>
                      <a:pt x="351682" y="971151"/>
                      <a:pt x="351682" y="978047"/>
                    </a:cubicBezTo>
                    <a:cubicBezTo>
                      <a:pt x="351682" y="984943"/>
                      <a:pt x="346092" y="990533"/>
                      <a:pt x="339196" y="990533"/>
                    </a:cubicBezTo>
                    <a:cubicBezTo>
                      <a:pt x="332300" y="990533"/>
                      <a:pt x="326710" y="984943"/>
                      <a:pt x="326710" y="978047"/>
                    </a:cubicBezTo>
                    <a:cubicBezTo>
                      <a:pt x="326710" y="971151"/>
                      <a:pt x="332300" y="965561"/>
                      <a:pt x="339196" y="965561"/>
                    </a:cubicBezTo>
                    <a:close/>
                    <a:moveTo>
                      <a:pt x="2363961" y="962440"/>
                    </a:moveTo>
                    <a:cubicBezTo>
                      <a:pt x="2367409" y="962440"/>
                      <a:pt x="2370204" y="965235"/>
                      <a:pt x="2370204" y="968683"/>
                    </a:cubicBezTo>
                    <a:cubicBezTo>
                      <a:pt x="2370204" y="972131"/>
                      <a:pt x="2367409" y="974926"/>
                      <a:pt x="2363961" y="974926"/>
                    </a:cubicBezTo>
                    <a:cubicBezTo>
                      <a:pt x="2360513" y="974926"/>
                      <a:pt x="2357718" y="972131"/>
                      <a:pt x="2357718" y="968683"/>
                    </a:cubicBezTo>
                    <a:cubicBezTo>
                      <a:pt x="2357718" y="965235"/>
                      <a:pt x="2360513" y="962440"/>
                      <a:pt x="2363961" y="962440"/>
                    </a:cubicBezTo>
                    <a:close/>
                    <a:moveTo>
                      <a:pt x="846427" y="958278"/>
                    </a:moveTo>
                    <a:cubicBezTo>
                      <a:pt x="847863" y="958278"/>
                      <a:pt x="849028" y="959210"/>
                      <a:pt x="849028" y="960359"/>
                    </a:cubicBezTo>
                    <a:cubicBezTo>
                      <a:pt x="849028" y="961508"/>
                      <a:pt x="847863" y="962440"/>
                      <a:pt x="846427" y="962440"/>
                    </a:cubicBezTo>
                    <a:cubicBezTo>
                      <a:pt x="844991" y="962440"/>
                      <a:pt x="843826" y="961508"/>
                      <a:pt x="843826" y="960359"/>
                    </a:cubicBezTo>
                    <a:cubicBezTo>
                      <a:pt x="843826" y="959210"/>
                      <a:pt x="844991" y="958278"/>
                      <a:pt x="846427" y="958278"/>
                    </a:cubicBezTo>
                    <a:close/>
                    <a:moveTo>
                      <a:pt x="1547708" y="955156"/>
                    </a:moveTo>
                    <a:cubicBezTo>
                      <a:pt x="1549720" y="955156"/>
                      <a:pt x="1551350" y="956321"/>
                      <a:pt x="1551350" y="957757"/>
                    </a:cubicBezTo>
                    <a:cubicBezTo>
                      <a:pt x="1551350" y="959193"/>
                      <a:pt x="1549720" y="960358"/>
                      <a:pt x="1547708" y="960358"/>
                    </a:cubicBezTo>
                    <a:cubicBezTo>
                      <a:pt x="1545697" y="960358"/>
                      <a:pt x="1544066" y="959193"/>
                      <a:pt x="1544066" y="957757"/>
                    </a:cubicBezTo>
                    <a:cubicBezTo>
                      <a:pt x="1544066" y="956321"/>
                      <a:pt x="1545697" y="955156"/>
                      <a:pt x="1547708" y="955156"/>
                    </a:cubicBezTo>
                    <a:close/>
                    <a:moveTo>
                      <a:pt x="264802" y="950995"/>
                    </a:moveTo>
                    <a:cubicBezTo>
                      <a:pt x="270261" y="950995"/>
                      <a:pt x="274687" y="955421"/>
                      <a:pt x="274687" y="960880"/>
                    </a:cubicBezTo>
                    <a:cubicBezTo>
                      <a:pt x="274687" y="966339"/>
                      <a:pt x="270261" y="970765"/>
                      <a:pt x="264802" y="970765"/>
                    </a:cubicBezTo>
                    <a:cubicBezTo>
                      <a:pt x="259343" y="970765"/>
                      <a:pt x="254917" y="966339"/>
                      <a:pt x="254917" y="960880"/>
                    </a:cubicBezTo>
                    <a:cubicBezTo>
                      <a:pt x="254917" y="955421"/>
                      <a:pt x="259343" y="950995"/>
                      <a:pt x="264802" y="950995"/>
                    </a:cubicBezTo>
                    <a:close/>
                    <a:moveTo>
                      <a:pt x="2056501" y="947873"/>
                    </a:moveTo>
                    <a:cubicBezTo>
                      <a:pt x="2068856" y="947873"/>
                      <a:pt x="2078871" y="957888"/>
                      <a:pt x="2078871" y="970243"/>
                    </a:cubicBezTo>
                    <a:cubicBezTo>
                      <a:pt x="2078871" y="982598"/>
                      <a:pt x="2068856" y="992613"/>
                      <a:pt x="2056501" y="992613"/>
                    </a:cubicBezTo>
                    <a:cubicBezTo>
                      <a:pt x="2044146" y="992613"/>
                      <a:pt x="2034131" y="982598"/>
                      <a:pt x="2034131" y="970243"/>
                    </a:cubicBezTo>
                    <a:cubicBezTo>
                      <a:pt x="2034131" y="957888"/>
                      <a:pt x="2044146" y="947873"/>
                      <a:pt x="2056501" y="947873"/>
                    </a:cubicBezTo>
                    <a:close/>
                    <a:moveTo>
                      <a:pt x="584227" y="942671"/>
                    </a:moveTo>
                    <a:cubicBezTo>
                      <a:pt x="596582" y="942671"/>
                      <a:pt x="606597" y="952221"/>
                      <a:pt x="606597" y="964001"/>
                    </a:cubicBezTo>
                    <a:cubicBezTo>
                      <a:pt x="606597" y="975781"/>
                      <a:pt x="596582" y="985331"/>
                      <a:pt x="584227" y="985331"/>
                    </a:cubicBezTo>
                    <a:cubicBezTo>
                      <a:pt x="571872" y="985331"/>
                      <a:pt x="561857" y="975781"/>
                      <a:pt x="561857" y="964001"/>
                    </a:cubicBezTo>
                    <a:cubicBezTo>
                      <a:pt x="561857" y="952221"/>
                      <a:pt x="571872" y="942671"/>
                      <a:pt x="584227" y="942671"/>
                    </a:cubicBezTo>
                    <a:close/>
                    <a:moveTo>
                      <a:pt x="192488" y="938509"/>
                    </a:moveTo>
                    <a:cubicBezTo>
                      <a:pt x="195936" y="938509"/>
                      <a:pt x="198731" y="941304"/>
                      <a:pt x="198731" y="944752"/>
                    </a:cubicBezTo>
                    <a:cubicBezTo>
                      <a:pt x="198731" y="948200"/>
                      <a:pt x="195936" y="950995"/>
                      <a:pt x="192488" y="950995"/>
                    </a:cubicBezTo>
                    <a:cubicBezTo>
                      <a:pt x="189040" y="950995"/>
                      <a:pt x="186245" y="948200"/>
                      <a:pt x="186245" y="944752"/>
                    </a:cubicBezTo>
                    <a:cubicBezTo>
                      <a:pt x="186245" y="941304"/>
                      <a:pt x="189040" y="938509"/>
                      <a:pt x="192488" y="938509"/>
                    </a:cubicBezTo>
                    <a:close/>
                    <a:moveTo>
                      <a:pt x="2127773" y="935388"/>
                    </a:moveTo>
                    <a:cubicBezTo>
                      <a:pt x="2138691" y="935388"/>
                      <a:pt x="2147542" y="943773"/>
                      <a:pt x="2147542" y="954117"/>
                    </a:cubicBezTo>
                    <a:cubicBezTo>
                      <a:pt x="2147542" y="964461"/>
                      <a:pt x="2138691" y="972846"/>
                      <a:pt x="2127773" y="972846"/>
                    </a:cubicBezTo>
                    <a:cubicBezTo>
                      <a:pt x="2116855" y="972846"/>
                      <a:pt x="2108004" y="964461"/>
                      <a:pt x="2108004" y="954117"/>
                    </a:cubicBezTo>
                    <a:cubicBezTo>
                      <a:pt x="2108004" y="943773"/>
                      <a:pt x="2116855" y="935388"/>
                      <a:pt x="2127773" y="935388"/>
                    </a:cubicBezTo>
                    <a:close/>
                    <a:moveTo>
                      <a:pt x="1811469" y="935387"/>
                    </a:moveTo>
                    <a:cubicBezTo>
                      <a:pt x="1823536" y="935387"/>
                      <a:pt x="1833319" y="945868"/>
                      <a:pt x="1833319" y="958798"/>
                    </a:cubicBezTo>
                    <a:cubicBezTo>
                      <a:pt x="1833319" y="971728"/>
                      <a:pt x="1823536" y="982209"/>
                      <a:pt x="1811469" y="982209"/>
                    </a:cubicBezTo>
                    <a:cubicBezTo>
                      <a:pt x="1799402" y="982209"/>
                      <a:pt x="1789619" y="971728"/>
                      <a:pt x="1789619" y="958798"/>
                    </a:cubicBezTo>
                    <a:cubicBezTo>
                      <a:pt x="1789619" y="945868"/>
                      <a:pt x="1799402" y="935387"/>
                      <a:pt x="1811469" y="935387"/>
                    </a:cubicBezTo>
                    <a:close/>
                    <a:moveTo>
                      <a:pt x="1418688" y="935387"/>
                    </a:moveTo>
                    <a:cubicBezTo>
                      <a:pt x="1418975" y="935387"/>
                      <a:pt x="1419208" y="935620"/>
                      <a:pt x="1419208" y="935907"/>
                    </a:cubicBezTo>
                    <a:cubicBezTo>
                      <a:pt x="1419208" y="936194"/>
                      <a:pt x="1418975" y="936427"/>
                      <a:pt x="1418688" y="936427"/>
                    </a:cubicBezTo>
                    <a:cubicBezTo>
                      <a:pt x="1418401" y="936427"/>
                      <a:pt x="1418168" y="936194"/>
                      <a:pt x="1418168" y="935907"/>
                    </a:cubicBezTo>
                    <a:cubicBezTo>
                      <a:pt x="1418168" y="935620"/>
                      <a:pt x="1418401" y="935387"/>
                      <a:pt x="1418688" y="935387"/>
                    </a:cubicBezTo>
                    <a:close/>
                    <a:moveTo>
                      <a:pt x="768391" y="933306"/>
                    </a:moveTo>
                    <a:cubicBezTo>
                      <a:pt x="773275" y="933306"/>
                      <a:pt x="777235" y="937266"/>
                      <a:pt x="777235" y="942150"/>
                    </a:cubicBezTo>
                    <a:cubicBezTo>
                      <a:pt x="777235" y="947034"/>
                      <a:pt x="773275" y="950994"/>
                      <a:pt x="768391" y="950994"/>
                    </a:cubicBezTo>
                    <a:cubicBezTo>
                      <a:pt x="763507" y="950994"/>
                      <a:pt x="759547" y="947034"/>
                      <a:pt x="759547" y="942150"/>
                    </a:cubicBezTo>
                    <a:cubicBezTo>
                      <a:pt x="759547" y="937266"/>
                      <a:pt x="763507" y="933306"/>
                      <a:pt x="768391" y="933306"/>
                    </a:cubicBezTo>
                    <a:close/>
                    <a:moveTo>
                      <a:pt x="1626784" y="928104"/>
                    </a:moveTo>
                    <a:cubicBezTo>
                      <a:pt x="1632818" y="928104"/>
                      <a:pt x="1637709" y="932530"/>
                      <a:pt x="1637709" y="937989"/>
                    </a:cubicBezTo>
                    <a:cubicBezTo>
                      <a:pt x="1637709" y="943448"/>
                      <a:pt x="1632818" y="947874"/>
                      <a:pt x="1626784" y="947874"/>
                    </a:cubicBezTo>
                    <a:cubicBezTo>
                      <a:pt x="1620750" y="947874"/>
                      <a:pt x="1615859" y="943448"/>
                      <a:pt x="1615859" y="937989"/>
                    </a:cubicBezTo>
                    <a:cubicBezTo>
                      <a:pt x="1615859" y="932530"/>
                      <a:pt x="1620750" y="928104"/>
                      <a:pt x="1626784" y="928104"/>
                    </a:cubicBezTo>
                    <a:close/>
                    <a:moveTo>
                      <a:pt x="508793" y="926023"/>
                    </a:moveTo>
                    <a:cubicBezTo>
                      <a:pt x="520286" y="926023"/>
                      <a:pt x="529603" y="935340"/>
                      <a:pt x="529603" y="946833"/>
                    </a:cubicBezTo>
                    <a:cubicBezTo>
                      <a:pt x="529603" y="958326"/>
                      <a:pt x="520286" y="967643"/>
                      <a:pt x="508793" y="967643"/>
                    </a:cubicBezTo>
                    <a:cubicBezTo>
                      <a:pt x="497300" y="967643"/>
                      <a:pt x="487983" y="958326"/>
                      <a:pt x="487983" y="946833"/>
                    </a:cubicBezTo>
                    <a:cubicBezTo>
                      <a:pt x="487983" y="935340"/>
                      <a:pt x="497300" y="926023"/>
                      <a:pt x="508793" y="926023"/>
                    </a:cubicBezTo>
                    <a:close/>
                    <a:moveTo>
                      <a:pt x="119134" y="926023"/>
                    </a:moveTo>
                    <a:cubicBezTo>
                      <a:pt x="120570" y="926023"/>
                      <a:pt x="121735" y="927188"/>
                      <a:pt x="121735" y="928624"/>
                    </a:cubicBezTo>
                    <a:cubicBezTo>
                      <a:pt x="121735" y="930060"/>
                      <a:pt x="120570" y="931225"/>
                      <a:pt x="119134" y="931225"/>
                    </a:cubicBezTo>
                    <a:cubicBezTo>
                      <a:pt x="117698" y="931225"/>
                      <a:pt x="116533" y="930060"/>
                      <a:pt x="116533" y="928624"/>
                    </a:cubicBezTo>
                    <a:cubicBezTo>
                      <a:pt x="116533" y="927188"/>
                      <a:pt x="117698" y="926023"/>
                      <a:pt x="119134" y="926023"/>
                    </a:cubicBezTo>
                    <a:close/>
                    <a:moveTo>
                      <a:pt x="2202167" y="920821"/>
                    </a:moveTo>
                    <a:cubicBezTo>
                      <a:pt x="2210499" y="920821"/>
                      <a:pt x="2217254" y="928042"/>
                      <a:pt x="2217254" y="936949"/>
                    </a:cubicBezTo>
                    <a:cubicBezTo>
                      <a:pt x="2217254" y="945856"/>
                      <a:pt x="2210499" y="953077"/>
                      <a:pt x="2202167" y="953077"/>
                    </a:cubicBezTo>
                    <a:cubicBezTo>
                      <a:pt x="2193835" y="953077"/>
                      <a:pt x="2187080" y="945856"/>
                      <a:pt x="2187080" y="936949"/>
                    </a:cubicBezTo>
                    <a:cubicBezTo>
                      <a:pt x="2187080" y="928042"/>
                      <a:pt x="2193835" y="920821"/>
                      <a:pt x="2202167" y="920821"/>
                    </a:cubicBezTo>
                    <a:close/>
                    <a:moveTo>
                      <a:pt x="1885343" y="915618"/>
                    </a:moveTo>
                    <a:cubicBezTo>
                      <a:pt x="1899135" y="915618"/>
                      <a:pt x="1910315" y="927264"/>
                      <a:pt x="1910315" y="941630"/>
                    </a:cubicBezTo>
                    <a:cubicBezTo>
                      <a:pt x="1910315" y="955996"/>
                      <a:pt x="1899135" y="967642"/>
                      <a:pt x="1885343" y="967642"/>
                    </a:cubicBezTo>
                    <a:cubicBezTo>
                      <a:pt x="1871551" y="967642"/>
                      <a:pt x="1860371" y="955996"/>
                      <a:pt x="1860371" y="941630"/>
                    </a:cubicBezTo>
                    <a:cubicBezTo>
                      <a:pt x="1860371" y="927264"/>
                      <a:pt x="1871551" y="915618"/>
                      <a:pt x="1885343" y="915618"/>
                    </a:cubicBezTo>
                    <a:close/>
                    <a:moveTo>
                      <a:pt x="434919" y="913537"/>
                    </a:moveTo>
                    <a:cubicBezTo>
                      <a:pt x="445263" y="913537"/>
                      <a:pt x="453648" y="921223"/>
                      <a:pt x="453648" y="930705"/>
                    </a:cubicBezTo>
                    <a:cubicBezTo>
                      <a:pt x="453648" y="940187"/>
                      <a:pt x="445263" y="947873"/>
                      <a:pt x="434919" y="947873"/>
                    </a:cubicBezTo>
                    <a:cubicBezTo>
                      <a:pt x="424575" y="947873"/>
                      <a:pt x="416190" y="940187"/>
                      <a:pt x="416190" y="930705"/>
                    </a:cubicBezTo>
                    <a:cubicBezTo>
                      <a:pt x="416190" y="921223"/>
                      <a:pt x="424575" y="913537"/>
                      <a:pt x="434919" y="913537"/>
                    </a:cubicBezTo>
                    <a:close/>
                    <a:moveTo>
                      <a:pt x="2275000" y="911456"/>
                    </a:moveTo>
                    <a:cubicBezTo>
                      <a:pt x="2281034" y="911456"/>
                      <a:pt x="2285925" y="915882"/>
                      <a:pt x="2285925" y="921341"/>
                    </a:cubicBezTo>
                    <a:cubicBezTo>
                      <a:pt x="2285925" y="926800"/>
                      <a:pt x="2281034" y="931226"/>
                      <a:pt x="2275000" y="931226"/>
                    </a:cubicBezTo>
                    <a:cubicBezTo>
                      <a:pt x="2268966" y="931226"/>
                      <a:pt x="2264075" y="926800"/>
                      <a:pt x="2264075" y="921341"/>
                    </a:cubicBezTo>
                    <a:cubicBezTo>
                      <a:pt x="2264075" y="915882"/>
                      <a:pt x="2268966" y="911456"/>
                      <a:pt x="2275000" y="911456"/>
                    </a:cubicBezTo>
                    <a:close/>
                    <a:moveTo>
                      <a:pt x="891167" y="911456"/>
                    </a:moveTo>
                    <a:cubicBezTo>
                      <a:pt x="891454" y="911456"/>
                      <a:pt x="891687" y="911689"/>
                      <a:pt x="891687" y="911976"/>
                    </a:cubicBezTo>
                    <a:cubicBezTo>
                      <a:pt x="891687" y="912263"/>
                      <a:pt x="891454" y="912496"/>
                      <a:pt x="891167" y="912496"/>
                    </a:cubicBezTo>
                    <a:cubicBezTo>
                      <a:pt x="890880" y="912496"/>
                      <a:pt x="890647" y="912263"/>
                      <a:pt x="890647" y="911976"/>
                    </a:cubicBezTo>
                    <a:cubicBezTo>
                      <a:pt x="890647" y="911689"/>
                      <a:pt x="890880" y="911456"/>
                      <a:pt x="891167" y="911456"/>
                    </a:cubicBezTo>
                    <a:close/>
                    <a:moveTo>
                      <a:pt x="46302" y="908335"/>
                    </a:moveTo>
                    <a:cubicBezTo>
                      <a:pt x="48313" y="908335"/>
                      <a:pt x="49944" y="909966"/>
                      <a:pt x="49944" y="911977"/>
                    </a:cubicBezTo>
                    <a:cubicBezTo>
                      <a:pt x="49944" y="913988"/>
                      <a:pt x="48313" y="915619"/>
                      <a:pt x="46302" y="915619"/>
                    </a:cubicBezTo>
                    <a:cubicBezTo>
                      <a:pt x="44291" y="915619"/>
                      <a:pt x="42660" y="913988"/>
                      <a:pt x="42660" y="911977"/>
                    </a:cubicBezTo>
                    <a:cubicBezTo>
                      <a:pt x="42660" y="909966"/>
                      <a:pt x="44291" y="908335"/>
                      <a:pt x="46302" y="908335"/>
                    </a:cubicBezTo>
                    <a:close/>
                    <a:moveTo>
                      <a:pt x="690356" y="906254"/>
                    </a:moveTo>
                    <a:cubicBezTo>
                      <a:pt x="699838" y="906254"/>
                      <a:pt x="707524" y="913475"/>
                      <a:pt x="707524" y="922382"/>
                    </a:cubicBezTo>
                    <a:cubicBezTo>
                      <a:pt x="707524" y="931289"/>
                      <a:pt x="699838" y="938510"/>
                      <a:pt x="690356" y="938510"/>
                    </a:cubicBezTo>
                    <a:cubicBezTo>
                      <a:pt x="680874" y="938510"/>
                      <a:pt x="673188" y="931289"/>
                      <a:pt x="673188" y="922382"/>
                    </a:cubicBezTo>
                    <a:cubicBezTo>
                      <a:pt x="673188" y="913475"/>
                      <a:pt x="680874" y="906254"/>
                      <a:pt x="690356" y="906254"/>
                    </a:cubicBezTo>
                    <a:close/>
                    <a:moveTo>
                      <a:pt x="1959736" y="901052"/>
                    </a:moveTo>
                    <a:cubicBezTo>
                      <a:pt x="1973240" y="901052"/>
                      <a:pt x="1984187" y="912232"/>
                      <a:pt x="1984187" y="926024"/>
                    </a:cubicBezTo>
                    <a:cubicBezTo>
                      <a:pt x="1984187" y="939816"/>
                      <a:pt x="1973240" y="950996"/>
                      <a:pt x="1959736" y="950996"/>
                    </a:cubicBezTo>
                    <a:cubicBezTo>
                      <a:pt x="1946232" y="950996"/>
                      <a:pt x="1935285" y="939816"/>
                      <a:pt x="1935285" y="926024"/>
                    </a:cubicBezTo>
                    <a:cubicBezTo>
                      <a:pt x="1935285" y="912232"/>
                      <a:pt x="1946232" y="901052"/>
                      <a:pt x="1959736" y="901052"/>
                    </a:cubicBezTo>
                    <a:close/>
                    <a:moveTo>
                      <a:pt x="1703779" y="901052"/>
                    </a:moveTo>
                    <a:cubicBezTo>
                      <a:pt x="1712686" y="901052"/>
                      <a:pt x="1719907" y="908738"/>
                      <a:pt x="1719907" y="918220"/>
                    </a:cubicBezTo>
                    <a:cubicBezTo>
                      <a:pt x="1719907" y="927702"/>
                      <a:pt x="1712686" y="935388"/>
                      <a:pt x="1703779" y="935388"/>
                    </a:cubicBezTo>
                    <a:cubicBezTo>
                      <a:pt x="1694872" y="935388"/>
                      <a:pt x="1687651" y="927702"/>
                      <a:pt x="1687651" y="918220"/>
                    </a:cubicBezTo>
                    <a:cubicBezTo>
                      <a:pt x="1687651" y="908738"/>
                      <a:pt x="1694872" y="901052"/>
                      <a:pt x="1703779" y="901052"/>
                    </a:cubicBezTo>
                    <a:close/>
                    <a:moveTo>
                      <a:pt x="361566" y="898971"/>
                    </a:moveTo>
                    <a:cubicBezTo>
                      <a:pt x="369898" y="898971"/>
                      <a:pt x="376653" y="905493"/>
                      <a:pt x="376653" y="913538"/>
                    </a:cubicBezTo>
                    <a:cubicBezTo>
                      <a:pt x="376653" y="921583"/>
                      <a:pt x="369898" y="928105"/>
                      <a:pt x="361566" y="928105"/>
                    </a:cubicBezTo>
                    <a:cubicBezTo>
                      <a:pt x="353234" y="928105"/>
                      <a:pt x="346479" y="921583"/>
                      <a:pt x="346479" y="913538"/>
                    </a:cubicBezTo>
                    <a:cubicBezTo>
                      <a:pt x="346479" y="905493"/>
                      <a:pt x="353234" y="898971"/>
                      <a:pt x="361566" y="898971"/>
                    </a:cubicBezTo>
                    <a:close/>
                    <a:moveTo>
                      <a:pt x="2348353" y="898970"/>
                    </a:moveTo>
                    <a:cubicBezTo>
                      <a:pt x="2351226" y="898970"/>
                      <a:pt x="2353556" y="901067"/>
                      <a:pt x="2353556" y="903653"/>
                    </a:cubicBezTo>
                    <a:cubicBezTo>
                      <a:pt x="2353556" y="906240"/>
                      <a:pt x="2351226" y="908337"/>
                      <a:pt x="2348353" y="908337"/>
                    </a:cubicBezTo>
                    <a:cubicBezTo>
                      <a:pt x="2345481" y="908337"/>
                      <a:pt x="2343151" y="906240"/>
                      <a:pt x="2343151" y="903653"/>
                    </a:cubicBezTo>
                    <a:cubicBezTo>
                      <a:pt x="2343151" y="901067"/>
                      <a:pt x="2345481" y="898970"/>
                      <a:pt x="2348353" y="898970"/>
                    </a:cubicBezTo>
                    <a:close/>
                    <a:moveTo>
                      <a:pt x="2034131" y="886485"/>
                    </a:moveTo>
                    <a:cubicBezTo>
                      <a:pt x="2046198" y="886485"/>
                      <a:pt x="2055981" y="896500"/>
                      <a:pt x="2055981" y="908855"/>
                    </a:cubicBezTo>
                    <a:cubicBezTo>
                      <a:pt x="2055981" y="921210"/>
                      <a:pt x="2046198" y="931225"/>
                      <a:pt x="2034131" y="931225"/>
                    </a:cubicBezTo>
                    <a:cubicBezTo>
                      <a:pt x="2022064" y="931225"/>
                      <a:pt x="2012281" y="921210"/>
                      <a:pt x="2012281" y="908855"/>
                    </a:cubicBezTo>
                    <a:cubicBezTo>
                      <a:pt x="2012281" y="896500"/>
                      <a:pt x="2022064" y="886485"/>
                      <a:pt x="2034131" y="886485"/>
                    </a:cubicBezTo>
                    <a:close/>
                    <a:moveTo>
                      <a:pt x="287172" y="886485"/>
                    </a:moveTo>
                    <a:cubicBezTo>
                      <a:pt x="294068" y="886485"/>
                      <a:pt x="299658" y="891376"/>
                      <a:pt x="299658" y="897410"/>
                    </a:cubicBezTo>
                    <a:cubicBezTo>
                      <a:pt x="299658" y="903444"/>
                      <a:pt x="294068" y="908335"/>
                      <a:pt x="287172" y="908335"/>
                    </a:cubicBezTo>
                    <a:cubicBezTo>
                      <a:pt x="280276" y="908335"/>
                      <a:pt x="274686" y="903444"/>
                      <a:pt x="274686" y="897410"/>
                    </a:cubicBezTo>
                    <a:cubicBezTo>
                      <a:pt x="274686" y="891376"/>
                      <a:pt x="280276" y="886485"/>
                      <a:pt x="287172" y="886485"/>
                    </a:cubicBezTo>
                    <a:close/>
                    <a:moveTo>
                      <a:pt x="809491" y="881282"/>
                    </a:moveTo>
                    <a:cubicBezTo>
                      <a:pt x="813514" y="881282"/>
                      <a:pt x="816775" y="884543"/>
                      <a:pt x="816775" y="888566"/>
                    </a:cubicBezTo>
                    <a:cubicBezTo>
                      <a:pt x="816775" y="892589"/>
                      <a:pt x="813514" y="895850"/>
                      <a:pt x="809491" y="895850"/>
                    </a:cubicBezTo>
                    <a:cubicBezTo>
                      <a:pt x="805468" y="895850"/>
                      <a:pt x="802207" y="892589"/>
                      <a:pt x="802207" y="888566"/>
                    </a:cubicBezTo>
                    <a:cubicBezTo>
                      <a:pt x="802207" y="884543"/>
                      <a:pt x="805468" y="881282"/>
                      <a:pt x="809491" y="881282"/>
                    </a:cubicBezTo>
                    <a:close/>
                    <a:moveTo>
                      <a:pt x="614401" y="881282"/>
                    </a:moveTo>
                    <a:cubicBezTo>
                      <a:pt x="626756" y="881282"/>
                      <a:pt x="636771" y="891297"/>
                      <a:pt x="636771" y="903652"/>
                    </a:cubicBezTo>
                    <a:cubicBezTo>
                      <a:pt x="636771" y="916007"/>
                      <a:pt x="626756" y="926022"/>
                      <a:pt x="614401" y="926022"/>
                    </a:cubicBezTo>
                    <a:cubicBezTo>
                      <a:pt x="602046" y="926022"/>
                      <a:pt x="592031" y="916007"/>
                      <a:pt x="592031" y="903652"/>
                    </a:cubicBezTo>
                    <a:cubicBezTo>
                      <a:pt x="592031" y="891297"/>
                      <a:pt x="602046" y="881282"/>
                      <a:pt x="614401" y="881282"/>
                    </a:cubicBezTo>
                    <a:close/>
                    <a:moveTo>
                      <a:pt x="1780775" y="876080"/>
                    </a:moveTo>
                    <a:cubicBezTo>
                      <a:pt x="1793705" y="876080"/>
                      <a:pt x="1804186" y="886561"/>
                      <a:pt x="1804186" y="899491"/>
                    </a:cubicBezTo>
                    <a:cubicBezTo>
                      <a:pt x="1804186" y="912421"/>
                      <a:pt x="1793705" y="922902"/>
                      <a:pt x="1780775" y="922902"/>
                    </a:cubicBezTo>
                    <a:cubicBezTo>
                      <a:pt x="1767845" y="922902"/>
                      <a:pt x="1757364" y="912421"/>
                      <a:pt x="1757364" y="899491"/>
                    </a:cubicBezTo>
                    <a:cubicBezTo>
                      <a:pt x="1757364" y="886561"/>
                      <a:pt x="1767845" y="876080"/>
                      <a:pt x="1780775" y="876080"/>
                    </a:cubicBezTo>
                    <a:close/>
                    <a:moveTo>
                      <a:pt x="1585165" y="876080"/>
                    </a:moveTo>
                    <a:cubicBezTo>
                      <a:pt x="1590049" y="876080"/>
                      <a:pt x="1594009" y="880040"/>
                      <a:pt x="1594009" y="884924"/>
                    </a:cubicBezTo>
                    <a:cubicBezTo>
                      <a:pt x="1594009" y="889808"/>
                      <a:pt x="1590049" y="893768"/>
                      <a:pt x="1585165" y="893768"/>
                    </a:cubicBezTo>
                    <a:cubicBezTo>
                      <a:pt x="1580281" y="893768"/>
                      <a:pt x="1576321" y="889808"/>
                      <a:pt x="1576321" y="884924"/>
                    </a:cubicBezTo>
                    <a:cubicBezTo>
                      <a:pt x="1576321" y="880040"/>
                      <a:pt x="1580281" y="876080"/>
                      <a:pt x="1585165" y="876080"/>
                    </a:cubicBezTo>
                    <a:close/>
                    <a:moveTo>
                      <a:pt x="2106964" y="870878"/>
                    </a:moveTo>
                    <a:cubicBezTo>
                      <a:pt x="2117308" y="870878"/>
                      <a:pt x="2125693" y="879962"/>
                      <a:pt x="2125693" y="891168"/>
                    </a:cubicBezTo>
                    <a:cubicBezTo>
                      <a:pt x="2125693" y="902374"/>
                      <a:pt x="2117308" y="911458"/>
                      <a:pt x="2106964" y="911458"/>
                    </a:cubicBezTo>
                    <a:cubicBezTo>
                      <a:pt x="2096620" y="911458"/>
                      <a:pt x="2088235" y="902374"/>
                      <a:pt x="2088235" y="891168"/>
                    </a:cubicBezTo>
                    <a:cubicBezTo>
                      <a:pt x="2088235" y="879962"/>
                      <a:pt x="2096620" y="870878"/>
                      <a:pt x="2106964" y="870878"/>
                    </a:cubicBezTo>
                    <a:close/>
                    <a:moveTo>
                      <a:pt x="212778" y="870878"/>
                    </a:moveTo>
                    <a:cubicBezTo>
                      <a:pt x="218237" y="870878"/>
                      <a:pt x="222663" y="875304"/>
                      <a:pt x="222663" y="880763"/>
                    </a:cubicBezTo>
                    <a:cubicBezTo>
                      <a:pt x="222663" y="886222"/>
                      <a:pt x="218237" y="890648"/>
                      <a:pt x="212778" y="890648"/>
                    </a:cubicBezTo>
                    <a:cubicBezTo>
                      <a:pt x="207319" y="890648"/>
                      <a:pt x="202893" y="886222"/>
                      <a:pt x="202893" y="880763"/>
                    </a:cubicBezTo>
                    <a:cubicBezTo>
                      <a:pt x="202893" y="875304"/>
                      <a:pt x="207319" y="870878"/>
                      <a:pt x="212778" y="870878"/>
                    </a:cubicBezTo>
                    <a:close/>
                    <a:moveTo>
                      <a:pt x="1448863" y="866716"/>
                    </a:moveTo>
                    <a:cubicBezTo>
                      <a:pt x="1449725" y="866716"/>
                      <a:pt x="1450424" y="867182"/>
                      <a:pt x="1450424" y="867757"/>
                    </a:cubicBezTo>
                    <a:cubicBezTo>
                      <a:pt x="1450424" y="868332"/>
                      <a:pt x="1449725" y="868798"/>
                      <a:pt x="1448863" y="868798"/>
                    </a:cubicBezTo>
                    <a:cubicBezTo>
                      <a:pt x="1448001" y="868798"/>
                      <a:pt x="1447302" y="868332"/>
                      <a:pt x="1447302" y="867757"/>
                    </a:cubicBezTo>
                    <a:cubicBezTo>
                      <a:pt x="1447302" y="867182"/>
                      <a:pt x="1448001" y="866716"/>
                      <a:pt x="1448863" y="866716"/>
                    </a:cubicBezTo>
                    <a:close/>
                    <a:moveTo>
                      <a:pt x="538446" y="866716"/>
                    </a:moveTo>
                    <a:cubicBezTo>
                      <a:pt x="550226" y="866716"/>
                      <a:pt x="559776" y="876033"/>
                      <a:pt x="559776" y="887526"/>
                    </a:cubicBezTo>
                    <a:cubicBezTo>
                      <a:pt x="559776" y="899019"/>
                      <a:pt x="550226" y="908336"/>
                      <a:pt x="538446" y="908336"/>
                    </a:cubicBezTo>
                    <a:cubicBezTo>
                      <a:pt x="526666" y="908336"/>
                      <a:pt x="517116" y="899019"/>
                      <a:pt x="517116" y="887526"/>
                    </a:cubicBezTo>
                    <a:cubicBezTo>
                      <a:pt x="517116" y="876033"/>
                      <a:pt x="526666" y="866716"/>
                      <a:pt x="538446" y="866716"/>
                    </a:cubicBezTo>
                    <a:close/>
                    <a:moveTo>
                      <a:pt x="2180317" y="863595"/>
                    </a:moveTo>
                    <a:cubicBezTo>
                      <a:pt x="2185776" y="863595"/>
                      <a:pt x="2190202" y="868021"/>
                      <a:pt x="2190202" y="873480"/>
                    </a:cubicBezTo>
                    <a:cubicBezTo>
                      <a:pt x="2190202" y="878939"/>
                      <a:pt x="2185776" y="883365"/>
                      <a:pt x="2180317" y="883365"/>
                    </a:cubicBezTo>
                    <a:cubicBezTo>
                      <a:pt x="2174858" y="883365"/>
                      <a:pt x="2170432" y="878939"/>
                      <a:pt x="2170432" y="873480"/>
                    </a:cubicBezTo>
                    <a:cubicBezTo>
                      <a:pt x="2170432" y="868021"/>
                      <a:pt x="2174858" y="863595"/>
                      <a:pt x="2180317" y="863595"/>
                    </a:cubicBezTo>
                    <a:close/>
                    <a:moveTo>
                      <a:pt x="140465" y="859433"/>
                    </a:moveTo>
                    <a:cubicBezTo>
                      <a:pt x="143912" y="859433"/>
                      <a:pt x="146708" y="861530"/>
                      <a:pt x="146708" y="864115"/>
                    </a:cubicBezTo>
                    <a:cubicBezTo>
                      <a:pt x="146708" y="866700"/>
                      <a:pt x="143912" y="868797"/>
                      <a:pt x="140465" y="868797"/>
                    </a:cubicBezTo>
                    <a:cubicBezTo>
                      <a:pt x="137018" y="868797"/>
                      <a:pt x="134222" y="866700"/>
                      <a:pt x="134222" y="864115"/>
                    </a:cubicBezTo>
                    <a:cubicBezTo>
                      <a:pt x="134222" y="861530"/>
                      <a:pt x="137018" y="859433"/>
                      <a:pt x="140465" y="859433"/>
                    </a:cubicBezTo>
                    <a:close/>
                    <a:moveTo>
                      <a:pt x="1856210" y="854230"/>
                    </a:moveTo>
                    <a:cubicBezTo>
                      <a:pt x="1871151" y="854230"/>
                      <a:pt x="1883263" y="866342"/>
                      <a:pt x="1883263" y="881283"/>
                    </a:cubicBezTo>
                    <a:cubicBezTo>
                      <a:pt x="1883263" y="896224"/>
                      <a:pt x="1871151" y="908336"/>
                      <a:pt x="1856210" y="908336"/>
                    </a:cubicBezTo>
                    <a:cubicBezTo>
                      <a:pt x="1841269" y="908336"/>
                      <a:pt x="1829157" y="896224"/>
                      <a:pt x="1829157" y="881283"/>
                    </a:cubicBezTo>
                    <a:cubicBezTo>
                      <a:pt x="1829157" y="866342"/>
                      <a:pt x="1841269" y="854230"/>
                      <a:pt x="1856210" y="854230"/>
                    </a:cubicBezTo>
                    <a:close/>
                    <a:moveTo>
                      <a:pt x="729373" y="854230"/>
                    </a:moveTo>
                    <a:cubicBezTo>
                      <a:pt x="736843" y="854230"/>
                      <a:pt x="742899" y="860286"/>
                      <a:pt x="742899" y="867756"/>
                    </a:cubicBezTo>
                    <a:cubicBezTo>
                      <a:pt x="742899" y="875226"/>
                      <a:pt x="736843" y="881282"/>
                      <a:pt x="729373" y="881282"/>
                    </a:cubicBezTo>
                    <a:cubicBezTo>
                      <a:pt x="721903" y="881282"/>
                      <a:pt x="715847" y="875226"/>
                      <a:pt x="715847" y="867756"/>
                    </a:cubicBezTo>
                    <a:cubicBezTo>
                      <a:pt x="715847" y="860286"/>
                      <a:pt x="721903" y="854230"/>
                      <a:pt x="729373" y="854230"/>
                    </a:cubicBezTo>
                    <a:close/>
                    <a:moveTo>
                      <a:pt x="461452" y="854230"/>
                    </a:moveTo>
                    <a:cubicBezTo>
                      <a:pt x="470359" y="854230"/>
                      <a:pt x="477580" y="861451"/>
                      <a:pt x="477580" y="870358"/>
                    </a:cubicBezTo>
                    <a:cubicBezTo>
                      <a:pt x="477580" y="879265"/>
                      <a:pt x="470359" y="886486"/>
                      <a:pt x="461452" y="886486"/>
                    </a:cubicBezTo>
                    <a:cubicBezTo>
                      <a:pt x="452545" y="886486"/>
                      <a:pt x="445324" y="879265"/>
                      <a:pt x="445324" y="870358"/>
                    </a:cubicBezTo>
                    <a:cubicBezTo>
                      <a:pt x="445324" y="861451"/>
                      <a:pt x="452545" y="854230"/>
                      <a:pt x="461452" y="854230"/>
                    </a:cubicBezTo>
                    <a:close/>
                    <a:moveTo>
                      <a:pt x="2254190" y="851109"/>
                    </a:moveTo>
                    <a:cubicBezTo>
                      <a:pt x="2256775" y="851109"/>
                      <a:pt x="2258872" y="853439"/>
                      <a:pt x="2258872" y="856311"/>
                    </a:cubicBezTo>
                    <a:cubicBezTo>
                      <a:pt x="2258872" y="859184"/>
                      <a:pt x="2256775" y="861514"/>
                      <a:pt x="2254190" y="861514"/>
                    </a:cubicBezTo>
                    <a:cubicBezTo>
                      <a:pt x="2251605" y="861514"/>
                      <a:pt x="2249508" y="859184"/>
                      <a:pt x="2249508" y="856311"/>
                    </a:cubicBezTo>
                    <a:cubicBezTo>
                      <a:pt x="2249508" y="853439"/>
                      <a:pt x="2251605" y="851109"/>
                      <a:pt x="2254190" y="851109"/>
                    </a:cubicBezTo>
                    <a:close/>
                    <a:moveTo>
                      <a:pt x="1665281" y="849028"/>
                    </a:moveTo>
                    <a:cubicBezTo>
                      <a:pt x="1673613" y="849028"/>
                      <a:pt x="1680368" y="855783"/>
                      <a:pt x="1680368" y="864115"/>
                    </a:cubicBezTo>
                    <a:cubicBezTo>
                      <a:pt x="1680368" y="872447"/>
                      <a:pt x="1673613" y="879202"/>
                      <a:pt x="1665281" y="879202"/>
                    </a:cubicBezTo>
                    <a:cubicBezTo>
                      <a:pt x="1656949" y="879202"/>
                      <a:pt x="1650194" y="872447"/>
                      <a:pt x="1650194" y="864115"/>
                    </a:cubicBezTo>
                    <a:cubicBezTo>
                      <a:pt x="1650194" y="855783"/>
                      <a:pt x="1656949" y="849028"/>
                      <a:pt x="1665281" y="849028"/>
                    </a:cubicBezTo>
                    <a:close/>
                    <a:moveTo>
                      <a:pt x="67111" y="843826"/>
                    </a:moveTo>
                    <a:cubicBezTo>
                      <a:pt x="68548" y="843826"/>
                      <a:pt x="69713" y="844991"/>
                      <a:pt x="69713" y="846428"/>
                    </a:cubicBezTo>
                    <a:cubicBezTo>
                      <a:pt x="69713" y="847865"/>
                      <a:pt x="68548" y="849030"/>
                      <a:pt x="67111" y="849030"/>
                    </a:cubicBezTo>
                    <a:cubicBezTo>
                      <a:pt x="65674" y="849030"/>
                      <a:pt x="64509" y="847865"/>
                      <a:pt x="64509" y="846428"/>
                    </a:cubicBezTo>
                    <a:cubicBezTo>
                      <a:pt x="64509" y="844991"/>
                      <a:pt x="65674" y="843826"/>
                      <a:pt x="67111" y="843826"/>
                    </a:cubicBezTo>
                    <a:close/>
                    <a:moveTo>
                      <a:pt x="387578" y="839664"/>
                    </a:moveTo>
                    <a:cubicBezTo>
                      <a:pt x="395336" y="839664"/>
                      <a:pt x="401625" y="845720"/>
                      <a:pt x="401625" y="853190"/>
                    </a:cubicBezTo>
                    <a:cubicBezTo>
                      <a:pt x="401625" y="860660"/>
                      <a:pt x="395336" y="866716"/>
                      <a:pt x="387578" y="866716"/>
                    </a:cubicBezTo>
                    <a:cubicBezTo>
                      <a:pt x="379820" y="866716"/>
                      <a:pt x="373531" y="860660"/>
                      <a:pt x="373531" y="853190"/>
                    </a:cubicBezTo>
                    <a:cubicBezTo>
                      <a:pt x="373531" y="845720"/>
                      <a:pt x="379820" y="839664"/>
                      <a:pt x="387578" y="839664"/>
                    </a:cubicBezTo>
                    <a:close/>
                    <a:moveTo>
                      <a:pt x="1931644" y="839663"/>
                    </a:moveTo>
                    <a:cubicBezTo>
                      <a:pt x="1944574" y="839663"/>
                      <a:pt x="1955055" y="850610"/>
                      <a:pt x="1955055" y="864114"/>
                    </a:cubicBezTo>
                    <a:cubicBezTo>
                      <a:pt x="1955055" y="877618"/>
                      <a:pt x="1944574" y="888565"/>
                      <a:pt x="1931644" y="888565"/>
                    </a:cubicBezTo>
                    <a:cubicBezTo>
                      <a:pt x="1918714" y="888565"/>
                      <a:pt x="1908233" y="877618"/>
                      <a:pt x="1908233" y="864114"/>
                    </a:cubicBezTo>
                    <a:cubicBezTo>
                      <a:pt x="1908233" y="850610"/>
                      <a:pt x="1918714" y="839663"/>
                      <a:pt x="1931644" y="839663"/>
                    </a:cubicBezTo>
                    <a:close/>
                    <a:moveTo>
                      <a:pt x="2328066" y="836542"/>
                    </a:moveTo>
                    <a:cubicBezTo>
                      <a:pt x="2329503" y="836542"/>
                      <a:pt x="2330668" y="837707"/>
                      <a:pt x="2330668" y="839144"/>
                    </a:cubicBezTo>
                    <a:cubicBezTo>
                      <a:pt x="2330668" y="840581"/>
                      <a:pt x="2329503" y="841746"/>
                      <a:pt x="2328066" y="841746"/>
                    </a:cubicBezTo>
                    <a:cubicBezTo>
                      <a:pt x="2326629" y="841746"/>
                      <a:pt x="2325464" y="840581"/>
                      <a:pt x="2325464" y="839144"/>
                    </a:cubicBezTo>
                    <a:cubicBezTo>
                      <a:pt x="2325464" y="837707"/>
                      <a:pt x="2326629" y="836542"/>
                      <a:pt x="2328066" y="836542"/>
                    </a:cubicBezTo>
                    <a:close/>
                    <a:moveTo>
                      <a:pt x="1536783" y="834461"/>
                    </a:moveTo>
                    <a:cubicBezTo>
                      <a:pt x="1539655" y="834461"/>
                      <a:pt x="1541985" y="836092"/>
                      <a:pt x="1541985" y="838103"/>
                    </a:cubicBezTo>
                    <a:cubicBezTo>
                      <a:pt x="1541985" y="840115"/>
                      <a:pt x="1539655" y="841745"/>
                      <a:pt x="1536783" y="841745"/>
                    </a:cubicBezTo>
                    <a:cubicBezTo>
                      <a:pt x="1533910" y="841745"/>
                      <a:pt x="1531580" y="840115"/>
                      <a:pt x="1531580" y="838103"/>
                    </a:cubicBezTo>
                    <a:cubicBezTo>
                      <a:pt x="1531580" y="836092"/>
                      <a:pt x="1533910" y="834461"/>
                      <a:pt x="1536783" y="834461"/>
                    </a:cubicBezTo>
                    <a:close/>
                    <a:moveTo>
                      <a:pt x="856312" y="834461"/>
                    </a:moveTo>
                    <a:cubicBezTo>
                      <a:pt x="860335" y="834461"/>
                      <a:pt x="863596" y="837722"/>
                      <a:pt x="863596" y="841745"/>
                    </a:cubicBezTo>
                    <a:cubicBezTo>
                      <a:pt x="863596" y="845768"/>
                      <a:pt x="860335" y="849029"/>
                      <a:pt x="856312" y="849029"/>
                    </a:cubicBezTo>
                    <a:cubicBezTo>
                      <a:pt x="852289" y="849029"/>
                      <a:pt x="849028" y="845768"/>
                      <a:pt x="849028" y="841745"/>
                    </a:cubicBezTo>
                    <a:cubicBezTo>
                      <a:pt x="849028" y="837722"/>
                      <a:pt x="852289" y="834461"/>
                      <a:pt x="856312" y="834461"/>
                    </a:cubicBezTo>
                    <a:close/>
                    <a:moveTo>
                      <a:pt x="2007078" y="827178"/>
                    </a:moveTo>
                    <a:cubicBezTo>
                      <a:pt x="2017996" y="827178"/>
                      <a:pt x="2026847" y="836029"/>
                      <a:pt x="2026847" y="846947"/>
                    </a:cubicBezTo>
                    <a:cubicBezTo>
                      <a:pt x="2026847" y="857865"/>
                      <a:pt x="2017996" y="866716"/>
                      <a:pt x="2007078" y="866716"/>
                    </a:cubicBezTo>
                    <a:cubicBezTo>
                      <a:pt x="1996160" y="866716"/>
                      <a:pt x="1987309" y="857865"/>
                      <a:pt x="1987309" y="846947"/>
                    </a:cubicBezTo>
                    <a:cubicBezTo>
                      <a:pt x="1987309" y="836029"/>
                      <a:pt x="1996160" y="827178"/>
                      <a:pt x="2007078" y="827178"/>
                    </a:cubicBezTo>
                    <a:close/>
                    <a:moveTo>
                      <a:pt x="649777" y="827178"/>
                    </a:moveTo>
                    <a:cubicBezTo>
                      <a:pt x="661557" y="827178"/>
                      <a:pt x="671107" y="836495"/>
                      <a:pt x="671107" y="847988"/>
                    </a:cubicBezTo>
                    <a:cubicBezTo>
                      <a:pt x="671107" y="859481"/>
                      <a:pt x="661557" y="868798"/>
                      <a:pt x="649777" y="868798"/>
                    </a:cubicBezTo>
                    <a:cubicBezTo>
                      <a:pt x="637997" y="868798"/>
                      <a:pt x="628447" y="859481"/>
                      <a:pt x="628447" y="847988"/>
                    </a:cubicBezTo>
                    <a:cubicBezTo>
                      <a:pt x="628447" y="836495"/>
                      <a:pt x="637997" y="827178"/>
                      <a:pt x="649777" y="827178"/>
                    </a:cubicBezTo>
                    <a:close/>
                    <a:moveTo>
                      <a:pt x="313704" y="824057"/>
                    </a:moveTo>
                    <a:cubicBezTo>
                      <a:pt x="319738" y="824057"/>
                      <a:pt x="324629" y="829181"/>
                      <a:pt x="324629" y="835502"/>
                    </a:cubicBezTo>
                    <a:cubicBezTo>
                      <a:pt x="324629" y="841823"/>
                      <a:pt x="319738" y="846947"/>
                      <a:pt x="313704" y="846947"/>
                    </a:cubicBezTo>
                    <a:cubicBezTo>
                      <a:pt x="307670" y="846947"/>
                      <a:pt x="302779" y="841823"/>
                      <a:pt x="302779" y="835502"/>
                    </a:cubicBezTo>
                    <a:cubicBezTo>
                      <a:pt x="302779" y="829181"/>
                      <a:pt x="307670" y="824057"/>
                      <a:pt x="313704" y="824057"/>
                    </a:cubicBezTo>
                    <a:close/>
                    <a:moveTo>
                      <a:pt x="1743318" y="821975"/>
                    </a:moveTo>
                    <a:cubicBezTo>
                      <a:pt x="1755098" y="821975"/>
                      <a:pt x="1764648" y="831292"/>
                      <a:pt x="1764648" y="842785"/>
                    </a:cubicBezTo>
                    <a:cubicBezTo>
                      <a:pt x="1764648" y="854278"/>
                      <a:pt x="1755098" y="863595"/>
                      <a:pt x="1743318" y="863595"/>
                    </a:cubicBezTo>
                    <a:cubicBezTo>
                      <a:pt x="1731538" y="863595"/>
                      <a:pt x="1721988" y="854278"/>
                      <a:pt x="1721988" y="842785"/>
                    </a:cubicBezTo>
                    <a:cubicBezTo>
                      <a:pt x="1721988" y="831292"/>
                      <a:pt x="1731538" y="821975"/>
                      <a:pt x="1743318" y="821975"/>
                    </a:cubicBezTo>
                    <a:close/>
                    <a:moveTo>
                      <a:pt x="2080952" y="811571"/>
                    </a:moveTo>
                    <a:cubicBezTo>
                      <a:pt x="2088997" y="811571"/>
                      <a:pt x="2095519" y="818792"/>
                      <a:pt x="2095519" y="827699"/>
                    </a:cubicBezTo>
                    <a:cubicBezTo>
                      <a:pt x="2095519" y="836606"/>
                      <a:pt x="2088997" y="843827"/>
                      <a:pt x="2080952" y="843827"/>
                    </a:cubicBezTo>
                    <a:cubicBezTo>
                      <a:pt x="2072907" y="843827"/>
                      <a:pt x="2066385" y="836606"/>
                      <a:pt x="2066385" y="827699"/>
                    </a:cubicBezTo>
                    <a:cubicBezTo>
                      <a:pt x="2066385" y="818792"/>
                      <a:pt x="2072907" y="811571"/>
                      <a:pt x="2080952" y="811571"/>
                    </a:cubicBezTo>
                    <a:close/>
                    <a:moveTo>
                      <a:pt x="1063886" y="809490"/>
                    </a:moveTo>
                    <a:cubicBezTo>
                      <a:pt x="1065322" y="809490"/>
                      <a:pt x="1066487" y="809956"/>
                      <a:pt x="1066487" y="810531"/>
                    </a:cubicBezTo>
                    <a:cubicBezTo>
                      <a:pt x="1066487" y="811106"/>
                      <a:pt x="1065322" y="811572"/>
                      <a:pt x="1063886" y="811572"/>
                    </a:cubicBezTo>
                    <a:cubicBezTo>
                      <a:pt x="1062450" y="811572"/>
                      <a:pt x="1061285" y="811106"/>
                      <a:pt x="1061285" y="810531"/>
                    </a:cubicBezTo>
                    <a:cubicBezTo>
                      <a:pt x="1061285" y="809956"/>
                      <a:pt x="1062450" y="809490"/>
                      <a:pt x="1063886" y="809490"/>
                    </a:cubicBezTo>
                    <a:close/>
                    <a:moveTo>
                      <a:pt x="239310" y="809490"/>
                    </a:moveTo>
                    <a:cubicBezTo>
                      <a:pt x="243907" y="809490"/>
                      <a:pt x="247634" y="813450"/>
                      <a:pt x="247634" y="818334"/>
                    </a:cubicBezTo>
                    <a:cubicBezTo>
                      <a:pt x="247634" y="823218"/>
                      <a:pt x="243907" y="827178"/>
                      <a:pt x="239310" y="827178"/>
                    </a:cubicBezTo>
                    <a:cubicBezTo>
                      <a:pt x="234713" y="827178"/>
                      <a:pt x="230986" y="823218"/>
                      <a:pt x="230986" y="818334"/>
                    </a:cubicBezTo>
                    <a:cubicBezTo>
                      <a:pt x="230986" y="813450"/>
                      <a:pt x="234713" y="809490"/>
                      <a:pt x="239310" y="809490"/>
                    </a:cubicBezTo>
                    <a:close/>
                    <a:moveTo>
                      <a:pt x="1329207" y="807409"/>
                    </a:moveTo>
                    <a:cubicBezTo>
                      <a:pt x="1330643" y="807409"/>
                      <a:pt x="1331808" y="808341"/>
                      <a:pt x="1331808" y="809490"/>
                    </a:cubicBezTo>
                    <a:cubicBezTo>
                      <a:pt x="1331808" y="810639"/>
                      <a:pt x="1330643" y="811571"/>
                      <a:pt x="1329207" y="811571"/>
                    </a:cubicBezTo>
                    <a:cubicBezTo>
                      <a:pt x="1327771" y="811571"/>
                      <a:pt x="1326606" y="810639"/>
                      <a:pt x="1326606" y="809490"/>
                    </a:cubicBezTo>
                    <a:cubicBezTo>
                      <a:pt x="1326606" y="808341"/>
                      <a:pt x="1327771" y="807409"/>
                      <a:pt x="1329207" y="807409"/>
                    </a:cubicBezTo>
                    <a:close/>
                    <a:moveTo>
                      <a:pt x="572782" y="804287"/>
                    </a:moveTo>
                    <a:cubicBezTo>
                      <a:pt x="585712" y="804287"/>
                      <a:pt x="596193" y="814768"/>
                      <a:pt x="596193" y="827698"/>
                    </a:cubicBezTo>
                    <a:cubicBezTo>
                      <a:pt x="596193" y="840628"/>
                      <a:pt x="585712" y="851109"/>
                      <a:pt x="572782" y="851109"/>
                    </a:cubicBezTo>
                    <a:cubicBezTo>
                      <a:pt x="559852" y="851109"/>
                      <a:pt x="549371" y="840628"/>
                      <a:pt x="549371" y="827698"/>
                    </a:cubicBezTo>
                    <a:cubicBezTo>
                      <a:pt x="549371" y="814768"/>
                      <a:pt x="559852" y="804287"/>
                      <a:pt x="572782" y="804287"/>
                    </a:cubicBezTo>
                    <a:close/>
                    <a:moveTo>
                      <a:pt x="2155346" y="802207"/>
                    </a:moveTo>
                    <a:cubicBezTo>
                      <a:pt x="2160805" y="802207"/>
                      <a:pt x="2165231" y="806633"/>
                      <a:pt x="2165231" y="812092"/>
                    </a:cubicBezTo>
                    <a:cubicBezTo>
                      <a:pt x="2165231" y="817551"/>
                      <a:pt x="2160805" y="821977"/>
                      <a:pt x="2155346" y="821977"/>
                    </a:cubicBezTo>
                    <a:cubicBezTo>
                      <a:pt x="2149887" y="821977"/>
                      <a:pt x="2145461" y="817551"/>
                      <a:pt x="2145461" y="812092"/>
                    </a:cubicBezTo>
                    <a:cubicBezTo>
                      <a:pt x="2145461" y="806633"/>
                      <a:pt x="2149887" y="802207"/>
                      <a:pt x="2155346" y="802207"/>
                    </a:cubicBezTo>
                    <a:close/>
                    <a:moveTo>
                      <a:pt x="773594" y="802206"/>
                    </a:moveTo>
                    <a:cubicBezTo>
                      <a:pt x="781352" y="802206"/>
                      <a:pt x="787641" y="808728"/>
                      <a:pt x="787641" y="816773"/>
                    </a:cubicBezTo>
                    <a:cubicBezTo>
                      <a:pt x="787641" y="824818"/>
                      <a:pt x="781352" y="831340"/>
                      <a:pt x="773594" y="831340"/>
                    </a:cubicBezTo>
                    <a:cubicBezTo>
                      <a:pt x="765836" y="831340"/>
                      <a:pt x="759547" y="824818"/>
                      <a:pt x="759547" y="816773"/>
                    </a:cubicBezTo>
                    <a:cubicBezTo>
                      <a:pt x="759547" y="808728"/>
                      <a:pt x="765836" y="802206"/>
                      <a:pt x="773594" y="802206"/>
                    </a:cubicBezTo>
                    <a:close/>
                    <a:moveTo>
                      <a:pt x="1821354" y="797004"/>
                    </a:moveTo>
                    <a:cubicBezTo>
                      <a:pt x="1836582" y="797004"/>
                      <a:pt x="1848927" y="809116"/>
                      <a:pt x="1848927" y="824057"/>
                    </a:cubicBezTo>
                    <a:cubicBezTo>
                      <a:pt x="1848927" y="838998"/>
                      <a:pt x="1836582" y="851110"/>
                      <a:pt x="1821354" y="851110"/>
                    </a:cubicBezTo>
                    <a:cubicBezTo>
                      <a:pt x="1806126" y="851110"/>
                      <a:pt x="1793781" y="838998"/>
                      <a:pt x="1793781" y="824057"/>
                    </a:cubicBezTo>
                    <a:cubicBezTo>
                      <a:pt x="1793781" y="809116"/>
                      <a:pt x="1806126" y="797004"/>
                      <a:pt x="1821354" y="797004"/>
                    </a:cubicBezTo>
                    <a:close/>
                    <a:moveTo>
                      <a:pt x="1619501" y="797004"/>
                    </a:moveTo>
                    <a:cubicBezTo>
                      <a:pt x="1628408" y="797004"/>
                      <a:pt x="1635629" y="804225"/>
                      <a:pt x="1635629" y="813132"/>
                    </a:cubicBezTo>
                    <a:cubicBezTo>
                      <a:pt x="1635629" y="822039"/>
                      <a:pt x="1628408" y="829260"/>
                      <a:pt x="1619501" y="829260"/>
                    </a:cubicBezTo>
                    <a:cubicBezTo>
                      <a:pt x="1610594" y="829260"/>
                      <a:pt x="1603373" y="822039"/>
                      <a:pt x="1603373" y="813132"/>
                    </a:cubicBezTo>
                    <a:cubicBezTo>
                      <a:pt x="1603373" y="804225"/>
                      <a:pt x="1610594" y="797004"/>
                      <a:pt x="1619501" y="797004"/>
                    </a:cubicBezTo>
                    <a:close/>
                    <a:moveTo>
                      <a:pt x="164916" y="797004"/>
                    </a:moveTo>
                    <a:cubicBezTo>
                      <a:pt x="166928" y="797004"/>
                      <a:pt x="168558" y="799334"/>
                      <a:pt x="168558" y="802206"/>
                    </a:cubicBezTo>
                    <a:cubicBezTo>
                      <a:pt x="168558" y="805079"/>
                      <a:pt x="166928" y="807409"/>
                      <a:pt x="164916" y="807409"/>
                    </a:cubicBezTo>
                    <a:cubicBezTo>
                      <a:pt x="162905" y="807409"/>
                      <a:pt x="161274" y="805079"/>
                      <a:pt x="161274" y="802206"/>
                    </a:cubicBezTo>
                    <a:cubicBezTo>
                      <a:pt x="161274" y="799334"/>
                      <a:pt x="162905" y="797004"/>
                      <a:pt x="164916" y="797004"/>
                    </a:cubicBezTo>
                    <a:close/>
                    <a:moveTo>
                      <a:pt x="1129957" y="794923"/>
                    </a:moveTo>
                    <a:cubicBezTo>
                      <a:pt x="1130532" y="794923"/>
                      <a:pt x="1130998" y="795389"/>
                      <a:pt x="1130998" y="795964"/>
                    </a:cubicBezTo>
                    <a:cubicBezTo>
                      <a:pt x="1130998" y="796539"/>
                      <a:pt x="1130532" y="797005"/>
                      <a:pt x="1129957" y="797005"/>
                    </a:cubicBezTo>
                    <a:cubicBezTo>
                      <a:pt x="1129382" y="797005"/>
                      <a:pt x="1128916" y="796539"/>
                      <a:pt x="1128916" y="795964"/>
                    </a:cubicBezTo>
                    <a:cubicBezTo>
                      <a:pt x="1128916" y="795389"/>
                      <a:pt x="1129382" y="794923"/>
                      <a:pt x="1129957" y="794923"/>
                    </a:cubicBezTo>
                    <a:close/>
                    <a:moveTo>
                      <a:pt x="910937" y="794923"/>
                    </a:moveTo>
                    <a:cubicBezTo>
                      <a:pt x="915247" y="794923"/>
                      <a:pt x="918741" y="798184"/>
                      <a:pt x="918741" y="802207"/>
                    </a:cubicBezTo>
                    <a:cubicBezTo>
                      <a:pt x="918741" y="806230"/>
                      <a:pt x="915247" y="809491"/>
                      <a:pt x="910937" y="809491"/>
                    </a:cubicBezTo>
                    <a:cubicBezTo>
                      <a:pt x="906627" y="809491"/>
                      <a:pt x="903133" y="806230"/>
                      <a:pt x="903133" y="802207"/>
                    </a:cubicBezTo>
                    <a:cubicBezTo>
                      <a:pt x="903133" y="798184"/>
                      <a:pt x="906627" y="794923"/>
                      <a:pt x="910937" y="794923"/>
                    </a:cubicBezTo>
                    <a:close/>
                    <a:moveTo>
                      <a:pt x="2229219" y="791802"/>
                    </a:moveTo>
                    <a:cubicBezTo>
                      <a:pt x="2230655" y="791802"/>
                      <a:pt x="2231820" y="792967"/>
                      <a:pt x="2231820" y="794403"/>
                    </a:cubicBezTo>
                    <a:cubicBezTo>
                      <a:pt x="2231820" y="795839"/>
                      <a:pt x="2230655" y="797004"/>
                      <a:pt x="2229219" y="797004"/>
                    </a:cubicBezTo>
                    <a:cubicBezTo>
                      <a:pt x="2227783" y="797004"/>
                      <a:pt x="2226618" y="795839"/>
                      <a:pt x="2226618" y="794403"/>
                    </a:cubicBezTo>
                    <a:cubicBezTo>
                      <a:pt x="2226618" y="792967"/>
                      <a:pt x="2227783" y="791802"/>
                      <a:pt x="2229219" y="791802"/>
                    </a:cubicBezTo>
                    <a:close/>
                    <a:moveTo>
                      <a:pt x="495266" y="791802"/>
                    </a:moveTo>
                    <a:cubicBezTo>
                      <a:pt x="506184" y="791802"/>
                      <a:pt x="515035" y="800187"/>
                      <a:pt x="515035" y="810531"/>
                    </a:cubicBezTo>
                    <a:cubicBezTo>
                      <a:pt x="515035" y="820875"/>
                      <a:pt x="506184" y="829260"/>
                      <a:pt x="495266" y="829260"/>
                    </a:cubicBezTo>
                    <a:cubicBezTo>
                      <a:pt x="484348" y="829260"/>
                      <a:pt x="475497" y="820875"/>
                      <a:pt x="475497" y="810531"/>
                    </a:cubicBezTo>
                    <a:cubicBezTo>
                      <a:pt x="475497" y="800187"/>
                      <a:pt x="484348" y="791802"/>
                      <a:pt x="495266" y="791802"/>
                    </a:cubicBezTo>
                    <a:close/>
                    <a:moveTo>
                      <a:pt x="1482158" y="789721"/>
                    </a:moveTo>
                    <a:cubicBezTo>
                      <a:pt x="1487617" y="789721"/>
                      <a:pt x="1492043" y="794147"/>
                      <a:pt x="1492043" y="799606"/>
                    </a:cubicBezTo>
                    <a:cubicBezTo>
                      <a:pt x="1492043" y="805065"/>
                      <a:pt x="1487617" y="809491"/>
                      <a:pt x="1482158" y="809491"/>
                    </a:cubicBezTo>
                    <a:cubicBezTo>
                      <a:pt x="1476699" y="809491"/>
                      <a:pt x="1472273" y="805065"/>
                      <a:pt x="1472273" y="799606"/>
                    </a:cubicBezTo>
                    <a:cubicBezTo>
                      <a:pt x="1472273" y="794147"/>
                      <a:pt x="1476699" y="789721"/>
                      <a:pt x="1482158" y="789721"/>
                    </a:cubicBezTo>
                    <a:close/>
                    <a:moveTo>
                      <a:pt x="90522" y="782437"/>
                    </a:moveTo>
                    <a:cubicBezTo>
                      <a:pt x="91097" y="782437"/>
                      <a:pt x="91563" y="783602"/>
                      <a:pt x="91563" y="785039"/>
                    </a:cubicBezTo>
                    <a:cubicBezTo>
                      <a:pt x="91563" y="786476"/>
                      <a:pt x="91097" y="787641"/>
                      <a:pt x="90522" y="787641"/>
                    </a:cubicBezTo>
                    <a:cubicBezTo>
                      <a:pt x="89947" y="787641"/>
                      <a:pt x="89481" y="786476"/>
                      <a:pt x="89481" y="785039"/>
                    </a:cubicBezTo>
                    <a:cubicBezTo>
                      <a:pt x="89481" y="783602"/>
                      <a:pt x="89947" y="782437"/>
                      <a:pt x="90522" y="782437"/>
                    </a:cubicBezTo>
                    <a:close/>
                    <a:moveTo>
                      <a:pt x="1898869" y="779316"/>
                    </a:moveTo>
                    <a:cubicBezTo>
                      <a:pt x="1913235" y="779316"/>
                      <a:pt x="1924881" y="790962"/>
                      <a:pt x="1924881" y="805328"/>
                    </a:cubicBezTo>
                    <a:cubicBezTo>
                      <a:pt x="1924881" y="819694"/>
                      <a:pt x="1913235" y="831340"/>
                      <a:pt x="1898869" y="831340"/>
                    </a:cubicBezTo>
                    <a:cubicBezTo>
                      <a:pt x="1884503" y="831340"/>
                      <a:pt x="1872857" y="819694"/>
                      <a:pt x="1872857" y="805328"/>
                    </a:cubicBezTo>
                    <a:cubicBezTo>
                      <a:pt x="1872857" y="790962"/>
                      <a:pt x="1884503" y="779316"/>
                      <a:pt x="1898869" y="779316"/>
                    </a:cubicBezTo>
                    <a:close/>
                    <a:moveTo>
                      <a:pt x="418272" y="779316"/>
                    </a:moveTo>
                    <a:cubicBezTo>
                      <a:pt x="425168" y="779316"/>
                      <a:pt x="430758" y="785605"/>
                      <a:pt x="430758" y="793363"/>
                    </a:cubicBezTo>
                    <a:cubicBezTo>
                      <a:pt x="430758" y="801121"/>
                      <a:pt x="425168" y="807410"/>
                      <a:pt x="418272" y="807410"/>
                    </a:cubicBezTo>
                    <a:cubicBezTo>
                      <a:pt x="411376" y="807410"/>
                      <a:pt x="405786" y="801121"/>
                      <a:pt x="405786" y="793363"/>
                    </a:cubicBezTo>
                    <a:cubicBezTo>
                      <a:pt x="405786" y="785605"/>
                      <a:pt x="411376" y="779316"/>
                      <a:pt x="418272" y="779316"/>
                    </a:cubicBezTo>
                    <a:close/>
                    <a:moveTo>
                      <a:pt x="2302573" y="775154"/>
                    </a:moveTo>
                    <a:cubicBezTo>
                      <a:pt x="2303148" y="775154"/>
                      <a:pt x="2303614" y="775620"/>
                      <a:pt x="2303614" y="776195"/>
                    </a:cubicBezTo>
                    <a:cubicBezTo>
                      <a:pt x="2303614" y="776770"/>
                      <a:pt x="2303148" y="777236"/>
                      <a:pt x="2302573" y="777236"/>
                    </a:cubicBezTo>
                    <a:cubicBezTo>
                      <a:pt x="2301998" y="777236"/>
                      <a:pt x="2301532" y="776770"/>
                      <a:pt x="2301532" y="776195"/>
                    </a:cubicBezTo>
                    <a:cubicBezTo>
                      <a:pt x="2301532" y="775620"/>
                      <a:pt x="2301998" y="775154"/>
                      <a:pt x="2302573" y="775154"/>
                    </a:cubicBezTo>
                    <a:close/>
                    <a:moveTo>
                      <a:pt x="691916" y="769952"/>
                    </a:moveTo>
                    <a:cubicBezTo>
                      <a:pt x="705133" y="769952"/>
                      <a:pt x="715847" y="781132"/>
                      <a:pt x="715847" y="794924"/>
                    </a:cubicBezTo>
                    <a:cubicBezTo>
                      <a:pt x="715847" y="808716"/>
                      <a:pt x="705133" y="819896"/>
                      <a:pt x="691916" y="819896"/>
                    </a:cubicBezTo>
                    <a:cubicBezTo>
                      <a:pt x="678699" y="819896"/>
                      <a:pt x="667985" y="808716"/>
                      <a:pt x="667985" y="794924"/>
                    </a:cubicBezTo>
                    <a:cubicBezTo>
                      <a:pt x="667985" y="781132"/>
                      <a:pt x="678699" y="769952"/>
                      <a:pt x="691916" y="769952"/>
                    </a:cubicBezTo>
                    <a:close/>
                    <a:moveTo>
                      <a:pt x="1702739" y="767871"/>
                    </a:moveTo>
                    <a:cubicBezTo>
                      <a:pt x="1716243" y="767871"/>
                      <a:pt x="1727190" y="778352"/>
                      <a:pt x="1727190" y="791282"/>
                    </a:cubicBezTo>
                    <a:cubicBezTo>
                      <a:pt x="1727190" y="804212"/>
                      <a:pt x="1716243" y="814693"/>
                      <a:pt x="1702739" y="814693"/>
                    </a:cubicBezTo>
                    <a:cubicBezTo>
                      <a:pt x="1689235" y="814693"/>
                      <a:pt x="1678288" y="804212"/>
                      <a:pt x="1678288" y="791282"/>
                    </a:cubicBezTo>
                    <a:cubicBezTo>
                      <a:pt x="1678288" y="778352"/>
                      <a:pt x="1689235" y="767871"/>
                      <a:pt x="1702739" y="767871"/>
                    </a:cubicBezTo>
                    <a:close/>
                    <a:moveTo>
                      <a:pt x="1974303" y="764750"/>
                    </a:moveTo>
                    <a:cubicBezTo>
                      <a:pt x="1986658" y="764750"/>
                      <a:pt x="1996673" y="774765"/>
                      <a:pt x="1996673" y="787120"/>
                    </a:cubicBezTo>
                    <a:cubicBezTo>
                      <a:pt x="1996673" y="799475"/>
                      <a:pt x="1986658" y="809490"/>
                      <a:pt x="1974303" y="809490"/>
                    </a:cubicBezTo>
                    <a:cubicBezTo>
                      <a:pt x="1961948" y="809490"/>
                      <a:pt x="1951933" y="799475"/>
                      <a:pt x="1951933" y="787120"/>
                    </a:cubicBezTo>
                    <a:cubicBezTo>
                      <a:pt x="1951933" y="774765"/>
                      <a:pt x="1961948" y="764750"/>
                      <a:pt x="1974303" y="764750"/>
                    </a:cubicBezTo>
                    <a:close/>
                    <a:moveTo>
                      <a:pt x="342837" y="764750"/>
                    </a:moveTo>
                    <a:cubicBezTo>
                      <a:pt x="348871" y="764750"/>
                      <a:pt x="353762" y="769874"/>
                      <a:pt x="353762" y="776195"/>
                    </a:cubicBezTo>
                    <a:cubicBezTo>
                      <a:pt x="353762" y="782516"/>
                      <a:pt x="348871" y="787640"/>
                      <a:pt x="342837" y="787640"/>
                    </a:cubicBezTo>
                    <a:cubicBezTo>
                      <a:pt x="336803" y="787640"/>
                      <a:pt x="331912" y="782516"/>
                      <a:pt x="331912" y="776195"/>
                    </a:cubicBezTo>
                    <a:cubicBezTo>
                      <a:pt x="331912" y="769874"/>
                      <a:pt x="336803" y="764750"/>
                      <a:pt x="342837" y="764750"/>
                    </a:cubicBezTo>
                    <a:close/>
                    <a:moveTo>
                      <a:pt x="969203" y="764749"/>
                    </a:moveTo>
                    <a:cubicBezTo>
                      <a:pt x="971215" y="764749"/>
                      <a:pt x="972845" y="766380"/>
                      <a:pt x="972845" y="768391"/>
                    </a:cubicBezTo>
                    <a:cubicBezTo>
                      <a:pt x="972845" y="770403"/>
                      <a:pt x="971215" y="772033"/>
                      <a:pt x="969203" y="772033"/>
                    </a:cubicBezTo>
                    <a:cubicBezTo>
                      <a:pt x="967192" y="772033"/>
                      <a:pt x="965561" y="770403"/>
                      <a:pt x="965561" y="768391"/>
                    </a:cubicBezTo>
                    <a:cubicBezTo>
                      <a:pt x="965561" y="766380"/>
                      <a:pt x="967192" y="764749"/>
                      <a:pt x="969203" y="764749"/>
                    </a:cubicBezTo>
                    <a:close/>
                    <a:moveTo>
                      <a:pt x="1423891" y="762668"/>
                    </a:moveTo>
                    <a:cubicBezTo>
                      <a:pt x="1425903" y="762668"/>
                      <a:pt x="1427533" y="764299"/>
                      <a:pt x="1427533" y="766310"/>
                    </a:cubicBezTo>
                    <a:cubicBezTo>
                      <a:pt x="1427533" y="768322"/>
                      <a:pt x="1425903" y="769952"/>
                      <a:pt x="1423891" y="769952"/>
                    </a:cubicBezTo>
                    <a:cubicBezTo>
                      <a:pt x="1421880" y="769952"/>
                      <a:pt x="1420249" y="768322"/>
                      <a:pt x="1420249" y="766310"/>
                    </a:cubicBezTo>
                    <a:cubicBezTo>
                      <a:pt x="1420249" y="764299"/>
                      <a:pt x="1421880" y="762668"/>
                      <a:pt x="1423891" y="762668"/>
                    </a:cubicBezTo>
                    <a:close/>
                    <a:moveTo>
                      <a:pt x="823016" y="757466"/>
                    </a:moveTo>
                    <a:cubicBezTo>
                      <a:pt x="830486" y="757466"/>
                      <a:pt x="836542" y="763522"/>
                      <a:pt x="836542" y="770992"/>
                    </a:cubicBezTo>
                    <a:cubicBezTo>
                      <a:pt x="836542" y="778462"/>
                      <a:pt x="830486" y="784518"/>
                      <a:pt x="823016" y="784518"/>
                    </a:cubicBezTo>
                    <a:cubicBezTo>
                      <a:pt x="815546" y="784518"/>
                      <a:pt x="809490" y="778462"/>
                      <a:pt x="809490" y="770992"/>
                    </a:cubicBezTo>
                    <a:cubicBezTo>
                      <a:pt x="809490" y="763522"/>
                      <a:pt x="815546" y="757466"/>
                      <a:pt x="823016" y="757466"/>
                    </a:cubicBezTo>
                    <a:close/>
                    <a:moveTo>
                      <a:pt x="1570599" y="755385"/>
                    </a:moveTo>
                    <a:cubicBezTo>
                      <a:pt x="1579506" y="755385"/>
                      <a:pt x="1586727" y="761907"/>
                      <a:pt x="1586727" y="769952"/>
                    </a:cubicBezTo>
                    <a:cubicBezTo>
                      <a:pt x="1586727" y="777997"/>
                      <a:pt x="1579506" y="784519"/>
                      <a:pt x="1570599" y="784519"/>
                    </a:cubicBezTo>
                    <a:cubicBezTo>
                      <a:pt x="1561692" y="784519"/>
                      <a:pt x="1554471" y="777997"/>
                      <a:pt x="1554471" y="769952"/>
                    </a:cubicBezTo>
                    <a:cubicBezTo>
                      <a:pt x="1554471" y="761907"/>
                      <a:pt x="1561692" y="755385"/>
                      <a:pt x="1570599" y="755385"/>
                    </a:cubicBezTo>
                    <a:close/>
                    <a:moveTo>
                      <a:pt x="2051299" y="752264"/>
                    </a:moveTo>
                    <a:cubicBezTo>
                      <a:pt x="2060781" y="752264"/>
                      <a:pt x="2068467" y="760183"/>
                      <a:pt x="2068467" y="769952"/>
                    </a:cubicBezTo>
                    <a:cubicBezTo>
                      <a:pt x="2068467" y="779721"/>
                      <a:pt x="2060781" y="787640"/>
                      <a:pt x="2051299" y="787640"/>
                    </a:cubicBezTo>
                    <a:cubicBezTo>
                      <a:pt x="2041817" y="787640"/>
                      <a:pt x="2034131" y="779721"/>
                      <a:pt x="2034131" y="769952"/>
                    </a:cubicBezTo>
                    <a:cubicBezTo>
                      <a:pt x="2034131" y="760183"/>
                      <a:pt x="2041817" y="752264"/>
                      <a:pt x="2051299" y="752264"/>
                    </a:cubicBezTo>
                    <a:close/>
                    <a:moveTo>
                      <a:pt x="611279" y="752264"/>
                    </a:moveTo>
                    <a:cubicBezTo>
                      <a:pt x="623634" y="752264"/>
                      <a:pt x="633649" y="762279"/>
                      <a:pt x="633649" y="774634"/>
                    </a:cubicBezTo>
                    <a:cubicBezTo>
                      <a:pt x="633649" y="786989"/>
                      <a:pt x="623634" y="797004"/>
                      <a:pt x="611279" y="797004"/>
                    </a:cubicBezTo>
                    <a:cubicBezTo>
                      <a:pt x="598924" y="797004"/>
                      <a:pt x="588909" y="786989"/>
                      <a:pt x="588909" y="774634"/>
                    </a:cubicBezTo>
                    <a:cubicBezTo>
                      <a:pt x="588909" y="762279"/>
                      <a:pt x="598924" y="752264"/>
                      <a:pt x="611279" y="752264"/>
                    </a:cubicBezTo>
                    <a:close/>
                    <a:moveTo>
                      <a:pt x="267403" y="750183"/>
                    </a:moveTo>
                    <a:cubicBezTo>
                      <a:pt x="271426" y="750183"/>
                      <a:pt x="274687" y="753444"/>
                      <a:pt x="274687" y="757467"/>
                    </a:cubicBezTo>
                    <a:cubicBezTo>
                      <a:pt x="274687" y="761490"/>
                      <a:pt x="271426" y="764751"/>
                      <a:pt x="267403" y="764751"/>
                    </a:cubicBezTo>
                    <a:cubicBezTo>
                      <a:pt x="263380" y="764751"/>
                      <a:pt x="260119" y="761490"/>
                      <a:pt x="260119" y="757467"/>
                    </a:cubicBezTo>
                    <a:cubicBezTo>
                      <a:pt x="260119" y="753444"/>
                      <a:pt x="263380" y="750183"/>
                      <a:pt x="267403" y="750183"/>
                    </a:cubicBezTo>
                    <a:close/>
                    <a:moveTo>
                      <a:pt x="1781816" y="742899"/>
                    </a:moveTo>
                    <a:cubicBezTo>
                      <a:pt x="1797044" y="742899"/>
                      <a:pt x="1809389" y="755011"/>
                      <a:pt x="1809389" y="769952"/>
                    </a:cubicBezTo>
                    <a:cubicBezTo>
                      <a:pt x="1809389" y="784893"/>
                      <a:pt x="1797044" y="797005"/>
                      <a:pt x="1781816" y="797005"/>
                    </a:cubicBezTo>
                    <a:cubicBezTo>
                      <a:pt x="1766588" y="797005"/>
                      <a:pt x="1754243" y="784893"/>
                      <a:pt x="1754243" y="769952"/>
                    </a:cubicBezTo>
                    <a:cubicBezTo>
                      <a:pt x="1754243" y="755011"/>
                      <a:pt x="1766588" y="742899"/>
                      <a:pt x="1781816" y="742899"/>
                    </a:cubicBezTo>
                    <a:close/>
                    <a:moveTo>
                      <a:pt x="1361462" y="739778"/>
                    </a:moveTo>
                    <a:cubicBezTo>
                      <a:pt x="1362898" y="739778"/>
                      <a:pt x="1364063" y="740477"/>
                      <a:pt x="1364063" y="741339"/>
                    </a:cubicBezTo>
                    <a:cubicBezTo>
                      <a:pt x="1364063" y="742201"/>
                      <a:pt x="1362898" y="742900"/>
                      <a:pt x="1361462" y="742900"/>
                    </a:cubicBezTo>
                    <a:cubicBezTo>
                      <a:pt x="1360026" y="742900"/>
                      <a:pt x="1358861" y="742201"/>
                      <a:pt x="1358861" y="741339"/>
                    </a:cubicBezTo>
                    <a:cubicBezTo>
                      <a:pt x="1358861" y="740477"/>
                      <a:pt x="1360026" y="739778"/>
                      <a:pt x="1361462" y="739778"/>
                    </a:cubicBezTo>
                    <a:close/>
                    <a:moveTo>
                      <a:pt x="1031112" y="739778"/>
                    </a:moveTo>
                    <a:cubicBezTo>
                      <a:pt x="1031687" y="739778"/>
                      <a:pt x="1032153" y="740943"/>
                      <a:pt x="1032153" y="742379"/>
                    </a:cubicBezTo>
                    <a:cubicBezTo>
                      <a:pt x="1032153" y="743815"/>
                      <a:pt x="1031687" y="744980"/>
                      <a:pt x="1031112" y="744980"/>
                    </a:cubicBezTo>
                    <a:cubicBezTo>
                      <a:pt x="1030537" y="744980"/>
                      <a:pt x="1030071" y="743815"/>
                      <a:pt x="1030071" y="742379"/>
                    </a:cubicBezTo>
                    <a:cubicBezTo>
                      <a:pt x="1030071" y="740943"/>
                      <a:pt x="1030537" y="739778"/>
                      <a:pt x="1031112" y="739778"/>
                    </a:cubicBezTo>
                    <a:close/>
                    <a:moveTo>
                      <a:pt x="2125692" y="737697"/>
                    </a:moveTo>
                    <a:cubicBezTo>
                      <a:pt x="2132588" y="737697"/>
                      <a:pt x="2138178" y="743753"/>
                      <a:pt x="2138178" y="751223"/>
                    </a:cubicBezTo>
                    <a:cubicBezTo>
                      <a:pt x="2138178" y="758693"/>
                      <a:pt x="2132588" y="764749"/>
                      <a:pt x="2125692" y="764749"/>
                    </a:cubicBezTo>
                    <a:cubicBezTo>
                      <a:pt x="2118796" y="764749"/>
                      <a:pt x="2113206" y="758693"/>
                      <a:pt x="2113206" y="751223"/>
                    </a:cubicBezTo>
                    <a:cubicBezTo>
                      <a:pt x="2113206" y="743753"/>
                      <a:pt x="2118796" y="737697"/>
                      <a:pt x="2125692" y="737697"/>
                    </a:cubicBezTo>
                    <a:close/>
                    <a:moveTo>
                      <a:pt x="191968" y="737697"/>
                    </a:moveTo>
                    <a:cubicBezTo>
                      <a:pt x="193980" y="737697"/>
                      <a:pt x="195610" y="738862"/>
                      <a:pt x="195610" y="740298"/>
                    </a:cubicBezTo>
                    <a:cubicBezTo>
                      <a:pt x="195610" y="741734"/>
                      <a:pt x="193980" y="742899"/>
                      <a:pt x="191968" y="742899"/>
                    </a:cubicBezTo>
                    <a:cubicBezTo>
                      <a:pt x="189957" y="742899"/>
                      <a:pt x="188326" y="741734"/>
                      <a:pt x="188326" y="740298"/>
                    </a:cubicBezTo>
                    <a:cubicBezTo>
                      <a:pt x="188326" y="738862"/>
                      <a:pt x="189957" y="737697"/>
                      <a:pt x="191968" y="737697"/>
                    </a:cubicBezTo>
                    <a:close/>
                    <a:moveTo>
                      <a:pt x="532723" y="735616"/>
                    </a:moveTo>
                    <a:cubicBezTo>
                      <a:pt x="543641" y="735616"/>
                      <a:pt x="552492" y="744467"/>
                      <a:pt x="552492" y="755385"/>
                    </a:cubicBezTo>
                    <a:cubicBezTo>
                      <a:pt x="552492" y="766303"/>
                      <a:pt x="543641" y="775154"/>
                      <a:pt x="532723" y="775154"/>
                    </a:cubicBezTo>
                    <a:cubicBezTo>
                      <a:pt x="521805" y="775154"/>
                      <a:pt x="512954" y="766303"/>
                      <a:pt x="512954" y="755385"/>
                    </a:cubicBezTo>
                    <a:cubicBezTo>
                      <a:pt x="512954" y="744467"/>
                      <a:pt x="521805" y="735616"/>
                      <a:pt x="532723" y="735616"/>
                    </a:cubicBezTo>
                    <a:close/>
                    <a:moveTo>
                      <a:pt x="2199566" y="727292"/>
                    </a:moveTo>
                    <a:cubicBezTo>
                      <a:pt x="2202440" y="727292"/>
                      <a:pt x="2204769" y="729621"/>
                      <a:pt x="2204769" y="732495"/>
                    </a:cubicBezTo>
                    <a:cubicBezTo>
                      <a:pt x="2204769" y="735369"/>
                      <a:pt x="2202440" y="737698"/>
                      <a:pt x="2199566" y="737698"/>
                    </a:cubicBezTo>
                    <a:cubicBezTo>
                      <a:pt x="2196692" y="737698"/>
                      <a:pt x="2194363" y="735369"/>
                      <a:pt x="2194363" y="732495"/>
                    </a:cubicBezTo>
                    <a:cubicBezTo>
                      <a:pt x="2194363" y="729621"/>
                      <a:pt x="2196692" y="727292"/>
                      <a:pt x="2199566" y="727292"/>
                    </a:cubicBezTo>
                    <a:close/>
                    <a:moveTo>
                      <a:pt x="738738" y="727292"/>
                    </a:moveTo>
                    <a:cubicBezTo>
                      <a:pt x="749082" y="727292"/>
                      <a:pt x="757467" y="735677"/>
                      <a:pt x="757467" y="746021"/>
                    </a:cubicBezTo>
                    <a:cubicBezTo>
                      <a:pt x="757467" y="756365"/>
                      <a:pt x="749082" y="764750"/>
                      <a:pt x="738738" y="764750"/>
                    </a:cubicBezTo>
                    <a:cubicBezTo>
                      <a:pt x="728394" y="764750"/>
                      <a:pt x="720009" y="756365"/>
                      <a:pt x="720009" y="746021"/>
                    </a:cubicBezTo>
                    <a:cubicBezTo>
                      <a:pt x="720009" y="735677"/>
                      <a:pt x="728394" y="727292"/>
                      <a:pt x="738738" y="727292"/>
                    </a:cubicBezTo>
                    <a:close/>
                    <a:moveTo>
                      <a:pt x="1860892" y="723130"/>
                    </a:moveTo>
                    <a:cubicBezTo>
                      <a:pt x="1876120" y="723130"/>
                      <a:pt x="1888465" y="735242"/>
                      <a:pt x="1888465" y="750183"/>
                    </a:cubicBezTo>
                    <a:cubicBezTo>
                      <a:pt x="1888465" y="765124"/>
                      <a:pt x="1876120" y="777236"/>
                      <a:pt x="1860892" y="777236"/>
                    </a:cubicBezTo>
                    <a:cubicBezTo>
                      <a:pt x="1845664" y="777236"/>
                      <a:pt x="1833319" y="765124"/>
                      <a:pt x="1833319" y="750183"/>
                    </a:cubicBezTo>
                    <a:cubicBezTo>
                      <a:pt x="1833319" y="735242"/>
                      <a:pt x="1845664" y="723130"/>
                      <a:pt x="1860892" y="723130"/>
                    </a:cubicBezTo>
                    <a:close/>
                    <a:moveTo>
                      <a:pt x="1655397" y="723130"/>
                    </a:moveTo>
                    <a:cubicBezTo>
                      <a:pt x="1666315" y="723130"/>
                      <a:pt x="1675166" y="732447"/>
                      <a:pt x="1675166" y="743940"/>
                    </a:cubicBezTo>
                    <a:cubicBezTo>
                      <a:pt x="1675166" y="755433"/>
                      <a:pt x="1666315" y="764750"/>
                      <a:pt x="1655397" y="764750"/>
                    </a:cubicBezTo>
                    <a:cubicBezTo>
                      <a:pt x="1644479" y="764750"/>
                      <a:pt x="1635628" y="755433"/>
                      <a:pt x="1635628" y="743940"/>
                    </a:cubicBezTo>
                    <a:cubicBezTo>
                      <a:pt x="1635628" y="732447"/>
                      <a:pt x="1644479" y="723130"/>
                      <a:pt x="1655397" y="723130"/>
                    </a:cubicBezTo>
                    <a:close/>
                    <a:moveTo>
                      <a:pt x="118094" y="723130"/>
                    </a:moveTo>
                    <a:cubicBezTo>
                      <a:pt x="118956" y="723130"/>
                      <a:pt x="119655" y="723596"/>
                      <a:pt x="119655" y="724171"/>
                    </a:cubicBezTo>
                    <a:cubicBezTo>
                      <a:pt x="119655" y="724746"/>
                      <a:pt x="118956" y="725212"/>
                      <a:pt x="118094" y="725212"/>
                    </a:cubicBezTo>
                    <a:cubicBezTo>
                      <a:pt x="117232" y="725212"/>
                      <a:pt x="116533" y="724746"/>
                      <a:pt x="116533" y="724171"/>
                    </a:cubicBezTo>
                    <a:cubicBezTo>
                      <a:pt x="116533" y="723596"/>
                      <a:pt x="117232" y="723130"/>
                      <a:pt x="118094" y="723130"/>
                    </a:cubicBezTo>
                    <a:close/>
                    <a:moveTo>
                      <a:pt x="454169" y="720009"/>
                    </a:moveTo>
                    <a:cubicBezTo>
                      <a:pt x="463076" y="720009"/>
                      <a:pt x="470297" y="726764"/>
                      <a:pt x="470297" y="735096"/>
                    </a:cubicBezTo>
                    <a:cubicBezTo>
                      <a:pt x="470297" y="743428"/>
                      <a:pt x="463076" y="750183"/>
                      <a:pt x="454169" y="750183"/>
                    </a:cubicBezTo>
                    <a:cubicBezTo>
                      <a:pt x="445262" y="750183"/>
                      <a:pt x="438041" y="743428"/>
                      <a:pt x="438041" y="735096"/>
                    </a:cubicBezTo>
                    <a:cubicBezTo>
                      <a:pt x="438041" y="726764"/>
                      <a:pt x="445262" y="720009"/>
                      <a:pt x="454169" y="720009"/>
                    </a:cubicBezTo>
                    <a:close/>
                    <a:moveTo>
                      <a:pt x="1296433" y="717928"/>
                    </a:moveTo>
                    <a:cubicBezTo>
                      <a:pt x="1300456" y="717928"/>
                      <a:pt x="1303717" y="720723"/>
                      <a:pt x="1303717" y="724171"/>
                    </a:cubicBezTo>
                    <a:cubicBezTo>
                      <a:pt x="1303717" y="727619"/>
                      <a:pt x="1300456" y="730414"/>
                      <a:pt x="1296433" y="730414"/>
                    </a:cubicBezTo>
                    <a:cubicBezTo>
                      <a:pt x="1292410" y="730414"/>
                      <a:pt x="1289149" y="727619"/>
                      <a:pt x="1289149" y="724171"/>
                    </a:cubicBezTo>
                    <a:cubicBezTo>
                      <a:pt x="1289149" y="720723"/>
                      <a:pt x="1292410" y="717928"/>
                      <a:pt x="1296433" y="717928"/>
                    </a:cubicBezTo>
                    <a:close/>
                    <a:moveTo>
                      <a:pt x="1096662" y="717928"/>
                    </a:moveTo>
                    <a:cubicBezTo>
                      <a:pt x="1100685" y="717928"/>
                      <a:pt x="1103946" y="721189"/>
                      <a:pt x="1103946" y="725212"/>
                    </a:cubicBezTo>
                    <a:cubicBezTo>
                      <a:pt x="1103946" y="729235"/>
                      <a:pt x="1100685" y="732496"/>
                      <a:pt x="1096662" y="732496"/>
                    </a:cubicBezTo>
                    <a:cubicBezTo>
                      <a:pt x="1092639" y="732496"/>
                      <a:pt x="1089378" y="729235"/>
                      <a:pt x="1089378" y="725212"/>
                    </a:cubicBezTo>
                    <a:cubicBezTo>
                      <a:pt x="1089378" y="721189"/>
                      <a:pt x="1092639" y="717928"/>
                      <a:pt x="1096662" y="717928"/>
                    </a:cubicBezTo>
                    <a:close/>
                    <a:moveTo>
                      <a:pt x="877642" y="717928"/>
                    </a:moveTo>
                    <a:cubicBezTo>
                      <a:pt x="886549" y="717928"/>
                      <a:pt x="893770" y="725149"/>
                      <a:pt x="893770" y="734056"/>
                    </a:cubicBezTo>
                    <a:cubicBezTo>
                      <a:pt x="893770" y="742963"/>
                      <a:pt x="886549" y="750184"/>
                      <a:pt x="877642" y="750184"/>
                    </a:cubicBezTo>
                    <a:cubicBezTo>
                      <a:pt x="868735" y="750184"/>
                      <a:pt x="861514" y="742963"/>
                      <a:pt x="861514" y="734056"/>
                    </a:cubicBezTo>
                    <a:cubicBezTo>
                      <a:pt x="861514" y="725149"/>
                      <a:pt x="868735" y="717928"/>
                      <a:pt x="877642" y="717928"/>
                    </a:cubicBezTo>
                    <a:close/>
                    <a:moveTo>
                      <a:pt x="2275521" y="712726"/>
                    </a:moveTo>
                    <a:cubicBezTo>
                      <a:pt x="2276096" y="712726"/>
                      <a:pt x="2276562" y="713891"/>
                      <a:pt x="2276562" y="715328"/>
                    </a:cubicBezTo>
                    <a:cubicBezTo>
                      <a:pt x="2276562" y="716765"/>
                      <a:pt x="2276096" y="717930"/>
                      <a:pt x="2275521" y="717930"/>
                    </a:cubicBezTo>
                    <a:cubicBezTo>
                      <a:pt x="2274946" y="717930"/>
                      <a:pt x="2274480" y="716765"/>
                      <a:pt x="2274480" y="715328"/>
                    </a:cubicBezTo>
                    <a:cubicBezTo>
                      <a:pt x="2274480" y="713891"/>
                      <a:pt x="2274946" y="712726"/>
                      <a:pt x="2275521" y="712726"/>
                    </a:cubicBezTo>
                    <a:close/>
                    <a:moveTo>
                      <a:pt x="1938928" y="712726"/>
                    </a:moveTo>
                    <a:cubicBezTo>
                      <a:pt x="1948985" y="712726"/>
                      <a:pt x="1957137" y="720645"/>
                      <a:pt x="1957137" y="730414"/>
                    </a:cubicBezTo>
                    <a:cubicBezTo>
                      <a:pt x="1957137" y="740183"/>
                      <a:pt x="1948985" y="748102"/>
                      <a:pt x="1938928" y="748102"/>
                    </a:cubicBezTo>
                    <a:cubicBezTo>
                      <a:pt x="1928871" y="748102"/>
                      <a:pt x="1920719" y="740183"/>
                      <a:pt x="1920719" y="730414"/>
                    </a:cubicBezTo>
                    <a:cubicBezTo>
                      <a:pt x="1920719" y="720645"/>
                      <a:pt x="1928871" y="712726"/>
                      <a:pt x="1938928" y="712726"/>
                    </a:cubicBezTo>
                    <a:close/>
                    <a:moveTo>
                      <a:pt x="1514412" y="712725"/>
                    </a:moveTo>
                    <a:cubicBezTo>
                      <a:pt x="1523894" y="712725"/>
                      <a:pt x="1531580" y="720644"/>
                      <a:pt x="1531580" y="730413"/>
                    </a:cubicBezTo>
                    <a:cubicBezTo>
                      <a:pt x="1531580" y="740182"/>
                      <a:pt x="1523894" y="748101"/>
                      <a:pt x="1514412" y="748101"/>
                    </a:cubicBezTo>
                    <a:cubicBezTo>
                      <a:pt x="1504930" y="748101"/>
                      <a:pt x="1497244" y="740182"/>
                      <a:pt x="1497244" y="730413"/>
                    </a:cubicBezTo>
                    <a:cubicBezTo>
                      <a:pt x="1497244" y="720644"/>
                      <a:pt x="1504930" y="712725"/>
                      <a:pt x="1514412" y="712725"/>
                    </a:cubicBezTo>
                    <a:close/>
                    <a:moveTo>
                      <a:pt x="1230883" y="710645"/>
                    </a:moveTo>
                    <a:cubicBezTo>
                      <a:pt x="1234331" y="710645"/>
                      <a:pt x="1237126" y="713440"/>
                      <a:pt x="1237126" y="716888"/>
                    </a:cubicBezTo>
                    <a:cubicBezTo>
                      <a:pt x="1237126" y="720336"/>
                      <a:pt x="1234331" y="723131"/>
                      <a:pt x="1230883" y="723131"/>
                    </a:cubicBezTo>
                    <a:cubicBezTo>
                      <a:pt x="1227435" y="723131"/>
                      <a:pt x="1224640" y="720336"/>
                      <a:pt x="1224640" y="716888"/>
                    </a:cubicBezTo>
                    <a:cubicBezTo>
                      <a:pt x="1224640" y="713440"/>
                      <a:pt x="1227435" y="710645"/>
                      <a:pt x="1230883" y="710645"/>
                    </a:cubicBezTo>
                    <a:close/>
                    <a:moveTo>
                      <a:pt x="1163252" y="707523"/>
                    </a:moveTo>
                    <a:cubicBezTo>
                      <a:pt x="1167275" y="707523"/>
                      <a:pt x="1170536" y="711017"/>
                      <a:pt x="1170536" y="715327"/>
                    </a:cubicBezTo>
                    <a:cubicBezTo>
                      <a:pt x="1170536" y="719637"/>
                      <a:pt x="1167275" y="723131"/>
                      <a:pt x="1163252" y="723131"/>
                    </a:cubicBezTo>
                    <a:cubicBezTo>
                      <a:pt x="1159229" y="723131"/>
                      <a:pt x="1155968" y="719637"/>
                      <a:pt x="1155968" y="715327"/>
                    </a:cubicBezTo>
                    <a:cubicBezTo>
                      <a:pt x="1155968" y="711017"/>
                      <a:pt x="1159229" y="707523"/>
                      <a:pt x="1163252" y="707523"/>
                    </a:cubicBezTo>
                    <a:close/>
                    <a:moveTo>
                      <a:pt x="43181" y="705442"/>
                    </a:moveTo>
                    <a:cubicBezTo>
                      <a:pt x="43469" y="705442"/>
                      <a:pt x="43702" y="705675"/>
                      <a:pt x="43702" y="705963"/>
                    </a:cubicBezTo>
                    <a:cubicBezTo>
                      <a:pt x="43702" y="706251"/>
                      <a:pt x="43469" y="706484"/>
                      <a:pt x="43181" y="706484"/>
                    </a:cubicBezTo>
                    <a:cubicBezTo>
                      <a:pt x="42893" y="706484"/>
                      <a:pt x="42660" y="706251"/>
                      <a:pt x="42660" y="705963"/>
                    </a:cubicBezTo>
                    <a:cubicBezTo>
                      <a:pt x="42660" y="705675"/>
                      <a:pt x="42893" y="705442"/>
                      <a:pt x="43181" y="705442"/>
                    </a:cubicBezTo>
                    <a:close/>
                    <a:moveTo>
                      <a:pt x="377693" y="703362"/>
                    </a:moveTo>
                    <a:cubicBezTo>
                      <a:pt x="385163" y="703362"/>
                      <a:pt x="391219" y="709418"/>
                      <a:pt x="391219" y="716888"/>
                    </a:cubicBezTo>
                    <a:cubicBezTo>
                      <a:pt x="391219" y="724358"/>
                      <a:pt x="385163" y="730414"/>
                      <a:pt x="377693" y="730414"/>
                    </a:cubicBezTo>
                    <a:cubicBezTo>
                      <a:pt x="370223" y="730414"/>
                      <a:pt x="364167" y="724358"/>
                      <a:pt x="364167" y="716888"/>
                    </a:cubicBezTo>
                    <a:cubicBezTo>
                      <a:pt x="364167" y="709418"/>
                      <a:pt x="370223" y="703362"/>
                      <a:pt x="377693" y="703362"/>
                    </a:cubicBezTo>
                    <a:close/>
                    <a:moveTo>
                      <a:pt x="2015402" y="698159"/>
                    </a:moveTo>
                    <a:cubicBezTo>
                      <a:pt x="2022872" y="698159"/>
                      <a:pt x="2028928" y="704215"/>
                      <a:pt x="2028928" y="711685"/>
                    </a:cubicBezTo>
                    <a:cubicBezTo>
                      <a:pt x="2028928" y="719155"/>
                      <a:pt x="2022872" y="725211"/>
                      <a:pt x="2015402" y="725211"/>
                    </a:cubicBezTo>
                    <a:cubicBezTo>
                      <a:pt x="2007932" y="725211"/>
                      <a:pt x="2001876" y="719155"/>
                      <a:pt x="2001876" y="711685"/>
                    </a:cubicBezTo>
                    <a:cubicBezTo>
                      <a:pt x="2001876" y="704215"/>
                      <a:pt x="2007932" y="698159"/>
                      <a:pt x="2015402" y="698159"/>
                    </a:cubicBezTo>
                    <a:close/>
                    <a:moveTo>
                      <a:pt x="656020" y="698159"/>
                    </a:moveTo>
                    <a:cubicBezTo>
                      <a:pt x="669524" y="698159"/>
                      <a:pt x="680471" y="709339"/>
                      <a:pt x="680471" y="723131"/>
                    </a:cubicBezTo>
                    <a:cubicBezTo>
                      <a:pt x="680471" y="736923"/>
                      <a:pt x="669524" y="748103"/>
                      <a:pt x="656020" y="748103"/>
                    </a:cubicBezTo>
                    <a:cubicBezTo>
                      <a:pt x="642516" y="748103"/>
                      <a:pt x="631569" y="736923"/>
                      <a:pt x="631569" y="723131"/>
                    </a:cubicBezTo>
                    <a:cubicBezTo>
                      <a:pt x="631569" y="709339"/>
                      <a:pt x="642516" y="698159"/>
                      <a:pt x="656020" y="698159"/>
                    </a:cubicBezTo>
                    <a:close/>
                    <a:moveTo>
                      <a:pt x="1737075" y="696078"/>
                    </a:moveTo>
                    <a:cubicBezTo>
                      <a:pt x="1750579" y="696078"/>
                      <a:pt x="1761526" y="707025"/>
                      <a:pt x="1761526" y="720529"/>
                    </a:cubicBezTo>
                    <a:cubicBezTo>
                      <a:pt x="1761526" y="734033"/>
                      <a:pt x="1750579" y="744980"/>
                      <a:pt x="1737075" y="744980"/>
                    </a:cubicBezTo>
                    <a:cubicBezTo>
                      <a:pt x="1723571" y="744980"/>
                      <a:pt x="1712624" y="734033"/>
                      <a:pt x="1712624" y="720529"/>
                    </a:cubicBezTo>
                    <a:cubicBezTo>
                      <a:pt x="1712624" y="707025"/>
                      <a:pt x="1723571" y="696078"/>
                      <a:pt x="1737075" y="696078"/>
                    </a:cubicBezTo>
                    <a:close/>
                    <a:moveTo>
                      <a:pt x="300178" y="687754"/>
                    </a:moveTo>
                    <a:cubicBezTo>
                      <a:pt x="305637" y="687754"/>
                      <a:pt x="310063" y="692878"/>
                      <a:pt x="310063" y="699199"/>
                    </a:cubicBezTo>
                    <a:cubicBezTo>
                      <a:pt x="310063" y="705520"/>
                      <a:pt x="305637" y="710644"/>
                      <a:pt x="300178" y="710644"/>
                    </a:cubicBezTo>
                    <a:cubicBezTo>
                      <a:pt x="294719" y="710644"/>
                      <a:pt x="290293" y="705520"/>
                      <a:pt x="290293" y="699199"/>
                    </a:cubicBezTo>
                    <a:cubicBezTo>
                      <a:pt x="290293" y="692878"/>
                      <a:pt x="294719" y="687754"/>
                      <a:pt x="300178" y="687754"/>
                    </a:cubicBezTo>
                    <a:close/>
                    <a:moveTo>
                      <a:pt x="1456666" y="685673"/>
                    </a:moveTo>
                    <a:cubicBezTo>
                      <a:pt x="1464136" y="685673"/>
                      <a:pt x="1470192" y="691263"/>
                      <a:pt x="1470192" y="698159"/>
                    </a:cubicBezTo>
                    <a:cubicBezTo>
                      <a:pt x="1470192" y="705055"/>
                      <a:pt x="1464136" y="710645"/>
                      <a:pt x="1456666" y="710645"/>
                    </a:cubicBezTo>
                    <a:cubicBezTo>
                      <a:pt x="1449196" y="710645"/>
                      <a:pt x="1443140" y="705055"/>
                      <a:pt x="1443140" y="698159"/>
                    </a:cubicBezTo>
                    <a:cubicBezTo>
                      <a:pt x="1443140" y="691263"/>
                      <a:pt x="1449196" y="685673"/>
                      <a:pt x="1456666" y="685673"/>
                    </a:cubicBezTo>
                    <a:close/>
                    <a:moveTo>
                      <a:pt x="2092917" y="683592"/>
                    </a:moveTo>
                    <a:cubicBezTo>
                      <a:pt x="2098376" y="683592"/>
                      <a:pt x="2102802" y="688018"/>
                      <a:pt x="2102802" y="693477"/>
                    </a:cubicBezTo>
                    <a:cubicBezTo>
                      <a:pt x="2102802" y="698936"/>
                      <a:pt x="2098376" y="703362"/>
                      <a:pt x="2092917" y="703362"/>
                    </a:cubicBezTo>
                    <a:cubicBezTo>
                      <a:pt x="2087458" y="703362"/>
                      <a:pt x="2083032" y="698936"/>
                      <a:pt x="2083032" y="693477"/>
                    </a:cubicBezTo>
                    <a:cubicBezTo>
                      <a:pt x="2083032" y="688018"/>
                      <a:pt x="2087458" y="683592"/>
                      <a:pt x="2092917" y="683592"/>
                    </a:cubicBezTo>
                    <a:close/>
                    <a:moveTo>
                      <a:pt x="936949" y="683592"/>
                    </a:moveTo>
                    <a:cubicBezTo>
                      <a:pt x="945856" y="683592"/>
                      <a:pt x="953077" y="690813"/>
                      <a:pt x="953077" y="699720"/>
                    </a:cubicBezTo>
                    <a:cubicBezTo>
                      <a:pt x="953077" y="708627"/>
                      <a:pt x="945856" y="715848"/>
                      <a:pt x="936949" y="715848"/>
                    </a:cubicBezTo>
                    <a:cubicBezTo>
                      <a:pt x="928042" y="715848"/>
                      <a:pt x="920821" y="708627"/>
                      <a:pt x="920821" y="699720"/>
                    </a:cubicBezTo>
                    <a:cubicBezTo>
                      <a:pt x="920821" y="690813"/>
                      <a:pt x="928042" y="683592"/>
                      <a:pt x="936949" y="683592"/>
                    </a:cubicBezTo>
                    <a:close/>
                    <a:moveTo>
                      <a:pt x="1602334" y="680471"/>
                    </a:moveTo>
                    <a:cubicBezTo>
                      <a:pt x="1613827" y="680471"/>
                      <a:pt x="1623144" y="689322"/>
                      <a:pt x="1623144" y="700240"/>
                    </a:cubicBezTo>
                    <a:cubicBezTo>
                      <a:pt x="1623144" y="711158"/>
                      <a:pt x="1613827" y="720009"/>
                      <a:pt x="1602334" y="720009"/>
                    </a:cubicBezTo>
                    <a:cubicBezTo>
                      <a:pt x="1590841" y="720009"/>
                      <a:pt x="1581524" y="711158"/>
                      <a:pt x="1581524" y="700240"/>
                    </a:cubicBezTo>
                    <a:cubicBezTo>
                      <a:pt x="1581524" y="689322"/>
                      <a:pt x="1590841" y="680471"/>
                      <a:pt x="1602334" y="680471"/>
                    </a:cubicBezTo>
                    <a:close/>
                    <a:moveTo>
                      <a:pt x="574343" y="680471"/>
                    </a:moveTo>
                    <a:cubicBezTo>
                      <a:pt x="586410" y="680471"/>
                      <a:pt x="596193" y="690021"/>
                      <a:pt x="596193" y="701801"/>
                    </a:cubicBezTo>
                    <a:cubicBezTo>
                      <a:pt x="596193" y="713581"/>
                      <a:pt x="586410" y="723131"/>
                      <a:pt x="574343" y="723131"/>
                    </a:cubicBezTo>
                    <a:cubicBezTo>
                      <a:pt x="562276" y="723131"/>
                      <a:pt x="552493" y="713581"/>
                      <a:pt x="552493" y="701801"/>
                    </a:cubicBezTo>
                    <a:cubicBezTo>
                      <a:pt x="552493" y="690021"/>
                      <a:pt x="562276" y="680471"/>
                      <a:pt x="574343" y="680471"/>
                    </a:cubicBezTo>
                    <a:close/>
                    <a:moveTo>
                      <a:pt x="789722" y="678390"/>
                    </a:moveTo>
                    <a:cubicBezTo>
                      <a:pt x="803514" y="678390"/>
                      <a:pt x="814694" y="689337"/>
                      <a:pt x="814694" y="702841"/>
                    </a:cubicBezTo>
                    <a:cubicBezTo>
                      <a:pt x="814694" y="716345"/>
                      <a:pt x="803514" y="727292"/>
                      <a:pt x="789722" y="727292"/>
                    </a:cubicBezTo>
                    <a:cubicBezTo>
                      <a:pt x="775930" y="727292"/>
                      <a:pt x="764750" y="716345"/>
                      <a:pt x="764750" y="702841"/>
                    </a:cubicBezTo>
                    <a:cubicBezTo>
                      <a:pt x="764750" y="689337"/>
                      <a:pt x="775930" y="678390"/>
                      <a:pt x="789722" y="678390"/>
                    </a:cubicBezTo>
                    <a:close/>
                    <a:moveTo>
                      <a:pt x="223183" y="673188"/>
                    </a:moveTo>
                    <a:cubicBezTo>
                      <a:pt x="227493" y="673188"/>
                      <a:pt x="230987" y="676449"/>
                      <a:pt x="230987" y="680472"/>
                    </a:cubicBezTo>
                    <a:cubicBezTo>
                      <a:pt x="230987" y="684495"/>
                      <a:pt x="227493" y="687756"/>
                      <a:pt x="223183" y="687756"/>
                    </a:cubicBezTo>
                    <a:cubicBezTo>
                      <a:pt x="218873" y="687756"/>
                      <a:pt x="215379" y="684495"/>
                      <a:pt x="215379" y="680472"/>
                    </a:cubicBezTo>
                    <a:cubicBezTo>
                      <a:pt x="215379" y="676449"/>
                      <a:pt x="218873" y="673188"/>
                      <a:pt x="223183" y="673188"/>
                    </a:cubicBezTo>
                    <a:close/>
                    <a:moveTo>
                      <a:pt x="1818753" y="673187"/>
                    </a:moveTo>
                    <a:cubicBezTo>
                      <a:pt x="1832545" y="673187"/>
                      <a:pt x="1843725" y="684367"/>
                      <a:pt x="1843725" y="698159"/>
                    </a:cubicBezTo>
                    <a:cubicBezTo>
                      <a:pt x="1843725" y="711951"/>
                      <a:pt x="1832545" y="723131"/>
                      <a:pt x="1818753" y="723131"/>
                    </a:cubicBezTo>
                    <a:cubicBezTo>
                      <a:pt x="1804961" y="723131"/>
                      <a:pt x="1793781" y="711951"/>
                      <a:pt x="1793781" y="698159"/>
                    </a:cubicBezTo>
                    <a:cubicBezTo>
                      <a:pt x="1793781" y="684367"/>
                      <a:pt x="1804961" y="673187"/>
                      <a:pt x="1818753" y="673187"/>
                    </a:cubicBezTo>
                    <a:close/>
                    <a:moveTo>
                      <a:pt x="2167831" y="667985"/>
                    </a:moveTo>
                    <a:cubicBezTo>
                      <a:pt x="2170416" y="667985"/>
                      <a:pt x="2172513" y="670315"/>
                      <a:pt x="2172513" y="673187"/>
                    </a:cubicBezTo>
                    <a:cubicBezTo>
                      <a:pt x="2172513" y="676060"/>
                      <a:pt x="2170416" y="678390"/>
                      <a:pt x="2167831" y="678390"/>
                    </a:cubicBezTo>
                    <a:cubicBezTo>
                      <a:pt x="2165246" y="678390"/>
                      <a:pt x="2163149" y="676060"/>
                      <a:pt x="2163149" y="673187"/>
                    </a:cubicBezTo>
                    <a:cubicBezTo>
                      <a:pt x="2163149" y="670315"/>
                      <a:pt x="2165246" y="667985"/>
                      <a:pt x="2167831" y="667985"/>
                    </a:cubicBezTo>
                    <a:close/>
                    <a:moveTo>
                      <a:pt x="494227" y="663824"/>
                    </a:moveTo>
                    <a:cubicBezTo>
                      <a:pt x="504571" y="663824"/>
                      <a:pt x="512956" y="671976"/>
                      <a:pt x="512956" y="682033"/>
                    </a:cubicBezTo>
                    <a:cubicBezTo>
                      <a:pt x="512956" y="692090"/>
                      <a:pt x="504571" y="700242"/>
                      <a:pt x="494227" y="700242"/>
                    </a:cubicBezTo>
                    <a:cubicBezTo>
                      <a:pt x="483883" y="700242"/>
                      <a:pt x="475498" y="692090"/>
                      <a:pt x="475498" y="682033"/>
                    </a:cubicBezTo>
                    <a:cubicBezTo>
                      <a:pt x="475498" y="671976"/>
                      <a:pt x="483883" y="663824"/>
                      <a:pt x="494227" y="663824"/>
                    </a:cubicBezTo>
                    <a:close/>
                    <a:moveTo>
                      <a:pt x="1394237" y="660702"/>
                    </a:moveTo>
                    <a:cubicBezTo>
                      <a:pt x="1401707" y="660702"/>
                      <a:pt x="1407763" y="666292"/>
                      <a:pt x="1407763" y="673188"/>
                    </a:cubicBezTo>
                    <a:cubicBezTo>
                      <a:pt x="1407763" y="680084"/>
                      <a:pt x="1401707" y="685674"/>
                      <a:pt x="1394237" y="685674"/>
                    </a:cubicBezTo>
                    <a:cubicBezTo>
                      <a:pt x="1386767" y="685674"/>
                      <a:pt x="1380711" y="680084"/>
                      <a:pt x="1380711" y="673188"/>
                    </a:cubicBezTo>
                    <a:cubicBezTo>
                      <a:pt x="1380711" y="666292"/>
                      <a:pt x="1386767" y="660702"/>
                      <a:pt x="1394237" y="660702"/>
                    </a:cubicBezTo>
                    <a:close/>
                    <a:moveTo>
                      <a:pt x="998856" y="660702"/>
                    </a:moveTo>
                    <a:cubicBezTo>
                      <a:pt x="1006326" y="660702"/>
                      <a:pt x="1012382" y="666758"/>
                      <a:pt x="1012382" y="674228"/>
                    </a:cubicBezTo>
                    <a:cubicBezTo>
                      <a:pt x="1012382" y="681698"/>
                      <a:pt x="1006326" y="687754"/>
                      <a:pt x="998856" y="687754"/>
                    </a:cubicBezTo>
                    <a:cubicBezTo>
                      <a:pt x="991386" y="687754"/>
                      <a:pt x="985330" y="681698"/>
                      <a:pt x="985330" y="674228"/>
                    </a:cubicBezTo>
                    <a:cubicBezTo>
                      <a:pt x="985330" y="666758"/>
                      <a:pt x="991386" y="660702"/>
                      <a:pt x="998856" y="660702"/>
                    </a:cubicBezTo>
                    <a:close/>
                    <a:moveTo>
                      <a:pt x="147748" y="660702"/>
                    </a:moveTo>
                    <a:cubicBezTo>
                      <a:pt x="150046" y="660702"/>
                      <a:pt x="151910" y="661867"/>
                      <a:pt x="151910" y="663304"/>
                    </a:cubicBezTo>
                    <a:cubicBezTo>
                      <a:pt x="151910" y="664741"/>
                      <a:pt x="150046" y="665906"/>
                      <a:pt x="147748" y="665906"/>
                    </a:cubicBezTo>
                    <a:cubicBezTo>
                      <a:pt x="145450" y="665906"/>
                      <a:pt x="143586" y="664741"/>
                      <a:pt x="143586" y="663304"/>
                    </a:cubicBezTo>
                    <a:cubicBezTo>
                      <a:pt x="143586" y="661867"/>
                      <a:pt x="145450" y="660702"/>
                      <a:pt x="147748" y="660702"/>
                    </a:cubicBezTo>
                    <a:close/>
                    <a:moveTo>
                      <a:pt x="1898348" y="653419"/>
                    </a:moveTo>
                    <a:cubicBezTo>
                      <a:pt x="1910703" y="653419"/>
                      <a:pt x="1920718" y="663434"/>
                      <a:pt x="1920718" y="675789"/>
                    </a:cubicBezTo>
                    <a:cubicBezTo>
                      <a:pt x="1920718" y="688144"/>
                      <a:pt x="1910703" y="698159"/>
                      <a:pt x="1898348" y="698159"/>
                    </a:cubicBezTo>
                    <a:cubicBezTo>
                      <a:pt x="1885993" y="698159"/>
                      <a:pt x="1875978" y="688144"/>
                      <a:pt x="1875978" y="675789"/>
                    </a:cubicBezTo>
                    <a:cubicBezTo>
                      <a:pt x="1875978" y="663434"/>
                      <a:pt x="1885993" y="653419"/>
                      <a:pt x="1898348" y="653419"/>
                    </a:cubicBezTo>
                    <a:close/>
                    <a:moveTo>
                      <a:pt x="2245347" y="653418"/>
                    </a:moveTo>
                    <a:cubicBezTo>
                      <a:pt x="2245922" y="653418"/>
                      <a:pt x="2246388" y="654117"/>
                      <a:pt x="2246388" y="654979"/>
                    </a:cubicBezTo>
                    <a:cubicBezTo>
                      <a:pt x="2246388" y="655841"/>
                      <a:pt x="2245922" y="656540"/>
                      <a:pt x="2245347" y="656540"/>
                    </a:cubicBezTo>
                    <a:cubicBezTo>
                      <a:pt x="2244772" y="656540"/>
                      <a:pt x="2244306" y="655841"/>
                      <a:pt x="2244306" y="654979"/>
                    </a:cubicBezTo>
                    <a:cubicBezTo>
                      <a:pt x="2244306" y="654117"/>
                      <a:pt x="2244772" y="653418"/>
                      <a:pt x="2245347" y="653418"/>
                    </a:cubicBezTo>
                    <a:close/>
                    <a:moveTo>
                      <a:pt x="703362" y="653418"/>
                    </a:moveTo>
                    <a:cubicBezTo>
                      <a:pt x="717154" y="653418"/>
                      <a:pt x="728334" y="663899"/>
                      <a:pt x="728334" y="676829"/>
                    </a:cubicBezTo>
                    <a:cubicBezTo>
                      <a:pt x="728334" y="689759"/>
                      <a:pt x="717154" y="700240"/>
                      <a:pt x="703362" y="700240"/>
                    </a:cubicBezTo>
                    <a:cubicBezTo>
                      <a:pt x="689570" y="700240"/>
                      <a:pt x="678390" y="689759"/>
                      <a:pt x="678390" y="676829"/>
                    </a:cubicBezTo>
                    <a:cubicBezTo>
                      <a:pt x="678390" y="663899"/>
                      <a:pt x="689570" y="653418"/>
                      <a:pt x="703362" y="653418"/>
                    </a:cubicBezTo>
                    <a:close/>
                    <a:moveTo>
                      <a:pt x="1689213" y="651337"/>
                    </a:moveTo>
                    <a:cubicBezTo>
                      <a:pt x="1702143" y="651337"/>
                      <a:pt x="1712624" y="661352"/>
                      <a:pt x="1712624" y="673707"/>
                    </a:cubicBezTo>
                    <a:cubicBezTo>
                      <a:pt x="1712624" y="686062"/>
                      <a:pt x="1702143" y="696077"/>
                      <a:pt x="1689213" y="696077"/>
                    </a:cubicBezTo>
                    <a:cubicBezTo>
                      <a:pt x="1676283" y="696077"/>
                      <a:pt x="1665802" y="686062"/>
                      <a:pt x="1665802" y="673707"/>
                    </a:cubicBezTo>
                    <a:cubicBezTo>
                      <a:pt x="1665802" y="661352"/>
                      <a:pt x="1676283" y="651337"/>
                      <a:pt x="1689213" y="651337"/>
                    </a:cubicBezTo>
                    <a:close/>
                    <a:moveTo>
                      <a:pt x="415150" y="648216"/>
                    </a:moveTo>
                    <a:cubicBezTo>
                      <a:pt x="422620" y="648216"/>
                      <a:pt x="428676" y="654505"/>
                      <a:pt x="428676" y="662263"/>
                    </a:cubicBezTo>
                    <a:cubicBezTo>
                      <a:pt x="428676" y="670021"/>
                      <a:pt x="422620" y="676310"/>
                      <a:pt x="415150" y="676310"/>
                    </a:cubicBezTo>
                    <a:cubicBezTo>
                      <a:pt x="407680" y="676310"/>
                      <a:pt x="401624" y="670021"/>
                      <a:pt x="401624" y="662263"/>
                    </a:cubicBezTo>
                    <a:cubicBezTo>
                      <a:pt x="401624" y="654505"/>
                      <a:pt x="407680" y="648216"/>
                      <a:pt x="415150" y="648216"/>
                    </a:cubicBezTo>
                    <a:close/>
                    <a:moveTo>
                      <a:pt x="845387" y="644054"/>
                    </a:moveTo>
                    <a:cubicBezTo>
                      <a:pt x="857167" y="644054"/>
                      <a:pt x="866717" y="653371"/>
                      <a:pt x="866717" y="664864"/>
                    </a:cubicBezTo>
                    <a:cubicBezTo>
                      <a:pt x="866717" y="676357"/>
                      <a:pt x="857167" y="685674"/>
                      <a:pt x="845387" y="685674"/>
                    </a:cubicBezTo>
                    <a:cubicBezTo>
                      <a:pt x="833607" y="685674"/>
                      <a:pt x="824057" y="676357"/>
                      <a:pt x="824057" y="664864"/>
                    </a:cubicBezTo>
                    <a:cubicBezTo>
                      <a:pt x="824057" y="653371"/>
                      <a:pt x="833607" y="644054"/>
                      <a:pt x="845387" y="644054"/>
                    </a:cubicBezTo>
                    <a:close/>
                    <a:moveTo>
                      <a:pt x="1976905" y="640933"/>
                    </a:moveTo>
                    <a:cubicBezTo>
                      <a:pt x="1984950" y="640933"/>
                      <a:pt x="1991472" y="647688"/>
                      <a:pt x="1991472" y="656020"/>
                    </a:cubicBezTo>
                    <a:cubicBezTo>
                      <a:pt x="1991472" y="664352"/>
                      <a:pt x="1984950" y="671107"/>
                      <a:pt x="1976905" y="671107"/>
                    </a:cubicBezTo>
                    <a:cubicBezTo>
                      <a:pt x="1968860" y="671107"/>
                      <a:pt x="1962338" y="664352"/>
                      <a:pt x="1962338" y="656020"/>
                    </a:cubicBezTo>
                    <a:cubicBezTo>
                      <a:pt x="1962338" y="647688"/>
                      <a:pt x="1968860" y="640933"/>
                      <a:pt x="1976905" y="640933"/>
                    </a:cubicBezTo>
                    <a:close/>
                    <a:moveTo>
                      <a:pt x="1547708" y="640933"/>
                    </a:moveTo>
                    <a:cubicBezTo>
                      <a:pt x="1559488" y="640933"/>
                      <a:pt x="1569038" y="650483"/>
                      <a:pt x="1569038" y="662263"/>
                    </a:cubicBezTo>
                    <a:cubicBezTo>
                      <a:pt x="1569038" y="674043"/>
                      <a:pt x="1559488" y="683593"/>
                      <a:pt x="1547708" y="683593"/>
                    </a:cubicBezTo>
                    <a:cubicBezTo>
                      <a:pt x="1535928" y="683593"/>
                      <a:pt x="1526378" y="674043"/>
                      <a:pt x="1526378" y="662263"/>
                    </a:cubicBezTo>
                    <a:cubicBezTo>
                      <a:pt x="1526378" y="650483"/>
                      <a:pt x="1535928" y="640933"/>
                      <a:pt x="1547708" y="640933"/>
                    </a:cubicBezTo>
                    <a:close/>
                    <a:moveTo>
                      <a:pt x="1064407" y="638852"/>
                    </a:moveTo>
                    <a:cubicBezTo>
                      <a:pt x="1074176" y="638852"/>
                      <a:pt x="1082095" y="646538"/>
                      <a:pt x="1082095" y="656020"/>
                    </a:cubicBezTo>
                    <a:cubicBezTo>
                      <a:pt x="1082095" y="665502"/>
                      <a:pt x="1074176" y="673188"/>
                      <a:pt x="1064407" y="673188"/>
                    </a:cubicBezTo>
                    <a:cubicBezTo>
                      <a:pt x="1054638" y="673188"/>
                      <a:pt x="1046719" y="665502"/>
                      <a:pt x="1046719" y="656020"/>
                    </a:cubicBezTo>
                    <a:cubicBezTo>
                      <a:pt x="1046719" y="646538"/>
                      <a:pt x="1054638" y="638852"/>
                      <a:pt x="1064407" y="638852"/>
                    </a:cubicBezTo>
                    <a:close/>
                    <a:moveTo>
                      <a:pt x="1329208" y="635730"/>
                    </a:moveTo>
                    <a:cubicBezTo>
                      <a:pt x="1338690" y="635730"/>
                      <a:pt x="1346376" y="644115"/>
                      <a:pt x="1346376" y="654459"/>
                    </a:cubicBezTo>
                    <a:cubicBezTo>
                      <a:pt x="1346376" y="664803"/>
                      <a:pt x="1338690" y="673188"/>
                      <a:pt x="1329208" y="673188"/>
                    </a:cubicBezTo>
                    <a:cubicBezTo>
                      <a:pt x="1319726" y="673188"/>
                      <a:pt x="1312040" y="664803"/>
                      <a:pt x="1312040" y="654459"/>
                    </a:cubicBezTo>
                    <a:cubicBezTo>
                      <a:pt x="1312040" y="644115"/>
                      <a:pt x="1319726" y="635730"/>
                      <a:pt x="1329208" y="635730"/>
                    </a:cubicBezTo>
                    <a:close/>
                    <a:moveTo>
                      <a:pt x="619083" y="633649"/>
                    </a:moveTo>
                    <a:cubicBezTo>
                      <a:pt x="630001" y="633649"/>
                      <a:pt x="638852" y="642500"/>
                      <a:pt x="638852" y="653418"/>
                    </a:cubicBezTo>
                    <a:cubicBezTo>
                      <a:pt x="638852" y="664336"/>
                      <a:pt x="630001" y="673187"/>
                      <a:pt x="619083" y="673187"/>
                    </a:cubicBezTo>
                    <a:cubicBezTo>
                      <a:pt x="608165" y="673187"/>
                      <a:pt x="599314" y="664336"/>
                      <a:pt x="599314" y="653418"/>
                    </a:cubicBezTo>
                    <a:cubicBezTo>
                      <a:pt x="599314" y="642500"/>
                      <a:pt x="608165" y="633649"/>
                      <a:pt x="619083" y="633649"/>
                    </a:cubicBezTo>
                    <a:close/>
                    <a:moveTo>
                      <a:pt x="336595" y="631569"/>
                    </a:moveTo>
                    <a:cubicBezTo>
                      <a:pt x="342054" y="631569"/>
                      <a:pt x="346480" y="636460"/>
                      <a:pt x="346480" y="642494"/>
                    </a:cubicBezTo>
                    <a:cubicBezTo>
                      <a:pt x="346480" y="648528"/>
                      <a:pt x="342054" y="653419"/>
                      <a:pt x="336595" y="653419"/>
                    </a:cubicBezTo>
                    <a:cubicBezTo>
                      <a:pt x="331136" y="653419"/>
                      <a:pt x="326710" y="648528"/>
                      <a:pt x="326710" y="642494"/>
                    </a:cubicBezTo>
                    <a:cubicBezTo>
                      <a:pt x="326710" y="636460"/>
                      <a:pt x="331136" y="631569"/>
                      <a:pt x="336595" y="631569"/>
                    </a:cubicBezTo>
                    <a:close/>
                    <a:moveTo>
                      <a:pt x="1263658" y="628447"/>
                    </a:moveTo>
                    <a:cubicBezTo>
                      <a:pt x="1272565" y="628447"/>
                      <a:pt x="1279786" y="635202"/>
                      <a:pt x="1279786" y="643534"/>
                    </a:cubicBezTo>
                    <a:cubicBezTo>
                      <a:pt x="1279786" y="651866"/>
                      <a:pt x="1272565" y="658621"/>
                      <a:pt x="1263658" y="658621"/>
                    </a:cubicBezTo>
                    <a:cubicBezTo>
                      <a:pt x="1254751" y="658621"/>
                      <a:pt x="1247530" y="651866"/>
                      <a:pt x="1247530" y="643534"/>
                    </a:cubicBezTo>
                    <a:cubicBezTo>
                      <a:pt x="1247530" y="635202"/>
                      <a:pt x="1254751" y="628447"/>
                      <a:pt x="1263658" y="628447"/>
                    </a:cubicBezTo>
                    <a:close/>
                    <a:moveTo>
                      <a:pt x="1129437" y="628447"/>
                    </a:moveTo>
                    <a:cubicBezTo>
                      <a:pt x="1138344" y="628447"/>
                      <a:pt x="1145565" y="635668"/>
                      <a:pt x="1145565" y="644575"/>
                    </a:cubicBezTo>
                    <a:cubicBezTo>
                      <a:pt x="1145565" y="653482"/>
                      <a:pt x="1138344" y="660703"/>
                      <a:pt x="1129437" y="660703"/>
                    </a:cubicBezTo>
                    <a:cubicBezTo>
                      <a:pt x="1120530" y="660703"/>
                      <a:pt x="1113309" y="653482"/>
                      <a:pt x="1113309" y="644575"/>
                    </a:cubicBezTo>
                    <a:cubicBezTo>
                      <a:pt x="1113309" y="635668"/>
                      <a:pt x="1120530" y="628447"/>
                      <a:pt x="1129437" y="628447"/>
                    </a:cubicBezTo>
                    <a:close/>
                    <a:moveTo>
                      <a:pt x="2056501" y="626366"/>
                    </a:moveTo>
                    <a:cubicBezTo>
                      <a:pt x="2061960" y="626366"/>
                      <a:pt x="2066386" y="630792"/>
                      <a:pt x="2066386" y="636251"/>
                    </a:cubicBezTo>
                    <a:cubicBezTo>
                      <a:pt x="2066386" y="641710"/>
                      <a:pt x="2061960" y="646136"/>
                      <a:pt x="2056501" y="646136"/>
                    </a:cubicBezTo>
                    <a:cubicBezTo>
                      <a:pt x="2051042" y="646136"/>
                      <a:pt x="2046616" y="641710"/>
                      <a:pt x="2046616" y="636251"/>
                    </a:cubicBezTo>
                    <a:cubicBezTo>
                      <a:pt x="2046616" y="630792"/>
                      <a:pt x="2051042" y="626366"/>
                      <a:pt x="2056501" y="626366"/>
                    </a:cubicBezTo>
                    <a:close/>
                    <a:moveTo>
                      <a:pt x="1772972" y="626366"/>
                    </a:moveTo>
                    <a:cubicBezTo>
                      <a:pt x="1784465" y="626366"/>
                      <a:pt x="1793782" y="636381"/>
                      <a:pt x="1793782" y="648736"/>
                    </a:cubicBezTo>
                    <a:cubicBezTo>
                      <a:pt x="1793782" y="661091"/>
                      <a:pt x="1784465" y="671106"/>
                      <a:pt x="1772972" y="671106"/>
                    </a:cubicBezTo>
                    <a:cubicBezTo>
                      <a:pt x="1761479" y="671106"/>
                      <a:pt x="1752162" y="661091"/>
                      <a:pt x="1752162" y="648736"/>
                    </a:cubicBezTo>
                    <a:cubicBezTo>
                      <a:pt x="1752162" y="636381"/>
                      <a:pt x="1761479" y="626366"/>
                      <a:pt x="1772972" y="626366"/>
                    </a:cubicBezTo>
                    <a:close/>
                    <a:moveTo>
                      <a:pt x="1195507" y="626366"/>
                    </a:moveTo>
                    <a:cubicBezTo>
                      <a:pt x="1203552" y="626366"/>
                      <a:pt x="1210074" y="633121"/>
                      <a:pt x="1210074" y="641453"/>
                    </a:cubicBezTo>
                    <a:cubicBezTo>
                      <a:pt x="1210074" y="649785"/>
                      <a:pt x="1203552" y="656540"/>
                      <a:pt x="1195507" y="656540"/>
                    </a:cubicBezTo>
                    <a:cubicBezTo>
                      <a:pt x="1187462" y="656540"/>
                      <a:pt x="1180940" y="649785"/>
                      <a:pt x="1180940" y="641453"/>
                    </a:cubicBezTo>
                    <a:cubicBezTo>
                      <a:pt x="1180940" y="633121"/>
                      <a:pt x="1187462" y="626366"/>
                      <a:pt x="1195507" y="626366"/>
                    </a:cubicBezTo>
                    <a:close/>
                    <a:moveTo>
                      <a:pt x="259079" y="615961"/>
                    </a:moveTo>
                    <a:cubicBezTo>
                      <a:pt x="262527" y="615961"/>
                      <a:pt x="265322" y="619455"/>
                      <a:pt x="265322" y="623765"/>
                    </a:cubicBezTo>
                    <a:cubicBezTo>
                      <a:pt x="265322" y="628075"/>
                      <a:pt x="262527" y="631569"/>
                      <a:pt x="259079" y="631569"/>
                    </a:cubicBezTo>
                    <a:cubicBezTo>
                      <a:pt x="255631" y="631569"/>
                      <a:pt x="252836" y="628075"/>
                      <a:pt x="252836" y="623765"/>
                    </a:cubicBezTo>
                    <a:cubicBezTo>
                      <a:pt x="252836" y="619455"/>
                      <a:pt x="255631" y="615961"/>
                      <a:pt x="259079" y="615961"/>
                    </a:cubicBezTo>
                    <a:close/>
                    <a:moveTo>
                      <a:pt x="2132976" y="611800"/>
                    </a:moveTo>
                    <a:cubicBezTo>
                      <a:pt x="2136999" y="611800"/>
                      <a:pt x="2140260" y="614595"/>
                      <a:pt x="2140260" y="618043"/>
                    </a:cubicBezTo>
                    <a:cubicBezTo>
                      <a:pt x="2140260" y="621491"/>
                      <a:pt x="2136999" y="624286"/>
                      <a:pt x="2132976" y="624286"/>
                    </a:cubicBezTo>
                    <a:cubicBezTo>
                      <a:pt x="2128953" y="624286"/>
                      <a:pt x="2125692" y="621491"/>
                      <a:pt x="2125692" y="618043"/>
                    </a:cubicBezTo>
                    <a:cubicBezTo>
                      <a:pt x="2125692" y="614595"/>
                      <a:pt x="2128953" y="611800"/>
                      <a:pt x="2132976" y="611800"/>
                    </a:cubicBezTo>
                    <a:close/>
                    <a:moveTo>
                      <a:pt x="537406" y="611800"/>
                    </a:moveTo>
                    <a:cubicBezTo>
                      <a:pt x="546888" y="611800"/>
                      <a:pt x="554574" y="619952"/>
                      <a:pt x="554574" y="630009"/>
                    </a:cubicBezTo>
                    <a:cubicBezTo>
                      <a:pt x="554574" y="640066"/>
                      <a:pt x="546888" y="648218"/>
                      <a:pt x="537406" y="648218"/>
                    </a:cubicBezTo>
                    <a:cubicBezTo>
                      <a:pt x="527924" y="648218"/>
                      <a:pt x="520238" y="640066"/>
                      <a:pt x="520238" y="630009"/>
                    </a:cubicBezTo>
                    <a:cubicBezTo>
                      <a:pt x="520238" y="619952"/>
                      <a:pt x="527924" y="611800"/>
                      <a:pt x="537406" y="611800"/>
                    </a:cubicBezTo>
                    <a:close/>
                    <a:moveTo>
                      <a:pt x="1635628" y="608678"/>
                    </a:moveTo>
                    <a:cubicBezTo>
                      <a:pt x="1647695" y="608678"/>
                      <a:pt x="1657478" y="618693"/>
                      <a:pt x="1657478" y="631048"/>
                    </a:cubicBezTo>
                    <a:cubicBezTo>
                      <a:pt x="1657478" y="643403"/>
                      <a:pt x="1647695" y="653418"/>
                      <a:pt x="1635628" y="653418"/>
                    </a:cubicBezTo>
                    <a:cubicBezTo>
                      <a:pt x="1623561" y="653418"/>
                      <a:pt x="1613778" y="643403"/>
                      <a:pt x="1613778" y="631048"/>
                    </a:cubicBezTo>
                    <a:cubicBezTo>
                      <a:pt x="1613778" y="618693"/>
                      <a:pt x="1623561" y="608678"/>
                      <a:pt x="1635628" y="608678"/>
                    </a:cubicBezTo>
                    <a:close/>
                    <a:moveTo>
                      <a:pt x="1488401" y="608678"/>
                    </a:moveTo>
                    <a:cubicBezTo>
                      <a:pt x="1501331" y="608678"/>
                      <a:pt x="1511812" y="618693"/>
                      <a:pt x="1511812" y="631048"/>
                    </a:cubicBezTo>
                    <a:cubicBezTo>
                      <a:pt x="1511812" y="643403"/>
                      <a:pt x="1501331" y="653418"/>
                      <a:pt x="1488401" y="653418"/>
                    </a:cubicBezTo>
                    <a:cubicBezTo>
                      <a:pt x="1475471" y="653418"/>
                      <a:pt x="1464990" y="643403"/>
                      <a:pt x="1464990" y="631048"/>
                    </a:cubicBezTo>
                    <a:cubicBezTo>
                      <a:pt x="1464990" y="618693"/>
                      <a:pt x="1475471" y="608678"/>
                      <a:pt x="1488401" y="608678"/>
                    </a:cubicBezTo>
                    <a:close/>
                    <a:moveTo>
                      <a:pt x="904694" y="608678"/>
                    </a:moveTo>
                    <a:cubicBezTo>
                      <a:pt x="917624" y="608678"/>
                      <a:pt x="928105" y="619392"/>
                      <a:pt x="928105" y="632609"/>
                    </a:cubicBezTo>
                    <a:cubicBezTo>
                      <a:pt x="928105" y="645826"/>
                      <a:pt x="917624" y="656540"/>
                      <a:pt x="904694" y="656540"/>
                    </a:cubicBezTo>
                    <a:cubicBezTo>
                      <a:pt x="891764" y="656540"/>
                      <a:pt x="881283" y="645826"/>
                      <a:pt x="881283" y="632609"/>
                    </a:cubicBezTo>
                    <a:cubicBezTo>
                      <a:pt x="881283" y="619392"/>
                      <a:pt x="891764" y="608678"/>
                      <a:pt x="904694" y="608678"/>
                    </a:cubicBezTo>
                    <a:close/>
                    <a:moveTo>
                      <a:pt x="756426" y="608678"/>
                    </a:moveTo>
                    <a:cubicBezTo>
                      <a:pt x="770792" y="608678"/>
                      <a:pt x="782438" y="619858"/>
                      <a:pt x="782438" y="633650"/>
                    </a:cubicBezTo>
                    <a:cubicBezTo>
                      <a:pt x="782438" y="647442"/>
                      <a:pt x="770792" y="658622"/>
                      <a:pt x="756426" y="658622"/>
                    </a:cubicBezTo>
                    <a:cubicBezTo>
                      <a:pt x="742060" y="658622"/>
                      <a:pt x="730414" y="647442"/>
                      <a:pt x="730414" y="633650"/>
                    </a:cubicBezTo>
                    <a:cubicBezTo>
                      <a:pt x="730414" y="619858"/>
                      <a:pt x="742060" y="608678"/>
                      <a:pt x="756426" y="608678"/>
                    </a:cubicBezTo>
                    <a:close/>
                    <a:moveTo>
                      <a:pt x="1854649" y="606597"/>
                    </a:moveTo>
                    <a:cubicBezTo>
                      <a:pt x="1864706" y="606597"/>
                      <a:pt x="1872858" y="614982"/>
                      <a:pt x="1872858" y="625326"/>
                    </a:cubicBezTo>
                    <a:cubicBezTo>
                      <a:pt x="1872858" y="635670"/>
                      <a:pt x="1864706" y="644055"/>
                      <a:pt x="1854649" y="644055"/>
                    </a:cubicBezTo>
                    <a:cubicBezTo>
                      <a:pt x="1844592" y="644055"/>
                      <a:pt x="1836440" y="635670"/>
                      <a:pt x="1836440" y="625326"/>
                    </a:cubicBezTo>
                    <a:cubicBezTo>
                      <a:pt x="1836440" y="614982"/>
                      <a:pt x="1844592" y="606597"/>
                      <a:pt x="1854649" y="606597"/>
                    </a:cubicBezTo>
                    <a:close/>
                    <a:moveTo>
                      <a:pt x="182604" y="601394"/>
                    </a:moveTo>
                    <a:cubicBezTo>
                      <a:pt x="184615" y="601394"/>
                      <a:pt x="186246" y="603025"/>
                      <a:pt x="186246" y="605036"/>
                    </a:cubicBezTo>
                    <a:cubicBezTo>
                      <a:pt x="186246" y="607047"/>
                      <a:pt x="184615" y="608678"/>
                      <a:pt x="182604" y="608678"/>
                    </a:cubicBezTo>
                    <a:cubicBezTo>
                      <a:pt x="180593" y="608678"/>
                      <a:pt x="178962" y="607047"/>
                      <a:pt x="178962" y="605036"/>
                    </a:cubicBezTo>
                    <a:cubicBezTo>
                      <a:pt x="178962" y="603025"/>
                      <a:pt x="180593" y="601394"/>
                      <a:pt x="182604" y="601394"/>
                    </a:cubicBezTo>
                    <a:close/>
                    <a:moveTo>
                      <a:pt x="457290" y="594112"/>
                    </a:moveTo>
                    <a:cubicBezTo>
                      <a:pt x="466197" y="594112"/>
                      <a:pt x="473418" y="600867"/>
                      <a:pt x="473418" y="609199"/>
                    </a:cubicBezTo>
                    <a:cubicBezTo>
                      <a:pt x="473418" y="617531"/>
                      <a:pt x="466197" y="624286"/>
                      <a:pt x="457290" y="624286"/>
                    </a:cubicBezTo>
                    <a:cubicBezTo>
                      <a:pt x="448383" y="624286"/>
                      <a:pt x="441162" y="617531"/>
                      <a:pt x="441162" y="609199"/>
                    </a:cubicBezTo>
                    <a:cubicBezTo>
                      <a:pt x="441162" y="600867"/>
                      <a:pt x="448383" y="594112"/>
                      <a:pt x="457290" y="594112"/>
                    </a:cubicBezTo>
                    <a:close/>
                    <a:moveTo>
                      <a:pt x="2209451" y="594111"/>
                    </a:moveTo>
                    <a:cubicBezTo>
                      <a:pt x="2210888" y="594111"/>
                      <a:pt x="2212053" y="595742"/>
                      <a:pt x="2212053" y="597753"/>
                    </a:cubicBezTo>
                    <a:cubicBezTo>
                      <a:pt x="2212053" y="599764"/>
                      <a:pt x="2210888" y="601395"/>
                      <a:pt x="2209451" y="601395"/>
                    </a:cubicBezTo>
                    <a:cubicBezTo>
                      <a:pt x="2208014" y="601395"/>
                      <a:pt x="2206849" y="599764"/>
                      <a:pt x="2206849" y="597753"/>
                    </a:cubicBezTo>
                    <a:cubicBezTo>
                      <a:pt x="2206849" y="595742"/>
                      <a:pt x="2208014" y="594111"/>
                      <a:pt x="2209451" y="594111"/>
                    </a:cubicBezTo>
                    <a:close/>
                    <a:moveTo>
                      <a:pt x="1935286" y="588909"/>
                    </a:moveTo>
                    <a:cubicBezTo>
                      <a:pt x="1943331" y="588909"/>
                      <a:pt x="1949853" y="595664"/>
                      <a:pt x="1949853" y="603996"/>
                    </a:cubicBezTo>
                    <a:cubicBezTo>
                      <a:pt x="1949853" y="612328"/>
                      <a:pt x="1943331" y="619083"/>
                      <a:pt x="1935286" y="619083"/>
                    </a:cubicBezTo>
                    <a:cubicBezTo>
                      <a:pt x="1927241" y="619083"/>
                      <a:pt x="1920719" y="612328"/>
                      <a:pt x="1920719" y="603996"/>
                    </a:cubicBezTo>
                    <a:cubicBezTo>
                      <a:pt x="1920719" y="595664"/>
                      <a:pt x="1927241" y="588909"/>
                      <a:pt x="1935286" y="588909"/>
                    </a:cubicBezTo>
                    <a:close/>
                    <a:moveTo>
                      <a:pt x="965562" y="586828"/>
                    </a:moveTo>
                    <a:cubicBezTo>
                      <a:pt x="976480" y="586828"/>
                      <a:pt x="985331" y="595679"/>
                      <a:pt x="985331" y="606597"/>
                    </a:cubicBezTo>
                    <a:cubicBezTo>
                      <a:pt x="985331" y="617515"/>
                      <a:pt x="976480" y="626366"/>
                      <a:pt x="965562" y="626366"/>
                    </a:cubicBezTo>
                    <a:cubicBezTo>
                      <a:pt x="954644" y="626366"/>
                      <a:pt x="945793" y="617515"/>
                      <a:pt x="945793" y="606597"/>
                    </a:cubicBezTo>
                    <a:cubicBezTo>
                      <a:pt x="945793" y="595679"/>
                      <a:pt x="954644" y="586828"/>
                      <a:pt x="965562" y="586828"/>
                    </a:cubicBezTo>
                    <a:close/>
                    <a:moveTo>
                      <a:pt x="670586" y="586828"/>
                    </a:moveTo>
                    <a:cubicBezTo>
                      <a:pt x="682941" y="586828"/>
                      <a:pt x="692956" y="596145"/>
                      <a:pt x="692956" y="607638"/>
                    </a:cubicBezTo>
                    <a:cubicBezTo>
                      <a:pt x="692956" y="619131"/>
                      <a:pt x="682941" y="628448"/>
                      <a:pt x="670586" y="628448"/>
                    </a:cubicBezTo>
                    <a:cubicBezTo>
                      <a:pt x="658231" y="628448"/>
                      <a:pt x="648216" y="619131"/>
                      <a:pt x="648216" y="607638"/>
                    </a:cubicBezTo>
                    <a:cubicBezTo>
                      <a:pt x="648216" y="596145"/>
                      <a:pt x="658231" y="586828"/>
                      <a:pt x="670586" y="586828"/>
                    </a:cubicBezTo>
                    <a:close/>
                    <a:moveTo>
                      <a:pt x="105609" y="586828"/>
                    </a:moveTo>
                    <a:cubicBezTo>
                      <a:pt x="106471" y="586828"/>
                      <a:pt x="107170" y="587294"/>
                      <a:pt x="107170" y="587869"/>
                    </a:cubicBezTo>
                    <a:cubicBezTo>
                      <a:pt x="107170" y="588444"/>
                      <a:pt x="106471" y="588910"/>
                      <a:pt x="105609" y="588910"/>
                    </a:cubicBezTo>
                    <a:cubicBezTo>
                      <a:pt x="104747" y="588910"/>
                      <a:pt x="104048" y="588444"/>
                      <a:pt x="104048" y="587869"/>
                    </a:cubicBezTo>
                    <a:cubicBezTo>
                      <a:pt x="104048" y="587294"/>
                      <a:pt x="104747" y="586828"/>
                      <a:pt x="105609" y="586828"/>
                    </a:cubicBezTo>
                    <a:close/>
                    <a:moveTo>
                      <a:pt x="1425452" y="584747"/>
                    </a:moveTo>
                    <a:cubicBezTo>
                      <a:pt x="1436370" y="584747"/>
                      <a:pt x="1445221" y="593598"/>
                      <a:pt x="1445221" y="604516"/>
                    </a:cubicBezTo>
                    <a:cubicBezTo>
                      <a:pt x="1445221" y="615434"/>
                      <a:pt x="1436370" y="624285"/>
                      <a:pt x="1425452" y="624285"/>
                    </a:cubicBezTo>
                    <a:cubicBezTo>
                      <a:pt x="1414534" y="624285"/>
                      <a:pt x="1405683" y="615434"/>
                      <a:pt x="1405683" y="604516"/>
                    </a:cubicBezTo>
                    <a:cubicBezTo>
                      <a:pt x="1405683" y="593598"/>
                      <a:pt x="1414534" y="584747"/>
                      <a:pt x="1425452" y="584747"/>
                    </a:cubicBezTo>
                    <a:close/>
                    <a:moveTo>
                      <a:pt x="1722508" y="581626"/>
                    </a:moveTo>
                    <a:cubicBezTo>
                      <a:pt x="1734863" y="581626"/>
                      <a:pt x="1744878" y="591641"/>
                      <a:pt x="1744878" y="603996"/>
                    </a:cubicBezTo>
                    <a:cubicBezTo>
                      <a:pt x="1744878" y="616351"/>
                      <a:pt x="1734863" y="626366"/>
                      <a:pt x="1722508" y="626366"/>
                    </a:cubicBezTo>
                    <a:cubicBezTo>
                      <a:pt x="1710153" y="626366"/>
                      <a:pt x="1700138" y="616351"/>
                      <a:pt x="1700138" y="603996"/>
                    </a:cubicBezTo>
                    <a:cubicBezTo>
                      <a:pt x="1700138" y="591641"/>
                      <a:pt x="1710153" y="581626"/>
                      <a:pt x="1722508" y="581626"/>
                    </a:cubicBezTo>
                    <a:close/>
                    <a:moveTo>
                      <a:pt x="2286446" y="579545"/>
                    </a:moveTo>
                    <a:cubicBezTo>
                      <a:pt x="2286734" y="579545"/>
                      <a:pt x="2286967" y="579778"/>
                      <a:pt x="2286967" y="580066"/>
                    </a:cubicBezTo>
                    <a:cubicBezTo>
                      <a:pt x="2286967" y="580354"/>
                      <a:pt x="2286734" y="580587"/>
                      <a:pt x="2286446" y="580587"/>
                    </a:cubicBezTo>
                    <a:cubicBezTo>
                      <a:pt x="2286158" y="580587"/>
                      <a:pt x="2285925" y="580354"/>
                      <a:pt x="2285925" y="580066"/>
                    </a:cubicBezTo>
                    <a:cubicBezTo>
                      <a:pt x="2285925" y="579778"/>
                      <a:pt x="2286158" y="579545"/>
                      <a:pt x="2286446" y="579545"/>
                    </a:cubicBezTo>
                    <a:close/>
                    <a:moveTo>
                      <a:pt x="2015401" y="576423"/>
                    </a:moveTo>
                    <a:cubicBezTo>
                      <a:pt x="2018849" y="576423"/>
                      <a:pt x="2021644" y="579218"/>
                      <a:pt x="2021644" y="582666"/>
                    </a:cubicBezTo>
                    <a:cubicBezTo>
                      <a:pt x="2021644" y="586114"/>
                      <a:pt x="2018849" y="588909"/>
                      <a:pt x="2015401" y="588909"/>
                    </a:cubicBezTo>
                    <a:cubicBezTo>
                      <a:pt x="2011953" y="588909"/>
                      <a:pt x="2009158" y="586114"/>
                      <a:pt x="2009158" y="582666"/>
                    </a:cubicBezTo>
                    <a:cubicBezTo>
                      <a:pt x="2009158" y="579218"/>
                      <a:pt x="2011953" y="576423"/>
                      <a:pt x="2015401" y="576423"/>
                    </a:cubicBezTo>
                    <a:close/>
                    <a:moveTo>
                      <a:pt x="376653" y="574342"/>
                    </a:moveTo>
                    <a:cubicBezTo>
                      <a:pt x="383549" y="574342"/>
                      <a:pt x="389139" y="580398"/>
                      <a:pt x="389139" y="587868"/>
                    </a:cubicBezTo>
                    <a:cubicBezTo>
                      <a:pt x="389139" y="595338"/>
                      <a:pt x="383549" y="601394"/>
                      <a:pt x="376653" y="601394"/>
                    </a:cubicBezTo>
                    <a:cubicBezTo>
                      <a:pt x="369757" y="601394"/>
                      <a:pt x="364167" y="595338"/>
                      <a:pt x="364167" y="587868"/>
                    </a:cubicBezTo>
                    <a:cubicBezTo>
                      <a:pt x="364167" y="580398"/>
                      <a:pt x="369757" y="574342"/>
                      <a:pt x="376653" y="574342"/>
                    </a:cubicBezTo>
                    <a:close/>
                    <a:moveTo>
                      <a:pt x="1579963" y="572261"/>
                    </a:moveTo>
                    <a:cubicBezTo>
                      <a:pt x="1592893" y="572261"/>
                      <a:pt x="1603374" y="582742"/>
                      <a:pt x="1603374" y="595672"/>
                    </a:cubicBezTo>
                    <a:cubicBezTo>
                      <a:pt x="1603374" y="608602"/>
                      <a:pt x="1592893" y="619083"/>
                      <a:pt x="1579963" y="619083"/>
                    </a:cubicBezTo>
                    <a:cubicBezTo>
                      <a:pt x="1567033" y="619083"/>
                      <a:pt x="1556552" y="608602"/>
                      <a:pt x="1556552" y="595672"/>
                    </a:cubicBezTo>
                    <a:cubicBezTo>
                      <a:pt x="1556552" y="582742"/>
                      <a:pt x="1567033" y="572261"/>
                      <a:pt x="1579963" y="572261"/>
                    </a:cubicBezTo>
                    <a:close/>
                    <a:moveTo>
                      <a:pt x="812091" y="572261"/>
                    </a:moveTo>
                    <a:cubicBezTo>
                      <a:pt x="825595" y="572261"/>
                      <a:pt x="836542" y="583907"/>
                      <a:pt x="836542" y="598273"/>
                    </a:cubicBezTo>
                    <a:cubicBezTo>
                      <a:pt x="836542" y="612639"/>
                      <a:pt x="825595" y="624285"/>
                      <a:pt x="812091" y="624285"/>
                    </a:cubicBezTo>
                    <a:cubicBezTo>
                      <a:pt x="798587" y="624285"/>
                      <a:pt x="787640" y="612639"/>
                      <a:pt x="787640" y="598273"/>
                    </a:cubicBezTo>
                    <a:cubicBezTo>
                      <a:pt x="787640" y="583907"/>
                      <a:pt x="798587" y="572261"/>
                      <a:pt x="812091" y="572261"/>
                    </a:cubicBezTo>
                    <a:close/>
                    <a:moveTo>
                      <a:pt x="585789" y="564978"/>
                    </a:moveTo>
                    <a:cubicBezTo>
                      <a:pt x="596133" y="564978"/>
                      <a:pt x="604518" y="573130"/>
                      <a:pt x="604518" y="583187"/>
                    </a:cubicBezTo>
                    <a:cubicBezTo>
                      <a:pt x="604518" y="593244"/>
                      <a:pt x="596133" y="601396"/>
                      <a:pt x="585789" y="601396"/>
                    </a:cubicBezTo>
                    <a:cubicBezTo>
                      <a:pt x="575445" y="601396"/>
                      <a:pt x="567060" y="593244"/>
                      <a:pt x="567060" y="583187"/>
                    </a:cubicBezTo>
                    <a:cubicBezTo>
                      <a:pt x="567060" y="573130"/>
                      <a:pt x="575445" y="564978"/>
                      <a:pt x="585789" y="564978"/>
                    </a:cubicBezTo>
                    <a:close/>
                    <a:moveTo>
                      <a:pt x="1362504" y="561857"/>
                    </a:moveTo>
                    <a:cubicBezTo>
                      <a:pt x="1375434" y="561857"/>
                      <a:pt x="1385915" y="572338"/>
                      <a:pt x="1385915" y="585268"/>
                    </a:cubicBezTo>
                    <a:cubicBezTo>
                      <a:pt x="1385915" y="598198"/>
                      <a:pt x="1375434" y="608679"/>
                      <a:pt x="1362504" y="608679"/>
                    </a:cubicBezTo>
                    <a:cubicBezTo>
                      <a:pt x="1349574" y="608679"/>
                      <a:pt x="1339093" y="598198"/>
                      <a:pt x="1339093" y="585268"/>
                    </a:cubicBezTo>
                    <a:cubicBezTo>
                      <a:pt x="1339093" y="572338"/>
                      <a:pt x="1349574" y="561857"/>
                      <a:pt x="1362504" y="561857"/>
                    </a:cubicBezTo>
                    <a:close/>
                    <a:moveTo>
                      <a:pt x="1029551" y="561857"/>
                    </a:moveTo>
                    <a:cubicBezTo>
                      <a:pt x="1043055" y="561857"/>
                      <a:pt x="1054002" y="573037"/>
                      <a:pt x="1054002" y="586829"/>
                    </a:cubicBezTo>
                    <a:cubicBezTo>
                      <a:pt x="1054002" y="600621"/>
                      <a:pt x="1043055" y="611801"/>
                      <a:pt x="1029551" y="611801"/>
                    </a:cubicBezTo>
                    <a:cubicBezTo>
                      <a:pt x="1016047" y="611801"/>
                      <a:pt x="1005100" y="600621"/>
                      <a:pt x="1005100" y="586829"/>
                    </a:cubicBezTo>
                    <a:cubicBezTo>
                      <a:pt x="1005100" y="573037"/>
                      <a:pt x="1016047" y="561857"/>
                      <a:pt x="1029551" y="561857"/>
                    </a:cubicBezTo>
                    <a:close/>
                    <a:moveTo>
                      <a:pt x="2094998" y="559776"/>
                    </a:moveTo>
                    <a:cubicBezTo>
                      <a:pt x="2097010" y="559776"/>
                      <a:pt x="2098640" y="560941"/>
                      <a:pt x="2098640" y="562377"/>
                    </a:cubicBezTo>
                    <a:cubicBezTo>
                      <a:pt x="2098640" y="563813"/>
                      <a:pt x="2097010" y="564978"/>
                      <a:pt x="2094998" y="564978"/>
                    </a:cubicBezTo>
                    <a:cubicBezTo>
                      <a:pt x="2092987" y="564978"/>
                      <a:pt x="2091356" y="563813"/>
                      <a:pt x="2091356" y="562377"/>
                    </a:cubicBezTo>
                    <a:cubicBezTo>
                      <a:pt x="2091356" y="560941"/>
                      <a:pt x="2092987" y="559776"/>
                      <a:pt x="2094998" y="559776"/>
                    </a:cubicBezTo>
                    <a:close/>
                    <a:moveTo>
                      <a:pt x="1807828" y="559776"/>
                    </a:moveTo>
                    <a:cubicBezTo>
                      <a:pt x="1817885" y="559776"/>
                      <a:pt x="1826037" y="567928"/>
                      <a:pt x="1826037" y="577985"/>
                    </a:cubicBezTo>
                    <a:cubicBezTo>
                      <a:pt x="1826037" y="588042"/>
                      <a:pt x="1817885" y="596194"/>
                      <a:pt x="1807828" y="596194"/>
                    </a:cubicBezTo>
                    <a:cubicBezTo>
                      <a:pt x="1797771" y="596194"/>
                      <a:pt x="1789619" y="588042"/>
                      <a:pt x="1789619" y="577985"/>
                    </a:cubicBezTo>
                    <a:cubicBezTo>
                      <a:pt x="1789619" y="567928"/>
                      <a:pt x="1797771" y="559776"/>
                      <a:pt x="1807828" y="559776"/>
                    </a:cubicBezTo>
                    <a:close/>
                    <a:moveTo>
                      <a:pt x="297056" y="559776"/>
                    </a:moveTo>
                    <a:cubicBezTo>
                      <a:pt x="302515" y="559776"/>
                      <a:pt x="306941" y="564202"/>
                      <a:pt x="306941" y="569661"/>
                    </a:cubicBezTo>
                    <a:cubicBezTo>
                      <a:pt x="306941" y="575120"/>
                      <a:pt x="302515" y="579546"/>
                      <a:pt x="297056" y="579546"/>
                    </a:cubicBezTo>
                    <a:cubicBezTo>
                      <a:pt x="291597" y="579546"/>
                      <a:pt x="287171" y="575120"/>
                      <a:pt x="287171" y="569661"/>
                    </a:cubicBezTo>
                    <a:cubicBezTo>
                      <a:pt x="287171" y="564202"/>
                      <a:pt x="291597" y="559776"/>
                      <a:pt x="297056" y="559776"/>
                    </a:cubicBezTo>
                    <a:close/>
                    <a:moveTo>
                      <a:pt x="1295913" y="549371"/>
                    </a:moveTo>
                    <a:cubicBezTo>
                      <a:pt x="1308843" y="549371"/>
                      <a:pt x="1319324" y="559852"/>
                      <a:pt x="1319324" y="572782"/>
                    </a:cubicBezTo>
                    <a:cubicBezTo>
                      <a:pt x="1319324" y="585712"/>
                      <a:pt x="1308843" y="596193"/>
                      <a:pt x="1295913" y="596193"/>
                    </a:cubicBezTo>
                    <a:cubicBezTo>
                      <a:pt x="1282983" y="596193"/>
                      <a:pt x="1272502" y="585712"/>
                      <a:pt x="1272502" y="572782"/>
                    </a:cubicBezTo>
                    <a:cubicBezTo>
                      <a:pt x="1272502" y="559852"/>
                      <a:pt x="1282983" y="549371"/>
                      <a:pt x="1295913" y="549371"/>
                    </a:cubicBezTo>
                    <a:close/>
                    <a:moveTo>
                      <a:pt x="1095101" y="549371"/>
                    </a:moveTo>
                    <a:cubicBezTo>
                      <a:pt x="1108031" y="549371"/>
                      <a:pt x="1118512" y="559852"/>
                      <a:pt x="1118512" y="572782"/>
                    </a:cubicBezTo>
                    <a:cubicBezTo>
                      <a:pt x="1118512" y="585712"/>
                      <a:pt x="1108031" y="596193"/>
                      <a:pt x="1095101" y="596193"/>
                    </a:cubicBezTo>
                    <a:cubicBezTo>
                      <a:pt x="1082171" y="596193"/>
                      <a:pt x="1071690" y="585712"/>
                      <a:pt x="1071690" y="572782"/>
                    </a:cubicBezTo>
                    <a:cubicBezTo>
                      <a:pt x="1071690" y="559852"/>
                      <a:pt x="1082171" y="549371"/>
                      <a:pt x="1095101" y="549371"/>
                    </a:cubicBezTo>
                    <a:close/>
                    <a:moveTo>
                      <a:pt x="722610" y="544169"/>
                    </a:moveTo>
                    <a:cubicBezTo>
                      <a:pt x="734965" y="544169"/>
                      <a:pt x="744980" y="554184"/>
                      <a:pt x="744980" y="566539"/>
                    </a:cubicBezTo>
                    <a:cubicBezTo>
                      <a:pt x="744980" y="578894"/>
                      <a:pt x="734965" y="588909"/>
                      <a:pt x="722610" y="588909"/>
                    </a:cubicBezTo>
                    <a:cubicBezTo>
                      <a:pt x="710255" y="588909"/>
                      <a:pt x="700240" y="578894"/>
                      <a:pt x="700240" y="566539"/>
                    </a:cubicBezTo>
                    <a:cubicBezTo>
                      <a:pt x="700240" y="554184"/>
                      <a:pt x="710255" y="544169"/>
                      <a:pt x="722610" y="544169"/>
                    </a:cubicBezTo>
                    <a:close/>
                    <a:moveTo>
                      <a:pt x="1668924" y="542088"/>
                    </a:moveTo>
                    <a:cubicBezTo>
                      <a:pt x="1680417" y="542088"/>
                      <a:pt x="1689734" y="551638"/>
                      <a:pt x="1689734" y="563418"/>
                    </a:cubicBezTo>
                    <a:cubicBezTo>
                      <a:pt x="1689734" y="575198"/>
                      <a:pt x="1680417" y="584748"/>
                      <a:pt x="1668924" y="584748"/>
                    </a:cubicBezTo>
                    <a:cubicBezTo>
                      <a:pt x="1657431" y="584748"/>
                      <a:pt x="1648114" y="575198"/>
                      <a:pt x="1648114" y="563418"/>
                    </a:cubicBezTo>
                    <a:cubicBezTo>
                      <a:pt x="1648114" y="551638"/>
                      <a:pt x="1657431" y="542088"/>
                      <a:pt x="1668924" y="542088"/>
                    </a:cubicBezTo>
                    <a:close/>
                    <a:moveTo>
                      <a:pt x="1230363" y="542088"/>
                    </a:moveTo>
                    <a:cubicBezTo>
                      <a:pt x="1242718" y="542088"/>
                      <a:pt x="1252733" y="552569"/>
                      <a:pt x="1252733" y="565499"/>
                    </a:cubicBezTo>
                    <a:cubicBezTo>
                      <a:pt x="1252733" y="578429"/>
                      <a:pt x="1242718" y="588910"/>
                      <a:pt x="1230363" y="588910"/>
                    </a:cubicBezTo>
                    <a:cubicBezTo>
                      <a:pt x="1218008" y="588910"/>
                      <a:pt x="1207993" y="578429"/>
                      <a:pt x="1207993" y="565499"/>
                    </a:cubicBezTo>
                    <a:cubicBezTo>
                      <a:pt x="1207993" y="552569"/>
                      <a:pt x="1218008" y="542088"/>
                      <a:pt x="1230363" y="542088"/>
                    </a:cubicBezTo>
                    <a:close/>
                    <a:moveTo>
                      <a:pt x="1161692" y="542088"/>
                    </a:moveTo>
                    <a:cubicBezTo>
                      <a:pt x="1174622" y="542088"/>
                      <a:pt x="1185103" y="552569"/>
                      <a:pt x="1185103" y="565499"/>
                    </a:cubicBezTo>
                    <a:cubicBezTo>
                      <a:pt x="1185103" y="578429"/>
                      <a:pt x="1174622" y="588910"/>
                      <a:pt x="1161692" y="588910"/>
                    </a:cubicBezTo>
                    <a:cubicBezTo>
                      <a:pt x="1148762" y="588910"/>
                      <a:pt x="1138281" y="578429"/>
                      <a:pt x="1138281" y="565499"/>
                    </a:cubicBezTo>
                    <a:cubicBezTo>
                      <a:pt x="1138281" y="552569"/>
                      <a:pt x="1148762" y="542088"/>
                      <a:pt x="1161692" y="542088"/>
                    </a:cubicBezTo>
                    <a:close/>
                    <a:moveTo>
                      <a:pt x="502550" y="542088"/>
                    </a:moveTo>
                    <a:cubicBezTo>
                      <a:pt x="512319" y="542088"/>
                      <a:pt x="520238" y="549774"/>
                      <a:pt x="520238" y="559256"/>
                    </a:cubicBezTo>
                    <a:cubicBezTo>
                      <a:pt x="520238" y="568738"/>
                      <a:pt x="512319" y="576424"/>
                      <a:pt x="502550" y="576424"/>
                    </a:cubicBezTo>
                    <a:cubicBezTo>
                      <a:pt x="492781" y="576424"/>
                      <a:pt x="484862" y="568738"/>
                      <a:pt x="484862" y="559256"/>
                    </a:cubicBezTo>
                    <a:cubicBezTo>
                      <a:pt x="484862" y="549774"/>
                      <a:pt x="492781" y="542088"/>
                      <a:pt x="502550" y="542088"/>
                    </a:cubicBezTo>
                    <a:close/>
                    <a:moveTo>
                      <a:pt x="219541" y="542088"/>
                    </a:moveTo>
                    <a:cubicBezTo>
                      <a:pt x="222989" y="542088"/>
                      <a:pt x="225784" y="544883"/>
                      <a:pt x="225784" y="548331"/>
                    </a:cubicBezTo>
                    <a:cubicBezTo>
                      <a:pt x="225784" y="551779"/>
                      <a:pt x="222989" y="554574"/>
                      <a:pt x="219541" y="554574"/>
                    </a:cubicBezTo>
                    <a:cubicBezTo>
                      <a:pt x="216093" y="554574"/>
                      <a:pt x="213298" y="551779"/>
                      <a:pt x="213298" y="548331"/>
                    </a:cubicBezTo>
                    <a:cubicBezTo>
                      <a:pt x="213298" y="544883"/>
                      <a:pt x="216093" y="542088"/>
                      <a:pt x="219541" y="542088"/>
                    </a:cubicBezTo>
                    <a:close/>
                    <a:moveTo>
                      <a:pt x="2172513" y="540007"/>
                    </a:moveTo>
                    <a:cubicBezTo>
                      <a:pt x="2173662" y="540007"/>
                      <a:pt x="2174594" y="540939"/>
                      <a:pt x="2174594" y="542088"/>
                    </a:cubicBezTo>
                    <a:cubicBezTo>
                      <a:pt x="2174594" y="543237"/>
                      <a:pt x="2173662" y="544169"/>
                      <a:pt x="2172513" y="544169"/>
                    </a:cubicBezTo>
                    <a:cubicBezTo>
                      <a:pt x="2171364" y="544169"/>
                      <a:pt x="2170432" y="543237"/>
                      <a:pt x="2170432" y="542088"/>
                    </a:cubicBezTo>
                    <a:cubicBezTo>
                      <a:pt x="2170432" y="540939"/>
                      <a:pt x="2171364" y="540007"/>
                      <a:pt x="2172513" y="540007"/>
                    </a:cubicBezTo>
                    <a:close/>
                    <a:moveTo>
                      <a:pt x="1520656" y="540007"/>
                    </a:moveTo>
                    <a:cubicBezTo>
                      <a:pt x="1533586" y="540007"/>
                      <a:pt x="1544067" y="550488"/>
                      <a:pt x="1544067" y="563418"/>
                    </a:cubicBezTo>
                    <a:cubicBezTo>
                      <a:pt x="1544067" y="576348"/>
                      <a:pt x="1533586" y="586829"/>
                      <a:pt x="1520656" y="586829"/>
                    </a:cubicBezTo>
                    <a:cubicBezTo>
                      <a:pt x="1507726" y="586829"/>
                      <a:pt x="1497245" y="576348"/>
                      <a:pt x="1497245" y="563418"/>
                    </a:cubicBezTo>
                    <a:cubicBezTo>
                      <a:pt x="1497245" y="550488"/>
                      <a:pt x="1507726" y="540007"/>
                      <a:pt x="1520656" y="540007"/>
                    </a:cubicBezTo>
                    <a:close/>
                    <a:moveTo>
                      <a:pt x="869838" y="540007"/>
                    </a:moveTo>
                    <a:cubicBezTo>
                      <a:pt x="884204" y="540007"/>
                      <a:pt x="895850" y="551653"/>
                      <a:pt x="895850" y="566019"/>
                    </a:cubicBezTo>
                    <a:cubicBezTo>
                      <a:pt x="895850" y="580385"/>
                      <a:pt x="884204" y="592031"/>
                      <a:pt x="869838" y="592031"/>
                    </a:cubicBezTo>
                    <a:cubicBezTo>
                      <a:pt x="855472" y="592031"/>
                      <a:pt x="843826" y="580385"/>
                      <a:pt x="843826" y="566019"/>
                    </a:cubicBezTo>
                    <a:cubicBezTo>
                      <a:pt x="843826" y="551653"/>
                      <a:pt x="855472" y="540007"/>
                      <a:pt x="869838" y="540007"/>
                    </a:cubicBezTo>
                    <a:close/>
                    <a:moveTo>
                      <a:pt x="1888985" y="536885"/>
                    </a:moveTo>
                    <a:cubicBezTo>
                      <a:pt x="1897892" y="536885"/>
                      <a:pt x="1905113" y="544106"/>
                      <a:pt x="1905113" y="553013"/>
                    </a:cubicBezTo>
                    <a:cubicBezTo>
                      <a:pt x="1905113" y="561920"/>
                      <a:pt x="1897892" y="569141"/>
                      <a:pt x="1888985" y="569141"/>
                    </a:cubicBezTo>
                    <a:cubicBezTo>
                      <a:pt x="1880078" y="569141"/>
                      <a:pt x="1872857" y="561920"/>
                      <a:pt x="1872857" y="553013"/>
                    </a:cubicBezTo>
                    <a:cubicBezTo>
                      <a:pt x="1872857" y="544106"/>
                      <a:pt x="1880078" y="536885"/>
                      <a:pt x="1888985" y="536885"/>
                    </a:cubicBezTo>
                    <a:close/>
                    <a:moveTo>
                      <a:pt x="141505" y="527521"/>
                    </a:moveTo>
                    <a:cubicBezTo>
                      <a:pt x="142654" y="527521"/>
                      <a:pt x="143586" y="528686"/>
                      <a:pt x="143586" y="530123"/>
                    </a:cubicBezTo>
                    <a:cubicBezTo>
                      <a:pt x="143586" y="531560"/>
                      <a:pt x="142654" y="532725"/>
                      <a:pt x="141505" y="532725"/>
                    </a:cubicBezTo>
                    <a:cubicBezTo>
                      <a:pt x="140356" y="532725"/>
                      <a:pt x="139424" y="531560"/>
                      <a:pt x="139424" y="530123"/>
                    </a:cubicBezTo>
                    <a:cubicBezTo>
                      <a:pt x="139424" y="528686"/>
                      <a:pt x="140356" y="527521"/>
                      <a:pt x="141505" y="527521"/>
                    </a:cubicBezTo>
                    <a:close/>
                    <a:moveTo>
                      <a:pt x="419833" y="522319"/>
                    </a:moveTo>
                    <a:cubicBezTo>
                      <a:pt x="428740" y="522319"/>
                      <a:pt x="435961" y="529074"/>
                      <a:pt x="435961" y="537406"/>
                    </a:cubicBezTo>
                    <a:cubicBezTo>
                      <a:pt x="435961" y="545738"/>
                      <a:pt x="428740" y="552493"/>
                      <a:pt x="419833" y="552493"/>
                    </a:cubicBezTo>
                    <a:cubicBezTo>
                      <a:pt x="410926" y="552493"/>
                      <a:pt x="403705" y="545738"/>
                      <a:pt x="403705" y="537406"/>
                    </a:cubicBezTo>
                    <a:cubicBezTo>
                      <a:pt x="403705" y="529074"/>
                      <a:pt x="410926" y="522319"/>
                      <a:pt x="419833" y="522319"/>
                    </a:cubicBezTo>
                    <a:close/>
                    <a:moveTo>
                      <a:pt x="1972222" y="520238"/>
                    </a:moveTo>
                    <a:cubicBezTo>
                      <a:pt x="1978831" y="520238"/>
                      <a:pt x="1984188" y="525595"/>
                      <a:pt x="1984188" y="532204"/>
                    </a:cubicBezTo>
                    <a:cubicBezTo>
                      <a:pt x="1984188" y="538813"/>
                      <a:pt x="1978831" y="544170"/>
                      <a:pt x="1972222" y="544170"/>
                    </a:cubicBezTo>
                    <a:cubicBezTo>
                      <a:pt x="1965613" y="544170"/>
                      <a:pt x="1960256" y="538813"/>
                      <a:pt x="1960256" y="532204"/>
                    </a:cubicBezTo>
                    <a:cubicBezTo>
                      <a:pt x="1960256" y="525595"/>
                      <a:pt x="1965613" y="520238"/>
                      <a:pt x="1972222" y="520238"/>
                    </a:cubicBezTo>
                    <a:close/>
                    <a:moveTo>
                      <a:pt x="636252" y="520238"/>
                    </a:moveTo>
                    <a:cubicBezTo>
                      <a:pt x="645734" y="520238"/>
                      <a:pt x="653420" y="528390"/>
                      <a:pt x="653420" y="538447"/>
                    </a:cubicBezTo>
                    <a:cubicBezTo>
                      <a:pt x="653420" y="548504"/>
                      <a:pt x="645734" y="556656"/>
                      <a:pt x="636252" y="556656"/>
                    </a:cubicBezTo>
                    <a:cubicBezTo>
                      <a:pt x="626770" y="556656"/>
                      <a:pt x="619084" y="548504"/>
                      <a:pt x="619084" y="538447"/>
                    </a:cubicBezTo>
                    <a:cubicBezTo>
                      <a:pt x="619084" y="528390"/>
                      <a:pt x="626770" y="520238"/>
                      <a:pt x="636252" y="520238"/>
                    </a:cubicBezTo>
                    <a:close/>
                    <a:moveTo>
                      <a:pt x="1757364" y="515035"/>
                    </a:moveTo>
                    <a:cubicBezTo>
                      <a:pt x="1768282" y="515035"/>
                      <a:pt x="1777133" y="523886"/>
                      <a:pt x="1777133" y="534804"/>
                    </a:cubicBezTo>
                    <a:cubicBezTo>
                      <a:pt x="1777133" y="545722"/>
                      <a:pt x="1768282" y="554573"/>
                      <a:pt x="1757364" y="554573"/>
                    </a:cubicBezTo>
                    <a:cubicBezTo>
                      <a:pt x="1746446" y="554573"/>
                      <a:pt x="1737595" y="545722"/>
                      <a:pt x="1737595" y="534804"/>
                    </a:cubicBezTo>
                    <a:cubicBezTo>
                      <a:pt x="1737595" y="523886"/>
                      <a:pt x="1746446" y="515035"/>
                      <a:pt x="1757364" y="515035"/>
                    </a:cubicBezTo>
                    <a:close/>
                    <a:moveTo>
                      <a:pt x="1459268" y="512954"/>
                    </a:moveTo>
                    <a:cubicBezTo>
                      <a:pt x="1472198" y="512954"/>
                      <a:pt x="1482679" y="523901"/>
                      <a:pt x="1482679" y="537405"/>
                    </a:cubicBezTo>
                    <a:cubicBezTo>
                      <a:pt x="1482679" y="550909"/>
                      <a:pt x="1472198" y="561856"/>
                      <a:pt x="1459268" y="561856"/>
                    </a:cubicBezTo>
                    <a:cubicBezTo>
                      <a:pt x="1446338" y="561856"/>
                      <a:pt x="1435857" y="550909"/>
                      <a:pt x="1435857" y="537405"/>
                    </a:cubicBezTo>
                    <a:cubicBezTo>
                      <a:pt x="1435857" y="523901"/>
                      <a:pt x="1446338" y="512954"/>
                      <a:pt x="1459268" y="512954"/>
                    </a:cubicBezTo>
                    <a:close/>
                    <a:moveTo>
                      <a:pt x="932266" y="512954"/>
                    </a:moveTo>
                    <a:cubicBezTo>
                      <a:pt x="946632" y="512954"/>
                      <a:pt x="958278" y="524600"/>
                      <a:pt x="958278" y="538966"/>
                    </a:cubicBezTo>
                    <a:cubicBezTo>
                      <a:pt x="958278" y="553332"/>
                      <a:pt x="946632" y="564978"/>
                      <a:pt x="932266" y="564978"/>
                    </a:cubicBezTo>
                    <a:cubicBezTo>
                      <a:pt x="917900" y="564978"/>
                      <a:pt x="906254" y="553332"/>
                      <a:pt x="906254" y="538966"/>
                    </a:cubicBezTo>
                    <a:cubicBezTo>
                      <a:pt x="906254" y="524600"/>
                      <a:pt x="917900" y="512954"/>
                      <a:pt x="932266" y="512954"/>
                    </a:cubicBezTo>
                    <a:close/>
                    <a:moveTo>
                      <a:pt x="779836" y="507752"/>
                    </a:moveTo>
                    <a:cubicBezTo>
                      <a:pt x="792191" y="507752"/>
                      <a:pt x="802206" y="517767"/>
                      <a:pt x="802206" y="530122"/>
                    </a:cubicBezTo>
                    <a:cubicBezTo>
                      <a:pt x="802206" y="542477"/>
                      <a:pt x="792191" y="552492"/>
                      <a:pt x="779836" y="552492"/>
                    </a:cubicBezTo>
                    <a:cubicBezTo>
                      <a:pt x="767481" y="552492"/>
                      <a:pt x="757466" y="542477"/>
                      <a:pt x="757466" y="530122"/>
                    </a:cubicBezTo>
                    <a:cubicBezTo>
                      <a:pt x="757466" y="517767"/>
                      <a:pt x="767481" y="507752"/>
                      <a:pt x="779836" y="507752"/>
                    </a:cubicBezTo>
                    <a:close/>
                    <a:moveTo>
                      <a:pt x="339716" y="507752"/>
                    </a:moveTo>
                    <a:cubicBezTo>
                      <a:pt x="345175" y="507752"/>
                      <a:pt x="349601" y="511479"/>
                      <a:pt x="349601" y="516076"/>
                    </a:cubicBezTo>
                    <a:cubicBezTo>
                      <a:pt x="349601" y="520673"/>
                      <a:pt x="345175" y="524400"/>
                      <a:pt x="339716" y="524400"/>
                    </a:cubicBezTo>
                    <a:cubicBezTo>
                      <a:pt x="334257" y="524400"/>
                      <a:pt x="329831" y="520673"/>
                      <a:pt x="329831" y="516076"/>
                    </a:cubicBezTo>
                    <a:cubicBezTo>
                      <a:pt x="329831" y="511479"/>
                      <a:pt x="334257" y="507752"/>
                      <a:pt x="339716" y="507752"/>
                    </a:cubicBezTo>
                    <a:close/>
                    <a:moveTo>
                      <a:pt x="2051298" y="504631"/>
                    </a:moveTo>
                    <a:cubicBezTo>
                      <a:pt x="2053883" y="504631"/>
                      <a:pt x="2055980" y="506961"/>
                      <a:pt x="2055980" y="509833"/>
                    </a:cubicBezTo>
                    <a:cubicBezTo>
                      <a:pt x="2055980" y="512706"/>
                      <a:pt x="2053883" y="515036"/>
                      <a:pt x="2051298" y="515036"/>
                    </a:cubicBezTo>
                    <a:cubicBezTo>
                      <a:pt x="2048713" y="515036"/>
                      <a:pt x="2046616" y="512706"/>
                      <a:pt x="2046616" y="509833"/>
                    </a:cubicBezTo>
                    <a:cubicBezTo>
                      <a:pt x="2046616" y="506961"/>
                      <a:pt x="2048713" y="504631"/>
                      <a:pt x="2051298" y="504631"/>
                    </a:cubicBezTo>
                    <a:close/>
                    <a:moveTo>
                      <a:pt x="1612218" y="504630"/>
                    </a:moveTo>
                    <a:cubicBezTo>
                      <a:pt x="1623998" y="504630"/>
                      <a:pt x="1633548" y="514645"/>
                      <a:pt x="1633548" y="527000"/>
                    </a:cubicBezTo>
                    <a:cubicBezTo>
                      <a:pt x="1633548" y="539355"/>
                      <a:pt x="1623998" y="549370"/>
                      <a:pt x="1612218" y="549370"/>
                    </a:cubicBezTo>
                    <a:cubicBezTo>
                      <a:pt x="1600438" y="549370"/>
                      <a:pt x="1590888" y="539355"/>
                      <a:pt x="1590888" y="527000"/>
                    </a:cubicBezTo>
                    <a:cubicBezTo>
                      <a:pt x="1590888" y="514645"/>
                      <a:pt x="1600438" y="504630"/>
                      <a:pt x="1612218" y="504630"/>
                    </a:cubicBezTo>
                    <a:close/>
                    <a:moveTo>
                      <a:pt x="550933" y="497347"/>
                    </a:moveTo>
                    <a:cubicBezTo>
                      <a:pt x="559840" y="497347"/>
                      <a:pt x="567061" y="504102"/>
                      <a:pt x="567061" y="512434"/>
                    </a:cubicBezTo>
                    <a:cubicBezTo>
                      <a:pt x="567061" y="520766"/>
                      <a:pt x="559840" y="527521"/>
                      <a:pt x="550933" y="527521"/>
                    </a:cubicBezTo>
                    <a:cubicBezTo>
                      <a:pt x="542026" y="527521"/>
                      <a:pt x="534805" y="520766"/>
                      <a:pt x="534805" y="512434"/>
                    </a:cubicBezTo>
                    <a:cubicBezTo>
                      <a:pt x="534805" y="504102"/>
                      <a:pt x="542026" y="497347"/>
                      <a:pt x="550933" y="497347"/>
                    </a:cubicBezTo>
                    <a:close/>
                    <a:moveTo>
                      <a:pt x="1839561" y="495266"/>
                    </a:moveTo>
                    <a:cubicBezTo>
                      <a:pt x="1847031" y="495266"/>
                      <a:pt x="1853087" y="501322"/>
                      <a:pt x="1853087" y="508792"/>
                    </a:cubicBezTo>
                    <a:cubicBezTo>
                      <a:pt x="1853087" y="516262"/>
                      <a:pt x="1847031" y="522318"/>
                      <a:pt x="1839561" y="522318"/>
                    </a:cubicBezTo>
                    <a:cubicBezTo>
                      <a:pt x="1832091" y="522318"/>
                      <a:pt x="1826035" y="516262"/>
                      <a:pt x="1826035" y="508792"/>
                    </a:cubicBezTo>
                    <a:cubicBezTo>
                      <a:pt x="1826035" y="501322"/>
                      <a:pt x="1832091" y="495266"/>
                      <a:pt x="1839561" y="495266"/>
                    </a:cubicBezTo>
                    <a:close/>
                    <a:moveTo>
                      <a:pt x="1394758" y="493185"/>
                    </a:moveTo>
                    <a:cubicBezTo>
                      <a:pt x="1407688" y="493185"/>
                      <a:pt x="1418169" y="503666"/>
                      <a:pt x="1418169" y="516596"/>
                    </a:cubicBezTo>
                    <a:cubicBezTo>
                      <a:pt x="1418169" y="529526"/>
                      <a:pt x="1407688" y="540007"/>
                      <a:pt x="1394758" y="540007"/>
                    </a:cubicBezTo>
                    <a:cubicBezTo>
                      <a:pt x="1381828" y="540007"/>
                      <a:pt x="1371347" y="529526"/>
                      <a:pt x="1371347" y="516596"/>
                    </a:cubicBezTo>
                    <a:cubicBezTo>
                      <a:pt x="1371347" y="503666"/>
                      <a:pt x="1381828" y="493185"/>
                      <a:pt x="1394758" y="493185"/>
                    </a:cubicBezTo>
                    <a:close/>
                    <a:moveTo>
                      <a:pt x="996256" y="493185"/>
                    </a:moveTo>
                    <a:cubicBezTo>
                      <a:pt x="1010335" y="493185"/>
                      <a:pt x="1021748" y="504598"/>
                      <a:pt x="1021748" y="518677"/>
                    </a:cubicBezTo>
                    <a:cubicBezTo>
                      <a:pt x="1021748" y="532756"/>
                      <a:pt x="1010335" y="544169"/>
                      <a:pt x="996256" y="544169"/>
                    </a:cubicBezTo>
                    <a:cubicBezTo>
                      <a:pt x="982177" y="544169"/>
                      <a:pt x="970764" y="532756"/>
                      <a:pt x="970764" y="518677"/>
                    </a:cubicBezTo>
                    <a:cubicBezTo>
                      <a:pt x="970764" y="504598"/>
                      <a:pt x="982177" y="493185"/>
                      <a:pt x="996256" y="493185"/>
                    </a:cubicBezTo>
                    <a:close/>
                    <a:moveTo>
                      <a:pt x="260120" y="490064"/>
                    </a:moveTo>
                    <a:cubicBezTo>
                      <a:pt x="262994" y="490064"/>
                      <a:pt x="265323" y="492393"/>
                      <a:pt x="265323" y="495267"/>
                    </a:cubicBezTo>
                    <a:cubicBezTo>
                      <a:pt x="265323" y="498141"/>
                      <a:pt x="262994" y="500470"/>
                      <a:pt x="260120" y="500470"/>
                    </a:cubicBezTo>
                    <a:cubicBezTo>
                      <a:pt x="257246" y="500470"/>
                      <a:pt x="254917" y="498141"/>
                      <a:pt x="254917" y="495267"/>
                    </a:cubicBezTo>
                    <a:cubicBezTo>
                      <a:pt x="254917" y="492393"/>
                      <a:pt x="257246" y="490064"/>
                      <a:pt x="260120" y="490064"/>
                    </a:cubicBezTo>
                    <a:close/>
                    <a:moveTo>
                      <a:pt x="2131935" y="487983"/>
                    </a:moveTo>
                    <a:cubicBezTo>
                      <a:pt x="2132510" y="487983"/>
                      <a:pt x="2132976" y="488449"/>
                      <a:pt x="2132976" y="489024"/>
                    </a:cubicBezTo>
                    <a:cubicBezTo>
                      <a:pt x="2132976" y="489599"/>
                      <a:pt x="2132510" y="490065"/>
                      <a:pt x="2131935" y="490065"/>
                    </a:cubicBezTo>
                    <a:cubicBezTo>
                      <a:pt x="2131360" y="490065"/>
                      <a:pt x="2130894" y="489599"/>
                      <a:pt x="2130894" y="489024"/>
                    </a:cubicBezTo>
                    <a:cubicBezTo>
                      <a:pt x="2130894" y="488449"/>
                      <a:pt x="2131360" y="487983"/>
                      <a:pt x="2131935" y="487983"/>
                    </a:cubicBezTo>
                    <a:close/>
                    <a:moveTo>
                      <a:pt x="689316" y="482781"/>
                    </a:moveTo>
                    <a:cubicBezTo>
                      <a:pt x="698223" y="482781"/>
                      <a:pt x="705444" y="490002"/>
                      <a:pt x="705444" y="498909"/>
                    </a:cubicBezTo>
                    <a:cubicBezTo>
                      <a:pt x="705444" y="507816"/>
                      <a:pt x="698223" y="515037"/>
                      <a:pt x="689316" y="515037"/>
                    </a:cubicBezTo>
                    <a:cubicBezTo>
                      <a:pt x="680409" y="515037"/>
                      <a:pt x="673188" y="507816"/>
                      <a:pt x="673188" y="498909"/>
                    </a:cubicBezTo>
                    <a:cubicBezTo>
                      <a:pt x="673188" y="490002"/>
                      <a:pt x="680409" y="482781"/>
                      <a:pt x="689316" y="482781"/>
                    </a:cubicBezTo>
                    <a:close/>
                    <a:moveTo>
                      <a:pt x="1329208" y="480700"/>
                    </a:moveTo>
                    <a:cubicBezTo>
                      <a:pt x="1341563" y="480700"/>
                      <a:pt x="1351578" y="490483"/>
                      <a:pt x="1351578" y="502550"/>
                    </a:cubicBezTo>
                    <a:cubicBezTo>
                      <a:pt x="1351578" y="514617"/>
                      <a:pt x="1341563" y="524400"/>
                      <a:pt x="1329208" y="524400"/>
                    </a:cubicBezTo>
                    <a:cubicBezTo>
                      <a:pt x="1316853" y="524400"/>
                      <a:pt x="1306838" y="514617"/>
                      <a:pt x="1306838" y="502550"/>
                    </a:cubicBezTo>
                    <a:cubicBezTo>
                      <a:pt x="1306838" y="490483"/>
                      <a:pt x="1316853" y="480700"/>
                      <a:pt x="1329208" y="480700"/>
                    </a:cubicBezTo>
                    <a:close/>
                    <a:moveTo>
                      <a:pt x="1062846" y="480700"/>
                    </a:moveTo>
                    <a:cubicBezTo>
                      <a:pt x="1075776" y="480700"/>
                      <a:pt x="1086257" y="490483"/>
                      <a:pt x="1086257" y="502550"/>
                    </a:cubicBezTo>
                    <a:cubicBezTo>
                      <a:pt x="1086257" y="514617"/>
                      <a:pt x="1075776" y="524400"/>
                      <a:pt x="1062846" y="524400"/>
                    </a:cubicBezTo>
                    <a:cubicBezTo>
                      <a:pt x="1049916" y="524400"/>
                      <a:pt x="1039435" y="514617"/>
                      <a:pt x="1039435" y="502550"/>
                    </a:cubicBezTo>
                    <a:cubicBezTo>
                      <a:pt x="1039435" y="490483"/>
                      <a:pt x="1049916" y="480700"/>
                      <a:pt x="1062846" y="480700"/>
                    </a:cubicBezTo>
                    <a:close/>
                    <a:moveTo>
                      <a:pt x="1702739" y="477578"/>
                    </a:moveTo>
                    <a:cubicBezTo>
                      <a:pt x="1712221" y="477578"/>
                      <a:pt x="1719907" y="485497"/>
                      <a:pt x="1719907" y="495266"/>
                    </a:cubicBezTo>
                    <a:cubicBezTo>
                      <a:pt x="1719907" y="505035"/>
                      <a:pt x="1712221" y="512954"/>
                      <a:pt x="1702739" y="512954"/>
                    </a:cubicBezTo>
                    <a:cubicBezTo>
                      <a:pt x="1693257" y="512954"/>
                      <a:pt x="1685571" y="505035"/>
                      <a:pt x="1685571" y="495266"/>
                    </a:cubicBezTo>
                    <a:cubicBezTo>
                      <a:pt x="1685571" y="485497"/>
                      <a:pt x="1693257" y="477578"/>
                      <a:pt x="1702739" y="477578"/>
                    </a:cubicBezTo>
                    <a:close/>
                    <a:moveTo>
                      <a:pt x="1552911" y="477578"/>
                    </a:moveTo>
                    <a:cubicBezTo>
                      <a:pt x="1562968" y="477578"/>
                      <a:pt x="1571120" y="485963"/>
                      <a:pt x="1571120" y="496307"/>
                    </a:cubicBezTo>
                    <a:cubicBezTo>
                      <a:pt x="1571120" y="506651"/>
                      <a:pt x="1562968" y="515036"/>
                      <a:pt x="1552911" y="515036"/>
                    </a:cubicBezTo>
                    <a:cubicBezTo>
                      <a:pt x="1542854" y="515036"/>
                      <a:pt x="1534702" y="506651"/>
                      <a:pt x="1534702" y="496307"/>
                    </a:cubicBezTo>
                    <a:cubicBezTo>
                      <a:pt x="1534702" y="485963"/>
                      <a:pt x="1542854" y="477578"/>
                      <a:pt x="1552911" y="477578"/>
                    </a:cubicBezTo>
                    <a:close/>
                    <a:moveTo>
                      <a:pt x="839144" y="477578"/>
                    </a:moveTo>
                    <a:cubicBezTo>
                      <a:pt x="850350" y="477578"/>
                      <a:pt x="859434" y="486429"/>
                      <a:pt x="859434" y="497347"/>
                    </a:cubicBezTo>
                    <a:cubicBezTo>
                      <a:pt x="859434" y="508265"/>
                      <a:pt x="850350" y="517116"/>
                      <a:pt x="839144" y="517116"/>
                    </a:cubicBezTo>
                    <a:cubicBezTo>
                      <a:pt x="827938" y="517116"/>
                      <a:pt x="818854" y="508265"/>
                      <a:pt x="818854" y="497347"/>
                    </a:cubicBezTo>
                    <a:cubicBezTo>
                      <a:pt x="818854" y="486429"/>
                      <a:pt x="827938" y="477578"/>
                      <a:pt x="839144" y="477578"/>
                    </a:cubicBezTo>
                    <a:close/>
                    <a:moveTo>
                      <a:pt x="467174" y="475497"/>
                    </a:moveTo>
                    <a:cubicBezTo>
                      <a:pt x="474644" y="475497"/>
                      <a:pt x="480700" y="481553"/>
                      <a:pt x="480700" y="489023"/>
                    </a:cubicBezTo>
                    <a:cubicBezTo>
                      <a:pt x="480700" y="496493"/>
                      <a:pt x="474644" y="502549"/>
                      <a:pt x="467174" y="502549"/>
                    </a:cubicBezTo>
                    <a:cubicBezTo>
                      <a:pt x="459704" y="502549"/>
                      <a:pt x="453648" y="496493"/>
                      <a:pt x="453648" y="489023"/>
                    </a:cubicBezTo>
                    <a:cubicBezTo>
                      <a:pt x="453648" y="481553"/>
                      <a:pt x="459704" y="475497"/>
                      <a:pt x="467174" y="475497"/>
                    </a:cubicBezTo>
                    <a:close/>
                    <a:moveTo>
                      <a:pt x="1925401" y="472376"/>
                    </a:moveTo>
                    <a:cubicBezTo>
                      <a:pt x="1930860" y="472376"/>
                      <a:pt x="1935286" y="477034"/>
                      <a:pt x="1935286" y="482781"/>
                    </a:cubicBezTo>
                    <a:cubicBezTo>
                      <a:pt x="1935286" y="488528"/>
                      <a:pt x="1930860" y="493186"/>
                      <a:pt x="1925401" y="493186"/>
                    </a:cubicBezTo>
                    <a:cubicBezTo>
                      <a:pt x="1919942" y="493186"/>
                      <a:pt x="1915516" y="488528"/>
                      <a:pt x="1915516" y="482781"/>
                    </a:cubicBezTo>
                    <a:cubicBezTo>
                      <a:pt x="1915516" y="477034"/>
                      <a:pt x="1919942" y="472376"/>
                      <a:pt x="1925401" y="472376"/>
                    </a:cubicBezTo>
                    <a:close/>
                    <a:moveTo>
                      <a:pt x="180003" y="472376"/>
                    </a:moveTo>
                    <a:cubicBezTo>
                      <a:pt x="180578" y="472376"/>
                      <a:pt x="181044" y="473541"/>
                      <a:pt x="181044" y="474978"/>
                    </a:cubicBezTo>
                    <a:cubicBezTo>
                      <a:pt x="181044" y="476415"/>
                      <a:pt x="180578" y="477580"/>
                      <a:pt x="180003" y="477580"/>
                    </a:cubicBezTo>
                    <a:cubicBezTo>
                      <a:pt x="179428" y="477580"/>
                      <a:pt x="178962" y="476415"/>
                      <a:pt x="178962" y="474978"/>
                    </a:cubicBezTo>
                    <a:cubicBezTo>
                      <a:pt x="178962" y="473541"/>
                      <a:pt x="179428" y="472376"/>
                      <a:pt x="180003" y="472376"/>
                    </a:cubicBezTo>
                    <a:close/>
                    <a:moveTo>
                      <a:pt x="1263658" y="470295"/>
                    </a:moveTo>
                    <a:cubicBezTo>
                      <a:pt x="1276588" y="470295"/>
                      <a:pt x="1287069" y="480310"/>
                      <a:pt x="1287069" y="492665"/>
                    </a:cubicBezTo>
                    <a:cubicBezTo>
                      <a:pt x="1287069" y="505020"/>
                      <a:pt x="1276588" y="515035"/>
                      <a:pt x="1263658" y="515035"/>
                    </a:cubicBezTo>
                    <a:cubicBezTo>
                      <a:pt x="1250728" y="515035"/>
                      <a:pt x="1240247" y="505020"/>
                      <a:pt x="1240247" y="492665"/>
                    </a:cubicBezTo>
                    <a:cubicBezTo>
                      <a:pt x="1240247" y="480310"/>
                      <a:pt x="1250728" y="470295"/>
                      <a:pt x="1263658" y="470295"/>
                    </a:cubicBezTo>
                    <a:close/>
                    <a:moveTo>
                      <a:pt x="1128396" y="470295"/>
                    </a:moveTo>
                    <a:cubicBezTo>
                      <a:pt x="1140751" y="470295"/>
                      <a:pt x="1150766" y="480776"/>
                      <a:pt x="1150766" y="493706"/>
                    </a:cubicBezTo>
                    <a:cubicBezTo>
                      <a:pt x="1150766" y="506636"/>
                      <a:pt x="1140751" y="517117"/>
                      <a:pt x="1128396" y="517117"/>
                    </a:cubicBezTo>
                    <a:cubicBezTo>
                      <a:pt x="1116041" y="517117"/>
                      <a:pt x="1106026" y="506636"/>
                      <a:pt x="1106026" y="493706"/>
                    </a:cubicBezTo>
                    <a:cubicBezTo>
                      <a:pt x="1106026" y="480776"/>
                      <a:pt x="1116041" y="470295"/>
                      <a:pt x="1128396" y="470295"/>
                    </a:cubicBezTo>
                    <a:close/>
                    <a:moveTo>
                      <a:pt x="1194986" y="468214"/>
                    </a:moveTo>
                    <a:cubicBezTo>
                      <a:pt x="1207341" y="468214"/>
                      <a:pt x="1217356" y="478229"/>
                      <a:pt x="1217356" y="490584"/>
                    </a:cubicBezTo>
                    <a:cubicBezTo>
                      <a:pt x="1217356" y="502939"/>
                      <a:pt x="1207341" y="512954"/>
                      <a:pt x="1194986" y="512954"/>
                    </a:cubicBezTo>
                    <a:cubicBezTo>
                      <a:pt x="1182631" y="512954"/>
                      <a:pt x="1172616" y="502939"/>
                      <a:pt x="1172616" y="490584"/>
                    </a:cubicBezTo>
                    <a:cubicBezTo>
                      <a:pt x="1172616" y="478229"/>
                      <a:pt x="1182631" y="468214"/>
                      <a:pt x="1194986" y="468214"/>
                    </a:cubicBezTo>
                    <a:close/>
                    <a:moveTo>
                      <a:pt x="2007077" y="455728"/>
                    </a:moveTo>
                    <a:cubicBezTo>
                      <a:pt x="2009950" y="455728"/>
                      <a:pt x="2012280" y="457825"/>
                      <a:pt x="2012280" y="460410"/>
                    </a:cubicBezTo>
                    <a:cubicBezTo>
                      <a:pt x="2012280" y="462995"/>
                      <a:pt x="2009950" y="465092"/>
                      <a:pt x="2007077" y="465092"/>
                    </a:cubicBezTo>
                    <a:cubicBezTo>
                      <a:pt x="2004205" y="465092"/>
                      <a:pt x="2001875" y="462995"/>
                      <a:pt x="2001875" y="460410"/>
                    </a:cubicBezTo>
                    <a:cubicBezTo>
                      <a:pt x="2001875" y="457825"/>
                      <a:pt x="2004205" y="455728"/>
                      <a:pt x="2007077" y="455728"/>
                    </a:cubicBezTo>
                    <a:close/>
                    <a:moveTo>
                      <a:pt x="602957" y="452607"/>
                    </a:moveTo>
                    <a:cubicBezTo>
                      <a:pt x="611864" y="452607"/>
                      <a:pt x="619085" y="459828"/>
                      <a:pt x="619085" y="468735"/>
                    </a:cubicBezTo>
                    <a:cubicBezTo>
                      <a:pt x="619085" y="477642"/>
                      <a:pt x="611864" y="484863"/>
                      <a:pt x="602957" y="484863"/>
                    </a:cubicBezTo>
                    <a:cubicBezTo>
                      <a:pt x="594050" y="484863"/>
                      <a:pt x="586829" y="477642"/>
                      <a:pt x="586829" y="468735"/>
                    </a:cubicBezTo>
                    <a:cubicBezTo>
                      <a:pt x="586829" y="459828"/>
                      <a:pt x="594050" y="452607"/>
                      <a:pt x="602957" y="452607"/>
                    </a:cubicBezTo>
                    <a:close/>
                    <a:moveTo>
                      <a:pt x="383936" y="452607"/>
                    </a:moveTo>
                    <a:cubicBezTo>
                      <a:pt x="390832" y="452607"/>
                      <a:pt x="396422" y="458197"/>
                      <a:pt x="396422" y="465093"/>
                    </a:cubicBezTo>
                    <a:cubicBezTo>
                      <a:pt x="396422" y="471989"/>
                      <a:pt x="390832" y="477579"/>
                      <a:pt x="383936" y="477579"/>
                    </a:cubicBezTo>
                    <a:cubicBezTo>
                      <a:pt x="377040" y="477579"/>
                      <a:pt x="371450" y="471989"/>
                      <a:pt x="371450" y="465093"/>
                    </a:cubicBezTo>
                    <a:cubicBezTo>
                      <a:pt x="371450" y="458197"/>
                      <a:pt x="377040" y="452607"/>
                      <a:pt x="383936" y="452607"/>
                    </a:cubicBezTo>
                    <a:close/>
                    <a:moveTo>
                      <a:pt x="1789099" y="450526"/>
                    </a:moveTo>
                    <a:cubicBezTo>
                      <a:pt x="1797431" y="450526"/>
                      <a:pt x="1804186" y="457281"/>
                      <a:pt x="1804186" y="465613"/>
                    </a:cubicBezTo>
                    <a:cubicBezTo>
                      <a:pt x="1804186" y="473945"/>
                      <a:pt x="1797431" y="480700"/>
                      <a:pt x="1789099" y="480700"/>
                    </a:cubicBezTo>
                    <a:cubicBezTo>
                      <a:pt x="1780767" y="480700"/>
                      <a:pt x="1774012" y="473945"/>
                      <a:pt x="1774012" y="465613"/>
                    </a:cubicBezTo>
                    <a:cubicBezTo>
                      <a:pt x="1774012" y="457281"/>
                      <a:pt x="1780767" y="450526"/>
                      <a:pt x="1789099" y="450526"/>
                    </a:cubicBezTo>
                    <a:close/>
                    <a:moveTo>
                      <a:pt x="1491003" y="450526"/>
                    </a:moveTo>
                    <a:cubicBezTo>
                      <a:pt x="1501347" y="450526"/>
                      <a:pt x="1509732" y="458911"/>
                      <a:pt x="1509732" y="469255"/>
                    </a:cubicBezTo>
                    <a:cubicBezTo>
                      <a:pt x="1509732" y="479599"/>
                      <a:pt x="1501347" y="487984"/>
                      <a:pt x="1491003" y="487984"/>
                    </a:cubicBezTo>
                    <a:cubicBezTo>
                      <a:pt x="1480659" y="487984"/>
                      <a:pt x="1472274" y="479599"/>
                      <a:pt x="1472274" y="469255"/>
                    </a:cubicBezTo>
                    <a:cubicBezTo>
                      <a:pt x="1472274" y="458911"/>
                      <a:pt x="1480659" y="450526"/>
                      <a:pt x="1491003" y="450526"/>
                    </a:cubicBezTo>
                    <a:close/>
                    <a:moveTo>
                      <a:pt x="901052" y="448445"/>
                    </a:moveTo>
                    <a:cubicBezTo>
                      <a:pt x="913119" y="448445"/>
                      <a:pt x="922902" y="458460"/>
                      <a:pt x="922902" y="470815"/>
                    </a:cubicBezTo>
                    <a:cubicBezTo>
                      <a:pt x="922902" y="483170"/>
                      <a:pt x="913119" y="493185"/>
                      <a:pt x="901052" y="493185"/>
                    </a:cubicBezTo>
                    <a:cubicBezTo>
                      <a:pt x="888985" y="493185"/>
                      <a:pt x="879202" y="483170"/>
                      <a:pt x="879202" y="470815"/>
                    </a:cubicBezTo>
                    <a:cubicBezTo>
                      <a:pt x="879202" y="458460"/>
                      <a:pt x="888985" y="448445"/>
                      <a:pt x="901052" y="448445"/>
                    </a:cubicBezTo>
                    <a:close/>
                    <a:moveTo>
                      <a:pt x="746543" y="445324"/>
                    </a:moveTo>
                    <a:cubicBezTo>
                      <a:pt x="756600" y="445324"/>
                      <a:pt x="764752" y="453243"/>
                      <a:pt x="764752" y="463012"/>
                    </a:cubicBezTo>
                    <a:cubicBezTo>
                      <a:pt x="764752" y="472781"/>
                      <a:pt x="756600" y="480700"/>
                      <a:pt x="746543" y="480700"/>
                    </a:cubicBezTo>
                    <a:cubicBezTo>
                      <a:pt x="736486" y="480700"/>
                      <a:pt x="728334" y="472781"/>
                      <a:pt x="728334" y="463012"/>
                    </a:cubicBezTo>
                    <a:cubicBezTo>
                      <a:pt x="728334" y="453243"/>
                      <a:pt x="736486" y="445324"/>
                      <a:pt x="746543" y="445324"/>
                    </a:cubicBezTo>
                    <a:close/>
                    <a:moveTo>
                      <a:pt x="1645513" y="441162"/>
                    </a:moveTo>
                    <a:cubicBezTo>
                      <a:pt x="1654995" y="441162"/>
                      <a:pt x="1662681" y="449314"/>
                      <a:pt x="1662681" y="459371"/>
                    </a:cubicBezTo>
                    <a:cubicBezTo>
                      <a:pt x="1662681" y="469428"/>
                      <a:pt x="1654995" y="477580"/>
                      <a:pt x="1645513" y="477580"/>
                    </a:cubicBezTo>
                    <a:cubicBezTo>
                      <a:pt x="1636031" y="477580"/>
                      <a:pt x="1628345" y="469428"/>
                      <a:pt x="1628345" y="459371"/>
                    </a:cubicBezTo>
                    <a:cubicBezTo>
                      <a:pt x="1628345" y="449314"/>
                      <a:pt x="1636031" y="441162"/>
                      <a:pt x="1645513" y="441162"/>
                    </a:cubicBezTo>
                    <a:close/>
                    <a:moveTo>
                      <a:pt x="2088756" y="435959"/>
                    </a:moveTo>
                    <a:cubicBezTo>
                      <a:pt x="2090193" y="435959"/>
                      <a:pt x="2091358" y="436425"/>
                      <a:pt x="2091358" y="437000"/>
                    </a:cubicBezTo>
                    <a:cubicBezTo>
                      <a:pt x="2091358" y="437575"/>
                      <a:pt x="2090193" y="438041"/>
                      <a:pt x="2088756" y="438041"/>
                    </a:cubicBezTo>
                    <a:cubicBezTo>
                      <a:pt x="2087319" y="438041"/>
                      <a:pt x="2086154" y="437575"/>
                      <a:pt x="2086154" y="437000"/>
                    </a:cubicBezTo>
                    <a:cubicBezTo>
                      <a:pt x="2086154" y="436425"/>
                      <a:pt x="2087319" y="435959"/>
                      <a:pt x="2088756" y="435959"/>
                    </a:cubicBezTo>
                    <a:close/>
                    <a:moveTo>
                      <a:pt x="303299" y="435959"/>
                    </a:moveTo>
                    <a:cubicBezTo>
                      <a:pt x="308183" y="435959"/>
                      <a:pt x="312143" y="439686"/>
                      <a:pt x="312143" y="444283"/>
                    </a:cubicBezTo>
                    <a:cubicBezTo>
                      <a:pt x="312143" y="448880"/>
                      <a:pt x="308183" y="452607"/>
                      <a:pt x="303299" y="452607"/>
                    </a:cubicBezTo>
                    <a:cubicBezTo>
                      <a:pt x="298415" y="452607"/>
                      <a:pt x="294455" y="448880"/>
                      <a:pt x="294455" y="444283"/>
                    </a:cubicBezTo>
                    <a:cubicBezTo>
                      <a:pt x="294455" y="439686"/>
                      <a:pt x="298415" y="435959"/>
                      <a:pt x="303299" y="435959"/>
                    </a:cubicBezTo>
                    <a:close/>
                    <a:moveTo>
                      <a:pt x="516597" y="428676"/>
                    </a:moveTo>
                    <a:cubicBezTo>
                      <a:pt x="525504" y="428676"/>
                      <a:pt x="532725" y="435198"/>
                      <a:pt x="532725" y="443243"/>
                    </a:cubicBezTo>
                    <a:cubicBezTo>
                      <a:pt x="532725" y="451288"/>
                      <a:pt x="525504" y="457810"/>
                      <a:pt x="516597" y="457810"/>
                    </a:cubicBezTo>
                    <a:cubicBezTo>
                      <a:pt x="507690" y="457810"/>
                      <a:pt x="500469" y="451288"/>
                      <a:pt x="500469" y="443243"/>
                    </a:cubicBezTo>
                    <a:cubicBezTo>
                      <a:pt x="500469" y="435198"/>
                      <a:pt x="507690" y="428676"/>
                      <a:pt x="516597" y="428676"/>
                    </a:cubicBezTo>
                    <a:close/>
                    <a:moveTo>
                      <a:pt x="1874417" y="425554"/>
                    </a:moveTo>
                    <a:cubicBezTo>
                      <a:pt x="1882175" y="425554"/>
                      <a:pt x="1888464" y="431610"/>
                      <a:pt x="1888464" y="439080"/>
                    </a:cubicBezTo>
                    <a:cubicBezTo>
                      <a:pt x="1888464" y="446550"/>
                      <a:pt x="1882175" y="452606"/>
                      <a:pt x="1874417" y="452606"/>
                    </a:cubicBezTo>
                    <a:cubicBezTo>
                      <a:pt x="1866659" y="452606"/>
                      <a:pt x="1860370" y="446550"/>
                      <a:pt x="1860370" y="439080"/>
                    </a:cubicBezTo>
                    <a:cubicBezTo>
                      <a:pt x="1860370" y="431610"/>
                      <a:pt x="1866659" y="425554"/>
                      <a:pt x="1874417" y="425554"/>
                    </a:cubicBezTo>
                    <a:close/>
                    <a:moveTo>
                      <a:pt x="1426493" y="425554"/>
                    </a:moveTo>
                    <a:cubicBezTo>
                      <a:pt x="1437986" y="425554"/>
                      <a:pt x="1447303" y="435104"/>
                      <a:pt x="1447303" y="446884"/>
                    </a:cubicBezTo>
                    <a:cubicBezTo>
                      <a:pt x="1447303" y="458664"/>
                      <a:pt x="1437986" y="468214"/>
                      <a:pt x="1426493" y="468214"/>
                    </a:cubicBezTo>
                    <a:cubicBezTo>
                      <a:pt x="1415000" y="468214"/>
                      <a:pt x="1405683" y="458664"/>
                      <a:pt x="1405683" y="446884"/>
                    </a:cubicBezTo>
                    <a:cubicBezTo>
                      <a:pt x="1405683" y="435104"/>
                      <a:pt x="1415000" y="425554"/>
                      <a:pt x="1426493" y="425554"/>
                    </a:cubicBezTo>
                    <a:close/>
                    <a:moveTo>
                      <a:pt x="964001" y="425554"/>
                    </a:moveTo>
                    <a:cubicBezTo>
                      <a:pt x="976931" y="425554"/>
                      <a:pt x="987412" y="436035"/>
                      <a:pt x="987412" y="448965"/>
                    </a:cubicBezTo>
                    <a:cubicBezTo>
                      <a:pt x="987412" y="461895"/>
                      <a:pt x="976931" y="472376"/>
                      <a:pt x="964001" y="472376"/>
                    </a:cubicBezTo>
                    <a:cubicBezTo>
                      <a:pt x="951071" y="472376"/>
                      <a:pt x="940590" y="461895"/>
                      <a:pt x="940590" y="448965"/>
                    </a:cubicBezTo>
                    <a:cubicBezTo>
                      <a:pt x="940590" y="436035"/>
                      <a:pt x="951071" y="425554"/>
                      <a:pt x="964001" y="425554"/>
                    </a:cubicBezTo>
                    <a:close/>
                    <a:moveTo>
                      <a:pt x="657581" y="418271"/>
                    </a:moveTo>
                    <a:cubicBezTo>
                      <a:pt x="665051" y="418271"/>
                      <a:pt x="671107" y="423861"/>
                      <a:pt x="671107" y="430757"/>
                    </a:cubicBezTo>
                    <a:cubicBezTo>
                      <a:pt x="671107" y="437653"/>
                      <a:pt x="665051" y="443243"/>
                      <a:pt x="657581" y="443243"/>
                    </a:cubicBezTo>
                    <a:cubicBezTo>
                      <a:pt x="650111" y="443243"/>
                      <a:pt x="644055" y="437653"/>
                      <a:pt x="644055" y="430757"/>
                    </a:cubicBezTo>
                    <a:cubicBezTo>
                      <a:pt x="644055" y="423861"/>
                      <a:pt x="650111" y="418271"/>
                      <a:pt x="657581" y="418271"/>
                    </a:cubicBezTo>
                    <a:close/>
                    <a:moveTo>
                      <a:pt x="222142" y="418271"/>
                    </a:moveTo>
                    <a:cubicBezTo>
                      <a:pt x="224153" y="418271"/>
                      <a:pt x="225784" y="419902"/>
                      <a:pt x="225784" y="421913"/>
                    </a:cubicBezTo>
                    <a:cubicBezTo>
                      <a:pt x="225784" y="423924"/>
                      <a:pt x="224153" y="425555"/>
                      <a:pt x="222142" y="425555"/>
                    </a:cubicBezTo>
                    <a:cubicBezTo>
                      <a:pt x="220131" y="425555"/>
                      <a:pt x="218500" y="423924"/>
                      <a:pt x="218500" y="421913"/>
                    </a:cubicBezTo>
                    <a:cubicBezTo>
                      <a:pt x="218500" y="419902"/>
                      <a:pt x="220131" y="418271"/>
                      <a:pt x="222142" y="418271"/>
                    </a:cubicBezTo>
                    <a:close/>
                    <a:moveTo>
                      <a:pt x="805850" y="416190"/>
                    </a:moveTo>
                    <a:cubicBezTo>
                      <a:pt x="814757" y="416190"/>
                      <a:pt x="821978" y="423411"/>
                      <a:pt x="821978" y="432318"/>
                    </a:cubicBezTo>
                    <a:cubicBezTo>
                      <a:pt x="821978" y="441225"/>
                      <a:pt x="814757" y="448446"/>
                      <a:pt x="805850" y="448446"/>
                    </a:cubicBezTo>
                    <a:cubicBezTo>
                      <a:pt x="796943" y="448446"/>
                      <a:pt x="789722" y="441225"/>
                      <a:pt x="789722" y="432318"/>
                    </a:cubicBezTo>
                    <a:cubicBezTo>
                      <a:pt x="789722" y="423411"/>
                      <a:pt x="796943" y="416190"/>
                      <a:pt x="805850" y="416190"/>
                    </a:cubicBezTo>
                    <a:close/>
                    <a:moveTo>
                      <a:pt x="1734474" y="413069"/>
                    </a:moveTo>
                    <a:cubicBezTo>
                      <a:pt x="1741370" y="413069"/>
                      <a:pt x="1746960" y="419358"/>
                      <a:pt x="1746960" y="427116"/>
                    </a:cubicBezTo>
                    <a:cubicBezTo>
                      <a:pt x="1746960" y="434874"/>
                      <a:pt x="1741370" y="441163"/>
                      <a:pt x="1734474" y="441163"/>
                    </a:cubicBezTo>
                    <a:cubicBezTo>
                      <a:pt x="1727578" y="441163"/>
                      <a:pt x="1721988" y="434874"/>
                      <a:pt x="1721988" y="427116"/>
                    </a:cubicBezTo>
                    <a:cubicBezTo>
                      <a:pt x="1721988" y="419358"/>
                      <a:pt x="1727578" y="413069"/>
                      <a:pt x="1734474" y="413069"/>
                    </a:cubicBezTo>
                    <a:close/>
                    <a:moveTo>
                      <a:pt x="1586206" y="413069"/>
                    </a:moveTo>
                    <a:cubicBezTo>
                      <a:pt x="1594538" y="413069"/>
                      <a:pt x="1601293" y="419824"/>
                      <a:pt x="1601293" y="428156"/>
                    </a:cubicBezTo>
                    <a:cubicBezTo>
                      <a:pt x="1601293" y="436488"/>
                      <a:pt x="1594538" y="443243"/>
                      <a:pt x="1586206" y="443243"/>
                    </a:cubicBezTo>
                    <a:cubicBezTo>
                      <a:pt x="1577874" y="443243"/>
                      <a:pt x="1571119" y="436488"/>
                      <a:pt x="1571119" y="428156"/>
                    </a:cubicBezTo>
                    <a:cubicBezTo>
                      <a:pt x="1571119" y="419824"/>
                      <a:pt x="1577874" y="413069"/>
                      <a:pt x="1586206" y="413069"/>
                    </a:cubicBezTo>
                    <a:close/>
                    <a:moveTo>
                      <a:pt x="1362504" y="413069"/>
                    </a:moveTo>
                    <a:cubicBezTo>
                      <a:pt x="1372561" y="413069"/>
                      <a:pt x="1380713" y="421454"/>
                      <a:pt x="1380713" y="431798"/>
                    </a:cubicBezTo>
                    <a:cubicBezTo>
                      <a:pt x="1380713" y="442142"/>
                      <a:pt x="1372561" y="450527"/>
                      <a:pt x="1362504" y="450527"/>
                    </a:cubicBezTo>
                    <a:cubicBezTo>
                      <a:pt x="1352447" y="450527"/>
                      <a:pt x="1344295" y="442142"/>
                      <a:pt x="1344295" y="431798"/>
                    </a:cubicBezTo>
                    <a:cubicBezTo>
                      <a:pt x="1344295" y="421454"/>
                      <a:pt x="1352447" y="413069"/>
                      <a:pt x="1362504" y="413069"/>
                    </a:cubicBezTo>
                    <a:close/>
                    <a:moveTo>
                      <a:pt x="1028511" y="413069"/>
                    </a:moveTo>
                    <a:cubicBezTo>
                      <a:pt x="1038568" y="413069"/>
                      <a:pt x="1046720" y="421920"/>
                      <a:pt x="1046720" y="432838"/>
                    </a:cubicBezTo>
                    <a:cubicBezTo>
                      <a:pt x="1046720" y="443756"/>
                      <a:pt x="1038568" y="452607"/>
                      <a:pt x="1028511" y="452607"/>
                    </a:cubicBezTo>
                    <a:cubicBezTo>
                      <a:pt x="1018454" y="452607"/>
                      <a:pt x="1010302" y="443756"/>
                      <a:pt x="1010302" y="432838"/>
                    </a:cubicBezTo>
                    <a:cubicBezTo>
                      <a:pt x="1010302" y="421920"/>
                      <a:pt x="1018454" y="413069"/>
                      <a:pt x="1028511" y="413069"/>
                    </a:cubicBezTo>
                    <a:close/>
                    <a:moveTo>
                      <a:pt x="1959736" y="405785"/>
                    </a:moveTo>
                    <a:cubicBezTo>
                      <a:pt x="1964046" y="405785"/>
                      <a:pt x="1967540" y="409279"/>
                      <a:pt x="1967540" y="413589"/>
                    </a:cubicBezTo>
                    <a:cubicBezTo>
                      <a:pt x="1967540" y="417899"/>
                      <a:pt x="1964046" y="421393"/>
                      <a:pt x="1959736" y="421393"/>
                    </a:cubicBezTo>
                    <a:cubicBezTo>
                      <a:pt x="1955426" y="421393"/>
                      <a:pt x="1951932" y="417899"/>
                      <a:pt x="1951932" y="413589"/>
                    </a:cubicBezTo>
                    <a:cubicBezTo>
                      <a:pt x="1951932" y="409279"/>
                      <a:pt x="1955426" y="405785"/>
                      <a:pt x="1959736" y="405785"/>
                    </a:cubicBezTo>
                    <a:close/>
                    <a:moveTo>
                      <a:pt x="432318" y="405785"/>
                    </a:moveTo>
                    <a:cubicBezTo>
                      <a:pt x="438352" y="405785"/>
                      <a:pt x="443243" y="411375"/>
                      <a:pt x="443243" y="418271"/>
                    </a:cubicBezTo>
                    <a:cubicBezTo>
                      <a:pt x="443243" y="425167"/>
                      <a:pt x="438352" y="430757"/>
                      <a:pt x="432318" y="430757"/>
                    </a:cubicBezTo>
                    <a:cubicBezTo>
                      <a:pt x="426284" y="430757"/>
                      <a:pt x="421393" y="425167"/>
                      <a:pt x="421393" y="418271"/>
                    </a:cubicBezTo>
                    <a:cubicBezTo>
                      <a:pt x="421393" y="411375"/>
                      <a:pt x="426284" y="405785"/>
                      <a:pt x="432318" y="405785"/>
                    </a:cubicBezTo>
                    <a:close/>
                    <a:moveTo>
                      <a:pt x="1295393" y="403704"/>
                    </a:moveTo>
                    <a:cubicBezTo>
                      <a:pt x="1305737" y="403704"/>
                      <a:pt x="1314122" y="412089"/>
                      <a:pt x="1314122" y="422433"/>
                    </a:cubicBezTo>
                    <a:cubicBezTo>
                      <a:pt x="1314122" y="432777"/>
                      <a:pt x="1305737" y="441162"/>
                      <a:pt x="1295393" y="441162"/>
                    </a:cubicBezTo>
                    <a:cubicBezTo>
                      <a:pt x="1285049" y="441162"/>
                      <a:pt x="1276664" y="432777"/>
                      <a:pt x="1276664" y="422433"/>
                    </a:cubicBezTo>
                    <a:cubicBezTo>
                      <a:pt x="1276664" y="412089"/>
                      <a:pt x="1285049" y="403704"/>
                      <a:pt x="1295393" y="403704"/>
                    </a:cubicBezTo>
                    <a:close/>
                    <a:moveTo>
                      <a:pt x="1095102" y="403704"/>
                    </a:moveTo>
                    <a:cubicBezTo>
                      <a:pt x="1105159" y="403704"/>
                      <a:pt x="1113311" y="412089"/>
                      <a:pt x="1113311" y="422433"/>
                    </a:cubicBezTo>
                    <a:cubicBezTo>
                      <a:pt x="1113311" y="432777"/>
                      <a:pt x="1105159" y="441162"/>
                      <a:pt x="1095102" y="441162"/>
                    </a:cubicBezTo>
                    <a:cubicBezTo>
                      <a:pt x="1085045" y="441162"/>
                      <a:pt x="1076893" y="432777"/>
                      <a:pt x="1076893" y="422433"/>
                    </a:cubicBezTo>
                    <a:cubicBezTo>
                      <a:pt x="1076893" y="412089"/>
                      <a:pt x="1085045" y="403704"/>
                      <a:pt x="1095102" y="403704"/>
                    </a:cubicBezTo>
                    <a:close/>
                    <a:moveTo>
                      <a:pt x="1228803" y="398502"/>
                    </a:moveTo>
                    <a:cubicBezTo>
                      <a:pt x="1239147" y="398502"/>
                      <a:pt x="1247532" y="406887"/>
                      <a:pt x="1247532" y="417231"/>
                    </a:cubicBezTo>
                    <a:cubicBezTo>
                      <a:pt x="1247532" y="427575"/>
                      <a:pt x="1239147" y="435960"/>
                      <a:pt x="1228803" y="435960"/>
                    </a:cubicBezTo>
                    <a:cubicBezTo>
                      <a:pt x="1218459" y="435960"/>
                      <a:pt x="1210074" y="427575"/>
                      <a:pt x="1210074" y="417231"/>
                    </a:cubicBezTo>
                    <a:cubicBezTo>
                      <a:pt x="1210074" y="406887"/>
                      <a:pt x="1218459" y="398502"/>
                      <a:pt x="1228803" y="398502"/>
                    </a:cubicBezTo>
                    <a:close/>
                    <a:moveTo>
                      <a:pt x="1162212" y="398502"/>
                    </a:moveTo>
                    <a:cubicBezTo>
                      <a:pt x="1172556" y="398502"/>
                      <a:pt x="1180941" y="406887"/>
                      <a:pt x="1180941" y="417231"/>
                    </a:cubicBezTo>
                    <a:cubicBezTo>
                      <a:pt x="1180941" y="427575"/>
                      <a:pt x="1172556" y="435960"/>
                      <a:pt x="1162212" y="435960"/>
                    </a:cubicBezTo>
                    <a:cubicBezTo>
                      <a:pt x="1151868" y="435960"/>
                      <a:pt x="1143483" y="427575"/>
                      <a:pt x="1143483" y="417231"/>
                    </a:cubicBezTo>
                    <a:cubicBezTo>
                      <a:pt x="1143483" y="406887"/>
                      <a:pt x="1151868" y="398502"/>
                      <a:pt x="1162212" y="398502"/>
                    </a:cubicBezTo>
                    <a:close/>
                    <a:moveTo>
                      <a:pt x="568100" y="389138"/>
                    </a:moveTo>
                    <a:cubicBezTo>
                      <a:pt x="575570" y="389138"/>
                      <a:pt x="581626" y="394495"/>
                      <a:pt x="581626" y="401104"/>
                    </a:cubicBezTo>
                    <a:cubicBezTo>
                      <a:pt x="581626" y="407713"/>
                      <a:pt x="575570" y="413070"/>
                      <a:pt x="568100" y="413070"/>
                    </a:cubicBezTo>
                    <a:cubicBezTo>
                      <a:pt x="560630" y="413070"/>
                      <a:pt x="554574" y="407713"/>
                      <a:pt x="554574" y="401104"/>
                    </a:cubicBezTo>
                    <a:cubicBezTo>
                      <a:pt x="554574" y="394495"/>
                      <a:pt x="560630" y="389138"/>
                      <a:pt x="568100" y="389138"/>
                    </a:cubicBezTo>
                    <a:close/>
                    <a:moveTo>
                      <a:pt x="1522737" y="386017"/>
                    </a:moveTo>
                    <a:cubicBezTo>
                      <a:pt x="1531644" y="386017"/>
                      <a:pt x="1538865" y="392772"/>
                      <a:pt x="1538865" y="401104"/>
                    </a:cubicBezTo>
                    <a:cubicBezTo>
                      <a:pt x="1538865" y="409436"/>
                      <a:pt x="1531644" y="416191"/>
                      <a:pt x="1522737" y="416191"/>
                    </a:cubicBezTo>
                    <a:cubicBezTo>
                      <a:pt x="1513830" y="416191"/>
                      <a:pt x="1506609" y="409436"/>
                      <a:pt x="1506609" y="401104"/>
                    </a:cubicBezTo>
                    <a:cubicBezTo>
                      <a:pt x="1506609" y="392772"/>
                      <a:pt x="1513830" y="386017"/>
                      <a:pt x="1522737" y="386017"/>
                    </a:cubicBezTo>
                    <a:close/>
                    <a:moveTo>
                      <a:pt x="867758" y="386017"/>
                    </a:moveTo>
                    <a:cubicBezTo>
                      <a:pt x="878102" y="386017"/>
                      <a:pt x="886487" y="393936"/>
                      <a:pt x="886487" y="403705"/>
                    </a:cubicBezTo>
                    <a:cubicBezTo>
                      <a:pt x="886487" y="413474"/>
                      <a:pt x="878102" y="421393"/>
                      <a:pt x="867758" y="421393"/>
                    </a:cubicBezTo>
                    <a:cubicBezTo>
                      <a:pt x="857414" y="421393"/>
                      <a:pt x="849029" y="413474"/>
                      <a:pt x="849029" y="403705"/>
                    </a:cubicBezTo>
                    <a:cubicBezTo>
                      <a:pt x="849029" y="393936"/>
                      <a:pt x="857414" y="386017"/>
                      <a:pt x="867758" y="386017"/>
                    </a:cubicBezTo>
                    <a:close/>
                    <a:moveTo>
                      <a:pt x="2042974" y="386016"/>
                    </a:moveTo>
                    <a:cubicBezTo>
                      <a:pt x="2044985" y="386016"/>
                      <a:pt x="2046616" y="387647"/>
                      <a:pt x="2046616" y="389658"/>
                    </a:cubicBezTo>
                    <a:cubicBezTo>
                      <a:pt x="2046616" y="391669"/>
                      <a:pt x="2044985" y="393300"/>
                      <a:pt x="2042974" y="393300"/>
                    </a:cubicBezTo>
                    <a:cubicBezTo>
                      <a:pt x="2040963" y="393300"/>
                      <a:pt x="2039332" y="391669"/>
                      <a:pt x="2039332" y="389658"/>
                    </a:cubicBezTo>
                    <a:cubicBezTo>
                      <a:pt x="2039332" y="387647"/>
                      <a:pt x="2040963" y="386016"/>
                      <a:pt x="2042974" y="386016"/>
                    </a:cubicBezTo>
                    <a:close/>
                    <a:moveTo>
                      <a:pt x="1822393" y="386016"/>
                    </a:moveTo>
                    <a:cubicBezTo>
                      <a:pt x="1828427" y="386016"/>
                      <a:pt x="1833318" y="391140"/>
                      <a:pt x="1833318" y="397461"/>
                    </a:cubicBezTo>
                    <a:cubicBezTo>
                      <a:pt x="1833318" y="403782"/>
                      <a:pt x="1828427" y="408906"/>
                      <a:pt x="1822393" y="408906"/>
                    </a:cubicBezTo>
                    <a:cubicBezTo>
                      <a:pt x="1816359" y="408906"/>
                      <a:pt x="1811468" y="403782"/>
                      <a:pt x="1811468" y="397461"/>
                    </a:cubicBezTo>
                    <a:cubicBezTo>
                      <a:pt x="1811468" y="391140"/>
                      <a:pt x="1816359" y="386016"/>
                      <a:pt x="1822393" y="386016"/>
                    </a:cubicBezTo>
                    <a:close/>
                    <a:moveTo>
                      <a:pt x="349080" y="383935"/>
                    </a:moveTo>
                    <a:cubicBezTo>
                      <a:pt x="354539" y="383935"/>
                      <a:pt x="358965" y="388826"/>
                      <a:pt x="358965" y="394860"/>
                    </a:cubicBezTo>
                    <a:cubicBezTo>
                      <a:pt x="358965" y="400894"/>
                      <a:pt x="354539" y="405785"/>
                      <a:pt x="349080" y="405785"/>
                    </a:cubicBezTo>
                    <a:cubicBezTo>
                      <a:pt x="343621" y="405785"/>
                      <a:pt x="339195" y="400894"/>
                      <a:pt x="339195" y="394860"/>
                    </a:cubicBezTo>
                    <a:cubicBezTo>
                      <a:pt x="339195" y="388826"/>
                      <a:pt x="343621" y="383935"/>
                      <a:pt x="349080" y="383935"/>
                    </a:cubicBezTo>
                    <a:close/>
                    <a:moveTo>
                      <a:pt x="714288" y="380814"/>
                    </a:moveTo>
                    <a:cubicBezTo>
                      <a:pt x="722046" y="380814"/>
                      <a:pt x="728335" y="387103"/>
                      <a:pt x="728335" y="394861"/>
                    </a:cubicBezTo>
                    <a:cubicBezTo>
                      <a:pt x="728335" y="402619"/>
                      <a:pt x="722046" y="408908"/>
                      <a:pt x="714288" y="408908"/>
                    </a:cubicBezTo>
                    <a:cubicBezTo>
                      <a:pt x="706530" y="408908"/>
                      <a:pt x="700241" y="402619"/>
                      <a:pt x="700241" y="394861"/>
                    </a:cubicBezTo>
                    <a:cubicBezTo>
                      <a:pt x="700241" y="387103"/>
                      <a:pt x="706530" y="380814"/>
                      <a:pt x="714288" y="380814"/>
                    </a:cubicBezTo>
                    <a:close/>
                    <a:moveTo>
                      <a:pt x="1676207" y="378733"/>
                    </a:moveTo>
                    <a:cubicBezTo>
                      <a:pt x="1683677" y="378733"/>
                      <a:pt x="1689733" y="384789"/>
                      <a:pt x="1689733" y="392259"/>
                    </a:cubicBezTo>
                    <a:cubicBezTo>
                      <a:pt x="1689733" y="399729"/>
                      <a:pt x="1683677" y="405785"/>
                      <a:pt x="1676207" y="405785"/>
                    </a:cubicBezTo>
                    <a:cubicBezTo>
                      <a:pt x="1668737" y="405785"/>
                      <a:pt x="1662681" y="399729"/>
                      <a:pt x="1662681" y="392259"/>
                    </a:cubicBezTo>
                    <a:cubicBezTo>
                      <a:pt x="1662681" y="384789"/>
                      <a:pt x="1668737" y="378733"/>
                      <a:pt x="1676207" y="378733"/>
                    </a:cubicBezTo>
                    <a:close/>
                    <a:moveTo>
                      <a:pt x="266883" y="369369"/>
                    </a:moveTo>
                    <a:cubicBezTo>
                      <a:pt x="268894" y="369369"/>
                      <a:pt x="270525" y="371000"/>
                      <a:pt x="270525" y="373011"/>
                    </a:cubicBezTo>
                    <a:cubicBezTo>
                      <a:pt x="270525" y="375022"/>
                      <a:pt x="268894" y="376653"/>
                      <a:pt x="266883" y="376653"/>
                    </a:cubicBezTo>
                    <a:cubicBezTo>
                      <a:pt x="264872" y="376653"/>
                      <a:pt x="263241" y="375022"/>
                      <a:pt x="263241" y="373011"/>
                    </a:cubicBezTo>
                    <a:cubicBezTo>
                      <a:pt x="263241" y="371000"/>
                      <a:pt x="264872" y="369369"/>
                      <a:pt x="266883" y="369369"/>
                    </a:cubicBezTo>
                    <a:close/>
                    <a:moveTo>
                      <a:pt x="930706" y="364167"/>
                    </a:moveTo>
                    <a:cubicBezTo>
                      <a:pt x="940188" y="364167"/>
                      <a:pt x="947874" y="371853"/>
                      <a:pt x="947874" y="381335"/>
                    </a:cubicBezTo>
                    <a:cubicBezTo>
                      <a:pt x="947874" y="390817"/>
                      <a:pt x="940188" y="398503"/>
                      <a:pt x="930706" y="398503"/>
                    </a:cubicBezTo>
                    <a:cubicBezTo>
                      <a:pt x="921224" y="398503"/>
                      <a:pt x="913538" y="390817"/>
                      <a:pt x="913538" y="381335"/>
                    </a:cubicBezTo>
                    <a:cubicBezTo>
                      <a:pt x="913538" y="371853"/>
                      <a:pt x="921224" y="364167"/>
                      <a:pt x="930706" y="364167"/>
                    </a:cubicBezTo>
                    <a:close/>
                    <a:moveTo>
                      <a:pt x="1460308" y="361045"/>
                    </a:moveTo>
                    <a:cubicBezTo>
                      <a:pt x="1469790" y="361045"/>
                      <a:pt x="1477476" y="368964"/>
                      <a:pt x="1477476" y="378733"/>
                    </a:cubicBezTo>
                    <a:cubicBezTo>
                      <a:pt x="1477476" y="388502"/>
                      <a:pt x="1469790" y="396421"/>
                      <a:pt x="1460308" y="396421"/>
                    </a:cubicBezTo>
                    <a:cubicBezTo>
                      <a:pt x="1450826" y="396421"/>
                      <a:pt x="1443140" y="388502"/>
                      <a:pt x="1443140" y="378733"/>
                    </a:cubicBezTo>
                    <a:cubicBezTo>
                      <a:pt x="1443140" y="368964"/>
                      <a:pt x="1450826" y="361045"/>
                      <a:pt x="1460308" y="361045"/>
                    </a:cubicBezTo>
                    <a:close/>
                    <a:moveTo>
                      <a:pt x="482781" y="361045"/>
                    </a:moveTo>
                    <a:cubicBezTo>
                      <a:pt x="489677" y="361045"/>
                      <a:pt x="495267" y="366635"/>
                      <a:pt x="495267" y="373531"/>
                    </a:cubicBezTo>
                    <a:cubicBezTo>
                      <a:pt x="495267" y="380427"/>
                      <a:pt x="489677" y="386017"/>
                      <a:pt x="482781" y="386017"/>
                    </a:cubicBezTo>
                    <a:cubicBezTo>
                      <a:pt x="475885" y="386017"/>
                      <a:pt x="470295" y="380427"/>
                      <a:pt x="470295" y="373531"/>
                    </a:cubicBezTo>
                    <a:cubicBezTo>
                      <a:pt x="470295" y="366635"/>
                      <a:pt x="475885" y="361045"/>
                      <a:pt x="482781" y="361045"/>
                    </a:cubicBezTo>
                    <a:close/>
                    <a:moveTo>
                      <a:pt x="1907713" y="358964"/>
                    </a:moveTo>
                    <a:cubicBezTo>
                      <a:pt x="1913172" y="358964"/>
                      <a:pt x="1917598" y="363390"/>
                      <a:pt x="1917598" y="368849"/>
                    </a:cubicBezTo>
                    <a:cubicBezTo>
                      <a:pt x="1917598" y="374308"/>
                      <a:pt x="1913172" y="378734"/>
                      <a:pt x="1907713" y="378734"/>
                    </a:cubicBezTo>
                    <a:cubicBezTo>
                      <a:pt x="1902254" y="378734"/>
                      <a:pt x="1897828" y="374308"/>
                      <a:pt x="1897828" y="368849"/>
                    </a:cubicBezTo>
                    <a:cubicBezTo>
                      <a:pt x="1897828" y="363390"/>
                      <a:pt x="1902254" y="358964"/>
                      <a:pt x="1907713" y="358964"/>
                    </a:cubicBezTo>
                    <a:close/>
                    <a:moveTo>
                      <a:pt x="1766728" y="353762"/>
                    </a:moveTo>
                    <a:cubicBezTo>
                      <a:pt x="1769602" y="353762"/>
                      <a:pt x="1771931" y="356091"/>
                      <a:pt x="1771931" y="358965"/>
                    </a:cubicBezTo>
                    <a:cubicBezTo>
                      <a:pt x="1771931" y="361839"/>
                      <a:pt x="1769602" y="364168"/>
                      <a:pt x="1766728" y="364168"/>
                    </a:cubicBezTo>
                    <a:cubicBezTo>
                      <a:pt x="1763854" y="364168"/>
                      <a:pt x="1761525" y="361839"/>
                      <a:pt x="1761525" y="358965"/>
                    </a:cubicBezTo>
                    <a:cubicBezTo>
                      <a:pt x="1761525" y="356091"/>
                      <a:pt x="1763854" y="353762"/>
                      <a:pt x="1766728" y="353762"/>
                    </a:cubicBezTo>
                    <a:close/>
                    <a:moveTo>
                      <a:pt x="1616900" y="353762"/>
                    </a:moveTo>
                    <a:cubicBezTo>
                      <a:pt x="1620348" y="353762"/>
                      <a:pt x="1623143" y="356557"/>
                      <a:pt x="1623143" y="360005"/>
                    </a:cubicBezTo>
                    <a:cubicBezTo>
                      <a:pt x="1623143" y="363453"/>
                      <a:pt x="1620348" y="366248"/>
                      <a:pt x="1616900" y="366248"/>
                    </a:cubicBezTo>
                    <a:cubicBezTo>
                      <a:pt x="1613452" y="366248"/>
                      <a:pt x="1610657" y="363453"/>
                      <a:pt x="1610657" y="360005"/>
                    </a:cubicBezTo>
                    <a:cubicBezTo>
                      <a:pt x="1610657" y="356557"/>
                      <a:pt x="1613452" y="353762"/>
                      <a:pt x="1616900" y="353762"/>
                    </a:cubicBezTo>
                    <a:close/>
                    <a:moveTo>
                      <a:pt x="772554" y="353762"/>
                    </a:moveTo>
                    <a:cubicBezTo>
                      <a:pt x="778013" y="353762"/>
                      <a:pt x="782439" y="358188"/>
                      <a:pt x="782439" y="363647"/>
                    </a:cubicBezTo>
                    <a:cubicBezTo>
                      <a:pt x="782439" y="369106"/>
                      <a:pt x="778013" y="373532"/>
                      <a:pt x="772554" y="373532"/>
                    </a:cubicBezTo>
                    <a:cubicBezTo>
                      <a:pt x="767095" y="373532"/>
                      <a:pt x="762669" y="369106"/>
                      <a:pt x="762669" y="363647"/>
                    </a:cubicBezTo>
                    <a:cubicBezTo>
                      <a:pt x="762669" y="358188"/>
                      <a:pt x="767095" y="353762"/>
                      <a:pt x="772554" y="353762"/>
                    </a:cubicBezTo>
                    <a:close/>
                    <a:moveTo>
                      <a:pt x="624286" y="353762"/>
                    </a:moveTo>
                    <a:cubicBezTo>
                      <a:pt x="628309" y="353762"/>
                      <a:pt x="631570" y="357722"/>
                      <a:pt x="631570" y="362606"/>
                    </a:cubicBezTo>
                    <a:cubicBezTo>
                      <a:pt x="631570" y="367490"/>
                      <a:pt x="628309" y="371450"/>
                      <a:pt x="624286" y="371450"/>
                    </a:cubicBezTo>
                    <a:cubicBezTo>
                      <a:pt x="620263" y="371450"/>
                      <a:pt x="617002" y="367490"/>
                      <a:pt x="617002" y="362606"/>
                    </a:cubicBezTo>
                    <a:cubicBezTo>
                      <a:pt x="617002" y="357722"/>
                      <a:pt x="620263" y="353762"/>
                      <a:pt x="624286" y="353762"/>
                    </a:cubicBezTo>
                    <a:close/>
                    <a:moveTo>
                      <a:pt x="1395799" y="351681"/>
                    </a:moveTo>
                    <a:cubicBezTo>
                      <a:pt x="1401258" y="351681"/>
                      <a:pt x="1405684" y="356572"/>
                      <a:pt x="1405684" y="362606"/>
                    </a:cubicBezTo>
                    <a:cubicBezTo>
                      <a:pt x="1405684" y="368640"/>
                      <a:pt x="1401258" y="373531"/>
                      <a:pt x="1395799" y="373531"/>
                    </a:cubicBezTo>
                    <a:cubicBezTo>
                      <a:pt x="1390340" y="373531"/>
                      <a:pt x="1385914" y="368640"/>
                      <a:pt x="1385914" y="362606"/>
                    </a:cubicBezTo>
                    <a:cubicBezTo>
                      <a:pt x="1385914" y="356572"/>
                      <a:pt x="1390340" y="351681"/>
                      <a:pt x="1395799" y="351681"/>
                    </a:cubicBezTo>
                    <a:close/>
                    <a:moveTo>
                      <a:pt x="995216" y="349600"/>
                    </a:moveTo>
                    <a:cubicBezTo>
                      <a:pt x="1003548" y="349600"/>
                      <a:pt x="1010303" y="356122"/>
                      <a:pt x="1010303" y="364167"/>
                    </a:cubicBezTo>
                    <a:cubicBezTo>
                      <a:pt x="1010303" y="372212"/>
                      <a:pt x="1003548" y="378734"/>
                      <a:pt x="995216" y="378734"/>
                    </a:cubicBezTo>
                    <a:cubicBezTo>
                      <a:pt x="986884" y="378734"/>
                      <a:pt x="980129" y="372212"/>
                      <a:pt x="980129" y="364167"/>
                    </a:cubicBezTo>
                    <a:cubicBezTo>
                      <a:pt x="980129" y="356122"/>
                      <a:pt x="986884" y="349600"/>
                      <a:pt x="995216" y="349600"/>
                    </a:cubicBezTo>
                    <a:close/>
                    <a:moveTo>
                      <a:pt x="1993031" y="341276"/>
                    </a:moveTo>
                    <a:cubicBezTo>
                      <a:pt x="1993893" y="341276"/>
                      <a:pt x="1994592" y="341975"/>
                      <a:pt x="1994592" y="342837"/>
                    </a:cubicBezTo>
                    <a:cubicBezTo>
                      <a:pt x="1994592" y="343699"/>
                      <a:pt x="1993893" y="344398"/>
                      <a:pt x="1993031" y="344398"/>
                    </a:cubicBezTo>
                    <a:cubicBezTo>
                      <a:pt x="1992169" y="344398"/>
                      <a:pt x="1991470" y="343699"/>
                      <a:pt x="1991470" y="342837"/>
                    </a:cubicBezTo>
                    <a:cubicBezTo>
                      <a:pt x="1991470" y="341975"/>
                      <a:pt x="1992169" y="341276"/>
                      <a:pt x="1993031" y="341276"/>
                    </a:cubicBezTo>
                    <a:close/>
                    <a:moveTo>
                      <a:pt x="397462" y="341276"/>
                    </a:moveTo>
                    <a:cubicBezTo>
                      <a:pt x="400910" y="341276"/>
                      <a:pt x="403705" y="344071"/>
                      <a:pt x="403705" y="347519"/>
                    </a:cubicBezTo>
                    <a:cubicBezTo>
                      <a:pt x="403705" y="350967"/>
                      <a:pt x="400910" y="353762"/>
                      <a:pt x="397462" y="353762"/>
                    </a:cubicBezTo>
                    <a:cubicBezTo>
                      <a:pt x="394014" y="353762"/>
                      <a:pt x="391219" y="350967"/>
                      <a:pt x="391219" y="347519"/>
                    </a:cubicBezTo>
                    <a:cubicBezTo>
                      <a:pt x="391219" y="344071"/>
                      <a:pt x="394014" y="341276"/>
                      <a:pt x="397462" y="341276"/>
                    </a:cubicBezTo>
                    <a:close/>
                    <a:moveTo>
                      <a:pt x="1328688" y="339195"/>
                    </a:moveTo>
                    <a:cubicBezTo>
                      <a:pt x="1335584" y="339195"/>
                      <a:pt x="1341174" y="344086"/>
                      <a:pt x="1341174" y="350120"/>
                    </a:cubicBezTo>
                    <a:cubicBezTo>
                      <a:pt x="1341174" y="356154"/>
                      <a:pt x="1335584" y="361045"/>
                      <a:pt x="1328688" y="361045"/>
                    </a:cubicBezTo>
                    <a:cubicBezTo>
                      <a:pt x="1321792" y="361045"/>
                      <a:pt x="1316202" y="356154"/>
                      <a:pt x="1316202" y="350120"/>
                    </a:cubicBezTo>
                    <a:cubicBezTo>
                      <a:pt x="1316202" y="344086"/>
                      <a:pt x="1321792" y="339195"/>
                      <a:pt x="1328688" y="339195"/>
                    </a:cubicBezTo>
                    <a:close/>
                    <a:moveTo>
                      <a:pt x="1061806" y="337114"/>
                    </a:moveTo>
                    <a:cubicBezTo>
                      <a:pt x="1070138" y="337114"/>
                      <a:pt x="1076893" y="343636"/>
                      <a:pt x="1076893" y="351681"/>
                    </a:cubicBezTo>
                    <a:cubicBezTo>
                      <a:pt x="1076893" y="359726"/>
                      <a:pt x="1070138" y="366248"/>
                      <a:pt x="1061806" y="366248"/>
                    </a:cubicBezTo>
                    <a:cubicBezTo>
                      <a:pt x="1053474" y="366248"/>
                      <a:pt x="1046719" y="359726"/>
                      <a:pt x="1046719" y="351681"/>
                    </a:cubicBezTo>
                    <a:cubicBezTo>
                      <a:pt x="1046719" y="343636"/>
                      <a:pt x="1053474" y="337114"/>
                      <a:pt x="1061806" y="337114"/>
                    </a:cubicBezTo>
                    <a:close/>
                    <a:moveTo>
                      <a:pt x="1262098" y="331912"/>
                    </a:moveTo>
                    <a:cubicBezTo>
                      <a:pt x="1268994" y="331912"/>
                      <a:pt x="1274584" y="336803"/>
                      <a:pt x="1274584" y="342837"/>
                    </a:cubicBezTo>
                    <a:cubicBezTo>
                      <a:pt x="1274584" y="348871"/>
                      <a:pt x="1268994" y="353762"/>
                      <a:pt x="1262098" y="353762"/>
                    </a:cubicBezTo>
                    <a:cubicBezTo>
                      <a:pt x="1255202" y="353762"/>
                      <a:pt x="1249612" y="348871"/>
                      <a:pt x="1249612" y="342837"/>
                    </a:cubicBezTo>
                    <a:cubicBezTo>
                      <a:pt x="1249612" y="336803"/>
                      <a:pt x="1255202" y="331912"/>
                      <a:pt x="1262098" y="331912"/>
                    </a:cubicBezTo>
                    <a:close/>
                    <a:moveTo>
                      <a:pt x="1195507" y="329831"/>
                    </a:moveTo>
                    <a:cubicBezTo>
                      <a:pt x="1202403" y="329831"/>
                      <a:pt x="1207993" y="335188"/>
                      <a:pt x="1207993" y="341797"/>
                    </a:cubicBezTo>
                    <a:cubicBezTo>
                      <a:pt x="1207993" y="348406"/>
                      <a:pt x="1202403" y="353763"/>
                      <a:pt x="1195507" y="353763"/>
                    </a:cubicBezTo>
                    <a:cubicBezTo>
                      <a:pt x="1188611" y="353763"/>
                      <a:pt x="1183021" y="348406"/>
                      <a:pt x="1183021" y="341797"/>
                    </a:cubicBezTo>
                    <a:cubicBezTo>
                      <a:pt x="1183021" y="335188"/>
                      <a:pt x="1188611" y="329831"/>
                      <a:pt x="1195507" y="329831"/>
                    </a:cubicBezTo>
                    <a:close/>
                    <a:moveTo>
                      <a:pt x="1127357" y="329831"/>
                    </a:moveTo>
                    <a:cubicBezTo>
                      <a:pt x="1135115" y="329831"/>
                      <a:pt x="1141404" y="335887"/>
                      <a:pt x="1141404" y="343357"/>
                    </a:cubicBezTo>
                    <a:cubicBezTo>
                      <a:pt x="1141404" y="350827"/>
                      <a:pt x="1135115" y="356883"/>
                      <a:pt x="1127357" y="356883"/>
                    </a:cubicBezTo>
                    <a:cubicBezTo>
                      <a:pt x="1119599" y="356883"/>
                      <a:pt x="1113310" y="350827"/>
                      <a:pt x="1113310" y="343357"/>
                    </a:cubicBezTo>
                    <a:cubicBezTo>
                      <a:pt x="1113310" y="335887"/>
                      <a:pt x="1119599" y="329831"/>
                      <a:pt x="1127357" y="329831"/>
                    </a:cubicBezTo>
                    <a:close/>
                    <a:moveTo>
                      <a:pt x="1556553" y="326709"/>
                    </a:moveTo>
                    <a:cubicBezTo>
                      <a:pt x="1560576" y="326709"/>
                      <a:pt x="1563837" y="329970"/>
                      <a:pt x="1563837" y="333993"/>
                    </a:cubicBezTo>
                    <a:cubicBezTo>
                      <a:pt x="1563837" y="338016"/>
                      <a:pt x="1560576" y="341277"/>
                      <a:pt x="1556553" y="341277"/>
                    </a:cubicBezTo>
                    <a:cubicBezTo>
                      <a:pt x="1552530" y="341277"/>
                      <a:pt x="1549269" y="338016"/>
                      <a:pt x="1549269" y="333993"/>
                    </a:cubicBezTo>
                    <a:cubicBezTo>
                      <a:pt x="1549269" y="329970"/>
                      <a:pt x="1552530" y="326709"/>
                      <a:pt x="1556553" y="326709"/>
                    </a:cubicBezTo>
                    <a:close/>
                    <a:moveTo>
                      <a:pt x="1854648" y="324628"/>
                    </a:moveTo>
                    <a:cubicBezTo>
                      <a:pt x="1856660" y="324628"/>
                      <a:pt x="1858290" y="326259"/>
                      <a:pt x="1858290" y="328270"/>
                    </a:cubicBezTo>
                    <a:cubicBezTo>
                      <a:pt x="1858290" y="330282"/>
                      <a:pt x="1856660" y="331912"/>
                      <a:pt x="1854648" y="331912"/>
                    </a:cubicBezTo>
                    <a:cubicBezTo>
                      <a:pt x="1852637" y="331912"/>
                      <a:pt x="1851006" y="330282"/>
                      <a:pt x="1851006" y="328270"/>
                    </a:cubicBezTo>
                    <a:cubicBezTo>
                      <a:pt x="1851006" y="326259"/>
                      <a:pt x="1852637" y="324628"/>
                      <a:pt x="1854648" y="324628"/>
                    </a:cubicBezTo>
                    <a:close/>
                    <a:moveTo>
                      <a:pt x="834462" y="324628"/>
                    </a:moveTo>
                    <a:cubicBezTo>
                      <a:pt x="841358" y="324628"/>
                      <a:pt x="846948" y="330218"/>
                      <a:pt x="846948" y="337114"/>
                    </a:cubicBezTo>
                    <a:cubicBezTo>
                      <a:pt x="846948" y="344010"/>
                      <a:pt x="841358" y="349600"/>
                      <a:pt x="834462" y="349600"/>
                    </a:cubicBezTo>
                    <a:cubicBezTo>
                      <a:pt x="827566" y="349600"/>
                      <a:pt x="821976" y="344010"/>
                      <a:pt x="821976" y="337114"/>
                    </a:cubicBezTo>
                    <a:cubicBezTo>
                      <a:pt x="821976" y="330218"/>
                      <a:pt x="827566" y="324628"/>
                      <a:pt x="834462" y="324628"/>
                    </a:cubicBezTo>
                    <a:close/>
                    <a:moveTo>
                      <a:pt x="534805" y="324628"/>
                    </a:moveTo>
                    <a:cubicBezTo>
                      <a:pt x="538828" y="324628"/>
                      <a:pt x="542089" y="328355"/>
                      <a:pt x="542089" y="332952"/>
                    </a:cubicBezTo>
                    <a:cubicBezTo>
                      <a:pt x="542089" y="337549"/>
                      <a:pt x="538828" y="341276"/>
                      <a:pt x="534805" y="341276"/>
                    </a:cubicBezTo>
                    <a:cubicBezTo>
                      <a:pt x="530782" y="341276"/>
                      <a:pt x="527521" y="337549"/>
                      <a:pt x="527521" y="332952"/>
                    </a:cubicBezTo>
                    <a:cubicBezTo>
                      <a:pt x="527521" y="328355"/>
                      <a:pt x="530782" y="324628"/>
                      <a:pt x="534805" y="324628"/>
                    </a:cubicBezTo>
                    <a:close/>
                    <a:moveTo>
                      <a:pt x="313704" y="321507"/>
                    </a:moveTo>
                    <a:cubicBezTo>
                      <a:pt x="315715" y="321507"/>
                      <a:pt x="317346" y="323371"/>
                      <a:pt x="317346" y="325669"/>
                    </a:cubicBezTo>
                    <a:cubicBezTo>
                      <a:pt x="317346" y="327967"/>
                      <a:pt x="315715" y="329831"/>
                      <a:pt x="313704" y="329831"/>
                    </a:cubicBezTo>
                    <a:cubicBezTo>
                      <a:pt x="311693" y="329831"/>
                      <a:pt x="310062" y="327967"/>
                      <a:pt x="310062" y="325669"/>
                    </a:cubicBezTo>
                    <a:cubicBezTo>
                      <a:pt x="310062" y="323371"/>
                      <a:pt x="311693" y="321507"/>
                      <a:pt x="313704" y="321507"/>
                    </a:cubicBezTo>
                    <a:close/>
                    <a:moveTo>
                      <a:pt x="680472" y="319426"/>
                    </a:moveTo>
                    <a:cubicBezTo>
                      <a:pt x="684495" y="319426"/>
                      <a:pt x="687756" y="323386"/>
                      <a:pt x="687756" y="328270"/>
                    </a:cubicBezTo>
                    <a:cubicBezTo>
                      <a:pt x="687756" y="333154"/>
                      <a:pt x="684495" y="337114"/>
                      <a:pt x="680472" y="337114"/>
                    </a:cubicBezTo>
                    <a:cubicBezTo>
                      <a:pt x="676449" y="337114"/>
                      <a:pt x="673188" y="333154"/>
                      <a:pt x="673188" y="328270"/>
                    </a:cubicBezTo>
                    <a:cubicBezTo>
                      <a:pt x="673188" y="323386"/>
                      <a:pt x="676449" y="319426"/>
                      <a:pt x="680472" y="319426"/>
                    </a:cubicBezTo>
                    <a:close/>
                    <a:moveTo>
                      <a:pt x="1708461" y="317345"/>
                    </a:moveTo>
                    <a:cubicBezTo>
                      <a:pt x="1711909" y="317345"/>
                      <a:pt x="1714704" y="320140"/>
                      <a:pt x="1714704" y="323588"/>
                    </a:cubicBezTo>
                    <a:cubicBezTo>
                      <a:pt x="1714704" y="327036"/>
                      <a:pt x="1711909" y="329831"/>
                      <a:pt x="1708461" y="329831"/>
                    </a:cubicBezTo>
                    <a:cubicBezTo>
                      <a:pt x="1705013" y="329831"/>
                      <a:pt x="1702218" y="327036"/>
                      <a:pt x="1702218" y="323588"/>
                    </a:cubicBezTo>
                    <a:cubicBezTo>
                      <a:pt x="1702218" y="320140"/>
                      <a:pt x="1705013" y="317345"/>
                      <a:pt x="1708461" y="317345"/>
                    </a:cubicBezTo>
                    <a:close/>
                    <a:moveTo>
                      <a:pt x="1492563" y="301738"/>
                    </a:moveTo>
                    <a:cubicBezTo>
                      <a:pt x="1498022" y="301738"/>
                      <a:pt x="1502448" y="305698"/>
                      <a:pt x="1502448" y="310582"/>
                    </a:cubicBezTo>
                    <a:cubicBezTo>
                      <a:pt x="1502448" y="315466"/>
                      <a:pt x="1498022" y="319426"/>
                      <a:pt x="1492563" y="319426"/>
                    </a:cubicBezTo>
                    <a:cubicBezTo>
                      <a:pt x="1487104" y="319426"/>
                      <a:pt x="1482678" y="315466"/>
                      <a:pt x="1482678" y="310582"/>
                    </a:cubicBezTo>
                    <a:cubicBezTo>
                      <a:pt x="1482678" y="305698"/>
                      <a:pt x="1487104" y="301738"/>
                      <a:pt x="1492563" y="301738"/>
                    </a:cubicBezTo>
                    <a:close/>
                    <a:moveTo>
                      <a:pt x="896890" y="299657"/>
                    </a:moveTo>
                    <a:cubicBezTo>
                      <a:pt x="904360" y="299657"/>
                      <a:pt x="910416" y="305713"/>
                      <a:pt x="910416" y="313183"/>
                    </a:cubicBezTo>
                    <a:cubicBezTo>
                      <a:pt x="910416" y="320653"/>
                      <a:pt x="904360" y="326709"/>
                      <a:pt x="896890" y="326709"/>
                    </a:cubicBezTo>
                    <a:cubicBezTo>
                      <a:pt x="889420" y="326709"/>
                      <a:pt x="883364" y="320653"/>
                      <a:pt x="883364" y="313183"/>
                    </a:cubicBezTo>
                    <a:cubicBezTo>
                      <a:pt x="883364" y="305713"/>
                      <a:pt x="889420" y="299657"/>
                      <a:pt x="896890" y="299657"/>
                    </a:cubicBezTo>
                    <a:close/>
                    <a:moveTo>
                      <a:pt x="1941008" y="297576"/>
                    </a:moveTo>
                    <a:cubicBezTo>
                      <a:pt x="1943019" y="297576"/>
                      <a:pt x="1944650" y="298508"/>
                      <a:pt x="1944650" y="299657"/>
                    </a:cubicBezTo>
                    <a:cubicBezTo>
                      <a:pt x="1944650" y="300806"/>
                      <a:pt x="1943019" y="301738"/>
                      <a:pt x="1941008" y="301738"/>
                    </a:cubicBezTo>
                    <a:cubicBezTo>
                      <a:pt x="1938997" y="301738"/>
                      <a:pt x="1937366" y="300806"/>
                      <a:pt x="1937366" y="299657"/>
                    </a:cubicBezTo>
                    <a:cubicBezTo>
                      <a:pt x="1937366" y="298508"/>
                      <a:pt x="1938997" y="297576"/>
                      <a:pt x="1941008" y="297576"/>
                    </a:cubicBezTo>
                    <a:close/>
                    <a:moveTo>
                      <a:pt x="448446" y="297576"/>
                    </a:moveTo>
                    <a:cubicBezTo>
                      <a:pt x="452469" y="297576"/>
                      <a:pt x="455730" y="300837"/>
                      <a:pt x="455730" y="304860"/>
                    </a:cubicBezTo>
                    <a:cubicBezTo>
                      <a:pt x="455730" y="308883"/>
                      <a:pt x="452469" y="312144"/>
                      <a:pt x="448446" y="312144"/>
                    </a:cubicBezTo>
                    <a:cubicBezTo>
                      <a:pt x="444423" y="312144"/>
                      <a:pt x="441162" y="308883"/>
                      <a:pt x="441162" y="304860"/>
                    </a:cubicBezTo>
                    <a:cubicBezTo>
                      <a:pt x="441162" y="300837"/>
                      <a:pt x="444423" y="297576"/>
                      <a:pt x="448446" y="297576"/>
                    </a:cubicBezTo>
                    <a:close/>
                    <a:moveTo>
                      <a:pt x="740299" y="287171"/>
                    </a:moveTo>
                    <a:cubicBezTo>
                      <a:pt x="745758" y="287171"/>
                      <a:pt x="750184" y="291597"/>
                      <a:pt x="750184" y="297056"/>
                    </a:cubicBezTo>
                    <a:cubicBezTo>
                      <a:pt x="750184" y="302515"/>
                      <a:pt x="745758" y="306941"/>
                      <a:pt x="740299" y="306941"/>
                    </a:cubicBezTo>
                    <a:cubicBezTo>
                      <a:pt x="734840" y="306941"/>
                      <a:pt x="730414" y="302515"/>
                      <a:pt x="730414" y="297056"/>
                    </a:cubicBezTo>
                    <a:cubicBezTo>
                      <a:pt x="730414" y="291597"/>
                      <a:pt x="734840" y="287171"/>
                      <a:pt x="740299" y="287171"/>
                    </a:cubicBezTo>
                    <a:close/>
                    <a:moveTo>
                      <a:pt x="590470" y="287171"/>
                    </a:moveTo>
                    <a:cubicBezTo>
                      <a:pt x="595354" y="287171"/>
                      <a:pt x="599314" y="290432"/>
                      <a:pt x="599314" y="294455"/>
                    </a:cubicBezTo>
                    <a:cubicBezTo>
                      <a:pt x="599314" y="298478"/>
                      <a:pt x="595354" y="301739"/>
                      <a:pt x="590470" y="301739"/>
                    </a:cubicBezTo>
                    <a:cubicBezTo>
                      <a:pt x="585586" y="301739"/>
                      <a:pt x="581626" y="298478"/>
                      <a:pt x="581626" y="294455"/>
                    </a:cubicBezTo>
                    <a:cubicBezTo>
                      <a:pt x="581626" y="290432"/>
                      <a:pt x="585586" y="287171"/>
                      <a:pt x="590470" y="287171"/>
                    </a:cubicBezTo>
                    <a:close/>
                    <a:moveTo>
                      <a:pt x="1798983" y="285090"/>
                    </a:moveTo>
                    <a:cubicBezTo>
                      <a:pt x="1801857" y="285090"/>
                      <a:pt x="1804186" y="287885"/>
                      <a:pt x="1804186" y="291333"/>
                    </a:cubicBezTo>
                    <a:cubicBezTo>
                      <a:pt x="1804186" y="294781"/>
                      <a:pt x="1801857" y="297576"/>
                      <a:pt x="1798983" y="297576"/>
                    </a:cubicBezTo>
                    <a:cubicBezTo>
                      <a:pt x="1796109" y="297576"/>
                      <a:pt x="1793780" y="294781"/>
                      <a:pt x="1793780" y="291333"/>
                    </a:cubicBezTo>
                    <a:cubicBezTo>
                      <a:pt x="1793780" y="287885"/>
                      <a:pt x="1796109" y="285090"/>
                      <a:pt x="1798983" y="285090"/>
                    </a:cubicBezTo>
                    <a:close/>
                    <a:moveTo>
                      <a:pt x="1649154" y="285090"/>
                    </a:moveTo>
                    <a:cubicBezTo>
                      <a:pt x="1652602" y="285090"/>
                      <a:pt x="1655397" y="288351"/>
                      <a:pt x="1655397" y="292374"/>
                    </a:cubicBezTo>
                    <a:cubicBezTo>
                      <a:pt x="1655397" y="296397"/>
                      <a:pt x="1652602" y="299658"/>
                      <a:pt x="1649154" y="299658"/>
                    </a:cubicBezTo>
                    <a:cubicBezTo>
                      <a:pt x="1645706" y="299658"/>
                      <a:pt x="1642911" y="296397"/>
                      <a:pt x="1642911" y="292374"/>
                    </a:cubicBezTo>
                    <a:cubicBezTo>
                      <a:pt x="1642911" y="288351"/>
                      <a:pt x="1645706" y="285090"/>
                      <a:pt x="1649154" y="285090"/>
                    </a:cubicBezTo>
                    <a:close/>
                    <a:moveTo>
                      <a:pt x="1428054" y="281969"/>
                    </a:moveTo>
                    <a:cubicBezTo>
                      <a:pt x="1433513" y="281969"/>
                      <a:pt x="1437939" y="287093"/>
                      <a:pt x="1437939" y="293414"/>
                    </a:cubicBezTo>
                    <a:cubicBezTo>
                      <a:pt x="1437939" y="299735"/>
                      <a:pt x="1433513" y="304859"/>
                      <a:pt x="1428054" y="304859"/>
                    </a:cubicBezTo>
                    <a:cubicBezTo>
                      <a:pt x="1422595" y="304859"/>
                      <a:pt x="1418169" y="299735"/>
                      <a:pt x="1418169" y="293414"/>
                    </a:cubicBezTo>
                    <a:cubicBezTo>
                      <a:pt x="1418169" y="287093"/>
                      <a:pt x="1422595" y="281969"/>
                      <a:pt x="1428054" y="281969"/>
                    </a:cubicBezTo>
                    <a:close/>
                    <a:moveTo>
                      <a:pt x="962961" y="279888"/>
                    </a:moveTo>
                    <a:cubicBezTo>
                      <a:pt x="971293" y="279888"/>
                      <a:pt x="978048" y="286643"/>
                      <a:pt x="978048" y="294975"/>
                    </a:cubicBezTo>
                    <a:cubicBezTo>
                      <a:pt x="978048" y="303307"/>
                      <a:pt x="971293" y="310062"/>
                      <a:pt x="962961" y="310062"/>
                    </a:cubicBezTo>
                    <a:cubicBezTo>
                      <a:pt x="954629" y="310062"/>
                      <a:pt x="947874" y="303307"/>
                      <a:pt x="947874" y="294975"/>
                    </a:cubicBezTo>
                    <a:cubicBezTo>
                      <a:pt x="947874" y="286643"/>
                      <a:pt x="954629" y="279888"/>
                      <a:pt x="962961" y="279888"/>
                    </a:cubicBezTo>
                    <a:close/>
                    <a:moveTo>
                      <a:pt x="362606" y="277807"/>
                    </a:moveTo>
                    <a:cubicBezTo>
                      <a:pt x="364617" y="277807"/>
                      <a:pt x="366248" y="278739"/>
                      <a:pt x="366248" y="279888"/>
                    </a:cubicBezTo>
                    <a:cubicBezTo>
                      <a:pt x="366248" y="281037"/>
                      <a:pt x="364617" y="281969"/>
                      <a:pt x="362606" y="281969"/>
                    </a:cubicBezTo>
                    <a:cubicBezTo>
                      <a:pt x="360595" y="281969"/>
                      <a:pt x="358964" y="281037"/>
                      <a:pt x="358964" y="279888"/>
                    </a:cubicBezTo>
                    <a:cubicBezTo>
                      <a:pt x="358964" y="278739"/>
                      <a:pt x="360595" y="277807"/>
                      <a:pt x="362606" y="277807"/>
                    </a:cubicBezTo>
                    <a:close/>
                    <a:moveTo>
                      <a:pt x="1361983" y="274686"/>
                    </a:moveTo>
                    <a:cubicBezTo>
                      <a:pt x="1365431" y="274686"/>
                      <a:pt x="1368226" y="277015"/>
                      <a:pt x="1368226" y="279889"/>
                    </a:cubicBezTo>
                    <a:cubicBezTo>
                      <a:pt x="1368226" y="282763"/>
                      <a:pt x="1365431" y="285092"/>
                      <a:pt x="1361983" y="285092"/>
                    </a:cubicBezTo>
                    <a:cubicBezTo>
                      <a:pt x="1358535" y="285092"/>
                      <a:pt x="1355740" y="282763"/>
                      <a:pt x="1355740" y="279889"/>
                    </a:cubicBezTo>
                    <a:cubicBezTo>
                      <a:pt x="1355740" y="277015"/>
                      <a:pt x="1358535" y="274686"/>
                      <a:pt x="1361983" y="274686"/>
                    </a:cubicBezTo>
                    <a:close/>
                    <a:moveTo>
                      <a:pt x="1028511" y="269483"/>
                    </a:moveTo>
                    <a:cubicBezTo>
                      <a:pt x="1034545" y="269483"/>
                      <a:pt x="1039436" y="274607"/>
                      <a:pt x="1039436" y="280928"/>
                    </a:cubicBezTo>
                    <a:cubicBezTo>
                      <a:pt x="1039436" y="287249"/>
                      <a:pt x="1034545" y="292373"/>
                      <a:pt x="1028511" y="292373"/>
                    </a:cubicBezTo>
                    <a:cubicBezTo>
                      <a:pt x="1022477" y="292373"/>
                      <a:pt x="1017586" y="287249"/>
                      <a:pt x="1017586" y="280928"/>
                    </a:cubicBezTo>
                    <a:cubicBezTo>
                      <a:pt x="1017586" y="274607"/>
                      <a:pt x="1022477" y="269483"/>
                      <a:pt x="1028511" y="269483"/>
                    </a:cubicBezTo>
                    <a:close/>
                    <a:moveTo>
                      <a:pt x="1295393" y="265321"/>
                    </a:moveTo>
                    <a:cubicBezTo>
                      <a:pt x="1298841" y="265321"/>
                      <a:pt x="1301636" y="268116"/>
                      <a:pt x="1301636" y="271564"/>
                    </a:cubicBezTo>
                    <a:cubicBezTo>
                      <a:pt x="1301636" y="275012"/>
                      <a:pt x="1298841" y="277807"/>
                      <a:pt x="1295393" y="277807"/>
                    </a:cubicBezTo>
                    <a:cubicBezTo>
                      <a:pt x="1291945" y="277807"/>
                      <a:pt x="1289150" y="275012"/>
                      <a:pt x="1289150" y="271564"/>
                    </a:cubicBezTo>
                    <a:cubicBezTo>
                      <a:pt x="1289150" y="268116"/>
                      <a:pt x="1291945" y="265321"/>
                      <a:pt x="1295393" y="265321"/>
                    </a:cubicBezTo>
                    <a:close/>
                    <a:moveTo>
                      <a:pt x="1588806" y="262200"/>
                    </a:moveTo>
                    <a:cubicBezTo>
                      <a:pt x="1589955" y="262200"/>
                      <a:pt x="1590887" y="263831"/>
                      <a:pt x="1590887" y="265842"/>
                    </a:cubicBezTo>
                    <a:cubicBezTo>
                      <a:pt x="1590887" y="267854"/>
                      <a:pt x="1589955" y="269484"/>
                      <a:pt x="1588806" y="269484"/>
                    </a:cubicBezTo>
                    <a:cubicBezTo>
                      <a:pt x="1587657" y="269484"/>
                      <a:pt x="1586725" y="267854"/>
                      <a:pt x="1586725" y="265842"/>
                    </a:cubicBezTo>
                    <a:cubicBezTo>
                      <a:pt x="1586725" y="263831"/>
                      <a:pt x="1587657" y="262200"/>
                      <a:pt x="1588806" y="262200"/>
                    </a:cubicBezTo>
                    <a:close/>
                    <a:moveTo>
                      <a:pt x="1094061" y="262200"/>
                    </a:moveTo>
                    <a:cubicBezTo>
                      <a:pt x="1099520" y="262200"/>
                      <a:pt x="1103946" y="266160"/>
                      <a:pt x="1103946" y="271044"/>
                    </a:cubicBezTo>
                    <a:cubicBezTo>
                      <a:pt x="1103946" y="275928"/>
                      <a:pt x="1099520" y="279888"/>
                      <a:pt x="1094061" y="279888"/>
                    </a:cubicBezTo>
                    <a:cubicBezTo>
                      <a:pt x="1088602" y="279888"/>
                      <a:pt x="1084176" y="275928"/>
                      <a:pt x="1084176" y="271044"/>
                    </a:cubicBezTo>
                    <a:cubicBezTo>
                      <a:pt x="1084176" y="266160"/>
                      <a:pt x="1088602" y="262200"/>
                      <a:pt x="1094061" y="262200"/>
                    </a:cubicBezTo>
                    <a:close/>
                    <a:moveTo>
                      <a:pt x="800646" y="260119"/>
                    </a:moveTo>
                    <a:cubicBezTo>
                      <a:pt x="805530" y="260119"/>
                      <a:pt x="809490" y="264079"/>
                      <a:pt x="809490" y="268963"/>
                    </a:cubicBezTo>
                    <a:cubicBezTo>
                      <a:pt x="809490" y="273847"/>
                      <a:pt x="805530" y="277807"/>
                      <a:pt x="800646" y="277807"/>
                    </a:cubicBezTo>
                    <a:cubicBezTo>
                      <a:pt x="795762" y="277807"/>
                      <a:pt x="791802" y="273847"/>
                      <a:pt x="791802" y="268963"/>
                    </a:cubicBezTo>
                    <a:cubicBezTo>
                      <a:pt x="791802" y="264079"/>
                      <a:pt x="795762" y="260119"/>
                      <a:pt x="800646" y="260119"/>
                    </a:cubicBezTo>
                    <a:close/>
                    <a:moveTo>
                      <a:pt x="501509" y="260119"/>
                    </a:moveTo>
                    <a:cubicBezTo>
                      <a:pt x="503807" y="260119"/>
                      <a:pt x="505671" y="261750"/>
                      <a:pt x="505671" y="263761"/>
                    </a:cubicBezTo>
                    <a:cubicBezTo>
                      <a:pt x="505671" y="265772"/>
                      <a:pt x="503807" y="267403"/>
                      <a:pt x="501509" y="267403"/>
                    </a:cubicBezTo>
                    <a:cubicBezTo>
                      <a:pt x="499211" y="267403"/>
                      <a:pt x="497347" y="265772"/>
                      <a:pt x="497347" y="263761"/>
                    </a:cubicBezTo>
                    <a:cubicBezTo>
                      <a:pt x="497347" y="261750"/>
                      <a:pt x="499211" y="260119"/>
                      <a:pt x="501509" y="260119"/>
                    </a:cubicBezTo>
                    <a:close/>
                    <a:moveTo>
                      <a:pt x="1887944" y="258038"/>
                    </a:moveTo>
                    <a:cubicBezTo>
                      <a:pt x="1889381" y="258038"/>
                      <a:pt x="1890546" y="258504"/>
                      <a:pt x="1890546" y="259079"/>
                    </a:cubicBezTo>
                    <a:cubicBezTo>
                      <a:pt x="1890546" y="259654"/>
                      <a:pt x="1889381" y="260120"/>
                      <a:pt x="1887944" y="260120"/>
                    </a:cubicBezTo>
                    <a:cubicBezTo>
                      <a:pt x="1886507" y="260120"/>
                      <a:pt x="1885342" y="259654"/>
                      <a:pt x="1885342" y="259079"/>
                    </a:cubicBezTo>
                    <a:cubicBezTo>
                      <a:pt x="1885342" y="258504"/>
                      <a:pt x="1886507" y="258038"/>
                      <a:pt x="1887944" y="258038"/>
                    </a:cubicBezTo>
                    <a:close/>
                    <a:moveTo>
                      <a:pt x="1228803" y="258038"/>
                    </a:moveTo>
                    <a:cubicBezTo>
                      <a:pt x="1233400" y="258038"/>
                      <a:pt x="1237127" y="261765"/>
                      <a:pt x="1237127" y="266362"/>
                    </a:cubicBezTo>
                    <a:cubicBezTo>
                      <a:pt x="1237127" y="270959"/>
                      <a:pt x="1233400" y="274686"/>
                      <a:pt x="1228803" y="274686"/>
                    </a:cubicBezTo>
                    <a:cubicBezTo>
                      <a:pt x="1224206" y="274686"/>
                      <a:pt x="1220479" y="270959"/>
                      <a:pt x="1220479" y="266362"/>
                    </a:cubicBezTo>
                    <a:cubicBezTo>
                      <a:pt x="1220479" y="261765"/>
                      <a:pt x="1224206" y="258038"/>
                      <a:pt x="1228803" y="258038"/>
                    </a:cubicBezTo>
                    <a:close/>
                    <a:moveTo>
                      <a:pt x="1160652" y="258038"/>
                    </a:moveTo>
                    <a:cubicBezTo>
                      <a:pt x="1166111" y="258038"/>
                      <a:pt x="1170537" y="262464"/>
                      <a:pt x="1170537" y="267923"/>
                    </a:cubicBezTo>
                    <a:cubicBezTo>
                      <a:pt x="1170537" y="273382"/>
                      <a:pt x="1166111" y="277808"/>
                      <a:pt x="1160652" y="277808"/>
                    </a:cubicBezTo>
                    <a:cubicBezTo>
                      <a:pt x="1155193" y="277808"/>
                      <a:pt x="1150767" y="273382"/>
                      <a:pt x="1150767" y="267923"/>
                    </a:cubicBezTo>
                    <a:cubicBezTo>
                      <a:pt x="1150767" y="262464"/>
                      <a:pt x="1155193" y="258038"/>
                      <a:pt x="1160652" y="258038"/>
                    </a:cubicBezTo>
                    <a:close/>
                    <a:moveTo>
                      <a:pt x="647697" y="258038"/>
                    </a:moveTo>
                    <a:cubicBezTo>
                      <a:pt x="649709" y="258038"/>
                      <a:pt x="651339" y="258970"/>
                      <a:pt x="651339" y="260119"/>
                    </a:cubicBezTo>
                    <a:cubicBezTo>
                      <a:pt x="651339" y="261268"/>
                      <a:pt x="649709" y="262200"/>
                      <a:pt x="647697" y="262200"/>
                    </a:cubicBezTo>
                    <a:cubicBezTo>
                      <a:pt x="645686" y="262200"/>
                      <a:pt x="644055" y="261268"/>
                      <a:pt x="644055" y="260119"/>
                    </a:cubicBezTo>
                    <a:cubicBezTo>
                      <a:pt x="644055" y="258970"/>
                      <a:pt x="645686" y="258038"/>
                      <a:pt x="647697" y="258038"/>
                    </a:cubicBezTo>
                    <a:close/>
                    <a:moveTo>
                      <a:pt x="1742276" y="254917"/>
                    </a:moveTo>
                    <a:cubicBezTo>
                      <a:pt x="1743712" y="254917"/>
                      <a:pt x="1744877" y="255616"/>
                      <a:pt x="1744877" y="256478"/>
                    </a:cubicBezTo>
                    <a:cubicBezTo>
                      <a:pt x="1744877" y="257340"/>
                      <a:pt x="1743712" y="258039"/>
                      <a:pt x="1742276" y="258039"/>
                    </a:cubicBezTo>
                    <a:cubicBezTo>
                      <a:pt x="1740840" y="258039"/>
                      <a:pt x="1739675" y="257340"/>
                      <a:pt x="1739675" y="256478"/>
                    </a:cubicBezTo>
                    <a:cubicBezTo>
                      <a:pt x="1739675" y="255616"/>
                      <a:pt x="1740840" y="254917"/>
                      <a:pt x="1742276" y="254917"/>
                    </a:cubicBezTo>
                    <a:close/>
                    <a:moveTo>
                      <a:pt x="1525858" y="240350"/>
                    </a:moveTo>
                    <a:cubicBezTo>
                      <a:pt x="1527870" y="240350"/>
                      <a:pt x="1529500" y="241981"/>
                      <a:pt x="1529500" y="243992"/>
                    </a:cubicBezTo>
                    <a:cubicBezTo>
                      <a:pt x="1529500" y="246004"/>
                      <a:pt x="1527870" y="247634"/>
                      <a:pt x="1525858" y="247634"/>
                    </a:cubicBezTo>
                    <a:cubicBezTo>
                      <a:pt x="1523847" y="247634"/>
                      <a:pt x="1522216" y="246004"/>
                      <a:pt x="1522216" y="243992"/>
                    </a:cubicBezTo>
                    <a:cubicBezTo>
                      <a:pt x="1522216" y="241981"/>
                      <a:pt x="1523847" y="240350"/>
                      <a:pt x="1525858" y="240350"/>
                    </a:cubicBezTo>
                    <a:close/>
                    <a:moveTo>
                      <a:pt x="865156" y="238269"/>
                    </a:moveTo>
                    <a:cubicBezTo>
                      <a:pt x="870040" y="238269"/>
                      <a:pt x="874000" y="241996"/>
                      <a:pt x="874000" y="246593"/>
                    </a:cubicBezTo>
                    <a:cubicBezTo>
                      <a:pt x="874000" y="251190"/>
                      <a:pt x="870040" y="254917"/>
                      <a:pt x="865156" y="254917"/>
                    </a:cubicBezTo>
                    <a:cubicBezTo>
                      <a:pt x="860272" y="254917"/>
                      <a:pt x="856312" y="251190"/>
                      <a:pt x="856312" y="246593"/>
                    </a:cubicBezTo>
                    <a:cubicBezTo>
                      <a:pt x="856312" y="241996"/>
                      <a:pt x="860272" y="238269"/>
                      <a:pt x="865156" y="238269"/>
                    </a:cubicBezTo>
                    <a:close/>
                    <a:moveTo>
                      <a:pt x="414630" y="233066"/>
                    </a:moveTo>
                    <a:cubicBezTo>
                      <a:pt x="416641" y="233066"/>
                      <a:pt x="418272" y="234697"/>
                      <a:pt x="418272" y="236708"/>
                    </a:cubicBezTo>
                    <a:cubicBezTo>
                      <a:pt x="418272" y="238719"/>
                      <a:pt x="416641" y="240350"/>
                      <a:pt x="414630" y="240350"/>
                    </a:cubicBezTo>
                    <a:cubicBezTo>
                      <a:pt x="412619" y="240350"/>
                      <a:pt x="410988" y="238719"/>
                      <a:pt x="410988" y="236708"/>
                    </a:cubicBezTo>
                    <a:cubicBezTo>
                      <a:pt x="410988" y="234697"/>
                      <a:pt x="412619" y="233066"/>
                      <a:pt x="414630" y="233066"/>
                    </a:cubicBezTo>
                    <a:close/>
                    <a:moveTo>
                      <a:pt x="707004" y="225783"/>
                    </a:moveTo>
                    <a:cubicBezTo>
                      <a:pt x="709016" y="225783"/>
                      <a:pt x="710646" y="227414"/>
                      <a:pt x="710646" y="229425"/>
                    </a:cubicBezTo>
                    <a:cubicBezTo>
                      <a:pt x="710646" y="231437"/>
                      <a:pt x="709016" y="233067"/>
                      <a:pt x="707004" y="233067"/>
                    </a:cubicBezTo>
                    <a:cubicBezTo>
                      <a:pt x="704993" y="233067"/>
                      <a:pt x="703362" y="231437"/>
                      <a:pt x="703362" y="229425"/>
                    </a:cubicBezTo>
                    <a:cubicBezTo>
                      <a:pt x="703362" y="227414"/>
                      <a:pt x="704993" y="225783"/>
                      <a:pt x="707004" y="225783"/>
                    </a:cubicBezTo>
                    <a:close/>
                    <a:moveTo>
                      <a:pt x="1682969" y="222662"/>
                    </a:moveTo>
                    <a:cubicBezTo>
                      <a:pt x="1684405" y="222662"/>
                      <a:pt x="1685570" y="223827"/>
                      <a:pt x="1685570" y="225263"/>
                    </a:cubicBezTo>
                    <a:cubicBezTo>
                      <a:pt x="1685570" y="226699"/>
                      <a:pt x="1684405" y="227864"/>
                      <a:pt x="1682969" y="227864"/>
                    </a:cubicBezTo>
                    <a:cubicBezTo>
                      <a:pt x="1681533" y="227864"/>
                      <a:pt x="1680368" y="226699"/>
                      <a:pt x="1680368" y="225263"/>
                    </a:cubicBezTo>
                    <a:cubicBezTo>
                      <a:pt x="1680368" y="223827"/>
                      <a:pt x="1681533" y="222662"/>
                      <a:pt x="1682969" y="222662"/>
                    </a:cubicBezTo>
                    <a:close/>
                    <a:moveTo>
                      <a:pt x="558216" y="222661"/>
                    </a:moveTo>
                    <a:cubicBezTo>
                      <a:pt x="560227" y="222661"/>
                      <a:pt x="561858" y="224292"/>
                      <a:pt x="561858" y="226303"/>
                    </a:cubicBezTo>
                    <a:cubicBezTo>
                      <a:pt x="561858" y="228314"/>
                      <a:pt x="560227" y="229945"/>
                      <a:pt x="558216" y="229945"/>
                    </a:cubicBezTo>
                    <a:cubicBezTo>
                      <a:pt x="556205" y="229945"/>
                      <a:pt x="554574" y="228314"/>
                      <a:pt x="554574" y="226303"/>
                    </a:cubicBezTo>
                    <a:cubicBezTo>
                      <a:pt x="554574" y="224292"/>
                      <a:pt x="556205" y="222661"/>
                      <a:pt x="558216" y="222661"/>
                    </a:cubicBezTo>
                    <a:close/>
                    <a:moveTo>
                      <a:pt x="1460307" y="220581"/>
                    </a:moveTo>
                    <a:cubicBezTo>
                      <a:pt x="1462892" y="220581"/>
                      <a:pt x="1464989" y="222212"/>
                      <a:pt x="1464989" y="224223"/>
                    </a:cubicBezTo>
                    <a:cubicBezTo>
                      <a:pt x="1464989" y="226235"/>
                      <a:pt x="1462892" y="227865"/>
                      <a:pt x="1460307" y="227865"/>
                    </a:cubicBezTo>
                    <a:cubicBezTo>
                      <a:pt x="1457722" y="227865"/>
                      <a:pt x="1455625" y="226235"/>
                      <a:pt x="1455625" y="224223"/>
                    </a:cubicBezTo>
                    <a:cubicBezTo>
                      <a:pt x="1455625" y="222212"/>
                      <a:pt x="1457722" y="220581"/>
                      <a:pt x="1460307" y="220581"/>
                    </a:cubicBezTo>
                    <a:close/>
                    <a:moveTo>
                      <a:pt x="1832278" y="220580"/>
                    </a:moveTo>
                    <a:cubicBezTo>
                      <a:pt x="1832853" y="220580"/>
                      <a:pt x="1833319" y="221745"/>
                      <a:pt x="1833319" y="223182"/>
                    </a:cubicBezTo>
                    <a:cubicBezTo>
                      <a:pt x="1833319" y="224619"/>
                      <a:pt x="1832853" y="225784"/>
                      <a:pt x="1832278" y="225784"/>
                    </a:cubicBezTo>
                    <a:cubicBezTo>
                      <a:pt x="1831703" y="225784"/>
                      <a:pt x="1831237" y="224619"/>
                      <a:pt x="1831237" y="223182"/>
                    </a:cubicBezTo>
                    <a:cubicBezTo>
                      <a:pt x="1831237" y="221745"/>
                      <a:pt x="1831703" y="220580"/>
                      <a:pt x="1832278" y="220580"/>
                    </a:cubicBezTo>
                    <a:close/>
                    <a:moveTo>
                      <a:pt x="929665" y="215378"/>
                    </a:moveTo>
                    <a:cubicBezTo>
                      <a:pt x="935699" y="215378"/>
                      <a:pt x="940590" y="220502"/>
                      <a:pt x="940590" y="226823"/>
                    </a:cubicBezTo>
                    <a:cubicBezTo>
                      <a:pt x="940590" y="233144"/>
                      <a:pt x="935699" y="238268"/>
                      <a:pt x="929665" y="238268"/>
                    </a:cubicBezTo>
                    <a:cubicBezTo>
                      <a:pt x="923631" y="238268"/>
                      <a:pt x="918740" y="233144"/>
                      <a:pt x="918740" y="226823"/>
                    </a:cubicBezTo>
                    <a:cubicBezTo>
                      <a:pt x="918740" y="220502"/>
                      <a:pt x="923631" y="215378"/>
                      <a:pt x="929665" y="215378"/>
                    </a:cubicBezTo>
                    <a:close/>
                    <a:moveTo>
                      <a:pt x="1394238" y="208095"/>
                    </a:moveTo>
                    <a:cubicBezTo>
                      <a:pt x="1394813" y="208095"/>
                      <a:pt x="1395279" y="208561"/>
                      <a:pt x="1395279" y="209136"/>
                    </a:cubicBezTo>
                    <a:cubicBezTo>
                      <a:pt x="1395279" y="209711"/>
                      <a:pt x="1394813" y="210177"/>
                      <a:pt x="1394238" y="210177"/>
                    </a:cubicBezTo>
                    <a:cubicBezTo>
                      <a:pt x="1393663" y="210177"/>
                      <a:pt x="1393197" y="209711"/>
                      <a:pt x="1393197" y="209136"/>
                    </a:cubicBezTo>
                    <a:cubicBezTo>
                      <a:pt x="1393197" y="208561"/>
                      <a:pt x="1393663" y="208095"/>
                      <a:pt x="1394238" y="208095"/>
                    </a:cubicBezTo>
                    <a:close/>
                    <a:moveTo>
                      <a:pt x="995216" y="200812"/>
                    </a:moveTo>
                    <a:cubicBezTo>
                      <a:pt x="1000675" y="200812"/>
                      <a:pt x="1005101" y="205238"/>
                      <a:pt x="1005101" y="210697"/>
                    </a:cubicBezTo>
                    <a:cubicBezTo>
                      <a:pt x="1005101" y="216156"/>
                      <a:pt x="1000675" y="220582"/>
                      <a:pt x="995216" y="220582"/>
                    </a:cubicBezTo>
                    <a:cubicBezTo>
                      <a:pt x="989757" y="220582"/>
                      <a:pt x="985331" y="216156"/>
                      <a:pt x="985331" y="210697"/>
                    </a:cubicBezTo>
                    <a:cubicBezTo>
                      <a:pt x="985331" y="205238"/>
                      <a:pt x="989757" y="200812"/>
                      <a:pt x="995216" y="200812"/>
                    </a:cubicBezTo>
                    <a:close/>
                    <a:moveTo>
                      <a:pt x="1621581" y="197690"/>
                    </a:moveTo>
                    <a:cubicBezTo>
                      <a:pt x="1621868" y="197690"/>
                      <a:pt x="1622101" y="197923"/>
                      <a:pt x="1622101" y="198210"/>
                    </a:cubicBezTo>
                    <a:cubicBezTo>
                      <a:pt x="1622101" y="198497"/>
                      <a:pt x="1621868" y="198730"/>
                      <a:pt x="1621581" y="198730"/>
                    </a:cubicBezTo>
                    <a:cubicBezTo>
                      <a:pt x="1621294" y="198730"/>
                      <a:pt x="1621061" y="198497"/>
                      <a:pt x="1621061" y="198210"/>
                    </a:cubicBezTo>
                    <a:cubicBezTo>
                      <a:pt x="1621061" y="197923"/>
                      <a:pt x="1621294" y="197690"/>
                      <a:pt x="1621581" y="197690"/>
                    </a:cubicBezTo>
                    <a:close/>
                    <a:moveTo>
                      <a:pt x="1329207" y="197690"/>
                    </a:moveTo>
                    <a:cubicBezTo>
                      <a:pt x="1330643" y="197690"/>
                      <a:pt x="1331808" y="198389"/>
                      <a:pt x="1331808" y="199251"/>
                    </a:cubicBezTo>
                    <a:cubicBezTo>
                      <a:pt x="1331808" y="200113"/>
                      <a:pt x="1330643" y="200812"/>
                      <a:pt x="1329207" y="200812"/>
                    </a:cubicBezTo>
                    <a:cubicBezTo>
                      <a:pt x="1327771" y="200812"/>
                      <a:pt x="1326606" y="200113"/>
                      <a:pt x="1326606" y="199251"/>
                    </a:cubicBezTo>
                    <a:cubicBezTo>
                      <a:pt x="1326606" y="198389"/>
                      <a:pt x="1327771" y="197690"/>
                      <a:pt x="1329207" y="197690"/>
                    </a:cubicBezTo>
                    <a:close/>
                    <a:moveTo>
                      <a:pt x="769952" y="197690"/>
                    </a:moveTo>
                    <a:cubicBezTo>
                      <a:pt x="771101" y="197690"/>
                      <a:pt x="772033" y="198855"/>
                      <a:pt x="772033" y="200291"/>
                    </a:cubicBezTo>
                    <a:cubicBezTo>
                      <a:pt x="772033" y="201727"/>
                      <a:pt x="771101" y="202892"/>
                      <a:pt x="769952" y="202892"/>
                    </a:cubicBezTo>
                    <a:cubicBezTo>
                      <a:pt x="768803" y="202892"/>
                      <a:pt x="767871" y="201727"/>
                      <a:pt x="767871" y="200291"/>
                    </a:cubicBezTo>
                    <a:cubicBezTo>
                      <a:pt x="767871" y="198855"/>
                      <a:pt x="768803" y="197690"/>
                      <a:pt x="769952" y="197690"/>
                    </a:cubicBezTo>
                    <a:close/>
                    <a:moveTo>
                      <a:pt x="469255" y="195609"/>
                    </a:moveTo>
                    <a:cubicBezTo>
                      <a:pt x="469830" y="195609"/>
                      <a:pt x="470296" y="196075"/>
                      <a:pt x="470296" y="196650"/>
                    </a:cubicBezTo>
                    <a:cubicBezTo>
                      <a:pt x="470296" y="197225"/>
                      <a:pt x="469830" y="197691"/>
                      <a:pt x="469255" y="197691"/>
                    </a:cubicBezTo>
                    <a:cubicBezTo>
                      <a:pt x="468680" y="197691"/>
                      <a:pt x="468214" y="197225"/>
                      <a:pt x="468214" y="196650"/>
                    </a:cubicBezTo>
                    <a:cubicBezTo>
                      <a:pt x="468214" y="196075"/>
                      <a:pt x="468680" y="195609"/>
                      <a:pt x="469255" y="195609"/>
                    </a:cubicBezTo>
                    <a:close/>
                    <a:moveTo>
                      <a:pt x="1262097" y="190407"/>
                    </a:moveTo>
                    <a:cubicBezTo>
                      <a:pt x="1263246" y="190407"/>
                      <a:pt x="1264178" y="191572"/>
                      <a:pt x="1264178" y="193008"/>
                    </a:cubicBezTo>
                    <a:cubicBezTo>
                      <a:pt x="1264178" y="194444"/>
                      <a:pt x="1263246" y="195609"/>
                      <a:pt x="1262097" y="195609"/>
                    </a:cubicBezTo>
                    <a:cubicBezTo>
                      <a:pt x="1260948" y="195609"/>
                      <a:pt x="1260016" y="194444"/>
                      <a:pt x="1260016" y="193008"/>
                    </a:cubicBezTo>
                    <a:cubicBezTo>
                      <a:pt x="1260016" y="191572"/>
                      <a:pt x="1260948" y="190407"/>
                      <a:pt x="1262097" y="190407"/>
                    </a:cubicBezTo>
                    <a:close/>
                    <a:moveTo>
                      <a:pt x="1061806" y="190407"/>
                    </a:moveTo>
                    <a:cubicBezTo>
                      <a:pt x="1067265" y="190407"/>
                      <a:pt x="1071691" y="194833"/>
                      <a:pt x="1071691" y="200292"/>
                    </a:cubicBezTo>
                    <a:cubicBezTo>
                      <a:pt x="1071691" y="205751"/>
                      <a:pt x="1067265" y="210177"/>
                      <a:pt x="1061806" y="210177"/>
                    </a:cubicBezTo>
                    <a:cubicBezTo>
                      <a:pt x="1056347" y="210177"/>
                      <a:pt x="1051921" y="205751"/>
                      <a:pt x="1051921" y="200292"/>
                    </a:cubicBezTo>
                    <a:cubicBezTo>
                      <a:pt x="1051921" y="194833"/>
                      <a:pt x="1056347" y="190407"/>
                      <a:pt x="1061806" y="190407"/>
                    </a:cubicBezTo>
                    <a:close/>
                    <a:moveTo>
                      <a:pt x="615442" y="190407"/>
                    </a:moveTo>
                    <a:cubicBezTo>
                      <a:pt x="616304" y="190407"/>
                      <a:pt x="617003" y="191106"/>
                      <a:pt x="617003" y="191968"/>
                    </a:cubicBezTo>
                    <a:cubicBezTo>
                      <a:pt x="617003" y="192830"/>
                      <a:pt x="616304" y="193529"/>
                      <a:pt x="615442" y="193529"/>
                    </a:cubicBezTo>
                    <a:cubicBezTo>
                      <a:pt x="614580" y="193529"/>
                      <a:pt x="613881" y="192830"/>
                      <a:pt x="613881" y="191968"/>
                    </a:cubicBezTo>
                    <a:cubicBezTo>
                      <a:pt x="613881" y="191106"/>
                      <a:pt x="614580" y="190407"/>
                      <a:pt x="615442" y="190407"/>
                    </a:cubicBezTo>
                    <a:close/>
                    <a:moveTo>
                      <a:pt x="1195507" y="186245"/>
                    </a:moveTo>
                    <a:cubicBezTo>
                      <a:pt x="1198379" y="186245"/>
                      <a:pt x="1200709" y="188342"/>
                      <a:pt x="1200709" y="190927"/>
                    </a:cubicBezTo>
                    <a:cubicBezTo>
                      <a:pt x="1200709" y="193512"/>
                      <a:pt x="1198379" y="195609"/>
                      <a:pt x="1195507" y="195609"/>
                    </a:cubicBezTo>
                    <a:cubicBezTo>
                      <a:pt x="1192634" y="195609"/>
                      <a:pt x="1190304" y="193512"/>
                      <a:pt x="1190304" y="190927"/>
                    </a:cubicBezTo>
                    <a:cubicBezTo>
                      <a:pt x="1190304" y="188342"/>
                      <a:pt x="1192634" y="186245"/>
                      <a:pt x="1195507" y="186245"/>
                    </a:cubicBezTo>
                    <a:close/>
                    <a:moveTo>
                      <a:pt x="1127355" y="186245"/>
                    </a:moveTo>
                    <a:cubicBezTo>
                      <a:pt x="1132239" y="186245"/>
                      <a:pt x="1136199" y="189506"/>
                      <a:pt x="1136199" y="193529"/>
                    </a:cubicBezTo>
                    <a:cubicBezTo>
                      <a:pt x="1136199" y="197552"/>
                      <a:pt x="1132239" y="200813"/>
                      <a:pt x="1127355" y="200813"/>
                    </a:cubicBezTo>
                    <a:cubicBezTo>
                      <a:pt x="1122471" y="200813"/>
                      <a:pt x="1118511" y="197552"/>
                      <a:pt x="1118511" y="193529"/>
                    </a:cubicBezTo>
                    <a:cubicBezTo>
                      <a:pt x="1118511" y="189506"/>
                      <a:pt x="1122471" y="186245"/>
                      <a:pt x="1127355" y="186245"/>
                    </a:cubicBezTo>
                    <a:close/>
                    <a:moveTo>
                      <a:pt x="1557593" y="173759"/>
                    </a:moveTo>
                    <a:cubicBezTo>
                      <a:pt x="1558168" y="173759"/>
                      <a:pt x="1558634" y="174225"/>
                      <a:pt x="1558634" y="174800"/>
                    </a:cubicBezTo>
                    <a:cubicBezTo>
                      <a:pt x="1558634" y="175375"/>
                      <a:pt x="1558168" y="175841"/>
                      <a:pt x="1557593" y="175841"/>
                    </a:cubicBezTo>
                    <a:cubicBezTo>
                      <a:pt x="1557018" y="175841"/>
                      <a:pt x="1556552" y="175375"/>
                      <a:pt x="1556552" y="174800"/>
                    </a:cubicBezTo>
                    <a:cubicBezTo>
                      <a:pt x="1556552" y="174225"/>
                      <a:pt x="1557018" y="173759"/>
                      <a:pt x="1557593" y="173759"/>
                    </a:cubicBezTo>
                    <a:close/>
                    <a:moveTo>
                      <a:pt x="831860" y="173759"/>
                    </a:moveTo>
                    <a:cubicBezTo>
                      <a:pt x="834445" y="173759"/>
                      <a:pt x="836542" y="175856"/>
                      <a:pt x="836542" y="178441"/>
                    </a:cubicBezTo>
                    <a:cubicBezTo>
                      <a:pt x="836542" y="181026"/>
                      <a:pt x="834445" y="183123"/>
                      <a:pt x="831860" y="183123"/>
                    </a:cubicBezTo>
                    <a:cubicBezTo>
                      <a:pt x="829275" y="183123"/>
                      <a:pt x="827178" y="181026"/>
                      <a:pt x="827178" y="178441"/>
                    </a:cubicBezTo>
                    <a:cubicBezTo>
                      <a:pt x="827178" y="175856"/>
                      <a:pt x="829275" y="173759"/>
                      <a:pt x="831860" y="173759"/>
                    </a:cubicBezTo>
                    <a:close/>
                    <a:moveTo>
                      <a:pt x="674749" y="161274"/>
                    </a:moveTo>
                    <a:cubicBezTo>
                      <a:pt x="675611" y="161274"/>
                      <a:pt x="676310" y="161740"/>
                      <a:pt x="676310" y="162315"/>
                    </a:cubicBezTo>
                    <a:cubicBezTo>
                      <a:pt x="676310" y="162890"/>
                      <a:pt x="675611" y="163356"/>
                      <a:pt x="674749" y="163356"/>
                    </a:cubicBezTo>
                    <a:cubicBezTo>
                      <a:pt x="673887" y="163356"/>
                      <a:pt x="673188" y="162890"/>
                      <a:pt x="673188" y="162315"/>
                    </a:cubicBezTo>
                    <a:cubicBezTo>
                      <a:pt x="673188" y="161740"/>
                      <a:pt x="673887" y="161274"/>
                      <a:pt x="674749" y="161274"/>
                    </a:cubicBezTo>
                    <a:close/>
                    <a:moveTo>
                      <a:pt x="1493603" y="153990"/>
                    </a:moveTo>
                    <a:cubicBezTo>
                      <a:pt x="1494465" y="153990"/>
                      <a:pt x="1495164" y="154456"/>
                      <a:pt x="1495164" y="155031"/>
                    </a:cubicBezTo>
                    <a:cubicBezTo>
                      <a:pt x="1495164" y="155606"/>
                      <a:pt x="1494465" y="156072"/>
                      <a:pt x="1493603" y="156072"/>
                    </a:cubicBezTo>
                    <a:cubicBezTo>
                      <a:pt x="1492741" y="156072"/>
                      <a:pt x="1492042" y="155606"/>
                      <a:pt x="1492042" y="155031"/>
                    </a:cubicBezTo>
                    <a:cubicBezTo>
                      <a:pt x="1492042" y="154456"/>
                      <a:pt x="1492741" y="153990"/>
                      <a:pt x="1493603" y="153990"/>
                    </a:cubicBezTo>
                    <a:close/>
                    <a:moveTo>
                      <a:pt x="894809" y="148788"/>
                    </a:moveTo>
                    <a:cubicBezTo>
                      <a:pt x="899406" y="148788"/>
                      <a:pt x="903133" y="152748"/>
                      <a:pt x="903133" y="157632"/>
                    </a:cubicBezTo>
                    <a:cubicBezTo>
                      <a:pt x="903133" y="162516"/>
                      <a:pt x="899406" y="166476"/>
                      <a:pt x="894809" y="166476"/>
                    </a:cubicBezTo>
                    <a:cubicBezTo>
                      <a:pt x="890212" y="166476"/>
                      <a:pt x="886485" y="162516"/>
                      <a:pt x="886485" y="157632"/>
                    </a:cubicBezTo>
                    <a:cubicBezTo>
                      <a:pt x="886485" y="152748"/>
                      <a:pt x="890212" y="148788"/>
                      <a:pt x="894809" y="148788"/>
                    </a:cubicBezTo>
                    <a:close/>
                    <a:moveTo>
                      <a:pt x="1428053" y="138384"/>
                    </a:moveTo>
                    <a:cubicBezTo>
                      <a:pt x="1429489" y="138384"/>
                      <a:pt x="1430654" y="139082"/>
                      <a:pt x="1430654" y="139944"/>
                    </a:cubicBezTo>
                    <a:cubicBezTo>
                      <a:pt x="1430654" y="140806"/>
                      <a:pt x="1429489" y="141505"/>
                      <a:pt x="1428053" y="141505"/>
                    </a:cubicBezTo>
                    <a:cubicBezTo>
                      <a:pt x="1426617" y="141505"/>
                      <a:pt x="1425452" y="140806"/>
                      <a:pt x="1425452" y="139944"/>
                    </a:cubicBezTo>
                    <a:cubicBezTo>
                      <a:pt x="1425452" y="139082"/>
                      <a:pt x="1426617" y="138384"/>
                      <a:pt x="1428053" y="138384"/>
                    </a:cubicBezTo>
                    <a:close/>
                    <a:moveTo>
                      <a:pt x="960359" y="131101"/>
                    </a:moveTo>
                    <a:cubicBezTo>
                      <a:pt x="966106" y="131101"/>
                      <a:pt x="970764" y="135527"/>
                      <a:pt x="970764" y="140985"/>
                    </a:cubicBezTo>
                    <a:cubicBezTo>
                      <a:pt x="970764" y="146444"/>
                      <a:pt x="966106" y="150870"/>
                      <a:pt x="960359" y="150870"/>
                    </a:cubicBezTo>
                    <a:cubicBezTo>
                      <a:pt x="954612" y="150870"/>
                      <a:pt x="949954" y="146444"/>
                      <a:pt x="949954" y="140985"/>
                    </a:cubicBezTo>
                    <a:cubicBezTo>
                      <a:pt x="949954" y="135527"/>
                      <a:pt x="954612" y="131101"/>
                      <a:pt x="960359" y="131101"/>
                    </a:cubicBezTo>
                    <a:close/>
                    <a:moveTo>
                      <a:pt x="1362503" y="125899"/>
                    </a:moveTo>
                    <a:cubicBezTo>
                      <a:pt x="1363365" y="125899"/>
                      <a:pt x="1364064" y="126598"/>
                      <a:pt x="1364064" y="127460"/>
                    </a:cubicBezTo>
                    <a:cubicBezTo>
                      <a:pt x="1364064" y="128322"/>
                      <a:pt x="1363365" y="129021"/>
                      <a:pt x="1362503" y="129021"/>
                    </a:cubicBezTo>
                    <a:cubicBezTo>
                      <a:pt x="1361641" y="129021"/>
                      <a:pt x="1360942" y="128322"/>
                      <a:pt x="1360942" y="127460"/>
                    </a:cubicBezTo>
                    <a:cubicBezTo>
                      <a:pt x="1360942" y="126598"/>
                      <a:pt x="1361641" y="125899"/>
                      <a:pt x="1362503" y="125899"/>
                    </a:cubicBezTo>
                    <a:close/>
                    <a:moveTo>
                      <a:pt x="1026950" y="121737"/>
                    </a:moveTo>
                    <a:cubicBezTo>
                      <a:pt x="1030973" y="121737"/>
                      <a:pt x="1034234" y="124998"/>
                      <a:pt x="1034234" y="129021"/>
                    </a:cubicBezTo>
                    <a:cubicBezTo>
                      <a:pt x="1034234" y="133044"/>
                      <a:pt x="1030973" y="136305"/>
                      <a:pt x="1026950" y="136305"/>
                    </a:cubicBezTo>
                    <a:cubicBezTo>
                      <a:pt x="1022927" y="136305"/>
                      <a:pt x="1019666" y="133044"/>
                      <a:pt x="1019666" y="129021"/>
                    </a:cubicBezTo>
                    <a:cubicBezTo>
                      <a:pt x="1019666" y="124998"/>
                      <a:pt x="1022927" y="121737"/>
                      <a:pt x="1026950" y="121737"/>
                    </a:cubicBezTo>
                    <a:close/>
                    <a:moveTo>
                      <a:pt x="1295393" y="118615"/>
                    </a:moveTo>
                    <a:cubicBezTo>
                      <a:pt x="1295968" y="118615"/>
                      <a:pt x="1296434" y="119314"/>
                      <a:pt x="1296434" y="120176"/>
                    </a:cubicBezTo>
                    <a:cubicBezTo>
                      <a:pt x="1296434" y="121038"/>
                      <a:pt x="1295968" y="121737"/>
                      <a:pt x="1295393" y="121737"/>
                    </a:cubicBezTo>
                    <a:cubicBezTo>
                      <a:pt x="1294818" y="121737"/>
                      <a:pt x="1294352" y="121038"/>
                      <a:pt x="1294352" y="120176"/>
                    </a:cubicBezTo>
                    <a:cubicBezTo>
                      <a:pt x="1294352" y="119314"/>
                      <a:pt x="1294818" y="118615"/>
                      <a:pt x="1295393" y="118615"/>
                    </a:cubicBezTo>
                    <a:close/>
                    <a:moveTo>
                      <a:pt x="1092500" y="114453"/>
                    </a:moveTo>
                    <a:cubicBezTo>
                      <a:pt x="1095948" y="114453"/>
                      <a:pt x="1098743" y="117015"/>
                      <a:pt x="1098743" y="120176"/>
                    </a:cubicBezTo>
                    <a:cubicBezTo>
                      <a:pt x="1098743" y="123337"/>
                      <a:pt x="1095948" y="125899"/>
                      <a:pt x="1092500" y="125899"/>
                    </a:cubicBezTo>
                    <a:cubicBezTo>
                      <a:pt x="1089052" y="125899"/>
                      <a:pt x="1086257" y="123337"/>
                      <a:pt x="1086257" y="120176"/>
                    </a:cubicBezTo>
                    <a:cubicBezTo>
                      <a:pt x="1086257" y="117015"/>
                      <a:pt x="1089052" y="114453"/>
                      <a:pt x="1092500" y="114453"/>
                    </a:cubicBezTo>
                    <a:close/>
                    <a:moveTo>
                      <a:pt x="1228802" y="111332"/>
                    </a:moveTo>
                    <a:cubicBezTo>
                      <a:pt x="1231100" y="111332"/>
                      <a:pt x="1232964" y="112962"/>
                      <a:pt x="1232964" y="114974"/>
                    </a:cubicBezTo>
                    <a:cubicBezTo>
                      <a:pt x="1232964" y="116986"/>
                      <a:pt x="1231100" y="118616"/>
                      <a:pt x="1228802" y="118616"/>
                    </a:cubicBezTo>
                    <a:cubicBezTo>
                      <a:pt x="1226504" y="118616"/>
                      <a:pt x="1224640" y="116986"/>
                      <a:pt x="1224640" y="114974"/>
                    </a:cubicBezTo>
                    <a:cubicBezTo>
                      <a:pt x="1224640" y="112962"/>
                      <a:pt x="1226504" y="111332"/>
                      <a:pt x="1228802" y="111332"/>
                    </a:cubicBezTo>
                    <a:close/>
                    <a:moveTo>
                      <a:pt x="1160651" y="109251"/>
                    </a:moveTo>
                    <a:cubicBezTo>
                      <a:pt x="1164961" y="109251"/>
                      <a:pt x="1168455" y="112512"/>
                      <a:pt x="1168455" y="116535"/>
                    </a:cubicBezTo>
                    <a:cubicBezTo>
                      <a:pt x="1168455" y="120558"/>
                      <a:pt x="1164961" y="123819"/>
                      <a:pt x="1160651" y="123819"/>
                    </a:cubicBezTo>
                    <a:cubicBezTo>
                      <a:pt x="1156341" y="123819"/>
                      <a:pt x="1152847" y="120558"/>
                      <a:pt x="1152847" y="116535"/>
                    </a:cubicBezTo>
                    <a:cubicBezTo>
                      <a:pt x="1152847" y="112512"/>
                      <a:pt x="1156341" y="109251"/>
                      <a:pt x="1160651" y="109251"/>
                    </a:cubicBezTo>
                    <a:close/>
                    <a:moveTo>
                      <a:pt x="799606" y="106129"/>
                    </a:moveTo>
                    <a:cubicBezTo>
                      <a:pt x="801043" y="106129"/>
                      <a:pt x="802208" y="107294"/>
                      <a:pt x="802208" y="108731"/>
                    </a:cubicBezTo>
                    <a:cubicBezTo>
                      <a:pt x="802208" y="110168"/>
                      <a:pt x="801043" y="111333"/>
                      <a:pt x="799606" y="111333"/>
                    </a:cubicBezTo>
                    <a:cubicBezTo>
                      <a:pt x="798169" y="111333"/>
                      <a:pt x="797004" y="110168"/>
                      <a:pt x="797004" y="108731"/>
                    </a:cubicBezTo>
                    <a:cubicBezTo>
                      <a:pt x="797004" y="107294"/>
                      <a:pt x="798169" y="106129"/>
                      <a:pt x="799606" y="106129"/>
                    </a:cubicBezTo>
                    <a:close/>
                    <a:moveTo>
                      <a:pt x="863075" y="86360"/>
                    </a:moveTo>
                    <a:cubicBezTo>
                      <a:pt x="865086" y="86360"/>
                      <a:pt x="866717" y="87524"/>
                      <a:pt x="866717" y="88962"/>
                    </a:cubicBezTo>
                    <a:cubicBezTo>
                      <a:pt x="866717" y="90399"/>
                      <a:pt x="865086" y="91564"/>
                      <a:pt x="863075" y="91564"/>
                    </a:cubicBezTo>
                    <a:cubicBezTo>
                      <a:pt x="861064" y="91564"/>
                      <a:pt x="859433" y="90399"/>
                      <a:pt x="859433" y="88962"/>
                    </a:cubicBezTo>
                    <a:cubicBezTo>
                      <a:pt x="859433" y="87524"/>
                      <a:pt x="861064" y="86360"/>
                      <a:pt x="863075" y="86360"/>
                    </a:cubicBezTo>
                    <a:close/>
                    <a:moveTo>
                      <a:pt x="1461349" y="69713"/>
                    </a:moveTo>
                    <a:cubicBezTo>
                      <a:pt x="1462211" y="69713"/>
                      <a:pt x="1462910" y="70178"/>
                      <a:pt x="1462910" y="70753"/>
                    </a:cubicBezTo>
                    <a:cubicBezTo>
                      <a:pt x="1462910" y="71328"/>
                      <a:pt x="1462211" y="71794"/>
                      <a:pt x="1461349" y="71794"/>
                    </a:cubicBezTo>
                    <a:cubicBezTo>
                      <a:pt x="1460487" y="71794"/>
                      <a:pt x="1459788" y="71328"/>
                      <a:pt x="1459788" y="70753"/>
                    </a:cubicBezTo>
                    <a:cubicBezTo>
                      <a:pt x="1459788" y="70178"/>
                      <a:pt x="1460487" y="69713"/>
                      <a:pt x="1461349" y="69713"/>
                    </a:cubicBezTo>
                    <a:close/>
                    <a:moveTo>
                      <a:pt x="928105" y="66591"/>
                    </a:moveTo>
                    <a:cubicBezTo>
                      <a:pt x="930979" y="66591"/>
                      <a:pt x="933308" y="68919"/>
                      <a:pt x="933308" y="71794"/>
                    </a:cubicBezTo>
                    <a:cubicBezTo>
                      <a:pt x="933308" y="74667"/>
                      <a:pt x="930979" y="76996"/>
                      <a:pt x="928105" y="76996"/>
                    </a:cubicBezTo>
                    <a:cubicBezTo>
                      <a:pt x="925231" y="76996"/>
                      <a:pt x="922902" y="74667"/>
                      <a:pt x="922902" y="71794"/>
                    </a:cubicBezTo>
                    <a:cubicBezTo>
                      <a:pt x="922902" y="68919"/>
                      <a:pt x="925231" y="66591"/>
                      <a:pt x="928105" y="66591"/>
                    </a:cubicBezTo>
                    <a:close/>
                    <a:moveTo>
                      <a:pt x="703883" y="66590"/>
                    </a:moveTo>
                    <a:cubicBezTo>
                      <a:pt x="704171" y="66590"/>
                      <a:pt x="704404" y="66824"/>
                      <a:pt x="704404" y="67111"/>
                    </a:cubicBezTo>
                    <a:cubicBezTo>
                      <a:pt x="704404" y="67399"/>
                      <a:pt x="704171" y="67632"/>
                      <a:pt x="703883" y="67632"/>
                    </a:cubicBezTo>
                    <a:cubicBezTo>
                      <a:pt x="703595" y="67632"/>
                      <a:pt x="703362" y="67399"/>
                      <a:pt x="703362" y="67111"/>
                    </a:cubicBezTo>
                    <a:cubicBezTo>
                      <a:pt x="703362" y="66824"/>
                      <a:pt x="703595" y="66590"/>
                      <a:pt x="703883" y="66590"/>
                    </a:cubicBezTo>
                    <a:close/>
                    <a:moveTo>
                      <a:pt x="992614" y="57227"/>
                    </a:moveTo>
                    <a:cubicBezTo>
                      <a:pt x="993763" y="57227"/>
                      <a:pt x="994695" y="58391"/>
                      <a:pt x="994695" y="59829"/>
                    </a:cubicBezTo>
                    <a:cubicBezTo>
                      <a:pt x="994695" y="61266"/>
                      <a:pt x="993763" y="62431"/>
                      <a:pt x="992614" y="62431"/>
                    </a:cubicBezTo>
                    <a:cubicBezTo>
                      <a:pt x="991465" y="62431"/>
                      <a:pt x="990533" y="61266"/>
                      <a:pt x="990533" y="59829"/>
                    </a:cubicBezTo>
                    <a:cubicBezTo>
                      <a:pt x="990533" y="58391"/>
                      <a:pt x="991465" y="57227"/>
                      <a:pt x="992614" y="57227"/>
                    </a:cubicBezTo>
                    <a:close/>
                    <a:moveTo>
                      <a:pt x="1327648" y="46821"/>
                    </a:moveTo>
                    <a:cubicBezTo>
                      <a:pt x="1328223" y="46821"/>
                      <a:pt x="1328689" y="47521"/>
                      <a:pt x="1328689" y="48383"/>
                    </a:cubicBezTo>
                    <a:cubicBezTo>
                      <a:pt x="1328689" y="49244"/>
                      <a:pt x="1328223" y="49943"/>
                      <a:pt x="1327648" y="49943"/>
                    </a:cubicBezTo>
                    <a:cubicBezTo>
                      <a:pt x="1327073" y="49943"/>
                      <a:pt x="1326607" y="49244"/>
                      <a:pt x="1326607" y="48383"/>
                    </a:cubicBezTo>
                    <a:cubicBezTo>
                      <a:pt x="1326607" y="47521"/>
                      <a:pt x="1327073" y="46821"/>
                      <a:pt x="1327648" y="46821"/>
                    </a:cubicBezTo>
                    <a:close/>
                    <a:moveTo>
                      <a:pt x="1059204" y="46821"/>
                    </a:moveTo>
                    <a:cubicBezTo>
                      <a:pt x="1060353" y="46821"/>
                      <a:pt x="1061285" y="47987"/>
                      <a:pt x="1061285" y="49423"/>
                    </a:cubicBezTo>
                    <a:cubicBezTo>
                      <a:pt x="1061285" y="50861"/>
                      <a:pt x="1060353" y="52026"/>
                      <a:pt x="1059204" y="52026"/>
                    </a:cubicBezTo>
                    <a:cubicBezTo>
                      <a:pt x="1058055" y="52026"/>
                      <a:pt x="1057123" y="50861"/>
                      <a:pt x="1057123" y="49423"/>
                    </a:cubicBezTo>
                    <a:cubicBezTo>
                      <a:pt x="1057123" y="47987"/>
                      <a:pt x="1058055" y="46821"/>
                      <a:pt x="1059204" y="46821"/>
                    </a:cubicBezTo>
                    <a:close/>
                    <a:moveTo>
                      <a:pt x="1261057" y="42661"/>
                    </a:moveTo>
                    <a:cubicBezTo>
                      <a:pt x="1261632" y="42661"/>
                      <a:pt x="1262098" y="43127"/>
                      <a:pt x="1262098" y="43701"/>
                    </a:cubicBezTo>
                    <a:cubicBezTo>
                      <a:pt x="1262098" y="44277"/>
                      <a:pt x="1261632" y="44742"/>
                      <a:pt x="1261057" y="44742"/>
                    </a:cubicBezTo>
                    <a:cubicBezTo>
                      <a:pt x="1260482" y="44742"/>
                      <a:pt x="1260016" y="44277"/>
                      <a:pt x="1260016" y="43701"/>
                    </a:cubicBezTo>
                    <a:cubicBezTo>
                      <a:pt x="1260016" y="43127"/>
                      <a:pt x="1260482" y="42661"/>
                      <a:pt x="1261057" y="42661"/>
                    </a:cubicBezTo>
                    <a:close/>
                    <a:moveTo>
                      <a:pt x="1193946" y="39539"/>
                    </a:moveTo>
                    <a:cubicBezTo>
                      <a:pt x="1194808" y="39539"/>
                      <a:pt x="1195507" y="40237"/>
                      <a:pt x="1195507" y="41099"/>
                    </a:cubicBezTo>
                    <a:cubicBezTo>
                      <a:pt x="1195507" y="41962"/>
                      <a:pt x="1194808" y="42661"/>
                      <a:pt x="1193946" y="42661"/>
                    </a:cubicBezTo>
                    <a:cubicBezTo>
                      <a:pt x="1193084" y="42661"/>
                      <a:pt x="1192385" y="41962"/>
                      <a:pt x="1192385" y="41099"/>
                    </a:cubicBezTo>
                    <a:cubicBezTo>
                      <a:pt x="1192385" y="40237"/>
                      <a:pt x="1193084" y="39539"/>
                      <a:pt x="1193946" y="39539"/>
                    </a:cubicBezTo>
                    <a:close/>
                    <a:moveTo>
                      <a:pt x="1126316" y="39539"/>
                    </a:moveTo>
                    <a:cubicBezTo>
                      <a:pt x="1127753" y="39539"/>
                      <a:pt x="1128918" y="41169"/>
                      <a:pt x="1128918" y="43181"/>
                    </a:cubicBezTo>
                    <a:cubicBezTo>
                      <a:pt x="1128918" y="45192"/>
                      <a:pt x="1127753" y="46823"/>
                      <a:pt x="1126316" y="46823"/>
                    </a:cubicBezTo>
                    <a:cubicBezTo>
                      <a:pt x="1124879" y="46823"/>
                      <a:pt x="1123714" y="45192"/>
                      <a:pt x="1123714" y="43181"/>
                    </a:cubicBezTo>
                    <a:cubicBezTo>
                      <a:pt x="1123714" y="41169"/>
                      <a:pt x="1124879" y="39539"/>
                      <a:pt x="1126316" y="39539"/>
                    </a:cubicBezTo>
                    <a:close/>
                    <a:moveTo>
                      <a:pt x="830300" y="19769"/>
                    </a:moveTo>
                    <a:cubicBezTo>
                      <a:pt x="830875" y="19769"/>
                      <a:pt x="831341" y="20468"/>
                      <a:pt x="831341" y="21330"/>
                    </a:cubicBezTo>
                    <a:cubicBezTo>
                      <a:pt x="831341" y="22192"/>
                      <a:pt x="830875" y="22891"/>
                      <a:pt x="830300" y="22891"/>
                    </a:cubicBezTo>
                    <a:cubicBezTo>
                      <a:pt x="829725" y="22891"/>
                      <a:pt x="829259" y="22192"/>
                      <a:pt x="829259" y="21330"/>
                    </a:cubicBezTo>
                    <a:cubicBezTo>
                      <a:pt x="829259" y="20468"/>
                      <a:pt x="829725" y="19769"/>
                      <a:pt x="830300" y="19769"/>
                    </a:cubicBezTo>
                    <a:close/>
                    <a:moveTo>
                      <a:pt x="894810" y="0"/>
                    </a:moveTo>
                    <a:cubicBezTo>
                      <a:pt x="895385" y="0"/>
                      <a:pt x="895851" y="1165"/>
                      <a:pt x="895851" y="2602"/>
                    </a:cubicBezTo>
                    <a:cubicBezTo>
                      <a:pt x="895851" y="4039"/>
                      <a:pt x="895385" y="5204"/>
                      <a:pt x="894810" y="5204"/>
                    </a:cubicBezTo>
                    <a:cubicBezTo>
                      <a:pt x="894235" y="5204"/>
                      <a:pt x="893769" y="4039"/>
                      <a:pt x="893769" y="2602"/>
                    </a:cubicBezTo>
                    <a:cubicBezTo>
                      <a:pt x="893769" y="1165"/>
                      <a:pt x="894235" y="0"/>
                      <a:pt x="894810" y="0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accent1">
                      <a:lumMod val="60000"/>
                      <a:lumOff val="40000"/>
                      <a:alpha val="0"/>
                    </a:schemeClr>
                  </a:gs>
                  <a:gs pos="94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isometricTopUp">
                  <a:rot lat="18954000" lon="17040097" rev="4808944"/>
                </a:camera>
                <a:lightRig rig="threePt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19" name="文本框 318">
              <a:extLst>
                <a:ext uri="{FF2B5EF4-FFF2-40B4-BE49-F238E27FC236}">
                  <a16:creationId xmlns:a16="http://schemas.microsoft.com/office/drawing/2014/main" id="{43289181-E014-4564-BC74-97897B2A6DDC}"/>
                </a:ext>
              </a:extLst>
            </p:cNvPr>
            <p:cNvSpPr txBox="1"/>
            <p:nvPr/>
          </p:nvSpPr>
          <p:spPr>
            <a:xfrm>
              <a:off x="1697695" y="4362864"/>
              <a:ext cx="802750" cy="267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>
                    <a:reflection blurRad="6350" stA="60000" endA="900" endPos="58000" dir="5400000" sy="-100000" algn="bl" rotWithShape="0"/>
                  </a:effectLst>
                  <a:uLnTx/>
                  <a:uFillTx/>
                  <a:cs typeface="+mn-ea"/>
                  <a:sym typeface="+mn-lt"/>
                </a:rPr>
                <a:t>数据储存</a:t>
              </a:r>
            </a:p>
          </p:txBody>
        </p:sp>
      </p:grpSp>
      <p:sp>
        <p:nvSpPr>
          <p:cNvPr id="346" name="椭圆 345">
            <a:extLst>
              <a:ext uri="{FF2B5EF4-FFF2-40B4-BE49-F238E27FC236}">
                <a16:creationId xmlns:a16="http://schemas.microsoft.com/office/drawing/2014/main" id="{8F3F0918-DE6C-47E3-BDBB-817C9CFFD604}"/>
              </a:ext>
            </a:extLst>
          </p:cNvPr>
          <p:cNvSpPr/>
          <p:nvPr/>
        </p:nvSpPr>
        <p:spPr>
          <a:xfrm rot="19818183">
            <a:off x="4583927" y="2774492"/>
            <a:ext cx="3425916" cy="1269019"/>
          </a:xfrm>
          <a:prstGeom prst="ellipse">
            <a:avLst/>
          </a:prstGeom>
          <a:noFill/>
          <a:ln>
            <a:gradFill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71706FD9-ECF6-43CF-9DA1-EF65B9B4953C}"/>
              </a:ext>
            </a:extLst>
          </p:cNvPr>
          <p:cNvGrpSpPr/>
          <p:nvPr/>
        </p:nvGrpSpPr>
        <p:grpSpPr>
          <a:xfrm>
            <a:off x="4624934" y="3671035"/>
            <a:ext cx="417256" cy="417256"/>
            <a:chOff x="554537" y="2503724"/>
            <a:chExt cx="417256" cy="417256"/>
          </a:xfrm>
        </p:grpSpPr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BF401F45-98C7-4BE0-A778-90897E1A6A9A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F33467BA-CC70-458D-AA10-B6BB7DC00641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352" name="椭圆 351">
                  <a:extLst>
                    <a:ext uri="{FF2B5EF4-FFF2-40B4-BE49-F238E27FC236}">
                      <a16:creationId xmlns:a16="http://schemas.microsoft.com/office/drawing/2014/main" id="{B55EB030-4101-4307-9A97-F2E2A1D15E86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椭圆 352">
                  <a:extLst>
                    <a:ext uri="{FF2B5EF4-FFF2-40B4-BE49-F238E27FC236}">
                      <a16:creationId xmlns:a16="http://schemas.microsoft.com/office/drawing/2014/main" id="{731792DC-9E51-473F-B17E-CF78D5BFD2DC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28BA34E0-5DA1-4C8F-8916-489BB5535173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49" name="椭圆 348">
              <a:extLst>
                <a:ext uri="{FF2B5EF4-FFF2-40B4-BE49-F238E27FC236}">
                  <a16:creationId xmlns:a16="http://schemas.microsoft.com/office/drawing/2014/main" id="{F02FACFB-046C-40E9-AFA2-CAB8A9345035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55" name="iconfont-10123-4910609">
            <a:extLst>
              <a:ext uri="{FF2B5EF4-FFF2-40B4-BE49-F238E27FC236}">
                <a16:creationId xmlns:a16="http://schemas.microsoft.com/office/drawing/2014/main" id="{8577C6E1-DCB2-4BF3-A683-9DF20DFA53CC}"/>
              </a:ext>
            </a:extLst>
          </p:cNvPr>
          <p:cNvSpPr>
            <a:spLocks noChangeAspect="1"/>
          </p:cNvSpPr>
          <p:nvPr/>
        </p:nvSpPr>
        <p:spPr bwMode="auto">
          <a:xfrm>
            <a:off x="5696520" y="2715879"/>
            <a:ext cx="731250" cy="840345"/>
          </a:xfrm>
          <a:custGeom>
            <a:avLst/>
            <a:gdLst>
              <a:gd name="T0" fmla="*/ 2263 w 6954"/>
              <a:gd name="T1" fmla="*/ 6289 h 7989"/>
              <a:gd name="T2" fmla="*/ 4893 w 6954"/>
              <a:gd name="T3" fmla="*/ 5775 h 7989"/>
              <a:gd name="T4" fmla="*/ 4096 w 6954"/>
              <a:gd name="T5" fmla="*/ 6523 h 7989"/>
              <a:gd name="T6" fmla="*/ 5467 w 6954"/>
              <a:gd name="T7" fmla="*/ 6720 h 7989"/>
              <a:gd name="T8" fmla="*/ 6914 w 6954"/>
              <a:gd name="T9" fmla="*/ 6032 h 7989"/>
              <a:gd name="T10" fmla="*/ 6675 w 6954"/>
              <a:gd name="T11" fmla="*/ 6579 h 7989"/>
              <a:gd name="T12" fmla="*/ 2748 w 6954"/>
              <a:gd name="T13" fmla="*/ 7534 h 7989"/>
              <a:gd name="T14" fmla="*/ 1824 w 6954"/>
              <a:gd name="T15" fmla="*/ 7774 h 7989"/>
              <a:gd name="T16" fmla="*/ 1542 w 6954"/>
              <a:gd name="T17" fmla="*/ 6388 h 7989"/>
              <a:gd name="T18" fmla="*/ 1600 w 6954"/>
              <a:gd name="T19" fmla="*/ 4602 h 7989"/>
              <a:gd name="T20" fmla="*/ 1173 w 6954"/>
              <a:gd name="T21" fmla="*/ 4602 h 7989"/>
              <a:gd name="T22" fmla="*/ 1600 w 6954"/>
              <a:gd name="T23" fmla="*/ 6049 h 7989"/>
              <a:gd name="T24" fmla="*/ 2880 w 6954"/>
              <a:gd name="T25" fmla="*/ 4175 h 7989"/>
              <a:gd name="T26" fmla="*/ 2453 w 6954"/>
              <a:gd name="T27" fmla="*/ 4175 h 7989"/>
              <a:gd name="T28" fmla="*/ 2880 w 6954"/>
              <a:gd name="T29" fmla="*/ 5336 h 7989"/>
              <a:gd name="T30" fmla="*/ 4160 w 6954"/>
              <a:gd name="T31" fmla="*/ 3749 h 7989"/>
              <a:gd name="T32" fmla="*/ 3733 w 6954"/>
              <a:gd name="T33" fmla="*/ 3749 h 7989"/>
              <a:gd name="T34" fmla="*/ 4160 w 6954"/>
              <a:gd name="T35" fmla="*/ 5257 h 7989"/>
              <a:gd name="T36" fmla="*/ 5440 w 6954"/>
              <a:gd name="T37" fmla="*/ 2895 h 7989"/>
              <a:gd name="T38" fmla="*/ 5013 w 6954"/>
              <a:gd name="T39" fmla="*/ 2895 h 7989"/>
              <a:gd name="T40" fmla="*/ 5237 w 6954"/>
              <a:gd name="T41" fmla="*/ 5368 h 7989"/>
              <a:gd name="T42" fmla="*/ 6720 w 6954"/>
              <a:gd name="T43" fmla="*/ 5398 h 7989"/>
              <a:gd name="T44" fmla="*/ 6507 w 6954"/>
              <a:gd name="T45" fmla="*/ 1829 h 7989"/>
              <a:gd name="T46" fmla="*/ 6293 w 6954"/>
              <a:gd name="T47" fmla="*/ 5689 h 7989"/>
              <a:gd name="T48" fmla="*/ 6720 w 6954"/>
              <a:gd name="T49" fmla="*/ 5398 h 7989"/>
              <a:gd name="T50" fmla="*/ 213 w 6954"/>
              <a:gd name="T51" fmla="*/ 3962 h 7989"/>
              <a:gd name="T52" fmla="*/ 213 w 6954"/>
              <a:gd name="T53" fmla="*/ 3535 h 7989"/>
              <a:gd name="T54" fmla="*/ 5415 w 6954"/>
              <a:gd name="T55" fmla="*/ 720 h 7989"/>
              <a:gd name="T56" fmla="*/ 5276 w 6954"/>
              <a:gd name="T57" fmla="*/ 317 h 7989"/>
              <a:gd name="T58" fmla="*/ 6354 w 6954"/>
              <a:gd name="T59" fmla="*/ 171 h 7989"/>
              <a:gd name="T60" fmla="*/ 6500 w 6954"/>
              <a:gd name="T61" fmla="*/ 1249 h 7989"/>
              <a:gd name="T62" fmla="*/ 6128 w 6954"/>
              <a:gd name="T63" fmla="*/ 827 h 7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954" h="7989">
                <a:moveTo>
                  <a:pt x="1542" y="6388"/>
                </a:moveTo>
                <a:lnTo>
                  <a:pt x="2263" y="6289"/>
                </a:lnTo>
                <a:cubicBezTo>
                  <a:pt x="2417" y="5902"/>
                  <a:pt x="2757" y="5708"/>
                  <a:pt x="3284" y="5708"/>
                </a:cubicBezTo>
                <a:cubicBezTo>
                  <a:pt x="4074" y="5708"/>
                  <a:pt x="4436" y="5584"/>
                  <a:pt x="4893" y="5775"/>
                </a:cubicBezTo>
                <a:cubicBezTo>
                  <a:pt x="5156" y="5884"/>
                  <a:pt x="5108" y="6113"/>
                  <a:pt x="4950" y="6259"/>
                </a:cubicBezTo>
                <a:cubicBezTo>
                  <a:pt x="4748" y="6445"/>
                  <a:pt x="4104" y="6225"/>
                  <a:pt x="4096" y="6523"/>
                </a:cubicBezTo>
                <a:cubicBezTo>
                  <a:pt x="4088" y="6822"/>
                  <a:pt x="4397" y="6720"/>
                  <a:pt x="4668" y="6720"/>
                </a:cubicBezTo>
                <a:lnTo>
                  <a:pt x="5467" y="6720"/>
                </a:lnTo>
                <a:lnTo>
                  <a:pt x="6652" y="5854"/>
                </a:lnTo>
                <a:cubicBezTo>
                  <a:pt x="6780" y="5761"/>
                  <a:pt x="6954" y="5879"/>
                  <a:pt x="6914" y="6032"/>
                </a:cubicBezTo>
                <a:lnTo>
                  <a:pt x="6832" y="6345"/>
                </a:lnTo>
                <a:cubicBezTo>
                  <a:pt x="6808" y="6438"/>
                  <a:pt x="6752" y="6521"/>
                  <a:pt x="6675" y="6579"/>
                </a:cubicBezTo>
                <a:lnTo>
                  <a:pt x="5401" y="7534"/>
                </a:lnTo>
                <a:lnTo>
                  <a:pt x="2748" y="7534"/>
                </a:lnTo>
                <a:lnTo>
                  <a:pt x="2452" y="7816"/>
                </a:lnTo>
                <a:cubicBezTo>
                  <a:pt x="2270" y="7989"/>
                  <a:pt x="1980" y="7969"/>
                  <a:pt x="1824" y="7774"/>
                </a:cubicBezTo>
                <a:lnTo>
                  <a:pt x="1267" y="7077"/>
                </a:lnTo>
                <a:cubicBezTo>
                  <a:pt x="1060" y="6818"/>
                  <a:pt x="1214" y="6433"/>
                  <a:pt x="1542" y="6388"/>
                </a:cubicBezTo>
                <a:close/>
                <a:moveTo>
                  <a:pt x="1600" y="6049"/>
                </a:moveTo>
                <a:lnTo>
                  <a:pt x="1600" y="4602"/>
                </a:lnTo>
                <a:cubicBezTo>
                  <a:pt x="1600" y="4484"/>
                  <a:pt x="1504" y="4389"/>
                  <a:pt x="1387" y="4389"/>
                </a:cubicBezTo>
                <a:cubicBezTo>
                  <a:pt x="1269" y="4389"/>
                  <a:pt x="1173" y="4484"/>
                  <a:pt x="1173" y="4602"/>
                </a:cubicBezTo>
                <a:lnTo>
                  <a:pt x="1173" y="6107"/>
                </a:lnTo>
                <a:lnTo>
                  <a:pt x="1600" y="6049"/>
                </a:lnTo>
                <a:close/>
                <a:moveTo>
                  <a:pt x="2880" y="5336"/>
                </a:moveTo>
                <a:lnTo>
                  <a:pt x="2880" y="4175"/>
                </a:lnTo>
                <a:cubicBezTo>
                  <a:pt x="2880" y="4058"/>
                  <a:pt x="2784" y="3962"/>
                  <a:pt x="2667" y="3962"/>
                </a:cubicBezTo>
                <a:cubicBezTo>
                  <a:pt x="2549" y="3962"/>
                  <a:pt x="2453" y="4058"/>
                  <a:pt x="2453" y="4175"/>
                </a:cubicBezTo>
                <a:lnTo>
                  <a:pt x="2453" y="5526"/>
                </a:lnTo>
                <a:cubicBezTo>
                  <a:pt x="2572" y="5439"/>
                  <a:pt x="2714" y="5375"/>
                  <a:pt x="2880" y="5336"/>
                </a:cubicBezTo>
                <a:close/>
                <a:moveTo>
                  <a:pt x="4160" y="5257"/>
                </a:moveTo>
                <a:lnTo>
                  <a:pt x="4160" y="3749"/>
                </a:lnTo>
                <a:cubicBezTo>
                  <a:pt x="4160" y="3631"/>
                  <a:pt x="4064" y="3535"/>
                  <a:pt x="3947" y="3535"/>
                </a:cubicBezTo>
                <a:cubicBezTo>
                  <a:pt x="3829" y="3535"/>
                  <a:pt x="3733" y="3631"/>
                  <a:pt x="3733" y="3749"/>
                </a:cubicBezTo>
                <a:lnTo>
                  <a:pt x="3733" y="5280"/>
                </a:lnTo>
                <a:cubicBezTo>
                  <a:pt x="3890" y="5274"/>
                  <a:pt x="4031" y="5265"/>
                  <a:pt x="4160" y="5257"/>
                </a:cubicBezTo>
                <a:close/>
                <a:moveTo>
                  <a:pt x="5440" y="5529"/>
                </a:moveTo>
                <a:lnTo>
                  <a:pt x="5440" y="2895"/>
                </a:lnTo>
                <a:cubicBezTo>
                  <a:pt x="5440" y="2778"/>
                  <a:pt x="5344" y="2682"/>
                  <a:pt x="5227" y="2682"/>
                </a:cubicBezTo>
                <a:cubicBezTo>
                  <a:pt x="5109" y="2682"/>
                  <a:pt x="5013" y="2778"/>
                  <a:pt x="5013" y="2895"/>
                </a:cubicBezTo>
                <a:lnTo>
                  <a:pt x="5013" y="5293"/>
                </a:lnTo>
                <a:cubicBezTo>
                  <a:pt x="5087" y="5312"/>
                  <a:pt x="5161" y="5336"/>
                  <a:pt x="5237" y="5368"/>
                </a:cubicBezTo>
                <a:cubicBezTo>
                  <a:pt x="5319" y="5402"/>
                  <a:pt x="5382" y="5461"/>
                  <a:pt x="5440" y="5529"/>
                </a:cubicBezTo>
                <a:close/>
                <a:moveTo>
                  <a:pt x="6720" y="5398"/>
                </a:moveTo>
                <a:lnTo>
                  <a:pt x="6720" y="2042"/>
                </a:lnTo>
                <a:cubicBezTo>
                  <a:pt x="6720" y="1924"/>
                  <a:pt x="6624" y="1829"/>
                  <a:pt x="6507" y="1829"/>
                </a:cubicBezTo>
                <a:cubicBezTo>
                  <a:pt x="6389" y="1829"/>
                  <a:pt x="6293" y="1924"/>
                  <a:pt x="6293" y="2042"/>
                </a:cubicBezTo>
                <a:lnTo>
                  <a:pt x="6293" y="5689"/>
                </a:lnTo>
                <a:lnTo>
                  <a:pt x="6652" y="5427"/>
                </a:lnTo>
                <a:cubicBezTo>
                  <a:pt x="6672" y="5413"/>
                  <a:pt x="6695" y="5402"/>
                  <a:pt x="6720" y="5398"/>
                </a:cubicBezTo>
                <a:close/>
                <a:moveTo>
                  <a:pt x="6128" y="827"/>
                </a:moveTo>
                <a:cubicBezTo>
                  <a:pt x="4799" y="2789"/>
                  <a:pt x="2583" y="3963"/>
                  <a:pt x="213" y="3962"/>
                </a:cubicBezTo>
                <a:cubicBezTo>
                  <a:pt x="96" y="3962"/>
                  <a:pt x="0" y="3866"/>
                  <a:pt x="0" y="3749"/>
                </a:cubicBezTo>
                <a:cubicBezTo>
                  <a:pt x="0" y="3631"/>
                  <a:pt x="96" y="3535"/>
                  <a:pt x="213" y="3535"/>
                </a:cubicBezTo>
                <a:cubicBezTo>
                  <a:pt x="2468" y="3535"/>
                  <a:pt x="4529" y="2416"/>
                  <a:pt x="5768" y="598"/>
                </a:cubicBezTo>
                <a:lnTo>
                  <a:pt x="5415" y="720"/>
                </a:lnTo>
                <a:cubicBezTo>
                  <a:pt x="5302" y="763"/>
                  <a:pt x="5175" y="705"/>
                  <a:pt x="5136" y="590"/>
                </a:cubicBezTo>
                <a:cubicBezTo>
                  <a:pt x="5097" y="476"/>
                  <a:pt x="5160" y="352"/>
                  <a:pt x="5276" y="317"/>
                </a:cubicBezTo>
                <a:lnTo>
                  <a:pt x="6083" y="39"/>
                </a:lnTo>
                <a:cubicBezTo>
                  <a:pt x="6194" y="0"/>
                  <a:pt x="6316" y="59"/>
                  <a:pt x="6354" y="171"/>
                </a:cubicBezTo>
                <a:lnTo>
                  <a:pt x="6632" y="978"/>
                </a:lnTo>
                <a:cubicBezTo>
                  <a:pt x="6670" y="1089"/>
                  <a:pt x="6611" y="1211"/>
                  <a:pt x="6500" y="1249"/>
                </a:cubicBezTo>
                <a:cubicBezTo>
                  <a:pt x="6388" y="1288"/>
                  <a:pt x="6267" y="1228"/>
                  <a:pt x="6228" y="1117"/>
                </a:cubicBezTo>
                <a:lnTo>
                  <a:pt x="6128" y="8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92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599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77E4EB9-1F90-4FF8-8D89-465A18DB2092}"/>
              </a:ext>
            </a:extLst>
          </p:cNvPr>
          <p:cNvSpPr/>
          <p:nvPr/>
        </p:nvSpPr>
        <p:spPr>
          <a:xfrm>
            <a:off x="5222827" y="2309494"/>
            <a:ext cx="1525688" cy="2239011"/>
          </a:xfrm>
          <a:custGeom>
            <a:avLst/>
            <a:gdLst>
              <a:gd name="connsiteX0" fmla="*/ 439723 w 1637776"/>
              <a:gd name="connsiteY0" fmla="*/ 0 h 2403505"/>
              <a:gd name="connsiteX1" fmla="*/ 1637776 w 1637776"/>
              <a:gd name="connsiteY1" fmla="*/ 1180720 h 2403505"/>
              <a:gd name="connsiteX2" fmla="*/ 432682 w 1637776"/>
              <a:gd name="connsiteY2" fmla="*/ 2403505 h 2403505"/>
              <a:gd name="connsiteX3" fmla="*/ 29633 w 1637776"/>
              <a:gd name="connsiteY3" fmla="*/ 2006287 h 2403505"/>
              <a:gd name="connsiteX4" fmla="*/ 795004 w 1637776"/>
              <a:gd name="connsiteY4" fmla="*/ 1229681 h 2403505"/>
              <a:gd name="connsiteX5" fmla="*/ 0 w 1637776"/>
              <a:gd name="connsiteY5" fmla="*/ 446179 h 240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7776" h="2403505">
                <a:moveTo>
                  <a:pt x="439723" y="0"/>
                </a:moveTo>
                <a:lnTo>
                  <a:pt x="1637776" y="1180720"/>
                </a:lnTo>
                <a:lnTo>
                  <a:pt x="432682" y="2403505"/>
                </a:lnTo>
                <a:lnTo>
                  <a:pt x="29633" y="2006287"/>
                </a:lnTo>
                <a:lnTo>
                  <a:pt x="795004" y="1229681"/>
                </a:lnTo>
                <a:lnTo>
                  <a:pt x="0" y="446179"/>
                </a:lnTo>
                <a:close/>
              </a:path>
            </a:pathLst>
          </a:custGeom>
          <a:gradFill flip="none" rotWithShape="1">
            <a:gsLst>
              <a:gs pos="22000">
                <a:schemeClr val="accent1">
                  <a:lumMod val="20000"/>
                  <a:lumOff val="80000"/>
                  <a:alpha val="0"/>
                </a:schemeClr>
              </a:gs>
              <a:gs pos="96000">
                <a:schemeClr val="accent1">
                  <a:lumMod val="20000"/>
                  <a:lumOff val="80000"/>
                  <a:alpha val="50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47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F1345D5-3CF6-40B7-8328-86E5910F0917}"/>
              </a:ext>
            </a:extLst>
          </p:cNvPr>
          <p:cNvSpPr/>
          <p:nvPr/>
        </p:nvSpPr>
        <p:spPr>
          <a:xfrm>
            <a:off x="4921753" y="2334491"/>
            <a:ext cx="1525688" cy="2239011"/>
          </a:xfrm>
          <a:custGeom>
            <a:avLst/>
            <a:gdLst>
              <a:gd name="connsiteX0" fmla="*/ 439723 w 1637776"/>
              <a:gd name="connsiteY0" fmla="*/ 0 h 2403505"/>
              <a:gd name="connsiteX1" fmla="*/ 1637776 w 1637776"/>
              <a:gd name="connsiteY1" fmla="*/ 1180720 h 2403505"/>
              <a:gd name="connsiteX2" fmla="*/ 432682 w 1637776"/>
              <a:gd name="connsiteY2" fmla="*/ 2403505 h 2403505"/>
              <a:gd name="connsiteX3" fmla="*/ 29633 w 1637776"/>
              <a:gd name="connsiteY3" fmla="*/ 2006287 h 2403505"/>
              <a:gd name="connsiteX4" fmla="*/ 795004 w 1637776"/>
              <a:gd name="connsiteY4" fmla="*/ 1229681 h 2403505"/>
              <a:gd name="connsiteX5" fmla="*/ 0 w 1637776"/>
              <a:gd name="connsiteY5" fmla="*/ 446179 h 240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7776" h="2403505">
                <a:moveTo>
                  <a:pt x="439723" y="0"/>
                </a:moveTo>
                <a:lnTo>
                  <a:pt x="1637776" y="1180720"/>
                </a:lnTo>
                <a:lnTo>
                  <a:pt x="432682" y="2403505"/>
                </a:lnTo>
                <a:lnTo>
                  <a:pt x="29633" y="2006287"/>
                </a:lnTo>
                <a:lnTo>
                  <a:pt x="795004" y="1229681"/>
                </a:lnTo>
                <a:lnTo>
                  <a:pt x="0" y="446179"/>
                </a:lnTo>
                <a:close/>
              </a:path>
            </a:pathLst>
          </a:custGeom>
          <a:gradFill flip="none" rotWithShape="1">
            <a:gsLst>
              <a:gs pos="22000">
                <a:schemeClr val="accent1">
                  <a:alpha val="0"/>
                </a:schemeClr>
              </a:gs>
              <a:gs pos="96000">
                <a:schemeClr val="accent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61BBDCC-32BB-40DB-B3B7-71DBF91D131A}"/>
              </a:ext>
            </a:extLst>
          </p:cNvPr>
          <p:cNvSpPr txBox="1"/>
          <p:nvPr/>
        </p:nvSpPr>
        <p:spPr>
          <a:xfrm>
            <a:off x="1339960" y="5277445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 algn="ctr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 algn="ctr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 algn="ctr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4BDFB29-5104-46F1-AF8C-3E9C3A936C14}"/>
              </a:ext>
            </a:extLst>
          </p:cNvPr>
          <p:cNvGrpSpPr/>
          <p:nvPr/>
        </p:nvGrpSpPr>
        <p:grpSpPr>
          <a:xfrm>
            <a:off x="1208783" y="1578717"/>
            <a:ext cx="3764134" cy="3764134"/>
            <a:chOff x="-3844092" y="3196668"/>
            <a:chExt cx="2562280" cy="256228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A340C3F-8087-4017-93EA-2A7353974D1B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98A1028-A413-4C99-BD4F-CCF748B3B260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44FAC03-526F-4F3F-A851-33003249FA8F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4E2A5EB-CEF0-40FB-9E13-4F6D4F3E02CF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B6EEE68-1769-40DC-ACD9-CBDDF52100E6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66CE197-CB28-4949-9508-C379844697A6}"/>
                </a:ext>
              </a:extLst>
            </p:cNvPr>
            <p:cNvSpPr txBox="1"/>
            <p:nvPr/>
          </p:nvSpPr>
          <p:spPr>
            <a:xfrm>
              <a:off x="-3224285" y="4575271"/>
              <a:ext cx="1335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55" name="Freeform: Shape 2">
              <a:extLst>
                <a:ext uri="{FF2B5EF4-FFF2-40B4-BE49-F238E27FC236}">
                  <a16:creationId xmlns:a16="http://schemas.microsoft.com/office/drawing/2014/main" id="{CAAB7900-A41E-4946-9FD9-526B48F2BBC8}"/>
                </a:ext>
              </a:extLst>
            </p:cNvPr>
            <p:cNvSpPr/>
            <p:nvPr/>
          </p:nvSpPr>
          <p:spPr>
            <a:xfrm>
              <a:off x="-2734634" y="4133017"/>
              <a:ext cx="355935" cy="355940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F32C3A4-E13C-4782-8F17-564AC061DE9E}"/>
              </a:ext>
            </a:extLst>
          </p:cNvPr>
          <p:cNvGrpSpPr/>
          <p:nvPr/>
        </p:nvGrpSpPr>
        <p:grpSpPr>
          <a:xfrm>
            <a:off x="6719664" y="1595096"/>
            <a:ext cx="3764134" cy="3764134"/>
            <a:chOff x="-3844092" y="3196668"/>
            <a:chExt cx="2562280" cy="2562280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E51C4D4B-FC36-48B4-8910-2EDF50EDF1FD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DD76851C-81DF-4715-9148-1E01CB97846F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D576420-9559-4F6A-BAA3-5865B2C9B87A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A6B29E79-F4F2-43AF-970A-868DD205BCB6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gradFill flip="none" rotWithShape="1"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9F78552-C94C-4BCD-8EE7-E9623810C782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DC175DB-E49A-4FA2-9907-44117DB71EA2}"/>
                </a:ext>
              </a:extLst>
            </p:cNvPr>
            <p:cNvSpPr txBox="1"/>
            <p:nvPr/>
          </p:nvSpPr>
          <p:spPr>
            <a:xfrm>
              <a:off x="-3224285" y="4575271"/>
              <a:ext cx="1335238" cy="23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技能提升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C0438AD-1F60-45E8-92F2-AD33401D2A8F}"/>
              </a:ext>
            </a:extLst>
          </p:cNvPr>
          <p:cNvGrpSpPr/>
          <p:nvPr/>
        </p:nvGrpSpPr>
        <p:grpSpPr>
          <a:xfrm>
            <a:off x="8362736" y="3006835"/>
            <a:ext cx="496456" cy="496460"/>
            <a:chOff x="8394873" y="3377421"/>
            <a:chExt cx="496456" cy="4964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3" name="Graphic 28">
              <a:extLst>
                <a:ext uri="{FF2B5EF4-FFF2-40B4-BE49-F238E27FC236}">
                  <a16:creationId xmlns:a16="http://schemas.microsoft.com/office/drawing/2014/main" id="{78448BFB-A783-4440-85DA-53E52F669D16}"/>
                </a:ext>
              </a:extLst>
            </p:cNvPr>
            <p:cNvSpPr/>
            <p:nvPr/>
          </p:nvSpPr>
          <p:spPr>
            <a:xfrm>
              <a:off x="8436246" y="3749767"/>
              <a:ext cx="124113" cy="124113"/>
            </a:xfrm>
            <a:custGeom>
              <a:avLst/>
              <a:gdLst>
                <a:gd name="connsiteX0" fmla="*/ 108600 w 124113"/>
                <a:gd name="connsiteY0" fmla="*/ 124114 h 124113"/>
                <a:gd name="connsiteX1" fmla="*/ 15514 w 124113"/>
                <a:gd name="connsiteY1" fmla="*/ 124114 h 124113"/>
                <a:gd name="connsiteX2" fmla="*/ 0 w 124113"/>
                <a:gd name="connsiteY2" fmla="*/ 108600 h 124113"/>
                <a:gd name="connsiteX3" fmla="*/ 0 w 124113"/>
                <a:gd name="connsiteY3" fmla="*/ 15514 h 124113"/>
                <a:gd name="connsiteX4" fmla="*/ 15514 w 124113"/>
                <a:gd name="connsiteY4" fmla="*/ 0 h 124113"/>
                <a:gd name="connsiteX5" fmla="*/ 108600 w 124113"/>
                <a:gd name="connsiteY5" fmla="*/ 0 h 124113"/>
                <a:gd name="connsiteX6" fmla="*/ 124114 w 124113"/>
                <a:gd name="connsiteY6" fmla="*/ 15514 h 124113"/>
                <a:gd name="connsiteX7" fmla="*/ 124114 w 124113"/>
                <a:gd name="connsiteY7" fmla="*/ 108600 h 124113"/>
                <a:gd name="connsiteX8" fmla="*/ 108600 w 124113"/>
                <a:gd name="connsiteY8" fmla="*/ 124114 h 12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13" h="124113">
                  <a:moveTo>
                    <a:pt x="108600" y="124114"/>
                  </a:moveTo>
                  <a:lnTo>
                    <a:pt x="15514" y="124114"/>
                  </a:lnTo>
                  <a:cubicBezTo>
                    <a:pt x="6950" y="124114"/>
                    <a:pt x="0" y="117163"/>
                    <a:pt x="0" y="108600"/>
                  </a:cubicBezTo>
                  <a:lnTo>
                    <a:pt x="0" y="15514"/>
                  </a:lnTo>
                  <a:cubicBezTo>
                    <a:pt x="0" y="6950"/>
                    <a:pt x="6950" y="0"/>
                    <a:pt x="15514" y="0"/>
                  </a:cubicBezTo>
                  <a:lnTo>
                    <a:pt x="108600" y="0"/>
                  </a:lnTo>
                  <a:cubicBezTo>
                    <a:pt x="117163" y="0"/>
                    <a:pt x="124114" y="6950"/>
                    <a:pt x="124114" y="15514"/>
                  </a:cubicBezTo>
                  <a:lnTo>
                    <a:pt x="124114" y="108600"/>
                  </a:lnTo>
                  <a:cubicBezTo>
                    <a:pt x="124114" y="117163"/>
                    <a:pt x="117163" y="124114"/>
                    <a:pt x="108600" y="124114"/>
                  </a:cubicBezTo>
                  <a:close/>
                </a:path>
              </a:pathLst>
            </a:custGeom>
            <a:grpFill/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Graphic 28">
              <a:extLst>
                <a:ext uri="{FF2B5EF4-FFF2-40B4-BE49-F238E27FC236}">
                  <a16:creationId xmlns:a16="http://schemas.microsoft.com/office/drawing/2014/main" id="{AAFD6921-9146-48C0-AC0B-F46F7F91E384}"/>
                </a:ext>
              </a:extLst>
            </p:cNvPr>
            <p:cNvSpPr/>
            <p:nvPr/>
          </p:nvSpPr>
          <p:spPr>
            <a:xfrm>
              <a:off x="8601731" y="3646339"/>
              <a:ext cx="124113" cy="227541"/>
            </a:xfrm>
            <a:custGeom>
              <a:avLst/>
              <a:gdLst>
                <a:gd name="connsiteX0" fmla="*/ 108600 w 124113"/>
                <a:gd name="connsiteY0" fmla="*/ 227542 h 227541"/>
                <a:gd name="connsiteX1" fmla="*/ 15514 w 124113"/>
                <a:gd name="connsiteY1" fmla="*/ 227542 h 227541"/>
                <a:gd name="connsiteX2" fmla="*/ 0 w 124113"/>
                <a:gd name="connsiteY2" fmla="*/ 212028 h 227541"/>
                <a:gd name="connsiteX3" fmla="*/ 0 w 124113"/>
                <a:gd name="connsiteY3" fmla="*/ 15514 h 227541"/>
                <a:gd name="connsiteX4" fmla="*/ 15514 w 124113"/>
                <a:gd name="connsiteY4" fmla="*/ 0 h 227541"/>
                <a:gd name="connsiteX5" fmla="*/ 108600 w 124113"/>
                <a:gd name="connsiteY5" fmla="*/ 0 h 227541"/>
                <a:gd name="connsiteX6" fmla="*/ 124114 w 124113"/>
                <a:gd name="connsiteY6" fmla="*/ 15514 h 227541"/>
                <a:gd name="connsiteX7" fmla="*/ 124114 w 124113"/>
                <a:gd name="connsiteY7" fmla="*/ 212028 h 227541"/>
                <a:gd name="connsiteX8" fmla="*/ 108600 w 124113"/>
                <a:gd name="connsiteY8" fmla="*/ 227542 h 2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13" h="227541">
                  <a:moveTo>
                    <a:pt x="108600" y="227542"/>
                  </a:moveTo>
                  <a:lnTo>
                    <a:pt x="15514" y="227542"/>
                  </a:lnTo>
                  <a:cubicBezTo>
                    <a:pt x="6950" y="227542"/>
                    <a:pt x="0" y="220592"/>
                    <a:pt x="0" y="212028"/>
                  </a:cubicBezTo>
                  <a:lnTo>
                    <a:pt x="0" y="15514"/>
                  </a:lnTo>
                  <a:cubicBezTo>
                    <a:pt x="0" y="6950"/>
                    <a:pt x="6950" y="0"/>
                    <a:pt x="15514" y="0"/>
                  </a:cubicBezTo>
                  <a:lnTo>
                    <a:pt x="108600" y="0"/>
                  </a:lnTo>
                  <a:cubicBezTo>
                    <a:pt x="117163" y="0"/>
                    <a:pt x="124114" y="6950"/>
                    <a:pt x="124114" y="15514"/>
                  </a:cubicBezTo>
                  <a:lnTo>
                    <a:pt x="124114" y="212028"/>
                  </a:lnTo>
                  <a:cubicBezTo>
                    <a:pt x="124114" y="220592"/>
                    <a:pt x="117163" y="227542"/>
                    <a:pt x="108600" y="227542"/>
                  </a:cubicBezTo>
                  <a:close/>
                </a:path>
              </a:pathLst>
            </a:custGeom>
            <a:grpFill/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Graphic 28">
              <a:extLst>
                <a:ext uri="{FF2B5EF4-FFF2-40B4-BE49-F238E27FC236}">
                  <a16:creationId xmlns:a16="http://schemas.microsoft.com/office/drawing/2014/main" id="{85FC661F-1D6F-4EC8-8C5E-3E2E326B6263}"/>
                </a:ext>
              </a:extLst>
            </p:cNvPr>
            <p:cNvSpPr/>
            <p:nvPr/>
          </p:nvSpPr>
          <p:spPr>
            <a:xfrm>
              <a:off x="8767216" y="3542911"/>
              <a:ext cx="124113" cy="330970"/>
            </a:xfrm>
            <a:custGeom>
              <a:avLst/>
              <a:gdLst>
                <a:gd name="connsiteX0" fmla="*/ 108600 w 124113"/>
                <a:gd name="connsiteY0" fmla="*/ 330970 h 330970"/>
                <a:gd name="connsiteX1" fmla="*/ 15514 w 124113"/>
                <a:gd name="connsiteY1" fmla="*/ 330970 h 330970"/>
                <a:gd name="connsiteX2" fmla="*/ 0 w 124113"/>
                <a:gd name="connsiteY2" fmla="*/ 315456 h 330970"/>
                <a:gd name="connsiteX3" fmla="*/ 0 w 124113"/>
                <a:gd name="connsiteY3" fmla="*/ 15514 h 330970"/>
                <a:gd name="connsiteX4" fmla="*/ 15514 w 124113"/>
                <a:gd name="connsiteY4" fmla="*/ 0 h 330970"/>
                <a:gd name="connsiteX5" fmla="*/ 108600 w 124113"/>
                <a:gd name="connsiteY5" fmla="*/ 0 h 330970"/>
                <a:gd name="connsiteX6" fmla="*/ 124114 w 124113"/>
                <a:gd name="connsiteY6" fmla="*/ 15514 h 330970"/>
                <a:gd name="connsiteX7" fmla="*/ 124114 w 124113"/>
                <a:gd name="connsiteY7" fmla="*/ 315456 h 330970"/>
                <a:gd name="connsiteX8" fmla="*/ 108600 w 124113"/>
                <a:gd name="connsiteY8" fmla="*/ 330970 h 3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13" h="330970">
                  <a:moveTo>
                    <a:pt x="108600" y="330970"/>
                  </a:moveTo>
                  <a:lnTo>
                    <a:pt x="15514" y="330970"/>
                  </a:lnTo>
                  <a:cubicBezTo>
                    <a:pt x="6950" y="330970"/>
                    <a:pt x="0" y="324020"/>
                    <a:pt x="0" y="315456"/>
                  </a:cubicBezTo>
                  <a:lnTo>
                    <a:pt x="0" y="15514"/>
                  </a:lnTo>
                  <a:cubicBezTo>
                    <a:pt x="0" y="6950"/>
                    <a:pt x="6950" y="0"/>
                    <a:pt x="15514" y="0"/>
                  </a:cubicBezTo>
                  <a:lnTo>
                    <a:pt x="108600" y="0"/>
                  </a:lnTo>
                  <a:cubicBezTo>
                    <a:pt x="117163" y="0"/>
                    <a:pt x="124114" y="6950"/>
                    <a:pt x="124114" y="15514"/>
                  </a:cubicBezTo>
                  <a:lnTo>
                    <a:pt x="124114" y="315456"/>
                  </a:lnTo>
                  <a:cubicBezTo>
                    <a:pt x="124114" y="324020"/>
                    <a:pt x="117163" y="330970"/>
                    <a:pt x="108600" y="330970"/>
                  </a:cubicBezTo>
                  <a:close/>
                </a:path>
              </a:pathLst>
            </a:custGeom>
            <a:grpFill/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Graphic 28">
              <a:extLst>
                <a:ext uri="{FF2B5EF4-FFF2-40B4-BE49-F238E27FC236}">
                  <a16:creationId xmlns:a16="http://schemas.microsoft.com/office/drawing/2014/main" id="{F705DF88-423D-4B7B-B36F-677ACFA36EF3}"/>
                </a:ext>
              </a:extLst>
            </p:cNvPr>
            <p:cNvSpPr/>
            <p:nvPr/>
          </p:nvSpPr>
          <p:spPr>
            <a:xfrm>
              <a:off x="8411223" y="3377421"/>
              <a:ext cx="293957" cy="293946"/>
            </a:xfrm>
            <a:custGeom>
              <a:avLst/>
              <a:gdLst>
                <a:gd name="connsiteX0" fmla="*/ 290916 w 293957"/>
                <a:gd name="connsiteY0" fmla="*/ 3045 h 293946"/>
                <a:gd name="connsiteX1" fmla="*/ 283407 w 293957"/>
                <a:gd name="connsiteY1" fmla="*/ 4 h 293946"/>
                <a:gd name="connsiteX2" fmla="*/ 113392 w 293957"/>
                <a:gd name="connsiteY2" fmla="*/ 84815 h 293946"/>
                <a:gd name="connsiteX3" fmla="*/ 3034 w 293957"/>
                <a:gd name="connsiteY3" fmla="*/ 125007 h 293946"/>
                <a:gd name="connsiteX4" fmla="*/ 386 w 293957"/>
                <a:gd name="connsiteY4" fmla="*/ 135123 h 293946"/>
                <a:gd name="connsiteX5" fmla="*/ 7937 w 293957"/>
                <a:gd name="connsiteY5" fmla="*/ 142383 h 293946"/>
                <a:gd name="connsiteX6" fmla="*/ 51976 w 293957"/>
                <a:gd name="connsiteY6" fmla="*/ 152933 h 293946"/>
                <a:gd name="connsiteX7" fmla="*/ 51708 w 293957"/>
                <a:gd name="connsiteY7" fmla="*/ 153223 h 293946"/>
                <a:gd name="connsiteX8" fmla="*/ 52080 w 293957"/>
                <a:gd name="connsiteY8" fmla="*/ 167454 h 293946"/>
                <a:gd name="connsiteX9" fmla="*/ 126486 w 293957"/>
                <a:gd name="connsiteY9" fmla="*/ 241861 h 293946"/>
                <a:gd name="connsiteX10" fmla="*/ 133809 w 293957"/>
                <a:gd name="connsiteY10" fmla="*/ 244881 h 293946"/>
                <a:gd name="connsiteX11" fmla="*/ 140718 w 293957"/>
                <a:gd name="connsiteY11" fmla="*/ 242233 h 293946"/>
                <a:gd name="connsiteX12" fmla="*/ 141007 w 293957"/>
                <a:gd name="connsiteY12" fmla="*/ 241964 h 293946"/>
                <a:gd name="connsiteX13" fmla="*/ 151557 w 293957"/>
                <a:gd name="connsiteY13" fmla="*/ 286004 h 293946"/>
                <a:gd name="connsiteX14" fmla="*/ 158818 w 293957"/>
                <a:gd name="connsiteY14" fmla="*/ 293554 h 293946"/>
                <a:gd name="connsiteX15" fmla="*/ 161631 w 293957"/>
                <a:gd name="connsiteY15" fmla="*/ 293947 h 293946"/>
                <a:gd name="connsiteX16" fmla="*/ 168954 w 293957"/>
                <a:gd name="connsiteY16" fmla="*/ 290927 h 293946"/>
                <a:gd name="connsiteX17" fmla="*/ 209146 w 293957"/>
                <a:gd name="connsiteY17" fmla="*/ 180548 h 293946"/>
                <a:gd name="connsiteX18" fmla="*/ 293957 w 293957"/>
                <a:gd name="connsiteY18" fmla="*/ 10533 h 293946"/>
                <a:gd name="connsiteX19" fmla="*/ 290916 w 293957"/>
                <a:gd name="connsiteY19" fmla="*/ 3045 h 29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3957" h="293946">
                  <a:moveTo>
                    <a:pt x="290916" y="3045"/>
                  </a:moveTo>
                  <a:cubicBezTo>
                    <a:pt x="288910" y="1059"/>
                    <a:pt x="285952" y="-79"/>
                    <a:pt x="283407" y="4"/>
                  </a:cubicBezTo>
                  <a:cubicBezTo>
                    <a:pt x="224929" y="1101"/>
                    <a:pt x="156708" y="35232"/>
                    <a:pt x="113392" y="84815"/>
                  </a:cubicBezTo>
                  <a:cubicBezTo>
                    <a:pt x="66518" y="86491"/>
                    <a:pt x="27423" y="100619"/>
                    <a:pt x="3034" y="125007"/>
                  </a:cubicBezTo>
                  <a:cubicBezTo>
                    <a:pt x="386" y="127655"/>
                    <a:pt x="-627" y="131523"/>
                    <a:pt x="386" y="135123"/>
                  </a:cubicBezTo>
                  <a:cubicBezTo>
                    <a:pt x="1400" y="138722"/>
                    <a:pt x="4275" y="141494"/>
                    <a:pt x="7937" y="142383"/>
                  </a:cubicBezTo>
                  <a:lnTo>
                    <a:pt x="51976" y="152933"/>
                  </a:lnTo>
                  <a:lnTo>
                    <a:pt x="51708" y="153223"/>
                  </a:lnTo>
                  <a:cubicBezTo>
                    <a:pt x="48025" y="157298"/>
                    <a:pt x="48191" y="163565"/>
                    <a:pt x="52080" y="167454"/>
                  </a:cubicBezTo>
                  <a:lnTo>
                    <a:pt x="126486" y="241861"/>
                  </a:lnTo>
                  <a:cubicBezTo>
                    <a:pt x="128493" y="243888"/>
                    <a:pt x="131140" y="244881"/>
                    <a:pt x="133809" y="244881"/>
                  </a:cubicBezTo>
                  <a:cubicBezTo>
                    <a:pt x="136291" y="244881"/>
                    <a:pt x="138753" y="244012"/>
                    <a:pt x="140718" y="242233"/>
                  </a:cubicBezTo>
                  <a:lnTo>
                    <a:pt x="141007" y="241964"/>
                  </a:lnTo>
                  <a:lnTo>
                    <a:pt x="151557" y="286004"/>
                  </a:lnTo>
                  <a:cubicBezTo>
                    <a:pt x="152426" y="289644"/>
                    <a:pt x="155198" y="292540"/>
                    <a:pt x="158818" y="293554"/>
                  </a:cubicBezTo>
                  <a:cubicBezTo>
                    <a:pt x="159749" y="293823"/>
                    <a:pt x="160679" y="293947"/>
                    <a:pt x="161631" y="293947"/>
                  </a:cubicBezTo>
                  <a:cubicBezTo>
                    <a:pt x="164341" y="293947"/>
                    <a:pt x="166968" y="292892"/>
                    <a:pt x="168954" y="290927"/>
                  </a:cubicBezTo>
                  <a:cubicBezTo>
                    <a:pt x="193363" y="266518"/>
                    <a:pt x="207470" y="227422"/>
                    <a:pt x="209146" y="180548"/>
                  </a:cubicBezTo>
                  <a:cubicBezTo>
                    <a:pt x="258791" y="137088"/>
                    <a:pt x="292861" y="68949"/>
                    <a:pt x="293957" y="10533"/>
                  </a:cubicBezTo>
                  <a:cubicBezTo>
                    <a:pt x="293978" y="7741"/>
                    <a:pt x="292902" y="5031"/>
                    <a:pt x="290916" y="3045"/>
                  </a:cubicBezTo>
                  <a:close/>
                </a:path>
              </a:pathLst>
            </a:custGeom>
            <a:grpFill/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Graphic 28">
              <a:extLst>
                <a:ext uri="{FF2B5EF4-FFF2-40B4-BE49-F238E27FC236}">
                  <a16:creationId xmlns:a16="http://schemas.microsoft.com/office/drawing/2014/main" id="{D05B377E-04A6-490E-A81C-CBEE3FD18B95}"/>
                </a:ext>
              </a:extLst>
            </p:cNvPr>
            <p:cNvSpPr/>
            <p:nvPr/>
          </p:nvSpPr>
          <p:spPr>
            <a:xfrm>
              <a:off x="8394873" y="3578883"/>
              <a:ext cx="108838" cy="108827"/>
            </a:xfrm>
            <a:custGeom>
              <a:avLst/>
              <a:gdLst>
                <a:gd name="connsiteX0" fmla="*/ 35498 w 108838"/>
                <a:gd name="connsiteY0" fmla="*/ 12577 h 108827"/>
                <a:gd name="connsiteX1" fmla="*/ 436 w 108838"/>
                <a:gd name="connsiteY1" fmla="*/ 95526 h 108827"/>
                <a:gd name="connsiteX2" fmla="*/ 3021 w 108838"/>
                <a:gd name="connsiteY2" fmla="*/ 105807 h 108827"/>
                <a:gd name="connsiteX3" fmla="*/ 10344 w 108838"/>
                <a:gd name="connsiteY3" fmla="*/ 108827 h 108827"/>
                <a:gd name="connsiteX4" fmla="*/ 13323 w 108838"/>
                <a:gd name="connsiteY4" fmla="*/ 108393 h 108827"/>
                <a:gd name="connsiteX5" fmla="*/ 96272 w 108838"/>
                <a:gd name="connsiteY5" fmla="*/ 73331 h 108827"/>
                <a:gd name="connsiteX6" fmla="*/ 96272 w 108838"/>
                <a:gd name="connsiteY6" fmla="*/ 12556 h 108827"/>
                <a:gd name="connsiteX7" fmla="*/ 35498 w 108838"/>
                <a:gd name="connsiteY7" fmla="*/ 12577 h 10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8" h="108827">
                  <a:moveTo>
                    <a:pt x="35498" y="12577"/>
                  </a:moveTo>
                  <a:cubicBezTo>
                    <a:pt x="21618" y="26457"/>
                    <a:pt x="3849" y="84108"/>
                    <a:pt x="436" y="95526"/>
                  </a:cubicBezTo>
                  <a:cubicBezTo>
                    <a:pt x="-661" y="99167"/>
                    <a:pt x="353" y="103118"/>
                    <a:pt x="3021" y="105807"/>
                  </a:cubicBezTo>
                  <a:cubicBezTo>
                    <a:pt x="5007" y="107772"/>
                    <a:pt x="7634" y="108827"/>
                    <a:pt x="10344" y="108827"/>
                  </a:cubicBezTo>
                  <a:cubicBezTo>
                    <a:pt x="11337" y="108827"/>
                    <a:pt x="12330" y="108682"/>
                    <a:pt x="13323" y="108393"/>
                  </a:cubicBezTo>
                  <a:cubicBezTo>
                    <a:pt x="24741" y="104980"/>
                    <a:pt x="82371" y="87231"/>
                    <a:pt x="96272" y="73331"/>
                  </a:cubicBezTo>
                  <a:cubicBezTo>
                    <a:pt x="113027" y="56575"/>
                    <a:pt x="113027" y="29332"/>
                    <a:pt x="96272" y="12556"/>
                  </a:cubicBezTo>
                  <a:cubicBezTo>
                    <a:pt x="79475" y="-4199"/>
                    <a:pt x="52212" y="-4178"/>
                    <a:pt x="35498" y="12577"/>
                  </a:cubicBezTo>
                  <a:close/>
                </a:path>
              </a:pathLst>
            </a:custGeom>
            <a:grpFill/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8" name="object 48">
            <a:extLst>
              <a:ext uri="{FF2B5EF4-FFF2-40B4-BE49-F238E27FC236}">
                <a16:creationId xmlns:a16="http://schemas.microsoft.com/office/drawing/2014/main" id="{00ECC607-29F7-4E25-A80C-FF7F566B3866}"/>
              </a:ext>
            </a:extLst>
          </p:cNvPr>
          <p:cNvSpPr txBox="1"/>
          <p:nvPr/>
        </p:nvSpPr>
        <p:spPr>
          <a:xfrm>
            <a:off x="6860076" y="5277445"/>
            <a:ext cx="3501777" cy="820269"/>
          </a:xfrm>
          <a:prstGeom prst="rect">
            <a:avLst/>
          </a:prstGeom>
        </p:spPr>
        <p:txBody>
          <a:bodyPr vert="horz" wrap="square" lIns="0" tIns="112439" rIns="0" bIns="0" rtlCol="0">
            <a:spAutoFit/>
          </a:bodyPr>
          <a:lstStyle/>
          <a:p>
            <a:pPr marL="7701" algn="ctr">
              <a:spcBef>
                <a:spcPts val="885"/>
              </a:spcBef>
            </a:pP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综合竞争力</a:t>
            </a:r>
            <a:r>
              <a:rPr sz="1395" spc="5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Gartner</a:t>
            </a:r>
            <a:r>
              <a:rPr sz="1395" spc="-2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rial Unicode MS"/>
                <a:cs typeface="Arial Unicode MS"/>
              </a:rPr>
              <a:t>评估世界第一</a:t>
            </a:r>
            <a:endParaRPr sz="139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</a:gradFill>
              <a:latin typeface="Arial Unicode MS"/>
              <a:cs typeface="Arial Unicode MS"/>
            </a:endParaRPr>
          </a:p>
          <a:p>
            <a:pPr marL="21563" algn="ctr">
              <a:spcBef>
                <a:spcPts val="72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可用性</a:t>
            </a:r>
            <a:r>
              <a:rPr sz="1182" spc="-52" dirty="0">
                <a:solidFill>
                  <a:srgbClr val="404040"/>
                </a:solidFill>
                <a:latin typeface="Arial Unicode MS"/>
                <a:cs typeface="Arial Unicode MS"/>
              </a:rPr>
              <a:t>SLA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  <a:p>
            <a:pPr marL="21563" algn="ctr">
              <a:spcBef>
                <a:spcPts val="285"/>
              </a:spcBef>
              <a:tabLst>
                <a:tab pos="193302" algn="l"/>
                <a:tab pos="193687" algn="l"/>
              </a:tabLst>
            </a:pPr>
            <a:r>
              <a:rPr sz="1182" spc="-3" dirty="0">
                <a:solidFill>
                  <a:srgbClr val="404040"/>
                </a:solidFill>
                <a:latin typeface="Arial Unicode MS"/>
                <a:cs typeface="Arial Unicode MS"/>
              </a:rPr>
              <a:t>业内首创软硬件一体化虚拟化服务器性</a:t>
            </a:r>
            <a:r>
              <a:rPr sz="1182" spc="-6" dirty="0">
                <a:solidFill>
                  <a:srgbClr val="404040"/>
                </a:solidFill>
                <a:latin typeface="Arial Unicode MS"/>
                <a:cs typeface="Arial Unicode MS"/>
              </a:rPr>
              <a:t>能</a:t>
            </a:r>
            <a:r>
              <a:rPr sz="1182" spc="-3" dirty="0">
                <a:latin typeface="Arial Unicode MS"/>
                <a:cs typeface="Arial Unicode MS"/>
              </a:rPr>
              <a:t>世界第一</a:t>
            </a:r>
            <a:endParaRPr sz="1182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28642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FF1D2F-6C91-4D0D-8E74-E924BA04E9F3}"/>
              </a:ext>
            </a:extLst>
          </p:cNvPr>
          <p:cNvGrpSpPr/>
          <p:nvPr/>
        </p:nvGrpSpPr>
        <p:grpSpPr>
          <a:xfrm>
            <a:off x="1101274" y="1949450"/>
            <a:ext cx="4639126" cy="1631877"/>
            <a:chOff x="1101274" y="1949450"/>
            <a:chExt cx="4639126" cy="1631877"/>
          </a:xfrm>
        </p:grpSpPr>
        <p:sp>
          <p:nvSpPr>
            <p:cNvPr id="3" name="矩形: 剪去左右顶角 2">
              <a:extLst>
                <a:ext uri="{FF2B5EF4-FFF2-40B4-BE49-F238E27FC236}">
                  <a16:creationId xmlns:a16="http://schemas.microsoft.com/office/drawing/2014/main" id="{20E30FAD-B8B1-43DB-8021-6666FF05CDB7}"/>
                </a:ext>
              </a:extLst>
            </p:cNvPr>
            <p:cNvSpPr/>
            <p:nvPr/>
          </p:nvSpPr>
          <p:spPr>
            <a:xfrm>
              <a:off x="1101274" y="1949450"/>
              <a:ext cx="4639126" cy="1631877"/>
            </a:xfrm>
            <a:prstGeom prst="snip2SameRect">
              <a:avLst>
                <a:gd name="adj1" fmla="val 16667"/>
                <a:gd name="adj2" fmla="val 16467"/>
              </a:avLst>
            </a:prstGeom>
            <a:gradFill flip="none" rotWithShape="1">
              <a:gsLst>
                <a:gs pos="76000">
                  <a:schemeClr val="accent1">
                    <a:alpha val="5000"/>
                  </a:schemeClr>
                </a:gs>
                <a:gs pos="0">
                  <a:schemeClr val="accent1">
                    <a:alpha val="8000"/>
                  </a:schemeClr>
                </a:gs>
                <a:gs pos="54000">
                  <a:schemeClr val="accent1">
                    <a:alpha val="1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gradFill flip="none" rotWithShape="1">
                <a:gsLst>
                  <a:gs pos="77000">
                    <a:schemeClr val="accent1">
                      <a:alpha val="10000"/>
                    </a:schemeClr>
                  </a:gs>
                  <a:gs pos="10000">
                    <a:schemeClr val="accent1"/>
                  </a:gs>
                  <a:gs pos="0">
                    <a:schemeClr val="accent1">
                      <a:alpha val="12000"/>
                    </a:schemeClr>
                  </a:gs>
                  <a:gs pos="25000">
                    <a:schemeClr val="accent1">
                      <a:alpha val="10000"/>
                    </a:schemeClr>
                  </a:gs>
                  <a:gs pos="88000">
                    <a:schemeClr val="accent1">
                      <a:alpha val="21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txBody>
            <a:bodyPr lIns="179189" rIns="179189" rtlCol="0" anchor="ctr"/>
            <a:lstStyle/>
            <a:p>
              <a:pPr algn="ctr" defTabSz="910338"/>
              <a:endParaRPr lang="zh-CN" altLang="en-US" sz="139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20F7EA2-0DAE-493C-9358-8C2DA11F0545}"/>
                </a:ext>
              </a:extLst>
            </p:cNvPr>
            <p:cNvSpPr/>
            <p:nvPr/>
          </p:nvSpPr>
          <p:spPr>
            <a:xfrm>
              <a:off x="5676755" y="1949450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5300D2E-F0C6-4470-910C-EE9E4D42B26A}"/>
                </a:ext>
              </a:extLst>
            </p:cNvPr>
            <p:cNvSpPr/>
            <p:nvPr/>
          </p:nvSpPr>
          <p:spPr>
            <a:xfrm>
              <a:off x="5676755" y="3517682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A0829ED-258B-4DDF-9157-647FC352B011}"/>
                </a:ext>
              </a:extLst>
            </p:cNvPr>
            <p:cNvSpPr/>
            <p:nvPr/>
          </p:nvSpPr>
          <p:spPr>
            <a:xfrm>
              <a:off x="1101274" y="1949450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551AB03-C8EB-48E7-B546-83E73EDB30F7}"/>
                </a:ext>
              </a:extLst>
            </p:cNvPr>
            <p:cNvSpPr/>
            <p:nvPr/>
          </p:nvSpPr>
          <p:spPr>
            <a:xfrm>
              <a:off x="1101274" y="3517682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62A0732-C39F-4A5E-8028-AB3033BB344C}"/>
                </a:ext>
              </a:extLst>
            </p:cNvPr>
            <p:cNvGrpSpPr/>
            <p:nvPr/>
          </p:nvGrpSpPr>
          <p:grpSpPr>
            <a:xfrm>
              <a:off x="1432103" y="2333885"/>
              <a:ext cx="3534449" cy="916010"/>
              <a:chOff x="367449" y="3697176"/>
              <a:chExt cx="3534449" cy="916010"/>
            </a:xfrm>
          </p:grpSpPr>
          <p:sp>
            <p:nvSpPr>
              <p:cNvPr id="43" name="TextBox 31">
                <a:extLst>
                  <a:ext uri="{FF2B5EF4-FFF2-40B4-BE49-F238E27FC236}">
                    <a16:creationId xmlns:a16="http://schemas.microsoft.com/office/drawing/2014/main" id="{44A1AD93-9B7D-450A-9FF9-3FBAFDD4BF21}"/>
                  </a:ext>
                </a:extLst>
              </p:cNvPr>
              <p:cNvSpPr txBox="1"/>
              <p:nvPr/>
            </p:nvSpPr>
            <p:spPr>
              <a:xfrm flipH="1">
                <a:off x="383421" y="3697176"/>
                <a:ext cx="35184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7701" lvl="0">
                  <a:spcBef>
                    <a:spcPts val="885"/>
                  </a:spcBef>
                  <a:defRPr/>
                </a:pPr>
                <a:r>
                  <a:rPr lang="zh-CN" altLang="en-US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竞争力</a:t>
                </a:r>
                <a:r>
                  <a:rPr lang="en-US" altLang="zh-CN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Gartner</a:t>
                </a:r>
                <a:r>
                  <a:rPr lang="zh-CN" altLang="en-US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评估世界第一</a:t>
                </a:r>
              </a:p>
            </p:txBody>
          </p:sp>
          <p:sp>
            <p:nvSpPr>
              <p:cNvPr id="44" name="TextBox 32">
                <a:extLst>
                  <a:ext uri="{FF2B5EF4-FFF2-40B4-BE49-F238E27FC236}">
                    <a16:creationId xmlns:a16="http://schemas.microsoft.com/office/drawing/2014/main" id="{13CFEE91-83B2-4A87-B97F-E47AC640F88E}"/>
                  </a:ext>
                </a:extLst>
              </p:cNvPr>
              <p:cNvSpPr txBox="1"/>
              <p:nvPr/>
            </p:nvSpPr>
            <p:spPr>
              <a:xfrm>
                <a:off x="367449" y="3986283"/>
                <a:ext cx="3064118" cy="626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可用性</a:t>
                </a:r>
                <a:r>
                  <a:rPr lang="en-US" altLang="zh-CN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SLA</a:t>
                </a: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世界第一业内首创软硬件一体化虚拟化服务器性能世界第一</a:t>
                </a: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20523FB-0F3D-47C4-9A59-62822BFD22AA}"/>
              </a:ext>
            </a:extLst>
          </p:cNvPr>
          <p:cNvGrpSpPr/>
          <p:nvPr/>
        </p:nvGrpSpPr>
        <p:grpSpPr>
          <a:xfrm>
            <a:off x="1101274" y="3997144"/>
            <a:ext cx="4639126" cy="1631877"/>
            <a:chOff x="1101274" y="1949450"/>
            <a:chExt cx="4639126" cy="1631877"/>
          </a:xfrm>
        </p:grpSpPr>
        <p:sp>
          <p:nvSpPr>
            <p:cNvPr id="48" name="矩形: 剪去左右顶角 47">
              <a:extLst>
                <a:ext uri="{FF2B5EF4-FFF2-40B4-BE49-F238E27FC236}">
                  <a16:creationId xmlns:a16="http://schemas.microsoft.com/office/drawing/2014/main" id="{29E0472A-B7B2-49C7-A5C0-DCF8E644DA99}"/>
                </a:ext>
              </a:extLst>
            </p:cNvPr>
            <p:cNvSpPr/>
            <p:nvPr/>
          </p:nvSpPr>
          <p:spPr>
            <a:xfrm>
              <a:off x="1101274" y="1949450"/>
              <a:ext cx="4639126" cy="1631877"/>
            </a:xfrm>
            <a:prstGeom prst="snip2SameRect">
              <a:avLst>
                <a:gd name="adj1" fmla="val 16667"/>
                <a:gd name="adj2" fmla="val 16467"/>
              </a:avLst>
            </a:prstGeom>
            <a:gradFill flip="none" rotWithShape="1">
              <a:gsLst>
                <a:gs pos="76000">
                  <a:schemeClr val="accent1">
                    <a:alpha val="5000"/>
                  </a:schemeClr>
                </a:gs>
                <a:gs pos="0">
                  <a:schemeClr val="accent1">
                    <a:alpha val="8000"/>
                  </a:schemeClr>
                </a:gs>
                <a:gs pos="54000">
                  <a:schemeClr val="accent1">
                    <a:alpha val="1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gradFill flip="none" rotWithShape="1">
                <a:gsLst>
                  <a:gs pos="77000">
                    <a:schemeClr val="accent1">
                      <a:alpha val="10000"/>
                    </a:schemeClr>
                  </a:gs>
                  <a:gs pos="10000">
                    <a:schemeClr val="accent1"/>
                  </a:gs>
                  <a:gs pos="0">
                    <a:schemeClr val="accent1">
                      <a:alpha val="12000"/>
                    </a:schemeClr>
                  </a:gs>
                  <a:gs pos="25000">
                    <a:schemeClr val="accent1">
                      <a:alpha val="10000"/>
                    </a:schemeClr>
                  </a:gs>
                  <a:gs pos="88000">
                    <a:schemeClr val="accent1">
                      <a:alpha val="21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txBody>
            <a:bodyPr lIns="179189" rIns="179189" rtlCol="0" anchor="ctr"/>
            <a:lstStyle/>
            <a:p>
              <a:pPr algn="ctr" defTabSz="910338"/>
              <a:endParaRPr lang="zh-CN" altLang="en-US" sz="139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E9B3697-738D-4AC3-834A-6D2D81E3AFED}"/>
                </a:ext>
              </a:extLst>
            </p:cNvPr>
            <p:cNvSpPr/>
            <p:nvPr/>
          </p:nvSpPr>
          <p:spPr>
            <a:xfrm>
              <a:off x="5676755" y="1949450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AC7FF9A-2EA5-41A5-982C-004B97D5CE30}"/>
                </a:ext>
              </a:extLst>
            </p:cNvPr>
            <p:cNvSpPr/>
            <p:nvPr/>
          </p:nvSpPr>
          <p:spPr>
            <a:xfrm>
              <a:off x="5676755" y="3517682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E74C316-A4CD-489E-BFA1-587F0486CFE4}"/>
                </a:ext>
              </a:extLst>
            </p:cNvPr>
            <p:cNvSpPr/>
            <p:nvPr/>
          </p:nvSpPr>
          <p:spPr>
            <a:xfrm>
              <a:off x="1101274" y="1949450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4D5045B-5509-40FF-B919-AA82DA12C644}"/>
                </a:ext>
              </a:extLst>
            </p:cNvPr>
            <p:cNvSpPr/>
            <p:nvPr/>
          </p:nvSpPr>
          <p:spPr>
            <a:xfrm>
              <a:off x="1101274" y="3517682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99337B1-C079-4A95-9806-D6E1ABD97676}"/>
                </a:ext>
              </a:extLst>
            </p:cNvPr>
            <p:cNvGrpSpPr/>
            <p:nvPr/>
          </p:nvGrpSpPr>
          <p:grpSpPr>
            <a:xfrm>
              <a:off x="1432103" y="2333885"/>
              <a:ext cx="3534449" cy="916010"/>
              <a:chOff x="367449" y="3697176"/>
              <a:chExt cx="3534449" cy="916010"/>
            </a:xfrm>
          </p:grpSpPr>
          <p:sp>
            <p:nvSpPr>
              <p:cNvPr id="54" name="TextBox 31">
                <a:extLst>
                  <a:ext uri="{FF2B5EF4-FFF2-40B4-BE49-F238E27FC236}">
                    <a16:creationId xmlns:a16="http://schemas.microsoft.com/office/drawing/2014/main" id="{5B89EF9C-F57D-4C8C-9E3F-A55769B8BDB9}"/>
                  </a:ext>
                </a:extLst>
              </p:cNvPr>
              <p:cNvSpPr txBox="1"/>
              <p:nvPr/>
            </p:nvSpPr>
            <p:spPr>
              <a:xfrm flipH="1">
                <a:off x="383421" y="3697176"/>
                <a:ext cx="35184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7701" lvl="0">
                  <a:spcBef>
                    <a:spcPts val="885"/>
                  </a:spcBef>
                  <a:defRPr/>
                </a:pPr>
                <a:r>
                  <a:rPr lang="zh-CN" altLang="en-US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竞争力</a:t>
                </a:r>
                <a:r>
                  <a:rPr lang="en-US" altLang="zh-CN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Gartner</a:t>
                </a:r>
                <a:r>
                  <a:rPr lang="zh-CN" altLang="en-US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评估世界第一</a:t>
                </a:r>
              </a:p>
            </p:txBody>
          </p:sp>
          <p:sp>
            <p:nvSpPr>
              <p:cNvPr id="55" name="TextBox 32">
                <a:extLst>
                  <a:ext uri="{FF2B5EF4-FFF2-40B4-BE49-F238E27FC236}">
                    <a16:creationId xmlns:a16="http://schemas.microsoft.com/office/drawing/2014/main" id="{5DD4D36E-03C0-46A0-B035-C64AF2F30318}"/>
                  </a:ext>
                </a:extLst>
              </p:cNvPr>
              <p:cNvSpPr txBox="1"/>
              <p:nvPr/>
            </p:nvSpPr>
            <p:spPr>
              <a:xfrm>
                <a:off x="367449" y="3986283"/>
                <a:ext cx="3064118" cy="626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可用性</a:t>
                </a:r>
                <a:r>
                  <a:rPr lang="en-US" altLang="zh-CN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SLA</a:t>
                </a: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世界第一业内首创软硬件一体化虚拟化服务器性能世界第一</a:t>
                </a:r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0B21880-6907-41DE-8D3F-2FB309D398F1}"/>
              </a:ext>
            </a:extLst>
          </p:cNvPr>
          <p:cNvGrpSpPr/>
          <p:nvPr/>
        </p:nvGrpSpPr>
        <p:grpSpPr>
          <a:xfrm>
            <a:off x="6400800" y="1949450"/>
            <a:ext cx="4639126" cy="1631877"/>
            <a:chOff x="1101274" y="1949450"/>
            <a:chExt cx="4639126" cy="1631877"/>
          </a:xfrm>
        </p:grpSpPr>
        <p:sp>
          <p:nvSpPr>
            <p:cNvPr id="75" name="矩形: 剪去左右顶角 74">
              <a:extLst>
                <a:ext uri="{FF2B5EF4-FFF2-40B4-BE49-F238E27FC236}">
                  <a16:creationId xmlns:a16="http://schemas.microsoft.com/office/drawing/2014/main" id="{6EDD5390-86C9-458D-A6FD-A5DCAE4C0176}"/>
                </a:ext>
              </a:extLst>
            </p:cNvPr>
            <p:cNvSpPr/>
            <p:nvPr/>
          </p:nvSpPr>
          <p:spPr>
            <a:xfrm>
              <a:off x="1101274" y="1949450"/>
              <a:ext cx="4639126" cy="1631877"/>
            </a:xfrm>
            <a:prstGeom prst="snip2SameRect">
              <a:avLst>
                <a:gd name="adj1" fmla="val 16667"/>
                <a:gd name="adj2" fmla="val 16467"/>
              </a:avLst>
            </a:prstGeom>
            <a:gradFill flip="none" rotWithShape="1">
              <a:gsLst>
                <a:gs pos="76000">
                  <a:schemeClr val="accent1">
                    <a:alpha val="5000"/>
                  </a:schemeClr>
                </a:gs>
                <a:gs pos="0">
                  <a:schemeClr val="accent1">
                    <a:alpha val="8000"/>
                  </a:schemeClr>
                </a:gs>
                <a:gs pos="54000">
                  <a:schemeClr val="accent1">
                    <a:alpha val="1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gradFill flip="none" rotWithShape="1">
                <a:gsLst>
                  <a:gs pos="77000">
                    <a:schemeClr val="accent1">
                      <a:alpha val="10000"/>
                    </a:schemeClr>
                  </a:gs>
                  <a:gs pos="10000">
                    <a:schemeClr val="accent1"/>
                  </a:gs>
                  <a:gs pos="0">
                    <a:schemeClr val="accent1">
                      <a:alpha val="12000"/>
                    </a:schemeClr>
                  </a:gs>
                  <a:gs pos="25000">
                    <a:schemeClr val="accent1">
                      <a:alpha val="10000"/>
                    </a:schemeClr>
                  </a:gs>
                  <a:gs pos="88000">
                    <a:schemeClr val="accent1">
                      <a:alpha val="21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txBody>
            <a:bodyPr lIns="179189" rIns="179189" rtlCol="0" anchor="ctr"/>
            <a:lstStyle/>
            <a:p>
              <a:pPr algn="ctr" defTabSz="910338"/>
              <a:endParaRPr lang="zh-CN" altLang="en-US" sz="139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9EA02B15-6F17-48A7-8EFC-CFA1F8118E63}"/>
                </a:ext>
              </a:extLst>
            </p:cNvPr>
            <p:cNvSpPr/>
            <p:nvPr/>
          </p:nvSpPr>
          <p:spPr>
            <a:xfrm>
              <a:off x="5676755" y="1949450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5ECF28D-5897-49DB-BCB2-7E12D8D4BDA1}"/>
                </a:ext>
              </a:extLst>
            </p:cNvPr>
            <p:cNvSpPr/>
            <p:nvPr/>
          </p:nvSpPr>
          <p:spPr>
            <a:xfrm>
              <a:off x="5676755" y="3517682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FE7395D-A6C8-4B6A-9AB2-BD86ED53CF88}"/>
                </a:ext>
              </a:extLst>
            </p:cNvPr>
            <p:cNvSpPr/>
            <p:nvPr/>
          </p:nvSpPr>
          <p:spPr>
            <a:xfrm>
              <a:off x="1101274" y="1949450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0A7A508-3A12-460E-911A-30B9BE8CA635}"/>
                </a:ext>
              </a:extLst>
            </p:cNvPr>
            <p:cNvSpPr/>
            <p:nvPr/>
          </p:nvSpPr>
          <p:spPr>
            <a:xfrm>
              <a:off x="1101274" y="3517682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0BFFCE82-66B8-435C-8650-6999B14B2217}"/>
                </a:ext>
              </a:extLst>
            </p:cNvPr>
            <p:cNvGrpSpPr/>
            <p:nvPr/>
          </p:nvGrpSpPr>
          <p:grpSpPr>
            <a:xfrm>
              <a:off x="1432103" y="2333885"/>
              <a:ext cx="3534449" cy="916010"/>
              <a:chOff x="367449" y="3697176"/>
              <a:chExt cx="3534449" cy="916010"/>
            </a:xfrm>
          </p:grpSpPr>
          <p:sp>
            <p:nvSpPr>
              <p:cNvPr id="81" name="TextBox 31">
                <a:extLst>
                  <a:ext uri="{FF2B5EF4-FFF2-40B4-BE49-F238E27FC236}">
                    <a16:creationId xmlns:a16="http://schemas.microsoft.com/office/drawing/2014/main" id="{8219D3C7-3B17-413A-852D-E2D59331DE21}"/>
                  </a:ext>
                </a:extLst>
              </p:cNvPr>
              <p:cNvSpPr txBox="1"/>
              <p:nvPr/>
            </p:nvSpPr>
            <p:spPr>
              <a:xfrm flipH="1">
                <a:off x="383421" y="3697176"/>
                <a:ext cx="35184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7701" lvl="0">
                  <a:spcBef>
                    <a:spcPts val="885"/>
                  </a:spcBef>
                  <a:defRPr/>
                </a:pPr>
                <a:r>
                  <a:rPr lang="zh-CN" altLang="en-US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竞争力</a:t>
                </a:r>
                <a:r>
                  <a:rPr lang="en-US" altLang="zh-CN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Gartner</a:t>
                </a:r>
                <a:r>
                  <a:rPr lang="zh-CN" altLang="en-US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评估世界第一</a:t>
                </a:r>
              </a:p>
            </p:txBody>
          </p:sp>
          <p:sp>
            <p:nvSpPr>
              <p:cNvPr id="82" name="TextBox 32">
                <a:extLst>
                  <a:ext uri="{FF2B5EF4-FFF2-40B4-BE49-F238E27FC236}">
                    <a16:creationId xmlns:a16="http://schemas.microsoft.com/office/drawing/2014/main" id="{EA1291E7-6303-4C38-9D96-2216196F73BF}"/>
                  </a:ext>
                </a:extLst>
              </p:cNvPr>
              <p:cNvSpPr txBox="1"/>
              <p:nvPr/>
            </p:nvSpPr>
            <p:spPr>
              <a:xfrm>
                <a:off x="367449" y="3986283"/>
                <a:ext cx="3064118" cy="626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可用性</a:t>
                </a:r>
                <a:r>
                  <a:rPr lang="en-US" altLang="zh-CN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SLA</a:t>
                </a: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世界第一业内首创软硬件一体化虚拟化服务器性能世界第一</a:t>
                </a:r>
              </a:p>
            </p:txBody>
          </p: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D91CD63-53E1-40D1-AAC7-C73BAF2BD398}"/>
              </a:ext>
            </a:extLst>
          </p:cNvPr>
          <p:cNvGrpSpPr/>
          <p:nvPr/>
        </p:nvGrpSpPr>
        <p:grpSpPr>
          <a:xfrm>
            <a:off x="6400800" y="3997144"/>
            <a:ext cx="4639126" cy="1631877"/>
            <a:chOff x="1101274" y="1949450"/>
            <a:chExt cx="4639126" cy="1631877"/>
          </a:xfrm>
        </p:grpSpPr>
        <p:sp>
          <p:nvSpPr>
            <p:cNvPr id="84" name="矩形: 剪去左右顶角 83">
              <a:extLst>
                <a:ext uri="{FF2B5EF4-FFF2-40B4-BE49-F238E27FC236}">
                  <a16:creationId xmlns:a16="http://schemas.microsoft.com/office/drawing/2014/main" id="{7D6DD617-5B10-4AA4-AD8B-81E9EE3BB389}"/>
                </a:ext>
              </a:extLst>
            </p:cNvPr>
            <p:cNvSpPr/>
            <p:nvPr/>
          </p:nvSpPr>
          <p:spPr>
            <a:xfrm>
              <a:off x="1101274" y="1949450"/>
              <a:ext cx="4639126" cy="1631877"/>
            </a:xfrm>
            <a:prstGeom prst="snip2SameRect">
              <a:avLst>
                <a:gd name="adj1" fmla="val 16667"/>
                <a:gd name="adj2" fmla="val 16467"/>
              </a:avLst>
            </a:prstGeom>
            <a:gradFill flip="none" rotWithShape="1">
              <a:gsLst>
                <a:gs pos="76000">
                  <a:schemeClr val="accent1">
                    <a:alpha val="5000"/>
                  </a:schemeClr>
                </a:gs>
                <a:gs pos="0">
                  <a:schemeClr val="accent1">
                    <a:alpha val="8000"/>
                  </a:schemeClr>
                </a:gs>
                <a:gs pos="54000">
                  <a:schemeClr val="accent1">
                    <a:alpha val="1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gradFill flip="none" rotWithShape="1">
                <a:gsLst>
                  <a:gs pos="77000">
                    <a:schemeClr val="accent1">
                      <a:alpha val="10000"/>
                    </a:schemeClr>
                  </a:gs>
                  <a:gs pos="10000">
                    <a:schemeClr val="accent1"/>
                  </a:gs>
                  <a:gs pos="0">
                    <a:schemeClr val="accent1">
                      <a:alpha val="12000"/>
                    </a:schemeClr>
                  </a:gs>
                  <a:gs pos="25000">
                    <a:schemeClr val="accent1">
                      <a:alpha val="10000"/>
                    </a:schemeClr>
                  </a:gs>
                  <a:gs pos="88000">
                    <a:schemeClr val="accent1">
                      <a:alpha val="21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txBody>
            <a:bodyPr lIns="179189" rIns="179189" rtlCol="0" anchor="ctr"/>
            <a:lstStyle/>
            <a:p>
              <a:pPr algn="ctr" defTabSz="910338"/>
              <a:endParaRPr lang="zh-CN" altLang="en-US" sz="1394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6DB3336-ED31-4842-8E1C-42C5A66A74D8}"/>
                </a:ext>
              </a:extLst>
            </p:cNvPr>
            <p:cNvSpPr/>
            <p:nvPr/>
          </p:nvSpPr>
          <p:spPr>
            <a:xfrm>
              <a:off x="5676755" y="1949450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F2526D9-977E-4D15-9E5B-071296C3D5CE}"/>
                </a:ext>
              </a:extLst>
            </p:cNvPr>
            <p:cNvSpPr/>
            <p:nvPr/>
          </p:nvSpPr>
          <p:spPr>
            <a:xfrm>
              <a:off x="5676755" y="3517682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93FD2D7-623F-46E3-A1D2-E5C29635DC5D}"/>
                </a:ext>
              </a:extLst>
            </p:cNvPr>
            <p:cNvSpPr/>
            <p:nvPr/>
          </p:nvSpPr>
          <p:spPr>
            <a:xfrm>
              <a:off x="1101274" y="1949450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F2CA1D4-0BF5-4779-90A1-0E048BEDEE3E}"/>
                </a:ext>
              </a:extLst>
            </p:cNvPr>
            <p:cNvSpPr/>
            <p:nvPr/>
          </p:nvSpPr>
          <p:spPr>
            <a:xfrm>
              <a:off x="1101274" y="3517682"/>
              <a:ext cx="63645" cy="636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1256DF5-86B5-467D-BCCF-E6297FE6BD84}"/>
                </a:ext>
              </a:extLst>
            </p:cNvPr>
            <p:cNvGrpSpPr/>
            <p:nvPr/>
          </p:nvGrpSpPr>
          <p:grpSpPr>
            <a:xfrm>
              <a:off x="1432103" y="2333885"/>
              <a:ext cx="3534449" cy="916010"/>
              <a:chOff x="367449" y="3697176"/>
              <a:chExt cx="3534449" cy="916010"/>
            </a:xfrm>
          </p:grpSpPr>
          <p:sp>
            <p:nvSpPr>
              <p:cNvPr id="90" name="TextBox 31">
                <a:extLst>
                  <a:ext uri="{FF2B5EF4-FFF2-40B4-BE49-F238E27FC236}">
                    <a16:creationId xmlns:a16="http://schemas.microsoft.com/office/drawing/2014/main" id="{383D1B88-20E4-4DD1-B5AA-B26EB1838412}"/>
                  </a:ext>
                </a:extLst>
              </p:cNvPr>
              <p:cNvSpPr txBox="1"/>
              <p:nvPr/>
            </p:nvSpPr>
            <p:spPr>
              <a:xfrm flipH="1">
                <a:off x="383421" y="3697176"/>
                <a:ext cx="35184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marL="7701" lvl="0">
                  <a:spcBef>
                    <a:spcPts val="885"/>
                  </a:spcBef>
                  <a:defRPr/>
                </a:pPr>
                <a:r>
                  <a:rPr lang="zh-CN" altLang="en-US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竞争力</a:t>
                </a:r>
                <a:r>
                  <a:rPr lang="en-US" altLang="zh-CN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Gartner</a:t>
                </a:r>
                <a:r>
                  <a:rPr lang="zh-CN" altLang="en-US" sz="2000" b="0" kern="1200" spc="-21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  <a:latin typeface="Arial Unicode MS"/>
                    <a:ea typeface="+mn-ea"/>
                    <a:sym typeface="+mn-lt"/>
                  </a:rPr>
                  <a:t>评估世界第一</a:t>
                </a:r>
              </a:p>
            </p:txBody>
          </p:sp>
          <p:sp>
            <p:nvSpPr>
              <p:cNvPr id="91" name="TextBox 32">
                <a:extLst>
                  <a:ext uri="{FF2B5EF4-FFF2-40B4-BE49-F238E27FC236}">
                    <a16:creationId xmlns:a16="http://schemas.microsoft.com/office/drawing/2014/main" id="{F0D0D8CE-087D-484A-8A58-41BB17392F1A}"/>
                  </a:ext>
                </a:extLst>
              </p:cNvPr>
              <p:cNvSpPr txBox="1"/>
              <p:nvPr/>
            </p:nvSpPr>
            <p:spPr>
              <a:xfrm>
                <a:off x="367449" y="3986283"/>
                <a:ext cx="3064118" cy="626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可用性</a:t>
                </a:r>
                <a:r>
                  <a:rPr lang="en-US" altLang="zh-CN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SLA</a:t>
                </a: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cs typeface="+mn-ea"/>
                    <a:sym typeface="+mn-lt"/>
                  </a:rPr>
                  <a:t>世界第一业内首创软硬件一体化虚拟化服务器性能世界第一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829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梯形 66">
            <a:extLst>
              <a:ext uri="{FF2B5EF4-FFF2-40B4-BE49-F238E27FC236}">
                <a16:creationId xmlns:a16="http://schemas.microsoft.com/office/drawing/2014/main" id="{F5303688-52F8-4697-8C57-B23BAC07CCE5}"/>
              </a:ext>
            </a:extLst>
          </p:cNvPr>
          <p:cNvSpPr/>
          <p:nvPr/>
        </p:nvSpPr>
        <p:spPr>
          <a:xfrm>
            <a:off x="874713" y="3955334"/>
            <a:ext cx="10442574" cy="920363"/>
          </a:xfrm>
          <a:prstGeom prst="trapezoid">
            <a:avLst>
              <a:gd name="adj" fmla="val 75306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74000"/>
                  <a:lumOff val="26000"/>
                </a:schemeClr>
              </a:gs>
            </a:gsLst>
            <a:lin ang="528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6CECEF4-6E54-4035-886D-C1CE045945F6}"/>
              </a:ext>
            </a:extLst>
          </p:cNvPr>
          <p:cNvSpPr/>
          <p:nvPr/>
        </p:nvSpPr>
        <p:spPr>
          <a:xfrm>
            <a:off x="874713" y="4875698"/>
            <a:ext cx="10442575" cy="1280159"/>
          </a:xfrm>
          <a:prstGeom prst="rect">
            <a:avLst/>
          </a:prstGeom>
          <a:gradFill>
            <a:gsLst>
              <a:gs pos="0">
                <a:schemeClr val="accent1">
                  <a:lumMod val="68000"/>
                  <a:lumOff val="32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4800000" scaled="0"/>
          </a:gradFill>
          <a:ln>
            <a:noFill/>
          </a:ln>
          <a:effectLst>
            <a:reflection blurRad="50800" stA="41000" endPos="38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5A6DD9-4397-4193-8B62-2547F955D565}"/>
              </a:ext>
            </a:extLst>
          </p:cNvPr>
          <p:cNvSpPr/>
          <p:nvPr/>
        </p:nvSpPr>
        <p:spPr>
          <a:xfrm>
            <a:off x="1793802" y="3717359"/>
            <a:ext cx="3392248" cy="1118115"/>
          </a:xfrm>
          <a:prstGeom prst="rect">
            <a:avLst/>
          </a:prstGeom>
          <a:gradFill>
            <a:gsLst>
              <a:gs pos="0">
                <a:schemeClr val="accent1">
                  <a:alpha val="64000"/>
                </a:schemeClr>
              </a:gs>
              <a:gs pos="97345">
                <a:schemeClr val="accent1">
                  <a:alpha val="0"/>
                </a:schemeClr>
              </a:gs>
              <a:gs pos="84957">
                <a:schemeClr val="accent1">
                  <a:alpha val="6000"/>
                </a:schemeClr>
              </a:gs>
              <a:gs pos="65000">
                <a:schemeClr val="accent1">
                  <a:alpha val="1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549B81-EA9C-4B04-AAAA-B2EE9924C976}"/>
              </a:ext>
            </a:extLst>
          </p:cNvPr>
          <p:cNvSpPr/>
          <p:nvPr/>
        </p:nvSpPr>
        <p:spPr>
          <a:xfrm>
            <a:off x="1912762" y="2622502"/>
            <a:ext cx="3153613" cy="184699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4000"/>
                </a:schemeClr>
              </a:gs>
              <a:gs pos="97345">
                <a:schemeClr val="accent1">
                  <a:alpha val="0"/>
                </a:schemeClr>
              </a:gs>
              <a:gs pos="84957">
                <a:schemeClr val="accent1">
                  <a:alpha val="6000"/>
                </a:schemeClr>
              </a:gs>
              <a:gs pos="65000">
                <a:schemeClr val="accent1">
                  <a:alpha val="16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5BDFEB-85CB-4A39-9485-B5DB8E94B680}"/>
              </a:ext>
            </a:extLst>
          </p:cNvPr>
          <p:cNvSpPr/>
          <p:nvPr/>
        </p:nvSpPr>
        <p:spPr>
          <a:xfrm>
            <a:off x="2098745" y="2622502"/>
            <a:ext cx="2781646" cy="162914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5000"/>
                </a:schemeClr>
              </a:gs>
              <a:gs pos="97345">
                <a:schemeClr val="accent1">
                  <a:lumMod val="60000"/>
                  <a:lumOff val="40000"/>
                  <a:alpha val="0"/>
                </a:schemeClr>
              </a:gs>
              <a:gs pos="84957">
                <a:schemeClr val="accent1">
                  <a:lumMod val="60000"/>
                  <a:lumOff val="40000"/>
                  <a:alpha val="6000"/>
                </a:schemeClr>
              </a:gs>
              <a:gs pos="65000">
                <a:schemeClr val="accent1">
                  <a:lumMod val="60000"/>
                  <a:lumOff val="40000"/>
                  <a:alpha val="16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53FDEB8-0EC9-4685-928C-295D9CD7331B}"/>
              </a:ext>
            </a:extLst>
          </p:cNvPr>
          <p:cNvSpPr/>
          <p:nvPr/>
        </p:nvSpPr>
        <p:spPr>
          <a:xfrm flipV="1">
            <a:off x="1246821" y="1527645"/>
            <a:ext cx="4487556" cy="1959480"/>
          </a:xfrm>
          <a:prstGeom prst="trapezoid">
            <a:avLst>
              <a:gd name="adj" fmla="val 41713"/>
            </a:avLst>
          </a:prstGeom>
          <a:gradFill flip="none" rotWithShape="1">
            <a:gsLst>
              <a:gs pos="0">
                <a:schemeClr val="accent1">
                  <a:alpha val="8000"/>
                </a:schemeClr>
              </a:gs>
              <a:gs pos="97345">
                <a:schemeClr val="accent1">
                  <a:alpha val="0"/>
                </a:schemeClr>
              </a:gs>
              <a:gs pos="73000">
                <a:schemeClr val="accent1">
                  <a:alpha val="2000"/>
                </a:schemeClr>
              </a:gs>
              <a:gs pos="2300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9F09C8-7865-4337-9BA9-A654D3FC8C72}"/>
              </a:ext>
            </a:extLst>
          </p:cNvPr>
          <p:cNvSpPr/>
          <p:nvPr/>
        </p:nvSpPr>
        <p:spPr>
          <a:xfrm>
            <a:off x="6978663" y="3712877"/>
            <a:ext cx="3392248" cy="1118115"/>
          </a:xfrm>
          <a:prstGeom prst="rect">
            <a:avLst/>
          </a:prstGeom>
          <a:gradFill>
            <a:gsLst>
              <a:gs pos="0">
                <a:schemeClr val="accent1">
                  <a:alpha val="64000"/>
                </a:schemeClr>
              </a:gs>
              <a:gs pos="97345">
                <a:schemeClr val="accent1">
                  <a:alpha val="0"/>
                </a:schemeClr>
              </a:gs>
              <a:gs pos="84957">
                <a:schemeClr val="accent1">
                  <a:alpha val="6000"/>
                </a:schemeClr>
              </a:gs>
              <a:gs pos="65000">
                <a:schemeClr val="accent1">
                  <a:alpha val="1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986B5D-6FA3-4BBE-9FE0-D1534D5971A0}"/>
              </a:ext>
            </a:extLst>
          </p:cNvPr>
          <p:cNvSpPr/>
          <p:nvPr/>
        </p:nvSpPr>
        <p:spPr>
          <a:xfrm>
            <a:off x="7097623" y="2618020"/>
            <a:ext cx="3153613" cy="184699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4000"/>
                </a:schemeClr>
              </a:gs>
              <a:gs pos="97345">
                <a:schemeClr val="accent1">
                  <a:alpha val="0"/>
                </a:schemeClr>
              </a:gs>
              <a:gs pos="84957">
                <a:schemeClr val="accent1">
                  <a:alpha val="6000"/>
                </a:schemeClr>
              </a:gs>
              <a:gs pos="65000">
                <a:schemeClr val="accent1">
                  <a:alpha val="16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DB724A-1EDC-4324-A20C-B7F800862B64}"/>
              </a:ext>
            </a:extLst>
          </p:cNvPr>
          <p:cNvSpPr/>
          <p:nvPr/>
        </p:nvSpPr>
        <p:spPr>
          <a:xfrm>
            <a:off x="7283606" y="2618020"/>
            <a:ext cx="2781646" cy="162914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5000"/>
                </a:schemeClr>
              </a:gs>
              <a:gs pos="97345">
                <a:schemeClr val="accent1">
                  <a:lumMod val="60000"/>
                  <a:lumOff val="40000"/>
                  <a:alpha val="0"/>
                </a:schemeClr>
              </a:gs>
              <a:gs pos="84957">
                <a:schemeClr val="accent1">
                  <a:lumMod val="60000"/>
                  <a:lumOff val="40000"/>
                  <a:alpha val="6000"/>
                </a:schemeClr>
              </a:gs>
              <a:gs pos="65000">
                <a:schemeClr val="accent1">
                  <a:lumMod val="60000"/>
                  <a:lumOff val="40000"/>
                  <a:alpha val="16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8A11C5D8-A56E-47DA-9BA9-094C58BD5528}"/>
              </a:ext>
            </a:extLst>
          </p:cNvPr>
          <p:cNvSpPr/>
          <p:nvPr/>
        </p:nvSpPr>
        <p:spPr>
          <a:xfrm flipV="1">
            <a:off x="6431682" y="1523163"/>
            <a:ext cx="4487556" cy="1959480"/>
          </a:xfrm>
          <a:prstGeom prst="trapezoid">
            <a:avLst>
              <a:gd name="adj" fmla="val 41713"/>
            </a:avLst>
          </a:prstGeom>
          <a:gradFill flip="none" rotWithShape="1">
            <a:gsLst>
              <a:gs pos="0">
                <a:schemeClr val="accent1">
                  <a:alpha val="8000"/>
                </a:schemeClr>
              </a:gs>
              <a:gs pos="97345">
                <a:schemeClr val="accent1">
                  <a:alpha val="0"/>
                </a:schemeClr>
              </a:gs>
              <a:gs pos="73000">
                <a:schemeClr val="accent1">
                  <a:alpha val="2000"/>
                </a:schemeClr>
              </a:gs>
              <a:gs pos="2300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1441CC8C-D680-4D75-80EB-9059532BAF6D}"/>
              </a:ext>
            </a:extLst>
          </p:cNvPr>
          <p:cNvSpPr txBox="1"/>
          <p:nvPr/>
        </p:nvSpPr>
        <p:spPr>
          <a:xfrm>
            <a:off x="7690688" y="3978259"/>
            <a:ext cx="204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prstClr val="white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较</a:t>
            </a:r>
            <a:r>
              <a:rPr lang="en-US" altLang="zh-CN" dirty="0">
                <a:sym typeface="+mn-lt"/>
              </a:rPr>
              <a:t>2022</a:t>
            </a:r>
            <a:r>
              <a:rPr lang="zh-CN" altLang="en-US" dirty="0">
                <a:sym typeface="+mn-lt"/>
              </a:rPr>
              <a:t>年上半年</a:t>
            </a:r>
          </a:p>
        </p:txBody>
      </p:sp>
      <p:sp>
        <p:nvSpPr>
          <p:cNvPr id="23" name="文本框 22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738F1459-DE40-4DC2-8F58-6067CB378F65}"/>
              </a:ext>
            </a:extLst>
          </p:cNvPr>
          <p:cNvSpPr txBox="1"/>
          <p:nvPr/>
        </p:nvSpPr>
        <p:spPr>
          <a:xfrm>
            <a:off x="2441859" y="3978259"/>
            <a:ext cx="204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较</a:t>
            </a:r>
            <a:r>
              <a:rPr lang="en-US" altLang="zh-CN" sz="2000" dirty="0">
                <a:solidFill>
                  <a:prstClr val="white"/>
                </a:solidFill>
                <a:cs typeface="+mn-ea"/>
                <a:sym typeface="+mn-lt"/>
              </a:rPr>
              <a:t>2021</a:t>
            </a: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年上半年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9706B5A-B46A-4BB3-BD29-AE8C58B34FD7}"/>
              </a:ext>
            </a:extLst>
          </p:cNvPr>
          <p:cNvGrpSpPr/>
          <p:nvPr/>
        </p:nvGrpSpPr>
        <p:grpSpPr>
          <a:xfrm rot="21254174">
            <a:off x="2893511" y="2481186"/>
            <a:ext cx="934158" cy="615928"/>
            <a:chOff x="2544716" y="7540356"/>
            <a:chExt cx="1788636" cy="1179318"/>
          </a:xfrm>
        </p:grpSpPr>
        <p:sp>
          <p:nvSpPr>
            <p:cNvPr id="36" name="PA-椭圆 65">
              <a:extLst>
                <a:ext uri="{FF2B5EF4-FFF2-40B4-BE49-F238E27FC236}">
                  <a16:creationId xmlns:a16="http://schemas.microsoft.com/office/drawing/2014/main" id="{48C6EF24-A777-4E56-8035-A54D3A3EDD0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V="1">
              <a:off x="4246921" y="7792938"/>
              <a:ext cx="86431" cy="8643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PA-椭圆 67">
              <a:extLst>
                <a:ext uri="{FF2B5EF4-FFF2-40B4-BE49-F238E27FC236}">
                  <a16:creationId xmlns:a16="http://schemas.microsoft.com/office/drawing/2014/main" id="{E516236E-DA13-4C75-BE9B-D3562643F04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V="1">
              <a:off x="2570064" y="8061958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PA-椭圆 68">
              <a:extLst>
                <a:ext uri="{FF2B5EF4-FFF2-40B4-BE49-F238E27FC236}">
                  <a16:creationId xmlns:a16="http://schemas.microsoft.com/office/drawing/2014/main" id="{8E76665B-E83D-491B-B091-BCD32F442B4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V="1">
              <a:off x="3883765" y="8560117"/>
              <a:ext cx="159557" cy="159557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PA-椭圆 92">
              <a:extLst>
                <a:ext uri="{FF2B5EF4-FFF2-40B4-BE49-F238E27FC236}">
                  <a16:creationId xmlns:a16="http://schemas.microsoft.com/office/drawing/2014/main" id="{FFB41891-6563-4AE1-8476-8FB56487C06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V="1">
              <a:off x="3861129" y="7540356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PA-椭圆 95">
              <a:extLst>
                <a:ext uri="{FF2B5EF4-FFF2-40B4-BE49-F238E27FC236}">
                  <a16:creationId xmlns:a16="http://schemas.microsoft.com/office/drawing/2014/main" id="{C1820A5E-D96D-41F5-B4A9-A23E936569B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>
              <a:off x="2946958" y="7778104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PA-椭圆 68">
              <a:extLst>
                <a:ext uri="{FF2B5EF4-FFF2-40B4-BE49-F238E27FC236}">
                  <a16:creationId xmlns:a16="http://schemas.microsoft.com/office/drawing/2014/main" id="{02AECBE1-978A-4E50-AB6B-12DF0C63794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V="1">
              <a:off x="2544716" y="8462005"/>
              <a:ext cx="159557" cy="159557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E4D28C4-68F6-4624-AAC8-0B63425EA58C}"/>
              </a:ext>
            </a:extLst>
          </p:cNvPr>
          <p:cNvGrpSpPr/>
          <p:nvPr/>
        </p:nvGrpSpPr>
        <p:grpSpPr>
          <a:xfrm rot="21254174">
            <a:off x="8260534" y="2487820"/>
            <a:ext cx="934158" cy="615928"/>
            <a:chOff x="2544716" y="7540356"/>
            <a:chExt cx="1788636" cy="1179318"/>
          </a:xfrm>
        </p:grpSpPr>
        <p:sp>
          <p:nvSpPr>
            <p:cNvPr id="43" name="PA-椭圆 65">
              <a:extLst>
                <a:ext uri="{FF2B5EF4-FFF2-40B4-BE49-F238E27FC236}">
                  <a16:creationId xmlns:a16="http://schemas.microsoft.com/office/drawing/2014/main" id="{E62825B8-E54C-484E-A8E6-59E7587AD04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V="1">
              <a:off x="4246921" y="7792938"/>
              <a:ext cx="86431" cy="8643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PA-椭圆 67">
              <a:extLst>
                <a:ext uri="{FF2B5EF4-FFF2-40B4-BE49-F238E27FC236}">
                  <a16:creationId xmlns:a16="http://schemas.microsoft.com/office/drawing/2014/main" id="{48958EF9-E338-4923-80D0-58561CCFFE9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V="1">
              <a:off x="2570064" y="8061958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PA-椭圆 68">
              <a:extLst>
                <a:ext uri="{FF2B5EF4-FFF2-40B4-BE49-F238E27FC236}">
                  <a16:creationId xmlns:a16="http://schemas.microsoft.com/office/drawing/2014/main" id="{E7B72FFA-2D4B-4591-B321-CCA19A2E46C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3883765" y="8560117"/>
              <a:ext cx="159557" cy="159557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PA-椭圆 92">
              <a:extLst>
                <a:ext uri="{FF2B5EF4-FFF2-40B4-BE49-F238E27FC236}">
                  <a16:creationId xmlns:a16="http://schemas.microsoft.com/office/drawing/2014/main" id="{1614E25A-09A7-4A54-BB68-65C40ADF907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V="1">
              <a:off x="3861129" y="7540356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PA-椭圆 95">
              <a:extLst>
                <a:ext uri="{FF2B5EF4-FFF2-40B4-BE49-F238E27FC236}">
                  <a16:creationId xmlns:a16="http://schemas.microsoft.com/office/drawing/2014/main" id="{A9846AE4-03E9-484C-9044-38012B5DECE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2946958" y="7778104"/>
              <a:ext cx="68210" cy="68210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PA-椭圆 68">
              <a:extLst>
                <a:ext uri="{FF2B5EF4-FFF2-40B4-BE49-F238E27FC236}">
                  <a16:creationId xmlns:a16="http://schemas.microsoft.com/office/drawing/2014/main" id="{880DA0BC-04D6-4BF9-9753-DBF87B11C30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V="1">
              <a:off x="2544716" y="8462005"/>
              <a:ext cx="159557" cy="159557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6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91A69C4-9CDD-407C-B418-DC097E5C3CEC}"/>
              </a:ext>
            </a:extLst>
          </p:cNvPr>
          <p:cNvGrpSpPr/>
          <p:nvPr/>
        </p:nvGrpSpPr>
        <p:grpSpPr>
          <a:xfrm>
            <a:off x="10636221" y="2582222"/>
            <a:ext cx="259080" cy="1834571"/>
            <a:chOff x="20944439" y="4911178"/>
            <a:chExt cx="259080" cy="1834571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A15BB67-2ECE-4AC6-BACB-E6C54C9940BB}"/>
                </a:ext>
              </a:extLst>
            </p:cNvPr>
            <p:cNvCxnSpPr>
              <a:cxnSpLocks/>
            </p:cNvCxnSpPr>
            <p:nvPr/>
          </p:nvCxnSpPr>
          <p:spPr>
            <a:xfrm>
              <a:off x="20944439" y="4911178"/>
              <a:ext cx="0" cy="95534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26764A4-A934-4729-A6AE-9165F5795574}"/>
                </a:ext>
              </a:extLst>
            </p:cNvPr>
            <p:cNvCxnSpPr>
              <a:cxnSpLocks/>
            </p:cNvCxnSpPr>
            <p:nvPr/>
          </p:nvCxnSpPr>
          <p:spPr>
            <a:xfrm>
              <a:off x="21203519" y="5790403"/>
              <a:ext cx="0" cy="95534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1B8344F-18FC-475D-BE51-7B7CE0485853}"/>
              </a:ext>
            </a:extLst>
          </p:cNvPr>
          <p:cNvGrpSpPr/>
          <p:nvPr/>
        </p:nvGrpSpPr>
        <p:grpSpPr>
          <a:xfrm>
            <a:off x="599703" y="2848589"/>
            <a:ext cx="356915" cy="2411609"/>
            <a:chOff x="1088900" y="6892460"/>
            <a:chExt cx="356915" cy="2411609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3BA225A-C094-4181-8529-D816F07C6639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64" y="8348723"/>
              <a:ext cx="0" cy="95534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05F122D-0367-456C-9402-AB951A505580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00" y="7662114"/>
              <a:ext cx="0" cy="95534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CF3D1E97-9037-4B94-B501-139ED1B8BE3C}"/>
                </a:ext>
              </a:extLst>
            </p:cNvPr>
            <p:cNvCxnSpPr>
              <a:cxnSpLocks/>
            </p:cNvCxnSpPr>
            <p:nvPr/>
          </p:nvCxnSpPr>
          <p:spPr>
            <a:xfrm>
              <a:off x="1445815" y="6892460"/>
              <a:ext cx="0" cy="1408953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555E234A-0F84-41F0-8BFD-ED63C813890E}"/>
              </a:ext>
            </a:extLst>
          </p:cNvPr>
          <p:cNvSpPr txBox="1"/>
          <p:nvPr/>
        </p:nvSpPr>
        <p:spPr>
          <a:xfrm>
            <a:off x="7591300" y="2559691"/>
            <a:ext cx="22429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92000"/>
                      </a:schemeClr>
                    </a:gs>
                  </a:gsLst>
                  <a:lin ang="4800000" scaled="0"/>
                </a:gradFill>
                <a:effectLst>
                  <a:reflection blurRad="76200" stA="480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altLang="zh-CN" dirty="0">
                <a:sym typeface="+mn-lt"/>
              </a:rPr>
              <a:t>+78%</a:t>
            </a:r>
            <a:endParaRPr lang="zh-CN" altLang="en-US" dirty="0"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191F41B-D7B5-4CFF-A25D-50499E51FAF7}"/>
              </a:ext>
            </a:extLst>
          </p:cNvPr>
          <p:cNvSpPr txBox="1"/>
          <p:nvPr/>
        </p:nvSpPr>
        <p:spPr>
          <a:xfrm>
            <a:off x="2194821" y="2587292"/>
            <a:ext cx="25007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effectLst>
                  <a:reflection blurRad="76200" stA="480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altLang="zh-CN" sz="6600" b="1" dirty="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92000"/>
                      </a:schemeClr>
                    </a:gs>
                  </a:gsLst>
                  <a:lin ang="4800000" scaled="0"/>
                </a:gradFill>
              </a:rPr>
              <a:t>+50%</a:t>
            </a:r>
            <a:endParaRPr lang="zh-CN" altLang="en-US" sz="6600" b="1" dirty="0"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92000"/>
                    </a:schemeClr>
                  </a:gs>
                </a:gsLst>
                <a:lin ang="4800000" scaled="0"/>
              </a:gradFill>
            </a:endParaRPr>
          </a:p>
        </p:txBody>
      </p:sp>
      <p:sp>
        <p:nvSpPr>
          <p:cNvPr id="63" name="梯形 62">
            <a:extLst>
              <a:ext uri="{FF2B5EF4-FFF2-40B4-BE49-F238E27FC236}">
                <a16:creationId xmlns:a16="http://schemas.microsoft.com/office/drawing/2014/main" id="{5FDEB1E6-8398-48BD-AAE8-96A8981AE66F}"/>
              </a:ext>
            </a:extLst>
          </p:cNvPr>
          <p:cNvSpPr/>
          <p:nvPr/>
        </p:nvSpPr>
        <p:spPr>
          <a:xfrm>
            <a:off x="874713" y="1654876"/>
            <a:ext cx="10442574" cy="791342"/>
          </a:xfrm>
          <a:prstGeom prst="trapezoid">
            <a:avLst>
              <a:gd name="adj" fmla="val 110355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74000"/>
                  <a:lumOff val="26000"/>
                  <a:alpha val="5000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5A8FBD3-A45A-4023-828F-76318F08512B}"/>
              </a:ext>
            </a:extLst>
          </p:cNvPr>
          <p:cNvSpPr txBox="1"/>
          <p:nvPr/>
        </p:nvSpPr>
        <p:spPr>
          <a:xfrm>
            <a:off x="1924347" y="1813017"/>
            <a:ext cx="834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reflection blurRad="101600" stA="19000" endPos="45500" dist="38100" dir="5400000" sy="-100000" algn="bl" rotWithShape="0"/>
                </a:effectLst>
              </a:rPr>
              <a:t>据权威的第三方统计机构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reflection blurRad="101600" stA="19000" endPos="45500" dist="38100" dir="5400000" sy="-100000" algn="bl" rotWithShape="0"/>
                </a:effectLst>
              </a:rPr>
              <a:t>CCID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reflection blurRad="101600" stA="19000" endPos="45500" dist="38100" dir="5400000" sy="-100000" algn="bl" rotWithShape="0"/>
                </a:effectLst>
              </a:rPr>
              <a:t>、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reflection blurRad="101600" stA="19000" endPos="45500" dist="38100" dir="5400000" sy="-100000" algn="bl" rotWithShape="0"/>
                </a:effectLst>
              </a:rPr>
              <a:t>CCW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reflection blurRad="101600" stA="19000" endPos="45500" dist="38100" dir="5400000" sy="-100000" algn="bl" rotWithShape="0"/>
                </a:effectLst>
              </a:rPr>
              <a:t>披露，截止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reflection blurRad="101600" stA="19000" endPos="45500" dist="38100" dir="5400000" sy="-100000" algn="bl" rotWithShape="0"/>
                </a:effectLst>
              </a:rPr>
              <a:t>2010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reflection blurRad="101600" stA="19000" endPos="45500" dist="38100" dir="5400000" sy="-100000" algn="bl" rotWithShape="0"/>
                </a:effectLst>
              </a:rPr>
              <a:t>年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reflection blurRad="101600" stA="19000" endPos="45500" dist="38100" dir="5400000" sy="-100000" algn="bl" rotWithShape="0"/>
                </a:effectLst>
              </a:rPr>
              <a:t>7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reflection blurRad="101600" stA="19000" endPos="45500" dist="38100" dir="5400000" sy="-100000" algn="bl" rotWithShape="0"/>
                </a:effectLst>
              </a:rPr>
              <a:t>月，公司拥有：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E17279A-ACEB-4A82-B687-B1ADA0EA892C}"/>
              </a:ext>
            </a:extLst>
          </p:cNvPr>
          <p:cNvSpPr txBox="1"/>
          <p:nvPr/>
        </p:nvSpPr>
        <p:spPr>
          <a:xfrm>
            <a:off x="2395840" y="5205070"/>
            <a:ext cx="209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增值服务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AF19D9-9F64-4DF8-A1C7-39F5DF664AD3}"/>
              </a:ext>
            </a:extLst>
          </p:cNvPr>
          <p:cNvSpPr txBox="1"/>
          <p:nvPr/>
        </p:nvSpPr>
        <p:spPr>
          <a:xfrm>
            <a:off x="7434127" y="5205070"/>
            <a:ext cx="2116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增值服务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CBDDCE9-D35A-4C7B-8FFB-CF75303CF625}"/>
              </a:ext>
            </a:extLst>
          </p:cNvPr>
          <p:cNvCxnSpPr>
            <a:cxnSpLocks/>
          </p:cNvCxnSpPr>
          <p:nvPr/>
        </p:nvCxnSpPr>
        <p:spPr>
          <a:xfrm>
            <a:off x="6096000" y="5051182"/>
            <a:ext cx="0" cy="707886"/>
          </a:xfrm>
          <a:prstGeom prst="line">
            <a:avLst/>
          </a:prstGeom>
          <a:ln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883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 hidden="1">
            <a:extLst>
              <a:ext uri="{FF2B5EF4-FFF2-40B4-BE49-F238E27FC236}">
                <a16:creationId xmlns:a16="http://schemas.microsoft.com/office/drawing/2014/main" id="{7F9946FB-0918-06A9-D948-3810989D4A75}"/>
              </a:ext>
            </a:extLst>
          </p:cNvPr>
          <p:cNvSpPr txBox="1"/>
          <p:nvPr/>
        </p:nvSpPr>
        <p:spPr>
          <a:xfrm>
            <a:off x="-100357" y="2223375"/>
            <a:ext cx="687368" cy="286734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e7d195523061f1c0c30ee18c1b05f65d12b38e2533cb2ccdAE0CC34CB5CBEBFAEC353FED4DECE97C3E379FD1D933F5E4DC18EF8EA6B7A1130D5F6DE9DD2BE4B0A8C9126ACE5083D1F5A9E323B29CCFC7DEADAAD02728B0B26805FC0164F031F02466FB02A7B77F86C82C4F768F0913E1F1903D27BA3D7A86E37F24010CBB9F297DA6371F3AC76D34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弧形 34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15189D2D-0B69-E966-F961-33888E1D28AE}"/>
              </a:ext>
            </a:extLst>
          </p:cNvPr>
          <p:cNvSpPr/>
          <p:nvPr/>
        </p:nvSpPr>
        <p:spPr>
          <a:xfrm flipH="1">
            <a:off x="2032060" y="-180315"/>
            <a:ext cx="8127880" cy="8127880"/>
          </a:xfrm>
          <a:prstGeom prst="arc">
            <a:avLst>
              <a:gd name="adj1" fmla="val 20450042"/>
              <a:gd name="adj2" fmla="val 1154148"/>
            </a:avLst>
          </a:prstGeom>
          <a:ln w="31750" cap="rnd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弧形 36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69B78078-C9D4-D11A-8170-586212541208}"/>
              </a:ext>
            </a:extLst>
          </p:cNvPr>
          <p:cNvSpPr/>
          <p:nvPr/>
        </p:nvSpPr>
        <p:spPr>
          <a:xfrm>
            <a:off x="2032060" y="-180315"/>
            <a:ext cx="8127880" cy="8127880"/>
          </a:xfrm>
          <a:prstGeom prst="arc">
            <a:avLst>
              <a:gd name="adj1" fmla="val 20450042"/>
              <a:gd name="adj2" fmla="val 1154148"/>
            </a:avLst>
          </a:prstGeom>
          <a:ln w="31750" cap="rnd">
            <a:solidFill>
              <a:schemeClr val="accent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6" name="空心弧 85">
            <a:extLst>
              <a:ext uri="{FF2B5EF4-FFF2-40B4-BE49-F238E27FC236}">
                <a16:creationId xmlns:a16="http://schemas.microsoft.com/office/drawing/2014/main" id="{6FA99C50-FC19-45AF-8E05-BE1FDFED1063}"/>
              </a:ext>
            </a:extLst>
          </p:cNvPr>
          <p:cNvSpPr/>
          <p:nvPr/>
        </p:nvSpPr>
        <p:spPr>
          <a:xfrm>
            <a:off x="2032060" y="-854666"/>
            <a:ext cx="9476594" cy="9476580"/>
          </a:xfrm>
          <a:prstGeom prst="blockArc">
            <a:avLst>
              <a:gd name="adj1" fmla="val 19576843"/>
              <a:gd name="adj2" fmla="val 2297736"/>
              <a:gd name="adj3" fmla="val 4169"/>
            </a:avLst>
          </a:prstGeom>
          <a:gradFill flip="none" rotWithShape="1">
            <a:gsLst>
              <a:gs pos="56000">
                <a:schemeClr val="accent1">
                  <a:alpha val="10000"/>
                </a:schemeClr>
              </a:gs>
              <a:gs pos="98000">
                <a:schemeClr val="accent1">
                  <a:alpha val="0"/>
                </a:schemeClr>
              </a:gs>
              <a:gs pos="3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7" name="空心弧 86">
            <a:extLst>
              <a:ext uri="{FF2B5EF4-FFF2-40B4-BE49-F238E27FC236}">
                <a16:creationId xmlns:a16="http://schemas.microsoft.com/office/drawing/2014/main" id="{EDBCEF4A-4667-4D84-A03C-BD2350026C83}"/>
              </a:ext>
            </a:extLst>
          </p:cNvPr>
          <p:cNvSpPr/>
          <p:nvPr/>
        </p:nvSpPr>
        <p:spPr>
          <a:xfrm flipH="1">
            <a:off x="698963" y="-854666"/>
            <a:ext cx="9476594" cy="9476580"/>
          </a:xfrm>
          <a:prstGeom prst="blockArc">
            <a:avLst>
              <a:gd name="adj1" fmla="val 19576843"/>
              <a:gd name="adj2" fmla="val 2297736"/>
              <a:gd name="adj3" fmla="val 4169"/>
            </a:avLst>
          </a:prstGeom>
          <a:gradFill flip="none" rotWithShape="1">
            <a:gsLst>
              <a:gs pos="56000">
                <a:schemeClr val="accent1">
                  <a:alpha val="10000"/>
                </a:schemeClr>
              </a:gs>
              <a:gs pos="98000">
                <a:schemeClr val="accent1">
                  <a:alpha val="0"/>
                </a:schemeClr>
              </a:gs>
              <a:gs pos="3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A074A62-1E6C-43F6-82D5-7997D7F2B3BA}"/>
              </a:ext>
            </a:extLst>
          </p:cNvPr>
          <p:cNvSpPr/>
          <p:nvPr/>
        </p:nvSpPr>
        <p:spPr>
          <a:xfrm>
            <a:off x="1991364" y="-236252"/>
            <a:ext cx="8117836" cy="8117836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924BC872-8DE7-4702-AE30-BE109D944EE7}"/>
              </a:ext>
            </a:extLst>
          </p:cNvPr>
          <p:cNvSpPr/>
          <p:nvPr/>
        </p:nvSpPr>
        <p:spPr>
          <a:xfrm>
            <a:off x="4111895" y="1899520"/>
            <a:ext cx="3968210" cy="3968210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981A361E-8462-116C-6B68-09B9D0FD6E93}"/>
              </a:ext>
            </a:extLst>
          </p:cNvPr>
          <p:cNvSpPr/>
          <p:nvPr/>
        </p:nvSpPr>
        <p:spPr>
          <a:xfrm>
            <a:off x="4027923" y="1851655"/>
            <a:ext cx="4063940" cy="4063940"/>
          </a:xfrm>
          <a:prstGeom prst="arc">
            <a:avLst>
              <a:gd name="adj1" fmla="val 20053216"/>
              <a:gd name="adj2" fmla="val 1538811"/>
            </a:avLst>
          </a:prstGeom>
          <a:ln w="3175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504BCEA-8049-8C80-A2B9-6C4499822D20}"/>
              </a:ext>
            </a:extLst>
          </p:cNvPr>
          <p:cNvGrpSpPr/>
          <p:nvPr/>
        </p:nvGrpSpPr>
        <p:grpSpPr>
          <a:xfrm>
            <a:off x="8000425" y="3792186"/>
            <a:ext cx="182877" cy="182877"/>
            <a:chOff x="13963173" y="3827070"/>
            <a:chExt cx="540000" cy="54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F677601-2C16-B927-FA5D-D2598C11F290}"/>
                </a:ext>
              </a:extLst>
            </p:cNvPr>
            <p:cNvSpPr/>
            <p:nvPr/>
          </p:nvSpPr>
          <p:spPr>
            <a:xfrm>
              <a:off x="13963173" y="3827070"/>
              <a:ext cx="540000" cy="54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25F8551-EF13-ADFC-AF9C-EEE9E7BF0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3173" y="3917070"/>
              <a:ext cx="360000" cy="36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D117F18-9E37-D6FC-EB01-437C954EE4D2}"/>
              </a:ext>
            </a:extLst>
          </p:cNvPr>
          <p:cNvGrpSpPr/>
          <p:nvPr/>
        </p:nvGrpSpPr>
        <p:grpSpPr>
          <a:xfrm>
            <a:off x="7796570" y="4655971"/>
            <a:ext cx="182877" cy="182877"/>
            <a:chOff x="13963173" y="3827070"/>
            <a:chExt cx="540000" cy="54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B184119-F141-602F-08CD-5382D718CC00}"/>
                </a:ext>
              </a:extLst>
            </p:cNvPr>
            <p:cNvSpPr/>
            <p:nvPr/>
          </p:nvSpPr>
          <p:spPr>
            <a:xfrm>
              <a:off x="13963173" y="3827070"/>
              <a:ext cx="540000" cy="54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225BFCF-9D0D-AC39-DB86-E377848F48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3173" y="3917070"/>
              <a:ext cx="360000" cy="36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9275233-48AE-6BA4-F432-97CDFF766A16}"/>
              </a:ext>
            </a:extLst>
          </p:cNvPr>
          <p:cNvGrpSpPr/>
          <p:nvPr/>
        </p:nvGrpSpPr>
        <p:grpSpPr>
          <a:xfrm>
            <a:off x="7796570" y="2903563"/>
            <a:ext cx="182877" cy="182877"/>
            <a:chOff x="13963173" y="3827070"/>
            <a:chExt cx="540000" cy="54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381D5D8-8DB3-1D27-CABC-FD390BB882AA}"/>
                </a:ext>
              </a:extLst>
            </p:cNvPr>
            <p:cNvSpPr/>
            <p:nvPr/>
          </p:nvSpPr>
          <p:spPr>
            <a:xfrm>
              <a:off x="13963173" y="3827070"/>
              <a:ext cx="540000" cy="54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91E2E38-0CD2-0152-A6DE-E0C05721F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3173" y="3917070"/>
              <a:ext cx="360000" cy="36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5" name="弧形 24">
            <a:extLst>
              <a:ext uri="{FF2B5EF4-FFF2-40B4-BE49-F238E27FC236}">
                <a16:creationId xmlns:a16="http://schemas.microsoft.com/office/drawing/2014/main" id="{9EDACCF6-41BD-FC49-0AA5-9958CDADA0FF}"/>
              </a:ext>
            </a:extLst>
          </p:cNvPr>
          <p:cNvSpPr/>
          <p:nvPr/>
        </p:nvSpPr>
        <p:spPr>
          <a:xfrm flipH="1">
            <a:off x="4109750" y="1851655"/>
            <a:ext cx="4063940" cy="4063940"/>
          </a:xfrm>
          <a:prstGeom prst="arc">
            <a:avLst>
              <a:gd name="adj1" fmla="val 20053216"/>
              <a:gd name="adj2" fmla="val 1538811"/>
            </a:avLst>
          </a:prstGeom>
          <a:ln w="3175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1229FDC-C3F7-6960-3BE0-D83F46BE43E9}"/>
              </a:ext>
            </a:extLst>
          </p:cNvPr>
          <p:cNvGrpSpPr/>
          <p:nvPr/>
        </p:nvGrpSpPr>
        <p:grpSpPr>
          <a:xfrm flipH="1">
            <a:off x="4018311" y="3792186"/>
            <a:ext cx="182877" cy="182877"/>
            <a:chOff x="13963173" y="3827070"/>
            <a:chExt cx="540000" cy="54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5BE84DD-CF64-CB13-36AE-9FE48DE3AA26}"/>
                </a:ext>
              </a:extLst>
            </p:cNvPr>
            <p:cNvSpPr/>
            <p:nvPr/>
          </p:nvSpPr>
          <p:spPr>
            <a:xfrm>
              <a:off x="13963173" y="3827070"/>
              <a:ext cx="540000" cy="54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BD0030A-4A70-E077-391C-DAC9E9BC2E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3173" y="3917070"/>
              <a:ext cx="360000" cy="36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3D7E4B7-5671-578D-320D-BA1E0F44291B}"/>
              </a:ext>
            </a:extLst>
          </p:cNvPr>
          <p:cNvGrpSpPr/>
          <p:nvPr/>
        </p:nvGrpSpPr>
        <p:grpSpPr>
          <a:xfrm flipH="1">
            <a:off x="4222165" y="4655971"/>
            <a:ext cx="182877" cy="182877"/>
            <a:chOff x="13963173" y="3827070"/>
            <a:chExt cx="540000" cy="54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97BA023-0A21-ACDE-EF48-C832A3091671}"/>
                </a:ext>
              </a:extLst>
            </p:cNvPr>
            <p:cNvSpPr/>
            <p:nvPr/>
          </p:nvSpPr>
          <p:spPr>
            <a:xfrm>
              <a:off x="13963173" y="3827070"/>
              <a:ext cx="540000" cy="54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2700CF7-CC54-85C2-3E02-16AEA14A52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3173" y="3917070"/>
              <a:ext cx="360000" cy="36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FA28E58-F7FA-2D97-A949-A5BD1329AA54}"/>
              </a:ext>
            </a:extLst>
          </p:cNvPr>
          <p:cNvGrpSpPr/>
          <p:nvPr/>
        </p:nvGrpSpPr>
        <p:grpSpPr>
          <a:xfrm flipH="1">
            <a:off x="4222165" y="2903563"/>
            <a:ext cx="182877" cy="182877"/>
            <a:chOff x="13963173" y="3827070"/>
            <a:chExt cx="540000" cy="54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711B9C7-A4FB-D732-F7B1-1441987A5A49}"/>
                </a:ext>
              </a:extLst>
            </p:cNvPr>
            <p:cNvSpPr/>
            <p:nvPr/>
          </p:nvSpPr>
          <p:spPr>
            <a:xfrm>
              <a:off x="13963173" y="3827070"/>
              <a:ext cx="540000" cy="54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6A08FC1-5FCF-52CD-B6C9-7366DD729B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3173" y="3917070"/>
              <a:ext cx="360000" cy="36000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0" name="文本框 39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A48E502F-4D51-1047-FF8B-063C573DA1EF}"/>
              </a:ext>
            </a:extLst>
          </p:cNvPr>
          <p:cNvSpPr txBox="1"/>
          <p:nvPr/>
        </p:nvSpPr>
        <p:spPr>
          <a:xfrm>
            <a:off x="2482470" y="2817770"/>
            <a:ext cx="114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gradFill flip="none" rotWithShape="1">
                  <a:gsLst>
                    <a:gs pos="0">
                      <a:schemeClr val="bg1"/>
                    </a:gs>
                    <a:gs pos="96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sym typeface="+mn-lt"/>
              </a:rPr>
              <a:t>人工智能</a:t>
            </a:r>
          </a:p>
        </p:txBody>
      </p:sp>
      <p:sp>
        <p:nvSpPr>
          <p:cNvPr id="41" name="文本框 4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E506A122-B0B7-5B76-2069-6F2ADF2BB5DE}"/>
              </a:ext>
            </a:extLst>
          </p:cNvPr>
          <p:cNvSpPr txBox="1"/>
          <p:nvPr/>
        </p:nvSpPr>
        <p:spPr>
          <a:xfrm>
            <a:off x="2656755" y="3727277"/>
            <a:ext cx="9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gradFill flip="none" rotWithShape="1">
                  <a:gsLst>
                    <a:gs pos="0">
                      <a:schemeClr val="bg1"/>
                    </a:gs>
                    <a:gs pos="96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sym typeface="+mn-lt"/>
              </a:rPr>
              <a:t>大数据</a:t>
            </a:r>
          </a:p>
        </p:txBody>
      </p:sp>
      <p:sp>
        <p:nvSpPr>
          <p:cNvPr id="42" name="文本框 4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B419F0D6-0C49-F31E-3C7B-DDE772C9930D}"/>
              </a:ext>
            </a:extLst>
          </p:cNvPr>
          <p:cNvSpPr txBox="1"/>
          <p:nvPr/>
        </p:nvSpPr>
        <p:spPr>
          <a:xfrm>
            <a:off x="2721318" y="4591062"/>
            <a:ext cx="9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gradFill flip="none" rotWithShape="1">
                  <a:gsLst>
                    <a:gs pos="0">
                      <a:schemeClr val="bg1"/>
                    </a:gs>
                    <a:gs pos="96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sym typeface="+mn-lt"/>
              </a:rPr>
              <a:t>云计算</a:t>
            </a:r>
          </a:p>
        </p:txBody>
      </p:sp>
      <p:sp>
        <p:nvSpPr>
          <p:cNvPr id="43" name="文本框 42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22F36920-9E00-191F-DBAF-74A574BDD6D1}"/>
              </a:ext>
            </a:extLst>
          </p:cNvPr>
          <p:cNvSpPr txBox="1"/>
          <p:nvPr/>
        </p:nvSpPr>
        <p:spPr>
          <a:xfrm>
            <a:off x="8525355" y="2838654"/>
            <a:ext cx="114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gradFill flip="none" rotWithShape="1">
                  <a:gsLst>
                    <a:gs pos="0">
                      <a:schemeClr val="bg1"/>
                    </a:gs>
                    <a:gs pos="96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sym typeface="+mn-lt"/>
              </a:rPr>
              <a:t>芯片研发</a:t>
            </a:r>
          </a:p>
        </p:txBody>
      </p:sp>
      <p:sp>
        <p:nvSpPr>
          <p:cNvPr id="44" name="文本框 43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A7077D4B-91FA-2A2B-D8E6-A1FE15558C0B}"/>
              </a:ext>
            </a:extLst>
          </p:cNvPr>
          <p:cNvSpPr txBox="1"/>
          <p:nvPr/>
        </p:nvSpPr>
        <p:spPr>
          <a:xfrm>
            <a:off x="8658605" y="3727277"/>
            <a:ext cx="114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gradFill flip="none" rotWithShape="1">
                  <a:gsLst>
                    <a:gs pos="0">
                      <a:schemeClr val="bg1"/>
                    </a:gs>
                    <a:gs pos="96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sym typeface="+mn-lt"/>
              </a:rPr>
              <a:t>生物科技</a:t>
            </a:r>
          </a:p>
        </p:txBody>
      </p:sp>
      <p:sp>
        <p:nvSpPr>
          <p:cNvPr id="45" name="文本框 44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FDB56DB5-6BAF-9713-3C75-D7E65E621344}"/>
              </a:ext>
            </a:extLst>
          </p:cNvPr>
          <p:cNvSpPr txBox="1"/>
          <p:nvPr/>
        </p:nvSpPr>
        <p:spPr>
          <a:xfrm>
            <a:off x="8525355" y="4591062"/>
            <a:ext cx="114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gradFill flip="none" rotWithShape="1">
                  <a:gsLst>
                    <a:gs pos="0">
                      <a:schemeClr val="bg1"/>
                    </a:gs>
                    <a:gs pos="96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sym typeface="+mn-lt"/>
              </a:rPr>
              <a:t>基因检测</a:t>
            </a:r>
          </a:p>
        </p:txBody>
      </p:sp>
      <p:sp>
        <p:nvSpPr>
          <p:cNvPr id="52" name="图形 45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2A357356-4666-7379-5DD4-5F14E518257B}"/>
              </a:ext>
            </a:extLst>
          </p:cNvPr>
          <p:cNvSpPr>
            <a:spLocks noChangeAspect="1"/>
          </p:cNvSpPr>
          <p:nvPr/>
        </p:nvSpPr>
        <p:spPr>
          <a:xfrm>
            <a:off x="3723087" y="2884762"/>
            <a:ext cx="291406" cy="298027"/>
          </a:xfrm>
          <a:custGeom>
            <a:avLst/>
            <a:gdLst>
              <a:gd name="connsiteX0" fmla="*/ 657233 w 1032555"/>
              <a:gd name="connsiteY0" fmla="*/ 738978 h 1056017"/>
              <a:gd name="connsiteX1" fmla="*/ 713448 w 1032555"/>
              <a:gd name="connsiteY1" fmla="*/ 844447 h 1056017"/>
              <a:gd name="connsiteX2" fmla="*/ 604077 w 1032555"/>
              <a:gd name="connsiteY2" fmla="*/ 967423 h 1056017"/>
              <a:gd name="connsiteX3" fmla="*/ 514112 w 1032555"/>
              <a:gd name="connsiteY3" fmla="*/ 1056017 h 1056017"/>
              <a:gd name="connsiteX4" fmla="*/ 424147 w 1032555"/>
              <a:gd name="connsiteY4" fmla="*/ 966052 h 1056017"/>
              <a:gd name="connsiteX5" fmla="*/ 514112 w 1032555"/>
              <a:gd name="connsiteY5" fmla="*/ 876087 h 1056017"/>
              <a:gd name="connsiteX6" fmla="*/ 593425 w 1032555"/>
              <a:gd name="connsiteY6" fmla="*/ 923548 h 1056017"/>
              <a:gd name="connsiteX7" fmla="*/ 648479 w 1032555"/>
              <a:gd name="connsiteY7" fmla="*/ 889377 h 1056017"/>
              <a:gd name="connsiteX8" fmla="*/ 668518 w 1032555"/>
              <a:gd name="connsiteY8" fmla="*/ 842970 h 1056017"/>
              <a:gd name="connsiteX9" fmla="*/ 610300 w 1032555"/>
              <a:gd name="connsiteY9" fmla="*/ 765134 h 1056017"/>
              <a:gd name="connsiteX10" fmla="*/ 610722 w 1032555"/>
              <a:gd name="connsiteY10" fmla="*/ 764080 h 1056017"/>
              <a:gd name="connsiteX11" fmla="*/ 576866 w 1032555"/>
              <a:gd name="connsiteY11" fmla="*/ 778318 h 1056017"/>
              <a:gd name="connsiteX12" fmla="*/ 372784 w 1032555"/>
              <a:gd name="connsiteY12" fmla="*/ 811435 h 1056017"/>
              <a:gd name="connsiteX13" fmla="*/ 223757 w 1032555"/>
              <a:gd name="connsiteY13" fmla="*/ 756275 h 1056017"/>
              <a:gd name="connsiteX14" fmla="*/ 218272 w 1032555"/>
              <a:gd name="connsiteY14" fmla="*/ 637517 h 1056017"/>
              <a:gd name="connsiteX15" fmla="*/ 164589 w 1032555"/>
              <a:gd name="connsiteY15" fmla="*/ 608302 h 1056017"/>
              <a:gd name="connsiteX16" fmla="*/ 51632 w 1032555"/>
              <a:gd name="connsiteY16" fmla="*/ 563900 h 1056017"/>
              <a:gd name="connsiteX17" fmla="*/ 2378 w 1032555"/>
              <a:gd name="connsiteY17" fmla="*/ 437232 h 1056017"/>
              <a:gd name="connsiteX18" fmla="*/ 19358 w 1032555"/>
              <a:gd name="connsiteY18" fmla="*/ 297697 h 1056017"/>
              <a:gd name="connsiteX19" fmla="*/ 104682 w 1032555"/>
              <a:gd name="connsiteY19" fmla="*/ 214482 h 1056017"/>
              <a:gd name="connsiteX20" fmla="*/ 167120 w 1032555"/>
              <a:gd name="connsiteY20" fmla="*/ 77689 h 1056017"/>
              <a:gd name="connsiteX21" fmla="*/ 284718 w 1032555"/>
              <a:gd name="connsiteY21" fmla="*/ 26326 h 1056017"/>
              <a:gd name="connsiteX22" fmla="*/ 386495 w 1032555"/>
              <a:gd name="connsiteY22" fmla="*/ 48896 h 1056017"/>
              <a:gd name="connsiteX23" fmla="*/ 517276 w 1032555"/>
              <a:gd name="connsiteY23" fmla="*/ 591 h 1056017"/>
              <a:gd name="connsiteX24" fmla="*/ 633819 w 1032555"/>
              <a:gd name="connsiteY24" fmla="*/ 63662 h 1056017"/>
              <a:gd name="connsiteX25" fmla="*/ 771772 w 1032555"/>
              <a:gd name="connsiteY25" fmla="*/ 60498 h 1056017"/>
              <a:gd name="connsiteX26" fmla="*/ 860893 w 1032555"/>
              <a:gd name="connsiteY26" fmla="*/ 137490 h 1056017"/>
              <a:gd name="connsiteX27" fmla="*/ 992940 w 1032555"/>
              <a:gd name="connsiteY27" fmla="*/ 236736 h 1056017"/>
              <a:gd name="connsiteX28" fmla="*/ 997370 w 1032555"/>
              <a:gd name="connsiteY28" fmla="*/ 386712 h 1056017"/>
              <a:gd name="connsiteX29" fmla="*/ 1011819 w 1032555"/>
              <a:gd name="connsiteY29" fmla="*/ 567275 h 1056017"/>
              <a:gd name="connsiteX30" fmla="*/ 926179 w 1032555"/>
              <a:gd name="connsiteY30" fmla="*/ 633826 h 1056017"/>
              <a:gd name="connsiteX31" fmla="*/ 782108 w 1032555"/>
              <a:gd name="connsiteY31" fmla="*/ 629607 h 1056017"/>
              <a:gd name="connsiteX32" fmla="*/ 774936 w 1032555"/>
              <a:gd name="connsiteY32" fmla="*/ 626127 h 1056017"/>
              <a:gd name="connsiteX33" fmla="*/ 757850 w 1032555"/>
              <a:gd name="connsiteY33" fmla="*/ 649541 h 1056017"/>
              <a:gd name="connsiteX34" fmla="*/ 657233 w 1032555"/>
              <a:gd name="connsiteY34" fmla="*/ 738978 h 1056017"/>
              <a:gd name="connsiteX35" fmla="*/ 269214 w 1032555"/>
              <a:gd name="connsiteY35" fmla="*/ 641525 h 1056017"/>
              <a:gd name="connsiteX36" fmla="*/ 245800 w 1032555"/>
              <a:gd name="connsiteY36" fmla="*/ 692888 h 1056017"/>
              <a:gd name="connsiteX37" fmla="*/ 257296 w 1032555"/>
              <a:gd name="connsiteY37" fmla="*/ 726427 h 1056017"/>
              <a:gd name="connsiteX38" fmla="*/ 375104 w 1032555"/>
              <a:gd name="connsiteY38" fmla="*/ 766505 h 1056017"/>
              <a:gd name="connsiteX39" fmla="*/ 560835 w 1032555"/>
              <a:gd name="connsiteY39" fmla="*/ 736236 h 1056017"/>
              <a:gd name="connsiteX40" fmla="*/ 722307 w 1032555"/>
              <a:gd name="connsiteY40" fmla="*/ 622224 h 1056017"/>
              <a:gd name="connsiteX41" fmla="*/ 784956 w 1032555"/>
              <a:gd name="connsiteY41" fmla="*/ 490916 h 1056017"/>
              <a:gd name="connsiteX42" fmla="*/ 716507 w 1032555"/>
              <a:gd name="connsiteY42" fmla="*/ 403482 h 1056017"/>
              <a:gd name="connsiteX43" fmla="*/ 806471 w 1032555"/>
              <a:gd name="connsiteY43" fmla="*/ 313517 h 1056017"/>
              <a:gd name="connsiteX44" fmla="*/ 896436 w 1032555"/>
              <a:gd name="connsiteY44" fmla="*/ 403482 h 1056017"/>
              <a:gd name="connsiteX45" fmla="*/ 830202 w 1032555"/>
              <a:gd name="connsiteY45" fmla="*/ 490283 h 1056017"/>
              <a:gd name="connsiteX46" fmla="*/ 798667 w 1032555"/>
              <a:gd name="connsiteY46" fmla="*/ 587525 h 1056017"/>
              <a:gd name="connsiteX47" fmla="*/ 912889 w 1032555"/>
              <a:gd name="connsiteY47" fmla="*/ 590795 h 1056017"/>
              <a:gd name="connsiteX48" fmla="*/ 973007 w 1032555"/>
              <a:gd name="connsiteY48" fmla="*/ 544599 h 1056017"/>
              <a:gd name="connsiteX49" fmla="*/ 954866 w 1032555"/>
              <a:gd name="connsiteY49" fmla="*/ 406330 h 1056017"/>
              <a:gd name="connsiteX50" fmla="*/ 950858 w 1032555"/>
              <a:gd name="connsiteY50" fmla="*/ 381228 h 1056017"/>
              <a:gd name="connsiteX51" fmla="*/ 952335 w 1032555"/>
              <a:gd name="connsiteY51" fmla="*/ 256142 h 1056017"/>
              <a:gd name="connsiteX52" fmla="*/ 879350 w 1032555"/>
              <a:gd name="connsiteY52" fmla="*/ 191068 h 1056017"/>
              <a:gd name="connsiteX53" fmla="*/ 882725 w 1032555"/>
              <a:gd name="connsiteY53" fmla="*/ 210580 h 1056017"/>
              <a:gd name="connsiteX54" fmla="*/ 863530 w 1032555"/>
              <a:gd name="connsiteY54" fmla="*/ 235892 h 1056017"/>
              <a:gd name="connsiteX55" fmla="*/ 838218 w 1032555"/>
              <a:gd name="connsiteY55" fmla="*/ 216697 h 1056017"/>
              <a:gd name="connsiteX56" fmla="*/ 757745 w 1032555"/>
              <a:gd name="connsiteY56" fmla="*/ 103318 h 1056017"/>
              <a:gd name="connsiteX57" fmla="*/ 661241 w 1032555"/>
              <a:gd name="connsiteY57" fmla="*/ 102474 h 1056017"/>
              <a:gd name="connsiteX58" fmla="*/ 680225 w 1032555"/>
              <a:gd name="connsiteY58" fmla="*/ 140654 h 1056017"/>
              <a:gd name="connsiteX59" fmla="*/ 668202 w 1032555"/>
              <a:gd name="connsiteY59" fmla="*/ 170080 h 1056017"/>
              <a:gd name="connsiteX60" fmla="*/ 638776 w 1032555"/>
              <a:gd name="connsiteY60" fmla="*/ 158056 h 1056017"/>
              <a:gd name="connsiteX61" fmla="*/ 578975 w 1032555"/>
              <a:gd name="connsiteY61" fmla="*/ 72627 h 1056017"/>
              <a:gd name="connsiteX62" fmla="*/ 513374 w 1032555"/>
              <a:gd name="connsiteY62" fmla="*/ 45310 h 1056017"/>
              <a:gd name="connsiteX63" fmla="*/ 423936 w 1032555"/>
              <a:gd name="connsiteY63" fmla="*/ 74947 h 1056017"/>
              <a:gd name="connsiteX64" fmla="*/ 466335 w 1032555"/>
              <a:gd name="connsiteY64" fmla="*/ 147826 h 1056017"/>
              <a:gd name="connsiteX65" fmla="*/ 448511 w 1032555"/>
              <a:gd name="connsiteY65" fmla="*/ 174193 h 1056017"/>
              <a:gd name="connsiteX66" fmla="*/ 422143 w 1032555"/>
              <a:gd name="connsiteY66" fmla="*/ 156369 h 1056017"/>
              <a:gd name="connsiteX67" fmla="*/ 286827 w 1032555"/>
              <a:gd name="connsiteY67" fmla="*/ 71044 h 1056017"/>
              <a:gd name="connsiteX68" fmla="*/ 198971 w 1032555"/>
              <a:gd name="connsiteY68" fmla="*/ 109224 h 1056017"/>
              <a:gd name="connsiteX69" fmla="*/ 147397 w 1032555"/>
              <a:gd name="connsiteY69" fmla="*/ 234310 h 1056017"/>
              <a:gd name="connsiteX70" fmla="*/ 129573 w 1032555"/>
              <a:gd name="connsiteY70" fmla="*/ 253927 h 1056017"/>
              <a:gd name="connsiteX71" fmla="*/ 60596 w 1032555"/>
              <a:gd name="connsiteY71" fmla="*/ 315310 h 1056017"/>
              <a:gd name="connsiteX72" fmla="*/ 46886 w 1032555"/>
              <a:gd name="connsiteY72" fmla="*/ 431642 h 1056017"/>
              <a:gd name="connsiteX73" fmla="*/ 86331 w 1032555"/>
              <a:gd name="connsiteY73" fmla="*/ 535212 h 1056017"/>
              <a:gd name="connsiteX74" fmla="*/ 136956 w 1032555"/>
              <a:gd name="connsiteY74" fmla="*/ 565060 h 1056017"/>
              <a:gd name="connsiteX75" fmla="*/ 194753 w 1032555"/>
              <a:gd name="connsiteY75" fmla="*/ 412658 h 1056017"/>
              <a:gd name="connsiteX76" fmla="*/ 176507 w 1032555"/>
              <a:gd name="connsiteY76" fmla="*/ 358552 h 1056017"/>
              <a:gd name="connsiteX77" fmla="*/ 266471 w 1032555"/>
              <a:gd name="connsiteY77" fmla="*/ 268587 h 1056017"/>
              <a:gd name="connsiteX78" fmla="*/ 356436 w 1032555"/>
              <a:gd name="connsiteY78" fmla="*/ 358552 h 1056017"/>
              <a:gd name="connsiteX79" fmla="*/ 266471 w 1032555"/>
              <a:gd name="connsiteY79" fmla="*/ 448517 h 1056017"/>
              <a:gd name="connsiteX80" fmla="*/ 227975 w 1032555"/>
              <a:gd name="connsiteY80" fmla="*/ 439869 h 1056017"/>
              <a:gd name="connsiteX81" fmla="*/ 187159 w 1032555"/>
              <a:gd name="connsiteY81" fmla="*/ 566326 h 1056017"/>
              <a:gd name="connsiteX82" fmla="*/ 243057 w 1032555"/>
              <a:gd name="connsiteY82" fmla="*/ 596384 h 1056017"/>
              <a:gd name="connsiteX83" fmla="*/ 350108 w 1032555"/>
              <a:gd name="connsiteY83" fmla="*/ 571388 h 1056017"/>
              <a:gd name="connsiteX84" fmla="*/ 414550 w 1032555"/>
              <a:gd name="connsiteY84" fmla="*/ 553670 h 1056017"/>
              <a:gd name="connsiteX85" fmla="*/ 465807 w 1032555"/>
              <a:gd name="connsiteY85" fmla="*/ 556095 h 1056017"/>
              <a:gd name="connsiteX86" fmla="*/ 489011 w 1032555"/>
              <a:gd name="connsiteY86" fmla="*/ 558416 h 1056017"/>
              <a:gd name="connsiteX87" fmla="*/ 554929 w 1032555"/>
              <a:gd name="connsiteY87" fmla="*/ 536162 h 1056017"/>
              <a:gd name="connsiteX88" fmla="*/ 570432 w 1032555"/>
              <a:gd name="connsiteY88" fmla="*/ 441767 h 1056017"/>
              <a:gd name="connsiteX89" fmla="*/ 536261 w 1032555"/>
              <a:gd name="connsiteY89" fmla="*/ 448517 h 1056017"/>
              <a:gd name="connsiteX90" fmla="*/ 446296 w 1032555"/>
              <a:gd name="connsiteY90" fmla="*/ 358552 h 1056017"/>
              <a:gd name="connsiteX91" fmla="*/ 536261 w 1032555"/>
              <a:gd name="connsiteY91" fmla="*/ 268587 h 1056017"/>
              <a:gd name="connsiteX92" fmla="*/ 626225 w 1032555"/>
              <a:gd name="connsiteY92" fmla="*/ 358552 h 1056017"/>
              <a:gd name="connsiteX93" fmla="*/ 608401 w 1032555"/>
              <a:gd name="connsiteY93" fmla="*/ 412236 h 1056017"/>
              <a:gd name="connsiteX94" fmla="*/ 608718 w 1032555"/>
              <a:gd name="connsiteY94" fmla="*/ 413080 h 1056017"/>
              <a:gd name="connsiteX95" fmla="*/ 583194 w 1032555"/>
              <a:gd name="connsiteY95" fmla="*/ 571072 h 1056017"/>
              <a:gd name="connsiteX96" fmla="*/ 486374 w 1032555"/>
              <a:gd name="connsiteY96" fmla="*/ 603345 h 1056017"/>
              <a:gd name="connsiteX97" fmla="*/ 460323 w 1032555"/>
              <a:gd name="connsiteY97" fmla="*/ 600814 h 1056017"/>
              <a:gd name="connsiteX98" fmla="*/ 417608 w 1032555"/>
              <a:gd name="connsiteY98" fmla="*/ 598599 h 1056017"/>
              <a:gd name="connsiteX99" fmla="*/ 369409 w 1032555"/>
              <a:gd name="connsiteY99" fmla="*/ 611994 h 1056017"/>
              <a:gd name="connsiteX100" fmla="*/ 269214 w 1032555"/>
              <a:gd name="connsiteY100" fmla="*/ 641525 h 1056017"/>
              <a:gd name="connsiteX101" fmla="*/ 536471 w 1032555"/>
              <a:gd name="connsiteY101" fmla="*/ 403482 h 1056017"/>
              <a:gd name="connsiteX102" fmla="*/ 581507 w 1032555"/>
              <a:gd name="connsiteY102" fmla="*/ 358447 h 1056017"/>
              <a:gd name="connsiteX103" fmla="*/ 536471 w 1032555"/>
              <a:gd name="connsiteY103" fmla="*/ 313517 h 1056017"/>
              <a:gd name="connsiteX104" fmla="*/ 491436 w 1032555"/>
              <a:gd name="connsiteY104" fmla="*/ 358552 h 1056017"/>
              <a:gd name="connsiteX105" fmla="*/ 536471 w 1032555"/>
              <a:gd name="connsiteY105" fmla="*/ 403482 h 1056017"/>
              <a:gd name="connsiteX106" fmla="*/ 266471 w 1032555"/>
              <a:gd name="connsiteY106" fmla="*/ 403482 h 1056017"/>
              <a:gd name="connsiteX107" fmla="*/ 311507 w 1032555"/>
              <a:gd name="connsiteY107" fmla="*/ 358447 h 1056017"/>
              <a:gd name="connsiteX108" fmla="*/ 266471 w 1032555"/>
              <a:gd name="connsiteY108" fmla="*/ 313517 h 1056017"/>
              <a:gd name="connsiteX109" fmla="*/ 221436 w 1032555"/>
              <a:gd name="connsiteY109" fmla="*/ 358552 h 1056017"/>
              <a:gd name="connsiteX110" fmla="*/ 266471 w 1032555"/>
              <a:gd name="connsiteY110" fmla="*/ 403482 h 1056017"/>
              <a:gd name="connsiteX111" fmla="*/ 806471 w 1032555"/>
              <a:gd name="connsiteY111" fmla="*/ 448517 h 1056017"/>
              <a:gd name="connsiteX112" fmla="*/ 851507 w 1032555"/>
              <a:gd name="connsiteY112" fmla="*/ 403482 h 1056017"/>
              <a:gd name="connsiteX113" fmla="*/ 806471 w 1032555"/>
              <a:gd name="connsiteY113" fmla="*/ 358447 h 1056017"/>
              <a:gd name="connsiteX114" fmla="*/ 761436 w 1032555"/>
              <a:gd name="connsiteY114" fmla="*/ 403482 h 1056017"/>
              <a:gd name="connsiteX115" fmla="*/ 806471 w 1032555"/>
              <a:gd name="connsiteY115" fmla="*/ 448517 h 1056017"/>
              <a:gd name="connsiteX116" fmla="*/ 514007 w 1032555"/>
              <a:gd name="connsiteY116" fmla="*/ 1010982 h 1056017"/>
              <a:gd name="connsiteX117" fmla="*/ 559042 w 1032555"/>
              <a:gd name="connsiteY117" fmla="*/ 965947 h 1056017"/>
              <a:gd name="connsiteX118" fmla="*/ 514007 w 1032555"/>
              <a:gd name="connsiteY118" fmla="*/ 921017 h 1056017"/>
              <a:gd name="connsiteX119" fmla="*/ 468971 w 1032555"/>
              <a:gd name="connsiteY119" fmla="*/ 966052 h 1056017"/>
              <a:gd name="connsiteX120" fmla="*/ 514007 w 1032555"/>
              <a:gd name="connsiteY120" fmla="*/ 1010982 h 105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032555" h="1056017">
                <a:moveTo>
                  <a:pt x="657233" y="738978"/>
                </a:moveTo>
                <a:cubicBezTo>
                  <a:pt x="693093" y="763447"/>
                  <a:pt x="714819" y="802787"/>
                  <a:pt x="713448" y="844447"/>
                </a:cubicBezTo>
                <a:cubicBezTo>
                  <a:pt x="711655" y="898447"/>
                  <a:pt x="672421" y="944115"/>
                  <a:pt x="604077" y="967423"/>
                </a:cubicBezTo>
                <a:cubicBezTo>
                  <a:pt x="603339" y="1016466"/>
                  <a:pt x="563366" y="1056017"/>
                  <a:pt x="514112" y="1056017"/>
                </a:cubicBezTo>
                <a:cubicBezTo>
                  <a:pt x="464436" y="1056017"/>
                  <a:pt x="424147" y="1015728"/>
                  <a:pt x="424147" y="966052"/>
                </a:cubicBezTo>
                <a:cubicBezTo>
                  <a:pt x="424147" y="916377"/>
                  <a:pt x="464436" y="876087"/>
                  <a:pt x="514112" y="876087"/>
                </a:cubicBezTo>
                <a:cubicBezTo>
                  <a:pt x="548389" y="876087"/>
                  <a:pt x="578237" y="895283"/>
                  <a:pt x="593425" y="923548"/>
                </a:cubicBezTo>
                <a:cubicBezTo>
                  <a:pt x="617471" y="914900"/>
                  <a:pt x="635823" y="903193"/>
                  <a:pt x="648479" y="889377"/>
                </a:cubicBezTo>
                <a:cubicBezTo>
                  <a:pt x="661347" y="875349"/>
                  <a:pt x="667991" y="859423"/>
                  <a:pt x="668518" y="842970"/>
                </a:cubicBezTo>
                <a:cubicBezTo>
                  <a:pt x="669678" y="810275"/>
                  <a:pt x="646686" y="778423"/>
                  <a:pt x="610300" y="765134"/>
                </a:cubicBezTo>
                <a:lnTo>
                  <a:pt x="610722" y="764080"/>
                </a:lnTo>
                <a:cubicBezTo>
                  <a:pt x="599753" y="769248"/>
                  <a:pt x="588468" y="773994"/>
                  <a:pt x="576866" y="778318"/>
                </a:cubicBezTo>
                <a:cubicBezTo>
                  <a:pt x="510421" y="803525"/>
                  <a:pt x="437647" y="814916"/>
                  <a:pt x="372784" y="811435"/>
                </a:cubicBezTo>
                <a:cubicBezTo>
                  <a:pt x="306550" y="807849"/>
                  <a:pt x="252655" y="788970"/>
                  <a:pt x="223757" y="756275"/>
                </a:cubicBezTo>
                <a:cubicBezTo>
                  <a:pt x="194964" y="723791"/>
                  <a:pt x="193276" y="682130"/>
                  <a:pt x="218272" y="637517"/>
                </a:cubicBezTo>
                <a:cubicBezTo>
                  <a:pt x="197389" y="632244"/>
                  <a:pt x="179249" y="622330"/>
                  <a:pt x="164589" y="608302"/>
                </a:cubicBezTo>
                <a:cubicBezTo>
                  <a:pt x="120714" y="616740"/>
                  <a:pt x="81163" y="599970"/>
                  <a:pt x="51632" y="563900"/>
                </a:cubicBezTo>
                <a:cubicBezTo>
                  <a:pt x="25686" y="532154"/>
                  <a:pt x="8389" y="486591"/>
                  <a:pt x="2378" y="437232"/>
                </a:cubicBezTo>
                <a:cubicBezTo>
                  <a:pt x="-3739" y="387767"/>
                  <a:pt x="1956" y="337880"/>
                  <a:pt x="19358" y="297697"/>
                </a:cubicBezTo>
                <a:cubicBezTo>
                  <a:pt x="37077" y="256775"/>
                  <a:pt x="66081" y="227455"/>
                  <a:pt x="104682" y="214482"/>
                </a:cubicBezTo>
                <a:cubicBezTo>
                  <a:pt x="113331" y="156158"/>
                  <a:pt x="134741" y="110173"/>
                  <a:pt x="167120" y="77689"/>
                </a:cubicBezTo>
                <a:cubicBezTo>
                  <a:pt x="199077" y="45732"/>
                  <a:pt x="240315" y="28435"/>
                  <a:pt x="284718" y="26326"/>
                </a:cubicBezTo>
                <a:cubicBezTo>
                  <a:pt x="320893" y="24638"/>
                  <a:pt x="356436" y="33076"/>
                  <a:pt x="386495" y="48896"/>
                </a:cubicBezTo>
                <a:cubicBezTo>
                  <a:pt x="417186" y="15990"/>
                  <a:pt x="467389" y="-3733"/>
                  <a:pt x="517276" y="591"/>
                </a:cubicBezTo>
                <a:cubicBezTo>
                  <a:pt x="561151" y="4494"/>
                  <a:pt x="601124" y="25693"/>
                  <a:pt x="633819" y="63662"/>
                </a:cubicBezTo>
                <a:cubicBezTo>
                  <a:pt x="677272" y="49107"/>
                  <a:pt x="728530" y="46259"/>
                  <a:pt x="771772" y="60498"/>
                </a:cubicBezTo>
                <a:cubicBezTo>
                  <a:pt x="810796" y="73365"/>
                  <a:pt x="841382" y="98994"/>
                  <a:pt x="860893" y="137490"/>
                </a:cubicBezTo>
                <a:cubicBezTo>
                  <a:pt x="919323" y="153943"/>
                  <a:pt x="970897" y="190541"/>
                  <a:pt x="992940" y="236736"/>
                </a:cubicBezTo>
                <a:cubicBezTo>
                  <a:pt x="1014878" y="282931"/>
                  <a:pt x="1017198" y="335982"/>
                  <a:pt x="997370" y="386712"/>
                </a:cubicBezTo>
                <a:cubicBezTo>
                  <a:pt x="1037975" y="438392"/>
                  <a:pt x="1044304" y="511693"/>
                  <a:pt x="1011819" y="567275"/>
                </a:cubicBezTo>
                <a:cubicBezTo>
                  <a:pt x="993362" y="598810"/>
                  <a:pt x="963936" y="622119"/>
                  <a:pt x="926179" y="633826"/>
                </a:cubicBezTo>
                <a:cubicBezTo>
                  <a:pt x="885784" y="646271"/>
                  <a:pt x="837163" y="645216"/>
                  <a:pt x="782108" y="629607"/>
                </a:cubicBezTo>
                <a:cubicBezTo>
                  <a:pt x="779472" y="628869"/>
                  <a:pt x="777046" y="627709"/>
                  <a:pt x="774936" y="626127"/>
                </a:cubicBezTo>
                <a:cubicBezTo>
                  <a:pt x="769557" y="633931"/>
                  <a:pt x="763862" y="641736"/>
                  <a:pt x="757850" y="649541"/>
                </a:cubicBezTo>
                <a:cubicBezTo>
                  <a:pt x="730850" y="684662"/>
                  <a:pt x="696679" y="714509"/>
                  <a:pt x="657233" y="738978"/>
                </a:cubicBezTo>
                <a:close/>
                <a:moveTo>
                  <a:pt x="269214" y="641525"/>
                </a:moveTo>
                <a:cubicBezTo>
                  <a:pt x="254553" y="661037"/>
                  <a:pt x="247065" y="678334"/>
                  <a:pt x="245800" y="692888"/>
                </a:cubicBezTo>
                <a:cubicBezTo>
                  <a:pt x="244745" y="705650"/>
                  <a:pt x="248542" y="716513"/>
                  <a:pt x="257296" y="726427"/>
                </a:cubicBezTo>
                <a:cubicBezTo>
                  <a:pt x="276807" y="748470"/>
                  <a:pt x="319733" y="763447"/>
                  <a:pt x="375104" y="766505"/>
                </a:cubicBezTo>
                <a:cubicBezTo>
                  <a:pt x="433745" y="769670"/>
                  <a:pt x="500190" y="759228"/>
                  <a:pt x="560835" y="736236"/>
                </a:cubicBezTo>
                <a:cubicBezTo>
                  <a:pt x="627491" y="710923"/>
                  <a:pt x="683706" y="672111"/>
                  <a:pt x="722307" y="622224"/>
                </a:cubicBezTo>
                <a:cubicBezTo>
                  <a:pt x="759221" y="574447"/>
                  <a:pt x="779893" y="530677"/>
                  <a:pt x="784956" y="490916"/>
                </a:cubicBezTo>
                <a:cubicBezTo>
                  <a:pt x="745616" y="481212"/>
                  <a:pt x="716507" y="445775"/>
                  <a:pt x="716507" y="403482"/>
                </a:cubicBezTo>
                <a:cubicBezTo>
                  <a:pt x="716507" y="353806"/>
                  <a:pt x="756796" y="313517"/>
                  <a:pt x="806471" y="313517"/>
                </a:cubicBezTo>
                <a:cubicBezTo>
                  <a:pt x="856147" y="313517"/>
                  <a:pt x="896436" y="353806"/>
                  <a:pt x="896436" y="403482"/>
                </a:cubicBezTo>
                <a:cubicBezTo>
                  <a:pt x="896436" y="444931"/>
                  <a:pt x="868382" y="479841"/>
                  <a:pt x="830202" y="490283"/>
                </a:cubicBezTo>
                <a:cubicBezTo>
                  <a:pt x="827143" y="521607"/>
                  <a:pt x="816597" y="554091"/>
                  <a:pt x="798667" y="587525"/>
                </a:cubicBezTo>
                <a:cubicBezTo>
                  <a:pt x="843913" y="599759"/>
                  <a:pt x="882304" y="600287"/>
                  <a:pt x="912889" y="590795"/>
                </a:cubicBezTo>
                <a:cubicBezTo>
                  <a:pt x="939995" y="582462"/>
                  <a:pt x="960245" y="566326"/>
                  <a:pt x="973007" y="544599"/>
                </a:cubicBezTo>
                <a:cubicBezTo>
                  <a:pt x="997792" y="502201"/>
                  <a:pt x="990514" y="443771"/>
                  <a:pt x="954866" y="406330"/>
                </a:cubicBezTo>
                <a:cubicBezTo>
                  <a:pt x="948432" y="399580"/>
                  <a:pt x="946850" y="389666"/>
                  <a:pt x="950858" y="381228"/>
                </a:cubicBezTo>
                <a:cubicBezTo>
                  <a:pt x="970897" y="338724"/>
                  <a:pt x="970581" y="294427"/>
                  <a:pt x="952335" y="256142"/>
                </a:cubicBezTo>
                <a:cubicBezTo>
                  <a:pt x="939468" y="229142"/>
                  <a:pt x="912995" y="205728"/>
                  <a:pt x="879350" y="191068"/>
                </a:cubicBezTo>
                <a:cubicBezTo>
                  <a:pt x="880722" y="197396"/>
                  <a:pt x="881776" y="203830"/>
                  <a:pt x="882725" y="210580"/>
                </a:cubicBezTo>
                <a:cubicBezTo>
                  <a:pt x="884413" y="222919"/>
                  <a:pt x="875764" y="234205"/>
                  <a:pt x="863530" y="235892"/>
                </a:cubicBezTo>
                <a:cubicBezTo>
                  <a:pt x="851190" y="237580"/>
                  <a:pt x="839905" y="228931"/>
                  <a:pt x="838218" y="216697"/>
                </a:cubicBezTo>
                <a:cubicBezTo>
                  <a:pt x="829569" y="153205"/>
                  <a:pt x="801093" y="117662"/>
                  <a:pt x="757745" y="103318"/>
                </a:cubicBezTo>
                <a:cubicBezTo>
                  <a:pt x="728636" y="93720"/>
                  <a:pt x="693093" y="94353"/>
                  <a:pt x="661241" y="102474"/>
                </a:cubicBezTo>
                <a:cubicBezTo>
                  <a:pt x="668096" y="114181"/>
                  <a:pt x="674425" y="126943"/>
                  <a:pt x="680225" y="140654"/>
                </a:cubicBezTo>
                <a:cubicBezTo>
                  <a:pt x="685077" y="152150"/>
                  <a:pt x="679698" y="165334"/>
                  <a:pt x="668202" y="170080"/>
                </a:cubicBezTo>
                <a:cubicBezTo>
                  <a:pt x="656706" y="174931"/>
                  <a:pt x="643522" y="169552"/>
                  <a:pt x="638776" y="158056"/>
                </a:cubicBezTo>
                <a:cubicBezTo>
                  <a:pt x="622639" y="119771"/>
                  <a:pt x="602284" y="91400"/>
                  <a:pt x="578975" y="72627"/>
                </a:cubicBezTo>
                <a:cubicBezTo>
                  <a:pt x="558725" y="56279"/>
                  <a:pt x="536471" y="47314"/>
                  <a:pt x="513374" y="45310"/>
                </a:cubicBezTo>
                <a:cubicBezTo>
                  <a:pt x="479624" y="42357"/>
                  <a:pt x="445557" y="54802"/>
                  <a:pt x="423936" y="74947"/>
                </a:cubicBezTo>
                <a:cubicBezTo>
                  <a:pt x="445557" y="94880"/>
                  <a:pt x="460956" y="119877"/>
                  <a:pt x="466335" y="147826"/>
                </a:cubicBezTo>
                <a:cubicBezTo>
                  <a:pt x="468761" y="160060"/>
                  <a:pt x="460745" y="171873"/>
                  <a:pt x="448511" y="174193"/>
                </a:cubicBezTo>
                <a:cubicBezTo>
                  <a:pt x="436276" y="176619"/>
                  <a:pt x="424464" y="168603"/>
                  <a:pt x="422143" y="156369"/>
                </a:cubicBezTo>
                <a:cubicBezTo>
                  <a:pt x="412546" y="107009"/>
                  <a:pt x="351374" y="67986"/>
                  <a:pt x="286827" y="71044"/>
                </a:cubicBezTo>
                <a:cubicBezTo>
                  <a:pt x="253288" y="72627"/>
                  <a:pt x="222702" y="85494"/>
                  <a:pt x="198971" y="109224"/>
                </a:cubicBezTo>
                <a:cubicBezTo>
                  <a:pt x="171444" y="136752"/>
                  <a:pt x="153409" y="178412"/>
                  <a:pt x="147397" y="234310"/>
                </a:cubicBezTo>
                <a:cubicBezTo>
                  <a:pt x="146343" y="244013"/>
                  <a:pt x="139171" y="252029"/>
                  <a:pt x="129573" y="253927"/>
                </a:cubicBezTo>
                <a:cubicBezTo>
                  <a:pt x="98354" y="260361"/>
                  <a:pt x="75151" y="281560"/>
                  <a:pt x="60596" y="315310"/>
                </a:cubicBezTo>
                <a:cubicBezTo>
                  <a:pt x="46569" y="347689"/>
                  <a:pt x="41823" y="389666"/>
                  <a:pt x="46886" y="431642"/>
                </a:cubicBezTo>
                <a:cubicBezTo>
                  <a:pt x="51948" y="473091"/>
                  <a:pt x="66186" y="510638"/>
                  <a:pt x="86331" y="535212"/>
                </a:cubicBezTo>
                <a:cubicBezTo>
                  <a:pt x="101096" y="553248"/>
                  <a:pt x="118077" y="563373"/>
                  <a:pt x="136956" y="565060"/>
                </a:cubicBezTo>
                <a:cubicBezTo>
                  <a:pt x="121874" y="516544"/>
                  <a:pt x="144761" y="455478"/>
                  <a:pt x="194753" y="412658"/>
                </a:cubicBezTo>
                <a:cubicBezTo>
                  <a:pt x="183257" y="397787"/>
                  <a:pt x="176507" y="378908"/>
                  <a:pt x="176507" y="358552"/>
                </a:cubicBezTo>
                <a:cubicBezTo>
                  <a:pt x="176507" y="308877"/>
                  <a:pt x="216796" y="268587"/>
                  <a:pt x="266471" y="268587"/>
                </a:cubicBezTo>
                <a:cubicBezTo>
                  <a:pt x="316147" y="268587"/>
                  <a:pt x="356436" y="308877"/>
                  <a:pt x="356436" y="358552"/>
                </a:cubicBezTo>
                <a:cubicBezTo>
                  <a:pt x="356436" y="408228"/>
                  <a:pt x="316253" y="448517"/>
                  <a:pt x="266471" y="448517"/>
                </a:cubicBezTo>
                <a:cubicBezTo>
                  <a:pt x="252761" y="448517"/>
                  <a:pt x="239682" y="445459"/>
                  <a:pt x="227975" y="439869"/>
                </a:cubicBezTo>
                <a:cubicBezTo>
                  <a:pt x="175030" y="481740"/>
                  <a:pt x="162374" y="532681"/>
                  <a:pt x="187159" y="566326"/>
                </a:cubicBezTo>
                <a:cubicBezTo>
                  <a:pt x="199604" y="583306"/>
                  <a:pt x="218378" y="593748"/>
                  <a:pt x="243057" y="596384"/>
                </a:cubicBezTo>
                <a:cubicBezTo>
                  <a:pt x="272167" y="599443"/>
                  <a:pt x="308343" y="591533"/>
                  <a:pt x="350108" y="571388"/>
                </a:cubicBezTo>
                <a:cubicBezTo>
                  <a:pt x="372151" y="560736"/>
                  <a:pt x="393139" y="555252"/>
                  <a:pt x="414550" y="553670"/>
                </a:cubicBezTo>
                <a:cubicBezTo>
                  <a:pt x="430475" y="552509"/>
                  <a:pt x="442604" y="553353"/>
                  <a:pt x="465807" y="556095"/>
                </a:cubicBezTo>
                <a:cubicBezTo>
                  <a:pt x="478464" y="557572"/>
                  <a:pt x="482893" y="558099"/>
                  <a:pt x="489011" y="558416"/>
                </a:cubicBezTo>
                <a:cubicBezTo>
                  <a:pt x="514218" y="559892"/>
                  <a:pt x="532253" y="554619"/>
                  <a:pt x="554929" y="536162"/>
                </a:cubicBezTo>
                <a:cubicBezTo>
                  <a:pt x="576972" y="518232"/>
                  <a:pt x="582983" y="487962"/>
                  <a:pt x="570432" y="441767"/>
                </a:cubicBezTo>
                <a:cubicBezTo>
                  <a:pt x="559886" y="446091"/>
                  <a:pt x="548389" y="448517"/>
                  <a:pt x="536261" y="448517"/>
                </a:cubicBezTo>
                <a:cubicBezTo>
                  <a:pt x="486585" y="448517"/>
                  <a:pt x="446296" y="408228"/>
                  <a:pt x="446296" y="358552"/>
                </a:cubicBezTo>
                <a:cubicBezTo>
                  <a:pt x="446296" y="308877"/>
                  <a:pt x="486585" y="268587"/>
                  <a:pt x="536261" y="268587"/>
                </a:cubicBezTo>
                <a:cubicBezTo>
                  <a:pt x="585936" y="268587"/>
                  <a:pt x="626225" y="308877"/>
                  <a:pt x="626225" y="358552"/>
                </a:cubicBezTo>
                <a:cubicBezTo>
                  <a:pt x="626225" y="378697"/>
                  <a:pt x="619581" y="397259"/>
                  <a:pt x="608401" y="412236"/>
                </a:cubicBezTo>
                <a:cubicBezTo>
                  <a:pt x="608507" y="412552"/>
                  <a:pt x="608612" y="412869"/>
                  <a:pt x="608718" y="413080"/>
                </a:cubicBezTo>
                <a:cubicBezTo>
                  <a:pt x="631815" y="483427"/>
                  <a:pt x="624432" y="537533"/>
                  <a:pt x="583194" y="571072"/>
                </a:cubicBezTo>
                <a:cubicBezTo>
                  <a:pt x="551448" y="596912"/>
                  <a:pt x="522339" y="605349"/>
                  <a:pt x="486374" y="603345"/>
                </a:cubicBezTo>
                <a:cubicBezTo>
                  <a:pt x="478991" y="602923"/>
                  <a:pt x="474034" y="602396"/>
                  <a:pt x="460323" y="600814"/>
                </a:cubicBezTo>
                <a:cubicBezTo>
                  <a:pt x="439862" y="598388"/>
                  <a:pt x="429948" y="597755"/>
                  <a:pt x="417608" y="598599"/>
                </a:cubicBezTo>
                <a:cubicBezTo>
                  <a:pt x="401788" y="599759"/>
                  <a:pt x="386284" y="603767"/>
                  <a:pt x="369409" y="611994"/>
                </a:cubicBezTo>
                <a:cubicBezTo>
                  <a:pt x="333655" y="629396"/>
                  <a:pt x="299800" y="639205"/>
                  <a:pt x="269214" y="641525"/>
                </a:cubicBezTo>
                <a:close/>
                <a:moveTo>
                  <a:pt x="536471" y="403482"/>
                </a:moveTo>
                <a:cubicBezTo>
                  <a:pt x="561362" y="403482"/>
                  <a:pt x="581507" y="383337"/>
                  <a:pt x="581507" y="358447"/>
                </a:cubicBezTo>
                <a:cubicBezTo>
                  <a:pt x="581507" y="333556"/>
                  <a:pt x="561362" y="313517"/>
                  <a:pt x="536471" y="313517"/>
                </a:cubicBezTo>
                <a:cubicBezTo>
                  <a:pt x="511581" y="313517"/>
                  <a:pt x="491436" y="333662"/>
                  <a:pt x="491436" y="358552"/>
                </a:cubicBezTo>
                <a:cubicBezTo>
                  <a:pt x="491436" y="383443"/>
                  <a:pt x="511686" y="403482"/>
                  <a:pt x="536471" y="403482"/>
                </a:cubicBezTo>
                <a:close/>
                <a:moveTo>
                  <a:pt x="266471" y="403482"/>
                </a:moveTo>
                <a:cubicBezTo>
                  <a:pt x="291362" y="403482"/>
                  <a:pt x="311507" y="383337"/>
                  <a:pt x="311507" y="358447"/>
                </a:cubicBezTo>
                <a:cubicBezTo>
                  <a:pt x="311507" y="333556"/>
                  <a:pt x="291362" y="313517"/>
                  <a:pt x="266471" y="313517"/>
                </a:cubicBezTo>
                <a:cubicBezTo>
                  <a:pt x="241581" y="313517"/>
                  <a:pt x="221436" y="333662"/>
                  <a:pt x="221436" y="358552"/>
                </a:cubicBezTo>
                <a:cubicBezTo>
                  <a:pt x="221436" y="383443"/>
                  <a:pt x="241686" y="403482"/>
                  <a:pt x="266471" y="403482"/>
                </a:cubicBezTo>
                <a:close/>
                <a:moveTo>
                  <a:pt x="806471" y="448517"/>
                </a:moveTo>
                <a:cubicBezTo>
                  <a:pt x="831362" y="448517"/>
                  <a:pt x="851507" y="428373"/>
                  <a:pt x="851507" y="403482"/>
                </a:cubicBezTo>
                <a:cubicBezTo>
                  <a:pt x="851507" y="378591"/>
                  <a:pt x="831362" y="358447"/>
                  <a:pt x="806471" y="358447"/>
                </a:cubicBezTo>
                <a:cubicBezTo>
                  <a:pt x="781581" y="358447"/>
                  <a:pt x="761436" y="378591"/>
                  <a:pt x="761436" y="403482"/>
                </a:cubicBezTo>
                <a:cubicBezTo>
                  <a:pt x="761436" y="428373"/>
                  <a:pt x="781686" y="448517"/>
                  <a:pt x="806471" y="448517"/>
                </a:cubicBezTo>
                <a:close/>
                <a:moveTo>
                  <a:pt x="514007" y="1010982"/>
                </a:moveTo>
                <a:cubicBezTo>
                  <a:pt x="538897" y="1010982"/>
                  <a:pt x="559042" y="990837"/>
                  <a:pt x="559042" y="965947"/>
                </a:cubicBezTo>
                <a:cubicBezTo>
                  <a:pt x="559042" y="941056"/>
                  <a:pt x="538897" y="921017"/>
                  <a:pt x="514007" y="921017"/>
                </a:cubicBezTo>
                <a:cubicBezTo>
                  <a:pt x="489116" y="921017"/>
                  <a:pt x="468971" y="941162"/>
                  <a:pt x="468971" y="966052"/>
                </a:cubicBezTo>
                <a:cubicBezTo>
                  <a:pt x="468971" y="990943"/>
                  <a:pt x="489116" y="1010982"/>
                  <a:pt x="514007" y="10109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图形 46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3678FB1C-BDA8-0DEF-85E9-1E218110767C}"/>
              </a:ext>
            </a:extLst>
          </p:cNvPr>
          <p:cNvSpPr>
            <a:spLocks noChangeAspect="1"/>
          </p:cNvSpPr>
          <p:nvPr/>
        </p:nvSpPr>
        <p:spPr>
          <a:xfrm>
            <a:off x="3625530" y="3787809"/>
            <a:ext cx="304537" cy="247703"/>
          </a:xfrm>
          <a:custGeom>
            <a:avLst/>
            <a:gdLst>
              <a:gd name="connsiteX0" fmla="*/ 96835 w 1079083"/>
              <a:gd name="connsiteY0" fmla="*/ 652928 h 877702"/>
              <a:gd name="connsiteX1" fmla="*/ 40730 w 1079083"/>
              <a:gd name="connsiteY1" fmla="*/ 652928 h 877702"/>
              <a:gd name="connsiteX2" fmla="*/ 27378 w 1079083"/>
              <a:gd name="connsiteY2" fmla="*/ 658463 h 877702"/>
              <a:gd name="connsiteX3" fmla="*/ 22523 w 1079083"/>
              <a:gd name="connsiteY3" fmla="*/ 671153 h 877702"/>
              <a:gd name="connsiteX4" fmla="*/ 22523 w 1079083"/>
              <a:gd name="connsiteY4" fmla="*/ 683843 h 877702"/>
              <a:gd name="connsiteX5" fmla="*/ 27378 w 1079083"/>
              <a:gd name="connsiteY5" fmla="*/ 695858 h 877702"/>
              <a:gd name="connsiteX6" fmla="*/ 40056 w 1079083"/>
              <a:gd name="connsiteY6" fmla="*/ 700718 h 877702"/>
              <a:gd name="connsiteX7" fmla="*/ 53408 w 1079083"/>
              <a:gd name="connsiteY7" fmla="*/ 706388 h 877702"/>
              <a:gd name="connsiteX8" fmla="*/ 59005 w 1079083"/>
              <a:gd name="connsiteY8" fmla="*/ 718943 h 877702"/>
              <a:gd name="connsiteX9" fmla="*/ 59005 w 1079083"/>
              <a:gd name="connsiteY9" fmla="*/ 859478 h 877702"/>
              <a:gd name="connsiteX10" fmla="*/ 63860 w 1079083"/>
              <a:gd name="connsiteY10" fmla="*/ 872033 h 877702"/>
              <a:gd name="connsiteX11" fmla="*/ 75729 w 1079083"/>
              <a:gd name="connsiteY11" fmla="*/ 877568 h 877702"/>
              <a:gd name="connsiteX12" fmla="*/ 96768 w 1079083"/>
              <a:gd name="connsiteY12" fmla="*/ 877568 h 877702"/>
              <a:gd name="connsiteX13" fmla="*/ 109378 w 1079083"/>
              <a:gd name="connsiteY13" fmla="*/ 871898 h 877702"/>
              <a:gd name="connsiteX14" fmla="*/ 114975 w 1079083"/>
              <a:gd name="connsiteY14" fmla="*/ 859343 h 877702"/>
              <a:gd name="connsiteX15" fmla="*/ 114975 w 1079083"/>
              <a:gd name="connsiteY15" fmla="*/ 672503 h 877702"/>
              <a:gd name="connsiteX16" fmla="*/ 109378 w 1079083"/>
              <a:gd name="connsiteY16" fmla="*/ 658395 h 877702"/>
              <a:gd name="connsiteX17" fmla="*/ 96835 w 1079083"/>
              <a:gd name="connsiteY17" fmla="*/ 652928 h 877702"/>
              <a:gd name="connsiteX18" fmla="*/ 96835 w 1079083"/>
              <a:gd name="connsiteY18" fmla="*/ 652928 h 877702"/>
              <a:gd name="connsiteX19" fmla="*/ 266567 w 1079083"/>
              <a:gd name="connsiteY19" fmla="*/ 665550 h 877702"/>
              <a:gd name="connsiteX20" fmla="*/ 234266 w 1079083"/>
              <a:gd name="connsiteY20" fmla="*/ 658463 h 877702"/>
              <a:gd name="connsiteX21" fmla="*/ 201965 w 1079083"/>
              <a:gd name="connsiteY21" fmla="*/ 664133 h 877702"/>
              <a:gd name="connsiteX22" fmla="*/ 154222 w 1079083"/>
              <a:gd name="connsiteY22" fmla="*/ 738653 h 877702"/>
              <a:gd name="connsiteX23" fmla="*/ 154222 w 1079083"/>
              <a:gd name="connsiteY23" fmla="*/ 796163 h 877702"/>
              <a:gd name="connsiteX24" fmla="*/ 201965 w 1079083"/>
              <a:gd name="connsiteY24" fmla="*/ 869198 h 877702"/>
              <a:gd name="connsiteX25" fmla="*/ 234266 w 1079083"/>
              <a:gd name="connsiteY25" fmla="*/ 876218 h 877702"/>
              <a:gd name="connsiteX26" fmla="*/ 267983 w 1079083"/>
              <a:gd name="connsiteY26" fmla="*/ 869198 h 877702"/>
              <a:gd name="connsiteX27" fmla="*/ 311478 w 1079083"/>
              <a:gd name="connsiteY27" fmla="*/ 796163 h 877702"/>
              <a:gd name="connsiteX28" fmla="*/ 311478 w 1079083"/>
              <a:gd name="connsiteY28" fmla="*/ 738653 h 877702"/>
              <a:gd name="connsiteX29" fmla="*/ 266567 w 1079083"/>
              <a:gd name="connsiteY29" fmla="*/ 665550 h 877702"/>
              <a:gd name="connsiteX30" fmla="*/ 233592 w 1079083"/>
              <a:gd name="connsiteY30" fmla="*/ 829845 h 877702"/>
              <a:gd name="connsiteX31" fmla="*/ 209046 w 1079083"/>
              <a:gd name="connsiteY31" fmla="*/ 797513 h 877702"/>
              <a:gd name="connsiteX32" fmla="*/ 209046 w 1079083"/>
              <a:gd name="connsiteY32" fmla="*/ 737168 h 877702"/>
              <a:gd name="connsiteX33" fmla="*/ 233592 w 1079083"/>
              <a:gd name="connsiteY33" fmla="*/ 706185 h 877702"/>
              <a:gd name="connsiteX34" fmla="*/ 258138 w 1079083"/>
              <a:gd name="connsiteY34" fmla="*/ 737168 h 877702"/>
              <a:gd name="connsiteX35" fmla="*/ 258138 w 1079083"/>
              <a:gd name="connsiteY35" fmla="*/ 797580 h 877702"/>
              <a:gd name="connsiteX36" fmla="*/ 233592 w 1079083"/>
              <a:gd name="connsiteY36" fmla="*/ 829845 h 877702"/>
              <a:gd name="connsiteX37" fmla="*/ 441963 w 1079083"/>
              <a:gd name="connsiteY37" fmla="*/ 703418 h 877702"/>
              <a:gd name="connsiteX38" fmla="*/ 416001 w 1079083"/>
              <a:gd name="connsiteY38" fmla="*/ 697883 h 877702"/>
              <a:gd name="connsiteX39" fmla="*/ 390039 w 1079083"/>
              <a:gd name="connsiteY39" fmla="*/ 703418 h 877702"/>
              <a:gd name="connsiteX40" fmla="*/ 350725 w 1079083"/>
              <a:gd name="connsiteY40" fmla="*/ 763898 h 877702"/>
              <a:gd name="connsiteX41" fmla="*/ 350725 w 1079083"/>
              <a:gd name="connsiteY41" fmla="*/ 811620 h 877702"/>
              <a:gd name="connsiteX42" fmla="*/ 390039 w 1079083"/>
              <a:gd name="connsiteY42" fmla="*/ 872033 h 877702"/>
              <a:gd name="connsiteX43" fmla="*/ 416743 w 1079083"/>
              <a:gd name="connsiteY43" fmla="*/ 877703 h 877702"/>
              <a:gd name="connsiteX44" fmla="*/ 444796 w 1079083"/>
              <a:gd name="connsiteY44" fmla="*/ 872033 h 877702"/>
              <a:gd name="connsiteX45" fmla="*/ 479861 w 1079083"/>
              <a:gd name="connsiteY45" fmla="*/ 811620 h 877702"/>
              <a:gd name="connsiteX46" fmla="*/ 479861 w 1079083"/>
              <a:gd name="connsiteY46" fmla="*/ 763898 h 877702"/>
              <a:gd name="connsiteX47" fmla="*/ 441963 w 1079083"/>
              <a:gd name="connsiteY47" fmla="*/ 703418 h 877702"/>
              <a:gd name="connsiteX48" fmla="*/ 415259 w 1079083"/>
              <a:gd name="connsiteY48" fmla="*/ 839633 h 877702"/>
              <a:gd name="connsiteX49" fmla="*/ 395569 w 1079083"/>
              <a:gd name="connsiteY49" fmla="*/ 812970 h 877702"/>
              <a:gd name="connsiteX50" fmla="*/ 395569 w 1079083"/>
              <a:gd name="connsiteY50" fmla="*/ 762480 h 877702"/>
              <a:gd name="connsiteX51" fmla="*/ 415259 w 1079083"/>
              <a:gd name="connsiteY51" fmla="*/ 737168 h 877702"/>
              <a:gd name="connsiteX52" fmla="*/ 434950 w 1079083"/>
              <a:gd name="connsiteY52" fmla="*/ 762480 h 877702"/>
              <a:gd name="connsiteX53" fmla="*/ 434950 w 1079083"/>
              <a:gd name="connsiteY53" fmla="*/ 812970 h 877702"/>
              <a:gd name="connsiteX54" fmla="*/ 415259 w 1079083"/>
              <a:gd name="connsiteY54" fmla="*/ 839633 h 877702"/>
              <a:gd name="connsiteX55" fmla="*/ 423689 w 1079083"/>
              <a:gd name="connsiteY55" fmla="*/ 613643 h 877702"/>
              <a:gd name="connsiteX56" fmla="*/ 443380 w 1079083"/>
              <a:gd name="connsiteY56" fmla="*/ 613643 h 877702"/>
              <a:gd name="connsiteX57" fmla="*/ 456664 w 1079083"/>
              <a:gd name="connsiteY57" fmla="*/ 608783 h 877702"/>
              <a:gd name="connsiteX58" fmla="*/ 461519 w 1079083"/>
              <a:gd name="connsiteY58" fmla="*/ 595350 h 877702"/>
              <a:gd name="connsiteX59" fmla="*/ 461519 w 1079083"/>
              <a:gd name="connsiteY59" fmla="*/ 407160 h 877702"/>
              <a:gd name="connsiteX60" fmla="*/ 456664 w 1079083"/>
              <a:gd name="connsiteY60" fmla="*/ 394470 h 877702"/>
              <a:gd name="connsiteX61" fmla="*/ 443380 w 1079083"/>
              <a:gd name="connsiteY61" fmla="*/ 388868 h 877702"/>
              <a:gd name="connsiteX62" fmla="*/ 387274 w 1079083"/>
              <a:gd name="connsiteY62" fmla="*/ 388868 h 877702"/>
              <a:gd name="connsiteX63" fmla="*/ 373922 w 1079083"/>
              <a:gd name="connsiteY63" fmla="*/ 394470 h 877702"/>
              <a:gd name="connsiteX64" fmla="*/ 369067 w 1079083"/>
              <a:gd name="connsiteY64" fmla="*/ 407160 h 877702"/>
              <a:gd name="connsiteX65" fmla="*/ 369067 w 1079083"/>
              <a:gd name="connsiteY65" fmla="*/ 419850 h 877702"/>
              <a:gd name="connsiteX66" fmla="*/ 373922 w 1079083"/>
              <a:gd name="connsiteY66" fmla="*/ 431798 h 877702"/>
              <a:gd name="connsiteX67" fmla="*/ 387274 w 1079083"/>
              <a:gd name="connsiteY67" fmla="*/ 436658 h 877702"/>
              <a:gd name="connsiteX68" fmla="*/ 399884 w 1079083"/>
              <a:gd name="connsiteY68" fmla="*/ 442328 h 877702"/>
              <a:gd name="connsiteX69" fmla="*/ 405482 w 1079083"/>
              <a:gd name="connsiteY69" fmla="*/ 454950 h 877702"/>
              <a:gd name="connsiteX70" fmla="*/ 405482 w 1079083"/>
              <a:gd name="connsiteY70" fmla="*/ 595418 h 877702"/>
              <a:gd name="connsiteX71" fmla="*/ 410337 w 1079083"/>
              <a:gd name="connsiteY71" fmla="*/ 608108 h 877702"/>
              <a:gd name="connsiteX72" fmla="*/ 423689 w 1079083"/>
              <a:gd name="connsiteY72" fmla="*/ 613643 h 877702"/>
              <a:gd name="connsiteX73" fmla="*/ 423689 w 1079083"/>
              <a:gd name="connsiteY73" fmla="*/ 613643 h 877702"/>
              <a:gd name="connsiteX74" fmla="*/ 96835 w 1079083"/>
              <a:gd name="connsiteY74" fmla="*/ 388868 h 877702"/>
              <a:gd name="connsiteX75" fmla="*/ 40730 w 1079083"/>
              <a:gd name="connsiteY75" fmla="*/ 388868 h 877702"/>
              <a:gd name="connsiteX76" fmla="*/ 27378 w 1079083"/>
              <a:gd name="connsiteY76" fmla="*/ 394470 h 877702"/>
              <a:gd name="connsiteX77" fmla="*/ 22456 w 1079083"/>
              <a:gd name="connsiteY77" fmla="*/ 407160 h 877702"/>
              <a:gd name="connsiteX78" fmla="*/ 22456 w 1079083"/>
              <a:gd name="connsiteY78" fmla="*/ 419850 h 877702"/>
              <a:gd name="connsiteX79" fmla="*/ 27311 w 1079083"/>
              <a:gd name="connsiteY79" fmla="*/ 431798 h 877702"/>
              <a:gd name="connsiteX80" fmla="*/ 39988 w 1079083"/>
              <a:gd name="connsiteY80" fmla="*/ 436658 h 877702"/>
              <a:gd name="connsiteX81" fmla="*/ 53340 w 1079083"/>
              <a:gd name="connsiteY81" fmla="*/ 442328 h 877702"/>
              <a:gd name="connsiteX82" fmla="*/ 58937 w 1079083"/>
              <a:gd name="connsiteY82" fmla="*/ 454950 h 877702"/>
              <a:gd name="connsiteX83" fmla="*/ 58937 w 1079083"/>
              <a:gd name="connsiteY83" fmla="*/ 595418 h 877702"/>
              <a:gd name="connsiteX84" fmla="*/ 63793 w 1079083"/>
              <a:gd name="connsiteY84" fmla="*/ 608108 h 877702"/>
              <a:gd name="connsiteX85" fmla="*/ 75729 w 1079083"/>
              <a:gd name="connsiteY85" fmla="*/ 613778 h 877702"/>
              <a:gd name="connsiteX86" fmla="*/ 96768 w 1079083"/>
              <a:gd name="connsiteY86" fmla="*/ 613778 h 877702"/>
              <a:gd name="connsiteX87" fmla="*/ 109378 w 1079083"/>
              <a:gd name="connsiteY87" fmla="*/ 608108 h 877702"/>
              <a:gd name="connsiteX88" fmla="*/ 114975 w 1079083"/>
              <a:gd name="connsiteY88" fmla="*/ 595418 h 877702"/>
              <a:gd name="connsiteX89" fmla="*/ 114975 w 1079083"/>
              <a:gd name="connsiteY89" fmla="*/ 407093 h 877702"/>
              <a:gd name="connsiteX90" fmla="*/ 109378 w 1079083"/>
              <a:gd name="connsiteY90" fmla="*/ 394470 h 877702"/>
              <a:gd name="connsiteX91" fmla="*/ 96835 w 1079083"/>
              <a:gd name="connsiteY91" fmla="*/ 388868 h 877702"/>
              <a:gd name="connsiteX92" fmla="*/ 96835 w 1079083"/>
              <a:gd name="connsiteY92" fmla="*/ 388868 h 877702"/>
              <a:gd name="connsiteX93" fmla="*/ 266567 w 1079083"/>
              <a:gd name="connsiteY93" fmla="*/ 401558 h 877702"/>
              <a:gd name="connsiteX94" fmla="*/ 234266 w 1079083"/>
              <a:gd name="connsiteY94" fmla="*/ 394470 h 877702"/>
              <a:gd name="connsiteX95" fmla="*/ 201965 w 1079083"/>
              <a:gd name="connsiteY95" fmla="*/ 400073 h 877702"/>
              <a:gd name="connsiteX96" fmla="*/ 154289 w 1079083"/>
              <a:gd name="connsiteY96" fmla="*/ 474593 h 877702"/>
              <a:gd name="connsiteX97" fmla="*/ 154289 w 1079083"/>
              <a:gd name="connsiteY97" fmla="*/ 532170 h 877702"/>
              <a:gd name="connsiteX98" fmla="*/ 202033 w 1079083"/>
              <a:gd name="connsiteY98" fmla="*/ 605205 h 877702"/>
              <a:gd name="connsiteX99" fmla="*/ 234334 w 1079083"/>
              <a:gd name="connsiteY99" fmla="*/ 612225 h 877702"/>
              <a:gd name="connsiteX100" fmla="*/ 268051 w 1079083"/>
              <a:gd name="connsiteY100" fmla="*/ 605205 h 877702"/>
              <a:gd name="connsiteX101" fmla="*/ 311546 w 1079083"/>
              <a:gd name="connsiteY101" fmla="*/ 532170 h 877702"/>
              <a:gd name="connsiteX102" fmla="*/ 311546 w 1079083"/>
              <a:gd name="connsiteY102" fmla="*/ 474593 h 877702"/>
              <a:gd name="connsiteX103" fmla="*/ 266567 w 1079083"/>
              <a:gd name="connsiteY103" fmla="*/ 401558 h 877702"/>
              <a:gd name="connsiteX104" fmla="*/ 233592 w 1079083"/>
              <a:gd name="connsiteY104" fmla="*/ 565110 h 877702"/>
              <a:gd name="connsiteX105" fmla="*/ 209046 w 1079083"/>
              <a:gd name="connsiteY105" fmla="*/ 533453 h 877702"/>
              <a:gd name="connsiteX106" fmla="*/ 209046 w 1079083"/>
              <a:gd name="connsiteY106" fmla="*/ 473108 h 877702"/>
              <a:gd name="connsiteX107" fmla="*/ 233592 w 1079083"/>
              <a:gd name="connsiteY107" fmla="*/ 442193 h 877702"/>
              <a:gd name="connsiteX108" fmla="*/ 258138 w 1079083"/>
              <a:gd name="connsiteY108" fmla="*/ 473108 h 877702"/>
              <a:gd name="connsiteX109" fmla="*/ 258138 w 1079083"/>
              <a:gd name="connsiteY109" fmla="*/ 533453 h 877702"/>
              <a:gd name="connsiteX110" fmla="*/ 233592 w 1079083"/>
              <a:gd name="connsiteY110" fmla="*/ 565110 h 877702"/>
              <a:gd name="connsiteX111" fmla="*/ 1003083 w 1079083"/>
              <a:gd name="connsiteY111" fmla="*/ 431730 h 877702"/>
              <a:gd name="connsiteX112" fmla="*/ 822090 w 1079083"/>
              <a:gd name="connsiteY112" fmla="*/ 356603 h 877702"/>
              <a:gd name="connsiteX113" fmla="*/ 754723 w 1079083"/>
              <a:gd name="connsiteY113" fmla="*/ 356603 h 877702"/>
              <a:gd name="connsiteX114" fmla="*/ 641164 w 1079083"/>
              <a:gd name="connsiteY114" fmla="*/ 113670 h 877702"/>
              <a:gd name="connsiteX115" fmla="*/ 366235 w 1079083"/>
              <a:gd name="connsiteY115" fmla="*/ 0 h 877702"/>
              <a:gd name="connsiteX116" fmla="*/ 143163 w 1079083"/>
              <a:gd name="connsiteY116" fmla="*/ 68782 h 877702"/>
              <a:gd name="connsiteX117" fmla="*/ 2832 w 1079083"/>
              <a:gd name="connsiteY117" fmla="*/ 248535 h 877702"/>
              <a:gd name="connsiteX118" fmla="*/ 2832 w 1079083"/>
              <a:gd name="connsiteY118" fmla="*/ 273848 h 877702"/>
              <a:gd name="connsiteX119" fmla="*/ 21781 w 1079083"/>
              <a:gd name="connsiteY119" fmla="*/ 291398 h 877702"/>
              <a:gd name="connsiteX120" fmla="*/ 47743 w 1079083"/>
              <a:gd name="connsiteY120" fmla="*/ 290723 h 877702"/>
              <a:gd name="connsiteX121" fmla="*/ 65951 w 1079083"/>
              <a:gd name="connsiteY121" fmla="*/ 272430 h 877702"/>
              <a:gd name="connsiteX122" fmla="*/ 182409 w 1079083"/>
              <a:gd name="connsiteY122" fmla="*/ 124943 h 877702"/>
              <a:gd name="connsiteX123" fmla="*/ 366235 w 1079083"/>
              <a:gd name="connsiteY123" fmla="*/ 67365 h 877702"/>
              <a:gd name="connsiteX124" fmla="*/ 594162 w 1079083"/>
              <a:gd name="connsiteY124" fmla="*/ 161460 h 877702"/>
              <a:gd name="connsiteX125" fmla="*/ 688840 w 1079083"/>
              <a:gd name="connsiteY125" fmla="*/ 390420 h 877702"/>
              <a:gd name="connsiteX126" fmla="*/ 698685 w 1079083"/>
              <a:gd name="connsiteY126" fmla="*/ 414315 h 877702"/>
              <a:gd name="connsiteX127" fmla="*/ 722557 w 1079083"/>
              <a:gd name="connsiteY127" fmla="*/ 424170 h 877702"/>
              <a:gd name="connsiteX128" fmla="*/ 822225 w 1079083"/>
              <a:gd name="connsiteY128" fmla="*/ 424170 h 877702"/>
              <a:gd name="connsiteX129" fmla="*/ 955542 w 1079083"/>
              <a:gd name="connsiteY129" fmla="*/ 480330 h 877702"/>
              <a:gd name="connsiteX130" fmla="*/ 1011715 w 1079083"/>
              <a:gd name="connsiteY130" fmla="*/ 614520 h 877702"/>
              <a:gd name="connsiteX131" fmla="*/ 956284 w 1079083"/>
              <a:gd name="connsiteY131" fmla="*/ 748575 h 877702"/>
              <a:gd name="connsiteX132" fmla="*/ 822359 w 1079083"/>
              <a:gd name="connsiteY132" fmla="*/ 804735 h 877702"/>
              <a:gd name="connsiteX133" fmla="*/ 608930 w 1079083"/>
              <a:gd name="connsiteY133" fmla="*/ 804735 h 877702"/>
              <a:gd name="connsiteX134" fmla="*/ 608930 w 1079083"/>
              <a:gd name="connsiteY134" fmla="*/ 672638 h 877702"/>
              <a:gd name="connsiteX135" fmla="*/ 604075 w 1079083"/>
              <a:gd name="connsiteY135" fmla="*/ 659340 h 877702"/>
              <a:gd name="connsiteX136" fmla="*/ 590723 w 1079083"/>
              <a:gd name="connsiteY136" fmla="*/ 654480 h 877702"/>
              <a:gd name="connsiteX137" fmla="*/ 534618 w 1079083"/>
              <a:gd name="connsiteY137" fmla="*/ 654480 h 877702"/>
              <a:gd name="connsiteX138" fmla="*/ 521266 w 1079083"/>
              <a:gd name="connsiteY138" fmla="*/ 659340 h 877702"/>
              <a:gd name="connsiteX139" fmla="*/ 516411 w 1079083"/>
              <a:gd name="connsiteY139" fmla="*/ 672638 h 877702"/>
              <a:gd name="connsiteX140" fmla="*/ 516411 w 1079083"/>
              <a:gd name="connsiteY140" fmla="*/ 683843 h 877702"/>
              <a:gd name="connsiteX141" fmla="*/ 521266 w 1079083"/>
              <a:gd name="connsiteY141" fmla="*/ 696533 h 877702"/>
              <a:gd name="connsiteX142" fmla="*/ 534618 w 1079083"/>
              <a:gd name="connsiteY142" fmla="*/ 702068 h 877702"/>
              <a:gd name="connsiteX143" fmla="*/ 547228 w 1079083"/>
              <a:gd name="connsiteY143" fmla="*/ 706928 h 877702"/>
              <a:gd name="connsiteX144" fmla="*/ 552893 w 1079083"/>
              <a:gd name="connsiteY144" fmla="*/ 720225 h 877702"/>
              <a:gd name="connsiteX145" fmla="*/ 552893 w 1079083"/>
              <a:gd name="connsiteY145" fmla="*/ 859343 h 877702"/>
              <a:gd name="connsiteX146" fmla="*/ 557748 w 1079083"/>
              <a:gd name="connsiteY146" fmla="*/ 872640 h 877702"/>
              <a:gd name="connsiteX147" fmla="*/ 571100 w 1079083"/>
              <a:gd name="connsiteY147" fmla="*/ 877568 h 877702"/>
              <a:gd name="connsiteX148" fmla="*/ 590723 w 1079083"/>
              <a:gd name="connsiteY148" fmla="*/ 877568 h 877702"/>
              <a:gd name="connsiteX149" fmla="*/ 604749 w 1079083"/>
              <a:gd name="connsiteY149" fmla="*/ 871898 h 877702"/>
              <a:gd name="connsiteX150" fmla="*/ 822225 w 1079083"/>
              <a:gd name="connsiteY150" fmla="*/ 871898 h 877702"/>
              <a:gd name="connsiteX151" fmla="*/ 1003218 w 1079083"/>
              <a:gd name="connsiteY151" fmla="*/ 796095 h 877702"/>
              <a:gd name="connsiteX152" fmla="*/ 1079083 w 1079083"/>
              <a:gd name="connsiteY152" fmla="*/ 613643 h 877702"/>
              <a:gd name="connsiteX153" fmla="*/ 1003083 w 1079083"/>
              <a:gd name="connsiteY153" fmla="*/ 431730 h 877702"/>
              <a:gd name="connsiteX154" fmla="*/ 1003083 w 1079083"/>
              <a:gd name="connsiteY154" fmla="*/ 431730 h 87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079083" h="877702">
                <a:moveTo>
                  <a:pt x="96835" y="652928"/>
                </a:moveTo>
                <a:lnTo>
                  <a:pt x="40730" y="652928"/>
                </a:lnTo>
                <a:cubicBezTo>
                  <a:pt x="35133" y="652928"/>
                  <a:pt x="30683" y="654750"/>
                  <a:pt x="27378" y="658463"/>
                </a:cubicBezTo>
                <a:cubicBezTo>
                  <a:pt x="24141" y="662310"/>
                  <a:pt x="22523" y="666495"/>
                  <a:pt x="22523" y="671153"/>
                </a:cubicBezTo>
                <a:lnTo>
                  <a:pt x="22523" y="683843"/>
                </a:lnTo>
                <a:cubicBezTo>
                  <a:pt x="22523" y="688433"/>
                  <a:pt x="24141" y="692550"/>
                  <a:pt x="27378" y="695858"/>
                </a:cubicBezTo>
                <a:cubicBezTo>
                  <a:pt x="30683" y="699165"/>
                  <a:pt x="34863" y="700718"/>
                  <a:pt x="40056" y="700718"/>
                </a:cubicBezTo>
                <a:cubicBezTo>
                  <a:pt x="45181" y="700718"/>
                  <a:pt x="49632" y="702540"/>
                  <a:pt x="53408" y="706388"/>
                </a:cubicBezTo>
                <a:cubicBezTo>
                  <a:pt x="57117" y="710100"/>
                  <a:pt x="59005" y="714285"/>
                  <a:pt x="59005" y="718943"/>
                </a:cubicBezTo>
                <a:lnTo>
                  <a:pt x="59005" y="859478"/>
                </a:lnTo>
                <a:cubicBezTo>
                  <a:pt x="59005" y="864068"/>
                  <a:pt x="60623" y="868320"/>
                  <a:pt x="63860" y="872033"/>
                </a:cubicBezTo>
                <a:cubicBezTo>
                  <a:pt x="67097" y="875745"/>
                  <a:pt x="71076" y="877568"/>
                  <a:pt x="75729" y="877568"/>
                </a:cubicBezTo>
                <a:lnTo>
                  <a:pt x="96768" y="877568"/>
                </a:lnTo>
                <a:cubicBezTo>
                  <a:pt x="101421" y="877568"/>
                  <a:pt x="105602" y="875745"/>
                  <a:pt x="109378" y="871898"/>
                </a:cubicBezTo>
                <a:cubicBezTo>
                  <a:pt x="113154" y="868185"/>
                  <a:pt x="114975" y="864000"/>
                  <a:pt x="114975" y="859343"/>
                </a:cubicBezTo>
                <a:lnTo>
                  <a:pt x="114975" y="672503"/>
                </a:lnTo>
                <a:cubicBezTo>
                  <a:pt x="114975" y="666833"/>
                  <a:pt x="113154" y="662243"/>
                  <a:pt x="109378" y="658395"/>
                </a:cubicBezTo>
                <a:cubicBezTo>
                  <a:pt x="105669" y="654750"/>
                  <a:pt x="101421" y="652928"/>
                  <a:pt x="96835" y="652928"/>
                </a:cubicBezTo>
                <a:lnTo>
                  <a:pt x="96835" y="652928"/>
                </a:lnTo>
                <a:close/>
                <a:moveTo>
                  <a:pt x="266567" y="665550"/>
                </a:moveTo>
                <a:cubicBezTo>
                  <a:pt x="255306" y="660825"/>
                  <a:pt x="244584" y="658463"/>
                  <a:pt x="234266" y="658463"/>
                </a:cubicBezTo>
                <a:cubicBezTo>
                  <a:pt x="224016" y="658463"/>
                  <a:pt x="213227" y="660420"/>
                  <a:pt x="201965" y="664133"/>
                </a:cubicBezTo>
                <a:cubicBezTo>
                  <a:pt x="170204" y="677295"/>
                  <a:pt x="154222" y="702068"/>
                  <a:pt x="154222" y="738653"/>
                </a:cubicBezTo>
                <a:lnTo>
                  <a:pt x="154222" y="796163"/>
                </a:lnTo>
                <a:cubicBezTo>
                  <a:pt x="154222" y="831735"/>
                  <a:pt x="170136" y="856170"/>
                  <a:pt x="201965" y="869198"/>
                </a:cubicBezTo>
                <a:cubicBezTo>
                  <a:pt x="212283" y="873788"/>
                  <a:pt x="223005" y="876218"/>
                  <a:pt x="234266" y="876218"/>
                </a:cubicBezTo>
                <a:cubicBezTo>
                  <a:pt x="246472" y="876218"/>
                  <a:pt x="257666" y="873855"/>
                  <a:pt x="267983" y="869198"/>
                </a:cubicBezTo>
                <a:cubicBezTo>
                  <a:pt x="296980" y="855225"/>
                  <a:pt x="311478" y="830858"/>
                  <a:pt x="311478" y="796163"/>
                </a:cubicBezTo>
                <a:lnTo>
                  <a:pt x="311478" y="738653"/>
                </a:lnTo>
                <a:cubicBezTo>
                  <a:pt x="311411" y="703013"/>
                  <a:pt x="296508" y="678645"/>
                  <a:pt x="266567" y="665550"/>
                </a:cubicBezTo>
                <a:close/>
                <a:moveTo>
                  <a:pt x="233592" y="829845"/>
                </a:moveTo>
                <a:cubicBezTo>
                  <a:pt x="217205" y="829845"/>
                  <a:pt x="209046" y="819045"/>
                  <a:pt x="209046" y="797513"/>
                </a:cubicBezTo>
                <a:lnTo>
                  <a:pt x="209046" y="737168"/>
                </a:lnTo>
                <a:cubicBezTo>
                  <a:pt x="209046" y="716445"/>
                  <a:pt x="217205" y="706185"/>
                  <a:pt x="233592" y="706185"/>
                </a:cubicBezTo>
                <a:cubicBezTo>
                  <a:pt x="249978" y="706185"/>
                  <a:pt x="258138" y="716445"/>
                  <a:pt x="258138" y="737168"/>
                </a:cubicBezTo>
                <a:lnTo>
                  <a:pt x="258138" y="797580"/>
                </a:lnTo>
                <a:cubicBezTo>
                  <a:pt x="258138" y="819045"/>
                  <a:pt x="249978" y="829845"/>
                  <a:pt x="233592" y="829845"/>
                </a:cubicBezTo>
                <a:close/>
                <a:moveTo>
                  <a:pt x="441963" y="703418"/>
                </a:moveTo>
                <a:cubicBezTo>
                  <a:pt x="433534" y="699705"/>
                  <a:pt x="424835" y="697883"/>
                  <a:pt x="416001" y="697883"/>
                </a:cubicBezTo>
                <a:cubicBezTo>
                  <a:pt x="407033" y="697883"/>
                  <a:pt x="398468" y="699705"/>
                  <a:pt x="390039" y="703418"/>
                </a:cubicBezTo>
                <a:cubicBezTo>
                  <a:pt x="363807" y="713813"/>
                  <a:pt x="350725" y="733860"/>
                  <a:pt x="350725" y="763898"/>
                </a:cubicBezTo>
                <a:lnTo>
                  <a:pt x="350725" y="811620"/>
                </a:lnTo>
                <a:cubicBezTo>
                  <a:pt x="350725" y="841523"/>
                  <a:pt x="363807" y="861705"/>
                  <a:pt x="390039" y="872033"/>
                </a:cubicBezTo>
                <a:cubicBezTo>
                  <a:pt x="398468" y="875745"/>
                  <a:pt x="407302" y="877703"/>
                  <a:pt x="416743" y="877703"/>
                </a:cubicBezTo>
                <a:cubicBezTo>
                  <a:pt x="426116" y="877703"/>
                  <a:pt x="435422" y="875745"/>
                  <a:pt x="444796" y="872033"/>
                </a:cubicBezTo>
                <a:cubicBezTo>
                  <a:pt x="468195" y="860828"/>
                  <a:pt x="479861" y="840645"/>
                  <a:pt x="479861" y="811620"/>
                </a:cubicBezTo>
                <a:lnTo>
                  <a:pt x="479861" y="763898"/>
                </a:lnTo>
                <a:cubicBezTo>
                  <a:pt x="479794" y="734805"/>
                  <a:pt x="467251" y="714623"/>
                  <a:pt x="441963" y="703418"/>
                </a:cubicBezTo>
                <a:close/>
                <a:moveTo>
                  <a:pt x="415259" y="839633"/>
                </a:moveTo>
                <a:cubicBezTo>
                  <a:pt x="402177" y="839633"/>
                  <a:pt x="395569" y="830790"/>
                  <a:pt x="395569" y="812970"/>
                </a:cubicBezTo>
                <a:lnTo>
                  <a:pt x="395569" y="762480"/>
                </a:lnTo>
                <a:cubicBezTo>
                  <a:pt x="395569" y="745605"/>
                  <a:pt x="402177" y="737168"/>
                  <a:pt x="415259" y="737168"/>
                </a:cubicBezTo>
                <a:cubicBezTo>
                  <a:pt x="428342" y="737168"/>
                  <a:pt x="434950" y="745605"/>
                  <a:pt x="434950" y="762480"/>
                </a:cubicBezTo>
                <a:lnTo>
                  <a:pt x="434950" y="812970"/>
                </a:lnTo>
                <a:cubicBezTo>
                  <a:pt x="434950" y="830790"/>
                  <a:pt x="428409" y="839633"/>
                  <a:pt x="415259" y="839633"/>
                </a:cubicBezTo>
                <a:close/>
                <a:moveTo>
                  <a:pt x="423689" y="613643"/>
                </a:moveTo>
                <a:lnTo>
                  <a:pt x="443380" y="613643"/>
                </a:lnTo>
                <a:cubicBezTo>
                  <a:pt x="448977" y="613643"/>
                  <a:pt x="453360" y="612090"/>
                  <a:pt x="456664" y="608783"/>
                </a:cubicBezTo>
                <a:cubicBezTo>
                  <a:pt x="459968" y="605475"/>
                  <a:pt x="461519" y="601020"/>
                  <a:pt x="461519" y="595350"/>
                </a:cubicBezTo>
                <a:lnTo>
                  <a:pt x="461519" y="407160"/>
                </a:lnTo>
                <a:cubicBezTo>
                  <a:pt x="461519" y="402503"/>
                  <a:pt x="459968" y="398318"/>
                  <a:pt x="456664" y="394470"/>
                </a:cubicBezTo>
                <a:cubicBezTo>
                  <a:pt x="453427" y="390825"/>
                  <a:pt x="448977" y="388868"/>
                  <a:pt x="443380" y="388868"/>
                </a:cubicBezTo>
                <a:lnTo>
                  <a:pt x="387274" y="388868"/>
                </a:lnTo>
                <a:cubicBezTo>
                  <a:pt x="381610" y="388868"/>
                  <a:pt x="377159" y="390758"/>
                  <a:pt x="373922" y="394470"/>
                </a:cubicBezTo>
                <a:cubicBezTo>
                  <a:pt x="370686" y="398318"/>
                  <a:pt x="369067" y="402435"/>
                  <a:pt x="369067" y="407160"/>
                </a:cubicBezTo>
                <a:lnTo>
                  <a:pt x="369067" y="419850"/>
                </a:lnTo>
                <a:cubicBezTo>
                  <a:pt x="369067" y="424440"/>
                  <a:pt x="370686" y="428558"/>
                  <a:pt x="373922" y="431798"/>
                </a:cubicBezTo>
                <a:cubicBezTo>
                  <a:pt x="377159" y="435105"/>
                  <a:pt x="381610" y="436658"/>
                  <a:pt x="387274" y="436658"/>
                </a:cubicBezTo>
                <a:cubicBezTo>
                  <a:pt x="391860" y="436658"/>
                  <a:pt x="396108" y="438480"/>
                  <a:pt x="399884" y="442328"/>
                </a:cubicBezTo>
                <a:cubicBezTo>
                  <a:pt x="403661" y="446108"/>
                  <a:pt x="405482" y="450225"/>
                  <a:pt x="405482" y="454950"/>
                </a:cubicBezTo>
                <a:lnTo>
                  <a:pt x="405482" y="595418"/>
                </a:lnTo>
                <a:cubicBezTo>
                  <a:pt x="405482" y="600008"/>
                  <a:pt x="407100" y="604260"/>
                  <a:pt x="410337" y="608108"/>
                </a:cubicBezTo>
                <a:cubicBezTo>
                  <a:pt x="413641" y="611685"/>
                  <a:pt x="418092" y="613643"/>
                  <a:pt x="423689" y="613643"/>
                </a:cubicBezTo>
                <a:lnTo>
                  <a:pt x="423689" y="613643"/>
                </a:lnTo>
                <a:close/>
                <a:moveTo>
                  <a:pt x="96835" y="388868"/>
                </a:moveTo>
                <a:lnTo>
                  <a:pt x="40730" y="388868"/>
                </a:lnTo>
                <a:cubicBezTo>
                  <a:pt x="35133" y="388868"/>
                  <a:pt x="30683" y="390758"/>
                  <a:pt x="27378" y="394470"/>
                </a:cubicBezTo>
                <a:cubicBezTo>
                  <a:pt x="24074" y="398318"/>
                  <a:pt x="22456" y="402435"/>
                  <a:pt x="22456" y="407160"/>
                </a:cubicBezTo>
                <a:lnTo>
                  <a:pt x="22456" y="419850"/>
                </a:lnTo>
                <a:cubicBezTo>
                  <a:pt x="22456" y="424440"/>
                  <a:pt x="24074" y="428558"/>
                  <a:pt x="27311" y="431798"/>
                </a:cubicBezTo>
                <a:cubicBezTo>
                  <a:pt x="30615" y="435105"/>
                  <a:pt x="34796" y="436658"/>
                  <a:pt x="39988" y="436658"/>
                </a:cubicBezTo>
                <a:cubicBezTo>
                  <a:pt x="45113" y="436658"/>
                  <a:pt x="49564" y="438480"/>
                  <a:pt x="53340" y="442328"/>
                </a:cubicBezTo>
                <a:cubicBezTo>
                  <a:pt x="57049" y="446108"/>
                  <a:pt x="58937" y="450293"/>
                  <a:pt x="58937" y="454950"/>
                </a:cubicBezTo>
                <a:lnTo>
                  <a:pt x="58937" y="595418"/>
                </a:lnTo>
                <a:cubicBezTo>
                  <a:pt x="58937" y="600008"/>
                  <a:pt x="60556" y="604260"/>
                  <a:pt x="63793" y="608108"/>
                </a:cubicBezTo>
                <a:cubicBezTo>
                  <a:pt x="67097" y="611820"/>
                  <a:pt x="71076" y="613778"/>
                  <a:pt x="75729" y="613778"/>
                </a:cubicBezTo>
                <a:lnTo>
                  <a:pt x="96768" y="613778"/>
                </a:lnTo>
                <a:cubicBezTo>
                  <a:pt x="101421" y="613778"/>
                  <a:pt x="105602" y="611820"/>
                  <a:pt x="109378" y="608108"/>
                </a:cubicBezTo>
                <a:cubicBezTo>
                  <a:pt x="113154" y="604260"/>
                  <a:pt x="114975" y="600075"/>
                  <a:pt x="114975" y="595418"/>
                </a:cubicBezTo>
                <a:lnTo>
                  <a:pt x="114975" y="407093"/>
                </a:lnTo>
                <a:cubicBezTo>
                  <a:pt x="114975" y="402503"/>
                  <a:pt x="113154" y="398250"/>
                  <a:pt x="109378" y="394470"/>
                </a:cubicBezTo>
                <a:cubicBezTo>
                  <a:pt x="105602" y="390690"/>
                  <a:pt x="101421" y="388868"/>
                  <a:pt x="96835" y="388868"/>
                </a:cubicBezTo>
                <a:lnTo>
                  <a:pt x="96835" y="388868"/>
                </a:lnTo>
                <a:close/>
                <a:moveTo>
                  <a:pt x="266567" y="401558"/>
                </a:moveTo>
                <a:cubicBezTo>
                  <a:pt x="255373" y="396833"/>
                  <a:pt x="244584" y="394470"/>
                  <a:pt x="234266" y="394470"/>
                </a:cubicBezTo>
                <a:cubicBezTo>
                  <a:pt x="224016" y="394470"/>
                  <a:pt x="213227" y="396360"/>
                  <a:pt x="201965" y="400073"/>
                </a:cubicBezTo>
                <a:cubicBezTo>
                  <a:pt x="170204" y="413303"/>
                  <a:pt x="154289" y="438075"/>
                  <a:pt x="154289" y="474593"/>
                </a:cubicBezTo>
                <a:lnTo>
                  <a:pt x="154289" y="532170"/>
                </a:lnTo>
                <a:cubicBezTo>
                  <a:pt x="154289" y="567743"/>
                  <a:pt x="170204" y="592043"/>
                  <a:pt x="202033" y="605205"/>
                </a:cubicBezTo>
                <a:cubicBezTo>
                  <a:pt x="212350" y="609795"/>
                  <a:pt x="223072" y="612225"/>
                  <a:pt x="234334" y="612225"/>
                </a:cubicBezTo>
                <a:cubicBezTo>
                  <a:pt x="246539" y="612225"/>
                  <a:pt x="257733" y="609863"/>
                  <a:pt x="268051" y="605205"/>
                </a:cubicBezTo>
                <a:cubicBezTo>
                  <a:pt x="297047" y="591098"/>
                  <a:pt x="311546" y="566730"/>
                  <a:pt x="311546" y="532170"/>
                </a:cubicBezTo>
                <a:lnTo>
                  <a:pt x="311546" y="474593"/>
                </a:lnTo>
                <a:cubicBezTo>
                  <a:pt x="311411" y="438953"/>
                  <a:pt x="296508" y="414585"/>
                  <a:pt x="266567" y="401558"/>
                </a:cubicBezTo>
                <a:close/>
                <a:moveTo>
                  <a:pt x="233592" y="565110"/>
                </a:moveTo>
                <a:cubicBezTo>
                  <a:pt x="217205" y="565515"/>
                  <a:pt x="209046" y="555120"/>
                  <a:pt x="209046" y="533453"/>
                </a:cubicBezTo>
                <a:lnTo>
                  <a:pt x="209046" y="473108"/>
                </a:lnTo>
                <a:cubicBezTo>
                  <a:pt x="209046" y="452452"/>
                  <a:pt x="217205" y="442193"/>
                  <a:pt x="233592" y="442193"/>
                </a:cubicBezTo>
                <a:cubicBezTo>
                  <a:pt x="249978" y="442193"/>
                  <a:pt x="258138" y="452452"/>
                  <a:pt x="258138" y="473108"/>
                </a:cubicBezTo>
                <a:lnTo>
                  <a:pt x="258138" y="533453"/>
                </a:lnTo>
                <a:cubicBezTo>
                  <a:pt x="258138" y="554175"/>
                  <a:pt x="249978" y="564705"/>
                  <a:pt x="233592" y="565110"/>
                </a:cubicBezTo>
                <a:close/>
                <a:moveTo>
                  <a:pt x="1003083" y="431730"/>
                </a:moveTo>
                <a:cubicBezTo>
                  <a:pt x="952575" y="381645"/>
                  <a:pt x="892221" y="356603"/>
                  <a:pt x="822090" y="356603"/>
                </a:cubicBezTo>
                <a:lnTo>
                  <a:pt x="754723" y="356603"/>
                </a:lnTo>
                <a:cubicBezTo>
                  <a:pt x="746294" y="262103"/>
                  <a:pt x="708463" y="181103"/>
                  <a:pt x="641164" y="113670"/>
                </a:cubicBezTo>
                <a:cubicBezTo>
                  <a:pt x="565435" y="37868"/>
                  <a:pt x="473792" y="0"/>
                  <a:pt x="366235" y="0"/>
                </a:cubicBezTo>
                <a:cubicBezTo>
                  <a:pt x="284842" y="0"/>
                  <a:pt x="210462" y="22950"/>
                  <a:pt x="143163" y="68782"/>
                </a:cubicBezTo>
                <a:cubicBezTo>
                  <a:pt x="78628" y="114683"/>
                  <a:pt x="31896" y="174555"/>
                  <a:pt x="2832" y="248535"/>
                </a:cubicBezTo>
                <a:cubicBezTo>
                  <a:pt x="-944" y="256973"/>
                  <a:pt x="-944" y="265410"/>
                  <a:pt x="2832" y="273848"/>
                </a:cubicBezTo>
                <a:cubicBezTo>
                  <a:pt x="6609" y="282285"/>
                  <a:pt x="12880" y="288158"/>
                  <a:pt x="21781" y="291398"/>
                </a:cubicBezTo>
                <a:cubicBezTo>
                  <a:pt x="30683" y="294705"/>
                  <a:pt x="39314" y="294435"/>
                  <a:pt x="47743" y="290723"/>
                </a:cubicBezTo>
                <a:cubicBezTo>
                  <a:pt x="56173" y="286943"/>
                  <a:pt x="62174" y="280800"/>
                  <a:pt x="65951" y="272430"/>
                </a:cubicBezTo>
                <a:cubicBezTo>
                  <a:pt x="89350" y="211545"/>
                  <a:pt x="128125" y="162405"/>
                  <a:pt x="182409" y="124943"/>
                </a:cubicBezTo>
                <a:cubicBezTo>
                  <a:pt x="237571" y="86603"/>
                  <a:pt x="298936" y="67365"/>
                  <a:pt x="366235" y="67365"/>
                </a:cubicBezTo>
                <a:cubicBezTo>
                  <a:pt x="455046" y="67365"/>
                  <a:pt x="531044" y="98752"/>
                  <a:pt x="594162" y="161460"/>
                </a:cubicBezTo>
                <a:cubicBezTo>
                  <a:pt x="657348" y="224235"/>
                  <a:pt x="688840" y="300578"/>
                  <a:pt x="688840" y="390420"/>
                </a:cubicBezTo>
                <a:cubicBezTo>
                  <a:pt x="688840" y="399803"/>
                  <a:pt x="692144" y="407768"/>
                  <a:pt x="698685" y="414315"/>
                </a:cubicBezTo>
                <a:cubicBezTo>
                  <a:pt x="705294" y="420863"/>
                  <a:pt x="713184" y="424170"/>
                  <a:pt x="722557" y="424170"/>
                </a:cubicBezTo>
                <a:lnTo>
                  <a:pt x="822225" y="424170"/>
                </a:lnTo>
                <a:cubicBezTo>
                  <a:pt x="873677" y="424170"/>
                  <a:pt x="918183" y="442868"/>
                  <a:pt x="955542" y="480330"/>
                </a:cubicBezTo>
                <a:cubicBezTo>
                  <a:pt x="992968" y="517860"/>
                  <a:pt x="1011715" y="562410"/>
                  <a:pt x="1011715" y="614520"/>
                </a:cubicBezTo>
                <a:cubicBezTo>
                  <a:pt x="1011715" y="666495"/>
                  <a:pt x="993238" y="711045"/>
                  <a:pt x="956284" y="748575"/>
                </a:cubicBezTo>
                <a:cubicBezTo>
                  <a:pt x="919397" y="786038"/>
                  <a:pt x="874688" y="804735"/>
                  <a:pt x="822359" y="804735"/>
                </a:cubicBezTo>
                <a:lnTo>
                  <a:pt x="608930" y="804735"/>
                </a:lnTo>
                <a:lnTo>
                  <a:pt x="608930" y="672638"/>
                </a:lnTo>
                <a:cubicBezTo>
                  <a:pt x="608930" y="666968"/>
                  <a:pt x="607245" y="662648"/>
                  <a:pt x="604075" y="659340"/>
                </a:cubicBezTo>
                <a:cubicBezTo>
                  <a:pt x="600771" y="656033"/>
                  <a:pt x="596320" y="654480"/>
                  <a:pt x="590723" y="654480"/>
                </a:cubicBezTo>
                <a:lnTo>
                  <a:pt x="534618" y="654480"/>
                </a:lnTo>
                <a:cubicBezTo>
                  <a:pt x="529021" y="654480"/>
                  <a:pt x="524570" y="656033"/>
                  <a:pt x="521266" y="659340"/>
                </a:cubicBezTo>
                <a:cubicBezTo>
                  <a:pt x="517962" y="662648"/>
                  <a:pt x="516411" y="666968"/>
                  <a:pt x="516411" y="672638"/>
                </a:cubicBezTo>
                <a:lnTo>
                  <a:pt x="516411" y="683843"/>
                </a:lnTo>
                <a:cubicBezTo>
                  <a:pt x="516411" y="688568"/>
                  <a:pt x="517962" y="692820"/>
                  <a:pt x="521266" y="696533"/>
                </a:cubicBezTo>
                <a:cubicBezTo>
                  <a:pt x="524503" y="700245"/>
                  <a:pt x="529021" y="702068"/>
                  <a:pt x="534618" y="702068"/>
                </a:cubicBezTo>
                <a:cubicBezTo>
                  <a:pt x="539271" y="702068"/>
                  <a:pt x="543519" y="703620"/>
                  <a:pt x="547228" y="706928"/>
                </a:cubicBezTo>
                <a:cubicBezTo>
                  <a:pt x="551072" y="710235"/>
                  <a:pt x="552893" y="714555"/>
                  <a:pt x="552893" y="720225"/>
                </a:cubicBezTo>
                <a:lnTo>
                  <a:pt x="552893" y="859343"/>
                </a:lnTo>
                <a:cubicBezTo>
                  <a:pt x="552893" y="865013"/>
                  <a:pt x="554444" y="869333"/>
                  <a:pt x="557748" y="872640"/>
                </a:cubicBezTo>
                <a:cubicBezTo>
                  <a:pt x="561052" y="875948"/>
                  <a:pt x="565435" y="877568"/>
                  <a:pt x="571100" y="877568"/>
                </a:cubicBezTo>
                <a:lnTo>
                  <a:pt x="590723" y="877568"/>
                </a:lnTo>
                <a:cubicBezTo>
                  <a:pt x="596320" y="877568"/>
                  <a:pt x="601041" y="875745"/>
                  <a:pt x="604749" y="871898"/>
                </a:cubicBezTo>
                <a:lnTo>
                  <a:pt x="822225" y="871898"/>
                </a:lnTo>
                <a:cubicBezTo>
                  <a:pt x="892424" y="871898"/>
                  <a:pt x="952777" y="846720"/>
                  <a:pt x="1003218" y="796095"/>
                </a:cubicBezTo>
                <a:cubicBezTo>
                  <a:pt x="1053722" y="745605"/>
                  <a:pt x="1078946" y="684720"/>
                  <a:pt x="1079083" y="613643"/>
                </a:cubicBezTo>
                <a:cubicBezTo>
                  <a:pt x="1079010" y="542430"/>
                  <a:pt x="1053722" y="481747"/>
                  <a:pt x="1003083" y="431730"/>
                </a:cubicBezTo>
                <a:lnTo>
                  <a:pt x="1003083" y="43173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图形 47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8F702E7C-0524-D608-F47B-0705A7001D94}"/>
              </a:ext>
            </a:extLst>
          </p:cNvPr>
          <p:cNvSpPr>
            <a:spLocks noChangeAspect="1"/>
          </p:cNvSpPr>
          <p:nvPr/>
        </p:nvSpPr>
        <p:spPr>
          <a:xfrm>
            <a:off x="3755227" y="4631080"/>
            <a:ext cx="335275" cy="214382"/>
          </a:xfrm>
          <a:custGeom>
            <a:avLst/>
            <a:gdLst>
              <a:gd name="connsiteX0" fmla="*/ 666361 w 1067513"/>
              <a:gd name="connsiteY0" fmla="*/ 682594 h 682593"/>
              <a:gd name="connsiteX1" fmla="*/ 666361 w 1067513"/>
              <a:gd name="connsiteY1" fmla="*/ 662546 h 682593"/>
              <a:gd name="connsiteX2" fmla="*/ 1067514 w 1067513"/>
              <a:gd name="connsiteY2" fmla="*/ 662546 h 682593"/>
              <a:gd name="connsiteX3" fmla="*/ 1067514 w 1067513"/>
              <a:gd name="connsiteY3" fmla="*/ 682594 h 682593"/>
              <a:gd name="connsiteX4" fmla="*/ 666361 w 1067513"/>
              <a:gd name="connsiteY4" fmla="*/ 682594 h 682593"/>
              <a:gd name="connsiteX5" fmla="*/ 947195 w 1067513"/>
              <a:gd name="connsiteY5" fmla="*/ 341584 h 682593"/>
              <a:gd name="connsiteX6" fmla="*/ 947195 w 1067513"/>
              <a:gd name="connsiteY6" fmla="*/ 642533 h 682593"/>
              <a:gd name="connsiteX7" fmla="*/ 1067514 w 1067513"/>
              <a:gd name="connsiteY7" fmla="*/ 642533 h 682593"/>
              <a:gd name="connsiteX8" fmla="*/ 1067514 w 1067513"/>
              <a:gd name="connsiteY8" fmla="*/ 341584 h 682593"/>
              <a:gd name="connsiteX9" fmla="*/ 947195 w 1067513"/>
              <a:gd name="connsiteY9" fmla="*/ 341584 h 682593"/>
              <a:gd name="connsiteX10" fmla="*/ 1027385 w 1067513"/>
              <a:gd name="connsiteY10" fmla="*/ 602404 h 682593"/>
              <a:gd name="connsiteX11" fmla="*/ 987290 w 1067513"/>
              <a:gd name="connsiteY11" fmla="*/ 602404 h 682593"/>
              <a:gd name="connsiteX12" fmla="*/ 987290 w 1067513"/>
              <a:gd name="connsiteY12" fmla="*/ 381713 h 682593"/>
              <a:gd name="connsiteX13" fmla="*/ 1027385 w 1067513"/>
              <a:gd name="connsiteY13" fmla="*/ 381713 h 682593"/>
              <a:gd name="connsiteX14" fmla="*/ 1027385 w 1067513"/>
              <a:gd name="connsiteY14" fmla="*/ 602404 h 682593"/>
              <a:gd name="connsiteX15" fmla="*/ 806694 w 1067513"/>
              <a:gd name="connsiteY15" fmla="*/ 421841 h 682593"/>
              <a:gd name="connsiteX16" fmla="*/ 806694 w 1067513"/>
              <a:gd name="connsiteY16" fmla="*/ 642566 h 682593"/>
              <a:gd name="connsiteX17" fmla="*/ 927046 w 1067513"/>
              <a:gd name="connsiteY17" fmla="*/ 642566 h 682593"/>
              <a:gd name="connsiteX18" fmla="*/ 927046 w 1067513"/>
              <a:gd name="connsiteY18" fmla="*/ 421841 h 682593"/>
              <a:gd name="connsiteX19" fmla="*/ 806694 w 1067513"/>
              <a:gd name="connsiteY19" fmla="*/ 421841 h 682593"/>
              <a:gd name="connsiteX20" fmla="*/ 886985 w 1067513"/>
              <a:gd name="connsiteY20" fmla="*/ 602404 h 682593"/>
              <a:gd name="connsiteX21" fmla="*/ 846856 w 1067513"/>
              <a:gd name="connsiteY21" fmla="*/ 602404 h 682593"/>
              <a:gd name="connsiteX22" fmla="*/ 846856 w 1067513"/>
              <a:gd name="connsiteY22" fmla="*/ 461970 h 682593"/>
              <a:gd name="connsiteX23" fmla="*/ 886985 w 1067513"/>
              <a:gd name="connsiteY23" fmla="*/ 461970 h 682593"/>
              <a:gd name="connsiteX24" fmla="*/ 886985 w 1067513"/>
              <a:gd name="connsiteY24" fmla="*/ 602404 h 682593"/>
              <a:gd name="connsiteX25" fmla="*/ 666361 w 1067513"/>
              <a:gd name="connsiteY25" fmla="*/ 502133 h 682593"/>
              <a:gd name="connsiteX26" fmla="*/ 666361 w 1067513"/>
              <a:gd name="connsiteY26" fmla="*/ 642566 h 682593"/>
              <a:gd name="connsiteX27" fmla="*/ 786680 w 1067513"/>
              <a:gd name="connsiteY27" fmla="*/ 642566 h 682593"/>
              <a:gd name="connsiteX28" fmla="*/ 786680 w 1067513"/>
              <a:gd name="connsiteY28" fmla="*/ 502133 h 682593"/>
              <a:gd name="connsiteX29" fmla="*/ 666361 w 1067513"/>
              <a:gd name="connsiteY29" fmla="*/ 502133 h 682593"/>
              <a:gd name="connsiteX30" fmla="*/ 746551 w 1067513"/>
              <a:gd name="connsiteY30" fmla="*/ 602404 h 682593"/>
              <a:gd name="connsiteX31" fmla="*/ 706456 w 1067513"/>
              <a:gd name="connsiteY31" fmla="*/ 602404 h 682593"/>
              <a:gd name="connsiteX32" fmla="*/ 706456 w 1067513"/>
              <a:gd name="connsiteY32" fmla="*/ 542194 h 682593"/>
              <a:gd name="connsiteX33" fmla="*/ 746551 w 1067513"/>
              <a:gd name="connsiteY33" fmla="*/ 542194 h 682593"/>
              <a:gd name="connsiteX34" fmla="*/ 746551 w 1067513"/>
              <a:gd name="connsiteY34" fmla="*/ 602404 h 682593"/>
              <a:gd name="connsiteX35" fmla="*/ 301321 w 1067513"/>
              <a:gd name="connsiteY35" fmla="*/ 402739 h 682593"/>
              <a:gd name="connsiteX36" fmla="*/ 378241 w 1067513"/>
              <a:gd name="connsiteY36" fmla="*/ 442796 h 682593"/>
              <a:gd name="connsiteX37" fmla="*/ 418298 w 1067513"/>
              <a:gd name="connsiteY37" fmla="*/ 365876 h 682593"/>
              <a:gd name="connsiteX38" fmla="*/ 341378 w 1067513"/>
              <a:gd name="connsiteY38" fmla="*/ 325819 h 682593"/>
              <a:gd name="connsiteX39" fmla="*/ 300950 w 1067513"/>
              <a:gd name="connsiteY39" fmla="*/ 367099 h 682593"/>
              <a:gd name="connsiteX40" fmla="*/ 120219 w 1067513"/>
              <a:gd name="connsiteY40" fmla="*/ 367099 h 682593"/>
              <a:gd name="connsiteX41" fmla="*/ 61325 w 1067513"/>
              <a:gd name="connsiteY41" fmla="*/ 322988 h 682593"/>
              <a:gd name="connsiteX42" fmla="*/ 1 w 1067513"/>
              <a:gd name="connsiteY42" fmla="*/ 384109 h 682593"/>
              <a:gd name="connsiteX43" fmla="*/ 1 w 1067513"/>
              <a:gd name="connsiteY43" fmla="*/ 384278 h 682593"/>
              <a:gd name="connsiteX44" fmla="*/ 60887 w 1067513"/>
              <a:gd name="connsiteY44" fmla="*/ 445902 h 682593"/>
              <a:gd name="connsiteX45" fmla="*/ 119780 w 1067513"/>
              <a:gd name="connsiteY45" fmla="*/ 402739 h 682593"/>
              <a:gd name="connsiteX46" fmla="*/ 301321 w 1067513"/>
              <a:gd name="connsiteY46" fmla="*/ 402739 h 682593"/>
              <a:gd name="connsiteX47" fmla="*/ 614926 w 1067513"/>
              <a:gd name="connsiteY47" fmla="*/ 75634 h 682593"/>
              <a:gd name="connsiteX48" fmla="*/ 664842 w 1067513"/>
              <a:gd name="connsiteY48" fmla="*/ 75634 h 682593"/>
              <a:gd name="connsiteX49" fmla="*/ 664842 w 1067513"/>
              <a:gd name="connsiteY49" fmla="*/ 111206 h 682593"/>
              <a:gd name="connsiteX50" fmla="*/ 614926 w 1067513"/>
              <a:gd name="connsiteY50" fmla="*/ 111206 h 682593"/>
              <a:gd name="connsiteX51" fmla="*/ 614926 w 1067513"/>
              <a:gd name="connsiteY51" fmla="*/ 75634 h 682593"/>
              <a:gd name="connsiteX52" fmla="*/ 679490 w 1067513"/>
              <a:gd name="connsiteY52" fmla="*/ 75634 h 682593"/>
              <a:gd name="connsiteX53" fmla="*/ 729406 w 1067513"/>
              <a:gd name="connsiteY53" fmla="*/ 75634 h 682593"/>
              <a:gd name="connsiteX54" fmla="*/ 729406 w 1067513"/>
              <a:gd name="connsiteY54" fmla="*/ 111206 h 682593"/>
              <a:gd name="connsiteX55" fmla="*/ 679490 w 1067513"/>
              <a:gd name="connsiteY55" fmla="*/ 111206 h 682593"/>
              <a:gd name="connsiteX56" fmla="*/ 679490 w 1067513"/>
              <a:gd name="connsiteY56" fmla="*/ 75634 h 682593"/>
              <a:gd name="connsiteX57" fmla="*/ 300950 w 1067513"/>
              <a:gd name="connsiteY57" fmla="*/ 582626 h 682593"/>
              <a:gd name="connsiteX58" fmla="*/ 350832 w 1067513"/>
              <a:gd name="connsiteY58" fmla="*/ 582626 h 682593"/>
              <a:gd name="connsiteX59" fmla="*/ 350832 w 1067513"/>
              <a:gd name="connsiteY59" fmla="*/ 618165 h 682593"/>
              <a:gd name="connsiteX60" fmla="*/ 300950 w 1067513"/>
              <a:gd name="connsiteY60" fmla="*/ 618165 h 682593"/>
              <a:gd name="connsiteX61" fmla="*/ 300950 w 1067513"/>
              <a:gd name="connsiteY61" fmla="*/ 582626 h 682593"/>
              <a:gd name="connsiteX62" fmla="*/ 365109 w 1067513"/>
              <a:gd name="connsiteY62" fmla="*/ 582626 h 682593"/>
              <a:gd name="connsiteX63" fmla="*/ 414991 w 1067513"/>
              <a:gd name="connsiteY63" fmla="*/ 582626 h 682593"/>
              <a:gd name="connsiteX64" fmla="*/ 414991 w 1067513"/>
              <a:gd name="connsiteY64" fmla="*/ 618165 h 682593"/>
              <a:gd name="connsiteX65" fmla="*/ 365109 w 1067513"/>
              <a:gd name="connsiteY65" fmla="*/ 618165 h 682593"/>
              <a:gd name="connsiteX66" fmla="*/ 365109 w 1067513"/>
              <a:gd name="connsiteY66" fmla="*/ 582626 h 682593"/>
              <a:gd name="connsiteX67" fmla="*/ 429301 w 1067513"/>
              <a:gd name="connsiteY67" fmla="*/ 582626 h 682593"/>
              <a:gd name="connsiteX68" fmla="*/ 479217 w 1067513"/>
              <a:gd name="connsiteY68" fmla="*/ 582626 h 682593"/>
              <a:gd name="connsiteX69" fmla="*/ 479217 w 1067513"/>
              <a:gd name="connsiteY69" fmla="*/ 618165 h 682593"/>
              <a:gd name="connsiteX70" fmla="*/ 429301 w 1067513"/>
              <a:gd name="connsiteY70" fmla="*/ 618165 h 682593"/>
              <a:gd name="connsiteX71" fmla="*/ 429301 w 1067513"/>
              <a:gd name="connsiteY71" fmla="*/ 582626 h 682593"/>
              <a:gd name="connsiteX72" fmla="*/ 131255 w 1067513"/>
              <a:gd name="connsiteY72" fmla="*/ 312728 h 682593"/>
              <a:gd name="connsiteX73" fmla="*/ 181104 w 1067513"/>
              <a:gd name="connsiteY73" fmla="*/ 312728 h 682593"/>
              <a:gd name="connsiteX74" fmla="*/ 181104 w 1067513"/>
              <a:gd name="connsiteY74" fmla="*/ 348334 h 682593"/>
              <a:gd name="connsiteX75" fmla="*/ 131255 w 1067513"/>
              <a:gd name="connsiteY75" fmla="*/ 348334 h 682593"/>
              <a:gd name="connsiteX76" fmla="*/ 131255 w 1067513"/>
              <a:gd name="connsiteY76" fmla="*/ 312728 h 682593"/>
              <a:gd name="connsiteX77" fmla="*/ 195447 w 1067513"/>
              <a:gd name="connsiteY77" fmla="*/ 312728 h 682593"/>
              <a:gd name="connsiteX78" fmla="*/ 245296 w 1067513"/>
              <a:gd name="connsiteY78" fmla="*/ 312728 h 682593"/>
              <a:gd name="connsiteX79" fmla="*/ 245296 w 1067513"/>
              <a:gd name="connsiteY79" fmla="*/ 348334 h 682593"/>
              <a:gd name="connsiteX80" fmla="*/ 195447 w 1067513"/>
              <a:gd name="connsiteY80" fmla="*/ 348334 h 682593"/>
              <a:gd name="connsiteX81" fmla="*/ 195447 w 1067513"/>
              <a:gd name="connsiteY81" fmla="*/ 312728 h 682593"/>
              <a:gd name="connsiteX82" fmla="*/ 259606 w 1067513"/>
              <a:gd name="connsiteY82" fmla="*/ 312728 h 682593"/>
              <a:gd name="connsiteX83" fmla="*/ 309522 w 1067513"/>
              <a:gd name="connsiteY83" fmla="*/ 312728 h 682593"/>
              <a:gd name="connsiteX84" fmla="*/ 309522 w 1067513"/>
              <a:gd name="connsiteY84" fmla="*/ 348334 h 682593"/>
              <a:gd name="connsiteX85" fmla="*/ 259606 w 1067513"/>
              <a:gd name="connsiteY85" fmla="*/ 348334 h 682593"/>
              <a:gd name="connsiteX86" fmla="*/ 259606 w 1067513"/>
              <a:gd name="connsiteY86" fmla="*/ 312728 h 682593"/>
              <a:gd name="connsiteX87" fmla="*/ 475910 w 1067513"/>
              <a:gd name="connsiteY87" fmla="*/ 323798 h 682593"/>
              <a:gd name="connsiteX88" fmla="*/ 525826 w 1067513"/>
              <a:gd name="connsiteY88" fmla="*/ 323798 h 682593"/>
              <a:gd name="connsiteX89" fmla="*/ 525826 w 1067513"/>
              <a:gd name="connsiteY89" fmla="*/ 359370 h 682593"/>
              <a:gd name="connsiteX90" fmla="*/ 475910 w 1067513"/>
              <a:gd name="connsiteY90" fmla="*/ 359370 h 682593"/>
              <a:gd name="connsiteX91" fmla="*/ 475910 w 1067513"/>
              <a:gd name="connsiteY91" fmla="*/ 323798 h 682593"/>
              <a:gd name="connsiteX92" fmla="*/ 540102 w 1067513"/>
              <a:gd name="connsiteY92" fmla="*/ 323798 h 682593"/>
              <a:gd name="connsiteX93" fmla="*/ 589985 w 1067513"/>
              <a:gd name="connsiteY93" fmla="*/ 323798 h 682593"/>
              <a:gd name="connsiteX94" fmla="*/ 589985 w 1067513"/>
              <a:gd name="connsiteY94" fmla="*/ 359370 h 682593"/>
              <a:gd name="connsiteX95" fmla="*/ 540102 w 1067513"/>
              <a:gd name="connsiteY95" fmla="*/ 359370 h 682593"/>
              <a:gd name="connsiteX96" fmla="*/ 540102 w 1067513"/>
              <a:gd name="connsiteY96" fmla="*/ 323798 h 682593"/>
              <a:gd name="connsiteX97" fmla="*/ 604261 w 1067513"/>
              <a:gd name="connsiteY97" fmla="*/ 323798 h 682593"/>
              <a:gd name="connsiteX98" fmla="*/ 654177 w 1067513"/>
              <a:gd name="connsiteY98" fmla="*/ 323798 h 682593"/>
              <a:gd name="connsiteX99" fmla="*/ 654177 w 1067513"/>
              <a:gd name="connsiteY99" fmla="*/ 359370 h 682593"/>
              <a:gd name="connsiteX100" fmla="*/ 604261 w 1067513"/>
              <a:gd name="connsiteY100" fmla="*/ 359370 h 682593"/>
              <a:gd name="connsiteX101" fmla="*/ 604261 w 1067513"/>
              <a:gd name="connsiteY101" fmla="*/ 323798 h 682593"/>
              <a:gd name="connsiteX102" fmla="*/ 175400 w 1067513"/>
              <a:gd name="connsiteY102" fmla="*/ 0 h 682593"/>
              <a:gd name="connsiteX103" fmla="*/ 225282 w 1067513"/>
              <a:gd name="connsiteY103" fmla="*/ 0 h 682593"/>
              <a:gd name="connsiteX104" fmla="*/ 225282 w 1067513"/>
              <a:gd name="connsiteY104" fmla="*/ 35572 h 682593"/>
              <a:gd name="connsiteX105" fmla="*/ 175400 w 1067513"/>
              <a:gd name="connsiteY105" fmla="*/ 35572 h 682593"/>
              <a:gd name="connsiteX106" fmla="*/ 175400 w 1067513"/>
              <a:gd name="connsiteY106" fmla="*/ 0 h 682593"/>
              <a:gd name="connsiteX107" fmla="*/ 239592 w 1067513"/>
              <a:gd name="connsiteY107" fmla="*/ 0 h 682593"/>
              <a:gd name="connsiteX108" fmla="*/ 289475 w 1067513"/>
              <a:gd name="connsiteY108" fmla="*/ 0 h 682593"/>
              <a:gd name="connsiteX109" fmla="*/ 289475 w 1067513"/>
              <a:gd name="connsiteY109" fmla="*/ 35572 h 682593"/>
              <a:gd name="connsiteX110" fmla="*/ 239592 w 1067513"/>
              <a:gd name="connsiteY110" fmla="*/ 35572 h 682593"/>
              <a:gd name="connsiteX111" fmla="*/ 239592 w 1067513"/>
              <a:gd name="connsiteY111" fmla="*/ 0 h 682593"/>
              <a:gd name="connsiteX112" fmla="*/ 303785 w 1067513"/>
              <a:gd name="connsiteY112" fmla="*/ 0 h 682593"/>
              <a:gd name="connsiteX113" fmla="*/ 353701 w 1067513"/>
              <a:gd name="connsiteY113" fmla="*/ 0 h 682593"/>
              <a:gd name="connsiteX114" fmla="*/ 353701 w 1067513"/>
              <a:gd name="connsiteY114" fmla="*/ 35572 h 682593"/>
              <a:gd name="connsiteX115" fmla="*/ 303785 w 1067513"/>
              <a:gd name="connsiteY115" fmla="*/ 35572 h 682593"/>
              <a:gd name="connsiteX116" fmla="*/ 303785 w 1067513"/>
              <a:gd name="connsiteY116" fmla="*/ 0 h 682593"/>
              <a:gd name="connsiteX117" fmla="*/ 63822 w 1067513"/>
              <a:gd name="connsiteY117" fmla="*/ 131693 h 682593"/>
              <a:gd name="connsiteX118" fmla="*/ 121467 w 1067513"/>
              <a:gd name="connsiteY118" fmla="*/ 91193 h 682593"/>
              <a:gd name="connsiteX119" fmla="*/ 262070 w 1067513"/>
              <a:gd name="connsiteY119" fmla="*/ 91193 h 682593"/>
              <a:gd name="connsiteX120" fmla="*/ 286235 w 1067513"/>
              <a:gd name="connsiteY120" fmla="*/ 102229 h 682593"/>
              <a:gd name="connsiteX121" fmla="*/ 369631 w 1067513"/>
              <a:gd name="connsiteY121" fmla="*/ 233482 h 682593"/>
              <a:gd name="connsiteX122" fmla="*/ 425251 w 1067513"/>
              <a:gd name="connsiteY122" fmla="*/ 261293 h 682593"/>
              <a:gd name="connsiteX123" fmla="*/ 509052 w 1067513"/>
              <a:gd name="connsiteY123" fmla="*/ 261293 h 682593"/>
              <a:gd name="connsiteX124" fmla="*/ 565077 w 1067513"/>
              <a:gd name="connsiteY124" fmla="*/ 297709 h 682593"/>
              <a:gd name="connsiteX125" fmla="*/ 626401 w 1067513"/>
              <a:gd name="connsiteY125" fmla="*/ 236453 h 682593"/>
              <a:gd name="connsiteX126" fmla="*/ 626401 w 1067513"/>
              <a:gd name="connsiteY126" fmla="*/ 236318 h 682593"/>
              <a:gd name="connsiteX127" fmla="*/ 577096 w 1067513"/>
              <a:gd name="connsiteY127" fmla="*/ 164798 h 682593"/>
              <a:gd name="connsiteX128" fmla="*/ 505576 w 1067513"/>
              <a:gd name="connsiteY128" fmla="*/ 214105 h 682593"/>
              <a:gd name="connsiteX129" fmla="*/ 504564 w 1067513"/>
              <a:gd name="connsiteY129" fmla="*/ 225281 h 682593"/>
              <a:gd name="connsiteX130" fmla="*/ 425251 w 1067513"/>
              <a:gd name="connsiteY130" fmla="*/ 225281 h 682593"/>
              <a:gd name="connsiteX131" fmla="*/ 399939 w 1067513"/>
              <a:gd name="connsiteY131" fmla="*/ 214245 h 682593"/>
              <a:gd name="connsiteX132" fmla="*/ 316914 w 1067513"/>
              <a:gd name="connsiteY132" fmla="*/ 83430 h 682593"/>
              <a:gd name="connsiteX133" fmla="*/ 263319 w 1067513"/>
              <a:gd name="connsiteY133" fmla="*/ 56396 h 682593"/>
              <a:gd name="connsiteX134" fmla="*/ 123492 w 1067513"/>
              <a:gd name="connsiteY134" fmla="*/ 56396 h 682593"/>
              <a:gd name="connsiteX135" fmla="*/ 63822 w 1067513"/>
              <a:gd name="connsiteY135" fmla="*/ 8977 h 682593"/>
              <a:gd name="connsiteX136" fmla="*/ 2499 w 1067513"/>
              <a:gd name="connsiteY136" fmla="*/ 70099 h 682593"/>
              <a:gd name="connsiteX137" fmla="*/ 2499 w 1067513"/>
              <a:gd name="connsiteY137" fmla="*/ 70301 h 682593"/>
              <a:gd name="connsiteX138" fmla="*/ 63552 w 1067513"/>
              <a:gd name="connsiteY138" fmla="*/ 131693 h 682593"/>
              <a:gd name="connsiteX139" fmla="*/ 63822 w 1067513"/>
              <a:gd name="connsiteY139" fmla="*/ 131693 h 682593"/>
              <a:gd name="connsiteX140" fmla="*/ 429301 w 1067513"/>
              <a:gd name="connsiteY140" fmla="*/ 149243 h 682593"/>
              <a:gd name="connsiteX141" fmla="*/ 486136 w 1067513"/>
              <a:gd name="connsiteY141" fmla="*/ 111240 h 682593"/>
              <a:gd name="connsiteX142" fmla="*/ 601055 w 1067513"/>
              <a:gd name="connsiteY142" fmla="*/ 111240 h 682593"/>
              <a:gd name="connsiteX143" fmla="*/ 601055 w 1067513"/>
              <a:gd name="connsiteY143" fmla="*/ 75634 h 682593"/>
              <a:gd name="connsiteX144" fmla="*/ 489849 w 1067513"/>
              <a:gd name="connsiteY144" fmla="*/ 75634 h 682593"/>
              <a:gd name="connsiteX145" fmla="*/ 429740 w 1067513"/>
              <a:gd name="connsiteY145" fmla="*/ 26595 h 682593"/>
              <a:gd name="connsiteX146" fmla="*/ 368416 w 1067513"/>
              <a:gd name="connsiteY146" fmla="*/ 87885 h 682593"/>
              <a:gd name="connsiteX147" fmla="*/ 428827 w 1067513"/>
              <a:gd name="connsiteY147" fmla="*/ 149240 h 682593"/>
              <a:gd name="connsiteX148" fmla="*/ 429301 w 1067513"/>
              <a:gd name="connsiteY148" fmla="*/ 149243 h 682593"/>
              <a:gd name="connsiteX149" fmla="*/ 291905 w 1067513"/>
              <a:gd name="connsiteY149" fmla="*/ 220759 h 682593"/>
              <a:gd name="connsiteX150" fmla="*/ 230784 w 1067513"/>
              <a:gd name="connsiteY150" fmla="*/ 159435 h 682593"/>
              <a:gd name="connsiteX151" fmla="*/ 230581 w 1067513"/>
              <a:gd name="connsiteY151" fmla="*/ 159435 h 682593"/>
              <a:gd name="connsiteX152" fmla="*/ 169257 w 1067513"/>
              <a:gd name="connsiteY152" fmla="*/ 220556 h 682593"/>
              <a:gd name="connsiteX153" fmla="*/ 169257 w 1067513"/>
              <a:gd name="connsiteY153" fmla="*/ 220759 h 682593"/>
              <a:gd name="connsiteX154" fmla="*/ 230581 w 1067513"/>
              <a:gd name="connsiteY154" fmla="*/ 282116 h 682593"/>
              <a:gd name="connsiteX155" fmla="*/ 291905 w 1067513"/>
              <a:gd name="connsiteY155" fmla="*/ 220759 h 682593"/>
              <a:gd name="connsiteX156" fmla="*/ 724107 w 1067513"/>
              <a:gd name="connsiteY156" fmla="*/ 336893 h 682593"/>
              <a:gd name="connsiteX157" fmla="*/ 665247 w 1067513"/>
              <a:gd name="connsiteY157" fmla="*/ 381476 h 682593"/>
              <a:gd name="connsiteX158" fmla="*/ 550767 w 1067513"/>
              <a:gd name="connsiteY158" fmla="*/ 381476 h 682593"/>
              <a:gd name="connsiteX159" fmla="*/ 497206 w 1067513"/>
              <a:gd name="connsiteY159" fmla="*/ 402334 h 682593"/>
              <a:gd name="connsiteX160" fmla="*/ 413776 w 1067513"/>
              <a:gd name="connsiteY160" fmla="*/ 526568 h 682593"/>
              <a:gd name="connsiteX161" fmla="*/ 388430 w 1067513"/>
              <a:gd name="connsiteY161" fmla="*/ 537671 h 682593"/>
              <a:gd name="connsiteX162" fmla="*/ 285391 w 1067513"/>
              <a:gd name="connsiteY162" fmla="*/ 537671 h 682593"/>
              <a:gd name="connsiteX163" fmla="*/ 226936 w 1067513"/>
              <a:gd name="connsiteY163" fmla="*/ 494303 h 682593"/>
              <a:gd name="connsiteX164" fmla="*/ 165646 w 1067513"/>
              <a:gd name="connsiteY164" fmla="*/ 555458 h 682593"/>
              <a:gd name="connsiteX165" fmla="*/ 165646 w 1067513"/>
              <a:gd name="connsiteY165" fmla="*/ 555626 h 682593"/>
              <a:gd name="connsiteX166" fmla="*/ 226936 w 1067513"/>
              <a:gd name="connsiteY166" fmla="*/ 616950 h 682593"/>
              <a:gd name="connsiteX167" fmla="*/ 285830 w 1067513"/>
              <a:gd name="connsiteY167" fmla="*/ 573210 h 682593"/>
              <a:gd name="connsiteX168" fmla="*/ 387654 w 1067513"/>
              <a:gd name="connsiteY168" fmla="*/ 573210 h 682593"/>
              <a:gd name="connsiteX169" fmla="*/ 443240 w 1067513"/>
              <a:gd name="connsiteY169" fmla="*/ 546581 h 682593"/>
              <a:gd name="connsiteX170" fmla="*/ 526670 w 1067513"/>
              <a:gd name="connsiteY170" fmla="*/ 421942 h 682593"/>
              <a:gd name="connsiteX171" fmla="*/ 550801 w 1067513"/>
              <a:gd name="connsiteY171" fmla="*/ 417825 h 682593"/>
              <a:gd name="connsiteX172" fmla="*/ 666530 w 1067513"/>
              <a:gd name="connsiteY172" fmla="*/ 417825 h 682593"/>
              <a:gd name="connsiteX173" fmla="*/ 724546 w 1067513"/>
              <a:gd name="connsiteY173" fmla="*/ 459169 h 682593"/>
              <a:gd name="connsiteX174" fmla="*/ 785870 w 1067513"/>
              <a:gd name="connsiteY174" fmla="*/ 397980 h 682593"/>
              <a:gd name="connsiteX175" fmla="*/ 785870 w 1067513"/>
              <a:gd name="connsiteY175" fmla="*/ 397811 h 682593"/>
              <a:gd name="connsiteX176" fmla="*/ 724107 w 1067513"/>
              <a:gd name="connsiteY176" fmla="*/ 336893 h 682593"/>
              <a:gd name="connsiteX177" fmla="*/ 556471 w 1067513"/>
              <a:gd name="connsiteY177" fmla="*/ 484481 h 682593"/>
              <a:gd name="connsiteX178" fmla="*/ 495147 w 1067513"/>
              <a:gd name="connsiteY178" fmla="*/ 545738 h 682593"/>
              <a:gd name="connsiteX179" fmla="*/ 495147 w 1067513"/>
              <a:gd name="connsiteY179" fmla="*/ 545873 h 682593"/>
              <a:gd name="connsiteX180" fmla="*/ 556471 w 1067513"/>
              <a:gd name="connsiteY180" fmla="*/ 607129 h 682593"/>
              <a:gd name="connsiteX181" fmla="*/ 617761 w 1067513"/>
              <a:gd name="connsiteY181" fmla="*/ 545873 h 682593"/>
              <a:gd name="connsiteX182" fmla="*/ 556471 w 1067513"/>
              <a:gd name="connsiteY182" fmla="*/ 484481 h 68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1067513" h="682593">
                <a:moveTo>
                  <a:pt x="666361" y="682594"/>
                </a:moveTo>
                <a:lnTo>
                  <a:pt x="666361" y="662546"/>
                </a:lnTo>
                <a:lnTo>
                  <a:pt x="1067514" y="662546"/>
                </a:lnTo>
                <a:lnTo>
                  <a:pt x="1067514" y="682594"/>
                </a:lnTo>
                <a:lnTo>
                  <a:pt x="666361" y="682594"/>
                </a:lnTo>
                <a:close/>
                <a:moveTo>
                  <a:pt x="947195" y="341584"/>
                </a:moveTo>
                <a:lnTo>
                  <a:pt x="947195" y="642533"/>
                </a:lnTo>
                <a:lnTo>
                  <a:pt x="1067514" y="642533"/>
                </a:lnTo>
                <a:lnTo>
                  <a:pt x="1067514" y="341584"/>
                </a:lnTo>
                <a:lnTo>
                  <a:pt x="947195" y="341584"/>
                </a:lnTo>
                <a:close/>
                <a:moveTo>
                  <a:pt x="1027385" y="602404"/>
                </a:moveTo>
                <a:lnTo>
                  <a:pt x="987290" y="602404"/>
                </a:lnTo>
                <a:lnTo>
                  <a:pt x="987290" y="381713"/>
                </a:lnTo>
                <a:lnTo>
                  <a:pt x="1027385" y="381713"/>
                </a:lnTo>
                <a:lnTo>
                  <a:pt x="1027385" y="602404"/>
                </a:lnTo>
                <a:close/>
                <a:moveTo>
                  <a:pt x="806694" y="421841"/>
                </a:moveTo>
                <a:lnTo>
                  <a:pt x="806694" y="642566"/>
                </a:lnTo>
                <a:lnTo>
                  <a:pt x="927046" y="642566"/>
                </a:lnTo>
                <a:lnTo>
                  <a:pt x="927046" y="421841"/>
                </a:lnTo>
                <a:lnTo>
                  <a:pt x="806694" y="421841"/>
                </a:lnTo>
                <a:close/>
                <a:moveTo>
                  <a:pt x="886985" y="602404"/>
                </a:moveTo>
                <a:lnTo>
                  <a:pt x="846856" y="602404"/>
                </a:lnTo>
                <a:lnTo>
                  <a:pt x="846856" y="461970"/>
                </a:lnTo>
                <a:lnTo>
                  <a:pt x="886985" y="461970"/>
                </a:lnTo>
                <a:lnTo>
                  <a:pt x="886985" y="602404"/>
                </a:lnTo>
                <a:close/>
                <a:moveTo>
                  <a:pt x="666361" y="502133"/>
                </a:moveTo>
                <a:lnTo>
                  <a:pt x="666361" y="642566"/>
                </a:lnTo>
                <a:lnTo>
                  <a:pt x="786680" y="642566"/>
                </a:lnTo>
                <a:lnTo>
                  <a:pt x="786680" y="502133"/>
                </a:lnTo>
                <a:lnTo>
                  <a:pt x="666361" y="502133"/>
                </a:lnTo>
                <a:close/>
                <a:moveTo>
                  <a:pt x="746551" y="602404"/>
                </a:moveTo>
                <a:lnTo>
                  <a:pt x="706456" y="602404"/>
                </a:lnTo>
                <a:lnTo>
                  <a:pt x="706456" y="542194"/>
                </a:lnTo>
                <a:lnTo>
                  <a:pt x="746551" y="542194"/>
                </a:lnTo>
                <a:lnTo>
                  <a:pt x="746551" y="602404"/>
                </a:lnTo>
                <a:close/>
                <a:moveTo>
                  <a:pt x="301321" y="402739"/>
                </a:moveTo>
                <a:cubicBezTo>
                  <a:pt x="311500" y="435041"/>
                  <a:pt x="345939" y="452976"/>
                  <a:pt x="378241" y="442796"/>
                </a:cubicBezTo>
                <a:cubicBezTo>
                  <a:pt x="410542" y="432617"/>
                  <a:pt x="428477" y="398178"/>
                  <a:pt x="418298" y="365876"/>
                </a:cubicBezTo>
                <a:cubicBezTo>
                  <a:pt x="408119" y="333574"/>
                  <a:pt x="373681" y="315640"/>
                  <a:pt x="341378" y="325819"/>
                </a:cubicBezTo>
                <a:cubicBezTo>
                  <a:pt x="321858" y="331970"/>
                  <a:pt x="306694" y="347454"/>
                  <a:pt x="300950" y="367099"/>
                </a:cubicBezTo>
                <a:lnTo>
                  <a:pt x="120219" y="367099"/>
                </a:lnTo>
                <a:cubicBezTo>
                  <a:pt x="112501" y="340989"/>
                  <a:pt x="88551" y="323050"/>
                  <a:pt x="61325" y="322988"/>
                </a:cubicBezTo>
                <a:cubicBezTo>
                  <a:pt x="27513" y="322932"/>
                  <a:pt x="57" y="350297"/>
                  <a:pt x="1" y="384109"/>
                </a:cubicBezTo>
                <a:cubicBezTo>
                  <a:pt x="1" y="384165"/>
                  <a:pt x="1" y="384222"/>
                  <a:pt x="1" y="384278"/>
                </a:cubicBezTo>
                <a:cubicBezTo>
                  <a:pt x="-203" y="418108"/>
                  <a:pt x="27057" y="445698"/>
                  <a:pt x="60887" y="445902"/>
                </a:cubicBezTo>
                <a:cubicBezTo>
                  <a:pt x="87885" y="446065"/>
                  <a:pt x="111806" y="428533"/>
                  <a:pt x="119780" y="402739"/>
                </a:cubicBezTo>
                <a:lnTo>
                  <a:pt x="301321" y="402739"/>
                </a:lnTo>
                <a:close/>
                <a:moveTo>
                  <a:pt x="614926" y="75634"/>
                </a:moveTo>
                <a:lnTo>
                  <a:pt x="664842" y="75634"/>
                </a:lnTo>
                <a:lnTo>
                  <a:pt x="664842" y="111206"/>
                </a:lnTo>
                <a:lnTo>
                  <a:pt x="614926" y="111206"/>
                </a:lnTo>
                <a:lnTo>
                  <a:pt x="614926" y="75634"/>
                </a:lnTo>
                <a:close/>
                <a:moveTo>
                  <a:pt x="679490" y="75634"/>
                </a:moveTo>
                <a:lnTo>
                  <a:pt x="729406" y="75634"/>
                </a:lnTo>
                <a:lnTo>
                  <a:pt x="729406" y="111206"/>
                </a:lnTo>
                <a:lnTo>
                  <a:pt x="679490" y="111206"/>
                </a:lnTo>
                <a:lnTo>
                  <a:pt x="679490" y="75634"/>
                </a:lnTo>
                <a:close/>
                <a:moveTo>
                  <a:pt x="300950" y="582626"/>
                </a:moveTo>
                <a:lnTo>
                  <a:pt x="350832" y="582626"/>
                </a:lnTo>
                <a:lnTo>
                  <a:pt x="350832" y="618165"/>
                </a:lnTo>
                <a:lnTo>
                  <a:pt x="300950" y="618165"/>
                </a:lnTo>
                <a:lnTo>
                  <a:pt x="300950" y="582626"/>
                </a:lnTo>
                <a:close/>
                <a:moveTo>
                  <a:pt x="365109" y="582626"/>
                </a:moveTo>
                <a:lnTo>
                  <a:pt x="414991" y="582626"/>
                </a:lnTo>
                <a:lnTo>
                  <a:pt x="414991" y="618165"/>
                </a:lnTo>
                <a:lnTo>
                  <a:pt x="365109" y="618165"/>
                </a:lnTo>
                <a:lnTo>
                  <a:pt x="365109" y="582626"/>
                </a:lnTo>
                <a:close/>
                <a:moveTo>
                  <a:pt x="429301" y="582626"/>
                </a:moveTo>
                <a:lnTo>
                  <a:pt x="479217" y="582626"/>
                </a:lnTo>
                <a:lnTo>
                  <a:pt x="479217" y="618165"/>
                </a:lnTo>
                <a:lnTo>
                  <a:pt x="429301" y="618165"/>
                </a:lnTo>
                <a:lnTo>
                  <a:pt x="429301" y="582626"/>
                </a:lnTo>
                <a:close/>
                <a:moveTo>
                  <a:pt x="131255" y="312728"/>
                </a:moveTo>
                <a:lnTo>
                  <a:pt x="181104" y="312728"/>
                </a:lnTo>
                <a:lnTo>
                  <a:pt x="181104" y="348334"/>
                </a:lnTo>
                <a:lnTo>
                  <a:pt x="131255" y="348334"/>
                </a:lnTo>
                <a:lnTo>
                  <a:pt x="131255" y="312728"/>
                </a:lnTo>
                <a:close/>
                <a:moveTo>
                  <a:pt x="195447" y="312728"/>
                </a:moveTo>
                <a:lnTo>
                  <a:pt x="245296" y="312728"/>
                </a:lnTo>
                <a:lnTo>
                  <a:pt x="245296" y="348334"/>
                </a:lnTo>
                <a:lnTo>
                  <a:pt x="195447" y="348334"/>
                </a:lnTo>
                <a:lnTo>
                  <a:pt x="195447" y="312728"/>
                </a:lnTo>
                <a:close/>
                <a:moveTo>
                  <a:pt x="259606" y="312728"/>
                </a:moveTo>
                <a:lnTo>
                  <a:pt x="309522" y="312728"/>
                </a:lnTo>
                <a:lnTo>
                  <a:pt x="309522" y="348334"/>
                </a:lnTo>
                <a:lnTo>
                  <a:pt x="259606" y="348334"/>
                </a:lnTo>
                <a:lnTo>
                  <a:pt x="259606" y="312728"/>
                </a:lnTo>
                <a:close/>
                <a:moveTo>
                  <a:pt x="475910" y="323798"/>
                </a:moveTo>
                <a:lnTo>
                  <a:pt x="525826" y="323798"/>
                </a:lnTo>
                <a:lnTo>
                  <a:pt x="525826" y="359370"/>
                </a:lnTo>
                <a:lnTo>
                  <a:pt x="475910" y="359370"/>
                </a:lnTo>
                <a:lnTo>
                  <a:pt x="475910" y="323798"/>
                </a:lnTo>
                <a:close/>
                <a:moveTo>
                  <a:pt x="540102" y="323798"/>
                </a:moveTo>
                <a:lnTo>
                  <a:pt x="589985" y="323798"/>
                </a:lnTo>
                <a:lnTo>
                  <a:pt x="589985" y="359370"/>
                </a:lnTo>
                <a:lnTo>
                  <a:pt x="540102" y="359370"/>
                </a:lnTo>
                <a:lnTo>
                  <a:pt x="540102" y="323798"/>
                </a:lnTo>
                <a:close/>
                <a:moveTo>
                  <a:pt x="604261" y="323798"/>
                </a:moveTo>
                <a:lnTo>
                  <a:pt x="654177" y="323798"/>
                </a:lnTo>
                <a:lnTo>
                  <a:pt x="654177" y="359370"/>
                </a:lnTo>
                <a:lnTo>
                  <a:pt x="604261" y="359370"/>
                </a:lnTo>
                <a:lnTo>
                  <a:pt x="604261" y="323798"/>
                </a:lnTo>
                <a:close/>
                <a:moveTo>
                  <a:pt x="175400" y="0"/>
                </a:moveTo>
                <a:lnTo>
                  <a:pt x="225282" y="0"/>
                </a:lnTo>
                <a:lnTo>
                  <a:pt x="225282" y="35572"/>
                </a:lnTo>
                <a:lnTo>
                  <a:pt x="175400" y="35572"/>
                </a:lnTo>
                <a:lnTo>
                  <a:pt x="175400" y="0"/>
                </a:lnTo>
                <a:close/>
                <a:moveTo>
                  <a:pt x="239592" y="0"/>
                </a:moveTo>
                <a:lnTo>
                  <a:pt x="289475" y="0"/>
                </a:lnTo>
                <a:lnTo>
                  <a:pt x="289475" y="35572"/>
                </a:lnTo>
                <a:lnTo>
                  <a:pt x="239592" y="35572"/>
                </a:lnTo>
                <a:lnTo>
                  <a:pt x="239592" y="0"/>
                </a:lnTo>
                <a:close/>
                <a:moveTo>
                  <a:pt x="303785" y="0"/>
                </a:moveTo>
                <a:lnTo>
                  <a:pt x="353701" y="0"/>
                </a:lnTo>
                <a:lnTo>
                  <a:pt x="353701" y="35572"/>
                </a:lnTo>
                <a:lnTo>
                  <a:pt x="303785" y="35572"/>
                </a:lnTo>
                <a:lnTo>
                  <a:pt x="303785" y="0"/>
                </a:lnTo>
                <a:close/>
                <a:moveTo>
                  <a:pt x="63822" y="131693"/>
                </a:moveTo>
                <a:cubicBezTo>
                  <a:pt x="90350" y="131693"/>
                  <a:pt x="112861" y="114480"/>
                  <a:pt x="121467" y="91193"/>
                </a:cubicBezTo>
                <a:lnTo>
                  <a:pt x="262070" y="91193"/>
                </a:lnTo>
                <a:cubicBezTo>
                  <a:pt x="269461" y="91193"/>
                  <a:pt x="282117" y="96491"/>
                  <a:pt x="286235" y="102229"/>
                </a:cubicBezTo>
                <a:lnTo>
                  <a:pt x="369631" y="233482"/>
                </a:lnTo>
                <a:cubicBezTo>
                  <a:pt x="381545" y="251438"/>
                  <a:pt x="407296" y="261293"/>
                  <a:pt x="425251" y="261293"/>
                </a:cubicBezTo>
                <a:lnTo>
                  <a:pt x="509052" y="261293"/>
                </a:lnTo>
                <a:cubicBezTo>
                  <a:pt x="518803" y="283511"/>
                  <a:pt x="540814" y="297817"/>
                  <a:pt x="565077" y="297709"/>
                </a:cubicBezTo>
                <a:cubicBezTo>
                  <a:pt x="598927" y="297728"/>
                  <a:pt x="626382" y="270302"/>
                  <a:pt x="626401" y="236453"/>
                </a:cubicBezTo>
                <a:cubicBezTo>
                  <a:pt x="626401" y="236407"/>
                  <a:pt x="626401" y="236363"/>
                  <a:pt x="626401" y="236318"/>
                </a:cubicBezTo>
                <a:cubicBezTo>
                  <a:pt x="632535" y="202952"/>
                  <a:pt x="610460" y="170932"/>
                  <a:pt x="577096" y="164798"/>
                </a:cubicBezTo>
                <a:cubicBezTo>
                  <a:pt x="543731" y="158664"/>
                  <a:pt x="511710" y="180740"/>
                  <a:pt x="505576" y="214105"/>
                </a:cubicBezTo>
                <a:cubicBezTo>
                  <a:pt x="504898" y="217791"/>
                  <a:pt x="504559" y="221533"/>
                  <a:pt x="504564" y="225281"/>
                </a:cubicBezTo>
                <a:lnTo>
                  <a:pt x="425251" y="225281"/>
                </a:lnTo>
                <a:cubicBezTo>
                  <a:pt x="416240" y="225281"/>
                  <a:pt x="403550" y="219983"/>
                  <a:pt x="399939" y="214245"/>
                </a:cubicBezTo>
                <a:lnTo>
                  <a:pt x="316914" y="83430"/>
                </a:lnTo>
                <a:cubicBezTo>
                  <a:pt x="305439" y="65036"/>
                  <a:pt x="281746" y="56396"/>
                  <a:pt x="263319" y="56396"/>
                </a:cubicBezTo>
                <a:lnTo>
                  <a:pt x="123492" y="56396"/>
                </a:lnTo>
                <a:cubicBezTo>
                  <a:pt x="117134" y="28584"/>
                  <a:pt x="92352" y="8891"/>
                  <a:pt x="63822" y="8977"/>
                </a:cubicBezTo>
                <a:cubicBezTo>
                  <a:pt x="30010" y="8922"/>
                  <a:pt x="2555" y="36287"/>
                  <a:pt x="2499" y="70099"/>
                </a:cubicBezTo>
                <a:cubicBezTo>
                  <a:pt x="2499" y="70166"/>
                  <a:pt x="2499" y="70234"/>
                  <a:pt x="2499" y="70301"/>
                </a:cubicBezTo>
                <a:cubicBezTo>
                  <a:pt x="2405" y="104113"/>
                  <a:pt x="29740" y="131599"/>
                  <a:pt x="63552" y="131693"/>
                </a:cubicBezTo>
                <a:cubicBezTo>
                  <a:pt x="63642" y="131693"/>
                  <a:pt x="63732" y="131693"/>
                  <a:pt x="63822" y="131693"/>
                </a:cubicBezTo>
                <a:close/>
                <a:moveTo>
                  <a:pt x="429301" y="149243"/>
                </a:moveTo>
                <a:cubicBezTo>
                  <a:pt x="454170" y="149172"/>
                  <a:pt x="476569" y="134194"/>
                  <a:pt x="486136" y="111240"/>
                </a:cubicBezTo>
                <a:lnTo>
                  <a:pt x="601055" y="111240"/>
                </a:lnTo>
                <a:lnTo>
                  <a:pt x="601055" y="75634"/>
                </a:lnTo>
                <a:lnTo>
                  <a:pt x="489849" y="75634"/>
                </a:lnTo>
                <a:cubicBezTo>
                  <a:pt x="483858" y="47174"/>
                  <a:pt x="458823" y="26750"/>
                  <a:pt x="429740" y="26595"/>
                </a:cubicBezTo>
                <a:cubicBezTo>
                  <a:pt x="395787" y="26595"/>
                  <a:pt x="368416" y="53933"/>
                  <a:pt x="368416" y="87885"/>
                </a:cubicBezTo>
                <a:cubicBezTo>
                  <a:pt x="368156" y="121509"/>
                  <a:pt x="395202" y="148980"/>
                  <a:pt x="428827" y="149240"/>
                </a:cubicBezTo>
                <a:cubicBezTo>
                  <a:pt x="428985" y="149241"/>
                  <a:pt x="429143" y="149243"/>
                  <a:pt x="429301" y="149243"/>
                </a:cubicBezTo>
                <a:close/>
                <a:moveTo>
                  <a:pt x="291905" y="220759"/>
                </a:moveTo>
                <a:cubicBezTo>
                  <a:pt x="291961" y="186947"/>
                  <a:pt x="264596" y="159491"/>
                  <a:pt x="230784" y="159435"/>
                </a:cubicBezTo>
                <a:cubicBezTo>
                  <a:pt x="230716" y="159435"/>
                  <a:pt x="230649" y="159435"/>
                  <a:pt x="230581" y="159435"/>
                </a:cubicBezTo>
                <a:cubicBezTo>
                  <a:pt x="196769" y="159379"/>
                  <a:pt x="169313" y="186744"/>
                  <a:pt x="169257" y="220556"/>
                </a:cubicBezTo>
                <a:cubicBezTo>
                  <a:pt x="169257" y="220624"/>
                  <a:pt x="169257" y="220691"/>
                  <a:pt x="169257" y="220759"/>
                </a:cubicBezTo>
                <a:cubicBezTo>
                  <a:pt x="169257" y="254711"/>
                  <a:pt x="196629" y="282116"/>
                  <a:pt x="230581" y="282116"/>
                </a:cubicBezTo>
                <a:cubicBezTo>
                  <a:pt x="264424" y="282023"/>
                  <a:pt x="291831" y="254602"/>
                  <a:pt x="291905" y="220759"/>
                </a:cubicBezTo>
                <a:close/>
                <a:moveTo>
                  <a:pt x="724107" y="336893"/>
                </a:moveTo>
                <a:cubicBezTo>
                  <a:pt x="696671" y="336756"/>
                  <a:pt x="672548" y="355029"/>
                  <a:pt x="665247" y="381476"/>
                </a:cubicBezTo>
                <a:lnTo>
                  <a:pt x="550767" y="381476"/>
                </a:lnTo>
                <a:cubicBezTo>
                  <a:pt x="532374" y="381476"/>
                  <a:pt x="509862" y="383940"/>
                  <a:pt x="497206" y="402334"/>
                </a:cubicBezTo>
                <a:lnTo>
                  <a:pt x="413776" y="526568"/>
                </a:lnTo>
                <a:cubicBezTo>
                  <a:pt x="410097" y="532339"/>
                  <a:pt x="397812" y="537671"/>
                  <a:pt x="388430" y="537671"/>
                </a:cubicBezTo>
                <a:lnTo>
                  <a:pt x="285391" y="537671"/>
                </a:lnTo>
                <a:cubicBezTo>
                  <a:pt x="277445" y="512017"/>
                  <a:pt x="253793" y="494469"/>
                  <a:pt x="226936" y="494303"/>
                </a:cubicBezTo>
                <a:cubicBezTo>
                  <a:pt x="193124" y="494266"/>
                  <a:pt x="165683" y="521645"/>
                  <a:pt x="165646" y="555458"/>
                </a:cubicBezTo>
                <a:cubicBezTo>
                  <a:pt x="165646" y="555513"/>
                  <a:pt x="165646" y="555570"/>
                  <a:pt x="165646" y="555626"/>
                </a:cubicBezTo>
                <a:cubicBezTo>
                  <a:pt x="165646" y="589545"/>
                  <a:pt x="193017" y="616950"/>
                  <a:pt x="226936" y="616950"/>
                </a:cubicBezTo>
                <a:cubicBezTo>
                  <a:pt x="254746" y="616950"/>
                  <a:pt x="278067" y="598523"/>
                  <a:pt x="285830" y="573210"/>
                </a:cubicBezTo>
                <a:lnTo>
                  <a:pt x="387654" y="573210"/>
                </a:lnTo>
                <a:cubicBezTo>
                  <a:pt x="406419" y="573210"/>
                  <a:pt x="431832" y="564165"/>
                  <a:pt x="443240" y="546581"/>
                </a:cubicBezTo>
                <a:lnTo>
                  <a:pt x="526670" y="421942"/>
                </a:lnTo>
                <a:cubicBezTo>
                  <a:pt x="527075" y="421132"/>
                  <a:pt x="530349" y="417825"/>
                  <a:pt x="550801" y="417825"/>
                </a:cubicBezTo>
                <a:lnTo>
                  <a:pt x="666530" y="417825"/>
                </a:lnTo>
                <a:cubicBezTo>
                  <a:pt x="674664" y="441956"/>
                  <a:pt x="697580" y="459169"/>
                  <a:pt x="724546" y="459169"/>
                </a:cubicBezTo>
                <a:cubicBezTo>
                  <a:pt x="758377" y="459206"/>
                  <a:pt x="785833" y="431811"/>
                  <a:pt x="785870" y="397980"/>
                </a:cubicBezTo>
                <a:cubicBezTo>
                  <a:pt x="785870" y="397924"/>
                  <a:pt x="785870" y="397867"/>
                  <a:pt x="785870" y="397811"/>
                </a:cubicBezTo>
                <a:cubicBezTo>
                  <a:pt x="785229" y="364108"/>
                  <a:pt x="757817" y="337070"/>
                  <a:pt x="724107" y="336893"/>
                </a:cubicBezTo>
                <a:close/>
                <a:moveTo>
                  <a:pt x="556471" y="484481"/>
                </a:moveTo>
                <a:cubicBezTo>
                  <a:pt x="522622" y="484462"/>
                  <a:pt x="495166" y="511888"/>
                  <a:pt x="495147" y="545738"/>
                </a:cubicBezTo>
                <a:cubicBezTo>
                  <a:pt x="495147" y="545783"/>
                  <a:pt x="495147" y="545827"/>
                  <a:pt x="495147" y="545873"/>
                </a:cubicBezTo>
                <a:cubicBezTo>
                  <a:pt x="495147" y="579791"/>
                  <a:pt x="522519" y="607129"/>
                  <a:pt x="556471" y="607129"/>
                </a:cubicBezTo>
                <a:cubicBezTo>
                  <a:pt x="590424" y="607129"/>
                  <a:pt x="617761" y="579758"/>
                  <a:pt x="617761" y="545873"/>
                </a:cubicBezTo>
                <a:cubicBezTo>
                  <a:pt x="617761" y="511920"/>
                  <a:pt x="590424" y="484481"/>
                  <a:pt x="556471" y="48448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图形 49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DA54CFDD-DDA8-BBD6-E885-A045BDB3F5D1}"/>
              </a:ext>
            </a:extLst>
          </p:cNvPr>
          <p:cNvSpPr>
            <a:spLocks noChangeAspect="1"/>
          </p:cNvSpPr>
          <p:nvPr/>
        </p:nvSpPr>
        <p:spPr>
          <a:xfrm>
            <a:off x="8305767" y="3802930"/>
            <a:ext cx="304796" cy="220817"/>
          </a:xfrm>
          <a:custGeom>
            <a:avLst/>
            <a:gdLst>
              <a:gd name="connsiteX0" fmla="*/ 577237 w 949492"/>
              <a:gd name="connsiteY0" fmla="*/ 11919 h 687884"/>
              <a:gd name="connsiteX1" fmla="*/ 589722 w 949492"/>
              <a:gd name="connsiteY1" fmla="*/ 14956 h 687884"/>
              <a:gd name="connsiteX2" fmla="*/ 592689 w 949492"/>
              <a:gd name="connsiteY2" fmla="*/ 15716 h 687884"/>
              <a:gd name="connsiteX3" fmla="*/ 723340 w 949492"/>
              <a:gd name="connsiteY3" fmla="*/ 72383 h 687884"/>
              <a:gd name="connsiteX4" fmla="*/ 734308 w 949492"/>
              <a:gd name="connsiteY4" fmla="*/ 79455 h 687884"/>
              <a:gd name="connsiteX5" fmla="*/ 746385 w 949492"/>
              <a:gd name="connsiteY5" fmla="*/ 87761 h 687884"/>
              <a:gd name="connsiteX6" fmla="*/ 868138 w 949492"/>
              <a:gd name="connsiteY6" fmla="*/ 213863 h 687884"/>
              <a:gd name="connsiteX7" fmla="*/ 874784 w 949492"/>
              <a:gd name="connsiteY7" fmla="*/ 224304 h 687884"/>
              <a:gd name="connsiteX8" fmla="*/ 883091 w 949492"/>
              <a:gd name="connsiteY8" fmla="*/ 238210 h 687884"/>
              <a:gd name="connsiteX9" fmla="*/ 885347 w 949492"/>
              <a:gd name="connsiteY9" fmla="*/ 242197 h 687884"/>
              <a:gd name="connsiteX10" fmla="*/ 923729 w 949492"/>
              <a:gd name="connsiteY10" fmla="*/ 330236 h 687884"/>
              <a:gd name="connsiteX11" fmla="*/ 908309 w 949492"/>
              <a:gd name="connsiteY11" fmla="*/ 360054 h 687884"/>
              <a:gd name="connsiteX12" fmla="*/ 878486 w 949492"/>
              <a:gd name="connsiteY12" fmla="*/ 344641 h 687884"/>
              <a:gd name="connsiteX13" fmla="*/ 849926 w 949492"/>
              <a:gd name="connsiteY13" fmla="*/ 276392 h 687884"/>
              <a:gd name="connsiteX14" fmla="*/ 844044 w 949492"/>
              <a:gd name="connsiteY14" fmla="*/ 265595 h 687884"/>
              <a:gd name="connsiteX15" fmla="*/ 842071 w 949492"/>
              <a:gd name="connsiteY15" fmla="*/ 262131 h 687884"/>
              <a:gd name="connsiteX16" fmla="*/ 834238 w 949492"/>
              <a:gd name="connsiteY16" fmla="*/ 248984 h 687884"/>
              <a:gd name="connsiteX17" fmla="*/ 730506 w 949492"/>
              <a:gd name="connsiteY17" fmla="*/ 135032 h 687884"/>
              <a:gd name="connsiteX18" fmla="*/ 722865 w 949492"/>
              <a:gd name="connsiteY18" fmla="*/ 129336 h 687884"/>
              <a:gd name="connsiteX19" fmla="*/ 719163 w 949492"/>
              <a:gd name="connsiteY19" fmla="*/ 126679 h 687884"/>
              <a:gd name="connsiteX20" fmla="*/ 707696 w 949492"/>
              <a:gd name="connsiteY20" fmla="*/ 118752 h 687884"/>
              <a:gd name="connsiteX21" fmla="*/ 591882 w 949492"/>
              <a:gd name="connsiteY21" fmla="*/ 64766 h 687884"/>
              <a:gd name="connsiteX22" fmla="*/ 580607 w 949492"/>
              <a:gd name="connsiteY22" fmla="*/ 61634 h 687884"/>
              <a:gd name="connsiteX23" fmla="*/ 577759 w 949492"/>
              <a:gd name="connsiteY23" fmla="*/ 60874 h 687884"/>
              <a:gd name="connsiteX24" fmla="*/ 442148 w 949492"/>
              <a:gd name="connsiteY24" fmla="*/ 48487 h 687884"/>
              <a:gd name="connsiteX25" fmla="*/ 429757 w 949492"/>
              <a:gd name="connsiteY25" fmla="*/ 49531 h 687884"/>
              <a:gd name="connsiteX26" fmla="*/ 426885 w 949492"/>
              <a:gd name="connsiteY26" fmla="*/ 49816 h 687884"/>
              <a:gd name="connsiteX27" fmla="*/ 409438 w 949492"/>
              <a:gd name="connsiteY27" fmla="*/ 51999 h 687884"/>
              <a:gd name="connsiteX28" fmla="*/ 269223 w 949492"/>
              <a:gd name="connsiteY28" fmla="*/ 98273 h 687884"/>
              <a:gd name="connsiteX29" fmla="*/ 262030 w 949492"/>
              <a:gd name="connsiteY29" fmla="*/ 102260 h 687884"/>
              <a:gd name="connsiteX30" fmla="*/ 250636 w 949492"/>
              <a:gd name="connsiteY30" fmla="*/ 108881 h 687884"/>
              <a:gd name="connsiteX31" fmla="*/ 107264 w 949492"/>
              <a:gd name="connsiteY31" fmla="*/ 251191 h 687884"/>
              <a:gd name="connsiteX32" fmla="*/ 101329 w 949492"/>
              <a:gd name="connsiteY32" fmla="*/ 261110 h 687884"/>
              <a:gd name="connsiteX33" fmla="*/ 57985 w 949492"/>
              <a:gd name="connsiteY33" fmla="*/ 366283 h 687884"/>
              <a:gd name="connsiteX34" fmla="*/ 55374 w 949492"/>
              <a:gd name="connsiteY34" fmla="*/ 376700 h 687884"/>
              <a:gd name="connsiteX35" fmla="*/ 55682 w 949492"/>
              <a:gd name="connsiteY35" fmla="*/ 376558 h 687884"/>
              <a:gd name="connsiteX36" fmla="*/ 472936 w 949492"/>
              <a:gd name="connsiteY36" fmla="*/ 396041 h 687884"/>
              <a:gd name="connsiteX37" fmla="*/ 491213 w 949492"/>
              <a:gd name="connsiteY37" fmla="*/ 406316 h 687884"/>
              <a:gd name="connsiteX38" fmla="*/ 701193 w 949492"/>
              <a:gd name="connsiteY38" fmla="*/ 458309 h 687884"/>
              <a:gd name="connsiteX39" fmla="*/ 811927 w 949492"/>
              <a:gd name="connsiteY39" fmla="*/ 442101 h 687884"/>
              <a:gd name="connsiteX40" fmla="*/ 466218 w 949492"/>
              <a:gd name="connsiteY40" fmla="*/ 219392 h 687884"/>
              <a:gd name="connsiteX41" fmla="*/ 449070 w 949492"/>
              <a:gd name="connsiteY41" fmla="*/ 190541 h 687884"/>
              <a:gd name="connsiteX42" fmla="*/ 476923 w 949492"/>
              <a:gd name="connsiteY42" fmla="*/ 173166 h 687884"/>
              <a:gd name="connsiteX43" fmla="*/ 949008 w 949492"/>
              <a:gd name="connsiteY43" fmla="*/ 659399 h 687884"/>
              <a:gd name="connsiteX44" fmla="*/ 930498 w 949492"/>
              <a:gd name="connsiteY44" fmla="*/ 687401 h 687884"/>
              <a:gd name="connsiteX45" fmla="*/ 902480 w 949492"/>
              <a:gd name="connsiteY45" fmla="*/ 668891 h 687884"/>
              <a:gd name="connsiteX46" fmla="*/ 836564 w 949492"/>
              <a:gd name="connsiteY46" fmla="*/ 482609 h 687884"/>
              <a:gd name="connsiteX47" fmla="*/ 828731 w 949492"/>
              <a:gd name="connsiteY47" fmla="*/ 486643 h 687884"/>
              <a:gd name="connsiteX48" fmla="*/ 701857 w 949492"/>
              <a:gd name="connsiteY48" fmla="*/ 505769 h 687884"/>
              <a:gd name="connsiteX49" fmla="*/ 478680 w 949492"/>
              <a:gd name="connsiteY49" fmla="*/ 453373 h 687884"/>
              <a:gd name="connsiteX50" fmla="*/ 468235 w 949492"/>
              <a:gd name="connsiteY50" fmla="*/ 447844 h 687884"/>
              <a:gd name="connsiteX51" fmla="*/ 458099 w 949492"/>
              <a:gd name="connsiteY51" fmla="*/ 442148 h 687884"/>
              <a:gd name="connsiteX52" fmla="*/ 35340 w 949492"/>
              <a:gd name="connsiteY52" fmla="*/ 439538 h 687884"/>
              <a:gd name="connsiteX53" fmla="*/ 3029 w 949492"/>
              <a:gd name="connsiteY53" fmla="*/ 430435 h 687884"/>
              <a:gd name="connsiteX54" fmla="*/ 185 w 949492"/>
              <a:gd name="connsiteY54" fmla="*/ 415879 h 687884"/>
              <a:gd name="connsiteX55" fmla="*/ 60240 w 949492"/>
              <a:gd name="connsiteY55" fmla="*/ 237380 h 687884"/>
              <a:gd name="connsiteX56" fmla="*/ 216763 w 949492"/>
              <a:gd name="connsiteY56" fmla="*/ 74045 h 687884"/>
              <a:gd name="connsiteX57" fmla="*/ 226471 w 949492"/>
              <a:gd name="connsiteY57" fmla="*/ 68041 h 687884"/>
              <a:gd name="connsiteX58" fmla="*/ 234685 w 949492"/>
              <a:gd name="connsiteY58" fmla="*/ 63247 h 687884"/>
              <a:gd name="connsiteX59" fmla="*/ 235824 w 949492"/>
              <a:gd name="connsiteY59" fmla="*/ 62535 h 687884"/>
              <a:gd name="connsiteX60" fmla="*/ 246008 w 949492"/>
              <a:gd name="connsiteY60" fmla="*/ 56888 h 687884"/>
              <a:gd name="connsiteX61" fmla="*/ 391185 w 949492"/>
              <a:gd name="connsiteY61" fmla="*/ 6841 h 687884"/>
              <a:gd name="connsiteX62" fmla="*/ 403053 w 949492"/>
              <a:gd name="connsiteY62" fmla="*/ 4942 h 687884"/>
              <a:gd name="connsiteX63" fmla="*/ 421521 w 949492"/>
              <a:gd name="connsiteY63" fmla="*/ 2664 h 687884"/>
              <a:gd name="connsiteX64" fmla="*/ 424987 w 949492"/>
              <a:gd name="connsiteY64" fmla="*/ 2308 h 687884"/>
              <a:gd name="connsiteX65" fmla="*/ 577213 w 949492"/>
              <a:gd name="connsiteY65" fmla="*/ 11919 h 68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949492" h="687884">
                <a:moveTo>
                  <a:pt x="577237" y="11919"/>
                </a:moveTo>
                <a:lnTo>
                  <a:pt x="589722" y="14956"/>
                </a:lnTo>
                <a:lnTo>
                  <a:pt x="592689" y="15716"/>
                </a:lnTo>
                <a:cubicBezTo>
                  <a:pt x="638854" y="27896"/>
                  <a:pt x="682904" y="47002"/>
                  <a:pt x="723340" y="72383"/>
                </a:cubicBezTo>
                <a:lnTo>
                  <a:pt x="734308" y="79455"/>
                </a:lnTo>
                <a:lnTo>
                  <a:pt x="746385" y="87761"/>
                </a:lnTo>
                <a:cubicBezTo>
                  <a:pt x="794503" y="121812"/>
                  <a:pt x="835799" y="164586"/>
                  <a:pt x="868138" y="213863"/>
                </a:cubicBezTo>
                <a:lnTo>
                  <a:pt x="874784" y="224304"/>
                </a:lnTo>
                <a:lnTo>
                  <a:pt x="883091" y="238210"/>
                </a:lnTo>
                <a:lnTo>
                  <a:pt x="885347" y="242197"/>
                </a:lnTo>
                <a:cubicBezTo>
                  <a:pt x="901104" y="270163"/>
                  <a:pt x="913961" y="299662"/>
                  <a:pt x="923729" y="330236"/>
                </a:cubicBezTo>
                <a:cubicBezTo>
                  <a:pt x="927706" y="342726"/>
                  <a:pt x="920807" y="356076"/>
                  <a:pt x="908309" y="360054"/>
                </a:cubicBezTo>
                <a:cubicBezTo>
                  <a:pt x="895818" y="364031"/>
                  <a:pt x="882464" y="357131"/>
                  <a:pt x="878486" y="344641"/>
                </a:cubicBezTo>
                <a:cubicBezTo>
                  <a:pt x="870975" y="321103"/>
                  <a:pt x="861414" y="298267"/>
                  <a:pt x="849926" y="276392"/>
                </a:cubicBezTo>
                <a:lnTo>
                  <a:pt x="844044" y="265595"/>
                </a:lnTo>
                <a:lnTo>
                  <a:pt x="842071" y="262131"/>
                </a:lnTo>
                <a:lnTo>
                  <a:pt x="834238" y="248984"/>
                </a:lnTo>
                <a:cubicBezTo>
                  <a:pt x="806917" y="204980"/>
                  <a:pt x="771764" y="166357"/>
                  <a:pt x="730506" y="135032"/>
                </a:cubicBezTo>
                <a:lnTo>
                  <a:pt x="722865" y="129336"/>
                </a:lnTo>
                <a:lnTo>
                  <a:pt x="719163" y="126679"/>
                </a:lnTo>
                <a:lnTo>
                  <a:pt x="707696" y="118752"/>
                </a:lnTo>
                <a:cubicBezTo>
                  <a:pt x="672033" y="95027"/>
                  <a:pt x="632988" y="76826"/>
                  <a:pt x="591882" y="64766"/>
                </a:cubicBezTo>
                <a:lnTo>
                  <a:pt x="580607" y="61634"/>
                </a:lnTo>
                <a:lnTo>
                  <a:pt x="577759" y="60874"/>
                </a:lnTo>
                <a:cubicBezTo>
                  <a:pt x="533515" y="49487"/>
                  <a:pt x="487724" y="45305"/>
                  <a:pt x="442148" y="48487"/>
                </a:cubicBezTo>
                <a:lnTo>
                  <a:pt x="429757" y="49531"/>
                </a:lnTo>
                <a:lnTo>
                  <a:pt x="426885" y="49816"/>
                </a:lnTo>
                <a:lnTo>
                  <a:pt x="409438" y="51999"/>
                </a:lnTo>
                <a:cubicBezTo>
                  <a:pt x="360353" y="59110"/>
                  <a:pt x="312896" y="74772"/>
                  <a:pt x="269223" y="98273"/>
                </a:cubicBezTo>
                <a:lnTo>
                  <a:pt x="262030" y="102260"/>
                </a:lnTo>
                <a:lnTo>
                  <a:pt x="250636" y="108881"/>
                </a:lnTo>
                <a:cubicBezTo>
                  <a:pt x="192094" y="144102"/>
                  <a:pt x="142912" y="192919"/>
                  <a:pt x="107264" y="251191"/>
                </a:cubicBezTo>
                <a:lnTo>
                  <a:pt x="101329" y="261110"/>
                </a:lnTo>
                <a:cubicBezTo>
                  <a:pt x="82261" y="294082"/>
                  <a:pt x="67684" y="329452"/>
                  <a:pt x="57985" y="366283"/>
                </a:cubicBezTo>
                <a:lnTo>
                  <a:pt x="55374" y="376700"/>
                </a:lnTo>
                <a:lnTo>
                  <a:pt x="55682" y="376558"/>
                </a:lnTo>
                <a:cubicBezTo>
                  <a:pt x="190286" y="318139"/>
                  <a:pt x="344364" y="325333"/>
                  <a:pt x="472936" y="396041"/>
                </a:cubicBezTo>
                <a:lnTo>
                  <a:pt x="491213" y="406316"/>
                </a:lnTo>
                <a:cubicBezTo>
                  <a:pt x="555546" y="441470"/>
                  <a:pt x="627884" y="459382"/>
                  <a:pt x="701193" y="458309"/>
                </a:cubicBezTo>
                <a:cubicBezTo>
                  <a:pt x="738652" y="457761"/>
                  <a:pt x="775879" y="452313"/>
                  <a:pt x="811927" y="442101"/>
                </a:cubicBezTo>
                <a:cubicBezTo>
                  <a:pt x="736205" y="329216"/>
                  <a:pt x="621245" y="255296"/>
                  <a:pt x="466218" y="219392"/>
                </a:cubicBezTo>
                <a:cubicBezTo>
                  <a:pt x="453513" y="216159"/>
                  <a:pt x="445836" y="203242"/>
                  <a:pt x="449070" y="190541"/>
                </a:cubicBezTo>
                <a:cubicBezTo>
                  <a:pt x="452205" y="178230"/>
                  <a:pt x="464483" y="170570"/>
                  <a:pt x="476923" y="173166"/>
                </a:cubicBezTo>
                <a:cubicBezTo>
                  <a:pt x="737084" y="233393"/>
                  <a:pt x="895459" y="396539"/>
                  <a:pt x="949008" y="659399"/>
                </a:cubicBezTo>
                <a:cubicBezTo>
                  <a:pt x="951631" y="672242"/>
                  <a:pt x="943340" y="684779"/>
                  <a:pt x="930498" y="687401"/>
                </a:cubicBezTo>
                <a:cubicBezTo>
                  <a:pt x="917648" y="690022"/>
                  <a:pt x="905104" y="681735"/>
                  <a:pt x="902480" y="668891"/>
                </a:cubicBezTo>
                <a:cubicBezTo>
                  <a:pt x="888238" y="599005"/>
                  <a:pt x="866310" y="536951"/>
                  <a:pt x="836564" y="482609"/>
                </a:cubicBezTo>
                <a:cubicBezTo>
                  <a:pt x="834246" y="484451"/>
                  <a:pt x="831584" y="485821"/>
                  <a:pt x="828731" y="486643"/>
                </a:cubicBezTo>
                <a:cubicBezTo>
                  <a:pt x="787497" y="498706"/>
                  <a:pt x="744817" y="505140"/>
                  <a:pt x="701857" y="505769"/>
                </a:cubicBezTo>
                <a:cubicBezTo>
                  <a:pt x="624289" y="506895"/>
                  <a:pt x="547638" y="488899"/>
                  <a:pt x="478680" y="453373"/>
                </a:cubicBezTo>
                <a:lnTo>
                  <a:pt x="468235" y="447844"/>
                </a:lnTo>
                <a:lnTo>
                  <a:pt x="458099" y="442148"/>
                </a:lnTo>
                <a:cubicBezTo>
                  <a:pt x="327530" y="366702"/>
                  <a:pt x="166832" y="365709"/>
                  <a:pt x="35340" y="439538"/>
                </a:cubicBezTo>
                <a:cubicBezTo>
                  <a:pt x="23903" y="445944"/>
                  <a:pt x="9437" y="441868"/>
                  <a:pt x="3029" y="430435"/>
                </a:cubicBezTo>
                <a:cubicBezTo>
                  <a:pt x="550" y="426012"/>
                  <a:pt x="-447" y="420910"/>
                  <a:pt x="185" y="415879"/>
                </a:cubicBezTo>
                <a:cubicBezTo>
                  <a:pt x="8036" y="352957"/>
                  <a:pt x="28459" y="292255"/>
                  <a:pt x="60240" y="237380"/>
                </a:cubicBezTo>
                <a:cubicBezTo>
                  <a:pt x="98427" y="171077"/>
                  <a:pt x="152139" y="115028"/>
                  <a:pt x="216763" y="74045"/>
                </a:cubicBezTo>
                <a:lnTo>
                  <a:pt x="226471" y="68041"/>
                </a:lnTo>
                <a:lnTo>
                  <a:pt x="234685" y="63247"/>
                </a:lnTo>
                <a:lnTo>
                  <a:pt x="235824" y="62535"/>
                </a:lnTo>
                <a:lnTo>
                  <a:pt x="246008" y="56888"/>
                </a:lnTo>
                <a:cubicBezTo>
                  <a:pt x="291343" y="32394"/>
                  <a:pt x="340384" y="15489"/>
                  <a:pt x="391185" y="6841"/>
                </a:cubicBezTo>
                <a:lnTo>
                  <a:pt x="403053" y="4942"/>
                </a:lnTo>
                <a:lnTo>
                  <a:pt x="421521" y="2664"/>
                </a:lnTo>
                <a:lnTo>
                  <a:pt x="424987" y="2308"/>
                </a:lnTo>
                <a:cubicBezTo>
                  <a:pt x="475914" y="-2740"/>
                  <a:pt x="527324" y="506"/>
                  <a:pt x="577213" y="119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图形 5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0F19F04E-4E87-A408-9AA3-B741C665E4EA}"/>
              </a:ext>
            </a:extLst>
          </p:cNvPr>
          <p:cNvSpPr>
            <a:spLocks noChangeAspect="1"/>
          </p:cNvSpPr>
          <p:nvPr/>
        </p:nvSpPr>
        <p:spPr>
          <a:xfrm>
            <a:off x="8159674" y="4591062"/>
            <a:ext cx="304796" cy="304002"/>
          </a:xfrm>
          <a:custGeom>
            <a:avLst/>
            <a:gdLst>
              <a:gd name="connsiteX0" fmla="*/ 909900 w 917690"/>
              <a:gd name="connsiteY0" fmla="*/ 540000 h 915300"/>
              <a:gd name="connsiteX1" fmla="*/ 504900 w 917690"/>
              <a:gd name="connsiteY1" fmla="*/ 413100 h 915300"/>
              <a:gd name="connsiteX2" fmla="*/ 375300 w 917690"/>
              <a:gd name="connsiteY2" fmla="*/ 8100 h 915300"/>
              <a:gd name="connsiteX3" fmla="*/ 337500 w 917690"/>
              <a:gd name="connsiteY3" fmla="*/ 8100 h 915300"/>
              <a:gd name="connsiteX4" fmla="*/ 337500 w 917690"/>
              <a:gd name="connsiteY4" fmla="*/ 45900 h 915300"/>
              <a:gd name="connsiteX5" fmla="*/ 437400 w 917690"/>
              <a:gd name="connsiteY5" fmla="*/ 437400 h 915300"/>
              <a:gd name="connsiteX6" fmla="*/ 45900 w 917690"/>
              <a:gd name="connsiteY6" fmla="*/ 337500 h 915300"/>
              <a:gd name="connsiteX7" fmla="*/ 8100 w 917690"/>
              <a:gd name="connsiteY7" fmla="*/ 337500 h 915300"/>
              <a:gd name="connsiteX8" fmla="*/ 8100 w 917690"/>
              <a:gd name="connsiteY8" fmla="*/ 375300 h 915300"/>
              <a:gd name="connsiteX9" fmla="*/ 307800 w 917690"/>
              <a:gd name="connsiteY9" fmla="*/ 518400 h 915300"/>
              <a:gd name="connsiteX10" fmla="*/ 413100 w 917690"/>
              <a:gd name="connsiteY10" fmla="*/ 502200 h 915300"/>
              <a:gd name="connsiteX11" fmla="*/ 540000 w 917690"/>
              <a:gd name="connsiteY11" fmla="*/ 907200 h 915300"/>
              <a:gd name="connsiteX12" fmla="*/ 558900 w 917690"/>
              <a:gd name="connsiteY12" fmla="*/ 915300 h 915300"/>
              <a:gd name="connsiteX13" fmla="*/ 577800 w 917690"/>
              <a:gd name="connsiteY13" fmla="*/ 907200 h 915300"/>
              <a:gd name="connsiteX14" fmla="*/ 577800 w 917690"/>
              <a:gd name="connsiteY14" fmla="*/ 869400 h 915300"/>
              <a:gd name="connsiteX15" fmla="*/ 477900 w 917690"/>
              <a:gd name="connsiteY15" fmla="*/ 477900 h 915300"/>
              <a:gd name="connsiteX16" fmla="*/ 869400 w 917690"/>
              <a:gd name="connsiteY16" fmla="*/ 577800 h 915300"/>
              <a:gd name="connsiteX17" fmla="*/ 888300 w 917690"/>
              <a:gd name="connsiteY17" fmla="*/ 585900 h 915300"/>
              <a:gd name="connsiteX18" fmla="*/ 907200 w 917690"/>
              <a:gd name="connsiteY18" fmla="*/ 577800 h 915300"/>
              <a:gd name="connsiteX19" fmla="*/ 909900 w 917690"/>
              <a:gd name="connsiteY19" fmla="*/ 540000 h 915300"/>
              <a:gd name="connsiteX20" fmla="*/ 251100 w 917690"/>
              <a:gd name="connsiteY20" fmla="*/ 421200 h 915300"/>
              <a:gd name="connsiteX21" fmla="*/ 270000 w 917690"/>
              <a:gd name="connsiteY21" fmla="*/ 429300 h 915300"/>
              <a:gd name="connsiteX22" fmla="*/ 288900 w 917690"/>
              <a:gd name="connsiteY22" fmla="*/ 421200 h 915300"/>
              <a:gd name="connsiteX23" fmla="*/ 423900 w 917690"/>
              <a:gd name="connsiteY23" fmla="*/ 286200 h 915300"/>
              <a:gd name="connsiteX24" fmla="*/ 423900 w 917690"/>
              <a:gd name="connsiteY24" fmla="*/ 248400 h 915300"/>
              <a:gd name="connsiteX25" fmla="*/ 386100 w 917690"/>
              <a:gd name="connsiteY25" fmla="*/ 248400 h 915300"/>
              <a:gd name="connsiteX26" fmla="*/ 251100 w 917690"/>
              <a:gd name="connsiteY26" fmla="*/ 383400 h 915300"/>
              <a:gd name="connsiteX27" fmla="*/ 251100 w 917690"/>
              <a:gd name="connsiteY27" fmla="*/ 421200 h 915300"/>
              <a:gd name="connsiteX28" fmla="*/ 162000 w 917690"/>
              <a:gd name="connsiteY28" fmla="*/ 372600 h 915300"/>
              <a:gd name="connsiteX29" fmla="*/ 180900 w 917690"/>
              <a:gd name="connsiteY29" fmla="*/ 364500 h 915300"/>
              <a:gd name="connsiteX30" fmla="*/ 369900 w 917690"/>
              <a:gd name="connsiteY30" fmla="*/ 175500 h 915300"/>
              <a:gd name="connsiteX31" fmla="*/ 369900 w 917690"/>
              <a:gd name="connsiteY31" fmla="*/ 137700 h 915300"/>
              <a:gd name="connsiteX32" fmla="*/ 332100 w 917690"/>
              <a:gd name="connsiteY32" fmla="*/ 137700 h 915300"/>
              <a:gd name="connsiteX33" fmla="*/ 143100 w 917690"/>
              <a:gd name="connsiteY33" fmla="*/ 326700 h 915300"/>
              <a:gd name="connsiteX34" fmla="*/ 143100 w 917690"/>
              <a:gd name="connsiteY34" fmla="*/ 364500 h 915300"/>
              <a:gd name="connsiteX35" fmla="*/ 162000 w 917690"/>
              <a:gd name="connsiteY35" fmla="*/ 372600 h 915300"/>
              <a:gd name="connsiteX36" fmla="*/ 666900 w 917690"/>
              <a:gd name="connsiteY36" fmla="*/ 488700 h 915300"/>
              <a:gd name="connsiteX37" fmla="*/ 629100 w 917690"/>
              <a:gd name="connsiteY37" fmla="*/ 488700 h 915300"/>
              <a:gd name="connsiteX38" fmla="*/ 494100 w 917690"/>
              <a:gd name="connsiteY38" fmla="*/ 623700 h 915300"/>
              <a:gd name="connsiteX39" fmla="*/ 494100 w 917690"/>
              <a:gd name="connsiteY39" fmla="*/ 661500 h 915300"/>
              <a:gd name="connsiteX40" fmla="*/ 513000 w 917690"/>
              <a:gd name="connsiteY40" fmla="*/ 669600 h 915300"/>
              <a:gd name="connsiteX41" fmla="*/ 531900 w 917690"/>
              <a:gd name="connsiteY41" fmla="*/ 661500 h 915300"/>
              <a:gd name="connsiteX42" fmla="*/ 666900 w 917690"/>
              <a:gd name="connsiteY42" fmla="*/ 526500 h 915300"/>
              <a:gd name="connsiteX43" fmla="*/ 666900 w 917690"/>
              <a:gd name="connsiteY43" fmla="*/ 488700 h 915300"/>
              <a:gd name="connsiteX44" fmla="*/ 737100 w 917690"/>
              <a:gd name="connsiteY44" fmla="*/ 542700 h 915300"/>
              <a:gd name="connsiteX45" fmla="*/ 548100 w 917690"/>
              <a:gd name="connsiteY45" fmla="*/ 731700 h 915300"/>
              <a:gd name="connsiteX46" fmla="*/ 548100 w 917690"/>
              <a:gd name="connsiteY46" fmla="*/ 769500 h 915300"/>
              <a:gd name="connsiteX47" fmla="*/ 567000 w 917690"/>
              <a:gd name="connsiteY47" fmla="*/ 777600 h 915300"/>
              <a:gd name="connsiteX48" fmla="*/ 585900 w 917690"/>
              <a:gd name="connsiteY48" fmla="*/ 769500 h 915300"/>
              <a:gd name="connsiteX49" fmla="*/ 774900 w 917690"/>
              <a:gd name="connsiteY49" fmla="*/ 580500 h 915300"/>
              <a:gd name="connsiteX50" fmla="*/ 774900 w 917690"/>
              <a:gd name="connsiteY50" fmla="*/ 542700 h 915300"/>
              <a:gd name="connsiteX51" fmla="*/ 737100 w 917690"/>
              <a:gd name="connsiteY51" fmla="*/ 542700 h 91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17690" h="915300">
                <a:moveTo>
                  <a:pt x="909900" y="540000"/>
                </a:moveTo>
                <a:cubicBezTo>
                  <a:pt x="780300" y="413100"/>
                  <a:pt x="648000" y="369900"/>
                  <a:pt x="504900" y="413100"/>
                </a:cubicBezTo>
                <a:cubicBezTo>
                  <a:pt x="548100" y="270000"/>
                  <a:pt x="504900" y="137700"/>
                  <a:pt x="375300" y="8100"/>
                </a:cubicBezTo>
                <a:cubicBezTo>
                  <a:pt x="364500" y="-2700"/>
                  <a:pt x="348300" y="-2700"/>
                  <a:pt x="337500" y="8100"/>
                </a:cubicBezTo>
                <a:cubicBezTo>
                  <a:pt x="326700" y="18900"/>
                  <a:pt x="326700" y="35100"/>
                  <a:pt x="337500" y="45900"/>
                </a:cubicBezTo>
                <a:cubicBezTo>
                  <a:pt x="464400" y="172800"/>
                  <a:pt x="496800" y="297000"/>
                  <a:pt x="437400" y="437400"/>
                </a:cubicBezTo>
                <a:cubicBezTo>
                  <a:pt x="297000" y="494100"/>
                  <a:pt x="172800" y="464400"/>
                  <a:pt x="45900" y="337500"/>
                </a:cubicBezTo>
                <a:cubicBezTo>
                  <a:pt x="35100" y="326700"/>
                  <a:pt x="18900" y="326700"/>
                  <a:pt x="8100" y="337500"/>
                </a:cubicBezTo>
                <a:cubicBezTo>
                  <a:pt x="-2700" y="348300"/>
                  <a:pt x="-2700" y="364500"/>
                  <a:pt x="8100" y="375300"/>
                </a:cubicBezTo>
                <a:cubicBezTo>
                  <a:pt x="105300" y="472500"/>
                  <a:pt x="202500" y="518400"/>
                  <a:pt x="307800" y="518400"/>
                </a:cubicBezTo>
                <a:cubicBezTo>
                  <a:pt x="342900" y="518400"/>
                  <a:pt x="378000" y="513000"/>
                  <a:pt x="413100" y="502200"/>
                </a:cubicBezTo>
                <a:cubicBezTo>
                  <a:pt x="369900" y="645300"/>
                  <a:pt x="413100" y="777600"/>
                  <a:pt x="540000" y="907200"/>
                </a:cubicBezTo>
                <a:cubicBezTo>
                  <a:pt x="545400" y="912600"/>
                  <a:pt x="553500" y="915300"/>
                  <a:pt x="558900" y="915300"/>
                </a:cubicBezTo>
                <a:cubicBezTo>
                  <a:pt x="567000" y="915300"/>
                  <a:pt x="572400" y="912600"/>
                  <a:pt x="577800" y="907200"/>
                </a:cubicBezTo>
                <a:cubicBezTo>
                  <a:pt x="588600" y="896400"/>
                  <a:pt x="588600" y="880200"/>
                  <a:pt x="577800" y="869400"/>
                </a:cubicBezTo>
                <a:cubicBezTo>
                  <a:pt x="450900" y="742500"/>
                  <a:pt x="418500" y="618300"/>
                  <a:pt x="477900" y="477900"/>
                </a:cubicBezTo>
                <a:cubicBezTo>
                  <a:pt x="618300" y="421200"/>
                  <a:pt x="742500" y="450900"/>
                  <a:pt x="869400" y="577800"/>
                </a:cubicBezTo>
                <a:cubicBezTo>
                  <a:pt x="874800" y="583200"/>
                  <a:pt x="882900" y="585900"/>
                  <a:pt x="888300" y="585900"/>
                </a:cubicBezTo>
                <a:cubicBezTo>
                  <a:pt x="896400" y="585900"/>
                  <a:pt x="901800" y="583200"/>
                  <a:pt x="907200" y="577800"/>
                </a:cubicBezTo>
                <a:cubicBezTo>
                  <a:pt x="920700" y="567000"/>
                  <a:pt x="920700" y="550800"/>
                  <a:pt x="909900" y="540000"/>
                </a:cubicBezTo>
                <a:close/>
                <a:moveTo>
                  <a:pt x="251100" y="421200"/>
                </a:moveTo>
                <a:cubicBezTo>
                  <a:pt x="256500" y="426600"/>
                  <a:pt x="264600" y="429300"/>
                  <a:pt x="270000" y="429300"/>
                </a:cubicBezTo>
                <a:cubicBezTo>
                  <a:pt x="275400" y="429300"/>
                  <a:pt x="283500" y="426600"/>
                  <a:pt x="288900" y="421200"/>
                </a:cubicBezTo>
                <a:lnTo>
                  <a:pt x="423900" y="286200"/>
                </a:lnTo>
                <a:cubicBezTo>
                  <a:pt x="434700" y="275400"/>
                  <a:pt x="434700" y="259200"/>
                  <a:pt x="423900" y="248400"/>
                </a:cubicBezTo>
                <a:cubicBezTo>
                  <a:pt x="413100" y="237600"/>
                  <a:pt x="396900" y="237600"/>
                  <a:pt x="386100" y="248400"/>
                </a:cubicBezTo>
                <a:lnTo>
                  <a:pt x="251100" y="383400"/>
                </a:lnTo>
                <a:cubicBezTo>
                  <a:pt x="240300" y="391500"/>
                  <a:pt x="240300" y="410400"/>
                  <a:pt x="251100" y="421200"/>
                </a:cubicBezTo>
                <a:close/>
                <a:moveTo>
                  <a:pt x="162000" y="372600"/>
                </a:moveTo>
                <a:cubicBezTo>
                  <a:pt x="170100" y="372600"/>
                  <a:pt x="175500" y="369900"/>
                  <a:pt x="180900" y="364500"/>
                </a:cubicBezTo>
                <a:lnTo>
                  <a:pt x="369900" y="175500"/>
                </a:lnTo>
                <a:cubicBezTo>
                  <a:pt x="380700" y="164700"/>
                  <a:pt x="380700" y="148500"/>
                  <a:pt x="369900" y="137700"/>
                </a:cubicBezTo>
                <a:cubicBezTo>
                  <a:pt x="359100" y="126900"/>
                  <a:pt x="342900" y="126900"/>
                  <a:pt x="332100" y="137700"/>
                </a:cubicBezTo>
                <a:lnTo>
                  <a:pt x="143100" y="326700"/>
                </a:lnTo>
                <a:cubicBezTo>
                  <a:pt x="132300" y="337500"/>
                  <a:pt x="132300" y="353700"/>
                  <a:pt x="143100" y="364500"/>
                </a:cubicBezTo>
                <a:cubicBezTo>
                  <a:pt x="148500" y="369900"/>
                  <a:pt x="153900" y="372600"/>
                  <a:pt x="162000" y="372600"/>
                </a:cubicBezTo>
                <a:close/>
                <a:moveTo>
                  <a:pt x="666900" y="488700"/>
                </a:moveTo>
                <a:cubicBezTo>
                  <a:pt x="656100" y="477900"/>
                  <a:pt x="639900" y="477900"/>
                  <a:pt x="629100" y="488700"/>
                </a:cubicBezTo>
                <a:lnTo>
                  <a:pt x="494100" y="623700"/>
                </a:lnTo>
                <a:cubicBezTo>
                  <a:pt x="483300" y="634500"/>
                  <a:pt x="483300" y="650700"/>
                  <a:pt x="494100" y="661500"/>
                </a:cubicBezTo>
                <a:cubicBezTo>
                  <a:pt x="499500" y="666900"/>
                  <a:pt x="507600" y="669600"/>
                  <a:pt x="513000" y="669600"/>
                </a:cubicBezTo>
                <a:cubicBezTo>
                  <a:pt x="518400" y="669600"/>
                  <a:pt x="526500" y="666900"/>
                  <a:pt x="531900" y="661500"/>
                </a:cubicBezTo>
                <a:lnTo>
                  <a:pt x="666900" y="526500"/>
                </a:lnTo>
                <a:cubicBezTo>
                  <a:pt x="677700" y="518400"/>
                  <a:pt x="677700" y="499500"/>
                  <a:pt x="666900" y="488700"/>
                </a:cubicBezTo>
                <a:close/>
                <a:moveTo>
                  <a:pt x="737100" y="542700"/>
                </a:moveTo>
                <a:lnTo>
                  <a:pt x="548100" y="731700"/>
                </a:lnTo>
                <a:cubicBezTo>
                  <a:pt x="537300" y="742500"/>
                  <a:pt x="537300" y="758700"/>
                  <a:pt x="548100" y="769500"/>
                </a:cubicBezTo>
                <a:cubicBezTo>
                  <a:pt x="553500" y="774900"/>
                  <a:pt x="561600" y="777600"/>
                  <a:pt x="567000" y="777600"/>
                </a:cubicBezTo>
                <a:cubicBezTo>
                  <a:pt x="572400" y="777600"/>
                  <a:pt x="580500" y="774900"/>
                  <a:pt x="585900" y="769500"/>
                </a:cubicBezTo>
                <a:lnTo>
                  <a:pt x="774900" y="580500"/>
                </a:lnTo>
                <a:cubicBezTo>
                  <a:pt x="785700" y="569700"/>
                  <a:pt x="785700" y="553500"/>
                  <a:pt x="774900" y="542700"/>
                </a:cubicBezTo>
                <a:cubicBezTo>
                  <a:pt x="764100" y="531900"/>
                  <a:pt x="747900" y="531900"/>
                  <a:pt x="737100" y="5427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任意多边形: 形状 63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A736FF42-17B0-7022-52B3-17FFEE8F79E1}"/>
              </a:ext>
            </a:extLst>
          </p:cNvPr>
          <p:cNvSpPr>
            <a:spLocks noChangeAspect="1"/>
          </p:cNvSpPr>
          <p:nvPr/>
        </p:nvSpPr>
        <p:spPr>
          <a:xfrm>
            <a:off x="8128476" y="2846554"/>
            <a:ext cx="304796" cy="304796"/>
          </a:xfrm>
          <a:custGeom>
            <a:avLst/>
            <a:gdLst>
              <a:gd name="connsiteX0" fmla="*/ 420828 w 856552"/>
              <a:gd name="connsiteY0" fmla="*/ 482276 h 856552"/>
              <a:gd name="connsiteX1" fmla="*/ 411517 w 856552"/>
              <a:gd name="connsiteY1" fmla="*/ 491587 h 856552"/>
              <a:gd name="connsiteX2" fmla="*/ 411517 w 856552"/>
              <a:gd name="connsiteY2" fmla="*/ 526965 h 856552"/>
              <a:gd name="connsiteX3" fmla="*/ 560483 w 856552"/>
              <a:gd name="connsiteY3" fmla="*/ 526965 h 856552"/>
              <a:gd name="connsiteX4" fmla="*/ 560483 w 856552"/>
              <a:gd name="connsiteY4" fmla="*/ 491587 h 856552"/>
              <a:gd name="connsiteX5" fmla="*/ 551172 w 856552"/>
              <a:gd name="connsiteY5" fmla="*/ 482276 h 856552"/>
              <a:gd name="connsiteX6" fmla="*/ 420828 w 856552"/>
              <a:gd name="connsiteY6" fmla="*/ 463655 h 856552"/>
              <a:gd name="connsiteX7" fmla="*/ 551172 w 856552"/>
              <a:gd name="connsiteY7" fmla="*/ 463655 h 856552"/>
              <a:gd name="connsiteX8" fmla="*/ 579104 w 856552"/>
              <a:gd name="connsiteY8" fmla="*/ 491587 h 856552"/>
              <a:gd name="connsiteX9" fmla="*/ 579104 w 856552"/>
              <a:gd name="connsiteY9" fmla="*/ 547448 h 856552"/>
              <a:gd name="connsiteX10" fmla="*/ 551172 w 856552"/>
              <a:gd name="connsiteY10" fmla="*/ 575380 h 856552"/>
              <a:gd name="connsiteX11" fmla="*/ 420828 w 856552"/>
              <a:gd name="connsiteY11" fmla="*/ 575380 h 856552"/>
              <a:gd name="connsiteX12" fmla="*/ 392896 w 856552"/>
              <a:gd name="connsiteY12" fmla="*/ 547448 h 856552"/>
              <a:gd name="connsiteX13" fmla="*/ 392896 w 856552"/>
              <a:gd name="connsiteY13" fmla="*/ 491587 h 856552"/>
              <a:gd name="connsiteX14" fmla="*/ 420828 w 856552"/>
              <a:gd name="connsiteY14" fmla="*/ 463655 h 856552"/>
              <a:gd name="connsiteX15" fmla="*/ 454345 w 856552"/>
              <a:gd name="connsiteY15" fmla="*/ 284896 h 856552"/>
              <a:gd name="connsiteX16" fmla="*/ 472965 w 856552"/>
              <a:gd name="connsiteY16" fmla="*/ 303517 h 856552"/>
              <a:gd name="connsiteX17" fmla="*/ 472965 w 856552"/>
              <a:gd name="connsiteY17" fmla="*/ 378000 h 856552"/>
              <a:gd name="connsiteX18" fmla="*/ 454345 w 856552"/>
              <a:gd name="connsiteY18" fmla="*/ 396621 h 856552"/>
              <a:gd name="connsiteX19" fmla="*/ 435724 w 856552"/>
              <a:gd name="connsiteY19" fmla="*/ 378000 h 856552"/>
              <a:gd name="connsiteX20" fmla="*/ 435724 w 856552"/>
              <a:gd name="connsiteY20" fmla="*/ 303517 h 856552"/>
              <a:gd name="connsiteX21" fmla="*/ 454345 w 856552"/>
              <a:gd name="connsiteY21" fmla="*/ 284896 h 856552"/>
              <a:gd name="connsiteX22" fmla="*/ 381724 w 856552"/>
              <a:gd name="connsiteY22" fmla="*/ 284896 h 856552"/>
              <a:gd name="connsiteX23" fmla="*/ 400345 w 856552"/>
              <a:gd name="connsiteY23" fmla="*/ 303517 h 856552"/>
              <a:gd name="connsiteX24" fmla="*/ 400345 w 856552"/>
              <a:gd name="connsiteY24" fmla="*/ 378000 h 856552"/>
              <a:gd name="connsiteX25" fmla="*/ 381724 w 856552"/>
              <a:gd name="connsiteY25" fmla="*/ 396621 h 856552"/>
              <a:gd name="connsiteX26" fmla="*/ 363104 w 856552"/>
              <a:gd name="connsiteY26" fmla="*/ 378000 h 856552"/>
              <a:gd name="connsiteX27" fmla="*/ 363104 w 856552"/>
              <a:gd name="connsiteY27" fmla="*/ 303517 h 856552"/>
              <a:gd name="connsiteX28" fmla="*/ 381724 w 856552"/>
              <a:gd name="connsiteY28" fmla="*/ 284896 h 856552"/>
              <a:gd name="connsiteX29" fmla="*/ 305380 w 856552"/>
              <a:gd name="connsiteY29" fmla="*/ 284896 h 856552"/>
              <a:gd name="connsiteX30" fmla="*/ 324000 w 856552"/>
              <a:gd name="connsiteY30" fmla="*/ 303517 h 856552"/>
              <a:gd name="connsiteX31" fmla="*/ 324000 w 856552"/>
              <a:gd name="connsiteY31" fmla="*/ 378000 h 856552"/>
              <a:gd name="connsiteX32" fmla="*/ 305380 w 856552"/>
              <a:gd name="connsiteY32" fmla="*/ 396621 h 856552"/>
              <a:gd name="connsiteX33" fmla="*/ 286759 w 856552"/>
              <a:gd name="connsiteY33" fmla="*/ 378000 h 856552"/>
              <a:gd name="connsiteX34" fmla="*/ 286759 w 856552"/>
              <a:gd name="connsiteY34" fmla="*/ 303517 h 856552"/>
              <a:gd name="connsiteX35" fmla="*/ 305380 w 856552"/>
              <a:gd name="connsiteY35" fmla="*/ 284896 h 856552"/>
              <a:gd name="connsiteX36" fmla="*/ 270000 w 856552"/>
              <a:gd name="connsiteY36" fmla="*/ 249517 h 856552"/>
              <a:gd name="connsiteX37" fmla="*/ 251379 w 856552"/>
              <a:gd name="connsiteY37" fmla="*/ 268139 h 856552"/>
              <a:gd name="connsiteX38" fmla="*/ 251379 w 856552"/>
              <a:gd name="connsiteY38" fmla="*/ 584689 h 856552"/>
              <a:gd name="connsiteX39" fmla="*/ 270000 w 856552"/>
              <a:gd name="connsiteY39" fmla="*/ 603311 h 856552"/>
              <a:gd name="connsiteX40" fmla="*/ 586551 w 856552"/>
              <a:gd name="connsiteY40" fmla="*/ 603311 h 856552"/>
              <a:gd name="connsiteX41" fmla="*/ 605172 w 856552"/>
              <a:gd name="connsiteY41" fmla="*/ 584689 h 856552"/>
              <a:gd name="connsiteX42" fmla="*/ 605172 w 856552"/>
              <a:gd name="connsiteY42" fmla="*/ 268139 h 856552"/>
              <a:gd name="connsiteX43" fmla="*/ 586551 w 856552"/>
              <a:gd name="connsiteY43" fmla="*/ 249517 h 856552"/>
              <a:gd name="connsiteX44" fmla="*/ 270000 w 856552"/>
              <a:gd name="connsiteY44" fmla="*/ 212276 h 856552"/>
              <a:gd name="connsiteX45" fmla="*/ 586551 w 856552"/>
              <a:gd name="connsiteY45" fmla="*/ 212276 h 856552"/>
              <a:gd name="connsiteX46" fmla="*/ 642413 w 856552"/>
              <a:gd name="connsiteY46" fmla="*/ 268139 h 856552"/>
              <a:gd name="connsiteX47" fmla="*/ 642413 w 856552"/>
              <a:gd name="connsiteY47" fmla="*/ 584689 h 856552"/>
              <a:gd name="connsiteX48" fmla="*/ 586551 w 856552"/>
              <a:gd name="connsiteY48" fmla="*/ 640552 h 856552"/>
              <a:gd name="connsiteX49" fmla="*/ 270000 w 856552"/>
              <a:gd name="connsiteY49" fmla="*/ 640552 h 856552"/>
              <a:gd name="connsiteX50" fmla="*/ 214138 w 856552"/>
              <a:gd name="connsiteY50" fmla="*/ 584689 h 856552"/>
              <a:gd name="connsiteX51" fmla="*/ 214138 w 856552"/>
              <a:gd name="connsiteY51" fmla="*/ 268139 h 856552"/>
              <a:gd name="connsiteX52" fmla="*/ 270000 w 856552"/>
              <a:gd name="connsiteY52" fmla="*/ 212276 h 856552"/>
              <a:gd name="connsiteX53" fmla="*/ 223448 w 856552"/>
              <a:gd name="connsiteY53" fmla="*/ 165724 h 856552"/>
              <a:gd name="connsiteX54" fmla="*/ 167586 w 856552"/>
              <a:gd name="connsiteY54" fmla="*/ 221587 h 856552"/>
              <a:gd name="connsiteX55" fmla="*/ 167586 w 856552"/>
              <a:gd name="connsiteY55" fmla="*/ 631241 h 856552"/>
              <a:gd name="connsiteX56" fmla="*/ 223448 w 856552"/>
              <a:gd name="connsiteY56" fmla="*/ 687104 h 856552"/>
              <a:gd name="connsiteX57" fmla="*/ 633103 w 856552"/>
              <a:gd name="connsiteY57" fmla="*/ 687104 h 856552"/>
              <a:gd name="connsiteX58" fmla="*/ 688965 w 856552"/>
              <a:gd name="connsiteY58" fmla="*/ 631241 h 856552"/>
              <a:gd name="connsiteX59" fmla="*/ 688965 w 856552"/>
              <a:gd name="connsiteY59" fmla="*/ 221587 h 856552"/>
              <a:gd name="connsiteX60" fmla="*/ 633103 w 856552"/>
              <a:gd name="connsiteY60" fmla="*/ 165724 h 856552"/>
              <a:gd name="connsiteX61" fmla="*/ 253241 w 856552"/>
              <a:gd name="connsiteY61" fmla="*/ 0 h 856552"/>
              <a:gd name="connsiteX62" fmla="*/ 271863 w 856552"/>
              <a:gd name="connsiteY62" fmla="*/ 18621 h 856552"/>
              <a:gd name="connsiteX63" fmla="*/ 271863 w 856552"/>
              <a:gd name="connsiteY63" fmla="*/ 128483 h 856552"/>
              <a:gd name="connsiteX64" fmla="*/ 422689 w 856552"/>
              <a:gd name="connsiteY64" fmla="*/ 128483 h 856552"/>
              <a:gd name="connsiteX65" fmla="*/ 422689 w 856552"/>
              <a:gd name="connsiteY65" fmla="*/ 18621 h 856552"/>
              <a:gd name="connsiteX66" fmla="*/ 441311 w 856552"/>
              <a:gd name="connsiteY66" fmla="*/ 0 h 856552"/>
              <a:gd name="connsiteX67" fmla="*/ 459931 w 856552"/>
              <a:gd name="connsiteY67" fmla="*/ 18621 h 856552"/>
              <a:gd name="connsiteX68" fmla="*/ 459931 w 856552"/>
              <a:gd name="connsiteY68" fmla="*/ 128483 h 856552"/>
              <a:gd name="connsiteX69" fmla="*/ 595863 w 856552"/>
              <a:gd name="connsiteY69" fmla="*/ 128483 h 856552"/>
              <a:gd name="connsiteX70" fmla="*/ 595863 w 856552"/>
              <a:gd name="connsiteY70" fmla="*/ 18621 h 856552"/>
              <a:gd name="connsiteX71" fmla="*/ 614483 w 856552"/>
              <a:gd name="connsiteY71" fmla="*/ 0 h 856552"/>
              <a:gd name="connsiteX72" fmla="*/ 633104 w 856552"/>
              <a:gd name="connsiteY72" fmla="*/ 18621 h 856552"/>
              <a:gd name="connsiteX73" fmla="*/ 633104 w 856552"/>
              <a:gd name="connsiteY73" fmla="*/ 128483 h 856552"/>
              <a:gd name="connsiteX74" fmla="*/ 669646 w 856552"/>
              <a:gd name="connsiteY74" fmla="*/ 135698 h 856552"/>
              <a:gd name="connsiteX75" fmla="*/ 726207 w 856552"/>
              <a:gd name="connsiteY75" fmla="*/ 221587 h 856552"/>
              <a:gd name="connsiteX76" fmla="*/ 726207 w 856552"/>
              <a:gd name="connsiteY76" fmla="*/ 230896 h 856552"/>
              <a:gd name="connsiteX77" fmla="*/ 837931 w 856552"/>
              <a:gd name="connsiteY77" fmla="*/ 230896 h 856552"/>
              <a:gd name="connsiteX78" fmla="*/ 856552 w 856552"/>
              <a:gd name="connsiteY78" fmla="*/ 249517 h 856552"/>
              <a:gd name="connsiteX79" fmla="*/ 837931 w 856552"/>
              <a:gd name="connsiteY79" fmla="*/ 268138 h 856552"/>
              <a:gd name="connsiteX80" fmla="*/ 726207 w 856552"/>
              <a:gd name="connsiteY80" fmla="*/ 268138 h 856552"/>
              <a:gd name="connsiteX81" fmla="*/ 726207 w 856552"/>
              <a:gd name="connsiteY81" fmla="*/ 417104 h 856552"/>
              <a:gd name="connsiteX82" fmla="*/ 837931 w 856552"/>
              <a:gd name="connsiteY82" fmla="*/ 417104 h 856552"/>
              <a:gd name="connsiteX83" fmla="*/ 856552 w 856552"/>
              <a:gd name="connsiteY83" fmla="*/ 435724 h 856552"/>
              <a:gd name="connsiteX84" fmla="*/ 837931 w 856552"/>
              <a:gd name="connsiteY84" fmla="*/ 454345 h 856552"/>
              <a:gd name="connsiteX85" fmla="*/ 726207 w 856552"/>
              <a:gd name="connsiteY85" fmla="*/ 454345 h 856552"/>
              <a:gd name="connsiteX86" fmla="*/ 726207 w 856552"/>
              <a:gd name="connsiteY86" fmla="*/ 590276 h 856552"/>
              <a:gd name="connsiteX87" fmla="*/ 837931 w 856552"/>
              <a:gd name="connsiteY87" fmla="*/ 590276 h 856552"/>
              <a:gd name="connsiteX88" fmla="*/ 856552 w 856552"/>
              <a:gd name="connsiteY88" fmla="*/ 608896 h 856552"/>
              <a:gd name="connsiteX89" fmla="*/ 837931 w 856552"/>
              <a:gd name="connsiteY89" fmla="*/ 627517 h 856552"/>
              <a:gd name="connsiteX90" fmla="*/ 726207 w 856552"/>
              <a:gd name="connsiteY90" fmla="*/ 627517 h 856552"/>
              <a:gd name="connsiteX91" fmla="*/ 726207 w 856552"/>
              <a:gd name="connsiteY91" fmla="*/ 631241 h 856552"/>
              <a:gd name="connsiteX92" fmla="*/ 633103 w 856552"/>
              <a:gd name="connsiteY92" fmla="*/ 724345 h 856552"/>
              <a:gd name="connsiteX93" fmla="*/ 627517 w 856552"/>
              <a:gd name="connsiteY93" fmla="*/ 724345 h 856552"/>
              <a:gd name="connsiteX94" fmla="*/ 627517 w 856552"/>
              <a:gd name="connsiteY94" fmla="*/ 837931 h 856552"/>
              <a:gd name="connsiteX95" fmla="*/ 608896 w 856552"/>
              <a:gd name="connsiteY95" fmla="*/ 856552 h 856552"/>
              <a:gd name="connsiteX96" fmla="*/ 590276 w 856552"/>
              <a:gd name="connsiteY96" fmla="*/ 839793 h 856552"/>
              <a:gd name="connsiteX97" fmla="*/ 590276 w 856552"/>
              <a:gd name="connsiteY97" fmla="*/ 724345 h 856552"/>
              <a:gd name="connsiteX98" fmla="*/ 454345 w 856552"/>
              <a:gd name="connsiteY98" fmla="*/ 724345 h 856552"/>
              <a:gd name="connsiteX99" fmla="*/ 454345 w 856552"/>
              <a:gd name="connsiteY99" fmla="*/ 837931 h 856552"/>
              <a:gd name="connsiteX100" fmla="*/ 435724 w 856552"/>
              <a:gd name="connsiteY100" fmla="*/ 856552 h 856552"/>
              <a:gd name="connsiteX101" fmla="*/ 417104 w 856552"/>
              <a:gd name="connsiteY101" fmla="*/ 839793 h 856552"/>
              <a:gd name="connsiteX102" fmla="*/ 417104 w 856552"/>
              <a:gd name="connsiteY102" fmla="*/ 724345 h 856552"/>
              <a:gd name="connsiteX103" fmla="*/ 266276 w 856552"/>
              <a:gd name="connsiteY103" fmla="*/ 724345 h 856552"/>
              <a:gd name="connsiteX104" fmla="*/ 266276 w 856552"/>
              <a:gd name="connsiteY104" fmla="*/ 837931 h 856552"/>
              <a:gd name="connsiteX105" fmla="*/ 247655 w 856552"/>
              <a:gd name="connsiteY105" fmla="*/ 856552 h 856552"/>
              <a:gd name="connsiteX106" fmla="*/ 229035 w 856552"/>
              <a:gd name="connsiteY106" fmla="*/ 839793 h 856552"/>
              <a:gd name="connsiteX107" fmla="*/ 229035 w 856552"/>
              <a:gd name="connsiteY107" fmla="*/ 724345 h 856552"/>
              <a:gd name="connsiteX108" fmla="*/ 223448 w 856552"/>
              <a:gd name="connsiteY108" fmla="*/ 724345 h 856552"/>
              <a:gd name="connsiteX109" fmla="*/ 130344 w 856552"/>
              <a:gd name="connsiteY109" fmla="*/ 631241 h 856552"/>
              <a:gd name="connsiteX110" fmla="*/ 130344 w 856552"/>
              <a:gd name="connsiteY110" fmla="*/ 627517 h 856552"/>
              <a:gd name="connsiteX111" fmla="*/ 18621 w 856552"/>
              <a:gd name="connsiteY111" fmla="*/ 627517 h 856552"/>
              <a:gd name="connsiteX112" fmla="*/ 0 w 856552"/>
              <a:gd name="connsiteY112" fmla="*/ 608896 h 856552"/>
              <a:gd name="connsiteX113" fmla="*/ 18621 w 856552"/>
              <a:gd name="connsiteY113" fmla="*/ 590276 h 856552"/>
              <a:gd name="connsiteX114" fmla="*/ 130344 w 856552"/>
              <a:gd name="connsiteY114" fmla="*/ 590276 h 856552"/>
              <a:gd name="connsiteX115" fmla="*/ 130344 w 856552"/>
              <a:gd name="connsiteY115" fmla="*/ 454345 h 856552"/>
              <a:gd name="connsiteX116" fmla="*/ 18621 w 856552"/>
              <a:gd name="connsiteY116" fmla="*/ 454345 h 856552"/>
              <a:gd name="connsiteX117" fmla="*/ 0 w 856552"/>
              <a:gd name="connsiteY117" fmla="*/ 435724 h 856552"/>
              <a:gd name="connsiteX118" fmla="*/ 18621 w 856552"/>
              <a:gd name="connsiteY118" fmla="*/ 417104 h 856552"/>
              <a:gd name="connsiteX119" fmla="*/ 130344 w 856552"/>
              <a:gd name="connsiteY119" fmla="*/ 417104 h 856552"/>
              <a:gd name="connsiteX120" fmla="*/ 130344 w 856552"/>
              <a:gd name="connsiteY120" fmla="*/ 268138 h 856552"/>
              <a:gd name="connsiteX121" fmla="*/ 18621 w 856552"/>
              <a:gd name="connsiteY121" fmla="*/ 268138 h 856552"/>
              <a:gd name="connsiteX122" fmla="*/ 0 w 856552"/>
              <a:gd name="connsiteY122" fmla="*/ 249517 h 856552"/>
              <a:gd name="connsiteX123" fmla="*/ 18621 w 856552"/>
              <a:gd name="connsiteY123" fmla="*/ 230896 h 856552"/>
              <a:gd name="connsiteX124" fmla="*/ 130344 w 856552"/>
              <a:gd name="connsiteY124" fmla="*/ 230896 h 856552"/>
              <a:gd name="connsiteX125" fmla="*/ 130344 w 856552"/>
              <a:gd name="connsiteY125" fmla="*/ 221587 h 856552"/>
              <a:gd name="connsiteX126" fmla="*/ 223448 w 856552"/>
              <a:gd name="connsiteY126" fmla="*/ 128483 h 856552"/>
              <a:gd name="connsiteX127" fmla="*/ 234621 w 856552"/>
              <a:gd name="connsiteY127" fmla="*/ 128483 h 856552"/>
              <a:gd name="connsiteX128" fmla="*/ 234621 w 856552"/>
              <a:gd name="connsiteY128" fmla="*/ 18621 h 856552"/>
              <a:gd name="connsiteX129" fmla="*/ 253241 w 856552"/>
              <a:gd name="connsiteY129" fmla="*/ 0 h 8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856552" h="856552">
                <a:moveTo>
                  <a:pt x="420828" y="482276"/>
                </a:moveTo>
                <a:cubicBezTo>
                  <a:pt x="415241" y="482276"/>
                  <a:pt x="411517" y="486000"/>
                  <a:pt x="411517" y="491587"/>
                </a:cubicBezTo>
                <a:lnTo>
                  <a:pt x="411517" y="526965"/>
                </a:lnTo>
                <a:lnTo>
                  <a:pt x="560483" y="526965"/>
                </a:lnTo>
                <a:lnTo>
                  <a:pt x="560483" y="491587"/>
                </a:lnTo>
                <a:cubicBezTo>
                  <a:pt x="560483" y="486000"/>
                  <a:pt x="556759" y="482276"/>
                  <a:pt x="551172" y="482276"/>
                </a:cubicBezTo>
                <a:close/>
                <a:moveTo>
                  <a:pt x="420828" y="463655"/>
                </a:moveTo>
                <a:lnTo>
                  <a:pt x="551172" y="463655"/>
                </a:lnTo>
                <a:cubicBezTo>
                  <a:pt x="566069" y="463655"/>
                  <a:pt x="579104" y="476689"/>
                  <a:pt x="579104" y="491587"/>
                </a:cubicBezTo>
                <a:lnTo>
                  <a:pt x="579104" y="547448"/>
                </a:lnTo>
                <a:cubicBezTo>
                  <a:pt x="579104" y="562345"/>
                  <a:pt x="567931" y="575380"/>
                  <a:pt x="551172" y="575380"/>
                </a:cubicBezTo>
                <a:lnTo>
                  <a:pt x="420828" y="575380"/>
                </a:lnTo>
                <a:cubicBezTo>
                  <a:pt x="405931" y="575380"/>
                  <a:pt x="392896" y="562345"/>
                  <a:pt x="392896" y="547448"/>
                </a:cubicBezTo>
                <a:lnTo>
                  <a:pt x="392896" y="491587"/>
                </a:lnTo>
                <a:cubicBezTo>
                  <a:pt x="392896" y="476689"/>
                  <a:pt x="405931" y="463655"/>
                  <a:pt x="420828" y="463655"/>
                </a:cubicBezTo>
                <a:close/>
                <a:moveTo>
                  <a:pt x="454345" y="284896"/>
                </a:moveTo>
                <a:cubicBezTo>
                  <a:pt x="465517" y="284896"/>
                  <a:pt x="472965" y="292345"/>
                  <a:pt x="472965" y="303517"/>
                </a:cubicBezTo>
                <a:lnTo>
                  <a:pt x="472965" y="378000"/>
                </a:lnTo>
                <a:cubicBezTo>
                  <a:pt x="472965" y="387311"/>
                  <a:pt x="465517" y="396621"/>
                  <a:pt x="454345" y="396621"/>
                </a:cubicBezTo>
                <a:cubicBezTo>
                  <a:pt x="443172" y="396621"/>
                  <a:pt x="435724" y="389172"/>
                  <a:pt x="435724" y="378000"/>
                </a:cubicBezTo>
                <a:lnTo>
                  <a:pt x="435724" y="303517"/>
                </a:lnTo>
                <a:cubicBezTo>
                  <a:pt x="435724" y="292345"/>
                  <a:pt x="443172" y="284896"/>
                  <a:pt x="454345" y="284896"/>
                </a:cubicBezTo>
                <a:close/>
                <a:moveTo>
                  <a:pt x="381724" y="284896"/>
                </a:moveTo>
                <a:cubicBezTo>
                  <a:pt x="392896" y="284896"/>
                  <a:pt x="400345" y="292345"/>
                  <a:pt x="400345" y="303517"/>
                </a:cubicBezTo>
                <a:lnTo>
                  <a:pt x="400345" y="378000"/>
                </a:lnTo>
                <a:cubicBezTo>
                  <a:pt x="400345" y="387311"/>
                  <a:pt x="392896" y="396621"/>
                  <a:pt x="381724" y="396621"/>
                </a:cubicBezTo>
                <a:cubicBezTo>
                  <a:pt x="370552" y="396621"/>
                  <a:pt x="363104" y="389172"/>
                  <a:pt x="363104" y="378000"/>
                </a:cubicBezTo>
                <a:lnTo>
                  <a:pt x="363104" y="303517"/>
                </a:lnTo>
                <a:cubicBezTo>
                  <a:pt x="363104" y="292345"/>
                  <a:pt x="370552" y="284896"/>
                  <a:pt x="381724" y="284896"/>
                </a:cubicBezTo>
                <a:close/>
                <a:moveTo>
                  <a:pt x="305380" y="284896"/>
                </a:moveTo>
                <a:cubicBezTo>
                  <a:pt x="316552" y="284896"/>
                  <a:pt x="324000" y="292345"/>
                  <a:pt x="324000" y="303517"/>
                </a:cubicBezTo>
                <a:lnTo>
                  <a:pt x="324000" y="378000"/>
                </a:lnTo>
                <a:cubicBezTo>
                  <a:pt x="324000" y="387311"/>
                  <a:pt x="316552" y="396621"/>
                  <a:pt x="305380" y="396621"/>
                </a:cubicBezTo>
                <a:cubicBezTo>
                  <a:pt x="294207" y="396621"/>
                  <a:pt x="286759" y="389172"/>
                  <a:pt x="286759" y="378000"/>
                </a:cubicBezTo>
                <a:lnTo>
                  <a:pt x="286759" y="303517"/>
                </a:lnTo>
                <a:cubicBezTo>
                  <a:pt x="286759" y="292345"/>
                  <a:pt x="294207" y="284896"/>
                  <a:pt x="305380" y="284896"/>
                </a:cubicBezTo>
                <a:close/>
                <a:moveTo>
                  <a:pt x="270000" y="249517"/>
                </a:moveTo>
                <a:cubicBezTo>
                  <a:pt x="258827" y="249517"/>
                  <a:pt x="251379" y="256965"/>
                  <a:pt x="251379" y="268139"/>
                </a:cubicBezTo>
                <a:lnTo>
                  <a:pt x="251379" y="584689"/>
                </a:lnTo>
                <a:cubicBezTo>
                  <a:pt x="251379" y="595863"/>
                  <a:pt x="258827" y="603311"/>
                  <a:pt x="270000" y="603311"/>
                </a:cubicBezTo>
                <a:lnTo>
                  <a:pt x="586551" y="603311"/>
                </a:lnTo>
                <a:cubicBezTo>
                  <a:pt x="597724" y="603311"/>
                  <a:pt x="605172" y="595863"/>
                  <a:pt x="605172" y="584689"/>
                </a:cubicBezTo>
                <a:lnTo>
                  <a:pt x="605172" y="268139"/>
                </a:lnTo>
                <a:cubicBezTo>
                  <a:pt x="605172" y="256965"/>
                  <a:pt x="597724" y="249517"/>
                  <a:pt x="586551" y="249517"/>
                </a:cubicBezTo>
                <a:close/>
                <a:moveTo>
                  <a:pt x="270000" y="212276"/>
                </a:moveTo>
                <a:lnTo>
                  <a:pt x="586551" y="212276"/>
                </a:lnTo>
                <a:cubicBezTo>
                  <a:pt x="618207" y="212276"/>
                  <a:pt x="642413" y="236483"/>
                  <a:pt x="642413" y="268139"/>
                </a:cubicBezTo>
                <a:lnTo>
                  <a:pt x="642413" y="584689"/>
                </a:lnTo>
                <a:cubicBezTo>
                  <a:pt x="642413" y="616345"/>
                  <a:pt x="618207" y="640552"/>
                  <a:pt x="586551" y="640552"/>
                </a:cubicBezTo>
                <a:lnTo>
                  <a:pt x="270000" y="640552"/>
                </a:lnTo>
                <a:cubicBezTo>
                  <a:pt x="238344" y="640552"/>
                  <a:pt x="214138" y="616345"/>
                  <a:pt x="214138" y="584689"/>
                </a:cubicBezTo>
                <a:lnTo>
                  <a:pt x="214138" y="268139"/>
                </a:lnTo>
                <a:cubicBezTo>
                  <a:pt x="214138" y="236483"/>
                  <a:pt x="238344" y="212276"/>
                  <a:pt x="270000" y="212276"/>
                </a:cubicBezTo>
                <a:close/>
                <a:moveTo>
                  <a:pt x="223448" y="165724"/>
                </a:moveTo>
                <a:cubicBezTo>
                  <a:pt x="191792" y="165724"/>
                  <a:pt x="167586" y="189931"/>
                  <a:pt x="167586" y="221587"/>
                </a:cubicBezTo>
                <a:lnTo>
                  <a:pt x="167586" y="631241"/>
                </a:lnTo>
                <a:cubicBezTo>
                  <a:pt x="167586" y="662896"/>
                  <a:pt x="191792" y="687104"/>
                  <a:pt x="223448" y="687104"/>
                </a:cubicBezTo>
                <a:lnTo>
                  <a:pt x="633103" y="687104"/>
                </a:lnTo>
                <a:cubicBezTo>
                  <a:pt x="664758" y="687104"/>
                  <a:pt x="688965" y="662896"/>
                  <a:pt x="688965" y="631241"/>
                </a:cubicBezTo>
                <a:lnTo>
                  <a:pt x="688965" y="221587"/>
                </a:lnTo>
                <a:cubicBezTo>
                  <a:pt x="688965" y="189931"/>
                  <a:pt x="664758" y="165724"/>
                  <a:pt x="633103" y="165724"/>
                </a:cubicBezTo>
                <a:close/>
                <a:moveTo>
                  <a:pt x="253241" y="0"/>
                </a:moveTo>
                <a:cubicBezTo>
                  <a:pt x="264413" y="0"/>
                  <a:pt x="271863" y="7448"/>
                  <a:pt x="271863" y="18621"/>
                </a:cubicBezTo>
                <a:lnTo>
                  <a:pt x="271863" y="128483"/>
                </a:lnTo>
                <a:lnTo>
                  <a:pt x="422689" y="128483"/>
                </a:lnTo>
                <a:lnTo>
                  <a:pt x="422689" y="18621"/>
                </a:lnTo>
                <a:cubicBezTo>
                  <a:pt x="422689" y="7448"/>
                  <a:pt x="430138" y="0"/>
                  <a:pt x="441311" y="0"/>
                </a:cubicBezTo>
                <a:cubicBezTo>
                  <a:pt x="452483" y="0"/>
                  <a:pt x="459931" y="7448"/>
                  <a:pt x="459931" y="18621"/>
                </a:cubicBezTo>
                <a:lnTo>
                  <a:pt x="459931" y="128483"/>
                </a:lnTo>
                <a:lnTo>
                  <a:pt x="595863" y="128483"/>
                </a:lnTo>
                <a:lnTo>
                  <a:pt x="595863" y="18621"/>
                </a:lnTo>
                <a:cubicBezTo>
                  <a:pt x="595863" y="7448"/>
                  <a:pt x="603311" y="0"/>
                  <a:pt x="614483" y="0"/>
                </a:cubicBezTo>
                <a:cubicBezTo>
                  <a:pt x="625655" y="0"/>
                  <a:pt x="633104" y="7448"/>
                  <a:pt x="633104" y="18621"/>
                </a:cubicBezTo>
                <a:lnTo>
                  <a:pt x="633104" y="128483"/>
                </a:lnTo>
                <a:lnTo>
                  <a:pt x="669646" y="135698"/>
                </a:lnTo>
                <a:cubicBezTo>
                  <a:pt x="703163" y="149664"/>
                  <a:pt x="726207" y="182483"/>
                  <a:pt x="726207" y="221587"/>
                </a:cubicBezTo>
                <a:lnTo>
                  <a:pt x="726207" y="230896"/>
                </a:lnTo>
                <a:lnTo>
                  <a:pt x="837931" y="230896"/>
                </a:lnTo>
                <a:cubicBezTo>
                  <a:pt x="849104" y="230896"/>
                  <a:pt x="856552" y="238345"/>
                  <a:pt x="856552" y="249517"/>
                </a:cubicBezTo>
                <a:cubicBezTo>
                  <a:pt x="856552" y="260689"/>
                  <a:pt x="849104" y="268138"/>
                  <a:pt x="837931" y="268138"/>
                </a:cubicBezTo>
                <a:lnTo>
                  <a:pt x="726207" y="268138"/>
                </a:lnTo>
                <a:lnTo>
                  <a:pt x="726207" y="417104"/>
                </a:lnTo>
                <a:lnTo>
                  <a:pt x="837931" y="417104"/>
                </a:lnTo>
                <a:cubicBezTo>
                  <a:pt x="849104" y="417104"/>
                  <a:pt x="856552" y="424552"/>
                  <a:pt x="856552" y="435724"/>
                </a:cubicBezTo>
                <a:cubicBezTo>
                  <a:pt x="856552" y="446896"/>
                  <a:pt x="849104" y="454345"/>
                  <a:pt x="837931" y="454345"/>
                </a:cubicBezTo>
                <a:lnTo>
                  <a:pt x="726207" y="454345"/>
                </a:lnTo>
                <a:lnTo>
                  <a:pt x="726207" y="590276"/>
                </a:lnTo>
                <a:lnTo>
                  <a:pt x="837931" y="590276"/>
                </a:lnTo>
                <a:cubicBezTo>
                  <a:pt x="849104" y="590276"/>
                  <a:pt x="856552" y="597724"/>
                  <a:pt x="856552" y="608896"/>
                </a:cubicBezTo>
                <a:cubicBezTo>
                  <a:pt x="856552" y="620069"/>
                  <a:pt x="849104" y="627517"/>
                  <a:pt x="837931" y="627517"/>
                </a:cubicBezTo>
                <a:lnTo>
                  <a:pt x="726207" y="627517"/>
                </a:lnTo>
                <a:lnTo>
                  <a:pt x="726207" y="631241"/>
                </a:lnTo>
                <a:cubicBezTo>
                  <a:pt x="726207" y="683379"/>
                  <a:pt x="685240" y="724345"/>
                  <a:pt x="633103" y="724345"/>
                </a:cubicBezTo>
                <a:lnTo>
                  <a:pt x="627517" y="724345"/>
                </a:lnTo>
                <a:lnTo>
                  <a:pt x="627517" y="837931"/>
                </a:lnTo>
                <a:cubicBezTo>
                  <a:pt x="627517" y="849104"/>
                  <a:pt x="618207" y="856552"/>
                  <a:pt x="608896" y="856552"/>
                </a:cubicBezTo>
                <a:cubicBezTo>
                  <a:pt x="597724" y="856552"/>
                  <a:pt x="590276" y="849104"/>
                  <a:pt x="590276" y="839793"/>
                </a:cubicBezTo>
                <a:lnTo>
                  <a:pt x="590276" y="724345"/>
                </a:lnTo>
                <a:lnTo>
                  <a:pt x="454345" y="724345"/>
                </a:lnTo>
                <a:lnTo>
                  <a:pt x="454345" y="837931"/>
                </a:lnTo>
                <a:cubicBezTo>
                  <a:pt x="454345" y="849104"/>
                  <a:pt x="445035" y="856552"/>
                  <a:pt x="435724" y="856552"/>
                </a:cubicBezTo>
                <a:cubicBezTo>
                  <a:pt x="424552" y="856552"/>
                  <a:pt x="417104" y="849104"/>
                  <a:pt x="417104" y="839793"/>
                </a:cubicBezTo>
                <a:lnTo>
                  <a:pt x="417104" y="724345"/>
                </a:lnTo>
                <a:lnTo>
                  <a:pt x="266276" y="724345"/>
                </a:lnTo>
                <a:lnTo>
                  <a:pt x="266276" y="837931"/>
                </a:lnTo>
                <a:cubicBezTo>
                  <a:pt x="266276" y="849104"/>
                  <a:pt x="258828" y="856552"/>
                  <a:pt x="247655" y="856552"/>
                </a:cubicBezTo>
                <a:cubicBezTo>
                  <a:pt x="236483" y="856552"/>
                  <a:pt x="229035" y="849104"/>
                  <a:pt x="229035" y="839793"/>
                </a:cubicBezTo>
                <a:lnTo>
                  <a:pt x="229035" y="724345"/>
                </a:lnTo>
                <a:lnTo>
                  <a:pt x="223448" y="724345"/>
                </a:lnTo>
                <a:cubicBezTo>
                  <a:pt x="171310" y="724345"/>
                  <a:pt x="130344" y="683379"/>
                  <a:pt x="130344" y="631241"/>
                </a:cubicBezTo>
                <a:lnTo>
                  <a:pt x="130344" y="627517"/>
                </a:lnTo>
                <a:lnTo>
                  <a:pt x="18621" y="627517"/>
                </a:lnTo>
                <a:cubicBezTo>
                  <a:pt x="7448" y="627517"/>
                  <a:pt x="0" y="620069"/>
                  <a:pt x="0" y="608896"/>
                </a:cubicBezTo>
                <a:cubicBezTo>
                  <a:pt x="0" y="597724"/>
                  <a:pt x="7448" y="590276"/>
                  <a:pt x="18621" y="590276"/>
                </a:cubicBezTo>
                <a:lnTo>
                  <a:pt x="130344" y="590276"/>
                </a:lnTo>
                <a:lnTo>
                  <a:pt x="130344" y="454345"/>
                </a:lnTo>
                <a:lnTo>
                  <a:pt x="18621" y="454345"/>
                </a:lnTo>
                <a:cubicBezTo>
                  <a:pt x="7448" y="454345"/>
                  <a:pt x="0" y="446896"/>
                  <a:pt x="0" y="435724"/>
                </a:cubicBezTo>
                <a:cubicBezTo>
                  <a:pt x="0" y="424552"/>
                  <a:pt x="7448" y="417104"/>
                  <a:pt x="18621" y="417104"/>
                </a:cubicBezTo>
                <a:lnTo>
                  <a:pt x="130344" y="417104"/>
                </a:lnTo>
                <a:lnTo>
                  <a:pt x="130344" y="268138"/>
                </a:lnTo>
                <a:lnTo>
                  <a:pt x="18621" y="268138"/>
                </a:lnTo>
                <a:cubicBezTo>
                  <a:pt x="7448" y="268138"/>
                  <a:pt x="0" y="260689"/>
                  <a:pt x="0" y="249517"/>
                </a:cubicBezTo>
                <a:cubicBezTo>
                  <a:pt x="0" y="238345"/>
                  <a:pt x="7448" y="230896"/>
                  <a:pt x="18621" y="230896"/>
                </a:cubicBezTo>
                <a:lnTo>
                  <a:pt x="130344" y="230896"/>
                </a:lnTo>
                <a:lnTo>
                  <a:pt x="130344" y="221587"/>
                </a:lnTo>
                <a:cubicBezTo>
                  <a:pt x="130344" y="169448"/>
                  <a:pt x="171310" y="128483"/>
                  <a:pt x="223448" y="128483"/>
                </a:cubicBezTo>
                <a:lnTo>
                  <a:pt x="234621" y="128483"/>
                </a:lnTo>
                <a:lnTo>
                  <a:pt x="234621" y="18621"/>
                </a:lnTo>
                <a:cubicBezTo>
                  <a:pt x="234621" y="7448"/>
                  <a:pt x="242069" y="0"/>
                  <a:pt x="25324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DA84FBEA-394B-1252-CFDC-B2CCEC6B15D2}"/>
              </a:ext>
            </a:extLst>
          </p:cNvPr>
          <p:cNvSpPr txBox="1"/>
          <p:nvPr/>
        </p:nvSpPr>
        <p:spPr>
          <a:xfrm>
            <a:off x="5037095" y="3338090"/>
            <a:ext cx="2026374" cy="10910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3800">
                <a:solidFill>
                  <a:schemeClr val="bg1"/>
                </a:solidFill>
                <a:latin typeface="098-上首元正体" panose="02010609000101010101" pitchFamily="49" charset="-122"/>
                <a:ea typeface="098-上首元正体" panose="02010609000101010101" pitchFamily="49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4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云端</a:t>
            </a:r>
            <a:endParaRPr kumimoji="0" lang="en-US" altLang="zh-CN" sz="324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新世界</a:t>
            </a:r>
            <a:endParaRPr kumimoji="0" lang="zh-CN" altLang="en-US" sz="324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770951D-7665-41C8-815A-F60C21B06EB5}"/>
              </a:ext>
            </a:extLst>
          </p:cNvPr>
          <p:cNvSpPr/>
          <p:nvPr/>
        </p:nvSpPr>
        <p:spPr>
          <a:xfrm>
            <a:off x="4605871" y="2393496"/>
            <a:ext cx="2980258" cy="2980258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CFEE3D3-37CA-4660-AC95-311179D8555F}"/>
              </a:ext>
            </a:extLst>
          </p:cNvPr>
          <p:cNvGrpSpPr/>
          <p:nvPr/>
        </p:nvGrpSpPr>
        <p:grpSpPr>
          <a:xfrm>
            <a:off x="5037776" y="3048639"/>
            <a:ext cx="2116450" cy="1607332"/>
            <a:chOff x="5037776" y="2732520"/>
            <a:chExt cx="2116450" cy="1607332"/>
          </a:xfrm>
        </p:grpSpPr>
        <p:sp>
          <p:nvSpPr>
            <p:cNvPr id="59" name="Freeform: Shape 2">
              <a:extLst>
                <a:ext uri="{FF2B5EF4-FFF2-40B4-BE49-F238E27FC236}">
                  <a16:creationId xmlns:a16="http://schemas.microsoft.com/office/drawing/2014/main" id="{29216A35-4374-4099-9A7B-5B54E18B1C61}"/>
                </a:ext>
              </a:extLst>
            </p:cNvPr>
            <p:cNvSpPr/>
            <p:nvPr/>
          </p:nvSpPr>
          <p:spPr>
            <a:xfrm>
              <a:off x="5641219" y="2732520"/>
              <a:ext cx="889366" cy="889376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A30D24A-A1F9-4DBB-9EE7-644D78998262}"/>
                </a:ext>
              </a:extLst>
            </p:cNvPr>
            <p:cNvSpPr txBox="1"/>
            <p:nvPr/>
          </p:nvSpPr>
          <p:spPr>
            <a:xfrm>
              <a:off x="5037776" y="3755077"/>
              <a:ext cx="2116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622300" dist="38100" dir="2700000" algn="tl" rotWithShape="0">
                      <a:schemeClr val="accent1">
                        <a:lumMod val="75000"/>
                        <a:alpha val="40000"/>
                      </a:schemeClr>
                    </a:outerShdw>
                  </a:effectLst>
                  <a:latin typeface="+mj-ea"/>
                  <a:ea typeface="+mj-ea"/>
                </a:rPr>
                <a:t>增值服务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78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2CEFCF90-E99A-4DFA-AFF1-50F30928E823}"/>
              </a:ext>
            </a:extLst>
          </p:cNvPr>
          <p:cNvGrpSpPr/>
          <p:nvPr/>
        </p:nvGrpSpPr>
        <p:grpSpPr>
          <a:xfrm>
            <a:off x="782576" y="-1184919"/>
            <a:ext cx="10626848" cy="10626840"/>
            <a:chOff x="1838744" y="41253"/>
            <a:chExt cx="8514511" cy="8514507"/>
          </a:xfrm>
        </p:grpSpPr>
        <p:sp>
          <p:nvSpPr>
            <p:cNvPr id="28" name="PA-椭圆 25">
              <a:extLst>
                <a:ext uri="{FF2B5EF4-FFF2-40B4-BE49-F238E27FC236}">
                  <a16:creationId xmlns:a16="http://schemas.microsoft.com/office/drawing/2014/main" id="{E1B9BB7B-C544-43BF-9F28-C0AC7DDA56F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838744" y="41253"/>
              <a:ext cx="8514511" cy="8514507"/>
            </a:xfrm>
            <a:prstGeom prst="ellipse">
              <a:avLst/>
            </a:prstGeom>
            <a:noFill/>
            <a:ln w="9525" cap="flat" cmpd="sng" algn="ctr">
              <a:gradFill flip="none" rotWithShape="1">
                <a:gsLst>
                  <a:gs pos="100000">
                    <a:schemeClr val="accent1"/>
                  </a:gs>
                  <a:gs pos="57000">
                    <a:schemeClr val="accent1">
                      <a:alpha val="7900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  <a:scene3d>
              <a:camera prst="perspectiveRelaxedModerately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EFD308E-3494-4C73-A4EE-6FAF7734BB56}"/>
                </a:ext>
              </a:extLst>
            </p:cNvPr>
            <p:cNvGrpSpPr/>
            <p:nvPr/>
          </p:nvGrpSpPr>
          <p:grpSpPr>
            <a:xfrm>
              <a:off x="2546058" y="433599"/>
              <a:ext cx="7099882" cy="7208134"/>
              <a:chOff x="2546058" y="433599"/>
              <a:chExt cx="7099882" cy="7208134"/>
            </a:xfrm>
          </p:grpSpPr>
          <p:sp>
            <p:nvSpPr>
              <p:cNvPr id="30" name="PA-椭圆 24">
                <a:extLst>
                  <a:ext uri="{FF2B5EF4-FFF2-40B4-BE49-F238E27FC236}">
                    <a16:creationId xmlns:a16="http://schemas.microsoft.com/office/drawing/2014/main" id="{7B01D809-13B0-4718-9EF9-0F2F3292CF2E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2655597" y="760931"/>
                <a:ext cx="6880804" cy="6880802"/>
              </a:xfrm>
              <a:prstGeom prst="ellipse">
                <a:avLst/>
              </a:prstGeom>
              <a:gradFill flip="none" rotWithShape="1">
                <a:gsLst>
                  <a:gs pos="20000">
                    <a:schemeClr val="accent1">
                      <a:alpha val="38000"/>
                    </a:schemeClr>
                  </a:gs>
                  <a:gs pos="100000">
                    <a:schemeClr val="accent1">
                      <a:alpha val="4000"/>
                    </a:schemeClr>
                  </a:gs>
                </a:gsLst>
                <a:lin ang="2700000" scaled="1"/>
                <a:tileRect/>
              </a:gradFill>
              <a:ln w="15875" cap="flat" cmpd="sng" algn="ctr">
                <a:noFill/>
                <a:prstDash val="solid"/>
                <a:miter lim="800000"/>
              </a:ln>
              <a:effectLst/>
              <a:scene3d>
                <a:camera prst="perspectiveRelaxedModerately">
                  <a:rot lat="16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PA-椭圆 24">
                <a:extLst>
                  <a:ext uri="{FF2B5EF4-FFF2-40B4-BE49-F238E27FC236}">
                    <a16:creationId xmlns:a16="http://schemas.microsoft.com/office/drawing/2014/main" id="{75266016-2D00-45E6-9EDD-2F036056499C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2546058" y="433599"/>
                <a:ext cx="7099882" cy="7099879"/>
              </a:xfrm>
              <a:prstGeom prst="ellipse">
                <a:avLst/>
              </a:prstGeom>
              <a:gradFill flip="none" rotWithShape="1">
                <a:gsLst>
                  <a:gs pos="20000">
                    <a:schemeClr val="accent1">
                      <a:lumMod val="75000"/>
                      <a:alpha val="36000"/>
                    </a:schemeClr>
                  </a:gs>
                  <a:gs pos="100000">
                    <a:schemeClr val="accent1">
                      <a:alpha val="60000"/>
                    </a:schemeClr>
                  </a:gs>
                </a:gsLst>
                <a:lin ang="2700000" scaled="1"/>
                <a:tileRect/>
              </a:gradFill>
              <a:ln w="15875" cap="flat" cmpd="sng" algn="ctr">
                <a:noFill/>
                <a:prstDash val="solid"/>
                <a:miter lim="800000"/>
              </a:ln>
              <a:effectLst/>
              <a:scene3d>
                <a:camera prst="perspectiveRelaxedModerately">
                  <a:rot lat="16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PA-椭圆 25">
                <a:extLst>
                  <a:ext uri="{FF2B5EF4-FFF2-40B4-BE49-F238E27FC236}">
                    <a16:creationId xmlns:a16="http://schemas.microsoft.com/office/drawing/2014/main" id="{57D985F9-5A8C-47E2-A375-231C63B5A524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43598" y="924129"/>
                <a:ext cx="5904802" cy="59048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DFB079">
                    <a:alpha val="56000"/>
                  </a:srgbClr>
                </a:solidFill>
                <a:prstDash val="dash"/>
                <a:miter lim="800000"/>
              </a:ln>
              <a:effectLst/>
              <a:scene3d>
                <a:camera prst="perspectiveRelaxedModerately">
                  <a:rot lat="16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A91DE-E5A7-49C4-B294-BA36144DEB0A}"/>
              </a:ext>
            </a:extLst>
          </p:cNvPr>
          <p:cNvGrpSpPr/>
          <p:nvPr/>
        </p:nvGrpSpPr>
        <p:grpSpPr>
          <a:xfrm>
            <a:off x="6577887" y="3431470"/>
            <a:ext cx="1250022" cy="1250022"/>
            <a:chOff x="8734905" y="6742370"/>
            <a:chExt cx="1519823" cy="151982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056F4AA-495D-4148-9881-ABBAAA150AD6}"/>
                </a:ext>
              </a:extLst>
            </p:cNvPr>
            <p:cNvSpPr/>
            <p:nvPr/>
          </p:nvSpPr>
          <p:spPr>
            <a:xfrm>
              <a:off x="8734905" y="6742370"/>
              <a:ext cx="1519823" cy="1519823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8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F5D749A-CB8A-4807-882B-7D78A889D860}"/>
                </a:ext>
              </a:extLst>
            </p:cNvPr>
            <p:cNvSpPr/>
            <p:nvPr/>
          </p:nvSpPr>
          <p:spPr>
            <a:xfrm>
              <a:off x="9109756" y="7022647"/>
              <a:ext cx="827187" cy="827187"/>
            </a:xfrm>
            <a:prstGeom prst="ellipse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chemeClr val="bg1">
                    <a:alpha val="18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5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C048D4AB-CDB1-4B5C-B845-26406B24B877}"/>
              </a:ext>
            </a:extLst>
          </p:cNvPr>
          <p:cNvSpPr/>
          <p:nvPr/>
        </p:nvSpPr>
        <p:spPr>
          <a:xfrm>
            <a:off x="8097611" y="2527944"/>
            <a:ext cx="919201" cy="959468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35000"/>
                </a:schemeClr>
              </a:gs>
            </a:gsLst>
            <a:lin ang="5400000" scaled="1"/>
          </a:gradFill>
          <a:ln>
            <a:noFill/>
          </a:ln>
          <a:scene3d>
            <a:camera prst="perspectiveFront" fov="2700000">
              <a:rot lat="19536425" lon="16928871" rev="4984046"/>
            </a:camera>
            <a:lightRig rig="balanced" dir="t"/>
          </a:scene3d>
          <a:sp3d z="2406937">
            <a:bevelT w="1504336" h="2406937" prst="angle"/>
            <a:bevelB w="1504336" h="2406937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37AA347-79B8-469D-B501-081152457F34}"/>
              </a:ext>
            </a:extLst>
          </p:cNvPr>
          <p:cNvSpPr/>
          <p:nvPr/>
        </p:nvSpPr>
        <p:spPr>
          <a:xfrm>
            <a:off x="6332168" y="2606155"/>
            <a:ext cx="1313430" cy="1370967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35000"/>
                </a:schemeClr>
              </a:gs>
            </a:gsLst>
            <a:lin ang="5400000" scaled="1"/>
          </a:gradFill>
          <a:ln>
            <a:noFill/>
          </a:ln>
          <a:scene3d>
            <a:camera prst="perspectiveFront" fov="2700000">
              <a:rot lat="19536425" lon="16928871" rev="4984046"/>
            </a:camera>
            <a:lightRig rig="balanced" dir="t"/>
          </a:scene3d>
          <a:sp3d z="2406937">
            <a:bevelT w="1504336" h="2406937" prst="angle"/>
            <a:bevelB w="1504336" h="2406937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20504DBF-7A0C-4D3A-BE63-8193B893BD52}"/>
              </a:ext>
            </a:extLst>
          </p:cNvPr>
          <p:cNvSpPr/>
          <p:nvPr/>
        </p:nvSpPr>
        <p:spPr>
          <a:xfrm>
            <a:off x="4994868" y="2411069"/>
            <a:ext cx="919201" cy="959468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35000"/>
                </a:schemeClr>
              </a:gs>
            </a:gsLst>
            <a:lin ang="5400000" scaled="1"/>
          </a:gradFill>
          <a:ln>
            <a:noFill/>
          </a:ln>
          <a:scene3d>
            <a:camera prst="perspectiveFront" fov="2700000">
              <a:rot lat="19536425" lon="16928871" rev="4984046"/>
            </a:camera>
            <a:lightRig rig="balanced" dir="t"/>
          </a:scene3d>
          <a:sp3d z="2406937">
            <a:bevelT w="1504336" h="2406937" prst="angle"/>
            <a:bevelB w="1504336" h="2406937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60F4A898-D3A6-4693-9841-EED3027AFEAB}"/>
              </a:ext>
            </a:extLst>
          </p:cNvPr>
          <p:cNvSpPr/>
          <p:nvPr/>
        </p:nvSpPr>
        <p:spPr>
          <a:xfrm>
            <a:off x="3126374" y="2459784"/>
            <a:ext cx="1168867" cy="1220072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35000"/>
                </a:schemeClr>
              </a:gs>
            </a:gsLst>
            <a:lin ang="5400000" scaled="1"/>
          </a:gradFill>
          <a:ln>
            <a:noFill/>
          </a:ln>
          <a:scene3d>
            <a:camera prst="perspectiveFront" fov="2700000">
              <a:rot lat="19536425" lon="16928871" rev="4984046"/>
            </a:camera>
            <a:lightRig rig="balanced" dir="t"/>
          </a:scene3d>
          <a:sp3d z="2406937">
            <a:bevelT w="1504336" h="2406937" prst="angle"/>
            <a:bevelB w="1504336" h="2406937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6BF3B70-D61B-407A-92C1-C397779BD2C0}"/>
              </a:ext>
            </a:extLst>
          </p:cNvPr>
          <p:cNvCxnSpPr>
            <a:cxnSpLocks/>
          </p:cNvCxnSpPr>
          <p:nvPr/>
        </p:nvCxnSpPr>
        <p:spPr>
          <a:xfrm>
            <a:off x="2365756" y="2055105"/>
            <a:ext cx="0" cy="973326"/>
          </a:xfrm>
          <a:prstGeom prst="line">
            <a:avLst/>
          </a:prstGeom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041A411-43ED-4B4B-B235-767892ADA706}"/>
              </a:ext>
            </a:extLst>
          </p:cNvPr>
          <p:cNvCxnSpPr>
            <a:cxnSpLocks/>
          </p:cNvCxnSpPr>
          <p:nvPr/>
        </p:nvCxnSpPr>
        <p:spPr>
          <a:xfrm>
            <a:off x="1798715" y="2609486"/>
            <a:ext cx="0" cy="973326"/>
          </a:xfrm>
          <a:prstGeom prst="line">
            <a:avLst/>
          </a:prstGeom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6A829E-AFE8-40F7-A828-0F55A34D13F5}"/>
              </a:ext>
            </a:extLst>
          </p:cNvPr>
          <p:cNvCxnSpPr>
            <a:cxnSpLocks/>
          </p:cNvCxnSpPr>
          <p:nvPr/>
        </p:nvCxnSpPr>
        <p:spPr>
          <a:xfrm>
            <a:off x="10196881" y="1568442"/>
            <a:ext cx="0" cy="973326"/>
          </a:xfrm>
          <a:prstGeom prst="line">
            <a:avLst/>
          </a:prstGeom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025C5EC-F6A2-40F7-B15A-4557A4E3CF95}"/>
              </a:ext>
            </a:extLst>
          </p:cNvPr>
          <p:cNvCxnSpPr>
            <a:cxnSpLocks/>
          </p:cNvCxnSpPr>
          <p:nvPr/>
        </p:nvCxnSpPr>
        <p:spPr>
          <a:xfrm>
            <a:off x="7878424" y="2055105"/>
            <a:ext cx="0" cy="973326"/>
          </a:xfrm>
          <a:prstGeom prst="line">
            <a:avLst/>
          </a:prstGeom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3D05C38-4464-4A63-B133-8F3F29AD3AFE}"/>
              </a:ext>
            </a:extLst>
          </p:cNvPr>
          <p:cNvGrpSpPr/>
          <p:nvPr/>
        </p:nvGrpSpPr>
        <p:grpSpPr>
          <a:xfrm>
            <a:off x="3265647" y="3145682"/>
            <a:ext cx="1250022" cy="1250022"/>
            <a:chOff x="8734905" y="6742370"/>
            <a:chExt cx="1519823" cy="151982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A080FF-336B-414C-86BD-1CF4EAA61D41}"/>
                </a:ext>
              </a:extLst>
            </p:cNvPr>
            <p:cNvSpPr/>
            <p:nvPr/>
          </p:nvSpPr>
          <p:spPr>
            <a:xfrm>
              <a:off x="8734905" y="6742370"/>
              <a:ext cx="1519823" cy="1519823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8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E8B75DF-A2CC-45CE-A2FF-BD6D2486E3DA}"/>
                </a:ext>
              </a:extLst>
            </p:cNvPr>
            <p:cNvSpPr/>
            <p:nvPr/>
          </p:nvSpPr>
          <p:spPr>
            <a:xfrm>
              <a:off x="9109756" y="7022647"/>
              <a:ext cx="827187" cy="827187"/>
            </a:xfrm>
            <a:prstGeom prst="ellipse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chemeClr val="bg1">
                    <a:alpha val="18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5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3738DC-C579-478E-AE40-B141F594C908}"/>
              </a:ext>
            </a:extLst>
          </p:cNvPr>
          <p:cNvGrpSpPr/>
          <p:nvPr/>
        </p:nvGrpSpPr>
        <p:grpSpPr>
          <a:xfrm>
            <a:off x="4977418" y="2870088"/>
            <a:ext cx="1250022" cy="1250022"/>
            <a:chOff x="8734905" y="6742370"/>
            <a:chExt cx="1519823" cy="1519823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D5C0E52-242F-4B3C-82EF-2A35FF2F22F5}"/>
                </a:ext>
              </a:extLst>
            </p:cNvPr>
            <p:cNvSpPr/>
            <p:nvPr/>
          </p:nvSpPr>
          <p:spPr>
            <a:xfrm>
              <a:off x="8734905" y="6742370"/>
              <a:ext cx="1519823" cy="1519823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8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09F4C2C-22B0-4789-8CC7-6670522CEB99}"/>
                </a:ext>
              </a:extLst>
            </p:cNvPr>
            <p:cNvSpPr/>
            <p:nvPr/>
          </p:nvSpPr>
          <p:spPr>
            <a:xfrm>
              <a:off x="9109756" y="7022647"/>
              <a:ext cx="827187" cy="827187"/>
            </a:xfrm>
            <a:prstGeom prst="ellipse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chemeClr val="bg1">
                    <a:alpha val="18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5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6A5282-D45F-40FD-A7D2-404EA7CA0889}"/>
              </a:ext>
            </a:extLst>
          </p:cNvPr>
          <p:cNvGrpSpPr/>
          <p:nvPr/>
        </p:nvGrpSpPr>
        <p:grpSpPr>
          <a:xfrm>
            <a:off x="8214946" y="3073176"/>
            <a:ext cx="967457" cy="967457"/>
            <a:chOff x="8734905" y="6742370"/>
            <a:chExt cx="1519823" cy="151982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C914198-B6DE-4103-B15D-88EDF790BC6D}"/>
                </a:ext>
              </a:extLst>
            </p:cNvPr>
            <p:cNvSpPr/>
            <p:nvPr/>
          </p:nvSpPr>
          <p:spPr>
            <a:xfrm>
              <a:off x="8734905" y="6742370"/>
              <a:ext cx="1519823" cy="1519823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8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9B14902-3B52-442F-B819-661F737BD8B7}"/>
                </a:ext>
              </a:extLst>
            </p:cNvPr>
            <p:cNvSpPr/>
            <p:nvPr/>
          </p:nvSpPr>
          <p:spPr>
            <a:xfrm>
              <a:off x="9109756" y="7022647"/>
              <a:ext cx="827187" cy="827187"/>
            </a:xfrm>
            <a:prstGeom prst="ellipse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chemeClr val="bg1">
                    <a:alpha val="18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5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5" name="Rectangle 39">
            <a:extLst>
              <a:ext uri="{FF2B5EF4-FFF2-40B4-BE49-F238E27FC236}">
                <a16:creationId xmlns:a16="http://schemas.microsoft.com/office/drawing/2014/main" id="{B6FC87EB-49B0-42A9-A630-2526E9835590}"/>
              </a:ext>
            </a:extLst>
          </p:cNvPr>
          <p:cNvSpPr/>
          <p:nvPr/>
        </p:nvSpPr>
        <p:spPr>
          <a:xfrm>
            <a:off x="2939843" y="3779023"/>
            <a:ext cx="2528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4000">
                      <a:schemeClr val="accent1">
                        <a:lumMod val="50000"/>
                        <a:alpha val="0"/>
                      </a:schemeClr>
                    </a:gs>
                    <a:gs pos="28000">
                      <a:schemeClr val="accent1">
                        <a:lumMod val="20000"/>
                        <a:lumOff val="80000"/>
                      </a:schemeClr>
                    </a:gs>
                    <a:gs pos="68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4000">
                      <a:schemeClr val="accent1">
                        <a:lumMod val="50000"/>
                        <a:alpha val="0"/>
                      </a:schemeClr>
                    </a:gs>
                    <a:gs pos="28000">
                      <a:schemeClr val="accent1">
                        <a:lumMod val="20000"/>
                        <a:lumOff val="80000"/>
                      </a:schemeClr>
                    </a:gs>
                    <a:gs pos="68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版式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4000">
                    <a:schemeClr val="accent1">
                      <a:lumMod val="50000"/>
                      <a:alpha val="0"/>
                    </a:schemeClr>
                  </a:gs>
                  <a:gs pos="28000">
                    <a:schemeClr val="accent1">
                      <a:lumMod val="20000"/>
                      <a:lumOff val="80000"/>
                    </a:schemeClr>
                  </a:gs>
                  <a:gs pos="68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B897AABF-B4D7-4893-A234-476D25E197C5}"/>
              </a:ext>
            </a:extLst>
          </p:cNvPr>
          <p:cNvSpPr/>
          <p:nvPr/>
        </p:nvSpPr>
        <p:spPr>
          <a:xfrm>
            <a:off x="4603923" y="3417854"/>
            <a:ext cx="2528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4000">
                      <a:schemeClr val="accent1">
                        <a:lumMod val="50000"/>
                        <a:alpha val="0"/>
                      </a:schemeClr>
                    </a:gs>
                    <a:gs pos="28000">
                      <a:schemeClr val="accent1">
                        <a:lumMod val="20000"/>
                        <a:lumOff val="80000"/>
                      </a:schemeClr>
                    </a:gs>
                    <a:gs pos="68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4000">
                      <a:schemeClr val="accent1">
                        <a:lumMod val="50000"/>
                        <a:alpha val="0"/>
                      </a:schemeClr>
                    </a:gs>
                    <a:gs pos="28000">
                      <a:schemeClr val="accent1">
                        <a:lumMod val="20000"/>
                        <a:lumOff val="80000"/>
                      </a:schemeClr>
                    </a:gs>
                    <a:gs pos="68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版式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4000">
                    <a:schemeClr val="accent1">
                      <a:lumMod val="50000"/>
                      <a:alpha val="0"/>
                    </a:schemeClr>
                  </a:gs>
                  <a:gs pos="28000">
                    <a:schemeClr val="accent1">
                      <a:lumMod val="20000"/>
                      <a:lumOff val="80000"/>
                    </a:schemeClr>
                  </a:gs>
                  <a:gs pos="68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Rectangle 39">
            <a:extLst>
              <a:ext uri="{FF2B5EF4-FFF2-40B4-BE49-F238E27FC236}">
                <a16:creationId xmlns:a16="http://schemas.microsoft.com/office/drawing/2014/main" id="{BDAAD0A8-1D42-42C2-B197-746D0EE6539F}"/>
              </a:ext>
            </a:extLst>
          </p:cNvPr>
          <p:cNvSpPr/>
          <p:nvPr/>
        </p:nvSpPr>
        <p:spPr>
          <a:xfrm>
            <a:off x="6291871" y="3965580"/>
            <a:ext cx="2528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4000">
                      <a:schemeClr val="accent1">
                        <a:lumMod val="50000"/>
                        <a:alpha val="0"/>
                      </a:schemeClr>
                    </a:gs>
                    <a:gs pos="28000">
                      <a:schemeClr val="accent1">
                        <a:lumMod val="20000"/>
                        <a:lumOff val="80000"/>
                      </a:schemeClr>
                    </a:gs>
                    <a:gs pos="68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4000">
                      <a:schemeClr val="accent1">
                        <a:lumMod val="50000"/>
                        <a:alpha val="0"/>
                      </a:schemeClr>
                    </a:gs>
                    <a:gs pos="28000">
                      <a:schemeClr val="accent1">
                        <a:lumMod val="20000"/>
                        <a:lumOff val="80000"/>
                      </a:schemeClr>
                    </a:gs>
                    <a:gs pos="68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版式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4000">
                    <a:schemeClr val="accent1">
                      <a:lumMod val="50000"/>
                      <a:alpha val="0"/>
                    </a:schemeClr>
                  </a:gs>
                  <a:gs pos="28000">
                    <a:schemeClr val="accent1">
                      <a:lumMod val="20000"/>
                      <a:lumOff val="80000"/>
                    </a:schemeClr>
                  </a:gs>
                  <a:gs pos="68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Rectangle 39">
            <a:extLst>
              <a:ext uri="{FF2B5EF4-FFF2-40B4-BE49-F238E27FC236}">
                <a16:creationId xmlns:a16="http://schemas.microsoft.com/office/drawing/2014/main" id="{4CED2C08-A359-400F-8356-0D24B52EFC68}"/>
              </a:ext>
            </a:extLst>
          </p:cNvPr>
          <p:cNvSpPr/>
          <p:nvPr/>
        </p:nvSpPr>
        <p:spPr>
          <a:xfrm>
            <a:off x="7864244" y="3478944"/>
            <a:ext cx="2528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4000">
                      <a:schemeClr val="accent1">
                        <a:lumMod val="50000"/>
                        <a:alpha val="0"/>
                      </a:schemeClr>
                    </a:gs>
                    <a:gs pos="28000">
                      <a:schemeClr val="accent1">
                        <a:lumMod val="20000"/>
                        <a:lumOff val="80000"/>
                      </a:schemeClr>
                    </a:gs>
                    <a:gs pos="68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4000">
                      <a:schemeClr val="accent1">
                        <a:lumMod val="50000"/>
                        <a:alpha val="0"/>
                      </a:schemeClr>
                    </a:gs>
                    <a:gs pos="28000">
                      <a:schemeClr val="accent1">
                        <a:lumMod val="20000"/>
                        <a:lumOff val="80000"/>
                      </a:schemeClr>
                    </a:gs>
                    <a:gs pos="68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版式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4000">
                    <a:schemeClr val="accent1">
                      <a:lumMod val="50000"/>
                      <a:alpha val="0"/>
                    </a:schemeClr>
                  </a:gs>
                  <a:gs pos="28000">
                    <a:schemeClr val="accent1">
                      <a:lumMod val="20000"/>
                      <a:lumOff val="80000"/>
                    </a:schemeClr>
                  </a:gs>
                  <a:gs pos="68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Freeform: Shape 8">
            <a:extLst>
              <a:ext uri="{FF2B5EF4-FFF2-40B4-BE49-F238E27FC236}">
                <a16:creationId xmlns:a16="http://schemas.microsoft.com/office/drawing/2014/main" id="{1E36B1D8-A51D-4986-8CED-E49D7B80D7C3}"/>
              </a:ext>
            </a:extLst>
          </p:cNvPr>
          <p:cNvSpPr/>
          <p:nvPr/>
        </p:nvSpPr>
        <p:spPr>
          <a:xfrm>
            <a:off x="8734074" y="2780231"/>
            <a:ext cx="241248" cy="221144"/>
          </a:xfrm>
          <a:custGeom>
            <a:avLst/>
            <a:gdLst>
              <a:gd name="connsiteX0" fmla="*/ 141407 w 496455"/>
              <a:gd name="connsiteY0" fmla="*/ 244504 h 455084"/>
              <a:gd name="connsiteX1" fmla="*/ 238381 w 496455"/>
              <a:gd name="connsiteY1" fmla="*/ 279235 h 455084"/>
              <a:gd name="connsiteX2" fmla="*/ 330970 w 496455"/>
              <a:gd name="connsiteY2" fmla="*/ 325799 h 455084"/>
              <a:gd name="connsiteX3" fmla="*/ 289598 w 496455"/>
              <a:gd name="connsiteY3" fmla="*/ 351656 h 455084"/>
              <a:gd name="connsiteX4" fmla="*/ 201684 w 496455"/>
              <a:gd name="connsiteY4" fmla="*/ 341313 h 455084"/>
              <a:gd name="connsiteX5" fmla="*/ 289598 w 496455"/>
              <a:gd name="connsiteY5" fmla="*/ 372982 h 455084"/>
              <a:gd name="connsiteX6" fmla="*/ 455083 w 496455"/>
              <a:gd name="connsiteY6" fmla="*/ 320627 h 455084"/>
              <a:gd name="connsiteX7" fmla="*/ 496455 w 496455"/>
              <a:gd name="connsiteY7" fmla="*/ 351656 h 455084"/>
              <a:gd name="connsiteX8" fmla="*/ 268913 w 496455"/>
              <a:gd name="connsiteY8" fmla="*/ 455084 h 455084"/>
              <a:gd name="connsiteX9" fmla="*/ 98277 w 496455"/>
              <a:gd name="connsiteY9" fmla="*/ 399770 h 455084"/>
              <a:gd name="connsiteX10" fmla="*/ 139834 w 496455"/>
              <a:gd name="connsiteY10" fmla="*/ 253316 h 455084"/>
              <a:gd name="connsiteX11" fmla="*/ 141407 w 496455"/>
              <a:gd name="connsiteY11" fmla="*/ 244504 h 455084"/>
              <a:gd name="connsiteX12" fmla="*/ 10157 w 496455"/>
              <a:gd name="connsiteY12" fmla="*/ 206898 h 455084"/>
              <a:gd name="connsiteX13" fmla="*/ 97140 w 496455"/>
              <a:gd name="connsiteY13" fmla="*/ 219806 h 455084"/>
              <a:gd name="connsiteX14" fmla="*/ 109965 w 496455"/>
              <a:gd name="connsiteY14" fmla="*/ 244898 h 455084"/>
              <a:gd name="connsiteX15" fmla="*/ 64187 w 496455"/>
              <a:gd name="connsiteY15" fmla="*/ 406204 h 455084"/>
              <a:gd name="connsiteX16" fmla="*/ 54238 w 496455"/>
              <a:gd name="connsiteY16" fmla="*/ 413713 h 455084"/>
              <a:gd name="connsiteX17" fmla="*/ 5171 w 496455"/>
              <a:gd name="connsiteY17" fmla="*/ 413713 h 455084"/>
              <a:gd name="connsiteX18" fmla="*/ 0 w 496455"/>
              <a:gd name="connsiteY18" fmla="*/ 408542 h 455084"/>
              <a:gd name="connsiteX19" fmla="*/ 0 w 496455"/>
              <a:gd name="connsiteY19" fmla="*/ 217241 h 455084"/>
              <a:gd name="connsiteX20" fmla="*/ 10157 w 496455"/>
              <a:gd name="connsiteY20" fmla="*/ 206898 h 455084"/>
              <a:gd name="connsiteX21" fmla="*/ 442217 w 496455"/>
              <a:gd name="connsiteY21" fmla="*/ 41371 h 455084"/>
              <a:gd name="connsiteX22" fmla="*/ 491283 w 496455"/>
              <a:gd name="connsiteY22" fmla="*/ 41371 h 455084"/>
              <a:gd name="connsiteX23" fmla="*/ 496455 w 496455"/>
              <a:gd name="connsiteY23" fmla="*/ 46542 h 455084"/>
              <a:gd name="connsiteX24" fmla="*/ 496455 w 496455"/>
              <a:gd name="connsiteY24" fmla="*/ 237843 h 455084"/>
              <a:gd name="connsiteX25" fmla="*/ 486298 w 496455"/>
              <a:gd name="connsiteY25" fmla="*/ 248186 h 455084"/>
              <a:gd name="connsiteX26" fmla="*/ 399315 w 496455"/>
              <a:gd name="connsiteY26" fmla="*/ 235278 h 455084"/>
              <a:gd name="connsiteX27" fmla="*/ 386490 w 496455"/>
              <a:gd name="connsiteY27" fmla="*/ 210186 h 455084"/>
              <a:gd name="connsiteX28" fmla="*/ 432267 w 496455"/>
              <a:gd name="connsiteY28" fmla="*/ 48880 h 455084"/>
              <a:gd name="connsiteX29" fmla="*/ 442217 w 496455"/>
              <a:gd name="connsiteY29" fmla="*/ 41371 h 455084"/>
              <a:gd name="connsiteX30" fmla="*/ 227542 w 496455"/>
              <a:gd name="connsiteY30" fmla="*/ 0 h 455084"/>
              <a:gd name="connsiteX31" fmla="*/ 398198 w 496455"/>
              <a:gd name="connsiteY31" fmla="*/ 55334 h 455084"/>
              <a:gd name="connsiteX32" fmla="*/ 356641 w 496455"/>
              <a:gd name="connsiteY32" fmla="*/ 201788 h 455084"/>
              <a:gd name="connsiteX33" fmla="*/ 355048 w 496455"/>
              <a:gd name="connsiteY33" fmla="*/ 210580 h 455084"/>
              <a:gd name="connsiteX34" fmla="*/ 258074 w 496455"/>
              <a:gd name="connsiteY34" fmla="*/ 175849 h 455084"/>
              <a:gd name="connsiteX35" fmla="*/ 165485 w 496455"/>
              <a:gd name="connsiteY35" fmla="*/ 129285 h 455084"/>
              <a:gd name="connsiteX36" fmla="*/ 206856 w 496455"/>
              <a:gd name="connsiteY36" fmla="*/ 103428 h 455084"/>
              <a:gd name="connsiteX37" fmla="*/ 294770 w 496455"/>
              <a:gd name="connsiteY37" fmla="*/ 113771 h 455084"/>
              <a:gd name="connsiteX38" fmla="*/ 206856 w 496455"/>
              <a:gd name="connsiteY38" fmla="*/ 82101 h 455084"/>
              <a:gd name="connsiteX39" fmla="*/ 41371 w 496455"/>
              <a:gd name="connsiteY39" fmla="*/ 134457 h 455084"/>
              <a:gd name="connsiteX40" fmla="*/ 0 w 496455"/>
              <a:gd name="connsiteY40" fmla="*/ 103428 h 455084"/>
              <a:gd name="connsiteX41" fmla="*/ 227542 w 496455"/>
              <a:gd name="connsiteY41" fmla="*/ 0 h 4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6455" h="455084">
                <a:moveTo>
                  <a:pt x="141407" y="244504"/>
                </a:moveTo>
                <a:cubicBezTo>
                  <a:pt x="191983" y="248786"/>
                  <a:pt x="207849" y="262232"/>
                  <a:pt x="238381" y="279235"/>
                </a:cubicBezTo>
                <a:cubicBezTo>
                  <a:pt x="269492" y="283972"/>
                  <a:pt x="330970" y="289599"/>
                  <a:pt x="330970" y="325799"/>
                </a:cubicBezTo>
                <a:cubicBezTo>
                  <a:pt x="330970" y="340671"/>
                  <a:pt x="321785" y="351656"/>
                  <a:pt x="289598" y="351656"/>
                </a:cubicBezTo>
                <a:cubicBezTo>
                  <a:pt x="257412" y="351656"/>
                  <a:pt x="201684" y="341313"/>
                  <a:pt x="201684" y="341313"/>
                </a:cubicBezTo>
                <a:cubicBezTo>
                  <a:pt x="201684" y="341313"/>
                  <a:pt x="248227" y="372982"/>
                  <a:pt x="289598" y="372982"/>
                </a:cubicBezTo>
                <a:cubicBezTo>
                  <a:pt x="330970" y="372982"/>
                  <a:pt x="413712" y="320627"/>
                  <a:pt x="455083" y="320627"/>
                </a:cubicBezTo>
                <a:cubicBezTo>
                  <a:pt x="475769" y="320627"/>
                  <a:pt x="496455" y="330970"/>
                  <a:pt x="496455" y="351656"/>
                </a:cubicBezTo>
                <a:cubicBezTo>
                  <a:pt x="496455" y="372341"/>
                  <a:pt x="330970" y="455084"/>
                  <a:pt x="268913" y="455084"/>
                </a:cubicBezTo>
                <a:cubicBezTo>
                  <a:pt x="226383" y="455084"/>
                  <a:pt x="145337" y="421180"/>
                  <a:pt x="98277" y="399770"/>
                </a:cubicBezTo>
                <a:lnTo>
                  <a:pt x="139834" y="253316"/>
                </a:lnTo>
                <a:cubicBezTo>
                  <a:pt x="140662" y="250399"/>
                  <a:pt x="141117" y="247462"/>
                  <a:pt x="141407" y="244504"/>
                </a:cubicBezTo>
                <a:close/>
                <a:moveTo>
                  <a:pt x="10157" y="206898"/>
                </a:moveTo>
                <a:cubicBezTo>
                  <a:pt x="49646" y="206236"/>
                  <a:pt x="78399" y="212980"/>
                  <a:pt x="97140" y="219806"/>
                </a:cubicBezTo>
                <a:cubicBezTo>
                  <a:pt x="107338" y="223509"/>
                  <a:pt x="112923" y="234472"/>
                  <a:pt x="109965" y="244898"/>
                </a:cubicBezTo>
                <a:lnTo>
                  <a:pt x="64187" y="406204"/>
                </a:lnTo>
                <a:cubicBezTo>
                  <a:pt x="62926" y="410651"/>
                  <a:pt x="58871" y="413713"/>
                  <a:pt x="54238" y="413713"/>
                </a:cubicBezTo>
                <a:lnTo>
                  <a:pt x="5171" y="413713"/>
                </a:lnTo>
                <a:cubicBezTo>
                  <a:pt x="2317" y="413713"/>
                  <a:pt x="0" y="411396"/>
                  <a:pt x="0" y="408542"/>
                </a:cubicBezTo>
                <a:lnTo>
                  <a:pt x="0" y="217241"/>
                </a:lnTo>
                <a:cubicBezTo>
                  <a:pt x="0" y="211594"/>
                  <a:pt x="4530" y="207001"/>
                  <a:pt x="10157" y="206898"/>
                </a:cubicBezTo>
                <a:close/>
                <a:moveTo>
                  <a:pt x="442217" y="41371"/>
                </a:moveTo>
                <a:lnTo>
                  <a:pt x="491283" y="41371"/>
                </a:lnTo>
                <a:cubicBezTo>
                  <a:pt x="494138" y="41371"/>
                  <a:pt x="496455" y="43688"/>
                  <a:pt x="496455" y="46542"/>
                </a:cubicBezTo>
                <a:lnTo>
                  <a:pt x="496455" y="237843"/>
                </a:lnTo>
                <a:cubicBezTo>
                  <a:pt x="496455" y="243490"/>
                  <a:pt x="491945" y="248082"/>
                  <a:pt x="486298" y="248186"/>
                </a:cubicBezTo>
                <a:cubicBezTo>
                  <a:pt x="446809" y="248848"/>
                  <a:pt x="418056" y="242104"/>
                  <a:pt x="399315" y="235278"/>
                </a:cubicBezTo>
                <a:cubicBezTo>
                  <a:pt x="389117" y="231575"/>
                  <a:pt x="383532" y="220612"/>
                  <a:pt x="386490" y="210186"/>
                </a:cubicBezTo>
                <a:lnTo>
                  <a:pt x="432267" y="48880"/>
                </a:lnTo>
                <a:cubicBezTo>
                  <a:pt x="433529" y="44432"/>
                  <a:pt x="437583" y="41371"/>
                  <a:pt x="442217" y="41371"/>
                </a:cubicBezTo>
                <a:close/>
                <a:moveTo>
                  <a:pt x="227542" y="0"/>
                </a:moveTo>
                <a:cubicBezTo>
                  <a:pt x="270072" y="0"/>
                  <a:pt x="351118" y="33904"/>
                  <a:pt x="398198" y="55334"/>
                </a:cubicBezTo>
                <a:lnTo>
                  <a:pt x="356641" y="201788"/>
                </a:lnTo>
                <a:cubicBezTo>
                  <a:pt x="355813" y="204705"/>
                  <a:pt x="355338" y="207642"/>
                  <a:pt x="355048" y="210580"/>
                </a:cubicBezTo>
                <a:cubicBezTo>
                  <a:pt x="304472" y="206298"/>
                  <a:pt x="288606" y="192852"/>
                  <a:pt x="258074" y="175849"/>
                </a:cubicBezTo>
                <a:cubicBezTo>
                  <a:pt x="226963" y="171112"/>
                  <a:pt x="165485" y="165485"/>
                  <a:pt x="165485" y="129285"/>
                </a:cubicBezTo>
                <a:cubicBezTo>
                  <a:pt x="165485" y="114412"/>
                  <a:pt x="174669" y="103428"/>
                  <a:pt x="206856" y="103428"/>
                </a:cubicBezTo>
                <a:cubicBezTo>
                  <a:pt x="239043" y="103428"/>
                  <a:pt x="294770" y="113771"/>
                  <a:pt x="294770" y="113771"/>
                </a:cubicBezTo>
                <a:cubicBezTo>
                  <a:pt x="294770" y="113771"/>
                  <a:pt x="248228" y="82101"/>
                  <a:pt x="206856" y="82101"/>
                </a:cubicBezTo>
                <a:cubicBezTo>
                  <a:pt x="165485" y="82101"/>
                  <a:pt x="82743" y="134457"/>
                  <a:pt x="41371" y="134457"/>
                </a:cubicBezTo>
                <a:cubicBezTo>
                  <a:pt x="20686" y="134457"/>
                  <a:pt x="0" y="124114"/>
                  <a:pt x="0" y="103428"/>
                </a:cubicBezTo>
                <a:cubicBezTo>
                  <a:pt x="0" y="82743"/>
                  <a:pt x="165485" y="0"/>
                  <a:pt x="22754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 w="25797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40000"/>
              </a:schemeClr>
            </a:outerShdw>
          </a:effectLst>
          <a:scene3d>
            <a:camera prst="perspectiveContrastingRightFacing" fov="3300000">
              <a:rot lat="21290577" lon="19128843" rev="1081309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Graphic 16">
            <a:extLst>
              <a:ext uri="{FF2B5EF4-FFF2-40B4-BE49-F238E27FC236}">
                <a16:creationId xmlns:a16="http://schemas.microsoft.com/office/drawing/2014/main" id="{AEDC8911-AFC7-4722-BB8D-2A07C5ADE75D}"/>
              </a:ext>
            </a:extLst>
          </p:cNvPr>
          <p:cNvSpPr/>
          <p:nvPr/>
        </p:nvSpPr>
        <p:spPr>
          <a:xfrm>
            <a:off x="7247919" y="2877434"/>
            <a:ext cx="313218" cy="417622"/>
          </a:xfrm>
          <a:custGeom>
            <a:avLst/>
            <a:gdLst>
              <a:gd name="connsiteX0" fmla="*/ 186171 w 372341"/>
              <a:gd name="connsiteY0" fmla="*/ 0 h 496455"/>
              <a:gd name="connsiteX1" fmla="*/ 0 w 372341"/>
              <a:gd name="connsiteY1" fmla="*/ 183854 h 496455"/>
              <a:gd name="connsiteX2" fmla="*/ 175621 w 372341"/>
              <a:gd name="connsiteY2" fmla="*/ 492318 h 496455"/>
              <a:gd name="connsiteX3" fmla="*/ 186171 w 372341"/>
              <a:gd name="connsiteY3" fmla="*/ 496455 h 496455"/>
              <a:gd name="connsiteX4" fmla="*/ 196720 w 372341"/>
              <a:gd name="connsiteY4" fmla="*/ 492318 h 496455"/>
              <a:gd name="connsiteX5" fmla="*/ 372341 w 372341"/>
              <a:gd name="connsiteY5" fmla="*/ 183854 h 496455"/>
              <a:gd name="connsiteX6" fmla="*/ 186171 w 372341"/>
              <a:gd name="connsiteY6" fmla="*/ 0 h 496455"/>
              <a:gd name="connsiteX7" fmla="*/ 228369 w 372341"/>
              <a:gd name="connsiteY7" fmla="*/ 308030 h 496455"/>
              <a:gd name="connsiteX8" fmla="*/ 205201 w 372341"/>
              <a:gd name="connsiteY8" fmla="*/ 330991 h 496455"/>
              <a:gd name="connsiteX9" fmla="*/ 167140 w 372341"/>
              <a:gd name="connsiteY9" fmla="*/ 330991 h 496455"/>
              <a:gd name="connsiteX10" fmla="*/ 143972 w 372341"/>
              <a:gd name="connsiteY10" fmla="*/ 304306 h 496455"/>
              <a:gd name="connsiteX11" fmla="*/ 143972 w 372341"/>
              <a:gd name="connsiteY11" fmla="*/ 293136 h 496455"/>
              <a:gd name="connsiteX12" fmla="*/ 228369 w 372341"/>
              <a:gd name="connsiteY12" fmla="*/ 293136 h 496455"/>
              <a:gd name="connsiteX13" fmla="*/ 245125 w 372341"/>
              <a:gd name="connsiteY13" fmla="*/ 246800 h 496455"/>
              <a:gd name="connsiteX14" fmla="*/ 228990 w 372341"/>
              <a:gd name="connsiteY14" fmla="*/ 272450 h 496455"/>
              <a:gd name="connsiteX15" fmla="*/ 143558 w 372341"/>
              <a:gd name="connsiteY15" fmla="*/ 272450 h 496455"/>
              <a:gd name="connsiteX16" fmla="*/ 128458 w 372341"/>
              <a:gd name="connsiteY16" fmla="*/ 247834 h 496455"/>
              <a:gd name="connsiteX17" fmla="*/ 93085 w 372341"/>
              <a:gd name="connsiteY17" fmla="*/ 173366 h 496455"/>
              <a:gd name="connsiteX18" fmla="*/ 184723 w 372341"/>
              <a:gd name="connsiteY18" fmla="*/ 82763 h 496455"/>
              <a:gd name="connsiteX19" fmla="*/ 251744 w 372341"/>
              <a:gd name="connsiteY19" fmla="*/ 109655 h 496455"/>
              <a:gd name="connsiteX20" fmla="*/ 279256 w 372341"/>
              <a:gd name="connsiteY20" fmla="*/ 175228 h 496455"/>
              <a:gd name="connsiteX21" fmla="*/ 245125 w 372341"/>
              <a:gd name="connsiteY21" fmla="*/ 246800 h 49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2341" h="496455">
                <a:moveTo>
                  <a:pt x="186171" y="0"/>
                </a:moveTo>
                <a:cubicBezTo>
                  <a:pt x="83529" y="0"/>
                  <a:pt x="0" y="82474"/>
                  <a:pt x="0" y="183854"/>
                </a:cubicBezTo>
                <a:cubicBezTo>
                  <a:pt x="0" y="327598"/>
                  <a:pt x="168443" y="485657"/>
                  <a:pt x="175621" y="492318"/>
                </a:cubicBezTo>
                <a:cubicBezTo>
                  <a:pt x="178600" y="495069"/>
                  <a:pt x="182385" y="496455"/>
                  <a:pt x="186171" y="496455"/>
                </a:cubicBezTo>
                <a:cubicBezTo>
                  <a:pt x="189956" y="496455"/>
                  <a:pt x="193742" y="495069"/>
                  <a:pt x="196720" y="492318"/>
                </a:cubicBezTo>
                <a:cubicBezTo>
                  <a:pt x="203898" y="485657"/>
                  <a:pt x="372341" y="327598"/>
                  <a:pt x="372341" y="183854"/>
                </a:cubicBezTo>
                <a:cubicBezTo>
                  <a:pt x="372341" y="82474"/>
                  <a:pt x="288813" y="0"/>
                  <a:pt x="186171" y="0"/>
                </a:cubicBezTo>
                <a:close/>
                <a:moveTo>
                  <a:pt x="228369" y="308030"/>
                </a:moveTo>
                <a:cubicBezTo>
                  <a:pt x="228369" y="320648"/>
                  <a:pt x="218026" y="330991"/>
                  <a:pt x="205201" y="330991"/>
                </a:cubicBezTo>
                <a:lnTo>
                  <a:pt x="167140" y="330991"/>
                </a:lnTo>
                <a:cubicBezTo>
                  <a:pt x="155970" y="330991"/>
                  <a:pt x="143972" y="322716"/>
                  <a:pt x="143972" y="304306"/>
                </a:cubicBezTo>
                <a:lnTo>
                  <a:pt x="143972" y="293136"/>
                </a:lnTo>
                <a:lnTo>
                  <a:pt x="228369" y="293136"/>
                </a:lnTo>
                <a:close/>
                <a:moveTo>
                  <a:pt x="245125" y="246800"/>
                </a:moveTo>
                <a:cubicBezTo>
                  <a:pt x="236437" y="253833"/>
                  <a:pt x="230852" y="262935"/>
                  <a:pt x="228990" y="272450"/>
                </a:cubicBezTo>
                <a:lnTo>
                  <a:pt x="143558" y="272450"/>
                </a:lnTo>
                <a:cubicBezTo>
                  <a:pt x="142110" y="263142"/>
                  <a:pt x="136939" y="254454"/>
                  <a:pt x="128458" y="247834"/>
                </a:cubicBezTo>
                <a:cubicBezTo>
                  <a:pt x="105497" y="229838"/>
                  <a:pt x="92465" y="202740"/>
                  <a:pt x="93085" y="173366"/>
                </a:cubicBezTo>
                <a:cubicBezTo>
                  <a:pt x="94120" y="124134"/>
                  <a:pt x="135284" y="83384"/>
                  <a:pt x="184723" y="82763"/>
                </a:cubicBezTo>
                <a:cubicBezTo>
                  <a:pt x="209752" y="82143"/>
                  <a:pt x="233748" y="91865"/>
                  <a:pt x="251744" y="109655"/>
                </a:cubicBezTo>
                <a:cubicBezTo>
                  <a:pt x="269534" y="127030"/>
                  <a:pt x="279256" y="150405"/>
                  <a:pt x="279256" y="175228"/>
                </a:cubicBezTo>
                <a:cubicBezTo>
                  <a:pt x="279256" y="203154"/>
                  <a:pt x="266865" y="229217"/>
                  <a:pt x="245125" y="24680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 w="25797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40000"/>
              </a:schemeClr>
            </a:outerShdw>
          </a:effectLst>
          <a:scene3d>
            <a:camera prst="perspectiveContrastingRightFacing" fov="3300000">
              <a:rot lat="21290577" lon="19128843" rev="1081309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Graphic 21">
            <a:extLst>
              <a:ext uri="{FF2B5EF4-FFF2-40B4-BE49-F238E27FC236}">
                <a16:creationId xmlns:a16="http://schemas.microsoft.com/office/drawing/2014/main" id="{43F2705D-14BD-4F00-A089-9C1DB63090C2}"/>
              </a:ext>
            </a:extLst>
          </p:cNvPr>
          <p:cNvSpPr/>
          <p:nvPr/>
        </p:nvSpPr>
        <p:spPr>
          <a:xfrm>
            <a:off x="3968689" y="2750047"/>
            <a:ext cx="299048" cy="358856"/>
          </a:xfrm>
          <a:custGeom>
            <a:avLst/>
            <a:gdLst>
              <a:gd name="connsiteX0" fmla="*/ 403701 w 413712"/>
              <a:gd name="connsiteY0" fmla="*/ 73393 h 496455"/>
              <a:gd name="connsiteX1" fmla="*/ 212359 w 413712"/>
              <a:gd name="connsiteY1" fmla="*/ 993 h 496455"/>
              <a:gd name="connsiteX2" fmla="*/ 201375 w 413712"/>
              <a:gd name="connsiteY2" fmla="*/ 993 h 496455"/>
              <a:gd name="connsiteX3" fmla="*/ 10033 w 413712"/>
              <a:gd name="connsiteY3" fmla="*/ 73393 h 496455"/>
              <a:gd name="connsiteX4" fmla="*/ 0 w 413712"/>
              <a:gd name="connsiteY4" fmla="*/ 87914 h 496455"/>
              <a:gd name="connsiteX5" fmla="*/ 0 w 413712"/>
              <a:gd name="connsiteY5" fmla="*/ 251930 h 496455"/>
              <a:gd name="connsiteX6" fmla="*/ 203195 w 413712"/>
              <a:gd name="connsiteY6" fmla="*/ 496021 h 496455"/>
              <a:gd name="connsiteX7" fmla="*/ 206856 w 413712"/>
              <a:gd name="connsiteY7" fmla="*/ 496455 h 496455"/>
              <a:gd name="connsiteX8" fmla="*/ 210518 w 413712"/>
              <a:gd name="connsiteY8" fmla="*/ 496021 h 496455"/>
              <a:gd name="connsiteX9" fmla="*/ 413713 w 413712"/>
              <a:gd name="connsiteY9" fmla="*/ 251930 h 496455"/>
              <a:gd name="connsiteX10" fmla="*/ 413713 w 413712"/>
              <a:gd name="connsiteY10" fmla="*/ 87914 h 496455"/>
              <a:gd name="connsiteX11" fmla="*/ 403701 w 413712"/>
              <a:gd name="connsiteY11" fmla="*/ 73393 h 496455"/>
              <a:gd name="connsiteX12" fmla="*/ 249055 w 413712"/>
              <a:gd name="connsiteY12" fmla="*/ 349401 h 496455"/>
              <a:gd name="connsiteX13" fmla="*/ 225887 w 413712"/>
              <a:gd name="connsiteY13" fmla="*/ 372362 h 496455"/>
              <a:gd name="connsiteX14" fmla="*/ 187825 w 413712"/>
              <a:gd name="connsiteY14" fmla="*/ 372362 h 496455"/>
              <a:gd name="connsiteX15" fmla="*/ 164658 w 413712"/>
              <a:gd name="connsiteY15" fmla="*/ 345678 h 496455"/>
              <a:gd name="connsiteX16" fmla="*/ 164658 w 413712"/>
              <a:gd name="connsiteY16" fmla="*/ 334507 h 496455"/>
              <a:gd name="connsiteX17" fmla="*/ 249055 w 413712"/>
              <a:gd name="connsiteY17" fmla="*/ 334507 h 496455"/>
              <a:gd name="connsiteX18" fmla="*/ 265810 w 413712"/>
              <a:gd name="connsiteY18" fmla="*/ 288171 h 496455"/>
              <a:gd name="connsiteX19" fmla="*/ 249675 w 413712"/>
              <a:gd name="connsiteY19" fmla="*/ 313822 h 496455"/>
              <a:gd name="connsiteX20" fmla="*/ 164244 w 413712"/>
              <a:gd name="connsiteY20" fmla="*/ 313822 h 496455"/>
              <a:gd name="connsiteX21" fmla="*/ 149143 w 413712"/>
              <a:gd name="connsiteY21" fmla="*/ 289206 h 496455"/>
              <a:gd name="connsiteX22" fmla="*/ 113771 w 413712"/>
              <a:gd name="connsiteY22" fmla="*/ 214737 h 496455"/>
              <a:gd name="connsiteX23" fmla="*/ 205408 w 413712"/>
              <a:gd name="connsiteY23" fmla="*/ 124134 h 496455"/>
              <a:gd name="connsiteX24" fmla="*/ 272430 w 413712"/>
              <a:gd name="connsiteY24" fmla="*/ 151026 h 496455"/>
              <a:gd name="connsiteX25" fmla="*/ 299942 w 413712"/>
              <a:gd name="connsiteY25" fmla="*/ 216599 h 496455"/>
              <a:gd name="connsiteX26" fmla="*/ 265810 w 413712"/>
              <a:gd name="connsiteY26" fmla="*/ 288171 h 49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3712" h="496455">
                <a:moveTo>
                  <a:pt x="403701" y="73393"/>
                </a:moveTo>
                <a:lnTo>
                  <a:pt x="212359" y="993"/>
                </a:lnTo>
                <a:cubicBezTo>
                  <a:pt x="208801" y="-331"/>
                  <a:pt x="204932" y="-331"/>
                  <a:pt x="201375" y="993"/>
                </a:cubicBezTo>
                <a:lnTo>
                  <a:pt x="10033" y="73393"/>
                </a:lnTo>
                <a:cubicBezTo>
                  <a:pt x="3992" y="75689"/>
                  <a:pt x="0" y="81460"/>
                  <a:pt x="0" y="87914"/>
                </a:cubicBezTo>
                <a:lnTo>
                  <a:pt x="0" y="251930"/>
                </a:lnTo>
                <a:cubicBezTo>
                  <a:pt x="0" y="444369"/>
                  <a:pt x="201168" y="495524"/>
                  <a:pt x="203195" y="496021"/>
                </a:cubicBezTo>
                <a:cubicBezTo>
                  <a:pt x="204395" y="496310"/>
                  <a:pt x="205615" y="496455"/>
                  <a:pt x="206856" y="496455"/>
                </a:cubicBezTo>
                <a:cubicBezTo>
                  <a:pt x="208097" y="496455"/>
                  <a:pt x="209318" y="496310"/>
                  <a:pt x="210518" y="496021"/>
                </a:cubicBezTo>
                <a:cubicBezTo>
                  <a:pt x="212545" y="495524"/>
                  <a:pt x="413713" y="444369"/>
                  <a:pt x="413713" y="251930"/>
                </a:cubicBezTo>
                <a:lnTo>
                  <a:pt x="413713" y="87914"/>
                </a:lnTo>
                <a:cubicBezTo>
                  <a:pt x="413713" y="81460"/>
                  <a:pt x="409720" y="75689"/>
                  <a:pt x="403701" y="73393"/>
                </a:cubicBezTo>
                <a:close/>
                <a:moveTo>
                  <a:pt x="249055" y="349401"/>
                </a:moveTo>
                <a:cubicBezTo>
                  <a:pt x="249055" y="362019"/>
                  <a:pt x="238712" y="372362"/>
                  <a:pt x="225887" y="372362"/>
                </a:cubicBezTo>
                <a:lnTo>
                  <a:pt x="187825" y="372362"/>
                </a:lnTo>
                <a:cubicBezTo>
                  <a:pt x="176655" y="372362"/>
                  <a:pt x="164658" y="364088"/>
                  <a:pt x="164658" y="345678"/>
                </a:cubicBezTo>
                <a:lnTo>
                  <a:pt x="164658" y="334507"/>
                </a:lnTo>
                <a:lnTo>
                  <a:pt x="249055" y="334507"/>
                </a:lnTo>
                <a:close/>
                <a:moveTo>
                  <a:pt x="265810" y="288171"/>
                </a:moveTo>
                <a:cubicBezTo>
                  <a:pt x="257122" y="295205"/>
                  <a:pt x="251537" y="304306"/>
                  <a:pt x="249675" y="313822"/>
                </a:cubicBezTo>
                <a:lnTo>
                  <a:pt x="164244" y="313822"/>
                </a:lnTo>
                <a:cubicBezTo>
                  <a:pt x="162796" y="304513"/>
                  <a:pt x="157624" y="295825"/>
                  <a:pt x="149143" y="289206"/>
                </a:cubicBezTo>
                <a:cubicBezTo>
                  <a:pt x="126182" y="271209"/>
                  <a:pt x="113150" y="244111"/>
                  <a:pt x="113771" y="214737"/>
                </a:cubicBezTo>
                <a:cubicBezTo>
                  <a:pt x="114805" y="165506"/>
                  <a:pt x="155970" y="124755"/>
                  <a:pt x="205408" y="124134"/>
                </a:cubicBezTo>
                <a:cubicBezTo>
                  <a:pt x="230438" y="123514"/>
                  <a:pt x="254433" y="133236"/>
                  <a:pt x="272430" y="151026"/>
                </a:cubicBezTo>
                <a:cubicBezTo>
                  <a:pt x="290219" y="168402"/>
                  <a:pt x="299942" y="191776"/>
                  <a:pt x="299942" y="216599"/>
                </a:cubicBezTo>
                <a:cubicBezTo>
                  <a:pt x="299942" y="244525"/>
                  <a:pt x="287551" y="270589"/>
                  <a:pt x="265810" y="28817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 w="25797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40000"/>
              </a:schemeClr>
            </a:outerShdw>
          </a:effectLst>
          <a:scene3d>
            <a:camera prst="perspectiveContrastingRightFacing" fov="3300000">
              <a:rot lat="21290577" lon="19128843" rev="1081309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Freeform: Shape 39">
            <a:extLst>
              <a:ext uri="{FF2B5EF4-FFF2-40B4-BE49-F238E27FC236}">
                <a16:creationId xmlns:a16="http://schemas.microsoft.com/office/drawing/2014/main" id="{700862AF-6910-478A-AAB8-8FC96DCE7F83}"/>
              </a:ext>
            </a:extLst>
          </p:cNvPr>
          <p:cNvSpPr/>
          <p:nvPr/>
        </p:nvSpPr>
        <p:spPr>
          <a:xfrm>
            <a:off x="5625897" y="2642999"/>
            <a:ext cx="241246" cy="241108"/>
          </a:xfrm>
          <a:custGeom>
            <a:avLst/>
            <a:gdLst>
              <a:gd name="connsiteX0" fmla="*/ 248227 w 496454"/>
              <a:gd name="connsiteY0" fmla="*/ 454799 h 496171"/>
              <a:gd name="connsiteX1" fmla="*/ 290633 w 496454"/>
              <a:gd name="connsiteY1" fmla="*/ 465969 h 496171"/>
              <a:gd name="connsiteX2" fmla="*/ 322489 w 496454"/>
              <a:gd name="connsiteY2" fmla="*/ 496170 h 496171"/>
              <a:gd name="connsiteX3" fmla="*/ 173966 w 496454"/>
              <a:gd name="connsiteY3" fmla="*/ 496170 h 496171"/>
              <a:gd name="connsiteX4" fmla="*/ 205615 w 496454"/>
              <a:gd name="connsiteY4" fmla="*/ 465969 h 496171"/>
              <a:gd name="connsiteX5" fmla="*/ 248227 w 496454"/>
              <a:gd name="connsiteY5" fmla="*/ 454799 h 496171"/>
              <a:gd name="connsiteX6" fmla="*/ 361998 w 496454"/>
              <a:gd name="connsiteY6" fmla="*/ 428942 h 496171"/>
              <a:gd name="connsiteX7" fmla="*/ 413712 w 496454"/>
              <a:gd name="connsiteY7" fmla="*/ 446111 h 496171"/>
              <a:gd name="connsiteX8" fmla="*/ 447222 w 496454"/>
              <a:gd name="connsiteY8" fmla="*/ 496170 h 496171"/>
              <a:gd name="connsiteX9" fmla="*/ 358688 w 496454"/>
              <a:gd name="connsiteY9" fmla="*/ 496170 h 496171"/>
              <a:gd name="connsiteX10" fmla="*/ 348966 w 496454"/>
              <a:gd name="connsiteY10" fmla="*/ 480035 h 496171"/>
              <a:gd name="connsiteX11" fmla="*/ 313800 w 496454"/>
              <a:gd name="connsiteY11" fmla="*/ 443629 h 496171"/>
              <a:gd name="connsiteX12" fmla="*/ 361998 w 496454"/>
              <a:gd name="connsiteY12" fmla="*/ 428942 h 496171"/>
              <a:gd name="connsiteX13" fmla="*/ 134043 w 496454"/>
              <a:gd name="connsiteY13" fmla="*/ 428942 h 496171"/>
              <a:gd name="connsiteX14" fmla="*/ 182447 w 496454"/>
              <a:gd name="connsiteY14" fmla="*/ 443836 h 496171"/>
              <a:gd name="connsiteX15" fmla="*/ 147488 w 496454"/>
              <a:gd name="connsiteY15" fmla="*/ 480035 h 496171"/>
              <a:gd name="connsiteX16" fmla="*/ 137766 w 496454"/>
              <a:gd name="connsiteY16" fmla="*/ 496170 h 496171"/>
              <a:gd name="connsiteX17" fmla="*/ 48818 w 496454"/>
              <a:gd name="connsiteY17" fmla="*/ 496170 h 496171"/>
              <a:gd name="connsiteX18" fmla="*/ 82536 w 496454"/>
              <a:gd name="connsiteY18" fmla="*/ 445904 h 496171"/>
              <a:gd name="connsiteX19" fmla="*/ 134043 w 496454"/>
              <a:gd name="connsiteY19" fmla="*/ 428942 h 496171"/>
              <a:gd name="connsiteX20" fmla="*/ 496041 w 496454"/>
              <a:gd name="connsiteY20" fmla="*/ 387571 h 496171"/>
              <a:gd name="connsiteX21" fmla="*/ 496454 w 496454"/>
              <a:gd name="connsiteY21" fmla="*/ 387571 h 496171"/>
              <a:gd name="connsiteX22" fmla="*/ 496454 w 496454"/>
              <a:gd name="connsiteY22" fmla="*/ 496171 h 496171"/>
              <a:gd name="connsiteX23" fmla="*/ 479078 w 496454"/>
              <a:gd name="connsiteY23" fmla="*/ 496171 h 496171"/>
              <a:gd name="connsiteX24" fmla="*/ 477424 w 496454"/>
              <a:gd name="connsiteY24" fmla="*/ 489137 h 496171"/>
              <a:gd name="connsiteX25" fmla="*/ 432122 w 496454"/>
              <a:gd name="connsiteY25" fmla="*/ 421289 h 496171"/>
              <a:gd name="connsiteX26" fmla="*/ 429226 w 496454"/>
              <a:gd name="connsiteY26" fmla="*/ 419220 h 496171"/>
              <a:gd name="connsiteX27" fmla="*/ 496041 w 496454"/>
              <a:gd name="connsiteY27" fmla="*/ 387571 h 496171"/>
              <a:gd name="connsiteX28" fmla="*/ 0 w 496454"/>
              <a:gd name="connsiteY28" fmla="*/ 387571 h 496171"/>
              <a:gd name="connsiteX29" fmla="*/ 67021 w 496454"/>
              <a:gd name="connsiteY29" fmla="*/ 419013 h 496171"/>
              <a:gd name="connsiteX30" fmla="*/ 64539 w 496454"/>
              <a:gd name="connsiteY30" fmla="*/ 420668 h 496171"/>
              <a:gd name="connsiteX31" fmla="*/ 18617 w 496454"/>
              <a:gd name="connsiteY31" fmla="*/ 489137 h 496171"/>
              <a:gd name="connsiteX32" fmla="*/ 16962 w 496454"/>
              <a:gd name="connsiteY32" fmla="*/ 496171 h 496171"/>
              <a:gd name="connsiteX33" fmla="*/ 0 w 496454"/>
              <a:gd name="connsiteY33" fmla="*/ 496171 h 496171"/>
              <a:gd name="connsiteX34" fmla="*/ 248230 w 496454"/>
              <a:gd name="connsiteY34" fmla="*/ 103169 h 496171"/>
              <a:gd name="connsiteX35" fmla="*/ 211407 w 496454"/>
              <a:gd name="connsiteY35" fmla="*/ 118389 h 496171"/>
              <a:gd name="connsiteX36" fmla="*/ 211407 w 496454"/>
              <a:gd name="connsiteY36" fmla="*/ 140336 h 496171"/>
              <a:gd name="connsiteX37" fmla="*/ 233354 w 496454"/>
              <a:gd name="connsiteY37" fmla="*/ 140336 h 496171"/>
              <a:gd name="connsiteX38" fmla="*/ 263121 w 496454"/>
              <a:gd name="connsiteY38" fmla="*/ 140336 h 496171"/>
              <a:gd name="connsiteX39" fmla="*/ 274084 w 496454"/>
              <a:gd name="connsiteY39" fmla="*/ 144887 h 496171"/>
              <a:gd name="connsiteX40" fmla="*/ 285068 w 496454"/>
              <a:gd name="connsiteY40" fmla="*/ 140336 h 496171"/>
              <a:gd name="connsiteX41" fmla="*/ 285068 w 496454"/>
              <a:gd name="connsiteY41" fmla="*/ 118389 h 496171"/>
              <a:gd name="connsiteX42" fmla="*/ 248230 w 496454"/>
              <a:gd name="connsiteY42" fmla="*/ 103169 h 496171"/>
              <a:gd name="connsiteX43" fmla="*/ 248248 w 496454"/>
              <a:gd name="connsiteY43" fmla="*/ 0 h 496171"/>
              <a:gd name="connsiteX44" fmla="*/ 260287 w 496454"/>
              <a:gd name="connsiteY44" fmla="*/ 5445 h 496171"/>
              <a:gd name="connsiteX45" fmla="*/ 308981 w 496454"/>
              <a:gd name="connsiteY45" fmla="*/ 65392 h 496171"/>
              <a:gd name="connsiteX46" fmla="*/ 330970 w 496454"/>
              <a:gd name="connsiteY46" fmla="*/ 127346 h 496171"/>
              <a:gd name="connsiteX47" fmla="*/ 330970 w 496454"/>
              <a:gd name="connsiteY47" fmla="*/ 251853 h 496171"/>
              <a:gd name="connsiteX48" fmla="*/ 376354 w 496454"/>
              <a:gd name="connsiteY48" fmla="*/ 297258 h 496171"/>
              <a:gd name="connsiteX49" fmla="*/ 393027 w 496454"/>
              <a:gd name="connsiteY49" fmla="*/ 337491 h 496171"/>
              <a:gd name="connsiteX50" fmla="*/ 393027 w 496454"/>
              <a:gd name="connsiteY50" fmla="*/ 356543 h 496171"/>
              <a:gd name="connsiteX51" fmla="*/ 377513 w 496454"/>
              <a:gd name="connsiteY51" fmla="*/ 372057 h 496171"/>
              <a:gd name="connsiteX52" fmla="*/ 356826 w 496454"/>
              <a:gd name="connsiteY52" fmla="*/ 372057 h 496171"/>
              <a:gd name="connsiteX53" fmla="*/ 356826 w 496454"/>
              <a:gd name="connsiteY53" fmla="*/ 397913 h 496171"/>
              <a:gd name="connsiteX54" fmla="*/ 341312 w 496454"/>
              <a:gd name="connsiteY54" fmla="*/ 413428 h 496171"/>
              <a:gd name="connsiteX55" fmla="*/ 325798 w 496454"/>
              <a:gd name="connsiteY55" fmla="*/ 397913 h 496171"/>
              <a:gd name="connsiteX56" fmla="*/ 325798 w 496454"/>
              <a:gd name="connsiteY56" fmla="*/ 372057 h 496171"/>
              <a:gd name="connsiteX57" fmla="*/ 170655 w 496454"/>
              <a:gd name="connsiteY57" fmla="*/ 372057 h 496171"/>
              <a:gd name="connsiteX58" fmla="*/ 170655 w 496454"/>
              <a:gd name="connsiteY58" fmla="*/ 397913 h 496171"/>
              <a:gd name="connsiteX59" fmla="*/ 155141 w 496454"/>
              <a:gd name="connsiteY59" fmla="*/ 413428 h 496171"/>
              <a:gd name="connsiteX60" fmla="*/ 139627 w 496454"/>
              <a:gd name="connsiteY60" fmla="*/ 397913 h 496171"/>
              <a:gd name="connsiteX61" fmla="*/ 139627 w 496454"/>
              <a:gd name="connsiteY61" fmla="*/ 372057 h 496171"/>
              <a:gd name="connsiteX62" fmla="*/ 118942 w 496454"/>
              <a:gd name="connsiteY62" fmla="*/ 372057 h 496171"/>
              <a:gd name="connsiteX63" fmla="*/ 103428 w 496454"/>
              <a:gd name="connsiteY63" fmla="*/ 356543 h 496171"/>
              <a:gd name="connsiteX64" fmla="*/ 103428 w 496454"/>
              <a:gd name="connsiteY64" fmla="*/ 337491 h 496171"/>
              <a:gd name="connsiteX65" fmla="*/ 120101 w 496454"/>
              <a:gd name="connsiteY65" fmla="*/ 297258 h 496171"/>
              <a:gd name="connsiteX66" fmla="*/ 165485 w 496454"/>
              <a:gd name="connsiteY66" fmla="*/ 251873 h 496171"/>
              <a:gd name="connsiteX67" fmla="*/ 165485 w 496454"/>
              <a:gd name="connsiteY67" fmla="*/ 127346 h 496171"/>
              <a:gd name="connsiteX68" fmla="*/ 187474 w 496454"/>
              <a:gd name="connsiteY68" fmla="*/ 65392 h 496171"/>
              <a:gd name="connsiteX69" fmla="*/ 236209 w 496454"/>
              <a:gd name="connsiteY69" fmla="*/ 5445 h 496171"/>
              <a:gd name="connsiteX70" fmla="*/ 248248 w 496454"/>
              <a:gd name="connsiteY70" fmla="*/ 0 h 49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96454" h="496171">
                <a:moveTo>
                  <a:pt x="248227" y="454799"/>
                </a:moveTo>
                <a:cubicBezTo>
                  <a:pt x="263535" y="454799"/>
                  <a:pt x="278015" y="458729"/>
                  <a:pt x="290633" y="465969"/>
                </a:cubicBezTo>
                <a:cubicBezTo>
                  <a:pt x="303665" y="473002"/>
                  <a:pt x="314835" y="483552"/>
                  <a:pt x="322489" y="496170"/>
                </a:cubicBezTo>
                <a:lnTo>
                  <a:pt x="173966" y="496170"/>
                </a:lnTo>
                <a:cubicBezTo>
                  <a:pt x="181620" y="483552"/>
                  <a:pt x="192583" y="473209"/>
                  <a:pt x="205615" y="465969"/>
                </a:cubicBezTo>
                <a:cubicBezTo>
                  <a:pt x="218233" y="458936"/>
                  <a:pt x="232713" y="454799"/>
                  <a:pt x="248227" y="454799"/>
                </a:cubicBezTo>
                <a:close/>
                <a:moveTo>
                  <a:pt x="361998" y="428942"/>
                </a:moveTo>
                <a:cubicBezTo>
                  <a:pt x="381442" y="428942"/>
                  <a:pt x="399232" y="435355"/>
                  <a:pt x="413712" y="446111"/>
                </a:cubicBezTo>
                <a:cubicBezTo>
                  <a:pt x="430260" y="457902"/>
                  <a:pt x="442465" y="475692"/>
                  <a:pt x="447222" y="496170"/>
                </a:cubicBezTo>
                <a:lnTo>
                  <a:pt x="358688" y="496170"/>
                </a:lnTo>
                <a:lnTo>
                  <a:pt x="348966" y="480035"/>
                </a:lnTo>
                <a:cubicBezTo>
                  <a:pt x="340071" y="465349"/>
                  <a:pt x="327866" y="452730"/>
                  <a:pt x="313800" y="443629"/>
                </a:cubicBezTo>
                <a:cubicBezTo>
                  <a:pt x="327659" y="434320"/>
                  <a:pt x="344208" y="428942"/>
                  <a:pt x="361998" y="428942"/>
                </a:cubicBezTo>
                <a:close/>
                <a:moveTo>
                  <a:pt x="134043" y="428942"/>
                </a:moveTo>
                <a:cubicBezTo>
                  <a:pt x="152039" y="428942"/>
                  <a:pt x="168588" y="434320"/>
                  <a:pt x="182447" y="443836"/>
                </a:cubicBezTo>
                <a:cubicBezTo>
                  <a:pt x="168174" y="453351"/>
                  <a:pt x="156176" y="465762"/>
                  <a:pt x="147488" y="480035"/>
                </a:cubicBezTo>
                <a:lnTo>
                  <a:pt x="137766" y="496170"/>
                </a:lnTo>
                <a:lnTo>
                  <a:pt x="48818" y="496170"/>
                </a:lnTo>
                <a:cubicBezTo>
                  <a:pt x="53576" y="475485"/>
                  <a:pt x="65780" y="457902"/>
                  <a:pt x="82536" y="445904"/>
                </a:cubicBezTo>
                <a:cubicBezTo>
                  <a:pt x="97016" y="435148"/>
                  <a:pt x="114805" y="428942"/>
                  <a:pt x="134043" y="428942"/>
                </a:cubicBezTo>
                <a:close/>
                <a:moveTo>
                  <a:pt x="496041" y="387571"/>
                </a:moveTo>
                <a:lnTo>
                  <a:pt x="496454" y="387571"/>
                </a:lnTo>
                <a:lnTo>
                  <a:pt x="496454" y="496171"/>
                </a:lnTo>
                <a:lnTo>
                  <a:pt x="479078" y="496171"/>
                </a:lnTo>
                <a:lnTo>
                  <a:pt x="477424" y="489137"/>
                </a:lnTo>
                <a:cubicBezTo>
                  <a:pt x="471011" y="461626"/>
                  <a:pt x="454876" y="437216"/>
                  <a:pt x="432122" y="421289"/>
                </a:cubicBezTo>
                <a:cubicBezTo>
                  <a:pt x="431088" y="420668"/>
                  <a:pt x="430260" y="419841"/>
                  <a:pt x="429226" y="419220"/>
                </a:cubicBezTo>
                <a:cubicBezTo>
                  <a:pt x="445154" y="399982"/>
                  <a:pt x="469149" y="387778"/>
                  <a:pt x="496041" y="387571"/>
                </a:cubicBezTo>
                <a:close/>
                <a:moveTo>
                  <a:pt x="0" y="387571"/>
                </a:moveTo>
                <a:cubicBezTo>
                  <a:pt x="26891" y="387571"/>
                  <a:pt x="51093" y="399776"/>
                  <a:pt x="67021" y="419013"/>
                </a:cubicBezTo>
                <a:cubicBezTo>
                  <a:pt x="66194" y="419427"/>
                  <a:pt x="65367" y="420047"/>
                  <a:pt x="64539" y="420668"/>
                </a:cubicBezTo>
                <a:cubicBezTo>
                  <a:pt x="41164" y="437423"/>
                  <a:pt x="24823" y="461626"/>
                  <a:pt x="18617" y="489137"/>
                </a:cubicBezTo>
                <a:lnTo>
                  <a:pt x="16962" y="496171"/>
                </a:lnTo>
                <a:lnTo>
                  <a:pt x="0" y="496171"/>
                </a:lnTo>
                <a:close/>
                <a:moveTo>
                  <a:pt x="248230" y="103169"/>
                </a:moveTo>
                <a:cubicBezTo>
                  <a:pt x="234891" y="103169"/>
                  <a:pt x="221554" y="108242"/>
                  <a:pt x="211407" y="118389"/>
                </a:cubicBezTo>
                <a:cubicBezTo>
                  <a:pt x="205367" y="124450"/>
                  <a:pt x="205367" y="134276"/>
                  <a:pt x="211407" y="140336"/>
                </a:cubicBezTo>
                <a:cubicBezTo>
                  <a:pt x="217468" y="146397"/>
                  <a:pt x="227294" y="146397"/>
                  <a:pt x="233354" y="140336"/>
                </a:cubicBezTo>
                <a:cubicBezTo>
                  <a:pt x="241546" y="132145"/>
                  <a:pt x="254930" y="132145"/>
                  <a:pt x="263121" y="140336"/>
                </a:cubicBezTo>
                <a:cubicBezTo>
                  <a:pt x="266141" y="143377"/>
                  <a:pt x="270113" y="144887"/>
                  <a:pt x="274084" y="144887"/>
                </a:cubicBezTo>
                <a:cubicBezTo>
                  <a:pt x="278056" y="144887"/>
                  <a:pt x="282048" y="143357"/>
                  <a:pt x="285068" y="140336"/>
                </a:cubicBezTo>
                <a:cubicBezTo>
                  <a:pt x="291109" y="134276"/>
                  <a:pt x="291109" y="124450"/>
                  <a:pt x="285068" y="118389"/>
                </a:cubicBezTo>
                <a:cubicBezTo>
                  <a:pt x="274912" y="108242"/>
                  <a:pt x="261570" y="103169"/>
                  <a:pt x="248230" y="103169"/>
                </a:cubicBezTo>
                <a:close/>
                <a:moveTo>
                  <a:pt x="248248" y="0"/>
                </a:moveTo>
                <a:cubicBezTo>
                  <a:pt x="252794" y="0"/>
                  <a:pt x="257340" y="1815"/>
                  <a:pt x="260287" y="5445"/>
                </a:cubicBezTo>
                <a:lnTo>
                  <a:pt x="308981" y="65392"/>
                </a:lnTo>
                <a:cubicBezTo>
                  <a:pt x="323171" y="82851"/>
                  <a:pt x="330970" y="104861"/>
                  <a:pt x="330970" y="127346"/>
                </a:cubicBezTo>
                <a:lnTo>
                  <a:pt x="330970" y="251853"/>
                </a:lnTo>
                <a:lnTo>
                  <a:pt x="376354" y="297258"/>
                </a:lnTo>
                <a:cubicBezTo>
                  <a:pt x="387111" y="307993"/>
                  <a:pt x="393027" y="322287"/>
                  <a:pt x="393027" y="337491"/>
                </a:cubicBezTo>
                <a:lnTo>
                  <a:pt x="393027" y="356543"/>
                </a:lnTo>
                <a:cubicBezTo>
                  <a:pt x="393027" y="365106"/>
                  <a:pt x="386076" y="372057"/>
                  <a:pt x="377513" y="372057"/>
                </a:cubicBezTo>
                <a:lnTo>
                  <a:pt x="356826" y="372057"/>
                </a:lnTo>
                <a:lnTo>
                  <a:pt x="356826" y="397913"/>
                </a:lnTo>
                <a:cubicBezTo>
                  <a:pt x="356826" y="406477"/>
                  <a:pt x="349876" y="413428"/>
                  <a:pt x="341312" y="413428"/>
                </a:cubicBezTo>
                <a:cubicBezTo>
                  <a:pt x="332748" y="413428"/>
                  <a:pt x="325798" y="406477"/>
                  <a:pt x="325798" y="397913"/>
                </a:cubicBezTo>
                <a:lnTo>
                  <a:pt x="325798" y="372057"/>
                </a:lnTo>
                <a:lnTo>
                  <a:pt x="170655" y="372057"/>
                </a:lnTo>
                <a:lnTo>
                  <a:pt x="170655" y="397913"/>
                </a:lnTo>
                <a:cubicBezTo>
                  <a:pt x="170655" y="406477"/>
                  <a:pt x="163705" y="413428"/>
                  <a:pt x="155141" y="413428"/>
                </a:cubicBezTo>
                <a:cubicBezTo>
                  <a:pt x="146577" y="413428"/>
                  <a:pt x="139627" y="406477"/>
                  <a:pt x="139627" y="397913"/>
                </a:cubicBezTo>
                <a:lnTo>
                  <a:pt x="139627" y="372057"/>
                </a:lnTo>
                <a:lnTo>
                  <a:pt x="118942" y="372057"/>
                </a:lnTo>
                <a:cubicBezTo>
                  <a:pt x="110378" y="372057"/>
                  <a:pt x="103428" y="365106"/>
                  <a:pt x="103428" y="356543"/>
                </a:cubicBezTo>
                <a:lnTo>
                  <a:pt x="103428" y="337491"/>
                </a:lnTo>
                <a:cubicBezTo>
                  <a:pt x="103428" y="322287"/>
                  <a:pt x="109344" y="307993"/>
                  <a:pt x="120101" y="297258"/>
                </a:cubicBezTo>
                <a:lnTo>
                  <a:pt x="165485" y="251873"/>
                </a:lnTo>
                <a:lnTo>
                  <a:pt x="165485" y="127346"/>
                </a:lnTo>
                <a:cubicBezTo>
                  <a:pt x="165485" y="104861"/>
                  <a:pt x="173283" y="82851"/>
                  <a:pt x="187474" y="65392"/>
                </a:cubicBezTo>
                <a:lnTo>
                  <a:pt x="236209" y="5445"/>
                </a:lnTo>
                <a:cubicBezTo>
                  <a:pt x="239157" y="1815"/>
                  <a:pt x="243703" y="0"/>
                  <a:pt x="24824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 w="25797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40000"/>
              </a:schemeClr>
            </a:outerShdw>
          </a:effectLst>
          <a:scene3d>
            <a:camera prst="perspectiveContrastingRightFacing" fov="3300000">
              <a:rot lat="21290577" lon="19128843" rev="1081309"/>
            </a:camera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6306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DF15C6B-37DB-405C-82AB-5B47623D968B}"/>
              </a:ext>
            </a:extLst>
          </p:cNvPr>
          <p:cNvGrpSpPr/>
          <p:nvPr/>
        </p:nvGrpSpPr>
        <p:grpSpPr>
          <a:xfrm>
            <a:off x="867031" y="3547247"/>
            <a:ext cx="10457938" cy="5690716"/>
            <a:chOff x="934590" y="3246918"/>
            <a:chExt cx="10457938" cy="569071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A257F0B-35E6-44C2-A2BF-493AD88A2ED7}"/>
                </a:ext>
              </a:extLst>
            </p:cNvPr>
            <p:cNvGrpSpPr/>
            <p:nvPr/>
          </p:nvGrpSpPr>
          <p:grpSpPr>
            <a:xfrm>
              <a:off x="934590" y="5152078"/>
              <a:ext cx="10457938" cy="781333"/>
              <a:chOff x="1562612" y="4974325"/>
              <a:chExt cx="5561576" cy="415516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DFB3860C-B9B4-43D5-906C-7D6A1998EB06}"/>
                  </a:ext>
                </a:extLst>
              </p:cNvPr>
              <p:cNvSpPr/>
              <p:nvPr/>
            </p:nvSpPr>
            <p:spPr>
              <a:xfrm>
                <a:off x="1562612" y="5168091"/>
                <a:ext cx="5561576" cy="221750"/>
              </a:xfrm>
              <a:prstGeom prst="ellipse">
                <a:avLst/>
              </a:prstGeom>
              <a:gradFill flip="none" rotWithShape="1">
                <a:gsLst>
                  <a:gs pos="99000">
                    <a:schemeClr val="accent1">
                      <a:alpha val="1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8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16F1CF9-A3D0-499C-9582-A10A5D9656E0}"/>
                  </a:ext>
                </a:extLst>
              </p:cNvPr>
              <p:cNvSpPr/>
              <p:nvPr/>
            </p:nvSpPr>
            <p:spPr>
              <a:xfrm>
                <a:off x="2185424" y="5099394"/>
                <a:ext cx="4315952" cy="172085"/>
              </a:xfrm>
              <a:prstGeom prst="ellipse">
                <a:avLst/>
              </a:prstGeom>
              <a:gradFill flip="none" rotWithShape="1">
                <a:gsLst>
                  <a:gs pos="99000">
                    <a:schemeClr val="accent1">
                      <a:alpha val="1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6350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8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E956D626-1C85-4DE7-8301-A6F25AF92121}"/>
                  </a:ext>
                </a:extLst>
              </p:cNvPr>
              <p:cNvSpPr/>
              <p:nvPr/>
            </p:nvSpPr>
            <p:spPr>
              <a:xfrm>
                <a:off x="2868897" y="4974325"/>
                <a:ext cx="2949005" cy="117582"/>
              </a:xfrm>
              <a:prstGeom prst="ellipse">
                <a:avLst/>
              </a:prstGeom>
              <a:gradFill flip="none" rotWithShape="1">
                <a:gsLst>
                  <a:gs pos="99000">
                    <a:schemeClr val="accent1">
                      <a:alpha val="1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6350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8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2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81580-B40D-4C72-978D-5864E3B73771}"/>
                </a:ext>
              </a:extLst>
            </p:cNvPr>
            <p:cNvSpPr/>
            <p:nvPr/>
          </p:nvSpPr>
          <p:spPr>
            <a:xfrm>
              <a:off x="1935834" y="4229078"/>
              <a:ext cx="8455450" cy="1130447"/>
            </a:xfrm>
            <a:custGeom>
              <a:avLst/>
              <a:gdLst>
                <a:gd name="connsiteX0" fmla="*/ 0 w 8455450"/>
                <a:gd name="connsiteY0" fmla="*/ 0 h 4745993"/>
                <a:gd name="connsiteX1" fmla="*/ 8455450 w 8455450"/>
                <a:gd name="connsiteY1" fmla="*/ 0 h 4745993"/>
                <a:gd name="connsiteX2" fmla="*/ 6996566 w 8455450"/>
                <a:gd name="connsiteY2" fmla="*/ 4349166 h 4745993"/>
                <a:gd name="connsiteX3" fmla="*/ 6998179 w 8455450"/>
                <a:gd name="connsiteY3" fmla="*/ 4353692 h 4745993"/>
                <a:gd name="connsiteX4" fmla="*/ 4229579 w 8455450"/>
                <a:gd name="connsiteY4" fmla="*/ 4745993 h 4745993"/>
                <a:gd name="connsiteX5" fmla="*/ 1460979 w 8455450"/>
                <a:gd name="connsiteY5" fmla="*/ 4353692 h 4745993"/>
                <a:gd name="connsiteX6" fmla="*/ 1460980 w 8455450"/>
                <a:gd name="connsiteY6" fmla="*/ 4353689 h 4745993"/>
                <a:gd name="connsiteX7" fmla="*/ 1460401 w 8455450"/>
                <a:gd name="connsiteY7" fmla="*/ 4353689 h 474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5450" h="4745993">
                  <a:moveTo>
                    <a:pt x="0" y="0"/>
                  </a:moveTo>
                  <a:lnTo>
                    <a:pt x="8455450" y="0"/>
                  </a:lnTo>
                  <a:lnTo>
                    <a:pt x="6996566" y="4349166"/>
                  </a:lnTo>
                  <a:lnTo>
                    <a:pt x="6998179" y="4353692"/>
                  </a:lnTo>
                  <a:cubicBezTo>
                    <a:pt x="6998179" y="4570354"/>
                    <a:pt x="5758635" y="4745993"/>
                    <a:pt x="4229579" y="4745993"/>
                  </a:cubicBezTo>
                  <a:cubicBezTo>
                    <a:pt x="2700523" y="4745993"/>
                    <a:pt x="1460979" y="4570354"/>
                    <a:pt x="1460979" y="4353692"/>
                  </a:cubicBezTo>
                  <a:lnTo>
                    <a:pt x="1460980" y="4353689"/>
                  </a:lnTo>
                  <a:lnTo>
                    <a:pt x="1460401" y="435368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74000">
                  <a:schemeClr val="accent1">
                    <a:alpha val="6000"/>
                  </a:schemeClr>
                </a:gs>
                <a:gs pos="100000">
                  <a:schemeClr val="accent1">
                    <a:alpha val="14000"/>
                  </a:schemeClr>
                </a:gs>
              </a:gsLst>
              <a:lin ang="5400000" scaled="1"/>
              <a:tileRect/>
            </a:gradFill>
            <a:ln w="6350">
              <a:gradFill>
                <a:gsLst>
                  <a:gs pos="77000">
                    <a:schemeClr val="accent1">
                      <a:alpha val="0"/>
                    </a:schemeClr>
                  </a:gs>
                  <a:gs pos="100000">
                    <a:schemeClr val="accent1">
                      <a:alpha val="9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8F44050-6418-4620-A754-325CDF0E179A}"/>
                </a:ext>
              </a:extLst>
            </p:cNvPr>
            <p:cNvSpPr/>
            <p:nvPr/>
          </p:nvSpPr>
          <p:spPr>
            <a:xfrm>
              <a:off x="3329459" y="3246918"/>
              <a:ext cx="5690716" cy="569071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32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8985237-34E4-4F3F-B37F-0D5CAE5EBC96}"/>
              </a:ext>
            </a:extLst>
          </p:cNvPr>
          <p:cNvSpPr/>
          <p:nvPr/>
        </p:nvSpPr>
        <p:spPr>
          <a:xfrm>
            <a:off x="1238576" y="2192310"/>
            <a:ext cx="1133202" cy="1312571"/>
          </a:xfrm>
          <a:prstGeom prst="roundRect">
            <a:avLst>
              <a:gd name="adj" fmla="val 5335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80000">
                <a:schemeClr val="accent1">
                  <a:lumMod val="75000"/>
                  <a:lumOff val="25000"/>
                  <a:alpha val="0"/>
                </a:schemeClr>
              </a:gs>
              <a:gs pos="3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Right">
              <a:rot lat="0" lon="19799998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模板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A2FDD43-6611-4AAE-8E87-1BC6CBE987AE}"/>
              </a:ext>
            </a:extLst>
          </p:cNvPr>
          <p:cNvSpPr/>
          <p:nvPr/>
        </p:nvSpPr>
        <p:spPr>
          <a:xfrm>
            <a:off x="2600860" y="3327361"/>
            <a:ext cx="938114" cy="1086604"/>
          </a:xfrm>
          <a:prstGeom prst="roundRect">
            <a:avLst>
              <a:gd name="adj" fmla="val 5335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80000">
                <a:schemeClr val="accent1">
                  <a:lumMod val="75000"/>
                  <a:lumOff val="25000"/>
                  <a:alpha val="0"/>
                </a:schemeClr>
              </a:gs>
              <a:gs pos="3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Right">
              <a:rot lat="0" lon="20099999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灵感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EC0835E-5776-4545-8BDA-EC4B0266C9DC}"/>
              </a:ext>
            </a:extLst>
          </p:cNvPr>
          <p:cNvSpPr/>
          <p:nvPr/>
        </p:nvSpPr>
        <p:spPr>
          <a:xfrm>
            <a:off x="2763220" y="1959515"/>
            <a:ext cx="897185" cy="1039197"/>
          </a:xfrm>
          <a:prstGeom prst="roundRect">
            <a:avLst>
              <a:gd name="adj" fmla="val 5335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80000">
                <a:schemeClr val="accent1">
                  <a:lumMod val="75000"/>
                  <a:lumOff val="25000"/>
                  <a:alpha val="0"/>
                </a:schemeClr>
              </a:gs>
              <a:gs pos="3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Right">
              <a:rot lat="0" lon="20099999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版式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F59032-82BF-4C0C-B6D2-CED9566B18FE}"/>
              </a:ext>
            </a:extLst>
          </p:cNvPr>
          <p:cNvSpPr/>
          <p:nvPr/>
        </p:nvSpPr>
        <p:spPr>
          <a:xfrm>
            <a:off x="3908466" y="2604844"/>
            <a:ext cx="938115" cy="1086604"/>
          </a:xfrm>
          <a:prstGeom prst="roundRect">
            <a:avLst>
              <a:gd name="adj" fmla="val 5335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80000">
                <a:schemeClr val="accent1">
                  <a:lumMod val="75000"/>
                  <a:lumOff val="25000"/>
                  <a:alpha val="0"/>
                </a:schemeClr>
              </a:gs>
              <a:gs pos="3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Right">
              <a:rot lat="0" lon="20399994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手册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9210F4F-4E72-4FBB-AD84-FC082452CFA5}"/>
              </a:ext>
            </a:extLst>
          </p:cNvPr>
          <p:cNvSpPr/>
          <p:nvPr/>
        </p:nvSpPr>
        <p:spPr>
          <a:xfrm>
            <a:off x="7361807" y="2580916"/>
            <a:ext cx="958772" cy="1110532"/>
          </a:xfrm>
          <a:prstGeom prst="roundRect">
            <a:avLst>
              <a:gd name="adj" fmla="val 5335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80000">
                <a:schemeClr val="accent1">
                  <a:lumMod val="75000"/>
                  <a:lumOff val="25000"/>
                  <a:alpha val="0"/>
                </a:schemeClr>
              </a:gs>
              <a:gs pos="3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Left">
              <a:rot lat="0" lon="1200001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方案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F9D3D56-B335-4B4E-B2BD-8186CB7600BE}"/>
              </a:ext>
            </a:extLst>
          </p:cNvPr>
          <p:cNvSpPr/>
          <p:nvPr/>
        </p:nvSpPr>
        <p:spPr>
          <a:xfrm>
            <a:off x="8555968" y="1876535"/>
            <a:ext cx="1010185" cy="1170083"/>
          </a:xfrm>
          <a:prstGeom prst="roundRect">
            <a:avLst>
              <a:gd name="adj" fmla="val 5335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>
                  <a:lumMod val="75000"/>
                  <a:lumOff val="25000"/>
                  <a:alpha val="0"/>
                </a:schemeClr>
              </a:gs>
              <a:gs pos="5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Left">
              <a:rot lat="0" lon="1500000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课件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A4FE7E2-E8A0-4A04-9AFD-4DE49EC321B2}"/>
              </a:ext>
            </a:extLst>
          </p:cNvPr>
          <p:cNvSpPr/>
          <p:nvPr/>
        </p:nvSpPr>
        <p:spPr>
          <a:xfrm>
            <a:off x="8651099" y="3376576"/>
            <a:ext cx="1003209" cy="1162002"/>
          </a:xfrm>
          <a:prstGeom prst="roundRect">
            <a:avLst>
              <a:gd name="adj" fmla="val 5335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80000">
                <a:schemeClr val="accent1">
                  <a:lumMod val="75000"/>
                  <a:lumOff val="25000"/>
                  <a:alpha val="0"/>
                </a:schemeClr>
              </a:gs>
              <a:gs pos="3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Left">
              <a:rot lat="0" lon="1500000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案例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5EAE1A8-CEC4-4A3E-91DE-C465B7A91264}"/>
              </a:ext>
            </a:extLst>
          </p:cNvPr>
          <p:cNvSpPr/>
          <p:nvPr/>
        </p:nvSpPr>
        <p:spPr>
          <a:xfrm>
            <a:off x="9791228" y="2194935"/>
            <a:ext cx="1180984" cy="1367917"/>
          </a:xfrm>
          <a:prstGeom prst="roundRect">
            <a:avLst>
              <a:gd name="adj" fmla="val 5335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80000">
                <a:schemeClr val="accent1">
                  <a:lumMod val="75000"/>
                  <a:lumOff val="25000"/>
                  <a:alpha val="0"/>
                </a:schemeClr>
              </a:gs>
              <a:gs pos="3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Left">
              <a:rot lat="0" lon="1800000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企业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培训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17044F-7188-4A94-B502-F4FB7603F6D4}"/>
              </a:ext>
            </a:extLst>
          </p:cNvPr>
          <p:cNvSpPr/>
          <p:nvPr/>
        </p:nvSpPr>
        <p:spPr>
          <a:xfrm>
            <a:off x="10162402" y="3785018"/>
            <a:ext cx="1180985" cy="1367918"/>
          </a:xfrm>
          <a:prstGeom prst="roundRect">
            <a:avLst>
              <a:gd name="adj" fmla="val 7782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100000">
                <a:schemeClr val="accent1">
                  <a:lumMod val="75000"/>
                  <a:lumOff val="25000"/>
                  <a:alpha val="0"/>
                </a:schemeClr>
              </a:gs>
              <a:gs pos="5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Left">
              <a:rot lat="0" lon="1800000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原创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定制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E87BE9D-148B-426D-92A5-40106FEBC071}"/>
              </a:ext>
            </a:extLst>
          </p:cNvPr>
          <p:cNvSpPr/>
          <p:nvPr/>
        </p:nvSpPr>
        <p:spPr>
          <a:xfrm>
            <a:off x="1120640" y="3813376"/>
            <a:ext cx="1220832" cy="1414072"/>
          </a:xfrm>
          <a:prstGeom prst="roundRect">
            <a:avLst>
              <a:gd name="adj" fmla="val 5335"/>
            </a:avLst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80000">
                <a:schemeClr val="accent1">
                  <a:lumMod val="75000"/>
                  <a:lumOff val="25000"/>
                  <a:alpha val="0"/>
                </a:schemeClr>
              </a:gs>
              <a:gs pos="36000">
                <a:schemeClr val="accent1">
                  <a:lumMod val="75000"/>
                  <a:lumOff val="25000"/>
                  <a:alpha val="21000"/>
                </a:schemeClr>
              </a:gs>
            </a:gsLst>
            <a:lin ang="8100000" scaled="1"/>
            <a:tileRect/>
          </a:gradFill>
          <a:ln w="9525">
            <a:gradFill>
              <a:gsLst>
                <a:gs pos="0">
                  <a:schemeClr val="accent1">
                    <a:alpha val="0"/>
                    <a:lumMod val="75000"/>
                    <a:lumOff val="25000"/>
                  </a:schemeClr>
                </a:gs>
                <a:gs pos="100000">
                  <a:schemeClr val="accent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/>
          <a:scene3d>
            <a:camera prst="perspectiveRight">
              <a:rot lat="0" lon="20099999" rev="0"/>
            </a:camera>
            <a:lightRig rig="contrasting" dir="t"/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cs typeface="+mn-ea"/>
                <a:sym typeface="+mn-lt"/>
              </a:rPr>
              <a:t>素材</a:t>
            </a:r>
          </a:p>
        </p:txBody>
      </p:sp>
      <p:sp>
        <p:nvSpPr>
          <p:cNvPr id="23" name="文本框 22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2D1B439C-FB34-4C2B-B0AA-846748BC8FC7}"/>
              </a:ext>
            </a:extLst>
          </p:cNvPr>
          <p:cNvSpPr txBox="1"/>
          <p:nvPr/>
        </p:nvSpPr>
        <p:spPr>
          <a:xfrm>
            <a:off x="5194149" y="4424137"/>
            <a:ext cx="1803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56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cs typeface="+mn-ea"/>
                <a:sym typeface="+mn-lt"/>
              </a:rPr>
              <a:t>云端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56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cs typeface="+mn-ea"/>
                <a:sym typeface="+mn-lt"/>
              </a:rPr>
              <a:t>PPT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56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4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39B21FDB-41B6-46D1-9778-0E5C6C9E6B43}"/>
              </a:ext>
            </a:extLst>
          </p:cNvPr>
          <p:cNvSpPr txBox="1"/>
          <p:nvPr/>
        </p:nvSpPr>
        <p:spPr>
          <a:xfrm>
            <a:off x="5445821" y="2782335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较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2021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年上半年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C038775-DDED-47ED-A933-D004FE305B22}"/>
              </a:ext>
            </a:extLst>
          </p:cNvPr>
          <p:cNvSpPr txBox="1"/>
          <p:nvPr/>
        </p:nvSpPr>
        <p:spPr>
          <a:xfrm>
            <a:off x="4792612" y="1835896"/>
            <a:ext cx="25007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effectLst>
                  <a:reflection blurRad="76200" stA="480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altLang="zh-CN" sz="6600" b="1" dirty="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92000"/>
                      </a:schemeClr>
                    </a:gs>
                  </a:gsLst>
                  <a:lin ang="4800000" scaled="0"/>
                </a:gradFill>
                <a:effectLst/>
              </a:rPr>
              <a:t>+50%</a:t>
            </a:r>
            <a:endParaRPr lang="zh-CN" altLang="en-US" sz="6600" b="1" dirty="0"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92000"/>
                    </a:schemeClr>
                  </a:gs>
                </a:gsLst>
                <a:lin ang="4800000" scaled="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1033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4F9DBB4-97D9-4C4D-9371-AB56792926E8}"/>
              </a:ext>
            </a:extLst>
          </p:cNvPr>
          <p:cNvSpPr/>
          <p:nvPr/>
        </p:nvSpPr>
        <p:spPr>
          <a:xfrm>
            <a:off x="771592" y="2167498"/>
            <a:ext cx="5273897" cy="1542318"/>
          </a:xfrm>
          <a:prstGeom prst="rect">
            <a:avLst/>
          </a:prstGeom>
          <a:gradFill flip="none" rotWithShape="1">
            <a:gsLst>
              <a:gs pos="76000">
                <a:schemeClr val="accent1">
                  <a:alpha val="5000"/>
                </a:schemeClr>
              </a:gs>
              <a:gs pos="0">
                <a:schemeClr val="accent1">
                  <a:alpha val="8000"/>
                </a:schemeClr>
              </a:gs>
              <a:gs pos="54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gradFill>
              <a:gsLst>
                <a:gs pos="77000">
                  <a:schemeClr val="accent1">
                    <a:alpha val="10000"/>
                  </a:schemeClr>
                </a:gs>
                <a:gs pos="10000">
                  <a:schemeClr val="accent1"/>
                </a:gs>
                <a:gs pos="0">
                  <a:schemeClr val="accent1">
                    <a:alpha val="12000"/>
                  </a:schemeClr>
                </a:gs>
                <a:gs pos="25000">
                  <a:schemeClr val="accent1">
                    <a:alpha val="1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8900000" scaled="0"/>
            </a:gradFill>
            <a:prstDash val="solid"/>
            <a:miter lim="800000"/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txBody>
          <a:bodyPr lIns="179189" rIns="179189"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94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EEA1343-DDD2-405D-80D9-0CF85821462B}"/>
              </a:ext>
            </a:extLst>
          </p:cNvPr>
          <p:cNvGrpSpPr/>
          <p:nvPr/>
        </p:nvGrpSpPr>
        <p:grpSpPr>
          <a:xfrm>
            <a:off x="769458" y="2048328"/>
            <a:ext cx="2951798" cy="112639"/>
            <a:chOff x="769458" y="2048328"/>
            <a:chExt cx="2951798" cy="112639"/>
          </a:xfrm>
          <a:gradFill>
            <a:gsLst>
              <a:gs pos="90300">
                <a:srgbClr val="B8D0FF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081F7B2-E662-4521-AC5A-7A2EAF432312}"/>
                </a:ext>
              </a:extLst>
            </p:cNvPr>
            <p:cNvSpPr/>
            <p:nvPr/>
          </p:nvSpPr>
          <p:spPr>
            <a:xfrm>
              <a:off x="769458" y="2048328"/>
              <a:ext cx="935785" cy="112637"/>
            </a:xfrm>
            <a:custGeom>
              <a:avLst/>
              <a:gdLst>
                <a:gd name="connsiteX0" fmla="*/ 0 w 789142"/>
                <a:gd name="connsiteY0" fmla="*/ 0 h 129080"/>
                <a:gd name="connsiteX1" fmla="*/ 789142 w 789142"/>
                <a:gd name="connsiteY1" fmla="*/ 0 h 129080"/>
                <a:gd name="connsiteX2" fmla="*/ 697837 w 789142"/>
                <a:gd name="connsiteY2" fmla="*/ 129080 h 129080"/>
                <a:gd name="connsiteX3" fmla="*/ 0 w 789142"/>
                <a:gd name="connsiteY3" fmla="*/ 129080 h 1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42" h="129080">
                  <a:moveTo>
                    <a:pt x="0" y="0"/>
                  </a:moveTo>
                  <a:lnTo>
                    <a:pt x="789142" y="0"/>
                  </a:lnTo>
                  <a:lnTo>
                    <a:pt x="697837" y="129080"/>
                  </a:lnTo>
                  <a:lnTo>
                    <a:pt x="0" y="12908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701AEC87-86EF-44B9-AFC0-FAB8169F22FF}"/>
                </a:ext>
              </a:extLst>
            </p:cNvPr>
            <p:cNvSpPr/>
            <p:nvPr/>
          </p:nvSpPr>
          <p:spPr>
            <a:xfrm>
              <a:off x="1705243" y="2054861"/>
              <a:ext cx="1803803" cy="106106"/>
            </a:xfrm>
            <a:prstGeom prst="parallelogram">
              <a:avLst>
                <a:gd name="adj" fmla="val 7073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9483BBA-E030-4CE0-8A3B-D0C37371372E}"/>
                </a:ext>
              </a:extLst>
            </p:cNvPr>
            <p:cNvSpPr/>
            <p:nvPr/>
          </p:nvSpPr>
          <p:spPr>
            <a:xfrm>
              <a:off x="3509044" y="2054861"/>
              <a:ext cx="212212" cy="106106"/>
            </a:xfrm>
            <a:prstGeom prst="parallelogram">
              <a:avLst>
                <a:gd name="adj" fmla="val 7073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C035F68-90DF-4331-B3CC-7CF2C5C86176}"/>
              </a:ext>
            </a:extLst>
          </p:cNvPr>
          <p:cNvGrpSpPr/>
          <p:nvPr/>
        </p:nvGrpSpPr>
        <p:grpSpPr>
          <a:xfrm>
            <a:off x="907016" y="2450455"/>
            <a:ext cx="3534449" cy="916010"/>
            <a:chOff x="367449" y="3697176"/>
            <a:chExt cx="3534449" cy="916010"/>
          </a:xfrm>
        </p:grpSpPr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2A891A93-6518-4C53-929F-7949F9811893}"/>
                </a:ext>
              </a:extLst>
            </p:cNvPr>
            <p:cNvSpPr txBox="1"/>
            <p:nvPr/>
          </p:nvSpPr>
          <p:spPr>
            <a:xfrm flipH="1">
              <a:off x="383421" y="3697176"/>
              <a:ext cx="3518477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7701" lvl="0">
                <a:spcBef>
                  <a:spcPts val="885"/>
                </a:spcBef>
                <a:defRPr/>
              </a:pP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竞争力</a:t>
              </a:r>
              <a:r>
                <a:rPr lang="en-US" altLang="zh-CN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Gartner</a:t>
              </a: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评估世界第一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A62F58C7-B16A-4E92-BF6F-1D36BF575591}"/>
                </a:ext>
              </a:extLst>
            </p:cNvPr>
            <p:cNvSpPr txBox="1"/>
            <p:nvPr/>
          </p:nvSpPr>
          <p:spPr>
            <a:xfrm>
              <a:off x="367449" y="3986283"/>
              <a:ext cx="3064118" cy="62690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可用性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SLA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世界第一业内首创软硬件一体化虚拟化服务器性能世界第一</a:t>
              </a: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20615E63-9BE1-416B-B304-AB8B1AB235AE}"/>
              </a:ext>
            </a:extLst>
          </p:cNvPr>
          <p:cNvGrpSpPr/>
          <p:nvPr/>
        </p:nvGrpSpPr>
        <p:grpSpPr>
          <a:xfrm>
            <a:off x="4407474" y="2286188"/>
            <a:ext cx="1717464" cy="1296108"/>
            <a:chOff x="-4232495" y="1415063"/>
            <a:chExt cx="4862886" cy="3669842"/>
          </a:xfrm>
        </p:grpSpPr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6555611A-7D40-4284-B5E0-B9550EC2ED7B}"/>
                </a:ext>
              </a:extLst>
            </p:cNvPr>
            <p:cNvSpPr/>
            <p:nvPr/>
          </p:nvSpPr>
          <p:spPr>
            <a:xfrm>
              <a:off x="-4232495" y="1984752"/>
              <a:ext cx="4862886" cy="2808383"/>
            </a:xfrm>
            <a:custGeom>
              <a:avLst/>
              <a:gdLst>
                <a:gd name="connsiteX0" fmla="*/ 0 w 8757694"/>
                <a:gd name="connsiteY0" fmla="*/ 0 h 5867589"/>
                <a:gd name="connsiteX1" fmla="*/ 8757690 w 8757694"/>
                <a:gd name="connsiteY1" fmla="*/ 0 h 5867589"/>
                <a:gd name="connsiteX2" fmla="*/ 8757690 w 8757694"/>
                <a:gd name="connsiteY2" fmla="*/ 4476890 h 5867589"/>
                <a:gd name="connsiteX3" fmla="*/ 8757694 w 8757694"/>
                <a:gd name="connsiteY3" fmla="*/ 4476939 h 5867589"/>
                <a:gd name="connsiteX4" fmla="*/ 8757690 w 8757694"/>
                <a:gd name="connsiteY4" fmla="*/ 4476988 h 5867589"/>
                <a:gd name="connsiteX5" fmla="*/ 8757690 w 8757694"/>
                <a:gd name="connsiteY5" fmla="*/ 4505704 h 5867589"/>
                <a:gd name="connsiteX6" fmla="*/ 8755404 w 8757694"/>
                <a:gd name="connsiteY6" fmla="*/ 4505704 h 5867589"/>
                <a:gd name="connsiteX7" fmla="*/ 8751996 w 8757694"/>
                <a:gd name="connsiteY7" fmla="*/ 4548502 h 5867589"/>
                <a:gd name="connsiteX8" fmla="*/ 4378846 w 8757694"/>
                <a:gd name="connsiteY8" fmla="*/ 5867589 h 5867589"/>
                <a:gd name="connsiteX9" fmla="*/ 5699 w 8757694"/>
                <a:gd name="connsiteY9" fmla="*/ 4548502 h 5867589"/>
                <a:gd name="connsiteX10" fmla="*/ 2291 w 8757694"/>
                <a:gd name="connsiteY10" fmla="*/ 4505704 h 5867589"/>
                <a:gd name="connsiteX11" fmla="*/ 0 w 8757694"/>
                <a:gd name="connsiteY11" fmla="*/ 4505704 h 586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57694" h="5867589">
                  <a:moveTo>
                    <a:pt x="0" y="0"/>
                  </a:moveTo>
                  <a:lnTo>
                    <a:pt x="8757690" y="0"/>
                  </a:lnTo>
                  <a:lnTo>
                    <a:pt x="8757690" y="4476890"/>
                  </a:lnTo>
                  <a:lnTo>
                    <a:pt x="8757694" y="4476939"/>
                  </a:lnTo>
                  <a:lnTo>
                    <a:pt x="8757690" y="4476988"/>
                  </a:lnTo>
                  <a:lnTo>
                    <a:pt x="8757690" y="4505704"/>
                  </a:lnTo>
                  <a:lnTo>
                    <a:pt x="8755404" y="4505704"/>
                  </a:lnTo>
                  <a:lnTo>
                    <a:pt x="8751996" y="4548502"/>
                  </a:lnTo>
                  <a:cubicBezTo>
                    <a:pt x="8634718" y="5283279"/>
                    <a:pt x="6721644" y="5867589"/>
                    <a:pt x="4378846" y="5867589"/>
                  </a:cubicBezTo>
                  <a:cubicBezTo>
                    <a:pt x="2036052" y="5867589"/>
                    <a:pt x="122978" y="5283279"/>
                    <a:pt x="5699" y="4548502"/>
                  </a:cubicBezTo>
                  <a:lnTo>
                    <a:pt x="2291" y="4505704"/>
                  </a:lnTo>
                  <a:lnTo>
                    <a:pt x="0" y="450570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E41819BF-23E1-4221-83E3-412407ABCF5A}"/>
                </a:ext>
              </a:extLst>
            </p:cNvPr>
            <p:cNvSpPr/>
            <p:nvPr/>
          </p:nvSpPr>
          <p:spPr>
            <a:xfrm>
              <a:off x="-4232494" y="3461932"/>
              <a:ext cx="4862885" cy="1331204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11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9AB77544-6640-4BD1-97B9-05EBB5A09609}"/>
                </a:ext>
              </a:extLst>
            </p:cNvPr>
            <p:cNvSpPr/>
            <p:nvPr/>
          </p:nvSpPr>
          <p:spPr>
            <a:xfrm>
              <a:off x="-3424759" y="3936058"/>
              <a:ext cx="3247414" cy="1148847"/>
            </a:xfrm>
            <a:prstGeom prst="ellipse">
              <a:avLst/>
            </a:prstGeom>
            <a:gradFill>
              <a:gsLst>
                <a:gs pos="4400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4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D96EC79E-2D39-4AFC-80D8-86A4F0600F2F}"/>
                </a:ext>
              </a:extLst>
            </p:cNvPr>
            <p:cNvSpPr/>
            <p:nvPr/>
          </p:nvSpPr>
          <p:spPr>
            <a:xfrm>
              <a:off x="-3424759" y="3644287"/>
              <a:ext cx="3247414" cy="905315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5000"/>
                  </a:schemeClr>
                </a:gs>
              </a:gsLst>
              <a:lin ang="5400000" scaled="1"/>
            </a:gradFill>
            <a:ln w="19050" cap="flat" cmpd="sng" algn="ctr">
              <a:gradFill flip="none" rotWithShape="1">
                <a:gsLst>
                  <a:gs pos="1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41E3C75-B76E-4DD3-997A-00AA4D666045}"/>
                </a:ext>
              </a:extLst>
            </p:cNvPr>
            <p:cNvSpPr/>
            <p:nvPr/>
          </p:nvSpPr>
          <p:spPr>
            <a:xfrm>
              <a:off x="-3424759" y="1415063"/>
              <a:ext cx="3247414" cy="3115066"/>
            </a:xfrm>
            <a:custGeom>
              <a:avLst/>
              <a:gdLst>
                <a:gd name="connsiteX0" fmla="*/ 0 w 5848350"/>
                <a:gd name="connsiteY0" fmla="*/ 0 h 6508344"/>
                <a:gd name="connsiteX1" fmla="*/ 5848350 w 5848350"/>
                <a:gd name="connsiteY1" fmla="*/ 0 h 6508344"/>
                <a:gd name="connsiteX2" fmla="*/ 5848350 w 5848350"/>
                <a:gd name="connsiteY2" fmla="*/ 5562600 h 6508344"/>
                <a:gd name="connsiteX3" fmla="*/ 2924174 w 5848350"/>
                <a:gd name="connsiteY3" fmla="*/ 6508344 h 6508344"/>
                <a:gd name="connsiteX4" fmla="*/ 0 w 5848350"/>
                <a:gd name="connsiteY4" fmla="*/ 5562600 h 65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8350" h="6508344">
                  <a:moveTo>
                    <a:pt x="0" y="0"/>
                  </a:moveTo>
                  <a:lnTo>
                    <a:pt x="5848350" y="0"/>
                  </a:lnTo>
                  <a:lnTo>
                    <a:pt x="5848350" y="5562600"/>
                  </a:lnTo>
                  <a:cubicBezTo>
                    <a:pt x="5848350" y="6084920"/>
                    <a:pt x="4539152" y="6508344"/>
                    <a:pt x="2924174" y="6508344"/>
                  </a:cubicBezTo>
                  <a:cubicBezTo>
                    <a:pt x="1309198" y="6508344"/>
                    <a:pt x="0" y="6084920"/>
                    <a:pt x="0" y="556260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A7ED2722-AABE-4141-9227-1C8E126719BF}"/>
                </a:ext>
              </a:extLst>
            </p:cNvPr>
            <p:cNvGrpSpPr/>
            <p:nvPr/>
          </p:nvGrpSpPr>
          <p:grpSpPr>
            <a:xfrm>
              <a:off x="-2907501" y="2672746"/>
              <a:ext cx="2212897" cy="1663020"/>
              <a:chOff x="22930418" y="7974808"/>
              <a:chExt cx="3985262" cy="3474567"/>
            </a:xfrm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45EACBA0-967C-49C5-B98E-7DBD47DAAD37}"/>
                  </a:ext>
                </a:extLst>
              </p:cNvPr>
              <p:cNvSpPr/>
              <p:nvPr/>
            </p:nvSpPr>
            <p:spPr>
              <a:xfrm>
                <a:off x="22930419" y="8704264"/>
                <a:ext cx="3985260" cy="152399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B83A0816-86C9-4482-909A-FED427E3DF26}"/>
                  </a:ext>
                </a:extLst>
              </p:cNvPr>
              <p:cNvSpPr/>
              <p:nvPr/>
            </p:nvSpPr>
            <p:spPr>
              <a:xfrm>
                <a:off x="22930418" y="9466264"/>
                <a:ext cx="3985262" cy="1983111"/>
              </a:xfrm>
              <a:custGeom>
                <a:avLst/>
                <a:gdLst>
                  <a:gd name="connsiteX0" fmla="*/ 908820 w 3985262"/>
                  <a:gd name="connsiteY0" fmla="*/ 1290134 h 1983111"/>
                  <a:gd name="connsiteX1" fmla="*/ 908824 w 3985262"/>
                  <a:gd name="connsiteY1" fmla="*/ 1290135 h 1983111"/>
                  <a:gd name="connsiteX2" fmla="*/ 1105754 w 3985262"/>
                  <a:gd name="connsiteY2" fmla="*/ 1331012 h 1983111"/>
                  <a:gd name="connsiteX3" fmla="*/ 769856 w 3985262"/>
                  <a:gd name="connsiteY3" fmla="*/ 1249558 h 1983111"/>
                  <a:gd name="connsiteX4" fmla="*/ 783230 w 3985262"/>
                  <a:gd name="connsiteY4" fmla="*/ 1253778 h 1983111"/>
                  <a:gd name="connsiteX5" fmla="*/ 783231 w 3985262"/>
                  <a:gd name="connsiteY5" fmla="*/ 1253778 h 1983111"/>
                  <a:gd name="connsiteX6" fmla="*/ 424673 w 3985262"/>
                  <a:gd name="connsiteY6" fmla="*/ 1121168 h 1983111"/>
                  <a:gd name="connsiteX7" fmla="*/ 424674 w 3985262"/>
                  <a:gd name="connsiteY7" fmla="*/ 1121168 h 1983111"/>
                  <a:gd name="connsiteX8" fmla="*/ 618962 w 3985262"/>
                  <a:gd name="connsiteY8" fmla="*/ 1201948 h 1983111"/>
                  <a:gd name="connsiteX9" fmla="*/ 618965 w 3985262"/>
                  <a:gd name="connsiteY9" fmla="*/ 1201949 h 1983111"/>
                  <a:gd name="connsiteX10" fmla="*/ 410323 w 3985262"/>
                  <a:gd name="connsiteY10" fmla="*/ 1115202 h 1983111"/>
                  <a:gd name="connsiteX11" fmla="*/ 424664 w 3985262"/>
                  <a:gd name="connsiteY11" fmla="*/ 1121164 h 1983111"/>
                  <a:gd name="connsiteX12" fmla="*/ 424663 w 3985262"/>
                  <a:gd name="connsiteY12" fmla="*/ 1121163 h 1983111"/>
                  <a:gd name="connsiteX13" fmla="*/ 325507 w 3985262"/>
                  <a:gd name="connsiteY13" fmla="*/ 1068708 h 1983111"/>
                  <a:gd name="connsiteX14" fmla="*/ 340312 w 3985262"/>
                  <a:gd name="connsiteY14" fmla="*/ 1078027 h 1983111"/>
                  <a:gd name="connsiteX15" fmla="*/ 373019 w 3985262"/>
                  <a:gd name="connsiteY15" fmla="*/ 1094753 h 1983111"/>
                  <a:gd name="connsiteX16" fmla="*/ 373024 w 3985262"/>
                  <a:gd name="connsiteY16" fmla="*/ 1094756 h 1983111"/>
                  <a:gd name="connsiteX17" fmla="*/ 340312 w 3985262"/>
                  <a:gd name="connsiteY17" fmla="*/ 1078027 h 1983111"/>
                  <a:gd name="connsiteX18" fmla="*/ 325510 w 3985262"/>
                  <a:gd name="connsiteY18" fmla="*/ 1068709 h 1983111"/>
                  <a:gd name="connsiteX19" fmla="*/ 240502 w 3985262"/>
                  <a:gd name="connsiteY19" fmla="*/ 1015200 h 1983111"/>
                  <a:gd name="connsiteX20" fmla="*/ 271150 w 3985262"/>
                  <a:gd name="connsiteY20" fmla="*/ 1034492 h 1983111"/>
                  <a:gd name="connsiteX21" fmla="*/ 271155 w 3985262"/>
                  <a:gd name="connsiteY21" fmla="*/ 1034495 h 1983111"/>
                  <a:gd name="connsiteX22" fmla="*/ 3840800 w 3985262"/>
                  <a:gd name="connsiteY22" fmla="*/ 937180 h 1983111"/>
                  <a:gd name="connsiteX23" fmla="*/ 3834658 w 3985262"/>
                  <a:gd name="connsiteY23" fmla="*/ 942334 h 1983111"/>
                  <a:gd name="connsiteX24" fmla="*/ 3840800 w 3985262"/>
                  <a:gd name="connsiteY24" fmla="*/ 937181 h 1983111"/>
                  <a:gd name="connsiteX25" fmla="*/ 111545 w 3985262"/>
                  <a:gd name="connsiteY25" fmla="*/ 901523 h 1983111"/>
                  <a:gd name="connsiteX26" fmla="*/ 111565 w 3985262"/>
                  <a:gd name="connsiteY26" fmla="*/ 901545 h 1983111"/>
                  <a:gd name="connsiteX27" fmla="*/ 145066 w 3985262"/>
                  <a:gd name="connsiteY27" fmla="*/ 936549 h 1983111"/>
                  <a:gd name="connsiteX28" fmla="*/ 144462 w 3985262"/>
                  <a:gd name="connsiteY28" fmla="*/ 937179 h 1983111"/>
                  <a:gd name="connsiteX29" fmla="*/ 144463 w 3985262"/>
                  <a:gd name="connsiteY29" fmla="*/ 937180 h 1983111"/>
                  <a:gd name="connsiteX30" fmla="*/ 145067 w 3985262"/>
                  <a:gd name="connsiteY30" fmla="*/ 936549 h 1983111"/>
                  <a:gd name="connsiteX31" fmla="*/ 145066 w 3985262"/>
                  <a:gd name="connsiteY31" fmla="*/ 936549 h 1983111"/>
                  <a:gd name="connsiteX32" fmla="*/ 145067 w 3985262"/>
                  <a:gd name="connsiteY32" fmla="*/ 936548 h 1983111"/>
                  <a:gd name="connsiteX33" fmla="*/ 54956 w 3985262"/>
                  <a:gd name="connsiteY33" fmla="*/ 827077 h 1983111"/>
                  <a:gd name="connsiteX34" fmla="*/ 54981 w 3985262"/>
                  <a:gd name="connsiteY34" fmla="*/ 827116 h 1983111"/>
                  <a:gd name="connsiteX35" fmla="*/ 86654 w 3985262"/>
                  <a:gd name="connsiteY35" fmla="*/ 874221 h 1983111"/>
                  <a:gd name="connsiteX36" fmla="*/ 86658 w 3985262"/>
                  <a:gd name="connsiteY36" fmla="*/ 874225 h 1983111"/>
                  <a:gd name="connsiteX37" fmla="*/ 2 w 3985262"/>
                  <a:gd name="connsiteY37" fmla="*/ 651985 h 1983111"/>
                  <a:gd name="connsiteX38" fmla="*/ 2 w 3985262"/>
                  <a:gd name="connsiteY38" fmla="*/ 651986 h 1983111"/>
                  <a:gd name="connsiteX39" fmla="*/ 10290 w 3985262"/>
                  <a:gd name="connsiteY39" fmla="*/ 729896 h 1983111"/>
                  <a:gd name="connsiteX40" fmla="*/ 10322 w 3985262"/>
                  <a:gd name="connsiteY40" fmla="*/ 729977 h 1983111"/>
                  <a:gd name="connsiteX41" fmla="*/ 10290 w 3985262"/>
                  <a:gd name="connsiteY41" fmla="*/ 729895 h 1983111"/>
                  <a:gd name="connsiteX42" fmla="*/ 0 w 3985262"/>
                  <a:gd name="connsiteY42" fmla="*/ 0 h 1983111"/>
                  <a:gd name="connsiteX43" fmla="*/ 2455 w 3985262"/>
                  <a:gd name="connsiteY43" fmla="*/ 0 h 1983111"/>
                  <a:gd name="connsiteX44" fmla="*/ 10290 w 3985262"/>
                  <a:gd name="connsiteY44" fmla="*/ 59336 h 1983111"/>
                  <a:gd name="connsiteX45" fmla="*/ 156592 w 3985262"/>
                  <a:gd name="connsiteY45" fmla="*/ 278031 h 1983111"/>
                  <a:gd name="connsiteX46" fmla="*/ 205312 w 3985262"/>
                  <a:gd name="connsiteY46" fmla="*/ 316705 h 1983111"/>
                  <a:gd name="connsiteX47" fmla="*/ 240502 w 3985262"/>
                  <a:gd name="connsiteY47" fmla="*/ 344639 h 1983111"/>
                  <a:gd name="connsiteX48" fmla="*/ 743679 w 3985262"/>
                  <a:gd name="connsiteY48" fmla="*/ 575203 h 1983111"/>
                  <a:gd name="connsiteX49" fmla="*/ 838571 w 3985262"/>
                  <a:gd name="connsiteY49" fmla="*/ 600677 h 1983111"/>
                  <a:gd name="connsiteX50" fmla="*/ 959380 w 3985262"/>
                  <a:gd name="connsiteY50" fmla="*/ 633108 h 1983111"/>
                  <a:gd name="connsiteX51" fmla="*/ 1992630 w 3985262"/>
                  <a:gd name="connsiteY51" fmla="*/ 743425 h 1983111"/>
                  <a:gd name="connsiteX52" fmla="*/ 3025882 w 3985262"/>
                  <a:gd name="connsiteY52" fmla="*/ 633109 h 1983111"/>
                  <a:gd name="connsiteX53" fmla="*/ 3146692 w 3985262"/>
                  <a:gd name="connsiteY53" fmla="*/ 600677 h 1983111"/>
                  <a:gd name="connsiteX54" fmla="*/ 3241582 w 3985262"/>
                  <a:gd name="connsiteY54" fmla="*/ 575204 h 1983111"/>
                  <a:gd name="connsiteX55" fmla="*/ 3744758 w 3985262"/>
                  <a:gd name="connsiteY55" fmla="*/ 344640 h 1983111"/>
                  <a:gd name="connsiteX56" fmla="*/ 3779950 w 3985262"/>
                  <a:gd name="connsiteY56" fmla="*/ 316706 h 1983111"/>
                  <a:gd name="connsiteX57" fmla="*/ 3779950 w 3985262"/>
                  <a:gd name="connsiteY57" fmla="*/ 316707 h 1983111"/>
                  <a:gd name="connsiteX58" fmla="*/ 3828666 w 3985262"/>
                  <a:gd name="connsiteY58" fmla="*/ 278032 h 1983111"/>
                  <a:gd name="connsiteX59" fmla="*/ 3974970 w 3985262"/>
                  <a:gd name="connsiteY59" fmla="*/ 59337 h 1983111"/>
                  <a:gd name="connsiteX60" fmla="*/ 3982806 w 3985262"/>
                  <a:gd name="connsiteY60" fmla="*/ 1 h 1983111"/>
                  <a:gd name="connsiteX61" fmla="*/ 3985262 w 3985262"/>
                  <a:gd name="connsiteY61" fmla="*/ 1 h 1983111"/>
                  <a:gd name="connsiteX62" fmla="*/ 3985262 w 3985262"/>
                  <a:gd name="connsiteY62" fmla="*/ 1178329 h 1983111"/>
                  <a:gd name="connsiteX63" fmla="*/ 3981482 w 3985262"/>
                  <a:gd name="connsiteY63" fmla="*/ 1192482 h 1983111"/>
                  <a:gd name="connsiteX64" fmla="*/ 3985262 w 3985262"/>
                  <a:gd name="connsiteY64" fmla="*/ 1221111 h 1983111"/>
                  <a:gd name="connsiteX65" fmla="*/ 1992630 w 3985262"/>
                  <a:gd name="connsiteY65" fmla="*/ 1983111 h 1983111"/>
                  <a:gd name="connsiteX66" fmla="*/ 1 w 3985262"/>
                  <a:gd name="connsiteY66" fmla="*/ 1221111 h 1983111"/>
                  <a:gd name="connsiteX67" fmla="*/ 3781 w 3985262"/>
                  <a:gd name="connsiteY67" fmla="*/ 1192486 h 1983111"/>
                  <a:gd name="connsiteX68" fmla="*/ 10289 w 3985262"/>
                  <a:gd name="connsiteY68" fmla="*/ 1216849 h 1983111"/>
                  <a:gd name="connsiteX69" fmla="*/ 1615466 w 3985262"/>
                  <a:gd name="connsiteY69" fmla="*/ 1548224 h 1983111"/>
                  <a:gd name="connsiteX70" fmla="*/ 10290 w 3985262"/>
                  <a:gd name="connsiteY70" fmla="*/ 1216849 h 1983111"/>
                  <a:gd name="connsiteX71" fmla="*/ 3782 w 3985262"/>
                  <a:gd name="connsiteY71" fmla="*/ 1192486 h 1983111"/>
                  <a:gd name="connsiteX72" fmla="*/ 0 w 3985262"/>
                  <a:gd name="connsiteY72" fmla="*/ 1178328 h 198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985262" h="1983111">
                    <a:moveTo>
                      <a:pt x="908820" y="1290134"/>
                    </a:moveTo>
                    <a:lnTo>
                      <a:pt x="908824" y="1290135"/>
                    </a:lnTo>
                    <a:lnTo>
                      <a:pt x="1105754" y="1331012"/>
                    </a:lnTo>
                    <a:close/>
                    <a:moveTo>
                      <a:pt x="769856" y="1249558"/>
                    </a:moveTo>
                    <a:lnTo>
                      <a:pt x="783230" y="1253778"/>
                    </a:lnTo>
                    <a:lnTo>
                      <a:pt x="783231" y="1253778"/>
                    </a:lnTo>
                    <a:close/>
                    <a:moveTo>
                      <a:pt x="424673" y="1121168"/>
                    </a:moveTo>
                    <a:lnTo>
                      <a:pt x="424674" y="1121168"/>
                    </a:lnTo>
                    <a:lnTo>
                      <a:pt x="618962" y="1201948"/>
                    </a:lnTo>
                    <a:lnTo>
                      <a:pt x="618965" y="1201949"/>
                    </a:lnTo>
                    <a:close/>
                    <a:moveTo>
                      <a:pt x="410323" y="1115202"/>
                    </a:moveTo>
                    <a:lnTo>
                      <a:pt x="424664" y="1121164"/>
                    </a:lnTo>
                    <a:lnTo>
                      <a:pt x="424663" y="1121163"/>
                    </a:lnTo>
                    <a:close/>
                    <a:moveTo>
                      <a:pt x="325507" y="1068708"/>
                    </a:moveTo>
                    <a:lnTo>
                      <a:pt x="340312" y="1078027"/>
                    </a:lnTo>
                    <a:lnTo>
                      <a:pt x="373019" y="1094753"/>
                    </a:lnTo>
                    <a:lnTo>
                      <a:pt x="373024" y="1094756"/>
                    </a:lnTo>
                    <a:lnTo>
                      <a:pt x="340312" y="1078027"/>
                    </a:lnTo>
                    <a:lnTo>
                      <a:pt x="325510" y="1068709"/>
                    </a:lnTo>
                    <a:close/>
                    <a:moveTo>
                      <a:pt x="240502" y="1015200"/>
                    </a:moveTo>
                    <a:lnTo>
                      <a:pt x="271150" y="1034492"/>
                    </a:lnTo>
                    <a:lnTo>
                      <a:pt x="271155" y="1034495"/>
                    </a:lnTo>
                    <a:close/>
                    <a:moveTo>
                      <a:pt x="3840800" y="937180"/>
                    </a:moveTo>
                    <a:lnTo>
                      <a:pt x="3834658" y="942334"/>
                    </a:lnTo>
                    <a:lnTo>
                      <a:pt x="3840800" y="937181"/>
                    </a:lnTo>
                    <a:close/>
                    <a:moveTo>
                      <a:pt x="111545" y="901523"/>
                    </a:moveTo>
                    <a:lnTo>
                      <a:pt x="111565" y="901545"/>
                    </a:lnTo>
                    <a:lnTo>
                      <a:pt x="145066" y="936549"/>
                    </a:lnTo>
                    <a:lnTo>
                      <a:pt x="144462" y="937179"/>
                    </a:lnTo>
                    <a:lnTo>
                      <a:pt x="144463" y="937180"/>
                    </a:lnTo>
                    <a:lnTo>
                      <a:pt x="145067" y="936549"/>
                    </a:lnTo>
                    <a:lnTo>
                      <a:pt x="145066" y="936549"/>
                    </a:lnTo>
                    <a:lnTo>
                      <a:pt x="145067" y="936548"/>
                    </a:lnTo>
                    <a:close/>
                    <a:moveTo>
                      <a:pt x="54956" y="827077"/>
                    </a:moveTo>
                    <a:lnTo>
                      <a:pt x="54981" y="827116"/>
                    </a:lnTo>
                    <a:lnTo>
                      <a:pt x="86654" y="874221"/>
                    </a:lnTo>
                    <a:lnTo>
                      <a:pt x="86658" y="874225"/>
                    </a:lnTo>
                    <a:close/>
                    <a:moveTo>
                      <a:pt x="2" y="651985"/>
                    </a:moveTo>
                    <a:lnTo>
                      <a:pt x="2" y="651986"/>
                    </a:lnTo>
                    <a:cubicBezTo>
                      <a:pt x="2" y="678288"/>
                      <a:pt x="3487" y="704280"/>
                      <a:pt x="10290" y="729896"/>
                    </a:cubicBezTo>
                    <a:lnTo>
                      <a:pt x="10322" y="729977"/>
                    </a:lnTo>
                    <a:lnTo>
                      <a:pt x="10290" y="729895"/>
                    </a:lnTo>
                    <a:close/>
                    <a:moveTo>
                      <a:pt x="0" y="0"/>
                    </a:moveTo>
                    <a:lnTo>
                      <a:pt x="2455" y="0"/>
                    </a:lnTo>
                    <a:lnTo>
                      <a:pt x="10290" y="59336"/>
                    </a:lnTo>
                    <a:cubicBezTo>
                      <a:pt x="30698" y="136185"/>
                      <a:pt x="80968" y="209658"/>
                      <a:pt x="156592" y="278031"/>
                    </a:cubicBezTo>
                    <a:lnTo>
                      <a:pt x="205312" y="316705"/>
                    </a:lnTo>
                    <a:lnTo>
                      <a:pt x="240502" y="344639"/>
                    </a:lnTo>
                    <a:cubicBezTo>
                      <a:pt x="367038" y="433714"/>
                      <a:pt x="538670" y="512063"/>
                      <a:pt x="743679" y="575203"/>
                    </a:cubicBezTo>
                    <a:lnTo>
                      <a:pt x="838571" y="600677"/>
                    </a:lnTo>
                    <a:lnTo>
                      <a:pt x="959380" y="633108"/>
                    </a:lnTo>
                    <a:cubicBezTo>
                      <a:pt x="1260660" y="703112"/>
                      <a:pt x="1614334" y="743425"/>
                      <a:pt x="1992630" y="743425"/>
                    </a:cubicBezTo>
                    <a:cubicBezTo>
                      <a:pt x="2370926" y="743426"/>
                      <a:pt x="2724602" y="703113"/>
                      <a:pt x="3025882" y="633109"/>
                    </a:cubicBezTo>
                    <a:lnTo>
                      <a:pt x="3146692" y="600677"/>
                    </a:lnTo>
                    <a:lnTo>
                      <a:pt x="3241582" y="575204"/>
                    </a:lnTo>
                    <a:cubicBezTo>
                      <a:pt x="3446592" y="512064"/>
                      <a:pt x="3618222" y="433715"/>
                      <a:pt x="3744758" y="344640"/>
                    </a:cubicBezTo>
                    <a:lnTo>
                      <a:pt x="3779950" y="316706"/>
                    </a:lnTo>
                    <a:lnTo>
                      <a:pt x="3779950" y="316707"/>
                    </a:lnTo>
                    <a:lnTo>
                      <a:pt x="3828666" y="278032"/>
                    </a:lnTo>
                    <a:cubicBezTo>
                      <a:pt x="3904294" y="209659"/>
                      <a:pt x="3954562" y="136186"/>
                      <a:pt x="3974970" y="59337"/>
                    </a:cubicBezTo>
                    <a:lnTo>
                      <a:pt x="3982806" y="1"/>
                    </a:lnTo>
                    <a:lnTo>
                      <a:pt x="3985262" y="1"/>
                    </a:lnTo>
                    <a:lnTo>
                      <a:pt x="3985262" y="1178329"/>
                    </a:lnTo>
                    <a:lnTo>
                      <a:pt x="3981482" y="1192482"/>
                    </a:lnTo>
                    <a:lnTo>
                      <a:pt x="3985262" y="1221111"/>
                    </a:lnTo>
                    <a:cubicBezTo>
                      <a:pt x="3985262" y="1641952"/>
                      <a:pt x="3093130" y="1983111"/>
                      <a:pt x="1992630" y="1983111"/>
                    </a:cubicBezTo>
                    <a:cubicBezTo>
                      <a:pt x="892132" y="1983111"/>
                      <a:pt x="1" y="1641952"/>
                      <a:pt x="1" y="1221111"/>
                    </a:cubicBezTo>
                    <a:lnTo>
                      <a:pt x="3781" y="1192486"/>
                    </a:lnTo>
                    <a:lnTo>
                      <a:pt x="10289" y="1216849"/>
                    </a:lnTo>
                    <a:cubicBezTo>
                      <a:pt x="99592" y="1383076"/>
                      <a:pt x="760556" y="1517272"/>
                      <a:pt x="1615466" y="1548224"/>
                    </a:cubicBezTo>
                    <a:cubicBezTo>
                      <a:pt x="760557" y="1517272"/>
                      <a:pt x="99593" y="1383076"/>
                      <a:pt x="10290" y="1216849"/>
                    </a:cubicBezTo>
                    <a:lnTo>
                      <a:pt x="3782" y="1192486"/>
                    </a:lnTo>
                    <a:lnTo>
                      <a:pt x="0" y="11783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F6984877-FED8-480E-A71C-DD02D0FF9004}"/>
                  </a:ext>
                </a:extLst>
              </p:cNvPr>
              <p:cNvSpPr/>
              <p:nvPr/>
            </p:nvSpPr>
            <p:spPr>
              <a:xfrm>
                <a:off x="22930419" y="8761961"/>
                <a:ext cx="3985260" cy="1226099"/>
              </a:xfrm>
              <a:custGeom>
                <a:avLst/>
                <a:gdLst>
                  <a:gd name="connsiteX0" fmla="*/ 908820 w 3985260"/>
                  <a:gd name="connsiteY0" fmla="*/ 533122 h 1226099"/>
                  <a:gd name="connsiteX1" fmla="*/ 1105752 w 3985260"/>
                  <a:gd name="connsiteY1" fmla="*/ 574000 h 1226099"/>
                  <a:gd name="connsiteX2" fmla="*/ 908824 w 3985260"/>
                  <a:gd name="connsiteY2" fmla="*/ 533123 h 1226099"/>
                  <a:gd name="connsiteX3" fmla="*/ 769856 w 3985260"/>
                  <a:gd name="connsiteY3" fmla="*/ 492546 h 1226099"/>
                  <a:gd name="connsiteX4" fmla="*/ 783230 w 3985260"/>
                  <a:gd name="connsiteY4" fmla="*/ 496766 h 1226099"/>
                  <a:gd name="connsiteX5" fmla="*/ 783228 w 3985260"/>
                  <a:gd name="connsiteY5" fmla="*/ 496766 h 1226099"/>
                  <a:gd name="connsiteX6" fmla="*/ 3985260 w 3985260"/>
                  <a:gd name="connsiteY6" fmla="*/ 53399 h 1226099"/>
                  <a:gd name="connsiteX7" fmla="*/ 3985260 w 3985260"/>
                  <a:gd name="connsiteY7" fmla="*/ 421317 h 1226099"/>
                  <a:gd name="connsiteX8" fmla="*/ 3981480 w 3985260"/>
                  <a:gd name="connsiteY8" fmla="*/ 435470 h 1226099"/>
                  <a:gd name="connsiteX9" fmla="*/ 3985260 w 3985260"/>
                  <a:gd name="connsiteY9" fmla="*/ 464099 h 1226099"/>
                  <a:gd name="connsiteX10" fmla="*/ 1992628 w 3985260"/>
                  <a:gd name="connsiteY10" fmla="*/ 1226099 h 1226099"/>
                  <a:gd name="connsiteX11" fmla="*/ 0 w 3985260"/>
                  <a:gd name="connsiteY11" fmla="*/ 464099 h 1226099"/>
                  <a:gd name="connsiteX12" fmla="*/ 3780 w 3985260"/>
                  <a:gd name="connsiteY12" fmla="*/ 435474 h 1226099"/>
                  <a:gd name="connsiteX13" fmla="*/ 10288 w 3985260"/>
                  <a:gd name="connsiteY13" fmla="*/ 459837 h 1226099"/>
                  <a:gd name="connsiteX14" fmla="*/ 424128 w 3985260"/>
                  <a:gd name="connsiteY14" fmla="*/ 653654 h 1226099"/>
                  <a:gd name="connsiteX15" fmla="*/ 462110 w 3985260"/>
                  <a:gd name="connsiteY15" fmla="*/ 662098 h 1226099"/>
                  <a:gd name="connsiteX16" fmla="*/ 525776 w 3985260"/>
                  <a:gd name="connsiteY16" fmla="*/ 676253 h 1226099"/>
                  <a:gd name="connsiteX17" fmla="*/ 755432 w 3985260"/>
                  <a:gd name="connsiteY17" fmla="*/ 716590 h 1226099"/>
                  <a:gd name="connsiteX18" fmla="*/ 525774 w 3985260"/>
                  <a:gd name="connsiteY18" fmla="*/ 676253 h 1226099"/>
                  <a:gd name="connsiteX19" fmla="*/ 462110 w 3985260"/>
                  <a:gd name="connsiteY19" fmla="*/ 662099 h 1226099"/>
                  <a:gd name="connsiteX20" fmla="*/ 583628 w 3985260"/>
                  <a:gd name="connsiteY20" fmla="*/ 725916 h 1226099"/>
                  <a:gd name="connsiteX21" fmla="*/ 1992628 w 3985260"/>
                  <a:gd name="connsiteY21" fmla="*/ 1004481 h 1226099"/>
                  <a:gd name="connsiteX22" fmla="*/ 3985260 w 3985260"/>
                  <a:gd name="connsiteY22" fmla="*/ 53399 h 1226099"/>
                  <a:gd name="connsiteX23" fmla="*/ 0 w 3985260"/>
                  <a:gd name="connsiteY23" fmla="*/ 0 h 1226099"/>
                  <a:gd name="connsiteX24" fmla="*/ 3782 w 3985260"/>
                  <a:gd name="connsiteY24" fmla="*/ 17671 h 1226099"/>
                  <a:gd name="connsiteX25" fmla="*/ 10290 w 3985260"/>
                  <a:gd name="connsiteY25" fmla="*/ 48080 h 1226099"/>
                  <a:gd name="connsiteX26" fmla="*/ 118325 w 3985260"/>
                  <a:gd name="connsiteY26" fmla="*/ 159982 h 1226099"/>
                  <a:gd name="connsiteX27" fmla="*/ 10289 w 3985260"/>
                  <a:gd name="connsiteY27" fmla="*/ 48080 h 1226099"/>
                  <a:gd name="connsiteX28" fmla="*/ 3781 w 3985260"/>
                  <a:gd name="connsiteY28" fmla="*/ 17671 h 1226099"/>
                  <a:gd name="connsiteX29" fmla="*/ 1 w 3985260"/>
                  <a:gd name="connsiteY29" fmla="*/ 53399 h 1226099"/>
                  <a:gd name="connsiteX30" fmla="*/ 455020 w 3985260"/>
                  <a:gd name="connsiteY30" fmla="*/ 658375 h 1226099"/>
                  <a:gd name="connsiteX31" fmla="*/ 462112 w 3985260"/>
                  <a:gd name="connsiteY31" fmla="*/ 662098 h 1226099"/>
                  <a:gd name="connsiteX32" fmla="*/ 424128 w 3985260"/>
                  <a:gd name="connsiteY32" fmla="*/ 653654 h 1226099"/>
                  <a:gd name="connsiteX33" fmla="*/ 10290 w 3985260"/>
                  <a:gd name="connsiteY33" fmla="*/ 459837 h 1226099"/>
                  <a:gd name="connsiteX34" fmla="*/ 3782 w 3985260"/>
                  <a:gd name="connsiteY34" fmla="*/ 435474 h 1226099"/>
                  <a:gd name="connsiteX35" fmla="*/ 0 w 3985260"/>
                  <a:gd name="connsiteY35" fmla="*/ 421316 h 122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985260" h="1226099">
                    <a:moveTo>
                      <a:pt x="908820" y="533122"/>
                    </a:moveTo>
                    <a:lnTo>
                      <a:pt x="1105752" y="574000"/>
                    </a:lnTo>
                    <a:lnTo>
                      <a:pt x="908824" y="533123"/>
                    </a:lnTo>
                    <a:close/>
                    <a:moveTo>
                      <a:pt x="769856" y="492546"/>
                    </a:moveTo>
                    <a:lnTo>
                      <a:pt x="783230" y="496766"/>
                    </a:lnTo>
                    <a:lnTo>
                      <a:pt x="783228" y="496766"/>
                    </a:lnTo>
                    <a:close/>
                    <a:moveTo>
                      <a:pt x="3985260" y="53399"/>
                    </a:moveTo>
                    <a:lnTo>
                      <a:pt x="3985260" y="421317"/>
                    </a:lnTo>
                    <a:lnTo>
                      <a:pt x="3981480" y="435470"/>
                    </a:lnTo>
                    <a:lnTo>
                      <a:pt x="3985260" y="464099"/>
                    </a:lnTo>
                    <a:cubicBezTo>
                      <a:pt x="3985260" y="884940"/>
                      <a:pt x="3093128" y="1226099"/>
                      <a:pt x="1992628" y="1226099"/>
                    </a:cubicBezTo>
                    <a:cubicBezTo>
                      <a:pt x="892132" y="1226099"/>
                      <a:pt x="0" y="884940"/>
                      <a:pt x="0" y="464099"/>
                    </a:cubicBezTo>
                    <a:lnTo>
                      <a:pt x="3780" y="435474"/>
                    </a:lnTo>
                    <a:lnTo>
                      <a:pt x="10288" y="459837"/>
                    </a:lnTo>
                    <a:cubicBezTo>
                      <a:pt x="49358" y="532561"/>
                      <a:pt x="197848" y="599155"/>
                      <a:pt x="424128" y="653654"/>
                    </a:cubicBezTo>
                    <a:lnTo>
                      <a:pt x="462110" y="662098"/>
                    </a:lnTo>
                    <a:lnTo>
                      <a:pt x="525776" y="676253"/>
                    </a:lnTo>
                    <a:cubicBezTo>
                      <a:pt x="596592" y="690802"/>
                      <a:pt x="673390" y="704294"/>
                      <a:pt x="755432" y="716590"/>
                    </a:cubicBezTo>
                    <a:cubicBezTo>
                      <a:pt x="673390" y="704294"/>
                      <a:pt x="596592" y="690802"/>
                      <a:pt x="525774" y="676253"/>
                    </a:cubicBezTo>
                    <a:lnTo>
                      <a:pt x="462110" y="662099"/>
                    </a:lnTo>
                    <a:lnTo>
                      <a:pt x="583628" y="725916"/>
                    </a:lnTo>
                    <a:cubicBezTo>
                      <a:pt x="944224" y="898027"/>
                      <a:pt x="1442380" y="1004481"/>
                      <a:pt x="1992628" y="1004481"/>
                    </a:cubicBezTo>
                    <a:cubicBezTo>
                      <a:pt x="3093128" y="1004481"/>
                      <a:pt x="3985260" y="578667"/>
                      <a:pt x="3985260" y="53399"/>
                    </a:cubicBezTo>
                    <a:close/>
                    <a:moveTo>
                      <a:pt x="0" y="0"/>
                    </a:moveTo>
                    <a:lnTo>
                      <a:pt x="3782" y="17671"/>
                    </a:lnTo>
                    <a:lnTo>
                      <a:pt x="10290" y="48080"/>
                    </a:lnTo>
                    <a:cubicBezTo>
                      <a:pt x="27034" y="86981"/>
                      <a:pt x="63876" y="124477"/>
                      <a:pt x="118325" y="159982"/>
                    </a:cubicBezTo>
                    <a:cubicBezTo>
                      <a:pt x="63875" y="124477"/>
                      <a:pt x="27033" y="86981"/>
                      <a:pt x="10289" y="48080"/>
                    </a:cubicBezTo>
                    <a:lnTo>
                      <a:pt x="3781" y="17671"/>
                    </a:lnTo>
                    <a:lnTo>
                      <a:pt x="1" y="53399"/>
                    </a:lnTo>
                    <a:cubicBezTo>
                      <a:pt x="1" y="283204"/>
                      <a:pt x="170761" y="493972"/>
                      <a:pt x="455020" y="658375"/>
                    </a:cubicBezTo>
                    <a:lnTo>
                      <a:pt x="462112" y="662098"/>
                    </a:lnTo>
                    <a:lnTo>
                      <a:pt x="424128" y="653654"/>
                    </a:lnTo>
                    <a:cubicBezTo>
                      <a:pt x="197848" y="599155"/>
                      <a:pt x="49360" y="532561"/>
                      <a:pt x="10290" y="459837"/>
                    </a:cubicBezTo>
                    <a:lnTo>
                      <a:pt x="3782" y="435474"/>
                    </a:lnTo>
                    <a:lnTo>
                      <a:pt x="0" y="4213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40000"/>
                      <a:lumOff val="6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B7A570BD-DF17-44C9-9E94-EF6A0AED4E40}"/>
                  </a:ext>
                </a:extLst>
              </p:cNvPr>
              <p:cNvSpPr/>
              <p:nvPr/>
            </p:nvSpPr>
            <p:spPr>
              <a:xfrm>
                <a:off x="22930419" y="7974808"/>
                <a:ext cx="3985260" cy="178525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8F2DA990-EB3D-4339-9387-07CD8E8E6B02}"/>
                  </a:ext>
                </a:extLst>
              </p:cNvPr>
              <p:cNvSpPr/>
              <p:nvPr/>
            </p:nvSpPr>
            <p:spPr>
              <a:xfrm>
                <a:off x="23428983" y="8180883"/>
                <a:ext cx="2988133" cy="117664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530FF28B-6C70-493D-8604-4F2DC0F1791F}"/>
                  </a:ext>
                </a:extLst>
              </p:cNvPr>
              <p:cNvSpPr/>
              <p:nvPr/>
            </p:nvSpPr>
            <p:spPr>
              <a:xfrm>
                <a:off x="23705856" y="8310354"/>
                <a:ext cx="2434386" cy="878334"/>
              </a:xfrm>
              <a:prstGeom prst="ellipse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31" name="Freeform: Shape 27">
              <a:extLst>
                <a:ext uri="{FF2B5EF4-FFF2-40B4-BE49-F238E27FC236}">
                  <a16:creationId xmlns:a16="http://schemas.microsoft.com/office/drawing/2014/main" id="{20ACC2F6-99E5-4E93-B909-A674C594DF0B}"/>
                </a:ext>
              </a:extLst>
            </p:cNvPr>
            <p:cNvSpPr/>
            <p:nvPr/>
          </p:nvSpPr>
          <p:spPr>
            <a:xfrm>
              <a:off x="-1919424" y="2430787"/>
              <a:ext cx="496465" cy="496436"/>
            </a:xfrm>
            <a:custGeom>
              <a:avLst/>
              <a:gdLst>
                <a:gd name="connsiteX0" fmla="*/ 101550 w 496465"/>
                <a:gd name="connsiteY0" fmla="*/ 330985 h 496436"/>
                <a:gd name="connsiteX1" fmla="*/ 146766 w 496465"/>
                <a:gd name="connsiteY1" fmla="*/ 349672 h 496436"/>
                <a:gd name="connsiteX2" fmla="*/ 146766 w 496465"/>
                <a:gd name="connsiteY2" fmla="*/ 440089 h 496436"/>
                <a:gd name="connsiteX3" fmla="*/ 13323 w 496465"/>
                <a:gd name="connsiteY3" fmla="*/ 496002 h 496436"/>
                <a:gd name="connsiteX4" fmla="*/ 10344 w 496465"/>
                <a:gd name="connsiteY4" fmla="*/ 496436 h 496436"/>
                <a:gd name="connsiteX5" fmla="*/ 3021 w 496465"/>
                <a:gd name="connsiteY5" fmla="*/ 493396 h 496436"/>
                <a:gd name="connsiteX6" fmla="*/ 436 w 496465"/>
                <a:gd name="connsiteY6" fmla="*/ 483115 h 496436"/>
                <a:gd name="connsiteX7" fmla="*/ 56349 w 496465"/>
                <a:gd name="connsiteY7" fmla="*/ 349672 h 496436"/>
                <a:gd name="connsiteX8" fmla="*/ 101550 w 496465"/>
                <a:gd name="connsiteY8" fmla="*/ 330985 h 496436"/>
                <a:gd name="connsiteX9" fmla="*/ 354388 w 496465"/>
                <a:gd name="connsiteY9" fmla="*/ 90331 h 496436"/>
                <a:gd name="connsiteX10" fmla="*/ 317815 w 496465"/>
                <a:gd name="connsiteY10" fmla="*/ 105457 h 496436"/>
                <a:gd name="connsiteX11" fmla="*/ 317815 w 496465"/>
                <a:gd name="connsiteY11" fmla="*/ 178602 h 496436"/>
                <a:gd name="connsiteX12" fmla="*/ 354388 w 496465"/>
                <a:gd name="connsiteY12" fmla="*/ 193723 h 496436"/>
                <a:gd name="connsiteX13" fmla="*/ 390960 w 496465"/>
                <a:gd name="connsiteY13" fmla="*/ 178602 h 496436"/>
                <a:gd name="connsiteX14" fmla="*/ 390960 w 496465"/>
                <a:gd name="connsiteY14" fmla="*/ 105457 h 496436"/>
                <a:gd name="connsiteX15" fmla="*/ 354388 w 496465"/>
                <a:gd name="connsiteY15" fmla="*/ 90331 h 496436"/>
                <a:gd name="connsiteX16" fmla="*/ 486279 w 496465"/>
                <a:gd name="connsiteY16" fmla="*/ 43 h 496436"/>
                <a:gd name="connsiteX17" fmla="*/ 496394 w 496465"/>
                <a:gd name="connsiteY17" fmla="*/ 10138 h 496436"/>
                <a:gd name="connsiteX18" fmla="*/ 368909 w 496465"/>
                <a:gd name="connsiteY18" fmla="*/ 287511 h 496436"/>
                <a:gd name="connsiteX19" fmla="*/ 292972 w 496465"/>
                <a:gd name="connsiteY19" fmla="*/ 466732 h 496436"/>
                <a:gd name="connsiteX20" fmla="*/ 284967 w 496465"/>
                <a:gd name="connsiteY20" fmla="*/ 470062 h 496436"/>
                <a:gd name="connsiteX21" fmla="*/ 282009 w 496465"/>
                <a:gd name="connsiteY21" fmla="*/ 469607 h 496436"/>
                <a:gd name="connsiteX22" fmla="*/ 274686 w 496465"/>
                <a:gd name="connsiteY22" fmla="*/ 461622 h 496436"/>
                <a:gd name="connsiteX23" fmla="*/ 263267 w 496465"/>
                <a:gd name="connsiteY23" fmla="*/ 381900 h 496436"/>
                <a:gd name="connsiteX24" fmla="*/ 252242 w 496465"/>
                <a:gd name="connsiteY24" fmla="*/ 391746 h 496436"/>
                <a:gd name="connsiteX25" fmla="*/ 245354 w 496465"/>
                <a:gd name="connsiteY25" fmla="*/ 394373 h 496436"/>
                <a:gd name="connsiteX26" fmla="*/ 238031 w 496465"/>
                <a:gd name="connsiteY26" fmla="*/ 391353 h 496436"/>
                <a:gd name="connsiteX27" fmla="*/ 105084 w 496465"/>
                <a:gd name="connsiteY27" fmla="*/ 258407 h 496436"/>
                <a:gd name="connsiteX28" fmla="*/ 104671 w 496465"/>
                <a:gd name="connsiteY28" fmla="*/ 244196 h 496436"/>
                <a:gd name="connsiteX29" fmla="*/ 114517 w 496465"/>
                <a:gd name="connsiteY29" fmla="*/ 233170 h 496436"/>
                <a:gd name="connsiteX30" fmla="*/ 34795 w 496465"/>
                <a:gd name="connsiteY30" fmla="*/ 221752 h 496436"/>
                <a:gd name="connsiteX31" fmla="*/ 26438 w 496465"/>
                <a:gd name="connsiteY31" fmla="*/ 214739 h 496436"/>
                <a:gd name="connsiteX32" fmla="*/ 29003 w 496465"/>
                <a:gd name="connsiteY32" fmla="*/ 204148 h 496436"/>
                <a:gd name="connsiteX33" fmla="*/ 208885 w 496465"/>
                <a:gd name="connsiteY33" fmla="*/ 127550 h 496436"/>
                <a:gd name="connsiteX34" fmla="*/ 486279 w 496465"/>
                <a:gd name="connsiteY34" fmla="*/ 43 h 49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6465" h="496436">
                  <a:moveTo>
                    <a:pt x="101550" y="330985"/>
                  </a:moveTo>
                  <a:cubicBezTo>
                    <a:pt x="117920" y="330982"/>
                    <a:pt x="134293" y="337209"/>
                    <a:pt x="146766" y="349672"/>
                  </a:cubicBezTo>
                  <a:cubicBezTo>
                    <a:pt x="171692" y="374598"/>
                    <a:pt x="171692" y="415163"/>
                    <a:pt x="146766" y="440089"/>
                  </a:cubicBezTo>
                  <a:cubicBezTo>
                    <a:pt x="124632" y="462222"/>
                    <a:pt x="24638" y="492610"/>
                    <a:pt x="13323" y="496002"/>
                  </a:cubicBezTo>
                  <a:cubicBezTo>
                    <a:pt x="12330" y="496292"/>
                    <a:pt x="11337" y="496436"/>
                    <a:pt x="10344" y="496436"/>
                  </a:cubicBezTo>
                  <a:cubicBezTo>
                    <a:pt x="7634" y="496436"/>
                    <a:pt x="5007" y="495381"/>
                    <a:pt x="3021" y="493396"/>
                  </a:cubicBezTo>
                  <a:cubicBezTo>
                    <a:pt x="353" y="490706"/>
                    <a:pt x="-661" y="486756"/>
                    <a:pt x="436" y="483115"/>
                  </a:cubicBezTo>
                  <a:cubicBezTo>
                    <a:pt x="3828" y="471800"/>
                    <a:pt x="34215" y="371806"/>
                    <a:pt x="56349" y="349672"/>
                  </a:cubicBezTo>
                  <a:cubicBezTo>
                    <a:pt x="68812" y="337219"/>
                    <a:pt x="85180" y="330988"/>
                    <a:pt x="101550" y="330985"/>
                  </a:cubicBezTo>
                  <a:close/>
                  <a:moveTo>
                    <a:pt x="354388" y="90331"/>
                  </a:moveTo>
                  <a:cubicBezTo>
                    <a:pt x="341144" y="90331"/>
                    <a:pt x="327900" y="95373"/>
                    <a:pt x="317815" y="105457"/>
                  </a:cubicBezTo>
                  <a:cubicBezTo>
                    <a:pt x="297668" y="125626"/>
                    <a:pt x="297668" y="158433"/>
                    <a:pt x="317815" y="178602"/>
                  </a:cubicBezTo>
                  <a:cubicBezTo>
                    <a:pt x="327889" y="188676"/>
                    <a:pt x="341128" y="193723"/>
                    <a:pt x="354388" y="193723"/>
                  </a:cubicBezTo>
                  <a:cubicBezTo>
                    <a:pt x="367647" y="193723"/>
                    <a:pt x="380886" y="188676"/>
                    <a:pt x="390960" y="178602"/>
                  </a:cubicBezTo>
                  <a:cubicBezTo>
                    <a:pt x="411128" y="158454"/>
                    <a:pt x="411128" y="125626"/>
                    <a:pt x="390960" y="105457"/>
                  </a:cubicBezTo>
                  <a:cubicBezTo>
                    <a:pt x="380876" y="95373"/>
                    <a:pt x="367632" y="90331"/>
                    <a:pt x="354388" y="90331"/>
                  </a:cubicBezTo>
                  <a:close/>
                  <a:moveTo>
                    <a:pt x="486279" y="43"/>
                  </a:moveTo>
                  <a:cubicBezTo>
                    <a:pt x="491802" y="188"/>
                    <a:pt x="496250" y="4636"/>
                    <a:pt x="496394" y="10138"/>
                  </a:cubicBezTo>
                  <a:cubicBezTo>
                    <a:pt x="498649" y="106926"/>
                    <a:pt x="447576" y="217408"/>
                    <a:pt x="368909" y="287511"/>
                  </a:cubicBezTo>
                  <a:cubicBezTo>
                    <a:pt x="367647" y="354367"/>
                    <a:pt x="340239" y="419465"/>
                    <a:pt x="292972" y="466732"/>
                  </a:cubicBezTo>
                  <a:cubicBezTo>
                    <a:pt x="290903" y="468780"/>
                    <a:pt x="287904" y="470062"/>
                    <a:pt x="284967" y="470062"/>
                  </a:cubicBezTo>
                  <a:cubicBezTo>
                    <a:pt x="283953" y="470062"/>
                    <a:pt x="282960" y="469917"/>
                    <a:pt x="282009" y="469607"/>
                  </a:cubicBezTo>
                  <a:cubicBezTo>
                    <a:pt x="278306" y="468366"/>
                    <a:pt x="275244" y="465511"/>
                    <a:pt x="274686" y="461622"/>
                  </a:cubicBezTo>
                  <a:lnTo>
                    <a:pt x="263267" y="381900"/>
                  </a:lnTo>
                  <a:lnTo>
                    <a:pt x="252242" y="391746"/>
                  </a:lnTo>
                  <a:cubicBezTo>
                    <a:pt x="250277" y="393505"/>
                    <a:pt x="247815" y="394373"/>
                    <a:pt x="245354" y="394373"/>
                  </a:cubicBezTo>
                  <a:cubicBezTo>
                    <a:pt x="242685" y="394373"/>
                    <a:pt x="240038" y="393360"/>
                    <a:pt x="238031" y="391353"/>
                  </a:cubicBezTo>
                  <a:lnTo>
                    <a:pt x="105084" y="258407"/>
                  </a:lnTo>
                  <a:cubicBezTo>
                    <a:pt x="101196" y="254518"/>
                    <a:pt x="101009" y="248292"/>
                    <a:pt x="104671" y="244196"/>
                  </a:cubicBezTo>
                  <a:lnTo>
                    <a:pt x="114517" y="233170"/>
                  </a:lnTo>
                  <a:lnTo>
                    <a:pt x="34795" y="221752"/>
                  </a:lnTo>
                  <a:cubicBezTo>
                    <a:pt x="30906" y="221193"/>
                    <a:pt x="27679" y="218484"/>
                    <a:pt x="26438" y="214739"/>
                  </a:cubicBezTo>
                  <a:cubicBezTo>
                    <a:pt x="25217" y="211016"/>
                    <a:pt x="26210" y="206900"/>
                    <a:pt x="29003" y="204148"/>
                  </a:cubicBezTo>
                  <a:cubicBezTo>
                    <a:pt x="76931" y="156220"/>
                    <a:pt x="142029" y="128811"/>
                    <a:pt x="208885" y="127550"/>
                  </a:cubicBezTo>
                  <a:cubicBezTo>
                    <a:pt x="278844" y="48965"/>
                    <a:pt x="389367" y="-1694"/>
                    <a:pt x="486279" y="43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328FDC42-A703-45B4-B984-0E3E9BCA822C}"/>
                </a:ext>
              </a:extLst>
            </p:cNvPr>
            <p:cNvGrpSpPr/>
            <p:nvPr/>
          </p:nvGrpSpPr>
          <p:grpSpPr>
            <a:xfrm rot="21254174">
              <a:off x="-2654798" y="1852189"/>
              <a:ext cx="1788636" cy="1179318"/>
              <a:chOff x="2544716" y="7540356"/>
              <a:chExt cx="1788636" cy="1179318"/>
            </a:xfrm>
          </p:grpSpPr>
          <p:sp>
            <p:nvSpPr>
              <p:cNvPr id="133" name="PA-椭圆 65">
                <a:extLst>
                  <a:ext uri="{FF2B5EF4-FFF2-40B4-BE49-F238E27FC236}">
                    <a16:creationId xmlns:a16="http://schemas.microsoft.com/office/drawing/2014/main" id="{DBFEA217-B07C-44BE-8EFD-FEC33624A72D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flipV="1">
                <a:off x="4246921" y="7792938"/>
                <a:ext cx="86431" cy="86431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4" name="PA-椭圆 67">
                <a:extLst>
                  <a:ext uri="{FF2B5EF4-FFF2-40B4-BE49-F238E27FC236}">
                    <a16:creationId xmlns:a16="http://schemas.microsoft.com/office/drawing/2014/main" id="{1D218DFA-A55C-4A63-B97E-7F1D22A6AC6F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flipV="1">
                <a:off x="2570064" y="8061958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5" name="PA-椭圆 68">
                <a:extLst>
                  <a:ext uri="{FF2B5EF4-FFF2-40B4-BE49-F238E27FC236}">
                    <a16:creationId xmlns:a16="http://schemas.microsoft.com/office/drawing/2014/main" id="{E4749F4D-8ED7-49C1-8644-9CB4F688FA2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flipV="1">
                <a:off x="3883765" y="8560117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6" name="PA-椭圆 92">
                <a:extLst>
                  <a:ext uri="{FF2B5EF4-FFF2-40B4-BE49-F238E27FC236}">
                    <a16:creationId xmlns:a16="http://schemas.microsoft.com/office/drawing/2014/main" id="{4BC88915-6214-4FD6-B316-DD253290B29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flipV="1">
                <a:off x="3861129" y="7540356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7" name="PA-椭圆 95">
                <a:extLst>
                  <a:ext uri="{FF2B5EF4-FFF2-40B4-BE49-F238E27FC236}">
                    <a16:creationId xmlns:a16="http://schemas.microsoft.com/office/drawing/2014/main" id="{4E899994-D2FE-4707-8F6F-A63CA8D02F2B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flipH="1">
                <a:off x="2946958" y="7778104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8" name="PA-椭圆 68">
                <a:extLst>
                  <a:ext uri="{FF2B5EF4-FFF2-40B4-BE49-F238E27FC236}">
                    <a16:creationId xmlns:a16="http://schemas.microsoft.com/office/drawing/2014/main" id="{1B744A5D-8958-4DE7-9088-C3CCCF1FB95B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flipV="1">
                <a:off x="2544716" y="8462005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46" name="矩形 145">
            <a:extLst>
              <a:ext uri="{FF2B5EF4-FFF2-40B4-BE49-F238E27FC236}">
                <a16:creationId xmlns:a16="http://schemas.microsoft.com/office/drawing/2014/main" id="{8703EC98-EEF9-42ED-8768-E736B867CAAB}"/>
              </a:ext>
            </a:extLst>
          </p:cNvPr>
          <p:cNvSpPr/>
          <p:nvPr/>
        </p:nvSpPr>
        <p:spPr>
          <a:xfrm>
            <a:off x="771592" y="4374431"/>
            <a:ext cx="5273897" cy="1542318"/>
          </a:xfrm>
          <a:prstGeom prst="rect">
            <a:avLst/>
          </a:prstGeom>
          <a:gradFill flip="none" rotWithShape="1">
            <a:gsLst>
              <a:gs pos="76000">
                <a:schemeClr val="accent1">
                  <a:alpha val="5000"/>
                </a:schemeClr>
              </a:gs>
              <a:gs pos="0">
                <a:schemeClr val="accent1">
                  <a:alpha val="8000"/>
                </a:schemeClr>
              </a:gs>
              <a:gs pos="54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gradFill>
              <a:gsLst>
                <a:gs pos="77000">
                  <a:schemeClr val="accent1">
                    <a:alpha val="10000"/>
                  </a:schemeClr>
                </a:gs>
                <a:gs pos="10000">
                  <a:schemeClr val="accent1"/>
                </a:gs>
                <a:gs pos="0">
                  <a:schemeClr val="accent1">
                    <a:alpha val="12000"/>
                  </a:schemeClr>
                </a:gs>
                <a:gs pos="25000">
                  <a:schemeClr val="accent1">
                    <a:alpha val="1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8900000" scaled="0"/>
            </a:gradFill>
            <a:prstDash val="solid"/>
            <a:miter lim="800000"/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txBody>
          <a:bodyPr lIns="179189" rIns="179189"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94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083D50FA-9358-4FFB-A28E-EE6B26788E72}"/>
              </a:ext>
            </a:extLst>
          </p:cNvPr>
          <p:cNvGrpSpPr/>
          <p:nvPr/>
        </p:nvGrpSpPr>
        <p:grpSpPr>
          <a:xfrm>
            <a:off x="907016" y="4657388"/>
            <a:ext cx="3534449" cy="916010"/>
            <a:chOff x="367449" y="3697176"/>
            <a:chExt cx="3534449" cy="916010"/>
          </a:xfrm>
        </p:grpSpPr>
        <p:sp>
          <p:nvSpPr>
            <p:cNvPr id="170" name="TextBox 31">
              <a:extLst>
                <a:ext uri="{FF2B5EF4-FFF2-40B4-BE49-F238E27FC236}">
                  <a16:creationId xmlns:a16="http://schemas.microsoft.com/office/drawing/2014/main" id="{5AEBA037-7FDE-49E5-B4CC-0ED08821FE36}"/>
                </a:ext>
              </a:extLst>
            </p:cNvPr>
            <p:cNvSpPr txBox="1"/>
            <p:nvPr/>
          </p:nvSpPr>
          <p:spPr>
            <a:xfrm flipH="1">
              <a:off x="383421" y="3697176"/>
              <a:ext cx="3518477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7701" lvl="0">
                <a:spcBef>
                  <a:spcPts val="885"/>
                </a:spcBef>
                <a:defRPr/>
              </a:pP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竞争力</a:t>
              </a:r>
              <a:r>
                <a:rPr lang="en-US" altLang="zh-CN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Gartner</a:t>
              </a: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评估世界第一</a:t>
              </a:r>
            </a:p>
          </p:txBody>
        </p:sp>
        <p:sp>
          <p:nvSpPr>
            <p:cNvPr id="171" name="TextBox 32">
              <a:extLst>
                <a:ext uri="{FF2B5EF4-FFF2-40B4-BE49-F238E27FC236}">
                  <a16:creationId xmlns:a16="http://schemas.microsoft.com/office/drawing/2014/main" id="{7756F512-6996-44BA-8D81-B4C552C145F0}"/>
                </a:ext>
              </a:extLst>
            </p:cNvPr>
            <p:cNvSpPr txBox="1"/>
            <p:nvPr/>
          </p:nvSpPr>
          <p:spPr>
            <a:xfrm>
              <a:off x="367449" y="3986283"/>
              <a:ext cx="3064118" cy="62690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可用性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SLA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世界第一业内首创软硬件一体化虚拟化服务器性能世界第一</a:t>
              </a: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236DA7D-C403-421C-B56F-085BDFCD96DC}"/>
              </a:ext>
            </a:extLst>
          </p:cNvPr>
          <p:cNvGrpSpPr/>
          <p:nvPr/>
        </p:nvGrpSpPr>
        <p:grpSpPr>
          <a:xfrm>
            <a:off x="4407474" y="4493121"/>
            <a:ext cx="1717464" cy="1296108"/>
            <a:chOff x="-4232495" y="1415063"/>
            <a:chExt cx="4862886" cy="3669842"/>
          </a:xfrm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721EFF67-6677-43DF-BEAD-0687A6BA7E9A}"/>
                </a:ext>
              </a:extLst>
            </p:cNvPr>
            <p:cNvSpPr/>
            <p:nvPr/>
          </p:nvSpPr>
          <p:spPr>
            <a:xfrm>
              <a:off x="-4232495" y="1984752"/>
              <a:ext cx="4862886" cy="2808383"/>
            </a:xfrm>
            <a:custGeom>
              <a:avLst/>
              <a:gdLst>
                <a:gd name="connsiteX0" fmla="*/ 0 w 8757694"/>
                <a:gd name="connsiteY0" fmla="*/ 0 h 5867589"/>
                <a:gd name="connsiteX1" fmla="*/ 8757690 w 8757694"/>
                <a:gd name="connsiteY1" fmla="*/ 0 h 5867589"/>
                <a:gd name="connsiteX2" fmla="*/ 8757690 w 8757694"/>
                <a:gd name="connsiteY2" fmla="*/ 4476890 h 5867589"/>
                <a:gd name="connsiteX3" fmla="*/ 8757694 w 8757694"/>
                <a:gd name="connsiteY3" fmla="*/ 4476939 h 5867589"/>
                <a:gd name="connsiteX4" fmla="*/ 8757690 w 8757694"/>
                <a:gd name="connsiteY4" fmla="*/ 4476988 h 5867589"/>
                <a:gd name="connsiteX5" fmla="*/ 8757690 w 8757694"/>
                <a:gd name="connsiteY5" fmla="*/ 4505704 h 5867589"/>
                <a:gd name="connsiteX6" fmla="*/ 8755404 w 8757694"/>
                <a:gd name="connsiteY6" fmla="*/ 4505704 h 5867589"/>
                <a:gd name="connsiteX7" fmla="*/ 8751996 w 8757694"/>
                <a:gd name="connsiteY7" fmla="*/ 4548502 h 5867589"/>
                <a:gd name="connsiteX8" fmla="*/ 4378846 w 8757694"/>
                <a:gd name="connsiteY8" fmla="*/ 5867589 h 5867589"/>
                <a:gd name="connsiteX9" fmla="*/ 5699 w 8757694"/>
                <a:gd name="connsiteY9" fmla="*/ 4548502 h 5867589"/>
                <a:gd name="connsiteX10" fmla="*/ 2291 w 8757694"/>
                <a:gd name="connsiteY10" fmla="*/ 4505704 h 5867589"/>
                <a:gd name="connsiteX11" fmla="*/ 0 w 8757694"/>
                <a:gd name="connsiteY11" fmla="*/ 4505704 h 586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57694" h="5867589">
                  <a:moveTo>
                    <a:pt x="0" y="0"/>
                  </a:moveTo>
                  <a:lnTo>
                    <a:pt x="8757690" y="0"/>
                  </a:lnTo>
                  <a:lnTo>
                    <a:pt x="8757690" y="4476890"/>
                  </a:lnTo>
                  <a:lnTo>
                    <a:pt x="8757694" y="4476939"/>
                  </a:lnTo>
                  <a:lnTo>
                    <a:pt x="8757690" y="4476988"/>
                  </a:lnTo>
                  <a:lnTo>
                    <a:pt x="8757690" y="4505704"/>
                  </a:lnTo>
                  <a:lnTo>
                    <a:pt x="8755404" y="4505704"/>
                  </a:lnTo>
                  <a:lnTo>
                    <a:pt x="8751996" y="4548502"/>
                  </a:lnTo>
                  <a:cubicBezTo>
                    <a:pt x="8634718" y="5283279"/>
                    <a:pt x="6721644" y="5867589"/>
                    <a:pt x="4378846" y="5867589"/>
                  </a:cubicBezTo>
                  <a:cubicBezTo>
                    <a:pt x="2036052" y="5867589"/>
                    <a:pt x="122978" y="5283279"/>
                    <a:pt x="5699" y="4548502"/>
                  </a:cubicBezTo>
                  <a:lnTo>
                    <a:pt x="2291" y="4505704"/>
                  </a:lnTo>
                  <a:lnTo>
                    <a:pt x="0" y="450570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911B7206-6FCD-4B2F-B605-ECC5BDCD3033}"/>
                </a:ext>
              </a:extLst>
            </p:cNvPr>
            <p:cNvSpPr/>
            <p:nvPr/>
          </p:nvSpPr>
          <p:spPr>
            <a:xfrm>
              <a:off x="-4232494" y="3461932"/>
              <a:ext cx="4862885" cy="1331204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11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7FD2E93E-D9D1-437F-A2A9-C44C1615056B}"/>
                </a:ext>
              </a:extLst>
            </p:cNvPr>
            <p:cNvSpPr/>
            <p:nvPr/>
          </p:nvSpPr>
          <p:spPr>
            <a:xfrm>
              <a:off x="-3424759" y="3936058"/>
              <a:ext cx="3247414" cy="1148847"/>
            </a:xfrm>
            <a:prstGeom prst="ellipse">
              <a:avLst/>
            </a:prstGeom>
            <a:gradFill>
              <a:gsLst>
                <a:gs pos="4400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4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A774181C-8C3E-4385-BA83-EB79656709CA}"/>
                </a:ext>
              </a:extLst>
            </p:cNvPr>
            <p:cNvSpPr/>
            <p:nvPr/>
          </p:nvSpPr>
          <p:spPr>
            <a:xfrm>
              <a:off x="-3424759" y="3644287"/>
              <a:ext cx="3247414" cy="905315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5000"/>
                  </a:schemeClr>
                </a:gs>
              </a:gsLst>
              <a:lin ang="5400000" scaled="1"/>
            </a:gradFill>
            <a:ln w="19050" cap="flat" cmpd="sng" algn="ctr">
              <a:gradFill flip="none" rotWithShape="1">
                <a:gsLst>
                  <a:gs pos="1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45B7F7AD-7A2E-4D17-8365-7F18CFB4CDC3}"/>
                </a:ext>
              </a:extLst>
            </p:cNvPr>
            <p:cNvSpPr/>
            <p:nvPr/>
          </p:nvSpPr>
          <p:spPr>
            <a:xfrm>
              <a:off x="-3424759" y="1415063"/>
              <a:ext cx="3247414" cy="3115066"/>
            </a:xfrm>
            <a:custGeom>
              <a:avLst/>
              <a:gdLst>
                <a:gd name="connsiteX0" fmla="*/ 0 w 5848350"/>
                <a:gd name="connsiteY0" fmla="*/ 0 h 6508344"/>
                <a:gd name="connsiteX1" fmla="*/ 5848350 w 5848350"/>
                <a:gd name="connsiteY1" fmla="*/ 0 h 6508344"/>
                <a:gd name="connsiteX2" fmla="*/ 5848350 w 5848350"/>
                <a:gd name="connsiteY2" fmla="*/ 5562600 h 6508344"/>
                <a:gd name="connsiteX3" fmla="*/ 2924174 w 5848350"/>
                <a:gd name="connsiteY3" fmla="*/ 6508344 h 6508344"/>
                <a:gd name="connsiteX4" fmla="*/ 0 w 5848350"/>
                <a:gd name="connsiteY4" fmla="*/ 5562600 h 65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8350" h="6508344">
                  <a:moveTo>
                    <a:pt x="0" y="0"/>
                  </a:moveTo>
                  <a:lnTo>
                    <a:pt x="5848350" y="0"/>
                  </a:lnTo>
                  <a:lnTo>
                    <a:pt x="5848350" y="5562600"/>
                  </a:lnTo>
                  <a:cubicBezTo>
                    <a:pt x="5848350" y="6084920"/>
                    <a:pt x="4539152" y="6508344"/>
                    <a:pt x="2924174" y="6508344"/>
                  </a:cubicBezTo>
                  <a:cubicBezTo>
                    <a:pt x="1309198" y="6508344"/>
                    <a:pt x="0" y="6084920"/>
                    <a:pt x="0" y="556260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0544687D-D3A0-4B42-B471-BF7B2806ADBC}"/>
                </a:ext>
              </a:extLst>
            </p:cNvPr>
            <p:cNvGrpSpPr/>
            <p:nvPr/>
          </p:nvGrpSpPr>
          <p:grpSpPr>
            <a:xfrm>
              <a:off x="-2907501" y="2672746"/>
              <a:ext cx="2212897" cy="1663020"/>
              <a:chOff x="22930418" y="7974808"/>
              <a:chExt cx="3985262" cy="3474567"/>
            </a:xfrm>
          </p:grpSpPr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6E78C3A1-9303-4DF2-ACC8-7029E05608EE}"/>
                  </a:ext>
                </a:extLst>
              </p:cNvPr>
              <p:cNvSpPr/>
              <p:nvPr/>
            </p:nvSpPr>
            <p:spPr>
              <a:xfrm>
                <a:off x="22930419" y="8704264"/>
                <a:ext cx="3985260" cy="152399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D18089C2-141C-4FDE-BE43-C624E69A8DA7}"/>
                  </a:ext>
                </a:extLst>
              </p:cNvPr>
              <p:cNvSpPr/>
              <p:nvPr/>
            </p:nvSpPr>
            <p:spPr>
              <a:xfrm>
                <a:off x="22930418" y="9466264"/>
                <a:ext cx="3985262" cy="1983111"/>
              </a:xfrm>
              <a:custGeom>
                <a:avLst/>
                <a:gdLst>
                  <a:gd name="connsiteX0" fmla="*/ 908820 w 3985262"/>
                  <a:gd name="connsiteY0" fmla="*/ 1290134 h 1983111"/>
                  <a:gd name="connsiteX1" fmla="*/ 908824 w 3985262"/>
                  <a:gd name="connsiteY1" fmla="*/ 1290135 h 1983111"/>
                  <a:gd name="connsiteX2" fmla="*/ 1105754 w 3985262"/>
                  <a:gd name="connsiteY2" fmla="*/ 1331012 h 1983111"/>
                  <a:gd name="connsiteX3" fmla="*/ 769856 w 3985262"/>
                  <a:gd name="connsiteY3" fmla="*/ 1249558 h 1983111"/>
                  <a:gd name="connsiteX4" fmla="*/ 783230 w 3985262"/>
                  <a:gd name="connsiteY4" fmla="*/ 1253778 h 1983111"/>
                  <a:gd name="connsiteX5" fmla="*/ 783231 w 3985262"/>
                  <a:gd name="connsiteY5" fmla="*/ 1253778 h 1983111"/>
                  <a:gd name="connsiteX6" fmla="*/ 424673 w 3985262"/>
                  <a:gd name="connsiteY6" fmla="*/ 1121168 h 1983111"/>
                  <a:gd name="connsiteX7" fmla="*/ 424674 w 3985262"/>
                  <a:gd name="connsiteY7" fmla="*/ 1121168 h 1983111"/>
                  <a:gd name="connsiteX8" fmla="*/ 618962 w 3985262"/>
                  <a:gd name="connsiteY8" fmla="*/ 1201948 h 1983111"/>
                  <a:gd name="connsiteX9" fmla="*/ 618965 w 3985262"/>
                  <a:gd name="connsiteY9" fmla="*/ 1201949 h 1983111"/>
                  <a:gd name="connsiteX10" fmla="*/ 410323 w 3985262"/>
                  <a:gd name="connsiteY10" fmla="*/ 1115202 h 1983111"/>
                  <a:gd name="connsiteX11" fmla="*/ 424664 w 3985262"/>
                  <a:gd name="connsiteY11" fmla="*/ 1121164 h 1983111"/>
                  <a:gd name="connsiteX12" fmla="*/ 424663 w 3985262"/>
                  <a:gd name="connsiteY12" fmla="*/ 1121163 h 1983111"/>
                  <a:gd name="connsiteX13" fmla="*/ 325507 w 3985262"/>
                  <a:gd name="connsiteY13" fmla="*/ 1068708 h 1983111"/>
                  <a:gd name="connsiteX14" fmla="*/ 340312 w 3985262"/>
                  <a:gd name="connsiteY14" fmla="*/ 1078027 h 1983111"/>
                  <a:gd name="connsiteX15" fmla="*/ 373019 w 3985262"/>
                  <a:gd name="connsiteY15" fmla="*/ 1094753 h 1983111"/>
                  <a:gd name="connsiteX16" fmla="*/ 373024 w 3985262"/>
                  <a:gd name="connsiteY16" fmla="*/ 1094756 h 1983111"/>
                  <a:gd name="connsiteX17" fmla="*/ 340312 w 3985262"/>
                  <a:gd name="connsiteY17" fmla="*/ 1078027 h 1983111"/>
                  <a:gd name="connsiteX18" fmla="*/ 325510 w 3985262"/>
                  <a:gd name="connsiteY18" fmla="*/ 1068709 h 1983111"/>
                  <a:gd name="connsiteX19" fmla="*/ 240502 w 3985262"/>
                  <a:gd name="connsiteY19" fmla="*/ 1015200 h 1983111"/>
                  <a:gd name="connsiteX20" fmla="*/ 271150 w 3985262"/>
                  <a:gd name="connsiteY20" fmla="*/ 1034492 h 1983111"/>
                  <a:gd name="connsiteX21" fmla="*/ 271155 w 3985262"/>
                  <a:gd name="connsiteY21" fmla="*/ 1034495 h 1983111"/>
                  <a:gd name="connsiteX22" fmla="*/ 3840800 w 3985262"/>
                  <a:gd name="connsiteY22" fmla="*/ 937180 h 1983111"/>
                  <a:gd name="connsiteX23" fmla="*/ 3834658 w 3985262"/>
                  <a:gd name="connsiteY23" fmla="*/ 942334 h 1983111"/>
                  <a:gd name="connsiteX24" fmla="*/ 3840800 w 3985262"/>
                  <a:gd name="connsiteY24" fmla="*/ 937181 h 1983111"/>
                  <a:gd name="connsiteX25" fmla="*/ 111545 w 3985262"/>
                  <a:gd name="connsiteY25" fmla="*/ 901523 h 1983111"/>
                  <a:gd name="connsiteX26" fmla="*/ 111565 w 3985262"/>
                  <a:gd name="connsiteY26" fmla="*/ 901545 h 1983111"/>
                  <a:gd name="connsiteX27" fmla="*/ 145066 w 3985262"/>
                  <a:gd name="connsiteY27" fmla="*/ 936549 h 1983111"/>
                  <a:gd name="connsiteX28" fmla="*/ 144462 w 3985262"/>
                  <a:gd name="connsiteY28" fmla="*/ 937179 h 1983111"/>
                  <a:gd name="connsiteX29" fmla="*/ 144463 w 3985262"/>
                  <a:gd name="connsiteY29" fmla="*/ 937180 h 1983111"/>
                  <a:gd name="connsiteX30" fmla="*/ 145067 w 3985262"/>
                  <a:gd name="connsiteY30" fmla="*/ 936549 h 1983111"/>
                  <a:gd name="connsiteX31" fmla="*/ 145066 w 3985262"/>
                  <a:gd name="connsiteY31" fmla="*/ 936549 h 1983111"/>
                  <a:gd name="connsiteX32" fmla="*/ 145067 w 3985262"/>
                  <a:gd name="connsiteY32" fmla="*/ 936548 h 1983111"/>
                  <a:gd name="connsiteX33" fmla="*/ 54956 w 3985262"/>
                  <a:gd name="connsiteY33" fmla="*/ 827077 h 1983111"/>
                  <a:gd name="connsiteX34" fmla="*/ 54981 w 3985262"/>
                  <a:gd name="connsiteY34" fmla="*/ 827116 h 1983111"/>
                  <a:gd name="connsiteX35" fmla="*/ 86654 w 3985262"/>
                  <a:gd name="connsiteY35" fmla="*/ 874221 h 1983111"/>
                  <a:gd name="connsiteX36" fmla="*/ 86658 w 3985262"/>
                  <a:gd name="connsiteY36" fmla="*/ 874225 h 1983111"/>
                  <a:gd name="connsiteX37" fmla="*/ 2 w 3985262"/>
                  <a:gd name="connsiteY37" fmla="*/ 651985 h 1983111"/>
                  <a:gd name="connsiteX38" fmla="*/ 2 w 3985262"/>
                  <a:gd name="connsiteY38" fmla="*/ 651986 h 1983111"/>
                  <a:gd name="connsiteX39" fmla="*/ 10290 w 3985262"/>
                  <a:gd name="connsiteY39" fmla="*/ 729896 h 1983111"/>
                  <a:gd name="connsiteX40" fmla="*/ 10322 w 3985262"/>
                  <a:gd name="connsiteY40" fmla="*/ 729977 h 1983111"/>
                  <a:gd name="connsiteX41" fmla="*/ 10290 w 3985262"/>
                  <a:gd name="connsiteY41" fmla="*/ 729895 h 1983111"/>
                  <a:gd name="connsiteX42" fmla="*/ 0 w 3985262"/>
                  <a:gd name="connsiteY42" fmla="*/ 0 h 1983111"/>
                  <a:gd name="connsiteX43" fmla="*/ 2455 w 3985262"/>
                  <a:gd name="connsiteY43" fmla="*/ 0 h 1983111"/>
                  <a:gd name="connsiteX44" fmla="*/ 10290 w 3985262"/>
                  <a:gd name="connsiteY44" fmla="*/ 59336 h 1983111"/>
                  <a:gd name="connsiteX45" fmla="*/ 156592 w 3985262"/>
                  <a:gd name="connsiteY45" fmla="*/ 278031 h 1983111"/>
                  <a:gd name="connsiteX46" fmla="*/ 205312 w 3985262"/>
                  <a:gd name="connsiteY46" fmla="*/ 316705 h 1983111"/>
                  <a:gd name="connsiteX47" fmla="*/ 240502 w 3985262"/>
                  <a:gd name="connsiteY47" fmla="*/ 344639 h 1983111"/>
                  <a:gd name="connsiteX48" fmla="*/ 743679 w 3985262"/>
                  <a:gd name="connsiteY48" fmla="*/ 575203 h 1983111"/>
                  <a:gd name="connsiteX49" fmla="*/ 838571 w 3985262"/>
                  <a:gd name="connsiteY49" fmla="*/ 600677 h 1983111"/>
                  <a:gd name="connsiteX50" fmla="*/ 959380 w 3985262"/>
                  <a:gd name="connsiteY50" fmla="*/ 633108 h 1983111"/>
                  <a:gd name="connsiteX51" fmla="*/ 1992630 w 3985262"/>
                  <a:gd name="connsiteY51" fmla="*/ 743425 h 1983111"/>
                  <a:gd name="connsiteX52" fmla="*/ 3025882 w 3985262"/>
                  <a:gd name="connsiteY52" fmla="*/ 633109 h 1983111"/>
                  <a:gd name="connsiteX53" fmla="*/ 3146692 w 3985262"/>
                  <a:gd name="connsiteY53" fmla="*/ 600677 h 1983111"/>
                  <a:gd name="connsiteX54" fmla="*/ 3241582 w 3985262"/>
                  <a:gd name="connsiteY54" fmla="*/ 575204 h 1983111"/>
                  <a:gd name="connsiteX55" fmla="*/ 3744758 w 3985262"/>
                  <a:gd name="connsiteY55" fmla="*/ 344640 h 1983111"/>
                  <a:gd name="connsiteX56" fmla="*/ 3779950 w 3985262"/>
                  <a:gd name="connsiteY56" fmla="*/ 316706 h 1983111"/>
                  <a:gd name="connsiteX57" fmla="*/ 3779950 w 3985262"/>
                  <a:gd name="connsiteY57" fmla="*/ 316707 h 1983111"/>
                  <a:gd name="connsiteX58" fmla="*/ 3828666 w 3985262"/>
                  <a:gd name="connsiteY58" fmla="*/ 278032 h 1983111"/>
                  <a:gd name="connsiteX59" fmla="*/ 3974970 w 3985262"/>
                  <a:gd name="connsiteY59" fmla="*/ 59337 h 1983111"/>
                  <a:gd name="connsiteX60" fmla="*/ 3982806 w 3985262"/>
                  <a:gd name="connsiteY60" fmla="*/ 1 h 1983111"/>
                  <a:gd name="connsiteX61" fmla="*/ 3985262 w 3985262"/>
                  <a:gd name="connsiteY61" fmla="*/ 1 h 1983111"/>
                  <a:gd name="connsiteX62" fmla="*/ 3985262 w 3985262"/>
                  <a:gd name="connsiteY62" fmla="*/ 1178329 h 1983111"/>
                  <a:gd name="connsiteX63" fmla="*/ 3981482 w 3985262"/>
                  <a:gd name="connsiteY63" fmla="*/ 1192482 h 1983111"/>
                  <a:gd name="connsiteX64" fmla="*/ 3985262 w 3985262"/>
                  <a:gd name="connsiteY64" fmla="*/ 1221111 h 1983111"/>
                  <a:gd name="connsiteX65" fmla="*/ 1992630 w 3985262"/>
                  <a:gd name="connsiteY65" fmla="*/ 1983111 h 1983111"/>
                  <a:gd name="connsiteX66" fmla="*/ 1 w 3985262"/>
                  <a:gd name="connsiteY66" fmla="*/ 1221111 h 1983111"/>
                  <a:gd name="connsiteX67" fmla="*/ 3781 w 3985262"/>
                  <a:gd name="connsiteY67" fmla="*/ 1192486 h 1983111"/>
                  <a:gd name="connsiteX68" fmla="*/ 10289 w 3985262"/>
                  <a:gd name="connsiteY68" fmla="*/ 1216849 h 1983111"/>
                  <a:gd name="connsiteX69" fmla="*/ 1615466 w 3985262"/>
                  <a:gd name="connsiteY69" fmla="*/ 1548224 h 1983111"/>
                  <a:gd name="connsiteX70" fmla="*/ 10290 w 3985262"/>
                  <a:gd name="connsiteY70" fmla="*/ 1216849 h 1983111"/>
                  <a:gd name="connsiteX71" fmla="*/ 3782 w 3985262"/>
                  <a:gd name="connsiteY71" fmla="*/ 1192486 h 1983111"/>
                  <a:gd name="connsiteX72" fmla="*/ 0 w 3985262"/>
                  <a:gd name="connsiteY72" fmla="*/ 1178328 h 198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985262" h="1983111">
                    <a:moveTo>
                      <a:pt x="908820" y="1290134"/>
                    </a:moveTo>
                    <a:lnTo>
                      <a:pt x="908824" y="1290135"/>
                    </a:lnTo>
                    <a:lnTo>
                      <a:pt x="1105754" y="1331012"/>
                    </a:lnTo>
                    <a:close/>
                    <a:moveTo>
                      <a:pt x="769856" y="1249558"/>
                    </a:moveTo>
                    <a:lnTo>
                      <a:pt x="783230" y="1253778"/>
                    </a:lnTo>
                    <a:lnTo>
                      <a:pt x="783231" y="1253778"/>
                    </a:lnTo>
                    <a:close/>
                    <a:moveTo>
                      <a:pt x="424673" y="1121168"/>
                    </a:moveTo>
                    <a:lnTo>
                      <a:pt x="424674" y="1121168"/>
                    </a:lnTo>
                    <a:lnTo>
                      <a:pt x="618962" y="1201948"/>
                    </a:lnTo>
                    <a:lnTo>
                      <a:pt x="618965" y="1201949"/>
                    </a:lnTo>
                    <a:close/>
                    <a:moveTo>
                      <a:pt x="410323" y="1115202"/>
                    </a:moveTo>
                    <a:lnTo>
                      <a:pt x="424664" y="1121164"/>
                    </a:lnTo>
                    <a:lnTo>
                      <a:pt x="424663" y="1121163"/>
                    </a:lnTo>
                    <a:close/>
                    <a:moveTo>
                      <a:pt x="325507" y="1068708"/>
                    </a:moveTo>
                    <a:lnTo>
                      <a:pt x="340312" y="1078027"/>
                    </a:lnTo>
                    <a:lnTo>
                      <a:pt x="373019" y="1094753"/>
                    </a:lnTo>
                    <a:lnTo>
                      <a:pt x="373024" y="1094756"/>
                    </a:lnTo>
                    <a:lnTo>
                      <a:pt x="340312" y="1078027"/>
                    </a:lnTo>
                    <a:lnTo>
                      <a:pt x="325510" y="1068709"/>
                    </a:lnTo>
                    <a:close/>
                    <a:moveTo>
                      <a:pt x="240502" y="1015200"/>
                    </a:moveTo>
                    <a:lnTo>
                      <a:pt x="271150" y="1034492"/>
                    </a:lnTo>
                    <a:lnTo>
                      <a:pt x="271155" y="1034495"/>
                    </a:lnTo>
                    <a:close/>
                    <a:moveTo>
                      <a:pt x="3840800" y="937180"/>
                    </a:moveTo>
                    <a:lnTo>
                      <a:pt x="3834658" y="942334"/>
                    </a:lnTo>
                    <a:lnTo>
                      <a:pt x="3840800" y="937181"/>
                    </a:lnTo>
                    <a:close/>
                    <a:moveTo>
                      <a:pt x="111545" y="901523"/>
                    </a:moveTo>
                    <a:lnTo>
                      <a:pt x="111565" y="901545"/>
                    </a:lnTo>
                    <a:lnTo>
                      <a:pt x="145066" y="936549"/>
                    </a:lnTo>
                    <a:lnTo>
                      <a:pt x="144462" y="937179"/>
                    </a:lnTo>
                    <a:lnTo>
                      <a:pt x="144463" y="937180"/>
                    </a:lnTo>
                    <a:lnTo>
                      <a:pt x="145067" y="936549"/>
                    </a:lnTo>
                    <a:lnTo>
                      <a:pt x="145066" y="936549"/>
                    </a:lnTo>
                    <a:lnTo>
                      <a:pt x="145067" y="936548"/>
                    </a:lnTo>
                    <a:close/>
                    <a:moveTo>
                      <a:pt x="54956" y="827077"/>
                    </a:moveTo>
                    <a:lnTo>
                      <a:pt x="54981" y="827116"/>
                    </a:lnTo>
                    <a:lnTo>
                      <a:pt x="86654" y="874221"/>
                    </a:lnTo>
                    <a:lnTo>
                      <a:pt x="86658" y="874225"/>
                    </a:lnTo>
                    <a:close/>
                    <a:moveTo>
                      <a:pt x="2" y="651985"/>
                    </a:moveTo>
                    <a:lnTo>
                      <a:pt x="2" y="651986"/>
                    </a:lnTo>
                    <a:cubicBezTo>
                      <a:pt x="2" y="678288"/>
                      <a:pt x="3487" y="704280"/>
                      <a:pt x="10290" y="729896"/>
                    </a:cubicBezTo>
                    <a:lnTo>
                      <a:pt x="10322" y="729977"/>
                    </a:lnTo>
                    <a:lnTo>
                      <a:pt x="10290" y="729895"/>
                    </a:lnTo>
                    <a:close/>
                    <a:moveTo>
                      <a:pt x="0" y="0"/>
                    </a:moveTo>
                    <a:lnTo>
                      <a:pt x="2455" y="0"/>
                    </a:lnTo>
                    <a:lnTo>
                      <a:pt x="10290" y="59336"/>
                    </a:lnTo>
                    <a:cubicBezTo>
                      <a:pt x="30698" y="136185"/>
                      <a:pt x="80968" y="209658"/>
                      <a:pt x="156592" y="278031"/>
                    </a:cubicBezTo>
                    <a:lnTo>
                      <a:pt x="205312" y="316705"/>
                    </a:lnTo>
                    <a:lnTo>
                      <a:pt x="240502" y="344639"/>
                    </a:lnTo>
                    <a:cubicBezTo>
                      <a:pt x="367038" y="433714"/>
                      <a:pt x="538670" y="512063"/>
                      <a:pt x="743679" y="575203"/>
                    </a:cubicBezTo>
                    <a:lnTo>
                      <a:pt x="838571" y="600677"/>
                    </a:lnTo>
                    <a:lnTo>
                      <a:pt x="959380" y="633108"/>
                    </a:lnTo>
                    <a:cubicBezTo>
                      <a:pt x="1260660" y="703112"/>
                      <a:pt x="1614334" y="743425"/>
                      <a:pt x="1992630" y="743425"/>
                    </a:cubicBezTo>
                    <a:cubicBezTo>
                      <a:pt x="2370926" y="743426"/>
                      <a:pt x="2724602" y="703113"/>
                      <a:pt x="3025882" y="633109"/>
                    </a:cubicBezTo>
                    <a:lnTo>
                      <a:pt x="3146692" y="600677"/>
                    </a:lnTo>
                    <a:lnTo>
                      <a:pt x="3241582" y="575204"/>
                    </a:lnTo>
                    <a:cubicBezTo>
                      <a:pt x="3446592" y="512064"/>
                      <a:pt x="3618222" y="433715"/>
                      <a:pt x="3744758" y="344640"/>
                    </a:cubicBezTo>
                    <a:lnTo>
                      <a:pt x="3779950" y="316706"/>
                    </a:lnTo>
                    <a:lnTo>
                      <a:pt x="3779950" y="316707"/>
                    </a:lnTo>
                    <a:lnTo>
                      <a:pt x="3828666" y="278032"/>
                    </a:lnTo>
                    <a:cubicBezTo>
                      <a:pt x="3904294" y="209659"/>
                      <a:pt x="3954562" y="136186"/>
                      <a:pt x="3974970" y="59337"/>
                    </a:cubicBezTo>
                    <a:lnTo>
                      <a:pt x="3982806" y="1"/>
                    </a:lnTo>
                    <a:lnTo>
                      <a:pt x="3985262" y="1"/>
                    </a:lnTo>
                    <a:lnTo>
                      <a:pt x="3985262" y="1178329"/>
                    </a:lnTo>
                    <a:lnTo>
                      <a:pt x="3981482" y="1192482"/>
                    </a:lnTo>
                    <a:lnTo>
                      <a:pt x="3985262" y="1221111"/>
                    </a:lnTo>
                    <a:cubicBezTo>
                      <a:pt x="3985262" y="1641952"/>
                      <a:pt x="3093130" y="1983111"/>
                      <a:pt x="1992630" y="1983111"/>
                    </a:cubicBezTo>
                    <a:cubicBezTo>
                      <a:pt x="892132" y="1983111"/>
                      <a:pt x="1" y="1641952"/>
                      <a:pt x="1" y="1221111"/>
                    </a:cubicBezTo>
                    <a:lnTo>
                      <a:pt x="3781" y="1192486"/>
                    </a:lnTo>
                    <a:lnTo>
                      <a:pt x="10289" y="1216849"/>
                    </a:lnTo>
                    <a:cubicBezTo>
                      <a:pt x="99592" y="1383076"/>
                      <a:pt x="760556" y="1517272"/>
                      <a:pt x="1615466" y="1548224"/>
                    </a:cubicBezTo>
                    <a:cubicBezTo>
                      <a:pt x="760557" y="1517272"/>
                      <a:pt x="99593" y="1383076"/>
                      <a:pt x="10290" y="1216849"/>
                    </a:cubicBezTo>
                    <a:lnTo>
                      <a:pt x="3782" y="1192486"/>
                    </a:lnTo>
                    <a:lnTo>
                      <a:pt x="0" y="11783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6" name="任意多边形: 形状 165">
                <a:extLst>
                  <a:ext uri="{FF2B5EF4-FFF2-40B4-BE49-F238E27FC236}">
                    <a16:creationId xmlns:a16="http://schemas.microsoft.com/office/drawing/2014/main" id="{C053C66D-81CE-471F-AB62-89677AB158C4}"/>
                  </a:ext>
                </a:extLst>
              </p:cNvPr>
              <p:cNvSpPr/>
              <p:nvPr/>
            </p:nvSpPr>
            <p:spPr>
              <a:xfrm>
                <a:off x="22930419" y="8761961"/>
                <a:ext cx="3985260" cy="1226099"/>
              </a:xfrm>
              <a:custGeom>
                <a:avLst/>
                <a:gdLst>
                  <a:gd name="connsiteX0" fmla="*/ 908820 w 3985260"/>
                  <a:gd name="connsiteY0" fmla="*/ 533122 h 1226099"/>
                  <a:gd name="connsiteX1" fmla="*/ 1105752 w 3985260"/>
                  <a:gd name="connsiteY1" fmla="*/ 574000 h 1226099"/>
                  <a:gd name="connsiteX2" fmla="*/ 908824 w 3985260"/>
                  <a:gd name="connsiteY2" fmla="*/ 533123 h 1226099"/>
                  <a:gd name="connsiteX3" fmla="*/ 769856 w 3985260"/>
                  <a:gd name="connsiteY3" fmla="*/ 492546 h 1226099"/>
                  <a:gd name="connsiteX4" fmla="*/ 783230 w 3985260"/>
                  <a:gd name="connsiteY4" fmla="*/ 496766 h 1226099"/>
                  <a:gd name="connsiteX5" fmla="*/ 783228 w 3985260"/>
                  <a:gd name="connsiteY5" fmla="*/ 496766 h 1226099"/>
                  <a:gd name="connsiteX6" fmla="*/ 3985260 w 3985260"/>
                  <a:gd name="connsiteY6" fmla="*/ 53399 h 1226099"/>
                  <a:gd name="connsiteX7" fmla="*/ 3985260 w 3985260"/>
                  <a:gd name="connsiteY7" fmla="*/ 421317 h 1226099"/>
                  <a:gd name="connsiteX8" fmla="*/ 3981480 w 3985260"/>
                  <a:gd name="connsiteY8" fmla="*/ 435470 h 1226099"/>
                  <a:gd name="connsiteX9" fmla="*/ 3985260 w 3985260"/>
                  <a:gd name="connsiteY9" fmla="*/ 464099 h 1226099"/>
                  <a:gd name="connsiteX10" fmla="*/ 1992628 w 3985260"/>
                  <a:gd name="connsiteY10" fmla="*/ 1226099 h 1226099"/>
                  <a:gd name="connsiteX11" fmla="*/ 0 w 3985260"/>
                  <a:gd name="connsiteY11" fmla="*/ 464099 h 1226099"/>
                  <a:gd name="connsiteX12" fmla="*/ 3780 w 3985260"/>
                  <a:gd name="connsiteY12" fmla="*/ 435474 h 1226099"/>
                  <a:gd name="connsiteX13" fmla="*/ 10288 w 3985260"/>
                  <a:gd name="connsiteY13" fmla="*/ 459837 h 1226099"/>
                  <a:gd name="connsiteX14" fmla="*/ 424128 w 3985260"/>
                  <a:gd name="connsiteY14" fmla="*/ 653654 h 1226099"/>
                  <a:gd name="connsiteX15" fmla="*/ 462110 w 3985260"/>
                  <a:gd name="connsiteY15" fmla="*/ 662098 h 1226099"/>
                  <a:gd name="connsiteX16" fmla="*/ 525776 w 3985260"/>
                  <a:gd name="connsiteY16" fmla="*/ 676253 h 1226099"/>
                  <a:gd name="connsiteX17" fmla="*/ 755432 w 3985260"/>
                  <a:gd name="connsiteY17" fmla="*/ 716590 h 1226099"/>
                  <a:gd name="connsiteX18" fmla="*/ 525774 w 3985260"/>
                  <a:gd name="connsiteY18" fmla="*/ 676253 h 1226099"/>
                  <a:gd name="connsiteX19" fmla="*/ 462110 w 3985260"/>
                  <a:gd name="connsiteY19" fmla="*/ 662099 h 1226099"/>
                  <a:gd name="connsiteX20" fmla="*/ 583628 w 3985260"/>
                  <a:gd name="connsiteY20" fmla="*/ 725916 h 1226099"/>
                  <a:gd name="connsiteX21" fmla="*/ 1992628 w 3985260"/>
                  <a:gd name="connsiteY21" fmla="*/ 1004481 h 1226099"/>
                  <a:gd name="connsiteX22" fmla="*/ 3985260 w 3985260"/>
                  <a:gd name="connsiteY22" fmla="*/ 53399 h 1226099"/>
                  <a:gd name="connsiteX23" fmla="*/ 0 w 3985260"/>
                  <a:gd name="connsiteY23" fmla="*/ 0 h 1226099"/>
                  <a:gd name="connsiteX24" fmla="*/ 3782 w 3985260"/>
                  <a:gd name="connsiteY24" fmla="*/ 17671 h 1226099"/>
                  <a:gd name="connsiteX25" fmla="*/ 10290 w 3985260"/>
                  <a:gd name="connsiteY25" fmla="*/ 48080 h 1226099"/>
                  <a:gd name="connsiteX26" fmla="*/ 118325 w 3985260"/>
                  <a:gd name="connsiteY26" fmla="*/ 159982 h 1226099"/>
                  <a:gd name="connsiteX27" fmla="*/ 10289 w 3985260"/>
                  <a:gd name="connsiteY27" fmla="*/ 48080 h 1226099"/>
                  <a:gd name="connsiteX28" fmla="*/ 3781 w 3985260"/>
                  <a:gd name="connsiteY28" fmla="*/ 17671 h 1226099"/>
                  <a:gd name="connsiteX29" fmla="*/ 1 w 3985260"/>
                  <a:gd name="connsiteY29" fmla="*/ 53399 h 1226099"/>
                  <a:gd name="connsiteX30" fmla="*/ 455020 w 3985260"/>
                  <a:gd name="connsiteY30" fmla="*/ 658375 h 1226099"/>
                  <a:gd name="connsiteX31" fmla="*/ 462112 w 3985260"/>
                  <a:gd name="connsiteY31" fmla="*/ 662098 h 1226099"/>
                  <a:gd name="connsiteX32" fmla="*/ 424128 w 3985260"/>
                  <a:gd name="connsiteY32" fmla="*/ 653654 h 1226099"/>
                  <a:gd name="connsiteX33" fmla="*/ 10290 w 3985260"/>
                  <a:gd name="connsiteY33" fmla="*/ 459837 h 1226099"/>
                  <a:gd name="connsiteX34" fmla="*/ 3782 w 3985260"/>
                  <a:gd name="connsiteY34" fmla="*/ 435474 h 1226099"/>
                  <a:gd name="connsiteX35" fmla="*/ 0 w 3985260"/>
                  <a:gd name="connsiteY35" fmla="*/ 421316 h 122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985260" h="1226099">
                    <a:moveTo>
                      <a:pt x="908820" y="533122"/>
                    </a:moveTo>
                    <a:lnTo>
                      <a:pt x="1105752" y="574000"/>
                    </a:lnTo>
                    <a:lnTo>
                      <a:pt x="908824" y="533123"/>
                    </a:lnTo>
                    <a:close/>
                    <a:moveTo>
                      <a:pt x="769856" y="492546"/>
                    </a:moveTo>
                    <a:lnTo>
                      <a:pt x="783230" y="496766"/>
                    </a:lnTo>
                    <a:lnTo>
                      <a:pt x="783228" y="496766"/>
                    </a:lnTo>
                    <a:close/>
                    <a:moveTo>
                      <a:pt x="3985260" y="53399"/>
                    </a:moveTo>
                    <a:lnTo>
                      <a:pt x="3985260" y="421317"/>
                    </a:lnTo>
                    <a:lnTo>
                      <a:pt x="3981480" y="435470"/>
                    </a:lnTo>
                    <a:lnTo>
                      <a:pt x="3985260" y="464099"/>
                    </a:lnTo>
                    <a:cubicBezTo>
                      <a:pt x="3985260" y="884940"/>
                      <a:pt x="3093128" y="1226099"/>
                      <a:pt x="1992628" y="1226099"/>
                    </a:cubicBezTo>
                    <a:cubicBezTo>
                      <a:pt x="892132" y="1226099"/>
                      <a:pt x="0" y="884940"/>
                      <a:pt x="0" y="464099"/>
                    </a:cubicBezTo>
                    <a:lnTo>
                      <a:pt x="3780" y="435474"/>
                    </a:lnTo>
                    <a:lnTo>
                      <a:pt x="10288" y="459837"/>
                    </a:lnTo>
                    <a:cubicBezTo>
                      <a:pt x="49358" y="532561"/>
                      <a:pt x="197848" y="599155"/>
                      <a:pt x="424128" y="653654"/>
                    </a:cubicBezTo>
                    <a:lnTo>
                      <a:pt x="462110" y="662098"/>
                    </a:lnTo>
                    <a:lnTo>
                      <a:pt x="525776" y="676253"/>
                    </a:lnTo>
                    <a:cubicBezTo>
                      <a:pt x="596592" y="690802"/>
                      <a:pt x="673390" y="704294"/>
                      <a:pt x="755432" y="716590"/>
                    </a:cubicBezTo>
                    <a:cubicBezTo>
                      <a:pt x="673390" y="704294"/>
                      <a:pt x="596592" y="690802"/>
                      <a:pt x="525774" y="676253"/>
                    </a:cubicBezTo>
                    <a:lnTo>
                      <a:pt x="462110" y="662099"/>
                    </a:lnTo>
                    <a:lnTo>
                      <a:pt x="583628" y="725916"/>
                    </a:lnTo>
                    <a:cubicBezTo>
                      <a:pt x="944224" y="898027"/>
                      <a:pt x="1442380" y="1004481"/>
                      <a:pt x="1992628" y="1004481"/>
                    </a:cubicBezTo>
                    <a:cubicBezTo>
                      <a:pt x="3093128" y="1004481"/>
                      <a:pt x="3985260" y="578667"/>
                      <a:pt x="3985260" y="53399"/>
                    </a:cubicBezTo>
                    <a:close/>
                    <a:moveTo>
                      <a:pt x="0" y="0"/>
                    </a:moveTo>
                    <a:lnTo>
                      <a:pt x="3782" y="17671"/>
                    </a:lnTo>
                    <a:lnTo>
                      <a:pt x="10290" y="48080"/>
                    </a:lnTo>
                    <a:cubicBezTo>
                      <a:pt x="27034" y="86981"/>
                      <a:pt x="63876" y="124477"/>
                      <a:pt x="118325" y="159982"/>
                    </a:cubicBezTo>
                    <a:cubicBezTo>
                      <a:pt x="63875" y="124477"/>
                      <a:pt x="27033" y="86981"/>
                      <a:pt x="10289" y="48080"/>
                    </a:cubicBezTo>
                    <a:lnTo>
                      <a:pt x="3781" y="17671"/>
                    </a:lnTo>
                    <a:lnTo>
                      <a:pt x="1" y="53399"/>
                    </a:lnTo>
                    <a:cubicBezTo>
                      <a:pt x="1" y="283204"/>
                      <a:pt x="170761" y="493972"/>
                      <a:pt x="455020" y="658375"/>
                    </a:cubicBezTo>
                    <a:lnTo>
                      <a:pt x="462112" y="662098"/>
                    </a:lnTo>
                    <a:lnTo>
                      <a:pt x="424128" y="653654"/>
                    </a:lnTo>
                    <a:cubicBezTo>
                      <a:pt x="197848" y="599155"/>
                      <a:pt x="49360" y="532561"/>
                      <a:pt x="10290" y="459837"/>
                    </a:cubicBezTo>
                    <a:lnTo>
                      <a:pt x="3782" y="435474"/>
                    </a:lnTo>
                    <a:lnTo>
                      <a:pt x="0" y="4213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40000"/>
                      <a:lumOff val="6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C39206DE-8042-4471-844B-CFB95A673367}"/>
                  </a:ext>
                </a:extLst>
              </p:cNvPr>
              <p:cNvSpPr/>
              <p:nvPr/>
            </p:nvSpPr>
            <p:spPr>
              <a:xfrm>
                <a:off x="22930419" y="7974808"/>
                <a:ext cx="3985260" cy="178525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16C15398-D588-4EBE-B5EA-B50954F3844E}"/>
                  </a:ext>
                </a:extLst>
              </p:cNvPr>
              <p:cNvSpPr/>
              <p:nvPr/>
            </p:nvSpPr>
            <p:spPr>
              <a:xfrm>
                <a:off x="23428983" y="8180883"/>
                <a:ext cx="2988133" cy="117664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D66B796-DA50-419B-8F3C-2623AB48590A}"/>
                  </a:ext>
                </a:extLst>
              </p:cNvPr>
              <p:cNvSpPr/>
              <p:nvPr/>
            </p:nvSpPr>
            <p:spPr>
              <a:xfrm>
                <a:off x="23705856" y="8310354"/>
                <a:ext cx="2434386" cy="878334"/>
              </a:xfrm>
              <a:prstGeom prst="ellipse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56" name="Freeform: Shape 27">
              <a:extLst>
                <a:ext uri="{FF2B5EF4-FFF2-40B4-BE49-F238E27FC236}">
                  <a16:creationId xmlns:a16="http://schemas.microsoft.com/office/drawing/2014/main" id="{31306B53-4960-4FE6-95A1-BCCD7EDDBBF6}"/>
                </a:ext>
              </a:extLst>
            </p:cNvPr>
            <p:cNvSpPr/>
            <p:nvPr/>
          </p:nvSpPr>
          <p:spPr>
            <a:xfrm>
              <a:off x="-1919424" y="2430787"/>
              <a:ext cx="496465" cy="496436"/>
            </a:xfrm>
            <a:custGeom>
              <a:avLst/>
              <a:gdLst>
                <a:gd name="connsiteX0" fmla="*/ 101550 w 496465"/>
                <a:gd name="connsiteY0" fmla="*/ 330985 h 496436"/>
                <a:gd name="connsiteX1" fmla="*/ 146766 w 496465"/>
                <a:gd name="connsiteY1" fmla="*/ 349672 h 496436"/>
                <a:gd name="connsiteX2" fmla="*/ 146766 w 496465"/>
                <a:gd name="connsiteY2" fmla="*/ 440089 h 496436"/>
                <a:gd name="connsiteX3" fmla="*/ 13323 w 496465"/>
                <a:gd name="connsiteY3" fmla="*/ 496002 h 496436"/>
                <a:gd name="connsiteX4" fmla="*/ 10344 w 496465"/>
                <a:gd name="connsiteY4" fmla="*/ 496436 h 496436"/>
                <a:gd name="connsiteX5" fmla="*/ 3021 w 496465"/>
                <a:gd name="connsiteY5" fmla="*/ 493396 h 496436"/>
                <a:gd name="connsiteX6" fmla="*/ 436 w 496465"/>
                <a:gd name="connsiteY6" fmla="*/ 483115 h 496436"/>
                <a:gd name="connsiteX7" fmla="*/ 56349 w 496465"/>
                <a:gd name="connsiteY7" fmla="*/ 349672 h 496436"/>
                <a:gd name="connsiteX8" fmla="*/ 101550 w 496465"/>
                <a:gd name="connsiteY8" fmla="*/ 330985 h 496436"/>
                <a:gd name="connsiteX9" fmla="*/ 354388 w 496465"/>
                <a:gd name="connsiteY9" fmla="*/ 90331 h 496436"/>
                <a:gd name="connsiteX10" fmla="*/ 317815 w 496465"/>
                <a:gd name="connsiteY10" fmla="*/ 105457 h 496436"/>
                <a:gd name="connsiteX11" fmla="*/ 317815 w 496465"/>
                <a:gd name="connsiteY11" fmla="*/ 178602 h 496436"/>
                <a:gd name="connsiteX12" fmla="*/ 354388 w 496465"/>
                <a:gd name="connsiteY12" fmla="*/ 193723 h 496436"/>
                <a:gd name="connsiteX13" fmla="*/ 390960 w 496465"/>
                <a:gd name="connsiteY13" fmla="*/ 178602 h 496436"/>
                <a:gd name="connsiteX14" fmla="*/ 390960 w 496465"/>
                <a:gd name="connsiteY14" fmla="*/ 105457 h 496436"/>
                <a:gd name="connsiteX15" fmla="*/ 354388 w 496465"/>
                <a:gd name="connsiteY15" fmla="*/ 90331 h 496436"/>
                <a:gd name="connsiteX16" fmla="*/ 486279 w 496465"/>
                <a:gd name="connsiteY16" fmla="*/ 43 h 496436"/>
                <a:gd name="connsiteX17" fmla="*/ 496394 w 496465"/>
                <a:gd name="connsiteY17" fmla="*/ 10138 h 496436"/>
                <a:gd name="connsiteX18" fmla="*/ 368909 w 496465"/>
                <a:gd name="connsiteY18" fmla="*/ 287511 h 496436"/>
                <a:gd name="connsiteX19" fmla="*/ 292972 w 496465"/>
                <a:gd name="connsiteY19" fmla="*/ 466732 h 496436"/>
                <a:gd name="connsiteX20" fmla="*/ 284967 w 496465"/>
                <a:gd name="connsiteY20" fmla="*/ 470062 h 496436"/>
                <a:gd name="connsiteX21" fmla="*/ 282009 w 496465"/>
                <a:gd name="connsiteY21" fmla="*/ 469607 h 496436"/>
                <a:gd name="connsiteX22" fmla="*/ 274686 w 496465"/>
                <a:gd name="connsiteY22" fmla="*/ 461622 h 496436"/>
                <a:gd name="connsiteX23" fmla="*/ 263267 w 496465"/>
                <a:gd name="connsiteY23" fmla="*/ 381900 h 496436"/>
                <a:gd name="connsiteX24" fmla="*/ 252242 w 496465"/>
                <a:gd name="connsiteY24" fmla="*/ 391746 h 496436"/>
                <a:gd name="connsiteX25" fmla="*/ 245354 w 496465"/>
                <a:gd name="connsiteY25" fmla="*/ 394373 h 496436"/>
                <a:gd name="connsiteX26" fmla="*/ 238031 w 496465"/>
                <a:gd name="connsiteY26" fmla="*/ 391353 h 496436"/>
                <a:gd name="connsiteX27" fmla="*/ 105084 w 496465"/>
                <a:gd name="connsiteY27" fmla="*/ 258407 h 496436"/>
                <a:gd name="connsiteX28" fmla="*/ 104671 w 496465"/>
                <a:gd name="connsiteY28" fmla="*/ 244196 h 496436"/>
                <a:gd name="connsiteX29" fmla="*/ 114517 w 496465"/>
                <a:gd name="connsiteY29" fmla="*/ 233170 h 496436"/>
                <a:gd name="connsiteX30" fmla="*/ 34795 w 496465"/>
                <a:gd name="connsiteY30" fmla="*/ 221752 h 496436"/>
                <a:gd name="connsiteX31" fmla="*/ 26438 w 496465"/>
                <a:gd name="connsiteY31" fmla="*/ 214739 h 496436"/>
                <a:gd name="connsiteX32" fmla="*/ 29003 w 496465"/>
                <a:gd name="connsiteY32" fmla="*/ 204148 h 496436"/>
                <a:gd name="connsiteX33" fmla="*/ 208885 w 496465"/>
                <a:gd name="connsiteY33" fmla="*/ 127550 h 496436"/>
                <a:gd name="connsiteX34" fmla="*/ 486279 w 496465"/>
                <a:gd name="connsiteY34" fmla="*/ 43 h 49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6465" h="496436">
                  <a:moveTo>
                    <a:pt x="101550" y="330985"/>
                  </a:moveTo>
                  <a:cubicBezTo>
                    <a:pt x="117920" y="330982"/>
                    <a:pt x="134293" y="337209"/>
                    <a:pt x="146766" y="349672"/>
                  </a:cubicBezTo>
                  <a:cubicBezTo>
                    <a:pt x="171692" y="374598"/>
                    <a:pt x="171692" y="415163"/>
                    <a:pt x="146766" y="440089"/>
                  </a:cubicBezTo>
                  <a:cubicBezTo>
                    <a:pt x="124632" y="462222"/>
                    <a:pt x="24638" y="492610"/>
                    <a:pt x="13323" y="496002"/>
                  </a:cubicBezTo>
                  <a:cubicBezTo>
                    <a:pt x="12330" y="496292"/>
                    <a:pt x="11337" y="496436"/>
                    <a:pt x="10344" y="496436"/>
                  </a:cubicBezTo>
                  <a:cubicBezTo>
                    <a:pt x="7634" y="496436"/>
                    <a:pt x="5007" y="495381"/>
                    <a:pt x="3021" y="493396"/>
                  </a:cubicBezTo>
                  <a:cubicBezTo>
                    <a:pt x="353" y="490706"/>
                    <a:pt x="-661" y="486756"/>
                    <a:pt x="436" y="483115"/>
                  </a:cubicBezTo>
                  <a:cubicBezTo>
                    <a:pt x="3828" y="471800"/>
                    <a:pt x="34215" y="371806"/>
                    <a:pt x="56349" y="349672"/>
                  </a:cubicBezTo>
                  <a:cubicBezTo>
                    <a:pt x="68812" y="337219"/>
                    <a:pt x="85180" y="330988"/>
                    <a:pt x="101550" y="330985"/>
                  </a:cubicBezTo>
                  <a:close/>
                  <a:moveTo>
                    <a:pt x="354388" y="90331"/>
                  </a:moveTo>
                  <a:cubicBezTo>
                    <a:pt x="341144" y="90331"/>
                    <a:pt x="327900" y="95373"/>
                    <a:pt x="317815" y="105457"/>
                  </a:cubicBezTo>
                  <a:cubicBezTo>
                    <a:pt x="297668" y="125626"/>
                    <a:pt x="297668" y="158433"/>
                    <a:pt x="317815" y="178602"/>
                  </a:cubicBezTo>
                  <a:cubicBezTo>
                    <a:pt x="327889" y="188676"/>
                    <a:pt x="341128" y="193723"/>
                    <a:pt x="354388" y="193723"/>
                  </a:cubicBezTo>
                  <a:cubicBezTo>
                    <a:pt x="367647" y="193723"/>
                    <a:pt x="380886" y="188676"/>
                    <a:pt x="390960" y="178602"/>
                  </a:cubicBezTo>
                  <a:cubicBezTo>
                    <a:pt x="411128" y="158454"/>
                    <a:pt x="411128" y="125626"/>
                    <a:pt x="390960" y="105457"/>
                  </a:cubicBezTo>
                  <a:cubicBezTo>
                    <a:pt x="380876" y="95373"/>
                    <a:pt x="367632" y="90331"/>
                    <a:pt x="354388" y="90331"/>
                  </a:cubicBezTo>
                  <a:close/>
                  <a:moveTo>
                    <a:pt x="486279" y="43"/>
                  </a:moveTo>
                  <a:cubicBezTo>
                    <a:pt x="491802" y="188"/>
                    <a:pt x="496250" y="4636"/>
                    <a:pt x="496394" y="10138"/>
                  </a:cubicBezTo>
                  <a:cubicBezTo>
                    <a:pt x="498649" y="106926"/>
                    <a:pt x="447576" y="217408"/>
                    <a:pt x="368909" y="287511"/>
                  </a:cubicBezTo>
                  <a:cubicBezTo>
                    <a:pt x="367647" y="354367"/>
                    <a:pt x="340239" y="419465"/>
                    <a:pt x="292972" y="466732"/>
                  </a:cubicBezTo>
                  <a:cubicBezTo>
                    <a:pt x="290903" y="468780"/>
                    <a:pt x="287904" y="470062"/>
                    <a:pt x="284967" y="470062"/>
                  </a:cubicBezTo>
                  <a:cubicBezTo>
                    <a:pt x="283953" y="470062"/>
                    <a:pt x="282960" y="469917"/>
                    <a:pt x="282009" y="469607"/>
                  </a:cubicBezTo>
                  <a:cubicBezTo>
                    <a:pt x="278306" y="468366"/>
                    <a:pt x="275244" y="465511"/>
                    <a:pt x="274686" y="461622"/>
                  </a:cubicBezTo>
                  <a:lnTo>
                    <a:pt x="263267" y="381900"/>
                  </a:lnTo>
                  <a:lnTo>
                    <a:pt x="252242" y="391746"/>
                  </a:lnTo>
                  <a:cubicBezTo>
                    <a:pt x="250277" y="393505"/>
                    <a:pt x="247815" y="394373"/>
                    <a:pt x="245354" y="394373"/>
                  </a:cubicBezTo>
                  <a:cubicBezTo>
                    <a:pt x="242685" y="394373"/>
                    <a:pt x="240038" y="393360"/>
                    <a:pt x="238031" y="391353"/>
                  </a:cubicBezTo>
                  <a:lnTo>
                    <a:pt x="105084" y="258407"/>
                  </a:lnTo>
                  <a:cubicBezTo>
                    <a:pt x="101196" y="254518"/>
                    <a:pt x="101009" y="248292"/>
                    <a:pt x="104671" y="244196"/>
                  </a:cubicBezTo>
                  <a:lnTo>
                    <a:pt x="114517" y="233170"/>
                  </a:lnTo>
                  <a:lnTo>
                    <a:pt x="34795" y="221752"/>
                  </a:lnTo>
                  <a:cubicBezTo>
                    <a:pt x="30906" y="221193"/>
                    <a:pt x="27679" y="218484"/>
                    <a:pt x="26438" y="214739"/>
                  </a:cubicBezTo>
                  <a:cubicBezTo>
                    <a:pt x="25217" y="211016"/>
                    <a:pt x="26210" y="206900"/>
                    <a:pt x="29003" y="204148"/>
                  </a:cubicBezTo>
                  <a:cubicBezTo>
                    <a:pt x="76931" y="156220"/>
                    <a:pt x="142029" y="128811"/>
                    <a:pt x="208885" y="127550"/>
                  </a:cubicBezTo>
                  <a:cubicBezTo>
                    <a:pt x="278844" y="48965"/>
                    <a:pt x="389367" y="-1694"/>
                    <a:pt x="486279" y="43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942A6749-ECF9-4025-9331-ED92ED63CAE3}"/>
                </a:ext>
              </a:extLst>
            </p:cNvPr>
            <p:cNvGrpSpPr/>
            <p:nvPr/>
          </p:nvGrpSpPr>
          <p:grpSpPr>
            <a:xfrm rot="21254174">
              <a:off x="-2654798" y="1852189"/>
              <a:ext cx="1788636" cy="1179318"/>
              <a:chOff x="2544716" y="7540356"/>
              <a:chExt cx="1788636" cy="1179318"/>
            </a:xfrm>
          </p:grpSpPr>
          <p:sp>
            <p:nvSpPr>
              <p:cNvPr id="158" name="PA-椭圆 65">
                <a:extLst>
                  <a:ext uri="{FF2B5EF4-FFF2-40B4-BE49-F238E27FC236}">
                    <a16:creationId xmlns:a16="http://schemas.microsoft.com/office/drawing/2014/main" id="{B83A45E2-095E-49DC-B718-27FC63C7744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4246921" y="7792938"/>
                <a:ext cx="86431" cy="86431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9" name="PA-椭圆 67">
                <a:extLst>
                  <a:ext uri="{FF2B5EF4-FFF2-40B4-BE49-F238E27FC236}">
                    <a16:creationId xmlns:a16="http://schemas.microsoft.com/office/drawing/2014/main" id="{79C3C9D0-389F-4E84-A3AF-3B5B555273CB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flipV="1">
                <a:off x="2570064" y="8061958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0" name="PA-椭圆 68">
                <a:extLst>
                  <a:ext uri="{FF2B5EF4-FFF2-40B4-BE49-F238E27FC236}">
                    <a16:creationId xmlns:a16="http://schemas.microsoft.com/office/drawing/2014/main" id="{A1BDB103-E245-4DCE-A7B5-F9EB71579B6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3883765" y="8560117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1" name="PA-椭圆 92">
                <a:extLst>
                  <a:ext uri="{FF2B5EF4-FFF2-40B4-BE49-F238E27FC236}">
                    <a16:creationId xmlns:a16="http://schemas.microsoft.com/office/drawing/2014/main" id="{6EE8815E-3B2B-48FC-982F-D81CBD46EA08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V="1">
                <a:off x="3861129" y="7540356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2" name="PA-椭圆 95">
                <a:extLst>
                  <a:ext uri="{FF2B5EF4-FFF2-40B4-BE49-F238E27FC236}">
                    <a16:creationId xmlns:a16="http://schemas.microsoft.com/office/drawing/2014/main" id="{0B3EEB8C-FA77-4DBB-A593-D5041ACACB2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flipH="1">
                <a:off x="2946958" y="7778104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3" name="PA-椭圆 68">
                <a:extLst>
                  <a:ext uri="{FF2B5EF4-FFF2-40B4-BE49-F238E27FC236}">
                    <a16:creationId xmlns:a16="http://schemas.microsoft.com/office/drawing/2014/main" id="{31D43661-7DD4-4DF3-8772-0C492F8994FA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flipV="1">
                <a:off x="2544716" y="8462005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6" name="矩形 175">
            <a:extLst>
              <a:ext uri="{FF2B5EF4-FFF2-40B4-BE49-F238E27FC236}">
                <a16:creationId xmlns:a16="http://schemas.microsoft.com/office/drawing/2014/main" id="{2B7021A1-4137-4A89-92D7-F6D9DABF7B45}"/>
              </a:ext>
            </a:extLst>
          </p:cNvPr>
          <p:cNvSpPr/>
          <p:nvPr/>
        </p:nvSpPr>
        <p:spPr>
          <a:xfrm>
            <a:off x="6323969" y="2172075"/>
            <a:ext cx="5273897" cy="1542318"/>
          </a:xfrm>
          <a:prstGeom prst="rect">
            <a:avLst/>
          </a:prstGeom>
          <a:gradFill flip="none" rotWithShape="1">
            <a:gsLst>
              <a:gs pos="76000">
                <a:schemeClr val="accent1">
                  <a:alpha val="5000"/>
                </a:schemeClr>
              </a:gs>
              <a:gs pos="0">
                <a:schemeClr val="accent1">
                  <a:alpha val="8000"/>
                </a:schemeClr>
              </a:gs>
              <a:gs pos="54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gradFill>
              <a:gsLst>
                <a:gs pos="77000">
                  <a:schemeClr val="accent1">
                    <a:alpha val="10000"/>
                  </a:schemeClr>
                </a:gs>
                <a:gs pos="10000">
                  <a:schemeClr val="accent1"/>
                </a:gs>
                <a:gs pos="0">
                  <a:schemeClr val="accent1">
                    <a:alpha val="12000"/>
                  </a:schemeClr>
                </a:gs>
                <a:gs pos="25000">
                  <a:schemeClr val="accent1">
                    <a:alpha val="1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8900000" scaled="0"/>
            </a:gradFill>
            <a:prstDash val="solid"/>
            <a:miter lim="800000"/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txBody>
          <a:bodyPr lIns="179189" rIns="179189"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94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58CBD2EF-3FF4-47E0-A18D-61AF4B9041F2}"/>
              </a:ext>
            </a:extLst>
          </p:cNvPr>
          <p:cNvGrpSpPr/>
          <p:nvPr/>
        </p:nvGrpSpPr>
        <p:grpSpPr>
          <a:xfrm>
            <a:off x="6459393" y="2455032"/>
            <a:ext cx="3534449" cy="916010"/>
            <a:chOff x="367449" y="3697176"/>
            <a:chExt cx="3534449" cy="916010"/>
          </a:xfrm>
        </p:grpSpPr>
        <p:sp>
          <p:nvSpPr>
            <p:cNvPr id="200" name="TextBox 31">
              <a:extLst>
                <a:ext uri="{FF2B5EF4-FFF2-40B4-BE49-F238E27FC236}">
                  <a16:creationId xmlns:a16="http://schemas.microsoft.com/office/drawing/2014/main" id="{FD467782-9CB6-4570-B044-E3F2D1C2616C}"/>
                </a:ext>
              </a:extLst>
            </p:cNvPr>
            <p:cNvSpPr txBox="1"/>
            <p:nvPr/>
          </p:nvSpPr>
          <p:spPr>
            <a:xfrm flipH="1">
              <a:off x="383421" y="3697176"/>
              <a:ext cx="3518477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7701" lvl="0">
                <a:spcBef>
                  <a:spcPts val="885"/>
                </a:spcBef>
                <a:defRPr/>
              </a:pP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竞争力</a:t>
              </a:r>
              <a:r>
                <a:rPr lang="en-US" altLang="zh-CN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Gartner</a:t>
              </a: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评估世界第一</a:t>
              </a:r>
            </a:p>
          </p:txBody>
        </p:sp>
        <p:sp>
          <p:nvSpPr>
            <p:cNvPr id="201" name="TextBox 32">
              <a:extLst>
                <a:ext uri="{FF2B5EF4-FFF2-40B4-BE49-F238E27FC236}">
                  <a16:creationId xmlns:a16="http://schemas.microsoft.com/office/drawing/2014/main" id="{DF46B0AE-C9CD-4EA5-849C-183AAA26A424}"/>
                </a:ext>
              </a:extLst>
            </p:cNvPr>
            <p:cNvSpPr txBox="1"/>
            <p:nvPr/>
          </p:nvSpPr>
          <p:spPr>
            <a:xfrm>
              <a:off x="367449" y="3986283"/>
              <a:ext cx="3064118" cy="62690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可用性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SLA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世界第一业内首创软硬件一体化虚拟化服务器性能世界第一</a:t>
              </a:r>
            </a:p>
          </p:txBody>
        </p: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5B19D445-06FC-4379-A001-7A1C93CEDCEB}"/>
              </a:ext>
            </a:extLst>
          </p:cNvPr>
          <p:cNvGrpSpPr/>
          <p:nvPr/>
        </p:nvGrpSpPr>
        <p:grpSpPr>
          <a:xfrm>
            <a:off x="9959851" y="2290765"/>
            <a:ext cx="1717464" cy="1296108"/>
            <a:chOff x="-4232495" y="1415063"/>
            <a:chExt cx="4862886" cy="3669842"/>
          </a:xfrm>
        </p:grpSpPr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8279C61E-ED1A-4D95-B7C2-48A9081708BD}"/>
                </a:ext>
              </a:extLst>
            </p:cNvPr>
            <p:cNvSpPr/>
            <p:nvPr/>
          </p:nvSpPr>
          <p:spPr>
            <a:xfrm>
              <a:off x="-4232495" y="1984752"/>
              <a:ext cx="4862886" cy="2808383"/>
            </a:xfrm>
            <a:custGeom>
              <a:avLst/>
              <a:gdLst>
                <a:gd name="connsiteX0" fmla="*/ 0 w 8757694"/>
                <a:gd name="connsiteY0" fmla="*/ 0 h 5867589"/>
                <a:gd name="connsiteX1" fmla="*/ 8757690 w 8757694"/>
                <a:gd name="connsiteY1" fmla="*/ 0 h 5867589"/>
                <a:gd name="connsiteX2" fmla="*/ 8757690 w 8757694"/>
                <a:gd name="connsiteY2" fmla="*/ 4476890 h 5867589"/>
                <a:gd name="connsiteX3" fmla="*/ 8757694 w 8757694"/>
                <a:gd name="connsiteY3" fmla="*/ 4476939 h 5867589"/>
                <a:gd name="connsiteX4" fmla="*/ 8757690 w 8757694"/>
                <a:gd name="connsiteY4" fmla="*/ 4476988 h 5867589"/>
                <a:gd name="connsiteX5" fmla="*/ 8757690 w 8757694"/>
                <a:gd name="connsiteY5" fmla="*/ 4505704 h 5867589"/>
                <a:gd name="connsiteX6" fmla="*/ 8755404 w 8757694"/>
                <a:gd name="connsiteY6" fmla="*/ 4505704 h 5867589"/>
                <a:gd name="connsiteX7" fmla="*/ 8751996 w 8757694"/>
                <a:gd name="connsiteY7" fmla="*/ 4548502 h 5867589"/>
                <a:gd name="connsiteX8" fmla="*/ 4378846 w 8757694"/>
                <a:gd name="connsiteY8" fmla="*/ 5867589 h 5867589"/>
                <a:gd name="connsiteX9" fmla="*/ 5699 w 8757694"/>
                <a:gd name="connsiteY9" fmla="*/ 4548502 h 5867589"/>
                <a:gd name="connsiteX10" fmla="*/ 2291 w 8757694"/>
                <a:gd name="connsiteY10" fmla="*/ 4505704 h 5867589"/>
                <a:gd name="connsiteX11" fmla="*/ 0 w 8757694"/>
                <a:gd name="connsiteY11" fmla="*/ 4505704 h 586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57694" h="5867589">
                  <a:moveTo>
                    <a:pt x="0" y="0"/>
                  </a:moveTo>
                  <a:lnTo>
                    <a:pt x="8757690" y="0"/>
                  </a:lnTo>
                  <a:lnTo>
                    <a:pt x="8757690" y="4476890"/>
                  </a:lnTo>
                  <a:lnTo>
                    <a:pt x="8757694" y="4476939"/>
                  </a:lnTo>
                  <a:lnTo>
                    <a:pt x="8757690" y="4476988"/>
                  </a:lnTo>
                  <a:lnTo>
                    <a:pt x="8757690" y="4505704"/>
                  </a:lnTo>
                  <a:lnTo>
                    <a:pt x="8755404" y="4505704"/>
                  </a:lnTo>
                  <a:lnTo>
                    <a:pt x="8751996" y="4548502"/>
                  </a:lnTo>
                  <a:cubicBezTo>
                    <a:pt x="8634718" y="5283279"/>
                    <a:pt x="6721644" y="5867589"/>
                    <a:pt x="4378846" y="5867589"/>
                  </a:cubicBezTo>
                  <a:cubicBezTo>
                    <a:pt x="2036052" y="5867589"/>
                    <a:pt x="122978" y="5283279"/>
                    <a:pt x="5699" y="4548502"/>
                  </a:cubicBezTo>
                  <a:lnTo>
                    <a:pt x="2291" y="4505704"/>
                  </a:lnTo>
                  <a:lnTo>
                    <a:pt x="0" y="450570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FA5FD051-8979-45B3-A770-2C9B33B04605}"/>
                </a:ext>
              </a:extLst>
            </p:cNvPr>
            <p:cNvSpPr/>
            <p:nvPr/>
          </p:nvSpPr>
          <p:spPr>
            <a:xfrm>
              <a:off x="-4232494" y="3461932"/>
              <a:ext cx="4862885" cy="1331204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11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8855103C-7646-44B8-92D5-A0BE77FEA56F}"/>
                </a:ext>
              </a:extLst>
            </p:cNvPr>
            <p:cNvSpPr/>
            <p:nvPr/>
          </p:nvSpPr>
          <p:spPr>
            <a:xfrm>
              <a:off x="-3424759" y="3936058"/>
              <a:ext cx="3247414" cy="1148847"/>
            </a:xfrm>
            <a:prstGeom prst="ellipse">
              <a:avLst/>
            </a:prstGeom>
            <a:gradFill>
              <a:gsLst>
                <a:gs pos="4400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4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DAD3B4F5-B215-4E15-BC40-822B99AF3F2A}"/>
                </a:ext>
              </a:extLst>
            </p:cNvPr>
            <p:cNvSpPr/>
            <p:nvPr/>
          </p:nvSpPr>
          <p:spPr>
            <a:xfrm>
              <a:off x="-3424759" y="3644287"/>
              <a:ext cx="3247414" cy="905315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5000"/>
                  </a:schemeClr>
                </a:gs>
              </a:gsLst>
              <a:lin ang="5400000" scaled="1"/>
            </a:gradFill>
            <a:ln w="19050" cap="flat" cmpd="sng" algn="ctr">
              <a:gradFill flip="none" rotWithShape="1">
                <a:gsLst>
                  <a:gs pos="1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634A08BF-D173-47FE-AEE9-86F1A88B578C}"/>
                </a:ext>
              </a:extLst>
            </p:cNvPr>
            <p:cNvSpPr/>
            <p:nvPr/>
          </p:nvSpPr>
          <p:spPr>
            <a:xfrm>
              <a:off x="-3424759" y="1415063"/>
              <a:ext cx="3247414" cy="3115066"/>
            </a:xfrm>
            <a:custGeom>
              <a:avLst/>
              <a:gdLst>
                <a:gd name="connsiteX0" fmla="*/ 0 w 5848350"/>
                <a:gd name="connsiteY0" fmla="*/ 0 h 6508344"/>
                <a:gd name="connsiteX1" fmla="*/ 5848350 w 5848350"/>
                <a:gd name="connsiteY1" fmla="*/ 0 h 6508344"/>
                <a:gd name="connsiteX2" fmla="*/ 5848350 w 5848350"/>
                <a:gd name="connsiteY2" fmla="*/ 5562600 h 6508344"/>
                <a:gd name="connsiteX3" fmla="*/ 2924174 w 5848350"/>
                <a:gd name="connsiteY3" fmla="*/ 6508344 h 6508344"/>
                <a:gd name="connsiteX4" fmla="*/ 0 w 5848350"/>
                <a:gd name="connsiteY4" fmla="*/ 5562600 h 65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8350" h="6508344">
                  <a:moveTo>
                    <a:pt x="0" y="0"/>
                  </a:moveTo>
                  <a:lnTo>
                    <a:pt x="5848350" y="0"/>
                  </a:lnTo>
                  <a:lnTo>
                    <a:pt x="5848350" y="5562600"/>
                  </a:lnTo>
                  <a:cubicBezTo>
                    <a:pt x="5848350" y="6084920"/>
                    <a:pt x="4539152" y="6508344"/>
                    <a:pt x="2924174" y="6508344"/>
                  </a:cubicBezTo>
                  <a:cubicBezTo>
                    <a:pt x="1309198" y="6508344"/>
                    <a:pt x="0" y="6084920"/>
                    <a:pt x="0" y="556260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972E247E-9F82-40A7-AE0B-DE0C95A2AEDE}"/>
                </a:ext>
              </a:extLst>
            </p:cNvPr>
            <p:cNvGrpSpPr/>
            <p:nvPr/>
          </p:nvGrpSpPr>
          <p:grpSpPr>
            <a:xfrm>
              <a:off x="-2907501" y="2672746"/>
              <a:ext cx="2212897" cy="1663020"/>
              <a:chOff x="22930418" y="7974808"/>
              <a:chExt cx="3985262" cy="3474567"/>
            </a:xfrm>
          </p:grpSpPr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E0C4AE70-E38F-4CE7-880D-FD5A00C17611}"/>
                  </a:ext>
                </a:extLst>
              </p:cNvPr>
              <p:cNvSpPr/>
              <p:nvPr/>
            </p:nvSpPr>
            <p:spPr>
              <a:xfrm>
                <a:off x="22930419" y="8704264"/>
                <a:ext cx="3985260" cy="152399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40E8CF82-9ECE-4DE2-94D6-292E7C5671AC}"/>
                  </a:ext>
                </a:extLst>
              </p:cNvPr>
              <p:cNvSpPr/>
              <p:nvPr/>
            </p:nvSpPr>
            <p:spPr>
              <a:xfrm>
                <a:off x="22930418" y="9466264"/>
                <a:ext cx="3985262" cy="1983111"/>
              </a:xfrm>
              <a:custGeom>
                <a:avLst/>
                <a:gdLst>
                  <a:gd name="connsiteX0" fmla="*/ 908820 w 3985262"/>
                  <a:gd name="connsiteY0" fmla="*/ 1290134 h 1983111"/>
                  <a:gd name="connsiteX1" fmla="*/ 908824 w 3985262"/>
                  <a:gd name="connsiteY1" fmla="*/ 1290135 h 1983111"/>
                  <a:gd name="connsiteX2" fmla="*/ 1105754 w 3985262"/>
                  <a:gd name="connsiteY2" fmla="*/ 1331012 h 1983111"/>
                  <a:gd name="connsiteX3" fmla="*/ 769856 w 3985262"/>
                  <a:gd name="connsiteY3" fmla="*/ 1249558 h 1983111"/>
                  <a:gd name="connsiteX4" fmla="*/ 783230 w 3985262"/>
                  <a:gd name="connsiteY4" fmla="*/ 1253778 h 1983111"/>
                  <a:gd name="connsiteX5" fmla="*/ 783231 w 3985262"/>
                  <a:gd name="connsiteY5" fmla="*/ 1253778 h 1983111"/>
                  <a:gd name="connsiteX6" fmla="*/ 424673 w 3985262"/>
                  <a:gd name="connsiteY6" fmla="*/ 1121168 h 1983111"/>
                  <a:gd name="connsiteX7" fmla="*/ 424674 w 3985262"/>
                  <a:gd name="connsiteY7" fmla="*/ 1121168 h 1983111"/>
                  <a:gd name="connsiteX8" fmla="*/ 618962 w 3985262"/>
                  <a:gd name="connsiteY8" fmla="*/ 1201948 h 1983111"/>
                  <a:gd name="connsiteX9" fmla="*/ 618965 w 3985262"/>
                  <a:gd name="connsiteY9" fmla="*/ 1201949 h 1983111"/>
                  <a:gd name="connsiteX10" fmla="*/ 410323 w 3985262"/>
                  <a:gd name="connsiteY10" fmla="*/ 1115202 h 1983111"/>
                  <a:gd name="connsiteX11" fmla="*/ 424664 w 3985262"/>
                  <a:gd name="connsiteY11" fmla="*/ 1121164 h 1983111"/>
                  <a:gd name="connsiteX12" fmla="*/ 424663 w 3985262"/>
                  <a:gd name="connsiteY12" fmla="*/ 1121163 h 1983111"/>
                  <a:gd name="connsiteX13" fmla="*/ 325507 w 3985262"/>
                  <a:gd name="connsiteY13" fmla="*/ 1068708 h 1983111"/>
                  <a:gd name="connsiteX14" fmla="*/ 340312 w 3985262"/>
                  <a:gd name="connsiteY14" fmla="*/ 1078027 h 1983111"/>
                  <a:gd name="connsiteX15" fmla="*/ 373019 w 3985262"/>
                  <a:gd name="connsiteY15" fmla="*/ 1094753 h 1983111"/>
                  <a:gd name="connsiteX16" fmla="*/ 373024 w 3985262"/>
                  <a:gd name="connsiteY16" fmla="*/ 1094756 h 1983111"/>
                  <a:gd name="connsiteX17" fmla="*/ 340312 w 3985262"/>
                  <a:gd name="connsiteY17" fmla="*/ 1078027 h 1983111"/>
                  <a:gd name="connsiteX18" fmla="*/ 325510 w 3985262"/>
                  <a:gd name="connsiteY18" fmla="*/ 1068709 h 1983111"/>
                  <a:gd name="connsiteX19" fmla="*/ 240502 w 3985262"/>
                  <a:gd name="connsiteY19" fmla="*/ 1015200 h 1983111"/>
                  <a:gd name="connsiteX20" fmla="*/ 271150 w 3985262"/>
                  <a:gd name="connsiteY20" fmla="*/ 1034492 h 1983111"/>
                  <a:gd name="connsiteX21" fmla="*/ 271155 w 3985262"/>
                  <a:gd name="connsiteY21" fmla="*/ 1034495 h 1983111"/>
                  <a:gd name="connsiteX22" fmla="*/ 3840800 w 3985262"/>
                  <a:gd name="connsiteY22" fmla="*/ 937180 h 1983111"/>
                  <a:gd name="connsiteX23" fmla="*/ 3834658 w 3985262"/>
                  <a:gd name="connsiteY23" fmla="*/ 942334 h 1983111"/>
                  <a:gd name="connsiteX24" fmla="*/ 3840800 w 3985262"/>
                  <a:gd name="connsiteY24" fmla="*/ 937181 h 1983111"/>
                  <a:gd name="connsiteX25" fmla="*/ 111545 w 3985262"/>
                  <a:gd name="connsiteY25" fmla="*/ 901523 h 1983111"/>
                  <a:gd name="connsiteX26" fmla="*/ 111565 w 3985262"/>
                  <a:gd name="connsiteY26" fmla="*/ 901545 h 1983111"/>
                  <a:gd name="connsiteX27" fmla="*/ 145066 w 3985262"/>
                  <a:gd name="connsiteY27" fmla="*/ 936549 h 1983111"/>
                  <a:gd name="connsiteX28" fmla="*/ 144462 w 3985262"/>
                  <a:gd name="connsiteY28" fmla="*/ 937179 h 1983111"/>
                  <a:gd name="connsiteX29" fmla="*/ 144463 w 3985262"/>
                  <a:gd name="connsiteY29" fmla="*/ 937180 h 1983111"/>
                  <a:gd name="connsiteX30" fmla="*/ 145067 w 3985262"/>
                  <a:gd name="connsiteY30" fmla="*/ 936549 h 1983111"/>
                  <a:gd name="connsiteX31" fmla="*/ 145066 w 3985262"/>
                  <a:gd name="connsiteY31" fmla="*/ 936549 h 1983111"/>
                  <a:gd name="connsiteX32" fmla="*/ 145067 w 3985262"/>
                  <a:gd name="connsiteY32" fmla="*/ 936548 h 1983111"/>
                  <a:gd name="connsiteX33" fmla="*/ 54956 w 3985262"/>
                  <a:gd name="connsiteY33" fmla="*/ 827077 h 1983111"/>
                  <a:gd name="connsiteX34" fmla="*/ 54981 w 3985262"/>
                  <a:gd name="connsiteY34" fmla="*/ 827116 h 1983111"/>
                  <a:gd name="connsiteX35" fmla="*/ 86654 w 3985262"/>
                  <a:gd name="connsiteY35" fmla="*/ 874221 h 1983111"/>
                  <a:gd name="connsiteX36" fmla="*/ 86658 w 3985262"/>
                  <a:gd name="connsiteY36" fmla="*/ 874225 h 1983111"/>
                  <a:gd name="connsiteX37" fmla="*/ 2 w 3985262"/>
                  <a:gd name="connsiteY37" fmla="*/ 651985 h 1983111"/>
                  <a:gd name="connsiteX38" fmla="*/ 2 w 3985262"/>
                  <a:gd name="connsiteY38" fmla="*/ 651986 h 1983111"/>
                  <a:gd name="connsiteX39" fmla="*/ 10290 w 3985262"/>
                  <a:gd name="connsiteY39" fmla="*/ 729896 h 1983111"/>
                  <a:gd name="connsiteX40" fmla="*/ 10322 w 3985262"/>
                  <a:gd name="connsiteY40" fmla="*/ 729977 h 1983111"/>
                  <a:gd name="connsiteX41" fmla="*/ 10290 w 3985262"/>
                  <a:gd name="connsiteY41" fmla="*/ 729895 h 1983111"/>
                  <a:gd name="connsiteX42" fmla="*/ 0 w 3985262"/>
                  <a:gd name="connsiteY42" fmla="*/ 0 h 1983111"/>
                  <a:gd name="connsiteX43" fmla="*/ 2455 w 3985262"/>
                  <a:gd name="connsiteY43" fmla="*/ 0 h 1983111"/>
                  <a:gd name="connsiteX44" fmla="*/ 10290 w 3985262"/>
                  <a:gd name="connsiteY44" fmla="*/ 59336 h 1983111"/>
                  <a:gd name="connsiteX45" fmla="*/ 156592 w 3985262"/>
                  <a:gd name="connsiteY45" fmla="*/ 278031 h 1983111"/>
                  <a:gd name="connsiteX46" fmla="*/ 205312 w 3985262"/>
                  <a:gd name="connsiteY46" fmla="*/ 316705 h 1983111"/>
                  <a:gd name="connsiteX47" fmla="*/ 240502 w 3985262"/>
                  <a:gd name="connsiteY47" fmla="*/ 344639 h 1983111"/>
                  <a:gd name="connsiteX48" fmla="*/ 743679 w 3985262"/>
                  <a:gd name="connsiteY48" fmla="*/ 575203 h 1983111"/>
                  <a:gd name="connsiteX49" fmla="*/ 838571 w 3985262"/>
                  <a:gd name="connsiteY49" fmla="*/ 600677 h 1983111"/>
                  <a:gd name="connsiteX50" fmla="*/ 959380 w 3985262"/>
                  <a:gd name="connsiteY50" fmla="*/ 633108 h 1983111"/>
                  <a:gd name="connsiteX51" fmla="*/ 1992630 w 3985262"/>
                  <a:gd name="connsiteY51" fmla="*/ 743425 h 1983111"/>
                  <a:gd name="connsiteX52" fmla="*/ 3025882 w 3985262"/>
                  <a:gd name="connsiteY52" fmla="*/ 633109 h 1983111"/>
                  <a:gd name="connsiteX53" fmla="*/ 3146692 w 3985262"/>
                  <a:gd name="connsiteY53" fmla="*/ 600677 h 1983111"/>
                  <a:gd name="connsiteX54" fmla="*/ 3241582 w 3985262"/>
                  <a:gd name="connsiteY54" fmla="*/ 575204 h 1983111"/>
                  <a:gd name="connsiteX55" fmla="*/ 3744758 w 3985262"/>
                  <a:gd name="connsiteY55" fmla="*/ 344640 h 1983111"/>
                  <a:gd name="connsiteX56" fmla="*/ 3779950 w 3985262"/>
                  <a:gd name="connsiteY56" fmla="*/ 316706 h 1983111"/>
                  <a:gd name="connsiteX57" fmla="*/ 3779950 w 3985262"/>
                  <a:gd name="connsiteY57" fmla="*/ 316707 h 1983111"/>
                  <a:gd name="connsiteX58" fmla="*/ 3828666 w 3985262"/>
                  <a:gd name="connsiteY58" fmla="*/ 278032 h 1983111"/>
                  <a:gd name="connsiteX59" fmla="*/ 3974970 w 3985262"/>
                  <a:gd name="connsiteY59" fmla="*/ 59337 h 1983111"/>
                  <a:gd name="connsiteX60" fmla="*/ 3982806 w 3985262"/>
                  <a:gd name="connsiteY60" fmla="*/ 1 h 1983111"/>
                  <a:gd name="connsiteX61" fmla="*/ 3985262 w 3985262"/>
                  <a:gd name="connsiteY61" fmla="*/ 1 h 1983111"/>
                  <a:gd name="connsiteX62" fmla="*/ 3985262 w 3985262"/>
                  <a:gd name="connsiteY62" fmla="*/ 1178329 h 1983111"/>
                  <a:gd name="connsiteX63" fmla="*/ 3981482 w 3985262"/>
                  <a:gd name="connsiteY63" fmla="*/ 1192482 h 1983111"/>
                  <a:gd name="connsiteX64" fmla="*/ 3985262 w 3985262"/>
                  <a:gd name="connsiteY64" fmla="*/ 1221111 h 1983111"/>
                  <a:gd name="connsiteX65" fmla="*/ 1992630 w 3985262"/>
                  <a:gd name="connsiteY65" fmla="*/ 1983111 h 1983111"/>
                  <a:gd name="connsiteX66" fmla="*/ 1 w 3985262"/>
                  <a:gd name="connsiteY66" fmla="*/ 1221111 h 1983111"/>
                  <a:gd name="connsiteX67" fmla="*/ 3781 w 3985262"/>
                  <a:gd name="connsiteY67" fmla="*/ 1192486 h 1983111"/>
                  <a:gd name="connsiteX68" fmla="*/ 10289 w 3985262"/>
                  <a:gd name="connsiteY68" fmla="*/ 1216849 h 1983111"/>
                  <a:gd name="connsiteX69" fmla="*/ 1615466 w 3985262"/>
                  <a:gd name="connsiteY69" fmla="*/ 1548224 h 1983111"/>
                  <a:gd name="connsiteX70" fmla="*/ 10290 w 3985262"/>
                  <a:gd name="connsiteY70" fmla="*/ 1216849 h 1983111"/>
                  <a:gd name="connsiteX71" fmla="*/ 3782 w 3985262"/>
                  <a:gd name="connsiteY71" fmla="*/ 1192486 h 1983111"/>
                  <a:gd name="connsiteX72" fmla="*/ 0 w 3985262"/>
                  <a:gd name="connsiteY72" fmla="*/ 1178328 h 198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985262" h="1983111">
                    <a:moveTo>
                      <a:pt x="908820" y="1290134"/>
                    </a:moveTo>
                    <a:lnTo>
                      <a:pt x="908824" y="1290135"/>
                    </a:lnTo>
                    <a:lnTo>
                      <a:pt x="1105754" y="1331012"/>
                    </a:lnTo>
                    <a:close/>
                    <a:moveTo>
                      <a:pt x="769856" y="1249558"/>
                    </a:moveTo>
                    <a:lnTo>
                      <a:pt x="783230" y="1253778"/>
                    </a:lnTo>
                    <a:lnTo>
                      <a:pt x="783231" y="1253778"/>
                    </a:lnTo>
                    <a:close/>
                    <a:moveTo>
                      <a:pt x="424673" y="1121168"/>
                    </a:moveTo>
                    <a:lnTo>
                      <a:pt x="424674" y="1121168"/>
                    </a:lnTo>
                    <a:lnTo>
                      <a:pt x="618962" y="1201948"/>
                    </a:lnTo>
                    <a:lnTo>
                      <a:pt x="618965" y="1201949"/>
                    </a:lnTo>
                    <a:close/>
                    <a:moveTo>
                      <a:pt x="410323" y="1115202"/>
                    </a:moveTo>
                    <a:lnTo>
                      <a:pt x="424664" y="1121164"/>
                    </a:lnTo>
                    <a:lnTo>
                      <a:pt x="424663" y="1121163"/>
                    </a:lnTo>
                    <a:close/>
                    <a:moveTo>
                      <a:pt x="325507" y="1068708"/>
                    </a:moveTo>
                    <a:lnTo>
                      <a:pt x="340312" y="1078027"/>
                    </a:lnTo>
                    <a:lnTo>
                      <a:pt x="373019" y="1094753"/>
                    </a:lnTo>
                    <a:lnTo>
                      <a:pt x="373024" y="1094756"/>
                    </a:lnTo>
                    <a:lnTo>
                      <a:pt x="340312" y="1078027"/>
                    </a:lnTo>
                    <a:lnTo>
                      <a:pt x="325510" y="1068709"/>
                    </a:lnTo>
                    <a:close/>
                    <a:moveTo>
                      <a:pt x="240502" y="1015200"/>
                    </a:moveTo>
                    <a:lnTo>
                      <a:pt x="271150" y="1034492"/>
                    </a:lnTo>
                    <a:lnTo>
                      <a:pt x="271155" y="1034495"/>
                    </a:lnTo>
                    <a:close/>
                    <a:moveTo>
                      <a:pt x="3840800" y="937180"/>
                    </a:moveTo>
                    <a:lnTo>
                      <a:pt x="3834658" y="942334"/>
                    </a:lnTo>
                    <a:lnTo>
                      <a:pt x="3840800" y="937181"/>
                    </a:lnTo>
                    <a:close/>
                    <a:moveTo>
                      <a:pt x="111545" y="901523"/>
                    </a:moveTo>
                    <a:lnTo>
                      <a:pt x="111565" y="901545"/>
                    </a:lnTo>
                    <a:lnTo>
                      <a:pt x="145066" y="936549"/>
                    </a:lnTo>
                    <a:lnTo>
                      <a:pt x="144462" y="937179"/>
                    </a:lnTo>
                    <a:lnTo>
                      <a:pt x="144463" y="937180"/>
                    </a:lnTo>
                    <a:lnTo>
                      <a:pt x="145067" y="936549"/>
                    </a:lnTo>
                    <a:lnTo>
                      <a:pt x="145066" y="936549"/>
                    </a:lnTo>
                    <a:lnTo>
                      <a:pt x="145067" y="936548"/>
                    </a:lnTo>
                    <a:close/>
                    <a:moveTo>
                      <a:pt x="54956" y="827077"/>
                    </a:moveTo>
                    <a:lnTo>
                      <a:pt x="54981" y="827116"/>
                    </a:lnTo>
                    <a:lnTo>
                      <a:pt x="86654" y="874221"/>
                    </a:lnTo>
                    <a:lnTo>
                      <a:pt x="86658" y="874225"/>
                    </a:lnTo>
                    <a:close/>
                    <a:moveTo>
                      <a:pt x="2" y="651985"/>
                    </a:moveTo>
                    <a:lnTo>
                      <a:pt x="2" y="651986"/>
                    </a:lnTo>
                    <a:cubicBezTo>
                      <a:pt x="2" y="678288"/>
                      <a:pt x="3487" y="704280"/>
                      <a:pt x="10290" y="729896"/>
                    </a:cubicBezTo>
                    <a:lnTo>
                      <a:pt x="10322" y="729977"/>
                    </a:lnTo>
                    <a:lnTo>
                      <a:pt x="10290" y="729895"/>
                    </a:lnTo>
                    <a:close/>
                    <a:moveTo>
                      <a:pt x="0" y="0"/>
                    </a:moveTo>
                    <a:lnTo>
                      <a:pt x="2455" y="0"/>
                    </a:lnTo>
                    <a:lnTo>
                      <a:pt x="10290" y="59336"/>
                    </a:lnTo>
                    <a:cubicBezTo>
                      <a:pt x="30698" y="136185"/>
                      <a:pt x="80968" y="209658"/>
                      <a:pt x="156592" y="278031"/>
                    </a:cubicBezTo>
                    <a:lnTo>
                      <a:pt x="205312" y="316705"/>
                    </a:lnTo>
                    <a:lnTo>
                      <a:pt x="240502" y="344639"/>
                    </a:lnTo>
                    <a:cubicBezTo>
                      <a:pt x="367038" y="433714"/>
                      <a:pt x="538670" y="512063"/>
                      <a:pt x="743679" y="575203"/>
                    </a:cubicBezTo>
                    <a:lnTo>
                      <a:pt x="838571" y="600677"/>
                    </a:lnTo>
                    <a:lnTo>
                      <a:pt x="959380" y="633108"/>
                    </a:lnTo>
                    <a:cubicBezTo>
                      <a:pt x="1260660" y="703112"/>
                      <a:pt x="1614334" y="743425"/>
                      <a:pt x="1992630" y="743425"/>
                    </a:cubicBezTo>
                    <a:cubicBezTo>
                      <a:pt x="2370926" y="743426"/>
                      <a:pt x="2724602" y="703113"/>
                      <a:pt x="3025882" y="633109"/>
                    </a:cubicBezTo>
                    <a:lnTo>
                      <a:pt x="3146692" y="600677"/>
                    </a:lnTo>
                    <a:lnTo>
                      <a:pt x="3241582" y="575204"/>
                    </a:lnTo>
                    <a:cubicBezTo>
                      <a:pt x="3446592" y="512064"/>
                      <a:pt x="3618222" y="433715"/>
                      <a:pt x="3744758" y="344640"/>
                    </a:cubicBezTo>
                    <a:lnTo>
                      <a:pt x="3779950" y="316706"/>
                    </a:lnTo>
                    <a:lnTo>
                      <a:pt x="3779950" y="316707"/>
                    </a:lnTo>
                    <a:lnTo>
                      <a:pt x="3828666" y="278032"/>
                    </a:lnTo>
                    <a:cubicBezTo>
                      <a:pt x="3904294" y="209659"/>
                      <a:pt x="3954562" y="136186"/>
                      <a:pt x="3974970" y="59337"/>
                    </a:cubicBezTo>
                    <a:lnTo>
                      <a:pt x="3982806" y="1"/>
                    </a:lnTo>
                    <a:lnTo>
                      <a:pt x="3985262" y="1"/>
                    </a:lnTo>
                    <a:lnTo>
                      <a:pt x="3985262" y="1178329"/>
                    </a:lnTo>
                    <a:lnTo>
                      <a:pt x="3981482" y="1192482"/>
                    </a:lnTo>
                    <a:lnTo>
                      <a:pt x="3985262" y="1221111"/>
                    </a:lnTo>
                    <a:cubicBezTo>
                      <a:pt x="3985262" y="1641952"/>
                      <a:pt x="3093130" y="1983111"/>
                      <a:pt x="1992630" y="1983111"/>
                    </a:cubicBezTo>
                    <a:cubicBezTo>
                      <a:pt x="892132" y="1983111"/>
                      <a:pt x="1" y="1641952"/>
                      <a:pt x="1" y="1221111"/>
                    </a:cubicBezTo>
                    <a:lnTo>
                      <a:pt x="3781" y="1192486"/>
                    </a:lnTo>
                    <a:lnTo>
                      <a:pt x="10289" y="1216849"/>
                    </a:lnTo>
                    <a:cubicBezTo>
                      <a:pt x="99592" y="1383076"/>
                      <a:pt x="760556" y="1517272"/>
                      <a:pt x="1615466" y="1548224"/>
                    </a:cubicBezTo>
                    <a:cubicBezTo>
                      <a:pt x="760557" y="1517272"/>
                      <a:pt x="99593" y="1383076"/>
                      <a:pt x="10290" y="1216849"/>
                    </a:cubicBezTo>
                    <a:lnTo>
                      <a:pt x="3782" y="1192486"/>
                    </a:lnTo>
                    <a:lnTo>
                      <a:pt x="0" y="11783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52AB97BC-7F5C-49D2-AF05-776F8C484FDC}"/>
                  </a:ext>
                </a:extLst>
              </p:cNvPr>
              <p:cNvSpPr/>
              <p:nvPr/>
            </p:nvSpPr>
            <p:spPr>
              <a:xfrm>
                <a:off x="22930419" y="8761961"/>
                <a:ext cx="3985260" cy="1226099"/>
              </a:xfrm>
              <a:custGeom>
                <a:avLst/>
                <a:gdLst>
                  <a:gd name="connsiteX0" fmla="*/ 908820 w 3985260"/>
                  <a:gd name="connsiteY0" fmla="*/ 533122 h 1226099"/>
                  <a:gd name="connsiteX1" fmla="*/ 1105752 w 3985260"/>
                  <a:gd name="connsiteY1" fmla="*/ 574000 h 1226099"/>
                  <a:gd name="connsiteX2" fmla="*/ 908824 w 3985260"/>
                  <a:gd name="connsiteY2" fmla="*/ 533123 h 1226099"/>
                  <a:gd name="connsiteX3" fmla="*/ 769856 w 3985260"/>
                  <a:gd name="connsiteY3" fmla="*/ 492546 h 1226099"/>
                  <a:gd name="connsiteX4" fmla="*/ 783230 w 3985260"/>
                  <a:gd name="connsiteY4" fmla="*/ 496766 h 1226099"/>
                  <a:gd name="connsiteX5" fmla="*/ 783228 w 3985260"/>
                  <a:gd name="connsiteY5" fmla="*/ 496766 h 1226099"/>
                  <a:gd name="connsiteX6" fmla="*/ 3985260 w 3985260"/>
                  <a:gd name="connsiteY6" fmla="*/ 53399 h 1226099"/>
                  <a:gd name="connsiteX7" fmla="*/ 3985260 w 3985260"/>
                  <a:gd name="connsiteY7" fmla="*/ 421317 h 1226099"/>
                  <a:gd name="connsiteX8" fmla="*/ 3981480 w 3985260"/>
                  <a:gd name="connsiteY8" fmla="*/ 435470 h 1226099"/>
                  <a:gd name="connsiteX9" fmla="*/ 3985260 w 3985260"/>
                  <a:gd name="connsiteY9" fmla="*/ 464099 h 1226099"/>
                  <a:gd name="connsiteX10" fmla="*/ 1992628 w 3985260"/>
                  <a:gd name="connsiteY10" fmla="*/ 1226099 h 1226099"/>
                  <a:gd name="connsiteX11" fmla="*/ 0 w 3985260"/>
                  <a:gd name="connsiteY11" fmla="*/ 464099 h 1226099"/>
                  <a:gd name="connsiteX12" fmla="*/ 3780 w 3985260"/>
                  <a:gd name="connsiteY12" fmla="*/ 435474 h 1226099"/>
                  <a:gd name="connsiteX13" fmla="*/ 10288 w 3985260"/>
                  <a:gd name="connsiteY13" fmla="*/ 459837 h 1226099"/>
                  <a:gd name="connsiteX14" fmla="*/ 424128 w 3985260"/>
                  <a:gd name="connsiteY14" fmla="*/ 653654 h 1226099"/>
                  <a:gd name="connsiteX15" fmla="*/ 462110 w 3985260"/>
                  <a:gd name="connsiteY15" fmla="*/ 662098 h 1226099"/>
                  <a:gd name="connsiteX16" fmla="*/ 525776 w 3985260"/>
                  <a:gd name="connsiteY16" fmla="*/ 676253 h 1226099"/>
                  <a:gd name="connsiteX17" fmla="*/ 755432 w 3985260"/>
                  <a:gd name="connsiteY17" fmla="*/ 716590 h 1226099"/>
                  <a:gd name="connsiteX18" fmla="*/ 525774 w 3985260"/>
                  <a:gd name="connsiteY18" fmla="*/ 676253 h 1226099"/>
                  <a:gd name="connsiteX19" fmla="*/ 462110 w 3985260"/>
                  <a:gd name="connsiteY19" fmla="*/ 662099 h 1226099"/>
                  <a:gd name="connsiteX20" fmla="*/ 583628 w 3985260"/>
                  <a:gd name="connsiteY20" fmla="*/ 725916 h 1226099"/>
                  <a:gd name="connsiteX21" fmla="*/ 1992628 w 3985260"/>
                  <a:gd name="connsiteY21" fmla="*/ 1004481 h 1226099"/>
                  <a:gd name="connsiteX22" fmla="*/ 3985260 w 3985260"/>
                  <a:gd name="connsiteY22" fmla="*/ 53399 h 1226099"/>
                  <a:gd name="connsiteX23" fmla="*/ 0 w 3985260"/>
                  <a:gd name="connsiteY23" fmla="*/ 0 h 1226099"/>
                  <a:gd name="connsiteX24" fmla="*/ 3782 w 3985260"/>
                  <a:gd name="connsiteY24" fmla="*/ 17671 h 1226099"/>
                  <a:gd name="connsiteX25" fmla="*/ 10290 w 3985260"/>
                  <a:gd name="connsiteY25" fmla="*/ 48080 h 1226099"/>
                  <a:gd name="connsiteX26" fmla="*/ 118325 w 3985260"/>
                  <a:gd name="connsiteY26" fmla="*/ 159982 h 1226099"/>
                  <a:gd name="connsiteX27" fmla="*/ 10289 w 3985260"/>
                  <a:gd name="connsiteY27" fmla="*/ 48080 h 1226099"/>
                  <a:gd name="connsiteX28" fmla="*/ 3781 w 3985260"/>
                  <a:gd name="connsiteY28" fmla="*/ 17671 h 1226099"/>
                  <a:gd name="connsiteX29" fmla="*/ 1 w 3985260"/>
                  <a:gd name="connsiteY29" fmla="*/ 53399 h 1226099"/>
                  <a:gd name="connsiteX30" fmla="*/ 455020 w 3985260"/>
                  <a:gd name="connsiteY30" fmla="*/ 658375 h 1226099"/>
                  <a:gd name="connsiteX31" fmla="*/ 462112 w 3985260"/>
                  <a:gd name="connsiteY31" fmla="*/ 662098 h 1226099"/>
                  <a:gd name="connsiteX32" fmla="*/ 424128 w 3985260"/>
                  <a:gd name="connsiteY32" fmla="*/ 653654 h 1226099"/>
                  <a:gd name="connsiteX33" fmla="*/ 10290 w 3985260"/>
                  <a:gd name="connsiteY33" fmla="*/ 459837 h 1226099"/>
                  <a:gd name="connsiteX34" fmla="*/ 3782 w 3985260"/>
                  <a:gd name="connsiteY34" fmla="*/ 435474 h 1226099"/>
                  <a:gd name="connsiteX35" fmla="*/ 0 w 3985260"/>
                  <a:gd name="connsiteY35" fmla="*/ 421316 h 122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985260" h="1226099">
                    <a:moveTo>
                      <a:pt x="908820" y="533122"/>
                    </a:moveTo>
                    <a:lnTo>
                      <a:pt x="1105752" y="574000"/>
                    </a:lnTo>
                    <a:lnTo>
                      <a:pt x="908824" y="533123"/>
                    </a:lnTo>
                    <a:close/>
                    <a:moveTo>
                      <a:pt x="769856" y="492546"/>
                    </a:moveTo>
                    <a:lnTo>
                      <a:pt x="783230" y="496766"/>
                    </a:lnTo>
                    <a:lnTo>
                      <a:pt x="783228" y="496766"/>
                    </a:lnTo>
                    <a:close/>
                    <a:moveTo>
                      <a:pt x="3985260" y="53399"/>
                    </a:moveTo>
                    <a:lnTo>
                      <a:pt x="3985260" y="421317"/>
                    </a:lnTo>
                    <a:lnTo>
                      <a:pt x="3981480" y="435470"/>
                    </a:lnTo>
                    <a:lnTo>
                      <a:pt x="3985260" y="464099"/>
                    </a:lnTo>
                    <a:cubicBezTo>
                      <a:pt x="3985260" y="884940"/>
                      <a:pt x="3093128" y="1226099"/>
                      <a:pt x="1992628" y="1226099"/>
                    </a:cubicBezTo>
                    <a:cubicBezTo>
                      <a:pt x="892132" y="1226099"/>
                      <a:pt x="0" y="884940"/>
                      <a:pt x="0" y="464099"/>
                    </a:cubicBezTo>
                    <a:lnTo>
                      <a:pt x="3780" y="435474"/>
                    </a:lnTo>
                    <a:lnTo>
                      <a:pt x="10288" y="459837"/>
                    </a:lnTo>
                    <a:cubicBezTo>
                      <a:pt x="49358" y="532561"/>
                      <a:pt x="197848" y="599155"/>
                      <a:pt x="424128" y="653654"/>
                    </a:cubicBezTo>
                    <a:lnTo>
                      <a:pt x="462110" y="662098"/>
                    </a:lnTo>
                    <a:lnTo>
                      <a:pt x="525776" y="676253"/>
                    </a:lnTo>
                    <a:cubicBezTo>
                      <a:pt x="596592" y="690802"/>
                      <a:pt x="673390" y="704294"/>
                      <a:pt x="755432" y="716590"/>
                    </a:cubicBezTo>
                    <a:cubicBezTo>
                      <a:pt x="673390" y="704294"/>
                      <a:pt x="596592" y="690802"/>
                      <a:pt x="525774" y="676253"/>
                    </a:cubicBezTo>
                    <a:lnTo>
                      <a:pt x="462110" y="662099"/>
                    </a:lnTo>
                    <a:lnTo>
                      <a:pt x="583628" y="725916"/>
                    </a:lnTo>
                    <a:cubicBezTo>
                      <a:pt x="944224" y="898027"/>
                      <a:pt x="1442380" y="1004481"/>
                      <a:pt x="1992628" y="1004481"/>
                    </a:cubicBezTo>
                    <a:cubicBezTo>
                      <a:pt x="3093128" y="1004481"/>
                      <a:pt x="3985260" y="578667"/>
                      <a:pt x="3985260" y="53399"/>
                    </a:cubicBezTo>
                    <a:close/>
                    <a:moveTo>
                      <a:pt x="0" y="0"/>
                    </a:moveTo>
                    <a:lnTo>
                      <a:pt x="3782" y="17671"/>
                    </a:lnTo>
                    <a:lnTo>
                      <a:pt x="10290" y="48080"/>
                    </a:lnTo>
                    <a:cubicBezTo>
                      <a:pt x="27034" y="86981"/>
                      <a:pt x="63876" y="124477"/>
                      <a:pt x="118325" y="159982"/>
                    </a:cubicBezTo>
                    <a:cubicBezTo>
                      <a:pt x="63875" y="124477"/>
                      <a:pt x="27033" y="86981"/>
                      <a:pt x="10289" y="48080"/>
                    </a:cubicBezTo>
                    <a:lnTo>
                      <a:pt x="3781" y="17671"/>
                    </a:lnTo>
                    <a:lnTo>
                      <a:pt x="1" y="53399"/>
                    </a:lnTo>
                    <a:cubicBezTo>
                      <a:pt x="1" y="283204"/>
                      <a:pt x="170761" y="493972"/>
                      <a:pt x="455020" y="658375"/>
                    </a:cubicBezTo>
                    <a:lnTo>
                      <a:pt x="462112" y="662098"/>
                    </a:lnTo>
                    <a:lnTo>
                      <a:pt x="424128" y="653654"/>
                    </a:lnTo>
                    <a:cubicBezTo>
                      <a:pt x="197848" y="599155"/>
                      <a:pt x="49360" y="532561"/>
                      <a:pt x="10290" y="459837"/>
                    </a:cubicBezTo>
                    <a:lnTo>
                      <a:pt x="3782" y="435474"/>
                    </a:lnTo>
                    <a:lnTo>
                      <a:pt x="0" y="4213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40000"/>
                      <a:lumOff val="6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E8FA4FAE-5B9C-435C-8536-BC191E7B5D88}"/>
                  </a:ext>
                </a:extLst>
              </p:cNvPr>
              <p:cNvSpPr/>
              <p:nvPr/>
            </p:nvSpPr>
            <p:spPr>
              <a:xfrm>
                <a:off x="22930419" y="7974808"/>
                <a:ext cx="3985260" cy="178525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D43BA1AA-960A-45B4-BCB4-C3A05CC3BCD5}"/>
                  </a:ext>
                </a:extLst>
              </p:cNvPr>
              <p:cNvSpPr/>
              <p:nvPr/>
            </p:nvSpPr>
            <p:spPr>
              <a:xfrm>
                <a:off x="23428983" y="8180883"/>
                <a:ext cx="2988133" cy="117664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C0335517-211E-4AEE-A2DC-2EBABEDD6F31}"/>
                  </a:ext>
                </a:extLst>
              </p:cNvPr>
              <p:cNvSpPr/>
              <p:nvPr/>
            </p:nvSpPr>
            <p:spPr>
              <a:xfrm>
                <a:off x="23705856" y="8310354"/>
                <a:ext cx="2434386" cy="878334"/>
              </a:xfrm>
              <a:prstGeom prst="ellipse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86" name="Freeform: Shape 27">
              <a:extLst>
                <a:ext uri="{FF2B5EF4-FFF2-40B4-BE49-F238E27FC236}">
                  <a16:creationId xmlns:a16="http://schemas.microsoft.com/office/drawing/2014/main" id="{23973804-0D31-4602-A6D0-215F466CC86E}"/>
                </a:ext>
              </a:extLst>
            </p:cNvPr>
            <p:cNvSpPr/>
            <p:nvPr/>
          </p:nvSpPr>
          <p:spPr>
            <a:xfrm>
              <a:off x="-1919424" y="2430787"/>
              <a:ext cx="496465" cy="496436"/>
            </a:xfrm>
            <a:custGeom>
              <a:avLst/>
              <a:gdLst>
                <a:gd name="connsiteX0" fmla="*/ 101550 w 496465"/>
                <a:gd name="connsiteY0" fmla="*/ 330985 h 496436"/>
                <a:gd name="connsiteX1" fmla="*/ 146766 w 496465"/>
                <a:gd name="connsiteY1" fmla="*/ 349672 h 496436"/>
                <a:gd name="connsiteX2" fmla="*/ 146766 w 496465"/>
                <a:gd name="connsiteY2" fmla="*/ 440089 h 496436"/>
                <a:gd name="connsiteX3" fmla="*/ 13323 w 496465"/>
                <a:gd name="connsiteY3" fmla="*/ 496002 h 496436"/>
                <a:gd name="connsiteX4" fmla="*/ 10344 w 496465"/>
                <a:gd name="connsiteY4" fmla="*/ 496436 h 496436"/>
                <a:gd name="connsiteX5" fmla="*/ 3021 w 496465"/>
                <a:gd name="connsiteY5" fmla="*/ 493396 h 496436"/>
                <a:gd name="connsiteX6" fmla="*/ 436 w 496465"/>
                <a:gd name="connsiteY6" fmla="*/ 483115 h 496436"/>
                <a:gd name="connsiteX7" fmla="*/ 56349 w 496465"/>
                <a:gd name="connsiteY7" fmla="*/ 349672 h 496436"/>
                <a:gd name="connsiteX8" fmla="*/ 101550 w 496465"/>
                <a:gd name="connsiteY8" fmla="*/ 330985 h 496436"/>
                <a:gd name="connsiteX9" fmla="*/ 354388 w 496465"/>
                <a:gd name="connsiteY9" fmla="*/ 90331 h 496436"/>
                <a:gd name="connsiteX10" fmla="*/ 317815 w 496465"/>
                <a:gd name="connsiteY10" fmla="*/ 105457 h 496436"/>
                <a:gd name="connsiteX11" fmla="*/ 317815 w 496465"/>
                <a:gd name="connsiteY11" fmla="*/ 178602 h 496436"/>
                <a:gd name="connsiteX12" fmla="*/ 354388 w 496465"/>
                <a:gd name="connsiteY12" fmla="*/ 193723 h 496436"/>
                <a:gd name="connsiteX13" fmla="*/ 390960 w 496465"/>
                <a:gd name="connsiteY13" fmla="*/ 178602 h 496436"/>
                <a:gd name="connsiteX14" fmla="*/ 390960 w 496465"/>
                <a:gd name="connsiteY14" fmla="*/ 105457 h 496436"/>
                <a:gd name="connsiteX15" fmla="*/ 354388 w 496465"/>
                <a:gd name="connsiteY15" fmla="*/ 90331 h 496436"/>
                <a:gd name="connsiteX16" fmla="*/ 486279 w 496465"/>
                <a:gd name="connsiteY16" fmla="*/ 43 h 496436"/>
                <a:gd name="connsiteX17" fmla="*/ 496394 w 496465"/>
                <a:gd name="connsiteY17" fmla="*/ 10138 h 496436"/>
                <a:gd name="connsiteX18" fmla="*/ 368909 w 496465"/>
                <a:gd name="connsiteY18" fmla="*/ 287511 h 496436"/>
                <a:gd name="connsiteX19" fmla="*/ 292972 w 496465"/>
                <a:gd name="connsiteY19" fmla="*/ 466732 h 496436"/>
                <a:gd name="connsiteX20" fmla="*/ 284967 w 496465"/>
                <a:gd name="connsiteY20" fmla="*/ 470062 h 496436"/>
                <a:gd name="connsiteX21" fmla="*/ 282009 w 496465"/>
                <a:gd name="connsiteY21" fmla="*/ 469607 h 496436"/>
                <a:gd name="connsiteX22" fmla="*/ 274686 w 496465"/>
                <a:gd name="connsiteY22" fmla="*/ 461622 h 496436"/>
                <a:gd name="connsiteX23" fmla="*/ 263267 w 496465"/>
                <a:gd name="connsiteY23" fmla="*/ 381900 h 496436"/>
                <a:gd name="connsiteX24" fmla="*/ 252242 w 496465"/>
                <a:gd name="connsiteY24" fmla="*/ 391746 h 496436"/>
                <a:gd name="connsiteX25" fmla="*/ 245354 w 496465"/>
                <a:gd name="connsiteY25" fmla="*/ 394373 h 496436"/>
                <a:gd name="connsiteX26" fmla="*/ 238031 w 496465"/>
                <a:gd name="connsiteY26" fmla="*/ 391353 h 496436"/>
                <a:gd name="connsiteX27" fmla="*/ 105084 w 496465"/>
                <a:gd name="connsiteY27" fmla="*/ 258407 h 496436"/>
                <a:gd name="connsiteX28" fmla="*/ 104671 w 496465"/>
                <a:gd name="connsiteY28" fmla="*/ 244196 h 496436"/>
                <a:gd name="connsiteX29" fmla="*/ 114517 w 496465"/>
                <a:gd name="connsiteY29" fmla="*/ 233170 h 496436"/>
                <a:gd name="connsiteX30" fmla="*/ 34795 w 496465"/>
                <a:gd name="connsiteY30" fmla="*/ 221752 h 496436"/>
                <a:gd name="connsiteX31" fmla="*/ 26438 w 496465"/>
                <a:gd name="connsiteY31" fmla="*/ 214739 h 496436"/>
                <a:gd name="connsiteX32" fmla="*/ 29003 w 496465"/>
                <a:gd name="connsiteY32" fmla="*/ 204148 h 496436"/>
                <a:gd name="connsiteX33" fmla="*/ 208885 w 496465"/>
                <a:gd name="connsiteY33" fmla="*/ 127550 h 496436"/>
                <a:gd name="connsiteX34" fmla="*/ 486279 w 496465"/>
                <a:gd name="connsiteY34" fmla="*/ 43 h 49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6465" h="496436">
                  <a:moveTo>
                    <a:pt x="101550" y="330985"/>
                  </a:moveTo>
                  <a:cubicBezTo>
                    <a:pt x="117920" y="330982"/>
                    <a:pt x="134293" y="337209"/>
                    <a:pt x="146766" y="349672"/>
                  </a:cubicBezTo>
                  <a:cubicBezTo>
                    <a:pt x="171692" y="374598"/>
                    <a:pt x="171692" y="415163"/>
                    <a:pt x="146766" y="440089"/>
                  </a:cubicBezTo>
                  <a:cubicBezTo>
                    <a:pt x="124632" y="462222"/>
                    <a:pt x="24638" y="492610"/>
                    <a:pt x="13323" y="496002"/>
                  </a:cubicBezTo>
                  <a:cubicBezTo>
                    <a:pt x="12330" y="496292"/>
                    <a:pt x="11337" y="496436"/>
                    <a:pt x="10344" y="496436"/>
                  </a:cubicBezTo>
                  <a:cubicBezTo>
                    <a:pt x="7634" y="496436"/>
                    <a:pt x="5007" y="495381"/>
                    <a:pt x="3021" y="493396"/>
                  </a:cubicBezTo>
                  <a:cubicBezTo>
                    <a:pt x="353" y="490706"/>
                    <a:pt x="-661" y="486756"/>
                    <a:pt x="436" y="483115"/>
                  </a:cubicBezTo>
                  <a:cubicBezTo>
                    <a:pt x="3828" y="471800"/>
                    <a:pt x="34215" y="371806"/>
                    <a:pt x="56349" y="349672"/>
                  </a:cubicBezTo>
                  <a:cubicBezTo>
                    <a:pt x="68812" y="337219"/>
                    <a:pt x="85180" y="330988"/>
                    <a:pt x="101550" y="330985"/>
                  </a:cubicBezTo>
                  <a:close/>
                  <a:moveTo>
                    <a:pt x="354388" y="90331"/>
                  </a:moveTo>
                  <a:cubicBezTo>
                    <a:pt x="341144" y="90331"/>
                    <a:pt x="327900" y="95373"/>
                    <a:pt x="317815" y="105457"/>
                  </a:cubicBezTo>
                  <a:cubicBezTo>
                    <a:pt x="297668" y="125626"/>
                    <a:pt x="297668" y="158433"/>
                    <a:pt x="317815" y="178602"/>
                  </a:cubicBezTo>
                  <a:cubicBezTo>
                    <a:pt x="327889" y="188676"/>
                    <a:pt x="341128" y="193723"/>
                    <a:pt x="354388" y="193723"/>
                  </a:cubicBezTo>
                  <a:cubicBezTo>
                    <a:pt x="367647" y="193723"/>
                    <a:pt x="380886" y="188676"/>
                    <a:pt x="390960" y="178602"/>
                  </a:cubicBezTo>
                  <a:cubicBezTo>
                    <a:pt x="411128" y="158454"/>
                    <a:pt x="411128" y="125626"/>
                    <a:pt x="390960" y="105457"/>
                  </a:cubicBezTo>
                  <a:cubicBezTo>
                    <a:pt x="380876" y="95373"/>
                    <a:pt x="367632" y="90331"/>
                    <a:pt x="354388" y="90331"/>
                  </a:cubicBezTo>
                  <a:close/>
                  <a:moveTo>
                    <a:pt x="486279" y="43"/>
                  </a:moveTo>
                  <a:cubicBezTo>
                    <a:pt x="491802" y="188"/>
                    <a:pt x="496250" y="4636"/>
                    <a:pt x="496394" y="10138"/>
                  </a:cubicBezTo>
                  <a:cubicBezTo>
                    <a:pt x="498649" y="106926"/>
                    <a:pt x="447576" y="217408"/>
                    <a:pt x="368909" y="287511"/>
                  </a:cubicBezTo>
                  <a:cubicBezTo>
                    <a:pt x="367647" y="354367"/>
                    <a:pt x="340239" y="419465"/>
                    <a:pt x="292972" y="466732"/>
                  </a:cubicBezTo>
                  <a:cubicBezTo>
                    <a:pt x="290903" y="468780"/>
                    <a:pt x="287904" y="470062"/>
                    <a:pt x="284967" y="470062"/>
                  </a:cubicBezTo>
                  <a:cubicBezTo>
                    <a:pt x="283953" y="470062"/>
                    <a:pt x="282960" y="469917"/>
                    <a:pt x="282009" y="469607"/>
                  </a:cubicBezTo>
                  <a:cubicBezTo>
                    <a:pt x="278306" y="468366"/>
                    <a:pt x="275244" y="465511"/>
                    <a:pt x="274686" y="461622"/>
                  </a:cubicBezTo>
                  <a:lnTo>
                    <a:pt x="263267" y="381900"/>
                  </a:lnTo>
                  <a:lnTo>
                    <a:pt x="252242" y="391746"/>
                  </a:lnTo>
                  <a:cubicBezTo>
                    <a:pt x="250277" y="393505"/>
                    <a:pt x="247815" y="394373"/>
                    <a:pt x="245354" y="394373"/>
                  </a:cubicBezTo>
                  <a:cubicBezTo>
                    <a:pt x="242685" y="394373"/>
                    <a:pt x="240038" y="393360"/>
                    <a:pt x="238031" y="391353"/>
                  </a:cubicBezTo>
                  <a:lnTo>
                    <a:pt x="105084" y="258407"/>
                  </a:lnTo>
                  <a:cubicBezTo>
                    <a:pt x="101196" y="254518"/>
                    <a:pt x="101009" y="248292"/>
                    <a:pt x="104671" y="244196"/>
                  </a:cubicBezTo>
                  <a:lnTo>
                    <a:pt x="114517" y="233170"/>
                  </a:lnTo>
                  <a:lnTo>
                    <a:pt x="34795" y="221752"/>
                  </a:lnTo>
                  <a:cubicBezTo>
                    <a:pt x="30906" y="221193"/>
                    <a:pt x="27679" y="218484"/>
                    <a:pt x="26438" y="214739"/>
                  </a:cubicBezTo>
                  <a:cubicBezTo>
                    <a:pt x="25217" y="211016"/>
                    <a:pt x="26210" y="206900"/>
                    <a:pt x="29003" y="204148"/>
                  </a:cubicBezTo>
                  <a:cubicBezTo>
                    <a:pt x="76931" y="156220"/>
                    <a:pt x="142029" y="128811"/>
                    <a:pt x="208885" y="127550"/>
                  </a:cubicBezTo>
                  <a:cubicBezTo>
                    <a:pt x="278844" y="48965"/>
                    <a:pt x="389367" y="-1694"/>
                    <a:pt x="486279" y="43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2BA49147-D793-4867-A2AE-5D9CFBC620F5}"/>
                </a:ext>
              </a:extLst>
            </p:cNvPr>
            <p:cNvGrpSpPr/>
            <p:nvPr/>
          </p:nvGrpSpPr>
          <p:grpSpPr>
            <a:xfrm rot="21254174">
              <a:off x="-2654798" y="1852189"/>
              <a:ext cx="1788636" cy="1179318"/>
              <a:chOff x="2544716" y="7540356"/>
              <a:chExt cx="1788636" cy="1179318"/>
            </a:xfrm>
          </p:grpSpPr>
          <p:sp>
            <p:nvSpPr>
              <p:cNvPr id="188" name="PA-椭圆 65">
                <a:extLst>
                  <a:ext uri="{FF2B5EF4-FFF2-40B4-BE49-F238E27FC236}">
                    <a16:creationId xmlns:a16="http://schemas.microsoft.com/office/drawing/2014/main" id="{AD1B1C7E-11E1-4228-8037-AC5999CBF104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flipV="1">
                <a:off x="4246921" y="7792938"/>
                <a:ext cx="86431" cy="86431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9" name="PA-椭圆 67">
                <a:extLst>
                  <a:ext uri="{FF2B5EF4-FFF2-40B4-BE49-F238E27FC236}">
                    <a16:creationId xmlns:a16="http://schemas.microsoft.com/office/drawing/2014/main" id="{89DCFA22-B978-4FEE-8F6C-BDBDFAB03C4B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flipV="1">
                <a:off x="2570064" y="8061958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0" name="PA-椭圆 68">
                <a:extLst>
                  <a:ext uri="{FF2B5EF4-FFF2-40B4-BE49-F238E27FC236}">
                    <a16:creationId xmlns:a16="http://schemas.microsoft.com/office/drawing/2014/main" id="{554104F4-08F7-403F-83F0-8F17095BC358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V="1">
                <a:off x="3883765" y="8560117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1" name="PA-椭圆 92">
                <a:extLst>
                  <a:ext uri="{FF2B5EF4-FFF2-40B4-BE49-F238E27FC236}">
                    <a16:creationId xmlns:a16="http://schemas.microsoft.com/office/drawing/2014/main" id="{6682C449-7A7C-4E70-824F-22CEDE0B81C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3861129" y="7540356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2" name="PA-椭圆 95">
                <a:extLst>
                  <a:ext uri="{FF2B5EF4-FFF2-40B4-BE49-F238E27FC236}">
                    <a16:creationId xmlns:a16="http://schemas.microsoft.com/office/drawing/2014/main" id="{9537B3DB-A77E-4F11-B5AB-89FEA4BB0D3D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flipH="1">
                <a:off x="2946958" y="7778104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3" name="PA-椭圆 68">
                <a:extLst>
                  <a:ext uri="{FF2B5EF4-FFF2-40B4-BE49-F238E27FC236}">
                    <a16:creationId xmlns:a16="http://schemas.microsoft.com/office/drawing/2014/main" id="{B5B1E495-7456-4CCE-8674-13FBA07BAEC3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flipV="1">
                <a:off x="2544716" y="8462005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06" name="矩形 205">
            <a:extLst>
              <a:ext uri="{FF2B5EF4-FFF2-40B4-BE49-F238E27FC236}">
                <a16:creationId xmlns:a16="http://schemas.microsoft.com/office/drawing/2014/main" id="{9F324E8D-F3BE-4D44-A8AD-AB2D789FB14F}"/>
              </a:ext>
            </a:extLst>
          </p:cNvPr>
          <p:cNvSpPr/>
          <p:nvPr/>
        </p:nvSpPr>
        <p:spPr>
          <a:xfrm>
            <a:off x="6323969" y="4379008"/>
            <a:ext cx="5273897" cy="1542318"/>
          </a:xfrm>
          <a:prstGeom prst="rect">
            <a:avLst/>
          </a:prstGeom>
          <a:gradFill flip="none" rotWithShape="1">
            <a:gsLst>
              <a:gs pos="76000">
                <a:schemeClr val="accent1">
                  <a:alpha val="5000"/>
                </a:schemeClr>
              </a:gs>
              <a:gs pos="0">
                <a:schemeClr val="accent1">
                  <a:alpha val="8000"/>
                </a:schemeClr>
              </a:gs>
              <a:gs pos="54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gradFill>
              <a:gsLst>
                <a:gs pos="77000">
                  <a:schemeClr val="accent1">
                    <a:alpha val="10000"/>
                  </a:schemeClr>
                </a:gs>
                <a:gs pos="10000">
                  <a:schemeClr val="accent1"/>
                </a:gs>
                <a:gs pos="0">
                  <a:schemeClr val="accent1">
                    <a:alpha val="12000"/>
                  </a:schemeClr>
                </a:gs>
                <a:gs pos="25000">
                  <a:schemeClr val="accent1">
                    <a:alpha val="1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8900000" scaled="0"/>
            </a:gradFill>
            <a:prstDash val="solid"/>
            <a:miter lim="800000"/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txBody>
          <a:bodyPr lIns="179189" rIns="179189" rtlCol="0" anchor="ctr"/>
          <a:lstStyle/>
          <a:p>
            <a:pPr marL="0" marR="0" lvl="0" indent="0" algn="ctr" defTabSz="910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94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1F6ABD94-377F-4E67-8F88-AB1ACE7EB5BE}"/>
              </a:ext>
            </a:extLst>
          </p:cNvPr>
          <p:cNvGrpSpPr/>
          <p:nvPr/>
        </p:nvGrpSpPr>
        <p:grpSpPr>
          <a:xfrm>
            <a:off x="6459393" y="4661965"/>
            <a:ext cx="3534449" cy="916010"/>
            <a:chOff x="367449" y="3697176"/>
            <a:chExt cx="3534449" cy="916010"/>
          </a:xfrm>
        </p:grpSpPr>
        <p:sp>
          <p:nvSpPr>
            <p:cNvPr id="230" name="TextBox 31">
              <a:extLst>
                <a:ext uri="{FF2B5EF4-FFF2-40B4-BE49-F238E27FC236}">
                  <a16:creationId xmlns:a16="http://schemas.microsoft.com/office/drawing/2014/main" id="{5B4356AB-808F-4C68-A844-4BCE948E337F}"/>
                </a:ext>
              </a:extLst>
            </p:cNvPr>
            <p:cNvSpPr txBox="1"/>
            <p:nvPr/>
          </p:nvSpPr>
          <p:spPr>
            <a:xfrm flipH="1">
              <a:off x="383421" y="3697176"/>
              <a:ext cx="3518477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7701" lvl="0">
                <a:spcBef>
                  <a:spcPts val="885"/>
                </a:spcBef>
                <a:defRPr/>
              </a:pP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竞争力</a:t>
              </a:r>
              <a:r>
                <a:rPr lang="en-US" altLang="zh-CN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Gartner</a:t>
              </a: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评估世界第一</a:t>
              </a:r>
            </a:p>
          </p:txBody>
        </p:sp>
        <p:sp>
          <p:nvSpPr>
            <p:cNvPr id="231" name="TextBox 32">
              <a:extLst>
                <a:ext uri="{FF2B5EF4-FFF2-40B4-BE49-F238E27FC236}">
                  <a16:creationId xmlns:a16="http://schemas.microsoft.com/office/drawing/2014/main" id="{D37EDAEE-60E7-43D1-BF76-1AE0E2ECAAFF}"/>
                </a:ext>
              </a:extLst>
            </p:cNvPr>
            <p:cNvSpPr txBox="1"/>
            <p:nvPr/>
          </p:nvSpPr>
          <p:spPr>
            <a:xfrm>
              <a:off x="367449" y="3986283"/>
              <a:ext cx="3064118" cy="62690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可用性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SLA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世界第一业内首创软硬件一体化虚拟化服务器性能世界第一</a:t>
              </a:r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A942C371-883B-4AB1-9AF1-6AD65DEFD01B}"/>
              </a:ext>
            </a:extLst>
          </p:cNvPr>
          <p:cNvGrpSpPr/>
          <p:nvPr/>
        </p:nvGrpSpPr>
        <p:grpSpPr>
          <a:xfrm>
            <a:off x="9959851" y="4497698"/>
            <a:ext cx="1717464" cy="1296108"/>
            <a:chOff x="-4232495" y="1415063"/>
            <a:chExt cx="4862886" cy="3669842"/>
          </a:xfrm>
        </p:grpSpPr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908B07D5-59D5-4AA6-A3EC-FAFCFD3967A7}"/>
                </a:ext>
              </a:extLst>
            </p:cNvPr>
            <p:cNvSpPr/>
            <p:nvPr/>
          </p:nvSpPr>
          <p:spPr>
            <a:xfrm>
              <a:off x="-4232495" y="1984752"/>
              <a:ext cx="4862886" cy="2808383"/>
            </a:xfrm>
            <a:custGeom>
              <a:avLst/>
              <a:gdLst>
                <a:gd name="connsiteX0" fmla="*/ 0 w 8757694"/>
                <a:gd name="connsiteY0" fmla="*/ 0 h 5867589"/>
                <a:gd name="connsiteX1" fmla="*/ 8757690 w 8757694"/>
                <a:gd name="connsiteY1" fmla="*/ 0 h 5867589"/>
                <a:gd name="connsiteX2" fmla="*/ 8757690 w 8757694"/>
                <a:gd name="connsiteY2" fmla="*/ 4476890 h 5867589"/>
                <a:gd name="connsiteX3" fmla="*/ 8757694 w 8757694"/>
                <a:gd name="connsiteY3" fmla="*/ 4476939 h 5867589"/>
                <a:gd name="connsiteX4" fmla="*/ 8757690 w 8757694"/>
                <a:gd name="connsiteY4" fmla="*/ 4476988 h 5867589"/>
                <a:gd name="connsiteX5" fmla="*/ 8757690 w 8757694"/>
                <a:gd name="connsiteY5" fmla="*/ 4505704 h 5867589"/>
                <a:gd name="connsiteX6" fmla="*/ 8755404 w 8757694"/>
                <a:gd name="connsiteY6" fmla="*/ 4505704 h 5867589"/>
                <a:gd name="connsiteX7" fmla="*/ 8751996 w 8757694"/>
                <a:gd name="connsiteY7" fmla="*/ 4548502 h 5867589"/>
                <a:gd name="connsiteX8" fmla="*/ 4378846 w 8757694"/>
                <a:gd name="connsiteY8" fmla="*/ 5867589 h 5867589"/>
                <a:gd name="connsiteX9" fmla="*/ 5699 w 8757694"/>
                <a:gd name="connsiteY9" fmla="*/ 4548502 h 5867589"/>
                <a:gd name="connsiteX10" fmla="*/ 2291 w 8757694"/>
                <a:gd name="connsiteY10" fmla="*/ 4505704 h 5867589"/>
                <a:gd name="connsiteX11" fmla="*/ 0 w 8757694"/>
                <a:gd name="connsiteY11" fmla="*/ 4505704 h 586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57694" h="5867589">
                  <a:moveTo>
                    <a:pt x="0" y="0"/>
                  </a:moveTo>
                  <a:lnTo>
                    <a:pt x="8757690" y="0"/>
                  </a:lnTo>
                  <a:lnTo>
                    <a:pt x="8757690" y="4476890"/>
                  </a:lnTo>
                  <a:lnTo>
                    <a:pt x="8757694" y="4476939"/>
                  </a:lnTo>
                  <a:lnTo>
                    <a:pt x="8757690" y="4476988"/>
                  </a:lnTo>
                  <a:lnTo>
                    <a:pt x="8757690" y="4505704"/>
                  </a:lnTo>
                  <a:lnTo>
                    <a:pt x="8755404" y="4505704"/>
                  </a:lnTo>
                  <a:lnTo>
                    <a:pt x="8751996" y="4548502"/>
                  </a:lnTo>
                  <a:cubicBezTo>
                    <a:pt x="8634718" y="5283279"/>
                    <a:pt x="6721644" y="5867589"/>
                    <a:pt x="4378846" y="5867589"/>
                  </a:cubicBezTo>
                  <a:cubicBezTo>
                    <a:pt x="2036052" y="5867589"/>
                    <a:pt x="122978" y="5283279"/>
                    <a:pt x="5699" y="4548502"/>
                  </a:cubicBezTo>
                  <a:lnTo>
                    <a:pt x="2291" y="4505704"/>
                  </a:lnTo>
                  <a:lnTo>
                    <a:pt x="0" y="450570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A2192A4B-F966-4DB0-A4CA-4888F12DE40E}"/>
                </a:ext>
              </a:extLst>
            </p:cNvPr>
            <p:cNvSpPr/>
            <p:nvPr/>
          </p:nvSpPr>
          <p:spPr>
            <a:xfrm>
              <a:off x="-4232494" y="3461932"/>
              <a:ext cx="4862885" cy="1331204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11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CD828176-7989-4D4B-8EC0-DE9070C8951F}"/>
                </a:ext>
              </a:extLst>
            </p:cNvPr>
            <p:cNvSpPr/>
            <p:nvPr/>
          </p:nvSpPr>
          <p:spPr>
            <a:xfrm>
              <a:off x="-3424759" y="3936058"/>
              <a:ext cx="3247414" cy="1148847"/>
            </a:xfrm>
            <a:prstGeom prst="ellipse">
              <a:avLst/>
            </a:prstGeom>
            <a:gradFill>
              <a:gsLst>
                <a:gs pos="4400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</a:gradFill>
            <a:ln w="12700" cap="flat" cmpd="sng" algn="ctr">
              <a:gradFill flip="none" rotWithShape="1">
                <a:gsLst>
                  <a:gs pos="44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4FB4982C-D5EA-441A-988E-CA9CDA0CCD37}"/>
                </a:ext>
              </a:extLst>
            </p:cNvPr>
            <p:cNvSpPr/>
            <p:nvPr/>
          </p:nvSpPr>
          <p:spPr>
            <a:xfrm>
              <a:off x="-3424759" y="3644287"/>
              <a:ext cx="3247414" cy="905315"/>
            </a:xfrm>
            <a:prstGeom prst="ellipse">
              <a:avLst/>
            </a:prstGeom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5000"/>
                  </a:schemeClr>
                </a:gs>
              </a:gsLst>
              <a:lin ang="5400000" scaled="1"/>
            </a:gradFill>
            <a:ln w="19050" cap="flat" cmpd="sng" algn="ctr">
              <a:gradFill flip="none" rotWithShape="1">
                <a:gsLst>
                  <a:gs pos="1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4DF52A73-487A-40A0-A775-6830CC4B16BD}"/>
                </a:ext>
              </a:extLst>
            </p:cNvPr>
            <p:cNvSpPr/>
            <p:nvPr/>
          </p:nvSpPr>
          <p:spPr>
            <a:xfrm>
              <a:off x="-3424759" y="1415063"/>
              <a:ext cx="3247414" cy="3115066"/>
            </a:xfrm>
            <a:custGeom>
              <a:avLst/>
              <a:gdLst>
                <a:gd name="connsiteX0" fmla="*/ 0 w 5848350"/>
                <a:gd name="connsiteY0" fmla="*/ 0 h 6508344"/>
                <a:gd name="connsiteX1" fmla="*/ 5848350 w 5848350"/>
                <a:gd name="connsiteY1" fmla="*/ 0 h 6508344"/>
                <a:gd name="connsiteX2" fmla="*/ 5848350 w 5848350"/>
                <a:gd name="connsiteY2" fmla="*/ 5562600 h 6508344"/>
                <a:gd name="connsiteX3" fmla="*/ 2924174 w 5848350"/>
                <a:gd name="connsiteY3" fmla="*/ 6508344 h 6508344"/>
                <a:gd name="connsiteX4" fmla="*/ 0 w 5848350"/>
                <a:gd name="connsiteY4" fmla="*/ 5562600 h 65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8350" h="6508344">
                  <a:moveTo>
                    <a:pt x="0" y="0"/>
                  </a:moveTo>
                  <a:lnTo>
                    <a:pt x="5848350" y="0"/>
                  </a:lnTo>
                  <a:lnTo>
                    <a:pt x="5848350" y="5562600"/>
                  </a:lnTo>
                  <a:cubicBezTo>
                    <a:pt x="5848350" y="6084920"/>
                    <a:pt x="4539152" y="6508344"/>
                    <a:pt x="2924174" y="6508344"/>
                  </a:cubicBezTo>
                  <a:cubicBezTo>
                    <a:pt x="1309198" y="6508344"/>
                    <a:pt x="0" y="6084920"/>
                    <a:pt x="0" y="556260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FA070EF4-C7C3-4758-94AB-3B61C2002861}"/>
                </a:ext>
              </a:extLst>
            </p:cNvPr>
            <p:cNvGrpSpPr/>
            <p:nvPr/>
          </p:nvGrpSpPr>
          <p:grpSpPr>
            <a:xfrm>
              <a:off x="-2907501" y="2672746"/>
              <a:ext cx="2212897" cy="1663020"/>
              <a:chOff x="22930418" y="7974808"/>
              <a:chExt cx="3985262" cy="3474567"/>
            </a:xfrm>
          </p:grpSpPr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D2F0A53E-EB91-41BF-A2D3-325A68E10EDA}"/>
                  </a:ext>
                </a:extLst>
              </p:cNvPr>
              <p:cNvSpPr/>
              <p:nvPr/>
            </p:nvSpPr>
            <p:spPr>
              <a:xfrm>
                <a:off x="22930419" y="8704264"/>
                <a:ext cx="3985260" cy="152399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C12CCFA4-77FF-4724-9E91-D3450142C4A4}"/>
                  </a:ext>
                </a:extLst>
              </p:cNvPr>
              <p:cNvSpPr/>
              <p:nvPr/>
            </p:nvSpPr>
            <p:spPr>
              <a:xfrm>
                <a:off x="22930418" y="9466264"/>
                <a:ext cx="3985262" cy="1983111"/>
              </a:xfrm>
              <a:custGeom>
                <a:avLst/>
                <a:gdLst>
                  <a:gd name="connsiteX0" fmla="*/ 908820 w 3985262"/>
                  <a:gd name="connsiteY0" fmla="*/ 1290134 h 1983111"/>
                  <a:gd name="connsiteX1" fmla="*/ 908824 w 3985262"/>
                  <a:gd name="connsiteY1" fmla="*/ 1290135 h 1983111"/>
                  <a:gd name="connsiteX2" fmla="*/ 1105754 w 3985262"/>
                  <a:gd name="connsiteY2" fmla="*/ 1331012 h 1983111"/>
                  <a:gd name="connsiteX3" fmla="*/ 769856 w 3985262"/>
                  <a:gd name="connsiteY3" fmla="*/ 1249558 h 1983111"/>
                  <a:gd name="connsiteX4" fmla="*/ 783230 w 3985262"/>
                  <a:gd name="connsiteY4" fmla="*/ 1253778 h 1983111"/>
                  <a:gd name="connsiteX5" fmla="*/ 783231 w 3985262"/>
                  <a:gd name="connsiteY5" fmla="*/ 1253778 h 1983111"/>
                  <a:gd name="connsiteX6" fmla="*/ 424673 w 3985262"/>
                  <a:gd name="connsiteY6" fmla="*/ 1121168 h 1983111"/>
                  <a:gd name="connsiteX7" fmla="*/ 424674 w 3985262"/>
                  <a:gd name="connsiteY7" fmla="*/ 1121168 h 1983111"/>
                  <a:gd name="connsiteX8" fmla="*/ 618962 w 3985262"/>
                  <a:gd name="connsiteY8" fmla="*/ 1201948 h 1983111"/>
                  <a:gd name="connsiteX9" fmla="*/ 618965 w 3985262"/>
                  <a:gd name="connsiteY9" fmla="*/ 1201949 h 1983111"/>
                  <a:gd name="connsiteX10" fmla="*/ 410323 w 3985262"/>
                  <a:gd name="connsiteY10" fmla="*/ 1115202 h 1983111"/>
                  <a:gd name="connsiteX11" fmla="*/ 424664 w 3985262"/>
                  <a:gd name="connsiteY11" fmla="*/ 1121164 h 1983111"/>
                  <a:gd name="connsiteX12" fmla="*/ 424663 w 3985262"/>
                  <a:gd name="connsiteY12" fmla="*/ 1121163 h 1983111"/>
                  <a:gd name="connsiteX13" fmla="*/ 325507 w 3985262"/>
                  <a:gd name="connsiteY13" fmla="*/ 1068708 h 1983111"/>
                  <a:gd name="connsiteX14" fmla="*/ 340312 w 3985262"/>
                  <a:gd name="connsiteY14" fmla="*/ 1078027 h 1983111"/>
                  <a:gd name="connsiteX15" fmla="*/ 373019 w 3985262"/>
                  <a:gd name="connsiteY15" fmla="*/ 1094753 h 1983111"/>
                  <a:gd name="connsiteX16" fmla="*/ 373024 w 3985262"/>
                  <a:gd name="connsiteY16" fmla="*/ 1094756 h 1983111"/>
                  <a:gd name="connsiteX17" fmla="*/ 340312 w 3985262"/>
                  <a:gd name="connsiteY17" fmla="*/ 1078027 h 1983111"/>
                  <a:gd name="connsiteX18" fmla="*/ 325510 w 3985262"/>
                  <a:gd name="connsiteY18" fmla="*/ 1068709 h 1983111"/>
                  <a:gd name="connsiteX19" fmla="*/ 240502 w 3985262"/>
                  <a:gd name="connsiteY19" fmla="*/ 1015200 h 1983111"/>
                  <a:gd name="connsiteX20" fmla="*/ 271150 w 3985262"/>
                  <a:gd name="connsiteY20" fmla="*/ 1034492 h 1983111"/>
                  <a:gd name="connsiteX21" fmla="*/ 271155 w 3985262"/>
                  <a:gd name="connsiteY21" fmla="*/ 1034495 h 1983111"/>
                  <a:gd name="connsiteX22" fmla="*/ 3840800 w 3985262"/>
                  <a:gd name="connsiteY22" fmla="*/ 937180 h 1983111"/>
                  <a:gd name="connsiteX23" fmla="*/ 3834658 w 3985262"/>
                  <a:gd name="connsiteY23" fmla="*/ 942334 h 1983111"/>
                  <a:gd name="connsiteX24" fmla="*/ 3840800 w 3985262"/>
                  <a:gd name="connsiteY24" fmla="*/ 937181 h 1983111"/>
                  <a:gd name="connsiteX25" fmla="*/ 111545 w 3985262"/>
                  <a:gd name="connsiteY25" fmla="*/ 901523 h 1983111"/>
                  <a:gd name="connsiteX26" fmla="*/ 111565 w 3985262"/>
                  <a:gd name="connsiteY26" fmla="*/ 901545 h 1983111"/>
                  <a:gd name="connsiteX27" fmla="*/ 145066 w 3985262"/>
                  <a:gd name="connsiteY27" fmla="*/ 936549 h 1983111"/>
                  <a:gd name="connsiteX28" fmla="*/ 144462 w 3985262"/>
                  <a:gd name="connsiteY28" fmla="*/ 937179 h 1983111"/>
                  <a:gd name="connsiteX29" fmla="*/ 144463 w 3985262"/>
                  <a:gd name="connsiteY29" fmla="*/ 937180 h 1983111"/>
                  <a:gd name="connsiteX30" fmla="*/ 145067 w 3985262"/>
                  <a:gd name="connsiteY30" fmla="*/ 936549 h 1983111"/>
                  <a:gd name="connsiteX31" fmla="*/ 145066 w 3985262"/>
                  <a:gd name="connsiteY31" fmla="*/ 936549 h 1983111"/>
                  <a:gd name="connsiteX32" fmla="*/ 145067 w 3985262"/>
                  <a:gd name="connsiteY32" fmla="*/ 936548 h 1983111"/>
                  <a:gd name="connsiteX33" fmla="*/ 54956 w 3985262"/>
                  <a:gd name="connsiteY33" fmla="*/ 827077 h 1983111"/>
                  <a:gd name="connsiteX34" fmla="*/ 54981 w 3985262"/>
                  <a:gd name="connsiteY34" fmla="*/ 827116 h 1983111"/>
                  <a:gd name="connsiteX35" fmla="*/ 86654 w 3985262"/>
                  <a:gd name="connsiteY35" fmla="*/ 874221 h 1983111"/>
                  <a:gd name="connsiteX36" fmla="*/ 86658 w 3985262"/>
                  <a:gd name="connsiteY36" fmla="*/ 874225 h 1983111"/>
                  <a:gd name="connsiteX37" fmla="*/ 2 w 3985262"/>
                  <a:gd name="connsiteY37" fmla="*/ 651985 h 1983111"/>
                  <a:gd name="connsiteX38" fmla="*/ 2 w 3985262"/>
                  <a:gd name="connsiteY38" fmla="*/ 651986 h 1983111"/>
                  <a:gd name="connsiteX39" fmla="*/ 10290 w 3985262"/>
                  <a:gd name="connsiteY39" fmla="*/ 729896 h 1983111"/>
                  <a:gd name="connsiteX40" fmla="*/ 10322 w 3985262"/>
                  <a:gd name="connsiteY40" fmla="*/ 729977 h 1983111"/>
                  <a:gd name="connsiteX41" fmla="*/ 10290 w 3985262"/>
                  <a:gd name="connsiteY41" fmla="*/ 729895 h 1983111"/>
                  <a:gd name="connsiteX42" fmla="*/ 0 w 3985262"/>
                  <a:gd name="connsiteY42" fmla="*/ 0 h 1983111"/>
                  <a:gd name="connsiteX43" fmla="*/ 2455 w 3985262"/>
                  <a:gd name="connsiteY43" fmla="*/ 0 h 1983111"/>
                  <a:gd name="connsiteX44" fmla="*/ 10290 w 3985262"/>
                  <a:gd name="connsiteY44" fmla="*/ 59336 h 1983111"/>
                  <a:gd name="connsiteX45" fmla="*/ 156592 w 3985262"/>
                  <a:gd name="connsiteY45" fmla="*/ 278031 h 1983111"/>
                  <a:gd name="connsiteX46" fmla="*/ 205312 w 3985262"/>
                  <a:gd name="connsiteY46" fmla="*/ 316705 h 1983111"/>
                  <a:gd name="connsiteX47" fmla="*/ 240502 w 3985262"/>
                  <a:gd name="connsiteY47" fmla="*/ 344639 h 1983111"/>
                  <a:gd name="connsiteX48" fmla="*/ 743679 w 3985262"/>
                  <a:gd name="connsiteY48" fmla="*/ 575203 h 1983111"/>
                  <a:gd name="connsiteX49" fmla="*/ 838571 w 3985262"/>
                  <a:gd name="connsiteY49" fmla="*/ 600677 h 1983111"/>
                  <a:gd name="connsiteX50" fmla="*/ 959380 w 3985262"/>
                  <a:gd name="connsiteY50" fmla="*/ 633108 h 1983111"/>
                  <a:gd name="connsiteX51" fmla="*/ 1992630 w 3985262"/>
                  <a:gd name="connsiteY51" fmla="*/ 743425 h 1983111"/>
                  <a:gd name="connsiteX52" fmla="*/ 3025882 w 3985262"/>
                  <a:gd name="connsiteY52" fmla="*/ 633109 h 1983111"/>
                  <a:gd name="connsiteX53" fmla="*/ 3146692 w 3985262"/>
                  <a:gd name="connsiteY53" fmla="*/ 600677 h 1983111"/>
                  <a:gd name="connsiteX54" fmla="*/ 3241582 w 3985262"/>
                  <a:gd name="connsiteY54" fmla="*/ 575204 h 1983111"/>
                  <a:gd name="connsiteX55" fmla="*/ 3744758 w 3985262"/>
                  <a:gd name="connsiteY55" fmla="*/ 344640 h 1983111"/>
                  <a:gd name="connsiteX56" fmla="*/ 3779950 w 3985262"/>
                  <a:gd name="connsiteY56" fmla="*/ 316706 h 1983111"/>
                  <a:gd name="connsiteX57" fmla="*/ 3779950 w 3985262"/>
                  <a:gd name="connsiteY57" fmla="*/ 316707 h 1983111"/>
                  <a:gd name="connsiteX58" fmla="*/ 3828666 w 3985262"/>
                  <a:gd name="connsiteY58" fmla="*/ 278032 h 1983111"/>
                  <a:gd name="connsiteX59" fmla="*/ 3974970 w 3985262"/>
                  <a:gd name="connsiteY59" fmla="*/ 59337 h 1983111"/>
                  <a:gd name="connsiteX60" fmla="*/ 3982806 w 3985262"/>
                  <a:gd name="connsiteY60" fmla="*/ 1 h 1983111"/>
                  <a:gd name="connsiteX61" fmla="*/ 3985262 w 3985262"/>
                  <a:gd name="connsiteY61" fmla="*/ 1 h 1983111"/>
                  <a:gd name="connsiteX62" fmla="*/ 3985262 w 3985262"/>
                  <a:gd name="connsiteY62" fmla="*/ 1178329 h 1983111"/>
                  <a:gd name="connsiteX63" fmla="*/ 3981482 w 3985262"/>
                  <a:gd name="connsiteY63" fmla="*/ 1192482 h 1983111"/>
                  <a:gd name="connsiteX64" fmla="*/ 3985262 w 3985262"/>
                  <a:gd name="connsiteY64" fmla="*/ 1221111 h 1983111"/>
                  <a:gd name="connsiteX65" fmla="*/ 1992630 w 3985262"/>
                  <a:gd name="connsiteY65" fmla="*/ 1983111 h 1983111"/>
                  <a:gd name="connsiteX66" fmla="*/ 1 w 3985262"/>
                  <a:gd name="connsiteY66" fmla="*/ 1221111 h 1983111"/>
                  <a:gd name="connsiteX67" fmla="*/ 3781 w 3985262"/>
                  <a:gd name="connsiteY67" fmla="*/ 1192486 h 1983111"/>
                  <a:gd name="connsiteX68" fmla="*/ 10289 w 3985262"/>
                  <a:gd name="connsiteY68" fmla="*/ 1216849 h 1983111"/>
                  <a:gd name="connsiteX69" fmla="*/ 1615466 w 3985262"/>
                  <a:gd name="connsiteY69" fmla="*/ 1548224 h 1983111"/>
                  <a:gd name="connsiteX70" fmla="*/ 10290 w 3985262"/>
                  <a:gd name="connsiteY70" fmla="*/ 1216849 h 1983111"/>
                  <a:gd name="connsiteX71" fmla="*/ 3782 w 3985262"/>
                  <a:gd name="connsiteY71" fmla="*/ 1192486 h 1983111"/>
                  <a:gd name="connsiteX72" fmla="*/ 0 w 3985262"/>
                  <a:gd name="connsiteY72" fmla="*/ 1178328 h 1983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985262" h="1983111">
                    <a:moveTo>
                      <a:pt x="908820" y="1290134"/>
                    </a:moveTo>
                    <a:lnTo>
                      <a:pt x="908824" y="1290135"/>
                    </a:lnTo>
                    <a:lnTo>
                      <a:pt x="1105754" y="1331012"/>
                    </a:lnTo>
                    <a:close/>
                    <a:moveTo>
                      <a:pt x="769856" y="1249558"/>
                    </a:moveTo>
                    <a:lnTo>
                      <a:pt x="783230" y="1253778"/>
                    </a:lnTo>
                    <a:lnTo>
                      <a:pt x="783231" y="1253778"/>
                    </a:lnTo>
                    <a:close/>
                    <a:moveTo>
                      <a:pt x="424673" y="1121168"/>
                    </a:moveTo>
                    <a:lnTo>
                      <a:pt x="424674" y="1121168"/>
                    </a:lnTo>
                    <a:lnTo>
                      <a:pt x="618962" y="1201948"/>
                    </a:lnTo>
                    <a:lnTo>
                      <a:pt x="618965" y="1201949"/>
                    </a:lnTo>
                    <a:close/>
                    <a:moveTo>
                      <a:pt x="410323" y="1115202"/>
                    </a:moveTo>
                    <a:lnTo>
                      <a:pt x="424664" y="1121164"/>
                    </a:lnTo>
                    <a:lnTo>
                      <a:pt x="424663" y="1121163"/>
                    </a:lnTo>
                    <a:close/>
                    <a:moveTo>
                      <a:pt x="325507" y="1068708"/>
                    </a:moveTo>
                    <a:lnTo>
                      <a:pt x="340312" y="1078027"/>
                    </a:lnTo>
                    <a:lnTo>
                      <a:pt x="373019" y="1094753"/>
                    </a:lnTo>
                    <a:lnTo>
                      <a:pt x="373024" y="1094756"/>
                    </a:lnTo>
                    <a:lnTo>
                      <a:pt x="340312" y="1078027"/>
                    </a:lnTo>
                    <a:lnTo>
                      <a:pt x="325510" y="1068709"/>
                    </a:lnTo>
                    <a:close/>
                    <a:moveTo>
                      <a:pt x="240502" y="1015200"/>
                    </a:moveTo>
                    <a:lnTo>
                      <a:pt x="271150" y="1034492"/>
                    </a:lnTo>
                    <a:lnTo>
                      <a:pt x="271155" y="1034495"/>
                    </a:lnTo>
                    <a:close/>
                    <a:moveTo>
                      <a:pt x="3840800" y="937180"/>
                    </a:moveTo>
                    <a:lnTo>
                      <a:pt x="3834658" y="942334"/>
                    </a:lnTo>
                    <a:lnTo>
                      <a:pt x="3840800" y="937181"/>
                    </a:lnTo>
                    <a:close/>
                    <a:moveTo>
                      <a:pt x="111545" y="901523"/>
                    </a:moveTo>
                    <a:lnTo>
                      <a:pt x="111565" y="901545"/>
                    </a:lnTo>
                    <a:lnTo>
                      <a:pt x="145066" y="936549"/>
                    </a:lnTo>
                    <a:lnTo>
                      <a:pt x="144462" y="937179"/>
                    </a:lnTo>
                    <a:lnTo>
                      <a:pt x="144463" y="937180"/>
                    </a:lnTo>
                    <a:lnTo>
                      <a:pt x="145067" y="936549"/>
                    </a:lnTo>
                    <a:lnTo>
                      <a:pt x="145066" y="936549"/>
                    </a:lnTo>
                    <a:lnTo>
                      <a:pt x="145067" y="936548"/>
                    </a:lnTo>
                    <a:close/>
                    <a:moveTo>
                      <a:pt x="54956" y="827077"/>
                    </a:moveTo>
                    <a:lnTo>
                      <a:pt x="54981" y="827116"/>
                    </a:lnTo>
                    <a:lnTo>
                      <a:pt x="86654" y="874221"/>
                    </a:lnTo>
                    <a:lnTo>
                      <a:pt x="86658" y="874225"/>
                    </a:lnTo>
                    <a:close/>
                    <a:moveTo>
                      <a:pt x="2" y="651985"/>
                    </a:moveTo>
                    <a:lnTo>
                      <a:pt x="2" y="651986"/>
                    </a:lnTo>
                    <a:cubicBezTo>
                      <a:pt x="2" y="678288"/>
                      <a:pt x="3487" y="704280"/>
                      <a:pt x="10290" y="729896"/>
                    </a:cubicBezTo>
                    <a:lnTo>
                      <a:pt x="10322" y="729977"/>
                    </a:lnTo>
                    <a:lnTo>
                      <a:pt x="10290" y="729895"/>
                    </a:lnTo>
                    <a:close/>
                    <a:moveTo>
                      <a:pt x="0" y="0"/>
                    </a:moveTo>
                    <a:lnTo>
                      <a:pt x="2455" y="0"/>
                    </a:lnTo>
                    <a:lnTo>
                      <a:pt x="10290" y="59336"/>
                    </a:lnTo>
                    <a:cubicBezTo>
                      <a:pt x="30698" y="136185"/>
                      <a:pt x="80968" y="209658"/>
                      <a:pt x="156592" y="278031"/>
                    </a:cubicBezTo>
                    <a:lnTo>
                      <a:pt x="205312" y="316705"/>
                    </a:lnTo>
                    <a:lnTo>
                      <a:pt x="240502" y="344639"/>
                    </a:lnTo>
                    <a:cubicBezTo>
                      <a:pt x="367038" y="433714"/>
                      <a:pt x="538670" y="512063"/>
                      <a:pt x="743679" y="575203"/>
                    </a:cubicBezTo>
                    <a:lnTo>
                      <a:pt x="838571" y="600677"/>
                    </a:lnTo>
                    <a:lnTo>
                      <a:pt x="959380" y="633108"/>
                    </a:lnTo>
                    <a:cubicBezTo>
                      <a:pt x="1260660" y="703112"/>
                      <a:pt x="1614334" y="743425"/>
                      <a:pt x="1992630" y="743425"/>
                    </a:cubicBezTo>
                    <a:cubicBezTo>
                      <a:pt x="2370926" y="743426"/>
                      <a:pt x="2724602" y="703113"/>
                      <a:pt x="3025882" y="633109"/>
                    </a:cubicBezTo>
                    <a:lnTo>
                      <a:pt x="3146692" y="600677"/>
                    </a:lnTo>
                    <a:lnTo>
                      <a:pt x="3241582" y="575204"/>
                    </a:lnTo>
                    <a:cubicBezTo>
                      <a:pt x="3446592" y="512064"/>
                      <a:pt x="3618222" y="433715"/>
                      <a:pt x="3744758" y="344640"/>
                    </a:cubicBezTo>
                    <a:lnTo>
                      <a:pt x="3779950" y="316706"/>
                    </a:lnTo>
                    <a:lnTo>
                      <a:pt x="3779950" y="316707"/>
                    </a:lnTo>
                    <a:lnTo>
                      <a:pt x="3828666" y="278032"/>
                    </a:lnTo>
                    <a:cubicBezTo>
                      <a:pt x="3904294" y="209659"/>
                      <a:pt x="3954562" y="136186"/>
                      <a:pt x="3974970" y="59337"/>
                    </a:cubicBezTo>
                    <a:lnTo>
                      <a:pt x="3982806" y="1"/>
                    </a:lnTo>
                    <a:lnTo>
                      <a:pt x="3985262" y="1"/>
                    </a:lnTo>
                    <a:lnTo>
                      <a:pt x="3985262" y="1178329"/>
                    </a:lnTo>
                    <a:lnTo>
                      <a:pt x="3981482" y="1192482"/>
                    </a:lnTo>
                    <a:lnTo>
                      <a:pt x="3985262" y="1221111"/>
                    </a:lnTo>
                    <a:cubicBezTo>
                      <a:pt x="3985262" y="1641952"/>
                      <a:pt x="3093130" y="1983111"/>
                      <a:pt x="1992630" y="1983111"/>
                    </a:cubicBezTo>
                    <a:cubicBezTo>
                      <a:pt x="892132" y="1983111"/>
                      <a:pt x="1" y="1641952"/>
                      <a:pt x="1" y="1221111"/>
                    </a:cubicBezTo>
                    <a:lnTo>
                      <a:pt x="3781" y="1192486"/>
                    </a:lnTo>
                    <a:lnTo>
                      <a:pt x="10289" y="1216849"/>
                    </a:lnTo>
                    <a:cubicBezTo>
                      <a:pt x="99592" y="1383076"/>
                      <a:pt x="760556" y="1517272"/>
                      <a:pt x="1615466" y="1548224"/>
                    </a:cubicBezTo>
                    <a:cubicBezTo>
                      <a:pt x="760557" y="1517272"/>
                      <a:pt x="99593" y="1383076"/>
                      <a:pt x="10290" y="1216849"/>
                    </a:cubicBezTo>
                    <a:lnTo>
                      <a:pt x="3782" y="1192486"/>
                    </a:lnTo>
                    <a:lnTo>
                      <a:pt x="0" y="11783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DD4A5240-2468-4CD9-908F-388FEEE793AD}"/>
                  </a:ext>
                </a:extLst>
              </p:cNvPr>
              <p:cNvSpPr/>
              <p:nvPr/>
            </p:nvSpPr>
            <p:spPr>
              <a:xfrm>
                <a:off x="22930419" y="8761961"/>
                <a:ext cx="3985260" cy="1226099"/>
              </a:xfrm>
              <a:custGeom>
                <a:avLst/>
                <a:gdLst>
                  <a:gd name="connsiteX0" fmla="*/ 908820 w 3985260"/>
                  <a:gd name="connsiteY0" fmla="*/ 533122 h 1226099"/>
                  <a:gd name="connsiteX1" fmla="*/ 1105752 w 3985260"/>
                  <a:gd name="connsiteY1" fmla="*/ 574000 h 1226099"/>
                  <a:gd name="connsiteX2" fmla="*/ 908824 w 3985260"/>
                  <a:gd name="connsiteY2" fmla="*/ 533123 h 1226099"/>
                  <a:gd name="connsiteX3" fmla="*/ 769856 w 3985260"/>
                  <a:gd name="connsiteY3" fmla="*/ 492546 h 1226099"/>
                  <a:gd name="connsiteX4" fmla="*/ 783230 w 3985260"/>
                  <a:gd name="connsiteY4" fmla="*/ 496766 h 1226099"/>
                  <a:gd name="connsiteX5" fmla="*/ 783228 w 3985260"/>
                  <a:gd name="connsiteY5" fmla="*/ 496766 h 1226099"/>
                  <a:gd name="connsiteX6" fmla="*/ 3985260 w 3985260"/>
                  <a:gd name="connsiteY6" fmla="*/ 53399 h 1226099"/>
                  <a:gd name="connsiteX7" fmla="*/ 3985260 w 3985260"/>
                  <a:gd name="connsiteY7" fmla="*/ 421317 h 1226099"/>
                  <a:gd name="connsiteX8" fmla="*/ 3981480 w 3985260"/>
                  <a:gd name="connsiteY8" fmla="*/ 435470 h 1226099"/>
                  <a:gd name="connsiteX9" fmla="*/ 3985260 w 3985260"/>
                  <a:gd name="connsiteY9" fmla="*/ 464099 h 1226099"/>
                  <a:gd name="connsiteX10" fmla="*/ 1992628 w 3985260"/>
                  <a:gd name="connsiteY10" fmla="*/ 1226099 h 1226099"/>
                  <a:gd name="connsiteX11" fmla="*/ 0 w 3985260"/>
                  <a:gd name="connsiteY11" fmla="*/ 464099 h 1226099"/>
                  <a:gd name="connsiteX12" fmla="*/ 3780 w 3985260"/>
                  <a:gd name="connsiteY12" fmla="*/ 435474 h 1226099"/>
                  <a:gd name="connsiteX13" fmla="*/ 10288 w 3985260"/>
                  <a:gd name="connsiteY13" fmla="*/ 459837 h 1226099"/>
                  <a:gd name="connsiteX14" fmla="*/ 424128 w 3985260"/>
                  <a:gd name="connsiteY14" fmla="*/ 653654 h 1226099"/>
                  <a:gd name="connsiteX15" fmla="*/ 462110 w 3985260"/>
                  <a:gd name="connsiteY15" fmla="*/ 662098 h 1226099"/>
                  <a:gd name="connsiteX16" fmla="*/ 525776 w 3985260"/>
                  <a:gd name="connsiteY16" fmla="*/ 676253 h 1226099"/>
                  <a:gd name="connsiteX17" fmla="*/ 755432 w 3985260"/>
                  <a:gd name="connsiteY17" fmla="*/ 716590 h 1226099"/>
                  <a:gd name="connsiteX18" fmla="*/ 525774 w 3985260"/>
                  <a:gd name="connsiteY18" fmla="*/ 676253 h 1226099"/>
                  <a:gd name="connsiteX19" fmla="*/ 462110 w 3985260"/>
                  <a:gd name="connsiteY19" fmla="*/ 662099 h 1226099"/>
                  <a:gd name="connsiteX20" fmla="*/ 583628 w 3985260"/>
                  <a:gd name="connsiteY20" fmla="*/ 725916 h 1226099"/>
                  <a:gd name="connsiteX21" fmla="*/ 1992628 w 3985260"/>
                  <a:gd name="connsiteY21" fmla="*/ 1004481 h 1226099"/>
                  <a:gd name="connsiteX22" fmla="*/ 3985260 w 3985260"/>
                  <a:gd name="connsiteY22" fmla="*/ 53399 h 1226099"/>
                  <a:gd name="connsiteX23" fmla="*/ 0 w 3985260"/>
                  <a:gd name="connsiteY23" fmla="*/ 0 h 1226099"/>
                  <a:gd name="connsiteX24" fmla="*/ 3782 w 3985260"/>
                  <a:gd name="connsiteY24" fmla="*/ 17671 h 1226099"/>
                  <a:gd name="connsiteX25" fmla="*/ 10290 w 3985260"/>
                  <a:gd name="connsiteY25" fmla="*/ 48080 h 1226099"/>
                  <a:gd name="connsiteX26" fmla="*/ 118325 w 3985260"/>
                  <a:gd name="connsiteY26" fmla="*/ 159982 h 1226099"/>
                  <a:gd name="connsiteX27" fmla="*/ 10289 w 3985260"/>
                  <a:gd name="connsiteY27" fmla="*/ 48080 h 1226099"/>
                  <a:gd name="connsiteX28" fmla="*/ 3781 w 3985260"/>
                  <a:gd name="connsiteY28" fmla="*/ 17671 h 1226099"/>
                  <a:gd name="connsiteX29" fmla="*/ 1 w 3985260"/>
                  <a:gd name="connsiteY29" fmla="*/ 53399 h 1226099"/>
                  <a:gd name="connsiteX30" fmla="*/ 455020 w 3985260"/>
                  <a:gd name="connsiteY30" fmla="*/ 658375 h 1226099"/>
                  <a:gd name="connsiteX31" fmla="*/ 462112 w 3985260"/>
                  <a:gd name="connsiteY31" fmla="*/ 662098 h 1226099"/>
                  <a:gd name="connsiteX32" fmla="*/ 424128 w 3985260"/>
                  <a:gd name="connsiteY32" fmla="*/ 653654 h 1226099"/>
                  <a:gd name="connsiteX33" fmla="*/ 10290 w 3985260"/>
                  <a:gd name="connsiteY33" fmla="*/ 459837 h 1226099"/>
                  <a:gd name="connsiteX34" fmla="*/ 3782 w 3985260"/>
                  <a:gd name="connsiteY34" fmla="*/ 435474 h 1226099"/>
                  <a:gd name="connsiteX35" fmla="*/ 0 w 3985260"/>
                  <a:gd name="connsiteY35" fmla="*/ 421316 h 122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985260" h="1226099">
                    <a:moveTo>
                      <a:pt x="908820" y="533122"/>
                    </a:moveTo>
                    <a:lnTo>
                      <a:pt x="1105752" y="574000"/>
                    </a:lnTo>
                    <a:lnTo>
                      <a:pt x="908824" y="533123"/>
                    </a:lnTo>
                    <a:close/>
                    <a:moveTo>
                      <a:pt x="769856" y="492546"/>
                    </a:moveTo>
                    <a:lnTo>
                      <a:pt x="783230" y="496766"/>
                    </a:lnTo>
                    <a:lnTo>
                      <a:pt x="783228" y="496766"/>
                    </a:lnTo>
                    <a:close/>
                    <a:moveTo>
                      <a:pt x="3985260" y="53399"/>
                    </a:moveTo>
                    <a:lnTo>
                      <a:pt x="3985260" y="421317"/>
                    </a:lnTo>
                    <a:lnTo>
                      <a:pt x="3981480" y="435470"/>
                    </a:lnTo>
                    <a:lnTo>
                      <a:pt x="3985260" y="464099"/>
                    </a:lnTo>
                    <a:cubicBezTo>
                      <a:pt x="3985260" y="884940"/>
                      <a:pt x="3093128" y="1226099"/>
                      <a:pt x="1992628" y="1226099"/>
                    </a:cubicBezTo>
                    <a:cubicBezTo>
                      <a:pt x="892132" y="1226099"/>
                      <a:pt x="0" y="884940"/>
                      <a:pt x="0" y="464099"/>
                    </a:cubicBezTo>
                    <a:lnTo>
                      <a:pt x="3780" y="435474"/>
                    </a:lnTo>
                    <a:lnTo>
                      <a:pt x="10288" y="459837"/>
                    </a:lnTo>
                    <a:cubicBezTo>
                      <a:pt x="49358" y="532561"/>
                      <a:pt x="197848" y="599155"/>
                      <a:pt x="424128" y="653654"/>
                    </a:cubicBezTo>
                    <a:lnTo>
                      <a:pt x="462110" y="662098"/>
                    </a:lnTo>
                    <a:lnTo>
                      <a:pt x="525776" y="676253"/>
                    </a:lnTo>
                    <a:cubicBezTo>
                      <a:pt x="596592" y="690802"/>
                      <a:pt x="673390" y="704294"/>
                      <a:pt x="755432" y="716590"/>
                    </a:cubicBezTo>
                    <a:cubicBezTo>
                      <a:pt x="673390" y="704294"/>
                      <a:pt x="596592" y="690802"/>
                      <a:pt x="525774" y="676253"/>
                    </a:cubicBezTo>
                    <a:lnTo>
                      <a:pt x="462110" y="662099"/>
                    </a:lnTo>
                    <a:lnTo>
                      <a:pt x="583628" y="725916"/>
                    </a:lnTo>
                    <a:cubicBezTo>
                      <a:pt x="944224" y="898027"/>
                      <a:pt x="1442380" y="1004481"/>
                      <a:pt x="1992628" y="1004481"/>
                    </a:cubicBezTo>
                    <a:cubicBezTo>
                      <a:pt x="3093128" y="1004481"/>
                      <a:pt x="3985260" y="578667"/>
                      <a:pt x="3985260" y="53399"/>
                    </a:cubicBezTo>
                    <a:close/>
                    <a:moveTo>
                      <a:pt x="0" y="0"/>
                    </a:moveTo>
                    <a:lnTo>
                      <a:pt x="3782" y="17671"/>
                    </a:lnTo>
                    <a:lnTo>
                      <a:pt x="10290" y="48080"/>
                    </a:lnTo>
                    <a:cubicBezTo>
                      <a:pt x="27034" y="86981"/>
                      <a:pt x="63876" y="124477"/>
                      <a:pt x="118325" y="159982"/>
                    </a:cubicBezTo>
                    <a:cubicBezTo>
                      <a:pt x="63875" y="124477"/>
                      <a:pt x="27033" y="86981"/>
                      <a:pt x="10289" y="48080"/>
                    </a:cubicBezTo>
                    <a:lnTo>
                      <a:pt x="3781" y="17671"/>
                    </a:lnTo>
                    <a:lnTo>
                      <a:pt x="1" y="53399"/>
                    </a:lnTo>
                    <a:cubicBezTo>
                      <a:pt x="1" y="283204"/>
                      <a:pt x="170761" y="493972"/>
                      <a:pt x="455020" y="658375"/>
                    </a:cubicBezTo>
                    <a:lnTo>
                      <a:pt x="462112" y="662098"/>
                    </a:lnTo>
                    <a:lnTo>
                      <a:pt x="424128" y="653654"/>
                    </a:lnTo>
                    <a:cubicBezTo>
                      <a:pt x="197848" y="599155"/>
                      <a:pt x="49360" y="532561"/>
                      <a:pt x="10290" y="459837"/>
                    </a:cubicBezTo>
                    <a:lnTo>
                      <a:pt x="3782" y="435474"/>
                    </a:lnTo>
                    <a:lnTo>
                      <a:pt x="0" y="4213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9000">
                    <a:schemeClr val="accent1">
                      <a:lumMod val="40000"/>
                      <a:lumOff val="60000"/>
                    </a:schemeClr>
                  </a:gs>
                  <a:gs pos="97000">
                    <a:schemeClr val="accent1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F0478E5E-C0C8-4E52-89D7-02A535B01E6F}"/>
                  </a:ext>
                </a:extLst>
              </p:cNvPr>
              <p:cNvSpPr/>
              <p:nvPr/>
            </p:nvSpPr>
            <p:spPr>
              <a:xfrm>
                <a:off x="22930419" y="7974808"/>
                <a:ext cx="3985260" cy="178525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97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AA3044C0-1DD9-41A4-8409-CFB0E4F823CF}"/>
                  </a:ext>
                </a:extLst>
              </p:cNvPr>
              <p:cNvSpPr/>
              <p:nvPr/>
            </p:nvSpPr>
            <p:spPr>
              <a:xfrm>
                <a:off x="23428983" y="8180883"/>
                <a:ext cx="2988133" cy="117664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45D65050-543D-4A33-9922-A4238C993864}"/>
                  </a:ext>
                </a:extLst>
              </p:cNvPr>
              <p:cNvSpPr/>
              <p:nvPr/>
            </p:nvSpPr>
            <p:spPr>
              <a:xfrm>
                <a:off x="23705856" y="8310354"/>
                <a:ext cx="2434386" cy="878334"/>
              </a:xfrm>
              <a:prstGeom prst="ellipse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  <a:ln w="762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16" name="Freeform: Shape 27">
              <a:extLst>
                <a:ext uri="{FF2B5EF4-FFF2-40B4-BE49-F238E27FC236}">
                  <a16:creationId xmlns:a16="http://schemas.microsoft.com/office/drawing/2014/main" id="{C48C255D-0652-4959-A082-AB0DA5C271EA}"/>
                </a:ext>
              </a:extLst>
            </p:cNvPr>
            <p:cNvSpPr/>
            <p:nvPr/>
          </p:nvSpPr>
          <p:spPr>
            <a:xfrm>
              <a:off x="-1919424" y="2430787"/>
              <a:ext cx="496465" cy="496436"/>
            </a:xfrm>
            <a:custGeom>
              <a:avLst/>
              <a:gdLst>
                <a:gd name="connsiteX0" fmla="*/ 101550 w 496465"/>
                <a:gd name="connsiteY0" fmla="*/ 330985 h 496436"/>
                <a:gd name="connsiteX1" fmla="*/ 146766 w 496465"/>
                <a:gd name="connsiteY1" fmla="*/ 349672 h 496436"/>
                <a:gd name="connsiteX2" fmla="*/ 146766 w 496465"/>
                <a:gd name="connsiteY2" fmla="*/ 440089 h 496436"/>
                <a:gd name="connsiteX3" fmla="*/ 13323 w 496465"/>
                <a:gd name="connsiteY3" fmla="*/ 496002 h 496436"/>
                <a:gd name="connsiteX4" fmla="*/ 10344 w 496465"/>
                <a:gd name="connsiteY4" fmla="*/ 496436 h 496436"/>
                <a:gd name="connsiteX5" fmla="*/ 3021 w 496465"/>
                <a:gd name="connsiteY5" fmla="*/ 493396 h 496436"/>
                <a:gd name="connsiteX6" fmla="*/ 436 w 496465"/>
                <a:gd name="connsiteY6" fmla="*/ 483115 h 496436"/>
                <a:gd name="connsiteX7" fmla="*/ 56349 w 496465"/>
                <a:gd name="connsiteY7" fmla="*/ 349672 h 496436"/>
                <a:gd name="connsiteX8" fmla="*/ 101550 w 496465"/>
                <a:gd name="connsiteY8" fmla="*/ 330985 h 496436"/>
                <a:gd name="connsiteX9" fmla="*/ 354388 w 496465"/>
                <a:gd name="connsiteY9" fmla="*/ 90331 h 496436"/>
                <a:gd name="connsiteX10" fmla="*/ 317815 w 496465"/>
                <a:gd name="connsiteY10" fmla="*/ 105457 h 496436"/>
                <a:gd name="connsiteX11" fmla="*/ 317815 w 496465"/>
                <a:gd name="connsiteY11" fmla="*/ 178602 h 496436"/>
                <a:gd name="connsiteX12" fmla="*/ 354388 w 496465"/>
                <a:gd name="connsiteY12" fmla="*/ 193723 h 496436"/>
                <a:gd name="connsiteX13" fmla="*/ 390960 w 496465"/>
                <a:gd name="connsiteY13" fmla="*/ 178602 h 496436"/>
                <a:gd name="connsiteX14" fmla="*/ 390960 w 496465"/>
                <a:gd name="connsiteY14" fmla="*/ 105457 h 496436"/>
                <a:gd name="connsiteX15" fmla="*/ 354388 w 496465"/>
                <a:gd name="connsiteY15" fmla="*/ 90331 h 496436"/>
                <a:gd name="connsiteX16" fmla="*/ 486279 w 496465"/>
                <a:gd name="connsiteY16" fmla="*/ 43 h 496436"/>
                <a:gd name="connsiteX17" fmla="*/ 496394 w 496465"/>
                <a:gd name="connsiteY17" fmla="*/ 10138 h 496436"/>
                <a:gd name="connsiteX18" fmla="*/ 368909 w 496465"/>
                <a:gd name="connsiteY18" fmla="*/ 287511 h 496436"/>
                <a:gd name="connsiteX19" fmla="*/ 292972 w 496465"/>
                <a:gd name="connsiteY19" fmla="*/ 466732 h 496436"/>
                <a:gd name="connsiteX20" fmla="*/ 284967 w 496465"/>
                <a:gd name="connsiteY20" fmla="*/ 470062 h 496436"/>
                <a:gd name="connsiteX21" fmla="*/ 282009 w 496465"/>
                <a:gd name="connsiteY21" fmla="*/ 469607 h 496436"/>
                <a:gd name="connsiteX22" fmla="*/ 274686 w 496465"/>
                <a:gd name="connsiteY22" fmla="*/ 461622 h 496436"/>
                <a:gd name="connsiteX23" fmla="*/ 263267 w 496465"/>
                <a:gd name="connsiteY23" fmla="*/ 381900 h 496436"/>
                <a:gd name="connsiteX24" fmla="*/ 252242 w 496465"/>
                <a:gd name="connsiteY24" fmla="*/ 391746 h 496436"/>
                <a:gd name="connsiteX25" fmla="*/ 245354 w 496465"/>
                <a:gd name="connsiteY25" fmla="*/ 394373 h 496436"/>
                <a:gd name="connsiteX26" fmla="*/ 238031 w 496465"/>
                <a:gd name="connsiteY26" fmla="*/ 391353 h 496436"/>
                <a:gd name="connsiteX27" fmla="*/ 105084 w 496465"/>
                <a:gd name="connsiteY27" fmla="*/ 258407 h 496436"/>
                <a:gd name="connsiteX28" fmla="*/ 104671 w 496465"/>
                <a:gd name="connsiteY28" fmla="*/ 244196 h 496436"/>
                <a:gd name="connsiteX29" fmla="*/ 114517 w 496465"/>
                <a:gd name="connsiteY29" fmla="*/ 233170 h 496436"/>
                <a:gd name="connsiteX30" fmla="*/ 34795 w 496465"/>
                <a:gd name="connsiteY30" fmla="*/ 221752 h 496436"/>
                <a:gd name="connsiteX31" fmla="*/ 26438 w 496465"/>
                <a:gd name="connsiteY31" fmla="*/ 214739 h 496436"/>
                <a:gd name="connsiteX32" fmla="*/ 29003 w 496465"/>
                <a:gd name="connsiteY32" fmla="*/ 204148 h 496436"/>
                <a:gd name="connsiteX33" fmla="*/ 208885 w 496465"/>
                <a:gd name="connsiteY33" fmla="*/ 127550 h 496436"/>
                <a:gd name="connsiteX34" fmla="*/ 486279 w 496465"/>
                <a:gd name="connsiteY34" fmla="*/ 43 h 49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6465" h="496436">
                  <a:moveTo>
                    <a:pt x="101550" y="330985"/>
                  </a:moveTo>
                  <a:cubicBezTo>
                    <a:pt x="117920" y="330982"/>
                    <a:pt x="134293" y="337209"/>
                    <a:pt x="146766" y="349672"/>
                  </a:cubicBezTo>
                  <a:cubicBezTo>
                    <a:pt x="171692" y="374598"/>
                    <a:pt x="171692" y="415163"/>
                    <a:pt x="146766" y="440089"/>
                  </a:cubicBezTo>
                  <a:cubicBezTo>
                    <a:pt x="124632" y="462222"/>
                    <a:pt x="24638" y="492610"/>
                    <a:pt x="13323" y="496002"/>
                  </a:cubicBezTo>
                  <a:cubicBezTo>
                    <a:pt x="12330" y="496292"/>
                    <a:pt x="11337" y="496436"/>
                    <a:pt x="10344" y="496436"/>
                  </a:cubicBezTo>
                  <a:cubicBezTo>
                    <a:pt x="7634" y="496436"/>
                    <a:pt x="5007" y="495381"/>
                    <a:pt x="3021" y="493396"/>
                  </a:cubicBezTo>
                  <a:cubicBezTo>
                    <a:pt x="353" y="490706"/>
                    <a:pt x="-661" y="486756"/>
                    <a:pt x="436" y="483115"/>
                  </a:cubicBezTo>
                  <a:cubicBezTo>
                    <a:pt x="3828" y="471800"/>
                    <a:pt x="34215" y="371806"/>
                    <a:pt x="56349" y="349672"/>
                  </a:cubicBezTo>
                  <a:cubicBezTo>
                    <a:pt x="68812" y="337219"/>
                    <a:pt x="85180" y="330988"/>
                    <a:pt x="101550" y="330985"/>
                  </a:cubicBezTo>
                  <a:close/>
                  <a:moveTo>
                    <a:pt x="354388" y="90331"/>
                  </a:moveTo>
                  <a:cubicBezTo>
                    <a:pt x="341144" y="90331"/>
                    <a:pt x="327900" y="95373"/>
                    <a:pt x="317815" y="105457"/>
                  </a:cubicBezTo>
                  <a:cubicBezTo>
                    <a:pt x="297668" y="125626"/>
                    <a:pt x="297668" y="158433"/>
                    <a:pt x="317815" y="178602"/>
                  </a:cubicBezTo>
                  <a:cubicBezTo>
                    <a:pt x="327889" y="188676"/>
                    <a:pt x="341128" y="193723"/>
                    <a:pt x="354388" y="193723"/>
                  </a:cubicBezTo>
                  <a:cubicBezTo>
                    <a:pt x="367647" y="193723"/>
                    <a:pt x="380886" y="188676"/>
                    <a:pt x="390960" y="178602"/>
                  </a:cubicBezTo>
                  <a:cubicBezTo>
                    <a:pt x="411128" y="158454"/>
                    <a:pt x="411128" y="125626"/>
                    <a:pt x="390960" y="105457"/>
                  </a:cubicBezTo>
                  <a:cubicBezTo>
                    <a:pt x="380876" y="95373"/>
                    <a:pt x="367632" y="90331"/>
                    <a:pt x="354388" y="90331"/>
                  </a:cubicBezTo>
                  <a:close/>
                  <a:moveTo>
                    <a:pt x="486279" y="43"/>
                  </a:moveTo>
                  <a:cubicBezTo>
                    <a:pt x="491802" y="188"/>
                    <a:pt x="496250" y="4636"/>
                    <a:pt x="496394" y="10138"/>
                  </a:cubicBezTo>
                  <a:cubicBezTo>
                    <a:pt x="498649" y="106926"/>
                    <a:pt x="447576" y="217408"/>
                    <a:pt x="368909" y="287511"/>
                  </a:cubicBezTo>
                  <a:cubicBezTo>
                    <a:pt x="367647" y="354367"/>
                    <a:pt x="340239" y="419465"/>
                    <a:pt x="292972" y="466732"/>
                  </a:cubicBezTo>
                  <a:cubicBezTo>
                    <a:pt x="290903" y="468780"/>
                    <a:pt x="287904" y="470062"/>
                    <a:pt x="284967" y="470062"/>
                  </a:cubicBezTo>
                  <a:cubicBezTo>
                    <a:pt x="283953" y="470062"/>
                    <a:pt x="282960" y="469917"/>
                    <a:pt x="282009" y="469607"/>
                  </a:cubicBezTo>
                  <a:cubicBezTo>
                    <a:pt x="278306" y="468366"/>
                    <a:pt x="275244" y="465511"/>
                    <a:pt x="274686" y="461622"/>
                  </a:cubicBezTo>
                  <a:lnTo>
                    <a:pt x="263267" y="381900"/>
                  </a:lnTo>
                  <a:lnTo>
                    <a:pt x="252242" y="391746"/>
                  </a:lnTo>
                  <a:cubicBezTo>
                    <a:pt x="250277" y="393505"/>
                    <a:pt x="247815" y="394373"/>
                    <a:pt x="245354" y="394373"/>
                  </a:cubicBezTo>
                  <a:cubicBezTo>
                    <a:pt x="242685" y="394373"/>
                    <a:pt x="240038" y="393360"/>
                    <a:pt x="238031" y="391353"/>
                  </a:cubicBezTo>
                  <a:lnTo>
                    <a:pt x="105084" y="258407"/>
                  </a:lnTo>
                  <a:cubicBezTo>
                    <a:pt x="101196" y="254518"/>
                    <a:pt x="101009" y="248292"/>
                    <a:pt x="104671" y="244196"/>
                  </a:cubicBezTo>
                  <a:lnTo>
                    <a:pt x="114517" y="233170"/>
                  </a:lnTo>
                  <a:lnTo>
                    <a:pt x="34795" y="221752"/>
                  </a:lnTo>
                  <a:cubicBezTo>
                    <a:pt x="30906" y="221193"/>
                    <a:pt x="27679" y="218484"/>
                    <a:pt x="26438" y="214739"/>
                  </a:cubicBezTo>
                  <a:cubicBezTo>
                    <a:pt x="25217" y="211016"/>
                    <a:pt x="26210" y="206900"/>
                    <a:pt x="29003" y="204148"/>
                  </a:cubicBezTo>
                  <a:cubicBezTo>
                    <a:pt x="76931" y="156220"/>
                    <a:pt x="142029" y="128811"/>
                    <a:pt x="208885" y="127550"/>
                  </a:cubicBezTo>
                  <a:cubicBezTo>
                    <a:pt x="278844" y="48965"/>
                    <a:pt x="389367" y="-1694"/>
                    <a:pt x="486279" y="43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41FE20B6-5376-4C4D-B996-8F5904F56C45}"/>
                </a:ext>
              </a:extLst>
            </p:cNvPr>
            <p:cNvGrpSpPr/>
            <p:nvPr/>
          </p:nvGrpSpPr>
          <p:grpSpPr>
            <a:xfrm rot="21254174">
              <a:off x="-2654798" y="1852189"/>
              <a:ext cx="1788636" cy="1179318"/>
              <a:chOff x="2544716" y="7540356"/>
              <a:chExt cx="1788636" cy="1179318"/>
            </a:xfrm>
          </p:grpSpPr>
          <p:sp>
            <p:nvSpPr>
              <p:cNvPr id="218" name="PA-椭圆 65">
                <a:extLst>
                  <a:ext uri="{FF2B5EF4-FFF2-40B4-BE49-F238E27FC236}">
                    <a16:creationId xmlns:a16="http://schemas.microsoft.com/office/drawing/2014/main" id="{BCC3F5E8-5080-47BC-867E-5C83545C670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flipV="1">
                <a:off x="4246921" y="7792938"/>
                <a:ext cx="86431" cy="86431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9" name="PA-椭圆 67">
                <a:extLst>
                  <a:ext uri="{FF2B5EF4-FFF2-40B4-BE49-F238E27FC236}">
                    <a16:creationId xmlns:a16="http://schemas.microsoft.com/office/drawing/2014/main" id="{774813F6-659C-4B88-88E8-669516E467FA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2570064" y="8061958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0" name="PA-椭圆 68">
                <a:extLst>
                  <a:ext uri="{FF2B5EF4-FFF2-40B4-BE49-F238E27FC236}">
                    <a16:creationId xmlns:a16="http://schemas.microsoft.com/office/drawing/2014/main" id="{15BA8489-DCB1-4071-9EE2-37878D3225D7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flipV="1">
                <a:off x="3883765" y="8560117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1" name="PA-椭圆 92">
                <a:extLst>
                  <a:ext uri="{FF2B5EF4-FFF2-40B4-BE49-F238E27FC236}">
                    <a16:creationId xmlns:a16="http://schemas.microsoft.com/office/drawing/2014/main" id="{9BB1AC91-E52B-4623-B17C-29BBD3CA9970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3861129" y="7540356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2" name="PA-椭圆 95">
                <a:extLst>
                  <a:ext uri="{FF2B5EF4-FFF2-40B4-BE49-F238E27FC236}">
                    <a16:creationId xmlns:a16="http://schemas.microsoft.com/office/drawing/2014/main" id="{B9C76387-0CDB-4F15-97E7-2C2EE34626AC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2946958" y="7778104"/>
                <a:ext cx="68210" cy="68210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3" name="PA-椭圆 68">
                <a:extLst>
                  <a:ext uri="{FF2B5EF4-FFF2-40B4-BE49-F238E27FC236}">
                    <a16:creationId xmlns:a16="http://schemas.microsoft.com/office/drawing/2014/main" id="{0CE9F78C-A879-4F3D-903E-73D07A778F4B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V="1">
                <a:off x="2544716" y="8462005"/>
                <a:ext cx="159557" cy="1595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6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09745C07-3E08-48EB-8A2B-749D50959361}"/>
              </a:ext>
            </a:extLst>
          </p:cNvPr>
          <p:cNvGrpSpPr/>
          <p:nvPr/>
        </p:nvGrpSpPr>
        <p:grpSpPr>
          <a:xfrm>
            <a:off x="769458" y="4244823"/>
            <a:ext cx="2951798" cy="112639"/>
            <a:chOff x="769458" y="2048328"/>
            <a:chExt cx="2951798" cy="112639"/>
          </a:xfrm>
          <a:gradFill>
            <a:gsLst>
              <a:gs pos="90300">
                <a:srgbClr val="B8D0FF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707CD9CA-C476-4A2E-9C13-A0F98864063B}"/>
                </a:ext>
              </a:extLst>
            </p:cNvPr>
            <p:cNvSpPr/>
            <p:nvPr/>
          </p:nvSpPr>
          <p:spPr>
            <a:xfrm>
              <a:off x="769458" y="2048328"/>
              <a:ext cx="935785" cy="112637"/>
            </a:xfrm>
            <a:custGeom>
              <a:avLst/>
              <a:gdLst>
                <a:gd name="connsiteX0" fmla="*/ 0 w 789142"/>
                <a:gd name="connsiteY0" fmla="*/ 0 h 129080"/>
                <a:gd name="connsiteX1" fmla="*/ 789142 w 789142"/>
                <a:gd name="connsiteY1" fmla="*/ 0 h 129080"/>
                <a:gd name="connsiteX2" fmla="*/ 697837 w 789142"/>
                <a:gd name="connsiteY2" fmla="*/ 129080 h 129080"/>
                <a:gd name="connsiteX3" fmla="*/ 0 w 789142"/>
                <a:gd name="connsiteY3" fmla="*/ 129080 h 1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42" h="129080">
                  <a:moveTo>
                    <a:pt x="0" y="0"/>
                  </a:moveTo>
                  <a:lnTo>
                    <a:pt x="789142" y="0"/>
                  </a:lnTo>
                  <a:lnTo>
                    <a:pt x="697837" y="129080"/>
                  </a:lnTo>
                  <a:lnTo>
                    <a:pt x="0" y="12908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1" name="平行四边形 240">
              <a:extLst>
                <a:ext uri="{FF2B5EF4-FFF2-40B4-BE49-F238E27FC236}">
                  <a16:creationId xmlns:a16="http://schemas.microsoft.com/office/drawing/2014/main" id="{AA8E220D-5CEC-4B17-96B3-77FBAD2003B4}"/>
                </a:ext>
              </a:extLst>
            </p:cNvPr>
            <p:cNvSpPr/>
            <p:nvPr/>
          </p:nvSpPr>
          <p:spPr>
            <a:xfrm>
              <a:off x="1705243" y="2054861"/>
              <a:ext cx="1803803" cy="106106"/>
            </a:xfrm>
            <a:prstGeom prst="parallelogram">
              <a:avLst>
                <a:gd name="adj" fmla="val 7073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2" name="平行四边形 241">
              <a:extLst>
                <a:ext uri="{FF2B5EF4-FFF2-40B4-BE49-F238E27FC236}">
                  <a16:creationId xmlns:a16="http://schemas.microsoft.com/office/drawing/2014/main" id="{A70B8AAD-70E1-49C5-AF7F-572F682666A5}"/>
                </a:ext>
              </a:extLst>
            </p:cNvPr>
            <p:cNvSpPr/>
            <p:nvPr/>
          </p:nvSpPr>
          <p:spPr>
            <a:xfrm>
              <a:off x="3509044" y="2054861"/>
              <a:ext cx="212212" cy="106106"/>
            </a:xfrm>
            <a:prstGeom prst="parallelogram">
              <a:avLst>
                <a:gd name="adj" fmla="val 7073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F68DD647-3F5C-4933-88B3-1C3C733E3CC4}"/>
              </a:ext>
            </a:extLst>
          </p:cNvPr>
          <p:cNvGrpSpPr/>
          <p:nvPr/>
        </p:nvGrpSpPr>
        <p:grpSpPr>
          <a:xfrm>
            <a:off x="6321239" y="2047623"/>
            <a:ext cx="2951798" cy="112639"/>
            <a:chOff x="769458" y="2048328"/>
            <a:chExt cx="2951798" cy="112639"/>
          </a:xfrm>
          <a:gradFill>
            <a:gsLst>
              <a:gs pos="90300">
                <a:srgbClr val="B8D0FF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8F432D16-32C9-43CD-A2A0-DF42D67C0DA7}"/>
                </a:ext>
              </a:extLst>
            </p:cNvPr>
            <p:cNvSpPr/>
            <p:nvPr/>
          </p:nvSpPr>
          <p:spPr>
            <a:xfrm>
              <a:off x="769458" y="2048328"/>
              <a:ext cx="935785" cy="112637"/>
            </a:xfrm>
            <a:custGeom>
              <a:avLst/>
              <a:gdLst>
                <a:gd name="connsiteX0" fmla="*/ 0 w 789142"/>
                <a:gd name="connsiteY0" fmla="*/ 0 h 129080"/>
                <a:gd name="connsiteX1" fmla="*/ 789142 w 789142"/>
                <a:gd name="connsiteY1" fmla="*/ 0 h 129080"/>
                <a:gd name="connsiteX2" fmla="*/ 697837 w 789142"/>
                <a:gd name="connsiteY2" fmla="*/ 129080 h 129080"/>
                <a:gd name="connsiteX3" fmla="*/ 0 w 789142"/>
                <a:gd name="connsiteY3" fmla="*/ 129080 h 1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42" h="129080">
                  <a:moveTo>
                    <a:pt x="0" y="0"/>
                  </a:moveTo>
                  <a:lnTo>
                    <a:pt x="789142" y="0"/>
                  </a:lnTo>
                  <a:lnTo>
                    <a:pt x="697837" y="129080"/>
                  </a:lnTo>
                  <a:lnTo>
                    <a:pt x="0" y="12908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3" name="平行四边形 252">
              <a:extLst>
                <a:ext uri="{FF2B5EF4-FFF2-40B4-BE49-F238E27FC236}">
                  <a16:creationId xmlns:a16="http://schemas.microsoft.com/office/drawing/2014/main" id="{EE8E4C01-A094-430E-BB00-601450053650}"/>
                </a:ext>
              </a:extLst>
            </p:cNvPr>
            <p:cNvSpPr/>
            <p:nvPr/>
          </p:nvSpPr>
          <p:spPr>
            <a:xfrm>
              <a:off x="1705243" y="2054861"/>
              <a:ext cx="1803803" cy="106106"/>
            </a:xfrm>
            <a:prstGeom prst="parallelogram">
              <a:avLst>
                <a:gd name="adj" fmla="val 7073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4" name="平行四边形 253">
              <a:extLst>
                <a:ext uri="{FF2B5EF4-FFF2-40B4-BE49-F238E27FC236}">
                  <a16:creationId xmlns:a16="http://schemas.microsoft.com/office/drawing/2014/main" id="{ED263750-BE2C-444D-846D-668AF762463A}"/>
                </a:ext>
              </a:extLst>
            </p:cNvPr>
            <p:cNvSpPr/>
            <p:nvPr/>
          </p:nvSpPr>
          <p:spPr>
            <a:xfrm>
              <a:off x="3509044" y="2054861"/>
              <a:ext cx="212212" cy="106106"/>
            </a:xfrm>
            <a:prstGeom prst="parallelogram">
              <a:avLst>
                <a:gd name="adj" fmla="val 7073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DC4E9C6E-3367-4F25-8E21-8268A0914AE0}"/>
              </a:ext>
            </a:extLst>
          </p:cNvPr>
          <p:cNvGrpSpPr/>
          <p:nvPr/>
        </p:nvGrpSpPr>
        <p:grpSpPr>
          <a:xfrm>
            <a:off x="6321239" y="4263168"/>
            <a:ext cx="2951798" cy="112639"/>
            <a:chOff x="769458" y="2048328"/>
            <a:chExt cx="2951798" cy="112639"/>
          </a:xfrm>
          <a:gradFill>
            <a:gsLst>
              <a:gs pos="90300">
                <a:srgbClr val="B8D0FF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E2C5EF39-12B4-48FA-B62E-9774A1ECAE20}"/>
                </a:ext>
              </a:extLst>
            </p:cNvPr>
            <p:cNvSpPr/>
            <p:nvPr/>
          </p:nvSpPr>
          <p:spPr>
            <a:xfrm>
              <a:off x="769458" y="2048328"/>
              <a:ext cx="935785" cy="112637"/>
            </a:xfrm>
            <a:custGeom>
              <a:avLst/>
              <a:gdLst>
                <a:gd name="connsiteX0" fmla="*/ 0 w 789142"/>
                <a:gd name="connsiteY0" fmla="*/ 0 h 129080"/>
                <a:gd name="connsiteX1" fmla="*/ 789142 w 789142"/>
                <a:gd name="connsiteY1" fmla="*/ 0 h 129080"/>
                <a:gd name="connsiteX2" fmla="*/ 697837 w 789142"/>
                <a:gd name="connsiteY2" fmla="*/ 129080 h 129080"/>
                <a:gd name="connsiteX3" fmla="*/ 0 w 789142"/>
                <a:gd name="connsiteY3" fmla="*/ 129080 h 1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42" h="129080">
                  <a:moveTo>
                    <a:pt x="0" y="0"/>
                  </a:moveTo>
                  <a:lnTo>
                    <a:pt x="789142" y="0"/>
                  </a:lnTo>
                  <a:lnTo>
                    <a:pt x="697837" y="129080"/>
                  </a:lnTo>
                  <a:lnTo>
                    <a:pt x="0" y="12908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7" name="平行四边形 256">
              <a:extLst>
                <a:ext uri="{FF2B5EF4-FFF2-40B4-BE49-F238E27FC236}">
                  <a16:creationId xmlns:a16="http://schemas.microsoft.com/office/drawing/2014/main" id="{716C3647-9EE6-4A04-83A1-F43B3A34A0C3}"/>
                </a:ext>
              </a:extLst>
            </p:cNvPr>
            <p:cNvSpPr/>
            <p:nvPr/>
          </p:nvSpPr>
          <p:spPr>
            <a:xfrm>
              <a:off x="1705243" y="2054861"/>
              <a:ext cx="1803803" cy="106106"/>
            </a:xfrm>
            <a:prstGeom prst="parallelogram">
              <a:avLst>
                <a:gd name="adj" fmla="val 7073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8" name="平行四边形 257">
              <a:extLst>
                <a:ext uri="{FF2B5EF4-FFF2-40B4-BE49-F238E27FC236}">
                  <a16:creationId xmlns:a16="http://schemas.microsoft.com/office/drawing/2014/main" id="{BE012A6F-4978-423D-B22A-DE540A100AD0}"/>
                </a:ext>
              </a:extLst>
            </p:cNvPr>
            <p:cNvSpPr/>
            <p:nvPr/>
          </p:nvSpPr>
          <p:spPr>
            <a:xfrm>
              <a:off x="3509044" y="2054861"/>
              <a:ext cx="212212" cy="106106"/>
            </a:xfrm>
            <a:prstGeom prst="parallelogram">
              <a:avLst>
                <a:gd name="adj" fmla="val 70735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433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ABEA9FD0-1519-492F-BBED-E85196C28B8F}"/>
              </a:ext>
            </a:extLst>
          </p:cNvPr>
          <p:cNvSpPr/>
          <p:nvPr/>
        </p:nvSpPr>
        <p:spPr>
          <a:xfrm>
            <a:off x="3566545" y="1362703"/>
            <a:ext cx="5058909" cy="5058909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28F048-AD69-4B2D-80C2-4D74936C6F81}"/>
              </a:ext>
            </a:extLst>
          </p:cNvPr>
          <p:cNvSpPr/>
          <p:nvPr/>
        </p:nvSpPr>
        <p:spPr>
          <a:xfrm>
            <a:off x="4207928" y="2004086"/>
            <a:ext cx="3776145" cy="377614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4893866-83AE-4595-9CDF-AFA45CD25A1C}"/>
              </a:ext>
            </a:extLst>
          </p:cNvPr>
          <p:cNvSpPr/>
          <p:nvPr/>
        </p:nvSpPr>
        <p:spPr>
          <a:xfrm>
            <a:off x="3854794" y="1650952"/>
            <a:ext cx="4482411" cy="4482411"/>
          </a:xfrm>
          <a:prstGeom prst="ellipse">
            <a:avLst/>
          </a:prstGeom>
          <a:noFill/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BE72C54-DAE1-4117-9BB0-F50A349CBCF1}"/>
              </a:ext>
            </a:extLst>
          </p:cNvPr>
          <p:cNvSpPr/>
          <p:nvPr/>
        </p:nvSpPr>
        <p:spPr>
          <a:xfrm>
            <a:off x="3981609" y="4739650"/>
            <a:ext cx="140079" cy="140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C0D666A-066A-4361-8049-4E6079E1DC75}"/>
              </a:ext>
            </a:extLst>
          </p:cNvPr>
          <p:cNvSpPr/>
          <p:nvPr/>
        </p:nvSpPr>
        <p:spPr>
          <a:xfrm>
            <a:off x="4731657" y="2527815"/>
            <a:ext cx="2728686" cy="272868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3" name="弧形 42">
            <a:extLst>
              <a:ext uri="{FF2B5EF4-FFF2-40B4-BE49-F238E27FC236}">
                <a16:creationId xmlns:a16="http://schemas.microsoft.com/office/drawing/2014/main" id="{4F9F0905-3DDE-4A5A-A8E1-9959C4DA4F94}"/>
              </a:ext>
            </a:extLst>
          </p:cNvPr>
          <p:cNvSpPr/>
          <p:nvPr/>
        </p:nvSpPr>
        <p:spPr>
          <a:xfrm>
            <a:off x="3157803" y="953961"/>
            <a:ext cx="5876394" cy="5876394"/>
          </a:xfrm>
          <a:prstGeom prst="arc">
            <a:avLst>
              <a:gd name="adj1" fmla="val 12258204"/>
              <a:gd name="adj2" fmla="val 14708205"/>
            </a:avLst>
          </a:prstGeom>
          <a:noFill/>
          <a:ln w="12700">
            <a:gradFill>
              <a:gsLst>
                <a:gs pos="0">
                  <a:schemeClr val="accent1">
                    <a:alpha val="66000"/>
                  </a:schemeClr>
                </a:gs>
                <a:gs pos="67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弧形 43">
            <a:extLst>
              <a:ext uri="{FF2B5EF4-FFF2-40B4-BE49-F238E27FC236}">
                <a16:creationId xmlns:a16="http://schemas.microsoft.com/office/drawing/2014/main" id="{9C349507-02B9-4775-955D-8E64D6AFABEB}"/>
              </a:ext>
            </a:extLst>
          </p:cNvPr>
          <p:cNvSpPr/>
          <p:nvPr/>
        </p:nvSpPr>
        <p:spPr>
          <a:xfrm>
            <a:off x="3427044" y="1092338"/>
            <a:ext cx="5599641" cy="5599641"/>
          </a:xfrm>
          <a:prstGeom prst="arc">
            <a:avLst>
              <a:gd name="adj1" fmla="val 1602067"/>
              <a:gd name="adj2" fmla="val 6800241"/>
            </a:avLst>
          </a:prstGeom>
          <a:noFill/>
          <a:ln w="12700">
            <a:gradFill>
              <a:gsLst>
                <a:gs pos="89000">
                  <a:schemeClr val="accent1">
                    <a:alpha val="42000"/>
                  </a:schemeClr>
                </a:gs>
                <a:gs pos="26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弧形 46">
            <a:extLst>
              <a:ext uri="{FF2B5EF4-FFF2-40B4-BE49-F238E27FC236}">
                <a16:creationId xmlns:a16="http://schemas.microsoft.com/office/drawing/2014/main" id="{728D590F-3384-456B-BB70-9FA05EDBA23B}"/>
              </a:ext>
            </a:extLst>
          </p:cNvPr>
          <p:cNvSpPr/>
          <p:nvPr/>
        </p:nvSpPr>
        <p:spPr>
          <a:xfrm>
            <a:off x="2726356" y="522514"/>
            <a:ext cx="6739288" cy="6739288"/>
          </a:xfrm>
          <a:prstGeom prst="arc">
            <a:avLst>
              <a:gd name="adj1" fmla="val 18439433"/>
              <a:gd name="adj2" fmla="val 21447489"/>
            </a:avLst>
          </a:prstGeom>
          <a:noFill/>
          <a:ln w="6350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5400000" scaled="1"/>
            </a:gradFill>
            <a:prstDash val="solid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弧形 48">
            <a:extLst>
              <a:ext uri="{FF2B5EF4-FFF2-40B4-BE49-F238E27FC236}">
                <a16:creationId xmlns:a16="http://schemas.microsoft.com/office/drawing/2014/main" id="{D003AE67-CDD3-4225-8BED-4E40473C73AD}"/>
              </a:ext>
            </a:extLst>
          </p:cNvPr>
          <p:cNvSpPr/>
          <p:nvPr/>
        </p:nvSpPr>
        <p:spPr>
          <a:xfrm>
            <a:off x="2816474" y="612632"/>
            <a:ext cx="6559053" cy="6559053"/>
          </a:xfrm>
          <a:prstGeom prst="arc">
            <a:avLst>
              <a:gd name="adj1" fmla="val 894268"/>
              <a:gd name="adj2" fmla="val 5704181"/>
            </a:avLst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solid"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879602B6-E490-4EB9-9A7F-26379F98EF96}"/>
              </a:ext>
            </a:extLst>
          </p:cNvPr>
          <p:cNvSpPr/>
          <p:nvPr/>
        </p:nvSpPr>
        <p:spPr>
          <a:xfrm>
            <a:off x="3783592" y="3822117"/>
            <a:ext cx="140079" cy="140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D2A9746-1172-49EA-9A0C-CB9B3D34693A}"/>
              </a:ext>
            </a:extLst>
          </p:cNvPr>
          <p:cNvSpPr/>
          <p:nvPr/>
        </p:nvSpPr>
        <p:spPr>
          <a:xfrm>
            <a:off x="3914223" y="3012351"/>
            <a:ext cx="140079" cy="140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1" name="Group 57">
            <a:extLst>
              <a:ext uri="{FF2B5EF4-FFF2-40B4-BE49-F238E27FC236}">
                <a16:creationId xmlns:a16="http://schemas.microsoft.com/office/drawing/2014/main" id="{9892772A-C418-4C06-AF6F-D015E3A467A0}"/>
              </a:ext>
            </a:extLst>
          </p:cNvPr>
          <p:cNvGrpSpPr/>
          <p:nvPr/>
        </p:nvGrpSpPr>
        <p:grpSpPr>
          <a:xfrm>
            <a:off x="5380179" y="3137699"/>
            <a:ext cx="1430069" cy="1430067"/>
            <a:chOff x="8435572" y="3402012"/>
            <a:chExt cx="815976" cy="815975"/>
          </a:xfrm>
        </p:grpSpPr>
        <p:sp>
          <p:nvSpPr>
            <p:cNvPr id="22" name="Freeform 94">
              <a:extLst>
                <a:ext uri="{FF2B5EF4-FFF2-40B4-BE49-F238E27FC236}">
                  <a16:creationId xmlns:a16="http://schemas.microsoft.com/office/drawing/2014/main" id="{F5AB595B-8AD2-4E0E-A4E4-3DC0E1984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572" y="3904072"/>
              <a:ext cx="313916" cy="313915"/>
            </a:xfrm>
            <a:custGeom>
              <a:avLst/>
              <a:gdLst>
                <a:gd name="T0" fmla="*/ 21 w 792"/>
                <a:gd name="T1" fmla="*/ 771 h 792"/>
                <a:gd name="T2" fmla="*/ 4 w 792"/>
                <a:gd name="T3" fmla="*/ 718 h 792"/>
                <a:gd name="T4" fmla="*/ 250 w 792"/>
                <a:gd name="T5" fmla="*/ 117 h 792"/>
                <a:gd name="T6" fmla="*/ 675 w 792"/>
                <a:gd name="T7" fmla="*/ 117 h 792"/>
                <a:gd name="T8" fmla="*/ 675 w 792"/>
                <a:gd name="T9" fmla="*/ 542 h 792"/>
                <a:gd name="T10" fmla="*/ 74 w 792"/>
                <a:gd name="T11" fmla="*/ 788 h 792"/>
                <a:gd name="T12" fmla="*/ 21 w 792"/>
                <a:gd name="T13" fmla="*/ 771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2" h="792">
                  <a:moveTo>
                    <a:pt x="21" y="771"/>
                  </a:moveTo>
                  <a:cubicBezTo>
                    <a:pt x="7" y="757"/>
                    <a:pt x="0" y="738"/>
                    <a:pt x="4" y="718"/>
                  </a:cubicBezTo>
                  <a:cubicBezTo>
                    <a:pt x="17" y="646"/>
                    <a:pt x="149" y="219"/>
                    <a:pt x="250" y="117"/>
                  </a:cubicBezTo>
                  <a:cubicBezTo>
                    <a:pt x="367" y="0"/>
                    <a:pt x="558" y="0"/>
                    <a:pt x="675" y="117"/>
                  </a:cubicBezTo>
                  <a:cubicBezTo>
                    <a:pt x="792" y="234"/>
                    <a:pt x="792" y="425"/>
                    <a:pt x="675" y="542"/>
                  </a:cubicBezTo>
                  <a:cubicBezTo>
                    <a:pt x="573" y="643"/>
                    <a:pt x="146" y="775"/>
                    <a:pt x="74" y="788"/>
                  </a:cubicBezTo>
                  <a:cubicBezTo>
                    <a:pt x="54" y="792"/>
                    <a:pt x="35" y="785"/>
                    <a:pt x="21" y="77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93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Freeform 95">
              <a:extLst>
                <a:ext uri="{FF2B5EF4-FFF2-40B4-BE49-F238E27FC236}">
                  <a16:creationId xmlns:a16="http://schemas.microsoft.com/office/drawing/2014/main" id="{A56C4472-DAC9-4F12-9673-7277D82FE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578" y="40349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96">
              <a:extLst>
                <a:ext uri="{FF2B5EF4-FFF2-40B4-BE49-F238E27FC236}">
                  <a16:creationId xmlns:a16="http://schemas.microsoft.com/office/drawing/2014/main" id="{531D9DA0-9AA8-4D7B-A201-D7E940AC0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834" y="3538008"/>
              <a:ext cx="324141" cy="294487"/>
            </a:xfrm>
            <a:custGeom>
              <a:avLst/>
              <a:gdLst>
                <a:gd name="T0" fmla="*/ 22 w 818"/>
                <a:gd name="T1" fmla="*/ 530 h 743"/>
                <a:gd name="T2" fmla="*/ 8 w 818"/>
                <a:gd name="T3" fmla="*/ 510 h 743"/>
                <a:gd name="T4" fmla="*/ 22 w 818"/>
                <a:gd name="T5" fmla="*/ 446 h 743"/>
                <a:gd name="T6" fmla="*/ 762 w 818"/>
                <a:gd name="T7" fmla="*/ 92 h 743"/>
                <a:gd name="T8" fmla="*/ 772 w 818"/>
                <a:gd name="T9" fmla="*/ 94 h 743"/>
                <a:gd name="T10" fmla="*/ 812 w 818"/>
                <a:gd name="T11" fmla="*/ 134 h 743"/>
                <a:gd name="T12" fmla="*/ 802 w 818"/>
                <a:gd name="T13" fmla="*/ 190 h 743"/>
                <a:gd name="T14" fmla="*/ 480 w 818"/>
                <a:gd name="T15" fmla="*/ 708 h 743"/>
                <a:gd name="T16" fmla="*/ 436 w 818"/>
                <a:gd name="T17" fmla="*/ 740 h 743"/>
                <a:gd name="T18" fmla="*/ 383 w 818"/>
                <a:gd name="T19" fmla="*/ 723 h 743"/>
                <a:gd name="T20" fmla="*/ 62 w 818"/>
                <a:gd name="T21" fmla="*/ 548 h 743"/>
                <a:gd name="T22" fmla="*/ 22 w 818"/>
                <a:gd name="T23" fmla="*/ 53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8" h="743">
                  <a:moveTo>
                    <a:pt x="22" y="530"/>
                  </a:moveTo>
                  <a:cubicBezTo>
                    <a:pt x="16" y="525"/>
                    <a:pt x="11" y="518"/>
                    <a:pt x="8" y="510"/>
                  </a:cubicBezTo>
                  <a:cubicBezTo>
                    <a:pt x="0" y="488"/>
                    <a:pt x="5" y="463"/>
                    <a:pt x="22" y="446"/>
                  </a:cubicBezTo>
                  <a:cubicBezTo>
                    <a:pt x="467" y="0"/>
                    <a:pt x="750" y="88"/>
                    <a:pt x="762" y="92"/>
                  </a:cubicBezTo>
                  <a:cubicBezTo>
                    <a:pt x="772" y="94"/>
                    <a:pt x="772" y="94"/>
                    <a:pt x="772" y="94"/>
                  </a:cubicBezTo>
                  <a:cubicBezTo>
                    <a:pt x="791" y="100"/>
                    <a:pt x="806" y="115"/>
                    <a:pt x="812" y="134"/>
                  </a:cubicBezTo>
                  <a:cubicBezTo>
                    <a:pt x="818" y="153"/>
                    <a:pt x="814" y="174"/>
                    <a:pt x="802" y="190"/>
                  </a:cubicBezTo>
                  <a:cubicBezTo>
                    <a:pt x="693" y="325"/>
                    <a:pt x="585" y="500"/>
                    <a:pt x="480" y="708"/>
                  </a:cubicBezTo>
                  <a:cubicBezTo>
                    <a:pt x="471" y="725"/>
                    <a:pt x="455" y="737"/>
                    <a:pt x="436" y="740"/>
                  </a:cubicBezTo>
                  <a:cubicBezTo>
                    <a:pt x="416" y="743"/>
                    <a:pt x="398" y="737"/>
                    <a:pt x="383" y="723"/>
                  </a:cubicBezTo>
                  <a:cubicBezTo>
                    <a:pt x="224" y="553"/>
                    <a:pt x="68" y="548"/>
                    <a:pt x="62" y="548"/>
                  </a:cubicBezTo>
                  <a:cubicBezTo>
                    <a:pt x="46" y="547"/>
                    <a:pt x="32" y="541"/>
                    <a:pt x="22" y="53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93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97">
              <a:extLst>
                <a:ext uri="{FF2B5EF4-FFF2-40B4-BE49-F238E27FC236}">
                  <a16:creationId xmlns:a16="http://schemas.microsoft.com/office/drawing/2014/main" id="{994AE5C9-BB43-4215-8A53-A793CE7F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1064" y="3834540"/>
              <a:ext cx="299600" cy="331298"/>
            </a:xfrm>
            <a:custGeom>
              <a:avLst/>
              <a:gdLst>
                <a:gd name="T0" fmla="*/ 224 w 755"/>
                <a:gd name="T1" fmla="*/ 812 h 835"/>
                <a:gd name="T2" fmla="*/ 207 w 755"/>
                <a:gd name="T3" fmla="*/ 773 h 835"/>
                <a:gd name="T4" fmla="*/ 22 w 755"/>
                <a:gd name="T5" fmla="*/ 441 h 835"/>
                <a:gd name="T6" fmla="*/ 3 w 755"/>
                <a:gd name="T7" fmla="*/ 389 h 835"/>
                <a:gd name="T8" fmla="*/ 35 w 755"/>
                <a:gd name="T9" fmla="*/ 344 h 835"/>
                <a:gd name="T10" fmla="*/ 559 w 755"/>
                <a:gd name="T11" fmla="*/ 16 h 835"/>
                <a:gd name="T12" fmla="*/ 614 w 755"/>
                <a:gd name="T13" fmla="*/ 5 h 835"/>
                <a:gd name="T14" fmla="*/ 654 w 755"/>
                <a:gd name="T15" fmla="*/ 44 h 835"/>
                <a:gd name="T16" fmla="*/ 663 w 755"/>
                <a:gd name="T17" fmla="*/ 72 h 835"/>
                <a:gd name="T18" fmla="*/ 309 w 755"/>
                <a:gd name="T19" fmla="*/ 812 h 835"/>
                <a:gd name="T20" fmla="*/ 245 w 755"/>
                <a:gd name="T21" fmla="*/ 826 h 835"/>
                <a:gd name="T22" fmla="*/ 224 w 755"/>
                <a:gd name="T23" fmla="*/ 81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5" h="835">
                  <a:moveTo>
                    <a:pt x="224" y="812"/>
                  </a:moveTo>
                  <a:cubicBezTo>
                    <a:pt x="214" y="802"/>
                    <a:pt x="208" y="788"/>
                    <a:pt x="207" y="773"/>
                  </a:cubicBezTo>
                  <a:cubicBezTo>
                    <a:pt x="207" y="766"/>
                    <a:pt x="197" y="603"/>
                    <a:pt x="22" y="441"/>
                  </a:cubicBezTo>
                  <a:cubicBezTo>
                    <a:pt x="7" y="430"/>
                    <a:pt x="0" y="409"/>
                    <a:pt x="3" y="389"/>
                  </a:cubicBezTo>
                  <a:cubicBezTo>
                    <a:pt x="6" y="369"/>
                    <a:pt x="18" y="353"/>
                    <a:pt x="35" y="344"/>
                  </a:cubicBezTo>
                  <a:cubicBezTo>
                    <a:pt x="248" y="236"/>
                    <a:pt x="424" y="126"/>
                    <a:pt x="559" y="16"/>
                  </a:cubicBezTo>
                  <a:cubicBezTo>
                    <a:pt x="575" y="4"/>
                    <a:pt x="595" y="0"/>
                    <a:pt x="614" y="5"/>
                  </a:cubicBezTo>
                  <a:cubicBezTo>
                    <a:pt x="633" y="11"/>
                    <a:pt x="648" y="25"/>
                    <a:pt x="654" y="44"/>
                  </a:cubicBezTo>
                  <a:cubicBezTo>
                    <a:pt x="663" y="72"/>
                    <a:pt x="663" y="72"/>
                    <a:pt x="663" y="72"/>
                  </a:cubicBezTo>
                  <a:cubicBezTo>
                    <a:pt x="667" y="84"/>
                    <a:pt x="755" y="367"/>
                    <a:pt x="309" y="812"/>
                  </a:cubicBezTo>
                  <a:cubicBezTo>
                    <a:pt x="292" y="829"/>
                    <a:pt x="267" y="835"/>
                    <a:pt x="245" y="826"/>
                  </a:cubicBezTo>
                  <a:cubicBezTo>
                    <a:pt x="237" y="823"/>
                    <a:pt x="230" y="818"/>
                    <a:pt x="224" y="8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93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98">
              <a:extLst>
                <a:ext uri="{FF2B5EF4-FFF2-40B4-BE49-F238E27FC236}">
                  <a16:creationId xmlns:a16="http://schemas.microsoft.com/office/drawing/2014/main" id="{81125E84-BEFA-4FBB-A879-264938419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5570" y="3402012"/>
              <a:ext cx="225978" cy="225978"/>
            </a:xfrm>
            <a:custGeom>
              <a:avLst/>
              <a:gdLst>
                <a:gd name="T0" fmla="*/ 508 w 570"/>
                <a:gd name="T1" fmla="*/ 570 h 570"/>
                <a:gd name="T2" fmla="*/ 62 w 570"/>
                <a:gd name="T3" fmla="*/ 469 h 570"/>
                <a:gd name="T4" fmla="*/ 0 w 570"/>
                <a:gd name="T5" fmla="*/ 62 h 570"/>
                <a:gd name="T6" fmla="*/ 29 w 570"/>
                <a:gd name="T7" fmla="*/ 55 h 570"/>
                <a:gd name="T8" fmla="*/ 506 w 570"/>
                <a:gd name="T9" fmla="*/ 7 h 570"/>
                <a:gd name="T10" fmla="*/ 563 w 570"/>
                <a:gd name="T11" fmla="*/ 64 h 570"/>
                <a:gd name="T12" fmla="*/ 515 w 570"/>
                <a:gd name="T13" fmla="*/ 541 h 570"/>
                <a:gd name="T14" fmla="*/ 508 w 570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70">
                  <a:moveTo>
                    <a:pt x="508" y="570"/>
                  </a:moveTo>
                  <a:cubicBezTo>
                    <a:pt x="62" y="469"/>
                    <a:pt x="62" y="469"/>
                    <a:pt x="62" y="4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" y="59"/>
                    <a:pt x="19" y="57"/>
                    <a:pt x="29" y="55"/>
                  </a:cubicBezTo>
                  <a:cubicBezTo>
                    <a:pt x="278" y="0"/>
                    <a:pt x="496" y="6"/>
                    <a:pt x="506" y="7"/>
                  </a:cubicBezTo>
                  <a:cubicBezTo>
                    <a:pt x="537" y="7"/>
                    <a:pt x="563" y="33"/>
                    <a:pt x="563" y="64"/>
                  </a:cubicBezTo>
                  <a:cubicBezTo>
                    <a:pt x="564" y="74"/>
                    <a:pt x="570" y="292"/>
                    <a:pt x="515" y="541"/>
                  </a:cubicBezTo>
                  <a:cubicBezTo>
                    <a:pt x="513" y="551"/>
                    <a:pt x="511" y="560"/>
                    <a:pt x="508" y="57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93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99">
              <a:extLst>
                <a:ext uri="{FF2B5EF4-FFF2-40B4-BE49-F238E27FC236}">
                  <a16:creationId xmlns:a16="http://schemas.microsoft.com/office/drawing/2014/main" id="{B28C84F3-9A00-4B7D-8436-9F26B4B54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042" y="3426553"/>
              <a:ext cx="633966" cy="633966"/>
            </a:xfrm>
            <a:custGeom>
              <a:avLst/>
              <a:gdLst>
                <a:gd name="T0" fmla="*/ 1338 w 1597"/>
                <a:gd name="T1" fmla="*/ 1023 h 1597"/>
                <a:gd name="T2" fmla="*/ 1208 w 1597"/>
                <a:gd name="T3" fmla="*/ 1138 h 1597"/>
                <a:gd name="T4" fmla="*/ 662 w 1597"/>
                <a:gd name="T5" fmla="*/ 1480 h 1597"/>
                <a:gd name="T6" fmla="*/ 427 w 1597"/>
                <a:gd name="T7" fmla="*/ 1587 h 1597"/>
                <a:gd name="T8" fmla="*/ 362 w 1597"/>
                <a:gd name="T9" fmla="*/ 1575 h 1597"/>
                <a:gd name="T10" fmla="*/ 22 w 1597"/>
                <a:gd name="T11" fmla="*/ 1235 h 1597"/>
                <a:gd name="T12" fmla="*/ 9 w 1597"/>
                <a:gd name="T13" fmla="*/ 1171 h 1597"/>
                <a:gd name="T14" fmla="*/ 119 w 1597"/>
                <a:gd name="T15" fmla="*/ 933 h 1597"/>
                <a:gd name="T16" fmla="*/ 454 w 1597"/>
                <a:gd name="T17" fmla="*/ 394 h 1597"/>
                <a:gd name="T18" fmla="*/ 574 w 1597"/>
                <a:gd name="T19" fmla="*/ 259 h 1597"/>
                <a:gd name="T20" fmla="*/ 1089 w 1597"/>
                <a:gd name="T21" fmla="*/ 0 h 1597"/>
                <a:gd name="T22" fmla="*/ 1597 w 1597"/>
                <a:gd name="T23" fmla="*/ 508 h 1597"/>
                <a:gd name="T24" fmla="*/ 1338 w 1597"/>
                <a:gd name="T25" fmla="*/ 1023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7" h="1597">
                  <a:moveTo>
                    <a:pt x="1338" y="1023"/>
                  </a:moveTo>
                  <a:cubicBezTo>
                    <a:pt x="1298" y="1063"/>
                    <a:pt x="1254" y="1102"/>
                    <a:pt x="1208" y="1138"/>
                  </a:cubicBezTo>
                  <a:cubicBezTo>
                    <a:pt x="1066" y="1253"/>
                    <a:pt x="882" y="1368"/>
                    <a:pt x="662" y="1480"/>
                  </a:cubicBezTo>
                  <a:cubicBezTo>
                    <a:pt x="526" y="1547"/>
                    <a:pt x="431" y="1587"/>
                    <a:pt x="427" y="1587"/>
                  </a:cubicBezTo>
                  <a:cubicBezTo>
                    <a:pt x="404" y="1597"/>
                    <a:pt x="379" y="1592"/>
                    <a:pt x="362" y="1575"/>
                  </a:cubicBezTo>
                  <a:cubicBezTo>
                    <a:pt x="22" y="1235"/>
                    <a:pt x="22" y="1235"/>
                    <a:pt x="22" y="1235"/>
                  </a:cubicBezTo>
                  <a:cubicBezTo>
                    <a:pt x="5" y="1218"/>
                    <a:pt x="0" y="1193"/>
                    <a:pt x="9" y="1171"/>
                  </a:cubicBezTo>
                  <a:cubicBezTo>
                    <a:pt x="11" y="1166"/>
                    <a:pt x="50" y="1070"/>
                    <a:pt x="119" y="933"/>
                  </a:cubicBezTo>
                  <a:cubicBezTo>
                    <a:pt x="227" y="718"/>
                    <a:pt x="340" y="537"/>
                    <a:pt x="454" y="394"/>
                  </a:cubicBezTo>
                  <a:cubicBezTo>
                    <a:pt x="492" y="346"/>
                    <a:pt x="533" y="300"/>
                    <a:pt x="574" y="259"/>
                  </a:cubicBezTo>
                  <a:cubicBezTo>
                    <a:pt x="694" y="139"/>
                    <a:pt x="867" y="52"/>
                    <a:pt x="1089" y="0"/>
                  </a:cubicBezTo>
                  <a:cubicBezTo>
                    <a:pt x="1597" y="508"/>
                    <a:pt x="1597" y="508"/>
                    <a:pt x="1597" y="508"/>
                  </a:cubicBezTo>
                  <a:cubicBezTo>
                    <a:pt x="1545" y="730"/>
                    <a:pt x="1458" y="903"/>
                    <a:pt x="1338" y="102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93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100">
              <a:extLst>
                <a:ext uri="{FF2B5EF4-FFF2-40B4-BE49-F238E27FC236}">
                  <a16:creationId xmlns:a16="http://schemas.microsoft.com/office/drawing/2014/main" id="{6040A2BB-D2A7-4EF4-BE55-56066452E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155" y="3567661"/>
              <a:ext cx="261767" cy="260744"/>
            </a:xfrm>
            <a:custGeom>
              <a:avLst/>
              <a:gdLst>
                <a:gd name="T0" fmla="*/ 117 w 659"/>
                <a:gd name="T1" fmla="*/ 542 h 659"/>
                <a:gd name="T2" fmla="*/ 117 w 659"/>
                <a:gd name="T3" fmla="*/ 117 h 659"/>
                <a:gd name="T4" fmla="*/ 542 w 659"/>
                <a:gd name="T5" fmla="*/ 117 h 659"/>
                <a:gd name="T6" fmla="*/ 542 w 659"/>
                <a:gd name="T7" fmla="*/ 542 h 659"/>
                <a:gd name="T8" fmla="*/ 117 w 659"/>
                <a:gd name="T9" fmla="*/ 54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659">
                  <a:moveTo>
                    <a:pt x="117" y="542"/>
                  </a:moveTo>
                  <a:cubicBezTo>
                    <a:pt x="0" y="424"/>
                    <a:pt x="0" y="234"/>
                    <a:pt x="117" y="117"/>
                  </a:cubicBezTo>
                  <a:cubicBezTo>
                    <a:pt x="235" y="0"/>
                    <a:pt x="425" y="0"/>
                    <a:pt x="542" y="117"/>
                  </a:cubicBezTo>
                  <a:cubicBezTo>
                    <a:pt x="659" y="234"/>
                    <a:pt x="659" y="424"/>
                    <a:pt x="542" y="542"/>
                  </a:cubicBezTo>
                  <a:cubicBezTo>
                    <a:pt x="425" y="659"/>
                    <a:pt x="235" y="659"/>
                    <a:pt x="117" y="54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93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463CC22-7190-4E56-8120-CE65E7E3B4E3}"/>
              </a:ext>
            </a:extLst>
          </p:cNvPr>
          <p:cNvGrpSpPr/>
          <p:nvPr/>
        </p:nvGrpSpPr>
        <p:grpSpPr>
          <a:xfrm>
            <a:off x="879935" y="2683627"/>
            <a:ext cx="2464046" cy="2459383"/>
            <a:chOff x="879935" y="2683627"/>
            <a:chExt cx="2464046" cy="2459383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E8A7FDD-CFFE-4ECF-A165-35B4B084DAA0}"/>
                </a:ext>
              </a:extLst>
            </p:cNvPr>
            <p:cNvGrpSpPr/>
            <p:nvPr/>
          </p:nvGrpSpPr>
          <p:grpSpPr>
            <a:xfrm>
              <a:off x="1197664" y="2683627"/>
              <a:ext cx="2146317" cy="666640"/>
              <a:chOff x="1384110" y="2935726"/>
              <a:chExt cx="1976230" cy="568308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AB47B69-BDCD-43D9-BD93-5158D8C66526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60" name="椭圆 12">
                  <a:extLst>
                    <a:ext uri="{FF2B5EF4-FFF2-40B4-BE49-F238E27FC236}">
                      <a16:creationId xmlns:a16="http://schemas.microsoft.com/office/drawing/2014/main" id="{27FA92AC-94E6-4FE3-AD89-73FA6BA8C0C3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椭圆 13">
                  <a:extLst>
                    <a:ext uri="{FF2B5EF4-FFF2-40B4-BE49-F238E27FC236}">
                      <a16:creationId xmlns:a16="http://schemas.microsoft.com/office/drawing/2014/main" id="{5A086FE1-8C5B-4999-80D9-E59C0A6A3F9B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椭圆 15">
                  <a:extLst>
                    <a:ext uri="{FF2B5EF4-FFF2-40B4-BE49-F238E27FC236}">
                      <a16:creationId xmlns:a16="http://schemas.microsoft.com/office/drawing/2014/main" id="{C8C2F0D1-EB9A-469E-B8E1-BE89868BA0A7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椭圆 16">
                  <a:extLst>
                    <a:ext uri="{FF2B5EF4-FFF2-40B4-BE49-F238E27FC236}">
                      <a16:creationId xmlns:a16="http://schemas.microsoft.com/office/drawing/2014/main" id="{8007EDD1-7BBD-43B3-BF32-897F78E0FD14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C4CD763-C29B-432A-AD4C-BC147E86EB74}"/>
                  </a:ext>
                </a:extLst>
              </p:cNvPr>
              <p:cNvSpPr txBox="1"/>
              <p:nvPr/>
            </p:nvSpPr>
            <p:spPr>
              <a:xfrm>
                <a:off x="1600167" y="3047308"/>
                <a:ext cx="1446152" cy="45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通讯模组</a:t>
                </a: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0F30152-602D-4525-A11E-07F6ADA24315}"/>
                </a:ext>
              </a:extLst>
            </p:cNvPr>
            <p:cNvGrpSpPr/>
            <p:nvPr/>
          </p:nvGrpSpPr>
          <p:grpSpPr>
            <a:xfrm>
              <a:off x="879935" y="3577874"/>
              <a:ext cx="2146317" cy="666640"/>
              <a:chOff x="1384110" y="2935726"/>
              <a:chExt cx="1976230" cy="568308"/>
            </a:xfrm>
          </p:grpSpPr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877903CC-5B50-4068-A5AB-F319ED5F1A43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67" name="椭圆 12">
                  <a:extLst>
                    <a:ext uri="{FF2B5EF4-FFF2-40B4-BE49-F238E27FC236}">
                      <a16:creationId xmlns:a16="http://schemas.microsoft.com/office/drawing/2014/main" id="{F3BF1462-9330-4AAB-9F41-57E37DBB518D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椭圆 13">
                  <a:extLst>
                    <a:ext uri="{FF2B5EF4-FFF2-40B4-BE49-F238E27FC236}">
                      <a16:creationId xmlns:a16="http://schemas.microsoft.com/office/drawing/2014/main" id="{BB1B98F3-E49A-4145-A1EA-B1DBBF2C448F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椭圆 15">
                  <a:extLst>
                    <a:ext uri="{FF2B5EF4-FFF2-40B4-BE49-F238E27FC236}">
                      <a16:creationId xmlns:a16="http://schemas.microsoft.com/office/drawing/2014/main" id="{FA8C9993-5D8C-4D97-B6A8-7E1911AC1D7E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椭圆 16">
                  <a:extLst>
                    <a:ext uri="{FF2B5EF4-FFF2-40B4-BE49-F238E27FC236}">
                      <a16:creationId xmlns:a16="http://schemas.microsoft.com/office/drawing/2014/main" id="{8EFF702F-24C2-4625-A89F-81BD90D65377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2154567C-71F5-495E-B1C8-42F866B18EE5}"/>
                  </a:ext>
                </a:extLst>
              </p:cNvPr>
              <p:cNvSpPr txBox="1"/>
              <p:nvPr/>
            </p:nvSpPr>
            <p:spPr>
              <a:xfrm>
                <a:off x="1600167" y="3047308"/>
                <a:ext cx="1446152" cy="45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通讯模组</a:t>
                </a: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3FFC1E26-7DD7-434C-8C6D-C57050A66BB9}"/>
                </a:ext>
              </a:extLst>
            </p:cNvPr>
            <p:cNvGrpSpPr/>
            <p:nvPr/>
          </p:nvGrpSpPr>
          <p:grpSpPr>
            <a:xfrm>
              <a:off x="1197664" y="4476370"/>
              <a:ext cx="2146317" cy="666640"/>
              <a:chOff x="1384110" y="2935726"/>
              <a:chExt cx="1976230" cy="568308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954A05B-6D64-477F-8538-DC9F8CB6703D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74" name="椭圆 12">
                  <a:extLst>
                    <a:ext uri="{FF2B5EF4-FFF2-40B4-BE49-F238E27FC236}">
                      <a16:creationId xmlns:a16="http://schemas.microsoft.com/office/drawing/2014/main" id="{A371CA82-79E2-49E1-B80A-A394028F6574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椭圆 13">
                  <a:extLst>
                    <a:ext uri="{FF2B5EF4-FFF2-40B4-BE49-F238E27FC236}">
                      <a16:creationId xmlns:a16="http://schemas.microsoft.com/office/drawing/2014/main" id="{AF02A0ED-A6E3-4570-9CBF-9EB910BF08DD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椭圆 15">
                  <a:extLst>
                    <a:ext uri="{FF2B5EF4-FFF2-40B4-BE49-F238E27FC236}">
                      <a16:creationId xmlns:a16="http://schemas.microsoft.com/office/drawing/2014/main" id="{A51DF60F-47F4-4EA5-ABFE-057BE980172E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椭圆 16">
                  <a:extLst>
                    <a:ext uri="{FF2B5EF4-FFF2-40B4-BE49-F238E27FC236}">
                      <a16:creationId xmlns:a16="http://schemas.microsoft.com/office/drawing/2014/main" id="{17A74F08-EC02-4DCF-8A08-309D5AC9503B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D45BC96-9C19-43A0-B937-122BF3ABC49A}"/>
                  </a:ext>
                </a:extLst>
              </p:cNvPr>
              <p:cNvSpPr txBox="1"/>
              <p:nvPr/>
            </p:nvSpPr>
            <p:spPr>
              <a:xfrm>
                <a:off x="1600167" y="3047308"/>
                <a:ext cx="1446152" cy="45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通讯模组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0D465E-3957-41E9-AD47-55B9627CCFCE}"/>
              </a:ext>
            </a:extLst>
          </p:cNvPr>
          <p:cNvGrpSpPr/>
          <p:nvPr/>
        </p:nvGrpSpPr>
        <p:grpSpPr>
          <a:xfrm>
            <a:off x="8886607" y="2683627"/>
            <a:ext cx="2357597" cy="2459383"/>
            <a:chOff x="8886607" y="2762360"/>
            <a:chExt cx="2357597" cy="2459383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F65BB681-F907-4DAC-8BF1-BC105B5E1EE0}"/>
                </a:ext>
              </a:extLst>
            </p:cNvPr>
            <p:cNvGrpSpPr/>
            <p:nvPr/>
          </p:nvGrpSpPr>
          <p:grpSpPr>
            <a:xfrm>
              <a:off x="8886607" y="2762360"/>
              <a:ext cx="2146317" cy="666640"/>
              <a:chOff x="1384110" y="2935726"/>
              <a:chExt cx="1976230" cy="568308"/>
            </a:xfrm>
          </p:grpSpPr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DE59686C-7CFD-4F5D-8E31-80625067E8FF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102" name="椭圆 12">
                  <a:extLst>
                    <a:ext uri="{FF2B5EF4-FFF2-40B4-BE49-F238E27FC236}">
                      <a16:creationId xmlns:a16="http://schemas.microsoft.com/office/drawing/2014/main" id="{0F235A80-F0A3-4D23-BE0C-2164CD477921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椭圆 13">
                  <a:extLst>
                    <a:ext uri="{FF2B5EF4-FFF2-40B4-BE49-F238E27FC236}">
                      <a16:creationId xmlns:a16="http://schemas.microsoft.com/office/drawing/2014/main" id="{7609B7E9-9A7D-4193-8195-005BCE6748FD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椭圆 15">
                  <a:extLst>
                    <a:ext uri="{FF2B5EF4-FFF2-40B4-BE49-F238E27FC236}">
                      <a16:creationId xmlns:a16="http://schemas.microsoft.com/office/drawing/2014/main" id="{8C3E53D0-EFCD-4955-8BAF-391B92A405C3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椭圆 16">
                  <a:extLst>
                    <a:ext uri="{FF2B5EF4-FFF2-40B4-BE49-F238E27FC236}">
                      <a16:creationId xmlns:a16="http://schemas.microsoft.com/office/drawing/2014/main" id="{86A74B59-5301-40DC-AA46-5C5EF1142D8C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3DEDE2CB-88E0-431E-ACF8-08350BE035EA}"/>
                  </a:ext>
                </a:extLst>
              </p:cNvPr>
              <p:cNvSpPr txBox="1"/>
              <p:nvPr/>
            </p:nvSpPr>
            <p:spPr>
              <a:xfrm>
                <a:off x="1600167" y="3047308"/>
                <a:ext cx="1446152" cy="45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通讯模组</a:t>
                </a: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72CC8FA1-429D-4ED0-A609-260E60A6F938}"/>
                </a:ext>
              </a:extLst>
            </p:cNvPr>
            <p:cNvGrpSpPr/>
            <p:nvPr/>
          </p:nvGrpSpPr>
          <p:grpSpPr>
            <a:xfrm>
              <a:off x="9097887" y="3656607"/>
              <a:ext cx="2146317" cy="666640"/>
              <a:chOff x="1384110" y="2935726"/>
              <a:chExt cx="1976230" cy="568308"/>
            </a:xfrm>
          </p:grpSpPr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31431C1B-088D-49E6-A040-F83B1CB6694B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109" name="椭圆 12">
                  <a:extLst>
                    <a:ext uri="{FF2B5EF4-FFF2-40B4-BE49-F238E27FC236}">
                      <a16:creationId xmlns:a16="http://schemas.microsoft.com/office/drawing/2014/main" id="{F79E96E3-6559-433D-80D7-FA318783EB77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椭圆 13">
                  <a:extLst>
                    <a:ext uri="{FF2B5EF4-FFF2-40B4-BE49-F238E27FC236}">
                      <a16:creationId xmlns:a16="http://schemas.microsoft.com/office/drawing/2014/main" id="{5BDE046E-281E-45A1-9324-F411CFF9ED81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椭圆 15">
                  <a:extLst>
                    <a:ext uri="{FF2B5EF4-FFF2-40B4-BE49-F238E27FC236}">
                      <a16:creationId xmlns:a16="http://schemas.microsoft.com/office/drawing/2014/main" id="{33D40664-61FE-497B-A77F-CDED0C7A6F10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椭圆 16">
                  <a:extLst>
                    <a:ext uri="{FF2B5EF4-FFF2-40B4-BE49-F238E27FC236}">
                      <a16:creationId xmlns:a16="http://schemas.microsoft.com/office/drawing/2014/main" id="{41E4BC78-BE10-4FE0-87BE-5032C52F6532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10FF6360-6DFF-4D10-BA37-83247C8B7B7E}"/>
                  </a:ext>
                </a:extLst>
              </p:cNvPr>
              <p:cNvSpPr txBox="1"/>
              <p:nvPr/>
            </p:nvSpPr>
            <p:spPr>
              <a:xfrm>
                <a:off x="1600167" y="3047308"/>
                <a:ext cx="1446152" cy="45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通讯模组</a:t>
                </a:r>
              </a:p>
            </p:txBody>
          </p: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68734E82-84EA-4963-89FA-99A86137A8FA}"/>
                </a:ext>
              </a:extLst>
            </p:cNvPr>
            <p:cNvGrpSpPr/>
            <p:nvPr/>
          </p:nvGrpSpPr>
          <p:grpSpPr>
            <a:xfrm>
              <a:off x="8886607" y="4555103"/>
              <a:ext cx="2146317" cy="666640"/>
              <a:chOff x="1384110" y="2935726"/>
              <a:chExt cx="1976230" cy="568308"/>
            </a:xfrm>
          </p:grpSpPr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8E9BE837-BBBE-4B74-BF66-EE1919C44706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116" name="椭圆 12">
                  <a:extLst>
                    <a:ext uri="{FF2B5EF4-FFF2-40B4-BE49-F238E27FC236}">
                      <a16:creationId xmlns:a16="http://schemas.microsoft.com/office/drawing/2014/main" id="{0EC077CC-61EC-40C6-9125-9BAE1E6DBE05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椭圆 13">
                  <a:extLst>
                    <a:ext uri="{FF2B5EF4-FFF2-40B4-BE49-F238E27FC236}">
                      <a16:creationId xmlns:a16="http://schemas.microsoft.com/office/drawing/2014/main" id="{0D50A800-FAFA-4A3E-B7A2-7C2CD4B4E62E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椭圆 15">
                  <a:extLst>
                    <a:ext uri="{FF2B5EF4-FFF2-40B4-BE49-F238E27FC236}">
                      <a16:creationId xmlns:a16="http://schemas.microsoft.com/office/drawing/2014/main" id="{94384C64-8630-4E60-ACA9-FF8A606F9961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椭圆 16">
                  <a:extLst>
                    <a:ext uri="{FF2B5EF4-FFF2-40B4-BE49-F238E27FC236}">
                      <a16:creationId xmlns:a16="http://schemas.microsoft.com/office/drawing/2014/main" id="{ED6312C2-18AC-4BD3-A859-DDA18FB82A60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91806869-3C9F-49D8-B692-DD3E6A865B27}"/>
                  </a:ext>
                </a:extLst>
              </p:cNvPr>
              <p:cNvSpPr txBox="1"/>
              <p:nvPr/>
            </p:nvSpPr>
            <p:spPr>
              <a:xfrm>
                <a:off x="1600167" y="3047308"/>
                <a:ext cx="1446152" cy="45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通讯模组</a:t>
                </a:r>
              </a:p>
            </p:txBody>
          </p:sp>
        </p:grpSp>
      </p:grpSp>
      <p:sp>
        <p:nvSpPr>
          <p:cNvPr id="128" name="椭圆 127">
            <a:extLst>
              <a:ext uri="{FF2B5EF4-FFF2-40B4-BE49-F238E27FC236}">
                <a16:creationId xmlns:a16="http://schemas.microsoft.com/office/drawing/2014/main" id="{53438C2A-DA60-4CD7-9563-A35C56320E52}"/>
              </a:ext>
            </a:extLst>
          </p:cNvPr>
          <p:cNvSpPr/>
          <p:nvPr/>
        </p:nvSpPr>
        <p:spPr>
          <a:xfrm>
            <a:off x="8076937" y="4739650"/>
            <a:ext cx="140079" cy="140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B35F8BCB-58C5-48A5-9501-98CB1AD5C80D}"/>
              </a:ext>
            </a:extLst>
          </p:cNvPr>
          <p:cNvSpPr/>
          <p:nvPr/>
        </p:nvSpPr>
        <p:spPr>
          <a:xfrm>
            <a:off x="8266168" y="3822117"/>
            <a:ext cx="140079" cy="140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1CF76704-FF09-4C5C-ABD6-E8B2157E709F}"/>
              </a:ext>
            </a:extLst>
          </p:cNvPr>
          <p:cNvSpPr/>
          <p:nvPr/>
        </p:nvSpPr>
        <p:spPr>
          <a:xfrm>
            <a:off x="8122459" y="3012351"/>
            <a:ext cx="140079" cy="140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7697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组合 403">
            <a:extLst>
              <a:ext uri="{FF2B5EF4-FFF2-40B4-BE49-F238E27FC236}">
                <a16:creationId xmlns:a16="http://schemas.microsoft.com/office/drawing/2014/main" id="{E48BC1BB-E510-4A52-AFB4-D77175809ABF}"/>
              </a:ext>
            </a:extLst>
          </p:cNvPr>
          <p:cNvGrpSpPr/>
          <p:nvPr/>
        </p:nvGrpSpPr>
        <p:grpSpPr>
          <a:xfrm rot="5400000">
            <a:off x="829390" y="3033627"/>
            <a:ext cx="626678" cy="626678"/>
            <a:chOff x="1545247" y="928173"/>
            <a:chExt cx="1143245" cy="1143245"/>
          </a:xfrm>
        </p:grpSpPr>
        <p:sp>
          <p:nvSpPr>
            <p:cNvPr id="430" name="椭圆 429">
              <a:extLst>
                <a:ext uri="{FF2B5EF4-FFF2-40B4-BE49-F238E27FC236}">
                  <a16:creationId xmlns:a16="http://schemas.microsoft.com/office/drawing/2014/main" id="{13F85CA7-EB97-41E8-93ED-51A4AFDF38AD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381000" dist="152400" dir="2700000" sx="102000" sy="102000" algn="tl" rotWithShape="0">
                <a:schemeClr val="accent1">
                  <a:lumMod val="60000"/>
                  <a:lumOff val="40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>
              <a:extLst>
                <a:ext uri="{FF2B5EF4-FFF2-40B4-BE49-F238E27FC236}">
                  <a16:creationId xmlns:a16="http://schemas.microsoft.com/office/drawing/2014/main" id="{4D52161D-AB8F-49A6-B3A4-253775EE205F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>
              <a:gsLst>
                <a:gs pos="4000">
                  <a:schemeClr val="accent1">
                    <a:lumMod val="11000"/>
                    <a:lumOff val="89000"/>
                  </a:schemeClr>
                </a:gs>
                <a:gs pos="71440">
                  <a:schemeClr val="accent1">
                    <a:lumMod val="20000"/>
                    <a:lumOff val="80000"/>
                  </a:schemeClr>
                </a:gs>
                <a:gs pos="99000">
                  <a:schemeClr val="accent1">
                    <a:lumMod val="0"/>
                    <a:lumOff val="100000"/>
                  </a:schemeClr>
                </a:gs>
              </a:gsLst>
              <a:lin ang="2700000" scaled="1"/>
            </a:gradFill>
            <a:ln w="6350">
              <a:noFill/>
            </a:ln>
            <a:effectLst>
              <a:outerShdw blurRad="101600" dist="12700" dir="2700000" sx="101000" sy="101000" algn="tl" rotWithShape="0">
                <a:schemeClr val="bg1"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椭圆 431">
              <a:extLst>
                <a:ext uri="{FF2B5EF4-FFF2-40B4-BE49-F238E27FC236}">
                  <a16:creationId xmlns:a16="http://schemas.microsoft.com/office/drawing/2014/main" id="{346F3C7E-5BA3-4002-BC9B-56382FF638F1}"/>
                </a:ext>
              </a:extLst>
            </p:cNvPr>
            <p:cNvSpPr/>
            <p:nvPr/>
          </p:nvSpPr>
          <p:spPr>
            <a:xfrm>
              <a:off x="1591896" y="974822"/>
              <a:ext cx="1049947" cy="104994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33" name="椭圆 432">
              <a:extLst>
                <a:ext uri="{FF2B5EF4-FFF2-40B4-BE49-F238E27FC236}">
                  <a16:creationId xmlns:a16="http://schemas.microsoft.com/office/drawing/2014/main" id="{B09F8911-148A-4222-B01C-681AC7C2C49D}"/>
                </a:ext>
              </a:extLst>
            </p:cNvPr>
            <p:cNvSpPr/>
            <p:nvPr/>
          </p:nvSpPr>
          <p:spPr>
            <a:xfrm>
              <a:off x="1557134" y="940060"/>
              <a:ext cx="1119469" cy="111946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25000"/>
                      <a:lumOff val="75000"/>
                    </a:schemeClr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" dist="12700" dir="2700000" algn="tl" rotWithShape="0">
                <a:schemeClr val="bg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A46623CE-1125-45E3-A13F-3C3AF9554B28}"/>
              </a:ext>
            </a:extLst>
          </p:cNvPr>
          <p:cNvGrpSpPr/>
          <p:nvPr/>
        </p:nvGrpSpPr>
        <p:grpSpPr>
          <a:xfrm rot="5400000">
            <a:off x="1704606" y="2515112"/>
            <a:ext cx="626678" cy="626678"/>
            <a:chOff x="1545247" y="928173"/>
            <a:chExt cx="1143245" cy="1143245"/>
          </a:xfrm>
        </p:grpSpPr>
        <p:sp>
          <p:nvSpPr>
            <p:cNvPr id="426" name="椭圆 425">
              <a:extLst>
                <a:ext uri="{FF2B5EF4-FFF2-40B4-BE49-F238E27FC236}">
                  <a16:creationId xmlns:a16="http://schemas.microsoft.com/office/drawing/2014/main" id="{0F4FC176-349D-48A7-83A5-F873BC193B35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381000" dist="152400" dir="2700000" sx="102000" sy="102000" algn="tl" rotWithShape="0">
                <a:schemeClr val="accent1">
                  <a:lumMod val="60000"/>
                  <a:lumOff val="40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椭圆 426">
              <a:extLst>
                <a:ext uri="{FF2B5EF4-FFF2-40B4-BE49-F238E27FC236}">
                  <a16:creationId xmlns:a16="http://schemas.microsoft.com/office/drawing/2014/main" id="{36DC0A91-D7D2-4782-81C1-1923E68AFB04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>
              <a:gsLst>
                <a:gs pos="4000">
                  <a:schemeClr val="accent1">
                    <a:lumMod val="11000"/>
                    <a:lumOff val="89000"/>
                  </a:schemeClr>
                </a:gs>
                <a:gs pos="71440">
                  <a:schemeClr val="accent1">
                    <a:lumMod val="20000"/>
                    <a:lumOff val="80000"/>
                  </a:schemeClr>
                </a:gs>
                <a:gs pos="99000">
                  <a:schemeClr val="accent1">
                    <a:lumMod val="0"/>
                    <a:lumOff val="100000"/>
                  </a:schemeClr>
                </a:gs>
              </a:gsLst>
              <a:lin ang="2700000" scaled="1"/>
            </a:gradFill>
            <a:ln w="6350">
              <a:noFill/>
            </a:ln>
            <a:effectLst>
              <a:outerShdw blurRad="101600" dist="12700" dir="2700000" sx="101000" sy="101000" algn="tl" rotWithShape="0">
                <a:schemeClr val="bg1"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>
              <a:extLst>
                <a:ext uri="{FF2B5EF4-FFF2-40B4-BE49-F238E27FC236}">
                  <a16:creationId xmlns:a16="http://schemas.microsoft.com/office/drawing/2014/main" id="{0E382313-030C-40C5-9291-E67C41EE385A}"/>
                </a:ext>
              </a:extLst>
            </p:cNvPr>
            <p:cNvSpPr/>
            <p:nvPr/>
          </p:nvSpPr>
          <p:spPr>
            <a:xfrm>
              <a:off x="1591896" y="974822"/>
              <a:ext cx="1049947" cy="104994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29" name="椭圆 428">
              <a:extLst>
                <a:ext uri="{FF2B5EF4-FFF2-40B4-BE49-F238E27FC236}">
                  <a16:creationId xmlns:a16="http://schemas.microsoft.com/office/drawing/2014/main" id="{BB5BA24F-8A83-4300-96A8-DBE670BFC48E}"/>
                </a:ext>
              </a:extLst>
            </p:cNvPr>
            <p:cNvSpPr/>
            <p:nvPr/>
          </p:nvSpPr>
          <p:spPr>
            <a:xfrm>
              <a:off x="1557134" y="940060"/>
              <a:ext cx="1119469" cy="111946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25000"/>
                      <a:lumOff val="75000"/>
                    </a:schemeClr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" dist="12700" dir="2700000" algn="tl" rotWithShape="0">
                <a:schemeClr val="bg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DB2A740A-23E5-48F6-8ADC-23A2F05CAE9D}"/>
              </a:ext>
            </a:extLst>
          </p:cNvPr>
          <p:cNvGrpSpPr/>
          <p:nvPr/>
        </p:nvGrpSpPr>
        <p:grpSpPr>
          <a:xfrm rot="5400000">
            <a:off x="3303791" y="3108322"/>
            <a:ext cx="626678" cy="626678"/>
            <a:chOff x="1545247" y="928173"/>
            <a:chExt cx="1143245" cy="1143245"/>
          </a:xfrm>
        </p:grpSpPr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E618EB2F-7783-4745-9B7F-763979D40194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381000" dist="152400" dir="2700000" sx="102000" sy="102000" algn="tl" rotWithShape="0">
                <a:schemeClr val="accent1">
                  <a:lumMod val="60000"/>
                  <a:lumOff val="40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椭圆 422">
              <a:extLst>
                <a:ext uri="{FF2B5EF4-FFF2-40B4-BE49-F238E27FC236}">
                  <a16:creationId xmlns:a16="http://schemas.microsoft.com/office/drawing/2014/main" id="{3F8F74F6-C50A-4B62-B1ED-7A1EE7E1AD94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>
              <a:gsLst>
                <a:gs pos="4000">
                  <a:schemeClr val="accent1">
                    <a:lumMod val="11000"/>
                    <a:lumOff val="89000"/>
                  </a:schemeClr>
                </a:gs>
                <a:gs pos="71440">
                  <a:schemeClr val="accent1">
                    <a:lumMod val="20000"/>
                    <a:lumOff val="80000"/>
                  </a:schemeClr>
                </a:gs>
                <a:gs pos="99000">
                  <a:schemeClr val="accent1">
                    <a:lumMod val="0"/>
                    <a:lumOff val="100000"/>
                  </a:schemeClr>
                </a:gs>
              </a:gsLst>
              <a:lin ang="2700000" scaled="1"/>
            </a:gradFill>
            <a:ln w="6350">
              <a:noFill/>
            </a:ln>
            <a:effectLst>
              <a:outerShdw blurRad="101600" dist="12700" dir="2700000" sx="101000" sy="101000" algn="tl" rotWithShape="0">
                <a:schemeClr val="bg1"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椭圆 423">
              <a:extLst>
                <a:ext uri="{FF2B5EF4-FFF2-40B4-BE49-F238E27FC236}">
                  <a16:creationId xmlns:a16="http://schemas.microsoft.com/office/drawing/2014/main" id="{7ED8AAE7-D52A-49B4-B49F-249D8A2BCFF4}"/>
                </a:ext>
              </a:extLst>
            </p:cNvPr>
            <p:cNvSpPr/>
            <p:nvPr/>
          </p:nvSpPr>
          <p:spPr>
            <a:xfrm>
              <a:off x="1591896" y="974822"/>
              <a:ext cx="1049947" cy="104994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25" name="椭圆 424">
              <a:extLst>
                <a:ext uri="{FF2B5EF4-FFF2-40B4-BE49-F238E27FC236}">
                  <a16:creationId xmlns:a16="http://schemas.microsoft.com/office/drawing/2014/main" id="{56F305E8-4DCA-49D3-BC18-393473290877}"/>
                </a:ext>
              </a:extLst>
            </p:cNvPr>
            <p:cNvSpPr/>
            <p:nvPr/>
          </p:nvSpPr>
          <p:spPr>
            <a:xfrm>
              <a:off x="1557134" y="940060"/>
              <a:ext cx="1119469" cy="111946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25000"/>
                      <a:lumOff val="75000"/>
                    </a:schemeClr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" dist="12700" dir="2700000" algn="tl" rotWithShape="0">
                <a:schemeClr val="bg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7" name="组合 406">
            <a:extLst>
              <a:ext uri="{FF2B5EF4-FFF2-40B4-BE49-F238E27FC236}">
                <a16:creationId xmlns:a16="http://schemas.microsoft.com/office/drawing/2014/main" id="{D7B18176-AD4D-4F65-ABA7-AC35D1A8FC6C}"/>
              </a:ext>
            </a:extLst>
          </p:cNvPr>
          <p:cNvGrpSpPr/>
          <p:nvPr/>
        </p:nvGrpSpPr>
        <p:grpSpPr>
          <a:xfrm rot="5400000">
            <a:off x="3310057" y="4139712"/>
            <a:ext cx="626678" cy="626678"/>
            <a:chOff x="1545247" y="928173"/>
            <a:chExt cx="1143245" cy="1143245"/>
          </a:xfrm>
        </p:grpSpPr>
        <p:sp>
          <p:nvSpPr>
            <p:cNvPr id="418" name="椭圆 417">
              <a:extLst>
                <a:ext uri="{FF2B5EF4-FFF2-40B4-BE49-F238E27FC236}">
                  <a16:creationId xmlns:a16="http://schemas.microsoft.com/office/drawing/2014/main" id="{2DFB6E85-2CF6-47AF-8254-110DB2B3109D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381000" dist="152400" dir="2700000" sx="102000" sy="102000" algn="tl" rotWithShape="0">
                <a:schemeClr val="accent1">
                  <a:lumMod val="60000"/>
                  <a:lumOff val="40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>
              <a:extLst>
                <a:ext uri="{FF2B5EF4-FFF2-40B4-BE49-F238E27FC236}">
                  <a16:creationId xmlns:a16="http://schemas.microsoft.com/office/drawing/2014/main" id="{7482E5B8-B03D-4530-A77B-5C4A9CFFABAA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>
              <a:gsLst>
                <a:gs pos="4000">
                  <a:schemeClr val="accent1">
                    <a:lumMod val="11000"/>
                    <a:lumOff val="89000"/>
                  </a:schemeClr>
                </a:gs>
                <a:gs pos="71440">
                  <a:schemeClr val="accent1">
                    <a:lumMod val="20000"/>
                    <a:lumOff val="80000"/>
                  </a:schemeClr>
                </a:gs>
                <a:gs pos="99000">
                  <a:schemeClr val="accent1">
                    <a:lumMod val="0"/>
                    <a:lumOff val="100000"/>
                  </a:schemeClr>
                </a:gs>
              </a:gsLst>
              <a:lin ang="2700000" scaled="1"/>
            </a:gradFill>
            <a:ln w="6350">
              <a:noFill/>
            </a:ln>
            <a:effectLst>
              <a:outerShdw blurRad="101600" dist="12700" dir="2700000" sx="101000" sy="101000" algn="tl" rotWithShape="0">
                <a:schemeClr val="bg1"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椭圆 419">
              <a:extLst>
                <a:ext uri="{FF2B5EF4-FFF2-40B4-BE49-F238E27FC236}">
                  <a16:creationId xmlns:a16="http://schemas.microsoft.com/office/drawing/2014/main" id="{4C5934A9-41F3-49D6-8241-D777DA019C2A}"/>
                </a:ext>
              </a:extLst>
            </p:cNvPr>
            <p:cNvSpPr/>
            <p:nvPr/>
          </p:nvSpPr>
          <p:spPr>
            <a:xfrm>
              <a:off x="1591896" y="974822"/>
              <a:ext cx="1049947" cy="104994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21" name="椭圆 420">
              <a:extLst>
                <a:ext uri="{FF2B5EF4-FFF2-40B4-BE49-F238E27FC236}">
                  <a16:creationId xmlns:a16="http://schemas.microsoft.com/office/drawing/2014/main" id="{F05DCAFA-A257-4CDA-BF10-86A317B333B1}"/>
                </a:ext>
              </a:extLst>
            </p:cNvPr>
            <p:cNvSpPr/>
            <p:nvPr/>
          </p:nvSpPr>
          <p:spPr>
            <a:xfrm>
              <a:off x="1557134" y="940060"/>
              <a:ext cx="1119469" cy="111946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25000"/>
                      <a:lumOff val="75000"/>
                    </a:schemeClr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" dist="12700" dir="2700000" algn="tl" rotWithShape="0">
                <a:schemeClr val="bg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8" name="组合 407">
            <a:extLst>
              <a:ext uri="{FF2B5EF4-FFF2-40B4-BE49-F238E27FC236}">
                <a16:creationId xmlns:a16="http://schemas.microsoft.com/office/drawing/2014/main" id="{9C8A169F-37F4-49E8-882C-5D66F6038AA0}"/>
              </a:ext>
            </a:extLst>
          </p:cNvPr>
          <p:cNvGrpSpPr/>
          <p:nvPr/>
        </p:nvGrpSpPr>
        <p:grpSpPr>
          <a:xfrm rot="5400000">
            <a:off x="1735788" y="4648026"/>
            <a:ext cx="626678" cy="626678"/>
            <a:chOff x="1545247" y="928173"/>
            <a:chExt cx="1143245" cy="1143245"/>
          </a:xfrm>
        </p:grpSpPr>
        <p:sp>
          <p:nvSpPr>
            <p:cNvPr id="414" name="椭圆 413">
              <a:extLst>
                <a:ext uri="{FF2B5EF4-FFF2-40B4-BE49-F238E27FC236}">
                  <a16:creationId xmlns:a16="http://schemas.microsoft.com/office/drawing/2014/main" id="{58B12FD7-EF66-4961-BA03-765A2A82CEDC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381000" dist="152400" dir="2700000" sx="102000" sy="102000" algn="tl" rotWithShape="0">
                <a:schemeClr val="accent1">
                  <a:lumMod val="60000"/>
                  <a:lumOff val="40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椭圆 414">
              <a:extLst>
                <a:ext uri="{FF2B5EF4-FFF2-40B4-BE49-F238E27FC236}">
                  <a16:creationId xmlns:a16="http://schemas.microsoft.com/office/drawing/2014/main" id="{CD499A0D-8CEE-432B-95E2-1EF675573CF3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>
              <a:gsLst>
                <a:gs pos="4000">
                  <a:schemeClr val="accent1">
                    <a:lumMod val="11000"/>
                    <a:lumOff val="89000"/>
                  </a:schemeClr>
                </a:gs>
                <a:gs pos="71440">
                  <a:schemeClr val="accent1">
                    <a:lumMod val="20000"/>
                    <a:lumOff val="80000"/>
                  </a:schemeClr>
                </a:gs>
                <a:gs pos="99000">
                  <a:schemeClr val="accent1">
                    <a:lumMod val="0"/>
                    <a:lumOff val="100000"/>
                  </a:schemeClr>
                </a:gs>
              </a:gsLst>
              <a:lin ang="2700000" scaled="1"/>
            </a:gradFill>
            <a:ln w="6350">
              <a:noFill/>
            </a:ln>
            <a:effectLst>
              <a:outerShdw blurRad="101600" dist="12700" dir="2700000" sx="101000" sy="101000" algn="tl" rotWithShape="0">
                <a:schemeClr val="bg1"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>
              <a:extLst>
                <a:ext uri="{FF2B5EF4-FFF2-40B4-BE49-F238E27FC236}">
                  <a16:creationId xmlns:a16="http://schemas.microsoft.com/office/drawing/2014/main" id="{96042C88-A1A5-454E-826D-E19E7250EEC0}"/>
                </a:ext>
              </a:extLst>
            </p:cNvPr>
            <p:cNvSpPr/>
            <p:nvPr/>
          </p:nvSpPr>
          <p:spPr>
            <a:xfrm>
              <a:off x="1591896" y="974822"/>
              <a:ext cx="1049947" cy="104994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17" name="椭圆 416">
              <a:extLst>
                <a:ext uri="{FF2B5EF4-FFF2-40B4-BE49-F238E27FC236}">
                  <a16:creationId xmlns:a16="http://schemas.microsoft.com/office/drawing/2014/main" id="{9F66945E-3164-48E5-A701-43BE27E86FFD}"/>
                </a:ext>
              </a:extLst>
            </p:cNvPr>
            <p:cNvSpPr/>
            <p:nvPr/>
          </p:nvSpPr>
          <p:spPr>
            <a:xfrm>
              <a:off x="1557134" y="940060"/>
              <a:ext cx="1119469" cy="111946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25000"/>
                      <a:lumOff val="75000"/>
                    </a:schemeClr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" dist="12700" dir="2700000" algn="tl" rotWithShape="0">
                <a:schemeClr val="bg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9" name="组合 408">
            <a:extLst>
              <a:ext uri="{FF2B5EF4-FFF2-40B4-BE49-F238E27FC236}">
                <a16:creationId xmlns:a16="http://schemas.microsoft.com/office/drawing/2014/main" id="{FB3E16F5-BF23-4095-B20B-0E6040434B98}"/>
              </a:ext>
            </a:extLst>
          </p:cNvPr>
          <p:cNvGrpSpPr/>
          <p:nvPr/>
        </p:nvGrpSpPr>
        <p:grpSpPr>
          <a:xfrm rot="5400000">
            <a:off x="777512" y="4095489"/>
            <a:ext cx="626678" cy="626678"/>
            <a:chOff x="1545247" y="928173"/>
            <a:chExt cx="1143245" cy="1143245"/>
          </a:xfrm>
        </p:grpSpPr>
        <p:sp>
          <p:nvSpPr>
            <p:cNvPr id="410" name="椭圆 409">
              <a:extLst>
                <a:ext uri="{FF2B5EF4-FFF2-40B4-BE49-F238E27FC236}">
                  <a16:creationId xmlns:a16="http://schemas.microsoft.com/office/drawing/2014/main" id="{6CA361E2-BB51-4AF9-A2CE-8A015D4CE189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381000" dist="152400" dir="2700000" sx="102000" sy="102000" algn="tl" rotWithShape="0">
                <a:schemeClr val="accent1">
                  <a:lumMod val="60000"/>
                  <a:lumOff val="40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椭圆 410">
              <a:extLst>
                <a:ext uri="{FF2B5EF4-FFF2-40B4-BE49-F238E27FC236}">
                  <a16:creationId xmlns:a16="http://schemas.microsoft.com/office/drawing/2014/main" id="{B2B27D84-D832-4BE2-9A56-AB136464CC6B}"/>
                </a:ext>
              </a:extLst>
            </p:cNvPr>
            <p:cNvSpPr/>
            <p:nvPr/>
          </p:nvSpPr>
          <p:spPr>
            <a:xfrm>
              <a:off x="1545247" y="928173"/>
              <a:ext cx="1143245" cy="1143245"/>
            </a:xfrm>
            <a:prstGeom prst="ellipse">
              <a:avLst/>
            </a:prstGeom>
            <a:gradFill>
              <a:gsLst>
                <a:gs pos="4000">
                  <a:schemeClr val="accent1">
                    <a:lumMod val="11000"/>
                    <a:lumOff val="89000"/>
                  </a:schemeClr>
                </a:gs>
                <a:gs pos="71440">
                  <a:schemeClr val="accent1">
                    <a:lumMod val="20000"/>
                    <a:lumOff val="80000"/>
                  </a:schemeClr>
                </a:gs>
                <a:gs pos="99000">
                  <a:schemeClr val="accent1">
                    <a:lumMod val="0"/>
                    <a:lumOff val="100000"/>
                  </a:schemeClr>
                </a:gs>
              </a:gsLst>
              <a:lin ang="2700000" scaled="1"/>
            </a:gradFill>
            <a:ln w="6350">
              <a:noFill/>
            </a:ln>
            <a:effectLst>
              <a:outerShdw blurRad="101600" dist="12700" dir="2700000" sx="101000" sy="101000" algn="tl" rotWithShape="0">
                <a:schemeClr val="bg1"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>
              <a:extLst>
                <a:ext uri="{FF2B5EF4-FFF2-40B4-BE49-F238E27FC236}">
                  <a16:creationId xmlns:a16="http://schemas.microsoft.com/office/drawing/2014/main" id="{90960C40-65B0-4EC5-A902-7DB5151D0B9E}"/>
                </a:ext>
              </a:extLst>
            </p:cNvPr>
            <p:cNvSpPr/>
            <p:nvPr/>
          </p:nvSpPr>
          <p:spPr>
            <a:xfrm>
              <a:off x="1591896" y="974822"/>
              <a:ext cx="1049947" cy="104994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13" name="椭圆 412">
              <a:extLst>
                <a:ext uri="{FF2B5EF4-FFF2-40B4-BE49-F238E27FC236}">
                  <a16:creationId xmlns:a16="http://schemas.microsoft.com/office/drawing/2014/main" id="{CAF2F02E-6A5D-4B36-B6BB-F8B83B92EE70}"/>
                </a:ext>
              </a:extLst>
            </p:cNvPr>
            <p:cNvSpPr/>
            <p:nvPr/>
          </p:nvSpPr>
          <p:spPr>
            <a:xfrm>
              <a:off x="1557134" y="940060"/>
              <a:ext cx="1119469" cy="111946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25000"/>
                      <a:lumOff val="75000"/>
                    </a:schemeClr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" dist="12700" dir="2700000" algn="tl" rotWithShape="0">
                <a:schemeClr val="bg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2FA5B21-9B65-4C16-972A-D20C95F08BB2}"/>
              </a:ext>
            </a:extLst>
          </p:cNvPr>
          <p:cNvGrpSpPr/>
          <p:nvPr/>
        </p:nvGrpSpPr>
        <p:grpSpPr>
          <a:xfrm>
            <a:off x="-299125" y="2374751"/>
            <a:ext cx="12936104" cy="5201262"/>
            <a:chOff x="-1100138" y="7797800"/>
            <a:chExt cx="14395451" cy="5788026"/>
          </a:xfrm>
          <a:gradFill flip="none" rotWithShape="1">
            <a:gsLst>
              <a:gs pos="23000">
                <a:schemeClr val="accent1">
                  <a:lumMod val="60000"/>
                  <a:lumOff val="40000"/>
                  <a:alpha val="0"/>
                </a:schemeClr>
              </a:gs>
              <a:gs pos="51000">
                <a:schemeClr val="accent1">
                  <a:lumMod val="60000"/>
                  <a:lumOff val="40000"/>
                  <a:alpha val="5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9595DDE4-7977-4A5C-B6F9-8CDA82E67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2338" y="7797800"/>
              <a:ext cx="11113" cy="14288"/>
            </a:xfrm>
            <a:custGeom>
              <a:avLst/>
              <a:gdLst>
                <a:gd name="T0" fmla="*/ 2 w 4"/>
                <a:gd name="T1" fmla="*/ 0 h 5"/>
                <a:gd name="T2" fmla="*/ 1 w 4"/>
                <a:gd name="T3" fmla="*/ 0 h 5"/>
                <a:gd name="T4" fmla="*/ 0 w 4"/>
                <a:gd name="T5" fmla="*/ 1 h 5"/>
                <a:gd name="T6" fmla="*/ 0 w 4"/>
                <a:gd name="T7" fmla="*/ 1 h 5"/>
                <a:gd name="T8" fmla="*/ 0 w 4"/>
                <a:gd name="T9" fmla="*/ 2 h 5"/>
                <a:gd name="T10" fmla="*/ 0 w 4"/>
                <a:gd name="T11" fmla="*/ 3 h 5"/>
                <a:gd name="T12" fmla="*/ 0 w 4"/>
                <a:gd name="T13" fmla="*/ 4 h 5"/>
                <a:gd name="T14" fmla="*/ 1 w 4"/>
                <a:gd name="T15" fmla="*/ 5 h 5"/>
                <a:gd name="T16" fmla="*/ 2 w 4"/>
                <a:gd name="T17" fmla="*/ 5 h 5"/>
                <a:gd name="T18" fmla="*/ 3 w 4"/>
                <a:gd name="T19" fmla="*/ 5 h 5"/>
                <a:gd name="T20" fmla="*/ 4 w 4"/>
                <a:gd name="T21" fmla="*/ 4 h 5"/>
                <a:gd name="T22" fmla="*/ 4 w 4"/>
                <a:gd name="T23" fmla="*/ 3 h 5"/>
                <a:gd name="T24" fmla="*/ 4 w 4"/>
                <a:gd name="T25" fmla="*/ 2 h 5"/>
                <a:gd name="T26" fmla="*/ 4 w 4"/>
                <a:gd name="T27" fmla="*/ 1 h 5"/>
                <a:gd name="T28" fmla="*/ 2 w 4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581C31F5-7F0E-4080-B207-12FD22756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7797800"/>
              <a:ext cx="13338176" cy="14288"/>
            </a:xfrm>
            <a:custGeom>
              <a:avLst/>
              <a:gdLst>
                <a:gd name="T0" fmla="*/ 64 w 4955"/>
                <a:gd name="T1" fmla="*/ 2 h 5"/>
                <a:gd name="T2" fmla="*/ 133 w 4955"/>
                <a:gd name="T3" fmla="*/ 2 h 5"/>
                <a:gd name="T4" fmla="*/ 259 w 4955"/>
                <a:gd name="T5" fmla="*/ 0 h 5"/>
                <a:gd name="T6" fmla="*/ 324 w 4955"/>
                <a:gd name="T7" fmla="*/ 5 h 5"/>
                <a:gd name="T8" fmla="*/ 388 w 4955"/>
                <a:gd name="T9" fmla="*/ 0 h 5"/>
                <a:gd name="T10" fmla="*/ 517 w 4955"/>
                <a:gd name="T11" fmla="*/ 0 h 5"/>
                <a:gd name="T12" fmla="*/ 581 w 4955"/>
                <a:gd name="T13" fmla="*/ 5 h 5"/>
                <a:gd name="T14" fmla="*/ 645 w 4955"/>
                <a:gd name="T15" fmla="*/ 0 h 5"/>
                <a:gd name="T16" fmla="*/ 771 w 4955"/>
                <a:gd name="T17" fmla="*/ 2 h 5"/>
                <a:gd name="T18" fmla="*/ 840 w 4955"/>
                <a:gd name="T19" fmla="*/ 2 h 5"/>
                <a:gd name="T20" fmla="*/ 902 w 4955"/>
                <a:gd name="T21" fmla="*/ 0 h 5"/>
                <a:gd name="T22" fmla="*/ 1031 w 4955"/>
                <a:gd name="T23" fmla="*/ 0 h 5"/>
                <a:gd name="T24" fmla="*/ 1093 w 4955"/>
                <a:gd name="T25" fmla="*/ 2 h 5"/>
                <a:gd name="T26" fmla="*/ 1162 w 4955"/>
                <a:gd name="T27" fmla="*/ 3 h 5"/>
                <a:gd name="T28" fmla="*/ 1288 w 4955"/>
                <a:gd name="T29" fmla="*/ 0 h 5"/>
                <a:gd name="T30" fmla="*/ 1350 w 4955"/>
                <a:gd name="T31" fmla="*/ 2 h 5"/>
                <a:gd name="T32" fmla="*/ 1417 w 4955"/>
                <a:gd name="T33" fmla="*/ 5 h 5"/>
                <a:gd name="T34" fmla="*/ 1481 w 4955"/>
                <a:gd name="T35" fmla="*/ 5 h 5"/>
                <a:gd name="T36" fmla="*/ 1548 w 4955"/>
                <a:gd name="T37" fmla="*/ 2 h 5"/>
                <a:gd name="T38" fmla="*/ 1609 w 4955"/>
                <a:gd name="T39" fmla="*/ 0 h 5"/>
                <a:gd name="T40" fmla="*/ 1736 w 4955"/>
                <a:gd name="T41" fmla="*/ 2 h 5"/>
                <a:gd name="T42" fmla="*/ 1805 w 4955"/>
                <a:gd name="T43" fmla="*/ 2 h 5"/>
                <a:gd name="T44" fmla="*/ 1931 w 4955"/>
                <a:gd name="T45" fmla="*/ 0 h 5"/>
                <a:gd name="T46" fmla="*/ 1993 w 4955"/>
                <a:gd name="T47" fmla="*/ 2 h 5"/>
                <a:gd name="T48" fmla="*/ 2060 w 4955"/>
                <a:gd name="T49" fmla="*/ 5 h 5"/>
                <a:gd name="T50" fmla="*/ 2124 w 4955"/>
                <a:gd name="T51" fmla="*/ 0 h 5"/>
                <a:gd name="T52" fmla="*/ 2250 w 4955"/>
                <a:gd name="T53" fmla="*/ 2 h 5"/>
                <a:gd name="T54" fmla="*/ 2317 w 4955"/>
                <a:gd name="T55" fmla="*/ 5 h 5"/>
                <a:gd name="T56" fmla="*/ 2381 w 4955"/>
                <a:gd name="T57" fmla="*/ 0 h 5"/>
                <a:gd name="T58" fmla="*/ 2507 w 4955"/>
                <a:gd name="T59" fmla="*/ 2 h 5"/>
                <a:gd name="T60" fmla="*/ 2574 w 4955"/>
                <a:gd name="T61" fmla="*/ 5 h 5"/>
                <a:gd name="T62" fmla="*/ 2638 w 4955"/>
                <a:gd name="T63" fmla="*/ 5 h 5"/>
                <a:gd name="T64" fmla="*/ 2702 w 4955"/>
                <a:gd name="T65" fmla="*/ 0 h 5"/>
                <a:gd name="T66" fmla="*/ 2828 w 4955"/>
                <a:gd name="T67" fmla="*/ 2 h 5"/>
                <a:gd name="T68" fmla="*/ 2895 w 4955"/>
                <a:gd name="T69" fmla="*/ 5 h 5"/>
                <a:gd name="T70" fmla="*/ 2962 w 4955"/>
                <a:gd name="T71" fmla="*/ 2 h 5"/>
                <a:gd name="T72" fmla="*/ 3088 w 4955"/>
                <a:gd name="T73" fmla="*/ 0 h 5"/>
                <a:gd name="T74" fmla="*/ 3150 w 4955"/>
                <a:gd name="T75" fmla="*/ 2 h 5"/>
                <a:gd name="T76" fmla="*/ 3219 w 4955"/>
                <a:gd name="T77" fmla="*/ 2 h 5"/>
                <a:gd name="T78" fmla="*/ 3345 w 4955"/>
                <a:gd name="T79" fmla="*/ 0 h 5"/>
                <a:gd name="T80" fmla="*/ 3409 w 4955"/>
                <a:gd name="T81" fmla="*/ 5 h 5"/>
                <a:gd name="T82" fmla="*/ 3474 w 4955"/>
                <a:gd name="T83" fmla="*/ 0 h 5"/>
                <a:gd name="T84" fmla="*/ 3600 w 4955"/>
                <a:gd name="T85" fmla="*/ 2 h 5"/>
                <a:gd name="T86" fmla="*/ 3669 w 4955"/>
                <a:gd name="T87" fmla="*/ 2 h 5"/>
                <a:gd name="T88" fmla="*/ 3795 w 4955"/>
                <a:gd name="T89" fmla="*/ 0 h 5"/>
                <a:gd name="T90" fmla="*/ 3860 w 4955"/>
                <a:gd name="T91" fmla="*/ 5 h 5"/>
                <a:gd name="T92" fmla="*/ 3924 w 4955"/>
                <a:gd name="T93" fmla="*/ 0 h 5"/>
                <a:gd name="T94" fmla="*/ 4050 w 4955"/>
                <a:gd name="T95" fmla="*/ 2 h 5"/>
                <a:gd name="T96" fmla="*/ 4119 w 4955"/>
                <a:gd name="T97" fmla="*/ 2 h 5"/>
                <a:gd name="T98" fmla="*/ 4245 w 4955"/>
                <a:gd name="T99" fmla="*/ 0 h 5"/>
                <a:gd name="T100" fmla="*/ 4310 w 4955"/>
                <a:gd name="T101" fmla="*/ 5 h 5"/>
                <a:gd name="T102" fmla="*/ 4374 w 4955"/>
                <a:gd name="T103" fmla="*/ 0 h 5"/>
                <a:gd name="T104" fmla="*/ 4502 w 4955"/>
                <a:gd name="T105" fmla="*/ 0 h 5"/>
                <a:gd name="T106" fmla="*/ 4567 w 4955"/>
                <a:gd name="T107" fmla="*/ 5 h 5"/>
                <a:gd name="T108" fmla="*/ 4631 w 4955"/>
                <a:gd name="T109" fmla="*/ 0 h 5"/>
                <a:gd name="T110" fmla="*/ 4757 w 4955"/>
                <a:gd name="T111" fmla="*/ 2 h 5"/>
                <a:gd name="T112" fmla="*/ 4826 w 4955"/>
                <a:gd name="T113" fmla="*/ 2 h 5"/>
                <a:gd name="T114" fmla="*/ 4952 w 4955"/>
                <a:gd name="T1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55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moveTo>
                    <a:pt x="67" y="0"/>
                  </a:moveTo>
                  <a:cubicBezTo>
                    <a:pt x="65" y="0"/>
                    <a:pt x="64" y="1"/>
                    <a:pt x="64" y="2"/>
                  </a:cubicBezTo>
                  <a:cubicBezTo>
                    <a:pt x="64" y="4"/>
                    <a:pt x="65" y="5"/>
                    <a:pt x="67" y="5"/>
                  </a:cubicBezTo>
                  <a:cubicBezTo>
                    <a:pt x="68" y="5"/>
                    <a:pt x="69" y="4"/>
                    <a:pt x="69" y="2"/>
                  </a:cubicBezTo>
                  <a:cubicBezTo>
                    <a:pt x="69" y="1"/>
                    <a:pt x="68" y="0"/>
                    <a:pt x="67" y="0"/>
                  </a:cubicBezTo>
                  <a:moveTo>
                    <a:pt x="131" y="0"/>
                  </a:moveTo>
                  <a:cubicBezTo>
                    <a:pt x="130" y="0"/>
                    <a:pt x="128" y="1"/>
                    <a:pt x="128" y="2"/>
                  </a:cubicBezTo>
                  <a:cubicBezTo>
                    <a:pt x="128" y="4"/>
                    <a:pt x="130" y="5"/>
                    <a:pt x="131" y="5"/>
                  </a:cubicBezTo>
                  <a:cubicBezTo>
                    <a:pt x="132" y="5"/>
                    <a:pt x="133" y="4"/>
                    <a:pt x="133" y="2"/>
                  </a:cubicBezTo>
                  <a:cubicBezTo>
                    <a:pt x="133" y="1"/>
                    <a:pt x="132" y="0"/>
                    <a:pt x="131" y="0"/>
                  </a:cubicBezTo>
                  <a:moveTo>
                    <a:pt x="195" y="0"/>
                  </a:moveTo>
                  <a:cubicBezTo>
                    <a:pt x="194" y="0"/>
                    <a:pt x="193" y="1"/>
                    <a:pt x="193" y="2"/>
                  </a:cubicBezTo>
                  <a:cubicBezTo>
                    <a:pt x="193" y="4"/>
                    <a:pt x="194" y="5"/>
                    <a:pt x="195" y="5"/>
                  </a:cubicBezTo>
                  <a:cubicBezTo>
                    <a:pt x="197" y="5"/>
                    <a:pt x="198" y="4"/>
                    <a:pt x="198" y="2"/>
                  </a:cubicBezTo>
                  <a:cubicBezTo>
                    <a:pt x="198" y="1"/>
                    <a:pt x="196" y="0"/>
                    <a:pt x="195" y="0"/>
                  </a:cubicBezTo>
                  <a:moveTo>
                    <a:pt x="259" y="0"/>
                  </a:moveTo>
                  <a:cubicBezTo>
                    <a:pt x="258" y="0"/>
                    <a:pt x="257" y="1"/>
                    <a:pt x="257" y="2"/>
                  </a:cubicBezTo>
                  <a:cubicBezTo>
                    <a:pt x="257" y="4"/>
                    <a:pt x="258" y="5"/>
                    <a:pt x="259" y="5"/>
                  </a:cubicBezTo>
                  <a:cubicBezTo>
                    <a:pt x="261" y="5"/>
                    <a:pt x="262" y="4"/>
                    <a:pt x="262" y="2"/>
                  </a:cubicBezTo>
                  <a:cubicBezTo>
                    <a:pt x="262" y="1"/>
                    <a:pt x="261" y="0"/>
                    <a:pt x="259" y="0"/>
                  </a:cubicBezTo>
                  <a:moveTo>
                    <a:pt x="324" y="0"/>
                  </a:moveTo>
                  <a:cubicBezTo>
                    <a:pt x="322" y="0"/>
                    <a:pt x="321" y="1"/>
                    <a:pt x="321" y="2"/>
                  </a:cubicBezTo>
                  <a:cubicBezTo>
                    <a:pt x="321" y="4"/>
                    <a:pt x="322" y="5"/>
                    <a:pt x="324" y="5"/>
                  </a:cubicBezTo>
                  <a:cubicBezTo>
                    <a:pt x="325" y="5"/>
                    <a:pt x="326" y="4"/>
                    <a:pt x="326" y="2"/>
                  </a:cubicBezTo>
                  <a:cubicBezTo>
                    <a:pt x="326" y="1"/>
                    <a:pt x="325" y="0"/>
                    <a:pt x="324" y="0"/>
                  </a:cubicBezTo>
                  <a:moveTo>
                    <a:pt x="388" y="0"/>
                  </a:moveTo>
                  <a:cubicBezTo>
                    <a:pt x="387" y="0"/>
                    <a:pt x="386" y="1"/>
                    <a:pt x="386" y="2"/>
                  </a:cubicBezTo>
                  <a:cubicBezTo>
                    <a:pt x="386" y="4"/>
                    <a:pt x="387" y="5"/>
                    <a:pt x="388" y="5"/>
                  </a:cubicBezTo>
                  <a:cubicBezTo>
                    <a:pt x="389" y="5"/>
                    <a:pt x="390" y="4"/>
                    <a:pt x="390" y="2"/>
                  </a:cubicBezTo>
                  <a:cubicBezTo>
                    <a:pt x="390" y="1"/>
                    <a:pt x="389" y="0"/>
                    <a:pt x="388" y="0"/>
                  </a:cubicBezTo>
                  <a:moveTo>
                    <a:pt x="452" y="0"/>
                  </a:moveTo>
                  <a:cubicBezTo>
                    <a:pt x="451" y="0"/>
                    <a:pt x="450" y="1"/>
                    <a:pt x="450" y="2"/>
                  </a:cubicBezTo>
                  <a:cubicBezTo>
                    <a:pt x="450" y="4"/>
                    <a:pt x="451" y="5"/>
                    <a:pt x="452" y="5"/>
                  </a:cubicBezTo>
                  <a:cubicBezTo>
                    <a:pt x="452" y="5"/>
                    <a:pt x="452" y="5"/>
                    <a:pt x="452" y="5"/>
                  </a:cubicBezTo>
                  <a:cubicBezTo>
                    <a:pt x="454" y="5"/>
                    <a:pt x="455" y="4"/>
                    <a:pt x="455" y="2"/>
                  </a:cubicBezTo>
                  <a:cubicBezTo>
                    <a:pt x="455" y="1"/>
                    <a:pt x="454" y="0"/>
                    <a:pt x="452" y="0"/>
                  </a:cubicBezTo>
                  <a:moveTo>
                    <a:pt x="517" y="0"/>
                  </a:moveTo>
                  <a:cubicBezTo>
                    <a:pt x="515" y="0"/>
                    <a:pt x="514" y="1"/>
                    <a:pt x="514" y="2"/>
                  </a:cubicBezTo>
                  <a:cubicBezTo>
                    <a:pt x="514" y="4"/>
                    <a:pt x="515" y="5"/>
                    <a:pt x="517" y="5"/>
                  </a:cubicBezTo>
                  <a:cubicBezTo>
                    <a:pt x="518" y="5"/>
                    <a:pt x="519" y="4"/>
                    <a:pt x="519" y="2"/>
                  </a:cubicBezTo>
                  <a:cubicBezTo>
                    <a:pt x="519" y="1"/>
                    <a:pt x="518" y="0"/>
                    <a:pt x="517" y="0"/>
                  </a:cubicBezTo>
                  <a:moveTo>
                    <a:pt x="581" y="0"/>
                  </a:moveTo>
                  <a:cubicBezTo>
                    <a:pt x="580" y="0"/>
                    <a:pt x="578" y="1"/>
                    <a:pt x="578" y="2"/>
                  </a:cubicBezTo>
                  <a:cubicBezTo>
                    <a:pt x="578" y="4"/>
                    <a:pt x="580" y="5"/>
                    <a:pt x="581" y="5"/>
                  </a:cubicBezTo>
                  <a:cubicBezTo>
                    <a:pt x="582" y="5"/>
                    <a:pt x="583" y="4"/>
                    <a:pt x="583" y="2"/>
                  </a:cubicBezTo>
                  <a:cubicBezTo>
                    <a:pt x="583" y="1"/>
                    <a:pt x="582" y="0"/>
                    <a:pt x="581" y="0"/>
                  </a:cubicBezTo>
                  <a:moveTo>
                    <a:pt x="645" y="0"/>
                  </a:moveTo>
                  <a:cubicBezTo>
                    <a:pt x="644" y="0"/>
                    <a:pt x="643" y="1"/>
                    <a:pt x="643" y="2"/>
                  </a:cubicBezTo>
                  <a:cubicBezTo>
                    <a:pt x="643" y="4"/>
                    <a:pt x="644" y="5"/>
                    <a:pt x="645" y="5"/>
                  </a:cubicBezTo>
                  <a:cubicBezTo>
                    <a:pt x="646" y="5"/>
                    <a:pt x="648" y="4"/>
                    <a:pt x="648" y="2"/>
                  </a:cubicBezTo>
                  <a:cubicBezTo>
                    <a:pt x="648" y="1"/>
                    <a:pt x="647" y="0"/>
                    <a:pt x="645" y="0"/>
                  </a:cubicBezTo>
                  <a:moveTo>
                    <a:pt x="709" y="0"/>
                  </a:moveTo>
                  <a:cubicBezTo>
                    <a:pt x="708" y="0"/>
                    <a:pt x="707" y="1"/>
                    <a:pt x="707" y="2"/>
                  </a:cubicBezTo>
                  <a:cubicBezTo>
                    <a:pt x="707" y="4"/>
                    <a:pt x="708" y="5"/>
                    <a:pt x="709" y="5"/>
                  </a:cubicBezTo>
                  <a:cubicBezTo>
                    <a:pt x="711" y="5"/>
                    <a:pt x="712" y="4"/>
                    <a:pt x="712" y="2"/>
                  </a:cubicBezTo>
                  <a:cubicBezTo>
                    <a:pt x="712" y="1"/>
                    <a:pt x="711" y="0"/>
                    <a:pt x="709" y="0"/>
                  </a:cubicBezTo>
                  <a:moveTo>
                    <a:pt x="774" y="0"/>
                  </a:moveTo>
                  <a:cubicBezTo>
                    <a:pt x="772" y="0"/>
                    <a:pt x="771" y="1"/>
                    <a:pt x="771" y="2"/>
                  </a:cubicBezTo>
                  <a:cubicBezTo>
                    <a:pt x="771" y="4"/>
                    <a:pt x="772" y="5"/>
                    <a:pt x="774" y="5"/>
                  </a:cubicBezTo>
                  <a:cubicBezTo>
                    <a:pt x="775" y="5"/>
                    <a:pt x="776" y="4"/>
                    <a:pt x="776" y="2"/>
                  </a:cubicBezTo>
                  <a:cubicBezTo>
                    <a:pt x="776" y="1"/>
                    <a:pt x="775" y="0"/>
                    <a:pt x="774" y="0"/>
                  </a:cubicBezTo>
                  <a:moveTo>
                    <a:pt x="838" y="0"/>
                  </a:moveTo>
                  <a:cubicBezTo>
                    <a:pt x="837" y="0"/>
                    <a:pt x="836" y="1"/>
                    <a:pt x="836" y="2"/>
                  </a:cubicBezTo>
                  <a:cubicBezTo>
                    <a:pt x="836" y="4"/>
                    <a:pt x="837" y="5"/>
                    <a:pt x="838" y="5"/>
                  </a:cubicBezTo>
                  <a:cubicBezTo>
                    <a:pt x="839" y="5"/>
                    <a:pt x="840" y="4"/>
                    <a:pt x="840" y="2"/>
                  </a:cubicBezTo>
                  <a:cubicBezTo>
                    <a:pt x="840" y="1"/>
                    <a:pt x="839" y="0"/>
                    <a:pt x="838" y="0"/>
                  </a:cubicBezTo>
                  <a:moveTo>
                    <a:pt x="902" y="0"/>
                  </a:moveTo>
                  <a:cubicBezTo>
                    <a:pt x="901" y="0"/>
                    <a:pt x="900" y="1"/>
                    <a:pt x="900" y="2"/>
                  </a:cubicBezTo>
                  <a:cubicBezTo>
                    <a:pt x="900" y="4"/>
                    <a:pt x="901" y="5"/>
                    <a:pt x="902" y="5"/>
                  </a:cubicBezTo>
                  <a:cubicBezTo>
                    <a:pt x="902" y="5"/>
                    <a:pt x="902" y="5"/>
                    <a:pt x="902" y="5"/>
                  </a:cubicBezTo>
                  <a:cubicBezTo>
                    <a:pt x="904" y="5"/>
                    <a:pt x="905" y="4"/>
                    <a:pt x="905" y="2"/>
                  </a:cubicBezTo>
                  <a:cubicBezTo>
                    <a:pt x="905" y="1"/>
                    <a:pt x="904" y="0"/>
                    <a:pt x="902" y="0"/>
                  </a:cubicBezTo>
                  <a:moveTo>
                    <a:pt x="967" y="0"/>
                  </a:moveTo>
                  <a:cubicBezTo>
                    <a:pt x="965" y="0"/>
                    <a:pt x="964" y="1"/>
                    <a:pt x="964" y="2"/>
                  </a:cubicBezTo>
                  <a:cubicBezTo>
                    <a:pt x="964" y="4"/>
                    <a:pt x="965" y="5"/>
                    <a:pt x="967" y="5"/>
                  </a:cubicBezTo>
                  <a:cubicBezTo>
                    <a:pt x="967" y="5"/>
                    <a:pt x="967" y="5"/>
                    <a:pt x="967" y="5"/>
                  </a:cubicBezTo>
                  <a:cubicBezTo>
                    <a:pt x="968" y="5"/>
                    <a:pt x="969" y="4"/>
                    <a:pt x="969" y="2"/>
                  </a:cubicBezTo>
                  <a:cubicBezTo>
                    <a:pt x="969" y="1"/>
                    <a:pt x="968" y="0"/>
                    <a:pt x="967" y="0"/>
                  </a:cubicBezTo>
                  <a:moveTo>
                    <a:pt x="1031" y="0"/>
                  </a:moveTo>
                  <a:cubicBezTo>
                    <a:pt x="1030" y="0"/>
                    <a:pt x="1028" y="1"/>
                    <a:pt x="1028" y="2"/>
                  </a:cubicBezTo>
                  <a:cubicBezTo>
                    <a:pt x="1028" y="4"/>
                    <a:pt x="1029" y="5"/>
                    <a:pt x="1031" y="5"/>
                  </a:cubicBezTo>
                  <a:cubicBezTo>
                    <a:pt x="1031" y="5"/>
                    <a:pt x="1031" y="5"/>
                    <a:pt x="1031" y="5"/>
                  </a:cubicBezTo>
                  <a:cubicBezTo>
                    <a:pt x="1032" y="5"/>
                    <a:pt x="1033" y="4"/>
                    <a:pt x="1033" y="2"/>
                  </a:cubicBezTo>
                  <a:cubicBezTo>
                    <a:pt x="1033" y="1"/>
                    <a:pt x="1032" y="0"/>
                    <a:pt x="1031" y="0"/>
                  </a:cubicBezTo>
                  <a:moveTo>
                    <a:pt x="1095" y="0"/>
                  </a:moveTo>
                  <a:cubicBezTo>
                    <a:pt x="1094" y="0"/>
                    <a:pt x="1093" y="1"/>
                    <a:pt x="1093" y="2"/>
                  </a:cubicBezTo>
                  <a:cubicBezTo>
                    <a:pt x="1092" y="4"/>
                    <a:pt x="1093" y="5"/>
                    <a:pt x="1095" y="5"/>
                  </a:cubicBezTo>
                  <a:cubicBezTo>
                    <a:pt x="1096" y="5"/>
                    <a:pt x="1097" y="4"/>
                    <a:pt x="1097" y="2"/>
                  </a:cubicBezTo>
                  <a:cubicBezTo>
                    <a:pt x="1097" y="1"/>
                    <a:pt x="1096" y="0"/>
                    <a:pt x="1095" y="0"/>
                  </a:cubicBezTo>
                  <a:moveTo>
                    <a:pt x="1159" y="0"/>
                  </a:moveTo>
                  <a:cubicBezTo>
                    <a:pt x="1158" y="0"/>
                    <a:pt x="1157" y="1"/>
                    <a:pt x="1157" y="3"/>
                  </a:cubicBezTo>
                  <a:cubicBezTo>
                    <a:pt x="1157" y="4"/>
                    <a:pt x="1158" y="5"/>
                    <a:pt x="1159" y="5"/>
                  </a:cubicBezTo>
                  <a:cubicBezTo>
                    <a:pt x="1160" y="5"/>
                    <a:pt x="1162" y="4"/>
                    <a:pt x="1162" y="3"/>
                  </a:cubicBezTo>
                  <a:cubicBezTo>
                    <a:pt x="1162" y="1"/>
                    <a:pt x="1161" y="0"/>
                    <a:pt x="1159" y="0"/>
                  </a:cubicBezTo>
                  <a:moveTo>
                    <a:pt x="1224" y="0"/>
                  </a:moveTo>
                  <a:cubicBezTo>
                    <a:pt x="1222" y="0"/>
                    <a:pt x="1221" y="1"/>
                    <a:pt x="1221" y="2"/>
                  </a:cubicBezTo>
                  <a:cubicBezTo>
                    <a:pt x="1221" y="4"/>
                    <a:pt x="1222" y="5"/>
                    <a:pt x="1223" y="5"/>
                  </a:cubicBezTo>
                  <a:cubicBezTo>
                    <a:pt x="1225" y="5"/>
                    <a:pt x="1226" y="4"/>
                    <a:pt x="1226" y="2"/>
                  </a:cubicBezTo>
                  <a:cubicBezTo>
                    <a:pt x="1226" y="1"/>
                    <a:pt x="1225" y="0"/>
                    <a:pt x="1224" y="0"/>
                  </a:cubicBezTo>
                  <a:moveTo>
                    <a:pt x="1288" y="0"/>
                  </a:moveTo>
                  <a:cubicBezTo>
                    <a:pt x="1287" y="0"/>
                    <a:pt x="1286" y="1"/>
                    <a:pt x="1285" y="2"/>
                  </a:cubicBezTo>
                  <a:cubicBezTo>
                    <a:pt x="1285" y="4"/>
                    <a:pt x="1286" y="5"/>
                    <a:pt x="1288" y="5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9" y="5"/>
                    <a:pt x="1290" y="4"/>
                    <a:pt x="1290" y="2"/>
                  </a:cubicBezTo>
                  <a:cubicBezTo>
                    <a:pt x="1290" y="1"/>
                    <a:pt x="1289" y="0"/>
                    <a:pt x="1288" y="0"/>
                  </a:cubicBezTo>
                  <a:moveTo>
                    <a:pt x="1352" y="0"/>
                  </a:moveTo>
                  <a:cubicBezTo>
                    <a:pt x="1351" y="0"/>
                    <a:pt x="1350" y="1"/>
                    <a:pt x="1350" y="2"/>
                  </a:cubicBezTo>
                  <a:cubicBezTo>
                    <a:pt x="1350" y="4"/>
                    <a:pt x="1351" y="5"/>
                    <a:pt x="1352" y="5"/>
                  </a:cubicBezTo>
                  <a:cubicBezTo>
                    <a:pt x="1352" y="5"/>
                    <a:pt x="1352" y="5"/>
                    <a:pt x="1352" y="5"/>
                  </a:cubicBezTo>
                  <a:cubicBezTo>
                    <a:pt x="1353" y="5"/>
                    <a:pt x="1355" y="4"/>
                    <a:pt x="1355" y="2"/>
                  </a:cubicBezTo>
                  <a:cubicBezTo>
                    <a:pt x="1355" y="1"/>
                    <a:pt x="1354" y="0"/>
                    <a:pt x="1352" y="0"/>
                  </a:cubicBezTo>
                  <a:moveTo>
                    <a:pt x="1417" y="0"/>
                  </a:moveTo>
                  <a:cubicBezTo>
                    <a:pt x="1415" y="0"/>
                    <a:pt x="1414" y="1"/>
                    <a:pt x="1414" y="2"/>
                  </a:cubicBezTo>
                  <a:cubicBezTo>
                    <a:pt x="1414" y="4"/>
                    <a:pt x="1415" y="5"/>
                    <a:pt x="1417" y="5"/>
                  </a:cubicBezTo>
                  <a:cubicBezTo>
                    <a:pt x="1417" y="5"/>
                    <a:pt x="1417" y="5"/>
                    <a:pt x="1417" y="5"/>
                  </a:cubicBezTo>
                  <a:cubicBezTo>
                    <a:pt x="1418" y="5"/>
                    <a:pt x="1419" y="4"/>
                    <a:pt x="1419" y="2"/>
                  </a:cubicBezTo>
                  <a:cubicBezTo>
                    <a:pt x="1419" y="1"/>
                    <a:pt x="1418" y="0"/>
                    <a:pt x="1417" y="0"/>
                  </a:cubicBezTo>
                  <a:moveTo>
                    <a:pt x="1481" y="0"/>
                  </a:moveTo>
                  <a:cubicBezTo>
                    <a:pt x="1480" y="0"/>
                    <a:pt x="1478" y="1"/>
                    <a:pt x="1478" y="2"/>
                  </a:cubicBezTo>
                  <a:cubicBezTo>
                    <a:pt x="1479" y="4"/>
                    <a:pt x="1480" y="5"/>
                    <a:pt x="1481" y="5"/>
                  </a:cubicBezTo>
                  <a:cubicBezTo>
                    <a:pt x="1481" y="5"/>
                    <a:pt x="1481" y="5"/>
                    <a:pt x="1481" y="5"/>
                  </a:cubicBezTo>
                  <a:cubicBezTo>
                    <a:pt x="1482" y="5"/>
                    <a:pt x="1483" y="4"/>
                    <a:pt x="1483" y="2"/>
                  </a:cubicBezTo>
                  <a:cubicBezTo>
                    <a:pt x="1483" y="1"/>
                    <a:pt x="1482" y="0"/>
                    <a:pt x="1481" y="0"/>
                  </a:cubicBezTo>
                  <a:moveTo>
                    <a:pt x="1545" y="0"/>
                  </a:moveTo>
                  <a:cubicBezTo>
                    <a:pt x="1544" y="0"/>
                    <a:pt x="1543" y="1"/>
                    <a:pt x="1543" y="2"/>
                  </a:cubicBezTo>
                  <a:cubicBezTo>
                    <a:pt x="1543" y="4"/>
                    <a:pt x="1544" y="5"/>
                    <a:pt x="1545" y="5"/>
                  </a:cubicBezTo>
                  <a:cubicBezTo>
                    <a:pt x="1545" y="5"/>
                    <a:pt x="1545" y="5"/>
                    <a:pt x="1545" y="5"/>
                  </a:cubicBezTo>
                  <a:cubicBezTo>
                    <a:pt x="1547" y="5"/>
                    <a:pt x="1548" y="4"/>
                    <a:pt x="1548" y="2"/>
                  </a:cubicBezTo>
                  <a:cubicBezTo>
                    <a:pt x="1548" y="1"/>
                    <a:pt x="1546" y="0"/>
                    <a:pt x="1545" y="0"/>
                  </a:cubicBezTo>
                  <a:moveTo>
                    <a:pt x="1609" y="0"/>
                  </a:moveTo>
                  <a:cubicBezTo>
                    <a:pt x="1608" y="0"/>
                    <a:pt x="1607" y="1"/>
                    <a:pt x="1607" y="2"/>
                  </a:cubicBezTo>
                  <a:cubicBezTo>
                    <a:pt x="1607" y="4"/>
                    <a:pt x="1608" y="5"/>
                    <a:pt x="1610" y="5"/>
                  </a:cubicBezTo>
                  <a:cubicBezTo>
                    <a:pt x="1610" y="5"/>
                    <a:pt x="1610" y="5"/>
                    <a:pt x="1610" y="5"/>
                  </a:cubicBezTo>
                  <a:cubicBezTo>
                    <a:pt x="1611" y="5"/>
                    <a:pt x="1612" y="4"/>
                    <a:pt x="1612" y="2"/>
                  </a:cubicBezTo>
                  <a:cubicBezTo>
                    <a:pt x="1612" y="1"/>
                    <a:pt x="1611" y="0"/>
                    <a:pt x="1609" y="0"/>
                  </a:cubicBezTo>
                  <a:moveTo>
                    <a:pt x="1674" y="0"/>
                  </a:moveTo>
                  <a:cubicBezTo>
                    <a:pt x="1672" y="0"/>
                    <a:pt x="1671" y="1"/>
                    <a:pt x="1672" y="2"/>
                  </a:cubicBezTo>
                  <a:cubicBezTo>
                    <a:pt x="1672" y="3"/>
                    <a:pt x="1673" y="4"/>
                    <a:pt x="1674" y="4"/>
                  </a:cubicBezTo>
                  <a:cubicBezTo>
                    <a:pt x="1675" y="4"/>
                    <a:pt x="1676" y="3"/>
                    <a:pt x="1676" y="2"/>
                  </a:cubicBezTo>
                  <a:cubicBezTo>
                    <a:pt x="1676" y="1"/>
                    <a:pt x="1675" y="0"/>
                    <a:pt x="1674" y="0"/>
                  </a:cubicBezTo>
                  <a:moveTo>
                    <a:pt x="1738" y="0"/>
                  </a:moveTo>
                  <a:cubicBezTo>
                    <a:pt x="1737" y="0"/>
                    <a:pt x="1736" y="1"/>
                    <a:pt x="1736" y="2"/>
                  </a:cubicBezTo>
                  <a:cubicBezTo>
                    <a:pt x="1736" y="3"/>
                    <a:pt x="1737" y="4"/>
                    <a:pt x="1739" y="4"/>
                  </a:cubicBezTo>
                  <a:cubicBezTo>
                    <a:pt x="1740" y="4"/>
                    <a:pt x="1741" y="3"/>
                    <a:pt x="1741" y="2"/>
                  </a:cubicBezTo>
                  <a:cubicBezTo>
                    <a:pt x="1740" y="1"/>
                    <a:pt x="1739" y="0"/>
                    <a:pt x="1738" y="0"/>
                  </a:cubicBezTo>
                  <a:moveTo>
                    <a:pt x="1802" y="0"/>
                  </a:moveTo>
                  <a:cubicBezTo>
                    <a:pt x="1801" y="0"/>
                    <a:pt x="1800" y="1"/>
                    <a:pt x="1800" y="2"/>
                  </a:cubicBezTo>
                  <a:cubicBezTo>
                    <a:pt x="1800" y="3"/>
                    <a:pt x="1801" y="4"/>
                    <a:pt x="1803" y="4"/>
                  </a:cubicBezTo>
                  <a:cubicBezTo>
                    <a:pt x="1804" y="4"/>
                    <a:pt x="1805" y="3"/>
                    <a:pt x="1805" y="2"/>
                  </a:cubicBezTo>
                  <a:cubicBezTo>
                    <a:pt x="1805" y="1"/>
                    <a:pt x="1804" y="0"/>
                    <a:pt x="1802" y="0"/>
                  </a:cubicBezTo>
                  <a:moveTo>
                    <a:pt x="1867" y="0"/>
                  </a:moveTo>
                  <a:cubicBezTo>
                    <a:pt x="1865" y="0"/>
                    <a:pt x="1864" y="1"/>
                    <a:pt x="1864" y="2"/>
                  </a:cubicBezTo>
                  <a:cubicBezTo>
                    <a:pt x="1864" y="3"/>
                    <a:pt x="1866" y="4"/>
                    <a:pt x="1867" y="4"/>
                  </a:cubicBezTo>
                  <a:cubicBezTo>
                    <a:pt x="1868" y="4"/>
                    <a:pt x="1869" y="3"/>
                    <a:pt x="1869" y="2"/>
                  </a:cubicBezTo>
                  <a:cubicBezTo>
                    <a:pt x="1869" y="1"/>
                    <a:pt x="1868" y="0"/>
                    <a:pt x="1867" y="0"/>
                  </a:cubicBezTo>
                  <a:moveTo>
                    <a:pt x="1931" y="0"/>
                  </a:moveTo>
                  <a:cubicBezTo>
                    <a:pt x="1930" y="0"/>
                    <a:pt x="1928" y="1"/>
                    <a:pt x="1929" y="2"/>
                  </a:cubicBezTo>
                  <a:cubicBezTo>
                    <a:pt x="1929" y="4"/>
                    <a:pt x="1930" y="5"/>
                    <a:pt x="1931" y="5"/>
                  </a:cubicBezTo>
                  <a:cubicBezTo>
                    <a:pt x="1931" y="5"/>
                    <a:pt x="1931" y="5"/>
                    <a:pt x="1931" y="5"/>
                  </a:cubicBezTo>
                  <a:cubicBezTo>
                    <a:pt x="1932" y="5"/>
                    <a:pt x="1933" y="4"/>
                    <a:pt x="1933" y="2"/>
                  </a:cubicBezTo>
                  <a:cubicBezTo>
                    <a:pt x="1933" y="1"/>
                    <a:pt x="1932" y="0"/>
                    <a:pt x="1931" y="0"/>
                  </a:cubicBezTo>
                  <a:moveTo>
                    <a:pt x="1995" y="0"/>
                  </a:moveTo>
                  <a:cubicBezTo>
                    <a:pt x="1994" y="0"/>
                    <a:pt x="1993" y="1"/>
                    <a:pt x="1993" y="2"/>
                  </a:cubicBezTo>
                  <a:cubicBezTo>
                    <a:pt x="1993" y="4"/>
                    <a:pt x="1994" y="5"/>
                    <a:pt x="1995" y="5"/>
                  </a:cubicBezTo>
                  <a:cubicBezTo>
                    <a:pt x="1995" y="5"/>
                    <a:pt x="1995" y="5"/>
                    <a:pt x="1995" y="5"/>
                  </a:cubicBezTo>
                  <a:cubicBezTo>
                    <a:pt x="1997" y="5"/>
                    <a:pt x="1998" y="4"/>
                    <a:pt x="1998" y="2"/>
                  </a:cubicBezTo>
                  <a:cubicBezTo>
                    <a:pt x="1998" y="1"/>
                    <a:pt x="1996" y="0"/>
                    <a:pt x="1995" y="0"/>
                  </a:cubicBezTo>
                  <a:moveTo>
                    <a:pt x="2059" y="0"/>
                  </a:moveTo>
                  <a:cubicBezTo>
                    <a:pt x="2058" y="0"/>
                    <a:pt x="2057" y="1"/>
                    <a:pt x="2057" y="2"/>
                  </a:cubicBezTo>
                  <a:cubicBezTo>
                    <a:pt x="2057" y="4"/>
                    <a:pt x="2058" y="5"/>
                    <a:pt x="2060" y="5"/>
                  </a:cubicBezTo>
                  <a:cubicBezTo>
                    <a:pt x="2061" y="5"/>
                    <a:pt x="2062" y="4"/>
                    <a:pt x="2062" y="2"/>
                  </a:cubicBezTo>
                  <a:cubicBezTo>
                    <a:pt x="2062" y="1"/>
                    <a:pt x="2061" y="0"/>
                    <a:pt x="2059" y="0"/>
                  </a:cubicBezTo>
                  <a:moveTo>
                    <a:pt x="2124" y="0"/>
                  </a:moveTo>
                  <a:cubicBezTo>
                    <a:pt x="2122" y="0"/>
                    <a:pt x="2121" y="1"/>
                    <a:pt x="2121" y="2"/>
                  </a:cubicBezTo>
                  <a:cubicBezTo>
                    <a:pt x="2122" y="3"/>
                    <a:pt x="2123" y="4"/>
                    <a:pt x="2124" y="4"/>
                  </a:cubicBezTo>
                  <a:cubicBezTo>
                    <a:pt x="2125" y="4"/>
                    <a:pt x="2126" y="3"/>
                    <a:pt x="2126" y="2"/>
                  </a:cubicBezTo>
                  <a:cubicBezTo>
                    <a:pt x="2126" y="1"/>
                    <a:pt x="2125" y="0"/>
                    <a:pt x="2124" y="0"/>
                  </a:cubicBezTo>
                  <a:moveTo>
                    <a:pt x="2188" y="0"/>
                  </a:moveTo>
                  <a:cubicBezTo>
                    <a:pt x="2187" y="0"/>
                    <a:pt x="2186" y="1"/>
                    <a:pt x="2186" y="2"/>
                  </a:cubicBezTo>
                  <a:cubicBezTo>
                    <a:pt x="2186" y="3"/>
                    <a:pt x="2187" y="4"/>
                    <a:pt x="2188" y="4"/>
                  </a:cubicBezTo>
                  <a:cubicBezTo>
                    <a:pt x="2190" y="4"/>
                    <a:pt x="2191" y="3"/>
                    <a:pt x="2191" y="2"/>
                  </a:cubicBezTo>
                  <a:cubicBezTo>
                    <a:pt x="2190" y="1"/>
                    <a:pt x="2189" y="0"/>
                    <a:pt x="2188" y="0"/>
                  </a:cubicBezTo>
                  <a:moveTo>
                    <a:pt x="2252" y="0"/>
                  </a:moveTo>
                  <a:cubicBezTo>
                    <a:pt x="2251" y="0"/>
                    <a:pt x="2250" y="1"/>
                    <a:pt x="2250" y="2"/>
                  </a:cubicBezTo>
                  <a:cubicBezTo>
                    <a:pt x="2250" y="3"/>
                    <a:pt x="2251" y="4"/>
                    <a:pt x="2253" y="4"/>
                  </a:cubicBezTo>
                  <a:cubicBezTo>
                    <a:pt x="2253" y="4"/>
                    <a:pt x="2253" y="4"/>
                    <a:pt x="2253" y="4"/>
                  </a:cubicBezTo>
                  <a:cubicBezTo>
                    <a:pt x="2254" y="4"/>
                    <a:pt x="2255" y="3"/>
                    <a:pt x="2255" y="2"/>
                  </a:cubicBezTo>
                  <a:cubicBezTo>
                    <a:pt x="2255" y="1"/>
                    <a:pt x="2254" y="0"/>
                    <a:pt x="2252" y="0"/>
                  </a:cubicBezTo>
                  <a:moveTo>
                    <a:pt x="2317" y="0"/>
                  </a:moveTo>
                  <a:cubicBezTo>
                    <a:pt x="2315" y="0"/>
                    <a:pt x="2314" y="1"/>
                    <a:pt x="2314" y="2"/>
                  </a:cubicBezTo>
                  <a:cubicBezTo>
                    <a:pt x="2314" y="4"/>
                    <a:pt x="2316" y="5"/>
                    <a:pt x="2317" y="5"/>
                  </a:cubicBezTo>
                  <a:cubicBezTo>
                    <a:pt x="2318" y="5"/>
                    <a:pt x="2319" y="4"/>
                    <a:pt x="2319" y="2"/>
                  </a:cubicBezTo>
                  <a:cubicBezTo>
                    <a:pt x="2319" y="1"/>
                    <a:pt x="2318" y="0"/>
                    <a:pt x="2317" y="0"/>
                  </a:cubicBezTo>
                  <a:moveTo>
                    <a:pt x="2381" y="0"/>
                  </a:moveTo>
                  <a:cubicBezTo>
                    <a:pt x="2380" y="0"/>
                    <a:pt x="2379" y="1"/>
                    <a:pt x="2379" y="2"/>
                  </a:cubicBezTo>
                  <a:cubicBezTo>
                    <a:pt x="2379" y="4"/>
                    <a:pt x="2380" y="5"/>
                    <a:pt x="2381" y="5"/>
                  </a:cubicBezTo>
                  <a:cubicBezTo>
                    <a:pt x="2382" y="5"/>
                    <a:pt x="2383" y="4"/>
                    <a:pt x="2383" y="2"/>
                  </a:cubicBezTo>
                  <a:cubicBezTo>
                    <a:pt x="2383" y="1"/>
                    <a:pt x="2382" y="0"/>
                    <a:pt x="2381" y="0"/>
                  </a:cubicBezTo>
                  <a:moveTo>
                    <a:pt x="2445" y="0"/>
                  </a:moveTo>
                  <a:cubicBezTo>
                    <a:pt x="2444" y="0"/>
                    <a:pt x="2443" y="1"/>
                    <a:pt x="2443" y="2"/>
                  </a:cubicBezTo>
                  <a:cubicBezTo>
                    <a:pt x="2443" y="4"/>
                    <a:pt x="2444" y="5"/>
                    <a:pt x="2445" y="5"/>
                  </a:cubicBezTo>
                  <a:cubicBezTo>
                    <a:pt x="2447" y="5"/>
                    <a:pt x="2448" y="4"/>
                    <a:pt x="2448" y="2"/>
                  </a:cubicBezTo>
                  <a:cubicBezTo>
                    <a:pt x="2448" y="1"/>
                    <a:pt x="2447" y="0"/>
                    <a:pt x="2445" y="0"/>
                  </a:cubicBezTo>
                  <a:moveTo>
                    <a:pt x="2509" y="0"/>
                  </a:moveTo>
                  <a:cubicBezTo>
                    <a:pt x="2508" y="0"/>
                    <a:pt x="2507" y="1"/>
                    <a:pt x="2507" y="2"/>
                  </a:cubicBezTo>
                  <a:cubicBezTo>
                    <a:pt x="2507" y="4"/>
                    <a:pt x="2508" y="5"/>
                    <a:pt x="2509" y="5"/>
                  </a:cubicBezTo>
                  <a:cubicBezTo>
                    <a:pt x="2509" y="5"/>
                    <a:pt x="2509" y="5"/>
                    <a:pt x="2509" y="5"/>
                  </a:cubicBezTo>
                  <a:cubicBezTo>
                    <a:pt x="2511" y="5"/>
                    <a:pt x="2512" y="4"/>
                    <a:pt x="2512" y="2"/>
                  </a:cubicBezTo>
                  <a:cubicBezTo>
                    <a:pt x="2512" y="1"/>
                    <a:pt x="2511" y="0"/>
                    <a:pt x="2509" y="0"/>
                  </a:cubicBezTo>
                  <a:moveTo>
                    <a:pt x="2574" y="0"/>
                  </a:moveTo>
                  <a:cubicBezTo>
                    <a:pt x="2572" y="0"/>
                    <a:pt x="2571" y="1"/>
                    <a:pt x="2571" y="2"/>
                  </a:cubicBezTo>
                  <a:cubicBezTo>
                    <a:pt x="2571" y="4"/>
                    <a:pt x="2572" y="5"/>
                    <a:pt x="2574" y="5"/>
                  </a:cubicBezTo>
                  <a:cubicBezTo>
                    <a:pt x="2574" y="5"/>
                    <a:pt x="2574" y="5"/>
                    <a:pt x="2574" y="5"/>
                  </a:cubicBezTo>
                  <a:cubicBezTo>
                    <a:pt x="2575" y="5"/>
                    <a:pt x="2576" y="4"/>
                    <a:pt x="2576" y="2"/>
                  </a:cubicBezTo>
                  <a:cubicBezTo>
                    <a:pt x="2576" y="1"/>
                    <a:pt x="2575" y="0"/>
                    <a:pt x="2574" y="0"/>
                  </a:cubicBezTo>
                  <a:moveTo>
                    <a:pt x="2638" y="0"/>
                  </a:moveTo>
                  <a:cubicBezTo>
                    <a:pt x="2637" y="0"/>
                    <a:pt x="2636" y="1"/>
                    <a:pt x="2636" y="2"/>
                  </a:cubicBezTo>
                  <a:cubicBezTo>
                    <a:pt x="2635" y="4"/>
                    <a:pt x="2637" y="5"/>
                    <a:pt x="2638" y="5"/>
                  </a:cubicBezTo>
                  <a:cubicBezTo>
                    <a:pt x="2638" y="5"/>
                    <a:pt x="2638" y="5"/>
                    <a:pt x="2638" y="5"/>
                  </a:cubicBezTo>
                  <a:cubicBezTo>
                    <a:pt x="2639" y="5"/>
                    <a:pt x="2640" y="4"/>
                    <a:pt x="2640" y="2"/>
                  </a:cubicBezTo>
                  <a:cubicBezTo>
                    <a:pt x="2640" y="1"/>
                    <a:pt x="2639" y="0"/>
                    <a:pt x="2638" y="0"/>
                  </a:cubicBezTo>
                  <a:moveTo>
                    <a:pt x="2702" y="0"/>
                  </a:moveTo>
                  <a:cubicBezTo>
                    <a:pt x="2701" y="0"/>
                    <a:pt x="2700" y="1"/>
                    <a:pt x="2700" y="2"/>
                  </a:cubicBezTo>
                  <a:cubicBezTo>
                    <a:pt x="2700" y="4"/>
                    <a:pt x="2701" y="5"/>
                    <a:pt x="2702" y="5"/>
                  </a:cubicBezTo>
                  <a:cubicBezTo>
                    <a:pt x="2703" y="5"/>
                    <a:pt x="2705" y="4"/>
                    <a:pt x="2705" y="2"/>
                  </a:cubicBezTo>
                  <a:cubicBezTo>
                    <a:pt x="2705" y="1"/>
                    <a:pt x="2704" y="0"/>
                    <a:pt x="2702" y="0"/>
                  </a:cubicBezTo>
                  <a:moveTo>
                    <a:pt x="2767" y="0"/>
                  </a:moveTo>
                  <a:cubicBezTo>
                    <a:pt x="2765" y="0"/>
                    <a:pt x="2764" y="1"/>
                    <a:pt x="2764" y="2"/>
                  </a:cubicBezTo>
                  <a:cubicBezTo>
                    <a:pt x="2764" y="4"/>
                    <a:pt x="2765" y="5"/>
                    <a:pt x="2766" y="5"/>
                  </a:cubicBezTo>
                  <a:cubicBezTo>
                    <a:pt x="2768" y="5"/>
                    <a:pt x="2769" y="4"/>
                    <a:pt x="2769" y="2"/>
                  </a:cubicBezTo>
                  <a:cubicBezTo>
                    <a:pt x="2769" y="1"/>
                    <a:pt x="2768" y="0"/>
                    <a:pt x="2767" y="0"/>
                  </a:cubicBezTo>
                  <a:moveTo>
                    <a:pt x="2831" y="0"/>
                  </a:moveTo>
                  <a:cubicBezTo>
                    <a:pt x="2830" y="0"/>
                    <a:pt x="2828" y="1"/>
                    <a:pt x="2828" y="2"/>
                  </a:cubicBezTo>
                  <a:cubicBezTo>
                    <a:pt x="2828" y="4"/>
                    <a:pt x="2829" y="5"/>
                    <a:pt x="2831" y="5"/>
                  </a:cubicBezTo>
                  <a:cubicBezTo>
                    <a:pt x="2832" y="5"/>
                    <a:pt x="2833" y="4"/>
                    <a:pt x="2833" y="2"/>
                  </a:cubicBezTo>
                  <a:cubicBezTo>
                    <a:pt x="2833" y="1"/>
                    <a:pt x="2832" y="0"/>
                    <a:pt x="2831" y="0"/>
                  </a:cubicBezTo>
                  <a:moveTo>
                    <a:pt x="2895" y="0"/>
                  </a:moveTo>
                  <a:cubicBezTo>
                    <a:pt x="2894" y="0"/>
                    <a:pt x="2893" y="1"/>
                    <a:pt x="2893" y="2"/>
                  </a:cubicBezTo>
                  <a:cubicBezTo>
                    <a:pt x="2893" y="4"/>
                    <a:pt x="2894" y="5"/>
                    <a:pt x="2895" y="5"/>
                  </a:cubicBezTo>
                  <a:cubicBezTo>
                    <a:pt x="2895" y="5"/>
                    <a:pt x="2895" y="5"/>
                    <a:pt x="2895" y="5"/>
                  </a:cubicBezTo>
                  <a:cubicBezTo>
                    <a:pt x="2896" y="5"/>
                    <a:pt x="2897" y="4"/>
                    <a:pt x="2897" y="2"/>
                  </a:cubicBezTo>
                  <a:cubicBezTo>
                    <a:pt x="2898" y="1"/>
                    <a:pt x="2896" y="0"/>
                    <a:pt x="2895" y="0"/>
                  </a:cubicBezTo>
                  <a:moveTo>
                    <a:pt x="2959" y="0"/>
                  </a:moveTo>
                  <a:cubicBezTo>
                    <a:pt x="2958" y="0"/>
                    <a:pt x="2957" y="1"/>
                    <a:pt x="2957" y="2"/>
                  </a:cubicBezTo>
                  <a:cubicBezTo>
                    <a:pt x="2957" y="4"/>
                    <a:pt x="2958" y="5"/>
                    <a:pt x="2959" y="5"/>
                  </a:cubicBezTo>
                  <a:cubicBezTo>
                    <a:pt x="2959" y="5"/>
                    <a:pt x="2959" y="5"/>
                    <a:pt x="2959" y="5"/>
                  </a:cubicBezTo>
                  <a:cubicBezTo>
                    <a:pt x="2961" y="5"/>
                    <a:pt x="2962" y="4"/>
                    <a:pt x="2962" y="2"/>
                  </a:cubicBezTo>
                  <a:cubicBezTo>
                    <a:pt x="2962" y="1"/>
                    <a:pt x="2961" y="0"/>
                    <a:pt x="2959" y="0"/>
                  </a:cubicBezTo>
                  <a:moveTo>
                    <a:pt x="3024" y="0"/>
                  </a:moveTo>
                  <a:cubicBezTo>
                    <a:pt x="3022" y="0"/>
                    <a:pt x="3021" y="1"/>
                    <a:pt x="3021" y="2"/>
                  </a:cubicBezTo>
                  <a:cubicBezTo>
                    <a:pt x="3021" y="4"/>
                    <a:pt x="3022" y="5"/>
                    <a:pt x="3024" y="5"/>
                  </a:cubicBezTo>
                  <a:cubicBezTo>
                    <a:pt x="3025" y="5"/>
                    <a:pt x="3026" y="4"/>
                    <a:pt x="3026" y="2"/>
                  </a:cubicBezTo>
                  <a:cubicBezTo>
                    <a:pt x="3026" y="1"/>
                    <a:pt x="3025" y="0"/>
                    <a:pt x="3024" y="0"/>
                  </a:cubicBezTo>
                  <a:moveTo>
                    <a:pt x="3088" y="0"/>
                  </a:moveTo>
                  <a:cubicBezTo>
                    <a:pt x="3087" y="0"/>
                    <a:pt x="3086" y="1"/>
                    <a:pt x="3085" y="2"/>
                  </a:cubicBezTo>
                  <a:cubicBezTo>
                    <a:pt x="3085" y="4"/>
                    <a:pt x="3087" y="5"/>
                    <a:pt x="3088" y="5"/>
                  </a:cubicBezTo>
                  <a:cubicBezTo>
                    <a:pt x="3088" y="5"/>
                    <a:pt x="3088" y="5"/>
                    <a:pt x="3088" y="5"/>
                  </a:cubicBezTo>
                  <a:cubicBezTo>
                    <a:pt x="3089" y="5"/>
                    <a:pt x="3090" y="4"/>
                    <a:pt x="3090" y="2"/>
                  </a:cubicBezTo>
                  <a:cubicBezTo>
                    <a:pt x="3090" y="1"/>
                    <a:pt x="3089" y="0"/>
                    <a:pt x="3088" y="0"/>
                  </a:cubicBezTo>
                  <a:moveTo>
                    <a:pt x="3152" y="0"/>
                  </a:moveTo>
                  <a:cubicBezTo>
                    <a:pt x="3151" y="0"/>
                    <a:pt x="3150" y="1"/>
                    <a:pt x="3150" y="2"/>
                  </a:cubicBezTo>
                  <a:cubicBezTo>
                    <a:pt x="3150" y="4"/>
                    <a:pt x="3151" y="5"/>
                    <a:pt x="3152" y="5"/>
                  </a:cubicBezTo>
                  <a:cubicBezTo>
                    <a:pt x="3153" y="5"/>
                    <a:pt x="3155" y="4"/>
                    <a:pt x="3155" y="2"/>
                  </a:cubicBezTo>
                  <a:cubicBezTo>
                    <a:pt x="3155" y="1"/>
                    <a:pt x="3154" y="0"/>
                    <a:pt x="3152" y="0"/>
                  </a:cubicBezTo>
                  <a:moveTo>
                    <a:pt x="3217" y="0"/>
                  </a:moveTo>
                  <a:cubicBezTo>
                    <a:pt x="3215" y="0"/>
                    <a:pt x="3214" y="1"/>
                    <a:pt x="3214" y="2"/>
                  </a:cubicBezTo>
                  <a:cubicBezTo>
                    <a:pt x="3214" y="4"/>
                    <a:pt x="3215" y="5"/>
                    <a:pt x="3216" y="5"/>
                  </a:cubicBezTo>
                  <a:cubicBezTo>
                    <a:pt x="3218" y="5"/>
                    <a:pt x="3219" y="4"/>
                    <a:pt x="3219" y="2"/>
                  </a:cubicBezTo>
                  <a:cubicBezTo>
                    <a:pt x="3219" y="1"/>
                    <a:pt x="3218" y="0"/>
                    <a:pt x="3217" y="0"/>
                  </a:cubicBezTo>
                  <a:moveTo>
                    <a:pt x="3281" y="0"/>
                  </a:moveTo>
                  <a:cubicBezTo>
                    <a:pt x="3280" y="0"/>
                    <a:pt x="3278" y="1"/>
                    <a:pt x="3278" y="2"/>
                  </a:cubicBezTo>
                  <a:cubicBezTo>
                    <a:pt x="3278" y="4"/>
                    <a:pt x="3279" y="5"/>
                    <a:pt x="3281" y="5"/>
                  </a:cubicBezTo>
                  <a:cubicBezTo>
                    <a:pt x="3282" y="5"/>
                    <a:pt x="3283" y="4"/>
                    <a:pt x="3283" y="2"/>
                  </a:cubicBezTo>
                  <a:cubicBezTo>
                    <a:pt x="3283" y="1"/>
                    <a:pt x="3282" y="0"/>
                    <a:pt x="3281" y="0"/>
                  </a:cubicBezTo>
                  <a:moveTo>
                    <a:pt x="3345" y="0"/>
                  </a:moveTo>
                  <a:cubicBezTo>
                    <a:pt x="3344" y="0"/>
                    <a:pt x="3343" y="1"/>
                    <a:pt x="3343" y="2"/>
                  </a:cubicBezTo>
                  <a:cubicBezTo>
                    <a:pt x="3343" y="4"/>
                    <a:pt x="3344" y="5"/>
                    <a:pt x="3345" y="5"/>
                  </a:cubicBezTo>
                  <a:cubicBezTo>
                    <a:pt x="3346" y="5"/>
                    <a:pt x="3347" y="4"/>
                    <a:pt x="3348" y="2"/>
                  </a:cubicBezTo>
                  <a:cubicBezTo>
                    <a:pt x="3348" y="1"/>
                    <a:pt x="3346" y="0"/>
                    <a:pt x="3345" y="0"/>
                  </a:cubicBezTo>
                  <a:moveTo>
                    <a:pt x="3409" y="0"/>
                  </a:moveTo>
                  <a:cubicBezTo>
                    <a:pt x="3408" y="0"/>
                    <a:pt x="3407" y="1"/>
                    <a:pt x="3407" y="2"/>
                  </a:cubicBezTo>
                  <a:cubicBezTo>
                    <a:pt x="3407" y="4"/>
                    <a:pt x="3408" y="5"/>
                    <a:pt x="3409" y="5"/>
                  </a:cubicBezTo>
                  <a:cubicBezTo>
                    <a:pt x="3411" y="5"/>
                    <a:pt x="3412" y="4"/>
                    <a:pt x="3412" y="2"/>
                  </a:cubicBezTo>
                  <a:cubicBezTo>
                    <a:pt x="3412" y="1"/>
                    <a:pt x="3411" y="0"/>
                    <a:pt x="3409" y="0"/>
                  </a:cubicBezTo>
                  <a:moveTo>
                    <a:pt x="3474" y="0"/>
                  </a:moveTo>
                  <a:cubicBezTo>
                    <a:pt x="3472" y="0"/>
                    <a:pt x="3471" y="1"/>
                    <a:pt x="3471" y="2"/>
                  </a:cubicBezTo>
                  <a:cubicBezTo>
                    <a:pt x="3471" y="4"/>
                    <a:pt x="3472" y="5"/>
                    <a:pt x="3474" y="5"/>
                  </a:cubicBezTo>
                  <a:cubicBezTo>
                    <a:pt x="3475" y="5"/>
                    <a:pt x="3476" y="4"/>
                    <a:pt x="3476" y="2"/>
                  </a:cubicBezTo>
                  <a:cubicBezTo>
                    <a:pt x="3476" y="1"/>
                    <a:pt x="3475" y="0"/>
                    <a:pt x="3474" y="0"/>
                  </a:cubicBezTo>
                  <a:moveTo>
                    <a:pt x="3538" y="0"/>
                  </a:moveTo>
                  <a:cubicBezTo>
                    <a:pt x="3537" y="0"/>
                    <a:pt x="3536" y="1"/>
                    <a:pt x="3536" y="2"/>
                  </a:cubicBezTo>
                  <a:cubicBezTo>
                    <a:pt x="3536" y="4"/>
                    <a:pt x="3537" y="5"/>
                    <a:pt x="3538" y="5"/>
                  </a:cubicBezTo>
                  <a:cubicBezTo>
                    <a:pt x="3539" y="5"/>
                    <a:pt x="3540" y="4"/>
                    <a:pt x="3540" y="2"/>
                  </a:cubicBezTo>
                  <a:cubicBezTo>
                    <a:pt x="3540" y="1"/>
                    <a:pt x="3539" y="0"/>
                    <a:pt x="3538" y="0"/>
                  </a:cubicBezTo>
                  <a:moveTo>
                    <a:pt x="3602" y="0"/>
                  </a:moveTo>
                  <a:cubicBezTo>
                    <a:pt x="3601" y="0"/>
                    <a:pt x="3600" y="1"/>
                    <a:pt x="3600" y="2"/>
                  </a:cubicBezTo>
                  <a:cubicBezTo>
                    <a:pt x="3600" y="4"/>
                    <a:pt x="3601" y="5"/>
                    <a:pt x="3602" y="5"/>
                  </a:cubicBezTo>
                  <a:cubicBezTo>
                    <a:pt x="3604" y="5"/>
                    <a:pt x="3605" y="4"/>
                    <a:pt x="3605" y="2"/>
                  </a:cubicBezTo>
                  <a:cubicBezTo>
                    <a:pt x="3605" y="1"/>
                    <a:pt x="3604" y="0"/>
                    <a:pt x="3602" y="0"/>
                  </a:cubicBezTo>
                  <a:moveTo>
                    <a:pt x="3667" y="0"/>
                  </a:moveTo>
                  <a:cubicBezTo>
                    <a:pt x="3665" y="0"/>
                    <a:pt x="3664" y="1"/>
                    <a:pt x="3664" y="2"/>
                  </a:cubicBezTo>
                  <a:cubicBezTo>
                    <a:pt x="3664" y="4"/>
                    <a:pt x="3665" y="5"/>
                    <a:pt x="3667" y="5"/>
                  </a:cubicBezTo>
                  <a:cubicBezTo>
                    <a:pt x="3668" y="5"/>
                    <a:pt x="3669" y="4"/>
                    <a:pt x="3669" y="2"/>
                  </a:cubicBezTo>
                  <a:cubicBezTo>
                    <a:pt x="3669" y="1"/>
                    <a:pt x="3668" y="0"/>
                    <a:pt x="3667" y="0"/>
                  </a:cubicBezTo>
                  <a:moveTo>
                    <a:pt x="3731" y="0"/>
                  </a:moveTo>
                  <a:cubicBezTo>
                    <a:pt x="3729" y="0"/>
                    <a:pt x="3729" y="1"/>
                    <a:pt x="3729" y="2"/>
                  </a:cubicBezTo>
                  <a:cubicBezTo>
                    <a:pt x="3729" y="4"/>
                    <a:pt x="3730" y="5"/>
                    <a:pt x="3731" y="5"/>
                  </a:cubicBezTo>
                  <a:cubicBezTo>
                    <a:pt x="3732" y="5"/>
                    <a:pt x="3733" y="4"/>
                    <a:pt x="3733" y="2"/>
                  </a:cubicBezTo>
                  <a:cubicBezTo>
                    <a:pt x="3733" y="1"/>
                    <a:pt x="3732" y="0"/>
                    <a:pt x="3731" y="0"/>
                  </a:cubicBezTo>
                  <a:moveTo>
                    <a:pt x="3795" y="0"/>
                  </a:moveTo>
                  <a:cubicBezTo>
                    <a:pt x="3794" y="0"/>
                    <a:pt x="3793" y="1"/>
                    <a:pt x="3793" y="2"/>
                  </a:cubicBezTo>
                  <a:cubicBezTo>
                    <a:pt x="3793" y="4"/>
                    <a:pt x="3794" y="5"/>
                    <a:pt x="3795" y="5"/>
                  </a:cubicBezTo>
                  <a:cubicBezTo>
                    <a:pt x="3797" y="5"/>
                    <a:pt x="3798" y="4"/>
                    <a:pt x="3798" y="2"/>
                  </a:cubicBezTo>
                  <a:cubicBezTo>
                    <a:pt x="3798" y="1"/>
                    <a:pt x="3796" y="0"/>
                    <a:pt x="3795" y="0"/>
                  </a:cubicBezTo>
                  <a:moveTo>
                    <a:pt x="3859" y="0"/>
                  </a:moveTo>
                  <a:cubicBezTo>
                    <a:pt x="3858" y="0"/>
                    <a:pt x="3857" y="1"/>
                    <a:pt x="3857" y="2"/>
                  </a:cubicBezTo>
                  <a:cubicBezTo>
                    <a:pt x="3857" y="4"/>
                    <a:pt x="3858" y="5"/>
                    <a:pt x="3860" y="5"/>
                  </a:cubicBezTo>
                  <a:cubicBezTo>
                    <a:pt x="3861" y="5"/>
                    <a:pt x="3862" y="4"/>
                    <a:pt x="3862" y="2"/>
                  </a:cubicBezTo>
                  <a:cubicBezTo>
                    <a:pt x="3862" y="1"/>
                    <a:pt x="3861" y="0"/>
                    <a:pt x="3859" y="0"/>
                  </a:cubicBezTo>
                  <a:moveTo>
                    <a:pt x="3924" y="0"/>
                  </a:moveTo>
                  <a:cubicBezTo>
                    <a:pt x="3922" y="0"/>
                    <a:pt x="3921" y="1"/>
                    <a:pt x="3921" y="2"/>
                  </a:cubicBezTo>
                  <a:cubicBezTo>
                    <a:pt x="3921" y="4"/>
                    <a:pt x="3923" y="5"/>
                    <a:pt x="3924" y="5"/>
                  </a:cubicBezTo>
                  <a:cubicBezTo>
                    <a:pt x="3925" y="5"/>
                    <a:pt x="3926" y="4"/>
                    <a:pt x="3926" y="2"/>
                  </a:cubicBezTo>
                  <a:cubicBezTo>
                    <a:pt x="3926" y="1"/>
                    <a:pt x="3925" y="0"/>
                    <a:pt x="3924" y="0"/>
                  </a:cubicBezTo>
                  <a:moveTo>
                    <a:pt x="3988" y="0"/>
                  </a:moveTo>
                  <a:cubicBezTo>
                    <a:pt x="3987" y="0"/>
                    <a:pt x="3986" y="1"/>
                    <a:pt x="3986" y="2"/>
                  </a:cubicBezTo>
                  <a:cubicBezTo>
                    <a:pt x="3986" y="4"/>
                    <a:pt x="3987" y="5"/>
                    <a:pt x="3988" y="5"/>
                  </a:cubicBezTo>
                  <a:cubicBezTo>
                    <a:pt x="3989" y="5"/>
                    <a:pt x="3990" y="4"/>
                    <a:pt x="3990" y="2"/>
                  </a:cubicBezTo>
                  <a:cubicBezTo>
                    <a:pt x="3990" y="1"/>
                    <a:pt x="3989" y="0"/>
                    <a:pt x="3988" y="0"/>
                  </a:cubicBezTo>
                  <a:moveTo>
                    <a:pt x="4052" y="0"/>
                  </a:moveTo>
                  <a:cubicBezTo>
                    <a:pt x="4051" y="0"/>
                    <a:pt x="4050" y="1"/>
                    <a:pt x="4050" y="2"/>
                  </a:cubicBezTo>
                  <a:cubicBezTo>
                    <a:pt x="4050" y="4"/>
                    <a:pt x="4051" y="5"/>
                    <a:pt x="4052" y="5"/>
                  </a:cubicBezTo>
                  <a:cubicBezTo>
                    <a:pt x="4054" y="5"/>
                    <a:pt x="4055" y="4"/>
                    <a:pt x="4055" y="2"/>
                  </a:cubicBezTo>
                  <a:cubicBezTo>
                    <a:pt x="4055" y="1"/>
                    <a:pt x="4054" y="0"/>
                    <a:pt x="4052" y="0"/>
                  </a:cubicBezTo>
                  <a:moveTo>
                    <a:pt x="4117" y="0"/>
                  </a:moveTo>
                  <a:cubicBezTo>
                    <a:pt x="4115" y="0"/>
                    <a:pt x="4114" y="1"/>
                    <a:pt x="4114" y="2"/>
                  </a:cubicBezTo>
                  <a:cubicBezTo>
                    <a:pt x="4114" y="4"/>
                    <a:pt x="4116" y="5"/>
                    <a:pt x="4117" y="5"/>
                  </a:cubicBezTo>
                  <a:cubicBezTo>
                    <a:pt x="4118" y="5"/>
                    <a:pt x="4119" y="4"/>
                    <a:pt x="4119" y="2"/>
                  </a:cubicBezTo>
                  <a:cubicBezTo>
                    <a:pt x="4119" y="1"/>
                    <a:pt x="4118" y="0"/>
                    <a:pt x="4117" y="0"/>
                  </a:cubicBezTo>
                  <a:moveTo>
                    <a:pt x="4181" y="0"/>
                  </a:moveTo>
                  <a:cubicBezTo>
                    <a:pt x="4180" y="0"/>
                    <a:pt x="4178" y="1"/>
                    <a:pt x="4179" y="2"/>
                  </a:cubicBezTo>
                  <a:cubicBezTo>
                    <a:pt x="4179" y="4"/>
                    <a:pt x="4180" y="5"/>
                    <a:pt x="4181" y="5"/>
                  </a:cubicBezTo>
                  <a:cubicBezTo>
                    <a:pt x="4183" y="5"/>
                    <a:pt x="4184" y="4"/>
                    <a:pt x="4183" y="2"/>
                  </a:cubicBezTo>
                  <a:cubicBezTo>
                    <a:pt x="4183" y="1"/>
                    <a:pt x="4182" y="0"/>
                    <a:pt x="4181" y="0"/>
                  </a:cubicBezTo>
                  <a:moveTo>
                    <a:pt x="4245" y="0"/>
                  </a:moveTo>
                  <a:cubicBezTo>
                    <a:pt x="4244" y="0"/>
                    <a:pt x="4243" y="1"/>
                    <a:pt x="4243" y="2"/>
                  </a:cubicBezTo>
                  <a:cubicBezTo>
                    <a:pt x="4243" y="4"/>
                    <a:pt x="4244" y="5"/>
                    <a:pt x="4245" y="5"/>
                  </a:cubicBezTo>
                  <a:cubicBezTo>
                    <a:pt x="4247" y="5"/>
                    <a:pt x="4248" y="4"/>
                    <a:pt x="4248" y="2"/>
                  </a:cubicBezTo>
                  <a:cubicBezTo>
                    <a:pt x="4248" y="1"/>
                    <a:pt x="4246" y="0"/>
                    <a:pt x="4245" y="0"/>
                  </a:cubicBezTo>
                  <a:moveTo>
                    <a:pt x="4309" y="0"/>
                  </a:moveTo>
                  <a:cubicBezTo>
                    <a:pt x="4308" y="0"/>
                    <a:pt x="4307" y="1"/>
                    <a:pt x="4307" y="2"/>
                  </a:cubicBezTo>
                  <a:cubicBezTo>
                    <a:pt x="4307" y="4"/>
                    <a:pt x="4308" y="5"/>
                    <a:pt x="4310" y="5"/>
                  </a:cubicBezTo>
                  <a:cubicBezTo>
                    <a:pt x="4311" y="5"/>
                    <a:pt x="4312" y="4"/>
                    <a:pt x="4312" y="2"/>
                  </a:cubicBezTo>
                  <a:cubicBezTo>
                    <a:pt x="4312" y="1"/>
                    <a:pt x="4311" y="0"/>
                    <a:pt x="4309" y="0"/>
                  </a:cubicBezTo>
                  <a:moveTo>
                    <a:pt x="4374" y="0"/>
                  </a:moveTo>
                  <a:cubicBezTo>
                    <a:pt x="4372" y="0"/>
                    <a:pt x="4371" y="1"/>
                    <a:pt x="4371" y="2"/>
                  </a:cubicBezTo>
                  <a:cubicBezTo>
                    <a:pt x="4371" y="4"/>
                    <a:pt x="4373" y="5"/>
                    <a:pt x="4374" y="5"/>
                  </a:cubicBezTo>
                  <a:cubicBezTo>
                    <a:pt x="4375" y="5"/>
                    <a:pt x="4376" y="4"/>
                    <a:pt x="4376" y="2"/>
                  </a:cubicBezTo>
                  <a:cubicBezTo>
                    <a:pt x="4376" y="1"/>
                    <a:pt x="4375" y="0"/>
                    <a:pt x="4374" y="0"/>
                  </a:cubicBezTo>
                  <a:moveTo>
                    <a:pt x="4438" y="0"/>
                  </a:moveTo>
                  <a:cubicBezTo>
                    <a:pt x="4437" y="0"/>
                    <a:pt x="4436" y="1"/>
                    <a:pt x="4436" y="2"/>
                  </a:cubicBezTo>
                  <a:cubicBezTo>
                    <a:pt x="4436" y="4"/>
                    <a:pt x="4437" y="5"/>
                    <a:pt x="4438" y="5"/>
                  </a:cubicBezTo>
                  <a:cubicBezTo>
                    <a:pt x="4438" y="5"/>
                    <a:pt x="4438" y="5"/>
                    <a:pt x="4438" y="5"/>
                  </a:cubicBezTo>
                  <a:cubicBezTo>
                    <a:pt x="4440" y="5"/>
                    <a:pt x="4441" y="4"/>
                    <a:pt x="4440" y="2"/>
                  </a:cubicBezTo>
                  <a:cubicBezTo>
                    <a:pt x="4440" y="1"/>
                    <a:pt x="4439" y="0"/>
                    <a:pt x="4438" y="0"/>
                  </a:cubicBezTo>
                  <a:moveTo>
                    <a:pt x="4502" y="0"/>
                  </a:moveTo>
                  <a:cubicBezTo>
                    <a:pt x="4501" y="0"/>
                    <a:pt x="4500" y="1"/>
                    <a:pt x="4500" y="2"/>
                  </a:cubicBezTo>
                  <a:cubicBezTo>
                    <a:pt x="4500" y="4"/>
                    <a:pt x="4501" y="5"/>
                    <a:pt x="4502" y="5"/>
                  </a:cubicBezTo>
                  <a:cubicBezTo>
                    <a:pt x="4504" y="5"/>
                    <a:pt x="4505" y="4"/>
                    <a:pt x="4505" y="2"/>
                  </a:cubicBezTo>
                  <a:cubicBezTo>
                    <a:pt x="4505" y="1"/>
                    <a:pt x="4504" y="0"/>
                    <a:pt x="4502" y="0"/>
                  </a:cubicBezTo>
                  <a:moveTo>
                    <a:pt x="4567" y="0"/>
                  </a:moveTo>
                  <a:cubicBezTo>
                    <a:pt x="4565" y="0"/>
                    <a:pt x="4564" y="1"/>
                    <a:pt x="4564" y="2"/>
                  </a:cubicBezTo>
                  <a:cubicBezTo>
                    <a:pt x="4564" y="4"/>
                    <a:pt x="4565" y="5"/>
                    <a:pt x="4567" y="5"/>
                  </a:cubicBezTo>
                  <a:cubicBezTo>
                    <a:pt x="4568" y="5"/>
                    <a:pt x="4569" y="4"/>
                    <a:pt x="4569" y="2"/>
                  </a:cubicBezTo>
                  <a:cubicBezTo>
                    <a:pt x="4569" y="1"/>
                    <a:pt x="4568" y="0"/>
                    <a:pt x="4567" y="0"/>
                  </a:cubicBezTo>
                  <a:moveTo>
                    <a:pt x="4631" y="0"/>
                  </a:moveTo>
                  <a:cubicBezTo>
                    <a:pt x="4630" y="0"/>
                    <a:pt x="4628" y="1"/>
                    <a:pt x="4628" y="2"/>
                  </a:cubicBezTo>
                  <a:cubicBezTo>
                    <a:pt x="4628" y="4"/>
                    <a:pt x="4629" y="5"/>
                    <a:pt x="4631" y="5"/>
                  </a:cubicBezTo>
                  <a:cubicBezTo>
                    <a:pt x="4632" y="5"/>
                    <a:pt x="4633" y="4"/>
                    <a:pt x="4633" y="2"/>
                  </a:cubicBezTo>
                  <a:cubicBezTo>
                    <a:pt x="4633" y="1"/>
                    <a:pt x="4632" y="0"/>
                    <a:pt x="4631" y="0"/>
                  </a:cubicBezTo>
                  <a:moveTo>
                    <a:pt x="4695" y="0"/>
                  </a:moveTo>
                  <a:cubicBezTo>
                    <a:pt x="4694" y="0"/>
                    <a:pt x="4693" y="1"/>
                    <a:pt x="4693" y="2"/>
                  </a:cubicBezTo>
                  <a:cubicBezTo>
                    <a:pt x="4693" y="4"/>
                    <a:pt x="4694" y="5"/>
                    <a:pt x="4695" y="5"/>
                  </a:cubicBezTo>
                  <a:cubicBezTo>
                    <a:pt x="4696" y="5"/>
                    <a:pt x="4697" y="4"/>
                    <a:pt x="4697" y="2"/>
                  </a:cubicBezTo>
                  <a:cubicBezTo>
                    <a:pt x="4698" y="1"/>
                    <a:pt x="4696" y="0"/>
                    <a:pt x="4695" y="0"/>
                  </a:cubicBezTo>
                  <a:moveTo>
                    <a:pt x="4759" y="0"/>
                  </a:moveTo>
                  <a:cubicBezTo>
                    <a:pt x="4758" y="0"/>
                    <a:pt x="4757" y="1"/>
                    <a:pt x="4757" y="2"/>
                  </a:cubicBezTo>
                  <a:cubicBezTo>
                    <a:pt x="4757" y="4"/>
                    <a:pt x="4758" y="5"/>
                    <a:pt x="4759" y="5"/>
                  </a:cubicBezTo>
                  <a:cubicBezTo>
                    <a:pt x="4761" y="5"/>
                    <a:pt x="4762" y="4"/>
                    <a:pt x="4762" y="2"/>
                  </a:cubicBezTo>
                  <a:cubicBezTo>
                    <a:pt x="4762" y="1"/>
                    <a:pt x="4761" y="0"/>
                    <a:pt x="4759" y="0"/>
                  </a:cubicBezTo>
                  <a:moveTo>
                    <a:pt x="4824" y="0"/>
                  </a:moveTo>
                  <a:cubicBezTo>
                    <a:pt x="4822" y="0"/>
                    <a:pt x="4821" y="1"/>
                    <a:pt x="4821" y="2"/>
                  </a:cubicBezTo>
                  <a:cubicBezTo>
                    <a:pt x="4821" y="4"/>
                    <a:pt x="4822" y="5"/>
                    <a:pt x="4824" y="5"/>
                  </a:cubicBezTo>
                  <a:cubicBezTo>
                    <a:pt x="4825" y="5"/>
                    <a:pt x="4826" y="4"/>
                    <a:pt x="4826" y="2"/>
                  </a:cubicBezTo>
                  <a:cubicBezTo>
                    <a:pt x="4826" y="1"/>
                    <a:pt x="4825" y="0"/>
                    <a:pt x="4824" y="0"/>
                  </a:cubicBezTo>
                  <a:moveTo>
                    <a:pt x="4888" y="0"/>
                  </a:moveTo>
                  <a:cubicBezTo>
                    <a:pt x="4887" y="0"/>
                    <a:pt x="4886" y="1"/>
                    <a:pt x="4885" y="2"/>
                  </a:cubicBezTo>
                  <a:cubicBezTo>
                    <a:pt x="4885" y="4"/>
                    <a:pt x="4887" y="5"/>
                    <a:pt x="4888" y="5"/>
                  </a:cubicBezTo>
                  <a:cubicBezTo>
                    <a:pt x="4889" y="5"/>
                    <a:pt x="4890" y="4"/>
                    <a:pt x="4890" y="2"/>
                  </a:cubicBezTo>
                  <a:cubicBezTo>
                    <a:pt x="4890" y="1"/>
                    <a:pt x="4889" y="0"/>
                    <a:pt x="4888" y="0"/>
                  </a:cubicBezTo>
                  <a:moveTo>
                    <a:pt x="4952" y="0"/>
                  </a:moveTo>
                  <a:cubicBezTo>
                    <a:pt x="4951" y="0"/>
                    <a:pt x="4950" y="1"/>
                    <a:pt x="4950" y="2"/>
                  </a:cubicBezTo>
                  <a:cubicBezTo>
                    <a:pt x="4950" y="4"/>
                    <a:pt x="4951" y="5"/>
                    <a:pt x="4952" y="5"/>
                  </a:cubicBezTo>
                  <a:cubicBezTo>
                    <a:pt x="4954" y="5"/>
                    <a:pt x="4955" y="4"/>
                    <a:pt x="4955" y="2"/>
                  </a:cubicBezTo>
                  <a:cubicBezTo>
                    <a:pt x="4955" y="1"/>
                    <a:pt x="4954" y="0"/>
                    <a:pt x="49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65762E15-E1E2-4B2F-954E-3F811E65A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25" y="7797800"/>
              <a:ext cx="14288" cy="14288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0 h 5"/>
                <a:gd name="T4" fmla="*/ 1 w 5"/>
                <a:gd name="T5" fmla="*/ 1 h 5"/>
                <a:gd name="T6" fmla="*/ 0 w 5"/>
                <a:gd name="T7" fmla="*/ 1 h 5"/>
                <a:gd name="T8" fmla="*/ 0 w 5"/>
                <a:gd name="T9" fmla="*/ 2 h 5"/>
                <a:gd name="T10" fmla="*/ 1 w 5"/>
                <a:gd name="T11" fmla="*/ 4 h 5"/>
                <a:gd name="T12" fmla="*/ 2 w 5"/>
                <a:gd name="T13" fmla="*/ 5 h 5"/>
                <a:gd name="T14" fmla="*/ 3 w 5"/>
                <a:gd name="T15" fmla="*/ 5 h 5"/>
                <a:gd name="T16" fmla="*/ 4 w 5"/>
                <a:gd name="T17" fmla="*/ 4 h 5"/>
                <a:gd name="T18" fmla="*/ 5 w 5"/>
                <a:gd name="T19" fmla="*/ 2 h 5"/>
                <a:gd name="T20" fmla="*/ 5 w 5"/>
                <a:gd name="T21" fmla="*/ 1 h 5"/>
                <a:gd name="T22" fmla="*/ 4 w 5"/>
                <a:gd name="T23" fmla="*/ 1 h 5"/>
                <a:gd name="T24" fmla="*/ 3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C87E6B65-84CD-43BA-B96E-9D1B30CC7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7981950"/>
              <a:ext cx="15875" cy="15875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1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2 w 6"/>
                <a:gd name="T11" fmla="*/ 6 h 6"/>
                <a:gd name="T12" fmla="*/ 3 w 6"/>
                <a:gd name="T13" fmla="*/ 6 h 6"/>
                <a:gd name="T14" fmla="*/ 4 w 6"/>
                <a:gd name="T15" fmla="*/ 6 h 6"/>
                <a:gd name="T16" fmla="*/ 5 w 6"/>
                <a:gd name="T17" fmla="*/ 5 h 6"/>
                <a:gd name="T18" fmla="*/ 6 w 6"/>
                <a:gd name="T19" fmla="*/ 3 h 6"/>
                <a:gd name="T20" fmla="*/ 5 w 6"/>
                <a:gd name="T21" fmla="*/ 1 h 6"/>
                <a:gd name="T22" fmla="*/ 3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68A8FF80-C84A-48DC-A8D0-A071A6790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7939088"/>
              <a:ext cx="13355638" cy="77788"/>
            </a:xfrm>
            <a:custGeom>
              <a:avLst/>
              <a:gdLst>
                <a:gd name="T0" fmla="*/ 1092 w 4961"/>
                <a:gd name="T1" fmla="*/ 22 h 29"/>
                <a:gd name="T2" fmla="*/ 964 w 4961"/>
                <a:gd name="T3" fmla="*/ 28 h 29"/>
                <a:gd name="T4" fmla="*/ 1158 w 4961"/>
                <a:gd name="T5" fmla="*/ 22 h 29"/>
                <a:gd name="T6" fmla="*/ 772 w 4961"/>
                <a:gd name="T7" fmla="*/ 28 h 29"/>
                <a:gd name="T8" fmla="*/ 903 w 4961"/>
                <a:gd name="T9" fmla="*/ 25 h 29"/>
                <a:gd name="T10" fmla="*/ 708 w 4961"/>
                <a:gd name="T11" fmla="*/ 21 h 29"/>
                <a:gd name="T12" fmla="*/ 2837 w 4961"/>
                <a:gd name="T13" fmla="*/ 27 h 29"/>
                <a:gd name="T14" fmla="*/ 646 w 4961"/>
                <a:gd name="T15" fmla="*/ 24 h 29"/>
                <a:gd name="T16" fmla="*/ 2965 w 4961"/>
                <a:gd name="T17" fmla="*/ 21 h 29"/>
                <a:gd name="T18" fmla="*/ 3158 w 4961"/>
                <a:gd name="T19" fmla="*/ 26 h 29"/>
                <a:gd name="T20" fmla="*/ 580 w 4961"/>
                <a:gd name="T21" fmla="*/ 20 h 29"/>
                <a:gd name="T22" fmla="*/ 3029 w 4961"/>
                <a:gd name="T23" fmla="*/ 20 h 29"/>
                <a:gd name="T24" fmla="*/ 3220 w 4961"/>
                <a:gd name="T25" fmla="*/ 23 h 29"/>
                <a:gd name="T26" fmla="*/ 1224 w 4961"/>
                <a:gd name="T27" fmla="*/ 26 h 29"/>
                <a:gd name="T28" fmla="*/ 3288 w 4961"/>
                <a:gd name="T29" fmla="*/ 20 h 29"/>
                <a:gd name="T30" fmla="*/ 3354 w 4961"/>
                <a:gd name="T31" fmla="*/ 19 h 29"/>
                <a:gd name="T32" fmla="*/ 451 w 4961"/>
                <a:gd name="T33" fmla="*/ 25 h 29"/>
                <a:gd name="T34" fmla="*/ 3424 w 4961"/>
                <a:gd name="T35" fmla="*/ 22 h 29"/>
                <a:gd name="T36" fmla="*/ 3486 w 4961"/>
                <a:gd name="T37" fmla="*/ 19 h 29"/>
                <a:gd name="T38" fmla="*/ 387 w 4961"/>
                <a:gd name="T39" fmla="*/ 24 h 29"/>
                <a:gd name="T40" fmla="*/ 1291 w 4961"/>
                <a:gd name="T41" fmla="*/ 24 h 29"/>
                <a:gd name="T42" fmla="*/ 3552 w 4961"/>
                <a:gd name="T43" fmla="*/ 18 h 29"/>
                <a:gd name="T44" fmla="*/ 3619 w 4961"/>
                <a:gd name="T45" fmla="*/ 18 h 29"/>
                <a:gd name="T46" fmla="*/ 3687 w 4961"/>
                <a:gd name="T47" fmla="*/ 23 h 29"/>
                <a:gd name="T48" fmla="*/ 259 w 4961"/>
                <a:gd name="T49" fmla="*/ 17 h 29"/>
                <a:gd name="T50" fmla="*/ 2649 w 4961"/>
                <a:gd name="T51" fmla="*/ 22 h 29"/>
                <a:gd name="T52" fmla="*/ 3753 w 4961"/>
                <a:gd name="T53" fmla="*/ 22 h 29"/>
                <a:gd name="T54" fmla="*/ 4202 w 4961"/>
                <a:gd name="T55" fmla="*/ 17 h 29"/>
                <a:gd name="T56" fmla="*/ 195 w 4961"/>
                <a:gd name="T57" fmla="*/ 22 h 29"/>
                <a:gd name="T58" fmla="*/ 4268 w 4961"/>
                <a:gd name="T59" fmla="*/ 22 h 29"/>
                <a:gd name="T60" fmla="*/ 3816 w 4961"/>
                <a:gd name="T61" fmla="*/ 17 h 29"/>
                <a:gd name="T62" fmla="*/ 3881 w 4961"/>
                <a:gd name="T63" fmla="*/ 16 h 29"/>
                <a:gd name="T64" fmla="*/ 3949 w 4961"/>
                <a:gd name="T65" fmla="*/ 19 h 29"/>
                <a:gd name="T66" fmla="*/ 4329 w 4961"/>
                <a:gd name="T67" fmla="*/ 16 h 29"/>
                <a:gd name="T68" fmla="*/ 2 w 4961"/>
                <a:gd name="T69" fmla="*/ 22 h 29"/>
                <a:gd name="T70" fmla="*/ 67 w 4961"/>
                <a:gd name="T71" fmla="*/ 16 h 29"/>
                <a:gd name="T72" fmla="*/ 1358 w 4961"/>
                <a:gd name="T73" fmla="*/ 16 h 29"/>
                <a:gd name="T74" fmla="*/ 4452 w 4961"/>
                <a:gd name="T75" fmla="*/ 18 h 29"/>
                <a:gd name="T76" fmla="*/ 4518 w 4961"/>
                <a:gd name="T77" fmla="*/ 20 h 29"/>
                <a:gd name="T78" fmla="*/ 2585 w 4961"/>
                <a:gd name="T79" fmla="*/ 15 h 29"/>
                <a:gd name="T80" fmla="*/ 4641 w 4961"/>
                <a:gd name="T81" fmla="*/ 14 h 29"/>
                <a:gd name="T82" fmla="*/ 4705 w 4961"/>
                <a:gd name="T83" fmla="*/ 18 h 29"/>
                <a:gd name="T84" fmla="*/ 1429 w 4961"/>
                <a:gd name="T85" fmla="*/ 16 h 29"/>
                <a:gd name="T86" fmla="*/ 4829 w 4961"/>
                <a:gd name="T87" fmla="*/ 13 h 29"/>
                <a:gd name="T88" fmla="*/ 4958 w 4961"/>
                <a:gd name="T89" fmla="*/ 17 h 29"/>
                <a:gd name="T90" fmla="*/ 4893 w 4961"/>
                <a:gd name="T91" fmla="*/ 13 h 29"/>
                <a:gd name="T92" fmla="*/ 1493 w 4961"/>
                <a:gd name="T93" fmla="*/ 11 h 29"/>
                <a:gd name="T94" fmla="*/ 2463 w 4961"/>
                <a:gd name="T95" fmla="*/ 14 h 29"/>
                <a:gd name="T96" fmla="*/ 1565 w 4961"/>
                <a:gd name="T97" fmla="*/ 10 h 29"/>
                <a:gd name="T98" fmla="*/ 1628 w 4961"/>
                <a:gd name="T99" fmla="*/ 5 h 29"/>
                <a:gd name="T100" fmla="*/ 2340 w 4961"/>
                <a:gd name="T101" fmla="*/ 9 h 29"/>
                <a:gd name="T102" fmla="*/ 1698 w 4961"/>
                <a:gd name="T103" fmla="*/ 7 h 29"/>
                <a:gd name="T104" fmla="*/ 2274 w 4961"/>
                <a:gd name="T105" fmla="*/ 3 h 29"/>
                <a:gd name="T106" fmla="*/ 2210 w 4961"/>
                <a:gd name="T107" fmla="*/ 3 h 29"/>
                <a:gd name="T108" fmla="*/ 2022 w 4961"/>
                <a:gd name="T109" fmla="*/ 4 h 29"/>
                <a:gd name="T110" fmla="*/ 1955 w 4961"/>
                <a:gd name="T111" fmla="*/ 1 h 29"/>
                <a:gd name="T112" fmla="*/ 2148 w 4961"/>
                <a:gd name="T113" fmla="*/ 1 h 29"/>
                <a:gd name="T114" fmla="*/ 2083 w 4961"/>
                <a:gd name="T115" fmla="*/ 2 h 29"/>
                <a:gd name="T116" fmla="*/ 1892 w 4961"/>
                <a:gd name="T1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61" h="29">
                  <a:moveTo>
                    <a:pt x="1028" y="23"/>
                  </a:moveTo>
                  <a:cubicBezTo>
                    <a:pt x="1026" y="23"/>
                    <a:pt x="1025" y="24"/>
                    <a:pt x="1025" y="26"/>
                  </a:cubicBezTo>
                  <a:cubicBezTo>
                    <a:pt x="1025" y="27"/>
                    <a:pt x="1026" y="29"/>
                    <a:pt x="1027" y="29"/>
                  </a:cubicBezTo>
                  <a:cubicBezTo>
                    <a:pt x="1027" y="29"/>
                    <a:pt x="1027" y="29"/>
                    <a:pt x="1027" y="29"/>
                  </a:cubicBezTo>
                  <a:cubicBezTo>
                    <a:pt x="1029" y="29"/>
                    <a:pt x="1030" y="27"/>
                    <a:pt x="1030" y="26"/>
                  </a:cubicBezTo>
                  <a:cubicBezTo>
                    <a:pt x="1030" y="24"/>
                    <a:pt x="1029" y="23"/>
                    <a:pt x="1028" y="23"/>
                  </a:cubicBezTo>
                  <a:cubicBezTo>
                    <a:pt x="1028" y="23"/>
                    <a:pt x="1028" y="23"/>
                    <a:pt x="1028" y="23"/>
                  </a:cubicBezTo>
                  <a:moveTo>
                    <a:pt x="1092" y="22"/>
                  </a:moveTo>
                  <a:cubicBezTo>
                    <a:pt x="1092" y="22"/>
                    <a:pt x="1092" y="22"/>
                    <a:pt x="1092" y="22"/>
                  </a:cubicBezTo>
                  <a:cubicBezTo>
                    <a:pt x="1091" y="22"/>
                    <a:pt x="1089" y="24"/>
                    <a:pt x="1089" y="26"/>
                  </a:cubicBezTo>
                  <a:cubicBezTo>
                    <a:pt x="1089" y="27"/>
                    <a:pt x="1090" y="29"/>
                    <a:pt x="1092" y="29"/>
                  </a:cubicBezTo>
                  <a:cubicBezTo>
                    <a:pt x="1092" y="29"/>
                    <a:pt x="1092" y="29"/>
                    <a:pt x="1092" y="29"/>
                  </a:cubicBezTo>
                  <a:cubicBezTo>
                    <a:pt x="1094" y="29"/>
                    <a:pt x="1095" y="27"/>
                    <a:pt x="1095" y="26"/>
                  </a:cubicBezTo>
                  <a:cubicBezTo>
                    <a:pt x="1095" y="24"/>
                    <a:pt x="1094" y="22"/>
                    <a:pt x="1092" y="22"/>
                  </a:cubicBezTo>
                  <a:moveTo>
                    <a:pt x="964" y="22"/>
                  </a:moveTo>
                  <a:cubicBezTo>
                    <a:pt x="963" y="22"/>
                    <a:pt x="962" y="23"/>
                    <a:pt x="962" y="25"/>
                  </a:cubicBezTo>
                  <a:cubicBezTo>
                    <a:pt x="962" y="27"/>
                    <a:pt x="963" y="28"/>
                    <a:pt x="964" y="28"/>
                  </a:cubicBezTo>
                  <a:cubicBezTo>
                    <a:pt x="964" y="28"/>
                    <a:pt x="964" y="28"/>
                    <a:pt x="964" y="28"/>
                  </a:cubicBezTo>
                  <a:cubicBezTo>
                    <a:pt x="966" y="28"/>
                    <a:pt x="967" y="27"/>
                    <a:pt x="967" y="25"/>
                  </a:cubicBezTo>
                  <a:cubicBezTo>
                    <a:pt x="967" y="23"/>
                    <a:pt x="966" y="22"/>
                    <a:pt x="964" y="22"/>
                  </a:cubicBezTo>
                  <a:cubicBezTo>
                    <a:pt x="964" y="22"/>
                    <a:pt x="964" y="22"/>
                    <a:pt x="964" y="22"/>
                  </a:cubicBezTo>
                  <a:moveTo>
                    <a:pt x="836" y="22"/>
                  </a:moveTo>
                  <a:cubicBezTo>
                    <a:pt x="835" y="22"/>
                    <a:pt x="834" y="23"/>
                    <a:pt x="834" y="25"/>
                  </a:cubicBezTo>
                  <a:cubicBezTo>
                    <a:pt x="833" y="26"/>
                    <a:pt x="835" y="28"/>
                    <a:pt x="836" y="28"/>
                  </a:cubicBezTo>
                  <a:cubicBezTo>
                    <a:pt x="838" y="28"/>
                    <a:pt x="839" y="26"/>
                    <a:pt x="839" y="25"/>
                  </a:cubicBezTo>
                  <a:cubicBezTo>
                    <a:pt x="839" y="23"/>
                    <a:pt x="838" y="22"/>
                    <a:pt x="836" y="22"/>
                  </a:cubicBezTo>
                  <a:moveTo>
                    <a:pt x="1158" y="22"/>
                  </a:moveTo>
                  <a:cubicBezTo>
                    <a:pt x="1158" y="22"/>
                    <a:pt x="1158" y="22"/>
                    <a:pt x="1157" y="22"/>
                  </a:cubicBezTo>
                  <a:cubicBezTo>
                    <a:pt x="1156" y="22"/>
                    <a:pt x="1155" y="23"/>
                    <a:pt x="1155" y="25"/>
                  </a:cubicBezTo>
                  <a:cubicBezTo>
                    <a:pt x="1155" y="26"/>
                    <a:pt x="1156" y="28"/>
                    <a:pt x="1158" y="28"/>
                  </a:cubicBezTo>
                  <a:cubicBezTo>
                    <a:pt x="1158" y="28"/>
                    <a:pt x="1158" y="28"/>
                    <a:pt x="1158" y="28"/>
                  </a:cubicBezTo>
                  <a:cubicBezTo>
                    <a:pt x="1159" y="27"/>
                    <a:pt x="1160" y="26"/>
                    <a:pt x="1160" y="25"/>
                  </a:cubicBezTo>
                  <a:cubicBezTo>
                    <a:pt x="1160" y="23"/>
                    <a:pt x="1159" y="22"/>
                    <a:pt x="1158" y="22"/>
                  </a:cubicBezTo>
                  <a:moveTo>
                    <a:pt x="772" y="22"/>
                  </a:moveTo>
                  <a:cubicBezTo>
                    <a:pt x="771" y="22"/>
                    <a:pt x="769" y="23"/>
                    <a:pt x="769" y="25"/>
                  </a:cubicBezTo>
                  <a:cubicBezTo>
                    <a:pt x="769" y="26"/>
                    <a:pt x="770" y="28"/>
                    <a:pt x="772" y="28"/>
                  </a:cubicBezTo>
                  <a:cubicBezTo>
                    <a:pt x="773" y="28"/>
                    <a:pt x="775" y="26"/>
                    <a:pt x="775" y="25"/>
                  </a:cubicBezTo>
                  <a:cubicBezTo>
                    <a:pt x="775" y="23"/>
                    <a:pt x="774" y="22"/>
                    <a:pt x="772" y="22"/>
                  </a:cubicBezTo>
                  <a:cubicBezTo>
                    <a:pt x="772" y="22"/>
                    <a:pt x="772" y="22"/>
                    <a:pt x="772" y="22"/>
                  </a:cubicBezTo>
                  <a:moveTo>
                    <a:pt x="901" y="22"/>
                  </a:moveTo>
                  <a:cubicBezTo>
                    <a:pt x="901" y="22"/>
                    <a:pt x="901" y="22"/>
                    <a:pt x="901" y="22"/>
                  </a:cubicBezTo>
                  <a:cubicBezTo>
                    <a:pt x="899" y="22"/>
                    <a:pt x="898" y="23"/>
                    <a:pt x="898" y="25"/>
                  </a:cubicBezTo>
                  <a:cubicBezTo>
                    <a:pt x="898" y="26"/>
                    <a:pt x="899" y="28"/>
                    <a:pt x="900" y="28"/>
                  </a:cubicBezTo>
                  <a:cubicBezTo>
                    <a:pt x="900" y="28"/>
                    <a:pt x="900" y="28"/>
                    <a:pt x="900" y="28"/>
                  </a:cubicBezTo>
                  <a:cubicBezTo>
                    <a:pt x="902" y="28"/>
                    <a:pt x="903" y="26"/>
                    <a:pt x="903" y="25"/>
                  </a:cubicBezTo>
                  <a:cubicBezTo>
                    <a:pt x="903" y="23"/>
                    <a:pt x="902" y="22"/>
                    <a:pt x="901" y="22"/>
                  </a:cubicBezTo>
                  <a:moveTo>
                    <a:pt x="2900" y="21"/>
                  </a:moveTo>
                  <a:cubicBezTo>
                    <a:pt x="2900" y="21"/>
                    <a:pt x="2900" y="21"/>
                    <a:pt x="2900" y="21"/>
                  </a:cubicBezTo>
                  <a:cubicBezTo>
                    <a:pt x="2898" y="21"/>
                    <a:pt x="2897" y="23"/>
                    <a:pt x="2898" y="24"/>
                  </a:cubicBezTo>
                  <a:cubicBezTo>
                    <a:pt x="2898" y="26"/>
                    <a:pt x="2899" y="27"/>
                    <a:pt x="2901" y="27"/>
                  </a:cubicBezTo>
                  <a:cubicBezTo>
                    <a:pt x="2901" y="27"/>
                    <a:pt x="2901" y="27"/>
                    <a:pt x="2901" y="27"/>
                  </a:cubicBezTo>
                  <a:cubicBezTo>
                    <a:pt x="2902" y="27"/>
                    <a:pt x="2903" y="26"/>
                    <a:pt x="2903" y="24"/>
                  </a:cubicBezTo>
                  <a:cubicBezTo>
                    <a:pt x="2903" y="23"/>
                    <a:pt x="2901" y="21"/>
                    <a:pt x="2900" y="21"/>
                  </a:cubicBezTo>
                  <a:moveTo>
                    <a:pt x="708" y="21"/>
                  </a:moveTo>
                  <a:cubicBezTo>
                    <a:pt x="706" y="21"/>
                    <a:pt x="705" y="23"/>
                    <a:pt x="705" y="24"/>
                  </a:cubicBezTo>
                  <a:cubicBezTo>
                    <a:pt x="705" y="26"/>
                    <a:pt x="706" y="27"/>
                    <a:pt x="708" y="27"/>
                  </a:cubicBezTo>
                  <a:cubicBezTo>
                    <a:pt x="708" y="27"/>
                    <a:pt x="708" y="27"/>
                    <a:pt x="708" y="27"/>
                  </a:cubicBezTo>
                  <a:cubicBezTo>
                    <a:pt x="709" y="27"/>
                    <a:pt x="710" y="26"/>
                    <a:pt x="711" y="24"/>
                  </a:cubicBezTo>
                  <a:cubicBezTo>
                    <a:pt x="711" y="23"/>
                    <a:pt x="709" y="21"/>
                    <a:pt x="708" y="21"/>
                  </a:cubicBezTo>
                  <a:cubicBezTo>
                    <a:pt x="708" y="21"/>
                    <a:pt x="708" y="21"/>
                    <a:pt x="708" y="21"/>
                  </a:cubicBezTo>
                  <a:moveTo>
                    <a:pt x="2836" y="21"/>
                  </a:moveTo>
                  <a:cubicBezTo>
                    <a:pt x="2834" y="21"/>
                    <a:pt x="2833" y="22"/>
                    <a:pt x="2834" y="24"/>
                  </a:cubicBezTo>
                  <a:cubicBezTo>
                    <a:pt x="2834" y="26"/>
                    <a:pt x="2835" y="27"/>
                    <a:pt x="2837" y="27"/>
                  </a:cubicBezTo>
                  <a:cubicBezTo>
                    <a:pt x="2837" y="27"/>
                    <a:pt x="2837" y="27"/>
                    <a:pt x="2837" y="27"/>
                  </a:cubicBezTo>
                  <a:cubicBezTo>
                    <a:pt x="2838" y="27"/>
                    <a:pt x="2839" y="26"/>
                    <a:pt x="2839" y="24"/>
                  </a:cubicBezTo>
                  <a:cubicBezTo>
                    <a:pt x="2839" y="23"/>
                    <a:pt x="2837" y="21"/>
                    <a:pt x="2836" y="21"/>
                  </a:cubicBezTo>
                  <a:cubicBezTo>
                    <a:pt x="2836" y="21"/>
                    <a:pt x="2836" y="21"/>
                    <a:pt x="2836" y="21"/>
                  </a:cubicBezTo>
                  <a:moveTo>
                    <a:pt x="644" y="21"/>
                  </a:moveTo>
                  <a:cubicBezTo>
                    <a:pt x="642" y="21"/>
                    <a:pt x="641" y="22"/>
                    <a:pt x="641" y="24"/>
                  </a:cubicBezTo>
                  <a:cubicBezTo>
                    <a:pt x="641" y="26"/>
                    <a:pt x="642" y="27"/>
                    <a:pt x="644" y="27"/>
                  </a:cubicBezTo>
                  <a:cubicBezTo>
                    <a:pt x="644" y="27"/>
                    <a:pt x="644" y="27"/>
                    <a:pt x="644" y="27"/>
                  </a:cubicBezTo>
                  <a:cubicBezTo>
                    <a:pt x="645" y="27"/>
                    <a:pt x="646" y="26"/>
                    <a:pt x="646" y="24"/>
                  </a:cubicBezTo>
                  <a:cubicBezTo>
                    <a:pt x="646" y="22"/>
                    <a:pt x="645" y="21"/>
                    <a:pt x="644" y="21"/>
                  </a:cubicBezTo>
                  <a:cubicBezTo>
                    <a:pt x="644" y="21"/>
                    <a:pt x="644" y="21"/>
                    <a:pt x="644" y="21"/>
                  </a:cubicBezTo>
                  <a:moveTo>
                    <a:pt x="2965" y="21"/>
                  </a:moveTo>
                  <a:cubicBezTo>
                    <a:pt x="2965" y="21"/>
                    <a:pt x="2965" y="21"/>
                    <a:pt x="2965" y="21"/>
                  </a:cubicBezTo>
                  <a:cubicBezTo>
                    <a:pt x="2963" y="21"/>
                    <a:pt x="2962" y="22"/>
                    <a:pt x="2962" y="24"/>
                  </a:cubicBezTo>
                  <a:cubicBezTo>
                    <a:pt x="2963" y="25"/>
                    <a:pt x="2964" y="27"/>
                    <a:pt x="2966" y="27"/>
                  </a:cubicBezTo>
                  <a:cubicBezTo>
                    <a:pt x="2966" y="27"/>
                    <a:pt x="2966" y="27"/>
                    <a:pt x="2966" y="27"/>
                  </a:cubicBezTo>
                  <a:cubicBezTo>
                    <a:pt x="2967" y="27"/>
                    <a:pt x="2968" y="25"/>
                    <a:pt x="2968" y="24"/>
                  </a:cubicBezTo>
                  <a:cubicBezTo>
                    <a:pt x="2968" y="22"/>
                    <a:pt x="2966" y="21"/>
                    <a:pt x="2965" y="21"/>
                  </a:cubicBezTo>
                  <a:moveTo>
                    <a:pt x="3093" y="20"/>
                  </a:moveTo>
                  <a:cubicBezTo>
                    <a:pt x="3091" y="20"/>
                    <a:pt x="3090" y="22"/>
                    <a:pt x="3091" y="23"/>
                  </a:cubicBezTo>
                  <a:cubicBezTo>
                    <a:pt x="3091" y="25"/>
                    <a:pt x="3092" y="26"/>
                    <a:pt x="3094" y="26"/>
                  </a:cubicBezTo>
                  <a:cubicBezTo>
                    <a:pt x="3095" y="26"/>
                    <a:pt x="3096" y="25"/>
                    <a:pt x="3096" y="23"/>
                  </a:cubicBezTo>
                  <a:cubicBezTo>
                    <a:pt x="3096" y="22"/>
                    <a:pt x="3094" y="20"/>
                    <a:pt x="3093" y="20"/>
                  </a:cubicBezTo>
                  <a:moveTo>
                    <a:pt x="3157" y="20"/>
                  </a:moveTo>
                  <a:cubicBezTo>
                    <a:pt x="3157" y="20"/>
                    <a:pt x="3157" y="20"/>
                    <a:pt x="3157" y="20"/>
                  </a:cubicBezTo>
                  <a:cubicBezTo>
                    <a:pt x="3156" y="20"/>
                    <a:pt x="3155" y="22"/>
                    <a:pt x="3155" y="23"/>
                  </a:cubicBezTo>
                  <a:cubicBezTo>
                    <a:pt x="3155" y="25"/>
                    <a:pt x="3157" y="26"/>
                    <a:pt x="3158" y="26"/>
                  </a:cubicBezTo>
                  <a:cubicBezTo>
                    <a:pt x="3158" y="26"/>
                    <a:pt x="3158" y="26"/>
                    <a:pt x="3158" y="26"/>
                  </a:cubicBezTo>
                  <a:cubicBezTo>
                    <a:pt x="3160" y="26"/>
                    <a:pt x="3161" y="25"/>
                    <a:pt x="3161" y="23"/>
                  </a:cubicBezTo>
                  <a:cubicBezTo>
                    <a:pt x="3160" y="22"/>
                    <a:pt x="3159" y="20"/>
                    <a:pt x="3157" y="20"/>
                  </a:cubicBezTo>
                  <a:moveTo>
                    <a:pt x="580" y="20"/>
                  </a:moveTo>
                  <a:cubicBezTo>
                    <a:pt x="578" y="20"/>
                    <a:pt x="577" y="22"/>
                    <a:pt x="577" y="23"/>
                  </a:cubicBezTo>
                  <a:cubicBezTo>
                    <a:pt x="577" y="25"/>
                    <a:pt x="578" y="26"/>
                    <a:pt x="579" y="26"/>
                  </a:cubicBezTo>
                  <a:cubicBezTo>
                    <a:pt x="579" y="26"/>
                    <a:pt x="579" y="26"/>
                    <a:pt x="579" y="26"/>
                  </a:cubicBezTo>
                  <a:cubicBezTo>
                    <a:pt x="581" y="26"/>
                    <a:pt x="582" y="25"/>
                    <a:pt x="582" y="23"/>
                  </a:cubicBezTo>
                  <a:cubicBezTo>
                    <a:pt x="582" y="22"/>
                    <a:pt x="581" y="20"/>
                    <a:pt x="580" y="20"/>
                  </a:cubicBezTo>
                  <a:cubicBezTo>
                    <a:pt x="580" y="20"/>
                    <a:pt x="580" y="20"/>
                    <a:pt x="580" y="20"/>
                  </a:cubicBezTo>
                  <a:moveTo>
                    <a:pt x="2772" y="20"/>
                  </a:moveTo>
                  <a:cubicBezTo>
                    <a:pt x="2771" y="20"/>
                    <a:pt x="2770" y="22"/>
                    <a:pt x="2770" y="23"/>
                  </a:cubicBezTo>
                  <a:cubicBezTo>
                    <a:pt x="2771" y="25"/>
                    <a:pt x="2772" y="26"/>
                    <a:pt x="2773" y="26"/>
                  </a:cubicBezTo>
                  <a:cubicBezTo>
                    <a:pt x="2773" y="26"/>
                    <a:pt x="2773" y="26"/>
                    <a:pt x="2773" y="26"/>
                  </a:cubicBezTo>
                  <a:cubicBezTo>
                    <a:pt x="2775" y="26"/>
                    <a:pt x="2776" y="25"/>
                    <a:pt x="2776" y="23"/>
                  </a:cubicBezTo>
                  <a:cubicBezTo>
                    <a:pt x="2775" y="22"/>
                    <a:pt x="2774" y="20"/>
                    <a:pt x="2772" y="20"/>
                  </a:cubicBezTo>
                  <a:cubicBezTo>
                    <a:pt x="2772" y="20"/>
                    <a:pt x="2772" y="20"/>
                    <a:pt x="2772" y="20"/>
                  </a:cubicBezTo>
                  <a:moveTo>
                    <a:pt x="3029" y="20"/>
                  </a:moveTo>
                  <a:cubicBezTo>
                    <a:pt x="3028" y="20"/>
                    <a:pt x="3027" y="22"/>
                    <a:pt x="3027" y="23"/>
                  </a:cubicBezTo>
                  <a:cubicBezTo>
                    <a:pt x="3027" y="25"/>
                    <a:pt x="3028" y="26"/>
                    <a:pt x="3030" y="26"/>
                  </a:cubicBezTo>
                  <a:cubicBezTo>
                    <a:pt x="3030" y="26"/>
                    <a:pt x="3030" y="26"/>
                    <a:pt x="3030" y="26"/>
                  </a:cubicBezTo>
                  <a:cubicBezTo>
                    <a:pt x="3031" y="26"/>
                    <a:pt x="3032" y="25"/>
                    <a:pt x="3032" y="23"/>
                  </a:cubicBezTo>
                  <a:cubicBezTo>
                    <a:pt x="3032" y="22"/>
                    <a:pt x="3030" y="20"/>
                    <a:pt x="3029" y="20"/>
                  </a:cubicBezTo>
                  <a:cubicBezTo>
                    <a:pt x="3029" y="20"/>
                    <a:pt x="3029" y="20"/>
                    <a:pt x="3029" y="20"/>
                  </a:cubicBezTo>
                  <a:moveTo>
                    <a:pt x="3222" y="20"/>
                  </a:moveTo>
                  <a:cubicBezTo>
                    <a:pt x="3222" y="20"/>
                    <a:pt x="3222" y="20"/>
                    <a:pt x="3222" y="20"/>
                  </a:cubicBezTo>
                  <a:cubicBezTo>
                    <a:pt x="3221" y="20"/>
                    <a:pt x="3220" y="21"/>
                    <a:pt x="3220" y="23"/>
                  </a:cubicBezTo>
                  <a:cubicBezTo>
                    <a:pt x="3220" y="25"/>
                    <a:pt x="3222" y="26"/>
                    <a:pt x="3224" y="26"/>
                  </a:cubicBezTo>
                  <a:cubicBezTo>
                    <a:pt x="3224" y="26"/>
                    <a:pt x="3224" y="26"/>
                    <a:pt x="3224" y="26"/>
                  </a:cubicBezTo>
                  <a:cubicBezTo>
                    <a:pt x="3225" y="26"/>
                    <a:pt x="3226" y="25"/>
                    <a:pt x="3226" y="23"/>
                  </a:cubicBezTo>
                  <a:cubicBezTo>
                    <a:pt x="3225" y="21"/>
                    <a:pt x="3224" y="20"/>
                    <a:pt x="3222" y="20"/>
                  </a:cubicBezTo>
                  <a:moveTo>
                    <a:pt x="1224" y="20"/>
                  </a:moveTo>
                  <a:cubicBezTo>
                    <a:pt x="1224" y="20"/>
                    <a:pt x="1224" y="20"/>
                    <a:pt x="1224" y="20"/>
                  </a:cubicBezTo>
                  <a:cubicBezTo>
                    <a:pt x="1222" y="20"/>
                    <a:pt x="1221" y="21"/>
                    <a:pt x="1221" y="23"/>
                  </a:cubicBezTo>
                  <a:cubicBezTo>
                    <a:pt x="1221" y="25"/>
                    <a:pt x="1222" y="26"/>
                    <a:pt x="1224" y="26"/>
                  </a:cubicBezTo>
                  <a:cubicBezTo>
                    <a:pt x="1224" y="26"/>
                    <a:pt x="1224" y="26"/>
                    <a:pt x="1224" y="26"/>
                  </a:cubicBezTo>
                  <a:cubicBezTo>
                    <a:pt x="1226" y="26"/>
                    <a:pt x="1227" y="24"/>
                    <a:pt x="1227" y="23"/>
                  </a:cubicBezTo>
                  <a:cubicBezTo>
                    <a:pt x="1227" y="21"/>
                    <a:pt x="1225" y="20"/>
                    <a:pt x="1224" y="20"/>
                  </a:cubicBezTo>
                  <a:moveTo>
                    <a:pt x="3288" y="20"/>
                  </a:moveTo>
                  <a:cubicBezTo>
                    <a:pt x="3288" y="20"/>
                    <a:pt x="3288" y="20"/>
                    <a:pt x="3288" y="20"/>
                  </a:cubicBezTo>
                  <a:cubicBezTo>
                    <a:pt x="3286" y="20"/>
                    <a:pt x="3285" y="21"/>
                    <a:pt x="3286" y="23"/>
                  </a:cubicBezTo>
                  <a:cubicBezTo>
                    <a:pt x="3286" y="24"/>
                    <a:pt x="3288" y="26"/>
                    <a:pt x="3289" y="26"/>
                  </a:cubicBezTo>
                  <a:cubicBezTo>
                    <a:pt x="3289" y="26"/>
                    <a:pt x="3289" y="26"/>
                    <a:pt x="3289" y="26"/>
                  </a:cubicBezTo>
                  <a:cubicBezTo>
                    <a:pt x="3291" y="26"/>
                    <a:pt x="3292" y="24"/>
                    <a:pt x="3291" y="23"/>
                  </a:cubicBezTo>
                  <a:cubicBezTo>
                    <a:pt x="3291" y="21"/>
                    <a:pt x="3289" y="20"/>
                    <a:pt x="3288" y="20"/>
                  </a:cubicBezTo>
                  <a:moveTo>
                    <a:pt x="516" y="20"/>
                  </a:moveTo>
                  <a:cubicBezTo>
                    <a:pt x="514" y="20"/>
                    <a:pt x="513" y="21"/>
                    <a:pt x="513" y="23"/>
                  </a:cubicBezTo>
                  <a:cubicBezTo>
                    <a:pt x="513" y="24"/>
                    <a:pt x="514" y="26"/>
                    <a:pt x="515" y="26"/>
                  </a:cubicBezTo>
                  <a:cubicBezTo>
                    <a:pt x="515" y="26"/>
                    <a:pt x="515" y="26"/>
                    <a:pt x="515" y="26"/>
                  </a:cubicBezTo>
                  <a:cubicBezTo>
                    <a:pt x="517" y="26"/>
                    <a:pt x="518" y="24"/>
                    <a:pt x="518" y="23"/>
                  </a:cubicBezTo>
                  <a:cubicBezTo>
                    <a:pt x="518" y="21"/>
                    <a:pt x="517" y="20"/>
                    <a:pt x="516" y="20"/>
                  </a:cubicBezTo>
                  <a:cubicBezTo>
                    <a:pt x="516" y="20"/>
                    <a:pt x="516" y="20"/>
                    <a:pt x="516" y="20"/>
                  </a:cubicBezTo>
                  <a:moveTo>
                    <a:pt x="3354" y="19"/>
                  </a:moveTo>
                  <a:cubicBezTo>
                    <a:pt x="3354" y="19"/>
                    <a:pt x="3354" y="19"/>
                    <a:pt x="3354" y="19"/>
                  </a:cubicBezTo>
                  <a:cubicBezTo>
                    <a:pt x="3352" y="19"/>
                    <a:pt x="3351" y="21"/>
                    <a:pt x="3352" y="22"/>
                  </a:cubicBezTo>
                  <a:cubicBezTo>
                    <a:pt x="3352" y="24"/>
                    <a:pt x="3354" y="25"/>
                    <a:pt x="3355" y="25"/>
                  </a:cubicBezTo>
                  <a:cubicBezTo>
                    <a:pt x="3355" y="25"/>
                    <a:pt x="3355" y="25"/>
                    <a:pt x="3355" y="25"/>
                  </a:cubicBezTo>
                  <a:cubicBezTo>
                    <a:pt x="3357" y="25"/>
                    <a:pt x="3358" y="24"/>
                    <a:pt x="3357" y="22"/>
                  </a:cubicBezTo>
                  <a:cubicBezTo>
                    <a:pt x="3357" y="21"/>
                    <a:pt x="3355" y="19"/>
                    <a:pt x="3354" y="19"/>
                  </a:cubicBezTo>
                  <a:moveTo>
                    <a:pt x="451" y="19"/>
                  </a:moveTo>
                  <a:cubicBezTo>
                    <a:pt x="450" y="19"/>
                    <a:pt x="449" y="20"/>
                    <a:pt x="449" y="22"/>
                  </a:cubicBezTo>
                  <a:cubicBezTo>
                    <a:pt x="449" y="24"/>
                    <a:pt x="450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3" y="25"/>
                    <a:pt x="454" y="24"/>
                    <a:pt x="454" y="22"/>
                  </a:cubicBezTo>
                  <a:cubicBezTo>
                    <a:pt x="454" y="20"/>
                    <a:pt x="453" y="19"/>
                    <a:pt x="451" y="19"/>
                  </a:cubicBezTo>
                  <a:cubicBezTo>
                    <a:pt x="451" y="19"/>
                    <a:pt x="451" y="19"/>
                    <a:pt x="451" y="19"/>
                  </a:cubicBezTo>
                  <a:moveTo>
                    <a:pt x="3420" y="19"/>
                  </a:moveTo>
                  <a:cubicBezTo>
                    <a:pt x="3420" y="19"/>
                    <a:pt x="3420" y="19"/>
                    <a:pt x="3420" y="19"/>
                  </a:cubicBezTo>
                  <a:cubicBezTo>
                    <a:pt x="3418" y="19"/>
                    <a:pt x="3417" y="20"/>
                    <a:pt x="3418" y="22"/>
                  </a:cubicBezTo>
                  <a:cubicBezTo>
                    <a:pt x="3418" y="24"/>
                    <a:pt x="3420" y="25"/>
                    <a:pt x="3422" y="25"/>
                  </a:cubicBezTo>
                  <a:cubicBezTo>
                    <a:pt x="3422" y="25"/>
                    <a:pt x="3422" y="25"/>
                    <a:pt x="3422" y="25"/>
                  </a:cubicBezTo>
                  <a:cubicBezTo>
                    <a:pt x="3423" y="25"/>
                    <a:pt x="3424" y="24"/>
                    <a:pt x="3424" y="22"/>
                  </a:cubicBezTo>
                  <a:cubicBezTo>
                    <a:pt x="3423" y="20"/>
                    <a:pt x="3421" y="19"/>
                    <a:pt x="3420" y="19"/>
                  </a:cubicBezTo>
                  <a:moveTo>
                    <a:pt x="2709" y="19"/>
                  </a:moveTo>
                  <a:cubicBezTo>
                    <a:pt x="2708" y="19"/>
                    <a:pt x="2707" y="20"/>
                    <a:pt x="2707" y="22"/>
                  </a:cubicBezTo>
                  <a:cubicBezTo>
                    <a:pt x="2708" y="23"/>
                    <a:pt x="2709" y="24"/>
                    <a:pt x="2711" y="24"/>
                  </a:cubicBezTo>
                  <a:cubicBezTo>
                    <a:pt x="2711" y="24"/>
                    <a:pt x="2711" y="24"/>
                    <a:pt x="2711" y="24"/>
                  </a:cubicBezTo>
                  <a:cubicBezTo>
                    <a:pt x="2712" y="24"/>
                    <a:pt x="2713" y="23"/>
                    <a:pt x="2713" y="22"/>
                  </a:cubicBezTo>
                  <a:cubicBezTo>
                    <a:pt x="2712" y="20"/>
                    <a:pt x="2711" y="19"/>
                    <a:pt x="2709" y="19"/>
                  </a:cubicBezTo>
                  <a:cubicBezTo>
                    <a:pt x="2709" y="19"/>
                    <a:pt x="2709" y="19"/>
                    <a:pt x="2709" y="19"/>
                  </a:cubicBezTo>
                  <a:moveTo>
                    <a:pt x="3486" y="19"/>
                  </a:moveTo>
                  <a:cubicBezTo>
                    <a:pt x="3486" y="19"/>
                    <a:pt x="3486" y="19"/>
                    <a:pt x="3486" y="19"/>
                  </a:cubicBezTo>
                  <a:cubicBezTo>
                    <a:pt x="3485" y="19"/>
                    <a:pt x="3484" y="20"/>
                    <a:pt x="3484" y="22"/>
                  </a:cubicBezTo>
                  <a:cubicBezTo>
                    <a:pt x="3485" y="23"/>
                    <a:pt x="3486" y="24"/>
                    <a:pt x="3488" y="24"/>
                  </a:cubicBezTo>
                  <a:cubicBezTo>
                    <a:pt x="3488" y="24"/>
                    <a:pt x="3488" y="24"/>
                    <a:pt x="3488" y="24"/>
                  </a:cubicBezTo>
                  <a:cubicBezTo>
                    <a:pt x="3490" y="24"/>
                    <a:pt x="3490" y="23"/>
                    <a:pt x="3490" y="21"/>
                  </a:cubicBezTo>
                  <a:cubicBezTo>
                    <a:pt x="3489" y="20"/>
                    <a:pt x="3488" y="19"/>
                    <a:pt x="3486" y="19"/>
                  </a:cubicBezTo>
                  <a:moveTo>
                    <a:pt x="387" y="18"/>
                  </a:moveTo>
                  <a:cubicBezTo>
                    <a:pt x="386" y="18"/>
                    <a:pt x="385" y="20"/>
                    <a:pt x="385" y="21"/>
                  </a:cubicBezTo>
                  <a:cubicBezTo>
                    <a:pt x="385" y="23"/>
                    <a:pt x="386" y="24"/>
                    <a:pt x="387" y="24"/>
                  </a:cubicBezTo>
                  <a:cubicBezTo>
                    <a:pt x="387" y="24"/>
                    <a:pt x="387" y="24"/>
                    <a:pt x="387" y="24"/>
                  </a:cubicBezTo>
                  <a:cubicBezTo>
                    <a:pt x="389" y="24"/>
                    <a:pt x="390" y="23"/>
                    <a:pt x="390" y="21"/>
                  </a:cubicBezTo>
                  <a:cubicBezTo>
                    <a:pt x="390" y="20"/>
                    <a:pt x="389" y="18"/>
                    <a:pt x="387" y="18"/>
                  </a:cubicBezTo>
                  <a:cubicBezTo>
                    <a:pt x="387" y="18"/>
                    <a:pt x="387" y="18"/>
                    <a:pt x="387" y="18"/>
                  </a:cubicBezTo>
                  <a:moveTo>
                    <a:pt x="1291" y="18"/>
                  </a:moveTo>
                  <a:cubicBezTo>
                    <a:pt x="1291" y="18"/>
                    <a:pt x="1291" y="18"/>
                    <a:pt x="1290" y="18"/>
                  </a:cubicBezTo>
                  <a:cubicBezTo>
                    <a:pt x="1289" y="18"/>
                    <a:pt x="1288" y="19"/>
                    <a:pt x="1288" y="21"/>
                  </a:cubicBezTo>
                  <a:cubicBezTo>
                    <a:pt x="1288" y="22"/>
                    <a:pt x="1290" y="24"/>
                    <a:pt x="1291" y="24"/>
                  </a:cubicBezTo>
                  <a:cubicBezTo>
                    <a:pt x="1291" y="24"/>
                    <a:pt x="1291" y="24"/>
                    <a:pt x="1291" y="24"/>
                  </a:cubicBezTo>
                  <a:cubicBezTo>
                    <a:pt x="1293" y="24"/>
                    <a:pt x="1294" y="22"/>
                    <a:pt x="1294" y="21"/>
                  </a:cubicBezTo>
                  <a:cubicBezTo>
                    <a:pt x="1294" y="19"/>
                    <a:pt x="1292" y="18"/>
                    <a:pt x="1291" y="18"/>
                  </a:cubicBezTo>
                  <a:moveTo>
                    <a:pt x="3552" y="18"/>
                  </a:moveTo>
                  <a:cubicBezTo>
                    <a:pt x="3552" y="18"/>
                    <a:pt x="3552" y="18"/>
                    <a:pt x="3552" y="18"/>
                  </a:cubicBezTo>
                  <a:cubicBezTo>
                    <a:pt x="3551" y="18"/>
                    <a:pt x="3550" y="19"/>
                    <a:pt x="3551" y="21"/>
                  </a:cubicBezTo>
                  <a:cubicBezTo>
                    <a:pt x="3551" y="23"/>
                    <a:pt x="3553" y="24"/>
                    <a:pt x="3555" y="24"/>
                  </a:cubicBezTo>
                  <a:cubicBezTo>
                    <a:pt x="3555" y="24"/>
                    <a:pt x="3555" y="24"/>
                    <a:pt x="3555" y="24"/>
                  </a:cubicBezTo>
                  <a:cubicBezTo>
                    <a:pt x="3556" y="24"/>
                    <a:pt x="3557" y="22"/>
                    <a:pt x="3556" y="21"/>
                  </a:cubicBezTo>
                  <a:cubicBezTo>
                    <a:pt x="3556" y="19"/>
                    <a:pt x="3554" y="18"/>
                    <a:pt x="3552" y="18"/>
                  </a:cubicBezTo>
                  <a:moveTo>
                    <a:pt x="323" y="18"/>
                  </a:moveTo>
                  <a:cubicBezTo>
                    <a:pt x="322" y="18"/>
                    <a:pt x="321" y="19"/>
                    <a:pt x="321" y="21"/>
                  </a:cubicBezTo>
                  <a:cubicBezTo>
                    <a:pt x="320" y="22"/>
                    <a:pt x="322" y="23"/>
                    <a:pt x="323" y="23"/>
                  </a:cubicBezTo>
                  <a:cubicBezTo>
                    <a:pt x="323" y="23"/>
                    <a:pt x="323" y="23"/>
                    <a:pt x="323" y="23"/>
                  </a:cubicBezTo>
                  <a:cubicBezTo>
                    <a:pt x="325" y="23"/>
                    <a:pt x="326" y="22"/>
                    <a:pt x="326" y="21"/>
                  </a:cubicBezTo>
                  <a:cubicBezTo>
                    <a:pt x="326" y="19"/>
                    <a:pt x="325" y="18"/>
                    <a:pt x="323" y="18"/>
                  </a:cubicBezTo>
                  <a:cubicBezTo>
                    <a:pt x="323" y="18"/>
                    <a:pt x="323" y="18"/>
                    <a:pt x="323" y="18"/>
                  </a:cubicBezTo>
                  <a:moveTo>
                    <a:pt x="3619" y="18"/>
                  </a:moveTo>
                  <a:cubicBezTo>
                    <a:pt x="3619" y="18"/>
                    <a:pt x="3619" y="18"/>
                    <a:pt x="3619" y="18"/>
                  </a:cubicBezTo>
                  <a:cubicBezTo>
                    <a:pt x="3617" y="18"/>
                    <a:pt x="3616" y="19"/>
                    <a:pt x="3617" y="21"/>
                  </a:cubicBezTo>
                  <a:cubicBezTo>
                    <a:pt x="3618" y="22"/>
                    <a:pt x="3619" y="23"/>
                    <a:pt x="3621" y="23"/>
                  </a:cubicBezTo>
                  <a:cubicBezTo>
                    <a:pt x="3621" y="23"/>
                    <a:pt x="3621" y="23"/>
                    <a:pt x="3621" y="23"/>
                  </a:cubicBezTo>
                  <a:cubicBezTo>
                    <a:pt x="3623" y="23"/>
                    <a:pt x="3623" y="22"/>
                    <a:pt x="3623" y="20"/>
                  </a:cubicBezTo>
                  <a:cubicBezTo>
                    <a:pt x="3622" y="19"/>
                    <a:pt x="3620" y="18"/>
                    <a:pt x="3619" y="18"/>
                  </a:cubicBezTo>
                  <a:moveTo>
                    <a:pt x="3685" y="17"/>
                  </a:moveTo>
                  <a:cubicBezTo>
                    <a:pt x="3685" y="17"/>
                    <a:pt x="3685" y="17"/>
                    <a:pt x="3685" y="17"/>
                  </a:cubicBezTo>
                  <a:cubicBezTo>
                    <a:pt x="3683" y="17"/>
                    <a:pt x="3682" y="18"/>
                    <a:pt x="3683" y="20"/>
                  </a:cubicBezTo>
                  <a:cubicBezTo>
                    <a:pt x="3684" y="22"/>
                    <a:pt x="3686" y="23"/>
                    <a:pt x="3687" y="23"/>
                  </a:cubicBezTo>
                  <a:cubicBezTo>
                    <a:pt x="3687" y="23"/>
                    <a:pt x="3687" y="23"/>
                    <a:pt x="3687" y="23"/>
                  </a:cubicBezTo>
                  <a:cubicBezTo>
                    <a:pt x="3689" y="23"/>
                    <a:pt x="3690" y="22"/>
                    <a:pt x="3689" y="20"/>
                  </a:cubicBezTo>
                  <a:cubicBezTo>
                    <a:pt x="3688" y="18"/>
                    <a:pt x="3686" y="17"/>
                    <a:pt x="3685" y="17"/>
                  </a:cubicBezTo>
                  <a:moveTo>
                    <a:pt x="259" y="17"/>
                  </a:moveTo>
                  <a:cubicBezTo>
                    <a:pt x="258" y="17"/>
                    <a:pt x="256" y="18"/>
                    <a:pt x="256" y="20"/>
                  </a:cubicBezTo>
                  <a:cubicBezTo>
                    <a:pt x="256" y="22"/>
                    <a:pt x="258" y="23"/>
                    <a:pt x="259" y="23"/>
                  </a:cubicBezTo>
                  <a:cubicBezTo>
                    <a:pt x="259" y="23"/>
                    <a:pt x="259" y="23"/>
                    <a:pt x="259" y="23"/>
                  </a:cubicBezTo>
                  <a:cubicBezTo>
                    <a:pt x="261" y="23"/>
                    <a:pt x="262" y="22"/>
                    <a:pt x="262" y="20"/>
                  </a:cubicBezTo>
                  <a:cubicBezTo>
                    <a:pt x="262" y="18"/>
                    <a:pt x="261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moveTo>
                    <a:pt x="4138" y="17"/>
                  </a:moveTo>
                  <a:cubicBezTo>
                    <a:pt x="4137" y="17"/>
                    <a:pt x="4136" y="18"/>
                    <a:pt x="4137" y="20"/>
                  </a:cubicBezTo>
                  <a:cubicBezTo>
                    <a:pt x="4138" y="21"/>
                    <a:pt x="4140" y="22"/>
                    <a:pt x="4141" y="22"/>
                  </a:cubicBezTo>
                  <a:cubicBezTo>
                    <a:pt x="4143" y="22"/>
                    <a:pt x="4143" y="21"/>
                    <a:pt x="4142" y="20"/>
                  </a:cubicBezTo>
                  <a:cubicBezTo>
                    <a:pt x="4141" y="18"/>
                    <a:pt x="4140" y="17"/>
                    <a:pt x="4138" y="17"/>
                  </a:cubicBezTo>
                  <a:moveTo>
                    <a:pt x="2647" y="17"/>
                  </a:moveTo>
                  <a:cubicBezTo>
                    <a:pt x="2645" y="17"/>
                    <a:pt x="2645" y="18"/>
                    <a:pt x="2645" y="19"/>
                  </a:cubicBezTo>
                  <a:cubicBezTo>
                    <a:pt x="2645" y="21"/>
                    <a:pt x="2647" y="22"/>
                    <a:pt x="2649" y="22"/>
                  </a:cubicBezTo>
                  <a:cubicBezTo>
                    <a:pt x="2649" y="22"/>
                    <a:pt x="2649" y="22"/>
                    <a:pt x="2649" y="22"/>
                  </a:cubicBezTo>
                  <a:cubicBezTo>
                    <a:pt x="2650" y="22"/>
                    <a:pt x="2651" y="21"/>
                    <a:pt x="2650" y="20"/>
                  </a:cubicBezTo>
                  <a:cubicBezTo>
                    <a:pt x="2650" y="18"/>
                    <a:pt x="2648" y="17"/>
                    <a:pt x="2647" y="17"/>
                  </a:cubicBezTo>
                  <a:cubicBezTo>
                    <a:pt x="2647" y="17"/>
                    <a:pt x="2647" y="17"/>
                    <a:pt x="2647" y="17"/>
                  </a:cubicBezTo>
                  <a:moveTo>
                    <a:pt x="3750" y="17"/>
                  </a:moveTo>
                  <a:cubicBezTo>
                    <a:pt x="3750" y="17"/>
                    <a:pt x="3750" y="17"/>
                    <a:pt x="3750" y="17"/>
                  </a:cubicBezTo>
                  <a:cubicBezTo>
                    <a:pt x="3749" y="17"/>
                    <a:pt x="3748" y="18"/>
                    <a:pt x="3749" y="20"/>
                  </a:cubicBezTo>
                  <a:cubicBezTo>
                    <a:pt x="3750" y="21"/>
                    <a:pt x="3752" y="22"/>
                    <a:pt x="3753" y="22"/>
                  </a:cubicBezTo>
                  <a:cubicBezTo>
                    <a:pt x="3753" y="22"/>
                    <a:pt x="3753" y="22"/>
                    <a:pt x="3753" y="22"/>
                  </a:cubicBezTo>
                  <a:cubicBezTo>
                    <a:pt x="3755" y="22"/>
                    <a:pt x="3755" y="21"/>
                    <a:pt x="3755" y="20"/>
                  </a:cubicBezTo>
                  <a:cubicBezTo>
                    <a:pt x="3754" y="18"/>
                    <a:pt x="3752" y="17"/>
                    <a:pt x="3750" y="17"/>
                  </a:cubicBezTo>
                  <a:moveTo>
                    <a:pt x="4202" y="17"/>
                  </a:moveTo>
                  <a:cubicBezTo>
                    <a:pt x="4202" y="17"/>
                    <a:pt x="4202" y="17"/>
                    <a:pt x="4202" y="17"/>
                  </a:cubicBezTo>
                  <a:cubicBezTo>
                    <a:pt x="4201" y="17"/>
                    <a:pt x="4200" y="18"/>
                    <a:pt x="4201" y="20"/>
                  </a:cubicBezTo>
                  <a:cubicBezTo>
                    <a:pt x="4202" y="21"/>
                    <a:pt x="4204" y="22"/>
                    <a:pt x="4205" y="22"/>
                  </a:cubicBezTo>
                  <a:cubicBezTo>
                    <a:pt x="4205" y="22"/>
                    <a:pt x="4205" y="22"/>
                    <a:pt x="4205" y="22"/>
                  </a:cubicBezTo>
                  <a:cubicBezTo>
                    <a:pt x="4207" y="22"/>
                    <a:pt x="4207" y="21"/>
                    <a:pt x="4206" y="20"/>
                  </a:cubicBezTo>
                  <a:cubicBezTo>
                    <a:pt x="4205" y="18"/>
                    <a:pt x="4203" y="17"/>
                    <a:pt x="4202" y="17"/>
                  </a:cubicBezTo>
                  <a:moveTo>
                    <a:pt x="4073" y="17"/>
                  </a:moveTo>
                  <a:cubicBezTo>
                    <a:pt x="4072" y="17"/>
                    <a:pt x="4071" y="18"/>
                    <a:pt x="4072" y="20"/>
                  </a:cubicBezTo>
                  <a:cubicBezTo>
                    <a:pt x="4073" y="21"/>
                    <a:pt x="4075" y="22"/>
                    <a:pt x="4077" y="22"/>
                  </a:cubicBezTo>
                  <a:cubicBezTo>
                    <a:pt x="4077" y="22"/>
                    <a:pt x="4077" y="22"/>
                    <a:pt x="4077" y="22"/>
                  </a:cubicBezTo>
                  <a:cubicBezTo>
                    <a:pt x="4078" y="22"/>
                    <a:pt x="4079" y="21"/>
                    <a:pt x="4078" y="20"/>
                  </a:cubicBezTo>
                  <a:cubicBezTo>
                    <a:pt x="4077" y="18"/>
                    <a:pt x="4075" y="17"/>
                    <a:pt x="4073" y="17"/>
                  </a:cubicBezTo>
                  <a:moveTo>
                    <a:pt x="195" y="17"/>
                  </a:moveTo>
                  <a:cubicBezTo>
                    <a:pt x="194" y="17"/>
                    <a:pt x="192" y="18"/>
                    <a:pt x="192" y="20"/>
                  </a:cubicBezTo>
                  <a:cubicBezTo>
                    <a:pt x="192" y="21"/>
                    <a:pt x="194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7" y="22"/>
                    <a:pt x="198" y="21"/>
                    <a:pt x="198" y="20"/>
                  </a:cubicBezTo>
                  <a:cubicBezTo>
                    <a:pt x="198" y="18"/>
                    <a:pt x="197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moveTo>
                    <a:pt x="4265" y="17"/>
                  </a:moveTo>
                  <a:cubicBezTo>
                    <a:pt x="4265" y="17"/>
                    <a:pt x="4265" y="17"/>
                    <a:pt x="4265" y="17"/>
                  </a:cubicBezTo>
                  <a:cubicBezTo>
                    <a:pt x="4264" y="17"/>
                    <a:pt x="4263" y="18"/>
                    <a:pt x="4264" y="19"/>
                  </a:cubicBezTo>
                  <a:cubicBezTo>
                    <a:pt x="4265" y="21"/>
                    <a:pt x="4267" y="22"/>
                    <a:pt x="4268" y="22"/>
                  </a:cubicBezTo>
                  <a:cubicBezTo>
                    <a:pt x="4268" y="22"/>
                    <a:pt x="4268" y="22"/>
                    <a:pt x="4268" y="22"/>
                  </a:cubicBezTo>
                  <a:cubicBezTo>
                    <a:pt x="4270" y="22"/>
                    <a:pt x="4270" y="21"/>
                    <a:pt x="4270" y="19"/>
                  </a:cubicBezTo>
                  <a:cubicBezTo>
                    <a:pt x="4269" y="18"/>
                    <a:pt x="4267" y="17"/>
                    <a:pt x="4265" y="17"/>
                  </a:cubicBezTo>
                  <a:moveTo>
                    <a:pt x="3816" y="17"/>
                  </a:moveTo>
                  <a:cubicBezTo>
                    <a:pt x="3816" y="17"/>
                    <a:pt x="3816" y="17"/>
                    <a:pt x="3816" y="17"/>
                  </a:cubicBezTo>
                  <a:cubicBezTo>
                    <a:pt x="3814" y="17"/>
                    <a:pt x="3814" y="18"/>
                    <a:pt x="3815" y="19"/>
                  </a:cubicBezTo>
                  <a:cubicBezTo>
                    <a:pt x="3815" y="21"/>
                    <a:pt x="3817" y="22"/>
                    <a:pt x="3819" y="22"/>
                  </a:cubicBezTo>
                  <a:cubicBezTo>
                    <a:pt x="3819" y="22"/>
                    <a:pt x="3819" y="22"/>
                    <a:pt x="3819" y="22"/>
                  </a:cubicBezTo>
                  <a:cubicBezTo>
                    <a:pt x="3820" y="22"/>
                    <a:pt x="3821" y="21"/>
                    <a:pt x="3820" y="19"/>
                  </a:cubicBezTo>
                  <a:cubicBezTo>
                    <a:pt x="3819" y="18"/>
                    <a:pt x="3817" y="17"/>
                    <a:pt x="3816" y="17"/>
                  </a:cubicBezTo>
                  <a:moveTo>
                    <a:pt x="4009" y="17"/>
                  </a:moveTo>
                  <a:cubicBezTo>
                    <a:pt x="4007" y="17"/>
                    <a:pt x="4007" y="18"/>
                    <a:pt x="4008" y="19"/>
                  </a:cubicBezTo>
                  <a:cubicBezTo>
                    <a:pt x="4009" y="21"/>
                    <a:pt x="4011" y="22"/>
                    <a:pt x="4012" y="22"/>
                  </a:cubicBezTo>
                  <a:cubicBezTo>
                    <a:pt x="4012" y="22"/>
                    <a:pt x="4012" y="22"/>
                    <a:pt x="4012" y="22"/>
                  </a:cubicBezTo>
                  <a:cubicBezTo>
                    <a:pt x="4013" y="22"/>
                    <a:pt x="4014" y="21"/>
                    <a:pt x="4013" y="19"/>
                  </a:cubicBezTo>
                  <a:cubicBezTo>
                    <a:pt x="4012" y="18"/>
                    <a:pt x="4010" y="17"/>
                    <a:pt x="4009" y="17"/>
                  </a:cubicBezTo>
                  <a:cubicBezTo>
                    <a:pt x="4009" y="17"/>
                    <a:pt x="4009" y="17"/>
                    <a:pt x="4009" y="17"/>
                  </a:cubicBezTo>
                  <a:moveTo>
                    <a:pt x="3881" y="16"/>
                  </a:moveTo>
                  <a:cubicBezTo>
                    <a:pt x="3881" y="16"/>
                    <a:pt x="3881" y="16"/>
                    <a:pt x="3881" y="16"/>
                  </a:cubicBezTo>
                  <a:cubicBezTo>
                    <a:pt x="3879" y="16"/>
                    <a:pt x="3879" y="18"/>
                    <a:pt x="3880" y="19"/>
                  </a:cubicBezTo>
                  <a:cubicBezTo>
                    <a:pt x="3880" y="21"/>
                    <a:pt x="3882" y="22"/>
                    <a:pt x="3884" y="22"/>
                  </a:cubicBezTo>
                  <a:cubicBezTo>
                    <a:pt x="3884" y="22"/>
                    <a:pt x="3884" y="22"/>
                    <a:pt x="3884" y="22"/>
                  </a:cubicBezTo>
                  <a:cubicBezTo>
                    <a:pt x="3885" y="22"/>
                    <a:pt x="3886" y="21"/>
                    <a:pt x="3885" y="19"/>
                  </a:cubicBezTo>
                  <a:cubicBezTo>
                    <a:pt x="3884" y="18"/>
                    <a:pt x="3882" y="16"/>
                    <a:pt x="3881" y="16"/>
                  </a:cubicBezTo>
                  <a:moveTo>
                    <a:pt x="3945" y="16"/>
                  </a:moveTo>
                  <a:cubicBezTo>
                    <a:pt x="3944" y="16"/>
                    <a:pt x="3943" y="18"/>
                    <a:pt x="3944" y="19"/>
                  </a:cubicBezTo>
                  <a:cubicBezTo>
                    <a:pt x="3945" y="21"/>
                    <a:pt x="3947" y="22"/>
                    <a:pt x="3948" y="22"/>
                  </a:cubicBezTo>
                  <a:cubicBezTo>
                    <a:pt x="3950" y="22"/>
                    <a:pt x="3950" y="21"/>
                    <a:pt x="3949" y="19"/>
                  </a:cubicBezTo>
                  <a:cubicBezTo>
                    <a:pt x="3949" y="18"/>
                    <a:pt x="3947" y="16"/>
                    <a:pt x="3945" y="16"/>
                  </a:cubicBezTo>
                  <a:moveTo>
                    <a:pt x="131" y="16"/>
                  </a:moveTo>
                  <a:cubicBezTo>
                    <a:pt x="129" y="16"/>
                    <a:pt x="128" y="18"/>
                    <a:pt x="128" y="19"/>
                  </a:cubicBezTo>
                  <a:cubicBezTo>
                    <a:pt x="128" y="21"/>
                    <a:pt x="129" y="22"/>
                    <a:pt x="131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2" y="22"/>
                    <a:pt x="134" y="21"/>
                    <a:pt x="134" y="19"/>
                  </a:cubicBezTo>
                  <a:cubicBezTo>
                    <a:pt x="134" y="18"/>
                    <a:pt x="132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moveTo>
                    <a:pt x="4329" y="16"/>
                  </a:moveTo>
                  <a:cubicBezTo>
                    <a:pt x="4329" y="16"/>
                    <a:pt x="4329" y="16"/>
                    <a:pt x="4329" y="16"/>
                  </a:cubicBezTo>
                  <a:cubicBezTo>
                    <a:pt x="4327" y="16"/>
                    <a:pt x="4326" y="17"/>
                    <a:pt x="4327" y="19"/>
                  </a:cubicBezTo>
                  <a:cubicBezTo>
                    <a:pt x="4328" y="20"/>
                    <a:pt x="4330" y="22"/>
                    <a:pt x="4331" y="22"/>
                  </a:cubicBezTo>
                  <a:cubicBezTo>
                    <a:pt x="4331" y="22"/>
                    <a:pt x="4331" y="22"/>
                    <a:pt x="4331" y="22"/>
                  </a:cubicBezTo>
                  <a:cubicBezTo>
                    <a:pt x="4333" y="22"/>
                    <a:pt x="4333" y="20"/>
                    <a:pt x="4333" y="19"/>
                  </a:cubicBezTo>
                  <a:cubicBezTo>
                    <a:pt x="4332" y="17"/>
                    <a:pt x="4330" y="16"/>
                    <a:pt x="4329" y="16"/>
                  </a:cubicBezTo>
                  <a:moveTo>
                    <a:pt x="2" y="16"/>
                  </a:moveTo>
                  <a:cubicBezTo>
                    <a:pt x="1" y="16"/>
                    <a:pt x="0" y="17"/>
                    <a:pt x="0" y="19"/>
                  </a:cubicBezTo>
                  <a:cubicBezTo>
                    <a:pt x="0" y="20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2"/>
                    <a:pt x="5" y="20"/>
                    <a:pt x="5" y="19"/>
                  </a:cubicBezTo>
                  <a:cubicBezTo>
                    <a:pt x="5" y="17"/>
                    <a:pt x="4" y="16"/>
                    <a:pt x="2" y="16"/>
                  </a:cubicBezTo>
                  <a:moveTo>
                    <a:pt x="67" y="16"/>
                  </a:moveTo>
                  <a:cubicBezTo>
                    <a:pt x="65" y="16"/>
                    <a:pt x="64" y="17"/>
                    <a:pt x="64" y="19"/>
                  </a:cubicBezTo>
                  <a:cubicBezTo>
                    <a:pt x="64" y="20"/>
                    <a:pt x="65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2"/>
                    <a:pt x="69" y="20"/>
                    <a:pt x="69" y="19"/>
                  </a:cubicBezTo>
                  <a:cubicBezTo>
                    <a:pt x="69" y="17"/>
                    <a:pt x="68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moveTo>
                    <a:pt x="4391" y="16"/>
                  </a:moveTo>
                  <a:cubicBezTo>
                    <a:pt x="4391" y="16"/>
                    <a:pt x="4391" y="16"/>
                    <a:pt x="4391" y="16"/>
                  </a:cubicBezTo>
                  <a:cubicBezTo>
                    <a:pt x="4390" y="16"/>
                    <a:pt x="4389" y="17"/>
                    <a:pt x="4390" y="19"/>
                  </a:cubicBezTo>
                  <a:cubicBezTo>
                    <a:pt x="4391" y="20"/>
                    <a:pt x="4392" y="21"/>
                    <a:pt x="4394" y="21"/>
                  </a:cubicBezTo>
                  <a:cubicBezTo>
                    <a:pt x="4394" y="21"/>
                    <a:pt x="4394" y="21"/>
                    <a:pt x="4394" y="21"/>
                  </a:cubicBezTo>
                  <a:cubicBezTo>
                    <a:pt x="4395" y="21"/>
                    <a:pt x="4396" y="20"/>
                    <a:pt x="4395" y="19"/>
                  </a:cubicBezTo>
                  <a:cubicBezTo>
                    <a:pt x="4394" y="17"/>
                    <a:pt x="4393" y="16"/>
                    <a:pt x="4391" y="16"/>
                  </a:cubicBezTo>
                  <a:moveTo>
                    <a:pt x="1358" y="16"/>
                  </a:moveTo>
                  <a:cubicBezTo>
                    <a:pt x="1358" y="16"/>
                    <a:pt x="1358" y="16"/>
                    <a:pt x="1358" y="16"/>
                  </a:cubicBezTo>
                  <a:cubicBezTo>
                    <a:pt x="1356" y="16"/>
                    <a:pt x="1355" y="17"/>
                    <a:pt x="1355" y="18"/>
                  </a:cubicBezTo>
                  <a:cubicBezTo>
                    <a:pt x="1356" y="20"/>
                    <a:pt x="1357" y="21"/>
                    <a:pt x="1359" y="21"/>
                  </a:cubicBezTo>
                  <a:cubicBezTo>
                    <a:pt x="1359" y="21"/>
                    <a:pt x="1359" y="21"/>
                    <a:pt x="1359" y="21"/>
                  </a:cubicBezTo>
                  <a:cubicBezTo>
                    <a:pt x="1360" y="21"/>
                    <a:pt x="1361" y="20"/>
                    <a:pt x="1361" y="18"/>
                  </a:cubicBezTo>
                  <a:cubicBezTo>
                    <a:pt x="1361" y="17"/>
                    <a:pt x="1359" y="16"/>
                    <a:pt x="1358" y="16"/>
                  </a:cubicBezTo>
                  <a:moveTo>
                    <a:pt x="4454" y="15"/>
                  </a:moveTo>
                  <a:cubicBezTo>
                    <a:pt x="4454" y="15"/>
                    <a:pt x="4454" y="15"/>
                    <a:pt x="4454" y="15"/>
                  </a:cubicBezTo>
                  <a:cubicBezTo>
                    <a:pt x="4452" y="15"/>
                    <a:pt x="4452" y="17"/>
                    <a:pt x="4452" y="18"/>
                  </a:cubicBezTo>
                  <a:cubicBezTo>
                    <a:pt x="4453" y="19"/>
                    <a:pt x="4454" y="21"/>
                    <a:pt x="4456" y="21"/>
                  </a:cubicBezTo>
                  <a:cubicBezTo>
                    <a:pt x="4456" y="21"/>
                    <a:pt x="4456" y="21"/>
                    <a:pt x="4456" y="21"/>
                  </a:cubicBezTo>
                  <a:cubicBezTo>
                    <a:pt x="4457" y="21"/>
                    <a:pt x="4458" y="19"/>
                    <a:pt x="4458" y="18"/>
                  </a:cubicBezTo>
                  <a:cubicBezTo>
                    <a:pt x="4457" y="17"/>
                    <a:pt x="4455" y="15"/>
                    <a:pt x="4454" y="15"/>
                  </a:cubicBezTo>
                  <a:moveTo>
                    <a:pt x="4516" y="15"/>
                  </a:moveTo>
                  <a:cubicBezTo>
                    <a:pt x="4516" y="15"/>
                    <a:pt x="4516" y="15"/>
                    <a:pt x="4516" y="15"/>
                  </a:cubicBezTo>
                  <a:cubicBezTo>
                    <a:pt x="4515" y="15"/>
                    <a:pt x="4514" y="16"/>
                    <a:pt x="4514" y="18"/>
                  </a:cubicBezTo>
                  <a:cubicBezTo>
                    <a:pt x="4515" y="19"/>
                    <a:pt x="4517" y="20"/>
                    <a:pt x="4518" y="20"/>
                  </a:cubicBezTo>
                  <a:cubicBezTo>
                    <a:pt x="4518" y="20"/>
                    <a:pt x="4518" y="20"/>
                    <a:pt x="4518" y="20"/>
                  </a:cubicBezTo>
                  <a:cubicBezTo>
                    <a:pt x="4520" y="20"/>
                    <a:pt x="4520" y="19"/>
                    <a:pt x="4520" y="17"/>
                  </a:cubicBezTo>
                  <a:cubicBezTo>
                    <a:pt x="4519" y="16"/>
                    <a:pt x="4517" y="15"/>
                    <a:pt x="4516" y="15"/>
                  </a:cubicBezTo>
                  <a:moveTo>
                    <a:pt x="2585" y="15"/>
                  </a:moveTo>
                  <a:cubicBezTo>
                    <a:pt x="2583" y="15"/>
                    <a:pt x="2583" y="16"/>
                    <a:pt x="2583" y="17"/>
                  </a:cubicBezTo>
                  <a:cubicBezTo>
                    <a:pt x="2584" y="18"/>
                    <a:pt x="2585" y="20"/>
                    <a:pt x="2587" y="20"/>
                  </a:cubicBezTo>
                  <a:cubicBezTo>
                    <a:pt x="2587" y="20"/>
                    <a:pt x="2587" y="20"/>
                    <a:pt x="2587" y="20"/>
                  </a:cubicBezTo>
                  <a:cubicBezTo>
                    <a:pt x="2588" y="20"/>
                    <a:pt x="2589" y="19"/>
                    <a:pt x="2588" y="17"/>
                  </a:cubicBezTo>
                  <a:cubicBezTo>
                    <a:pt x="2588" y="16"/>
                    <a:pt x="2586" y="15"/>
                    <a:pt x="2585" y="15"/>
                  </a:cubicBezTo>
                  <a:cubicBezTo>
                    <a:pt x="2585" y="15"/>
                    <a:pt x="2585" y="15"/>
                    <a:pt x="2585" y="15"/>
                  </a:cubicBezTo>
                  <a:moveTo>
                    <a:pt x="4578" y="14"/>
                  </a:moveTo>
                  <a:cubicBezTo>
                    <a:pt x="4578" y="14"/>
                    <a:pt x="4578" y="14"/>
                    <a:pt x="4578" y="14"/>
                  </a:cubicBezTo>
                  <a:cubicBezTo>
                    <a:pt x="4577" y="14"/>
                    <a:pt x="4576" y="16"/>
                    <a:pt x="4577" y="17"/>
                  </a:cubicBezTo>
                  <a:cubicBezTo>
                    <a:pt x="4577" y="18"/>
                    <a:pt x="4579" y="20"/>
                    <a:pt x="4580" y="20"/>
                  </a:cubicBezTo>
                  <a:cubicBezTo>
                    <a:pt x="4580" y="20"/>
                    <a:pt x="4580" y="20"/>
                    <a:pt x="4580" y="20"/>
                  </a:cubicBezTo>
                  <a:cubicBezTo>
                    <a:pt x="4582" y="19"/>
                    <a:pt x="4582" y="18"/>
                    <a:pt x="4582" y="17"/>
                  </a:cubicBezTo>
                  <a:cubicBezTo>
                    <a:pt x="4581" y="15"/>
                    <a:pt x="4580" y="14"/>
                    <a:pt x="4578" y="14"/>
                  </a:cubicBezTo>
                  <a:moveTo>
                    <a:pt x="4641" y="14"/>
                  </a:moveTo>
                  <a:cubicBezTo>
                    <a:pt x="4641" y="14"/>
                    <a:pt x="4641" y="14"/>
                    <a:pt x="4641" y="14"/>
                  </a:cubicBezTo>
                  <a:cubicBezTo>
                    <a:pt x="4639" y="14"/>
                    <a:pt x="4638" y="15"/>
                    <a:pt x="4639" y="16"/>
                  </a:cubicBezTo>
                  <a:cubicBezTo>
                    <a:pt x="4639" y="18"/>
                    <a:pt x="4641" y="19"/>
                    <a:pt x="4642" y="19"/>
                  </a:cubicBezTo>
                  <a:cubicBezTo>
                    <a:pt x="4642" y="19"/>
                    <a:pt x="4642" y="19"/>
                    <a:pt x="4642" y="19"/>
                  </a:cubicBezTo>
                  <a:cubicBezTo>
                    <a:pt x="4644" y="19"/>
                    <a:pt x="4645" y="18"/>
                    <a:pt x="4644" y="16"/>
                  </a:cubicBezTo>
                  <a:cubicBezTo>
                    <a:pt x="4644" y="15"/>
                    <a:pt x="4642" y="14"/>
                    <a:pt x="4641" y="14"/>
                  </a:cubicBezTo>
                  <a:moveTo>
                    <a:pt x="4703" y="13"/>
                  </a:moveTo>
                  <a:cubicBezTo>
                    <a:pt x="4703" y="13"/>
                    <a:pt x="4703" y="13"/>
                    <a:pt x="4703" y="13"/>
                  </a:cubicBezTo>
                  <a:cubicBezTo>
                    <a:pt x="4702" y="13"/>
                    <a:pt x="4701" y="15"/>
                    <a:pt x="4701" y="16"/>
                  </a:cubicBezTo>
                  <a:cubicBezTo>
                    <a:pt x="4702" y="17"/>
                    <a:pt x="4703" y="18"/>
                    <a:pt x="4705" y="18"/>
                  </a:cubicBezTo>
                  <a:cubicBezTo>
                    <a:pt x="4705" y="18"/>
                    <a:pt x="4705" y="18"/>
                    <a:pt x="4705" y="18"/>
                  </a:cubicBezTo>
                  <a:cubicBezTo>
                    <a:pt x="4706" y="18"/>
                    <a:pt x="4707" y="17"/>
                    <a:pt x="4707" y="16"/>
                  </a:cubicBezTo>
                  <a:cubicBezTo>
                    <a:pt x="4706" y="15"/>
                    <a:pt x="4705" y="13"/>
                    <a:pt x="4703" y="13"/>
                  </a:cubicBezTo>
                  <a:moveTo>
                    <a:pt x="1425" y="13"/>
                  </a:moveTo>
                  <a:cubicBezTo>
                    <a:pt x="1425" y="13"/>
                    <a:pt x="1425" y="13"/>
                    <a:pt x="1425" y="13"/>
                  </a:cubicBezTo>
                  <a:cubicBezTo>
                    <a:pt x="1424" y="13"/>
                    <a:pt x="1423" y="14"/>
                    <a:pt x="1423" y="16"/>
                  </a:cubicBezTo>
                  <a:cubicBezTo>
                    <a:pt x="1424" y="17"/>
                    <a:pt x="1425" y="18"/>
                    <a:pt x="1427" y="18"/>
                  </a:cubicBezTo>
                  <a:cubicBezTo>
                    <a:pt x="1427" y="18"/>
                    <a:pt x="1427" y="18"/>
                    <a:pt x="1427" y="18"/>
                  </a:cubicBezTo>
                  <a:cubicBezTo>
                    <a:pt x="1428" y="18"/>
                    <a:pt x="1429" y="17"/>
                    <a:pt x="1429" y="16"/>
                  </a:cubicBezTo>
                  <a:cubicBezTo>
                    <a:pt x="1429" y="14"/>
                    <a:pt x="1427" y="13"/>
                    <a:pt x="1425" y="13"/>
                  </a:cubicBezTo>
                  <a:moveTo>
                    <a:pt x="4766" y="13"/>
                  </a:moveTo>
                  <a:cubicBezTo>
                    <a:pt x="4766" y="13"/>
                    <a:pt x="4766" y="13"/>
                    <a:pt x="4766" y="13"/>
                  </a:cubicBezTo>
                  <a:cubicBezTo>
                    <a:pt x="4765" y="13"/>
                    <a:pt x="4764" y="14"/>
                    <a:pt x="4764" y="16"/>
                  </a:cubicBezTo>
                  <a:cubicBezTo>
                    <a:pt x="4764" y="17"/>
                    <a:pt x="4766" y="18"/>
                    <a:pt x="4767" y="18"/>
                  </a:cubicBezTo>
                  <a:cubicBezTo>
                    <a:pt x="4767" y="18"/>
                    <a:pt x="4767" y="18"/>
                    <a:pt x="4767" y="18"/>
                  </a:cubicBezTo>
                  <a:cubicBezTo>
                    <a:pt x="4769" y="18"/>
                    <a:pt x="4770" y="17"/>
                    <a:pt x="4769" y="16"/>
                  </a:cubicBezTo>
                  <a:cubicBezTo>
                    <a:pt x="4769" y="14"/>
                    <a:pt x="4768" y="13"/>
                    <a:pt x="4766" y="13"/>
                  </a:cubicBezTo>
                  <a:moveTo>
                    <a:pt x="4829" y="13"/>
                  </a:moveTo>
                  <a:cubicBezTo>
                    <a:pt x="4829" y="13"/>
                    <a:pt x="4829" y="13"/>
                    <a:pt x="4829" y="13"/>
                  </a:cubicBezTo>
                  <a:cubicBezTo>
                    <a:pt x="4828" y="13"/>
                    <a:pt x="4827" y="14"/>
                    <a:pt x="4827" y="15"/>
                  </a:cubicBezTo>
                  <a:cubicBezTo>
                    <a:pt x="4827" y="17"/>
                    <a:pt x="4829" y="18"/>
                    <a:pt x="4830" y="18"/>
                  </a:cubicBezTo>
                  <a:cubicBezTo>
                    <a:pt x="4830" y="18"/>
                    <a:pt x="4830" y="18"/>
                    <a:pt x="4830" y="18"/>
                  </a:cubicBezTo>
                  <a:cubicBezTo>
                    <a:pt x="4832" y="18"/>
                    <a:pt x="4833" y="17"/>
                    <a:pt x="4833" y="15"/>
                  </a:cubicBezTo>
                  <a:cubicBezTo>
                    <a:pt x="4832" y="14"/>
                    <a:pt x="4831" y="13"/>
                    <a:pt x="4829" y="13"/>
                  </a:cubicBezTo>
                  <a:moveTo>
                    <a:pt x="4957" y="13"/>
                  </a:moveTo>
                  <a:cubicBezTo>
                    <a:pt x="4956" y="13"/>
                    <a:pt x="4955" y="14"/>
                    <a:pt x="4955" y="15"/>
                  </a:cubicBezTo>
                  <a:cubicBezTo>
                    <a:pt x="4955" y="16"/>
                    <a:pt x="4957" y="17"/>
                    <a:pt x="4958" y="17"/>
                  </a:cubicBezTo>
                  <a:cubicBezTo>
                    <a:pt x="4958" y="17"/>
                    <a:pt x="4958" y="17"/>
                    <a:pt x="4958" y="17"/>
                  </a:cubicBezTo>
                  <a:cubicBezTo>
                    <a:pt x="4960" y="17"/>
                    <a:pt x="4961" y="16"/>
                    <a:pt x="4961" y="15"/>
                  </a:cubicBezTo>
                  <a:cubicBezTo>
                    <a:pt x="4960" y="14"/>
                    <a:pt x="4959" y="13"/>
                    <a:pt x="4957" y="13"/>
                  </a:cubicBezTo>
                  <a:cubicBezTo>
                    <a:pt x="4957" y="13"/>
                    <a:pt x="4957" y="13"/>
                    <a:pt x="4957" y="13"/>
                  </a:cubicBezTo>
                  <a:moveTo>
                    <a:pt x="4893" y="13"/>
                  </a:moveTo>
                  <a:cubicBezTo>
                    <a:pt x="4892" y="13"/>
                    <a:pt x="4891" y="14"/>
                    <a:pt x="4891" y="15"/>
                  </a:cubicBezTo>
                  <a:cubicBezTo>
                    <a:pt x="4891" y="16"/>
                    <a:pt x="4893" y="18"/>
                    <a:pt x="4894" y="18"/>
                  </a:cubicBezTo>
                  <a:cubicBezTo>
                    <a:pt x="4896" y="18"/>
                    <a:pt x="4897" y="16"/>
                    <a:pt x="4896" y="15"/>
                  </a:cubicBezTo>
                  <a:cubicBezTo>
                    <a:pt x="4896" y="14"/>
                    <a:pt x="4895" y="13"/>
                    <a:pt x="4893" y="13"/>
                  </a:cubicBezTo>
                  <a:moveTo>
                    <a:pt x="2523" y="12"/>
                  </a:moveTo>
                  <a:cubicBezTo>
                    <a:pt x="2521" y="12"/>
                    <a:pt x="2521" y="13"/>
                    <a:pt x="2521" y="14"/>
                  </a:cubicBezTo>
                  <a:cubicBezTo>
                    <a:pt x="2522" y="16"/>
                    <a:pt x="2523" y="17"/>
                    <a:pt x="2525" y="17"/>
                  </a:cubicBezTo>
                  <a:cubicBezTo>
                    <a:pt x="2525" y="17"/>
                    <a:pt x="2525" y="17"/>
                    <a:pt x="2525" y="17"/>
                  </a:cubicBezTo>
                  <a:cubicBezTo>
                    <a:pt x="2526" y="17"/>
                    <a:pt x="2527" y="16"/>
                    <a:pt x="2526" y="15"/>
                  </a:cubicBezTo>
                  <a:cubicBezTo>
                    <a:pt x="2526" y="13"/>
                    <a:pt x="2524" y="12"/>
                    <a:pt x="2523" y="12"/>
                  </a:cubicBezTo>
                  <a:cubicBezTo>
                    <a:pt x="2523" y="12"/>
                    <a:pt x="2523" y="12"/>
                    <a:pt x="2523" y="12"/>
                  </a:cubicBezTo>
                  <a:moveTo>
                    <a:pt x="1493" y="11"/>
                  </a:moveTo>
                  <a:cubicBezTo>
                    <a:pt x="1493" y="11"/>
                    <a:pt x="1493" y="11"/>
                    <a:pt x="1493" y="11"/>
                  </a:cubicBezTo>
                  <a:cubicBezTo>
                    <a:pt x="1491" y="11"/>
                    <a:pt x="1491" y="12"/>
                    <a:pt x="1491" y="13"/>
                  </a:cubicBezTo>
                  <a:cubicBezTo>
                    <a:pt x="1492" y="14"/>
                    <a:pt x="1493" y="15"/>
                    <a:pt x="1495" y="15"/>
                  </a:cubicBezTo>
                  <a:cubicBezTo>
                    <a:pt x="1495" y="15"/>
                    <a:pt x="1495" y="15"/>
                    <a:pt x="1495" y="15"/>
                  </a:cubicBezTo>
                  <a:cubicBezTo>
                    <a:pt x="1496" y="15"/>
                    <a:pt x="1497" y="14"/>
                    <a:pt x="1497" y="13"/>
                  </a:cubicBezTo>
                  <a:cubicBezTo>
                    <a:pt x="1496" y="11"/>
                    <a:pt x="1495" y="11"/>
                    <a:pt x="1493" y="11"/>
                  </a:cubicBezTo>
                  <a:moveTo>
                    <a:pt x="2461" y="10"/>
                  </a:moveTo>
                  <a:cubicBezTo>
                    <a:pt x="2459" y="10"/>
                    <a:pt x="2459" y="11"/>
                    <a:pt x="2459" y="12"/>
                  </a:cubicBezTo>
                  <a:cubicBezTo>
                    <a:pt x="2460" y="13"/>
                    <a:pt x="2462" y="14"/>
                    <a:pt x="2463" y="14"/>
                  </a:cubicBezTo>
                  <a:cubicBezTo>
                    <a:pt x="2463" y="14"/>
                    <a:pt x="2463" y="14"/>
                    <a:pt x="2463" y="14"/>
                  </a:cubicBezTo>
                  <a:cubicBezTo>
                    <a:pt x="2465" y="14"/>
                    <a:pt x="2465" y="13"/>
                    <a:pt x="2465" y="12"/>
                  </a:cubicBezTo>
                  <a:cubicBezTo>
                    <a:pt x="2464" y="11"/>
                    <a:pt x="2462" y="10"/>
                    <a:pt x="2461" y="10"/>
                  </a:cubicBezTo>
                  <a:cubicBezTo>
                    <a:pt x="2461" y="10"/>
                    <a:pt x="2461" y="10"/>
                    <a:pt x="2461" y="10"/>
                  </a:cubicBezTo>
                  <a:moveTo>
                    <a:pt x="1561" y="8"/>
                  </a:moveTo>
                  <a:cubicBezTo>
                    <a:pt x="1561" y="8"/>
                    <a:pt x="1561" y="8"/>
                    <a:pt x="1561" y="8"/>
                  </a:cubicBezTo>
                  <a:cubicBezTo>
                    <a:pt x="1559" y="8"/>
                    <a:pt x="1558" y="9"/>
                    <a:pt x="1559" y="10"/>
                  </a:cubicBezTo>
                  <a:cubicBezTo>
                    <a:pt x="1559" y="11"/>
                    <a:pt x="1561" y="12"/>
                    <a:pt x="1563" y="12"/>
                  </a:cubicBezTo>
                  <a:cubicBezTo>
                    <a:pt x="1563" y="12"/>
                    <a:pt x="1563" y="12"/>
                    <a:pt x="1563" y="12"/>
                  </a:cubicBezTo>
                  <a:cubicBezTo>
                    <a:pt x="1564" y="12"/>
                    <a:pt x="1565" y="11"/>
                    <a:pt x="1565" y="10"/>
                  </a:cubicBezTo>
                  <a:cubicBezTo>
                    <a:pt x="1564" y="9"/>
                    <a:pt x="1562" y="8"/>
                    <a:pt x="1561" y="8"/>
                  </a:cubicBezTo>
                  <a:moveTo>
                    <a:pt x="2399" y="7"/>
                  </a:moveTo>
                  <a:cubicBezTo>
                    <a:pt x="2397" y="7"/>
                    <a:pt x="2397" y="8"/>
                    <a:pt x="2398" y="9"/>
                  </a:cubicBezTo>
                  <a:cubicBezTo>
                    <a:pt x="2398" y="10"/>
                    <a:pt x="2400" y="11"/>
                    <a:pt x="2402" y="11"/>
                  </a:cubicBezTo>
                  <a:cubicBezTo>
                    <a:pt x="2402" y="11"/>
                    <a:pt x="2402" y="11"/>
                    <a:pt x="2402" y="11"/>
                  </a:cubicBezTo>
                  <a:cubicBezTo>
                    <a:pt x="2403" y="11"/>
                    <a:pt x="2404" y="11"/>
                    <a:pt x="2403" y="9"/>
                  </a:cubicBezTo>
                  <a:cubicBezTo>
                    <a:pt x="2402" y="8"/>
                    <a:pt x="2400" y="7"/>
                    <a:pt x="2399" y="7"/>
                  </a:cubicBezTo>
                  <a:cubicBezTo>
                    <a:pt x="2399" y="7"/>
                    <a:pt x="2399" y="7"/>
                    <a:pt x="2399" y="7"/>
                  </a:cubicBezTo>
                  <a:moveTo>
                    <a:pt x="1628" y="5"/>
                  </a:moveTo>
                  <a:cubicBezTo>
                    <a:pt x="1628" y="5"/>
                    <a:pt x="1628" y="5"/>
                    <a:pt x="1628" y="6"/>
                  </a:cubicBezTo>
                  <a:cubicBezTo>
                    <a:pt x="1626" y="6"/>
                    <a:pt x="1626" y="6"/>
                    <a:pt x="1626" y="8"/>
                  </a:cubicBezTo>
                  <a:cubicBezTo>
                    <a:pt x="1627" y="9"/>
                    <a:pt x="1629" y="9"/>
                    <a:pt x="1630" y="9"/>
                  </a:cubicBezTo>
                  <a:cubicBezTo>
                    <a:pt x="1630" y="9"/>
                    <a:pt x="1630" y="9"/>
                    <a:pt x="1631" y="9"/>
                  </a:cubicBezTo>
                  <a:cubicBezTo>
                    <a:pt x="1632" y="9"/>
                    <a:pt x="1633" y="9"/>
                    <a:pt x="1632" y="7"/>
                  </a:cubicBezTo>
                  <a:cubicBezTo>
                    <a:pt x="1631" y="6"/>
                    <a:pt x="1630" y="5"/>
                    <a:pt x="1628" y="5"/>
                  </a:cubicBezTo>
                  <a:moveTo>
                    <a:pt x="2337" y="5"/>
                  </a:moveTo>
                  <a:cubicBezTo>
                    <a:pt x="2335" y="5"/>
                    <a:pt x="2335" y="6"/>
                    <a:pt x="2336" y="7"/>
                  </a:cubicBezTo>
                  <a:cubicBezTo>
                    <a:pt x="2336" y="8"/>
                    <a:pt x="2338" y="9"/>
                    <a:pt x="2340" y="9"/>
                  </a:cubicBezTo>
                  <a:cubicBezTo>
                    <a:pt x="2340" y="9"/>
                    <a:pt x="2340" y="9"/>
                    <a:pt x="2340" y="9"/>
                  </a:cubicBezTo>
                  <a:cubicBezTo>
                    <a:pt x="2341" y="9"/>
                    <a:pt x="2342" y="8"/>
                    <a:pt x="2341" y="7"/>
                  </a:cubicBezTo>
                  <a:cubicBezTo>
                    <a:pt x="2340" y="6"/>
                    <a:pt x="2338" y="5"/>
                    <a:pt x="2337" y="5"/>
                  </a:cubicBezTo>
                  <a:cubicBezTo>
                    <a:pt x="2337" y="5"/>
                    <a:pt x="2337" y="5"/>
                    <a:pt x="2337" y="5"/>
                  </a:cubicBezTo>
                  <a:moveTo>
                    <a:pt x="1695" y="3"/>
                  </a:moveTo>
                  <a:cubicBezTo>
                    <a:pt x="1695" y="3"/>
                    <a:pt x="1695" y="3"/>
                    <a:pt x="1695" y="3"/>
                  </a:cubicBezTo>
                  <a:cubicBezTo>
                    <a:pt x="1693" y="3"/>
                    <a:pt x="1693" y="4"/>
                    <a:pt x="1693" y="5"/>
                  </a:cubicBezTo>
                  <a:cubicBezTo>
                    <a:pt x="1694" y="6"/>
                    <a:pt x="1696" y="7"/>
                    <a:pt x="1698" y="7"/>
                  </a:cubicBezTo>
                  <a:cubicBezTo>
                    <a:pt x="1698" y="7"/>
                    <a:pt x="1698" y="7"/>
                    <a:pt x="1698" y="7"/>
                  </a:cubicBezTo>
                  <a:cubicBezTo>
                    <a:pt x="1699" y="7"/>
                    <a:pt x="1700" y="6"/>
                    <a:pt x="1699" y="5"/>
                  </a:cubicBezTo>
                  <a:cubicBezTo>
                    <a:pt x="1698" y="4"/>
                    <a:pt x="1697" y="3"/>
                    <a:pt x="1695" y="3"/>
                  </a:cubicBezTo>
                  <a:moveTo>
                    <a:pt x="2274" y="3"/>
                  </a:moveTo>
                  <a:cubicBezTo>
                    <a:pt x="2273" y="3"/>
                    <a:pt x="2272" y="4"/>
                    <a:pt x="2273" y="5"/>
                  </a:cubicBezTo>
                  <a:cubicBezTo>
                    <a:pt x="2274" y="6"/>
                    <a:pt x="2276" y="7"/>
                    <a:pt x="2277" y="7"/>
                  </a:cubicBezTo>
                  <a:cubicBezTo>
                    <a:pt x="2277" y="7"/>
                    <a:pt x="2278" y="7"/>
                    <a:pt x="2278" y="7"/>
                  </a:cubicBezTo>
                  <a:cubicBezTo>
                    <a:pt x="2279" y="7"/>
                    <a:pt x="2279" y="6"/>
                    <a:pt x="2279" y="5"/>
                  </a:cubicBezTo>
                  <a:cubicBezTo>
                    <a:pt x="2278" y="4"/>
                    <a:pt x="2276" y="3"/>
                    <a:pt x="2274" y="3"/>
                  </a:cubicBezTo>
                  <a:cubicBezTo>
                    <a:pt x="2274" y="3"/>
                    <a:pt x="2274" y="3"/>
                    <a:pt x="2274" y="3"/>
                  </a:cubicBezTo>
                  <a:moveTo>
                    <a:pt x="1761" y="2"/>
                  </a:moveTo>
                  <a:cubicBezTo>
                    <a:pt x="1761" y="2"/>
                    <a:pt x="1761" y="2"/>
                    <a:pt x="1761" y="2"/>
                  </a:cubicBezTo>
                  <a:cubicBezTo>
                    <a:pt x="1760" y="2"/>
                    <a:pt x="1759" y="3"/>
                    <a:pt x="1760" y="4"/>
                  </a:cubicBezTo>
                  <a:cubicBezTo>
                    <a:pt x="1761" y="5"/>
                    <a:pt x="1763" y="5"/>
                    <a:pt x="1764" y="5"/>
                  </a:cubicBezTo>
                  <a:cubicBezTo>
                    <a:pt x="1764" y="5"/>
                    <a:pt x="1764" y="5"/>
                    <a:pt x="1764" y="5"/>
                  </a:cubicBezTo>
                  <a:cubicBezTo>
                    <a:pt x="1766" y="5"/>
                    <a:pt x="1767" y="4"/>
                    <a:pt x="1766" y="3"/>
                  </a:cubicBezTo>
                  <a:cubicBezTo>
                    <a:pt x="1765" y="3"/>
                    <a:pt x="1763" y="2"/>
                    <a:pt x="1761" y="2"/>
                  </a:cubicBezTo>
                  <a:moveTo>
                    <a:pt x="2211" y="2"/>
                  </a:moveTo>
                  <a:cubicBezTo>
                    <a:pt x="2210" y="2"/>
                    <a:pt x="2209" y="2"/>
                    <a:pt x="2210" y="3"/>
                  </a:cubicBezTo>
                  <a:cubicBezTo>
                    <a:pt x="2211" y="4"/>
                    <a:pt x="2213" y="5"/>
                    <a:pt x="2215" y="5"/>
                  </a:cubicBezTo>
                  <a:cubicBezTo>
                    <a:pt x="2215" y="5"/>
                    <a:pt x="2215" y="5"/>
                    <a:pt x="2215" y="5"/>
                  </a:cubicBezTo>
                  <a:cubicBezTo>
                    <a:pt x="2216" y="5"/>
                    <a:pt x="2217" y="4"/>
                    <a:pt x="2216" y="3"/>
                  </a:cubicBezTo>
                  <a:cubicBezTo>
                    <a:pt x="2215" y="2"/>
                    <a:pt x="2213" y="2"/>
                    <a:pt x="2211" y="2"/>
                  </a:cubicBezTo>
                  <a:cubicBezTo>
                    <a:pt x="2211" y="2"/>
                    <a:pt x="2211" y="2"/>
                    <a:pt x="2211" y="2"/>
                  </a:cubicBezTo>
                  <a:moveTo>
                    <a:pt x="2019" y="1"/>
                  </a:moveTo>
                  <a:cubicBezTo>
                    <a:pt x="2019" y="1"/>
                    <a:pt x="2019" y="1"/>
                    <a:pt x="2019" y="1"/>
                  </a:cubicBezTo>
                  <a:cubicBezTo>
                    <a:pt x="2017" y="1"/>
                    <a:pt x="2017" y="2"/>
                    <a:pt x="2018" y="3"/>
                  </a:cubicBezTo>
                  <a:cubicBezTo>
                    <a:pt x="2019" y="4"/>
                    <a:pt x="2021" y="4"/>
                    <a:pt x="2022" y="4"/>
                  </a:cubicBezTo>
                  <a:cubicBezTo>
                    <a:pt x="2023" y="4"/>
                    <a:pt x="2023" y="4"/>
                    <a:pt x="2023" y="4"/>
                  </a:cubicBezTo>
                  <a:cubicBezTo>
                    <a:pt x="2024" y="4"/>
                    <a:pt x="2025" y="4"/>
                    <a:pt x="2024" y="3"/>
                  </a:cubicBezTo>
                  <a:cubicBezTo>
                    <a:pt x="2023" y="2"/>
                    <a:pt x="2021" y="1"/>
                    <a:pt x="2019" y="1"/>
                  </a:cubicBezTo>
                  <a:moveTo>
                    <a:pt x="1955" y="1"/>
                  </a:moveTo>
                  <a:cubicBezTo>
                    <a:pt x="1954" y="1"/>
                    <a:pt x="1953" y="2"/>
                    <a:pt x="1954" y="3"/>
                  </a:cubicBezTo>
                  <a:cubicBezTo>
                    <a:pt x="1955" y="3"/>
                    <a:pt x="1957" y="4"/>
                    <a:pt x="1959" y="4"/>
                  </a:cubicBezTo>
                  <a:cubicBezTo>
                    <a:pt x="1959" y="4"/>
                    <a:pt x="1959" y="4"/>
                    <a:pt x="1959" y="4"/>
                  </a:cubicBezTo>
                  <a:cubicBezTo>
                    <a:pt x="1960" y="4"/>
                    <a:pt x="1961" y="4"/>
                    <a:pt x="1960" y="3"/>
                  </a:cubicBezTo>
                  <a:cubicBezTo>
                    <a:pt x="1959" y="2"/>
                    <a:pt x="1957" y="1"/>
                    <a:pt x="1955" y="1"/>
                  </a:cubicBezTo>
                  <a:cubicBezTo>
                    <a:pt x="1955" y="1"/>
                    <a:pt x="1955" y="1"/>
                    <a:pt x="1955" y="1"/>
                  </a:cubicBezTo>
                  <a:moveTo>
                    <a:pt x="1827" y="1"/>
                  </a:moveTo>
                  <a:cubicBezTo>
                    <a:pt x="1827" y="1"/>
                    <a:pt x="1827" y="1"/>
                    <a:pt x="1827" y="1"/>
                  </a:cubicBezTo>
                  <a:cubicBezTo>
                    <a:pt x="1825" y="1"/>
                    <a:pt x="1825" y="2"/>
                    <a:pt x="1826" y="2"/>
                  </a:cubicBezTo>
                  <a:cubicBezTo>
                    <a:pt x="1827" y="3"/>
                    <a:pt x="1829" y="4"/>
                    <a:pt x="1830" y="4"/>
                  </a:cubicBezTo>
                  <a:cubicBezTo>
                    <a:pt x="1830" y="4"/>
                    <a:pt x="1830" y="4"/>
                    <a:pt x="1830" y="4"/>
                  </a:cubicBezTo>
                  <a:cubicBezTo>
                    <a:pt x="1832" y="4"/>
                    <a:pt x="1832" y="3"/>
                    <a:pt x="1831" y="2"/>
                  </a:cubicBezTo>
                  <a:cubicBezTo>
                    <a:pt x="1830" y="1"/>
                    <a:pt x="1828" y="1"/>
                    <a:pt x="1827" y="1"/>
                  </a:cubicBezTo>
                  <a:moveTo>
                    <a:pt x="2148" y="1"/>
                  </a:moveTo>
                  <a:cubicBezTo>
                    <a:pt x="2146" y="1"/>
                    <a:pt x="2146" y="1"/>
                    <a:pt x="2147" y="2"/>
                  </a:cubicBezTo>
                  <a:cubicBezTo>
                    <a:pt x="2148" y="3"/>
                    <a:pt x="2150" y="4"/>
                    <a:pt x="2151" y="4"/>
                  </a:cubicBezTo>
                  <a:cubicBezTo>
                    <a:pt x="2151" y="4"/>
                    <a:pt x="2151" y="4"/>
                    <a:pt x="2152" y="4"/>
                  </a:cubicBezTo>
                  <a:cubicBezTo>
                    <a:pt x="2153" y="4"/>
                    <a:pt x="2153" y="3"/>
                    <a:pt x="2152" y="2"/>
                  </a:cubicBezTo>
                  <a:cubicBezTo>
                    <a:pt x="2151" y="2"/>
                    <a:pt x="2150" y="1"/>
                    <a:pt x="2148" y="1"/>
                  </a:cubicBezTo>
                  <a:cubicBezTo>
                    <a:pt x="2148" y="1"/>
                    <a:pt x="2148" y="1"/>
                    <a:pt x="2148" y="1"/>
                  </a:cubicBezTo>
                  <a:moveTo>
                    <a:pt x="2084" y="1"/>
                  </a:moveTo>
                  <a:cubicBezTo>
                    <a:pt x="2084" y="1"/>
                    <a:pt x="2084" y="1"/>
                    <a:pt x="2084" y="1"/>
                  </a:cubicBezTo>
                  <a:cubicBezTo>
                    <a:pt x="2082" y="1"/>
                    <a:pt x="2082" y="1"/>
                    <a:pt x="2083" y="2"/>
                  </a:cubicBezTo>
                  <a:cubicBezTo>
                    <a:pt x="2084" y="3"/>
                    <a:pt x="2086" y="4"/>
                    <a:pt x="2087" y="4"/>
                  </a:cubicBezTo>
                  <a:cubicBezTo>
                    <a:pt x="2087" y="4"/>
                    <a:pt x="2087" y="4"/>
                    <a:pt x="2087" y="4"/>
                  </a:cubicBezTo>
                  <a:cubicBezTo>
                    <a:pt x="2089" y="4"/>
                    <a:pt x="2089" y="3"/>
                    <a:pt x="2088" y="2"/>
                  </a:cubicBezTo>
                  <a:cubicBezTo>
                    <a:pt x="2087" y="1"/>
                    <a:pt x="2085" y="1"/>
                    <a:pt x="2084" y="1"/>
                  </a:cubicBezTo>
                  <a:moveTo>
                    <a:pt x="1892" y="0"/>
                  </a:moveTo>
                  <a:cubicBezTo>
                    <a:pt x="1890" y="0"/>
                    <a:pt x="1890" y="1"/>
                    <a:pt x="1891" y="2"/>
                  </a:cubicBezTo>
                  <a:cubicBezTo>
                    <a:pt x="1892" y="3"/>
                    <a:pt x="1894" y="4"/>
                    <a:pt x="1895" y="4"/>
                  </a:cubicBezTo>
                  <a:cubicBezTo>
                    <a:pt x="1897" y="4"/>
                    <a:pt x="1897" y="3"/>
                    <a:pt x="1896" y="2"/>
                  </a:cubicBezTo>
                  <a:cubicBezTo>
                    <a:pt x="1895" y="1"/>
                    <a:pt x="1893" y="0"/>
                    <a:pt x="1892" y="0"/>
                  </a:cubicBezTo>
                  <a:cubicBezTo>
                    <a:pt x="1892" y="0"/>
                    <a:pt x="1892" y="0"/>
                    <a:pt x="18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16C07855-419D-4F51-AD58-61252F2D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5088" y="7974013"/>
              <a:ext cx="15875" cy="1270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0 h 5"/>
                <a:gd name="T4" fmla="*/ 0 w 6"/>
                <a:gd name="T5" fmla="*/ 2 h 5"/>
                <a:gd name="T6" fmla="*/ 1 w 6"/>
                <a:gd name="T7" fmla="*/ 4 h 5"/>
                <a:gd name="T8" fmla="*/ 2 w 6"/>
                <a:gd name="T9" fmla="*/ 4 h 5"/>
                <a:gd name="T10" fmla="*/ 3 w 6"/>
                <a:gd name="T11" fmla="*/ 5 h 5"/>
                <a:gd name="T12" fmla="*/ 3 w 6"/>
                <a:gd name="T13" fmla="*/ 5 h 5"/>
                <a:gd name="T14" fmla="*/ 5 w 6"/>
                <a:gd name="T15" fmla="*/ 4 h 5"/>
                <a:gd name="T16" fmla="*/ 6 w 6"/>
                <a:gd name="T17" fmla="*/ 2 h 5"/>
                <a:gd name="T18" fmla="*/ 4 w 6"/>
                <a:gd name="T19" fmla="*/ 0 h 5"/>
                <a:gd name="T20" fmla="*/ 2 w 6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B12B6B67-F9BF-438D-B7E3-43A4052A0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8167688"/>
              <a:ext cx="15875" cy="15875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1 h 6"/>
                <a:gd name="T4" fmla="*/ 0 w 6"/>
                <a:gd name="T5" fmla="*/ 2 h 6"/>
                <a:gd name="T6" fmla="*/ 0 w 6"/>
                <a:gd name="T7" fmla="*/ 3 h 6"/>
                <a:gd name="T8" fmla="*/ 1 w 6"/>
                <a:gd name="T9" fmla="*/ 5 h 6"/>
                <a:gd name="T10" fmla="*/ 3 w 6"/>
                <a:gd name="T11" fmla="*/ 6 h 6"/>
                <a:gd name="T12" fmla="*/ 3 w 6"/>
                <a:gd name="T13" fmla="*/ 6 h 6"/>
                <a:gd name="T14" fmla="*/ 5 w 6"/>
                <a:gd name="T15" fmla="*/ 5 h 6"/>
                <a:gd name="T16" fmla="*/ 6 w 6"/>
                <a:gd name="T17" fmla="*/ 3 h 6"/>
                <a:gd name="T18" fmla="*/ 6 w 6"/>
                <a:gd name="T19" fmla="*/ 2 h 6"/>
                <a:gd name="T20" fmla="*/ 5 w 6"/>
                <a:gd name="T21" fmla="*/ 1 h 6"/>
                <a:gd name="T22" fmla="*/ 4 w 6"/>
                <a:gd name="T23" fmla="*/ 0 h 6"/>
                <a:gd name="T24" fmla="*/ 3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6E87345C-2AEE-4C95-90BE-F5A557653E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2475" y="8027988"/>
              <a:ext cx="13403263" cy="206375"/>
            </a:xfrm>
            <a:custGeom>
              <a:avLst/>
              <a:gdLst>
                <a:gd name="T0" fmla="*/ 895 w 4979"/>
                <a:gd name="T1" fmla="*/ 73 h 77"/>
                <a:gd name="T2" fmla="*/ 1029 w 4979"/>
                <a:gd name="T3" fmla="*/ 73 h 77"/>
                <a:gd name="T4" fmla="*/ 769 w 4979"/>
                <a:gd name="T5" fmla="*/ 68 h 77"/>
                <a:gd name="T6" fmla="*/ 705 w 4979"/>
                <a:gd name="T7" fmla="*/ 74 h 77"/>
                <a:gd name="T8" fmla="*/ 1093 w 4979"/>
                <a:gd name="T9" fmla="*/ 74 h 77"/>
                <a:gd name="T10" fmla="*/ 642 w 4979"/>
                <a:gd name="T11" fmla="*/ 66 h 77"/>
                <a:gd name="T12" fmla="*/ 3043 w 4979"/>
                <a:gd name="T13" fmla="*/ 69 h 77"/>
                <a:gd name="T14" fmla="*/ 3112 w 4979"/>
                <a:gd name="T15" fmla="*/ 72 h 77"/>
                <a:gd name="T16" fmla="*/ 2917 w 4979"/>
                <a:gd name="T17" fmla="*/ 65 h 77"/>
                <a:gd name="T18" fmla="*/ 575 w 4979"/>
                <a:gd name="T19" fmla="*/ 68 h 77"/>
                <a:gd name="T20" fmla="*/ 3245 w 4979"/>
                <a:gd name="T21" fmla="*/ 71 h 77"/>
                <a:gd name="T22" fmla="*/ 1166 w 4979"/>
                <a:gd name="T23" fmla="*/ 67 h 77"/>
                <a:gd name="T24" fmla="*/ 514 w 4979"/>
                <a:gd name="T25" fmla="*/ 63 h 77"/>
                <a:gd name="T26" fmla="*/ 2857 w 4979"/>
                <a:gd name="T27" fmla="*/ 69 h 77"/>
                <a:gd name="T28" fmla="*/ 3383 w 4979"/>
                <a:gd name="T29" fmla="*/ 69 h 77"/>
                <a:gd name="T30" fmla="*/ 450 w 4979"/>
                <a:gd name="T31" fmla="*/ 61 h 77"/>
                <a:gd name="T32" fmla="*/ 3519 w 4979"/>
                <a:gd name="T33" fmla="*/ 59 h 77"/>
                <a:gd name="T34" fmla="*/ 387 w 4979"/>
                <a:gd name="T35" fmla="*/ 66 h 77"/>
                <a:gd name="T36" fmla="*/ 2794 w 4979"/>
                <a:gd name="T37" fmla="*/ 59 h 77"/>
                <a:gd name="T38" fmla="*/ 3589 w 4979"/>
                <a:gd name="T39" fmla="*/ 58 h 77"/>
                <a:gd name="T40" fmla="*/ 323 w 4979"/>
                <a:gd name="T41" fmla="*/ 64 h 77"/>
                <a:gd name="T42" fmla="*/ 3662 w 4979"/>
                <a:gd name="T43" fmla="*/ 63 h 77"/>
                <a:gd name="T44" fmla="*/ 259 w 4979"/>
                <a:gd name="T45" fmla="*/ 56 h 77"/>
                <a:gd name="T46" fmla="*/ 3796 w 4979"/>
                <a:gd name="T47" fmla="*/ 54 h 77"/>
                <a:gd name="T48" fmla="*/ 2737 w 4979"/>
                <a:gd name="T49" fmla="*/ 60 h 77"/>
                <a:gd name="T50" fmla="*/ 195 w 4979"/>
                <a:gd name="T51" fmla="*/ 54 h 77"/>
                <a:gd name="T52" fmla="*/ 131 w 4979"/>
                <a:gd name="T53" fmla="*/ 53 h 77"/>
                <a:gd name="T54" fmla="*/ 3931 w 4979"/>
                <a:gd name="T55" fmla="*/ 56 h 77"/>
                <a:gd name="T56" fmla="*/ 4126 w 4979"/>
                <a:gd name="T57" fmla="*/ 53 h 77"/>
                <a:gd name="T58" fmla="*/ 3997 w 4979"/>
                <a:gd name="T59" fmla="*/ 53 h 77"/>
                <a:gd name="T60" fmla="*/ 4067 w 4979"/>
                <a:gd name="T61" fmla="*/ 59 h 77"/>
                <a:gd name="T62" fmla="*/ 4195 w 4979"/>
                <a:gd name="T63" fmla="*/ 55 h 77"/>
                <a:gd name="T64" fmla="*/ 4252 w 4979"/>
                <a:gd name="T65" fmla="*/ 52 h 77"/>
                <a:gd name="T66" fmla="*/ 3 w 4979"/>
                <a:gd name="T67" fmla="*/ 58 h 77"/>
                <a:gd name="T68" fmla="*/ 4318 w 4979"/>
                <a:gd name="T69" fmla="*/ 57 h 77"/>
                <a:gd name="T70" fmla="*/ 4373 w 4979"/>
                <a:gd name="T71" fmla="*/ 50 h 77"/>
                <a:gd name="T72" fmla="*/ 2674 w 4979"/>
                <a:gd name="T73" fmla="*/ 51 h 77"/>
                <a:gd name="T74" fmla="*/ 4496 w 4979"/>
                <a:gd name="T75" fmla="*/ 53 h 77"/>
                <a:gd name="T76" fmla="*/ 4556 w 4979"/>
                <a:gd name="T77" fmla="*/ 49 h 77"/>
                <a:gd name="T78" fmla="*/ 4610 w 4979"/>
                <a:gd name="T79" fmla="*/ 45 h 77"/>
                <a:gd name="T80" fmla="*/ 4668 w 4979"/>
                <a:gd name="T81" fmla="*/ 46 h 77"/>
                <a:gd name="T82" fmla="*/ 2621 w 4979"/>
                <a:gd name="T83" fmla="*/ 46 h 77"/>
                <a:gd name="T84" fmla="*/ 4729 w 4979"/>
                <a:gd name="T85" fmla="*/ 42 h 77"/>
                <a:gd name="T86" fmla="*/ 4850 w 4979"/>
                <a:gd name="T87" fmla="*/ 40 h 77"/>
                <a:gd name="T88" fmla="*/ 4913 w 4979"/>
                <a:gd name="T89" fmla="*/ 45 h 77"/>
                <a:gd name="T90" fmla="*/ 4978 w 4979"/>
                <a:gd name="T91" fmla="*/ 42 h 77"/>
                <a:gd name="T92" fmla="*/ 2558 w 4979"/>
                <a:gd name="T93" fmla="*/ 36 h 77"/>
                <a:gd name="T94" fmla="*/ 1522 w 4979"/>
                <a:gd name="T95" fmla="*/ 34 h 77"/>
                <a:gd name="T96" fmla="*/ 2506 w 4979"/>
                <a:gd name="T97" fmla="*/ 32 h 77"/>
                <a:gd name="T98" fmla="*/ 1598 w 4979"/>
                <a:gd name="T99" fmla="*/ 25 h 77"/>
                <a:gd name="T100" fmla="*/ 1670 w 4979"/>
                <a:gd name="T101" fmla="*/ 18 h 77"/>
                <a:gd name="T102" fmla="*/ 2390 w 4979"/>
                <a:gd name="T103" fmla="*/ 20 h 77"/>
                <a:gd name="T104" fmla="*/ 1748 w 4979"/>
                <a:gd name="T105" fmla="*/ 13 h 77"/>
                <a:gd name="T106" fmla="*/ 1813 w 4979"/>
                <a:gd name="T107" fmla="*/ 7 h 77"/>
                <a:gd name="T108" fmla="*/ 2271 w 4979"/>
                <a:gd name="T109" fmla="*/ 9 h 77"/>
                <a:gd name="T110" fmla="*/ 1888 w 4979"/>
                <a:gd name="T111" fmla="*/ 5 h 77"/>
                <a:gd name="T112" fmla="*/ 2204 w 4979"/>
                <a:gd name="T113" fmla="*/ 2 h 77"/>
                <a:gd name="T114" fmla="*/ 2142 w 4979"/>
                <a:gd name="T115" fmla="*/ 1 h 77"/>
                <a:gd name="T116" fmla="*/ 2085 w 4979"/>
                <a:gd name="T117" fmla="*/ 2 h 77"/>
                <a:gd name="T118" fmla="*/ 2014 w 4979"/>
                <a:gd name="T1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9" h="77">
                  <a:moveTo>
                    <a:pt x="962" y="69"/>
                  </a:moveTo>
                  <a:cubicBezTo>
                    <a:pt x="960" y="69"/>
                    <a:pt x="959" y="71"/>
                    <a:pt x="958" y="73"/>
                  </a:cubicBezTo>
                  <a:cubicBezTo>
                    <a:pt x="958" y="75"/>
                    <a:pt x="960" y="77"/>
                    <a:pt x="961" y="77"/>
                  </a:cubicBezTo>
                  <a:cubicBezTo>
                    <a:pt x="961" y="77"/>
                    <a:pt x="961" y="77"/>
                    <a:pt x="961" y="77"/>
                  </a:cubicBezTo>
                  <a:cubicBezTo>
                    <a:pt x="963" y="77"/>
                    <a:pt x="964" y="75"/>
                    <a:pt x="965" y="73"/>
                  </a:cubicBezTo>
                  <a:cubicBezTo>
                    <a:pt x="965" y="71"/>
                    <a:pt x="963" y="69"/>
                    <a:pt x="962" y="69"/>
                  </a:cubicBezTo>
                  <a:cubicBezTo>
                    <a:pt x="962" y="69"/>
                    <a:pt x="962" y="69"/>
                    <a:pt x="962" y="69"/>
                  </a:cubicBezTo>
                  <a:moveTo>
                    <a:pt x="898" y="69"/>
                  </a:moveTo>
                  <a:cubicBezTo>
                    <a:pt x="896" y="69"/>
                    <a:pt x="895" y="71"/>
                    <a:pt x="895" y="73"/>
                  </a:cubicBezTo>
                  <a:cubicBezTo>
                    <a:pt x="894" y="75"/>
                    <a:pt x="896" y="77"/>
                    <a:pt x="897" y="77"/>
                  </a:cubicBezTo>
                  <a:cubicBezTo>
                    <a:pt x="899" y="77"/>
                    <a:pt x="901" y="75"/>
                    <a:pt x="901" y="73"/>
                  </a:cubicBezTo>
                  <a:cubicBezTo>
                    <a:pt x="901" y="71"/>
                    <a:pt x="899" y="69"/>
                    <a:pt x="898" y="69"/>
                  </a:cubicBezTo>
                  <a:moveTo>
                    <a:pt x="1026" y="69"/>
                  </a:moveTo>
                  <a:cubicBezTo>
                    <a:pt x="1026" y="69"/>
                    <a:pt x="1026" y="69"/>
                    <a:pt x="1026" y="69"/>
                  </a:cubicBezTo>
                  <a:cubicBezTo>
                    <a:pt x="1025" y="69"/>
                    <a:pt x="1023" y="71"/>
                    <a:pt x="1023" y="73"/>
                  </a:cubicBezTo>
                  <a:cubicBezTo>
                    <a:pt x="1023" y="75"/>
                    <a:pt x="1024" y="76"/>
                    <a:pt x="1026" y="76"/>
                  </a:cubicBezTo>
                  <a:cubicBezTo>
                    <a:pt x="1026" y="76"/>
                    <a:pt x="1026" y="76"/>
                    <a:pt x="1026" y="76"/>
                  </a:cubicBezTo>
                  <a:cubicBezTo>
                    <a:pt x="1028" y="76"/>
                    <a:pt x="1029" y="75"/>
                    <a:pt x="1029" y="73"/>
                  </a:cubicBezTo>
                  <a:cubicBezTo>
                    <a:pt x="1029" y="71"/>
                    <a:pt x="1028" y="69"/>
                    <a:pt x="1026" y="69"/>
                  </a:cubicBezTo>
                  <a:moveTo>
                    <a:pt x="834" y="69"/>
                  </a:moveTo>
                  <a:cubicBezTo>
                    <a:pt x="832" y="69"/>
                    <a:pt x="830" y="70"/>
                    <a:pt x="830" y="73"/>
                  </a:cubicBezTo>
                  <a:cubicBezTo>
                    <a:pt x="830" y="75"/>
                    <a:pt x="832" y="76"/>
                    <a:pt x="833" y="76"/>
                  </a:cubicBezTo>
                  <a:cubicBezTo>
                    <a:pt x="833" y="76"/>
                    <a:pt x="833" y="76"/>
                    <a:pt x="833" y="76"/>
                  </a:cubicBezTo>
                  <a:cubicBezTo>
                    <a:pt x="835" y="76"/>
                    <a:pt x="836" y="75"/>
                    <a:pt x="836" y="73"/>
                  </a:cubicBezTo>
                  <a:cubicBezTo>
                    <a:pt x="837" y="70"/>
                    <a:pt x="835" y="69"/>
                    <a:pt x="834" y="69"/>
                  </a:cubicBezTo>
                  <a:cubicBezTo>
                    <a:pt x="834" y="69"/>
                    <a:pt x="834" y="69"/>
                    <a:pt x="834" y="69"/>
                  </a:cubicBezTo>
                  <a:moveTo>
                    <a:pt x="769" y="68"/>
                  </a:moveTo>
                  <a:cubicBezTo>
                    <a:pt x="768" y="68"/>
                    <a:pt x="766" y="70"/>
                    <a:pt x="766" y="72"/>
                  </a:cubicBezTo>
                  <a:cubicBezTo>
                    <a:pt x="766" y="74"/>
                    <a:pt x="767" y="76"/>
                    <a:pt x="769" y="76"/>
                  </a:cubicBezTo>
                  <a:cubicBezTo>
                    <a:pt x="769" y="76"/>
                    <a:pt x="769" y="76"/>
                    <a:pt x="769" y="76"/>
                  </a:cubicBezTo>
                  <a:cubicBezTo>
                    <a:pt x="771" y="76"/>
                    <a:pt x="772" y="74"/>
                    <a:pt x="772" y="72"/>
                  </a:cubicBezTo>
                  <a:cubicBezTo>
                    <a:pt x="773" y="70"/>
                    <a:pt x="771" y="68"/>
                    <a:pt x="770" y="68"/>
                  </a:cubicBezTo>
                  <a:cubicBezTo>
                    <a:pt x="770" y="68"/>
                    <a:pt x="770" y="68"/>
                    <a:pt x="769" y="68"/>
                  </a:cubicBezTo>
                  <a:moveTo>
                    <a:pt x="706" y="67"/>
                  </a:moveTo>
                  <a:cubicBezTo>
                    <a:pt x="704" y="67"/>
                    <a:pt x="702" y="69"/>
                    <a:pt x="702" y="71"/>
                  </a:cubicBezTo>
                  <a:cubicBezTo>
                    <a:pt x="702" y="73"/>
                    <a:pt x="704" y="74"/>
                    <a:pt x="705" y="74"/>
                  </a:cubicBezTo>
                  <a:cubicBezTo>
                    <a:pt x="705" y="74"/>
                    <a:pt x="705" y="74"/>
                    <a:pt x="705" y="74"/>
                  </a:cubicBezTo>
                  <a:cubicBezTo>
                    <a:pt x="707" y="74"/>
                    <a:pt x="708" y="73"/>
                    <a:pt x="708" y="71"/>
                  </a:cubicBezTo>
                  <a:cubicBezTo>
                    <a:pt x="709" y="69"/>
                    <a:pt x="707" y="67"/>
                    <a:pt x="706" y="67"/>
                  </a:cubicBezTo>
                  <a:cubicBezTo>
                    <a:pt x="706" y="67"/>
                    <a:pt x="706" y="67"/>
                    <a:pt x="706" y="67"/>
                  </a:cubicBezTo>
                  <a:moveTo>
                    <a:pt x="1093" y="67"/>
                  </a:moveTo>
                  <a:cubicBezTo>
                    <a:pt x="1093" y="67"/>
                    <a:pt x="1093" y="67"/>
                    <a:pt x="1093" y="67"/>
                  </a:cubicBezTo>
                  <a:cubicBezTo>
                    <a:pt x="1091" y="67"/>
                    <a:pt x="1090" y="69"/>
                    <a:pt x="1090" y="71"/>
                  </a:cubicBezTo>
                  <a:cubicBezTo>
                    <a:pt x="1090" y="73"/>
                    <a:pt x="1091" y="74"/>
                    <a:pt x="1093" y="74"/>
                  </a:cubicBezTo>
                  <a:cubicBezTo>
                    <a:pt x="1093" y="74"/>
                    <a:pt x="1093" y="74"/>
                    <a:pt x="1093" y="74"/>
                  </a:cubicBezTo>
                  <a:cubicBezTo>
                    <a:pt x="1095" y="74"/>
                    <a:pt x="1097" y="72"/>
                    <a:pt x="1097" y="70"/>
                  </a:cubicBezTo>
                  <a:cubicBezTo>
                    <a:pt x="1096" y="68"/>
                    <a:pt x="1095" y="67"/>
                    <a:pt x="1093" y="67"/>
                  </a:cubicBezTo>
                  <a:moveTo>
                    <a:pt x="642" y="66"/>
                  </a:moveTo>
                  <a:cubicBezTo>
                    <a:pt x="640" y="66"/>
                    <a:pt x="639" y="67"/>
                    <a:pt x="638" y="69"/>
                  </a:cubicBezTo>
                  <a:cubicBezTo>
                    <a:pt x="638" y="71"/>
                    <a:pt x="640" y="73"/>
                    <a:pt x="641" y="73"/>
                  </a:cubicBezTo>
                  <a:cubicBezTo>
                    <a:pt x="641" y="73"/>
                    <a:pt x="641" y="73"/>
                    <a:pt x="641" y="73"/>
                  </a:cubicBezTo>
                  <a:cubicBezTo>
                    <a:pt x="643" y="73"/>
                    <a:pt x="645" y="71"/>
                    <a:pt x="645" y="70"/>
                  </a:cubicBezTo>
                  <a:cubicBezTo>
                    <a:pt x="645" y="68"/>
                    <a:pt x="643" y="66"/>
                    <a:pt x="642" y="66"/>
                  </a:cubicBezTo>
                  <a:cubicBezTo>
                    <a:pt x="642" y="66"/>
                    <a:pt x="642" y="66"/>
                    <a:pt x="642" y="66"/>
                  </a:cubicBezTo>
                  <a:moveTo>
                    <a:pt x="2981" y="65"/>
                  </a:moveTo>
                  <a:cubicBezTo>
                    <a:pt x="2981" y="65"/>
                    <a:pt x="2981" y="65"/>
                    <a:pt x="2981" y="65"/>
                  </a:cubicBezTo>
                  <a:cubicBezTo>
                    <a:pt x="2979" y="65"/>
                    <a:pt x="2978" y="67"/>
                    <a:pt x="2978" y="69"/>
                  </a:cubicBezTo>
                  <a:cubicBezTo>
                    <a:pt x="2979" y="71"/>
                    <a:pt x="2981" y="72"/>
                    <a:pt x="2982" y="72"/>
                  </a:cubicBezTo>
                  <a:cubicBezTo>
                    <a:pt x="2982" y="72"/>
                    <a:pt x="2982" y="72"/>
                    <a:pt x="2982" y="72"/>
                  </a:cubicBezTo>
                  <a:cubicBezTo>
                    <a:pt x="2984" y="72"/>
                    <a:pt x="2985" y="71"/>
                    <a:pt x="2985" y="69"/>
                  </a:cubicBezTo>
                  <a:cubicBezTo>
                    <a:pt x="2984" y="67"/>
                    <a:pt x="2982" y="65"/>
                    <a:pt x="2981" y="65"/>
                  </a:cubicBezTo>
                  <a:moveTo>
                    <a:pt x="3045" y="65"/>
                  </a:moveTo>
                  <a:cubicBezTo>
                    <a:pt x="3043" y="65"/>
                    <a:pt x="3042" y="66"/>
                    <a:pt x="3043" y="69"/>
                  </a:cubicBezTo>
                  <a:cubicBezTo>
                    <a:pt x="3043" y="70"/>
                    <a:pt x="3045" y="72"/>
                    <a:pt x="3047" y="72"/>
                  </a:cubicBezTo>
                  <a:cubicBezTo>
                    <a:pt x="3047" y="72"/>
                    <a:pt x="3047" y="72"/>
                    <a:pt x="3047" y="72"/>
                  </a:cubicBezTo>
                  <a:cubicBezTo>
                    <a:pt x="3048" y="72"/>
                    <a:pt x="3049" y="70"/>
                    <a:pt x="3049" y="69"/>
                  </a:cubicBezTo>
                  <a:cubicBezTo>
                    <a:pt x="3048" y="66"/>
                    <a:pt x="3047" y="65"/>
                    <a:pt x="3045" y="65"/>
                  </a:cubicBezTo>
                  <a:moveTo>
                    <a:pt x="3110" y="65"/>
                  </a:moveTo>
                  <a:cubicBezTo>
                    <a:pt x="3110" y="65"/>
                    <a:pt x="3110" y="65"/>
                    <a:pt x="3110" y="65"/>
                  </a:cubicBezTo>
                  <a:cubicBezTo>
                    <a:pt x="3108" y="65"/>
                    <a:pt x="3107" y="66"/>
                    <a:pt x="3108" y="68"/>
                  </a:cubicBezTo>
                  <a:cubicBezTo>
                    <a:pt x="3108" y="70"/>
                    <a:pt x="3110" y="72"/>
                    <a:pt x="3112" y="72"/>
                  </a:cubicBezTo>
                  <a:cubicBezTo>
                    <a:pt x="3112" y="72"/>
                    <a:pt x="3112" y="72"/>
                    <a:pt x="3112" y="72"/>
                  </a:cubicBezTo>
                  <a:cubicBezTo>
                    <a:pt x="3113" y="72"/>
                    <a:pt x="3114" y="70"/>
                    <a:pt x="3114" y="68"/>
                  </a:cubicBezTo>
                  <a:cubicBezTo>
                    <a:pt x="3113" y="66"/>
                    <a:pt x="3112" y="65"/>
                    <a:pt x="3110" y="65"/>
                  </a:cubicBezTo>
                  <a:moveTo>
                    <a:pt x="2917" y="65"/>
                  </a:moveTo>
                  <a:cubicBezTo>
                    <a:pt x="2915" y="65"/>
                    <a:pt x="2914" y="66"/>
                    <a:pt x="2915" y="68"/>
                  </a:cubicBezTo>
                  <a:cubicBezTo>
                    <a:pt x="2915" y="70"/>
                    <a:pt x="2917" y="72"/>
                    <a:pt x="2919" y="72"/>
                  </a:cubicBezTo>
                  <a:cubicBezTo>
                    <a:pt x="2919" y="72"/>
                    <a:pt x="2919" y="72"/>
                    <a:pt x="2919" y="72"/>
                  </a:cubicBezTo>
                  <a:cubicBezTo>
                    <a:pt x="2920" y="72"/>
                    <a:pt x="2921" y="70"/>
                    <a:pt x="2921" y="68"/>
                  </a:cubicBezTo>
                  <a:cubicBezTo>
                    <a:pt x="2920" y="66"/>
                    <a:pt x="2919" y="65"/>
                    <a:pt x="2917" y="65"/>
                  </a:cubicBezTo>
                  <a:cubicBezTo>
                    <a:pt x="2917" y="65"/>
                    <a:pt x="2917" y="65"/>
                    <a:pt x="2917" y="65"/>
                  </a:cubicBezTo>
                  <a:moveTo>
                    <a:pt x="3176" y="64"/>
                  </a:moveTo>
                  <a:cubicBezTo>
                    <a:pt x="3176" y="64"/>
                    <a:pt x="3176" y="64"/>
                    <a:pt x="3176" y="64"/>
                  </a:cubicBezTo>
                  <a:cubicBezTo>
                    <a:pt x="3174" y="64"/>
                    <a:pt x="3173" y="66"/>
                    <a:pt x="3174" y="68"/>
                  </a:cubicBezTo>
                  <a:cubicBezTo>
                    <a:pt x="3174" y="70"/>
                    <a:pt x="3176" y="71"/>
                    <a:pt x="3178" y="71"/>
                  </a:cubicBezTo>
                  <a:cubicBezTo>
                    <a:pt x="3178" y="71"/>
                    <a:pt x="3178" y="71"/>
                    <a:pt x="3178" y="71"/>
                  </a:cubicBezTo>
                  <a:cubicBezTo>
                    <a:pt x="3180" y="71"/>
                    <a:pt x="3181" y="70"/>
                    <a:pt x="3180" y="68"/>
                  </a:cubicBezTo>
                  <a:cubicBezTo>
                    <a:pt x="3180" y="66"/>
                    <a:pt x="3178" y="64"/>
                    <a:pt x="3176" y="64"/>
                  </a:cubicBezTo>
                  <a:moveTo>
                    <a:pt x="578" y="64"/>
                  </a:moveTo>
                  <a:cubicBezTo>
                    <a:pt x="576" y="64"/>
                    <a:pt x="575" y="66"/>
                    <a:pt x="575" y="68"/>
                  </a:cubicBezTo>
                  <a:cubicBezTo>
                    <a:pt x="575" y="70"/>
                    <a:pt x="576" y="71"/>
                    <a:pt x="578" y="71"/>
                  </a:cubicBezTo>
                  <a:cubicBezTo>
                    <a:pt x="578" y="71"/>
                    <a:pt x="578" y="71"/>
                    <a:pt x="578" y="71"/>
                  </a:cubicBezTo>
                  <a:cubicBezTo>
                    <a:pt x="579" y="71"/>
                    <a:pt x="581" y="70"/>
                    <a:pt x="581" y="68"/>
                  </a:cubicBezTo>
                  <a:cubicBezTo>
                    <a:pt x="581" y="66"/>
                    <a:pt x="580" y="64"/>
                    <a:pt x="578" y="64"/>
                  </a:cubicBezTo>
                  <a:cubicBezTo>
                    <a:pt x="578" y="64"/>
                    <a:pt x="578" y="64"/>
                    <a:pt x="578" y="64"/>
                  </a:cubicBezTo>
                  <a:moveTo>
                    <a:pt x="3243" y="64"/>
                  </a:moveTo>
                  <a:cubicBezTo>
                    <a:pt x="3243" y="64"/>
                    <a:pt x="3243" y="64"/>
                    <a:pt x="3243" y="64"/>
                  </a:cubicBezTo>
                  <a:cubicBezTo>
                    <a:pt x="3241" y="64"/>
                    <a:pt x="3240" y="65"/>
                    <a:pt x="3241" y="67"/>
                  </a:cubicBezTo>
                  <a:cubicBezTo>
                    <a:pt x="3242" y="69"/>
                    <a:pt x="3244" y="71"/>
                    <a:pt x="3245" y="71"/>
                  </a:cubicBezTo>
                  <a:cubicBezTo>
                    <a:pt x="3245" y="71"/>
                    <a:pt x="3245" y="71"/>
                    <a:pt x="3245" y="71"/>
                  </a:cubicBezTo>
                  <a:cubicBezTo>
                    <a:pt x="3247" y="71"/>
                    <a:pt x="3248" y="69"/>
                    <a:pt x="3248" y="67"/>
                  </a:cubicBezTo>
                  <a:cubicBezTo>
                    <a:pt x="3247" y="65"/>
                    <a:pt x="3245" y="64"/>
                    <a:pt x="3243" y="64"/>
                  </a:cubicBezTo>
                  <a:moveTo>
                    <a:pt x="1162" y="63"/>
                  </a:moveTo>
                  <a:cubicBezTo>
                    <a:pt x="1162" y="63"/>
                    <a:pt x="1162" y="63"/>
                    <a:pt x="1162" y="63"/>
                  </a:cubicBezTo>
                  <a:cubicBezTo>
                    <a:pt x="1160" y="63"/>
                    <a:pt x="1159" y="65"/>
                    <a:pt x="1159" y="67"/>
                  </a:cubicBezTo>
                  <a:cubicBezTo>
                    <a:pt x="1159" y="69"/>
                    <a:pt x="1161" y="70"/>
                    <a:pt x="1162" y="70"/>
                  </a:cubicBezTo>
                  <a:cubicBezTo>
                    <a:pt x="1162" y="70"/>
                    <a:pt x="1163" y="70"/>
                    <a:pt x="1163" y="70"/>
                  </a:cubicBezTo>
                  <a:cubicBezTo>
                    <a:pt x="1164" y="70"/>
                    <a:pt x="1166" y="68"/>
                    <a:pt x="1166" y="67"/>
                  </a:cubicBezTo>
                  <a:cubicBezTo>
                    <a:pt x="1166" y="65"/>
                    <a:pt x="1164" y="63"/>
                    <a:pt x="1162" y="63"/>
                  </a:cubicBezTo>
                  <a:moveTo>
                    <a:pt x="3311" y="63"/>
                  </a:moveTo>
                  <a:cubicBezTo>
                    <a:pt x="3311" y="63"/>
                    <a:pt x="3311" y="63"/>
                    <a:pt x="3311" y="63"/>
                  </a:cubicBezTo>
                  <a:cubicBezTo>
                    <a:pt x="3310" y="63"/>
                    <a:pt x="3309" y="64"/>
                    <a:pt x="3309" y="66"/>
                  </a:cubicBezTo>
                  <a:cubicBezTo>
                    <a:pt x="3310" y="68"/>
                    <a:pt x="3312" y="70"/>
                    <a:pt x="3314" y="70"/>
                  </a:cubicBezTo>
                  <a:cubicBezTo>
                    <a:pt x="3314" y="70"/>
                    <a:pt x="3314" y="70"/>
                    <a:pt x="3314" y="70"/>
                  </a:cubicBezTo>
                  <a:cubicBezTo>
                    <a:pt x="3316" y="70"/>
                    <a:pt x="3317" y="68"/>
                    <a:pt x="3316" y="66"/>
                  </a:cubicBezTo>
                  <a:cubicBezTo>
                    <a:pt x="3315" y="64"/>
                    <a:pt x="3313" y="63"/>
                    <a:pt x="3311" y="63"/>
                  </a:cubicBezTo>
                  <a:moveTo>
                    <a:pt x="514" y="63"/>
                  </a:moveTo>
                  <a:cubicBezTo>
                    <a:pt x="512" y="63"/>
                    <a:pt x="511" y="64"/>
                    <a:pt x="511" y="66"/>
                  </a:cubicBezTo>
                  <a:cubicBezTo>
                    <a:pt x="511" y="68"/>
                    <a:pt x="512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6" y="70"/>
                    <a:pt x="517" y="68"/>
                    <a:pt x="517" y="66"/>
                  </a:cubicBezTo>
                  <a:cubicBezTo>
                    <a:pt x="517" y="64"/>
                    <a:pt x="516" y="63"/>
                    <a:pt x="514" y="63"/>
                  </a:cubicBezTo>
                  <a:cubicBezTo>
                    <a:pt x="514" y="63"/>
                    <a:pt x="514" y="63"/>
                    <a:pt x="514" y="63"/>
                  </a:cubicBezTo>
                  <a:moveTo>
                    <a:pt x="2854" y="63"/>
                  </a:moveTo>
                  <a:cubicBezTo>
                    <a:pt x="2853" y="63"/>
                    <a:pt x="2852" y="64"/>
                    <a:pt x="2853" y="66"/>
                  </a:cubicBezTo>
                  <a:cubicBezTo>
                    <a:pt x="2853" y="68"/>
                    <a:pt x="2855" y="69"/>
                    <a:pt x="2857" y="69"/>
                  </a:cubicBezTo>
                  <a:cubicBezTo>
                    <a:pt x="2857" y="69"/>
                    <a:pt x="2857" y="69"/>
                    <a:pt x="2857" y="69"/>
                  </a:cubicBezTo>
                  <a:cubicBezTo>
                    <a:pt x="2858" y="69"/>
                    <a:pt x="2859" y="68"/>
                    <a:pt x="2859" y="66"/>
                  </a:cubicBezTo>
                  <a:cubicBezTo>
                    <a:pt x="2858" y="64"/>
                    <a:pt x="2856" y="63"/>
                    <a:pt x="2855" y="63"/>
                  </a:cubicBezTo>
                  <a:cubicBezTo>
                    <a:pt x="2855" y="63"/>
                    <a:pt x="2854" y="63"/>
                    <a:pt x="2854" y="63"/>
                  </a:cubicBezTo>
                  <a:moveTo>
                    <a:pt x="3380" y="62"/>
                  </a:moveTo>
                  <a:cubicBezTo>
                    <a:pt x="3380" y="62"/>
                    <a:pt x="3380" y="62"/>
                    <a:pt x="3380" y="62"/>
                  </a:cubicBezTo>
                  <a:cubicBezTo>
                    <a:pt x="3378" y="62"/>
                    <a:pt x="3377" y="63"/>
                    <a:pt x="3378" y="65"/>
                  </a:cubicBezTo>
                  <a:cubicBezTo>
                    <a:pt x="3379" y="67"/>
                    <a:pt x="3381" y="69"/>
                    <a:pt x="3383" y="69"/>
                  </a:cubicBezTo>
                  <a:cubicBezTo>
                    <a:pt x="3383" y="69"/>
                    <a:pt x="3383" y="69"/>
                    <a:pt x="3383" y="69"/>
                  </a:cubicBezTo>
                  <a:cubicBezTo>
                    <a:pt x="3385" y="68"/>
                    <a:pt x="3386" y="67"/>
                    <a:pt x="3385" y="65"/>
                  </a:cubicBezTo>
                  <a:cubicBezTo>
                    <a:pt x="3384" y="63"/>
                    <a:pt x="3382" y="62"/>
                    <a:pt x="3380" y="62"/>
                  </a:cubicBezTo>
                  <a:moveTo>
                    <a:pt x="450" y="61"/>
                  </a:moveTo>
                  <a:cubicBezTo>
                    <a:pt x="449" y="61"/>
                    <a:pt x="447" y="62"/>
                    <a:pt x="447" y="64"/>
                  </a:cubicBezTo>
                  <a:cubicBezTo>
                    <a:pt x="447" y="66"/>
                    <a:pt x="449" y="68"/>
                    <a:pt x="450" y="68"/>
                  </a:cubicBezTo>
                  <a:cubicBezTo>
                    <a:pt x="450" y="68"/>
                    <a:pt x="450" y="68"/>
                    <a:pt x="450" y="68"/>
                  </a:cubicBezTo>
                  <a:cubicBezTo>
                    <a:pt x="452" y="68"/>
                    <a:pt x="453" y="66"/>
                    <a:pt x="453" y="64"/>
                  </a:cubicBezTo>
                  <a:cubicBezTo>
                    <a:pt x="453" y="62"/>
                    <a:pt x="452" y="61"/>
                    <a:pt x="450" y="61"/>
                  </a:cubicBezTo>
                  <a:cubicBezTo>
                    <a:pt x="450" y="61"/>
                    <a:pt x="450" y="61"/>
                    <a:pt x="450" y="61"/>
                  </a:cubicBezTo>
                  <a:moveTo>
                    <a:pt x="3450" y="60"/>
                  </a:moveTo>
                  <a:cubicBezTo>
                    <a:pt x="3450" y="60"/>
                    <a:pt x="3450" y="60"/>
                    <a:pt x="3449" y="60"/>
                  </a:cubicBezTo>
                  <a:cubicBezTo>
                    <a:pt x="3448" y="60"/>
                    <a:pt x="3447" y="62"/>
                    <a:pt x="3448" y="64"/>
                  </a:cubicBezTo>
                  <a:cubicBezTo>
                    <a:pt x="3448" y="66"/>
                    <a:pt x="3451" y="67"/>
                    <a:pt x="3453" y="67"/>
                  </a:cubicBezTo>
                  <a:cubicBezTo>
                    <a:pt x="3453" y="67"/>
                    <a:pt x="3453" y="67"/>
                    <a:pt x="3453" y="67"/>
                  </a:cubicBezTo>
                  <a:cubicBezTo>
                    <a:pt x="3454" y="67"/>
                    <a:pt x="3455" y="66"/>
                    <a:pt x="3454" y="64"/>
                  </a:cubicBezTo>
                  <a:cubicBezTo>
                    <a:pt x="3454" y="62"/>
                    <a:pt x="3451" y="60"/>
                    <a:pt x="3450" y="60"/>
                  </a:cubicBezTo>
                  <a:moveTo>
                    <a:pt x="3519" y="59"/>
                  </a:moveTo>
                  <a:cubicBezTo>
                    <a:pt x="3519" y="59"/>
                    <a:pt x="3519" y="59"/>
                    <a:pt x="3519" y="59"/>
                  </a:cubicBezTo>
                  <a:cubicBezTo>
                    <a:pt x="3517" y="59"/>
                    <a:pt x="3516" y="61"/>
                    <a:pt x="3517" y="63"/>
                  </a:cubicBezTo>
                  <a:cubicBezTo>
                    <a:pt x="3518" y="64"/>
                    <a:pt x="3521" y="66"/>
                    <a:pt x="3522" y="66"/>
                  </a:cubicBezTo>
                  <a:cubicBezTo>
                    <a:pt x="3523" y="66"/>
                    <a:pt x="3523" y="66"/>
                    <a:pt x="3523" y="66"/>
                  </a:cubicBezTo>
                  <a:cubicBezTo>
                    <a:pt x="3524" y="66"/>
                    <a:pt x="3525" y="64"/>
                    <a:pt x="3524" y="62"/>
                  </a:cubicBezTo>
                  <a:cubicBezTo>
                    <a:pt x="3523" y="61"/>
                    <a:pt x="3521" y="59"/>
                    <a:pt x="3519" y="59"/>
                  </a:cubicBezTo>
                  <a:moveTo>
                    <a:pt x="387" y="59"/>
                  </a:moveTo>
                  <a:cubicBezTo>
                    <a:pt x="385" y="59"/>
                    <a:pt x="384" y="61"/>
                    <a:pt x="384" y="62"/>
                  </a:cubicBezTo>
                  <a:cubicBezTo>
                    <a:pt x="384" y="64"/>
                    <a:pt x="385" y="66"/>
                    <a:pt x="387" y="66"/>
                  </a:cubicBezTo>
                  <a:cubicBezTo>
                    <a:pt x="387" y="66"/>
                    <a:pt x="387" y="66"/>
                    <a:pt x="387" y="66"/>
                  </a:cubicBezTo>
                  <a:cubicBezTo>
                    <a:pt x="388" y="66"/>
                    <a:pt x="390" y="64"/>
                    <a:pt x="390" y="63"/>
                  </a:cubicBezTo>
                  <a:cubicBezTo>
                    <a:pt x="390" y="61"/>
                    <a:pt x="388" y="59"/>
                    <a:pt x="387" y="59"/>
                  </a:cubicBezTo>
                  <a:cubicBezTo>
                    <a:pt x="387" y="59"/>
                    <a:pt x="387" y="59"/>
                    <a:pt x="387" y="59"/>
                  </a:cubicBezTo>
                  <a:moveTo>
                    <a:pt x="2793" y="59"/>
                  </a:moveTo>
                  <a:cubicBezTo>
                    <a:pt x="2792" y="59"/>
                    <a:pt x="2791" y="60"/>
                    <a:pt x="2792" y="62"/>
                  </a:cubicBezTo>
                  <a:cubicBezTo>
                    <a:pt x="2793" y="64"/>
                    <a:pt x="2794" y="65"/>
                    <a:pt x="2796" y="66"/>
                  </a:cubicBezTo>
                  <a:cubicBezTo>
                    <a:pt x="2796" y="66"/>
                    <a:pt x="2796" y="66"/>
                    <a:pt x="2796" y="66"/>
                  </a:cubicBezTo>
                  <a:cubicBezTo>
                    <a:pt x="2798" y="66"/>
                    <a:pt x="2798" y="64"/>
                    <a:pt x="2798" y="63"/>
                  </a:cubicBezTo>
                  <a:cubicBezTo>
                    <a:pt x="2797" y="61"/>
                    <a:pt x="2795" y="59"/>
                    <a:pt x="2794" y="59"/>
                  </a:cubicBezTo>
                  <a:cubicBezTo>
                    <a:pt x="2794" y="59"/>
                    <a:pt x="2794" y="59"/>
                    <a:pt x="2793" y="59"/>
                  </a:cubicBezTo>
                  <a:moveTo>
                    <a:pt x="1233" y="58"/>
                  </a:moveTo>
                  <a:cubicBezTo>
                    <a:pt x="1233" y="58"/>
                    <a:pt x="1233" y="58"/>
                    <a:pt x="1233" y="58"/>
                  </a:cubicBezTo>
                  <a:cubicBezTo>
                    <a:pt x="1231" y="59"/>
                    <a:pt x="1229" y="60"/>
                    <a:pt x="1230" y="62"/>
                  </a:cubicBezTo>
                  <a:cubicBezTo>
                    <a:pt x="1230" y="64"/>
                    <a:pt x="1231" y="65"/>
                    <a:pt x="1233" y="65"/>
                  </a:cubicBezTo>
                  <a:cubicBezTo>
                    <a:pt x="1233" y="65"/>
                    <a:pt x="1233" y="65"/>
                    <a:pt x="1234" y="65"/>
                  </a:cubicBezTo>
                  <a:cubicBezTo>
                    <a:pt x="1235" y="65"/>
                    <a:pt x="1237" y="63"/>
                    <a:pt x="1236" y="61"/>
                  </a:cubicBezTo>
                  <a:cubicBezTo>
                    <a:pt x="1236" y="60"/>
                    <a:pt x="1235" y="58"/>
                    <a:pt x="1233" y="58"/>
                  </a:cubicBezTo>
                  <a:moveTo>
                    <a:pt x="3589" y="58"/>
                  </a:moveTo>
                  <a:cubicBezTo>
                    <a:pt x="3589" y="58"/>
                    <a:pt x="3589" y="58"/>
                    <a:pt x="3589" y="58"/>
                  </a:cubicBezTo>
                  <a:cubicBezTo>
                    <a:pt x="3587" y="58"/>
                    <a:pt x="3586" y="59"/>
                    <a:pt x="3587" y="61"/>
                  </a:cubicBezTo>
                  <a:cubicBezTo>
                    <a:pt x="3588" y="63"/>
                    <a:pt x="3591" y="65"/>
                    <a:pt x="3593" y="65"/>
                  </a:cubicBezTo>
                  <a:cubicBezTo>
                    <a:pt x="3593" y="65"/>
                    <a:pt x="3593" y="65"/>
                    <a:pt x="3593" y="65"/>
                  </a:cubicBezTo>
                  <a:cubicBezTo>
                    <a:pt x="3594" y="64"/>
                    <a:pt x="3595" y="63"/>
                    <a:pt x="3594" y="61"/>
                  </a:cubicBezTo>
                  <a:cubicBezTo>
                    <a:pt x="3593" y="59"/>
                    <a:pt x="3591" y="58"/>
                    <a:pt x="3589" y="58"/>
                  </a:cubicBezTo>
                  <a:moveTo>
                    <a:pt x="323" y="57"/>
                  </a:moveTo>
                  <a:cubicBezTo>
                    <a:pt x="321" y="57"/>
                    <a:pt x="320" y="59"/>
                    <a:pt x="320" y="61"/>
                  </a:cubicBezTo>
                  <a:cubicBezTo>
                    <a:pt x="320" y="62"/>
                    <a:pt x="321" y="64"/>
                    <a:pt x="323" y="64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5" y="64"/>
                    <a:pt x="326" y="63"/>
                    <a:pt x="326" y="61"/>
                  </a:cubicBezTo>
                  <a:cubicBezTo>
                    <a:pt x="326" y="59"/>
                    <a:pt x="325" y="57"/>
                    <a:pt x="323" y="57"/>
                  </a:cubicBezTo>
                  <a:cubicBezTo>
                    <a:pt x="323" y="57"/>
                    <a:pt x="323" y="57"/>
                    <a:pt x="323" y="57"/>
                  </a:cubicBezTo>
                  <a:moveTo>
                    <a:pt x="3658" y="57"/>
                  </a:moveTo>
                  <a:cubicBezTo>
                    <a:pt x="3658" y="57"/>
                    <a:pt x="3658" y="57"/>
                    <a:pt x="3658" y="57"/>
                  </a:cubicBezTo>
                  <a:cubicBezTo>
                    <a:pt x="3656" y="57"/>
                    <a:pt x="3656" y="58"/>
                    <a:pt x="3657" y="60"/>
                  </a:cubicBezTo>
                  <a:cubicBezTo>
                    <a:pt x="3658" y="62"/>
                    <a:pt x="3661" y="63"/>
                    <a:pt x="3662" y="63"/>
                  </a:cubicBezTo>
                  <a:cubicBezTo>
                    <a:pt x="3662" y="63"/>
                    <a:pt x="3662" y="63"/>
                    <a:pt x="3662" y="63"/>
                  </a:cubicBezTo>
                  <a:cubicBezTo>
                    <a:pt x="3664" y="63"/>
                    <a:pt x="3665" y="62"/>
                    <a:pt x="3664" y="60"/>
                  </a:cubicBezTo>
                  <a:cubicBezTo>
                    <a:pt x="3663" y="58"/>
                    <a:pt x="3660" y="57"/>
                    <a:pt x="3658" y="57"/>
                  </a:cubicBezTo>
                  <a:moveTo>
                    <a:pt x="259" y="56"/>
                  </a:moveTo>
                  <a:cubicBezTo>
                    <a:pt x="257" y="56"/>
                    <a:pt x="256" y="57"/>
                    <a:pt x="256" y="59"/>
                  </a:cubicBezTo>
                  <a:cubicBezTo>
                    <a:pt x="256" y="61"/>
                    <a:pt x="257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61" y="62"/>
                    <a:pt x="262" y="61"/>
                    <a:pt x="262" y="59"/>
                  </a:cubicBezTo>
                  <a:cubicBezTo>
                    <a:pt x="262" y="57"/>
                    <a:pt x="261" y="56"/>
                    <a:pt x="259" y="56"/>
                  </a:cubicBezTo>
                  <a:cubicBezTo>
                    <a:pt x="259" y="56"/>
                    <a:pt x="259" y="56"/>
                    <a:pt x="259" y="56"/>
                  </a:cubicBezTo>
                  <a:moveTo>
                    <a:pt x="3728" y="55"/>
                  </a:moveTo>
                  <a:cubicBezTo>
                    <a:pt x="3728" y="55"/>
                    <a:pt x="3728" y="55"/>
                    <a:pt x="3728" y="55"/>
                  </a:cubicBezTo>
                  <a:cubicBezTo>
                    <a:pt x="3726" y="55"/>
                    <a:pt x="3725" y="57"/>
                    <a:pt x="3726" y="59"/>
                  </a:cubicBezTo>
                  <a:cubicBezTo>
                    <a:pt x="3728" y="60"/>
                    <a:pt x="3730" y="62"/>
                    <a:pt x="3732" y="62"/>
                  </a:cubicBezTo>
                  <a:cubicBezTo>
                    <a:pt x="3732" y="62"/>
                    <a:pt x="3732" y="62"/>
                    <a:pt x="3732" y="62"/>
                  </a:cubicBezTo>
                  <a:cubicBezTo>
                    <a:pt x="3734" y="62"/>
                    <a:pt x="3734" y="60"/>
                    <a:pt x="3733" y="59"/>
                  </a:cubicBezTo>
                  <a:cubicBezTo>
                    <a:pt x="3732" y="57"/>
                    <a:pt x="3729" y="55"/>
                    <a:pt x="3728" y="55"/>
                  </a:cubicBezTo>
                  <a:moveTo>
                    <a:pt x="3796" y="54"/>
                  </a:moveTo>
                  <a:cubicBezTo>
                    <a:pt x="3796" y="54"/>
                    <a:pt x="3796" y="54"/>
                    <a:pt x="3796" y="54"/>
                  </a:cubicBezTo>
                  <a:cubicBezTo>
                    <a:pt x="3794" y="54"/>
                    <a:pt x="3794" y="56"/>
                    <a:pt x="3795" y="58"/>
                  </a:cubicBezTo>
                  <a:cubicBezTo>
                    <a:pt x="3797" y="59"/>
                    <a:pt x="3799" y="61"/>
                    <a:pt x="3801" y="61"/>
                  </a:cubicBezTo>
                  <a:cubicBezTo>
                    <a:pt x="3801" y="61"/>
                    <a:pt x="3801" y="61"/>
                    <a:pt x="3801" y="61"/>
                  </a:cubicBezTo>
                  <a:cubicBezTo>
                    <a:pt x="3803" y="61"/>
                    <a:pt x="3803" y="59"/>
                    <a:pt x="3802" y="58"/>
                  </a:cubicBezTo>
                  <a:cubicBezTo>
                    <a:pt x="3800" y="56"/>
                    <a:pt x="3798" y="54"/>
                    <a:pt x="3796" y="54"/>
                  </a:cubicBezTo>
                  <a:moveTo>
                    <a:pt x="2734" y="54"/>
                  </a:moveTo>
                  <a:cubicBezTo>
                    <a:pt x="2732" y="54"/>
                    <a:pt x="2732" y="56"/>
                    <a:pt x="2732" y="57"/>
                  </a:cubicBezTo>
                  <a:cubicBezTo>
                    <a:pt x="2733" y="59"/>
                    <a:pt x="2735" y="60"/>
                    <a:pt x="2737" y="60"/>
                  </a:cubicBezTo>
                  <a:cubicBezTo>
                    <a:pt x="2737" y="60"/>
                    <a:pt x="2737" y="60"/>
                    <a:pt x="2737" y="60"/>
                  </a:cubicBezTo>
                  <a:cubicBezTo>
                    <a:pt x="2738" y="60"/>
                    <a:pt x="2739" y="59"/>
                    <a:pt x="2738" y="58"/>
                  </a:cubicBezTo>
                  <a:cubicBezTo>
                    <a:pt x="2737" y="56"/>
                    <a:pt x="2735" y="55"/>
                    <a:pt x="2734" y="54"/>
                  </a:cubicBezTo>
                  <a:cubicBezTo>
                    <a:pt x="2734" y="54"/>
                    <a:pt x="2734" y="54"/>
                    <a:pt x="2734" y="54"/>
                  </a:cubicBezTo>
                  <a:moveTo>
                    <a:pt x="195" y="54"/>
                  </a:moveTo>
                  <a:cubicBezTo>
                    <a:pt x="194" y="54"/>
                    <a:pt x="192" y="56"/>
                    <a:pt x="192" y="58"/>
                  </a:cubicBezTo>
                  <a:cubicBezTo>
                    <a:pt x="192" y="59"/>
                    <a:pt x="194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7" y="61"/>
                    <a:pt x="198" y="59"/>
                    <a:pt x="198" y="58"/>
                  </a:cubicBezTo>
                  <a:cubicBezTo>
                    <a:pt x="198" y="56"/>
                    <a:pt x="197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moveTo>
                    <a:pt x="3864" y="54"/>
                  </a:moveTo>
                  <a:cubicBezTo>
                    <a:pt x="3864" y="54"/>
                    <a:pt x="3864" y="54"/>
                    <a:pt x="3864" y="54"/>
                  </a:cubicBezTo>
                  <a:cubicBezTo>
                    <a:pt x="3862" y="54"/>
                    <a:pt x="3862" y="55"/>
                    <a:pt x="3863" y="57"/>
                  </a:cubicBezTo>
                  <a:cubicBezTo>
                    <a:pt x="3865" y="58"/>
                    <a:pt x="3867" y="60"/>
                    <a:pt x="3869" y="60"/>
                  </a:cubicBezTo>
                  <a:cubicBezTo>
                    <a:pt x="3869" y="60"/>
                    <a:pt x="3869" y="60"/>
                    <a:pt x="3869" y="60"/>
                  </a:cubicBezTo>
                  <a:cubicBezTo>
                    <a:pt x="3871" y="60"/>
                    <a:pt x="3871" y="58"/>
                    <a:pt x="3870" y="57"/>
                  </a:cubicBezTo>
                  <a:cubicBezTo>
                    <a:pt x="3868" y="55"/>
                    <a:pt x="3866" y="54"/>
                    <a:pt x="3864" y="54"/>
                  </a:cubicBezTo>
                  <a:moveTo>
                    <a:pt x="131" y="53"/>
                  </a:moveTo>
                  <a:cubicBezTo>
                    <a:pt x="130" y="53"/>
                    <a:pt x="128" y="55"/>
                    <a:pt x="128" y="56"/>
                  </a:cubicBezTo>
                  <a:cubicBezTo>
                    <a:pt x="128" y="58"/>
                    <a:pt x="130" y="60"/>
                    <a:pt x="13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3" y="60"/>
                    <a:pt x="134" y="58"/>
                    <a:pt x="134" y="56"/>
                  </a:cubicBezTo>
                  <a:cubicBezTo>
                    <a:pt x="134" y="55"/>
                    <a:pt x="133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moveTo>
                    <a:pt x="3931" y="53"/>
                  </a:moveTo>
                  <a:cubicBezTo>
                    <a:pt x="3931" y="53"/>
                    <a:pt x="3931" y="53"/>
                    <a:pt x="3931" y="53"/>
                  </a:cubicBezTo>
                  <a:cubicBezTo>
                    <a:pt x="3929" y="53"/>
                    <a:pt x="3929" y="54"/>
                    <a:pt x="3931" y="56"/>
                  </a:cubicBezTo>
                  <a:cubicBezTo>
                    <a:pt x="3932" y="58"/>
                    <a:pt x="3935" y="59"/>
                    <a:pt x="3936" y="59"/>
                  </a:cubicBezTo>
                  <a:cubicBezTo>
                    <a:pt x="3936" y="59"/>
                    <a:pt x="3936" y="59"/>
                    <a:pt x="3936" y="59"/>
                  </a:cubicBezTo>
                  <a:cubicBezTo>
                    <a:pt x="3938" y="59"/>
                    <a:pt x="3938" y="58"/>
                    <a:pt x="3937" y="56"/>
                  </a:cubicBezTo>
                  <a:cubicBezTo>
                    <a:pt x="3935" y="54"/>
                    <a:pt x="3933" y="53"/>
                    <a:pt x="3931" y="53"/>
                  </a:cubicBezTo>
                  <a:moveTo>
                    <a:pt x="4126" y="53"/>
                  </a:moveTo>
                  <a:cubicBezTo>
                    <a:pt x="4124" y="53"/>
                    <a:pt x="4124" y="54"/>
                    <a:pt x="4126" y="56"/>
                  </a:cubicBezTo>
                  <a:cubicBezTo>
                    <a:pt x="4127" y="57"/>
                    <a:pt x="4130" y="59"/>
                    <a:pt x="4131" y="59"/>
                  </a:cubicBezTo>
                  <a:cubicBezTo>
                    <a:pt x="4133" y="59"/>
                    <a:pt x="4133" y="57"/>
                    <a:pt x="4132" y="56"/>
                  </a:cubicBezTo>
                  <a:cubicBezTo>
                    <a:pt x="4130" y="54"/>
                    <a:pt x="4127" y="53"/>
                    <a:pt x="4126" y="53"/>
                  </a:cubicBezTo>
                  <a:moveTo>
                    <a:pt x="1305" y="53"/>
                  </a:moveTo>
                  <a:cubicBezTo>
                    <a:pt x="1305" y="53"/>
                    <a:pt x="1304" y="53"/>
                    <a:pt x="1304" y="53"/>
                  </a:cubicBezTo>
                  <a:cubicBezTo>
                    <a:pt x="1302" y="53"/>
                    <a:pt x="1301" y="54"/>
                    <a:pt x="1302" y="56"/>
                  </a:cubicBezTo>
                  <a:cubicBezTo>
                    <a:pt x="1302" y="57"/>
                    <a:pt x="1304" y="59"/>
                    <a:pt x="1305" y="59"/>
                  </a:cubicBezTo>
                  <a:cubicBezTo>
                    <a:pt x="1306" y="59"/>
                    <a:pt x="1306" y="59"/>
                    <a:pt x="1306" y="59"/>
                  </a:cubicBezTo>
                  <a:cubicBezTo>
                    <a:pt x="1308" y="58"/>
                    <a:pt x="1309" y="57"/>
                    <a:pt x="1309" y="55"/>
                  </a:cubicBezTo>
                  <a:cubicBezTo>
                    <a:pt x="1308" y="54"/>
                    <a:pt x="1306" y="53"/>
                    <a:pt x="1305" y="53"/>
                  </a:cubicBezTo>
                  <a:moveTo>
                    <a:pt x="3997" y="53"/>
                  </a:moveTo>
                  <a:cubicBezTo>
                    <a:pt x="3997" y="53"/>
                    <a:pt x="3997" y="53"/>
                    <a:pt x="3997" y="53"/>
                  </a:cubicBezTo>
                  <a:cubicBezTo>
                    <a:pt x="3995" y="53"/>
                    <a:pt x="3995" y="54"/>
                    <a:pt x="3997" y="56"/>
                  </a:cubicBezTo>
                  <a:cubicBezTo>
                    <a:pt x="3998" y="57"/>
                    <a:pt x="4001" y="59"/>
                    <a:pt x="4002" y="59"/>
                  </a:cubicBezTo>
                  <a:cubicBezTo>
                    <a:pt x="4002" y="59"/>
                    <a:pt x="4002" y="59"/>
                    <a:pt x="4002" y="59"/>
                  </a:cubicBezTo>
                  <a:cubicBezTo>
                    <a:pt x="4004" y="59"/>
                    <a:pt x="4004" y="57"/>
                    <a:pt x="4003" y="56"/>
                  </a:cubicBezTo>
                  <a:cubicBezTo>
                    <a:pt x="4001" y="54"/>
                    <a:pt x="3999" y="53"/>
                    <a:pt x="3997" y="53"/>
                  </a:cubicBezTo>
                  <a:moveTo>
                    <a:pt x="4061" y="52"/>
                  </a:moveTo>
                  <a:cubicBezTo>
                    <a:pt x="4060" y="52"/>
                    <a:pt x="4060" y="54"/>
                    <a:pt x="4061" y="56"/>
                  </a:cubicBezTo>
                  <a:cubicBezTo>
                    <a:pt x="4063" y="57"/>
                    <a:pt x="4065" y="59"/>
                    <a:pt x="4067" y="59"/>
                  </a:cubicBezTo>
                  <a:cubicBezTo>
                    <a:pt x="4067" y="59"/>
                    <a:pt x="4067" y="59"/>
                    <a:pt x="4067" y="59"/>
                  </a:cubicBezTo>
                  <a:cubicBezTo>
                    <a:pt x="4069" y="59"/>
                    <a:pt x="4069" y="57"/>
                    <a:pt x="4067" y="56"/>
                  </a:cubicBezTo>
                  <a:cubicBezTo>
                    <a:pt x="4066" y="54"/>
                    <a:pt x="4063" y="52"/>
                    <a:pt x="4061" y="52"/>
                  </a:cubicBezTo>
                  <a:cubicBezTo>
                    <a:pt x="4061" y="52"/>
                    <a:pt x="4061" y="52"/>
                    <a:pt x="4061" y="52"/>
                  </a:cubicBezTo>
                  <a:moveTo>
                    <a:pt x="4189" y="52"/>
                  </a:moveTo>
                  <a:cubicBezTo>
                    <a:pt x="4189" y="52"/>
                    <a:pt x="4189" y="52"/>
                    <a:pt x="4189" y="52"/>
                  </a:cubicBezTo>
                  <a:cubicBezTo>
                    <a:pt x="4188" y="52"/>
                    <a:pt x="4188" y="54"/>
                    <a:pt x="4189" y="56"/>
                  </a:cubicBezTo>
                  <a:cubicBezTo>
                    <a:pt x="4191" y="57"/>
                    <a:pt x="4193" y="59"/>
                    <a:pt x="4195" y="59"/>
                  </a:cubicBezTo>
                  <a:cubicBezTo>
                    <a:pt x="4195" y="59"/>
                    <a:pt x="4195" y="59"/>
                    <a:pt x="4195" y="59"/>
                  </a:cubicBezTo>
                  <a:cubicBezTo>
                    <a:pt x="4197" y="59"/>
                    <a:pt x="4197" y="57"/>
                    <a:pt x="4195" y="55"/>
                  </a:cubicBezTo>
                  <a:cubicBezTo>
                    <a:pt x="4194" y="54"/>
                    <a:pt x="4191" y="52"/>
                    <a:pt x="4189" y="52"/>
                  </a:cubicBezTo>
                  <a:moveTo>
                    <a:pt x="67" y="52"/>
                  </a:moveTo>
                  <a:cubicBezTo>
                    <a:pt x="66" y="52"/>
                    <a:pt x="64" y="54"/>
                    <a:pt x="64" y="55"/>
                  </a:cubicBezTo>
                  <a:cubicBezTo>
                    <a:pt x="64" y="57"/>
                    <a:pt x="66" y="59"/>
                    <a:pt x="67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9" y="59"/>
                    <a:pt x="70" y="57"/>
                    <a:pt x="71" y="56"/>
                  </a:cubicBezTo>
                  <a:cubicBezTo>
                    <a:pt x="71" y="54"/>
                    <a:pt x="69" y="52"/>
                    <a:pt x="67" y="52"/>
                  </a:cubicBezTo>
                  <a:cubicBezTo>
                    <a:pt x="67" y="52"/>
                    <a:pt x="67" y="52"/>
                    <a:pt x="67" y="52"/>
                  </a:cubicBezTo>
                  <a:moveTo>
                    <a:pt x="4252" y="52"/>
                  </a:moveTo>
                  <a:cubicBezTo>
                    <a:pt x="4252" y="52"/>
                    <a:pt x="4252" y="52"/>
                    <a:pt x="4252" y="52"/>
                  </a:cubicBezTo>
                  <a:cubicBezTo>
                    <a:pt x="4250" y="52"/>
                    <a:pt x="4250" y="53"/>
                    <a:pt x="4251" y="55"/>
                  </a:cubicBezTo>
                  <a:cubicBezTo>
                    <a:pt x="4253" y="57"/>
                    <a:pt x="4255" y="58"/>
                    <a:pt x="4257" y="58"/>
                  </a:cubicBezTo>
                  <a:cubicBezTo>
                    <a:pt x="4257" y="58"/>
                    <a:pt x="4257" y="58"/>
                    <a:pt x="4257" y="58"/>
                  </a:cubicBezTo>
                  <a:cubicBezTo>
                    <a:pt x="4259" y="58"/>
                    <a:pt x="4259" y="57"/>
                    <a:pt x="4257" y="55"/>
                  </a:cubicBezTo>
                  <a:cubicBezTo>
                    <a:pt x="4256" y="53"/>
                    <a:pt x="4253" y="52"/>
                    <a:pt x="4252" y="52"/>
                  </a:cubicBezTo>
                  <a:moveTo>
                    <a:pt x="3" y="52"/>
                  </a:moveTo>
                  <a:cubicBezTo>
                    <a:pt x="2" y="52"/>
                    <a:pt x="0" y="53"/>
                    <a:pt x="0" y="55"/>
                  </a:cubicBezTo>
                  <a:cubicBezTo>
                    <a:pt x="0" y="57"/>
                    <a:pt x="2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5" y="58"/>
                    <a:pt x="6" y="57"/>
                    <a:pt x="6" y="55"/>
                  </a:cubicBezTo>
                  <a:cubicBezTo>
                    <a:pt x="6" y="53"/>
                    <a:pt x="5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moveTo>
                    <a:pt x="4313" y="51"/>
                  </a:moveTo>
                  <a:cubicBezTo>
                    <a:pt x="4313" y="51"/>
                    <a:pt x="4313" y="51"/>
                    <a:pt x="4313" y="51"/>
                  </a:cubicBezTo>
                  <a:cubicBezTo>
                    <a:pt x="4311" y="51"/>
                    <a:pt x="4311" y="52"/>
                    <a:pt x="4313" y="54"/>
                  </a:cubicBezTo>
                  <a:cubicBezTo>
                    <a:pt x="4314" y="56"/>
                    <a:pt x="4316" y="57"/>
                    <a:pt x="4318" y="57"/>
                  </a:cubicBezTo>
                  <a:cubicBezTo>
                    <a:pt x="4318" y="57"/>
                    <a:pt x="4318" y="57"/>
                    <a:pt x="4318" y="57"/>
                  </a:cubicBezTo>
                  <a:cubicBezTo>
                    <a:pt x="4320" y="57"/>
                    <a:pt x="4320" y="56"/>
                    <a:pt x="4318" y="54"/>
                  </a:cubicBezTo>
                  <a:cubicBezTo>
                    <a:pt x="4317" y="52"/>
                    <a:pt x="4315" y="51"/>
                    <a:pt x="4313" y="51"/>
                  </a:cubicBezTo>
                  <a:moveTo>
                    <a:pt x="4373" y="50"/>
                  </a:moveTo>
                  <a:cubicBezTo>
                    <a:pt x="4373" y="50"/>
                    <a:pt x="4373" y="50"/>
                    <a:pt x="4373" y="50"/>
                  </a:cubicBezTo>
                  <a:cubicBezTo>
                    <a:pt x="4372" y="50"/>
                    <a:pt x="4371" y="51"/>
                    <a:pt x="4373" y="53"/>
                  </a:cubicBezTo>
                  <a:cubicBezTo>
                    <a:pt x="4374" y="55"/>
                    <a:pt x="4376" y="56"/>
                    <a:pt x="4378" y="56"/>
                  </a:cubicBezTo>
                  <a:cubicBezTo>
                    <a:pt x="4378" y="56"/>
                    <a:pt x="4378" y="56"/>
                    <a:pt x="4378" y="56"/>
                  </a:cubicBezTo>
                  <a:cubicBezTo>
                    <a:pt x="4380" y="56"/>
                    <a:pt x="4380" y="55"/>
                    <a:pt x="4379" y="53"/>
                  </a:cubicBezTo>
                  <a:cubicBezTo>
                    <a:pt x="4377" y="51"/>
                    <a:pt x="4375" y="50"/>
                    <a:pt x="4373" y="50"/>
                  </a:cubicBezTo>
                  <a:moveTo>
                    <a:pt x="4433" y="49"/>
                  </a:moveTo>
                  <a:cubicBezTo>
                    <a:pt x="4433" y="49"/>
                    <a:pt x="4433" y="49"/>
                    <a:pt x="4433" y="49"/>
                  </a:cubicBezTo>
                  <a:cubicBezTo>
                    <a:pt x="4431" y="49"/>
                    <a:pt x="4431" y="50"/>
                    <a:pt x="4432" y="52"/>
                  </a:cubicBezTo>
                  <a:cubicBezTo>
                    <a:pt x="4434" y="53"/>
                    <a:pt x="4436" y="55"/>
                    <a:pt x="4437" y="55"/>
                  </a:cubicBezTo>
                  <a:cubicBezTo>
                    <a:pt x="4437" y="55"/>
                    <a:pt x="4437" y="55"/>
                    <a:pt x="4437" y="55"/>
                  </a:cubicBezTo>
                  <a:cubicBezTo>
                    <a:pt x="4439" y="55"/>
                    <a:pt x="4439" y="53"/>
                    <a:pt x="4438" y="52"/>
                  </a:cubicBezTo>
                  <a:cubicBezTo>
                    <a:pt x="4437" y="50"/>
                    <a:pt x="4435" y="49"/>
                    <a:pt x="4433" y="49"/>
                  </a:cubicBezTo>
                  <a:moveTo>
                    <a:pt x="2675" y="49"/>
                  </a:moveTo>
                  <a:cubicBezTo>
                    <a:pt x="2673" y="49"/>
                    <a:pt x="2673" y="50"/>
                    <a:pt x="2674" y="51"/>
                  </a:cubicBezTo>
                  <a:cubicBezTo>
                    <a:pt x="2674" y="53"/>
                    <a:pt x="2676" y="54"/>
                    <a:pt x="2678" y="54"/>
                  </a:cubicBezTo>
                  <a:cubicBezTo>
                    <a:pt x="2678" y="54"/>
                    <a:pt x="2678" y="54"/>
                    <a:pt x="2678" y="54"/>
                  </a:cubicBezTo>
                  <a:cubicBezTo>
                    <a:pt x="2680" y="54"/>
                    <a:pt x="2680" y="53"/>
                    <a:pt x="2679" y="52"/>
                  </a:cubicBezTo>
                  <a:cubicBezTo>
                    <a:pt x="2678" y="50"/>
                    <a:pt x="2676" y="49"/>
                    <a:pt x="2675" y="49"/>
                  </a:cubicBezTo>
                  <a:cubicBezTo>
                    <a:pt x="2675" y="49"/>
                    <a:pt x="2675" y="49"/>
                    <a:pt x="2675" y="49"/>
                  </a:cubicBezTo>
                  <a:moveTo>
                    <a:pt x="4492" y="48"/>
                  </a:moveTo>
                  <a:cubicBezTo>
                    <a:pt x="4492" y="48"/>
                    <a:pt x="4492" y="48"/>
                    <a:pt x="4492" y="48"/>
                  </a:cubicBezTo>
                  <a:cubicBezTo>
                    <a:pt x="4491" y="48"/>
                    <a:pt x="4490" y="49"/>
                    <a:pt x="4491" y="51"/>
                  </a:cubicBezTo>
                  <a:cubicBezTo>
                    <a:pt x="4493" y="52"/>
                    <a:pt x="4495" y="53"/>
                    <a:pt x="4496" y="53"/>
                  </a:cubicBezTo>
                  <a:cubicBezTo>
                    <a:pt x="4496" y="53"/>
                    <a:pt x="4496" y="53"/>
                    <a:pt x="4496" y="53"/>
                  </a:cubicBezTo>
                  <a:cubicBezTo>
                    <a:pt x="4498" y="53"/>
                    <a:pt x="4498" y="52"/>
                    <a:pt x="4497" y="50"/>
                  </a:cubicBezTo>
                  <a:cubicBezTo>
                    <a:pt x="4496" y="49"/>
                    <a:pt x="4494" y="48"/>
                    <a:pt x="4492" y="48"/>
                  </a:cubicBezTo>
                  <a:moveTo>
                    <a:pt x="4551" y="46"/>
                  </a:moveTo>
                  <a:cubicBezTo>
                    <a:pt x="4551" y="46"/>
                    <a:pt x="4551" y="46"/>
                    <a:pt x="4551" y="46"/>
                  </a:cubicBezTo>
                  <a:cubicBezTo>
                    <a:pt x="4550" y="46"/>
                    <a:pt x="4549" y="48"/>
                    <a:pt x="4550" y="49"/>
                  </a:cubicBezTo>
                  <a:cubicBezTo>
                    <a:pt x="4551" y="51"/>
                    <a:pt x="4553" y="52"/>
                    <a:pt x="4555" y="52"/>
                  </a:cubicBezTo>
                  <a:cubicBezTo>
                    <a:pt x="4555" y="52"/>
                    <a:pt x="4555" y="52"/>
                    <a:pt x="4555" y="52"/>
                  </a:cubicBezTo>
                  <a:cubicBezTo>
                    <a:pt x="4557" y="52"/>
                    <a:pt x="4557" y="51"/>
                    <a:pt x="4556" y="49"/>
                  </a:cubicBezTo>
                  <a:cubicBezTo>
                    <a:pt x="4555" y="47"/>
                    <a:pt x="4553" y="46"/>
                    <a:pt x="4551" y="46"/>
                  </a:cubicBezTo>
                  <a:moveTo>
                    <a:pt x="1377" y="46"/>
                  </a:moveTo>
                  <a:cubicBezTo>
                    <a:pt x="1377" y="46"/>
                    <a:pt x="1377" y="46"/>
                    <a:pt x="1377" y="46"/>
                  </a:cubicBezTo>
                  <a:cubicBezTo>
                    <a:pt x="1375" y="46"/>
                    <a:pt x="1374" y="48"/>
                    <a:pt x="1375" y="49"/>
                  </a:cubicBezTo>
                  <a:cubicBezTo>
                    <a:pt x="1375" y="51"/>
                    <a:pt x="1377" y="52"/>
                    <a:pt x="1379" y="52"/>
                  </a:cubicBezTo>
                  <a:cubicBezTo>
                    <a:pt x="1379" y="52"/>
                    <a:pt x="1379" y="52"/>
                    <a:pt x="1379" y="52"/>
                  </a:cubicBezTo>
                  <a:cubicBezTo>
                    <a:pt x="1381" y="51"/>
                    <a:pt x="1382" y="50"/>
                    <a:pt x="1382" y="48"/>
                  </a:cubicBezTo>
                  <a:cubicBezTo>
                    <a:pt x="1381" y="47"/>
                    <a:pt x="1379" y="46"/>
                    <a:pt x="1377" y="46"/>
                  </a:cubicBezTo>
                  <a:moveTo>
                    <a:pt x="4610" y="45"/>
                  </a:moveTo>
                  <a:cubicBezTo>
                    <a:pt x="4610" y="45"/>
                    <a:pt x="4610" y="45"/>
                    <a:pt x="4610" y="45"/>
                  </a:cubicBezTo>
                  <a:cubicBezTo>
                    <a:pt x="4609" y="45"/>
                    <a:pt x="4608" y="46"/>
                    <a:pt x="4609" y="48"/>
                  </a:cubicBezTo>
                  <a:cubicBezTo>
                    <a:pt x="4610" y="49"/>
                    <a:pt x="4612" y="50"/>
                    <a:pt x="4614" y="50"/>
                  </a:cubicBezTo>
                  <a:cubicBezTo>
                    <a:pt x="4614" y="50"/>
                    <a:pt x="4614" y="50"/>
                    <a:pt x="4614" y="50"/>
                  </a:cubicBezTo>
                  <a:cubicBezTo>
                    <a:pt x="4615" y="50"/>
                    <a:pt x="4616" y="49"/>
                    <a:pt x="4615" y="48"/>
                  </a:cubicBezTo>
                  <a:cubicBezTo>
                    <a:pt x="4614" y="46"/>
                    <a:pt x="4612" y="45"/>
                    <a:pt x="4610" y="45"/>
                  </a:cubicBezTo>
                  <a:moveTo>
                    <a:pt x="4669" y="43"/>
                  </a:moveTo>
                  <a:cubicBezTo>
                    <a:pt x="4669" y="43"/>
                    <a:pt x="4669" y="43"/>
                    <a:pt x="4669" y="43"/>
                  </a:cubicBezTo>
                  <a:cubicBezTo>
                    <a:pt x="4668" y="44"/>
                    <a:pt x="4667" y="45"/>
                    <a:pt x="4668" y="46"/>
                  </a:cubicBezTo>
                  <a:cubicBezTo>
                    <a:pt x="4669" y="48"/>
                    <a:pt x="4671" y="49"/>
                    <a:pt x="4672" y="49"/>
                  </a:cubicBezTo>
                  <a:cubicBezTo>
                    <a:pt x="4672" y="49"/>
                    <a:pt x="4672" y="49"/>
                    <a:pt x="4672" y="49"/>
                  </a:cubicBezTo>
                  <a:cubicBezTo>
                    <a:pt x="4674" y="49"/>
                    <a:pt x="4675" y="48"/>
                    <a:pt x="4674" y="46"/>
                  </a:cubicBezTo>
                  <a:cubicBezTo>
                    <a:pt x="4673" y="45"/>
                    <a:pt x="4671" y="43"/>
                    <a:pt x="4669" y="43"/>
                  </a:cubicBezTo>
                  <a:moveTo>
                    <a:pt x="2616" y="43"/>
                  </a:moveTo>
                  <a:cubicBezTo>
                    <a:pt x="2615" y="43"/>
                    <a:pt x="2615" y="43"/>
                    <a:pt x="2615" y="45"/>
                  </a:cubicBezTo>
                  <a:cubicBezTo>
                    <a:pt x="2616" y="46"/>
                    <a:pt x="2618" y="48"/>
                    <a:pt x="2620" y="48"/>
                  </a:cubicBezTo>
                  <a:cubicBezTo>
                    <a:pt x="2620" y="48"/>
                    <a:pt x="2620" y="48"/>
                    <a:pt x="2620" y="48"/>
                  </a:cubicBezTo>
                  <a:cubicBezTo>
                    <a:pt x="2622" y="48"/>
                    <a:pt x="2622" y="47"/>
                    <a:pt x="2621" y="46"/>
                  </a:cubicBezTo>
                  <a:cubicBezTo>
                    <a:pt x="2620" y="44"/>
                    <a:pt x="2618" y="43"/>
                    <a:pt x="2617" y="43"/>
                  </a:cubicBezTo>
                  <a:cubicBezTo>
                    <a:pt x="2616" y="43"/>
                    <a:pt x="2616" y="43"/>
                    <a:pt x="2616" y="43"/>
                  </a:cubicBezTo>
                  <a:moveTo>
                    <a:pt x="4729" y="42"/>
                  </a:moveTo>
                  <a:cubicBezTo>
                    <a:pt x="4729" y="42"/>
                    <a:pt x="4729" y="42"/>
                    <a:pt x="4729" y="42"/>
                  </a:cubicBezTo>
                  <a:cubicBezTo>
                    <a:pt x="4727" y="42"/>
                    <a:pt x="4726" y="43"/>
                    <a:pt x="4727" y="45"/>
                  </a:cubicBezTo>
                  <a:cubicBezTo>
                    <a:pt x="4728" y="46"/>
                    <a:pt x="4730" y="48"/>
                    <a:pt x="4731" y="48"/>
                  </a:cubicBezTo>
                  <a:cubicBezTo>
                    <a:pt x="4731" y="48"/>
                    <a:pt x="4731" y="48"/>
                    <a:pt x="4731" y="48"/>
                  </a:cubicBezTo>
                  <a:cubicBezTo>
                    <a:pt x="4733" y="48"/>
                    <a:pt x="4734" y="46"/>
                    <a:pt x="4733" y="45"/>
                  </a:cubicBezTo>
                  <a:cubicBezTo>
                    <a:pt x="4732" y="43"/>
                    <a:pt x="4730" y="42"/>
                    <a:pt x="4729" y="42"/>
                  </a:cubicBezTo>
                  <a:moveTo>
                    <a:pt x="4789" y="41"/>
                  </a:moveTo>
                  <a:cubicBezTo>
                    <a:pt x="4789" y="41"/>
                    <a:pt x="4789" y="41"/>
                    <a:pt x="4789" y="41"/>
                  </a:cubicBezTo>
                  <a:cubicBezTo>
                    <a:pt x="4787" y="41"/>
                    <a:pt x="4786" y="42"/>
                    <a:pt x="4787" y="44"/>
                  </a:cubicBezTo>
                  <a:cubicBezTo>
                    <a:pt x="4788" y="45"/>
                    <a:pt x="4790" y="46"/>
                    <a:pt x="4791" y="46"/>
                  </a:cubicBezTo>
                  <a:cubicBezTo>
                    <a:pt x="4791" y="46"/>
                    <a:pt x="4791" y="46"/>
                    <a:pt x="4791" y="46"/>
                  </a:cubicBezTo>
                  <a:cubicBezTo>
                    <a:pt x="4793" y="46"/>
                    <a:pt x="4794" y="45"/>
                    <a:pt x="4793" y="44"/>
                  </a:cubicBezTo>
                  <a:cubicBezTo>
                    <a:pt x="4792" y="42"/>
                    <a:pt x="4790" y="41"/>
                    <a:pt x="4789" y="41"/>
                  </a:cubicBezTo>
                  <a:moveTo>
                    <a:pt x="4850" y="40"/>
                  </a:moveTo>
                  <a:cubicBezTo>
                    <a:pt x="4850" y="40"/>
                    <a:pt x="4850" y="40"/>
                    <a:pt x="4850" y="40"/>
                  </a:cubicBezTo>
                  <a:cubicBezTo>
                    <a:pt x="4848" y="40"/>
                    <a:pt x="4847" y="41"/>
                    <a:pt x="4848" y="43"/>
                  </a:cubicBezTo>
                  <a:cubicBezTo>
                    <a:pt x="4848" y="44"/>
                    <a:pt x="4850" y="45"/>
                    <a:pt x="4852" y="45"/>
                  </a:cubicBezTo>
                  <a:cubicBezTo>
                    <a:pt x="4852" y="45"/>
                    <a:pt x="4852" y="45"/>
                    <a:pt x="4852" y="45"/>
                  </a:cubicBezTo>
                  <a:cubicBezTo>
                    <a:pt x="4853" y="45"/>
                    <a:pt x="4854" y="44"/>
                    <a:pt x="4854" y="43"/>
                  </a:cubicBezTo>
                  <a:cubicBezTo>
                    <a:pt x="4853" y="41"/>
                    <a:pt x="4851" y="40"/>
                    <a:pt x="4850" y="40"/>
                  </a:cubicBezTo>
                  <a:moveTo>
                    <a:pt x="4911" y="40"/>
                  </a:moveTo>
                  <a:cubicBezTo>
                    <a:pt x="4911" y="40"/>
                    <a:pt x="4911" y="40"/>
                    <a:pt x="4911" y="40"/>
                  </a:cubicBezTo>
                  <a:cubicBezTo>
                    <a:pt x="4910" y="40"/>
                    <a:pt x="4909" y="41"/>
                    <a:pt x="4909" y="42"/>
                  </a:cubicBezTo>
                  <a:cubicBezTo>
                    <a:pt x="4910" y="44"/>
                    <a:pt x="4912" y="45"/>
                    <a:pt x="4913" y="45"/>
                  </a:cubicBezTo>
                  <a:cubicBezTo>
                    <a:pt x="4913" y="45"/>
                    <a:pt x="4913" y="45"/>
                    <a:pt x="4913" y="45"/>
                  </a:cubicBezTo>
                  <a:cubicBezTo>
                    <a:pt x="4915" y="45"/>
                    <a:pt x="4916" y="44"/>
                    <a:pt x="4915" y="42"/>
                  </a:cubicBezTo>
                  <a:cubicBezTo>
                    <a:pt x="4915" y="41"/>
                    <a:pt x="4913" y="40"/>
                    <a:pt x="4911" y="40"/>
                  </a:cubicBezTo>
                  <a:moveTo>
                    <a:pt x="4974" y="39"/>
                  </a:moveTo>
                  <a:cubicBezTo>
                    <a:pt x="4974" y="39"/>
                    <a:pt x="4974" y="39"/>
                    <a:pt x="4974" y="39"/>
                  </a:cubicBezTo>
                  <a:cubicBezTo>
                    <a:pt x="4972" y="39"/>
                    <a:pt x="4971" y="40"/>
                    <a:pt x="4972" y="42"/>
                  </a:cubicBezTo>
                  <a:cubicBezTo>
                    <a:pt x="4972" y="43"/>
                    <a:pt x="4974" y="44"/>
                    <a:pt x="4976" y="44"/>
                  </a:cubicBezTo>
                  <a:cubicBezTo>
                    <a:pt x="4976" y="44"/>
                    <a:pt x="4976" y="44"/>
                    <a:pt x="4976" y="44"/>
                  </a:cubicBezTo>
                  <a:cubicBezTo>
                    <a:pt x="4978" y="44"/>
                    <a:pt x="4979" y="43"/>
                    <a:pt x="4978" y="42"/>
                  </a:cubicBezTo>
                  <a:cubicBezTo>
                    <a:pt x="4978" y="40"/>
                    <a:pt x="4976" y="39"/>
                    <a:pt x="4974" y="39"/>
                  </a:cubicBezTo>
                  <a:moveTo>
                    <a:pt x="1451" y="39"/>
                  </a:moveTo>
                  <a:cubicBezTo>
                    <a:pt x="1451" y="39"/>
                    <a:pt x="1450" y="39"/>
                    <a:pt x="1450" y="39"/>
                  </a:cubicBezTo>
                  <a:cubicBezTo>
                    <a:pt x="1448" y="39"/>
                    <a:pt x="1447" y="40"/>
                    <a:pt x="1448" y="42"/>
                  </a:cubicBezTo>
                  <a:cubicBezTo>
                    <a:pt x="1449" y="43"/>
                    <a:pt x="1451" y="44"/>
                    <a:pt x="1452" y="44"/>
                  </a:cubicBezTo>
                  <a:cubicBezTo>
                    <a:pt x="1452" y="44"/>
                    <a:pt x="1453" y="44"/>
                    <a:pt x="1453" y="44"/>
                  </a:cubicBezTo>
                  <a:cubicBezTo>
                    <a:pt x="1455" y="44"/>
                    <a:pt x="1456" y="43"/>
                    <a:pt x="1455" y="41"/>
                  </a:cubicBezTo>
                  <a:cubicBezTo>
                    <a:pt x="1454" y="40"/>
                    <a:pt x="1453" y="39"/>
                    <a:pt x="1451" y="39"/>
                  </a:cubicBezTo>
                  <a:moveTo>
                    <a:pt x="2558" y="36"/>
                  </a:moveTo>
                  <a:cubicBezTo>
                    <a:pt x="2557" y="36"/>
                    <a:pt x="2557" y="37"/>
                    <a:pt x="2558" y="38"/>
                  </a:cubicBezTo>
                  <a:cubicBezTo>
                    <a:pt x="2559" y="39"/>
                    <a:pt x="2561" y="41"/>
                    <a:pt x="2562" y="41"/>
                  </a:cubicBezTo>
                  <a:cubicBezTo>
                    <a:pt x="2562" y="41"/>
                    <a:pt x="2563" y="41"/>
                    <a:pt x="2563" y="41"/>
                  </a:cubicBezTo>
                  <a:cubicBezTo>
                    <a:pt x="2564" y="41"/>
                    <a:pt x="2564" y="40"/>
                    <a:pt x="2563" y="39"/>
                  </a:cubicBezTo>
                  <a:cubicBezTo>
                    <a:pt x="2562" y="37"/>
                    <a:pt x="2560" y="36"/>
                    <a:pt x="2559" y="36"/>
                  </a:cubicBezTo>
                  <a:cubicBezTo>
                    <a:pt x="2558" y="36"/>
                    <a:pt x="2558" y="36"/>
                    <a:pt x="2558" y="36"/>
                  </a:cubicBezTo>
                  <a:moveTo>
                    <a:pt x="1524" y="32"/>
                  </a:moveTo>
                  <a:cubicBezTo>
                    <a:pt x="1524" y="32"/>
                    <a:pt x="1524" y="32"/>
                    <a:pt x="1524" y="32"/>
                  </a:cubicBezTo>
                  <a:cubicBezTo>
                    <a:pt x="1522" y="32"/>
                    <a:pt x="1521" y="33"/>
                    <a:pt x="1522" y="34"/>
                  </a:cubicBezTo>
                  <a:cubicBezTo>
                    <a:pt x="1523" y="36"/>
                    <a:pt x="1524" y="36"/>
                    <a:pt x="1526" y="36"/>
                  </a:cubicBezTo>
                  <a:cubicBezTo>
                    <a:pt x="1526" y="36"/>
                    <a:pt x="1527" y="36"/>
                    <a:pt x="1527" y="36"/>
                  </a:cubicBezTo>
                  <a:cubicBezTo>
                    <a:pt x="1529" y="36"/>
                    <a:pt x="1530" y="35"/>
                    <a:pt x="1529" y="34"/>
                  </a:cubicBezTo>
                  <a:cubicBezTo>
                    <a:pt x="1528" y="33"/>
                    <a:pt x="1526" y="32"/>
                    <a:pt x="1524" y="32"/>
                  </a:cubicBezTo>
                  <a:moveTo>
                    <a:pt x="2500" y="29"/>
                  </a:moveTo>
                  <a:cubicBezTo>
                    <a:pt x="2499" y="29"/>
                    <a:pt x="2499" y="30"/>
                    <a:pt x="2500" y="31"/>
                  </a:cubicBezTo>
                  <a:cubicBezTo>
                    <a:pt x="2501" y="32"/>
                    <a:pt x="2503" y="33"/>
                    <a:pt x="2505" y="34"/>
                  </a:cubicBezTo>
                  <a:cubicBezTo>
                    <a:pt x="2505" y="34"/>
                    <a:pt x="2505" y="34"/>
                    <a:pt x="2505" y="34"/>
                  </a:cubicBezTo>
                  <a:cubicBezTo>
                    <a:pt x="2506" y="34"/>
                    <a:pt x="2507" y="33"/>
                    <a:pt x="2506" y="32"/>
                  </a:cubicBezTo>
                  <a:cubicBezTo>
                    <a:pt x="2504" y="30"/>
                    <a:pt x="2502" y="29"/>
                    <a:pt x="2501" y="29"/>
                  </a:cubicBezTo>
                  <a:cubicBezTo>
                    <a:pt x="2501" y="29"/>
                    <a:pt x="2500" y="29"/>
                    <a:pt x="2500" y="29"/>
                  </a:cubicBezTo>
                  <a:moveTo>
                    <a:pt x="1598" y="25"/>
                  </a:moveTo>
                  <a:cubicBezTo>
                    <a:pt x="1597" y="25"/>
                    <a:pt x="1597" y="25"/>
                    <a:pt x="1597" y="25"/>
                  </a:cubicBezTo>
                  <a:cubicBezTo>
                    <a:pt x="1595" y="25"/>
                    <a:pt x="1594" y="26"/>
                    <a:pt x="1595" y="27"/>
                  </a:cubicBezTo>
                  <a:cubicBezTo>
                    <a:pt x="1596" y="28"/>
                    <a:pt x="1598" y="29"/>
                    <a:pt x="1600" y="29"/>
                  </a:cubicBezTo>
                  <a:cubicBezTo>
                    <a:pt x="1600" y="29"/>
                    <a:pt x="1601" y="29"/>
                    <a:pt x="1601" y="29"/>
                  </a:cubicBezTo>
                  <a:cubicBezTo>
                    <a:pt x="1603" y="29"/>
                    <a:pt x="1603" y="28"/>
                    <a:pt x="1602" y="26"/>
                  </a:cubicBezTo>
                  <a:cubicBezTo>
                    <a:pt x="1601" y="25"/>
                    <a:pt x="1599" y="25"/>
                    <a:pt x="1598" y="25"/>
                  </a:cubicBezTo>
                  <a:moveTo>
                    <a:pt x="2442" y="22"/>
                  </a:moveTo>
                  <a:cubicBezTo>
                    <a:pt x="2441" y="22"/>
                    <a:pt x="2441" y="23"/>
                    <a:pt x="2442" y="24"/>
                  </a:cubicBezTo>
                  <a:cubicBezTo>
                    <a:pt x="2443" y="25"/>
                    <a:pt x="2446" y="26"/>
                    <a:pt x="2447" y="26"/>
                  </a:cubicBezTo>
                  <a:cubicBezTo>
                    <a:pt x="2447" y="26"/>
                    <a:pt x="2448" y="26"/>
                    <a:pt x="2448" y="26"/>
                  </a:cubicBezTo>
                  <a:cubicBezTo>
                    <a:pt x="2449" y="26"/>
                    <a:pt x="2449" y="26"/>
                    <a:pt x="2448" y="25"/>
                  </a:cubicBezTo>
                  <a:cubicBezTo>
                    <a:pt x="2446" y="24"/>
                    <a:pt x="2444" y="23"/>
                    <a:pt x="2443" y="22"/>
                  </a:cubicBezTo>
                  <a:cubicBezTo>
                    <a:pt x="2443" y="22"/>
                    <a:pt x="2442" y="22"/>
                    <a:pt x="2442" y="22"/>
                  </a:cubicBezTo>
                  <a:moveTo>
                    <a:pt x="1670" y="18"/>
                  </a:moveTo>
                  <a:cubicBezTo>
                    <a:pt x="1670" y="18"/>
                    <a:pt x="1670" y="18"/>
                    <a:pt x="1670" y="18"/>
                  </a:cubicBezTo>
                  <a:cubicBezTo>
                    <a:pt x="1668" y="18"/>
                    <a:pt x="1667" y="19"/>
                    <a:pt x="1668" y="20"/>
                  </a:cubicBezTo>
                  <a:cubicBezTo>
                    <a:pt x="1670" y="21"/>
                    <a:pt x="1672" y="22"/>
                    <a:pt x="1674" y="22"/>
                  </a:cubicBezTo>
                  <a:cubicBezTo>
                    <a:pt x="1674" y="22"/>
                    <a:pt x="1674" y="22"/>
                    <a:pt x="1674" y="22"/>
                  </a:cubicBezTo>
                  <a:cubicBezTo>
                    <a:pt x="1676" y="22"/>
                    <a:pt x="1677" y="21"/>
                    <a:pt x="1675" y="20"/>
                  </a:cubicBezTo>
                  <a:cubicBezTo>
                    <a:pt x="1674" y="19"/>
                    <a:pt x="1672" y="18"/>
                    <a:pt x="1670" y="18"/>
                  </a:cubicBezTo>
                  <a:moveTo>
                    <a:pt x="2384" y="16"/>
                  </a:moveTo>
                  <a:cubicBezTo>
                    <a:pt x="2383" y="16"/>
                    <a:pt x="2383" y="17"/>
                    <a:pt x="2384" y="18"/>
                  </a:cubicBezTo>
                  <a:cubicBezTo>
                    <a:pt x="2385" y="19"/>
                    <a:pt x="2388" y="20"/>
                    <a:pt x="2389" y="20"/>
                  </a:cubicBezTo>
                  <a:cubicBezTo>
                    <a:pt x="2390" y="20"/>
                    <a:pt x="2390" y="20"/>
                    <a:pt x="2390" y="20"/>
                  </a:cubicBezTo>
                  <a:cubicBezTo>
                    <a:pt x="2391" y="20"/>
                    <a:pt x="2391" y="19"/>
                    <a:pt x="2390" y="18"/>
                  </a:cubicBezTo>
                  <a:cubicBezTo>
                    <a:pt x="2388" y="17"/>
                    <a:pt x="2386" y="16"/>
                    <a:pt x="2384" y="16"/>
                  </a:cubicBezTo>
                  <a:cubicBezTo>
                    <a:pt x="2384" y="16"/>
                    <a:pt x="2384" y="16"/>
                    <a:pt x="2384" y="16"/>
                  </a:cubicBezTo>
                  <a:moveTo>
                    <a:pt x="1742" y="12"/>
                  </a:moveTo>
                  <a:cubicBezTo>
                    <a:pt x="1742" y="12"/>
                    <a:pt x="1742" y="12"/>
                    <a:pt x="1742" y="12"/>
                  </a:cubicBezTo>
                  <a:cubicBezTo>
                    <a:pt x="1740" y="12"/>
                    <a:pt x="1739" y="13"/>
                    <a:pt x="1741" y="14"/>
                  </a:cubicBezTo>
                  <a:cubicBezTo>
                    <a:pt x="1742" y="15"/>
                    <a:pt x="1744" y="15"/>
                    <a:pt x="1746" y="15"/>
                  </a:cubicBezTo>
                  <a:cubicBezTo>
                    <a:pt x="1746" y="15"/>
                    <a:pt x="1746" y="15"/>
                    <a:pt x="1747" y="15"/>
                  </a:cubicBezTo>
                  <a:cubicBezTo>
                    <a:pt x="1749" y="15"/>
                    <a:pt x="1749" y="14"/>
                    <a:pt x="1748" y="13"/>
                  </a:cubicBezTo>
                  <a:cubicBezTo>
                    <a:pt x="1746" y="13"/>
                    <a:pt x="1744" y="12"/>
                    <a:pt x="1742" y="12"/>
                  </a:cubicBezTo>
                  <a:moveTo>
                    <a:pt x="2325" y="11"/>
                  </a:moveTo>
                  <a:cubicBezTo>
                    <a:pt x="2324" y="11"/>
                    <a:pt x="2324" y="11"/>
                    <a:pt x="2325" y="12"/>
                  </a:cubicBezTo>
                  <a:cubicBezTo>
                    <a:pt x="2327" y="13"/>
                    <a:pt x="2329" y="14"/>
                    <a:pt x="2331" y="14"/>
                  </a:cubicBezTo>
                  <a:cubicBezTo>
                    <a:pt x="2331" y="14"/>
                    <a:pt x="2331" y="14"/>
                    <a:pt x="2331" y="14"/>
                  </a:cubicBezTo>
                  <a:cubicBezTo>
                    <a:pt x="2332" y="14"/>
                    <a:pt x="2332" y="13"/>
                    <a:pt x="2331" y="12"/>
                  </a:cubicBezTo>
                  <a:cubicBezTo>
                    <a:pt x="2329" y="12"/>
                    <a:pt x="2327" y="11"/>
                    <a:pt x="2325" y="11"/>
                  </a:cubicBezTo>
                  <a:cubicBezTo>
                    <a:pt x="2325" y="11"/>
                    <a:pt x="2325" y="11"/>
                    <a:pt x="2325" y="11"/>
                  </a:cubicBezTo>
                  <a:moveTo>
                    <a:pt x="1813" y="7"/>
                  </a:moveTo>
                  <a:cubicBezTo>
                    <a:pt x="1813" y="7"/>
                    <a:pt x="1813" y="7"/>
                    <a:pt x="1813" y="7"/>
                  </a:cubicBezTo>
                  <a:cubicBezTo>
                    <a:pt x="1811" y="7"/>
                    <a:pt x="1810" y="8"/>
                    <a:pt x="1812" y="9"/>
                  </a:cubicBezTo>
                  <a:cubicBezTo>
                    <a:pt x="1813" y="9"/>
                    <a:pt x="1816" y="10"/>
                    <a:pt x="1817" y="10"/>
                  </a:cubicBezTo>
                  <a:cubicBezTo>
                    <a:pt x="1818" y="10"/>
                    <a:pt x="1818" y="10"/>
                    <a:pt x="1818" y="10"/>
                  </a:cubicBezTo>
                  <a:cubicBezTo>
                    <a:pt x="1820" y="10"/>
                    <a:pt x="1820" y="9"/>
                    <a:pt x="1819" y="8"/>
                  </a:cubicBezTo>
                  <a:cubicBezTo>
                    <a:pt x="1817" y="7"/>
                    <a:pt x="1815" y="7"/>
                    <a:pt x="1813" y="7"/>
                  </a:cubicBezTo>
                  <a:moveTo>
                    <a:pt x="2265" y="6"/>
                  </a:moveTo>
                  <a:cubicBezTo>
                    <a:pt x="2264" y="6"/>
                    <a:pt x="2264" y="6"/>
                    <a:pt x="2266" y="7"/>
                  </a:cubicBezTo>
                  <a:cubicBezTo>
                    <a:pt x="2267" y="8"/>
                    <a:pt x="2270" y="9"/>
                    <a:pt x="2271" y="9"/>
                  </a:cubicBezTo>
                  <a:cubicBezTo>
                    <a:pt x="2271" y="9"/>
                    <a:pt x="2272" y="9"/>
                    <a:pt x="2272" y="9"/>
                  </a:cubicBezTo>
                  <a:cubicBezTo>
                    <a:pt x="2273" y="9"/>
                    <a:pt x="2273" y="8"/>
                    <a:pt x="2271" y="8"/>
                  </a:cubicBezTo>
                  <a:cubicBezTo>
                    <a:pt x="2270" y="7"/>
                    <a:pt x="2267" y="6"/>
                    <a:pt x="2266" y="6"/>
                  </a:cubicBezTo>
                  <a:cubicBezTo>
                    <a:pt x="2265" y="6"/>
                    <a:pt x="2265" y="6"/>
                    <a:pt x="2265" y="6"/>
                  </a:cubicBezTo>
                  <a:moveTo>
                    <a:pt x="1882" y="3"/>
                  </a:moveTo>
                  <a:cubicBezTo>
                    <a:pt x="1882" y="3"/>
                    <a:pt x="1882" y="3"/>
                    <a:pt x="1882" y="3"/>
                  </a:cubicBezTo>
                  <a:cubicBezTo>
                    <a:pt x="1880" y="3"/>
                    <a:pt x="1880" y="4"/>
                    <a:pt x="1881" y="4"/>
                  </a:cubicBezTo>
                  <a:cubicBezTo>
                    <a:pt x="1883" y="5"/>
                    <a:pt x="1885" y="5"/>
                    <a:pt x="1887" y="5"/>
                  </a:cubicBezTo>
                  <a:cubicBezTo>
                    <a:pt x="1887" y="5"/>
                    <a:pt x="1887" y="5"/>
                    <a:pt x="1888" y="5"/>
                  </a:cubicBezTo>
                  <a:cubicBezTo>
                    <a:pt x="1889" y="5"/>
                    <a:pt x="1890" y="5"/>
                    <a:pt x="1888" y="4"/>
                  </a:cubicBezTo>
                  <a:cubicBezTo>
                    <a:pt x="1886" y="3"/>
                    <a:pt x="1884" y="3"/>
                    <a:pt x="1882" y="3"/>
                  </a:cubicBezTo>
                  <a:moveTo>
                    <a:pt x="2204" y="2"/>
                  </a:moveTo>
                  <a:cubicBezTo>
                    <a:pt x="2203" y="2"/>
                    <a:pt x="2203" y="3"/>
                    <a:pt x="2205" y="4"/>
                  </a:cubicBezTo>
                  <a:cubicBezTo>
                    <a:pt x="2206" y="4"/>
                    <a:pt x="2209" y="5"/>
                    <a:pt x="2211" y="5"/>
                  </a:cubicBezTo>
                  <a:cubicBezTo>
                    <a:pt x="2211" y="5"/>
                    <a:pt x="2211" y="5"/>
                    <a:pt x="2211" y="5"/>
                  </a:cubicBezTo>
                  <a:cubicBezTo>
                    <a:pt x="2212" y="5"/>
                    <a:pt x="2212" y="4"/>
                    <a:pt x="2211" y="4"/>
                  </a:cubicBezTo>
                  <a:cubicBezTo>
                    <a:pt x="2209" y="3"/>
                    <a:pt x="2206" y="2"/>
                    <a:pt x="2205" y="2"/>
                  </a:cubicBezTo>
                  <a:cubicBezTo>
                    <a:pt x="2205" y="2"/>
                    <a:pt x="2204" y="2"/>
                    <a:pt x="2204" y="2"/>
                  </a:cubicBezTo>
                  <a:moveTo>
                    <a:pt x="1949" y="0"/>
                  </a:moveTo>
                  <a:cubicBezTo>
                    <a:pt x="1949" y="0"/>
                    <a:pt x="1949" y="0"/>
                    <a:pt x="1949" y="0"/>
                  </a:cubicBezTo>
                  <a:cubicBezTo>
                    <a:pt x="1947" y="0"/>
                    <a:pt x="1947" y="1"/>
                    <a:pt x="1949" y="2"/>
                  </a:cubicBezTo>
                  <a:cubicBezTo>
                    <a:pt x="1951" y="2"/>
                    <a:pt x="1953" y="3"/>
                    <a:pt x="1955" y="3"/>
                  </a:cubicBezTo>
                  <a:cubicBezTo>
                    <a:pt x="1955" y="3"/>
                    <a:pt x="1955" y="3"/>
                    <a:pt x="1955" y="3"/>
                  </a:cubicBezTo>
                  <a:cubicBezTo>
                    <a:pt x="1957" y="3"/>
                    <a:pt x="1957" y="2"/>
                    <a:pt x="1955" y="2"/>
                  </a:cubicBezTo>
                  <a:cubicBezTo>
                    <a:pt x="1954" y="1"/>
                    <a:pt x="1951" y="0"/>
                    <a:pt x="1949" y="0"/>
                  </a:cubicBezTo>
                  <a:moveTo>
                    <a:pt x="2142" y="0"/>
                  </a:moveTo>
                  <a:cubicBezTo>
                    <a:pt x="2141" y="0"/>
                    <a:pt x="2141" y="1"/>
                    <a:pt x="2142" y="1"/>
                  </a:cubicBezTo>
                  <a:cubicBezTo>
                    <a:pt x="2144" y="2"/>
                    <a:pt x="2147" y="3"/>
                    <a:pt x="2149" y="3"/>
                  </a:cubicBezTo>
                  <a:cubicBezTo>
                    <a:pt x="2149" y="3"/>
                    <a:pt x="2149" y="3"/>
                    <a:pt x="2149" y="3"/>
                  </a:cubicBezTo>
                  <a:cubicBezTo>
                    <a:pt x="2150" y="3"/>
                    <a:pt x="2150" y="2"/>
                    <a:pt x="2148" y="1"/>
                  </a:cubicBezTo>
                  <a:cubicBezTo>
                    <a:pt x="2147" y="1"/>
                    <a:pt x="2144" y="0"/>
                    <a:pt x="2142" y="0"/>
                  </a:cubicBezTo>
                  <a:cubicBezTo>
                    <a:pt x="2142" y="0"/>
                    <a:pt x="2142" y="0"/>
                    <a:pt x="2142" y="0"/>
                  </a:cubicBezTo>
                  <a:moveTo>
                    <a:pt x="2079" y="0"/>
                  </a:moveTo>
                  <a:cubicBezTo>
                    <a:pt x="2079" y="0"/>
                    <a:pt x="2079" y="0"/>
                    <a:pt x="2079" y="0"/>
                  </a:cubicBezTo>
                  <a:cubicBezTo>
                    <a:pt x="2077" y="0"/>
                    <a:pt x="2077" y="0"/>
                    <a:pt x="2079" y="1"/>
                  </a:cubicBezTo>
                  <a:cubicBezTo>
                    <a:pt x="2080" y="1"/>
                    <a:pt x="2083" y="2"/>
                    <a:pt x="2085" y="2"/>
                  </a:cubicBezTo>
                  <a:cubicBezTo>
                    <a:pt x="2085" y="2"/>
                    <a:pt x="2085" y="2"/>
                    <a:pt x="2085" y="2"/>
                  </a:cubicBezTo>
                  <a:cubicBezTo>
                    <a:pt x="2087" y="2"/>
                    <a:pt x="2087" y="1"/>
                    <a:pt x="2085" y="1"/>
                  </a:cubicBezTo>
                  <a:cubicBezTo>
                    <a:pt x="2083" y="0"/>
                    <a:pt x="2080" y="0"/>
                    <a:pt x="2079" y="0"/>
                  </a:cubicBezTo>
                  <a:moveTo>
                    <a:pt x="2014" y="0"/>
                  </a:moveTo>
                  <a:cubicBezTo>
                    <a:pt x="2013" y="0"/>
                    <a:pt x="2013" y="0"/>
                    <a:pt x="2015" y="1"/>
                  </a:cubicBezTo>
                  <a:cubicBezTo>
                    <a:pt x="2016" y="1"/>
                    <a:pt x="2019" y="2"/>
                    <a:pt x="2021" y="2"/>
                  </a:cubicBezTo>
                  <a:cubicBezTo>
                    <a:pt x="2021" y="2"/>
                    <a:pt x="2021" y="2"/>
                    <a:pt x="2021" y="2"/>
                  </a:cubicBezTo>
                  <a:cubicBezTo>
                    <a:pt x="2023" y="2"/>
                    <a:pt x="2022" y="1"/>
                    <a:pt x="2021" y="1"/>
                  </a:cubicBezTo>
                  <a:cubicBezTo>
                    <a:pt x="2019" y="0"/>
                    <a:pt x="2016" y="0"/>
                    <a:pt x="2014" y="0"/>
                  </a:cubicBezTo>
                  <a:cubicBezTo>
                    <a:pt x="2014" y="0"/>
                    <a:pt x="2014" y="0"/>
                    <a:pt x="20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9153933B-AB84-49E1-9ED4-32C6D2FAD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4775" y="8132763"/>
              <a:ext cx="19050" cy="12700"/>
            </a:xfrm>
            <a:custGeom>
              <a:avLst/>
              <a:gdLst>
                <a:gd name="T0" fmla="*/ 2 w 7"/>
                <a:gd name="T1" fmla="*/ 0 h 5"/>
                <a:gd name="T2" fmla="*/ 1 w 7"/>
                <a:gd name="T3" fmla="*/ 0 h 5"/>
                <a:gd name="T4" fmla="*/ 0 w 7"/>
                <a:gd name="T5" fmla="*/ 1 h 5"/>
                <a:gd name="T6" fmla="*/ 0 w 7"/>
                <a:gd name="T7" fmla="*/ 3 h 5"/>
                <a:gd name="T8" fmla="*/ 2 w 7"/>
                <a:gd name="T9" fmla="*/ 5 h 5"/>
                <a:gd name="T10" fmla="*/ 4 w 7"/>
                <a:gd name="T11" fmla="*/ 5 h 5"/>
                <a:gd name="T12" fmla="*/ 4 w 7"/>
                <a:gd name="T13" fmla="*/ 5 h 5"/>
                <a:gd name="T14" fmla="*/ 5 w 7"/>
                <a:gd name="T15" fmla="*/ 5 h 5"/>
                <a:gd name="T16" fmla="*/ 6 w 7"/>
                <a:gd name="T17" fmla="*/ 5 h 5"/>
                <a:gd name="T18" fmla="*/ 6 w 7"/>
                <a:gd name="T19" fmla="*/ 3 h 5"/>
                <a:gd name="T20" fmla="*/ 5 w 7"/>
                <a:gd name="T21" fmla="*/ 1 h 5"/>
                <a:gd name="T22" fmla="*/ 4 w 7"/>
                <a:gd name="T23" fmla="*/ 0 h 5"/>
                <a:gd name="T24" fmla="*/ 2 w 7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C0FBE0A0-DEAC-4CD9-B8DB-550258A03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8350250"/>
              <a:ext cx="15875" cy="19050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1 h 7"/>
                <a:gd name="T4" fmla="*/ 0 w 6"/>
                <a:gd name="T5" fmla="*/ 4 h 7"/>
                <a:gd name="T6" fmla="*/ 0 w 6"/>
                <a:gd name="T7" fmla="*/ 5 h 7"/>
                <a:gd name="T8" fmla="*/ 1 w 6"/>
                <a:gd name="T9" fmla="*/ 6 h 7"/>
                <a:gd name="T10" fmla="*/ 2 w 6"/>
                <a:gd name="T11" fmla="*/ 7 h 7"/>
                <a:gd name="T12" fmla="*/ 3 w 6"/>
                <a:gd name="T13" fmla="*/ 7 h 7"/>
                <a:gd name="T14" fmla="*/ 3 w 6"/>
                <a:gd name="T15" fmla="*/ 7 h 7"/>
                <a:gd name="T16" fmla="*/ 4 w 6"/>
                <a:gd name="T17" fmla="*/ 7 h 7"/>
                <a:gd name="T18" fmla="*/ 5 w 6"/>
                <a:gd name="T19" fmla="*/ 6 h 7"/>
                <a:gd name="T20" fmla="*/ 6 w 6"/>
                <a:gd name="T21" fmla="*/ 5 h 7"/>
                <a:gd name="T22" fmla="*/ 6 w 6"/>
                <a:gd name="T23" fmla="*/ 4 h 7"/>
                <a:gd name="T24" fmla="*/ 5 w 6"/>
                <a:gd name="T25" fmla="*/ 1 h 7"/>
                <a:gd name="T26" fmla="*/ 3 w 6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FCF8FD65-B0D0-4306-A966-049ECB674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2475" y="8081963"/>
              <a:ext cx="13463588" cy="382588"/>
            </a:xfrm>
            <a:custGeom>
              <a:avLst/>
              <a:gdLst>
                <a:gd name="T0" fmla="*/ 889 w 5001"/>
                <a:gd name="T1" fmla="*/ 138 h 142"/>
                <a:gd name="T2" fmla="*/ 828 w 5001"/>
                <a:gd name="T3" fmla="*/ 141 h 142"/>
                <a:gd name="T4" fmla="*/ 1028 w 5001"/>
                <a:gd name="T5" fmla="*/ 135 h 142"/>
                <a:gd name="T6" fmla="*/ 701 w 5001"/>
                <a:gd name="T7" fmla="*/ 129 h 142"/>
                <a:gd name="T8" fmla="*/ 637 w 5001"/>
                <a:gd name="T9" fmla="*/ 135 h 142"/>
                <a:gd name="T10" fmla="*/ 1095 w 5001"/>
                <a:gd name="T11" fmla="*/ 134 h 142"/>
                <a:gd name="T12" fmla="*/ 3065 w 5001"/>
                <a:gd name="T13" fmla="*/ 125 h 142"/>
                <a:gd name="T14" fmla="*/ 3132 w 5001"/>
                <a:gd name="T15" fmla="*/ 125 h 142"/>
                <a:gd name="T16" fmla="*/ 3203 w 5001"/>
                <a:gd name="T17" fmla="*/ 132 h 142"/>
                <a:gd name="T18" fmla="*/ 574 w 5001"/>
                <a:gd name="T19" fmla="*/ 124 h 142"/>
                <a:gd name="T20" fmla="*/ 3270 w 5001"/>
                <a:gd name="T21" fmla="*/ 122 h 142"/>
                <a:gd name="T22" fmla="*/ 511 w 5001"/>
                <a:gd name="T23" fmla="*/ 129 h 142"/>
                <a:gd name="T24" fmla="*/ 3345 w 5001"/>
                <a:gd name="T25" fmla="*/ 129 h 142"/>
                <a:gd name="T26" fmla="*/ 3414 w 5001"/>
                <a:gd name="T27" fmla="*/ 119 h 142"/>
                <a:gd name="T28" fmla="*/ 444 w 5001"/>
                <a:gd name="T29" fmla="*/ 121 h 142"/>
                <a:gd name="T30" fmla="*/ 2882 w 5001"/>
                <a:gd name="T31" fmla="*/ 125 h 142"/>
                <a:gd name="T32" fmla="*/ 3494 w 5001"/>
                <a:gd name="T33" fmla="*/ 120 h 142"/>
                <a:gd name="T34" fmla="*/ 3561 w 5001"/>
                <a:gd name="T35" fmla="*/ 114 h 142"/>
                <a:gd name="T36" fmla="*/ 3634 w 5001"/>
                <a:gd name="T37" fmla="*/ 116 h 142"/>
                <a:gd name="T38" fmla="*/ 324 w 5001"/>
                <a:gd name="T39" fmla="*/ 115 h 142"/>
                <a:gd name="T40" fmla="*/ 2821 w 5001"/>
                <a:gd name="T41" fmla="*/ 111 h 142"/>
                <a:gd name="T42" fmla="*/ 1245 w 5001"/>
                <a:gd name="T43" fmla="*/ 109 h 142"/>
                <a:gd name="T44" fmla="*/ 258 w 5001"/>
                <a:gd name="T45" fmla="*/ 116 h 142"/>
                <a:gd name="T46" fmla="*/ 3789 w 5001"/>
                <a:gd name="T47" fmla="*/ 111 h 142"/>
                <a:gd name="T48" fmla="*/ 3854 w 5001"/>
                <a:gd name="T49" fmla="*/ 106 h 142"/>
                <a:gd name="T50" fmla="*/ 3925 w 5001"/>
                <a:gd name="T51" fmla="*/ 108 h 142"/>
                <a:gd name="T52" fmla="*/ 134 w 5001"/>
                <a:gd name="T53" fmla="*/ 107 h 142"/>
                <a:gd name="T54" fmla="*/ 3995 w 5001"/>
                <a:gd name="T55" fmla="*/ 103 h 142"/>
                <a:gd name="T56" fmla="*/ 4063 w 5001"/>
                <a:gd name="T57" fmla="*/ 102 h 142"/>
                <a:gd name="T58" fmla="*/ 2770 w 5001"/>
                <a:gd name="T59" fmla="*/ 108 h 142"/>
                <a:gd name="T60" fmla="*/ 4136 w 5001"/>
                <a:gd name="T61" fmla="*/ 105 h 142"/>
                <a:gd name="T62" fmla="*/ 3 w 5001"/>
                <a:gd name="T63" fmla="*/ 101 h 142"/>
                <a:gd name="T64" fmla="*/ 4255 w 5001"/>
                <a:gd name="T65" fmla="*/ 104 h 142"/>
                <a:gd name="T66" fmla="*/ 4322 w 5001"/>
                <a:gd name="T67" fmla="*/ 106 h 142"/>
                <a:gd name="T68" fmla="*/ 1323 w 5001"/>
                <a:gd name="T69" fmla="*/ 99 h 142"/>
                <a:gd name="T70" fmla="*/ 4430 w 5001"/>
                <a:gd name="T71" fmla="*/ 96 h 142"/>
                <a:gd name="T72" fmla="*/ 4492 w 5001"/>
                <a:gd name="T73" fmla="*/ 100 h 142"/>
                <a:gd name="T74" fmla="*/ 4547 w 5001"/>
                <a:gd name="T75" fmla="*/ 95 h 142"/>
                <a:gd name="T76" fmla="*/ 4597 w 5001"/>
                <a:gd name="T77" fmla="*/ 89 h 142"/>
                <a:gd name="T78" fmla="*/ 1399 w 5001"/>
                <a:gd name="T79" fmla="*/ 91 h 142"/>
                <a:gd name="T80" fmla="*/ 4656 w 5001"/>
                <a:gd name="T81" fmla="*/ 93 h 142"/>
                <a:gd name="T82" fmla="*/ 4706 w 5001"/>
                <a:gd name="T83" fmla="*/ 84 h 142"/>
                <a:gd name="T84" fmla="*/ 2657 w 5001"/>
                <a:gd name="T85" fmla="*/ 83 h 142"/>
                <a:gd name="T86" fmla="*/ 4821 w 5001"/>
                <a:gd name="T87" fmla="*/ 86 h 142"/>
                <a:gd name="T88" fmla="*/ 4880 w 5001"/>
                <a:gd name="T89" fmla="*/ 81 h 142"/>
                <a:gd name="T90" fmla="*/ 4996 w 5001"/>
                <a:gd name="T91" fmla="*/ 76 h 142"/>
                <a:gd name="T92" fmla="*/ 1479 w 5001"/>
                <a:gd name="T93" fmla="*/ 78 h 142"/>
                <a:gd name="T94" fmla="*/ 2610 w 5001"/>
                <a:gd name="T95" fmla="*/ 72 h 142"/>
                <a:gd name="T96" fmla="*/ 1564 w 5001"/>
                <a:gd name="T97" fmla="*/ 62 h 142"/>
                <a:gd name="T98" fmla="*/ 1643 w 5001"/>
                <a:gd name="T99" fmla="*/ 49 h 142"/>
                <a:gd name="T100" fmla="*/ 2505 w 5001"/>
                <a:gd name="T101" fmla="*/ 49 h 142"/>
                <a:gd name="T102" fmla="*/ 1729 w 5001"/>
                <a:gd name="T103" fmla="*/ 38 h 142"/>
                <a:gd name="T104" fmla="*/ 1802 w 5001"/>
                <a:gd name="T105" fmla="*/ 26 h 142"/>
                <a:gd name="T106" fmla="*/ 2397 w 5001"/>
                <a:gd name="T107" fmla="*/ 27 h 142"/>
                <a:gd name="T108" fmla="*/ 1884 w 5001"/>
                <a:gd name="T109" fmla="*/ 19 h 142"/>
                <a:gd name="T110" fmla="*/ 2334 w 5001"/>
                <a:gd name="T111" fmla="*/ 14 h 142"/>
                <a:gd name="T112" fmla="*/ 2278 w 5001"/>
                <a:gd name="T113" fmla="*/ 8 h 142"/>
                <a:gd name="T114" fmla="*/ 2030 w 5001"/>
                <a:gd name="T115" fmla="*/ 5 h 142"/>
                <a:gd name="T116" fmla="*/ 2217 w 5001"/>
                <a:gd name="T117" fmla="*/ 2 h 142"/>
                <a:gd name="T118" fmla="*/ 2155 w 5001"/>
                <a:gd name="T1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01" h="142">
                  <a:moveTo>
                    <a:pt x="957" y="133"/>
                  </a:moveTo>
                  <a:cubicBezTo>
                    <a:pt x="957" y="133"/>
                    <a:pt x="957" y="133"/>
                    <a:pt x="957" y="133"/>
                  </a:cubicBezTo>
                  <a:cubicBezTo>
                    <a:pt x="955" y="133"/>
                    <a:pt x="954" y="135"/>
                    <a:pt x="953" y="138"/>
                  </a:cubicBezTo>
                  <a:cubicBezTo>
                    <a:pt x="953" y="140"/>
                    <a:pt x="955" y="142"/>
                    <a:pt x="957" y="142"/>
                  </a:cubicBezTo>
                  <a:cubicBezTo>
                    <a:pt x="957" y="142"/>
                    <a:pt x="957" y="142"/>
                    <a:pt x="957" y="142"/>
                  </a:cubicBezTo>
                  <a:cubicBezTo>
                    <a:pt x="959" y="142"/>
                    <a:pt x="960" y="140"/>
                    <a:pt x="960" y="138"/>
                  </a:cubicBezTo>
                  <a:cubicBezTo>
                    <a:pt x="961" y="135"/>
                    <a:pt x="959" y="133"/>
                    <a:pt x="957" y="133"/>
                  </a:cubicBezTo>
                  <a:moveTo>
                    <a:pt x="893" y="133"/>
                  </a:moveTo>
                  <a:cubicBezTo>
                    <a:pt x="891" y="133"/>
                    <a:pt x="889" y="135"/>
                    <a:pt x="889" y="138"/>
                  </a:cubicBezTo>
                  <a:cubicBezTo>
                    <a:pt x="889" y="140"/>
                    <a:pt x="890" y="142"/>
                    <a:pt x="892" y="142"/>
                  </a:cubicBezTo>
                  <a:cubicBezTo>
                    <a:pt x="892" y="142"/>
                    <a:pt x="892" y="142"/>
                    <a:pt x="892" y="142"/>
                  </a:cubicBezTo>
                  <a:cubicBezTo>
                    <a:pt x="894" y="142"/>
                    <a:pt x="896" y="140"/>
                    <a:pt x="896" y="138"/>
                  </a:cubicBezTo>
                  <a:cubicBezTo>
                    <a:pt x="896" y="135"/>
                    <a:pt x="895" y="133"/>
                    <a:pt x="893" y="133"/>
                  </a:cubicBezTo>
                  <a:cubicBezTo>
                    <a:pt x="893" y="133"/>
                    <a:pt x="893" y="133"/>
                    <a:pt x="893" y="133"/>
                  </a:cubicBezTo>
                  <a:moveTo>
                    <a:pt x="829" y="133"/>
                  </a:moveTo>
                  <a:cubicBezTo>
                    <a:pt x="827" y="133"/>
                    <a:pt x="825" y="134"/>
                    <a:pt x="825" y="137"/>
                  </a:cubicBezTo>
                  <a:cubicBezTo>
                    <a:pt x="825" y="139"/>
                    <a:pt x="826" y="141"/>
                    <a:pt x="828" y="141"/>
                  </a:cubicBezTo>
                  <a:cubicBezTo>
                    <a:pt x="828" y="141"/>
                    <a:pt x="828" y="141"/>
                    <a:pt x="828" y="141"/>
                  </a:cubicBezTo>
                  <a:cubicBezTo>
                    <a:pt x="830" y="141"/>
                    <a:pt x="832" y="139"/>
                    <a:pt x="832" y="137"/>
                  </a:cubicBezTo>
                  <a:cubicBezTo>
                    <a:pt x="832" y="134"/>
                    <a:pt x="831" y="133"/>
                    <a:pt x="829" y="133"/>
                  </a:cubicBezTo>
                  <a:cubicBezTo>
                    <a:pt x="829" y="133"/>
                    <a:pt x="829" y="133"/>
                    <a:pt x="829" y="133"/>
                  </a:cubicBezTo>
                  <a:moveTo>
                    <a:pt x="1025" y="131"/>
                  </a:moveTo>
                  <a:cubicBezTo>
                    <a:pt x="1024" y="131"/>
                    <a:pt x="1024" y="131"/>
                    <a:pt x="1024" y="131"/>
                  </a:cubicBezTo>
                  <a:cubicBezTo>
                    <a:pt x="1022" y="131"/>
                    <a:pt x="1021" y="133"/>
                    <a:pt x="1021" y="135"/>
                  </a:cubicBezTo>
                  <a:cubicBezTo>
                    <a:pt x="1021" y="138"/>
                    <a:pt x="1022" y="139"/>
                    <a:pt x="1024" y="139"/>
                  </a:cubicBezTo>
                  <a:cubicBezTo>
                    <a:pt x="1024" y="139"/>
                    <a:pt x="1024" y="139"/>
                    <a:pt x="1024" y="139"/>
                  </a:cubicBezTo>
                  <a:cubicBezTo>
                    <a:pt x="1026" y="139"/>
                    <a:pt x="1028" y="137"/>
                    <a:pt x="1028" y="135"/>
                  </a:cubicBezTo>
                  <a:cubicBezTo>
                    <a:pt x="1028" y="133"/>
                    <a:pt x="1026" y="131"/>
                    <a:pt x="1025" y="131"/>
                  </a:cubicBezTo>
                  <a:moveTo>
                    <a:pt x="765" y="131"/>
                  </a:moveTo>
                  <a:cubicBezTo>
                    <a:pt x="763" y="131"/>
                    <a:pt x="761" y="133"/>
                    <a:pt x="761" y="135"/>
                  </a:cubicBezTo>
                  <a:cubicBezTo>
                    <a:pt x="761" y="137"/>
                    <a:pt x="763" y="139"/>
                    <a:pt x="764" y="139"/>
                  </a:cubicBezTo>
                  <a:cubicBezTo>
                    <a:pt x="764" y="139"/>
                    <a:pt x="764" y="139"/>
                    <a:pt x="765" y="139"/>
                  </a:cubicBezTo>
                  <a:cubicBezTo>
                    <a:pt x="766" y="139"/>
                    <a:pt x="768" y="138"/>
                    <a:pt x="768" y="135"/>
                  </a:cubicBezTo>
                  <a:cubicBezTo>
                    <a:pt x="768" y="133"/>
                    <a:pt x="767" y="131"/>
                    <a:pt x="765" y="131"/>
                  </a:cubicBezTo>
                  <a:cubicBezTo>
                    <a:pt x="765" y="131"/>
                    <a:pt x="765" y="131"/>
                    <a:pt x="765" y="131"/>
                  </a:cubicBezTo>
                  <a:moveTo>
                    <a:pt x="701" y="129"/>
                  </a:moveTo>
                  <a:cubicBezTo>
                    <a:pt x="699" y="129"/>
                    <a:pt x="698" y="131"/>
                    <a:pt x="698" y="133"/>
                  </a:cubicBezTo>
                  <a:cubicBezTo>
                    <a:pt x="698" y="135"/>
                    <a:pt x="699" y="137"/>
                    <a:pt x="701" y="137"/>
                  </a:cubicBezTo>
                  <a:cubicBezTo>
                    <a:pt x="701" y="137"/>
                    <a:pt x="701" y="137"/>
                    <a:pt x="701" y="137"/>
                  </a:cubicBezTo>
                  <a:cubicBezTo>
                    <a:pt x="703" y="137"/>
                    <a:pt x="704" y="136"/>
                    <a:pt x="704" y="133"/>
                  </a:cubicBezTo>
                  <a:cubicBezTo>
                    <a:pt x="705" y="131"/>
                    <a:pt x="703" y="129"/>
                    <a:pt x="701" y="129"/>
                  </a:cubicBezTo>
                  <a:cubicBezTo>
                    <a:pt x="701" y="129"/>
                    <a:pt x="701" y="129"/>
                    <a:pt x="701" y="129"/>
                  </a:cubicBezTo>
                  <a:moveTo>
                    <a:pt x="638" y="127"/>
                  </a:moveTo>
                  <a:cubicBezTo>
                    <a:pt x="636" y="127"/>
                    <a:pt x="634" y="128"/>
                    <a:pt x="634" y="131"/>
                  </a:cubicBezTo>
                  <a:cubicBezTo>
                    <a:pt x="634" y="133"/>
                    <a:pt x="635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9" y="135"/>
                    <a:pt x="641" y="133"/>
                    <a:pt x="641" y="131"/>
                  </a:cubicBezTo>
                  <a:cubicBezTo>
                    <a:pt x="641" y="129"/>
                    <a:pt x="640" y="127"/>
                    <a:pt x="638" y="127"/>
                  </a:cubicBezTo>
                  <a:cubicBezTo>
                    <a:pt x="638" y="127"/>
                    <a:pt x="638" y="127"/>
                    <a:pt x="638" y="127"/>
                  </a:cubicBezTo>
                  <a:moveTo>
                    <a:pt x="1095" y="126"/>
                  </a:moveTo>
                  <a:cubicBezTo>
                    <a:pt x="1095" y="126"/>
                    <a:pt x="1095" y="126"/>
                    <a:pt x="1095" y="126"/>
                  </a:cubicBezTo>
                  <a:cubicBezTo>
                    <a:pt x="1093" y="126"/>
                    <a:pt x="1091" y="128"/>
                    <a:pt x="1091" y="130"/>
                  </a:cubicBezTo>
                  <a:cubicBezTo>
                    <a:pt x="1091" y="132"/>
                    <a:pt x="1093" y="134"/>
                    <a:pt x="1095" y="134"/>
                  </a:cubicBezTo>
                  <a:cubicBezTo>
                    <a:pt x="1095" y="134"/>
                    <a:pt x="1095" y="134"/>
                    <a:pt x="1095" y="134"/>
                  </a:cubicBezTo>
                  <a:cubicBezTo>
                    <a:pt x="1097" y="134"/>
                    <a:pt x="1099" y="132"/>
                    <a:pt x="1099" y="130"/>
                  </a:cubicBezTo>
                  <a:cubicBezTo>
                    <a:pt x="1099" y="128"/>
                    <a:pt x="1097" y="126"/>
                    <a:pt x="1095" y="126"/>
                  </a:cubicBezTo>
                  <a:moveTo>
                    <a:pt x="3065" y="125"/>
                  </a:moveTo>
                  <a:cubicBezTo>
                    <a:pt x="3065" y="125"/>
                    <a:pt x="3065" y="125"/>
                    <a:pt x="3065" y="125"/>
                  </a:cubicBezTo>
                  <a:cubicBezTo>
                    <a:pt x="3063" y="125"/>
                    <a:pt x="3062" y="127"/>
                    <a:pt x="3063" y="129"/>
                  </a:cubicBezTo>
                  <a:cubicBezTo>
                    <a:pt x="3063" y="132"/>
                    <a:pt x="3065" y="134"/>
                    <a:pt x="3067" y="134"/>
                  </a:cubicBezTo>
                  <a:cubicBezTo>
                    <a:pt x="3067" y="134"/>
                    <a:pt x="3067" y="134"/>
                    <a:pt x="3067" y="134"/>
                  </a:cubicBezTo>
                  <a:cubicBezTo>
                    <a:pt x="3069" y="133"/>
                    <a:pt x="3070" y="132"/>
                    <a:pt x="3070" y="129"/>
                  </a:cubicBezTo>
                  <a:cubicBezTo>
                    <a:pt x="3069" y="127"/>
                    <a:pt x="3067" y="125"/>
                    <a:pt x="3065" y="125"/>
                  </a:cubicBezTo>
                  <a:moveTo>
                    <a:pt x="3001" y="125"/>
                  </a:moveTo>
                  <a:cubicBezTo>
                    <a:pt x="2999" y="125"/>
                    <a:pt x="2998" y="127"/>
                    <a:pt x="2999" y="129"/>
                  </a:cubicBezTo>
                  <a:cubicBezTo>
                    <a:pt x="2999" y="131"/>
                    <a:pt x="3001" y="133"/>
                    <a:pt x="3003" y="133"/>
                  </a:cubicBezTo>
                  <a:cubicBezTo>
                    <a:pt x="3003" y="133"/>
                    <a:pt x="3003" y="133"/>
                    <a:pt x="3003" y="133"/>
                  </a:cubicBezTo>
                  <a:cubicBezTo>
                    <a:pt x="3005" y="133"/>
                    <a:pt x="3006" y="132"/>
                    <a:pt x="3005" y="129"/>
                  </a:cubicBezTo>
                  <a:cubicBezTo>
                    <a:pt x="3005" y="127"/>
                    <a:pt x="3003" y="125"/>
                    <a:pt x="3001" y="125"/>
                  </a:cubicBezTo>
                  <a:cubicBezTo>
                    <a:pt x="3001" y="125"/>
                    <a:pt x="3001" y="125"/>
                    <a:pt x="3001" y="125"/>
                  </a:cubicBezTo>
                  <a:moveTo>
                    <a:pt x="3132" y="125"/>
                  </a:moveTo>
                  <a:cubicBezTo>
                    <a:pt x="3132" y="125"/>
                    <a:pt x="3132" y="125"/>
                    <a:pt x="3132" y="125"/>
                  </a:cubicBezTo>
                  <a:cubicBezTo>
                    <a:pt x="3130" y="125"/>
                    <a:pt x="3129" y="127"/>
                    <a:pt x="3129" y="129"/>
                  </a:cubicBezTo>
                  <a:cubicBezTo>
                    <a:pt x="3130" y="131"/>
                    <a:pt x="3132" y="133"/>
                    <a:pt x="3134" y="133"/>
                  </a:cubicBezTo>
                  <a:cubicBezTo>
                    <a:pt x="3134" y="133"/>
                    <a:pt x="3134" y="133"/>
                    <a:pt x="3134" y="133"/>
                  </a:cubicBezTo>
                  <a:cubicBezTo>
                    <a:pt x="3136" y="133"/>
                    <a:pt x="3137" y="131"/>
                    <a:pt x="3136" y="129"/>
                  </a:cubicBezTo>
                  <a:cubicBezTo>
                    <a:pt x="3136" y="127"/>
                    <a:pt x="3134" y="125"/>
                    <a:pt x="3132" y="125"/>
                  </a:cubicBezTo>
                  <a:moveTo>
                    <a:pt x="3200" y="124"/>
                  </a:moveTo>
                  <a:cubicBezTo>
                    <a:pt x="3200" y="124"/>
                    <a:pt x="3200" y="124"/>
                    <a:pt x="3200" y="124"/>
                  </a:cubicBezTo>
                  <a:cubicBezTo>
                    <a:pt x="3198" y="124"/>
                    <a:pt x="3197" y="126"/>
                    <a:pt x="3198" y="128"/>
                  </a:cubicBezTo>
                  <a:cubicBezTo>
                    <a:pt x="3198" y="130"/>
                    <a:pt x="3201" y="132"/>
                    <a:pt x="3203" y="132"/>
                  </a:cubicBezTo>
                  <a:cubicBezTo>
                    <a:pt x="3203" y="132"/>
                    <a:pt x="3203" y="132"/>
                    <a:pt x="3203" y="132"/>
                  </a:cubicBezTo>
                  <a:cubicBezTo>
                    <a:pt x="3205" y="132"/>
                    <a:pt x="3206" y="130"/>
                    <a:pt x="3205" y="128"/>
                  </a:cubicBezTo>
                  <a:cubicBezTo>
                    <a:pt x="3204" y="126"/>
                    <a:pt x="3202" y="124"/>
                    <a:pt x="3200" y="124"/>
                  </a:cubicBezTo>
                  <a:moveTo>
                    <a:pt x="574" y="124"/>
                  </a:moveTo>
                  <a:cubicBezTo>
                    <a:pt x="572" y="124"/>
                    <a:pt x="571" y="126"/>
                    <a:pt x="571" y="128"/>
                  </a:cubicBezTo>
                  <a:cubicBezTo>
                    <a:pt x="571" y="130"/>
                    <a:pt x="572" y="132"/>
                    <a:pt x="574" y="132"/>
                  </a:cubicBezTo>
                  <a:cubicBezTo>
                    <a:pt x="574" y="132"/>
                    <a:pt x="574" y="132"/>
                    <a:pt x="574" y="132"/>
                  </a:cubicBezTo>
                  <a:cubicBezTo>
                    <a:pt x="576" y="132"/>
                    <a:pt x="577" y="130"/>
                    <a:pt x="578" y="128"/>
                  </a:cubicBezTo>
                  <a:cubicBezTo>
                    <a:pt x="578" y="126"/>
                    <a:pt x="576" y="124"/>
                    <a:pt x="574" y="124"/>
                  </a:cubicBezTo>
                  <a:cubicBezTo>
                    <a:pt x="574" y="124"/>
                    <a:pt x="574" y="124"/>
                    <a:pt x="574" y="124"/>
                  </a:cubicBezTo>
                  <a:moveTo>
                    <a:pt x="2939" y="123"/>
                  </a:moveTo>
                  <a:cubicBezTo>
                    <a:pt x="2937" y="123"/>
                    <a:pt x="2936" y="124"/>
                    <a:pt x="2937" y="126"/>
                  </a:cubicBezTo>
                  <a:cubicBezTo>
                    <a:pt x="2937" y="129"/>
                    <a:pt x="2939" y="130"/>
                    <a:pt x="2941" y="131"/>
                  </a:cubicBezTo>
                  <a:cubicBezTo>
                    <a:pt x="2941" y="131"/>
                    <a:pt x="2941" y="131"/>
                    <a:pt x="2941" y="131"/>
                  </a:cubicBezTo>
                  <a:cubicBezTo>
                    <a:pt x="2943" y="131"/>
                    <a:pt x="2944" y="129"/>
                    <a:pt x="2943" y="127"/>
                  </a:cubicBezTo>
                  <a:cubicBezTo>
                    <a:pt x="2943" y="125"/>
                    <a:pt x="2941" y="123"/>
                    <a:pt x="2939" y="123"/>
                  </a:cubicBezTo>
                  <a:cubicBezTo>
                    <a:pt x="2939" y="123"/>
                    <a:pt x="2939" y="123"/>
                    <a:pt x="2939" y="123"/>
                  </a:cubicBezTo>
                  <a:moveTo>
                    <a:pt x="3270" y="122"/>
                  </a:moveTo>
                  <a:cubicBezTo>
                    <a:pt x="3270" y="122"/>
                    <a:pt x="3270" y="122"/>
                    <a:pt x="3270" y="122"/>
                  </a:cubicBezTo>
                  <a:cubicBezTo>
                    <a:pt x="3268" y="123"/>
                    <a:pt x="3267" y="124"/>
                    <a:pt x="3268" y="127"/>
                  </a:cubicBezTo>
                  <a:cubicBezTo>
                    <a:pt x="3269" y="129"/>
                    <a:pt x="3271" y="130"/>
                    <a:pt x="3273" y="130"/>
                  </a:cubicBezTo>
                  <a:cubicBezTo>
                    <a:pt x="3273" y="130"/>
                    <a:pt x="3273" y="130"/>
                    <a:pt x="3273" y="130"/>
                  </a:cubicBezTo>
                  <a:cubicBezTo>
                    <a:pt x="3275" y="130"/>
                    <a:pt x="3276" y="129"/>
                    <a:pt x="3276" y="126"/>
                  </a:cubicBezTo>
                  <a:cubicBezTo>
                    <a:pt x="3275" y="124"/>
                    <a:pt x="3272" y="122"/>
                    <a:pt x="3270" y="122"/>
                  </a:cubicBezTo>
                  <a:moveTo>
                    <a:pt x="511" y="121"/>
                  </a:moveTo>
                  <a:cubicBezTo>
                    <a:pt x="509" y="121"/>
                    <a:pt x="508" y="123"/>
                    <a:pt x="508" y="125"/>
                  </a:cubicBezTo>
                  <a:cubicBezTo>
                    <a:pt x="507" y="127"/>
                    <a:pt x="509" y="129"/>
                    <a:pt x="511" y="129"/>
                  </a:cubicBezTo>
                  <a:cubicBezTo>
                    <a:pt x="511" y="129"/>
                    <a:pt x="511" y="129"/>
                    <a:pt x="511" y="129"/>
                  </a:cubicBezTo>
                  <a:cubicBezTo>
                    <a:pt x="513" y="129"/>
                    <a:pt x="514" y="127"/>
                    <a:pt x="514" y="125"/>
                  </a:cubicBezTo>
                  <a:cubicBezTo>
                    <a:pt x="514" y="123"/>
                    <a:pt x="513" y="121"/>
                    <a:pt x="511" y="121"/>
                  </a:cubicBezTo>
                  <a:cubicBezTo>
                    <a:pt x="511" y="121"/>
                    <a:pt x="511" y="121"/>
                    <a:pt x="511" y="121"/>
                  </a:cubicBezTo>
                  <a:moveTo>
                    <a:pt x="3342" y="121"/>
                  </a:moveTo>
                  <a:cubicBezTo>
                    <a:pt x="3342" y="121"/>
                    <a:pt x="3342" y="121"/>
                    <a:pt x="3342" y="121"/>
                  </a:cubicBezTo>
                  <a:cubicBezTo>
                    <a:pt x="3340" y="121"/>
                    <a:pt x="3339" y="123"/>
                    <a:pt x="3340" y="125"/>
                  </a:cubicBezTo>
                  <a:cubicBezTo>
                    <a:pt x="3340" y="127"/>
                    <a:pt x="3343" y="129"/>
                    <a:pt x="3345" y="129"/>
                  </a:cubicBezTo>
                  <a:cubicBezTo>
                    <a:pt x="3345" y="129"/>
                    <a:pt x="3345" y="129"/>
                    <a:pt x="3345" y="129"/>
                  </a:cubicBezTo>
                  <a:cubicBezTo>
                    <a:pt x="3347" y="129"/>
                    <a:pt x="3348" y="127"/>
                    <a:pt x="3347" y="125"/>
                  </a:cubicBezTo>
                  <a:cubicBezTo>
                    <a:pt x="3346" y="122"/>
                    <a:pt x="3344" y="121"/>
                    <a:pt x="3342" y="121"/>
                  </a:cubicBezTo>
                  <a:moveTo>
                    <a:pt x="3414" y="119"/>
                  </a:moveTo>
                  <a:cubicBezTo>
                    <a:pt x="3414" y="119"/>
                    <a:pt x="3414" y="119"/>
                    <a:pt x="3414" y="119"/>
                  </a:cubicBezTo>
                  <a:cubicBezTo>
                    <a:pt x="3412" y="119"/>
                    <a:pt x="3411" y="121"/>
                    <a:pt x="3412" y="123"/>
                  </a:cubicBezTo>
                  <a:cubicBezTo>
                    <a:pt x="3413" y="125"/>
                    <a:pt x="3416" y="127"/>
                    <a:pt x="3418" y="127"/>
                  </a:cubicBezTo>
                  <a:cubicBezTo>
                    <a:pt x="3418" y="127"/>
                    <a:pt x="3418" y="127"/>
                    <a:pt x="3418" y="127"/>
                  </a:cubicBezTo>
                  <a:cubicBezTo>
                    <a:pt x="3420" y="126"/>
                    <a:pt x="3421" y="125"/>
                    <a:pt x="3420" y="123"/>
                  </a:cubicBezTo>
                  <a:cubicBezTo>
                    <a:pt x="3419" y="120"/>
                    <a:pt x="3417" y="119"/>
                    <a:pt x="3414" y="119"/>
                  </a:cubicBezTo>
                  <a:moveTo>
                    <a:pt x="1169" y="119"/>
                  </a:moveTo>
                  <a:cubicBezTo>
                    <a:pt x="1169" y="119"/>
                    <a:pt x="1169" y="119"/>
                    <a:pt x="1169" y="119"/>
                  </a:cubicBezTo>
                  <a:cubicBezTo>
                    <a:pt x="1166" y="119"/>
                    <a:pt x="1165" y="121"/>
                    <a:pt x="1165" y="123"/>
                  </a:cubicBezTo>
                  <a:cubicBezTo>
                    <a:pt x="1165" y="125"/>
                    <a:pt x="1167" y="126"/>
                    <a:pt x="1169" y="126"/>
                  </a:cubicBezTo>
                  <a:cubicBezTo>
                    <a:pt x="1169" y="126"/>
                    <a:pt x="1169" y="126"/>
                    <a:pt x="1169" y="126"/>
                  </a:cubicBezTo>
                  <a:cubicBezTo>
                    <a:pt x="1172" y="126"/>
                    <a:pt x="1173" y="124"/>
                    <a:pt x="1173" y="122"/>
                  </a:cubicBezTo>
                  <a:cubicBezTo>
                    <a:pt x="1173" y="120"/>
                    <a:pt x="1171" y="119"/>
                    <a:pt x="1169" y="119"/>
                  </a:cubicBezTo>
                  <a:moveTo>
                    <a:pt x="448" y="118"/>
                  </a:moveTo>
                  <a:cubicBezTo>
                    <a:pt x="446" y="118"/>
                    <a:pt x="444" y="119"/>
                    <a:pt x="444" y="121"/>
                  </a:cubicBezTo>
                  <a:cubicBezTo>
                    <a:pt x="444" y="124"/>
                    <a:pt x="446" y="125"/>
                    <a:pt x="447" y="125"/>
                  </a:cubicBezTo>
                  <a:cubicBezTo>
                    <a:pt x="447" y="125"/>
                    <a:pt x="448" y="125"/>
                    <a:pt x="448" y="125"/>
                  </a:cubicBezTo>
                  <a:cubicBezTo>
                    <a:pt x="449" y="125"/>
                    <a:pt x="451" y="124"/>
                    <a:pt x="451" y="122"/>
                  </a:cubicBezTo>
                  <a:cubicBezTo>
                    <a:pt x="451" y="120"/>
                    <a:pt x="450" y="118"/>
                    <a:pt x="448" y="118"/>
                  </a:cubicBezTo>
                  <a:cubicBezTo>
                    <a:pt x="448" y="118"/>
                    <a:pt x="448" y="118"/>
                    <a:pt x="448" y="118"/>
                  </a:cubicBezTo>
                  <a:moveTo>
                    <a:pt x="2879" y="118"/>
                  </a:moveTo>
                  <a:cubicBezTo>
                    <a:pt x="2878" y="118"/>
                    <a:pt x="2877" y="119"/>
                    <a:pt x="2878" y="121"/>
                  </a:cubicBezTo>
                  <a:cubicBezTo>
                    <a:pt x="2878" y="123"/>
                    <a:pt x="2880" y="125"/>
                    <a:pt x="2882" y="125"/>
                  </a:cubicBezTo>
                  <a:cubicBezTo>
                    <a:pt x="2882" y="125"/>
                    <a:pt x="2882" y="125"/>
                    <a:pt x="2882" y="125"/>
                  </a:cubicBezTo>
                  <a:cubicBezTo>
                    <a:pt x="2884" y="125"/>
                    <a:pt x="2884" y="124"/>
                    <a:pt x="2884" y="122"/>
                  </a:cubicBezTo>
                  <a:cubicBezTo>
                    <a:pt x="2883" y="120"/>
                    <a:pt x="2881" y="118"/>
                    <a:pt x="2879" y="118"/>
                  </a:cubicBezTo>
                  <a:cubicBezTo>
                    <a:pt x="2879" y="118"/>
                    <a:pt x="2879" y="118"/>
                    <a:pt x="2879" y="118"/>
                  </a:cubicBezTo>
                  <a:moveTo>
                    <a:pt x="3488" y="117"/>
                  </a:moveTo>
                  <a:cubicBezTo>
                    <a:pt x="3488" y="117"/>
                    <a:pt x="3488" y="117"/>
                    <a:pt x="3488" y="117"/>
                  </a:cubicBezTo>
                  <a:cubicBezTo>
                    <a:pt x="3486" y="117"/>
                    <a:pt x="3485" y="118"/>
                    <a:pt x="3486" y="121"/>
                  </a:cubicBezTo>
                  <a:cubicBezTo>
                    <a:pt x="3487" y="123"/>
                    <a:pt x="3489" y="124"/>
                    <a:pt x="3492" y="124"/>
                  </a:cubicBezTo>
                  <a:cubicBezTo>
                    <a:pt x="3492" y="124"/>
                    <a:pt x="3492" y="124"/>
                    <a:pt x="3492" y="124"/>
                  </a:cubicBezTo>
                  <a:cubicBezTo>
                    <a:pt x="3494" y="124"/>
                    <a:pt x="3495" y="122"/>
                    <a:pt x="3494" y="120"/>
                  </a:cubicBezTo>
                  <a:cubicBezTo>
                    <a:pt x="3493" y="118"/>
                    <a:pt x="3490" y="117"/>
                    <a:pt x="3488" y="117"/>
                  </a:cubicBezTo>
                  <a:moveTo>
                    <a:pt x="384" y="115"/>
                  </a:moveTo>
                  <a:cubicBezTo>
                    <a:pt x="383" y="115"/>
                    <a:pt x="381" y="116"/>
                    <a:pt x="381" y="118"/>
                  </a:cubicBezTo>
                  <a:cubicBezTo>
                    <a:pt x="381" y="120"/>
                    <a:pt x="382" y="122"/>
                    <a:pt x="384" y="122"/>
                  </a:cubicBezTo>
                  <a:cubicBezTo>
                    <a:pt x="384" y="122"/>
                    <a:pt x="384" y="122"/>
                    <a:pt x="384" y="122"/>
                  </a:cubicBezTo>
                  <a:cubicBezTo>
                    <a:pt x="386" y="122"/>
                    <a:pt x="388" y="121"/>
                    <a:pt x="388" y="119"/>
                  </a:cubicBezTo>
                  <a:cubicBezTo>
                    <a:pt x="388" y="117"/>
                    <a:pt x="386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moveTo>
                    <a:pt x="3561" y="114"/>
                  </a:moveTo>
                  <a:cubicBezTo>
                    <a:pt x="3561" y="114"/>
                    <a:pt x="3561" y="114"/>
                    <a:pt x="3561" y="114"/>
                  </a:cubicBezTo>
                  <a:cubicBezTo>
                    <a:pt x="3559" y="114"/>
                    <a:pt x="3558" y="116"/>
                    <a:pt x="3560" y="118"/>
                  </a:cubicBezTo>
                  <a:cubicBezTo>
                    <a:pt x="3561" y="120"/>
                    <a:pt x="3564" y="122"/>
                    <a:pt x="3566" y="122"/>
                  </a:cubicBezTo>
                  <a:cubicBezTo>
                    <a:pt x="3566" y="122"/>
                    <a:pt x="3566" y="122"/>
                    <a:pt x="3566" y="122"/>
                  </a:cubicBezTo>
                  <a:cubicBezTo>
                    <a:pt x="3568" y="122"/>
                    <a:pt x="3569" y="120"/>
                    <a:pt x="3567" y="118"/>
                  </a:cubicBezTo>
                  <a:cubicBezTo>
                    <a:pt x="3566" y="116"/>
                    <a:pt x="3564" y="114"/>
                    <a:pt x="3561" y="114"/>
                  </a:cubicBezTo>
                  <a:moveTo>
                    <a:pt x="3635" y="112"/>
                  </a:moveTo>
                  <a:cubicBezTo>
                    <a:pt x="3635" y="112"/>
                    <a:pt x="3635" y="112"/>
                    <a:pt x="3635" y="112"/>
                  </a:cubicBezTo>
                  <a:cubicBezTo>
                    <a:pt x="3633" y="112"/>
                    <a:pt x="3632" y="114"/>
                    <a:pt x="3634" y="116"/>
                  </a:cubicBezTo>
                  <a:cubicBezTo>
                    <a:pt x="3635" y="118"/>
                    <a:pt x="3638" y="120"/>
                    <a:pt x="3640" y="120"/>
                  </a:cubicBezTo>
                  <a:cubicBezTo>
                    <a:pt x="3640" y="120"/>
                    <a:pt x="3640" y="120"/>
                    <a:pt x="3640" y="120"/>
                  </a:cubicBezTo>
                  <a:cubicBezTo>
                    <a:pt x="3642" y="119"/>
                    <a:pt x="3643" y="118"/>
                    <a:pt x="3642" y="116"/>
                  </a:cubicBezTo>
                  <a:cubicBezTo>
                    <a:pt x="3640" y="114"/>
                    <a:pt x="3637" y="112"/>
                    <a:pt x="3635" y="112"/>
                  </a:cubicBezTo>
                  <a:moveTo>
                    <a:pt x="321" y="112"/>
                  </a:moveTo>
                  <a:cubicBezTo>
                    <a:pt x="319" y="112"/>
                    <a:pt x="318" y="113"/>
                    <a:pt x="318" y="115"/>
                  </a:cubicBezTo>
                  <a:cubicBezTo>
                    <a:pt x="318" y="117"/>
                    <a:pt x="319" y="119"/>
                    <a:pt x="321" y="119"/>
                  </a:cubicBezTo>
                  <a:cubicBezTo>
                    <a:pt x="321" y="119"/>
                    <a:pt x="321" y="119"/>
                    <a:pt x="321" y="119"/>
                  </a:cubicBezTo>
                  <a:cubicBezTo>
                    <a:pt x="323" y="119"/>
                    <a:pt x="324" y="117"/>
                    <a:pt x="324" y="115"/>
                  </a:cubicBezTo>
                  <a:cubicBezTo>
                    <a:pt x="324" y="113"/>
                    <a:pt x="323" y="112"/>
                    <a:pt x="321" y="112"/>
                  </a:cubicBezTo>
                  <a:cubicBezTo>
                    <a:pt x="321" y="112"/>
                    <a:pt x="321" y="112"/>
                    <a:pt x="321" y="112"/>
                  </a:cubicBezTo>
                  <a:moveTo>
                    <a:pt x="2821" y="111"/>
                  </a:moveTo>
                  <a:cubicBezTo>
                    <a:pt x="2820" y="111"/>
                    <a:pt x="2820" y="112"/>
                    <a:pt x="2820" y="114"/>
                  </a:cubicBezTo>
                  <a:cubicBezTo>
                    <a:pt x="2821" y="116"/>
                    <a:pt x="2823" y="117"/>
                    <a:pt x="2825" y="118"/>
                  </a:cubicBezTo>
                  <a:cubicBezTo>
                    <a:pt x="2825" y="118"/>
                    <a:pt x="2825" y="118"/>
                    <a:pt x="2825" y="118"/>
                  </a:cubicBezTo>
                  <a:cubicBezTo>
                    <a:pt x="2827" y="118"/>
                    <a:pt x="2827" y="116"/>
                    <a:pt x="2826" y="115"/>
                  </a:cubicBezTo>
                  <a:cubicBezTo>
                    <a:pt x="2826" y="113"/>
                    <a:pt x="2824" y="111"/>
                    <a:pt x="2822" y="111"/>
                  </a:cubicBezTo>
                  <a:cubicBezTo>
                    <a:pt x="2822" y="111"/>
                    <a:pt x="2822" y="111"/>
                    <a:pt x="2821" y="111"/>
                  </a:cubicBezTo>
                  <a:moveTo>
                    <a:pt x="3709" y="110"/>
                  </a:moveTo>
                  <a:cubicBezTo>
                    <a:pt x="3709" y="110"/>
                    <a:pt x="3709" y="110"/>
                    <a:pt x="3709" y="110"/>
                  </a:cubicBezTo>
                  <a:cubicBezTo>
                    <a:pt x="3707" y="110"/>
                    <a:pt x="3706" y="112"/>
                    <a:pt x="3708" y="114"/>
                  </a:cubicBezTo>
                  <a:cubicBezTo>
                    <a:pt x="3709" y="116"/>
                    <a:pt x="3712" y="117"/>
                    <a:pt x="3714" y="117"/>
                  </a:cubicBezTo>
                  <a:cubicBezTo>
                    <a:pt x="3714" y="117"/>
                    <a:pt x="3714" y="117"/>
                    <a:pt x="3714" y="117"/>
                  </a:cubicBezTo>
                  <a:cubicBezTo>
                    <a:pt x="3716" y="117"/>
                    <a:pt x="3717" y="115"/>
                    <a:pt x="3715" y="113"/>
                  </a:cubicBezTo>
                  <a:cubicBezTo>
                    <a:pt x="3714" y="111"/>
                    <a:pt x="3711" y="110"/>
                    <a:pt x="3709" y="110"/>
                  </a:cubicBezTo>
                  <a:moveTo>
                    <a:pt x="1245" y="109"/>
                  </a:moveTo>
                  <a:cubicBezTo>
                    <a:pt x="1245" y="109"/>
                    <a:pt x="1245" y="109"/>
                    <a:pt x="1245" y="109"/>
                  </a:cubicBezTo>
                  <a:cubicBezTo>
                    <a:pt x="1242" y="110"/>
                    <a:pt x="1241" y="112"/>
                    <a:pt x="1241" y="114"/>
                  </a:cubicBezTo>
                  <a:cubicBezTo>
                    <a:pt x="1242" y="115"/>
                    <a:pt x="1243" y="117"/>
                    <a:pt x="1245" y="117"/>
                  </a:cubicBezTo>
                  <a:cubicBezTo>
                    <a:pt x="1246" y="117"/>
                    <a:pt x="1246" y="117"/>
                    <a:pt x="1246" y="117"/>
                  </a:cubicBezTo>
                  <a:cubicBezTo>
                    <a:pt x="1248" y="116"/>
                    <a:pt x="1250" y="114"/>
                    <a:pt x="1249" y="112"/>
                  </a:cubicBezTo>
                  <a:cubicBezTo>
                    <a:pt x="1249" y="111"/>
                    <a:pt x="1247" y="109"/>
                    <a:pt x="1245" y="109"/>
                  </a:cubicBezTo>
                  <a:moveTo>
                    <a:pt x="258" y="109"/>
                  </a:moveTo>
                  <a:cubicBezTo>
                    <a:pt x="256" y="109"/>
                    <a:pt x="254" y="110"/>
                    <a:pt x="254" y="112"/>
                  </a:cubicBezTo>
                  <a:cubicBezTo>
                    <a:pt x="254" y="114"/>
                    <a:pt x="256" y="116"/>
                    <a:pt x="258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60" y="116"/>
                    <a:pt x="261" y="114"/>
                    <a:pt x="261" y="112"/>
                  </a:cubicBezTo>
                  <a:cubicBezTo>
                    <a:pt x="261" y="110"/>
                    <a:pt x="260" y="109"/>
                    <a:pt x="258" y="109"/>
                  </a:cubicBezTo>
                  <a:cubicBezTo>
                    <a:pt x="258" y="109"/>
                    <a:pt x="258" y="109"/>
                    <a:pt x="258" y="109"/>
                  </a:cubicBezTo>
                  <a:moveTo>
                    <a:pt x="3782" y="108"/>
                  </a:moveTo>
                  <a:cubicBezTo>
                    <a:pt x="3782" y="108"/>
                    <a:pt x="3782" y="108"/>
                    <a:pt x="3782" y="108"/>
                  </a:cubicBezTo>
                  <a:cubicBezTo>
                    <a:pt x="3780" y="108"/>
                    <a:pt x="3779" y="110"/>
                    <a:pt x="3781" y="111"/>
                  </a:cubicBezTo>
                  <a:cubicBezTo>
                    <a:pt x="3782" y="113"/>
                    <a:pt x="3785" y="115"/>
                    <a:pt x="3788" y="115"/>
                  </a:cubicBezTo>
                  <a:cubicBezTo>
                    <a:pt x="3788" y="115"/>
                    <a:pt x="3788" y="115"/>
                    <a:pt x="3788" y="115"/>
                  </a:cubicBezTo>
                  <a:cubicBezTo>
                    <a:pt x="3790" y="115"/>
                    <a:pt x="3790" y="113"/>
                    <a:pt x="3789" y="111"/>
                  </a:cubicBezTo>
                  <a:cubicBezTo>
                    <a:pt x="3787" y="109"/>
                    <a:pt x="3784" y="108"/>
                    <a:pt x="3782" y="108"/>
                  </a:cubicBezTo>
                  <a:moveTo>
                    <a:pt x="194" y="106"/>
                  </a:moveTo>
                  <a:cubicBezTo>
                    <a:pt x="192" y="106"/>
                    <a:pt x="191" y="108"/>
                    <a:pt x="191" y="110"/>
                  </a:cubicBezTo>
                  <a:cubicBezTo>
                    <a:pt x="191" y="111"/>
                    <a:pt x="192" y="113"/>
                    <a:pt x="194" y="113"/>
                  </a:cubicBezTo>
                  <a:cubicBezTo>
                    <a:pt x="194" y="113"/>
                    <a:pt x="194" y="113"/>
                    <a:pt x="194" y="113"/>
                  </a:cubicBezTo>
                  <a:cubicBezTo>
                    <a:pt x="196" y="113"/>
                    <a:pt x="198" y="112"/>
                    <a:pt x="198" y="110"/>
                  </a:cubicBezTo>
                  <a:cubicBezTo>
                    <a:pt x="198" y="108"/>
                    <a:pt x="196" y="106"/>
                    <a:pt x="194" y="106"/>
                  </a:cubicBezTo>
                  <a:cubicBezTo>
                    <a:pt x="194" y="106"/>
                    <a:pt x="194" y="106"/>
                    <a:pt x="194" y="106"/>
                  </a:cubicBezTo>
                  <a:moveTo>
                    <a:pt x="3854" y="106"/>
                  </a:moveTo>
                  <a:cubicBezTo>
                    <a:pt x="3854" y="106"/>
                    <a:pt x="3854" y="106"/>
                    <a:pt x="3854" y="106"/>
                  </a:cubicBezTo>
                  <a:cubicBezTo>
                    <a:pt x="3852" y="106"/>
                    <a:pt x="3852" y="108"/>
                    <a:pt x="3853" y="110"/>
                  </a:cubicBezTo>
                  <a:cubicBezTo>
                    <a:pt x="3855" y="111"/>
                    <a:pt x="3858" y="113"/>
                    <a:pt x="3860" y="113"/>
                  </a:cubicBezTo>
                  <a:cubicBezTo>
                    <a:pt x="3860" y="113"/>
                    <a:pt x="3860" y="113"/>
                    <a:pt x="3860" y="113"/>
                  </a:cubicBezTo>
                  <a:cubicBezTo>
                    <a:pt x="3862" y="113"/>
                    <a:pt x="3863" y="111"/>
                    <a:pt x="3861" y="109"/>
                  </a:cubicBezTo>
                  <a:cubicBezTo>
                    <a:pt x="3859" y="107"/>
                    <a:pt x="3856" y="106"/>
                    <a:pt x="3854" y="106"/>
                  </a:cubicBezTo>
                  <a:moveTo>
                    <a:pt x="3926" y="104"/>
                  </a:moveTo>
                  <a:cubicBezTo>
                    <a:pt x="3926" y="104"/>
                    <a:pt x="3926" y="104"/>
                    <a:pt x="3925" y="104"/>
                  </a:cubicBezTo>
                  <a:cubicBezTo>
                    <a:pt x="3923" y="104"/>
                    <a:pt x="3923" y="106"/>
                    <a:pt x="3925" y="108"/>
                  </a:cubicBezTo>
                  <a:cubicBezTo>
                    <a:pt x="3927" y="110"/>
                    <a:pt x="3930" y="111"/>
                    <a:pt x="3932" y="111"/>
                  </a:cubicBezTo>
                  <a:cubicBezTo>
                    <a:pt x="3932" y="111"/>
                    <a:pt x="3932" y="111"/>
                    <a:pt x="3932" y="111"/>
                  </a:cubicBezTo>
                  <a:cubicBezTo>
                    <a:pt x="3934" y="111"/>
                    <a:pt x="3934" y="110"/>
                    <a:pt x="3932" y="108"/>
                  </a:cubicBezTo>
                  <a:cubicBezTo>
                    <a:pt x="3931" y="106"/>
                    <a:pt x="3928" y="104"/>
                    <a:pt x="3926" y="104"/>
                  </a:cubicBezTo>
                  <a:moveTo>
                    <a:pt x="131" y="104"/>
                  </a:moveTo>
                  <a:cubicBezTo>
                    <a:pt x="129" y="104"/>
                    <a:pt x="127" y="105"/>
                    <a:pt x="127" y="107"/>
                  </a:cubicBezTo>
                  <a:cubicBezTo>
                    <a:pt x="127" y="109"/>
                    <a:pt x="129" y="111"/>
                    <a:pt x="131" y="111"/>
                  </a:cubicBezTo>
                  <a:cubicBezTo>
                    <a:pt x="131" y="111"/>
                    <a:pt x="131" y="111"/>
                    <a:pt x="131" y="111"/>
                  </a:cubicBezTo>
                  <a:cubicBezTo>
                    <a:pt x="133" y="111"/>
                    <a:pt x="134" y="109"/>
                    <a:pt x="134" y="107"/>
                  </a:cubicBezTo>
                  <a:cubicBezTo>
                    <a:pt x="134" y="106"/>
                    <a:pt x="133" y="104"/>
                    <a:pt x="131" y="104"/>
                  </a:cubicBezTo>
                  <a:cubicBezTo>
                    <a:pt x="131" y="104"/>
                    <a:pt x="131" y="104"/>
                    <a:pt x="131" y="104"/>
                  </a:cubicBezTo>
                  <a:moveTo>
                    <a:pt x="3995" y="103"/>
                  </a:moveTo>
                  <a:cubicBezTo>
                    <a:pt x="3995" y="103"/>
                    <a:pt x="3995" y="103"/>
                    <a:pt x="3995" y="103"/>
                  </a:cubicBezTo>
                  <a:cubicBezTo>
                    <a:pt x="3993" y="103"/>
                    <a:pt x="3993" y="105"/>
                    <a:pt x="3995" y="106"/>
                  </a:cubicBezTo>
                  <a:cubicBezTo>
                    <a:pt x="3997" y="108"/>
                    <a:pt x="4000" y="110"/>
                    <a:pt x="4002" y="110"/>
                  </a:cubicBezTo>
                  <a:cubicBezTo>
                    <a:pt x="4002" y="110"/>
                    <a:pt x="4002" y="110"/>
                    <a:pt x="4002" y="110"/>
                  </a:cubicBezTo>
                  <a:cubicBezTo>
                    <a:pt x="4004" y="110"/>
                    <a:pt x="4004" y="108"/>
                    <a:pt x="4002" y="106"/>
                  </a:cubicBezTo>
                  <a:cubicBezTo>
                    <a:pt x="4000" y="104"/>
                    <a:pt x="3997" y="103"/>
                    <a:pt x="3995" y="103"/>
                  </a:cubicBezTo>
                  <a:moveTo>
                    <a:pt x="67" y="102"/>
                  </a:moveTo>
                  <a:cubicBezTo>
                    <a:pt x="65" y="102"/>
                    <a:pt x="64" y="104"/>
                    <a:pt x="64" y="105"/>
                  </a:cubicBezTo>
                  <a:cubicBezTo>
                    <a:pt x="64" y="107"/>
                    <a:pt x="65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9"/>
                    <a:pt x="70" y="108"/>
                    <a:pt x="70" y="106"/>
                  </a:cubicBezTo>
                  <a:cubicBezTo>
                    <a:pt x="70" y="104"/>
                    <a:pt x="69" y="102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moveTo>
                    <a:pt x="4063" y="102"/>
                  </a:moveTo>
                  <a:cubicBezTo>
                    <a:pt x="4063" y="102"/>
                    <a:pt x="4063" y="102"/>
                    <a:pt x="4063" y="102"/>
                  </a:cubicBezTo>
                  <a:cubicBezTo>
                    <a:pt x="4061" y="102"/>
                    <a:pt x="4061" y="104"/>
                    <a:pt x="4063" y="105"/>
                  </a:cubicBezTo>
                  <a:cubicBezTo>
                    <a:pt x="4065" y="107"/>
                    <a:pt x="4068" y="109"/>
                    <a:pt x="4070" y="109"/>
                  </a:cubicBezTo>
                  <a:cubicBezTo>
                    <a:pt x="4070" y="109"/>
                    <a:pt x="4070" y="109"/>
                    <a:pt x="4070" y="109"/>
                  </a:cubicBezTo>
                  <a:cubicBezTo>
                    <a:pt x="4072" y="109"/>
                    <a:pt x="4072" y="107"/>
                    <a:pt x="4070" y="105"/>
                  </a:cubicBezTo>
                  <a:cubicBezTo>
                    <a:pt x="4068" y="104"/>
                    <a:pt x="4065" y="102"/>
                    <a:pt x="4063" y="102"/>
                  </a:cubicBezTo>
                  <a:moveTo>
                    <a:pt x="2766" y="102"/>
                  </a:moveTo>
                  <a:cubicBezTo>
                    <a:pt x="2764" y="102"/>
                    <a:pt x="2764" y="103"/>
                    <a:pt x="2765" y="105"/>
                  </a:cubicBezTo>
                  <a:cubicBezTo>
                    <a:pt x="2766" y="106"/>
                    <a:pt x="2768" y="108"/>
                    <a:pt x="2769" y="108"/>
                  </a:cubicBezTo>
                  <a:cubicBezTo>
                    <a:pt x="2770" y="108"/>
                    <a:pt x="2770" y="108"/>
                    <a:pt x="2770" y="108"/>
                  </a:cubicBezTo>
                  <a:cubicBezTo>
                    <a:pt x="2771" y="108"/>
                    <a:pt x="2771" y="107"/>
                    <a:pt x="2771" y="106"/>
                  </a:cubicBezTo>
                  <a:cubicBezTo>
                    <a:pt x="2770" y="104"/>
                    <a:pt x="2768" y="102"/>
                    <a:pt x="2766" y="102"/>
                  </a:cubicBezTo>
                  <a:cubicBezTo>
                    <a:pt x="2766" y="102"/>
                    <a:pt x="2766" y="102"/>
                    <a:pt x="2766" y="102"/>
                  </a:cubicBezTo>
                  <a:moveTo>
                    <a:pt x="4129" y="102"/>
                  </a:moveTo>
                  <a:cubicBezTo>
                    <a:pt x="4129" y="102"/>
                    <a:pt x="4129" y="102"/>
                    <a:pt x="4129" y="102"/>
                  </a:cubicBezTo>
                  <a:cubicBezTo>
                    <a:pt x="4127" y="102"/>
                    <a:pt x="4127" y="103"/>
                    <a:pt x="4129" y="105"/>
                  </a:cubicBezTo>
                  <a:cubicBezTo>
                    <a:pt x="4131" y="107"/>
                    <a:pt x="4135" y="108"/>
                    <a:pt x="4136" y="108"/>
                  </a:cubicBezTo>
                  <a:cubicBezTo>
                    <a:pt x="4136" y="108"/>
                    <a:pt x="4136" y="108"/>
                    <a:pt x="4136" y="108"/>
                  </a:cubicBezTo>
                  <a:cubicBezTo>
                    <a:pt x="4138" y="108"/>
                    <a:pt x="4138" y="107"/>
                    <a:pt x="4136" y="105"/>
                  </a:cubicBezTo>
                  <a:cubicBezTo>
                    <a:pt x="4134" y="103"/>
                    <a:pt x="4131" y="102"/>
                    <a:pt x="4129" y="102"/>
                  </a:cubicBezTo>
                  <a:moveTo>
                    <a:pt x="4193" y="101"/>
                  </a:moveTo>
                  <a:cubicBezTo>
                    <a:pt x="4193" y="101"/>
                    <a:pt x="4193" y="101"/>
                    <a:pt x="4193" y="101"/>
                  </a:cubicBezTo>
                  <a:cubicBezTo>
                    <a:pt x="4191" y="101"/>
                    <a:pt x="4191" y="103"/>
                    <a:pt x="4193" y="105"/>
                  </a:cubicBezTo>
                  <a:cubicBezTo>
                    <a:pt x="4195" y="107"/>
                    <a:pt x="4198" y="108"/>
                    <a:pt x="4200" y="108"/>
                  </a:cubicBezTo>
                  <a:cubicBezTo>
                    <a:pt x="4200" y="108"/>
                    <a:pt x="4200" y="108"/>
                    <a:pt x="4200" y="108"/>
                  </a:cubicBezTo>
                  <a:cubicBezTo>
                    <a:pt x="4202" y="108"/>
                    <a:pt x="4202" y="107"/>
                    <a:pt x="4200" y="105"/>
                  </a:cubicBezTo>
                  <a:cubicBezTo>
                    <a:pt x="4198" y="103"/>
                    <a:pt x="4195" y="101"/>
                    <a:pt x="4193" y="101"/>
                  </a:cubicBezTo>
                  <a:moveTo>
                    <a:pt x="3" y="101"/>
                  </a:moveTo>
                  <a:cubicBezTo>
                    <a:pt x="1" y="101"/>
                    <a:pt x="0" y="102"/>
                    <a:pt x="0" y="104"/>
                  </a:cubicBezTo>
                  <a:cubicBezTo>
                    <a:pt x="0" y="106"/>
                    <a:pt x="1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5" y="108"/>
                    <a:pt x="7" y="106"/>
                    <a:pt x="7" y="104"/>
                  </a:cubicBezTo>
                  <a:cubicBezTo>
                    <a:pt x="7" y="103"/>
                    <a:pt x="5" y="101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moveTo>
                    <a:pt x="4255" y="101"/>
                  </a:moveTo>
                  <a:cubicBezTo>
                    <a:pt x="4255" y="101"/>
                    <a:pt x="4255" y="101"/>
                    <a:pt x="4255" y="101"/>
                  </a:cubicBezTo>
                  <a:cubicBezTo>
                    <a:pt x="4253" y="101"/>
                    <a:pt x="4253" y="102"/>
                    <a:pt x="4255" y="104"/>
                  </a:cubicBezTo>
                  <a:cubicBezTo>
                    <a:pt x="4257" y="106"/>
                    <a:pt x="4260" y="108"/>
                    <a:pt x="4262" y="108"/>
                  </a:cubicBezTo>
                  <a:cubicBezTo>
                    <a:pt x="4262" y="108"/>
                    <a:pt x="4262" y="108"/>
                    <a:pt x="4262" y="108"/>
                  </a:cubicBezTo>
                  <a:cubicBezTo>
                    <a:pt x="4264" y="108"/>
                    <a:pt x="4264" y="106"/>
                    <a:pt x="4262" y="104"/>
                  </a:cubicBezTo>
                  <a:cubicBezTo>
                    <a:pt x="4260" y="102"/>
                    <a:pt x="4257" y="101"/>
                    <a:pt x="4255" y="101"/>
                  </a:cubicBezTo>
                  <a:moveTo>
                    <a:pt x="4315" y="100"/>
                  </a:moveTo>
                  <a:cubicBezTo>
                    <a:pt x="4315" y="100"/>
                    <a:pt x="4315" y="100"/>
                    <a:pt x="4315" y="100"/>
                  </a:cubicBezTo>
                  <a:cubicBezTo>
                    <a:pt x="4313" y="100"/>
                    <a:pt x="4313" y="101"/>
                    <a:pt x="4315" y="103"/>
                  </a:cubicBezTo>
                  <a:cubicBezTo>
                    <a:pt x="4317" y="105"/>
                    <a:pt x="4320" y="106"/>
                    <a:pt x="4321" y="106"/>
                  </a:cubicBezTo>
                  <a:cubicBezTo>
                    <a:pt x="4321" y="106"/>
                    <a:pt x="4322" y="106"/>
                    <a:pt x="4322" y="106"/>
                  </a:cubicBezTo>
                  <a:cubicBezTo>
                    <a:pt x="4323" y="106"/>
                    <a:pt x="4323" y="105"/>
                    <a:pt x="4321" y="103"/>
                  </a:cubicBezTo>
                  <a:cubicBezTo>
                    <a:pt x="4320" y="101"/>
                    <a:pt x="4317" y="100"/>
                    <a:pt x="4315" y="100"/>
                  </a:cubicBezTo>
                  <a:moveTo>
                    <a:pt x="1323" y="99"/>
                  </a:moveTo>
                  <a:cubicBezTo>
                    <a:pt x="1323" y="99"/>
                    <a:pt x="1323" y="99"/>
                    <a:pt x="1323" y="99"/>
                  </a:cubicBezTo>
                  <a:cubicBezTo>
                    <a:pt x="1320" y="99"/>
                    <a:pt x="1319" y="101"/>
                    <a:pt x="1319" y="103"/>
                  </a:cubicBezTo>
                  <a:cubicBezTo>
                    <a:pt x="1320" y="104"/>
                    <a:pt x="1322" y="105"/>
                    <a:pt x="1324" y="105"/>
                  </a:cubicBezTo>
                  <a:cubicBezTo>
                    <a:pt x="1324" y="105"/>
                    <a:pt x="1324" y="105"/>
                    <a:pt x="1325" y="105"/>
                  </a:cubicBezTo>
                  <a:cubicBezTo>
                    <a:pt x="1327" y="105"/>
                    <a:pt x="1328" y="103"/>
                    <a:pt x="1328" y="101"/>
                  </a:cubicBezTo>
                  <a:cubicBezTo>
                    <a:pt x="1327" y="100"/>
                    <a:pt x="1325" y="99"/>
                    <a:pt x="1323" y="99"/>
                  </a:cubicBezTo>
                  <a:moveTo>
                    <a:pt x="4373" y="98"/>
                  </a:moveTo>
                  <a:cubicBezTo>
                    <a:pt x="4373" y="98"/>
                    <a:pt x="4373" y="98"/>
                    <a:pt x="4373" y="98"/>
                  </a:cubicBezTo>
                  <a:cubicBezTo>
                    <a:pt x="4372" y="98"/>
                    <a:pt x="4372" y="100"/>
                    <a:pt x="4373" y="101"/>
                  </a:cubicBezTo>
                  <a:cubicBezTo>
                    <a:pt x="4375" y="103"/>
                    <a:pt x="4378" y="105"/>
                    <a:pt x="4379" y="105"/>
                  </a:cubicBezTo>
                  <a:cubicBezTo>
                    <a:pt x="4379" y="105"/>
                    <a:pt x="4380" y="105"/>
                    <a:pt x="4380" y="105"/>
                  </a:cubicBezTo>
                  <a:cubicBezTo>
                    <a:pt x="4381" y="105"/>
                    <a:pt x="4381" y="103"/>
                    <a:pt x="4379" y="101"/>
                  </a:cubicBezTo>
                  <a:cubicBezTo>
                    <a:pt x="4378" y="100"/>
                    <a:pt x="4375" y="98"/>
                    <a:pt x="4373" y="98"/>
                  </a:cubicBezTo>
                  <a:moveTo>
                    <a:pt x="4430" y="96"/>
                  </a:moveTo>
                  <a:cubicBezTo>
                    <a:pt x="4430" y="96"/>
                    <a:pt x="4430" y="96"/>
                    <a:pt x="4430" y="96"/>
                  </a:cubicBezTo>
                  <a:cubicBezTo>
                    <a:pt x="4429" y="96"/>
                    <a:pt x="4429" y="98"/>
                    <a:pt x="4430" y="100"/>
                  </a:cubicBezTo>
                  <a:cubicBezTo>
                    <a:pt x="4432" y="101"/>
                    <a:pt x="4434" y="103"/>
                    <a:pt x="4436" y="103"/>
                  </a:cubicBezTo>
                  <a:cubicBezTo>
                    <a:pt x="4436" y="103"/>
                    <a:pt x="4436" y="103"/>
                    <a:pt x="4436" y="103"/>
                  </a:cubicBezTo>
                  <a:cubicBezTo>
                    <a:pt x="4438" y="103"/>
                    <a:pt x="4438" y="101"/>
                    <a:pt x="4436" y="99"/>
                  </a:cubicBezTo>
                  <a:cubicBezTo>
                    <a:pt x="4435" y="98"/>
                    <a:pt x="4432" y="96"/>
                    <a:pt x="4430" y="96"/>
                  </a:cubicBezTo>
                  <a:moveTo>
                    <a:pt x="4486" y="94"/>
                  </a:moveTo>
                  <a:cubicBezTo>
                    <a:pt x="4486" y="94"/>
                    <a:pt x="4486" y="94"/>
                    <a:pt x="4486" y="94"/>
                  </a:cubicBezTo>
                  <a:cubicBezTo>
                    <a:pt x="4485" y="94"/>
                    <a:pt x="4484" y="96"/>
                    <a:pt x="4486" y="97"/>
                  </a:cubicBezTo>
                  <a:cubicBezTo>
                    <a:pt x="4488" y="99"/>
                    <a:pt x="4490" y="100"/>
                    <a:pt x="4492" y="100"/>
                  </a:cubicBezTo>
                  <a:cubicBezTo>
                    <a:pt x="4492" y="100"/>
                    <a:pt x="4492" y="100"/>
                    <a:pt x="4492" y="100"/>
                  </a:cubicBezTo>
                  <a:cubicBezTo>
                    <a:pt x="4493" y="100"/>
                    <a:pt x="4493" y="99"/>
                    <a:pt x="4492" y="97"/>
                  </a:cubicBezTo>
                  <a:cubicBezTo>
                    <a:pt x="4490" y="95"/>
                    <a:pt x="4488" y="94"/>
                    <a:pt x="4486" y="94"/>
                  </a:cubicBezTo>
                  <a:moveTo>
                    <a:pt x="4542" y="92"/>
                  </a:moveTo>
                  <a:cubicBezTo>
                    <a:pt x="4542" y="92"/>
                    <a:pt x="4542" y="92"/>
                    <a:pt x="4541" y="92"/>
                  </a:cubicBezTo>
                  <a:cubicBezTo>
                    <a:pt x="4540" y="92"/>
                    <a:pt x="4540" y="93"/>
                    <a:pt x="4541" y="95"/>
                  </a:cubicBezTo>
                  <a:cubicBezTo>
                    <a:pt x="4543" y="97"/>
                    <a:pt x="4545" y="98"/>
                    <a:pt x="4547" y="98"/>
                  </a:cubicBezTo>
                  <a:cubicBezTo>
                    <a:pt x="4547" y="98"/>
                    <a:pt x="4547" y="98"/>
                    <a:pt x="4547" y="98"/>
                  </a:cubicBezTo>
                  <a:cubicBezTo>
                    <a:pt x="4548" y="98"/>
                    <a:pt x="4548" y="96"/>
                    <a:pt x="4547" y="95"/>
                  </a:cubicBezTo>
                  <a:cubicBezTo>
                    <a:pt x="4546" y="93"/>
                    <a:pt x="4543" y="92"/>
                    <a:pt x="4542" y="92"/>
                  </a:cubicBezTo>
                  <a:moveTo>
                    <a:pt x="2711" y="91"/>
                  </a:moveTo>
                  <a:cubicBezTo>
                    <a:pt x="2710" y="91"/>
                    <a:pt x="2710" y="93"/>
                    <a:pt x="2710" y="94"/>
                  </a:cubicBezTo>
                  <a:cubicBezTo>
                    <a:pt x="2712" y="96"/>
                    <a:pt x="2714" y="97"/>
                    <a:pt x="2715" y="98"/>
                  </a:cubicBezTo>
                  <a:cubicBezTo>
                    <a:pt x="2715" y="98"/>
                    <a:pt x="2716" y="98"/>
                    <a:pt x="2716" y="98"/>
                  </a:cubicBezTo>
                  <a:cubicBezTo>
                    <a:pt x="2717" y="98"/>
                    <a:pt x="2717" y="97"/>
                    <a:pt x="2716" y="95"/>
                  </a:cubicBezTo>
                  <a:cubicBezTo>
                    <a:pt x="2715" y="94"/>
                    <a:pt x="2713" y="92"/>
                    <a:pt x="2711" y="92"/>
                  </a:cubicBezTo>
                  <a:cubicBezTo>
                    <a:pt x="2711" y="92"/>
                    <a:pt x="2711" y="91"/>
                    <a:pt x="2711" y="91"/>
                  </a:cubicBezTo>
                  <a:moveTo>
                    <a:pt x="4597" y="89"/>
                  </a:moveTo>
                  <a:cubicBezTo>
                    <a:pt x="4597" y="89"/>
                    <a:pt x="4596" y="89"/>
                    <a:pt x="4596" y="89"/>
                  </a:cubicBezTo>
                  <a:cubicBezTo>
                    <a:pt x="4595" y="89"/>
                    <a:pt x="4595" y="91"/>
                    <a:pt x="4596" y="92"/>
                  </a:cubicBezTo>
                  <a:cubicBezTo>
                    <a:pt x="4597" y="94"/>
                    <a:pt x="4599" y="95"/>
                    <a:pt x="4601" y="95"/>
                  </a:cubicBezTo>
                  <a:cubicBezTo>
                    <a:pt x="4601" y="95"/>
                    <a:pt x="4601" y="95"/>
                    <a:pt x="4601" y="95"/>
                  </a:cubicBezTo>
                  <a:cubicBezTo>
                    <a:pt x="4603" y="95"/>
                    <a:pt x="4603" y="94"/>
                    <a:pt x="4602" y="92"/>
                  </a:cubicBezTo>
                  <a:cubicBezTo>
                    <a:pt x="4600" y="91"/>
                    <a:pt x="4598" y="89"/>
                    <a:pt x="4597" y="89"/>
                  </a:cubicBezTo>
                  <a:moveTo>
                    <a:pt x="1403" y="87"/>
                  </a:moveTo>
                  <a:cubicBezTo>
                    <a:pt x="1403" y="87"/>
                    <a:pt x="1402" y="87"/>
                    <a:pt x="1402" y="87"/>
                  </a:cubicBezTo>
                  <a:cubicBezTo>
                    <a:pt x="1400" y="87"/>
                    <a:pt x="1398" y="89"/>
                    <a:pt x="1399" y="91"/>
                  </a:cubicBezTo>
                  <a:cubicBezTo>
                    <a:pt x="1400" y="92"/>
                    <a:pt x="1401" y="93"/>
                    <a:pt x="1404" y="93"/>
                  </a:cubicBezTo>
                  <a:cubicBezTo>
                    <a:pt x="1404" y="93"/>
                    <a:pt x="1404" y="93"/>
                    <a:pt x="1405" y="93"/>
                  </a:cubicBezTo>
                  <a:cubicBezTo>
                    <a:pt x="1407" y="93"/>
                    <a:pt x="1408" y="91"/>
                    <a:pt x="1407" y="89"/>
                  </a:cubicBezTo>
                  <a:cubicBezTo>
                    <a:pt x="1407" y="88"/>
                    <a:pt x="1405" y="87"/>
                    <a:pt x="1403" y="87"/>
                  </a:cubicBezTo>
                  <a:moveTo>
                    <a:pt x="4651" y="87"/>
                  </a:moveTo>
                  <a:cubicBezTo>
                    <a:pt x="4651" y="87"/>
                    <a:pt x="4651" y="87"/>
                    <a:pt x="4651" y="87"/>
                  </a:cubicBezTo>
                  <a:cubicBezTo>
                    <a:pt x="4650" y="87"/>
                    <a:pt x="4649" y="88"/>
                    <a:pt x="4651" y="90"/>
                  </a:cubicBezTo>
                  <a:cubicBezTo>
                    <a:pt x="4652" y="92"/>
                    <a:pt x="4654" y="93"/>
                    <a:pt x="4655" y="93"/>
                  </a:cubicBezTo>
                  <a:cubicBezTo>
                    <a:pt x="4655" y="93"/>
                    <a:pt x="4656" y="93"/>
                    <a:pt x="4656" y="93"/>
                  </a:cubicBezTo>
                  <a:cubicBezTo>
                    <a:pt x="4657" y="93"/>
                    <a:pt x="4657" y="91"/>
                    <a:pt x="4656" y="90"/>
                  </a:cubicBezTo>
                  <a:cubicBezTo>
                    <a:pt x="4655" y="88"/>
                    <a:pt x="4653" y="87"/>
                    <a:pt x="4651" y="87"/>
                  </a:cubicBezTo>
                  <a:moveTo>
                    <a:pt x="4706" y="84"/>
                  </a:moveTo>
                  <a:cubicBezTo>
                    <a:pt x="4706" y="84"/>
                    <a:pt x="4706" y="84"/>
                    <a:pt x="4706" y="84"/>
                  </a:cubicBezTo>
                  <a:cubicBezTo>
                    <a:pt x="4705" y="84"/>
                    <a:pt x="4704" y="86"/>
                    <a:pt x="4705" y="87"/>
                  </a:cubicBezTo>
                  <a:cubicBezTo>
                    <a:pt x="4706" y="89"/>
                    <a:pt x="4708" y="90"/>
                    <a:pt x="4710" y="90"/>
                  </a:cubicBezTo>
                  <a:cubicBezTo>
                    <a:pt x="4710" y="90"/>
                    <a:pt x="4710" y="90"/>
                    <a:pt x="4710" y="90"/>
                  </a:cubicBezTo>
                  <a:cubicBezTo>
                    <a:pt x="4712" y="90"/>
                    <a:pt x="4712" y="89"/>
                    <a:pt x="4711" y="87"/>
                  </a:cubicBezTo>
                  <a:cubicBezTo>
                    <a:pt x="4710" y="86"/>
                    <a:pt x="4708" y="84"/>
                    <a:pt x="4706" y="84"/>
                  </a:cubicBezTo>
                  <a:moveTo>
                    <a:pt x="4762" y="82"/>
                  </a:moveTo>
                  <a:cubicBezTo>
                    <a:pt x="4762" y="82"/>
                    <a:pt x="4762" y="82"/>
                    <a:pt x="4762" y="82"/>
                  </a:cubicBezTo>
                  <a:cubicBezTo>
                    <a:pt x="4760" y="82"/>
                    <a:pt x="4760" y="84"/>
                    <a:pt x="4761" y="85"/>
                  </a:cubicBezTo>
                  <a:cubicBezTo>
                    <a:pt x="4762" y="87"/>
                    <a:pt x="4764" y="88"/>
                    <a:pt x="4765" y="88"/>
                  </a:cubicBezTo>
                  <a:cubicBezTo>
                    <a:pt x="4765" y="88"/>
                    <a:pt x="4765" y="88"/>
                    <a:pt x="4765" y="88"/>
                  </a:cubicBezTo>
                  <a:cubicBezTo>
                    <a:pt x="4767" y="88"/>
                    <a:pt x="4768" y="87"/>
                    <a:pt x="4767" y="85"/>
                  </a:cubicBezTo>
                  <a:cubicBezTo>
                    <a:pt x="4766" y="83"/>
                    <a:pt x="4764" y="82"/>
                    <a:pt x="4762" y="82"/>
                  </a:cubicBezTo>
                  <a:moveTo>
                    <a:pt x="2657" y="80"/>
                  </a:moveTo>
                  <a:cubicBezTo>
                    <a:pt x="2656" y="80"/>
                    <a:pt x="2656" y="81"/>
                    <a:pt x="2657" y="83"/>
                  </a:cubicBezTo>
                  <a:cubicBezTo>
                    <a:pt x="2658" y="84"/>
                    <a:pt x="2660" y="86"/>
                    <a:pt x="2662" y="86"/>
                  </a:cubicBezTo>
                  <a:cubicBezTo>
                    <a:pt x="2662" y="86"/>
                    <a:pt x="2662" y="86"/>
                    <a:pt x="2663" y="86"/>
                  </a:cubicBezTo>
                  <a:cubicBezTo>
                    <a:pt x="2664" y="86"/>
                    <a:pt x="2664" y="85"/>
                    <a:pt x="2663" y="84"/>
                  </a:cubicBezTo>
                  <a:cubicBezTo>
                    <a:pt x="2662" y="82"/>
                    <a:pt x="2659" y="81"/>
                    <a:pt x="2658" y="80"/>
                  </a:cubicBezTo>
                  <a:cubicBezTo>
                    <a:pt x="2658" y="80"/>
                    <a:pt x="2657" y="80"/>
                    <a:pt x="2657" y="80"/>
                  </a:cubicBezTo>
                  <a:moveTo>
                    <a:pt x="4818" y="80"/>
                  </a:moveTo>
                  <a:cubicBezTo>
                    <a:pt x="4818" y="80"/>
                    <a:pt x="4818" y="80"/>
                    <a:pt x="4818" y="80"/>
                  </a:cubicBezTo>
                  <a:cubicBezTo>
                    <a:pt x="4817" y="80"/>
                    <a:pt x="4816" y="81"/>
                    <a:pt x="4817" y="83"/>
                  </a:cubicBezTo>
                  <a:cubicBezTo>
                    <a:pt x="4818" y="85"/>
                    <a:pt x="4820" y="86"/>
                    <a:pt x="4821" y="86"/>
                  </a:cubicBezTo>
                  <a:cubicBezTo>
                    <a:pt x="4821" y="86"/>
                    <a:pt x="4821" y="86"/>
                    <a:pt x="4821" y="86"/>
                  </a:cubicBezTo>
                  <a:cubicBezTo>
                    <a:pt x="4823" y="86"/>
                    <a:pt x="4824" y="84"/>
                    <a:pt x="4823" y="83"/>
                  </a:cubicBezTo>
                  <a:cubicBezTo>
                    <a:pt x="4822" y="81"/>
                    <a:pt x="4820" y="80"/>
                    <a:pt x="4818" y="80"/>
                  </a:cubicBezTo>
                  <a:moveTo>
                    <a:pt x="4876" y="78"/>
                  </a:moveTo>
                  <a:cubicBezTo>
                    <a:pt x="4876" y="78"/>
                    <a:pt x="4876" y="78"/>
                    <a:pt x="4876" y="78"/>
                  </a:cubicBezTo>
                  <a:cubicBezTo>
                    <a:pt x="4874" y="78"/>
                    <a:pt x="4873" y="80"/>
                    <a:pt x="4874" y="81"/>
                  </a:cubicBezTo>
                  <a:cubicBezTo>
                    <a:pt x="4875" y="83"/>
                    <a:pt x="4877" y="84"/>
                    <a:pt x="4879" y="84"/>
                  </a:cubicBezTo>
                  <a:cubicBezTo>
                    <a:pt x="4879" y="84"/>
                    <a:pt x="4879" y="84"/>
                    <a:pt x="4879" y="84"/>
                  </a:cubicBezTo>
                  <a:cubicBezTo>
                    <a:pt x="4880" y="84"/>
                    <a:pt x="4881" y="83"/>
                    <a:pt x="4880" y="81"/>
                  </a:cubicBezTo>
                  <a:cubicBezTo>
                    <a:pt x="4880" y="80"/>
                    <a:pt x="4878" y="78"/>
                    <a:pt x="4876" y="78"/>
                  </a:cubicBezTo>
                  <a:moveTo>
                    <a:pt x="4935" y="77"/>
                  </a:moveTo>
                  <a:cubicBezTo>
                    <a:pt x="4935" y="77"/>
                    <a:pt x="4935" y="77"/>
                    <a:pt x="4935" y="77"/>
                  </a:cubicBezTo>
                  <a:cubicBezTo>
                    <a:pt x="4933" y="77"/>
                    <a:pt x="4932" y="78"/>
                    <a:pt x="4933" y="80"/>
                  </a:cubicBezTo>
                  <a:cubicBezTo>
                    <a:pt x="4934" y="81"/>
                    <a:pt x="4936" y="83"/>
                    <a:pt x="4937" y="83"/>
                  </a:cubicBezTo>
                  <a:cubicBezTo>
                    <a:pt x="4937" y="83"/>
                    <a:pt x="4937" y="83"/>
                    <a:pt x="4937" y="83"/>
                  </a:cubicBezTo>
                  <a:cubicBezTo>
                    <a:pt x="4939" y="82"/>
                    <a:pt x="4940" y="81"/>
                    <a:pt x="4939" y="80"/>
                  </a:cubicBezTo>
                  <a:cubicBezTo>
                    <a:pt x="4939" y="78"/>
                    <a:pt x="4937" y="77"/>
                    <a:pt x="4935" y="77"/>
                  </a:cubicBezTo>
                  <a:moveTo>
                    <a:pt x="4996" y="76"/>
                  </a:moveTo>
                  <a:cubicBezTo>
                    <a:pt x="4996" y="76"/>
                    <a:pt x="4996" y="76"/>
                    <a:pt x="4996" y="76"/>
                  </a:cubicBezTo>
                  <a:cubicBezTo>
                    <a:pt x="4994" y="76"/>
                    <a:pt x="4993" y="77"/>
                    <a:pt x="4994" y="79"/>
                  </a:cubicBezTo>
                  <a:cubicBezTo>
                    <a:pt x="4994" y="80"/>
                    <a:pt x="4996" y="82"/>
                    <a:pt x="4998" y="82"/>
                  </a:cubicBezTo>
                  <a:cubicBezTo>
                    <a:pt x="4998" y="82"/>
                    <a:pt x="4998" y="82"/>
                    <a:pt x="4998" y="82"/>
                  </a:cubicBezTo>
                  <a:cubicBezTo>
                    <a:pt x="5000" y="82"/>
                    <a:pt x="5001" y="80"/>
                    <a:pt x="5000" y="79"/>
                  </a:cubicBezTo>
                  <a:cubicBezTo>
                    <a:pt x="5000" y="77"/>
                    <a:pt x="4998" y="76"/>
                    <a:pt x="4996" y="76"/>
                  </a:cubicBezTo>
                  <a:moveTo>
                    <a:pt x="1483" y="74"/>
                  </a:moveTo>
                  <a:cubicBezTo>
                    <a:pt x="1483" y="74"/>
                    <a:pt x="1482" y="74"/>
                    <a:pt x="1482" y="74"/>
                  </a:cubicBezTo>
                  <a:cubicBezTo>
                    <a:pt x="1480" y="75"/>
                    <a:pt x="1479" y="76"/>
                    <a:pt x="1479" y="78"/>
                  </a:cubicBezTo>
                  <a:cubicBezTo>
                    <a:pt x="1480" y="79"/>
                    <a:pt x="1482" y="80"/>
                    <a:pt x="1484" y="80"/>
                  </a:cubicBezTo>
                  <a:cubicBezTo>
                    <a:pt x="1485" y="80"/>
                    <a:pt x="1485" y="80"/>
                    <a:pt x="1485" y="80"/>
                  </a:cubicBezTo>
                  <a:cubicBezTo>
                    <a:pt x="1488" y="80"/>
                    <a:pt x="1489" y="78"/>
                    <a:pt x="1488" y="77"/>
                  </a:cubicBezTo>
                  <a:cubicBezTo>
                    <a:pt x="1487" y="75"/>
                    <a:pt x="1485" y="74"/>
                    <a:pt x="1483" y="74"/>
                  </a:cubicBezTo>
                  <a:moveTo>
                    <a:pt x="2604" y="69"/>
                  </a:moveTo>
                  <a:cubicBezTo>
                    <a:pt x="2603" y="69"/>
                    <a:pt x="2603" y="69"/>
                    <a:pt x="2604" y="71"/>
                  </a:cubicBezTo>
                  <a:cubicBezTo>
                    <a:pt x="2606" y="72"/>
                    <a:pt x="2608" y="73"/>
                    <a:pt x="2609" y="74"/>
                  </a:cubicBezTo>
                  <a:cubicBezTo>
                    <a:pt x="2610" y="74"/>
                    <a:pt x="2610" y="74"/>
                    <a:pt x="2610" y="74"/>
                  </a:cubicBezTo>
                  <a:cubicBezTo>
                    <a:pt x="2611" y="74"/>
                    <a:pt x="2611" y="73"/>
                    <a:pt x="2610" y="72"/>
                  </a:cubicBezTo>
                  <a:cubicBezTo>
                    <a:pt x="2609" y="70"/>
                    <a:pt x="2606" y="69"/>
                    <a:pt x="2605" y="69"/>
                  </a:cubicBezTo>
                  <a:cubicBezTo>
                    <a:pt x="2604" y="69"/>
                    <a:pt x="2604" y="69"/>
                    <a:pt x="2604" y="69"/>
                  </a:cubicBezTo>
                  <a:moveTo>
                    <a:pt x="1564" y="62"/>
                  </a:moveTo>
                  <a:cubicBezTo>
                    <a:pt x="1563" y="62"/>
                    <a:pt x="1563" y="62"/>
                    <a:pt x="1563" y="62"/>
                  </a:cubicBezTo>
                  <a:cubicBezTo>
                    <a:pt x="1560" y="62"/>
                    <a:pt x="1559" y="64"/>
                    <a:pt x="1560" y="65"/>
                  </a:cubicBezTo>
                  <a:cubicBezTo>
                    <a:pt x="1561" y="66"/>
                    <a:pt x="1563" y="67"/>
                    <a:pt x="1565" y="67"/>
                  </a:cubicBezTo>
                  <a:cubicBezTo>
                    <a:pt x="1566" y="67"/>
                    <a:pt x="1566" y="67"/>
                    <a:pt x="1567" y="67"/>
                  </a:cubicBezTo>
                  <a:cubicBezTo>
                    <a:pt x="1569" y="66"/>
                    <a:pt x="1570" y="65"/>
                    <a:pt x="1569" y="64"/>
                  </a:cubicBezTo>
                  <a:cubicBezTo>
                    <a:pt x="1568" y="62"/>
                    <a:pt x="1566" y="62"/>
                    <a:pt x="1564" y="62"/>
                  </a:cubicBezTo>
                  <a:moveTo>
                    <a:pt x="2551" y="57"/>
                  </a:moveTo>
                  <a:cubicBezTo>
                    <a:pt x="2550" y="57"/>
                    <a:pt x="2550" y="57"/>
                    <a:pt x="2552" y="58"/>
                  </a:cubicBezTo>
                  <a:cubicBezTo>
                    <a:pt x="2553" y="60"/>
                    <a:pt x="2555" y="61"/>
                    <a:pt x="2557" y="61"/>
                  </a:cubicBezTo>
                  <a:cubicBezTo>
                    <a:pt x="2557" y="61"/>
                    <a:pt x="2558" y="61"/>
                    <a:pt x="2558" y="61"/>
                  </a:cubicBezTo>
                  <a:cubicBezTo>
                    <a:pt x="2559" y="61"/>
                    <a:pt x="2558" y="61"/>
                    <a:pt x="2557" y="60"/>
                  </a:cubicBezTo>
                  <a:cubicBezTo>
                    <a:pt x="2556" y="58"/>
                    <a:pt x="2553" y="57"/>
                    <a:pt x="2552" y="57"/>
                  </a:cubicBezTo>
                  <a:cubicBezTo>
                    <a:pt x="2551" y="57"/>
                    <a:pt x="2551" y="57"/>
                    <a:pt x="2551" y="57"/>
                  </a:cubicBezTo>
                  <a:moveTo>
                    <a:pt x="1644" y="49"/>
                  </a:moveTo>
                  <a:cubicBezTo>
                    <a:pt x="1644" y="49"/>
                    <a:pt x="1643" y="49"/>
                    <a:pt x="1643" y="49"/>
                  </a:cubicBezTo>
                  <a:cubicBezTo>
                    <a:pt x="1640" y="50"/>
                    <a:pt x="1640" y="51"/>
                    <a:pt x="1641" y="52"/>
                  </a:cubicBezTo>
                  <a:cubicBezTo>
                    <a:pt x="1642" y="53"/>
                    <a:pt x="1644" y="54"/>
                    <a:pt x="1646" y="54"/>
                  </a:cubicBezTo>
                  <a:cubicBezTo>
                    <a:pt x="1647" y="54"/>
                    <a:pt x="1647" y="54"/>
                    <a:pt x="1648" y="53"/>
                  </a:cubicBezTo>
                  <a:cubicBezTo>
                    <a:pt x="1650" y="53"/>
                    <a:pt x="1651" y="52"/>
                    <a:pt x="1649" y="51"/>
                  </a:cubicBezTo>
                  <a:cubicBezTo>
                    <a:pt x="1648" y="50"/>
                    <a:pt x="1646" y="49"/>
                    <a:pt x="1644" y="49"/>
                  </a:cubicBezTo>
                  <a:moveTo>
                    <a:pt x="2498" y="45"/>
                  </a:moveTo>
                  <a:cubicBezTo>
                    <a:pt x="2497" y="45"/>
                    <a:pt x="2497" y="45"/>
                    <a:pt x="2499" y="46"/>
                  </a:cubicBezTo>
                  <a:cubicBezTo>
                    <a:pt x="2500" y="47"/>
                    <a:pt x="2503" y="49"/>
                    <a:pt x="2504" y="49"/>
                  </a:cubicBezTo>
                  <a:cubicBezTo>
                    <a:pt x="2505" y="49"/>
                    <a:pt x="2505" y="49"/>
                    <a:pt x="2505" y="49"/>
                  </a:cubicBezTo>
                  <a:cubicBezTo>
                    <a:pt x="2506" y="49"/>
                    <a:pt x="2506" y="48"/>
                    <a:pt x="2504" y="48"/>
                  </a:cubicBezTo>
                  <a:cubicBezTo>
                    <a:pt x="2503" y="46"/>
                    <a:pt x="2500" y="45"/>
                    <a:pt x="2499" y="45"/>
                  </a:cubicBezTo>
                  <a:cubicBezTo>
                    <a:pt x="2498" y="45"/>
                    <a:pt x="2498" y="45"/>
                    <a:pt x="2498" y="45"/>
                  </a:cubicBezTo>
                  <a:moveTo>
                    <a:pt x="1724" y="37"/>
                  </a:moveTo>
                  <a:cubicBezTo>
                    <a:pt x="1723" y="37"/>
                    <a:pt x="1723" y="37"/>
                    <a:pt x="1722" y="37"/>
                  </a:cubicBezTo>
                  <a:cubicBezTo>
                    <a:pt x="1720" y="38"/>
                    <a:pt x="1719" y="39"/>
                    <a:pt x="1721" y="40"/>
                  </a:cubicBezTo>
                  <a:cubicBezTo>
                    <a:pt x="1722" y="41"/>
                    <a:pt x="1724" y="41"/>
                    <a:pt x="1726" y="41"/>
                  </a:cubicBezTo>
                  <a:cubicBezTo>
                    <a:pt x="1727" y="41"/>
                    <a:pt x="1727" y="41"/>
                    <a:pt x="1728" y="41"/>
                  </a:cubicBezTo>
                  <a:cubicBezTo>
                    <a:pt x="1730" y="41"/>
                    <a:pt x="1731" y="39"/>
                    <a:pt x="1729" y="38"/>
                  </a:cubicBezTo>
                  <a:cubicBezTo>
                    <a:pt x="1728" y="38"/>
                    <a:pt x="1726" y="37"/>
                    <a:pt x="1724" y="37"/>
                  </a:cubicBezTo>
                  <a:moveTo>
                    <a:pt x="2444" y="34"/>
                  </a:moveTo>
                  <a:cubicBezTo>
                    <a:pt x="2443" y="34"/>
                    <a:pt x="2444" y="34"/>
                    <a:pt x="2445" y="35"/>
                  </a:cubicBezTo>
                  <a:cubicBezTo>
                    <a:pt x="2447" y="36"/>
                    <a:pt x="2450" y="37"/>
                    <a:pt x="2451" y="37"/>
                  </a:cubicBezTo>
                  <a:cubicBezTo>
                    <a:pt x="2452" y="37"/>
                    <a:pt x="2452" y="37"/>
                    <a:pt x="2452" y="37"/>
                  </a:cubicBezTo>
                  <a:cubicBezTo>
                    <a:pt x="2453" y="37"/>
                    <a:pt x="2452" y="37"/>
                    <a:pt x="2451" y="36"/>
                  </a:cubicBezTo>
                  <a:cubicBezTo>
                    <a:pt x="2449" y="35"/>
                    <a:pt x="2447" y="34"/>
                    <a:pt x="2445" y="34"/>
                  </a:cubicBezTo>
                  <a:cubicBezTo>
                    <a:pt x="2445" y="34"/>
                    <a:pt x="2444" y="34"/>
                    <a:pt x="2444" y="34"/>
                  </a:cubicBezTo>
                  <a:moveTo>
                    <a:pt x="1802" y="26"/>
                  </a:moveTo>
                  <a:cubicBezTo>
                    <a:pt x="1802" y="26"/>
                    <a:pt x="1801" y="26"/>
                    <a:pt x="1801" y="26"/>
                  </a:cubicBezTo>
                  <a:cubicBezTo>
                    <a:pt x="1798" y="26"/>
                    <a:pt x="1798" y="27"/>
                    <a:pt x="1800" y="28"/>
                  </a:cubicBezTo>
                  <a:cubicBezTo>
                    <a:pt x="1801" y="29"/>
                    <a:pt x="1803" y="30"/>
                    <a:pt x="1805" y="30"/>
                  </a:cubicBezTo>
                  <a:cubicBezTo>
                    <a:pt x="1806" y="30"/>
                    <a:pt x="1806" y="29"/>
                    <a:pt x="1807" y="29"/>
                  </a:cubicBezTo>
                  <a:cubicBezTo>
                    <a:pt x="1809" y="29"/>
                    <a:pt x="1810" y="28"/>
                    <a:pt x="1808" y="27"/>
                  </a:cubicBezTo>
                  <a:cubicBezTo>
                    <a:pt x="1807" y="27"/>
                    <a:pt x="1804" y="26"/>
                    <a:pt x="1802" y="26"/>
                  </a:cubicBezTo>
                  <a:moveTo>
                    <a:pt x="2390" y="23"/>
                  </a:moveTo>
                  <a:cubicBezTo>
                    <a:pt x="2389" y="23"/>
                    <a:pt x="2389" y="24"/>
                    <a:pt x="2391" y="24"/>
                  </a:cubicBezTo>
                  <a:cubicBezTo>
                    <a:pt x="2393" y="25"/>
                    <a:pt x="2396" y="26"/>
                    <a:pt x="2397" y="27"/>
                  </a:cubicBezTo>
                  <a:cubicBezTo>
                    <a:pt x="2397" y="27"/>
                    <a:pt x="2398" y="27"/>
                    <a:pt x="2398" y="27"/>
                  </a:cubicBezTo>
                  <a:cubicBezTo>
                    <a:pt x="2399" y="27"/>
                    <a:pt x="2398" y="26"/>
                    <a:pt x="2397" y="26"/>
                  </a:cubicBezTo>
                  <a:cubicBezTo>
                    <a:pt x="2395" y="25"/>
                    <a:pt x="2392" y="24"/>
                    <a:pt x="2390" y="23"/>
                  </a:cubicBezTo>
                  <a:cubicBezTo>
                    <a:pt x="2390" y="23"/>
                    <a:pt x="2390" y="23"/>
                    <a:pt x="2390" y="23"/>
                  </a:cubicBezTo>
                  <a:moveTo>
                    <a:pt x="1879" y="16"/>
                  </a:moveTo>
                  <a:cubicBezTo>
                    <a:pt x="1878" y="16"/>
                    <a:pt x="1878" y="16"/>
                    <a:pt x="1877" y="17"/>
                  </a:cubicBezTo>
                  <a:cubicBezTo>
                    <a:pt x="1875" y="17"/>
                    <a:pt x="1875" y="18"/>
                    <a:pt x="1877" y="18"/>
                  </a:cubicBezTo>
                  <a:cubicBezTo>
                    <a:pt x="1878" y="19"/>
                    <a:pt x="1880" y="19"/>
                    <a:pt x="1882" y="19"/>
                  </a:cubicBezTo>
                  <a:cubicBezTo>
                    <a:pt x="1883" y="19"/>
                    <a:pt x="1883" y="19"/>
                    <a:pt x="1884" y="19"/>
                  </a:cubicBezTo>
                  <a:cubicBezTo>
                    <a:pt x="1886" y="19"/>
                    <a:pt x="1886" y="18"/>
                    <a:pt x="1885" y="17"/>
                  </a:cubicBezTo>
                  <a:cubicBezTo>
                    <a:pt x="1883" y="17"/>
                    <a:pt x="1881" y="16"/>
                    <a:pt x="1879" y="16"/>
                  </a:cubicBezTo>
                  <a:moveTo>
                    <a:pt x="2334" y="14"/>
                  </a:moveTo>
                  <a:cubicBezTo>
                    <a:pt x="2333" y="14"/>
                    <a:pt x="2333" y="15"/>
                    <a:pt x="2335" y="15"/>
                  </a:cubicBezTo>
                  <a:cubicBezTo>
                    <a:pt x="2337" y="16"/>
                    <a:pt x="2340" y="17"/>
                    <a:pt x="2342" y="17"/>
                  </a:cubicBezTo>
                  <a:cubicBezTo>
                    <a:pt x="2342" y="17"/>
                    <a:pt x="2342" y="17"/>
                    <a:pt x="2342" y="17"/>
                  </a:cubicBezTo>
                  <a:cubicBezTo>
                    <a:pt x="2343" y="17"/>
                    <a:pt x="2343" y="17"/>
                    <a:pt x="2341" y="16"/>
                  </a:cubicBezTo>
                  <a:cubicBezTo>
                    <a:pt x="2339" y="16"/>
                    <a:pt x="2336" y="15"/>
                    <a:pt x="2335" y="15"/>
                  </a:cubicBezTo>
                  <a:cubicBezTo>
                    <a:pt x="2334" y="15"/>
                    <a:pt x="2334" y="14"/>
                    <a:pt x="2334" y="14"/>
                  </a:cubicBezTo>
                  <a:moveTo>
                    <a:pt x="1953" y="9"/>
                  </a:moveTo>
                  <a:cubicBezTo>
                    <a:pt x="1952" y="9"/>
                    <a:pt x="1952" y="9"/>
                    <a:pt x="1951" y="9"/>
                  </a:cubicBezTo>
                  <a:cubicBezTo>
                    <a:pt x="1949" y="9"/>
                    <a:pt x="1949" y="10"/>
                    <a:pt x="1951" y="10"/>
                  </a:cubicBezTo>
                  <a:cubicBezTo>
                    <a:pt x="1953" y="11"/>
                    <a:pt x="1955" y="11"/>
                    <a:pt x="1957" y="11"/>
                  </a:cubicBezTo>
                  <a:cubicBezTo>
                    <a:pt x="1958" y="11"/>
                    <a:pt x="1958" y="11"/>
                    <a:pt x="1959" y="11"/>
                  </a:cubicBezTo>
                  <a:cubicBezTo>
                    <a:pt x="1961" y="11"/>
                    <a:pt x="1961" y="10"/>
                    <a:pt x="1959" y="10"/>
                  </a:cubicBezTo>
                  <a:cubicBezTo>
                    <a:pt x="1957" y="9"/>
                    <a:pt x="1955" y="9"/>
                    <a:pt x="1953" y="9"/>
                  </a:cubicBezTo>
                  <a:moveTo>
                    <a:pt x="2276" y="7"/>
                  </a:moveTo>
                  <a:cubicBezTo>
                    <a:pt x="2275" y="7"/>
                    <a:pt x="2276" y="8"/>
                    <a:pt x="2278" y="8"/>
                  </a:cubicBezTo>
                  <a:cubicBezTo>
                    <a:pt x="2280" y="9"/>
                    <a:pt x="2283" y="10"/>
                    <a:pt x="2285" y="10"/>
                  </a:cubicBezTo>
                  <a:cubicBezTo>
                    <a:pt x="2285" y="10"/>
                    <a:pt x="2285" y="10"/>
                    <a:pt x="2285" y="10"/>
                  </a:cubicBezTo>
                  <a:cubicBezTo>
                    <a:pt x="2286" y="10"/>
                    <a:pt x="2286" y="9"/>
                    <a:pt x="2284" y="9"/>
                  </a:cubicBezTo>
                  <a:cubicBezTo>
                    <a:pt x="2282" y="8"/>
                    <a:pt x="2279" y="8"/>
                    <a:pt x="2277" y="7"/>
                  </a:cubicBezTo>
                  <a:cubicBezTo>
                    <a:pt x="2277" y="7"/>
                    <a:pt x="2276" y="7"/>
                    <a:pt x="2276" y="7"/>
                  </a:cubicBezTo>
                  <a:moveTo>
                    <a:pt x="2024" y="3"/>
                  </a:moveTo>
                  <a:cubicBezTo>
                    <a:pt x="2023" y="3"/>
                    <a:pt x="2023" y="3"/>
                    <a:pt x="2023" y="3"/>
                  </a:cubicBezTo>
                  <a:cubicBezTo>
                    <a:pt x="2021" y="3"/>
                    <a:pt x="2021" y="4"/>
                    <a:pt x="2023" y="4"/>
                  </a:cubicBezTo>
                  <a:cubicBezTo>
                    <a:pt x="2025" y="5"/>
                    <a:pt x="2028" y="5"/>
                    <a:pt x="2030" y="5"/>
                  </a:cubicBezTo>
                  <a:cubicBezTo>
                    <a:pt x="2030" y="5"/>
                    <a:pt x="2030" y="5"/>
                    <a:pt x="2031" y="5"/>
                  </a:cubicBezTo>
                  <a:cubicBezTo>
                    <a:pt x="2033" y="5"/>
                    <a:pt x="2032" y="4"/>
                    <a:pt x="2030" y="4"/>
                  </a:cubicBezTo>
                  <a:cubicBezTo>
                    <a:pt x="2029" y="3"/>
                    <a:pt x="2026" y="3"/>
                    <a:pt x="2024" y="3"/>
                  </a:cubicBezTo>
                  <a:moveTo>
                    <a:pt x="2217" y="2"/>
                  </a:moveTo>
                  <a:cubicBezTo>
                    <a:pt x="2216" y="2"/>
                    <a:pt x="2216" y="3"/>
                    <a:pt x="2218" y="3"/>
                  </a:cubicBezTo>
                  <a:cubicBezTo>
                    <a:pt x="2220" y="4"/>
                    <a:pt x="2223" y="4"/>
                    <a:pt x="2225" y="4"/>
                  </a:cubicBezTo>
                  <a:cubicBezTo>
                    <a:pt x="2226" y="4"/>
                    <a:pt x="2226" y="4"/>
                    <a:pt x="2226" y="4"/>
                  </a:cubicBezTo>
                  <a:cubicBezTo>
                    <a:pt x="2227" y="4"/>
                    <a:pt x="2226" y="4"/>
                    <a:pt x="2225" y="4"/>
                  </a:cubicBezTo>
                  <a:cubicBezTo>
                    <a:pt x="2222" y="3"/>
                    <a:pt x="2219" y="3"/>
                    <a:pt x="2217" y="2"/>
                  </a:cubicBezTo>
                  <a:cubicBezTo>
                    <a:pt x="2217" y="2"/>
                    <a:pt x="2217" y="2"/>
                    <a:pt x="2217" y="2"/>
                  </a:cubicBezTo>
                  <a:moveTo>
                    <a:pt x="2091" y="0"/>
                  </a:moveTo>
                  <a:cubicBezTo>
                    <a:pt x="2091" y="0"/>
                    <a:pt x="2091" y="0"/>
                    <a:pt x="2091" y="0"/>
                  </a:cubicBezTo>
                  <a:cubicBezTo>
                    <a:pt x="2089" y="0"/>
                    <a:pt x="2089" y="1"/>
                    <a:pt x="2091" y="1"/>
                  </a:cubicBezTo>
                  <a:cubicBezTo>
                    <a:pt x="2093" y="2"/>
                    <a:pt x="2097" y="2"/>
                    <a:pt x="2099" y="2"/>
                  </a:cubicBezTo>
                  <a:cubicBezTo>
                    <a:pt x="2099" y="2"/>
                    <a:pt x="2099" y="2"/>
                    <a:pt x="2099" y="2"/>
                  </a:cubicBezTo>
                  <a:cubicBezTo>
                    <a:pt x="2101" y="2"/>
                    <a:pt x="2101" y="1"/>
                    <a:pt x="2098" y="1"/>
                  </a:cubicBezTo>
                  <a:cubicBezTo>
                    <a:pt x="2096" y="0"/>
                    <a:pt x="2093" y="0"/>
                    <a:pt x="2091" y="0"/>
                  </a:cubicBezTo>
                  <a:moveTo>
                    <a:pt x="2155" y="0"/>
                  </a:moveTo>
                  <a:cubicBezTo>
                    <a:pt x="2154" y="0"/>
                    <a:pt x="2154" y="0"/>
                    <a:pt x="2156" y="1"/>
                  </a:cubicBezTo>
                  <a:cubicBezTo>
                    <a:pt x="2158" y="1"/>
                    <a:pt x="2162" y="2"/>
                    <a:pt x="2164" y="2"/>
                  </a:cubicBezTo>
                  <a:cubicBezTo>
                    <a:pt x="2164" y="2"/>
                    <a:pt x="2164" y="2"/>
                    <a:pt x="2164" y="2"/>
                  </a:cubicBezTo>
                  <a:cubicBezTo>
                    <a:pt x="2165" y="2"/>
                    <a:pt x="2165" y="1"/>
                    <a:pt x="2163" y="1"/>
                  </a:cubicBezTo>
                  <a:cubicBezTo>
                    <a:pt x="2161" y="0"/>
                    <a:pt x="2157" y="0"/>
                    <a:pt x="2156" y="0"/>
                  </a:cubicBezTo>
                  <a:cubicBezTo>
                    <a:pt x="2155" y="0"/>
                    <a:pt x="2155" y="0"/>
                    <a:pt x="2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AF8DE74-A044-4579-BB3A-89A4D7C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8750" y="8286750"/>
              <a:ext cx="19050" cy="12700"/>
            </a:xfrm>
            <a:custGeom>
              <a:avLst/>
              <a:gdLst>
                <a:gd name="T0" fmla="*/ 3 w 7"/>
                <a:gd name="T1" fmla="*/ 0 h 5"/>
                <a:gd name="T2" fmla="*/ 1 w 7"/>
                <a:gd name="T3" fmla="*/ 0 h 5"/>
                <a:gd name="T4" fmla="*/ 0 w 7"/>
                <a:gd name="T5" fmla="*/ 0 h 5"/>
                <a:gd name="T6" fmla="*/ 0 w 7"/>
                <a:gd name="T7" fmla="*/ 2 h 5"/>
                <a:gd name="T8" fmla="*/ 2 w 7"/>
                <a:gd name="T9" fmla="*/ 4 h 5"/>
                <a:gd name="T10" fmla="*/ 3 w 7"/>
                <a:gd name="T11" fmla="*/ 5 h 5"/>
                <a:gd name="T12" fmla="*/ 5 w 7"/>
                <a:gd name="T13" fmla="*/ 5 h 5"/>
                <a:gd name="T14" fmla="*/ 6 w 7"/>
                <a:gd name="T15" fmla="*/ 5 h 5"/>
                <a:gd name="T16" fmla="*/ 7 w 7"/>
                <a:gd name="T17" fmla="*/ 4 h 5"/>
                <a:gd name="T18" fmla="*/ 7 w 7"/>
                <a:gd name="T19" fmla="*/ 3 h 5"/>
                <a:gd name="T20" fmla="*/ 7 w 7"/>
                <a:gd name="T21" fmla="*/ 2 h 5"/>
                <a:gd name="T22" fmla="*/ 5 w 7"/>
                <a:gd name="T23" fmla="*/ 0 h 5"/>
                <a:gd name="T24" fmla="*/ 4 w 7"/>
                <a:gd name="T25" fmla="*/ 0 h 5"/>
                <a:gd name="T26" fmla="*/ 3 w 7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5"/>
                    <a:pt x="7" y="5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7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30878B54-4898-4524-80AB-5BFE7FD7B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535988"/>
              <a:ext cx="20638" cy="19050"/>
            </a:xfrm>
            <a:custGeom>
              <a:avLst/>
              <a:gdLst>
                <a:gd name="T0" fmla="*/ 4 w 8"/>
                <a:gd name="T1" fmla="*/ 0 h 7"/>
                <a:gd name="T2" fmla="*/ 3 w 8"/>
                <a:gd name="T3" fmla="*/ 0 h 7"/>
                <a:gd name="T4" fmla="*/ 1 w 8"/>
                <a:gd name="T5" fmla="*/ 1 h 7"/>
                <a:gd name="T6" fmla="*/ 0 w 8"/>
                <a:gd name="T7" fmla="*/ 4 h 7"/>
                <a:gd name="T8" fmla="*/ 1 w 8"/>
                <a:gd name="T9" fmla="*/ 6 h 7"/>
                <a:gd name="T10" fmla="*/ 3 w 8"/>
                <a:gd name="T11" fmla="*/ 7 h 7"/>
                <a:gd name="T12" fmla="*/ 4 w 8"/>
                <a:gd name="T13" fmla="*/ 7 h 7"/>
                <a:gd name="T14" fmla="*/ 4 w 8"/>
                <a:gd name="T15" fmla="*/ 7 h 7"/>
                <a:gd name="T16" fmla="*/ 7 w 8"/>
                <a:gd name="T17" fmla="*/ 6 h 7"/>
                <a:gd name="T18" fmla="*/ 8 w 8"/>
                <a:gd name="T19" fmla="*/ 4 h 7"/>
                <a:gd name="T20" fmla="*/ 7 w 8"/>
                <a:gd name="T21" fmla="*/ 1 h 7"/>
                <a:gd name="T22" fmla="*/ 5 w 8"/>
                <a:gd name="T23" fmla="*/ 0 h 7"/>
                <a:gd name="T24" fmla="*/ 4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7" y="6"/>
                    <a:pt x="8" y="5"/>
                    <a:pt x="8" y="4"/>
                  </a:cubicBezTo>
                  <a:cubicBezTo>
                    <a:pt x="8" y="3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F87BAFBB-BF94-4B3D-92DE-92BE999E9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132763"/>
              <a:ext cx="13525501" cy="560388"/>
            </a:xfrm>
            <a:custGeom>
              <a:avLst/>
              <a:gdLst>
                <a:gd name="T0" fmla="*/ 953 w 5024"/>
                <a:gd name="T1" fmla="*/ 199 h 208"/>
                <a:gd name="T2" fmla="*/ 824 w 5024"/>
                <a:gd name="T3" fmla="*/ 207 h 208"/>
                <a:gd name="T4" fmla="*/ 761 w 5024"/>
                <a:gd name="T5" fmla="*/ 195 h 208"/>
                <a:gd name="T6" fmla="*/ 698 w 5024"/>
                <a:gd name="T7" fmla="*/ 192 h 208"/>
                <a:gd name="T8" fmla="*/ 634 w 5024"/>
                <a:gd name="T9" fmla="*/ 198 h 208"/>
                <a:gd name="T10" fmla="*/ 3089 w 5024"/>
                <a:gd name="T11" fmla="*/ 196 h 208"/>
                <a:gd name="T12" fmla="*/ 3022 w 5024"/>
                <a:gd name="T13" fmla="*/ 187 h 208"/>
                <a:gd name="T14" fmla="*/ 1098 w 5024"/>
                <a:gd name="T15" fmla="*/ 186 h 208"/>
                <a:gd name="T16" fmla="*/ 3229 w 5024"/>
                <a:gd name="T17" fmla="*/ 193 h 208"/>
                <a:gd name="T18" fmla="*/ 572 w 5024"/>
                <a:gd name="T19" fmla="*/ 185 h 208"/>
                <a:gd name="T20" fmla="*/ 2962 w 5024"/>
                <a:gd name="T21" fmla="*/ 182 h 208"/>
                <a:gd name="T22" fmla="*/ 509 w 5024"/>
                <a:gd name="T23" fmla="*/ 189 h 208"/>
                <a:gd name="T24" fmla="*/ 3378 w 5024"/>
                <a:gd name="T25" fmla="*/ 189 h 208"/>
                <a:gd name="T26" fmla="*/ 3451 w 5024"/>
                <a:gd name="T27" fmla="*/ 177 h 208"/>
                <a:gd name="T28" fmla="*/ 1177 w 5024"/>
                <a:gd name="T29" fmla="*/ 175 h 208"/>
                <a:gd name="T30" fmla="*/ 3532 w 5024"/>
                <a:gd name="T31" fmla="*/ 182 h 208"/>
                <a:gd name="T32" fmla="*/ 2906 w 5024"/>
                <a:gd name="T33" fmla="*/ 174 h 208"/>
                <a:gd name="T34" fmla="*/ 3606 w 5024"/>
                <a:gd name="T35" fmla="*/ 171 h 208"/>
                <a:gd name="T36" fmla="*/ 3682 w 5024"/>
                <a:gd name="T37" fmla="*/ 172 h 208"/>
                <a:gd name="T38" fmla="*/ 324 w 5024"/>
                <a:gd name="T39" fmla="*/ 171 h 208"/>
                <a:gd name="T40" fmla="*/ 3762 w 5024"/>
                <a:gd name="T41" fmla="*/ 164 h 208"/>
                <a:gd name="T42" fmla="*/ 254 w 5024"/>
                <a:gd name="T43" fmla="*/ 166 h 208"/>
                <a:gd name="T44" fmla="*/ 1258 w 5024"/>
                <a:gd name="T45" fmla="*/ 169 h 208"/>
                <a:gd name="T46" fmla="*/ 3846 w 5024"/>
                <a:gd name="T47" fmla="*/ 165 h 208"/>
                <a:gd name="T48" fmla="*/ 3915 w 5024"/>
                <a:gd name="T49" fmla="*/ 158 h 208"/>
                <a:gd name="T50" fmla="*/ 3988 w 5024"/>
                <a:gd name="T51" fmla="*/ 160 h 208"/>
                <a:gd name="T52" fmla="*/ 135 w 5024"/>
                <a:gd name="T53" fmla="*/ 160 h 208"/>
                <a:gd name="T54" fmla="*/ 4062 w 5024"/>
                <a:gd name="T55" fmla="*/ 154 h 208"/>
                <a:gd name="T56" fmla="*/ 4133 w 5024"/>
                <a:gd name="T57" fmla="*/ 152 h 208"/>
                <a:gd name="T58" fmla="*/ 4207 w 5024"/>
                <a:gd name="T59" fmla="*/ 159 h 208"/>
                <a:gd name="T60" fmla="*/ 4271 w 5024"/>
                <a:gd name="T61" fmla="*/ 155 h 208"/>
                <a:gd name="T62" fmla="*/ 4324 w 5024"/>
                <a:gd name="T63" fmla="*/ 150 h 208"/>
                <a:gd name="T64" fmla="*/ 2804 w 5024"/>
                <a:gd name="T65" fmla="*/ 157 h 208"/>
                <a:gd name="T66" fmla="*/ 4388 w 5024"/>
                <a:gd name="T67" fmla="*/ 156 h 208"/>
                <a:gd name="T68" fmla="*/ 4436 w 5024"/>
                <a:gd name="T69" fmla="*/ 146 h 208"/>
                <a:gd name="T70" fmla="*/ 4490 w 5024"/>
                <a:gd name="T71" fmla="*/ 143 h 208"/>
                <a:gd name="T72" fmla="*/ 4547 w 5024"/>
                <a:gd name="T73" fmla="*/ 147 h 208"/>
                <a:gd name="T74" fmla="*/ 4599 w 5024"/>
                <a:gd name="T75" fmla="*/ 140 h 208"/>
                <a:gd name="T76" fmla="*/ 4644 w 5024"/>
                <a:gd name="T77" fmla="*/ 133 h 208"/>
                <a:gd name="T78" fmla="*/ 4694 w 5024"/>
                <a:gd name="T79" fmla="*/ 133 h 208"/>
                <a:gd name="T80" fmla="*/ 1431 w 5024"/>
                <a:gd name="T81" fmla="*/ 135 h 208"/>
                <a:gd name="T82" fmla="*/ 4746 w 5024"/>
                <a:gd name="T83" fmla="*/ 126 h 208"/>
                <a:gd name="T84" fmla="*/ 4850 w 5024"/>
                <a:gd name="T85" fmla="*/ 120 h 208"/>
                <a:gd name="T86" fmla="*/ 2706 w 5024"/>
                <a:gd name="T87" fmla="*/ 125 h 208"/>
                <a:gd name="T88" fmla="*/ 4909 w 5024"/>
                <a:gd name="T89" fmla="*/ 120 h 208"/>
                <a:gd name="T90" fmla="*/ 5019 w 5024"/>
                <a:gd name="T91" fmla="*/ 113 h 208"/>
                <a:gd name="T92" fmla="*/ 1512 w 5024"/>
                <a:gd name="T93" fmla="*/ 115 h 208"/>
                <a:gd name="T94" fmla="*/ 2658 w 5024"/>
                <a:gd name="T95" fmla="*/ 106 h 208"/>
                <a:gd name="T96" fmla="*/ 1605 w 5024"/>
                <a:gd name="T97" fmla="*/ 92 h 208"/>
                <a:gd name="T98" fmla="*/ 1691 w 5024"/>
                <a:gd name="T99" fmla="*/ 74 h 208"/>
                <a:gd name="T100" fmla="*/ 2564 w 5024"/>
                <a:gd name="T101" fmla="*/ 72 h 208"/>
                <a:gd name="T102" fmla="*/ 1785 w 5024"/>
                <a:gd name="T103" fmla="*/ 58 h 208"/>
                <a:gd name="T104" fmla="*/ 1864 w 5024"/>
                <a:gd name="T105" fmla="*/ 40 h 208"/>
                <a:gd name="T106" fmla="*/ 2465 w 5024"/>
                <a:gd name="T107" fmla="*/ 40 h 208"/>
                <a:gd name="T108" fmla="*/ 1951 w 5024"/>
                <a:gd name="T109" fmla="*/ 30 h 208"/>
                <a:gd name="T110" fmla="*/ 2405 w 5024"/>
                <a:gd name="T111" fmla="*/ 23 h 208"/>
                <a:gd name="T112" fmla="*/ 2353 w 5024"/>
                <a:gd name="T113" fmla="*/ 13 h 208"/>
                <a:gd name="T114" fmla="*/ 2106 w 5024"/>
                <a:gd name="T115" fmla="*/ 8 h 208"/>
                <a:gd name="T116" fmla="*/ 2296 w 5024"/>
                <a:gd name="T117" fmla="*/ 4 h 208"/>
                <a:gd name="T118" fmla="*/ 2235 w 5024"/>
                <a:gd name="T11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4" h="208">
                  <a:moveTo>
                    <a:pt x="889" y="199"/>
                  </a:moveTo>
                  <a:cubicBezTo>
                    <a:pt x="886" y="199"/>
                    <a:pt x="885" y="201"/>
                    <a:pt x="885" y="204"/>
                  </a:cubicBezTo>
                  <a:cubicBezTo>
                    <a:pt x="884" y="206"/>
                    <a:pt x="886" y="208"/>
                    <a:pt x="888" y="208"/>
                  </a:cubicBezTo>
                  <a:cubicBezTo>
                    <a:pt x="888" y="208"/>
                    <a:pt x="888" y="208"/>
                    <a:pt x="888" y="208"/>
                  </a:cubicBezTo>
                  <a:cubicBezTo>
                    <a:pt x="890" y="208"/>
                    <a:pt x="892" y="206"/>
                    <a:pt x="892" y="204"/>
                  </a:cubicBezTo>
                  <a:cubicBezTo>
                    <a:pt x="892" y="201"/>
                    <a:pt x="891" y="199"/>
                    <a:pt x="889" y="199"/>
                  </a:cubicBezTo>
                  <a:cubicBezTo>
                    <a:pt x="889" y="199"/>
                    <a:pt x="889" y="199"/>
                    <a:pt x="889" y="199"/>
                  </a:cubicBezTo>
                  <a:moveTo>
                    <a:pt x="954" y="199"/>
                  </a:moveTo>
                  <a:cubicBezTo>
                    <a:pt x="954" y="199"/>
                    <a:pt x="954" y="199"/>
                    <a:pt x="953" y="199"/>
                  </a:cubicBezTo>
                  <a:cubicBezTo>
                    <a:pt x="951" y="199"/>
                    <a:pt x="949" y="201"/>
                    <a:pt x="949" y="204"/>
                  </a:cubicBezTo>
                  <a:cubicBezTo>
                    <a:pt x="949" y="206"/>
                    <a:pt x="951" y="208"/>
                    <a:pt x="953" y="208"/>
                  </a:cubicBezTo>
                  <a:cubicBezTo>
                    <a:pt x="953" y="208"/>
                    <a:pt x="953" y="208"/>
                    <a:pt x="953" y="208"/>
                  </a:cubicBezTo>
                  <a:cubicBezTo>
                    <a:pt x="955" y="208"/>
                    <a:pt x="957" y="206"/>
                    <a:pt x="957" y="203"/>
                  </a:cubicBezTo>
                  <a:cubicBezTo>
                    <a:pt x="957" y="201"/>
                    <a:pt x="956" y="199"/>
                    <a:pt x="954" y="199"/>
                  </a:cubicBezTo>
                  <a:moveTo>
                    <a:pt x="825" y="198"/>
                  </a:moveTo>
                  <a:cubicBezTo>
                    <a:pt x="823" y="198"/>
                    <a:pt x="821" y="200"/>
                    <a:pt x="821" y="202"/>
                  </a:cubicBezTo>
                  <a:cubicBezTo>
                    <a:pt x="821" y="205"/>
                    <a:pt x="822" y="207"/>
                    <a:pt x="824" y="207"/>
                  </a:cubicBezTo>
                  <a:cubicBezTo>
                    <a:pt x="824" y="207"/>
                    <a:pt x="824" y="207"/>
                    <a:pt x="824" y="207"/>
                  </a:cubicBezTo>
                  <a:cubicBezTo>
                    <a:pt x="826" y="207"/>
                    <a:pt x="828" y="205"/>
                    <a:pt x="828" y="202"/>
                  </a:cubicBezTo>
                  <a:cubicBezTo>
                    <a:pt x="828" y="200"/>
                    <a:pt x="827" y="198"/>
                    <a:pt x="825" y="198"/>
                  </a:cubicBezTo>
                  <a:cubicBezTo>
                    <a:pt x="825" y="198"/>
                    <a:pt x="825" y="198"/>
                    <a:pt x="825" y="198"/>
                  </a:cubicBezTo>
                  <a:moveTo>
                    <a:pt x="761" y="195"/>
                  </a:moveTo>
                  <a:cubicBezTo>
                    <a:pt x="759" y="195"/>
                    <a:pt x="757" y="197"/>
                    <a:pt x="757" y="200"/>
                  </a:cubicBezTo>
                  <a:cubicBezTo>
                    <a:pt x="757" y="202"/>
                    <a:pt x="759" y="204"/>
                    <a:pt x="761" y="204"/>
                  </a:cubicBezTo>
                  <a:cubicBezTo>
                    <a:pt x="761" y="204"/>
                    <a:pt x="761" y="204"/>
                    <a:pt x="761" y="204"/>
                  </a:cubicBezTo>
                  <a:cubicBezTo>
                    <a:pt x="763" y="204"/>
                    <a:pt x="764" y="202"/>
                    <a:pt x="765" y="200"/>
                  </a:cubicBezTo>
                  <a:cubicBezTo>
                    <a:pt x="765" y="198"/>
                    <a:pt x="763" y="195"/>
                    <a:pt x="761" y="195"/>
                  </a:cubicBezTo>
                  <a:cubicBezTo>
                    <a:pt x="761" y="195"/>
                    <a:pt x="761" y="195"/>
                    <a:pt x="761" y="195"/>
                  </a:cubicBezTo>
                  <a:moveTo>
                    <a:pt x="1024" y="194"/>
                  </a:moveTo>
                  <a:cubicBezTo>
                    <a:pt x="1024" y="194"/>
                    <a:pt x="1024" y="194"/>
                    <a:pt x="1023" y="194"/>
                  </a:cubicBezTo>
                  <a:cubicBezTo>
                    <a:pt x="1021" y="195"/>
                    <a:pt x="1019" y="197"/>
                    <a:pt x="1019" y="199"/>
                  </a:cubicBezTo>
                  <a:cubicBezTo>
                    <a:pt x="1019" y="202"/>
                    <a:pt x="1021" y="203"/>
                    <a:pt x="1023" y="203"/>
                  </a:cubicBezTo>
                  <a:cubicBezTo>
                    <a:pt x="1023" y="203"/>
                    <a:pt x="1023" y="203"/>
                    <a:pt x="1023" y="203"/>
                  </a:cubicBezTo>
                  <a:cubicBezTo>
                    <a:pt x="1026" y="203"/>
                    <a:pt x="1028" y="201"/>
                    <a:pt x="1028" y="199"/>
                  </a:cubicBezTo>
                  <a:cubicBezTo>
                    <a:pt x="1028" y="196"/>
                    <a:pt x="1026" y="194"/>
                    <a:pt x="1024" y="194"/>
                  </a:cubicBezTo>
                  <a:moveTo>
                    <a:pt x="698" y="192"/>
                  </a:moveTo>
                  <a:cubicBezTo>
                    <a:pt x="696" y="192"/>
                    <a:pt x="694" y="194"/>
                    <a:pt x="694" y="197"/>
                  </a:cubicBezTo>
                  <a:cubicBezTo>
                    <a:pt x="694" y="199"/>
                    <a:pt x="695" y="201"/>
                    <a:pt x="697" y="201"/>
                  </a:cubicBezTo>
                  <a:cubicBezTo>
                    <a:pt x="698" y="201"/>
                    <a:pt x="698" y="201"/>
                    <a:pt x="698" y="201"/>
                  </a:cubicBezTo>
                  <a:cubicBezTo>
                    <a:pt x="700" y="201"/>
                    <a:pt x="701" y="199"/>
                    <a:pt x="701" y="197"/>
                  </a:cubicBezTo>
                  <a:cubicBezTo>
                    <a:pt x="701" y="195"/>
                    <a:pt x="700" y="192"/>
                    <a:pt x="698" y="192"/>
                  </a:cubicBezTo>
                  <a:cubicBezTo>
                    <a:pt x="698" y="192"/>
                    <a:pt x="698" y="192"/>
                    <a:pt x="698" y="192"/>
                  </a:cubicBezTo>
                  <a:moveTo>
                    <a:pt x="635" y="189"/>
                  </a:moveTo>
                  <a:cubicBezTo>
                    <a:pt x="633" y="189"/>
                    <a:pt x="631" y="191"/>
                    <a:pt x="631" y="193"/>
                  </a:cubicBezTo>
                  <a:cubicBezTo>
                    <a:pt x="631" y="195"/>
                    <a:pt x="632" y="197"/>
                    <a:pt x="634" y="198"/>
                  </a:cubicBezTo>
                  <a:cubicBezTo>
                    <a:pt x="634" y="198"/>
                    <a:pt x="634" y="198"/>
                    <a:pt x="635" y="198"/>
                  </a:cubicBezTo>
                  <a:cubicBezTo>
                    <a:pt x="636" y="198"/>
                    <a:pt x="638" y="196"/>
                    <a:pt x="638" y="193"/>
                  </a:cubicBezTo>
                  <a:cubicBezTo>
                    <a:pt x="638" y="191"/>
                    <a:pt x="637" y="189"/>
                    <a:pt x="635" y="189"/>
                  </a:cubicBezTo>
                  <a:cubicBezTo>
                    <a:pt x="635" y="189"/>
                    <a:pt x="635" y="189"/>
                    <a:pt x="635" y="189"/>
                  </a:cubicBezTo>
                  <a:moveTo>
                    <a:pt x="3087" y="187"/>
                  </a:moveTo>
                  <a:cubicBezTo>
                    <a:pt x="3087" y="187"/>
                    <a:pt x="3087" y="187"/>
                    <a:pt x="3087" y="187"/>
                  </a:cubicBezTo>
                  <a:cubicBezTo>
                    <a:pt x="3085" y="187"/>
                    <a:pt x="3084" y="189"/>
                    <a:pt x="3084" y="192"/>
                  </a:cubicBezTo>
                  <a:cubicBezTo>
                    <a:pt x="3085" y="194"/>
                    <a:pt x="3087" y="196"/>
                    <a:pt x="3089" y="196"/>
                  </a:cubicBezTo>
                  <a:cubicBezTo>
                    <a:pt x="3089" y="196"/>
                    <a:pt x="3089" y="196"/>
                    <a:pt x="3089" y="196"/>
                  </a:cubicBezTo>
                  <a:cubicBezTo>
                    <a:pt x="3091" y="196"/>
                    <a:pt x="3092" y="194"/>
                    <a:pt x="3092" y="192"/>
                  </a:cubicBezTo>
                  <a:cubicBezTo>
                    <a:pt x="3091" y="189"/>
                    <a:pt x="3089" y="187"/>
                    <a:pt x="3087" y="187"/>
                  </a:cubicBezTo>
                  <a:moveTo>
                    <a:pt x="3022" y="187"/>
                  </a:moveTo>
                  <a:cubicBezTo>
                    <a:pt x="3020" y="187"/>
                    <a:pt x="3019" y="189"/>
                    <a:pt x="3020" y="191"/>
                  </a:cubicBezTo>
                  <a:cubicBezTo>
                    <a:pt x="3021" y="193"/>
                    <a:pt x="3023" y="195"/>
                    <a:pt x="3025" y="195"/>
                  </a:cubicBezTo>
                  <a:cubicBezTo>
                    <a:pt x="3025" y="195"/>
                    <a:pt x="3025" y="195"/>
                    <a:pt x="3025" y="195"/>
                  </a:cubicBezTo>
                  <a:cubicBezTo>
                    <a:pt x="3027" y="195"/>
                    <a:pt x="3028" y="194"/>
                    <a:pt x="3027" y="191"/>
                  </a:cubicBezTo>
                  <a:cubicBezTo>
                    <a:pt x="3027" y="189"/>
                    <a:pt x="3024" y="187"/>
                    <a:pt x="3022" y="187"/>
                  </a:cubicBezTo>
                  <a:cubicBezTo>
                    <a:pt x="3022" y="187"/>
                    <a:pt x="3022" y="187"/>
                    <a:pt x="3022" y="187"/>
                  </a:cubicBezTo>
                  <a:moveTo>
                    <a:pt x="3155" y="186"/>
                  </a:moveTo>
                  <a:cubicBezTo>
                    <a:pt x="3155" y="186"/>
                    <a:pt x="3155" y="186"/>
                    <a:pt x="3155" y="186"/>
                  </a:cubicBezTo>
                  <a:cubicBezTo>
                    <a:pt x="3153" y="186"/>
                    <a:pt x="3152" y="188"/>
                    <a:pt x="3152" y="191"/>
                  </a:cubicBezTo>
                  <a:cubicBezTo>
                    <a:pt x="3153" y="193"/>
                    <a:pt x="3155" y="195"/>
                    <a:pt x="3157" y="195"/>
                  </a:cubicBezTo>
                  <a:cubicBezTo>
                    <a:pt x="3158" y="195"/>
                    <a:pt x="3158" y="195"/>
                    <a:pt x="3158" y="195"/>
                  </a:cubicBezTo>
                  <a:cubicBezTo>
                    <a:pt x="3160" y="195"/>
                    <a:pt x="3161" y="193"/>
                    <a:pt x="3160" y="191"/>
                  </a:cubicBezTo>
                  <a:cubicBezTo>
                    <a:pt x="3160" y="188"/>
                    <a:pt x="3158" y="186"/>
                    <a:pt x="3155" y="186"/>
                  </a:cubicBezTo>
                  <a:moveTo>
                    <a:pt x="1099" y="186"/>
                  </a:moveTo>
                  <a:cubicBezTo>
                    <a:pt x="1098" y="186"/>
                    <a:pt x="1098" y="186"/>
                    <a:pt x="1098" y="186"/>
                  </a:cubicBezTo>
                  <a:cubicBezTo>
                    <a:pt x="1096" y="187"/>
                    <a:pt x="1094" y="189"/>
                    <a:pt x="1094" y="191"/>
                  </a:cubicBezTo>
                  <a:cubicBezTo>
                    <a:pt x="1094" y="193"/>
                    <a:pt x="1095" y="195"/>
                    <a:pt x="1098" y="195"/>
                  </a:cubicBezTo>
                  <a:cubicBezTo>
                    <a:pt x="1098" y="195"/>
                    <a:pt x="1098" y="195"/>
                    <a:pt x="1098" y="195"/>
                  </a:cubicBezTo>
                  <a:cubicBezTo>
                    <a:pt x="1101" y="195"/>
                    <a:pt x="1103" y="192"/>
                    <a:pt x="1103" y="190"/>
                  </a:cubicBezTo>
                  <a:cubicBezTo>
                    <a:pt x="1103" y="188"/>
                    <a:pt x="1101" y="186"/>
                    <a:pt x="1099" y="186"/>
                  </a:cubicBezTo>
                  <a:moveTo>
                    <a:pt x="3226" y="185"/>
                  </a:moveTo>
                  <a:cubicBezTo>
                    <a:pt x="3226" y="185"/>
                    <a:pt x="3226" y="185"/>
                    <a:pt x="3226" y="185"/>
                  </a:cubicBezTo>
                  <a:cubicBezTo>
                    <a:pt x="3224" y="185"/>
                    <a:pt x="3223" y="187"/>
                    <a:pt x="3223" y="189"/>
                  </a:cubicBezTo>
                  <a:cubicBezTo>
                    <a:pt x="3224" y="192"/>
                    <a:pt x="3226" y="193"/>
                    <a:pt x="3229" y="193"/>
                  </a:cubicBezTo>
                  <a:cubicBezTo>
                    <a:pt x="3229" y="193"/>
                    <a:pt x="3229" y="193"/>
                    <a:pt x="3229" y="193"/>
                  </a:cubicBezTo>
                  <a:cubicBezTo>
                    <a:pt x="3231" y="193"/>
                    <a:pt x="3232" y="191"/>
                    <a:pt x="3232" y="189"/>
                  </a:cubicBezTo>
                  <a:cubicBezTo>
                    <a:pt x="3231" y="187"/>
                    <a:pt x="3229" y="185"/>
                    <a:pt x="3226" y="185"/>
                  </a:cubicBezTo>
                  <a:moveTo>
                    <a:pt x="571" y="185"/>
                  </a:moveTo>
                  <a:cubicBezTo>
                    <a:pt x="570" y="185"/>
                    <a:pt x="568" y="187"/>
                    <a:pt x="568" y="189"/>
                  </a:cubicBezTo>
                  <a:cubicBezTo>
                    <a:pt x="568" y="191"/>
                    <a:pt x="569" y="193"/>
                    <a:pt x="571" y="193"/>
                  </a:cubicBezTo>
                  <a:cubicBezTo>
                    <a:pt x="571" y="193"/>
                    <a:pt x="571" y="193"/>
                    <a:pt x="572" y="193"/>
                  </a:cubicBezTo>
                  <a:cubicBezTo>
                    <a:pt x="574" y="193"/>
                    <a:pt x="575" y="192"/>
                    <a:pt x="575" y="189"/>
                  </a:cubicBezTo>
                  <a:cubicBezTo>
                    <a:pt x="575" y="187"/>
                    <a:pt x="574" y="185"/>
                    <a:pt x="572" y="185"/>
                  </a:cubicBezTo>
                  <a:cubicBezTo>
                    <a:pt x="572" y="185"/>
                    <a:pt x="572" y="185"/>
                    <a:pt x="571" y="185"/>
                  </a:cubicBezTo>
                  <a:moveTo>
                    <a:pt x="3300" y="183"/>
                  </a:moveTo>
                  <a:cubicBezTo>
                    <a:pt x="3299" y="183"/>
                    <a:pt x="3299" y="183"/>
                    <a:pt x="3299" y="183"/>
                  </a:cubicBezTo>
                  <a:cubicBezTo>
                    <a:pt x="3297" y="183"/>
                    <a:pt x="3296" y="185"/>
                    <a:pt x="3296" y="187"/>
                  </a:cubicBezTo>
                  <a:cubicBezTo>
                    <a:pt x="3297" y="189"/>
                    <a:pt x="3300" y="191"/>
                    <a:pt x="3302" y="191"/>
                  </a:cubicBezTo>
                  <a:cubicBezTo>
                    <a:pt x="3302" y="191"/>
                    <a:pt x="3302" y="191"/>
                    <a:pt x="3302" y="191"/>
                  </a:cubicBezTo>
                  <a:cubicBezTo>
                    <a:pt x="3305" y="191"/>
                    <a:pt x="3306" y="189"/>
                    <a:pt x="3305" y="187"/>
                  </a:cubicBezTo>
                  <a:cubicBezTo>
                    <a:pt x="3304" y="184"/>
                    <a:pt x="3302" y="183"/>
                    <a:pt x="3300" y="183"/>
                  </a:cubicBezTo>
                  <a:moveTo>
                    <a:pt x="2962" y="182"/>
                  </a:moveTo>
                  <a:cubicBezTo>
                    <a:pt x="2961" y="182"/>
                    <a:pt x="2960" y="184"/>
                    <a:pt x="2960" y="186"/>
                  </a:cubicBezTo>
                  <a:cubicBezTo>
                    <a:pt x="2961" y="188"/>
                    <a:pt x="2963" y="190"/>
                    <a:pt x="2965" y="190"/>
                  </a:cubicBezTo>
                  <a:cubicBezTo>
                    <a:pt x="2965" y="190"/>
                    <a:pt x="2965" y="190"/>
                    <a:pt x="2965" y="190"/>
                  </a:cubicBezTo>
                  <a:cubicBezTo>
                    <a:pt x="2967" y="190"/>
                    <a:pt x="2968" y="189"/>
                    <a:pt x="2967" y="187"/>
                  </a:cubicBezTo>
                  <a:cubicBezTo>
                    <a:pt x="2967" y="184"/>
                    <a:pt x="2965" y="182"/>
                    <a:pt x="2963" y="182"/>
                  </a:cubicBezTo>
                  <a:cubicBezTo>
                    <a:pt x="2963" y="182"/>
                    <a:pt x="2962" y="182"/>
                    <a:pt x="2962" y="182"/>
                  </a:cubicBezTo>
                  <a:moveTo>
                    <a:pt x="509" y="180"/>
                  </a:moveTo>
                  <a:cubicBezTo>
                    <a:pt x="507" y="180"/>
                    <a:pt x="505" y="182"/>
                    <a:pt x="505" y="184"/>
                  </a:cubicBezTo>
                  <a:cubicBezTo>
                    <a:pt x="505" y="187"/>
                    <a:pt x="506" y="189"/>
                    <a:pt x="509" y="189"/>
                  </a:cubicBezTo>
                  <a:cubicBezTo>
                    <a:pt x="509" y="189"/>
                    <a:pt x="509" y="189"/>
                    <a:pt x="509" y="189"/>
                  </a:cubicBezTo>
                  <a:cubicBezTo>
                    <a:pt x="511" y="189"/>
                    <a:pt x="512" y="187"/>
                    <a:pt x="512" y="185"/>
                  </a:cubicBezTo>
                  <a:cubicBezTo>
                    <a:pt x="512" y="183"/>
                    <a:pt x="511" y="180"/>
                    <a:pt x="509" y="180"/>
                  </a:cubicBezTo>
                  <a:cubicBezTo>
                    <a:pt x="509" y="180"/>
                    <a:pt x="509" y="180"/>
                    <a:pt x="509" y="180"/>
                  </a:cubicBezTo>
                  <a:moveTo>
                    <a:pt x="3374" y="180"/>
                  </a:moveTo>
                  <a:cubicBezTo>
                    <a:pt x="3374" y="180"/>
                    <a:pt x="3374" y="180"/>
                    <a:pt x="3374" y="180"/>
                  </a:cubicBezTo>
                  <a:cubicBezTo>
                    <a:pt x="3372" y="180"/>
                    <a:pt x="3371" y="182"/>
                    <a:pt x="3372" y="184"/>
                  </a:cubicBezTo>
                  <a:cubicBezTo>
                    <a:pt x="3372" y="187"/>
                    <a:pt x="3375" y="189"/>
                    <a:pt x="3377" y="189"/>
                  </a:cubicBezTo>
                  <a:cubicBezTo>
                    <a:pt x="3377" y="189"/>
                    <a:pt x="3377" y="189"/>
                    <a:pt x="3378" y="189"/>
                  </a:cubicBezTo>
                  <a:cubicBezTo>
                    <a:pt x="3380" y="188"/>
                    <a:pt x="3381" y="186"/>
                    <a:pt x="3380" y="184"/>
                  </a:cubicBezTo>
                  <a:cubicBezTo>
                    <a:pt x="3380" y="182"/>
                    <a:pt x="3377" y="180"/>
                    <a:pt x="3374" y="180"/>
                  </a:cubicBezTo>
                  <a:moveTo>
                    <a:pt x="3451" y="177"/>
                  </a:moveTo>
                  <a:cubicBezTo>
                    <a:pt x="3451" y="177"/>
                    <a:pt x="3451" y="177"/>
                    <a:pt x="3451" y="177"/>
                  </a:cubicBezTo>
                  <a:cubicBezTo>
                    <a:pt x="3448" y="177"/>
                    <a:pt x="3447" y="179"/>
                    <a:pt x="3448" y="182"/>
                  </a:cubicBezTo>
                  <a:cubicBezTo>
                    <a:pt x="3449" y="184"/>
                    <a:pt x="3452" y="186"/>
                    <a:pt x="3454" y="186"/>
                  </a:cubicBezTo>
                  <a:cubicBezTo>
                    <a:pt x="3454" y="186"/>
                    <a:pt x="3454" y="186"/>
                    <a:pt x="3454" y="186"/>
                  </a:cubicBezTo>
                  <a:cubicBezTo>
                    <a:pt x="3457" y="185"/>
                    <a:pt x="3458" y="183"/>
                    <a:pt x="3457" y="181"/>
                  </a:cubicBezTo>
                  <a:cubicBezTo>
                    <a:pt x="3456" y="179"/>
                    <a:pt x="3453" y="177"/>
                    <a:pt x="3451" y="177"/>
                  </a:cubicBezTo>
                  <a:moveTo>
                    <a:pt x="446" y="176"/>
                  </a:moveTo>
                  <a:cubicBezTo>
                    <a:pt x="444" y="176"/>
                    <a:pt x="442" y="178"/>
                    <a:pt x="442" y="180"/>
                  </a:cubicBezTo>
                  <a:cubicBezTo>
                    <a:pt x="442" y="182"/>
                    <a:pt x="444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8" y="184"/>
                    <a:pt x="449" y="183"/>
                    <a:pt x="450" y="180"/>
                  </a:cubicBezTo>
                  <a:cubicBezTo>
                    <a:pt x="450" y="178"/>
                    <a:pt x="448" y="176"/>
                    <a:pt x="446" y="176"/>
                  </a:cubicBezTo>
                  <a:cubicBezTo>
                    <a:pt x="446" y="176"/>
                    <a:pt x="446" y="176"/>
                    <a:pt x="446" y="176"/>
                  </a:cubicBezTo>
                  <a:moveTo>
                    <a:pt x="1177" y="175"/>
                  </a:moveTo>
                  <a:cubicBezTo>
                    <a:pt x="1177" y="175"/>
                    <a:pt x="1177" y="175"/>
                    <a:pt x="1177" y="175"/>
                  </a:cubicBezTo>
                  <a:cubicBezTo>
                    <a:pt x="1174" y="175"/>
                    <a:pt x="1172" y="178"/>
                    <a:pt x="1172" y="180"/>
                  </a:cubicBezTo>
                  <a:cubicBezTo>
                    <a:pt x="1172" y="182"/>
                    <a:pt x="1174" y="183"/>
                    <a:pt x="1176" y="183"/>
                  </a:cubicBezTo>
                  <a:cubicBezTo>
                    <a:pt x="1177" y="183"/>
                    <a:pt x="1177" y="183"/>
                    <a:pt x="1177" y="183"/>
                  </a:cubicBezTo>
                  <a:cubicBezTo>
                    <a:pt x="1180" y="183"/>
                    <a:pt x="1182" y="181"/>
                    <a:pt x="1182" y="178"/>
                  </a:cubicBezTo>
                  <a:cubicBezTo>
                    <a:pt x="1181" y="176"/>
                    <a:pt x="1180" y="175"/>
                    <a:pt x="1177" y="175"/>
                  </a:cubicBezTo>
                  <a:moveTo>
                    <a:pt x="3528" y="174"/>
                  </a:moveTo>
                  <a:cubicBezTo>
                    <a:pt x="3528" y="174"/>
                    <a:pt x="3528" y="174"/>
                    <a:pt x="3528" y="174"/>
                  </a:cubicBezTo>
                  <a:cubicBezTo>
                    <a:pt x="3525" y="174"/>
                    <a:pt x="3524" y="176"/>
                    <a:pt x="3526" y="178"/>
                  </a:cubicBezTo>
                  <a:cubicBezTo>
                    <a:pt x="3527" y="181"/>
                    <a:pt x="3529" y="182"/>
                    <a:pt x="3532" y="182"/>
                  </a:cubicBezTo>
                  <a:cubicBezTo>
                    <a:pt x="3532" y="182"/>
                    <a:pt x="3532" y="182"/>
                    <a:pt x="3532" y="182"/>
                  </a:cubicBezTo>
                  <a:cubicBezTo>
                    <a:pt x="3535" y="182"/>
                    <a:pt x="3536" y="180"/>
                    <a:pt x="3535" y="178"/>
                  </a:cubicBezTo>
                  <a:cubicBezTo>
                    <a:pt x="3534" y="176"/>
                    <a:pt x="3531" y="174"/>
                    <a:pt x="3528" y="174"/>
                  </a:cubicBezTo>
                  <a:moveTo>
                    <a:pt x="2906" y="174"/>
                  </a:moveTo>
                  <a:cubicBezTo>
                    <a:pt x="2904" y="174"/>
                    <a:pt x="2903" y="175"/>
                    <a:pt x="2904" y="178"/>
                  </a:cubicBezTo>
                  <a:cubicBezTo>
                    <a:pt x="2905" y="180"/>
                    <a:pt x="2907" y="182"/>
                    <a:pt x="2909" y="182"/>
                  </a:cubicBezTo>
                  <a:cubicBezTo>
                    <a:pt x="2909" y="182"/>
                    <a:pt x="2909" y="182"/>
                    <a:pt x="2909" y="182"/>
                  </a:cubicBezTo>
                  <a:cubicBezTo>
                    <a:pt x="2910" y="182"/>
                    <a:pt x="2911" y="181"/>
                    <a:pt x="2910" y="179"/>
                  </a:cubicBezTo>
                  <a:cubicBezTo>
                    <a:pt x="2910" y="176"/>
                    <a:pt x="2908" y="174"/>
                    <a:pt x="2906" y="174"/>
                  </a:cubicBezTo>
                  <a:cubicBezTo>
                    <a:pt x="2906" y="174"/>
                    <a:pt x="2906" y="174"/>
                    <a:pt x="2906" y="174"/>
                  </a:cubicBezTo>
                  <a:moveTo>
                    <a:pt x="383" y="171"/>
                  </a:moveTo>
                  <a:cubicBezTo>
                    <a:pt x="381" y="171"/>
                    <a:pt x="379" y="173"/>
                    <a:pt x="379" y="175"/>
                  </a:cubicBezTo>
                  <a:cubicBezTo>
                    <a:pt x="379" y="177"/>
                    <a:pt x="381" y="179"/>
                    <a:pt x="383" y="180"/>
                  </a:cubicBezTo>
                  <a:cubicBezTo>
                    <a:pt x="383" y="180"/>
                    <a:pt x="383" y="180"/>
                    <a:pt x="383" y="180"/>
                  </a:cubicBezTo>
                  <a:cubicBezTo>
                    <a:pt x="385" y="180"/>
                    <a:pt x="387" y="178"/>
                    <a:pt x="387" y="176"/>
                  </a:cubicBezTo>
                  <a:cubicBezTo>
                    <a:pt x="387" y="173"/>
                    <a:pt x="385" y="171"/>
                    <a:pt x="383" y="171"/>
                  </a:cubicBezTo>
                  <a:cubicBezTo>
                    <a:pt x="383" y="171"/>
                    <a:pt x="383" y="171"/>
                    <a:pt x="383" y="171"/>
                  </a:cubicBezTo>
                  <a:moveTo>
                    <a:pt x="3606" y="171"/>
                  </a:moveTo>
                  <a:cubicBezTo>
                    <a:pt x="3606" y="171"/>
                    <a:pt x="3606" y="171"/>
                    <a:pt x="3606" y="171"/>
                  </a:cubicBezTo>
                  <a:cubicBezTo>
                    <a:pt x="3603" y="171"/>
                    <a:pt x="3602" y="173"/>
                    <a:pt x="3604" y="175"/>
                  </a:cubicBezTo>
                  <a:cubicBezTo>
                    <a:pt x="3605" y="177"/>
                    <a:pt x="3608" y="179"/>
                    <a:pt x="3610" y="179"/>
                  </a:cubicBezTo>
                  <a:cubicBezTo>
                    <a:pt x="3610" y="179"/>
                    <a:pt x="3610" y="179"/>
                    <a:pt x="3610" y="179"/>
                  </a:cubicBezTo>
                  <a:cubicBezTo>
                    <a:pt x="3613" y="179"/>
                    <a:pt x="3614" y="177"/>
                    <a:pt x="3613" y="175"/>
                  </a:cubicBezTo>
                  <a:cubicBezTo>
                    <a:pt x="3612" y="173"/>
                    <a:pt x="3609" y="171"/>
                    <a:pt x="3606" y="171"/>
                  </a:cubicBezTo>
                  <a:moveTo>
                    <a:pt x="3684" y="167"/>
                  </a:moveTo>
                  <a:cubicBezTo>
                    <a:pt x="3684" y="167"/>
                    <a:pt x="3684" y="167"/>
                    <a:pt x="3684" y="167"/>
                  </a:cubicBezTo>
                  <a:cubicBezTo>
                    <a:pt x="3681" y="168"/>
                    <a:pt x="3681" y="170"/>
                    <a:pt x="3682" y="172"/>
                  </a:cubicBezTo>
                  <a:cubicBezTo>
                    <a:pt x="3683" y="174"/>
                    <a:pt x="3686" y="176"/>
                    <a:pt x="3689" y="176"/>
                  </a:cubicBezTo>
                  <a:cubicBezTo>
                    <a:pt x="3689" y="176"/>
                    <a:pt x="3689" y="176"/>
                    <a:pt x="3689" y="176"/>
                  </a:cubicBezTo>
                  <a:cubicBezTo>
                    <a:pt x="3691" y="175"/>
                    <a:pt x="3692" y="174"/>
                    <a:pt x="3691" y="171"/>
                  </a:cubicBezTo>
                  <a:cubicBezTo>
                    <a:pt x="3690" y="169"/>
                    <a:pt x="3687" y="167"/>
                    <a:pt x="3684" y="167"/>
                  </a:cubicBezTo>
                  <a:moveTo>
                    <a:pt x="320" y="167"/>
                  </a:moveTo>
                  <a:cubicBezTo>
                    <a:pt x="318" y="167"/>
                    <a:pt x="317" y="169"/>
                    <a:pt x="317" y="171"/>
                  </a:cubicBezTo>
                  <a:cubicBezTo>
                    <a:pt x="316" y="173"/>
                    <a:pt x="318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2" y="175"/>
                    <a:pt x="324" y="173"/>
                    <a:pt x="324" y="171"/>
                  </a:cubicBezTo>
                  <a:cubicBezTo>
                    <a:pt x="324" y="169"/>
                    <a:pt x="322" y="167"/>
                    <a:pt x="320" y="167"/>
                  </a:cubicBezTo>
                  <a:cubicBezTo>
                    <a:pt x="320" y="167"/>
                    <a:pt x="320" y="167"/>
                    <a:pt x="320" y="167"/>
                  </a:cubicBezTo>
                  <a:moveTo>
                    <a:pt x="3762" y="164"/>
                  </a:moveTo>
                  <a:cubicBezTo>
                    <a:pt x="3762" y="164"/>
                    <a:pt x="3762" y="164"/>
                    <a:pt x="3762" y="164"/>
                  </a:cubicBezTo>
                  <a:cubicBezTo>
                    <a:pt x="3759" y="164"/>
                    <a:pt x="3758" y="166"/>
                    <a:pt x="3760" y="168"/>
                  </a:cubicBezTo>
                  <a:cubicBezTo>
                    <a:pt x="3761" y="171"/>
                    <a:pt x="3764" y="172"/>
                    <a:pt x="3767" y="172"/>
                  </a:cubicBezTo>
                  <a:cubicBezTo>
                    <a:pt x="3767" y="172"/>
                    <a:pt x="3767" y="172"/>
                    <a:pt x="3767" y="172"/>
                  </a:cubicBezTo>
                  <a:cubicBezTo>
                    <a:pt x="3770" y="172"/>
                    <a:pt x="3770" y="170"/>
                    <a:pt x="3769" y="168"/>
                  </a:cubicBezTo>
                  <a:cubicBezTo>
                    <a:pt x="3768" y="166"/>
                    <a:pt x="3764" y="164"/>
                    <a:pt x="3762" y="164"/>
                  </a:cubicBezTo>
                  <a:moveTo>
                    <a:pt x="2851" y="163"/>
                  </a:moveTo>
                  <a:cubicBezTo>
                    <a:pt x="2850" y="163"/>
                    <a:pt x="2850" y="164"/>
                    <a:pt x="2850" y="166"/>
                  </a:cubicBezTo>
                  <a:cubicBezTo>
                    <a:pt x="2851" y="168"/>
                    <a:pt x="2853" y="171"/>
                    <a:pt x="2855" y="171"/>
                  </a:cubicBezTo>
                  <a:cubicBezTo>
                    <a:pt x="2855" y="171"/>
                    <a:pt x="2855" y="171"/>
                    <a:pt x="2855" y="171"/>
                  </a:cubicBezTo>
                  <a:cubicBezTo>
                    <a:pt x="2857" y="171"/>
                    <a:pt x="2857" y="170"/>
                    <a:pt x="2857" y="168"/>
                  </a:cubicBezTo>
                  <a:cubicBezTo>
                    <a:pt x="2856" y="166"/>
                    <a:pt x="2854" y="163"/>
                    <a:pt x="2852" y="163"/>
                  </a:cubicBezTo>
                  <a:cubicBezTo>
                    <a:pt x="2852" y="163"/>
                    <a:pt x="2852" y="163"/>
                    <a:pt x="2851" y="163"/>
                  </a:cubicBezTo>
                  <a:moveTo>
                    <a:pt x="257" y="163"/>
                  </a:moveTo>
                  <a:cubicBezTo>
                    <a:pt x="255" y="163"/>
                    <a:pt x="254" y="164"/>
                    <a:pt x="254" y="166"/>
                  </a:cubicBezTo>
                  <a:cubicBezTo>
                    <a:pt x="254" y="169"/>
                    <a:pt x="255" y="170"/>
                    <a:pt x="257" y="171"/>
                  </a:cubicBezTo>
                  <a:cubicBezTo>
                    <a:pt x="257" y="171"/>
                    <a:pt x="257" y="171"/>
                    <a:pt x="257" y="171"/>
                  </a:cubicBezTo>
                  <a:cubicBezTo>
                    <a:pt x="259" y="171"/>
                    <a:pt x="261" y="169"/>
                    <a:pt x="261" y="167"/>
                  </a:cubicBezTo>
                  <a:cubicBezTo>
                    <a:pt x="261" y="165"/>
                    <a:pt x="259" y="163"/>
                    <a:pt x="257" y="163"/>
                  </a:cubicBezTo>
                  <a:cubicBezTo>
                    <a:pt x="257" y="163"/>
                    <a:pt x="257" y="163"/>
                    <a:pt x="257" y="163"/>
                  </a:cubicBezTo>
                  <a:moveTo>
                    <a:pt x="1259" y="161"/>
                  </a:moveTo>
                  <a:cubicBezTo>
                    <a:pt x="1259" y="161"/>
                    <a:pt x="1259" y="161"/>
                    <a:pt x="1258" y="161"/>
                  </a:cubicBezTo>
                  <a:cubicBezTo>
                    <a:pt x="1256" y="162"/>
                    <a:pt x="1254" y="164"/>
                    <a:pt x="1254" y="166"/>
                  </a:cubicBezTo>
                  <a:cubicBezTo>
                    <a:pt x="1254" y="168"/>
                    <a:pt x="1256" y="169"/>
                    <a:pt x="1258" y="169"/>
                  </a:cubicBezTo>
                  <a:cubicBezTo>
                    <a:pt x="1259" y="169"/>
                    <a:pt x="1259" y="169"/>
                    <a:pt x="1260" y="169"/>
                  </a:cubicBezTo>
                  <a:cubicBezTo>
                    <a:pt x="1262" y="169"/>
                    <a:pt x="1264" y="167"/>
                    <a:pt x="1264" y="164"/>
                  </a:cubicBezTo>
                  <a:cubicBezTo>
                    <a:pt x="1264" y="163"/>
                    <a:pt x="1262" y="161"/>
                    <a:pt x="1259" y="161"/>
                  </a:cubicBezTo>
                  <a:moveTo>
                    <a:pt x="3839" y="161"/>
                  </a:moveTo>
                  <a:cubicBezTo>
                    <a:pt x="3839" y="161"/>
                    <a:pt x="3839" y="161"/>
                    <a:pt x="3839" y="161"/>
                  </a:cubicBezTo>
                  <a:cubicBezTo>
                    <a:pt x="3836" y="161"/>
                    <a:pt x="3836" y="163"/>
                    <a:pt x="3837" y="165"/>
                  </a:cubicBezTo>
                  <a:cubicBezTo>
                    <a:pt x="3839" y="167"/>
                    <a:pt x="3842" y="169"/>
                    <a:pt x="3844" y="169"/>
                  </a:cubicBezTo>
                  <a:cubicBezTo>
                    <a:pt x="3845" y="169"/>
                    <a:pt x="3845" y="169"/>
                    <a:pt x="3845" y="169"/>
                  </a:cubicBezTo>
                  <a:cubicBezTo>
                    <a:pt x="3847" y="169"/>
                    <a:pt x="3848" y="167"/>
                    <a:pt x="3846" y="165"/>
                  </a:cubicBezTo>
                  <a:cubicBezTo>
                    <a:pt x="3845" y="163"/>
                    <a:pt x="3842" y="161"/>
                    <a:pt x="3839" y="161"/>
                  </a:cubicBezTo>
                  <a:moveTo>
                    <a:pt x="194" y="159"/>
                  </a:moveTo>
                  <a:cubicBezTo>
                    <a:pt x="192" y="159"/>
                    <a:pt x="191" y="161"/>
                    <a:pt x="191" y="163"/>
                  </a:cubicBezTo>
                  <a:cubicBezTo>
                    <a:pt x="191" y="165"/>
                    <a:pt x="192" y="167"/>
                    <a:pt x="194" y="167"/>
                  </a:cubicBezTo>
                  <a:cubicBezTo>
                    <a:pt x="194" y="167"/>
                    <a:pt x="194" y="167"/>
                    <a:pt x="194" y="167"/>
                  </a:cubicBezTo>
                  <a:cubicBezTo>
                    <a:pt x="196" y="167"/>
                    <a:pt x="198" y="165"/>
                    <a:pt x="198" y="163"/>
                  </a:cubicBezTo>
                  <a:cubicBezTo>
                    <a:pt x="198" y="161"/>
                    <a:pt x="196" y="159"/>
                    <a:pt x="194" y="159"/>
                  </a:cubicBezTo>
                  <a:cubicBezTo>
                    <a:pt x="194" y="159"/>
                    <a:pt x="194" y="159"/>
                    <a:pt x="194" y="159"/>
                  </a:cubicBezTo>
                  <a:moveTo>
                    <a:pt x="3915" y="158"/>
                  </a:moveTo>
                  <a:cubicBezTo>
                    <a:pt x="3915" y="158"/>
                    <a:pt x="3915" y="158"/>
                    <a:pt x="3915" y="158"/>
                  </a:cubicBezTo>
                  <a:cubicBezTo>
                    <a:pt x="3912" y="158"/>
                    <a:pt x="3912" y="160"/>
                    <a:pt x="3914" y="162"/>
                  </a:cubicBezTo>
                  <a:cubicBezTo>
                    <a:pt x="3915" y="165"/>
                    <a:pt x="3918" y="166"/>
                    <a:pt x="3921" y="166"/>
                  </a:cubicBezTo>
                  <a:cubicBezTo>
                    <a:pt x="3921" y="166"/>
                    <a:pt x="3921" y="166"/>
                    <a:pt x="3921" y="166"/>
                  </a:cubicBezTo>
                  <a:cubicBezTo>
                    <a:pt x="3923" y="166"/>
                    <a:pt x="3924" y="164"/>
                    <a:pt x="3922" y="162"/>
                  </a:cubicBezTo>
                  <a:cubicBezTo>
                    <a:pt x="3921" y="160"/>
                    <a:pt x="3917" y="158"/>
                    <a:pt x="3915" y="158"/>
                  </a:cubicBezTo>
                  <a:moveTo>
                    <a:pt x="3990" y="156"/>
                  </a:moveTo>
                  <a:cubicBezTo>
                    <a:pt x="3990" y="156"/>
                    <a:pt x="3990" y="156"/>
                    <a:pt x="3990" y="156"/>
                  </a:cubicBezTo>
                  <a:cubicBezTo>
                    <a:pt x="3987" y="156"/>
                    <a:pt x="3987" y="158"/>
                    <a:pt x="3988" y="160"/>
                  </a:cubicBezTo>
                  <a:cubicBezTo>
                    <a:pt x="3990" y="162"/>
                    <a:pt x="3993" y="164"/>
                    <a:pt x="3996" y="164"/>
                  </a:cubicBezTo>
                  <a:cubicBezTo>
                    <a:pt x="3996" y="164"/>
                    <a:pt x="3996" y="164"/>
                    <a:pt x="3996" y="164"/>
                  </a:cubicBezTo>
                  <a:cubicBezTo>
                    <a:pt x="3998" y="164"/>
                    <a:pt x="3999" y="162"/>
                    <a:pt x="3997" y="160"/>
                  </a:cubicBezTo>
                  <a:cubicBezTo>
                    <a:pt x="3995" y="158"/>
                    <a:pt x="3992" y="156"/>
                    <a:pt x="3990" y="156"/>
                  </a:cubicBezTo>
                  <a:moveTo>
                    <a:pt x="131" y="156"/>
                  </a:moveTo>
                  <a:cubicBezTo>
                    <a:pt x="129" y="156"/>
                    <a:pt x="127" y="157"/>
                    <a:pt x="127" y="159"/>
                  </a:cubicBezTo>
                  <a:cubicBezTo>
                    <a:pt x="127" y="161"/>
                    <a:pt x="129" y="163"/>
                    <a:pt x="131" y="163"/>
                  </a:cubicBezTo>
                  <a:cubicBezTo>
                    <a:pt x="131" y="163"/>
                    <a:pt x="131" y="163"/>
                    <a:pt x="131" y="163"/>
                  </a:cubicBezTo>
                  <a:cubicBezTo>
                    <a:pt x="133" y="163"/>
                    <a:pt x="135" y="162"/>
                    <a:pt x="135" y="160"/>
                  </a:cubicBezTo>
                  <a:cubicBezTo>
                    <a:pt x="135" y="157"/>
                    <a:pt x="133" y="156"/>
                    <a:pt x="131" y="156"/>
                  </a:cubicBezTo>
                  <a:cubicBezTo>
                    <a:pt x="131" y="156"/>
                    <a:pt x="131" y="156"/>
                    <a:pt x="131" y="156"/>
                  </a:cubicBezTo>
                  <a:moveTo>
                    <a:pt x="4062" y="154"/>
                  </a:moveTo>
                  <a:cubicBezTo>
                    <a:pt x="4062" y="154"/>
                    <a:pt x="4062" y="154"/>
                    <a:pt x="4062" y="154"/>
                  </a:cubicBezTo>
                  <a:cubicBezTo>
                    <a:pt x="4060" y="154"/>
                    <a:pt x="4060" y="156"/>
                    <a:pt x="4061" y="158"/>
                  </a:cubicBezTo>
                  <a:cubicBezTo>
                    <a:pt x="4063" y="160"/>
                    <a:pt x="4067" y="162"/>
                    <a:pt x="4069" y="162"/>
                  </a:cubicBezTo>
                  <a:cubicBezTo>
                    <a:pt x="4069" y="162"/>
                    <a:pt x="4069" y="162"/>
                    <a:pt x="4069" y="162"/>
                  </a:cubicBezTo>
                  <a:cubicBezTo>
                    <a:pt x="4071" y="162"/>
                    <a:pt x="4072" y="160"/>
                    <a:pt x="4070" y="158"/>
                  </a:cubicBezTo>
                  <a:cubicBezTo>
                    <a:pt x="4068" y="156"/>
                    <a:pt x="4065" y="154"/>
                    <a:pt x="4062" y="154"/>
                  </a:cubicBezTo>
                  <a:moveTo>
                    <a:pt x="67" y="153"/>
                  </a:moveTo>
                  <a:cubicBezTo>
                    <a:pt x="66" y="153"/>
                    <a:pt x="64" y="155"/>
                    <a:pt x="64" y="157"/>
                  </a:cubicBezTo>
                  <a:cubicBezTo>
                    <a:pt x="64" y="159"/>
                    <a:pt x="66" y="160"/>
                    <a:pt x="68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1" y="159"/>
                    <a:pt x="71" y="157"/>
                  </a:cubicBezTo>
                  <a:cubicBezTo>
                    <a:pt x="71" y="155"/>
                    <a:pt x="70" y="153"/>
                    <a:pt x="68" y="153"/>
                  </a:cubicBezTo>
                  <a:cubicBezTo>
                    <a:pt x="68" y="153"/>
                    <a:pt x="68" y="153"/>
                    <a:pt x="67" y="153"/>
                  </a:cubicBezTo>
                  <a:moveTo>
                    <a:pt x="4133" y="152"/>
                  </a:moveTo>
                  <a:cubicBezTo>
                    <a:pt x="4133" y="152"/>
                    <a:pt x="4133" y="152"/>
                    <a:pt x="4133" y="152"/>
                  </a:cubicBezTo>
                  <a:cubicBezTo>
                    <a:pt x="4130" y="152"/>
                    <a:pt x="4130" y="154"/>
                    <a:pt x="4132" y="156"/>
                  </a:cubicBezTo>
                  <a:cubicBezTo>
                    <a:pt x="4134" y="158"/>
                    <a:pt x="4137" y="160"/>
                    <a:pt x="4139" y="160"/>
                  </a:cubicBezTo>
                  <a:cubicBezTo>
                    <a:pt x="4140" y="160"/>
                    <a:pt x="4140" y="160"/>
                    <a:pt x="4140" y="160"/>
                  </a:cubicBezTo>
                  <a:cubicBezTo>
                    <a:pt x="4142" y="160"/>
                    <a:pt x="4142" y="158"/>
                    <a:pt x="4140" y="156"/>
                  </a:cubicBezTo>
                  <a:cubicBezTo>
                    <a:pt x="4138" y="154"/>
                    <a:pt x="4135" y="152"/>
                    <a:pt x="4133" y="152"/>
                  </a:cubicBezTo>
                  <a:moveTo>
                    <a:pt x="4200" y="152"/>
                  </a:moveTo>
                  <a:cubicBezTo>
                    <a:pt x="4200" y="152"/>
                    <a:pt x="4200" y="152"/>
                    <a:pt x="4200" y="152"/>
                  </a:cubicBezTo>
                  <a:cubicBezTo>
                    <a:pt x="4198" y="152"/>
                    <a:pt x="4198" y="153"/>
                    <a:pt x="4200" y="155"/>
                  </a:cubicBezTo>
                  <a:cubicBezTo>
                    <a:pt x="4202" y="158"/>
                    <a:pt x="4205" y="159"/>
                    <a:pt x="4207" y="159"/>
                  </a:cubicBezTo>
                  <a:cubicBezTo>
                    <a:pt x="4207" y="159"/>
                    <a:pt x="4207" y="159"/>
                    <a:pt x="4207" y="159"/>
                  </a:cubicBezTo>
                  <a:cubicBezTo>
                    <a:pt x="4210" y="159"/>
                    <a:pt x="4210" y="157"/>
                    <a:pt x="4208" y="155"/>
                  </a:cubicBezTo>
                  <a:cubicBezTo>
                    <a:pt x="4206" y="153"/>
                    <a:pt x="4202" y="152"/>
                    <a:pt x="4200" y="152"/>
                  </a:cubicBezTo>
                  <a:moveTo>
                    <a:pt x="4264" y="151"/>
                  </a:moveTo>
                  <a:cubicBezTo>
                    <a:pt x="4264" y="151"/>
                    <a:pt x="4264" y="151"/>
                    <a:pt x="4264" y="151"/>
                  </a:cubicBezTo>
                  <a:cubicBezTo>
                    <a:pt x="4262" y="151"/>
                    <a:pt x="4262" y="153"/>
                    <a:pt x="4264" y="155"/>
                  </a:cubicBezTo>
                  <a:cubicBezTo>
                    <a:pt x="4266" y="157"/>
                    <a:pt x="4269" y="159"/>
                    <a:pt x="4271" y="159"/>
                  </a:cubicBezTo>
                  <a:cubicBezTo>
                    <a:pt x="4271" y="159"/>
                    <a:pt x="4271" y="159"/>
                    <a:pt x="4271" y="159"/>
                  </a:cubicBezTo>
                  <a:cubicBezTo>
                    <a:pt x="4273" y="159"/>
                    <a:pt x="4273" y="157"/>
                    <a:pt x="4271" y="155"/>
                  </a:cubicBezTo>
                  <a:cubicBezTo>
                    <a:pt x="4269" y="153"/>
                    <a:pt x="4266" y="151"/>
                    <a:pt x="4264" y="151"/>
                  </a:cubicBezTo>
                  <a:moveTo>
                    <a:pt x="4" y="151"/>
                  </a:moveTo>
                  <a:cubicBezTo>
                    <a:pt x="2" y="151"/>
                    <a:pt x="0" y="153"/>
                    <a:pt x="0" y="155"/>
                  </a:cubicBezTo>
                  <a:cubicBezTo>
                    <a:pt x="0" y="157"/>
                    <a:pt x="2" y="158"/>
                    <a:pt x="4" y="158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6" y="158"/>
                    <a:pt x="8" y="157"/>
                    <a:pt x="8" y="155"/>
                  </a:cubicBezTo>
                  <a:cubicBezTo>
                    <a:pt x="8" y="153"/>
                    <a:pt x="6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moveTo>
                    <a:pt x="4324" y="150"/>
                  </a:moveTo>
                  <a:cubicBezTo>
                    <a:pt x="4324" y="150"/>
                    <a:pt x="4324" y="150"/>
                    <a:pt x="4324" y="150"/>
                  </a:cubicBezTo>
                  <a:cubicBezTo>
                    <a:pt x="4322" y="150"/>
                    <a:pt x="4322" y="152"/>
                    <a:pt x="4324" y="154"/>
                  </a:cubicBezTo>
                  <a:cubicBezTo>
                    <a:pt x="4326" y="156"/>
                    <a:pt x="4328" y="158"/>
                    <a:pt x="4330" y="158"/>
                  </a:cubicBezTo>
                  <a:cubicBezTo>
                    <a:pt x="4330" y="158"/>
                    <a:pt x="4330" y="158"/>
                    <a:pt x="4331" y="158"/>
                  </a:cubicBezTo>
                  <a:cubicBezTo>
                    <a:pt x="4332" y="157"/>
                    <a:pt x="4332" y="156"/>
                    <a:pt x="4330" y="154"/>
                  </a:cubicBezTo>
                  <a:cubicBezTo>
                    <a:pt x="4329" y="152"/>
                    <a:pt x="4326" y="150"/>
                    <a:pt x="4324" y="150"/>
                  </a:cubicBezTo>
                  <a:moveTo>
                    <a:pt x="2800" y="150"/>
                  </a:moveTo>
                  <a:cubicBezTo>
                    <a:pt x="2798" y="150"/>
                    <a:pt x="2798" y="151"/>
                    <a:pt x="2799" y="153"/>
                  </a:cubicBezTo>
                  <a:cubicBezTo>
                    <a:pt x="2800" y="155"/>
                    <a:pt x="2802" y="157"/>
                    <a:pt x="2804" y="157"/>
                  </a:cubicBezTo>
                  <a:cubicBezTo>
                    <a:pt x="2804" y="157"/>
                    <a:pt x="2804" y="157"/>
                    <a:pt x="2804" y="157"/>
                  </a:cubicBezTo>
                  <a:cubicBezTo>
                    <a:pt x="2805" y="157"/>
                    <a:pt x="2806" y="156"/>
                    <a:pt x="2805" y="155"/>
                  </a:cubicBezTo>
                  <a:cubicBezTo>
                    <a:pt x="2804" y="152"/>
                    <a:pt x="2802" y="150"/>
                    <a:pt x="2800" y="150"/>
                  </a:cubicBezTo>
                  <a:cubicBezTo>
                    <a:pt x="2800" y="150"/>
                    <a:pt x="2800" y="150"/>
                    <a:pt x="2800" y="150"/>
                  </a:cubicBezTo>
                  <a:moveTo>
                    <a:pt x="4381" y="148"/>
                  </a:moveTo>
                  <a:cubicBezTo>
                    <a:pt x="4381" y="148"/>
                    <a:pt x="4381" y="148"/>
                    <a:pt x="4381" y="148"/>
                  </a:cubicBezTo>
                  <a:cubicBezTo>
                    <a:pt x="4379" y="148"/>
                    <a:pt x="4379" y="150"/>
                    <a:pt x="4381" y="152"/>
                  </a:cubicBezTo>
                  <a:cubicBezTo>
                    <a:pt x="4383" y="154"/>
                    <a:pt x="4386" y="156"/>
                    <a:pt x="4387" y="156"/>
                  </a:cubicBezTo>
                  <a:cubicBezTo>
                    <a:pt x="4388" y="156"/>
                    <a:pt x="4388" y="156"/>
                    <a:pt x="4388" y="156"/>
                  </a:cubicBezTo>
                  <a:cubicBezTo>
                    <a:pt x="4389" y="156"/>
                    <a:pt x="4389" y="154"/>
                    <a:pt x="4388" y="152"/>
                  </a:cubicBezTo>
                  <a:cubicBezTo>
                    <a:pt x="4386" y="150"/>
                    <a:pt x="4383" y="148"/>
                    <a:pt x="4381" y="148"/>
                  </a:cubicBezTo>
                  <a:moveTo>
                    <a:pt x="4436" y="146"/>
                  </a:moveTo>
                  <a:cubicBezTo>
                    <a:pt x="4436" y="146"/>
                    <a:pt x="4436" y="146"/>
                    <a:pt x="4436" y="146"/>
                  </a:cubicBezTo>
                  <a:cubicBezTo>
                    <a:pt x="4434" y="146"/>
                    <a:pt x="4434" y="148"/>
                    <a:pt x="4436" y="150"/>
                  </a:cubicBezTo>
                  <a:cubicBezTo>
                    <a:pt x="4438" y="152"/>
                    <a:pt x="4441" y="153"/>
                    <a:pt x="4442" y="153"/>
                  </a:cubicBezTo>
                  <a:cubicBezTo>
                    <a:pt x="4442" y="153"/>
                    <a:pt x="4443" y="153"/>
                    <a:pt x="4443" y="153"/>
                  </a:cubicBezTo>
                  <a:cubicBezTo>
                    <a:pt x="4444" y="153"/>
                    <a:pt x="4444" y="151"/>
                    <a:pt x="4443" y="149"/>
                  </a:cubicBezTo>
                  <a:cubicBezTo>
                    <a:pt x="4441" y="147"/>
                    <a:pt x="4438" y="146"/>
                    <a:pt x="4436" y="146"/>
                  </a:cubicBezTo>
                  <a:moveTo>
                    <a:pt x="1344" y="146"/>
                  </a:moveTo>
                  <a:cubicBezTo>
                    <a:pt x="1343" y="146"/>
                    <a:pt x="1343" y="146"/>
                    <a:pt x="1343" y="146"/>
                  </a:cubicBezTo>
                  <a:cubicBezTo>
                    <a:pt x="1340" y="146"/>
                    <a:pt x="1338" y="148"/>
                    <a:pt x="1339" y="150"/>
                  </a:cubicBezTo>
                  <a:cubicBezTo>
                    <a:pt x="1339" y="152"/>
                    <a:pt x="1341" y="153"/>
                    <a:pt x="1343" y="153"/>
                  </a:cubicBezTo>
                  <a:cubicBezTo>
                    <a:pt x="1344" y="153"/>
                    <a:pt x="1344" y="153"/>
                    <a:pt x="1344" y="153"/>
                  </a:cubicBezTo>
                  <a:cubicBezTo>
                    <a:pt x="1347" y="152"/>
                    <a:pt x="1349" y="150"/>
                    <a:pt x="1349" y="148"/>
                  </a:cubicBezTo>
                  <a:cubicBezTo>
                    <a:pt x="1348" y="147"/>
                    <a:pt x="1346" y="146"/>
                    <a:pt x="1344" y="146"/>
                  </a:cubicBezTo>
                  <a:moveTo>
                    <a:pt x="4490" y="143"/>
                  </a:moveTo>
                  <a:cubicBezTo>
                    <a:pt x="4490" y="143"/>
                    <a:pt x="4490" y="143"/>
                    <a:pt x="4490" y="143"/>
                  </a:cubicBezTo>
                  <a:cubicBezTo>
                    <a:pt x="4488" y="143"/>
                    <a:pt x="4488" y="145"/>
                    <a:pt x="4490" y="147"/>
                  </a:cubicBezTo>
                  <a:cubicBezTo>
                    <a:pt x="4491" y="149"/>
                    <a:pt x="4494" y="150"/>
                    <a:pt x="4496" y="150"/>
                  </a:cubicBezTo>
                  <a:cubicBezTo>
                    <a:pt x="4496" y="150"/>
                    <a:pt x="4496" y="150"/>
                    <a:pt x="4496" y="150"/>
                  </a:cubicBezTo>
                  <a:cubicBezTo>
                    <a:pt x="4497" y="150"/>
                    <a:pt x="4497" y="149"/>
                    <a:pt x="4496" y="147"/>
                  </a:cubicBezTo>
                  <a:cubicBezTo>
                    <a:pt x="4494" y="145"/>
                    <a:pt x="4492" y="143"/>
                    <a:pt x="4490" y="143"/>
                  </a:cubicBezTo>
                  <a:moveTo>
                    <a:pt x="4542" y="140"/>
                  </a:moveTo>
                  <a:cubicBezTo>
                    <a:pt x="4542" y="140"/>
                    <a:pt x="4542" y="140"/>
                    <a:pt x="4542" y="140"/>
                  </a:cubicBezTo>
                  <a:cubicBezTo>
                    <a:pt x="4540" y="140"/>
                    <a:pt x="4540" y="142"/>
                    <a:pt x="4542" y="144"/>
                  </a:cubicBezTo>
                  <a:cubicBezTo>
                    <a:pt x="4543" y="146"/>
                    <a:pt x="4546" y="147"/>
                    <a:pt x="4547" y="147"/>
                  </a:cubicBezTo>
                  <a:cubicBezTo>
                    <a:pt x="4547" y="147"/>
                    <a:pt x="4547" y="147"/>
                    <a:pt x="4547" y="147"/>
                  </a:cubicBezTo>
                  <a:cubicBezTo>
                    <a:pt x="4549" y="147"/>
                    <a:pt x="4549" y="145"/>
                    <a:pt x="4548" y="143"/>
                  </a:cubicBezTo>
                  <a:cubicBezTo>
                    <a:pt x="4546" y="141"/>
                    <a:pt x="4544" y="140"/>
                    <a:pt x="4542" y="140"/>
                  </a:cubicBezTo>
                  <a:moveTo>
                    <a:pt x="4593" y="137"/>
                  </a:moveTo>
                  <a:cubicBezTo>
                    <a:pt x="4593" y="137"/>
                    <a:pt x="4593" y="137"/>
                    <a:pt x="4593" y="137"/>
                  </a:cubicBezTo>
                  <a:cubicBezTo>
                    <a:pt x="4591" y="137"/>
                    <a:pt x="4591" y="138"/>
                    <a:pt x="4593" y="140"/>
                  </a:cubicBezTo>
                  <a:cubicBezTo>
                    <a:pt x="4594" y="142"/>
                    <a:pt x="4597" y="144"/>
                    <a:pt x="4598" y="144"/>
                  </a:cubicBezTo>
                  <a:cubicBezTo>
                    <a:pt x="4598" y="144"/>
                    <a:pt x="4598" y="144"/>
                    <a:pt x="4598" y="144"/>
                  </a:cubicBezTo>
                  <a:cubicBezTo>
                    <a:pt x="4600" y="143"/>
                    <a:pt x="4600" y="142"/>
                    <a:pt x="4599" y="140"/>
                  </a:cubicBezTo>
                  <a:cubicBezTo>
                    <a:pt x="4597" y="138"/>
                    <a:pt x="4595" y="137"/>
                    <a:pt x="4593" y="137"/>
                  </a:cubicBezTo>
                  <a:moveTo>
                    <a:pt x="2749" y="135"/>
                  </a:moveTo>
                  <a:cubicBezTo>
                    <a:pt x="2748" y="135"/>
                    <a:pt x="2748" y="136"/>
                    <a:pt x="2749" y="138"/>
                  </a:cubicBezTo>
                  <a:cubicBezTo>
                    <a:pt x="2750" y="139"/>
                    <a:pt x="2752" y="141"/>
                    <a:pt x="2754" y="142"/>
                  </a:cubicBezTo>
                  <a:cubicBezTo>
                    <a:pt x="2754" y="142"/>
                    <a:pt x="2754" y="142"/>
                    <a:pt x="2755" y="142"/>
                  </a:cubicBezTo>
                  <a:cubicBezTo>
                    <a:pt x="2756" y="142"/>
                    <a:pt x="2756" y="141"/>
                    <a:pt x="2755" y="139"/>
                  </a:cubicBezTo>
                  <a:cubicBezTo>
                    <a:pt x="2754" y="138"/>
                    <a:pt x="2752" y="136"/>
                    <a:pt x="2750" y="135"/>
                  </a:cubicBezTo>
                  <a:cubicBezTo>
                    <a:pt x="2750" y="135"/>
                    <a:pt x="2750" y="135"/>
                    <a:pt x="2749" y="135"/>
                  </a:cubicBezTo>
                  <a:moveTo>
                    <a:pt x="4644" y="133"/>
                  </a:moveTo>
                  <a:cubicBezTo>
                    <a:pt x="4644" y="133"/>
                    <a:pt x="4644" y="133"/>
                    <a:pt x="4644" y="133"/>
                  </a:cubicBezTo>
                  <a:cubicBezTo>
                    <a:pt x="4642" y="133"/>
                    <a:pt x="4642" y="135"/>
                    <a:pt x="4643" y="137"/>
                  </a:cubicBezTo>
                  <a:cubicBezTo>
                    <a:pt x="4645" y="139"/>
                    <a:pt x="4647" y="140"/>
                    <a:pt x="4648" y="140"/>
                  </a:cubicBezTo>
                  <a:cubicBezTo>
                    <a:pt x="4649" y="140"/>
                    <a:pt x="4649" y="140"/>
                    <a:pt x="4649" y="140"/>
                  </a:cubicBezTo>
                  <a:cubicBezTo>
                    <a:pt x="4650" y="140"/>
                    <a:pt x="4651" y="138"/>
                    <a:pt x="4649" y="136"/>
                  </a:cubicBezTo>
                  <a:cubicBezTo>
                    <a:pt x="4648" y="134"/>
                    <a:pt x="4646" y="133"/>
                    <a:pt x="4644" y="133"/>
                  </a:cubicBezTo>
                  <a:moveTo>
                    <a:pt x="4695" y="129"/>
                  </a:moveTo>
                  <a:cubicBezTo>
                    <a:pt x="4695" y="129"/>
                    <a:pt x="4695" y="129"/>
                    <a:pt x="4694" y="129"/>
                  </a:cubicBezTo>
                  <a:cubicBezTo>
                    <a:pt x="4693" y="130"/>
                    <a:pt x="4693" y="131"/>
                    <a:pt x="4694" y="133"/>
                  </a:cubicBezTo>
                  <a:cubicBezTo>
                    <a:pt x="4695" y="135"/>
                    <a:pt x="4697" y="136"/>
                    <a:pt x="4699" y="136"/>
                  </a:cubicBezTo>
                  <a:cubicBezTo>
                    <a:pt x="4699" y="136"/>
                    <a:pt x="4699" y="136"/>
                    <a:pt x="4699" y="136"/>
                  </a:cubicBezTo>
                  <a:cubicBezTo>
                    <a:pt x="4700" y="136"/>
                    <a:pt x="4701" y="134"/>
                    <a:pt x="4700" y="133"/>
                  </a:cubicBezTo>
                  <a:cubicBezTo>
                    <a:pt x="4699" y="131"/>
                    <a:pt x="4696" y="129"/>
                    <a:pt x="4695" y="129"/>
                  </a:cubicBezTo>
                  <a:moveTo>
                    <a:pt x="1430" y="128"/>
                  </a:moveTo>
                  <a:cubicBezTo>
                    <a:pt x="1430" y="128"/>
                    <a:pt x="1429" y="128"/>
                    <a:pt x="1429" y="128"/>
                  </a:cubicBezTo>
                  <a:cubicBezTo>
                    <a:pt x="1426" y="129"/>
                    <a:pt x="1424" y="131"/>
                    <a:pt x="1425" y="133"/>
                  </a:cubicBezTo>
                  <a:cubicBezTo>
                    <a:pt x="1425" y="134"/>
                    <a:pt x="1427" y="135"/>
                    <a:pt x="1430" y="135"/>
                  </a:cubicBezTo>
                  <a:cubicBezTo>
                    <a:pt x="1430" y="135"/>
                    <a:pt x="1431" y="135"/>
                    <a:pt x="1431" y="135"/>
                  </a:cubicBezTo>
                  <a:cubicBezTo>
                    <a:pt x="1434" y="135"/>
                    <a:pt x="1436" y="133"/>
                    <a:pt x="1435" y="131"/>
                  </a:cubicBezTo>
                  <a:cubicBezTo>
                    <a:pt x="1434" y="129"/>
                    <a:pt x="1432" y="128"/>
                    <a:pt x="1430" y="128"/>
                  </a:cubicBezTo>
                  <a:moveTo>
                    <a:pt x="4746" y="126"/>
                  </a:moveTo>
                  <a:cubicBezTo>
                    <a:pt x="4746" y="126"/>
                    <a:pt x="4746" y="126"/>
                    <a:pt x="4745" y="126"/>
                  </a:cubicBezTo>
                  <a:cubicBezTo>
                    <a:pt x="4744" y="126"/>
                    <a:pt x="4743" y="128"/>
                    <a:pt x="4744" y="130"/>
                  </a:cubicBezTo>
                  <a:cubicBezTo>
                    <a:pt x="4745" y="131"/>
                    <a:pt x="4748" y="133"/>
                    <a:pt x="4749" y="133"/>
                  </a:cubicBezTo>
                  <a:cubicBezTo>
                    <a:pt x="4749" y="133"/>
                    <a:pt x="4749" y="133"/>
                    <a:pt x="4749" y="133"/>
                  </a:cubicBezTo>
                  <a:cubicBezTo>
                    <a:pt x="4751" y="133"/>
                    <a:pt x="4751" y="131"/>
                    <a:pt x="4750" y="129"/>
                  </a:cubicBezTo>
                  <a:cubicBezTo>
                    <a:pt x="4749" y="127"/>
                    <a:pt x="4747" y="126"/>
                    <a:pt x="4746" y="126"/>
                  </a:cubicBezTo>
                  <a:moveTo>
                    <a:pt x="4797" y="123"/>
                  </a:moveTo>
                  <a:cubicBezTo>
                    <a:pt x="4797" y="123"/>
                    <a:pt x="4797" y="123"/>
                    <a:pt x="4797" y="123"/>
                  </a:cubicBezTo>
                  <a:cubicBezTo>
                    <a:pt x="4795" y="123"/>
                    <a:pt x="4795" y="124"/>
                    <a:pt x="4796" y="126"/>
                  </a:cubicBezTo>
                  <a:cubicBezTo>
                    <a:pt x="4797" y="128"/>
                    <a:pt x="4799" y="129"/>
                    <a:pt x="4800" y="129"/>
                  </a:cubicBezTo>
                  <a:cubicBezTo>
                    <a:pt x="4800" y="129"/>
                    <a:pt x="4801" y="129"/>
                    <a:pt x="4801" y="129"/>
                  </a:cubicBezTo>
                  <a:cubicBezTo>
                    <a:pt x="4802" y="129"/>
                    <a:pt x="4803" y="128"/>
                    <a:pt x="4802" y="126"/>
                  </a:cubicBezTo>
                  <a:cubicBezTo>
                    <a:pt x="4801" y="124"/>
                    <a:pt x="4799" y="123"/>
                    <a:pt x="4797" y="123"/>
                  </a:cubicBezTo>
                  <a:moveTo>
                    <a:pt x="4850" y="120"/>
                  </a:moveTo>
                  <a:cubicBezTo>
                    <a:pt x="4850" y="120"/>
                    <a:pt x="4850" y="120"/>
                    <a:pt x="4850" y="120"/>
                  </a:cubicBezTo>
                  <a:cubicBezTo>
                    <a:pt x="4848" y="120"/>
                    <a:pt x="4847" y="121"/>
                    <a:pt x="4848" y="123"/>
                  </a:cubicBezTo>
                  <a:cubicBezTo>
                    <a:pt x="4849" y="125"/>
                    <a:pt x="4851" y="126"/>
                    <a:pt x="4853" y="126"/>
                  </a:cubicBezTo>
                  <a:cubicBezTo>
                    <a:pt x="4853" y="126"/>
                    <a:pt x="4853" y="126"/>
                    <a:pt x="4853" y="126"/>
                  </a:cubicBezTo>
                  <a:cubicBezTo>
                    <a:pt x="4855" y="126"/>
                    <a:pt x="4855" y="125"/>
                    <a:pt x="4855" y="123"/>
                  </a:cubicBezTo>
                  <a:cubicBezTo>
                    <a:pt x="4854" y="121"/>
                    <a:pt x="4852" y="120"/>
                    <a:pt x="4850" y="120"/>
                  </a:cubicBezTo>
                  <a:moveTo>
                    <a:pt x="2700" y="119"/>
                  </a:moveTo>
                  <a:cubicBezTo>
                    <a:pt x="2700" y="119"/>
                    <a:pt x="2700" y="120"/>
                    <a:pt x="2701" y="121"/>
                  </a:cubicBezTo>
                  <a:cubicBezTo>
                    <a:pt x="2702" y="123"/>
                    <a:pt x="2704" y="125"/>
                    <a:pt x="2706" y="125"/>
                  </a:cubicBezTo>
                  <a:cubicBezTo>
                    <a:pt x="2706" y="125"/>
                    <a:pt x="2706" y="125"/>
                    <a:pt x="2706" y="125"/>
                  </a:cubicBezTo>
                  <a:cubicBezTo>
                    <a:pt x="2707" y="125"/>
                    <a:pt x="2707" y="124"/>
                    <a:pt x="2706" y="123"/>
                  </a:cubicBezTo>
                  <a:cubicBezTo>
                    <a:pt x="2705" y="121"/>
                    <a:pt x="2703" y="119"/>
                    <a:pt x="2701" y="119"/>
                  </a:cubicBezTo>
                  <a:cubicBezTo>
                    <a:pt x="2701" y="119"/>
                    <a:pt x="2701" y="119"/>
                    <a:pt x="2700" y="119"/>
                  </a:cubicBezTo>
                  <a:moveTo>
                    <a:pt x="4904" y="117"/>
                  </a:moveTo>
                  <a:cubicBezTo>
                    <a:pt x="4904" y="117"/>
                    <a:pt x="4904" y="117"/>
                    <a:pt x="4904" y="117"/>
                  </a:cubicBezTo>
                  <a:cubicBezTo>
                    <a:pt x="4902" y="117"/>
                    <a:pt x="4902" y="119"/>
                    <a:pt x="4902" y="120"/>
                  </a:cubicBezTo>
                  <a:cubicBezTo>
                    <a:pt x="4903" y="122"/>
                    <a:pt x="4905" y="123"/>
                    <a:pt x="4907" y="123"/>
                  </a:cubicBezTo>
                  <a:cubicBezTo>
                    <a:pt x="4907" y="123"/>
                    <a:pt x="4907" y="123"/>
                    <a:pt x="4907" y="123"/>
                  </a:cubicBezTo>
                  <a:cubicBezTo>
                    <a:pt x="4909" y="123"/>
                    <a:pt x="4910" y="122"/>
                    <a:pt x="4909" y="120"/>
                  </a:cubicBezTo>
                  <a:cubicBezTo>
                    <a:pt x="4908" y="118"/>
                    <a:pt x="4906" y="117"/>
                    <a:pt x="4904" y="117"/>
                  </a:cubicBezTo>
                  <a:moveTo>
                    <a:pt x="4961" y="115"/>
                  </a:moveTo>
                  <a:cubicBezTo>
                    <a:pt x="4960" y="115"/>
                    <a:pt x="4960" y="115"/>
                    <a:pt x="4960" y="115"/>
                  </a:cubicBezTo>
                  <a:cubicBezTo>
                    <a:pt x="4959" y="115"/>
                    <a:pt x="4958" y="116"/>
                    <a:pt x="4958" y="118"/>
                  </a:cubicBezTo>
                  <a:cubicBezTo>
                    <a:pt x="4959" y="120"/>
                    <a:pt x="4961" y="121"/>
                    <a:pt x="4963" y="121"/>
                  </a:cubicBezTo>
                  <a:cubicBezTo>
                    <a:pt x="4963" y="121"/>
                    <a:pt x="4963" y="121"/>
                    <a:pt x="4963" y="121"/>
                  </a:cubicBezTo>
                  <a:cubicBezTo>
                    <a:pt x="4965" y="121"/>
                    <a:pt x="4966" y="120"/>
                    <a:pt x="4965" y="118"/>
                  </a:cubicBezTo>
                  <a:cubicBezTo>
                    <a:pt x="4964" y="116"/>
                    <a:pt x="4962" y="115"/>
                    <a:pt x="4961" y="115"/>
                  </a:cubicBezTo>
                  <a:moveTo>
                    <a:pt x="5019" y="113"/>
                  </a:moveTo>
                  <a:cubicBezTo>
                    <a:pt x="5019" y="113"/>
                    <a:pt x="5019" y="113"/>
                    <a:pt x="5019" y="113"/>
                  </a:cubicBezTo>
                  <a:cubicBezTo>
                    <a:pt x="5017" y="113"/>
                    <a:pt x="5016" y="115"/>
                    <a:pt x="5017" y="117"/>
                  </a:cubicBezTo>
                  <a:cubicBezTo>
                    <a:pt x="5017" y="118"/>
                    <a:pt x="5019" y="120"/>
                    <a:pt x="5021" y="120"/>
                  </a:cubicBezTo>
                  <a:cubicBezTo>
                    <a:pt x="5021" y="120"/>
                    <a:pt x="5021" y="120"/>
                    <a:pt x="5021" y="120"/>
                  </a:cubicBezTo>
                  <a:cubicBezTo>
                    <a:pt x="5023" y="120"/>
                    <a:pt x="5024" y="118"/>
                    <a:pt x="5024" y="117"/>
                  </a:cubicBezTo>
                  <a:cubicBezTo>
                    <a:pt x="5023" y="115"/>
                    <a:pt x="5021" y="113"/>
                    <a:pt x="5019" y="113"/>
                  </a:cubicBezTo>
                  <a:moveTo>
                    <a:pt x="1518" y="110"/>
                  </a:moveTo>
                  <a:cubicBezTo>
                    <a:pt x="1517" y="110"/>
                    <a:pt x="1516" y="110"/>
                    <a:pt x="1516" y="110"/>
                  </a:cubicBezTo>
                  <a:cubicBezTo>
                    <a:pt x="1513" y="111"/>
                    <a:pt x="1512" y="113"/>
                    <a:pt x="1512" y="115"/>
                  </a:cubicBezTo>
                  <a:cubicBezTo>
                    <a:pt x="1513" y="116"/>
                    <a:pt x="1515" y="117"/>
                    <a:pt x="1517" y="117"/>
                  </a:cubicBezTo>
                  <a:cubicBezTo>
                    <a:pt x="1518" y="117"/>
                    <a:pt x="1519" y="117"/>
                    <a:pt x="1519" y="117"/>
                  </a:cubicBezTo>
                  <a:cubicBezTo>
                    <a:pt x="1522" y="116"/>
                    <a:pt x="1524" y="114"/>
                    <a:pt x="1523" y="112"/>
                  </a:cubicBezTo>
                  <a:cubicBezTo>
                    <a:pt x="1522" y="111"/>
                    <a:pt x="1520" y="110"/>
                    <a:pt x="1518" y="110"/>
                  </a:cubicBezTo>
                  <a:moveTo>
                    <a:pt x="2652" y="102"/>
                  </a:moveTo>
                  <a:cubicBezTo>
                    <a:pt x="2652" y="102"/>
                    <a:pt x="2652" y="102"/>
                    <a:pt x="2653" y="104"/>
                  </a:cubicBezTo>
                  <a:cubicBezTo>
                    <a:pt x="2654" y="105"/>
                    <a:pt x="2656" y="107"/>
                    <a:pt x="2658" y="108"/>
                  </a:cubicBezTo>
                  <a:cubicBezTo>
                    <a:pt x="2658" y="108"/>
                    <a:pt x="2658" y="108"/>
                    <a:pt x="2659" y="108"/>
                  </a:cubicBezTo>
                  <a:cubicBezTo>
                    <a:pt x="2659" y="108"/>
                    <a:pt x="2659" y="107"/>
                    <a:pt x="2658" y="106"/>
                  </a:cubicBezTo>
                  <a:cubicBezTo>
                    <a:pt x="2657" y="104"/>
                    <a:pt x="2655" y="102"/>
                    <a:pt x="2653" y="102"/>
                  </a:cubicBezTo>
                  <a:cubicBezTo>
                    <a:pt x="2653" y="102"/>
                    <a:pt x="2652" y="102"/>
                    <a:pt x="2652" y="102"/>
                  </a:cubicBezTo>
                  <a:moveTo>
                    <a:pt x="1605" y="92"/>
                  </a:moveTo>
                  <a:cubicBezTo>
                    <a:pt x="1605" y="92"/>
                    <a:pt x="1604" y="92"/>
                    <a:pt x="1604" y="92"/>
                  </a:cubicBezTo>
                  <a:cubicBezTo>
                    <a:pt x="1601" y="93"/>
                    <a:pt x="1599" y="94"/>
                    <a:pt x="1600" y="96"/>
                  </a:cubicBezTo>
                  <a:cubicBezTo>
                    <a:pt x="1601" y="97"/>
                    <a:pt x="1603" y="98"/>
                    <a:pt x="1606" y="98"/>
                  </a:cubicBezTo>
                  <a:cubicBezTo>
                    <a:pt x="1606" y="98"/>
                    <a:pt x="1607" y="98"/>
                    <a:pt x="1608" y="98"/>
                  </a:cubicBezTo>
                  <a:cubicBezTo>
                    <a:pt x="1610" y="97"/>
                    <a:pt x="1612" y="95"/>
                    <a:pt x="1611" y="94"/>
                  </a:cubicBezTo>
                  <a:cubicBezTo>
                    <a:pt x="1610" y="93"/>
                    <a:pt x="1608" y="92"/>
                    <a:pt x="1605" y="92"/>
                  </a:cubicBezTo>
                  <a:moveTo>
                    <a:pt x="2604" y="84"/>
                  </a:moveTo>
                  <a:cubicBezTo>
                    <a:pt x="2604" y="84"/>
                    <a:pt x="2604" y="85"/>
                    <a:pt x="2605" y="86"/>
                  </a:cubicBezTo>
                  <a:cubicBezTo>
                    <a:pt x="2607" y="88"/>
                    <a:pt x="2609" y="89"/>
                    <a:pt x="2611" y="90"/>
                  </a:cubicBezTo>
                  <a:cubicBezTo>
                    <a:pt x="2611" y="90"/>
                    <a:pt x="2611" y="90"/>
                    <a:pt x="2611" y="90"/>
                  </a:cubicBezTo>
                  <a:cubicBezTo>
                    <a:pt x="2612" y="90"/>
                    <a:pt x="2612" y="89"/>
                    <a:pt x="2611" y="88"/>
                  </a:cubicBezTo>
                  <a:cubicBezTo>
                    <a:pt x="2609" y="87"/>
                    <a:pt x="2607" y="85"/>
                    <a:pt x="2605" y="84"/>
                  </a:cubicBezTo>
                  <a:cubicBezTo>
                    <a:pt x="2605" y="84"/>
                    <a:pt x="2605" y="84"/>
                    <a:pt x="2604" y="84"/>
                  </a:cubicBezTo>
                  <a:moveTo>
                    <a:pt x="1693" y="74"/>
                  </a:moveTo>
                  <a:cubicBezTo>
                    <a:pt x="1692" y="74"/>
                    <a:pt x="1692" y="74"/>
                    <a:pt x="1691" y="74"/>
                  </a:cubicBezTo>
                  <a:cubicBezTo>
                    <a:pt x="1688" y="75"/>
                    <a:pt x="1687" y="76"/>
                    <a:pt x="1688" y="78"/>
                  </a:cubicBezTo>
                  <a:cubicBezTo>
                    <a:pt x="1689" y="79"/>
                    <a:pt x="1691" y="79"/>
                    <a:pt x="1694" y="79"/>
                  </a:cubicBezTo>
                  <a:cubicBezTo>
                    <a:pt x="1694" y="79"/>
                    <a:pt x="1695" y="79"/>
                    <a:pt x="1696" y="79"/>
                  </a:cubicBezTo>
                  <a:cubicBezTo>
                    <a:pt x="1699" y="78"/>
                    <a:pt x="1700" y="77"/>
                    <a:pt x="1698" y="75"/>
                  </a:cubicBezTo>
                  <a:cubicBezTo>
                    <a:pt x="1697" y="74"/>
                    <a:pt x="1695" y="74"/>
                    <a:pt x="1693" y="74"/>
                  </a:cubicBezTo>
                  <a:moveTo>
                    <a:pt x="2556" y="67"/>
                  </a:moveTo>
                  <a:cubicBezTo>
                    <a:pt x="2556" y="67"/>
                    <a:pt x="2556" y="68"/>
                    <a:pt x="2557" y="69"/>
                  </a:cubicBezTo>
                  <a:cubicBezTo>
                    <a:pt x="2559" y="70"/>
                    <a:pt x="2561" y="72"/>
                    <a:pt x="2563" y="72"/>
                  </a:cubicBezTo>
                  <a:cubicBezTo>
                    <a:pt x="2563" y="72"/>
                    <a:pt x="2564" y="72"/>
                    <a:pt x="2564" y="72"/>
                  </a:cubicBezTo>
                  <a:cubicBezTo>
                    <a:pt x="2564" y="72"/>
                    <a:pt x="2564" y="72"/>
                    <a:pt x="2563" y="71"/>
                  </a:cubicBezTo>
                  <a:cubicBezTo>
                    <a:pt x="2561" y="70"/>
                    <a:pt x="2559" y="68"/>
                    <a:pt x="2557" y="67"/>
                  </a:cubicBezTo>
                  <a:cubicBezTo>
                    <a:pt x="2557" y="67"/>
                    <a:pt x="2556" y="67"/>
                    <a:pt x="2556" y="67"/>
                  </a:cubicBezTo>
                  <a:moveTo>
                    <a:pt x="1780" y="56"/>
                  </a:moveTo>
                  <a:cubicBezTo>
                    <a:pt x="1779" y="56"/>
                    <a:pt x="1778" y="56"/>
                    <a:pt x="1777" y="57"/>
                  </a:cubicBezTo>
                  <a:cubicBezTo>
                    <a:pt x="1774" y="57"/>
                    <a:pt x="1774" y="59"/>
                    <a:pt x="1775" y="60"/>
                  </a:cubicBezTo>
                  <a:cubicBezTo>
                    <a:pt x="1776" y="61"/>
                    <a:pt x="1778" y="61"/>
                    <a:pt x="1780" y="61"/>
                  </a:cubicBezTo>
                  <a:cubicBezTo>
                    <a:pt x="1781" y="61"/>
                    <a:pt x="1782" y="61"/>
                    <a:pt x="1783" y="61"/>
                  </a:cubicBezTo>
                  <a:cubicBezTo>
                    <a:pt x="1786" y="60"/>
                    <a:pt x="1787" y="59"/>
                    <a:pt x="1785" y="58"/>
                  </a:cubicBezTo>
                  <a:cubicBezTo>
                    <a:pt x="1784" y="57"/>
                    <a:pt x="1782" y="56"/>
                    <a:pt x="1780" y="56"/>
                  </a:cubicBezTo>
                  <a:moveTo>
                    <a:pt x="2507" y="51"/>
                  </a:moveTo>
                  <a:cubicBezTo>
                    <a:pt x="2507" y="51"/>
                    <a:pt x="2507" y="52"/>
                    <a:pt x="2509" y="52"/>
                  </a:cubicBezTo>
                  <a:cubicBezTo>
                    <a:pt x="2510" y="54"/>
                    <a:pt x="2513" y="55"/>
                    <a:pt x="2515" y="55"/>
                  </a:cubicBezTo>
                  <a:cubicBezTo>
                    <a:pt x="2515" y="56"/>
                    <a:pt x="2515" y="56"/>
                    <a:pt x="2515" y="56"/>
                  </a:cubicBezTo>
                  <a:cubicBezTo>
                    <a:pt x="2516" y="56"/>
                    <a:pt x="2516" y="55"/>
                    <a:pt x="2514" y="54"/>
                  </a:cubicBezTo>
                  <a:cubicBezTo>
                    <a:pt x="2513" y="53"/>
                    <a:pt x="2510" y="52"/>
                    <a:pt x="2508" y="51"/>
                  </a:cubicBezTo>
                  <a:cubicBezTo>
                    <a:pt x="2508" y="51"/>
                    <a:pt x="2507" y="51"/>
                    <a:pt x="2507" y="51"/>
                  </a:cubicBezTo>
                  <a:moveTo>
                    <a:pt x="1864" y="40"/>
                  </a:moveTo>
                  <a:cubicBezTo>
                    <a:pt x="1864" y="40"/>
                    <a:pt x="1863" y="40"/>
                    <a:pt x="1862" y="40"/>
                  </a:cubicBezTo>
                  <a:cubicBezTo>
                    <a:pt x="1859" y="41"/>
                    <a:pt x="1859" y="42"/>
                    <a:pt x="1860" y="43"/>
                  </a:cubicBezTo>
                  <a:cubicBezTo>
                    <a:pt x="1862" y="44"/>
                    <a:pt x="1864" y="45"/>
                    <a:pt x="1866" y="45"/>
                  </a:cubicBezTo>
                  <a:cubicBezTo>
                    <a:pt x="1867" y="45"/>
                    <a:pt x="1868" y="44"/>
                    <a:pt x="1868" y="44"/>
                  </a:cubicBezTo>
                  <a:cubicBezTo>
                    <a:pt x="1871" y="44"/>
                    <a:pt x="1872" y="43"/>
                    <a:pt x="1870" y="41"/>
                  </a:cubicBezTo>
                  <a:cubicBezTo>
                    <a:pt x="1869" y="41"/>
                    <a:pt x="1867" y="40"/>
                    <a:pt x="1864" y="40"/>
                  </a:cubicBezTo>
                  <a:moveTo>
                    <a:pt x="2457" y="36"/>
                  </a:moveTo>
                  <a:cubicBezTo>
                    <a:pt x="2457" y="36"/>
                    <a:pt x="2457" y="37"/>
                    <a:pt x="2459" y="37"/>
                  </a:cubicBezTo>
                  <a:cubicBezTo>
                    <a:pt x="2460" y="38"/>
                    <a:pt x="2463" y="40"/>
                    <a:pt x="2465" y="40"/>
                  </a:cubicBezTo>
                  <a:cubicBezTo>
                    <a:pt x="2465" y="40"/>
                    <a:pt x="2466" y="40"/>
                    <a:pt x="2466" y="40"/>
                  </a:cubicBezTo>
                  <a:cubicBezTo>
                    <a:pt x="2466" y="40"/>
                    <a:pt x="2466" y="40"/>
                    <a:pt x="2465" y="39"/>
                  </a:cubicBezTo>
                  <a:cubicBezTo>
                    <a:pt x="2463" y="38"/>
                    <a:pt x="2460" y="37"/>
                    <a:pt x="2458" y="36"/>
                  </a:cubicBezTo>
                  <a:cubicBezTo>
                    <a:pt x="2458" y="36"/>
                    <a:pt x="2457" y="36"/>
                    <a:pt x="2457" y="36"/>
                  </a:cubicBezTo>
                  <a:moveTo>
                    <a:pt x="1947" y="26"/>
                  </a:moveTo>
                  <a:cubicBezTo>
                    <a:pt x="1946" y="26"/>
                    <a:pt x="1945" y="26"/>
                    <a:pt x="1944" y="26"/>
                  </a:cubicBezTo>
                  <a:cubicBezTo>
                    <a:pt x="1942" y="27"/>
                    <a:pt x="1941" y="28"/>
                    <a:pt x="1943" y="29"/>
                  </a:cubicBezTo>
                  <a:cubicBezTo>
                    <a:pt x="1944" y="29"/>
                    <a:pt x="1947" y="30"/>
                    <a:pt x="1949" y="30"/>
                  </a:cubicBezTo>
                  <a:cubicBezTo>
                    <a:pt x="1950" y="30"/>
                    <a:pt x="1951" y="30"/>
                    <a:pt x="1951" y="30"/>
                  </a:cubicBezTo>
                  <a:cubicBezTo>
                    <a:pt x="1954" y="29"/>
                    <a:pt x="1955" y="28"/>
                    <a:pt x="1953" y="27"/>
                  </a:cubicBezTo>
                  <a:cubicBezTo>
                    <a:pt x="1951" y="26"/>
                    <a:pt x="1949" y="26"/>
                    <a:pt x="1947" y="26"/>
                  </a:cubicBezTo>
                  <a:moveTo>
                    <a:pt x="2405" y="23"/>
                  </a:moveTo>
                  <a:cubicBezTo>
                    <a:pt x="2405" y="23"/>
                    <a:pt x="2405" y="23"/>
                    <a:pt x="2407" y="24"/>
                  </a:cubicBezTo>
                  <a:cubicBezTo>
                    <a:pt x="2409" y="25"/>
                    <a:pt x="2412" y="26"/>
                    <a:pt x="2414" y="26"/>
                  </a:cubicBezTo>
                  <a:cubicBezTo>
                    <a:pt x="2414" y="26"/>
                    <a:pt x="2414" y="27"/>
                    <a:pt x="2414" y="27"/>
                  </a:cubicBezTo>
                  <a:cubicBezTo>
                    <a:pt x="2415" y="27"/>
                    <a:pt x="2414" y="26"/>
                    <a:pt x="2413" y="25"/>
                  </a:cubicBezTo>
                  <a:cubicBezTo>
                    <a:pt x="2411" y="25"/>
                    <a:pt x="2408" y="23"/>
                    <a:pt x="2406" y="23"/>
                  </a:cubicBezTo>
                  <a:cubicBezTo>
                    <a:pt x="2406" y="23"/>
                    <a:pt x="2406" y="23"/>
                    <a:pt x="2405" y="23"/>
                  </a:cubicBezTo>
                  <a:moveTo>
                    <a:pt x="2026" y="14"/>
                  </a:moveTo>
                  <a:cubicBezTo>
                    <a:pt x="2025" y="14"/>
                    <a:pt x="2024" y="14"/>
                    <a:pt x="2024" y="14"/>
                  </a:cubicBezTo>
                  <a:cubicBezTo>
                    <a:pt x="2021" y="15"/>
                    <a:pt x="2021" y="16"/>
                    <a:pt x="2023" y="16"/>
                  </a:cubicBezTo>
                  <a:cubicBezTo>
                    <a:pt x="2024" y="17"/>
                    <a:pt x="2027" y="17"/>
                    <a:pt x="2029" y="17"/>
                  </a:cubicBezTo>
                  <a:cubicBezTo>
                    <a:pt x="2030" y="17"/>
                    <a:pt x="2031" y="17"/>
                    <a:pt x="2031" y="17"/>
                  </a:cubicBezTo>
                  <a:cubicBezTo>
                    <a:pt x="2034" y="17"/>
                    <a:pt x="2034" y="16"/>
                    <a:pt x="2032" y="15"/>
                  </a:cubicBezTo>
                  <a:cubicBezTo>
                    <a:pt x="2031" y="15"/>
                    <a:pt x="2028" y="14"/>
                    <a:pt x="2026" y="14"/>
                  </a:cubicBezTo>
                  <a:moveTo>
                    <a:pt x="2351" y="12"/>
                  </a:moveTo>
                  <a:cubicBezTo>
                    <a:pt x="2351" y="12"/>
                    <a:pt x="2351" y="13"/>
                    <a:pt x="2353" y="13"/>
                  </a:cubicBezTo>
                  <a:cubicBezTo>
                    <a:pt x="2355" y="14"/>
                    <a:pt x="2358" y="15"/>
                    <a:pt x="2360" y="15"/>
                  </a:cubicBezTo>
                  <a:cubicBezTo>
                    <a:pt x="2360" y="15"/>
                    <a:pt x="2361" y="15"/>
                    <a:pt x="2361" y="15"/>
                  </a:cubicBezTo>
                  <a:cubicBezTo>
                    <a:pt x="2361" y="15"/>
                    <a:pt x="2361" y="15"/>
                    <a:pt x="2359" y="14"/>
                  </a:cubicBezTo>
                  <a:cubicBezTo>
                    <a:pt x="2357" y="13"/>
                    <a:pt x="2354" y="13"/>
                    <a:pt x="2352" y="12"/>
                  </a:cubicBezTo>
                  <a:cubicBezTo>
                    <a:pt x="2352" y="12"/>
                    <a:pt x="2352" y="12"/>
                    <a:pt x="2351" y="12"/>
                  </a:cubicBezTo>
                  <a:moveTo>
                    <a:pt x="2101" y="5"/>
                  </a:moveTo>
                  <a:cubicBezTo>
                    <a:pt x="2100" y="5"/>
                    <a:pt x="2100" y="5"/>
                    <a:pt x="2099" y="5"/>
                  </a:cubicBezTo>
                  <a:cubicBezTo>
                    <a:pt x="2097" y="6"/>
                    <a:pt x="2097" y="6"/>
                    <a:pt x="2099" y="7"/>
                  </a:cubicBezTo>
                  <a:cubicBezTo>
                    <a:pt x="2101" y="8"/>
                    <a:pt x="2103" y="8"/>
                    <a:pt x="2106" y="8"/>
                  </a:cubicBezTo>
                  <a:cubicBezTo>
                    <a:pt x="2106" y="8"/>
                    <a:pt x="2107" y="8"/>
                    <a:pt x="2107" y="8"/>
                  </a:cubicBezTo>
                  <a:cubicBezTo>
                    <a:pt x="2110" y="8"/>
                    <a:pt x="2110" y="7"/>
                    <a:pt x="2108" y="6"/>
                  </a:cubicBezTo>
                  <a:cubicBezTo>
                    <a:pt x="2106" y="6"/>
                    <a:pt x="2103" y="5"/>
                    <a:pt x="2101" y="5"/>
                  </a:cubicBezTo>
                  <a:moveTo>
                    <a:pt x="2295" y="4"/>
                  </a:moveTo>
                  <a:cubicBezTo>
                    <a:pt x="2294" y="4"/>
                    <a:pt x="2294" y="5"/>
                    <a:pt x="2296" y="5"/>
                  </a:cubicBezTo>
                  <a:cubicBezTo>
                    <a:pt x="2298" y="6"/>
                    <a:pt x="2302" y="7"/>
                    <a:pt x="2304" y="7"/>
                  </a:cubicBezTo>
                  <a:cubicBezTo>
                    <a:pt x="2304" y="7"/>
                    <a:pt x="2304" y="7"/>
                    <a:pt x="2304" y="7"/>
                  </a:cubicBezTo>
                  <a:cubicBezTo>
                    <a:pt x="2305" y="7"/>
                    <a:pt x="2305" y="7"/>
                    <a:pt x="2303" y="6"/>
                  </a:cubicBezTo>
                  <a:cubicBezTo>
                    <a:pt x="2301" y="5"/>
                    <a:pt x="2297" y="4"/>
                    <a:pt x="2296" y="4"/>
                  </a:cubicBezTo>
                  <a:cubicBezTo>
                    <a:pt x="2295" y="4"/>
                    <a:pt x="2295" y="4"/>
                    <a:pt x="2295" y="4"/>
                  </a:cubicBezTo>
                  <a:moveTo>
                    <a:pt x="2171" y="0"/>
                  </a:moveTo>
                  <a:cubicBezTo>
                    <a:pt x="2171" y="0"/>
                    <a:pt x="2171" y="0"/>
                    <a:pt x="2171" y="0"/>
                  </a:cubicBezTo>
                  <a:cubicBezTo>
                    <a:pt x="2168" y="0"/>
                    <a:pt x="2168" y="1"/>
                    <a:pt x="2171" y="1"/>
                  </a:cubicBezTo>
                  <a:cubicBezTo>
                    <a:pt x="2173" y="2"/>
                    <a:pt x="2176" y="2"/>
                    <a:pt x="2178" y="2"/>
                  </a:cubicBezTo>
                  <a:cubicBezTo>
                    <a:pt x="2178" y="2"/>
                    <a:pt x="2178" y="2"/>
                    <a:pt x="2179" y="2"/>
                  </a:cubicBezTo>
                  <a:cubicBezTo>
                    <a:pt x="2181" y="2"/>
                    <a:pt x="2181" y="2"/>
                    <a:pt x="2179" y="1"/>
                  </a:cubicBezTo>
                  <a:cubicBezTo>
                    <a:pt x="2177" y="0"/>
                    <a:pt x="2174" y="0"/>
                    <a:pt x="2171" y="0"/>
                  </a:cubicBezTo>
                  <a:moveTo>
                    <a:pt x="2235" y="0"/>
                  </a:moveTo>
                  <a:cubicBezTo>
                    <a:pt x="2234" y="0"/>
                    <a:pt x="2234" y="0"/>
                    <a:pt x="2236" y="1"/>
                  </a:cubicBezTo>
                  <a:cubicBezTo>
                    <a:pt x="2238" y="1"/>
                    <a:pt x="2242" y="2"/>
                    <a:pt x="2244" y="2"/>
                  </a:cubicBezTo>
                  <a:cubicBezTo>
                    <a:pt x="2244" y="2"/>
                    <a:pt x="2244" y="2"/>
                    <a:pt x="2244" y="2"/>
                  </a:cubicBezTo>
                  <a:cubicBezTo>
                    <a:pt x="2246" y="2"/>
                    <a:pt x="2245" y="2"/>
                    <a:pt x="2243" y="1"/>
                  </a:cubicBezTo>
                  <a:cubicBezTo>
                    <a:pt x="2241" y="0"/>
                    <a:pt x="2238" y="0"/>
                    <a:pt x="2236" y="0"/>
                  </a:cubicBezTo>
                  <a:cubicBezTo>
                    <a:pt x="2236" y="0"/>
                    <a:pt x="2235" y="0"/>
                    <a:pt x="22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739C0BD5-6F94-4EF0-B76A-B933AE700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2725" y="8437563"/>
              <a:ext cx="20638" cy="15875"/>
            </a:xfrm>
            <a:custGeom>
              <a:avLst/>
              <a:gdLst>
                <a:gd name="T0" fmla="*/ 3 w 8"/>
                <a:gd name="T1" fmla="*/ 0 h 6"/>
                <a:gd name="T2" fmla="*/ 1 w 8"/>
                <a:gd name="T3" fmla="*/ 1 h 6"/>
                <a:gd name="T4" fmla="*/ 1 w 8"/>
                <a:gd name="T5" fmla="*/ 3 h 6"/>
                <a:gd name="T6" fmla="*/ 1 w 8"/>
                <a:gd name="T7" fmla="*/ 4 h 6"/>
                <a:gd name="T8" fmla="*/ 2 w 8"/>
                <a:gd name="T9" fmla="*/ 5 h 6"/>
                <a:gd name="T10" fmla="*/ 5 w 8"/>
                <a:gd name="T11" fmla="*/ 6 h 6"/>
                <a:gd name="T12" fmla="*/ 5 w 8"/>
                <a:gd name="T13" fmla="*/ 6 h 6"/>
                <a:gd name="T14" fmla="*/ 8 w 8"/>
                <a:gd name="T15" fmla="*/ 5 h 6"/>
                <a:gd name="T16" fmla="*/ 8 w 8"/>
                <a:gd name="T17" fmla="*/ 4 h 6"/>
                <a:gd name="T18" fmla="*/ 8 w 8"/>
                <a:gd name="T19" fmla="*/ 3 h 6"/>
                <a:gd name="T20" fmla="*/ 6 w 8"/>
                <a:gd name="T21" fmla="*/ 1 h 6"/>
                <a:gd name="T22" fmla="*/ 3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6EC99E0A-2D6B-4B0B-B8FC-691D85B94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720138"/>
              <a:ext cx="20638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1 h 9"/>
                <a:gd name="T4" fmla="*/ 1 w 8"/>
                <a:gd name="T5" fmla="*/ 2 h 9"/>
                <a:gd name="T6" fmla="*/ 0 w 8"/>
                <a:gd name="T7" fmla="*/ 5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7 w 8"/>
                <a:gd name="T17" fmla="*/ 7 h 9"/>
                <a:gd name="T18" fmla="*/ 8 w 8"/>
                <a:gd name="T19" fmla="*/ 6 h 9"/>
                <a:gd name="T20" fmla="*/ 8 w 8"/>
                <a:gd name="T21" fmla="*/ 5 h 9"/>
                <a:gd name="T22" fmla="*/ 7 w 8"/>
                <a:gd name="T23" fmla="*/ 2 h 9"/>
                <a:gd name="T24" fmla="*/ 4 w 8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7F05ED28-8EBF-4498-9FC2-5F8A4E4CF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205788"/>
              <a:ext cx="13574713" cy="708025"/>
            </a:xfrm>
            <a:custGeom>
              <a:avLst/>
              <a:gdLst>
                <a:gd name="T0" fmla="*/ 949 w 5042"/>
                <a:gd name="T1" fmla="*/ 254 h 263"/>
                <a:gd name="T2" fmla="*/ 820 w 5042"/>
                <a:gd name="T3" fmla="*/ 262 h 263"/>
                <a:gd name="T4" fmla="*/ 757 w 5042"/>
                <a:gd name="T5" fmla="*/ 249 h 263"/>
                <a:gd name="T6" fmla="*/ 694 w 5042"/>
                <a:gd name="T7" fmla="*/ 245 h 263"/>
                <a:gd name="T8" fmla="*/ 631 w 5042"/>
                <a:gd name="T9" fmla="*/ 250 h 263"/>
                <a:gd name="T10" fmla="*/ 3105 w 5042"/>
                <a:gd name="T11" fmla="*/ 248 h 263"/>
                <a:gd name="T12" fmla="*/ 3039 w 5042"/>
                <a:gd name="T13" fmla="*/ 238 h 263"/>
                <a:gd name="T14" fmla="*/ 1099 w 5042"/>
                <a:gd name="T15" fmla="*/ 237 h 263"/>
                <a:gd name="T16" fmla="*/ 3248 w 5042"/>
                <a:gd name="T17" fmla="*/ 245 h 263"/>
                <a:gd name="T18" fmla="*/ 569 w 5042"/>
                <a:gd name="T19" fmla="*/ 236 h 263"/>
                <a:gd name="T20" fmla="*/ 2980 w 5042"/>
                <a:gd name="T21" fmla="*/ 232 h 263"/>
                <a:gd name="T22" fmla="*/ 506 w 5042"/>
                <a:gd name="T23" fmla="*/ 239 h 263"/>
                <a:gd name="T24" fmla="*/ 3402 w 5042"/>
                <a:gd name="T25" fmla="*/ 239 h 263"/>
                <a:gd name="T26" fmla="*/ 3480 w 5042"/>
                <a:gd name="T27" fmla="*/ 226 h 263"/>
                <a:gd name="T28" fmla="*/ 1181 w 5042"/>
                <a:gd name="T29" fmla="*/ 223 h 263"/>
                <a:gd name="T30" fmla="*/ 3563 w 5042"/>
                <a:gd name="T31" fmla="*/ 231 h 263"/>
                <a:gd name="T32" fmla="*/ 2926 w 5042"/>
                <a:gd name="T33" fmla="*/ 222 h 263"/>
                <a:gd name="T34" fmla="*/ 3642 w 5042"/>
                <a:gd name="T35" fmla="*/ 218 h 263"/>
                <a:gd name="T36" fmla="*/ 3720 w 5042"/>
                <a:gd name="T37" fmla="*/ 218 h 263"/>
                <a:gd name="T38" fmla="*/ 323 w 5042"/>
                <a:gd name="T39" fmla="*/ 218 h 263"/>
                <a:gd name="T40" fmla="*/ 3805 w 5042"/>
                <a:gd name="T41" fmla="*/ 210 h 263"/>
                <a:gd name="T42" fmla="*/ 2873 w 5042"/>
                <a:gd name="T43" fmla="*/ 211 h 263"/>
                <a:gd name="T44" fmla="*/ 3889 w 5042"/>
                <a:gd name="T45" fmla="*/ 214 h 263"/>
                <a:gd name="T46" fmla="*/ 1274 w 5042"/>
                <a:gd name="T47" fmla="*/ 209 h 263"/>
                <a:gd name="T48" fmla="*/ 3965 w 5042"/>
                <a:gd name="T49" fmla="*/ 202 h 263"/>
                <a:gd name="T50" fmla="*/ 4040 w 5042"/>
                <a:gd name="T51" fmla="*/ 203 h 263"/>
                <a:gd name="T52" fmla="*/ 134 w 5042"/>
                <a:gd name="T53" fmla="*/ 203 h 263"/>
                <a:gd name="T54" fmla="*/ 4117 w 5042"/>
                <a:gd name="T55" fmla="*/ 197 h 263"/>
                <a:gd name="T56" fmla="*/ 4189 w 5042"/>
                <a:gd name="T57" fmla="*/ 195 h 263"/>
                <a:gd name="T58" fmla="*/ 4263 w 5042"/>
                <a:gd name="T59" fmla="*/ 202 h 263"/>
                <a:gd name="T60" fmla="*/ 4327 w 5042"/>
                <a:gd name="T61" fmla="*/ 197 h 263"/>
                <a:gd name="T62" fmla="*/ 4380 w 5042"/>
                <a:gd name="T63" fmla="*/ 192 h 263"/>
                <a:gd name="T64" fmla="*/ 2829 w 5042"/>
                <a:gd name="T65" fmla="*/ 199 h 263"/>
                <a:gd name="T66" fmla="*/ 4440 w 5042"/>
                <a:gd name="T67" fmla="*/ 197 h 263"/>
                <a:gd name="T68" fmla="*/ 4488 w 5042"/>
                <a:gd name="T69" fmla="*/ 186 h 263"/>
                <a:gd name="T70" fmla="*/ 4538 w 5042"/>
                <a:gd name="T71" fmla="*/ 183 h 263"/>
                <a:gd name="T72" fmla="*/ 4591 w 5042"/>
                <a:gd name="T73" fmla="*/ 187 h 263"/>
                <a:gd name="T74" fmla="*/ 4640 w 5042"/>
                <a:gd name="T75" fmla="*/ 178 h 263"/>
                <a:gd name="T76" fmla="*/ 4682 w 5042"/>
                <a:gd name="T77" fmla="*/ 170 h 263"/>
                <a:gd name="T78" fmla="*/ 4728 w 5042"/>
                <a:gd name="T79" fmla="*/ 169 h 263"/>
                <a:gd name="T80" fmla="*/ 1451 w 5042"/>
                <a:gd name="T81" fmla="*/ 172 h 263"/>
                <a:gd name="T82" fmla="*/ 4777 w 5042"/>
                <a:gd name="T83" fmla="*/ 161 h 263"/>
                <a:gd name="T84" fmla="*/ 4874 w 5042"/>
                <a:gd name="T85" fmla="*/ 153 h 263"/>
                <a:gd name="T86" fmla="*/ 2740 w 5042"/>
                <a:gd name="T87" fmla="*/ 159 h 263"/>
                <a:gd name="T88" fmla="*/ 4930 w 5042"/>
                <a:gd name="T89" fmla="*/ 153 h 263"/>
                <a:gd name="T90" fmla="*/ 5037 w 5042"/>
                <a:gd name="T91" fmla="*/ 145 h 263"/>
                <a:gd name="T92" fmla="*/ 1538 w 5042"/>
                <a:gd name="T93" fmla="*/ 146 h 263"/>
                <a:gd name="T94" fmla="*/ 2696 w 5042"/>
                <a:gd name="T95" fmla="*/ 135 h 263"/>
                <a:gd name="T96" fmla="*/ 1639 w 5042"/>
                <a:gd name="T97" fmla="*/ 118 h 263"/>
                <a:gd name="T98" fmla="*/ 1730 w 5042"/>
                <a:gd name="T99" fmla="*/ 95 h 263"/>
                <a:gd name="T100" fmla="*/ 2610 w 5042"/>
                <a:gd name="T101" fmla="*/ 93 h 263"/>
                <a:gd name="T102" fmla="*/ 1830 w 5042"/>
                <a:gd name="T103" fmla="*/ 74 h 263"/>
                <a:gd name="T104" fmla="*/ 1915 w 5042"/>
                <a:gd name="T105" fmla="*/ 52 h 263"/>
                <a:gd name="T106" fmla="*/ 2519 w 5042"/>
                <a:gd name="T107" fmla="*/ 52 h 263"/>
                <a:gd name="T108" fmla="*/ 2005 w 5042"/>
                <a:gd name="T109" fmla="*/ 39 h 263"/>
                <a:gd name="T110" fmla="*/ 2464 w 5042"/>
                <a:gd name="T111" fmla="*/ 30 h 263"/>
                <a:gd name="T112" fmla="*/ 2414 w 5042"/>
                <a:gd name="T113" fmla="*/ 18 h 263"/>
                <a:gd name="T114" fmla="*/ 2167 w 5042"/>
                <a:gd name="T115" fmla="*/ 12 h 263"/>
                <a:gd name="T116" fmla="*/ 2359 w 5042"/>
                <a:gd name="T117" fmla="*/ 6 h 263"/>
                <a:gd name="T118" fmla="*/ 2301 w 5042"/>
                <a:gd name="T11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2" h="263">
                  <a:moveTo>
                    <a:pt x="884" y="254"/>
                  </a:moveTo>
                  <a:cubicBezTo>
                    <a:pt x="882" y="254"/>
                    <a:pt x="880" y="256"/>
                    <a:pt x="880" y="259"/>
                  </a:cubicBezTo>
                  <a:cubicBezTo>
                    <a:pt x="880" y="261"/>
                    <a:pt x="882" y="263"/>
                    <a:pt x="884" y="263"/>
                  </a:cubicBezTo>
                  <a:cubicBezTo>
                    <a:pt x="884" y="263"/>
                    <a:pt x="884" y="263"/>
                    <a:pt x="884" y="263"/>
                  </a:cubicBezTo>
                  <a:cubicBezTo>
                    <a:pt x="886" y="263"/>
                    <a:pt x="888" y="261"/>
                    <a:pt x="888" y="259"/>
                  </a:cubicBezTo>
                  <a:cubicBezTo>
                    <a:pt x="888" y="256"/>
                    <a:pt x="886" y="254"/>
                    <a:pt x="884" y="254"/>
                  </a:cubicBezTo>
                  <a:cubicBezTo>
                    <a:pt x="884" y="254"/>
                    <a:pt x="884" y="254"/>
                    <a:pt x="884" y="254"/>
                  </a:cubicBezTo>
                  <a:moveTo>
                    <a:pt x="950" y="254"/>
                  </a:moveTo>
                  <a:cubicBezTo>
                    <a:pt x="950" y="254"/>
                    <a:pt x="949" y="254"/>
                    <a:pt x="949" y="254"/>
                  </a:cubicBezTo>
                  <a:cubicBezTo>
                    <a:pt x="947" y="254"/>
                    <a:pt x="945" y="256"/>
                    <a:pt x="945" y="259"/>
                  </a:cubicBezTo>
                  <a:cubicBezTo>
                    <a:pt x="945" y="261"/>
                    <a:pt x="946" y="263"/>
                    <a:pt x="949" y="263"/>
                  </a:cubicBezTo>
                  <a:cubicBezTo>
                    <a:pt x="949" y="263"/>
                    <a:pt x="949" y="263"/>
                    <a:pt x="949" y="263"/>
                  </a:cubicBezTo>
                  <a:cubicBezTo>
                    <a:pt x="951" y="263"/>
                    <a:pt x="953" y="261"/>
                    <a:pt x="954" y="258"/>
                  </a:cubicBezTo>
                  <a:cubicBezTo>
                    <a:pt x="954" y="256"/>
                    <a:pt x="952" y="254"/>
                    <a:pt x="950" y="254"/>
                  </a:cubicBezTo>
                  <a:moveTo>
                    <a:pt x="820" y="252"/>
                  </a:moveTo>
                  <a:cubicBezTo>
                    <a:pt x="818" y="252"/>
                    <a:pt x="816" y="254"/>
                    <a:pt x="816" y="257"/>
                  </a:cubicBezTo>
                  <a:cubicBezTo>
                    <a:pt x="816" y="259"/>
                    <a:pt x="818" y="261"/>
                    <a:pt x="820" y="262"/>
                  </a:cubicBezTo>
                  <a:cubicBezTo>
                    <a:pt x="820" y="262"/>
                    <a:pt x="820" y="262"/>
                    <a:pt x="820" y="262"/>
                  </a:cubicBezTo>
                  <a:cubicBezTo>
                    <a:pt x="823" y="262"/>
                    <a:pt x="824" y="259"/>
                    <a:pt x="824" y="257"/>
                  </a:cubicBezTo>
                  <a:cubicBezTo>
                    <a:pt x="825" y="254"/>
                    <a:pt x="823" y="252"/>
                    <a:pt x="821" y="252"/>
                  </a:cubicBezTo>
                  <a:cubicBezTo>
                    <a:pt x="821" y="252"/>
                    <a:pt x="820" y="252"/>
                    <a:pt x="820" y="252"/>
                  </a:cubicBezTo>
                  <a:moveTo>
                    <a:pt x="757" y="249"/>
                  </a:moveTo>
                  <a:cubicBezTo>
                    <a:pt x="755" y="249"/>
                    <a:pt x="753" y="251"/>
                    <a:pt x="753" y="254"/>
                  </a:cubicBezTo>
                  <a:cubicBezTo>
                    <a:pt x="753" y="256"/>
                    <a:pt x="755" y="258"/>
                    <a:pt x="757" y="259"/>
                  </a:cubicBezTo>
                  <a:cubicBezTo>
                    <a:pt x="757" y="259"/>
                    <a:pt x="757" y="259"/>
                    <a:pt x="757" y="259"/>
                  </a:cubicBezTo>
                  <a:cubicBezTo>
                    <a:pt x="759" y="259"/>
                    <a:pt x="761" y="257"/>
                    <a:pt x="761" y="254"/>
                  </a:cubicBezTo>
                  <a:cubicBezTo>
                    <a:pt x="761" y="251"/>
                    <a:pt x="759" y="249"/>
                    <a:pt x="757" y="249"/>
                  </a:cubicBezTo>
                  <a:cubicBezTo>
                    <a:pt x="757" y="249"/>
                    <a:pt x="757" y="249"/>
                    <a:pt x="757" y="249"/>
                  </a:cubicBezTo>
                  <a:moveTo>
                    <a:pt x="1022" y="248"/>
                  </a:moveTo>
                  <a:cubicBezTo>
                    <a:pt x="1022" y="248"/>
                    <a:pt x="1021" y="248"/>
                    <a:pt x="1021" y="248"/>
                  </a:cubicBezTo>
                  <a:cubicBezTo>
                    <a:pt x="1019" y="248"/>
                    <a:pt x="1016" y="250"/>
                    <a:pt x="1016" y="253"/>
                  </a:cubicBezTo>
                  <a:cubicBezTo>
                    <a:pt x="1016" y="255"/>
                    <a:pt x="1018" y="257"/>
                    <a:pt x="1020" y="257"/>
                  </a:cubicBezTo>
                  <a:cubicBezTo>
                    <a:pt x="1021" y="257"/>
                    <a:pt x="1021" y="257"/>
                    <a:pt x="1021" y="257"/>
                  </a:cubicBezTo>
                  <a:cubicBezTo>
                    <a:pt x="1024" y="257"/>
                    <a:pt x="1026" y="255"/>
                    <a:pt x="1026" y="252"/>
                  </a:cubicBezTo>
                  <a:cubicBezTo>
                    <a:pt x="1026" y="250"/>
                    <a:pt x="1024" y="248"/>
                    <a:pt x="1022" y="248"/>
                  </a:cubicBezTo>
                  <a:moveTo>
                    <a:pt x="694" y="245"/>
                  </a:moveTo>
                  <a:cubicBezTo>
                    <a:pt x="692" y="245"/>
                    <a:pt x="690" y="247"/>
                    <a:pt x="690" y="250"/>
                  </a:cubicBezTo>
                  <a:cubicBezTo>
                    <a:pt x="690" y="252"/>
                    <a:pt x="692" y="254"/>
                    <a:pt x="694" y="255"/>
                  </a:cubicBezTo>
                  <a:cubicBezTo>
                    <a:pt x="694" y="255"/>
                    <a:pt x="694" y="255"/>
                    <a:pt x="694" y="255"/>
                  </a:cubicBezTo>
                  <a:cubicBezTo>
                    <a:pt x="696" y="255"/>
                    <a:pt x="698" y="253"/>
                    <a:pt x="698" y="250"/>
                  </a:cubicBezTo>
                  <a:cubicBezTo>
                    <a:pt x="698" y="248"/>
                    <a:pt x="696" y="245"/>
                    <a:pt x="694" y="245"/>
                  </a:cubicBezTo>
                  <a:cubicBezTo>
                    <a:pt x="694" y="245"/>
                    <a:pt x="694" y="245"/>
                    <a:pt x="694" y="245"/>
                  </a:cubicBezTo>
                  <a:moveTo>
                    <a:pt x="631" y="241"/>
                  </a:moveTo>
                  <a:cubicBezTo>
                    <a:pt x="629" y="241"/>
                    <a:pt x="627" y="243"/>
                    <a:pt x="627" y="245"/>
                  </a:cubicBezTo>
                  <a:cubicBezTo>
                    <a:pt x="627" y="248"/>
                    <a:pt x="629" y="250"/>
                    <a:pt x="631" y="250"/>
                  </a:cubicBezTo>
                  <a:cubicBezTo>
                    <a:pt x="631" y="250"/>
                    <a:pt x="631" y="250"/>
                    <a:pt x="631" y="250"/>
                  </a:cubicBezTo>
                  <a:cubicBezTo>
                    <a:pt x="633" y="250"/>
                    <a:pt x="635" y="248"/>
                    <a:pt x="635" y="246"/>
                  </a:cubicBezTo>
                  <a:cubicBezTo>
                    <a:pt x="635" y="243"/>
                    <a:pt x="634" y="241"/>
                    <a:pt x="631" y="241"/>
                  </a:cubicBezTo>
                  <a:cubicBezTo>
                    <a:pt x="631" y="241"/>
                    <a:pt x="631" y="241"/>
                    <a:pt x="631" y="241"/>
                  </a:cubicBezTo>
                  <a:moveTo>
                    <a:pt x="3104" y="239"/>
                  </a:moveTo>
                  <a:cubicBezTo>
                    <a:pt x="3104" y="239"/>
                    <a:pt x="3104" y="239"/>
                    <a:pt x="3104" y="239"/>
                  </a:cubicBezTo>
                  <a:cubicBezTo>
                    <a:pt x="3101" y="239"/>
                    <a:pt x="3100" y="241"/>
                    <a:pt x="3100" y="244"/>
                  </a:cubicBezTo>
                  <a:cubicBezTo>
                    <a:pt x="3101" y="246"/>
                    <a:pt x="3103" y="248"/>
                    <a:pt x="3105" y="248"/>
                  </a:cubicBezTo>
                  <a:cubicBezTo>
                    <a:pt x="3105" y="248"/>
                    <a:pt x="3105" y="248"/>
                    <a:pt x="3105" y="248"/>
                  </a:cubicBezTo>
                  <a:cubicBezTo>
                    <a:pt x="3108" y="248"/>
                    <a:pt x="3109" y="246"/>
                    <a:pt x="3109" y="243"/>
                  </a:cubicBezTo>
                  <a:cubicBezTo>
                    <a:pt x="3108" y="241"/>
                    <a:pt x="3106" y="239"/>
                    <a:pt x="3104" y="239"/>
                  </a:cubicBezTo>
                  <a:moveTo>
                    <a:pt x="3039" y="238"/>
                  </a:moveTo>
                  <a:cubicBezTo>
                    <a:pt x="3037" y="238"/>
                    <a:pt x="3036" y="240"/>
                    <a:pt x="3036" y="242"/>
                  </a:cubicBezTo>
                  <a:cubicBezTo>
                    <a:pt x="3037" y="245"/>
                    <a:pt x="3039" y="247"/>
                    <a:pt x="3041" y="247"/>
                  </a:cubicBezTo>
                  <a:cubicBezTo>
                    <a:pt x="3041" y="247"/>
                    <a:pt x="3041" y="247"/>
                    <a:pt x="3041" y="247"/>
                  </a:cubicBezTo>
                  <a:cubicBezTo>
                    <a:pt x="3043" y="247"/>
                    <a:pt x="3044" y="245"/>
                    <a:pt x="3044" y="243"/>
                  </a:cubicBezTo>
                  <a:cubicBezTo>
                    <a:pt x="3044" y="240"/>
                    <a:pt x="3041" y="238"/>
                    <a:pt x="3039" y="238"/>
                  </a:cubicBezTo>
                  <a:cubicBezTo>
                    <a:pt x="3039" y="238"/>
                    <a:pt x="3039" y="238"/>
                    <a:pt x="3039" y="238"/>
                  </a:cubicBezTo>
                  <a:moveTo>
                    <a:pt x="3173" y="238"/>
                  </a:moveTo>
                  <a:cubicBezTo>
                    <a:pt x="3173" y="238"/>
                    <a:pt x="3173" y="238"/>
                    <a:pt x="3173" y="238"/>
                  </a:cubicBezTo>
                  <a:cubicBezTo>
                    <a:pt x="3171" y="238"/>
                    <a:pt x="3169" y="240"/>
                    <a:pt x="3170" y="242"/>
                  </a:cubicBezTo>
                  <a:cubicBezTo>
                    <a:pt x="3170" y="245"/>
                    <a:pt x="3172" y="247"/>
                    <a:pt x="3175" y="247"/>
                  </a:cubicBezTo>
                  <a:cubicBezTo>
                    <a:pt x="3175" y="247"/>
                    <a:pt x="3175" y="247"/>
                    <a:pt x="3175" y="247"/>
                  </a:cubicBezTo>
                  <a:cubicBezTo>
                    <a:pt x="3177" y="247"/>
                    <a:pt x="3179" y="245"/>
                    <a:pt x="3179" y="242"/>
                  </a:cubicBezTo>
                  <a:cubicBezTo>
                    <a:pt x="3178" y="240"/>
                    <a:pt x="3176" y="238"/>
                    <a:pt x="3173" y="238"/>
                  </a:cubicBezTo>
                  <a:moveTo>
                    <a:pt x="1100" y="237"/>
                  </a:moveTo>
                  <a:cubicBezTo>
                    <a:pt x="1099" y="237"/>
                    <a:pt x="1099" y="237"/>
                    <a:pt x="1099" y="237"/>
                  </a:cubicBezTo>
                  <a:cubicBezTo>
                    <a:pt x="1096" y="238"/>
                    <a:pt x="1094" y="240"/>
                    <a:pt x="1094" y="243"/>
                  </a:cubicBezTo>
                  <a:cubicBezTo>
                    <a:pt x="1094" y="245"/>
                    <a:pt x="1095" y="247"/>
                    <a:pt x="1098" y="247"/>
                  </a:cubicBezTo>
                  <a:cubicBezTo>
                    <a:pt x="1098" y="247"/>
                    <a:pt x="1098" y="247"/>
                    <a:pt x="1099" y="247"/>
                  </a:cubicBezTo>
                  <a:cubicBezTo>
                    <a:pt x="1102" y="246"/>
                    <a:pt x="1104" y="244"/>
                    <a:pt x="1104" y="241"/>
                  </a:cubicBezTo>
                  <a:cubicBezTo>
                    <a:pt x="1104" y="239"/>
                    <a:pt x="1102" y="237"/>
                    <a:pt x="1100" y="237"/>
                  </a:cubicBezTo>
                  <a:moveTo>
                    <a:pt x="3246" y="236"/>
                  </a:moveTo>
                  <a:cubicBezTo>
                    <a:pt x="3246" y="236"/>
                    <a:pt x="3246" y="236"/>
                    <a:pt x="3246" y="236"/>
                  </a:cubicBezTo>
                  <a:cubicBezTo>
                    <a:pt x="3244" y="236"/>
                    <a:pt x="3242" y="238"/>
                    <a:pt x="3242" y="240"/>
                  </a:cubicBezTo>
                  <a:cubicBezTo>
                    <a:pt x="3243" y="243"/>
                    <a:pt x="3245" y="245"/>
                    <a:pt x="3248" y="245"/>
                  </a:cubicBezTo>
                  <a:cubicBezTo>
                    <a:pt x="3248" y="245"/>
                    <a:pt x="3248" y="245"/>
                    <a:pt x="3248" y="245"/>
                  </a:cubicBezTo>
                  <a:cubicBezTo>
                    <a:pt x="3251" y="245"/>
                    <a:pt x="3252" y="243"/>
                    <a:pt x="3252" y="240"/>
                  </a:cubicBezTo>
                  <a:cubicBezTo>
                    <a:pt x="3251" y="238"/>
                    <a:pt x="3249" y="236"/>
                    <a:pt x="3246" y="236"/>
                  </a:cubicBezTo>
                  <a:moveTo>
                    <a:pt x="568" y="236"/>
                  </a:moveTo>
                  <a:cubicBezTo>
                    <a:pt x="566" y="236"/>
                    <a:pt x="565" y="237"/>
                    <a:pt x="565" y="240"/>
                  </a:cubicBezTo>
                  <a:cubicBezTo>
                    <a:pt x="565" y="242"/>
                    <a:pt x="566" y="245"/>
                    <a:pt x="568" y="245"/>
                  </a:cubicBezTo>
                  <a:cubicBezTo>
                    <a:pt x="568" y="245"/>
                    <a:pt x="569" y="245"/>
                    <a:pt x="569" y="245"/>
                  </a:cubicBezTo>
                  <a:cubicBezTo>
                    <a:pt x="571" y="245"/>
                    <a:pt x="572" y="243"/>
                    <a:pt x="573" y="241"/>
                  </a:cubicBezTo>
                  <a:cubicBezTo>
                    <a:pt x="573" y="238"/>
                    <a:pt x="571" y="236"/>
                    <a:pt x="569" y="236"/>
                  </a:cubicBezTo>
                  <a:cubicBezTo>
                    <a:pt x="569" y="236"/>
                    <a:pt x="568" y="236"/>
                    <a:pt x="568" y="236"/>
                  </a:cubicBezTo>
                  <a:moveTo>
                    <a:pt x="3322" y="233"/>
                  </a:moveTo>
                  <a:cubicBezTo>
                    <a:pt x="3322" y="233"/>
                    <a:pt x="3322" y="233"/>
                    <a:pt x="3322" y="233"/>
                  </a:cubicBezTo>
                  <a:cubicBezTo>
                    <a:pt x="3319" y="233"/>
                    <a:pt x="3317" y="235"/>
                    <a:pt x="3318" y="238"/>
                  </a:cubicBezTo>
                  <a:cubicBezTo>
                    <a:pt x="3318" y="240"/>
                    <a:pt x="3321" y="242"/>
                    <a:pt x="3324" y="242"/>
                  </a:cubicBezTo>
                  <a:cubicBezTo>
                    <a:pt x="3324" y="242"/>
                    <a:pt x="3324" y="242"/>
                    <a:pt x="3324" y="242"/>
                  </a:cubicBezTo>
                  <a:cubicBezTo>
                    <a:pt x="3327" y="242"/>
                    <a:pt x="3328" y="240"/>
                    <a:pt x="3328" y="237"/>
                  </a:cubicBezTo>
                  <a:cubicBezTo>
                    <a:pt x="3327" y="235"/>
                    <a:pt x="3325" y="233"/>
                    <a:pt x="3322" y="233"/>
                  </a:cubicBezTo>
                  <a:moveTo>
                    <a:pt x="2980" y="232"/>
                  </a:moveTo>
                  <a:cubicBezTo>
                    <a:pt x="2979" y="232"/>
                    <a:pt x="2978" y="234"/>
                    <a:pt x="2978" y="236"/>
                  </a:cubicBezTo>
                  <a:cubicBezTo>
                    <a:pt x="2979" y="238"/>
                    <a:pt x="2980" y="241"/>
                    <a:pt x="2982" y="241"/>
                  </a:cubicBezTo>
                  <a:cubicBezTo>
                    <a:pt x="2983" y="241"/>
                    <a:pt x="2983" y="241"/>
                    <a:pt x="2983" y="241"/>
                  </a:cubicBezTo>
                  <a:cubicBezTo>
                    <a:pt x="2985" y="241"/>
                    <a:pt x="2986" y="239"/>
                    <a:pt x="2985" y="237"/>
                  </a:cubicBezTo>
                  <a:cubicBezTo>
                    <a:pt x="2985" y="235"/>
                    <a:pt x="2983" y="232"/>
                    <a:pt x="2981" y="232"/>
                  </a:cubicBezTo>
                  <a:cubicBezTo>
                    <a:pt x="2981" y="232"/>
                    <a:pt x="2981" y="232"/>
                    <a:pt x="2980" y="232"/>
                  </a:cubicBezTo>
                  <a:moveTo>
                    <a:pt x="506" y="230"/>
                  </a:moveTo>
                  <a:cubicBezTo>
                    <a:pt x="504" y="230"/>
                    <a:pt x="502" y="232"/>
                    <a:pt x="502" y="234"/>
                  </a:cubicBezTo>
                  <a:cubicBezTo>
                    <a:pt x="502" y="237"/>
                    <a:pt x="504" y="239"/>
                    <a:pt x="506" y="239"/>
                  </a:cubicBezTo>
                  <a:cubicBezTo>
                    <a:pt x="506" y="239"/>
                    <a:pt x="506" y="239"/>
                    <a:pt x="506" y="239"/>
                  </a:cubicBezTo>
                  <a:cubicBezTo>
                    <a:pt x="508" y="239"/>
                    <a:pt x="510" y="237"/>
                    <a:pt x="510" y="235"/>
                  </a:cubicBezTo>
                  <a:cubicBezTo>
                    <a:pt x="510" y="233"/>
                    <a:pt x="508" y="230"/>
                    <a:pt x="506" y="230"/>
                  </a:cubicBezTo>
                  <a:cubicBezTo>
                    <a:pt x="506" y="230"/>
                    <a:pt x="506" y="230"/>
                    <a:pt x="506" y="230"/>
                  </a:cubicBezTo>
                  <a:moveTo>
                    <a:pt x="3400" y="230"/>
                  </a:moveTo>
                  <a:cubicBezTo>
                    <a:pt x="3400" y="230"/>
                    <a:pt x="3400" y="230"/>
                    <a:pt x="3400" y="230"/>
                  </a:cubicBezTo>
                  <a:cubicBezTo>
                    <a:pt x="3397" y="230"/>
                    <a:pt x="3395" y="232"/>
                    <a:pt x="3396" y="234"/>
                  </a:cubicBezTo>
                  <a:cubicBezTo>
                    <a:pt x="3396" y="237"/>
                    <a:pt x="3399" y="239"/>
                    <a:pt x="3402" y="239"/>
                  </a:cubicBezTo>
                  <a:cubicBezTo>
                    <a:pt x="3402" y="239"/>
                    <a:pt x="3402" y="239"/>
                    <a:pt x="3402" y="239"/>
                  </a:cubicBezTo>
                  <a:cubicBezTo>
                    <a:pt x="3405" y="239"/>
                    <a:pt x="3407" y="236"/>
                    <a:pt x="3406" y="234"/>
                  </a:cubicBezTo>
                  <a:cubicBezTo>
                    <a:pt x="3405" y="232"/>
                    <a:pt x="3403" y="230"/>
                    <a:pt x="3400" y="230"/>
                  </a:cubicBezTo>
                  <a:moveTo>
                    <a:pt x="3480" y="226"/>
                  </a:moveTo>
                  <a:cubicBezTo>
                    <a:pt x="3479" y="226"/>
                    <a:pt x="3479" y="226"/>
                    <a:pt x="3479" y="226"/>
                  </a:cubicBezTo>
                  <a:cubicBezTo>
                    <a:pt x="3476" y="226"/>
                    <a:pt x="3475" y="228"/>
                    <a:pt x="3475" y="231"/>
                  </a:cubicBezTo>
                  <a:cubicBezTo>
                    <a:pt x="3476" y="233"/>
                    <a:pt x="3479" y="235"/>
                    <a:pt x="3482" y="235"/>
                  </a:cubicBezTo>
                  <a:cubicBezTo>
                    <a:pt x="3482" y="235"/>
                    <a:pt x="3482" y="235"/>
                    <a:pt x="3482" y="235"/>
                  </a:cubicBezTo>
                  <a:cubicBezTo>
                    <a:pt x="3485" y="235"/>
                    <a:pt x="3486" y="233"/>
                    <a:pt x="3486" y="230"/>
                  </a:cubicBezTo>
                  <a:cubicBezTo>
                    <a:pt x="3485" y="228"/>
                    <a:pt x="3482" y="226"/>
                    <a:pt x="3480" y="226"/>
                  </a:cubicBezTo>
                  <a:moveTo>
                    <a:pt x="443" y="224"/>
                  </a:moveTo>
                  <a:cubicBezTo>
                    <a:pt x="441" y="224"/>
                    <a:pt x="440" y="226"/>
                    <a:pt x="440" y="229"/>
                  </a:cubicBezTo>
                  <a:cubicBezTo>
                    <a:pt x="440" y="231"/>
                    <a:pt x="441" y="233"/>
                    <a:pt x="443" y="233"/>
                  </a:cubicBezTo>
                  <a:cubicBezTo>
                    <a:pt x="444" y="233"/>
                    <a:pt x="444" y="233"/>
                    <a:pt x="444" y="233"/>
                  </a:cubicBezTo>
                  <a:cubicBezTo>
                    <a:pt x="446" y="233"/>
                    <a:pt x="448" y="232"/>
                    <a:pt x="448" y="229"/>
                  </a:cubicBezTo>
                  <a:cubicBezTo>
                    <a:pt x="448" y="227"/>
                    <a:pt x="446" y="225"/>
                    <a:pt x="444" y="224"/>
                  </a:cubicBezTo>
                  <a:cubicBezTo>
                    <a:pt x="444" y="224"/>
                    <a:pt x="443" y="224"/>
                    <a:pt x="443" y="224"/>
                  </a:cubicBezTo>
                  <a:moveTo>
                    <a:pt x="1182" y="223"/>
                  </a:moveTo>
                  <a:cubicBezTo>
                    <a:pt x="1182" y="223"/>
                    <a:pt x="1182" y="223"/>
                    <a:pt x="1181" y="223"/>
                  </a:cubicBezTo>
                  <a:cubicBezTo>
                    <a:pt x="1178" y="224"/>
                    <a:pt x="1176" y="226"/>
                    <a:pt x="1176" y="229"/>
                  </a:cubicBezTo>
                  <a:cubicBezTo>
                    <a:pt x="1176" y="231"/>
                    <a:pt x="1178" y="232"/>
                    <a:pt x="1180" y="232"/>
                  </a:cubicBezTo>
                  <a:cubicBezTo>
                    <a:pt x="1181" y="232"/>
                    <a:pt x="1181" y="232"/>
                    <a:pt x="1182" y="232"/>
                  </a:cubicBezTo>
                  <a:cubicBezTo>
                    <a:pt x="1185" y="231"/>
                    <a:pt x="1187" y="229"/>
                    <a:pt x="1187" y="226"/>
                  </a:cubicBezTo>
                  <a:cubicBezTo>
                    <a:pt x="1187" y="224"/>
                    <a:pt x="1185" y="223"/>
                    <a:pt x="1182" y="223"/>
                  </a:cubicBezTo>
                  <a:moveTo>
                    <a:pt x="3560" y="222"/>
                  </a:moveTo>
                  <a:cubicBezTo>
                    <a:pt x="3560" y="222"/>
                    <a:pt x="3560" y="222"/>
                    <a:pt x="3560" y="222"/>
                  </a:cubicBezTo>
                  <a:cubicBezTo>
                    <a:pt x="3557" y="222"/>
                    <a:pt x="3556" y="224"/>
                    <a:pt x="3556" y="227"/>
                  </a:cubicBezTo>
                  <a:cubicBezTo>
                    <a:pt x="3557" y="229"/>
                    <a:pt x="3560" y="231"/>
                    <a:pt x="3563" y="231"/>
                  </a:cubicBezTo>
                  <a:cubicBezTo>
                    <a:pt x="3563" y="231"/>
                    <a:pt x="3563" y="231"/>
                    <a:pt x="3563" y="231"/>
                  </a:cubicBezTo>
                  <a:cubicBezTo>
                    <a:pt x="3566" y="231"/>
                    <a:pt x="3568" y="229"/>
                    <a:pt x="3567" y="226"/>
                  </a:cubicBezTo>
                  <a:cubicBezTo>
                    <a:pt x="3566" y="224"/>
                    <a:pt x="3563" y="222"/>
                    <a:pt x="3560" y="222"/>
                  </a:cubicBezTo>
                  <a:moveTo>
                    <a:pt x="2926" y="222"/>
                  </a:moveTo>
                  <a:cubicBezTo>
                    <a:pt x="2924" y="222"/>
                    <a:pt x="2923" y="223"/>
                    <a:pt x="2924" y="225"/>
                  </a:cubicBezTo>
                  <a:cubicBezTo>
                    <a:pt x="2924" y="228"/>
                    <a:pt x="2926" y="230"/>
                    <a:pt x="2928" y="231"/>
                  </a:cubicBezTo>
                  <a:cubicBezTo>
                    <a:pt x="2928" y="231"/>
                    <a:pt x="2928" y="231"/>
                    <a:pt x="2929" y="231"/>
                  </a:cubicBezTo>
                  <a:cubicBezTo>
                    <a:pt x="2930" y="231"/>
                    <a:pt x="2931" y="229"/>
                    <a:pt x="2931" y="227"/>
                  </a:cubicBezTo>
                  <a:cubicBezTo>
                    <a:pt x="2930" y="224"/>
                    <a:pt x="2928" y="222"/>
                    <a:pt x="2926" y="222"/>
                  </a:cubicBezTo>
                  <a:cubicBezTo>
                    <a:pt x="2926" y="222"/>
                    <a:pt x="2926" y="222"/>
                    <a:pt x="2926" y="222"/>
                  </a:cubicBezTo>
                  <a:moveTo>
                    <a:pt x="381" y="219"/>
                  </a:moveTo>
                  <a:cubicBezTo>
                    <a:pt x="379" y="219"/>
                    <a:pt x="377" y="220"/>
                    <a:pt x="377" y="223"/>
                  </a:cubicBezTo>
                  <a:cubicBezTo>
                    <a:pt x="377" y="225"/>
                    <a:pt x="379" y="227"/>
                    <a:pt x="381" y="227"/>
                  </a:cubicBezTo>
                  <a:cubicBezTo>
                    <a:pt x="381" y="227"/>
                    <a:pt x="381" y="227"/>
                    <a:pt x="381" y="227"/>
                  </a:cubicBezTo>
                  <a:cubicBezTo>
                    <a:pt x="383" y="227"/>
                    <a:pt x="385" y="226"/>
                    <a:pt x="385" y="223"/>
                  </a:cubicBezTo>
                  <a:cubicBezTo>
                    <a:pt x="385" y="221"/>
                    <a:pt x="383" y="219"/>
                    <a:pt x="381" y="219"/>
                  </a:cubicBezTo>
                  <a:cubicBezTo>
                    <a:pt x="381" y="219"/>
                    <a:pt x="381" y="219"/>
                    <a:pt x="381" y="219"/>
                  </a:cubicBezTo>
                  <a:moveTo>
                    <a:pt x="3642" y="218"/>
                  </a:moveTo>
                  <a:cubicBezTo>
                    <a:pt x="3642" y="218"/>
                    <a:pt x="3642" y="218"/>
                    <a:pt x="3642" y="218"/>
                  </a:cubicBezTo>
                  <a:cubicBezTo>
                    <a:pt x="3639" y="218"/>
                    <a:pt x="3637" y="220"/>
                    <a:pt x="3638" y="223"/>
                  </a:cubicBezTo>
                  <a:cubicBezTo>
                    <a:pt x="3639" y="225"/>
                    <a:pt x="3642" y="227"/>
                    <a:pt x="3645" y="227"/>
                  </a:cubicBezTo>
                  <a:cubicBezTo>
                    <a:pt x="3645" y="227"/>
                    <a:pt x="3645" y="227"/>
                    <a:pt x="3645" y="227"/>
                  </a:cubicBezTo>
                  <a:cubicBezTo>
                    <a:pt x="3648" y="227"/>
                    <a:pt x="3649" y="224"/>
                    <a:pt x="3649" y="222"/>
                  </a:cubicBezTo>
                  <a:cubicBezTo>
                    <a:pt x="3648" y="220"/>
                    <a:pt x="3645" y="218"/>
                    <a:pt x="3642" y="218"/>
                  </a:cubicBezTo>
                  <a:moveTo>
                    <a:pt x="3724" y="214"/>
                  </a:moveTo>
                  <a:cubicBezTo>
                    <a:pt x="3724" y="214"/>
                    <a:pt x="3723" y="214"/>
                    <a:pt x="3723" y="214"/>
                  </a:cubicBezTo>
                  <a:cubicBezTo>
                    <a:pt x="3720" y="214"/>
                    <a:pt x="3719" y="216"/>
                    <a:pt x="3720" y="218"/>
                  </a:cubicBezTo>
                  <a:cubicBezTo>
                    <a:pt x="3721" y="221"/>
                    <a:pt x="3724" y="222"/>
                    <a:pt x="3727" y="222"/>
                  </a:cubicBezTo>
                  <a:cubicBezTo>
                    <a:pt x="3727" y="222"/>
                    <a:pt x="3727" y="222"/>
                    <a:pt x="3727" y="222"/>
                  </a:cubicBezTo>
                  <a:cubicBezTo>
                    <a:pt x="3730" y="222"/>
                    <a:pt x="3731" y="220"/>
                    <a:pt x="3730" y="218"/>
                  </a:cubicBezTo>
                  <a:cubicBezTo>
                    <a:pt x="3729" y="216"/>
                    <a:pt x="3726" y="214"/>
                    <a:pt x="3724" y="214"/>
                  </a:cubicBezTo>
                  <a:moveTo>
                    <a:pt x="318" y="213"/>
                  </a:moveTo>
                  <a:cubicBezTo>
                    <a:pt x="316" y="213"/>
                    <a:pt x="315" y="215"/>
                    <a:pt x="315" y="217"/>
                  </a:cubicBezTo>
                  <a:cubicBezTo>
                    <a:pt x="315" y="219"/>
                    <a:pt x="316" y="222"/>
                    <a:pt x="319" y="222"/>
                  </a:cubicBezTo>
                  <a:cubicBezTo>
                    <a:pt x="319" y="222"/>
                    <a:pt x="319" y="222"/>
                    <a:pt x="319" y="222"/>
                  </a:cubicBezTo>
                  <a:cubicBezTo>
                    <a:pt x="321" y="222"/>
                    <a:pt x="323" y="220"/>
                    <a:pt x="323" y="218"/>
                  </a:cubicBezTo>
                  <a:cubicBezTo>
                    <a:pt x="323" y="215"/>
                    <a:pt x="321" y="213"/>
                    <a:pt x="319" y="213"/>
                  </a:cubicBezTo>
                  <a:cubicBezTo>
                    <a:pt x="319" y="213"/>
                    <a:pt x="319" y="213"/>
                    <a:pt x="318" y="213"/>
                  </a:cubicBezTo>
                  <a:moveTo>
                    <a:pt x="3805" y="210"/>
                  </a:moveTo>
                  <a:cubicBezTo>
                    <a:pt x="3805" y="210"/>
                    <a:pt x="3805" y="210"/>
                    <a:pt x="3805" y="210"/>
                  </a:cubicBezTo>
                  <a:cubicBezTo>
                    <a:pt x="3802" y="210"/>
                    <a:pt x="3801" y="212"/>
                    <a:pt x="3802" y="214"/>
                  </a:cubicBezTo>
                  <a:cubicBezTo>
                    <a:pt x="3803" y="217"/>
                    <a:pt x="3806" y="218"/>
                    <a:pt x="3808" y="218"/>
                  </a:cubicBezTo>
                  <a:cubicBezTo>
                    <a:pt x="3809" y="218"/>
                    <a:pt x="3809" y="218"/>
                    <a:pt x="3809" y="218"/>
                  </a:cubicBezTo>
                  <a:cubicBezTo>
                    <a:pt x="3812" y="218"/>
                    <a:pt x="3813" y="216"/>
                    <a:pt x="3812" y="214"/>
                  </a:cubicBezTo>
                  <a:cubicBezTo>
                    <a:pt x="3811" y="211"/>
                    <a:pt x="3808" y="210"/>
                    <a:pt x="3805" y="210"/>
                  </a:cubicBezTo>
                  <a:moveTo>
                    <a:pt x="256" y="208"/>
                  </a:moveTo>
                  <a:cubicBezTo>
                    <a:pt x="254" y="208"/>
                    <a:pt x="252" y="209"/>
                    <a:pt x="252" y="212"/>
                  </a:cubicBezTo>
                  <a:cubicBezTo>
                    <a:pt x="252" y="214"/>
                    <a:pt x="254" y="216"/>
                    <a:pt x="256" y="216"/>
                  </a:cubicBezTo>
                  <a:cubicBezTo>
                    <a:pt x="256" y="216"/>
                    <a:pt x="256" y="216"/>
                    <a:pt x="256" y="216"/>
                  </a:cubicBezTo>
                  <a:cubicBezTo>
                    <a:pt x="258" y="216"/>
                    <a:pt x="260" y="215"/>
                    <a:pt x="260" y="212"/>
                  </a:cubicBezTo>
                  <a:cubicBezTo>
                    <a:pt x="260" y="210"/>
                    <a:pt x="258" y="208"/>
                    <a:pt x="256" y="208"/>
                  </a:cubicBezTo>
                  <a:cubicBezTo>
                    <a:pt x="256" y="208"/>
                    <a:pt x="256" y="208"/>
                    <a:pt x="256" y="208"/>
                  </a:cubicBezTo>
                  <a:moveTo>
                    <a:pt x="2874" y="208"/>
                  </a:moveTo>
                  <a:cubicBezTo>
                    <a:pt x="2873" y="208"/>
                    <a:pt x="2873" y="209"/>
                    <a:pt x="2873" y="211"/>
                  </a:cubicBezTo>
                  <a:cubicBezTo>
                    <a:pt x="2874" y="213"/>
                    <a:pt x="2875" y="216"/>
                    <a:pt x="2877" y="216"/>
                  </a:cubicBezTo>
                  <a:cubicBezTo>
                    <a:pt x="2877" y="217"/>
                    <a:pt x="2878" y="217"/>
                    <a:pt x="2878" y="217"/>
                  </a:cubicBezTo>
                  <a:cubicBezTo>
                    <a:pt x="2879" y="217"/>
                    <a:pt x="2880" y="215"/>
                    <a:pt x="2879" y="213"/>
                  </a:cubicBezTo>
                  <a:cubicBezTo>
                    <a:pt x="2879" y="211"/>
                    <a:pt x="2877" y="208"/>
                    <a:pt x="2875" y="208"/>
                  </a:cubicBezTo>
                  <a:cubicBezTo>
                    <a:pt x="2875" y="208"/>
                    <a:pt x="2875" y="208"/>
                    <a:pt x="2874" y="208"/>
                  </a:cubicBezTo>
                  <a:moveTo>
                    <a:pt x="3886" y="206"/>
                  </a:moveTo>
                  <a:cubicBezTo>
                    <a:pt x="3885" y="206"/>
                    <a:pt x="3885" y="206"/>
                    <a:pt x="3885" y="206"/>
                  </a:cubicBezTo>
                  <a:cubicBezTo>
                    <a:pt x="3882" y="206"/>
                    <a:pt x="3881" y="208"/>
                    <a:pt x="3882" y="210"/>
                  </a:cubicBezTo>
                  <a:cubicBezTo>
                    <a:pt x="3884" y="213"/>
                    <a:pt x="3887" y="214"/>
                    <a:pt x="3889" y="214"/>
                  </a:cubicBezTo>
                  <a:cubicBezTo>
                    <a:pt x="3889" y="214"/>
                    <a:pt x="3890" y="214"/>
                    <a:pt x="3890" y="214"/>
                  </a:cubicBezTo>
                  <a:cubicBezTo>
                    <a:pt x="3892" y="214"/>
                    <a:pt x="3894" y="212"/>
                    <a:pt x="3893" y="210"/>
                  </a:cubicBezTo>
                  <a:cubicBezTo>
                    <a:pt x="3891" y="208"/>
                    <a:pt x="3888" y="206"/>
                    <a:pt x="3886" y="206"/>
                  </a:cubicBezTo>
                  <a:moveTo>
                    <a:pt x="1269" y="205"/>
                  </a:moveTo>
                  <a:cubicBezTo>
                    <a:pt x="1269" y="205"/>
                    <a:pt x="1268" y="205"/>
                    <a:pt x="1268" y="206"/>
                  </a:cubicBezTo>
                  <a:cubicBezTo>
                    <a:pt x="1265" y="206"/>
                    <a:pt x="1262" y="209"/>
                    <a:pt x="1263" y="211"/>
                  </a:cubicBezTo>
                  <a:cubicBezTo>
                    <a:pt x="1263" y="213"/>
                    <a:pt x="1265" y="214"/>
                    <a:pt x="1267" y="214"/>
                  </a:cubicBezTo>
                  <a:cubicBezTo>
                    <a:pt x="1267" y="214"/>
                    <a:pt x="1268" y="214"/>
                    <a:pt x="1269" y="214"/>
                  </a:cubicBezTo>
                  <a:cubicBezTo>
                    <a:pt x="1272" y="213"/>
                    <a:pt x="1274" y="211"/>
                    <a:pt x="1274" y="209"/>
                  </a:cubicBezTo>
                  <a:cubicBezTo>
                    <a:pt x="1274" y="207"/>
                    <a:pt x="1272" y="205"/>
                    <a:pt x="1269" y="205"/>
                  </a:cubicBezTo>
                  <a:moveTo>
                    <a:pt x="193" y="203"/>
                  </a:moveTo>
                  <a:cubicBezTo>
                    <a:pt x="191" y="203"/>
                    <a:pt x="189" y="205"/>
                    <a:pt x="189" y="207"/>
                  </a:cubicBezTo>
                  <a:cubicBezTo>
                    <a:pt x="189" y="209"/>
                    <a:pt x="191" y="211"/>
                    <a:pt x="193" y="211"/>
                  </a:cubicBezTo>
                  <a:cubicBezTo>
                    <a:pt x="193" y="211"/>
                    <a:pt x="194" y="211"/>
                    <a:pt x="194" y="211"/>
                  </a:cubicBezTo>
                  <a:cubicBezTo>
                    <a:pt x="196" y="211"/>
                    <a:pt x="197" y="210"/>
                    <a:pt x="197" y="207"/>
                  </a:cubicBezTo>
                  <a:cubicBezTo>
                    <a:pt x="197" y="205"/>
                    <a:pt x="196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moveTo>
                    <a:pt x="3965" y="202"/>
                  </a:moveTo>
                  <a:cubicBezTo>
                    <a:pt x="3965" y="202"/>
                    <a:pt x="3965" y="202"/>
                    <a:pt x="3964" y="202"/>
                  </a:cubicBezTo>
                  <a:cubicBezTo>
                    <a:pt x="3962" y="202"/>
                    <a:pt x="3961" y="204"/>
                    <a:pt x="3962" y="207"/>
                  </a:cubicBezTo>
                  <a:cubicBezTo>
                    <a:pt x="3963" y="209"/>
                    <a:pt x="3966" y="211"/>
                    <a:pt x="3969" y="211"/>
                  </a:cubicBezTo>
                  <a:cubicBezTo>
                    <a:pt x="3969" y="211"/>
                    <a:pt x="3969" y="211"/>
                    <a:pt x="3969" y="211"/>
                  </a:cubicBezTo>
                  <a:cubicBezTo>
                    <a:pt x="3972" y="211"/>
                    <a:pt x="3973" y="209"/>
                    <a:pt x="3972" y="206"/>
                  </a:cubicBezTo>
                  <a:cubicBezTo>
                    <a:pt x="3971" y="204"/>
                    <a:pt x="3967" y="202"/>
                    <a:pt x="3965" y="202"/>
                  </a:cubicBezTo>
                  <a:moveTo>
                    <a:pt x="4042" y="199"/>
                  </a:moveTo>
                  <a:cubicBezTo>
                    <a:pt x="4042" y="199"/>
                    <a:pt x="4042" y="199"/>
                    <a:pt x="4042" y="199"/>
                  </a:cubicBezTo>
                  <a:cubicBezTo>
                    <a:pt x="4039" y="199"/>
                    <a:pt x="4038" y="201"/>
                    <a:pt x="4040" y="203"/>
                  </a:cubicBezTo>
                  <a:cubicBezTo>
                    <a:pt x="4041" y="206"/>
                    <a:pt x="4044" y="207"/>
                    <a:pt x="4047" y="207"/>
                  </a:cubicBezTo>
                  <a:cubicBezTo>
                    <a:pt x="4047" y="207"/>
                    <a:pt x="4047" y="207"/>
                    <a:pt x="4047" y="207"/>
                  </a:cubicBezTo>
                  <a:cubicBezTo>
                    <a:pt x="4050" y="207"/>
                    <a:pt x="4051" y="205"/>
                    <a:pt x="4049" y="203"/>
                  </a:cubicBezTo>
                  <a:cubicBezTo>
                    <a:pt x="4048" y="201"/>
                    <a:pt x="4045" y="199"/>
                    <a:pt x="4042" y="199"/>
                  </a:cubicBezTo>
                  <a:moveTo>
                    <a:pt x="130" y="199"/>
                  </a:moveTo>
                  <a:cubicBezTo>
                    <a:pt x="128" y="199"/>
                    <a:pt x="127" y="200"/>
                    <a:pt x="127" y="203"/>
                  </a:cubicBezTo>
                  <a:cubicBezTo>
                    <a:pt x="126" y="205"/>
                    <a:pt x="128" y="207"/>
                    <a:pt x="131" y="207"/>
                  </a:cubicBezTo>
                  <a:cubicBezTo>
                    <a:pt x="131" y="207"/>
                    <a:pt x="131" y="207"/>
                    <a:pt x="131" y="207"/>
                  </a:cubicBezTo>
                  <a:cubicBezTo>
                    <a:pt x="133" y="207"/>
                    <a:pt x="134" y="205"/>
                    <a:pt x="134" y="203"/>
                  </a:cubicBezTo>
                  <a:cubicBezTo>
                    <a:pt x="135" y="201"/>
                    <a:pt x="133" y="199"/>
                    <a:pt x="131" y="199"/>
                  </a:cubicBezTo>
                  <a:cubicBezTo>
                    <a:pt x="130" y="199"/>
                    <a:pt x="130" y="199"/>
                    <a:pt x="130" y="199"/>
                  </a:cubicBezTo>
                  <a:moveTo>
                    <a:pt x="4117" y="197"/>
                  </a:moveTo>
                  <a:cubicBezTo>
                    <a:pt x="4117" y="197"/>
                    <a:pt x="4117" y="197"/>
                    <a:pt x="4117" y="197"/>
                  </a:cubicBezTo>
                  <a:cubicBezTo>
                    <a:pt x="4114" y="197"/>
                    <a:pt x="4113" y="199"/>
                    <a:pt x="4115" y="201"/>
                  </a:cubicBezTo>
                  <a:cubicBezTo>
                    <a:pt x="4116" y="203"/>
                    <a:pt x="4119" y="205"/>
                    <a:pt x="4122" y="205"/>
                  </a:cubicBezTo>
                  <a:cubicBezTo>
                    <a:pt x="4122" y="205"/>
                    <a:pt x="4122" y="205"/>
                    <a:pt x="4122" y="205"/>
                  </a:cubicBezTo>
                  <a:cubicBezTo>
                    <a:pt x="4125" y="205"/>
                    <a:pt x="4126" y="203"/>
                    <a:pt x="4124" y="201"/>
                  </a:cubicBezTo>
                  <a:cubicBezTo>
                    <a:pt x="4123" y="198"/>
                    <a:pt x="4120" y="197"/>
                    <a:pt x="4117" y="197"/>
                  </a:cubicBezTo>
                  <a:moveTo>
                    <a:pt x="67" y="195"/>
                  </a:moveTo>
                  <a:cubicBezTo>
                    <a:pt x="65" y="195"/>
                    <a:pt x="63" y="197"/>
                    <a:pt x="63" y="199"/>
                  </a:cubicBezTo>
                  <a:cubicBezTo>
                    <a:pt x="63" y="201"/>
                    <a:pt x="65" y="203"/>
                    <a:pt x="67" y="203"/>
                  </a:cubicBezTo>
                  <a:cubicBezTo>
                    <a:pt x="67" y="203"/>
                    <a:pt x="67" y="204"/>
                    <a:pt x="68" y="204"/>
                  </a:cubicBezTo>
                  <a:cubicBezTo>
                    <a:pt x="70" y="204"/>
                    <a:pt x="71" y="202"/>
                    <a:pt x="71" y="200"/>
                  </a:cubicBezTo>
                  <a:cubicBezTo>
                    <a:pt x="71" y="197"/>
                    <a:pt x="70" y="195"/>
                    <a:pt x="67" y="195"/>
                  </a:cubicBezTo>
                  <a:cubicBezTo>
                    <a:pt x="67" y="195"/>
                    <a:pt x="67" y="195"/>
                    <a:pt x="67" y="195"/>
                  </a:cubicBezTo>
                  <a:moveTo>
                    <a:pt x="4189" y="195"/>
                  </a:moveTo>
                  <a:cubicBezTo>
                    <a:pt x="4189" y="195"/>
                    <a:pt x="4189" y="195"/>
                    <a:pt x="4189" y="195"/>
                  </a:cubicBezTo>
                  <a:cubicBezTo>
                    <a:pt x="4187" y="195"/>
                    <a:pt x="4186" y="197"/>
                    <a:pt x="4187" y="199"/>
                  </a:cubicBezTo>
                  <a:cubicBezTo>
                    <a:pt x="4189" y="201"/>
                    <a:pt x="4192" y="203"/>
                    <a:pt x="4194" y="203"/>
                  </a:cubicBezTo>
                  <a:cubicBezTo>
                    <a:pt x="4194" y="203"/>
                    <a:pt x="4194" y="203"/>
                    <a:pt x="4194" y="203"/>
                  </a:cubicBezTo>
                  <a:cubicBezTo>
                    <a:pt x="4197" y="203"/>
                    <a:pt x="4198" y="201"/>
                    <a:pt x="4196" y="199"/>
                  </a:cubicBezTo>
                  <a:cubicBezTo>
                    <a:pt x="4195" y="196"/>
                    <a:pt x="4192" y="195"/>
                    <a:pt x="4189" y="195"/>
                  </a:cubicBezTo>
                  <a:moveTo>
                    <a:pt x="4258" y="194"/>
                  </a:moveTo>
                  <a:cubicBezTo>
                    <a:pt x="4258" y="194"/>
                    <a:pt x="4258" y="194"/>
                    <a:pt x="4258" y="194"/>
                  </a:cubicBezTo>
                  <a:cubicBezTo>
                    <a:pt x="4255" y="194"/>
                    <a:pt x="4255" y="196"/>
                    <a:pt x="4256" y="198"/>
                  </a:cubicBezTo>
                  <a:cubicBezTo>
                    <a:pt x="4258" y="200"/>
                    <a:pt x="4261" y="202"/>
                    <a:pt x="4263" y="202"/>
                  </a:cubicBezTo>
                  <a:cubicBezTo>
                    <a:pt x="4263" y="202"/>
                    <a:pt x="4263" y="202"/>
                    <a:pt x="4263" y="202"/>
                  </a:cubicBezTo>
                  <a:cubicBezTo>
                    <a:pt x="4265" y="202"/>
                    <a:pt x="4266" y="200"/>
                    <a:pt x="4265" y="198"/>
                  </a:cubicBezTo>
                  <a:cubicBezTo>
                    <a:pt x="4263" y="195"/>
                    <a:pt x="4260" y="194"/>
                    <a:pt x="4258" y="194"/>
                  </a:cubicBezTo>
                  <a:moveTo>
                    <a:pt x="4321" y="193"/>
                  </a:moveTo>
                  <a:cubicBezTo>
                    <a:pt x="4321" y="193"/>
                    <a:pt x="4321" y="193"/>
                    <a:pt x="4321" y="193"/>
                  </a:cubicBezTo>
                  <a:cubicBezTo>
                    <a:pt x="4319" y="193"/>
                    <a:pt x="4318" y="195"/>
                    <a:pt x="4320" y="197"/>
                  </a:cubicBezTo>
                  <a:cubicBezTo>
                    <a:pt x="4321" y="199"/>
                    <a:pt x="4324" y="201"/>
                    <a:pt x="4326" y="201"/>
                  </a:cubicBezTo>
                  <a:cubicBezTo>
                    <a:pt x="4326" y="201"/>
                    <a:pt x="4326" y="201"/>
                    <a:pt x="4326" y="201"/>
                  </a:cubicBezTo>
                  <a:cubicBezTo>
                    <a:pt x="4328" y="201"/>
                    <a:pt x="4329" y="199"/>
                    <a:pt x="4327" y="197"/>
                  </a:cubicBezTo>
                  <a:cubicBezTo>
                    <a:pt x="4326" y="195"/>
                    <a:pt x="4323" y="193"/>
                    <a:pt x="4321" y="193"/>
                  </a:cubicBezTo>
                  <a:moveTo>
                    <a:pt x="4" y="193"/>
                  </a:moveTo>
                  <a:cubicBezTo>
                    <a:pt x="2" y="193"/>
                    <a:pt x="0" y="195"/>
                    <a:pt x="0" y="197"/>
                  </a:cubicBezTo>
                  <a:cubicBezTo>
                    <a:pt x="0" y="199"/>
                    <a:pt x="2" y="201"/>
                    <a:pt x="4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6" y="201"/>
                    <a:pt x="8" y="199"/>
                    <a:pt x="8" y="197"/>
                  </a:cubicBezTo>
                  <a:cubicBezTo>
                    <a:pt x="8" y="195"/>
                    <a:pt x="6" y="193"/>
                    <a:pt x="4" y="193"/>
                  </a:cubicBezTo>
                  <a:cubicBezTo>
                    <a:pt x="4" y="193"/>
                    <a:pt x="4" y="193"/>
                    <a:pt x="4" y="193"/>
                  </a:cubicBezTo>
                  <a:moveTo>
                    <a:pt x="4380" y="192"/>
                  </a:moveTo>
                  <a:cubicBezTo>
                    <a:pt x="4379" y="192"/>
                    <a:pt x="4379" y="192"/>
                    <a:pt x="4379" y="192"/>
                  </a:cubicBezTo>
                  <a:cubicBezTo>
                    <a:pt x="4377" y="192"/>
                    <a:pt x="4377" y="194"/>
                    <a:pt x="4379" y="196"/>
                  </a:cubicBezTo>
                  <a:cubicBezTo>
                    <a:pt x="4380" y="198"/>
                    <a:pt x="4383" y="200"/>
                    <a:pt x="4385" y="200"/>
                  </a:cubicBezTo>
                  <a:cubicBezTo>
                    <a:pt x="4385" y="200"/>
                    <a:pt x="4385" y="200"/>
                    <a:pt x="4385" y="200"/>
                  </a:cubicBezTo>
                  <a:cubicBezTo>
                    <a:pt x="4387" y="200"/>
                    <a:pt x="4387" y="198"/>
                    <a:pt x="4386" y="196"/>
                  </a:cubicBezTo>
                  <a:cubicBezTo>
                    <a:pt x="4384" y="193"/>
                    <a:pt x="4382" y="192"/>
                    <a:pt x="4380" y="192"/>
                  </a:cubicBezTo>
                  <a:moveTo>
                    <a:pt x="2826" y="191"/>
                  </a:moveTo>
                  <a:cubicBezTo>
                    <a:pt x="2825" y="191"/>
                    <a:pt x="2824" y="192"/>
                    <a:pt x="2825" y="194"/>
                  </a:cubicBezTo>
                  <a:cubicBezTo>
                    <a:pt x="2826" y="196"/>
                    <a:pt x="2828" y="199"/>
                    <a:pt x="2829" y="199"/>
                  </a:cubicBezTo>
                  <a:cubicBezTo>
                    <a:pt x="2829" y="199"/>
                    <a:pt x="2830" y="200"/>
                    <a:pt x="2830" y="200"/>
                  </a:cubicBezTo>
                  <a:cubicBezTo>
                    <a:pt x="2831" y="200"/>
                    <a:pt x="2831" y="198"/>
                    <a:pt x="2831" y="196"/>
                  </a:cubicBezTo>
                  <a:cubicBezTo>
                    <a:pt x="2830" y="194"/>
                    <a:pt x="2828" y="192"/>
                    <a:pt x="2827" y="191"/>
                  </a:cubicBezTo>
                  <a:cubicBezTo>
                    <a:pt x="2826" y="191"/>
                    <a:pt x="2826" y="191"/>
                    <a:pt x="2826" y="191"/>
                  </a:cubicBezTo>
                  <a:moveTo>
                    <a:pt x="4435" y="189"/>
                  </a:moveTo>
                  <a:cubicBezTo>
                    <a:pt x="4435" y="189"/>
                    <a:pt x="4435" y="189"/>
                    <a:pt x="4435" y="189"/>
                  </a:cubicBezTo>
                  <a:cubicBezTo>
                    <a:pt x="4433" y="189"/>
                    <a:pt x="4433" y="191"/>
                    <a:pt x="4434" y="193"/>
                  </a:cubicBezTo>
                  <a:cubicBezTo>
                    <a:pt x="4435" y="196"/>
                    <a:pt x="4438" y="197"/>
                    <a:pt x="4440" y="197"/>
                  </a:cubicBezTo>
                  <a:cubicBezTo>
                    <a:pt x="4440" y="197"/>
                    <a:pt x="4440" y="197"/>
                    <a:pt x="4440" y="197"/>
                  </a:cubicBezTo>
                  <a:cubicBezTo>
                    <a:pt x="4442" y="197"/>
                    <a:pt x="4442" y="195"/>
                    <a:pt x="4441" y="193"/>
                  </a:cubicBezTo>
                  <a:cubicBezTo>
                    <a:pt x="4440" y="191"/>
                    <a:pt x="4437" y="189"/>
                    <a:pt x="4435" y="189"/>
                  </a:cubicBezTo>
                  <a:moveTo>
                    <a:pt x="4488" y="186"/>
                  </a:moveTo>
                  <a:cubicBezTo>
                    <a:pt x="4488" y="186"/>
                    <a:pt x="4488" y="186"/>
                    <a:pt x="4488" y="186"/>
                  </a:cubicBezTo>
                  <a:cubicBezTo>
                    <a:pt x="4486" y="186"/>
                    <a:pt x="4486" y="188"/>
                    <a:pt x="4487" y="190"/>
                  </a:cubicBezTo>
                  <a:cubicBezTo>
                    <a:pt x="4488" y="193"/>
                    <a:pt x="4491" y="194"/>
                    <a:pt x="4492" y="194"/>
                  </a:cubicBezTo>
                  <a:cubicBezTo>
                    <a:pt x="4492" y="194"/>
                    <a:pt x="4492" y="194"/>
                    <a:pt x="4493" y="194"/>
                  </a:cubicBezTo>
                  <a:cubicBezTo>
                    <a:pt x="4494" y="194"/>
                    <a:pt x="4495" y="192"/>
                    <a:pt x="4493" y="190"/>
                  </a:cubicBezTo>
                  <a:cubicBezTo>
                    <a:pt x="4492" y="188"/>
                    <a:pt x="4490" y="186"/>
                    <a:pt x="4488" y="186"/>
                  </a:cubicBezTo>
                  <a:moveTo>
                    <a:pt x="1359" y="185"/>
                  </a:moveTo>
                  <a:cubicBezTo>
                    <a:pt x="1359" y="185"/>
                    <a:pt x="1358" y="186"/>
                    <a:pt x="1357" y="186"/>
                  </a:cubicBezTo>
                  <a:cubicBezTo>
                    <a:pt x="1354" y="186"/>
                    <a:pt x="1352" y="189"/>
                    <a:pt x="1352" y="191"/>
                  </a:cubicBezTo>
                  <a:cubicBezTo>
                    <a:pt x="1353" y="193"/>
                    <a:pt x="1354" y="194"/>
                    <a:pt x="1357" y="194"/>
                  </a:cubicBezTo>
                  <a:cubicBezTo>
                    <a:pt x="1357" y="194"/>
                    <a:pt x="1358" y="194"/>
                    <a:pt x="1359" y="194"/>
                  </a:cubicBezTo>
                  <a:cubicBezTo>
                    <a:pt x="1362" y="193"/>
                    <a:pt x="1364" y="191"/>
                    <a:pt x="1364" y="188"/>
                  </a:cubicBezTo>
                  <a:cubicBezTo>
                    <a:pt x="1364" y="187"/>
                    <a:pt x="1362" y="185"/>
                    <a:pt x="1359" y="185"/>
                  </a:cubicBezTo>
                  <a:moveTo>
                    <a:pt x="4538" y="183"/>
                  </a:moveTo>
                  <a:cubicBezTo>
                    <a:pt x="4538" y="183"/>
                    <a:pt x="4538" y="183"/>
                    <a:pt x="4538" y="183"/>
                  </a:cubicBezTo>
                  <a:cubicBezTo>
                    <a:pt x="4536" y="183"/>
                    <a:pt x="4536" y="185"/>
                    <a:pt x="4537" y="187"/>
                  </a:cubicBezTo>
                  <a:cubicBezTo>
                    <a:pt x="4539" y="189"/>
                    <a:pt x="4541" y="191"/>
                    <a:pt x="4543" y="191"/>
                  </a:cubicBezTo>
                  <a:cubicBezTo>
                    <a:pt x="4543" y="191"/>
                    <a:pt x="4543" y="191"/>
                    <a:pt x="4543" y="191"/>
                  </a:cubicBezTo>
                  <a:cubicBezTo>
                    <a:pt x="4545" y="191"/>
                    <a:pt x="4545" y="189"/>
                    <a:pt x="4544" y="186"/>
                  </a:cubicBezTo>
                  <a:cubicBezTo>
                    <a:pt x="4542" y="184"/>
                    <a:pt x="4540" y="183"/>
                    <a:pt x="4538" y="183"/>
                  </a:cubicBezTo>
                  <a:moveTo>
                    <a:pt x="4587" y="179"/>
                  </a:moveTo>
                  <a:cubicBezTo>
                    <a:pt x="4587" y="179"/>
                    <a:pt x="4587" y="179"/>
                    <a:pt x="4587" y="179"/>
                  </a:cubicBezTo>
                  <a:cubicBezTo>
                    <a:pt x="4585" y="179"/>
                    <a:pt x="4585" y="181"/>
                    <a:pt x="4586" y="183"/>
                  </a:cubicBezTo>
                  <a:cubicBezTo>
                    <a:pt x="4587" y="185"/>
                    <a:pt x="4590" y="187"/>
                    <a:pt x="4591" y="187"/>
                  </a:cubicBezTo>
                  <a:cubicBezTo>
                    <a:pt x="4591" y="187"/>
                    <a:pt x="4591" y="187"/>
                    <a:pt x="4591" y="187"/>
                  </a:cubicBezTo>
                  <a:cubicBezTo>
                    <a:pt x="4593" y="186"/>
                    <a:pt x="4594" y="185"/>
                    <a:pt x="4592" y="182"/>
                  </a:cubicBezTo>
                  <a:cubicBezTo>
                    <a:pt x="4591" y="180"/>
                    <a:pt x="4589" y="179"/>
                    <a:pt x="4587" y="179"/>
                  </a:cubicBezTo>
                  <a:moveTo>
                    <a:pt x="4635" y="174"/>
                  </a:moveTo>
                  <a:cubicBezTo>
                    <a:pt x="4635" y="174"/>
                    <a:pt x="4635" y="174"/>
                    <a:pt x="4635" y="174"/>
                  </a:cubicBezTo>
                  <a:cubicBezTo>
                    <a:pt x="4633" y="174"/>
                    <a:pt x="4633" y="176"/>
                    <a:pt x="4634" y="179"/>
                  </a:cubicBezTo>
                  <a:cubicBezTo>
                    <a:pt x="4635" y="181"/>
                    <a:pt x="4637" y="182"/>
                    <a:pt x="4639" y="182"/>
                  </a:cubicBezTo>
                  <a:cubicBezTo>
                    <a:pt x="4639" y="182"/>
                    <a:pt x="4639" y="182"/>
                    <a:pt x="4639" y="182"/>
                  </a:cubicBezTo>
                  <a:cubicBezTo>
                    <a:pt x="4640" y="182"/>
                    <a:pt x="4641" y="180"/>
                    <a:pt x="4640" y="178"/>
                  </a:cubicBezTo>
                  <a:cubicBezTo>
                    <a:pt x="4639" y="176"/>
                    <a:pt x="4637" y="174"/>
                    <a:pt x="4635" y="174"/>
                  </a:cubicBezTo>
                  <a:moveTo>
                    <a:pt x="2780" y="172"/>
                  </a:moveTo>
                  <a:cubicBezTo>
                    <a:pt x="2779" y="172"/>
                    <a:pt x="2778" y="173"/>
                    <a:pt x="2779" y="175"/>
                  </a:cubicBezTo>
                  <a:cubicBezTo>
                    <a:pt x="2780" y="177"/>
                    <a:pt x="2782" y="179"/>
                    <a:pt x="2783" y="180"/>
                  </a:cubicBezTo>
                  <a:cubicBezTo>
                    <a:pt x="2784" y="180"/>
                    <a:pt x="2784" y="180"/>
                    <a:pt x="2784" y="180"/>
                  </a:cubicBezTo>
                  <a:cubicBezTo>
                    <a:pt x="2785" y="180"/>
                    <a:pt x="2785" y="179"/>
                    <a:pt x="2785" y="177"/>
                  </a:cubicBezTo>
                  <a:cubicBezTo>
                    <a:pt x="2784" y="175"/>
                    <a:pt x="2782" y="173"/>
                    <a:pt x="2780" y="172"/>
                  </a:cubicBezTo>
                  <a:cubicBezTo>
                    <a:pt x="2780" y="172"/>
                    <a:pt x="2780" y="172"/>
                    <a:pt x="2780" y="172"/>
                  </a:cubicBezTo>
                  <a:moveTo>
                    <a:pt x="4682" y="170"/>
                  </a:moveTo>
                  <a:cubicBezTo>
                    <a:pt x="4682" y="170"/>
                    <a:pt x="4682" y="170"/>
                    <a:pt x="4682" y="170"/>
                  </a:cubicBezTo>
                  <a:cubicBezTo>
                    <a:pt x="4680" y="170"/>
                    <a:pt x="4680" y="172"/>
                    <a:pt x="4681" y="174"/>
                  </a:cubicBezTo>
                  <a:cubicBezTo>
                    <a:pt x="4682" y="176"/>
                    <a:pt x="4684" y="178"/>
                    <a:pt x="4685" y="178"/>
                  </a:cubicBezTo>
                  <a:cubicBezTo>
                    <a:pt x="4686" y="178"/>
                    <a:pt x="4686" y="178"/>
                    <a:pt x="4686" y="178"/>
                  </a:cubicBezTo>
                  <a:cubicBezTo>
                    <a:pt x="4687" y="177"/>
                    <a:pt x="4688" y="176"/>
                    <a:pt x="4687" y="173"/>
                  </a:cubicBezTo>
                  <a:cubicBezTo>
                    <a:pt x="4686" y="171"/>
                    <a:pt x="4684" y="170"/>
                    <a:pt x="4682" y="170"/>
                  </a:cubicBezTo>
                  <a:moveTo>
                    <a:pt x="4729" y="165"/>
                  </a:moveTo>
                  <a:cubicBezTo>
                    <a:pt x="4729" y="165"/>
                    <a:pt x="4729" y="165"/>
                    <a:pt x="4729" y="165"/>
                  </a:cubicBezTo>
                  <a:cubicBezTo>
                    <a:pt x="4727" y="165"/>
                    <a:pt x="4727" y="167"/>
                    <a:pt x="4728" y="169"/>
                  </a:cubicBezTo>
                  <a:cubicBezTo>
                    <a:pt x="4729" y="171"/>
                    <a:pt x="4730" y="173"/>
                    <a:pt x="4732" y="173"/>
                  </a:cubicBezTo>
                  <a:cubicBezTo>
                    <a:pt x="4732" y="173"/>
                    <a:pt x="4732" y="173"/>
                    <a:pt x="4732" y="173"/>
                  </a:cubicBezTo>
                  <a:cubicBezTo>
                    <a:pt x="4734" y="173"/>
                    <a:pt x="4735" y="171"/>
                    <a:pt x="4734" y="169"/>
                  </a:cubicBezTo>
                  <a:cubicBezTo>
                    <a:pt x="4733" y="167"/>
                    <a:pt x="4731" y="165"/>
                    <a:pt x="4729" y="165"/>
                  </a:cubicBezTo>
                  <a:moveTo>
                    <a:pt x="1451" y="164"/>
                  </a:moveTo>
                  <a:cubicBezTo>
                    <a:pt x="1451" y="164"/>
                    <a:pt x="1450" y="164"/>
                    <a:pt x="1449" y="164"/>
                  </a:cubicBezTo>
                  <a:cubicBezTo>
                    <a:pt x="1446" y="165"/>
                    <a:pt x="1444" y="167"/>
                    <a:pt x="1444" y="169"/>
                  </a:cubicBezTo>
                  <a:cubicBezTo>
                    <a:pt x="1445" y="171"/>
                    <a:pt x="1447" y="172"/>
                    <a:pt x="1449" y="172"/>
                  </a:cubicBezTo>
                  <a:cubicBezTo>
                    <a:pt x="1450" y="172"/>
                    <a:pt x="1450" y="172"/>
                    <a:pt x="1451" y="172"/>
                  </a:cubicBezTo>
                  <a:cubicBezTo>
                    <a:pt x="1454" y="171"/>
                    <a:pt x="1457" y="168"/>
                    <a:pt x="1456" y="166"/>
                  </a:cubicBezTo>
                  <a:cubicBezTo>
                    <a:pt x="1456" y="165"/>
                    <a:pt x="1454" y="164"/>
                    <a:pt x="1451" y="164"/>
                  </a:cubicBezTo>
                  <a:moveTo>
                    <a:pt x="4777" y="161"/>
                  </a:moveTo>
                  <a:cubicBezTo>
                    <a:pt x="4777" y="161"/>
                    <a:pt x="4777" y="161"/>
                    <a:pt x="4776" y="161"/>
                  </a:cubicBezTo>
                  <a:cubicBezTo>
                    <a:pt x="4775" y="161"/>
                    <a:pt x="4774" y="163"/>
                    <a:pt x="4775" y="165"/>
                  </a:cubicBezTo>
                  <a:cubicBezTo>
                    <a:pt x="4776" y="167"/>
                    <a:pt x="4777" y="169"/>
                    <a:pt x="4779" y="169"/>
                  </a:cubicBezTo>
                  <a:cubicBezTo>
                    <a:pt x="4779" y="169"/>
                    <a:pt x="4779" y="169"/>
                    <a:pt x="4779" y="169"/>
                  </a:cubicBezTo>
                  <a:cubicBezTo>
                    <a:pt x="4781" y="168"/>
                    <a:pt x="4782" y="167"/>
                    <a:pt x="4781" y="164"/>
                  </a:cubicBezTo>
                  <a:cubicBezTo>
                    <a:pt x="4780" y="162"/>
                    <a:pt x="4778" y="161"/>
                    <a:pt x="4777" y="161"/>
                  </a:cubicBezTo>
                  <a:moveTo>
                    <a:pt x="4825" y="157"/>
                  </a:moveTo>
                  <a:cubicBezTo>
                    <a:pt x="4825" y="157"/>
                    <a:pt x="4825" y="157"/>
                    <a:pt x="4825" y="157"/>
                  </a:cubicBezTo>
                  <a:cubicBezTo>
                    <a:pt x="4823" y="157"/>
                    <a:pt x="4822" y="159"/>
                    <a:pt x="4823" y="161"/>
                  </a:cubicBezTo>
                  <a:cubicBezTo>
                    <a:pt x="4824" y="163"/>
                    <a:pt x="4825" y="164"/>
                    <a:pt x="4827" y="164"/>
                  </a:cubicBezTo>
                  <a:cubicBezTo>
                    <a:pt x="4827" y="164"/>
                    <a:pt x="4827" y="164"/>
                    <a:pt x="4827" y="164"/>
                  </a:cubicBezTo>
                  <a:cubicBezTo>
                    <a:pt x="4829" y="164"/>
                    <a:pt x="4830" y="162"/>
                    <a:pt x="4829" y="160"/>
                  </a:cubicBezTo>
                  <a:cubicBezTo>
                    <a:pt x="4828" y="158"/>
                    <a:pt x="4827" y="157"/>
                    <a:pt x="4825" y="157"/>
                  </a:cubicBezTo>
                  <a:moveTo>
                    <a:pt x="4875" y="153"/>
                  </a:moveTo>
                  <a:cubicBezTo>
                    <a:pt x="4875" y="153"/>
                    <a:pt x="4874" y="153"/>
                    <a:pt x="4874" y="153"/>
                  </a:cubicBezTo>
                  <a:cubicBezTo>
                    <a:pt x="4873" y="153"/>
                    <a:pt x="4872" y="155"/>
                    <a:pt x="4872" y="157"/>
                  </a:cubicBezTo>
                  <a:cubicBezTo>
                    <a:pt x="4873" y="159"/>
                    <a:pt x="4875" y="160"/>
                    <a:pt x="4876" y="160"/>
                  </a:cubicBezTo>
                  <a:cubicBezTo>
                    <a:pt x="4876" y="160"/>
                    <a:pt x="4877" y="160"/>
                    <a:pt x="4877" y="160"/>
                  </a:cubicBezTo>
                  <a:cubicBezTo>
                    <a:pt x="4878" y="160"/>
                    <a:pt x="4879" y="158"/>
                    <a:pt x="4879" y="156"/>
                  </a:cubicBezTo>
                  <a:cubicBezTo>
                    <a:pt x="4878" y="154"/>
                    <a:pt x="4876" y="153"/>
                    <a:pt x="4875" y="153"/>
                  </a:cubicBezTo>
                  <a:moveTo>
                    <a:pt x="2735" y="151"/>
                  </a:moveTo>
                  <a:cubicBezTo>
                    <a:pt x="2734" y="151"/>
                    <a:pt x="2734" y="152"/>
                    <a:pt x="2735" y="154"/>
                  </a:cubicBezTo>
                  <a:cubicBezTo>
                    <a:pt x="2735" y="156"/>
                    <a:pt x="2737" y="158"/>
                    <a:pt x="2739" y="159"/>
                  </a:cubicBezTo>
                  <a:cubicBezTo>
                    <a:pt x="2739" y="159"/>
                    <a:pt x="2740" y="159"/>
                    <a:pt x="2740" y="159"/>
                  </a:cubicBezTo>
                  <a:cubicBezTo>
                    <a:pt x="2741" y="159"/>
                    <a:pt x="2741" y="158"/>
                    <a:pt x="2740" y="157"/>
                  </a:cubicBezTo>
                  <a:cubicBezTo>
                    <a:pt x="2739" y="155"/>
                    <a:pt x="2737" y="152"/>
                    <a:pt x="2736" y="152"/>
                  </a:cubicBezTo>
                  <a:cubicBezTo>
                    <a:pt x="2735" y="151"/>
                    <a:pt x="2735" y="151"/>
                    <a:pt x="2735" y="151"/>
                  </a:cubicBezTo>
                  <a:moveTo>
                    <a:pt x="4926" y="150"/>
                  </a:moveTo>
                  <a:cubicBezTo>
                    <a:pt x="4926" y="150"/>
                    <a:pt x="4926" y="150"/>
                    <a:pt x="4926" y="150"/>
                  </a:cubicBezTo>
                  <a:cubicBezTo>
                    <a:pt x="4924" y="150"/>
                    <a:pt x="4923" y="151"/>
                    <a:pt x="4924" y="153"/>
                  </a:cubicBezTo>
                  <a:cubicBezTo>
                    <a:pt x="4924" y="155"/>
                    <a:pt x="4926" y="157"/>
                    <a:pt x="4928" y="157"/>
                  </a:cubicBezTo>
                  <a:cubicBezTo>
                    <a:pt x="4928" y="157"/>
                    <a:pt x="4928" y="157"/>
                    <a:pt x="4928" y="157"/>
                  </a:cubicBezTo>
                  <a:cubicBezTo>
                    <a:pt x="4930" y="157"/>
                    <a:pt x="4931" y="155"/>
                    <a:pt x="4930" y="153"/>
                  </a:cubicBezTo>
                  <a:cubicBezTo>
                    <a:pt x="4930" y="151"/>
                    <a:pt x="4928" y="150"/>
                    <a:pt x="4926" y="150"/>
                  </a:cubicBezTo>
                  <a:moveTo>
                    <a:pt x="4980" y="147"/>
                  </a:moveTo>
                  <a:cubicBezTo>
                    <a:pt x="4980" y="147"/>
                    <a:pt x="4980" y="147"/>
                    <a:pt x="4980" y="147"/>
                  </a:cubicBezTo>
                  <a:cubicBezTo>
                    <a:pt x="4978" y="147"/>
                    <a:pt x="4977" y="149"/>
                    <a:pt x="4977" y="151"/>
                  </a:cubicBezTo>
                  <a:cubicBezTo>
                    <a:pt x="4978" y="153"/>
                    <a:pt x="4980" y="154"/>
                    <a:pt x="4982" y="154"/>
                  </a:cubicBezTo>
                  <a:cubicBezTo>
                    <a:pt x="4982" y="154"/>
                    <a:pt x="4982" y="154"/>
                    <a:pt x="4982" y="154"/>
                  </a:cubicBezTo>
                  <a:cubicBezTo>
                    <a:pt x="4984" y="154"/>
                    <a:pt x="4985" y="152"/>
                    <a:pt x="4984" y="150"/>
                  </a:cubicBezTo>
                  <a:cubicBezTo>
                    <a:pt x="4984" y="148"/>
                    <a:pt x="4982" y="147"/>
                    <a:pt x="4980" y="147"/>
                  </a:cubicBezTo>
                  <a:moveTo>
                    <a:pt x="5037" y="145"/>
                  </a:moveTo>
                  <a:cubicBezTo>
                    <a:pt x="5037" y="145"/>
                    <a:pt x="5037" y="145"/>
                    <a:pt x="5037" y="145"/>
                  </a:cubicBezTo>
                  <a:cubicBezTo>
                    <a:pt x="5035" y="145"/>
                    <a:pt x="5034" y="147"/>
                    <a:pt x="5034" y="149"/>
                  </a:cubicBezTo>
                  <a:cubicBezTo>
                    <a:pt x="5034" y="151"/>
                    <a:pt x="5036" y="152"/>
                    <a:pt x="5038" y="152"/>
                  </a:cubicBezTo>
                  <a:cubicBezTo>
                    <a:pt x="5038" y="152"/>
                    <a:pt x="5038" y="152"/>
                    <a:pt x="5038" y="152"/>
                  </a:cubicBezTo>
                  <a:cubicBezTo>
                    <a:pt x="5041" y="152"/>
                    <a:pt x="5042" y="150"/>
                    <a:pt x="5041" y="149"/>
                  </a:cubicBezTo>
                  <a:cubicBezTo>
                    <a:pt x="5041" y="147"/>
                    <a:pt x="5039" y="145"/>
                    <a:pt x="5037" y="145"/>
                  </a:cubicBezTo>
                  <a:moveTo>
                    <a:pt x="1545" y="141"/>
                  </a:moveTo>
                  <a:cubicBezTo>
                    <a:pt x="1544" y="141"/>
                    <a:pt x="1543" y="141"/>
                    <a:pt x="1543" y="141"/>
                  </a:cubicBezTo>
                  <a:cubicBezTo>
                    <a:pt x="1539" y="142"/>
                    <a:pt x="1537" y="144"/>
                    <a:pt x="1538" y="146"/>
                  </a:cubicBezTo>
                  <a:cubicBezTo>
                    <a:pt x="1538" y="148"/>
                    <a:pt x="1540" y="149"/>
                    <a:pt x="1543" y="149"/>
                  </a:cubicBezTo>
                  <a:cubicBezTo>
                    <a:pt x="1543" y="149"/>
                    <a:pt x="1544" y="149"/>
                    <a:pt x="1545" y="148"/>
                  </a:cubicBezTo>
                  <a:cubicBezTo>
                    <a:pt x="1548" y="147"/>
                    <a:pt x="1551" y="145"/>
                    <a:pt x="1550" y="143"/>
                  </a:cubicBezTo>
                  <a:cubicBezTo>
                    <a:pt x="1549" y="142"/>
                    <a:pt x="1547" y="141"/>
                    <a:pt x="1545" y="141"/>
                  </a:cubicBezTo>
                  <a:moveTo>
                    <a:pt x="2691" y="130"/>
                  </a:moveTo>
                  <a:cubicBezTo>
                    <a:pt x="2690" y="130"/>
                    <a:pt x="2690" y="131"/>
                    <a:pt x="2691" y="132"/>
                  </a:cubicBezTo>
                  <a:cubicBezTo>
                    <a:pt x="2692" y="134"/>
                    <a:pt x="2694" y="136"/>
                    <a:pt x="2695" y="137"/>
                  </a:cubicBezTo>
                  <a:cubicBezTo>
                    <a:pt x="2696" y="137"/>
                    <a:pt x="2696" y="137"/>
                    <a:pt x="2696" y="137"/>
                  </a:cubicBezTo>
                  <a:cubicBezTo>
                    <a:pt x="2697" y="137"/>
                    <a:pt x="2697" y="136"/>
                    <a:pt x="2696" y="135"/>
                  </a:cubicBezTo>
                  <a:cubicBezTo>
                    <a:pt x="2696" y="133"/>
                    <a:pt x="2693" y="131"/>
                    <a:pt x="2692" y="130"/>
                  </a:cubicBezTo>
                  <a:cubicBezTo>
                    <a:pt x="2692" y="130"/>
                    <a:pt x="2691" y="130"/>
                    <a:pt x="2691" y="130"/>
                  </a:cubicBezTo>
                  <a:moveTo>
                    <a:pt x="1639" y="118"/>
                  </a:moveTo>
                  <a:cubicBezTo>
                    <a:pt x="1638" y="118"/>
                    <a:pt x="1637" y="118"/>
                    <a:pt x="1637" y="118"/>
                  </a:cubicBezTo>
                  <a:cubicBezTo>
                    <a:pt x="1633" y="119"/>
                    <a:pt x="1631" y="121"/>
                    <a:pt x="1632" y="123"/>
                  </a:cubicBezTo>
                  <a:cubicBezTo>
                    <a:pt x="1633" y="124"/>
                    <a:pt x="1635" y="125"/>
                    <a:pt x="1637" y="125"/>
                  </a:cubicBezTo>
                  <a:cubicBezTo>
                    <a:pt x="1638" y="125"/>
                    <a:pt x="1639" y="125"/>
                    <a:pt x="1640" y="125"/>
                  </a:cubicBezTo>
                  <a:cubicBezTo>
                    <a:pt x="1643" y="124"/>
                    <a:pt x="1645" y="122"/>
                    <a:pt x="1644" y="120"/>
                  </a:cubicBezTo>
                  <a:cubicBezTo>
                    <a:pt x="1643" y="118"/>
                    <a:pt x="1641" y="118"/>
                    <a:pt x="1639" y="118"/>
                  </a:cubicBezTo>
                  <a:moveTo>
                    <a:pt x="2647" y="108"/>
                  </a:moveTo>
                  <a:cubicBezTo>
                    <a:pt x="2647" y="108"/>
                    <a:pt x="2647" y="109"/>
                    <a:pt x="2648" y="110"/>
                  </a:cubicBezTo>
                  <a:cubicBezTo>
                    <a:pt x="2649" y="112"/>
                    <a:pt x="2651" y="114"/>
                    <a:pt x="2652" y="115"/>
                  </a:cubicBezTo>
                  <a:cubicBezTo>
                    <a:pt x="2653" y="115"/>
                    <a:pt x="2653" y="115"/>
                    <a:pt x="2653" y="115"/>
                  </a:cubicBezTo>
                  <a:cubicBezTo>
                    <a:pt x="2654" y="115"/>
                    <a:pt x="2654" y="114"/>
                    <a:pt x="2653" y="113"/>
                  </a:cubicBezTo>
                  <a:cubicBezTo>
                    <a:pt x="2652" y="111"/>
                    <a:pt x="2650" y="109"/>
                    <a:pt x="2648" y="108"/>
                  </a:cubicBezTo>
                  <a:cubicBezTo>
                    <a:pt x="2648" y="108"/>
                    <a:pt x="2648" y="108"/>
                    <a:pt x="2647" y="108"/>
                  </a:cubicBezTo>
                  <a:moveTo>
                    <a:pt x="1733" y="95"/>
                  </a:moveTo>
                  <a:cubicBezTo>
                    <a:pt x="1732" y="95"/>
                    <a:pt x="1731" y="95"/>
                    <a:pt x="1730" y="95"/>
                  </a:cubicBezTo>
                  <a:cubicBezTo>
                    <a:pt x="1727" y="96"/>
                    <a:pt x="1725" y="98"/>
                    <a:pt x="1726" y="99"/>
                  </a:cubicBezTo>
                  <a:cubicBezTo>
                    <a:pt x="1727" y="101"/>
                    <a:pt x="1729" y="101"/>
                    <a:pt x="1731" y="101"/>
                  </a:cubicBezTo>
                  <a:cubicBezTo>
                    <a:pt x="1732" y="101"/>
                    <a:pt x="1733" y="101"/>
                    <a:pt x="1734" y="101"/>
                  </a:cubicBezTo>
                  <a:cubicBezTo>
                    <a:pt x="1737" y="100"/>
                    <a:pt x="1739" y="98"/>
                    <a:pt x="1738" y="96"/>
                  </a:cubicBezTo>
                  <a:cubicBezTo>
                    <a:pt x="1737" y="95"/>
                    <a:pt x="1735" y="95"/>
                    <a:pt x="1733" y="95"/>
                  </a:cubicBezTo>
                  <a:moveTo>
                    <a:pt x="2604" y="86"/>
                  </a:moveTo>
                  <a:cubicBezTo>
                    <a:pt x="2603" y="86"/>
                    <a:pt x="2603" y="87"/>
                    <a:pt x="2604" y="88"/>
                  </a:cubicBezTo>
                  <a:cubicBezTo>
                    <a:pt x="2605" y="90"/>
                    <a:pt x="2607" y="92"/>
                    <a:pt x="2609" y="93"/>
                  </a:cubicBezTo>
                  <a:cubicBezTo>
                    <a:pt x="2609" y="93"/>
                    <a:pt x="2610" y="93"/>
                    <a:pt x="2610" y="93"/>
                  </a:cubicBezTo>
                  <a:cubicBezTo>
                    <a:pt x="2611" y="93"/>
                    <a:pt x="2611" y="92"/>
                    <a:pt x="2610" y="91"/>
                  </a:cubicBezTo>
                  <a:cubicBezTo>
                    <a:pt x="2608" y="89"/>
                    <a:pt x="2606" y="87"/>
                    <a:pt x="2605" y="87"/>
                  </a:cubicBezTo>
                  <a:cubicBezTo>
                    <a:pt x="2604" y="86"/>
                    <a:pt x="2604" y="86"/>
                    <a:pt x="2604" y="86"/>
                  </a:cubicBezTo>
                  <a:moveTo>
                    <a:pt x="1825" y="72"/>
                  </a:moveTo>
                  <a:cubicBezTo>
                    <a:pt x="1824" y="72"/>
                    <a:pt x="1823" y="73"/>
                    <a:pt x="1822" y="73"/>
                  </a:cubicBezTo>
                  <a:cubicBezTo>
                    <a:pt x="1819" y="74"/>
                    <a:pt x="1818" y="75"/>
                    <a:pt x="1819" y="77"/>
                  </a:cubicBezTo>
                  <a:cubicBezTo>
                    <a:pt x="1820" y="78"/>
                    <a:pt x="1822" y="79"/>
                    <a:pt x="1824" y="79"/>
                  </a:cubicBezTo>
                  <a:cubicBezTo>
                    <a:pt x="1825" y="79"/>
                    <a:pt x="1826" y="79"/>
                    <a:pt x="1827" y="79"/>
                  </a:cubicBezTo>
                  <a:cubicBezTo>
                    <a:pt x="1830" y="78"/>
                    <a:pt x="1832" y="76"/>
                    <a:pt x="1830" y="74"/>
                  </a:cubicBezTo>
                  <a:cubicBezTo>
                    <a:pt x="1830" y="73"/>
                    <a:pt x="1827" y="72"/>
                    <a:pt x="1825" y="72"/>
                  </a:cubicBezTo>
                  <a:moveTo>
                    <a:pt x="2559" y="66"/>
                  </a:moveTo>
                  <a:cubicBezTo>
                    <a:pt x="2558" y="66"/>
                    <a:pt x="2558" y="66"/>
                    <a:pt x="2559" y="67"/>
                  </a:cubicBezTo>
                  <a:cubicBezTo>
                    <a:pt x="2561" y="69"/>
                    <a:pt x="2563" y="71"/>
                    <a:pt x="2565" y="72"/>
                  </a:cubicBezTo>
                  <a:cubicBezTo>
                    <a:pt x="2565" y="72"/>
                    <a:pt x="2565" y="72"/>
                    <a:pt x="2566" y="72"/>
                  </a:cubicBezTo>
                  <a:cubicBezTo>
                    <a:pt x="2566" y="72"/>
                    <a:pt x="2566" y="71"/>
                    <a:pt x="2565" y="70"/>
                  </a:cubicBezTo>
                  <a:cubicBezTo>
                    <a:pt x="2564" y="68"/>
                    <a:pt x="2561" y="67"/>
                    <a:pt x="2560" y="66"/>
                  </a:cubicBezTo>
                  <a:cubicBezTo>
                    <a:pt x="2559" y="66"/>
                    <a:pt x="2559" y="66"/>
                    <a:pt x="2559" y="66"/>
                  </a:cubicBezTo>
                  <a:moveTo>
                    <a:pt x="1915" y="52"/>
                  </a:moveTo>
                  <a:cubicBezTo>
                    <a:pt x="1914" y="52"/>
                    <a:pt x="1913" y="52"/>
                    <a:pt x="1913" y="52"/>
                  </a:cubicBezTo>
                  <a:cubicBezTo>
                    <a:pt x="1909" y="53"/>
                    <a:pt x="1908" y="55"/>
                    <a:pt x="1909" y="56"/>
                  </a:cubicBezTo>
                  <a:cubicBezTo>
                    <a:pt x="1910" y="57"/>
                    <a:pt x="1913" y="58"/>
                    <a:pt x="1915" y="58"/>
                  </a:cubicBezTo>
                  <a:cubicBezTo>
                    <a:pt x="1916" y="58"/>
                    <a:pt x="1917" y="58"/>
                    <a:pt x="1917" y="58"/>
                  </a:cubicBezTo>
                  <a:cubicBezTo>
                    <a:pt x="1921" y="57"/>
                    <a:pt x="1922" y="55"/>
                    <a:pt x="1921" y="54"/>
                  </a:cubicBezTo>
                  <a:cubicBezTo>
                    <a:pt x="1920" y="53"/>
                    <a:pt x="1918" y="52"/>
                    <a:pt x="1915" y="52"/>
                  </a:cubicBezTo>
                  <a:moveTo>
                    <a:pt x="2513" y="47"/>
                  </a:moveTo>
                  <a:cubicBezTo>
                    <a:pt x="2512" y="47"/>
                    <a:pt x="2512" y="47"/>
                    <a:pt x="2513" y="48"/>
                  </a:cubicBezTo>
                  <a:cubicBezTo>
                    <a:pt x="2515" y="50"/>
                    <a:pt x="2517" y="52"/>
                    <a:pt x="2519" y="52"/>
                  </a:cubicBezTo>
                  <a:cubicBezTo>
                    <a:pt x="2519" y="52"/>
                    <a:pt x="2520" y="52"/>
                    <a:pt x="2520" y="52"/>
                  </a:cubicBezTo>
                  <a:cubicBezTo>
                    <a:pt x="2520" y="52"/>
                    <a:pt x="2520" y="52"/>
                    <a:pt x="2519" y="51"/>
                  </a:cubicBezTo>
                  <a:cubicBezTo>
                    <a:pt x="2518" y="49"/>
                    <a:pt x="2515" y="48"/>
                    <a:pt x="2514" y="47"/>
                  </a:cubicBezTo>
                  <a:cubicBezTo>
                    <a:pt x="2513" y="47"/>
                    <a:pt x="2513" y="47"/>
                    <a:pt x="2513" y="47"/>
                  </a:cubicBezTo>
                  <a:moveTo>
                    <a:pt x="2002" y="34"/>
                  </a:moveTo>
                  <a:cubicBezTo>
                    <a:pt x="2002" y="34"/>
                    <a:pt x="2001" y="34"/>
                    <a:pt x="2000" y="34"/>
                  </a:cubicBezTo>
                  <a:cubicBezTo>
                    <a:pt x="1997" y="35"/>
                    <a:pt x="1996" y="36"/>
                    <a:pt x="1997" y="38"/>
                  </a:cubicBezTo>
                  <a:cubicBezTo>
                    <a:pt x="1998" y="39"/>
                    <a:pt x="2001" y="39"/>
                    <a:pt x="2003" y="39"/>
                  </a:cubicBezTo>
                  <a:cubicBezTo>
                    <a:pt x="2004" y="39"/>
                    <a:pt x="2004" y="39"/>
                    <a:pt x="2005" y="39"/>
                  </a:cubicBezTo>
                  <a:cubicBezTo>
                    <a:pt x="2008" y="39"/>
                    <a:pt x="2010" y="37"/>
                    <a:pt x="2008" y="36"/>
                  </a:cubicBezTo>
                  <a:cubicBezTo>
                    <a:pt x="2007" y="35"/>
                    <a:pt x="2005" y="34"/>
                    <a:pt x="2002" y="34"/>
                  </a:cubicBezTo>
                  <a:moveTo>
                    <a:pt x="2464" y="30"/>
                  </a:moveTo>
                  <a:cubicBezTo>
                    <a:pt x="2463" y="30"/>
                    <a:pt x="2464" y="31"/>
                    <a:pt x="2465" y="32"/>
                  </a:cubicBezTo>
                  <a:cubicBezTo>
                    <a:pt x="2466" y="33"/>
                    <a:pt x="2469" y="35"/>
                    <a:pt x="2471" y="35"/>
                  </a:cubicBezTo>
                  <a:cubicBezTo>
                    <a:pt x="2471" y="35"/>
                    <a:pt x="2471" y="35"/>
                    <a:pt x="2472" y="35"/>
                  </a:cubicBezTo>
                  <a:cubicBezTo>
                    <a:pt x="2472" y="35"/>
                    <a:pt x="2472" y="35"/>
                    <a:pt x="2471" y="34"/>
                  </a:cubicBezTo>
                  <a:cubicBezTo>
                    <a:pt x="2470" y="32"/>
                    <a:pt x="2467" y="31"/>
                    <a:pt x="2465" y="30"/>
                  </a:cubicBezTo>
                  <a:cubicBezTo>
                    <a:pt x="2465" y="30"/>
                    <a:pt x="2464" y="30"/>
                    <a:pt x="2464" y="30"/>
                  </a:cubicBezTo>
                  <a:moveTo>
                    <a:pt x="2085" y="19"/>
                  </a:moveTo>
                  <a:cubicBezTo>
                    <a:pt x="2085" y="19"/>
                    <a:pt x="2084" y="19"/>
                    <a:pt x="2083" y="19"/>
                  </a:cubicBezTo>
                  <a:cubicBezTo>
                    <a:pt x="2081" y="20"/>
                    <a:pt x="2080" y="21"/>
                    <a:pt x="2081" y="22"/>
                  </a:cubicBezTo>
                  <a:cubicBezTo>
                    <a:pt x="2082" y="23"/>
                    <a:pt x="2085" y="24"/>
                    <a:pt x="2087" y="24"/>
                  </a:cubicBezTo>
                  <a:cubicBezTo>
                    <a:pt x="2088" y="24"/>
                    <a:pt x="2088" y="24"/>
                    <a:pt x="2089" y="24"/>
                  </a:cubicBezTo>
                  <a:cubicBezTo>
                    <a:pt x="2092" y="23"/>
                    <a:pt x="2093" y="22"/>
                    <a:pt x="2091" y="21"/>
                  </a:cubicBezTo>
                  <a:cubicBezTo>
                    <a:pt x="2090" y="20"/>
                    <a:pt x="2088" y="19"/>
                    <a:pt x="2085" y="19"/>
                  </a:cubicBezTo>
                  <a:moveTo>
                    <a:pt x="2413" y="16"/>
                  </a:moveTo>
                  <a:cubicBezTo>
                    <a:pt x="2412" y="16"/>
                    <a:pt x="2412" y="17"/>
                    <a:pt x="2414" y="18"/>
                  </a:cubicBezTo>
                  <a:cubicBezTo>
                    <a:pt x="2415" y="19"/>
                    <a:pt x="2418" y="21"/>
                    <a:pt x="2420" y="21"/>
                  </a:cubicBezTo>
                  <a:cubicBezTo>
                    <a:pt x="2420" y="21"/>
                    <a:pt x="2420" y="21"/>
                    <a:pt x="2421" y="21"/>
                  </a:cubicBezTo>
                  <a:cubicBezTo>
                    <a:pt x="2422" y="21"/>
                    <a:pt x="2422" y="21"/>
                    <a:pt x="2420" y="20"/>
                  </a:cubicBezTo>
                  <a:cubicBezTo>
                    <a:pt x="2419" y="18"/>
                    <a:pt x="2416" y="17"/>
                    <a:pt x="2414" y="16"/>
                  </a:cubicBezTo>
                  <a:cubicBezTo>
                    <a:pt x="2414" y="16"/>
                    <a:pt x="2413" y="16"/>
                    <a:pt x="2413" y="16"/>
                  </a:cubicBezTo>
                  <a:moveTo>
                    <a:pt x="2164" y="8"/>
                  </a:moveTo>
                  <a:cubicBezTo>
                    <a:pt x="2163" y="8"/>
                    <a:pt x="2163" y="8"/>
                    <a:pt x="2162" y="8"/>
                  </a:cubicBezTo>
                  <a:cubicBezTo>
                    <a:pt x="2160" y="8"/>
                    <a:pt x="2159" y="9"/>
                    <a:pt x="2160" y="10"/>
                  </a:cubicBezTo>
                  <a:cubicBezTo>
                    <a:pt x="2162" y="12"/>
                    <a:pt x="2164" y="12"/>
                    <a:pt x="2167" y="12"/>
                  </a:cubicBezTo>
                  <a:cubicBezTo>
                    <a:pt x="2167" y="12"/>
                    <a:pt x="2168" y="12"/>
                    <a:pt x="2168" y="12"/>
                  </a:cubicBezTo>
                  <a:cubicBezTo>
                    <a:pt x="2171" y="12"/>
                    <a:pt x="2172" y="11"/>
                    <a:pt x="2170" y="9"/>
                  </a:cubicBezTo>
                  <a:cubicBezTo>
                    <a:pt x="2169" y="8"/>
                    <a:pt x="2166" y="8"/>
                    <a:pt x="2164" y="8"/>
                  </a:cubicBezTo>
                  <a:moveTo>
                    <a:pt x="2359" y="6"/>
                  </a:moveTo>
                  <a:cubicBezTo>
                    <a:pt x="2357" y="6"/>
                    <a:pt x="2358" y="7"/>
                    <a:pt x="2359" y="8"/>
                  </a:cubicBezTo>
                  <a:cubicBezTo>
                    <a:pt x="2361" y="9"/>
                    <a:pt x="2364" y="10"/>
                    <a:pt x="2366" y="11"/>
                  </a:cubicBezTo>
                  <a:cubicBezTo>
                    <a:pt x="2366" y="11"/>
                    <a:pt x="2366" y="11"/>
                    <a:pt x="2366" y="11"/>
                  </a:cubicBezTo>
                  <a:cubicBezTo>
                    <a:pt x="2368" y="11"/>
                    <a:pt x="2368" y="10"/>
                    <a:pt x="2366" y="9"/>
                  </a:cubicBezTo>
                  <a:cubicBezTo>
                    <a:pt x="2364" y="8"/>
                    <a:pt x="2361" y="6"/>
                    <a:pt x="2359" y="6"/>
                  </a:cubicBezTo>
                  <a:cubicBezTo>
                    <a:pt x="2359" y="6"/>
                    <a:pt x="2359" y="6"/>
                    <a:pt x="2359" y="6"/>
                  </a:cubicBezTo>
                  <a:moveTo>
                    <a:pt x="2236" y="1"/>
                  </a:moveTo>
                  <a:cubicBezTo>
                    <a:pt x="2236" y="1"/>
                    <a:pt x="2236" y="1"/>
                    <a:pt x="2236" y="1"/>
                  </a:cubicBezTo>
                  <a:cubicBezTo>
                    <a:pt x="2233" y="1"/>
                    <a:pt x="2233" y="2"/>
                    <a:pt x="2234" y="3"/>
                  </a:cubicBezTo>
                  <a:cubicBezTo>
                    <a:pt x="2236" y="4"/>
                    <a:pt x="2239" y="5"/>
                    <a:pt x="2241" y="5"/>
                  </a:cubicBezTo>
                  <a:cubicBezTo>
                    <a:pt x="2241" y="5"/>
                    <a:pt x="2241" y="5"/>
                    <a:pt x="2242" y="5"/>
                  </a:cubicBezTo>
                  <a:cubicBezTo>
                    <a:pt x="2244" y="5"/>
                    <a:pt x="2245" y="4"/>
                    <a:pt x="2243" y="2"/>
                  </a:cubicBezTo>
                  <a:cubicBezTo>
                    <a:pt x="2242" y="1"/>
                    <a:pt x="2239" y="1"/>
                    <a:pt x="2236" y="1"/>
                  </a:cubicBezTo>
                  <a:moveTo>
                    <a:pt x="2301" y="0"/>
                  </a:moveTo>
                  <a:cubicBezTo>
                    <a:pt x="2299" y="0"/>
                    <a:pt x="2299" y="1"/>
                    <a:pt x="2300" y="2"/>
                  </a:cubicBezTo>
                  <a:cubicBezTo>
                    <a:pt x="2302" y="3"/>
                    <a:pt x="2305" y="4"/>
                    <a:pt x="2307" y="4"/>
                  </a:cubicBezTo>
                  <a:cubicBezTo>
                    <a:pt x="2307" y="4"/>
                    <a:pt x="2307" y="4"/>
                    <a:pt x="2308" y="4"/>
                  </a:cubicBezTo>
                  <a:cubicBezTo>
                    <a:pt x="2309" y="4"/>
                    <a:pt x="2310" y="4"/>
                    <a:pt x="2308" y="2"/>
                  </a:cubicBezTo>
                  <a:cubicBezTo>
                    <a:pt x="2306" y="1"/>
                    <a:pt x="2303" y="0"/>
                    <a:pt x="2301" y="0"/>
                  </a:cubicBezTo>
                  <a:cubicBezTo>
                    <a:pt x="2301" y="0"/>
                    <a:pt x="2301" y="0"/>
                    <a:pt x="23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B6AFE9DE-4F6A-4EEF-A3A4-5D59ACCFF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8763" y="8593138"/>
              <a:ext cx="20638" cy="19050"/>
            </a:xfrm>
            <a:custGeom>
              <a:avLst/>
              <a:gdLst>
                <a:gd name="T0" fmla="*/ 3 w 8"/>
                <a:gd name="T1" fmla="*/ 0 h 7"/>
                <a:gd name="T2" fmla="*/ 1 w 8"/>
                <a:gd name="T3" fmla="*/ 1 h 7"/>
                <a:gd name="T4" fmla="*/ 0 w 8"/>
                <a:gd name="T5" fmla="*/ 4 h 7"/>
                <a:gd name="T6" fmla="*/ 1 w 8"/>
                <a:gd name="T7" fmla="*/ 5 h 7"/>
                <a:gd name="T8" fmla="*/ 2 w 8"/>
                <a:gd name="T9" fmla="*/ 6 h 7"/>
                <a:gd name="T10" fmla="*/ 3 w 8"/>
                <a:gd name="T11" fmla="*/ 7 h 7"/>
                <a:gd name="T12" fmla="*/ 5 w 8"/>
                <a:gd name="T13" fmla="*/ 7 h 7"/>
                <a:gd name="T14" fmla="*/ 5 w 8"/>
                <a:gd name="T15" fmla="*/ 7 h 7"/>
                <a:gd name="T16" fmla="*/ 6 w 8"/>
                <a:gd name="T17" fmla="*/ 7 h 7"/>
                <a:gd name="T18" fmla="*/ 7 w 8"/>
                <a:gd name="T19" fmla="*/ 6 h 7"/>
                <a:gd name="T20" fmla="*/ 8 w 8"/>
                <a:gd name="T21" fmla="*/ 5 h 7"/>
                <a:gd name="T22" fmla="*/ 8 w 8"/>
                <a:gd name="T23" fmla="*/ 4 h 7"/>
                <a:gd name="T24" fmla="*/ 7 w 8"/>
                <a:gd name="T25" fmla="*/ 2 h 7"/>
                <a:gd name="T26" fmla="*/ 6 w 8"/>
                <a:gd name="T27" fmla="*/ 1 h 7"/>
                <a:gd name="T28" fmla="*/ 5 w 8"/>
                <a:gd name="T29" fmla="*/ 0 h 7"/>
                <a:gd name="T30" fmla="*/ 3 w 8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FC7C6BE9-E201-4112-94BA-DBD70D4C2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" y="8905875"/>
              <a:ext cx="20638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3 h 9"/>
                <a:gd name="T8" fmla="*/ 0 w 8"/>
                <a:gd name="T9" fmla="*/ 4 h 9"/>
                <a:gd name="T10" fmla="*/ 1 w 8"/>
                <a:gd name="T11" fmla="*/ 7 h 9"/>
                <a:gd name="T12" fmla="*/ 2 w 8"/>
                <a:gd name="T13" fmla="*/ 8 h 9"/>
                <a:gd name="T14" fmla="*/ 4 w 8"/>
                <a:gd name="T15" fmla="*/ 9 h 9"/>
                <a:gd name="T16" fmla="*/ 4 w 8"/>
                <a:gd name="T17" fmla="*/ 9 h 9"/>
                <a:gd name="T18" fmla="*/ 6 w 8"/>
                <a:gd name="T19" fmla="*/ 8 h 9"/>
                <a:gd name="T20" fmla="*/ 7 w 8"/>
                <a:gd name="T21" fmla="*/ 7 h 9"/>
                <a:gd name="T22" fmla="*/ 8 w 8"/>
                <a:gd name="T23" fmla="*/ 4 h 9"/>
                <a:gd name="T24" fmla="*/ 8 w 8"/>
                <a:gd name="T25" fmla="*/ 3 h 9"/>
                <a:gd name="T26" fmla="*/ 7 w 8"/>
                <a:gd name="T27" fmla="*/ 1 h 9"/>
                <a:gd name="T28" fmla="*/ 6 w 8"/>
                <a:gd name="T29" fmla="*/ 0 h 9"/>
                <a:gd name="T30" fmla="*/ 4 w 8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8B82B3B7-3D57-4F52-8854-7315D26AA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329613"/>
              <a:ext cx="13595351" cy="788988"/>
            </a:xfrm>
            <a:custGeom>
              <a:avLst/>
              <a:gdLst>
                <a:gd name="T0" fmla="*/ 947 w 5050"/>
                <a:gd name="T1" fmla="*/ 284 h 293"/>
                <a:gd name="T2" fmla="*/ 818 w 5050"/>
                <a:gd name="T3" fmla="*/ 291 h 293"/>
                <a:gd name="T4" fmla="*/ 755 w 5050"/>
                <a:gd name="T5" fmla="*/ 279 h 293"/>
                <a:gd name="T6" fmla="*/ 692 w 5050"/>
                <a:gd name="T7" fmla="*/ 274 h 293"/>
                <a:gd name="T8" fmla="*/ 629 w 5050"/>
                <a:gd name="T9" fmla="*/ 278 h 293"/>
                <a:gd name="T10" fmla="*/ 3112 w 5050"/>
                <a:gd name="T11" fmla="*/ 276 h 293"/>
                <a:gd name="T12" fmla="*/ 1098 w 5050"/>
                <a:gd name="T13" fmla="*/ 267 h 293"/>
                <a:gd name="T14" fmla="*/ 3182 w 5050"/>
                <a:gd name="T15" fmla="*/ 266 h 293"/>
                <a:gd name="T16" fmla="*/ 3255 w 5050"/>
                <a:gd name="T17" fmla="*/ 273 h 293"/>
                <a:gd name="T18" fmla="*/ 567 w 5050"/>
                <a:gd name="T19" fmla="*/ 263 h 293"/>
                <a:gd name="T20" fmla="*/ 2989 w 5050"/>
                <a:gd name="T21" fmla="*/ 260 h 293"/>
                <a:gd name="T22" fmla="*/ 505 w 5050"/>
                <a:gd name="T23" fmla="*/ 266 h 293"/>
                <a:gd name="T24" fmla="*/ 3412 w 5050"/>
                <a:gd name="T25" fmla="*/ 266 h 293"/>
                <a:gd name="T26" fmla="*/ 3494 w 5050"/>
                <a:gd name="T27" fmla="*/ 253 h 293"/>
                <a:gd name="T28" fmla="*/ 438 w 5050"/>
                <a:gd name="T29" fmla="*/ 255 h 293"/>
                <a:gd name="T30" fmla="*/ 2936 w 5050"/>
                <a:gd name="T31" fmla="*/ 259 h 293"/>
                <a:gd name="T32" fmla="*/ 3582 w 5050"/>
                <a:gd name="T33" fmla="*/ 252 h 293"/>
                <a:gd name="T34" fmla="*/ 3661 w 5050"/>
                <a:gd name="T35" fmla="*/ 243 h 293"/>
                <a:gd name="T36" fmla="*/ 3739 w 5050"/>
                <a:gd name="T37" fmla="*/ 244 h 293"/>
                <a:gd name="T38" fmla="*/ 322 w 5050"/>
                <a:gd name="T39" fmla="*/ 243 h 293"/>
                <a:gd name="T40" fmla="*/ 3829 w 5050"/>
                <a:gd name="T41" fmla="*/ 234 h 293"/>
                <a:gd name="T42" fmla="*/ 251 w 5050"/>
                <a:gd name="T43" fmla="*/ 236 h 293"/>
                <a:gd name="T44" fmla="*/ 1268 w 5050"/>
                <a:gd name="T45" fmla="*/ 241 h 293"/>
                <a:gd name="T46" fmla="*/ 3917 w 5050"/>
                <a:gd name="T47" fmla="*/ 234 h 293"/>
                <a:gd name="T48" fmla="*/ 3992 w 5050"/>
                <a:gd name="T49" fmla="*/ 226 h 293"/>
                <a:gd name="T50" fmla="*/ 4067 w 5050"/>
                <a:gd name="T51" fmla="*/ 227 h 293"/>
                <a:gd name="T52" fmla="*/ 135 w 5050"/>
                <a:gd name="T53" fmla="*/ 226 h 293"/>
                <a:gd name="T54" fmla="*/ 4147 w 5050"/>
                <a:gd name="T55" fmla="*/ 219 h 293"/>
                <a:gd name="T56" fmla="*/ 4220 w 5050"/>
                <a:gd name="T57" fmla="*/ 217 h 293"/>
                <a:gd name="T58" fmla="*/ 4290 w 5050"/>
                <a:gd name="T59" fmla="*/ 225 h 293"/>
                <a:gd name="T60" fmla="*/ 4357 w 5050"/>
                <a:gd name="T61" fmla="*/ 220 h 293"/>
                <a:gd name="T62" fmla="*/ 2838 w 5050"/>
                <a:gd name="T63" fmla="*/ 215 h 293"/>
                <a:gd name="T64" fmla="*/ 4407 w 5050"/>
                <a:gd name="T65" fmla="*/ 219 h 293"/>
                <a:gd name="T66" fmla="*/ 4466 w 5050"/>
                <a:gd name="T67" fmla="*/ 221 h 293"/>
                <a:gd name="T68" fmla="*/ 1365 w 5050"/>
                <a:gd name="T69" fmla="*/ 209 h 293"/>
                <a:gd name="T70" fmla="*/ 4565 w 5050"/>
                <a:gd name="T71" fmla="*/ 204 h 293"/>
                <a:gd name="T72" fmla="*/ 4613 w 5050"/>
                <a:gd name="T73" fmla="*/ 209 h 293"/>
                <a:gd name="T74" fmla="*/ 4661 w 5050"/>
                <a:gd name="T75" fmla="*/ 199 h 293"/>
                <a:gd name="T76" fmla="*/ 4703 w 5050"/>
                <a:gd name="T77" fmla="*/ 190 h 293"/>
                <a:gd name="T78" fmla="*/ 4744 w 5050"/>
                <a:gd name="T79" fmla="*/ 189 h 293"/>
                <a:gd name="T80" fmla="*/ 1459 w 5050"/>
                <a:gd name="T81" fmla="*/ 193 h 293"/>
                <a:gd name="T82" fmla="*/ 4792 w 5050"/>
                <a:gd name="T83" fmla="*/ 180 h 293"/>
                <a:gd name="T84" fmla="*/ 4886 w 5050"/>
                <a:gd name="T85" fmla="*/ 171 h 293"/>
                <a:gd name="T86" fmla="*/ 2755 w 5050"/>
                <a:gd name="T87" fmla="*/ 180 h 293"/>
                <a:gd name="T88" fmla="*/ 4940 w 5050"/>
                <a:gd name="T89" fmla="*/ 171 h 293"/>
                <a:gd name="T90" fmla="*/ 5045 w 5050"/>
                <a:gd name="T91" fmla="*/ 162 h 293"/>
                <a:gd name="T92" fmla="*/ 1550 w 5050"/>
                <a:gd name="T93" fmla="*/ 164 h 293"/>
                <a:gd name="T94" fmla="*/ 2715 w 5050"/>
                <a:gd name="T95" fmla="*/ 152 h 293"/>
                <a:gd name="T96" fmla="*/ 1657 w 5050"/>
                <a:gd name="T97" fmla="*/ 131 h 293"/>
                <a:gd name="T98" fmla="*/ 1752 w 5050"/>
                <a:gd name="T99" fmla="*/ 106 h 293"/>
                <a:gd name="T100" fmla="*/ 2633 w 5050"/>
                <a:gd name="T101" fmla="*/ 105 h 293"/>
                <a:gd name="T102" fmla="*/ 1855 w 5050"/>
                <a:gd name="T103" fmla="*/ 83 h 293"/>
                <a:gd name="T104" fmla="*/ 1944 w 5050"/>
                <a:gd name="T105" fmla="*/ 57 h 293"/>
                <a:gd name="T106" fmla="*/ 2546 w 5050"/>
                <a:gd name="T107" fmla="*/ 59 h 293"/>
                <a:gd name="T108" fmla="*/ 2034 w 5050"/>
                <a:gd name="T109" fmla="*/ 45 h 293"/>
                <a:gd name="T110" fmla="*/ 2497 w 5050"/>
                <a:gd name="T111" fmla="*/ 32 h 293"/>
                <a:gd name="T112" fmla="*/ 2446 w 5050"/>
                <a:gd name="T113" fmla="*/ 20 h 293"/>
                <a:gd name="T114" fmla="*/ 2198 w 5050"/>
                <a:gd name="T115" fmla="*/ 16 h 293"/>
                <a:gd name="T116" fmla="*/ 2395 w 5050"/>
                <a:gd name="T117" fmla="*/ 6 h 293"/>
                <a:gd name="T118" fmla="*/ 2336 w 5050"/>
                <a:gd name="T1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50" h="293">
                  <a:moveTo>
                    <a:pt x="882" y="284"/>
                  </a:moveTo>
                  <a:cubicBezTo>
                    <a:pt x="879" y="284"/>
                    <a:pt x="877" y="286"/>
                    <a:pt x="877" y="288"/>
                  </a:cubicBezTo>
                  <a:cubicBezTo>
                    <a:pt x="877" y="291"/>
                    <a:pt x="879" y="293"/>
                    <a:pt x="882" y="293"/>
                  </a:cubicBezTo>
                  <a:cubicBezTo>
                    <a:pt x="882" y="293"/>
                    <a:pt x="882" y="293"/>
                    <a:pt x="882" y="293"/>
                  </a:cubicBezTo>
                  <a:cubicBezTo>
                    <a:pt x="884" y="293"/>
                    <a:pt x="886" y="291"/>
                    <a:pt x="886" y="288"/>
                  </a:cubicBezTo>
                  <a:cubicBezTo>
                    <a:pt x="886" y="286"/>
                    <a:pt x="884" y="284"/>
                    <a:pt x="882" y="284"/>
                  </a:cubicBezTo>
                  <a:cubicBezTo>
                    <a:pt x="882" y="284"/>
                    <a:pt x="882" y="284"/>
                    <a:pt x="882" y="284"/>
                  </a:cubicBezTo>
                  <a:moveTo>
                    <a:pt x="947" y="284"/>
                  </a:moveTo>
                  <a:cubicBezTo>
                    <a:pt x="947" y="284"/>
                    <a:pt x="947" y="284"/>
                    <a:pt x="947" y="284"/>
                  </a:cubicBezTo>
                  <a:cubicBezTo>
                    <a:pt x="944" y="284"/>
                    <a:pt x="942" y="286"/>
                    <a:pt x="942" y="288"/>
                  </a:cubicBezTo>
                  <a:cubicBezTo>
                    <a:pt x="942" y="291"/>
                    <a:pt x="944" y="293"/>
                    <a:pt x="946" y="293"/>
                  </a:cubicBezTo>
                  <a:cubicBezTo>
                    <a:pt x="946" y="293"/>
                    <a:pt x="947" y="293"/>
                    <a:pt x="947" y="293"/>
                  </a:cubicBezTo>
                  <a:cubicBezTo>
                    <a:pt x="949" y="293"/>
                    <a:pt x="951" y="291"/>
                    <a:pt x="951" y="288"/>
                  </a:cubicBezTo>
                  <a:cubicBezTo>
                    <a:pt x="951" y="286"/>
                    <a:pt x="949" y="284"/>
                    <a:pt x="947" y="284"/>
                  </a:cubicBezTo>
                  <a:moveTo>
                    <a:pt x="818" y="282"/>
                  </a:moveTo>
                  <a:cubicBezTo>
                    <a:pt x="816" y="282"/>
                    <a:pt x="814" y="284"/>
                    <a:pt x="814" y="286"/>
                  </a:cubicBezTo>
                  <a:cubicBezTo>
                    <a:pt x="814" y="289"/>
                    <a:pt x="816" y="291"/>
                    <a:pt x="818" y="291"/>
                  </a:cubicBezTo>
                  <a:cubicBezTo>
                    <a:pt x="818" y="291"/>
                    <a:pt x="818" y="291"/>
                    <a:pt x="818" y="291"/>
                  </a:cubicBezTo>
                  <a:cubicBezTo>
                    <a:pt x="821" y="291"/>
                    <a:pt x="822" y="289"/>
                    <a:pt x="823" y="287"/>
                  </a:cubicBezTo>
                  <a:cubicBezTo>
                    <a:pt x="823" y="284"/>
                    <a:pt x="821" y="282"/>
                    <a:pt x="818" y="282"/>
                  </a:cubicBezTo>
                  <a:cubicBezTo>
                    <a:pt x="818" y="282"/>
                    <a:pt x="818" y="282"/>
                    <a:pt x="818" y="282"/>
                  </a:cubicBezTo>
                  <a:moveTo>
                    <a:pt x="755" y="279"/>
                  </a:moveTo>
                  <a:cubicBezTo>
                    <a:pt x="752" y="279"/>
                    <a:pt x="751" y="281"/>
                    <a:pt x="751" y="283"/>
                  </a:cubicBezTo>
                  <a:cubicBezTo>
                    <a:pt x="751" y="286"/>
                    <a:pt x="752" y="288"/>
                    <a:pt x="755" y="288"/>
                  </a:cubicBezTo>
                  <a:cubicBezTo>
                    <a:pt x="755" y="288"/>
                    <a:pt x="755" y="288"/>
                    <a:pt x="755" y="288"/>
                  </a:cubicBezTo>
                  <a:cubicBezTo>
                    <a:pt x="757" y="288"/>
                    <a:pt x="759" y="286"/>
                    <a:pt x="759" y="284"/>
                  </a:cubicBezTo>
                  <a:cubicBezTo>
                    <a:pt x="759" y="281"/>
                    <a:pt x="757" y="279"/>
                    <a:pt x="755" y="279"/>
                  </a:cubicBezTo>
                  <a:cubicBezTo>
                    <a:pt x="755" y="279"/>
                    <a:pt x="755" y="279"/>
                    <a:pt x="755" y="279"/>
                  </a:cubicBezTo>
                  <a:moveTo>
                    <a:pt x="1019" y="278"/>
                  </a:moveTo>
                  <a:cubicBezTo>
                    <a:pt x="1019" y="278"/>
                    <a:pt x="1019" y="278"/>
                    <a:pt x="1018" y="278"/>
                  </a:cubicBezTo>
                  <a:cubicBezTo>
                    <a:pt x="1015" y="278"/>
                    <a:pt x="1013" y="281"/>
                    <a:pt x="1013" y="283"/>
                  </a:cubicBezTo>
                  <a:cubicBezTo>
                    <a:pt x="1013" y="286"/>
                    <a:pt x="1015" y="287"/>
                    <a:pt x="1017" y="287"/>
                  </a:cubicBezTo>
                  <a:cubicBezTo>
                    <a:pt x="1017" y="287"/>
                    <a:pt x="1018" y="287"/>
                    <a:pt x="1018" y="287"/>
                  </a:cubicBezTo>
                  <a:cubicBezTo>
                    <a:pt x="1021" y="287"/>
                    <a:pt x="1023" y="285"/>
                    <a:pt x="1023" y="282"/>
                  </a:cubicBezTo>
                  <a:cubicBezTo>
                    <a:pt x="1023" y="280"/>
                    <a:pt x="1021" y="278"/>
                    <a:pt x="1019" y="278"/>
                  </a:cubicBezTo>
                  <a:moveTo>
                    <a:pt x="692" y="274"/>
                  </a:moveTo>
                  <a:cubicBezTo>
                    <a:pt x="689" y="274"/>
                    <a:pt x="688" y="276"/>
                    <a:pt x="688" y="279"/>
                  </a:cubicBezTo>
                  <a:cubicBezTo>
                    <a:pt x="688" y="281"/>
                    <a:pt x="690" y="283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4" y="284"/>
                    <a:pt x="696" y="282"/>
                    <a:pt x="696" y="279"/>
                  </a:cubicBezTo>
                  <a:cubicBezTo>
                    <a:pt x="696" y="277"/>
                    <a:pt x="694" y="275"/>
                    <a:pt x="692" y="274"/>
                  </a:cubicBezTo>
                  <a:cubicBezTo>
                    <a:pt x="692" y="274"/>
                    <a:pt x="692" y="274"/>
                    <a:pt x="692" y="274"/>
                  </a:cubicBezTo>
                  <a:moveTo>
                    <a:pt x="629" y="269"/>
                  </a:moveTo>
                  <a:cubicBezTo>
                    <a:pt x="627" y="269"/>
                    <a:pt x="625" y="271"/>
                    <a:pt x="625" y="273"/>
                  </a:cubicBezTo>
                  <a:cubicBezTo>
                    <a:pt x="625" y="276"/>
                    <a:pt x="627" y="278"/>
                    <a:pt x="629" y="278"/>
                  </a:cubicBezTo>
                  <a:cubicBezTo>
                    <a:pt x="629" y="278"/>
                    <a:pt x="630" y="278"/>
                    <a:pt x="630" y="278"/>
                  </a:cubicBezTo>
                  <a:cubicBezTo>
                    <a:pt x="632" y="278"/>
                    <a:pt x="634" y="277"/>
                    <a:pt x="634" y="274"/>
                  </a:cubicBezTo>
                  <a:cubicBezTo>
                    <a:pt x="634" y="272"/>
                    <a:pt x="632" y="269"/>
                    <a:pt x="629" y="269"/>
                  </a:cubicBezTo>
                  <a:cubicBezTo>
                    <a:pt x="629" y="269"/>
                    <a:pt x="629" y="269"/>
                    <a:pt x="629" y="269"/>
                  </a:cubicBezTo>
                  <a:moveTo>
                    <a:pt x="3112" y="267"/>
                  </a:moveTo>
                  <a:cubicBezTo>
                    <a:pt x="3112" y="267"/>
                    <a:pt x="3112" y="267"/>
                    <a:pt x="3112" y="267"/>
                  </a:cubicBezTo>
                  <a:cubicBezTo>
                    <a:pt x="3110" y="267"/>
                    <a:pt x="3108" y="269"/>
                    <a:pt x="3108" y="272"/>
                  </a:cubicBezTo>
                  <a:cubicBezTo>
                    <a:pt x="3108" y="274"/>
                    <a:pt x="3110" y="276"/>
                    <a:pt x="3112" y="276"/>
                  </a:cubicBezTo>
                  <a:cubicBezTo>
                    <a:pt x="3112" y="276"/>
                    <a:pt x="3112" y="276"/>
                    <a:pt x="3112" y="276"/>
                  </a:cubicBezTo>
                  <a:cubicBezTo>
                    <a:pt x="3115" y="276"/>
                    <a:pt x="3117" y="274"/>
                    <a:pt x="3117" y="271"/>
                  </a:cubicBezTo>
                  <a:cubicBezTo>
                    <a:pt x="3117" y="269"/>
                    <a:pt x="3115" y="267"/>
                    <a:pt x="3112" y="267"/>
                  </a:cubicBezTo>
                  <a:moveTo>
                    <a:pt x="1098" y="267"/>
                  </a:moveTo>
                  <a:cubicBezTo>
                    <a:pt x="1098" y="267"/>
                    <a:pt x="1097" y="267"/>
                    <a:pt x="1097" y="267"/>
                  </a:cubicBezTo>
                  <a:cubicBezTo>
                    <a:pt x="1094" y="267"/>
                    <a:pt x="1091" y="270"/>
                    <a:pt x="1091" y="272"/>
                  </a:cubicBezTo>
                  <a:cubicBezTo>
                    <a:pt x="1091" y="275"/>
                    <a:pt x="1093" y="276"/>
                    <a:pt x="1095" y="276"/>
                  </a:cubicBezTo>
                  <a:cubicBezTo>
                    <a:pt x="1096" y="276"/>
                    <a:pt x="1096" y="276"/>
                    <a:pt x="1096" y="276"/>
                  </a:cubicBezTo>
                  <a:cubicBezTo>
                    <a:pt x="1099" y="276"/>
                    <a:pt x="1102" y="273"/>
                    <a:pt x="1102" y="271"/>
                  </a:cubicBezTo>
                  <a:cubicBezTo>
                    <a:pt x="1102" y="268"/>
                    <a:pt x="1100" y="267"/>
                    <a:pt x="1098" y="267"/>
                  </a:cubicBezTo>
                  <a:moveTo>
                    <a:pt x="3047" y="266"/>
                  </a:moveTo>
                  <a:cubicBezTo>
                    <a:pt x="3045" y="266"/>
                    <a:pt x="3044" y="268"/>
                    <a:pt x="3044" y="271"/>
                  </a:cubicBezTo>
                  <a:cubicBezTo>
                    <a:pt x="3044" y="273"/>
                    <a:pt x="3046" y="275"/>
                    <a:pt x="3048" y="276"/>
                  </a:cubicBezTo>
                  <a:cubicBezTo>
                    <a:pt x="3048" y="276"/>
                    <a:pt x="3048" y="276"/>
                    <a:pt x="3048" y="276"/>
                  </a:cubicBezTo>
                  <a:cubicBezTo>
                    <a:pt x="3050" y="276"/>
                    <a:pt x="3052" y="274"/>
                    <a:pt x="3052" y="271"/>
                  </a:cubicBezTo>
                  <a:cubicBezTo>
                    <a:pt x="3052" y="269"/>
                    <a:pt x="3050" y="266"/>
                    <a:pt x="3048" y="266"/>
                  </a:cubicBezTo>
                  <a:cubicBezTo>
                    <a:pt x="3048" y="266"/>
                    <a:pt x="3048" y="266"/>
                    <a:pt x="3047" y="266"/>
                  </a:cubicBezTo>
                  <a:moveTo>
                    <a:pt x="3182" y="266"/>
                  </a:moveTo>
                  <a:cubicBezTo>
                    <a:pt x="3182" y="266"/>
                    <a:pt x="3182" y="266"/>
                    <a:pt x="3182" y="266"/>
                  </a:cubicBezTo>
                  <a:cubicBezTo>
                    <a:pt x="3179" y="266"/>
                    <a:pt x="3177" y="268"/>
                    <a:pt x="3177" y="270"/>
                  </a:cubicBezTo>
                  <a:cubicBezTo>
                    <a:pt x="3177" y="273"/>
                    <a:pt x="3179" y="275"/>
                    <a:pt x="3182" y="275"/>
                  </a:cubicBezTo>
                  <a:cubicBezTo>
                    <a:pt x="3182" y="275"/>
                    <a:pt x="3182" y="275"/>
                    <a:pt x="3182" y="275"/>
                  </a:cubicBezTo>
                  <a:cubicBezTo>
                    <a:pt x="3185" y="275"/>
                    <a:pt x="3187" y="273"/>
                    <a:pt x="3187" y="270"/>
                  </a:cubicBezTo>
                  <a:cubicBezTo>
                    <a:pt x="3187" y="268"/>
                    <a:pt x="3185" y="266"/>
                    <a:pt x="3182" y="266"/>
                  </a:cubicBezTo>
                  <a:moveTo>
                    <a:pt x="3256" y="263"/>
                  </a:moveTo>
                  <a:cubicBezTo>
                    <a:pt x="3255" y="263"/>
                    <a:pt x="3255" y="263"/>
                    <a:pt x="3255" y="263"/>
                  </a:cubicBezTo>
                  <a:cubicBezTo>
                    <a:pt x="3252" y="264"/>
                    <a:pt x="3250" y="266"/>
                    <a:pt x="3250" y="268"/>
                  </a:cubicBezTo>
                  <a:cubicBezTo>
                    <a:pt x="3250" y="271"/>
                    <a:pt x="3252" y="273"/>
                    <a:pt x="3255" y="273"/>
                  </a:cubicBezTo>
                  <a:cubicBezTo>
                    <a:pt x="3255" y="273"/>
                    <a:pt x="3255" y="273"/>
                    <a:pt x="3255" y="273"/>
                  </a:cubicBezTo>
                  <a:cubicBezTo>
                    <a:pt x="3258" y="273"/>
                    <a:pt x="3261" y="270"/>
                    <a:pt x="3261" y="268"/>
                  </a:cubicBezTo>
                  <a:cubicBezTo>
                    <a:pt x="3261" y="265"/>
                    <a:pt x="3258" y="263"/>
                    <a:pt x="3256" y="263"/>
                  </a:cubicBezTo>
                  <a:moveTo>
                    <a:pt x="567" y="263"/>
                  </a:moveTo>
                  <a:cubicBezTo>
                    <a:pt x="564" y="263"/>
                    <a:pt x="563" y="265"/>
                    <a:pt x="563" y="268"/>
                  </a:cubicBezTo>
                  <a:cubicBezTo>
                    <a:pt x="563" y="270"/>
                    <a:pt x="565" y="272"/>
                    <a:pt x="567" y="273"/>
                  </a:cubicBezTo>
                  <a:cubicBezTo>
                    <a:pt x="567" y="273"/>
                    <a:pt x="567" y="273"/>
                    <a:pt x="567" y="273"/>
                  </a:cubicBezTo>
                  <a:cubicBezTo>
                    <a:pt x="569" y="273"/>
                    <a:pt x="571" y="271"/>
                    <a:pt x="571" y="268"/>
                  </a:cubicBezTo>
                  <a:cubicBezTo>
                    <a:pt x="571" y="266"/>
                    <a:pt x="569" y="264"/>
                    <a:pt x="567" y="263"/>
                  </a:cubicBezTo>
                  <a:cubicBezTo>
                    <a:pt x="567" y="263"/>
                    <a:pt x="567" y="263"/>
                    <a:pt x="567" y="263"/>
                  </a:cubicBezTo>
                  <a:moveTo>
                    <a:pt x="3332" y="260"/>
                  </a:moveTo>
                  <a:cubicBezTo>
                    <a:pt x="3332" y="260"/>
                    <a:pt x="3332" y="260"/>
                    <a:pt x="3332" y="260"/>
                  </a:cubicBezTo>
                  <a:cubicBezTo>
                    <a:pt x="3329" y="261"/>
                    <a:pt x="3327" y="263"/>
                    <a:pt x="3327" y="265"/>
                  </a:cubicBezTo>
                  <a:cubicBezTo>
                    <a:pt x="3327" y="268"/>
                    <a:pt x="3329" y="270"/>
                    <a:pt x="3332" y="270"/>
                  </a:cubicBezTo>
                  <a:cubicBezTo>
                    <a:pt x="3332" y="270"/>
                    <a:pt x="3332" y="270"/>
                    <a:pt x="3332" y="270"/>
                  </a:cubicBezTo>
                  <a:cubicBezTo>
                    <a:pt x="3335" y="269"/>
                    <a:pt x="3338" y="267"/>
                    <a:pt x="3338" y="265"/>
                  </a:cubicBezTo>
                  <a:cubicBezTo>
                    <a:pt x="3338" y="262"/>
                    <a:pt x="3335" y="260"/>
                    <a:pt x="3332" y="260"/>
                  </a:cubicBezTo>
                  <a:moveTo>
                    <a:pt x="2989" y="260"/>
                  </a:moveTo>
                  <a:cubicBezTo>
                    <a:pt x="2987" y="260"/>
                    <a:pt x="2985" y="262"/>
                    <a:pt x="2985" y="264"/>
                  </a:cubicBezTo>
                  <a:cubicBezTo>
                    <a:pt x="2985" y="267"/>
                    <a:pt x="2987" y="269"/>
                    <a:pt x="2989" y="270"/>
                  </a:cubicBezTo>
                  <a:cubicBezTo>
                    <a:pt x="2989" y="270"/>
                    <a:pt x="2990" y="270"/>
                    <a:pt x="2990" y="270"/>
                  </a:cubicBezTo>
                  <a:cubicBezTo>
                    <a:pt x="2992" y="270"/>
                    <a:pt x="2993" y="268"/>
                    <a:pt x="2993" y="266"/>
                  </a:cubicBezTo>
                  <a:cubicBezTo>
                    <a:pt x="2993" y="263"/>
                    <a:pt x="2991" y="261"/>
                    <a:pt x="2989" y="260"/>
                  </a:cubicBezTo>
                  <a:cubicBezTo>
                    <a:pt x="2989" y="260"/>
                    <a:pt x="2989" y="260"/>
                    <a:pt x="2989" y="260"/>
                  </a:cubicBezTo>
                  <a:moveTo>
                    <a:pt x="504" y="257"/>
                  </a:moveTo>
                  <a:cubicBezTo>
                    <a:pt x="502" y="257"/>
                    <a:pt x="500" y="259"/>
                    <a:pt x="500" y="261"/>
                  </a:cubicBezTo>
                  <a:cubicBezTo>
                    <a:pt x="500" y="264"/>
                    <a:pt x="502" y="266"/>
                    <a:pt x="505" y="266"/>
                  </a:cubicBezTo>
                  <a:cubicBezTo>
                    <a:pt x="505" y="266"/>
                    <a:pt x="505" y="266"/>
                    <a:pt x="505" y="266"/>
                  </a:cubicBezTo>
                  <a:cubicBezTo>
                    <a:pt x="507" y="266"/>
                    <a:pt x="509" y="265"/>
                    <a:pt x="509" y="262"/>
                  </a:cubicBezTo>
                  <a:cubicBezTo>
                    <a:pt x="509" y="260"/>
                    <a:pt x="507" y="257"/>
                    <a:pt x="505" y="257"/>
                  </a:cubicBezTo>
                  <a:cubicBezTo>
                    <a:pt x="505" y="257"/>
                    <a:pt x="504" y="257"/>
                    <a:pt x="504" y="257"/>
                  </a:cubicBezTo>
                  <a:moveTo>
                    <a:pt x="3412" y="257"/>
                  </a:moveTo>
                  <a:cubicBezTo>
                    <a:pt x="3412" y="257"/>
                    <a:pt x="3412" y="257"/>
                    <a:pt x="3412" y="257"/>
                  </a:cubicBezTo>
                  <a:cubicBezTo>
                    <a:pt x="3409" y="257"/>
                    <a:pt x="3406" y="259"/>
                    <a:pt x="3406" y="262"/>
                  </a:cubicBezTo>
                  <a:cubicBezTo>
                    <a:pt x="3406" y="264"/>
                    <a:pt x="3409" y="266"/>
                    <a:pt x="3412" y="266"/>
                  </a:cubicBezTo>
                  <a:cubicBezTo>
                    <a:pt x="3412" y="266"/>
                    <a:pt x="3412" y="266"/>
                    <a:pt x="3412" y="266"/>
                  </a:cubicBezTo>
                  <a:cubicBezTo>
                    <a:pt x="3415" y="266"/>
                    <a:pt x="3418" y="264"/>
                    <a:pt x="3417" y="261"/>
                  </a:cubicBezTo>
                  <a:cubicBezTo>
                    <a:pt x="3417" y="259"/>
                    <a:pt x="3415" y="257"/>
                    <a:pt x="3412" y="257"/>
                  </a:cubicBezTo>
                  <a:moveTo>
                    <a:pt x="3494" y="253"/>
                  </a:moveTo>
                  <a:cubicBezTo>
                    <a:pt x="3494" y="253"/>
                    <a:pt x="3493" y="253"/>
                    <a:pt x="3493" y="253"/>
                  </a:cubicBezTo>
                  <a:cubicBezTo>
                    <a:pt x="3490" y="253"/>
                    <a:pt x="3488" y="255"/>
                    <a:pt x="3488" y="258"/>
                  </a:cubicBezTo>
                  <a:cubicBezTo>
                    <a:pt x="3488" y="260"/>
                    <a:pt x="3490" y="262"/>
                    <a:pt x="3493" y="262"/>
                  </a:cubicBezTo>
                  <a:cubicBezTo>
                    <a:pt x="3493" y="262"/>
                    <a:pt x="3494" y="262"/>
                    <a:pt x="3494" y="262"/>
                  </a:cubicBezTo>
                  <a:cubicBezTo>
                    <a:pt x="3497" y="262"/>
                    <a:pt x="3499" y="259"/>
                    <a:pt x="3499" y="257"/>
                  </a:cubicBezTo>
                  <a:cubicBezTo>
                    <a:pt x="3499" y="255"/>
                    <a:pt x="3497" y="253"/>
                    <a:pt x="3494" y="253"/>
                  </a:cubicBezTo>
                  <a:moveTo>
                    <a:pt x="1183" y="251"/>
                  </a:moveTo>
                  <a:cubicBezTo>
                    <a:pt x="1182" y="251"/>
                    <a:pt x="1182" y="251"/>
                    <a:pt x="1181" y="251"/>
                  </a:cubicBezTo>
                  <a:cubicBezTo>
                    <a:pt x="1178" y="252"/>
                    <a:pt x="1175" y="254"/>
                    <a:pt x="1175" y="257"/>
                  </a:cubicBezTo>
                  <a:cubicBezTo>
                    <a:pt x="1175" y="259"/>
                    <a:pt x="1177" y="261"/>
                    <a:pt x="1179" y="261"/>
                  </a:cubicBezTo>
                  <a:cubicBezTo>
                    <a:pt x="1180" y="261"/>
                    <a:pt x="1180" y="261"/>
                    <a:pt x="1181" y="260"/>
                  </a:cubicBezTo>
                  <a:cubicBezTo>
                    <a:pt x="1184" y="260"/>
                    <a:pt x="1187" y="257"/>
                    <a:pt x="1187" y="255"/>
                  </a:cubicBezTo>
                  <a:cubicBezTo>
                    <a:pt x="1187" y="252"/>
                    <a:pt x="1185" y="251"/>
                    <a:pt x="1183" y="251"/>
                  </a:cubicBezTo>
                  <a:moveTo>
                    <a:pt x="442" y="251"/>
                  </a:moveTo>
                  <a:cubicBezTo>
                    <a:pt x="440" y="251"/>
                    <a:pt x="438" y="252"/>
                    <a:pt x="438" y="255"/>
                  </a:cubicBezTo>
                  <a:cubicBezTo>
                    <a:pt x="438" y="257"/>
                    <a:pt x="440" y="259"/>
                    <a:pt x="442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5" y="260"/>
                    <a:pt x="447" y="258"/>
                    <a:pt x="447" y="256"/>
                  </a:cubicBezTo>
                  <a:cubicBezTo>
                    <a:pt x="447" y="253"/>
                    <a:pt x="445" y="251"/>
                    <a:pt x="442" y="251"/>
                  </a:cubicBezTo>
                  <a:cubicBezTo>
                    <a:pt x="442" y="251"/>
                    <a:pt x="442" y="251"/>
                    <a:pt x="442" y="251"/>
                  </a:cubicBezTo>
                  <a:moveTo>
                    <a:pt x="2935" y="249"/>
                  </a:moveTo>
                  <a:cubicBezTo>
                    <a:pt x="2933" y="249"/>
                    <a:pt x="2932" y="251"/>
                    <a:pt x="2932" y="253"/>
                  </a:cubicBezTo>
                  <a:cubicBezTo>
                    <a:pt x="2932" y="256"/>
                    <a:pt x="2933" y="258"/>
                    <a:pt x="2935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8" y="259"/>
                    <a:pt x="2939" y="257"/>
                    <a:pt x="2939" y="255"/>
                  </a:cubicBezTo>
                  <a:cubicBezTo>
                    <a:pt x="2939" y="252"/>
                    <a:pt x="2937" y="250"/>
                    <a:pt x="2935" y="249"/>
                  </a:cubicBezTo>
                  <a:cubicBezTo>
                    <a:pt x="2935" y="249"/>
                    <a:pt x="2935" y="249"/>
                    <a:pt x="2935" y="249"/>
                  </a:cubicBezTo>
                  <a:moveTo>
                    <a:pt x="3577" y="248"/>
                  </a:moveTo>
                  <a:cubicBezTo>
                    <a:pt x="3577" y="248"/>
                    <a:pt x="3577" y="248"/>
                    <a:pt x="3576" y="248"/>
                  </a:cubicBezTo>
                  <a:cubicBezTo>
                    <a:pt x="3573" y="248"/>
                    <a:pt x="3571" y="251"/>
                    <a:pt x="3571" y="253"/>
                  </a:cubicBezTo>
                  <a:cubicBezTo>
                    <a:pt x="3571" y="255"/>
                    <a:pt x="3574" y="257"/>
                    <a:pt x="3577" y="257"/>
                  </a:cubicBezTo>
                  <a:cubicBezTo>
                    <a:pt x="3577" y="257"/>
                    <a:pt x="3577" y="257"/>
                    <a:pt x="3577" y="257"/>
                  </a:cubicBezTo>
                  <a:cubicBezTo>
                    <a:pt x="3580" y="257"/>
                    <a:pt x="3583" y="255"/>
                    <a:pt x="3582" y="252"/>
                  </a:cubicBezTo>
                  <a:cubicBezTo>
                    <a:pt x="3582" y="250"/>
                    <a:pt x="3580" y="248"/>
                    <a:pt x="3577" y="248"/>
                  </a:cubicBezTo>
                  <a:moveTo>
                    <a:pt x="380" y="244"/>
                  </a:moveTo>
                  <a:cubicBezTo>
                    <a:pt x="378" y="244"/>
                    <a:pt x="376" y="246"/>
                    <a:pt x="376" y="248"/>
                  </a:cubicBezTo>
                  <a:cubicBezTo>
                    <a:pt x="376" y="251"/>
                    <a:pt x="378" y="253"/>
                    <a:pt x="380" y="253"/>
                  </a:cubicBezTo>
                  <a:cubicBezTo>
                    <a:pt x="380" y="253"/>
                    <a:pt x="381" y="253"/>
                    <a:pt x="381" y="253"/>
                  </a:cubicBezTo>
                  <a:cubicBezTo>
                    <a:pt x="383" y="253"/>
                    <a:pt x="385" y="251"/>
                    <a:pt x="385" y="249"/>
                  </a:cubicBezTo>
                  <a:cubicBezTo>
                    <a:pt x="385" y="247"/>
                    <a:pt x="383" y="244"/>
                    <a:pt x="380" y="244"/>
                  </a:cubicBezTo>
                  <a:cubicBezTo>
                    <a:pt x="380" y="244"/>
                    <a:pt x="380" y="244"/>
                    <a:pt x="380" y="244"/>
                  </a:cubicBezTo>
                  <a:moveTo>
                    <a:pt x="3661" y="243"/>
                  </a:moveTo>
                  <a:cubicBezTo>
                    <a:pt x="3661" y="243"/>
                    <a:pt x="3660" y="244"/>
                    <a:pt x="3660" y="244"/>
                  </a:cubicBezTo>
                  <a:cubicBezTo>
                    <a:pt x="3657" y="244"/>
                    <a:pt x="3655" y="246"/>
                    <a:pt x="3655" y="248"/>
                  </a:cubicBezTo>
                  <a:cubicBezTo>
                    <a:pt x="3655" y="251"/>
                    <a:pt x="3658" y="253"/>
                    <a:pt x="3661" y="253"/>
                  </a:cubicBezTo>
                  <a:cubicBezTo>
                    <a:pt x="3661" y="253"/>
                    <a:pt x="3661" y="252"/>
                    <a:pt x="3661" y="252"/>
                  </a:cubicBezTo>
                  <a:cubicBezTo>
                    <a:pt x="3664" y="252"/>
                    <a:pt x="3667" y="250"/>
                    <a:pt x="3666" y="248"/>
                  </a:cubicBezTo>
                  <a:cubicBezTo>
                    <a:pt x="3666" y="245"/>
                    <a:pt x="3664" y="243"/>
                    <a:pt x="3661" y="243"/>
                  </a:cubicBezTo>
                  <a:moveTo>
                    <a:pt x="3745" y="239"/>
                  </a:moveTo>
                  <a:cubicBezTo>
                    <a:pt x="3745" y="239"/>
                    <a:pt x="3745" y="239"/>
                    <a:pt x="3744" y="239"/>
                  </a:cubicBezTo>
                  <a:cubicBezTo>
                    <a:pt x="3741" y="239"/>
                    <a:pt x="3739" y="241"/>
                    <a:pt x="3739" y="244"/>
                  </a:cubicBezTo>
                  <a:cubicBezTo>
                    <a:pt x="3739" y="246"/>
                    <a:pt x="3742" y="248"/>
                    <a:pt x="3745" y="248"/>
                  </a:cubicBezTo>
                  <a:cubicBezTo>
                    <a:pt x="3745" y="248"/>
                    <a:pt x="3745" y="248"/>
                    <a:pt x="3745" y="248"/>
                  </a:cubicBezTo>
                  <a:cubicBezTo>
                    <a:pt x="3749" y="248"/>
                    <a:pt x="3751" y="245"/>
                    <a:pt x="3751" y="243"/>
                  </a:cubicBezTo>
                  <a:cubicBezTo>
                    <a:pt x="3751" y="241"/>
                    <a:pt x="3748" y="239"/>
                    <a:pt x="3745" y="239"/>
                  </a:cubicBezTo>
                  <a:moveTo>
                    <a:pt x="318" y="238"/>
                  </a:moveTo>
                  <a:cubicBezTo>
                    <a:pt x="315" y="238"/>
                    <a:pt x="314" y="239"/>
                    <a:pt x="314" y="242"/>
                  </a:cubicBezTo>
                  <a:cubicBezTo>
                    <a:pt x="314" y="244"/>
                    <a:pt x="316" y="246"/>
                    <a:pt x="318" y="247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21" y="247"/>
                    <a:pt x="322" y="245"/>
                    <a:pt x="322" y="243"/>
                  </a:cubicBezTo>
                  <a:cubicBezTo>
                    <a:pt x="322" y="240"/>
                    <a:pt x="320" y="238"/>
                    <a:pt x="318" y="238"/>
                  </a:cubicBezTo>
                  <a:cubicBezTo>
                    <a:pt x="318" y="238"/>
                    <a:pt x="318" y="238"/>
                    <a:pt x="318" y="238"/>
                  </a:cubicBezTo>
                  <a:moveTo>
                    <a:pt x="3829" y="234"/>
                  </a:moveTo>
                  <a:cubicBezTo>
                    <a:pt x="3828" y="234"/>
                    <a:pt x="3828" y="234"/>
                    <a:pt x="3828" y="234"/>
                  </a:cubicBezTo>
                  <a:cubicBezTo>
                    <a:pt x="3825" y="234"/>
                    <a:pt x="3823" y="236"/>
                    <a:pt x="3823" y="239"/>
                  </a:cubicBezTo>
                  <a:cubicBezTo>
                    <a:pt x="3823" y="241"/>
                    <a:pt x="3826" y="243"/>
                    <a:pt x="3829" y="243"/>
                  </a:cubicBezTo>
                  <a:cubicBezTo>
                    <a:pt x="3829" y="243"/>
                    <a:pt x="3829" y="243"/>
                    <a:pt x="3829" y="243"/>
                  </a:cubicBezTo>
                  <a:cubicBezTo>
                    <a:pt x="3832" y="243"/>
                    <a:pt x="3835" y="241"/>
                    <a:pt x="3835" y="238"/>
                  </a:cubicBezTo>
                  <a:cubicBezTo>
                    <a:pt x="3834" y="236"/>
                    <a:pt x="3832" y="234"/>
                    <a:pt x="3829" y="234"/>
                  </a:cubicBezTo>
                  <a:moveTo>
                    <a:pt x="2885" y="234"/>
                  </a:moveTo>
                  <a:cubicBezTo>
                    <a:pt x="2883" y="234"/>
                    <a:pt x="2882" y="235"/>
                    <a:pt x="2882" y="237"/>
                  </a:cubicBezTo>
                  <a:cubicBezTo>
                    <a:pt x="2882" y="240"/>
                    <a:pt x="2884" y="243"/>
                    <a:pt x="2886" y="243"/>
                  </a:cubicBezTo>
                  <a:cubicBezTo>
                    <a:pt x="2886" y="243"/>
                    <a:pt x="2886" y="243"/>
                    <a:pt x="2886" y="243"/>
                  </a:cubicBezTo>
                  <a:cubicBezTo>
                    <a:pt x="2888" y="243"/>
                    <a:pt x="2889" y="242"/>
                    <a:pt x="2889" y="240"/>
                  </a:cubicBezTo>
                  <a:cubicBezTo>
                    <a:pt x="2889" y="237"/>
                    <a:pt x="2887" y="235"/>
                    <a:pt x="2886" y="234"/>
                  </a:cubicBezTo>
                  <a:cubicBezTo>
                    <a:pt x="2885" y="234"/>
                    <a:pt x="2885" y="234"/>
                    <a:pt x="2885" y="234"/>
                  </a:cubicBezTo>
                  <a:moveTo>
                    <a:pt x="255" y="232"/>
                  </a:moveTo>
                  <a:cubicBezTo>
                    <a:pt x="253" y="232"/>
                    <a:pt x="251" y="233"/>
                    <a:pt x="251" y="236"/>
                  </a:cubicBezTo>
                  <a:cubicBezTo>
                    <a:pt x="251" y="238"/>
                    <a:pt x="253" y="240"/>
                    <a:pt x="256" y="241"/>
                  </a:cubicBezTo>
                  <a:cubicBezTo>
                    <a:pt x="256" y="241"/>
                    <a:pt x="256" y="241"/>
                    <a:pt x="256" y="241"/>
                  </a:cubicBezTo>
                  <a:cubicBezTo>
                    <a:pt x="258" y="241"/>
                    <a:pt x="260" y="239"/>
                    <a:pt x="260" y="237"/>
                  </a:cubicBezTo>
                  <a:cubicBezTo>
                    <a:pt x="260" y="234"/>
                    <a:pt x="258" y="232"/>
                    <a:pt x="256" y="232"/>
                  </a:cubicBezTo>
                  <a:cubicBezTo>
                    <a:pt x="256" y="232"/>
                    <a:pt x="255" y="232"/>
                    <a:pt x="255" y="232"/>
                  </a:cubicBezTo>
                  <a:moveTo>
                    <a:pt x="1272" y="231"/>
                  </a:moveTo>
                  <a:cubicBezTo>
                    <a:pt x="1272" y="231"/>
                    <a:pt x="1271" y="231"/>
                    <a:pt x="1270" y="231"/>
                  </a:cubicBezTo>
                  <a:cubicBezTo>
                    <a:pt x="1267" y="232"/>
                    <a:pt x="1264" y="235"/>
                    <a:pt x="1264" y="238"/>
                  </a:cubicBezTo>
                  <a:cubicBezTo>
                    <a:pt x="1264" y="240"/>
                    <a:pt x="1266" y="241"/>
                    <a:pt x="1268" y="241"/>
                  </a:cubicBezTo>
                  <a:cubicBezTo>
                    <a:pt x="1269" y="241"/>
                    <a:pt x="1269" y="241"/>
                    <a:pt x="1270" y="241"/>
                  </a:cubicBezTo>
                  <a:cubicBezTo>
                    <a:pt x="1273" y="240"/>
                    <a:pt x="1276" y="237"/>
                    <a:pt x="1276" y="235"/>
                  </a:cubicBezTo>
                  <a:cubicBezTo>
                    <a:pt x="1277" y="233"/>
                    <a:pt x="1275" y="231"/>
                    <a:pt x="1272" y="231"/>
                  </a:cubicBezTo>
                  <a:moveTo>
                    <a:pt x="3911" y="230"/>
                  </a:moveTo>
                  <a:cubicBezTo>
                    <a:pt x="3911" y="230"/>
                    <a:pt x="3911" y="230"/>
                    <a:pt x="3911" y="230"/>
                  </a:cubicBezTo>
                  <a:cubicBezTo>
                    <a:pt x="3908" y="230"/>
                    <a:pt x="3906" y="232"/>
                    <a:pt x="3906" y="234"/>
                  </a:cubicBezTo>
                  <a:cubicBezTo>
                    <a:pt x="3906" y="237"/>
                    <a:pt x="3909" y="239"/>
                    <a:pt x="3912" y="239"/>
                  </a:cubicBezTo>
                  <a:cubicBezTo>
                    <a:pt x="3912" y="239"/>
                    <a:pt x="3912" y="239"/>
                    <a:pt x="3912" y="239"/>
                  </a:cubicBezTo>
                  <a:cubicBezTo>
                    <a:pt x="3915" y="238"/>
                    <a:pt x="3918" y="236"/>
                    <a:pt x="3917" y="234"/>
                  </a:cubicBezTo>
                  <a:cubicBezTo>
                    <a:pt x="3917" y="231"/>
                    <a:pt x="3914" y="230"/>
                    <a:pt x="3911" y="230"/>
                  </a:cubicBezTo>
                  <a:moveTo>
                    <a:pt x="193" y="226"/>
                  </a:moveTo>
                  <a:cubicBezTo>
                    <a:pt x="191" y="226"/>
                    <a:pt x="189" y="228"/>
                    <a:pt x="189" y="230"/>
                  </a:cubicBezTo>
                  <a:cubicBezTo>
                    <a:pt x="189" y="233"/>
                    <a:pt x="191" y="235"/>
                    <a:pt x="193" y="235"/>
                  </a:cubicBezTo>
                  <a:cubicBezTo>
                    <a:pt x="193" y="235"/>
                    <a:pt x="193" y="235"/>
                    <a:pt x="194" y="235"/>
                  </a:cubicBezTo>
                  <a:cubicBezTo>
                    <a:pt x="196" y="235"/>
                    <a:pt x="197" y="233"/>
                    <a:pt x="197" y="231"/>
                  </a:cubicBezTo>
                  <a:cubicBezTo>
                    <a:pt x="197" y="229"/>
                    <a:pt x="196" y="226"/>
                    <a:pt x="193" y="226"/>
                  </a:cubicBezTo>
                  <a:cubicBezTo>
                    <a:pt x="193" y="226"/>
                    <a:pt x="193" y="226"/>
                    <a:pt x="193" y="226"/>
                  </a:cubicBezTo>
                  <a:moveTo>
                    <a:pt x="3992" y="226"/>
                  </a:moveTo>
                  <a:cubicBezTo>
                    <a:pt x="3992" y="226"/>
                    <a:pt x="3992" y="226"/>
                    <a:pt x="3992" y="226"/>
                  </a:cubicBezTo>
                  <a:cubicBezTo>
                    <a:pt x="3989" y="226"/>
                    <a:pt x="3987" y="228"/>
                    <a:pt x="3987" y="230"/>
                  </a:cubicBezTo>
                  <a:cubicBezTo>
                    <a:pt x="3988" y="233"/>
                    <a:pt x="3990" y="234"/>
                    <a:pt x="3993" y="234"/>
                  </a:cubicBezTo>
                  <a:cubicBezTo>
                    <a:pt x="3993" y="234"/>
                    <a:pt x="3993" y="234"/>
                    <a:pt x="3994" y="234"/>
                  </a:cubicBezTo>
                  <a:cubicBezTo>
                    <a:pt x="3997" y="234"/>
                    <a:pt x="3999" y="232"/>
                    <a:pt x="3998" y="230"/>
                  </a:cubicBezTo>
                  <a:cubicBezTo>
                    <a:pt x="3998" y="227"/>
                    <a:pt x="3995" y="226"/>
                    <a:pt x="3992" y="226"/>
                  </a:cubicBezTo>
                  <a:moveTo>
                    <a:pt x="4071" y="222"/>
                  </a:moveTo>
                  <a:cubicBezTo>
                    <a:pt x="4071" y="222"/>
                    <a:pt x="4071" y="222"/>
                    <a:pt x="4071" y="222"/>
                  </a:cubicBezTo>
                  <a:cubicBezTo>
                    <a:pt x="4068" y="222"/>
                    <a:pt x="4066" y="224"/>
                    <a:pt x="4067" y="227"/>
                  </a:cubicBezTo>
                  <a:cubicBezTo>
                    <a:pt x="4067" y="229"/>
                    <a:pt x="4069" y="231"/>
                    <a:pt x="4072" y="231"/>
                  </a:cubicBezTo>
                  <a:cubicBezTo>
                    <a:pt x="4072" y="231"/>
                    <a:pt x="4072" y="231"/>
                    <a:pt x="4073" y="231"/>
                  </a:cubicBezTo>
                  <a:cubicBezTo>
                    <a:pt x="4076" y="231"/>
                    <a:pt x="4078" y="229"/>
                    <a:pt x="4077" y="226"/>
                  </a:cubicBezTo>
                  <a:cubicBezTo>
                    <a:pt x="4077" y="224"/>
                    <a:pt x="4074" y="222"/>
                    <a:pt x="4071" y="222"/>
                  </a:cubicBezTo>
                  <a:moveTo>
                    <a:pt x="130" y="221"/>
                  </a:moveTo>
                  <a:cubicBezTo>
                    <a:pt x="128" y="221"/>
                    <a:pt x="126" y="223"/>
                    <a:pt x="126" y="226"/>
                  </a:cubicBezTo>
                  <a:cubicBezTo>
                    <a:pt x="126" y="228"/>
                    <a:pt x="128" y="230"/>
                    <a:pt x="130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3" y="230"/>
                    <a:pt x="135" y="229"/>
                    <a:pt x="135" y="226"/>
                  </a:cubicBezTo>
                  <a:cubicBezTo>
                    <a:pt x="135" y="224"/>
                    <a:pt x="133" y="222"/>
                    <a:pt x="130" y="222"/>
                  </a:cubicBezTo>
                  <a:cubicBezTo>
                    <a:pt x="130" y="222"/>
                    <a:pt x="130" y="221"/>
                    <a:pt x="130" y="221"/>
                  </a:cubicBezTo>
                  <a:moveTo>
                    <a:pt x="4147" y="219"/>
                  </a:moveTo>
                  <a:cubicBezTo>
                    <a:pt x="4147" y="219"/>
                    <a:pt x="4147" y="219"/>
                    <a:pt x="4147" y="219"/>
                  </a:cubicBezTo>
                  <a:cubicBezTo>
                    <a:pt x="4144" y="219"/>
                    <a:pt x="4142" y="221"/>
                    <a:pt x="4143" y="224"/>
                  </a:cubicBezTo>
                  <a:cubicBezTo>
                    <a:pt x="4143" y="226"/>
                    <a:pt x="4146" y="228"/>
                    <a:pt x="4148" y="228"/>
                  </a:cubicBezTo>
                  <a:cubicBezTo>
                    <a:pt x="4149" y="228"/>
                    <a:pt x="4149" y="228"/>
                    <a:pt x="4149" y="228"/>
                  </a:cubicBezTo>
                  <a:cubicBezTo>
                    <a:pt x="4151" y="228"/>
                    <a:pt x="4154" y="226"/>
                    <a:pt x="4153" y="224"/>
                  </a:cubicBezTo>
                  <a:cubicBezTo>
                    <a:pt x="4153" y="221"/>
                    <a:pt x="4150" y="219"/>
                    <a:pt x="4147" y="219"/>
                  </a:cubicBezTo>
                  <a:moveTo>
                    <a:pt x="67" y="218"/>
                  </a:moveTo>
                  <a:cubicBezTo>
                    <a:pt x="65" y="218"/>
                    <a:pt x="63" y="220"/>
                    <a:pt x="63" y="222"/>
                  </a:cubicBezTo>
                  <a:cubicBezTo>
                    <a:pt x="63" y="224"/>
                    <a:pt x="65" y="226"/>
                    <a:pt x="67" y="226"/>
                  </a:cubicBezTo>
                  <a:cubicBezTo>
                    <a:pt x="67" y="226"/>
                    <a:pt x="68" y="227"/>
                    <a:pt x="68" y="227"/>
                  </a:cubicBezTo>
                  <a:cubicBezTo>
                    <a:pt x="70" y="227"/>
                    <a:pt x="72" y="225"/>
                    <a:pt x="72" y="222"/>
                  </a:cubicBezTo>
                  <a:cubicBezTo>
                    <a:pt x="72" y="220"/>
                    <a:pt x="70" y="218"/>
                    <a:pt x="67" y="218"/>
                  </a:cubicBezTo>
                  <a:cubicBezTo>
                    <a:pt x="67" y="218"/>
                    <a:pt x="67" y="218"/>
                    <a:pt x="67" y="218"/>
                  </a:cubicBezTo>
                  <a:moveTo>
                    <a:pt x="4220" y="217"/>
                  </a:moveTo>
                  <a:cubicBezTo>
                    <a:pt x="4220" y="217"/>
                    <a:pt x="4220" y="217"/>
                    <a:pt x="4220" y="217"/>
                  </a:cubicBezTo>
                  <a:cubicBezTo>
                    <a:pt x="4217" y="217"/>
                    <a:pt x="4215" y="219"/>
                    <a:pt x="4216" y="222"/>
                  </a:cubicBezTo>
                  <a:cubicBezTo>
                    <a:pt x="4216" y="224"/>
                    <a:pt x="4219" y="226"/>
                    <a:pt x="4221" y="226"/>
                  </a:cubicBezTo>
                  <a:cubicBezTo>
                    <a:pt x="4221" y="226"/>
                    <a:pt x="4221" y="226"/>
                    <a:pt x="4221" y="226"/>
                  </a:cubicBezTo>
                  <a:cubicBezTo>
                    <a:pt x="4224" y="226"/>
                    <a:pt x="4226" y="224"/>
                    <a:pt x="4226" y="222"/>
                  </a:cubicBezTo>
                  <a:cubicBezTo>
                    <a:pt x="4225" y="219"/>
                    <a:pt x="4223" y="217"/>
                    <a:pt x="4220" y="217"/>
                  </a:cubicBezTo>
                  <a:moveTo>
                    <a:pt x="4288" y="216"/>
                  </a:moveTo>
                  <a:cubicBezTo>
                    <a:pt x="4288" y="216"/>
                    <a:pt x="4288" y="216"/>
                    <a:pt x="4288" y="216"/>
                  </a:cubicBezTo>
                  <a:cubicBezTo>
                    <a:pt x="4286" y="216"/>
                    <a:pt x="4284" y="218"/>
                    <a:pt x="4285" y="221"/>
                  </a:cubicBezTo>
                  <a:cubicBezTo>
                    <a:pt x="4285" y="223"/>
                    <a:pt x="4287" y="225"/>
                    <a:pt x="4290" y="225"/>
                  </a:cubicBezTo>
                  <a:cubicBezTo>
                    <a:pt x="4290" y="225"/>
                    <a:pt x="4290" y="225"/>
                    <a:pt x="4290" y="225"/>
                  </a:cubicBezTo>
                  <a:cubicBezTo>
                    <a:pt x="4292" y="225"/>
                    <a:pt x="4294" y="223"/>
                    <a:pt x="4294" y="221"/>
                  </a:cubicBezTo>
                  <a:cubicBezTo>
                    <a:pt x="4293" y="218"/>
                    <a:pt x="4291" y="216"/>
                    <a:pt x="4288" y="216"/>
                  </a:cubicBezTo>
                  <a:moveTo>
                    <a:pt x="4352" y="216"/>
                  </a:moveTo>
                  <a:cubicBezTo>
                    <a:pt x="4352" y="216"/>
                    <a:pt x="4352" y="216"/>
                    <a:pt x="4352" y="216"/>
                  </a:cubicBezTo>
                  <a:cubicBezTo>
                    <a:pt x="4349" y="216"/>
                    <a:pt x="4348" y="218"/>
                    <a:pt x="4348" y="220"/>
                  </a:cubicBezTo>
                  <a:cubicBezTo>
                    <a:pt x="4349" y="223"/>
                    <a:pt x="4351" y="225"/>
                    <a:pt x="4353" y="225"/>
                  </a:cubicBezTo>
                  <a:cubicBezTo>
                    <a:pt x="4353" y="225"/>
                    <a:pt x="4353" y="225"/>
                    <a:pt x="4353" y="225"/>
                  </a:cubicBezTo>
                  <a:cubicBezTo>
                    <a:pt x="4355" y="225"/>
                    <a:pt x="4357" y="223"/>
                    <a:pt x="4357" y="220"/>
                  </a:cubicBezTo>
                  <a:cubicBezTo>
                    <a:pt x="4356" y="218"/>
                    <a:pt x="4354" y="216"/>
                    <a:pt x="4352" y="216"/>
                  </a:cubicBezTo>
                  <a:moveTo>
                    <a:pt x="4" y="215"/>
                  </a:moveTo>
                  <a:cubicBezTo>
                    <a:pt x="1" y="215"/>
                    <a:pt x="0" y="217"/>
                    <a:pt x="0" y="219"/>
                  </a:cubicBezTo>
                  <a:cubicBezTo>
                    <a:pt x="0" y="222"/>
                    <a:pt x="2" y="224"/>
                    <a:pt x="4" y="224"/>
                  </a:cubicBezTo>
                  <a:cubicBezTo>
                    <a:pt x="4" y="224"/>
                    <a:pt x="4" y="224"/>
                    <a:pt x="4" y="224"/>
                  </a:cubicBezTo>
                  <a:cubicBezTo>
                    <a:pt x="6" y="224"/>
                    <a:pt x="8" y="222"/>
                    <a:pt x="8" y="220"/>
                  </a:cubicBezTo>
                  <a:cubicBezTo>
                    <a:pt x="8" y="217"/>
                    <a:pt x="6" y="215"/>
                    <a:pt x="4" y="215"/>
                  </a:cubicBezTo>
                  <a:cubicBezTo>
                    <a:pt x="4" y="215"/>
                    <a:pt x="4" y="215"/>
                    <a:pt x="4" y="215"/>
                  </a:cubicBezTo>
                  <a:moveTo>
                    <a:pt x="2838" y="215"/>
                  </a:moveTo>
                  <a:cubicBezTo>
                    <a:pt x="2837" y="215"/>
                    <a:pt x="2836" y="216"/>
                    <a:pt x="2836" y="218"/>
                  </a:cubicBezTo>
                  <a:cubicBezTo>
                    <a:pt x="2836" y="221"/>
                    <a:pt x="2838" y="224"/>
                    <a:pt x="2839" y="224"/>
                  </a:cubicBezTo>
                  <a:cubicBezTo>
                    <a:pt x="2840" y="225"/>
                    <a:pt x="2840" y="225"/>
                    <a:pt x="2840" y="225"/>
                  </a:cubicBezTo>
                  <a:cubicBezTo>
                    <a:pt x="2841" y="225"/>
                    <a:pt x="2842" y="223"/>
                    <a:pt x="2842" y="221"/>
                  </a:cubicBezTo>
                  <a:cubicBezTo>
                    <a:pt x="2842" y="219"/>
                    <a:pt x="2841" y="216"/>
                    <a:pt x="2839" y="215"/>
                  </a:cubicBezTo>
                  <a:cubicBezTo>
                    <a:pt x="2839" y="215"/>
                    <a:pt x="2839" y="215"/>
                    <a:pt x="2838" y="215"/>
                  </a:cubicBezTo>
                  <a:moveTo>
                    <a:pt x="4410" y="214"/>
                  </a:moveTo>
                  <a:cubicBezTo>
                    <a:pt x="4410" y="214"/>
                    <a:pt x="4410" y="214"/>
                    <a:pt x="4410" y="214"/>
                  </a:cubicBezTo>
                  <a:cubicBezTo>
                    <a:pt x="4408" y="214"/>
                    <a:pt x="4407" y="216"/>
                    <a:pt x="4407" y="219"/>
                  </a:cubicBezTo>
                  <a:cubicBezTo>
                    <a:pt x="4407" y="221"/>
                    <a:pt x="4409" y="223"/>
                    <a:pt x="4411" y="223"/>
                  </a:cubicBezTo>
                  <a:cubicBezTo>
                    <a:pt x="4412" y="223"/>
                    <a:pt x="4412" y="223"/>
                    <a:pt x="4412" y="223"/>
                  </a:cubicBezTo>
                  <a:cubicBezTo>
                    <a:pt x="4414" y="223"/>
                    <a:pt x="4415" y="221"/>
                    <a:pt x="4415" y="219"/>
                  </a:cubicBezTo>
                  <a:cubicBezTo>
                    <a:pt x="4414" y="216"/>
                    <a:pt x="4412" y="214"/>
                    <a:pt x="4410" y="214"/>
                  </a:cubicBezTo>
                  <a:moveTo>
                    <a:pt x="4465" y="212"/>
                  </a:moveTo>
                  <a:cubicBezTo>
                    <a:pt x="4465" y="212"/>
                    <a:pt x="4465" y="212"/>
                    <a:pt x="4465" y="212"/>
                  </a:cubicBezTo>
                  <a:cubicBezTo>
                    <a:pt x="4463" y="212"/>
                    <a:pt x="4462" y="214"/>
                    <a:pt x="4462" y="216"/>
                  </a:cubicBezTo>
                  <a:cubicBezTo>
                    <a:pt x="4462" y="219"/>
                    <a:pt x="4464" y="221"/>
                    <a:pt x="4466" y="221"/>
                  </a:cubicBezTo>
                  <a:cubicBezTo>
                    <a:pt x="4466" y="221"/>
                    <a:pt x="4466" y="221"/>
                    <a:pt x="4466" y="221"/>
                  </a:cubicBezTo>
                  <a:cubicBezTo>
                    <a:pt x="4468" y="221"/>
                    <a:pt x="4470" y="219"/>
                    <a:pt x="4469" y="216"/>
                  </a:cubicBezTo>
                  <a:cubicBezTo>
                    <a:pt x="4469" y="214"/>
                    <a:pt x="4467" y="212"/>
                    <a:pt x="4465" y="212"/>
                  </a:cubicBezTo>
                  <a:moveTo>
                    <a:pt x="1365" y="209"/>
                  </a:moveTo>
                  <a:cubicBezTo>
                    <a:pt x="1365" y="209"/>
                    <a:pt x="1364" y="209"/>
                    <a:pt x="1363" y="209"/>
                  </a:cubicBezTo>
                  <a:cubicBezTo>
                    <a:pt x="1360" y="210"/>
                    <a:pt x="1357" y="213"/>
                    <a:pt x="1357" y="215"/>
                  </a:cubicBezTo>
                  <a:cubicBezTo>
                    <a:pt x="1357" y="217"/>
                    <a:pt x="1358" y="218"/>
                    <a:pt x="1361" y="218"/>
                  </a:cubicBezTo>
                  <a:cubicBezTo>
                    <a:pt x="1362" y="218"/>
                    <a:pt x="1362" y="218"/>
                    <a:pt x="1363" y="218"/>
                  </a:cubicBezTo>
                  <a:cubicBezTo>
                    <a:pt x="1367" y="217"/>
                    <a:pt x="1370" y="214"/>
                    <a:pt x="1370" y="212"/>
                  </a:cubicBezTo>
                  <a:cubicBezTo>
                    <a:pt x="1370" y="210"/>
                    <a:pt x="1368" y="209"/>
                    <a:pt x="1365" y="209"/>
                  </a:cubicBezTo>
                  <a:moveTo>
                    <a:pt x="4517" y="208"/>
                  </a:moveTo>
                  <a:cubicBezTo>
                    <a:pt x="4517" y="208"/>
                    <a:pt x="4516" y="208"/>
                    <a:pt x="4516" y="208"/>
                  </a:cubicBezTo>
                  <a:cubicBezTo>
                    <a:pt x="4514" y="209"/>
                    <a:pt x="4513" y="211"/>
                    <a:pt x="4514" y="213"/>
                  </a:cubicBezTo>
                  <a:cubicBezTo>
                    <a:pt x="4514" y="216"/>
                    <a:pt x="4516" y="217"/>
                    <a:pt x="4518" y="217"/>
                  </a:cubicBezTo>
                  <a:cubicBezTo>
                    <a:pt x="4518" y="217"/>
                    <a:pt x="4518" y="217"/>
                    <a:pt x="4518" y="217"/>
                  </a:cubicBezTo>
                  <a:cubicBezTo>
                    <a:pt x="4520" y="217"/>
                    <a:pt x="4521" y="215"/>
                    <a:pt x="4521" y="213"/>
                  </a:cubicBezTo>
                  <a:cubicBezTo>
                    <a:pt x="4520" y="210"/>
                    <a:pt x="4518" y="208"/>
                    <a:pt x="4517" y="208"/>
                  </a:cubicBezTo>
                  <a:moveTo>
                    <a:pt x="4565" y="204"/>
                  </a:moveTo>
                  <a:cubicBezTo>
                    <a:pt x="4565" y="204"/>
                    <a:pt x="4565" y="204"/>
                    <a:pt x="4565" y="204"/>
                  </a:cubicBezTo>
                  <a:cubicBezTo>
                    <a:pt x="4563" y="205"/>
                    <a:pt x="4562" y="207"/>
                    <a:pt x="4563" y="209"/>
                  </a:cubicBezTo>
                  <a:cubicBezTo>
                    <a:pt x="4563" y="212"/>
                    <a:pt x="4565" y="213"/>
                    <a:pt x="4566" y="213"/>
                  </a:cubicBezTo>
                  <a:cubicBezTo>
                    <a:pt x="4566" y="213"/>
                    <a:pt x="4566" y="213"/>
                    <a:pt x="4567" y="213"/>
                  </a:cubicBezTo>
                  <a:cubicBezTo>
                    <a:pt x="4568" y="213"/>
                    <a:pt x="4570" y="211"/>
                    <a:pt x="4569" y="209"/>
                  </a:cubicBezTo>
                  <a:cubicBezTo>
                    <a:pt x="4569" y="206"/>
                    <a:pt x="4567" y="204"/>
                    <a:pt x="4565" y="204"/>
                  </a:cubicBezTo>
                  <a:moveTo>
                    <a:pt x="4612" y="200"/>
                  </a:moveTo>
                  <a:cubicBezTo>
                    <a:pt x="4612" y="200"/>
                    <a:pt x="4612" y="200"/>
                    <a:pt x="4612" y="200"/>
                  </a:cubicBezTo>
                  <a:cubicBezTo>
                    <a:pt x="4610" y="200"/>
                    <a:pt x="4609" y="202"/>
                    <a:pt x="4610" y="205"/>
                  </a:cubicBezTo>
                  <a:cubicBezTo>
                    <a:pt x="4610" y="207"/>
                    <a:pt x="4611" y="209"/>
                    <a:pt x="4613" y="209"/>
                  </a:cubicBezTo>
                  <a:cubicBezTo>
                    <a:pt x="4613" y="209"/>
                    <a:pt x="4613" y="209"/>
                    <a:pt x="4613" y="209"/>
                  </a:cubicBezTo>
                  <a:cubicBezTo>
                    <a:pt x="4615" y="209"/>
                    <a:pt x="4616" y="206"/>
                    <a:pt x="4616" y="204"/>
                  </a:cubicBezTo>
                  <a:cubicBezTo>
                    <a:pt x="4616" y="202"/>
                    <a:pt x="4614" y="200"/>
                    <a:pt x="4612" y="200"/>
                  </a:cubicBezTo>
                  <a:moveTo>
                    <a:pt x="4658" y="195"/>
                  </a:moveTo>
                  <a:cubicBezTo>
                    <a:pt x="4658" y="195"/>
                    <a:pt x="4658" y="195"/>
                    <a:pt x="4658" y="195"/>
                  </a:cubicBezTo>
                  <a:cubicBezTo>
                    <a:pt x="4656" y="195"/>
                    <a:pt x="4655" y="197"/>
                    <a:pt x="4655" y="200"/>
                  </a:cubicBezTo>
                  <a:cubicBezTo>
                    <a:pt x="4655" y="202"/>
                    <a:pt x="4657" y="204"/>
                    <a:pt x="4658" y="204"/>
                  </a:cubicBezTo>
                  <a:cubicBezTo>
                    <a:pt x="4659" y="204"/>
                    <a:pt x="4659" y="204"/>
                    <a:pt x="4659" y="204"/>
                  </a:cubicBezTo>
                  <a:cubicBezTo>
                    <a:pt x="4660" y="204"/>
                    <a:pt x="4662" y="201"/>
                    <a:pt x="4661" y="199"/>
                  </a:cubicBezTo>
                  <a:cubicBezTo>
                    <a:pt x="4661" y="197"/>
                    <a:pt x="4660" y="195"/>
                    <a:pt x="4658" y="195"/>
                  </a:cubicBezTo>
                  <a:moveTo>
                    <a:pt x="2794" y="193"/>
                  </a:moveTo>
                  <a:cubicBezTo>
                    <a:pt x="2793" y="193"/>
                    <a:pt x="2792" y="195"/>
                    <a:pt x="2792" y="197"/>
                  </a:cubicBezTo>
                  <a:cubicBezTo>
                    <a:pt x="2793" y="199"/>
                    <a:pt x="2794" y="202"/>
                    <a:pt x="2796" y="203"/>
                  </a:cubicBezTo>
                  <a:cubicBezTo>
                    <a:pt x="2796" y="203"/>
                    <a:pt x="2796" y="203"/>
                    <a:pt x="2796" y="203"/>
                  </a:cubicBezTo>
                  <a:cubicBezTo>
                    <a:pt x="2798" y="203"/>
                    <a:pt x="2798" y="202"/>
                    <a:pt x="2798" y="200"/>
                  </a:cubicBezTo>
                  <a:cubicBezTo>
                    <a:pt x="2798" y="197"/>
                    <a:pt x="2797" y="195"/>
                    <a:pt x="2795" y="194"/>
                  </a:cubicBezTo>
                  <a:cubicBezTo>
                    <a:pt x="2795" y="194"/>
                    <a:pt x="2795" y="193"/>
                    <a:pt x="2794" y="193"/>
                  </a:cubicBezTo>
                  <a:moveTo>
                    <a:pt x="4703" y="190"/>
                  </a:moveTo>
                  <a:cubicBezTo>
                    <a:pt x="4703" y="190"/>
                    <a:pt x="4703" y="190"/>
                    <a:pt x="4702" y="190"/>
                  </a:cubicBezTo>
                  <a:cubicBezTo>
                    <a:pt x="4701" y="190"/>
                    <a:pt x="4700" y="192"/>
                    <a:pt x="4700" y="195"/>
                  </a:cubicBezTo>
                  <a:cubicBezTo>
                    <a:pt x="4700" y="197"/>
                    <a:pt x="4701" y="199"/>
                    <a:pt x="4703" y="199"/>
                  </a:cubicBezTo>
                  <a:cubicBezTo>
                    <a:pt x="4703" y="199"/>
                    <a:pt x="4703" y="199"/>
                    <a:pt x="4703" y="199"/>
                  </a:cubicBezTo>
                  <a:cubicBezTo>
                    <a:pt x="4705" y="198"/>
                    <a:pt x="4706" y="196"/>
                    <a:pt x="4706" y="194"/>
                  </a:cubicBezTo>
                  <a:cubicBezTo>
                    <a:pt x="4706" y="192"/>
                    <a:pt x="4704" y="190"/>
                    <a:pt x="4703" y="190"/>
                  </a:cubicBezTo>
                  <a:moveTo>
                    <a:pt x="4747" y="185"/>
                  </a:moveTo>
                  <a:cubicBezTo>
                    <a:pt x="4747" y="185"/>
                    <a:pt x="4747" y="185"/>
                    <a:pt x="4747" y="185"/>
                  </a:cubicBezTo>
                  <a:cubicBezTo>
                    <a:pt x="4745" y="185"/>
                    <a:pt x="4744" y="187"/>
                    <a:pt x="4744" y="189"/>
                  </a:cubicBezTo>
                  <a:cubicBezTo>
                    <a:pt x="4744" y="192"/>
                    <a:pt x="4746" y="193"/>
                    <a:pt x="4747" y="193"/>
                  </a:cubicBezTo>
                  <a:cubicBezTo>
                    <a:pt x="4747" y="193"/>
                    <a:pt x="4748" y="193"/>
                    <a:pt x="4748" y="193"/>
                  </a:cubicBezTo>
                  <a:cubicBezTo>
                    <a:pt x="4749" y="193"/>
                    <a:pt x="4751" y="191"/>
                    <a:pt x="4750" y="189"/>
                  </a:cubicBezTo>
                  <a:cubicBezTo>
                    <a:pt x="4750" y="186"/>
                    <a:pt x="4749" y="185"/>
                    <a:pt x="4747" y="185"/>
                  </a:cubicBezTo>
                  <a:moveTo>
                    <a:pt x="1461" y="184"/>
                  </a:moveTo>
                  <a:cubicBezTo>
                    <a:pt x="1461" y="184"/>
                    <a:pt x="1460" y="184"/>
                    <a:pt x="1459" y="184"/>
                  </a:cubicBezTo>
                  <a:cubicBezTo>
                    <a:pt x="1455" y="185"/>
                    <a:pt x="1452" y="188"/>
                    <a:pt x="1452" y="190"/>
                  </a:cubicBezTo>
                  <a:cubicBezTo>
                    <a:pt x="1452" y="192"/>
                    <a:pt x="1454" y="194"/>
                    <a:pt x="1457" y="194"/>
                  </a:cubicBezTo>
                  <a:cubicBezTo>
                    <a:pt x="1457" y="194"/>
                    <a:pt x="1458" y="193"/>
                    <a:pt x="1459" y="193"/>
                  </a:cubicBezTo>
                  <a:cubicBezTo>
                    <a:pt x="1463" y="192"/>
                    <a:pt x="1466" y="189"/>
                    <a:pt x="1466" y="187"/>
                  </a:cubicBezTo>
                  <a:cubicBezTo>
                    <a:pt x="1466" y="185"/>
                    <a:pt x="1464" y="184"/>
                    <a:pt x="1461" y="184"/>
                  </a:cubicBezTo>
                  <a:moveTo>
                    <a:pt x="4792" y="180"/>
                  </a:moveTo>
                  <a:cubicBezTo>
                    <a:pt x="4792" y="180"/>
                    <a:pt x="4792" y="180"/>
                    <a:pt x="4792" y="180"/>
                  </a:cubicBezTo>
                  <a:cubicBezTo>
                    <a:pt x="4790" y="180"/>
                    <a:pt x="4789" y="182"/>
                    <a:pt x="4789" y="184"/>
                  </a:cubicBezTo>
                  <a:cubicBezTo>
                    <a:pt x="4789" y="187"/>
                    <a:pt x="4791" y="188"/>
                    <a:pt x="4792" y="188"/>
                  </a:cubicBezTo>
                  <a:cubicBezTo>
                    <a:pt x="4792" y="188"/>
                    <a:pt x="4792" y="188"/>
                    <a:pt x="4792" y="188"/>
                  </a:cubicBezTo>
                  <a:cubicBezTo>
                    <a:pt x="4794" y="188"/>
                    <a:pt x="4796" y="186"/>
                    <a:pt x="4795" y="184"/>
                  </a:cubicBezTo>
                  <a:cubicBezTo>
                    <a:pt x="4795" y="181"/>
                    <a:pt x="4794" y="180"/>
                    <a:pt x="4792" y="180"/>
                  </a:cubicBezTo>
                  <a:moveTo>
                    <a:pt x="4838" y="175"/>
                  </a:moveTo>
                  <a:cubicBezTo>
                    <a:pt x="4838" y="175"/>
                    <a:pt x="4838" y="175"/>
                    <a:pt x="4838" y="175"/>
                  </a:cubicBezTo>
                  <a:cubicBezTo>
                    <a:pt x="4836" y="175"/>
                    <a:pt x="4835" y="177"/>
                    <a:pt x="4835" y="180"/>
                  </a:cubicBezTo>
                  <a:cubicBezTo>
                    <a:pt x="4835" y="182"/>
                    <a:pt x="4837" y="184"/>
                    <a:pt x="4838" y="184"/>
                  </a:cubicBezTo>
                  <a:cubicBezTo>
                    <a:pt x="4838" y="184"/>
                    <a:pt x="4838" y="184"/>
                    <a:pt x="4838" y="184"/>
                  </a:cubicBezTo>
                  <a:cubicBezTo>
                    <a:pt x="4840" y="183"/>
                    <a:pt x="4842" y="181"/>
                    <a:pt x="4842" y="179"/>
                  </a:cubicBezTo>
                  <a:cubicBezTo>
                    <a:pt x="4841" y="177"/>
                    <a:pt x="4840" y="175"/>
                    <a:pt x="4838" y="175"/>
                  </a:cubicBezTo>
                  <a:moveTo>
                    <a:pt x="4886" y="171"/>
                  </a:moveTo>
                  <a:cubicBezTo>
                    <a:pt x="4886" y="171"/>
                    <a:pt x="4886" y="171"/>
                    <a:pt x="4886" y="171"/>
                  </a:cubicBezTo>
                  <a:cubicBezTo>
                    <a:pt x="4884" y="171"/>
                    <a:pt x="4883" y="173"/>
                    <a:pt x="4883" y="175"/>
                  </a:cubicBezTo>
                  <a:cubicBezTo>
                    <a:pt x="4883" y="178"/>
                    <a:pt x="4884" y="179"/>
                    <a:pt x="4886" y="179"/>
                  </a:cubicBezTo>
                  <a:cubicBezTo>
                    <a:pt x="4886" y="179"/>
                    <a:pt x="4886" y="179"/>
                    <a:pt x="4886" y="179"/>
                  </a:cubicBezTo>
                  <a:cubicBezTo>
                    <a:pt x="4888" y="179"/>
                    <a:pt x="4889" y="177"/>
                    <a:pt x="4889" y="175"/>
                  </a:cubicBezTo>
                  <a:cubicBezTo>
                    <a:pt x="4889" y="172"/>
                    <a:pt x="4888" y="171"/>
                    <a:pt x="4886" y="171"/>
                  </a:cubicBezTo>
                  <a:moveTo>
                    <a:pt x="2752" y="170"/>
                  </a:moveTo>
                  <a:cubicBezTo>
                    <a:pt x="2751" y="170"/>
                    <a:pt x="2750" y="171"/>
                    <a:pt x="2751" y="173"/>
                  </a:cubicBezTo>
                  <a:cubicBezTo>
                    <a:pt x="2751" y="176"/>
                    <a:pt x="2752" y="178"/>
                    <a:pt x="2754" y="179"/>
                  </a:cubicBezTo>
                  <a:cubicBezTo>
                    <a:pt x="2754" y="179"/>
                    <a:pt x="2754" y="180"/>
                    <a:pt x="2755" y="180"/>
                  </a:cubicBezTo>
                  <a:cubicBezTo>
                    <a:pt x="2756" y="180"/>
                    <a:pt x="2756" y="178"/>
                    <a:pt x="2756" y="176"/>
                  </a:cubicBezTo>
                  <a:cubicBezTo>
                    <a:pt x="2756" y="174"/>
                    <a:pt x="2755" y="171"/>
                    <a:pt x="2753" y="170"/>
                  </a:cubicBezTo>
                  <a:cubicBezTo>
                    <a:pt x="2753" y="170"/>
                    <a:pt x="2752" y="170"/>
                    <a:pt x="2752" y="170"/>
                  </a:cubicBezTo>
                  <a:moveTo>
                    <a:pt x="4936" y="167"/>
                  </a:moveTo>
                  <a:cubicBezTo>
                    <a:pt x="4936" y="167"/>
                    <a:pt x="4936" y="167"/>
                    <a:pt x="4936" y="167"/>
                  </a:cubicBezTo>
                  <a:cubicBezTo>
                    <a:pt x="4934" y="167"/>
                    <a:pt x="4932" y="169"/>
                    <a:pt x="4933" y="171"/>
                  </a:cubicBezTo>
                  <a:cubicBezTo>
                    <a:pt x="4933" y="174"/>
                    <a:pt x="4934" y="176"/>
                    <a:pt x="4936" y="176"/>
                  </a:cubicBezTo>
                  <a:cubicBezTo>
                    <a:pt x="4936" y="176"/>
                    <a:pt x="4936" y="176"/>
                    <a:pt x="4936" y="176"/>
                  </a:cubicBezTo>
                  <a:cubicBezTo>
                    <a:pt x="4938" y="175"/>
                    <a:pt x="4940" y="173"/>
                    <a:pt x="4940" y="171"/>
                  </a:cubicBezTo>
                  <a:cubicBezTo>
                    <a:pt x="4940" y="169"/>
                    <a:pt x="4938" y="167"/>
                    <a:pt x="4936" y="167"/>
                  </a:cubicBezTo>
                  <a:moveTo>
                    <a:pt x="4989" y="164"/>
                  </a:moveTo>
                  <a:cubicBezTo>
                    <a:pt x="4989" y="164"/>
                    <a:pt x="4989" y="164"/>
                    <a:pt x="4989" y="164"/>
                  </a:cubicBezTo>
                  <a:cubicBezTo>
                    <a:pt x="4987" y="164"/>
                    <a:pt x="4985" y="166"/>
                    <a:pt x="4985" y="168"/>
                  </a:cubicBezTo>
                  <a:cubicBezTo>
                    <a:pt x="4985" y="171"/>
                    <a:pt x="4987" y="173"/>
                    <a:pt x="4989" y="173"/>
                  </a:cubicBezTo>
                  <a:cubicBezTo>
                    <a:pt x="4989" y="173"/>
                    <a:pt x="4989" y="173"/>
                    <a:pt x="4989" y="173"/>
                  </a:cubicBezTo>
                  <a:cubicBezTo>
                    <a:pt x="4991" y="172"/>
                    <a:pt x="4993" y="170"/>
                    <a:pt x="4993" y="168"/>
                  </a:cubicBezTo>
                  <a:cubicBezTo>
                    <a:pt x="4993" y="166"/>
                    <a:pt x="4991" y="164"/>
                    <a:pt x="4989" y="164"/>
                  </a:cubicBezTo>
                  <a:moveTo>
                    <a:pt x="5045" y="162"/>
                  </a:moveTo>
                  <a:cubicBezTo>
                    <a:pt x="5045" y="162"/>
                    <a:pt x="5045" y="162"/>
                    <a:pt x="5045" y="162"/>
                  </a:cubicBezTo>
                  <a:cubicBezTo>
                    <a:pt x="5043" y="162"/>
                    <a:pt x="5041" y="164"/>
                    <a:pt x="5041" y="166"/>
                  </a:cubicBezTo>
                  <a:cubicBezTo>
                    <a:pt x="5041" y="169"/>
                    <a:pt x="5043" y="171"/>
                    <a:pt x="5045" y="171"/>
                  </a:cubicBezTo>
                  <a:cubicBezTo>
                    <a:pt x="5045" y="171"/>
                    <a:pt x="5045" y="171"/>
                    <a:pt x="5045" y="171"/>
                  </a:cubicBezTo>
                  <a:cubicBezTo>
                    <a:pt x="5048" y="170"/>
                    <a:pt x="5050" y="169"/>
                    <a:pt x="5049" y="166"/>
                  </a:cubicBezTo>
                  <a:cubicBezTo>
                    <a:pt x="5049" y="164"/>
                    <a:pt x="5048" y="162"/>
                    <a:pt x="5045" y="162"/>
                  </a:cubicBezTo>
                  <a:moveTo>
                    <a:pt x="1559" y="158"/>
                  </a:moveTo>
                  <a:cubicBezTo>
                    <a:pt x="1558" y="158"/>
                    <a:pt x="1557" y="158"/>
                    <a:pt x="1556" y="158"/>
                  </a:cubicBezTo>
                  <a:cubicBezTo>
                    <a:pt x="1553" y="159"/>
                    <a:pt x="1550" y="162"/>
                    <a:pt x="1550" y="164"/>
                  </a:cubicBezTo>
                  <a:cubicBezTo>
                    <a:pt x="1550" y="166"/>
                    <a:pt x="1552" y="167"/>
                    <a:pt x="1554" y="167"/>
                  </a:cubicBezTo>
                  <a:cubicBezTo>
                    <a:pt x="1555" y="167"/>
                    <a:pt x="1556" y="167"/>
                    <a:pt x="1557" y="167"/>
                  </a:cubicBezTo>
                  <a:cubicBezTo>
                    <a:pt x="1560" y="166"/>
                    <a:pt x="1563" y="163"/>
                    <a:pt x="1563" y="161"/>
                  </a:cubicBezTo>
                  <a:cubicBezTo>
                    <a:pt x="1563" y="159"/>
                    <a:pt x="1561" y="158"/>
                    <a:pt x="1559" y="158"/>
                  </a:cubicBezTo>
                  <a:moveTo>
                    <a:pt x="2711" y="145"/>
                  </a:moveTo>
                  <a:cubicBezTo>
                    <a:pt x="2710" y="145"/>
                    <a:pt x="2710" y="147"/>
                    <a:pt x="2710" y="148"/>
                  </a:cubicBezTo>
                  <a:cubicBezTo>
                    <a:pt x="2710" y="151"/>
                    <a:pt x="2711" y="153"/>
                    <a:pt x="2713" y="154"/>
                  </a:cubicBezTo>
                  <a:cubicBezTo>
                    <a:pt x="2713" y="155"/>
                    <a:pt x="2714" y="155"/>
                    <a:pt x="2714" y="155"/>
                  </a:cubicBezTo>
                  <a:cubicBezTo>
                    <a:pt x="2715" y="155"/>
                    <a:pt x="2716" y="154"/>
                    <a:pt x="2715" y="152"/>
                  </a:cubicBezTo>
                  <a:cubicBezTo>
                    <a:pt x="2715" y="149"/>
                    <a:pt x="2714" y="147"/>
                    <a:pt x="2712" y="146"/>
                  </a:cubicBezTo>
                  <a:cubicBezTo>
                    <a:pt x="2712" y="146"/>
                    <a:pt x="2711" y="145"/>
                    <a:pt x="2711" y="145"/>
                  </a:cubicBezTo>
                  <a:moveTo>
                    <a:pt x="1657" y="131"/>
                  </a:moveTo>
                  <a:cubicBezTo>
                    <a:pt x="1656" y="131"/>
                    <a:pt x="1655" y="131"/>
                    <a:pt x="1654" y="132"/>
                  </a:cubicBezTo>
                  <a:cubicBezTo>
                    <a:pt x="1651" y="133"/>
                    <a:pt x="1648" y="135"/>
                    <a:pt x="1648" y="138"/>
                  </a:cubicBezTo>
                  <a:cubicBezTo>
                    <a:pt x="1648" y="140"/>
                    <a:pt x="1650" y="141"/>
                    <a:pt x="1652" y="141"/>
                  </a:cubicBezTo>
                  <a:cubicBezTo>
                    <a:pt x="1653" y="141"/>
                    <a:pt x="1654" y="140"/>
                    <a:pt x="1655" y="140"/>
                  </a:cubicBezTo>
                  <a:cubicBezTo>
                    <a:pt x="1659" y="139"/>
                    <a:pt x="1662" y="136"/>
                    <a:pt x="1661" y="134"/>
                  </a:cubicBezTo>
                  <a:cubicBezTo>
                    <a:pt x="1661" y="132"/>
                    <a:pt x="1659" y="131"/>
                    <a:pt x="1657" y="131"/>
                  </a:cubicBezTo>
                  <a:moveTo>
                    <a:pt x="2671" y="121"/>
                  </a:moveTo>
                  <a:cubicBezTo>
                    <a:pt x="2670" y="121"/>
                    <a:pt x="2669" y="122"/>
                    <a:pt x="2669" y="123"/>
                  </a:cubicBezTo>
                  <a:cubicBezTo>
                    <a:pt x="2670" y="126"/>
                    <a:pt x="2671" y="128"/>
                    <a:pt x="2673" y="129"/>
                  </a:cubicBezTo>
                  <a:cubicBezTo>
                    <a:pt x="2673" y="129"/>
                    <a:pt x="2673" y="130"/>
                    <a:pt x="2674" y="130"/>
                  </a:cubicBezTo>
                  <a:cubicBezTo>
                    <a:pt x="2674" y="130"/>
                    <a:pt x="2675" y="128"/>
                    <a:pt x="2675" y="127"/>
                  </a:cubicBezTo>
                  <a:cubicBezTo>
                    <a:pt x="2675" y="124"/>
                    <a:pt x="2673" y="122"/>
                    <a:pt x="2672" y="121"/>
                  </a:cubicBezTo>
                  <a:cubicBezTo>
                    <a:pt x="2671" y="121"/>
                    <a:pt x="2671" y="121"/>
                    <a:pt x="2671" y="121"/>
                  </a:cubicBezTo>
                  <a:moveTo>
                    <a:pt x="1755" y="105"/>
                  </a:moveTo>
                  <a:cubicBezTo>
                    <a:pt x="1754" y="105"/>
                    <a:pt x="1753" y="105"/>
                    <a:pt x="1752" y="106"/>
                  </a:cubicBezTo>
                  <a:cubicBezTo>
                    <a:pt x="1748" y="107"/>
                    <a:pt x="1745" y="109"/>
                    <a:pt x="1746" y="111"/>
                  </a:cubicBezTo>
                  <a:cubicBezTo>
                    <a:pt x="1746" y="113"/>
                    <a:pt x="1748" y="114"/>
                    <a:pt x="1750" y="114"/>
                  </a:cubicBezTo>
                  <a:cubicBezTo>
                    <a:pt x="1751" y="114"/>
                    <a:pt x="1752" y="114"/>
                    <a:pt x="1753" y="114"/>
                  </a:cubicBezTo>
                  <a:cubicBezTo>
                    <a:pt x="1757" y="113"/>
                    <a:pt x="1759" y="110"/>
                    <a:pt x="1759" y="108"/>
                  </a:cubicBezTo>
                  <a:cubicBezTo>
                    <a:pt x="1759" y="106"/>
                    <a:pt x="1757" y="105"/>
                    <a:pt x="1755" y="105"/>
                  </a:cubicBezTo>
                  <a:moveTo>
                    <a:pt x="2630" y="96"/>
                  </a:moveTo>
                  <a:cubicBezTo>
                    <a:pt x="2629" y="96"/>
                    <a:pt x="2628" y="97"/>
                    <a:pt x="2628" y="99"/>
                  </a:cubicBezTo>
                  <a:cubicBezTo>
                    <a:pt x="2629" y="101"/>
                    <a:pt x="2630" y="104"/>
                    <a:pt x="2632" y="104"/>
                  </a:cubicBezTo>
                  <a:cubicBezTo>
                    <a:pt x="2632" y="105"/>
                    <a:pt x="2632" y="105"/>
                    <a:pt x="2633" y="105"/>
                  </a:cubicBezTo>
                  <a:cubicBezTo>
                    <a:pt x="2634" y="105"/>
                    <a:pt x="2634" y="104"/>
                    <a:pt x="2634" y="102"/>
                  </a:cubicBezTo>
                  <a:cubicBezTo>
                    <a:pt x="2634" y="100"/>
                    <a:pt x="2632" y="97"/>
                    <a:pt x="2631" y="96"/>
                  </a:cubicBezTo>
                  <a:cubicBezTo>
                    <a:pt x="2630" y="96"/>
                    <a:pt x="2630" y="96"/>
                    <a:pt x="2630" y="96"/>
                  </a:cubicBezTo>
                  <a:moveTo>
                    <a:pt x="1851" y="80"/>
                  </a:moveTo>
                  <a:cubicBezTo>
                    <a:pt x="1850" y="80"/>
                    <a:pt x="1849" y="80"/>
                    <a:pt x="1848" y="80"/>
                  </a:cubicBezTo>
                  <a:cubicBezTo>
                    <a:pt x="1844" y="81"/>
                    <a:pt x="1842" y="84"/>
                    <a:pt x="1842" y="86"/>
                  </a:cubicBezTo>
                  <a:cubicBezTo>
                    <a:pt x="1843" y="88"/>
                    <a:pt x="1844" y="89"/>
                    <a:pt x="1847" y="89"/>
                  </a:cubicBezTo>
                  <a:cubicBezTo>
                    <a:pt x="1848" y="89"/>
                    <a:pt x="1849" y="89"/>
                    <a:pt x="1849" y="88"/>
                  </a:cubicBezTo>
                  <a:cubicBezTo>
                    <a:pt x="1853" y="87"/>
                    <a:pt x="1856" y="85"/>
                    <a:pt x="1855" y="83"/>
                  </a:cubicBezTo>
                  <a:cubicBezTo>
                    <a:pt x="1855" y="81"/>
                    <a:pt x="1853" y="80"/>
                    <a:pt x="1851" y="80"/>
                  </a:cubicBezTo>
                  <a:moveTo>
                    <a:pt x="2587" y="73"/>
                  </a:moveTo>
                  <a:cubicBezTo>
                    <a:pt x="2587" y="73"/>
                    <a:pt x="2586" y="74"/>
                    <a:pt x="2586" y="75"/>
                  </a:cubicBezTo>
                  <a:cubicBezTo>
                    <a:pt x="2587" y="77"/>
                    <a:pt x="2588" y="80"/>
                    <a:pt x="2590" y="81"/>
                  </a:cubicBezTo>
                  <a:cubicBezTo>
                    <a:pt x="2590" y="81"/>
                    <a:pt x="2591" y="81"/>
                    <a:pt x="2591" y="81"/>
                  </a:cubicBezTo>
                  <a:cubicBezTo>
                    <a:pt x="2592" y="81"/>
                    <a:pt x="2592" y="80"/>
                    <a:pt x="2592" y="78"/>
                  </a:cubicBezTo>
                  <a:cubicBezTo>
                    <a:pt x="2592" y="76"/>
                    <a:pt x="2590" y="74"/>
                    <a:pt x="2588" y="73"/>
                  </a:cubicBezTo>
                  <a:cubicBezTo>
                    <a:pt x="2588" y="73"/>
                    <a:pt x="2588" y="73"/>
                    <a:pt x="2587" y="73"/>
                  </a:cubicBezTo>
                  <a:moveTo>
                    <a:pt x="1944" y="57"/>
                  </a:moveTo>
                  <a:cubicBezTo>
                    <a:pt x="1943" y="57"/>
                    <a:pt x="1942" y="57"/>
                    <a:pt x="1942" y="57"/>
                  </a:cubicBezTo>
                  <a:cubicBezTo>
                    <a:pt x="1938" y="58"/>
                    <a:pt x="1936" y="61"/>
                    <a:pt x="1936" y="63"/>
                  </a:cubicBezTo>
                  <a:cubicBezTo>
                    <a:pt x="1937" y="64"/>
                    <a:pt x="1938" y="65"/>
                    <a:pt x="1941" y="65"/>
                  </a:cubicBezTo>
                  <a:cubicBezTo>
                    <a:pt x="1942" y="65"/>
                    <a:pt x="1942" y="65"/>
                    <a:pt x="1943" y="65"/>
                  </a:cubicBezTo>
                  <a:cubicBezTo>
                    <a:pt x="1947" y="64"/>
                    <a:pt x="1949" y="62"/>
                    <a:pt x="1949" y="60"/>
                  </a:cubicBezTo>
                  <a:cubicBezTo>
                    <a:pt x="1949" y="58"/>
                    <a:pt x="1947" y="57"/>
                    <a:pt x="1944" y="57"/>
                  </a:cubicBezTo>
                  <a:moveTo>
                    <a:pt x="2544" y="51"/>
                  </a:moveTo>
                  <a:cubicBezTo>
                    <a:pt x="2543" y="51"/>
                    <a:pt x="2542" y="52"/>
                    <a:pt x="2542" y="54"/>
                  </a:cubicBezTo>
                  <a:cubicBezTo>
                    <a:pt x="2543" y="56"/>
                    <a:pt x="2544" y="58"/>
                    <a:pt x="2546" y="59"/>
                  </a:cubicBezTo>
                  <a:cubicBezTo>
                    <a:pt x="2546" y="59"/>
                    <a:pt x="2547" y="59"/>
                    <a:pt x="2547" y="59"/>
                  </a:cubicBezTo>
                  <a:cubicBezTo>
                    <a:pt x="2548" y="59"/>
                    <a:pt x="2549" y="58"/>
                    <a:pt x="2549" y="57"/>
                  </a:cubicBezTo>
                  <a:cubicBezTo>
                    <a:pt x="2548" y="55"/>
                    <a:pt x="2546" y="52"/>
                    <a:pt x="2545" y="51"/>
                  </a:cubicBezTo>
                  <a:cubicBezTo>
                    <a:pt x="2544" y="51"/>
                    <a:pt x="2544" y="51"/>
                    <a:pt x="2544" y="51"/>
                  </a:cubicBezTo>
                  <a:moveTo>
                    <a:pt x="2034" y="37"/>
                  </a:moveTo>
                  <a:cubicBezTo>
                    <a:pt x="2033" y="37"/>
                    <a:pt x="2033" y="37"/>
                    <a:pt x="2032" y="37"/>
                  </a:cubicBezTo>
                  <a:cubicBezTo>
                    <a:pt x="2029" y="38"/>
                    <a:pt x="2026" y="40"/>
                    <a:pt x="2027" y="42"/>
                  </a:cubicBezTo>
                  <a:cubicBezTo>
                    <a:pt x="2027" y="44"/>
                    <a:pt x="2029" y="45"/>
                    <a:pt x="2032" y="45"/>
                  </a:cubicBezTo>
                  <a:cubicBezTo>
                    <a:pt x="2032" y="45"/>
                    <a:pt x="2033" y="45"/>
                    <a:pt x="2034" y="45"/>
                  </a:cubicBezTo>
                  <a:cubicBezTo>
                    <a:pt x="2037" y="44"/>
                    <a:pt x="2039" y="42"/>
                    <a:pt x="2039" y="39"/>
                  </a:cubicBezTo>
                  <a:cubicBezTo>
                    <a:pt x="2039" y="38"/>
                    <a:pt x="2036" y="37"/>
                    <a:pt x="2034" y="37"/>
                  </a:cubicBezTo>
                  <a:moveTo>
                    <a:pt x="2497" y="32"/>
                  </a:moveTo>
                  <a:cubicBezTo>
                    <a:pt x="2496" y="32"/>
                    <a:pt x="2495" y="34"/>
                    <a:pt x="2496" y="35"/>
                  </a:cubicBezTo>
                  <a:cubicBezTo>
                    <a:pt x="2496" y="37"/>
                    <a:pt x="2498" y="40"/>
                    <a:pt x="2500" y="40"/>
                  </a:cubicBezTo>
                  <a:cubicBezTo>
                    <a:pt x="2500" y="40"/>
                    <a:pt x="2500" y="41"/>
                    <a:pt x="2501" y="41"/>
                  </a:cubicBezTo>
                  <a:cubicBezTo>
                    <a:pt x="2502" y="41"/>
                    <a:pt x="2503" y="39"/>
                    <a:pt x="2502" y="38"/>
                  </a:cubicBezTo>
                  <a:cubicBezTo>
                    <a:pt x="2502" y="36"/>
                    <a:pt x="2500" y="33"/>
                    <a:pt x="2498" y="33"/>
                  </a:cubicBezTo>
                  <a:cubicBezTo>
                    <a:pt x="2498" y="33"/>
                    <a:pt x="2497" y="32"/>
                    <a:pt x="2497" y="32"/>
                  </a:cubicBezTo>
                  <a:moveTo>
                    <a:pt x="2119" y="20"/>
                  </a:moveTo>
                  <a:cubicBezTo>
                    <a:pt x="2118" y="20"/>
                    <a:pt x="2118" y="20"/>
                    <a:pt x="2117" y="20"/>
                  </a:cubicBezTo>
                  <a:cubicBezTo>
                    <a:pt x="2114" y="21"/>
                    <a:pt x="2112" y="23"/>
                    <a:pt x="2113" y="25"/>
                  </a:cubicBezTo>
                  <a:cubicBezTo>
                    <a:pt x="2113" y="27"/>
                    <a:pt x="2115" y="28"/>
                    <a:pt x="2118" y="28"/>
                  </a:cubicBezTo>
                  <a:cubicBezTo>
                    <a:pt x="2118" y="28"/>
                    <a:pt x="2119" y="28"/>
                    <a:pt x="2119" y="28"/>
                  </a:cubicBezTo>
                  <a:cubicBezTo>
                    <a:pt x="2122" y="27"/>
                    <a:pt x="2125" y="25"/>
                    <a:pt x="2124" y="23"/>
                  </a:cubicBezTo>
                  <a:cubicBezTo>
                    <a:pt x="2124" y="21"/>
                    <a:pt x="2121" y="20"/>
                    <a:pt x="2119" y="20"/>
                  </a:cubicBezTo>
                  <a:moveTo>
                    <a:pt x="2448" y="17"/>
                  </a:moveTo>
                  <a:cubicBezTo>
                    <a:pt x="2446" y="17"/>
                    <a:pt x="2445" y="18"/>
                    <a:pt x="2446" y="20"/>
                  </a:cubicBezTo>
                  <a:cubicBezTo>
                    <a:pt x="2446" y="22"/>
                    <a:pt x="2448" y="24"/>
                    <a:pt x="2450" y="25"/>
                  </a:cubicBezTo>
                  <a:cubicBezTo>
                    <a:pt x="2450" y="25"/>
                    <a:pt x="2451" y="25"/>
                    <a:pt x="2451" y="25"/>
                  </a:cubicBezTo>
                  <a:cubicBezTo>
                    <a:pt x="2452" y="25"/>
                    <a:pt x="2453" y="24"/>
                    <a:pt x="2453" y="22"/>
                  </a:cubicBezTo>
                  <a:cubicBezTo>
                    <a:pt x="2452" y="20"/>
                    <a:pt x="2450" y="18"/>
                    <a:pt x="2448" y="17"/>
                  </a:cubicBezTo>
                  <a:cubicBezTo>
                    <a:pt x="2448" y="17"/>
                    <a:pt x="2448" y="17"/>
                    <a:pt x="2448" y="17"/>
                  </a:cubicBezTo>
                  <a:moveTo>
                    <a:pt x="2198" y="8"/>
                  </a:moveTo>
                  <a:cubicBezTo>
                    <a:pt x="2198" y="8"/>
                    <a:pt x="2198" y="8"/>
                    <a:pt x="2197" y="8"/>
                  </a:cubicBezTo>
                  <a:cubicBezTo>
                    <a:pt x="2195" y="8"/>
                    <a:pt x="2193" y="10"/>
                    <a:pt x="2193" y="12"/>
                  </a:cubicBezTo>
                  <a:cubicBezTo>
                    <a:pt x="2194" y="14"/>
                    <a:pt x="2196" y="16"/>
                    <a:pt x="2198" y="16"/>
                  </a:cubicBezTo>
                  <a:cubicBezTo>
                    <a:pt x="2199" y="16"/>
                    <a:pt x="2199" y="16"/>
                    <a:pt x="2199" y="16"/>
                  </a:cubicBezTo>
                  <a:cubicBezTo>
                    <a:pt x="2202" y="15"/>
                    <a:pt x="2204" y="13"/>
                    <a:pt x="2204" y="11"/>
                  </a:cubicBezTo>
                  <a:cubicBezTo>
                    <a:pt x="2203" y="9"/>
                    <a:pt x="2201" y="8"/>
                    <a:pt x="2198" y="8"/>
                  </a:cubicBezTo>
                  <a:moveTo>
                    <a:pt x="2394" y="6"/>
                  </a:moveTo>
                  <a:cubicBezTo>
                    <a:pt x="2392" y="6"/>
                    <a:pt x="2391" y="8"/>
                    <a:pt x="2392" y="10"/>
                  </a:cubicBezTo>
                  <a:cubicBezTo>
                    <a:pt x="2392" y="12"/>
                    <a:pt x="2394" y="14"/>
                    <a:pt x="2396" y="14"/>
                  </a:cubicBezTo>
                  <a:cubicBezTo>
                    <a:pt x="2396" y="14"/>
                    <a:pt x="2397" y="14"/>
                    <a:pt x="2397" y="14"/>
                  </a:cubicBezTo>
                  <a:cubicBezTo>
                    <a:pt x="2399" y="14"/>
                    <a:pt x="2400" y="13"/>
                    <a:pt x="2399" y="11"/>
                  </a:cubicBezTo>
                  <a:cubicBezTo>
                    <a:pt x="2399" y="9"/>
                    <a:pt x="2397" y="7"/>
                    <a:pt x="2395" y="6"/>
                  </a:cubicBezTo>
                  <a:cubicBezTo>
                    <a:pt x="2394" y="6"/>
                    <a:pt x="2394" y="6"/>
                    <a:pt x="2394" y="6"/>
                  </a:cubicBezTo>
                  <a:moveTo>
                    <a:pt x="2271" y="1"/>
                  </a:moveTo>
                  <a:cubicBezTo>
                    <a:pt x="2271" y="1"/>
                    <a:pt x="2271" y="1"/>
                    <a:pt x="2271" y="1"/>
                  </a:cubicBezTo>
                  <a:cubicBezTo>
                    <a:pt x="2268" y="1"/>
                    <a:pt x="2266" y="3"/>
                    <a:pt x="2267" y="5"/>
                  </a:cubicBezTo>
                  <a:cubicBezTo>
                    <a:pt x="2267" y="7"/>
                    <a:pt x="2269" y="9"/>
                    <a:pt x="2272" y="9"/>
                  </a:cubicBezTo>
                  <a:cubicBezTo>
                    <a:pt x="2272" y="9"/>
                    <a:pt x="2272" y="9"/>
                    <a:pt x="2272" y="9"/>
                  </a:cubicBezTo>
                  <a:cubicBezTo>
                    <a:pt x="2275" y="8"/>
                    <a:pt x="2277" y="7"/>
                    <a:pt x="2276" y="4"/>
                  </a:cubicBezTo>
                  <a:cubicBezTo>
                    <a:pt x="2276" y="2"/>
                    <a:pt x="2274" y="1"/>
                    <a:pt x="2271" y="1"/>
                  </a:cubicBezTo>
                  <a:moveTo>
                    <a:pt x="2336" y="0"/>
                  </a:moveTo>
                  <a:cubicBezTo>
                    <a:pt x="2334" y="0"/>
                    <a:pt x="2332" y="2"/>
                    <a:pt x="2333" y="4"/>
                  </a:cubicBezTo>
                  <a:cubicBezTo>
                    <a:pt x="2333" y="6"/>
                    <a:pt x="2335" y="8"/>
                    <a:pt x="2337" y="8"/>
                  </a:cubicBezTo>
                  <a:cubicBezTo>
                    <a:pt x="2338" y="8"/>
                    <a:pt x="2338" y="8"/>
                    <a:pt x="2338" y="8"/>
                  </a:cubicBezTo>
                  <a:cubicBezTo>
                    <a:pt x="2340" y="8"/>
                    <a:pt x="2341" y="6"/>
                    <a:pt x="2341" y="4"/>
                  </a:cubicBezTo>
                  <a:cubicBezTo>
                    <a:pt x="2341" y="2"/>
                    <a:pt x="2338" y="0"/>
                    <a:pt x="2336" y="0"/>
                  </a:cubicBezTo>
                  <a:cubicBezTo>
                    <a:pt x="2336" y="0"/>
                    <a:pt x="2336" y="0"/>
                    <a:pt x="23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252E8188-438F-44B3-B008-E9518362C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9400" y="8763000"/>
              <a:ext cx="22225" cy="23813"/>
            </a:xfrm>
            <a:custGeom>
              <a:avLst/>
              <a:gdLst>
                <a:gd name="T0" fmla="*/ 4 w 8"/>
                <a:gd name="T1" fmla="*/ 0 h 9"/>
                <a:gd name="T2" fmla="*/ 2 w 8"/>
                <a:gd name="T3" fmla="*/ 0 h 9"/>
                <a:gd name="T4" fmla="*/ 1 w 8"/>
                <a:gd name="T5" fmla="*/ 1 h 9"/>
                <a:gd name="T6" fmla="*/ 0 w 8"/>
                <a:gd name="T7" fmla="*/ 4 h 9"/>
                <a:gd name="T8" fmla="*/ 0 w 8"/>
                <a:gd name="T9" fmla="*/ 6 h 9"/>
                <a:gd name="T10" fmla="*/ 1 w 8"/>
                <a:gd name="T11" fmla="*/ 7 h 9"/>
                <a:gd name="T12" fmla="*/ 4 w 8"/>
                <a:gd name="T13" fmla="*/ 9 h 9"/>
                <a:gd name="T14" fmla="*/ 4 w 8"/>
                <a:gd name="T15" fmla="*/ 9 h 9"/>
                <a:gd name="T16" fmla="*/ 6 w 8"/>
                <a:gd name="T17" fmla="*/ 8 h 9"/>
                <a:gd name="T18" fmla="*/ 7 w 8"/>
                <a:gd name="T19" fmla="*/ 7 h 9"/>
                <a:gd name="T20" fmla="*/ 8 w 8"/>
                <a:gd name="T21" fmla="*/ 6 h 9"/>
                <a:gd name="T22" fmla="*/ 8 w 8"/>
                <a:gd name="T23" fmla="*/ 4 h 9"/>
                <a:gd name="T24" fmla="*/ 7 w 8"/>
                <a:gd name="T25" fmla="*/ 1 h 9"/>
                <a:gd name="T26" fmla="*/ 4 w 8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5649BB40-6EF9-4664-AA0F-1C975EE58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5513" y="9075738"/>
              <a:ext cx="25400" cy="20638"/>
            </a:xfrm>
            <a:custGeom>
              <a:avLst/>
              <a:gdLst>
                <a:gd name="T0" fmla="*/ 4 w 9"/>
                <a:gd name="T1" fmla="*/ 0 h 8"/>
                <a:gd name="T2" fmla="*/ 1 w 9"/>
                <a:gd name="T3" fmla="*/ 1 h 8"/>
                <a:gd name="T4" fmla="*/ 0 w 9"/>
                <a:gd name="T5" fmla="*/ 2 h 8"/>
                <a:gd name="T6" fmla="*/ 0 w 9"/>
                <a:gd name="T7" fmla="*/ 4 h 8"/>
                <a:gd name="T8" fmla="*/ 1 w 9"/>
                <a:gd name="T9" fmla="*/ 7 h 8"/>
                <a:gd name="T10" fmla="*/ 5 w 9"/>
                <a:gd name="T11" fmla="*/ 8 h 8"/>
                <a:gd name="T12" fmla="*/ 5 w 9"/>
                <a:gd name="T13" fmla="*/ 8 h 8"/>
                <a:gd name="T14" fmla="*/ 7 w 9"/>
                <a:gd name="T15" fmla="*/ 7 h 8"/>
                <a:gd name="T16" fmla="*/ 8 w 9"/>
                <a:gd name="T17" fmla="*/ 6 h 8"/>
                <a:gd name="T18" fmla="*/ 9 w 9"/>
                <a:gd name="T19" fmla="*/ 4 h 8"/>
                <a:gd name="T20" fmla="*/ 9 w 9"/>
                <a:gd name="T21" fmla="*/ 2 h 8"/>
                <a:gd name="T22" fmla="*/ 8 w 9"/>
                <a:gd name="T23" fmla="*/ 1 h 8"/>
                <a:gd name="T24" fmla="*/ 4 w 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8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14C2B882-DB62-4315-88F8-8AF702E8E0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5650" y="8515350"/>
              <a:ext cx="13587413" cy="796925"/>
            </a:xfrm>
            <a:custGeom>
              <a:avLst/>
              <a:gdLst>
                <a:gd name="T0" fmla="*/ 953 w 5047"/>
                <a:gd name="T1" fmla="*/ 285 h 296"/>
                <a:gd name="T2" fmla="*/ 827 w 5047"/>
                <a:gd name="T3" fmla="*/ 294 h 296"/>
                <a:gd name="T4" fmla="*/ 762 w 5047"/>
                <a:gd name="T5" fmla="*/ 281 h 296"/>
                <a:gd name="T6" fmla="*/ 698 w 5047"/>
                <a:gd name="T7" fmla="*/ 276 h 296"/>
                <a:gd name="T8" fmla="*/ 637 w 5047"/>
                <a:gd name="T9" fmla="*/ 280 h 296"/>
                <a:gd name="T10" fmla="*/ 1106 w 5047"/>
                <a:gd name="T11" fmla="*/ 279 h 296"/>
                <a:gd name="T12" fmla="*/ 3179 w 5047"/>
                <a:gd name="T13" fmla="*/ 268 h 296"/>
                <a:gd name="T14" fmla="*/ 3043 w 5047"/>
                <a:gd name="T15" fmla="*/ 277 h 296"/>
                <a:gd name="T16" fmla="*/ 3251 w 5047"/>
                <a:gd name="T17" fmla="*/ 276 h 296"/>
                <a:gd name="T18" fmla="*/ 3330 w 5047"/>
                <a:gd name="T19" fmla="*/ 264 h 296"/>
                <a:gd name="T20" fmla="*/ 3409 w 5047"/>
                <a:gd name="T21" fmla="*/ 262 h 296"/>
                <a:gd name="T22" fmla="*/ 2985 w 5047"/>
                <a:gd name="T23" fmla="*/ 272 h 296"/>
                <a:gd name="T24" fmla="*/ 3496 w 5047"/>
                <a:gd name="T25" fmla="*/ 263 h 296"/>
                <a:gd name="T26" fmla="*/ 3574 w 5047"/>
                <a:gd name="T27" fmla="*/ 255 h 296"/>
                <a:gd name="T28" fmla="*/ 1182 w 5047"/>
                <a:gd name="T29" fmla="*/ 259 h 296"/>
                <a:gd name="T30" fmla="*/ 3656 w 5047"/>
                <a:gd name="T31" fmla="*/ 262 h 296"/>
                <a:gd name="T32" fmla="*/ 2931 w 5047"/>
                <a:gd name="T33" fmla="*/ 251 h 296"/>
                <a:gd name="T34" fmla="*/ 3741 w 5047"/>
                <a:gd name="T35" fmla="*/ 246 h 296"/>
                <a:gd name="T36" fmla="*/ 3822 w 5047"/>
                <a:gd name="T37" fmla="*/ 253 h 296"/>
                <a:gd name="T38" fmla="*/ 383 w 5047"/>
                <a:gd name="T39" fmla="*/ 241 h 296"/>
                <a:gd name="T40" fmla="*/ 2881 w 5047"/>
                <a:gd name="T41" fmla="*/ 235 h 296"/>
                <a:gd name="T42" fmla="*/ 322 w 5047"/>
                <a:gd name="T43" fmla="*/ 242 h 296"/>
                <a:gd name="T44" fmla="*/ 1277 w 5047"/>
                <a:gd name="T45" fmla="*/ 243 h 296"/>
                <a:gd name="T46" fmla="*/ 3988 w 5047"/>
                <a:gd name="T47" fmla="*/ 232 h 296"/>
                <a:gd name="T48" fmla="*/ 253 w 5047"/>
                <a:gd name="T49" fmla="*/ 230 h 296"/>
                <a:gd name="T50" fmla="*/ 4139 w 5047"/>
                <a:gd name="T51" fmla="*/ 233 h 296"/>
                <a:gd name="T52" fmla="*/ 195 w 5047"/>
                <a:gd name="T53" fmla="*/ 220 h 296"/>
                <a:gd name="T54" fmla="*/ 2835 w 5047"/>
                <a:gd name="T55" fmla="*/ 216 h 296"/>
                <a:gd name="T56" fmla="*/ 132 w 5047"/>
                <a:gd name="T57" fmla="*/ 223 h 296"/>
                <a:gd name="T58" fmla="*/ 4278 w 5047"/>
                <a:gd name="T59" fmla="*/ 224 h 296"/>
                <a:gd name="T60" fmla="*/ 68 w 5047"/>
                <a:gd name="T61" fmla="*/ 211 h 296"/>
                <a:gd name="T62" fmla="*/ 1367 w 5047"/>
                <a:gd name="T63" fmla="*/ 211 h 296"/>
                <a:gd name="T64" fmla="*/ 5 w 5047"/>
                <a:gd name="T65" fmla="*/ 216 h 296"/>
                <a:gd name="T66" fmla="*/ 4404 w 5047"/>
                <a:gd name="T67" fmla="*/ 209 h 296"/>
                <a:gd name="T68" fmla="*/ 4508 w 5047"/>
                <a:gd name="T69" fmla="*/ 197 h 296"/>
                <a:gd name="T70" fmla="*/ 2790 w 5047"/>
                <a:gd name="T71" fmla="*/ 205 h 296"/>
                <a:gd name="T72" fmla="*/ 4553 w 5047"/>
                <a:gd name="T73" fmla="*/ 200 h 296"/>
                <a:gd name="T74" fmla="*/ 4604 w 5047"/>
                <a:gd name="T75" fmla="*/ 188 h 296"/>
                <a:gd name="T76" fmla="*/ 4650 w 5047"/>
                <a:gd name="T77" fmla="*/ 184 h 296"/>
                <a:gd name="T78" fmla="*/ 4692 w 5047"/>
                <a:gd name="T79" fmla="*/ 189 h 296"/>
                <a:gd name="T80" fmla="*/ 4743 w 5047"/>
                <a:gd name="T81" fmla="*/ 181 h 296"/>
                <a:gd name="T82" fmla="*/ 4833 w 5047"/>
                <a:gd name="T83" fmla="*/ 171 h 296"/>
                <a:gd name="T84" fmla="*/ 2747 w 5047"/>
                <a:gd name="T85" fmla="*/ 181 h 296"/>
                <a:gd name="T86" fmla="*/ 4880 w 5047"/>
                <a:gd name="T87" fmla="*/ 178 h 296"/>
                <a:gd name="T88" fmla="*/ 4933 w 5047"/>
                <a:gd name="T89" fmla="*/ 166 h 296"/>
                <a:gd name="T90" fmla="*/ 5043 w 5047"/>
                <a:gd name="T91" fmla="*/ 163 h 296"/>
                <a:gd name="T92" fmla="*/ 1555 w 5047"/>
                <a:gd name="T93" fmla="*/ 170 h 296"/>
                <a:gd name="T94" fmla="*/ 2708 w 5047"/>
                <a:gd name="T95" fmla="*/ 146 h 296"/>
                <a:gd name="T96" fmla="*/ 2666 w 5047"/>
                <a:gd name="T97" fmla="*/ 121 h 296"/>
                <a:gd name="T98" fmla="*/ 1742 w 5047"/>
                <a:gd name="T99" fmla="*/ 113 h 296"/>
                <a:gd name="T100" fmla="*/ 2628 w 5047"/>
                <a:gd name="T101" fmla="*/ 103 h 296"/>
                <a:gd name="T102" fmla="*/ 1847 w 5047"/>
                <a:gd name="T103" fmla="*/ 80 h 296"/>
                <a:gd name="T104" fmla="*/ 1937 w 5047"/>
                <a:gd name="T105" fmla="*/ 57 h 296"/>
                <a:gd name="T106" fmla="*/ 2538 w 5047"/>
                <a:gd name="T107" fmla="*/ 61 h 296"/>
                <a:gd name="T108" fmla="*/ 2031 w 5047"/>
                <a:gd name="T109" fmla="*/ 40 h 296"/>
                <a:gd name="T110" fmla="*/ 2112 w 5047"/>
                <a:gd name="T111" fmla="*/ 19 h 296"/>
                <a:gd name="T112" fmla="*/ 2440 w 5047"/>
                <a:gd name="T113" fmla="*/ 27 h 296"/>
                <a:gd name="T114" fmla="*/ 2188 w 5047"/>
                <a:gd name="T115" fmla="*/ 18 h 296"/>
                <a:gd name="T116" fmla="*/ 2389 w 5047"/>
                <a:gd name="T117" fmla="*/ 6 h 296"/>
                <a:gd name="T118" fmla="*/ 2324 w 5047"/>
                <a:gd name="T119" fmla="*/ 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47" h="296">
                  <a:moveTo>
                    <a:pt x="888" y="285"/>
                  </a:moveTo>
                  <a:cubicBezTo>
                    <a:pt x="886" y="285"/>
                    <a:pt x="884" y="288"/>
                    <a:pt x="885" y="290"/>
                  </a:cubicBezTo>
                  <a:cubicBezTo>
                    <a:pt x="886" y="293"/>
                    <a:pt x="888" y="296"/>
                    <a:pt x="891" y="296"/>
                  </a:cubicBezTo>
                  <a:cubicBezTo>
                    <a:pt x="891" y="296"/>
                    <a:pt x="891" y="296"/>
                    <a:pt x="891" y="296"/>
                  </a:cubicBezTo>
                  <a:cubicBezTo>
                    <a:pt x="893" y="296"/>
                    <a:pt x="895" y="293"/>
                    <a:pt x="894" y="291"/>
                  </a:cubicBezTo>
                  <a:cubicBezTo>
                    <a:pt x="894" y="288"/>
                    <a:pt x="891" y="285"/>
                    <a:pt x="888" y="285"/>
                  </a:cubicBezTo>
                  <a:cubicBezTo>
                    <a:pt x="888" y="285"/>
                    <a:pt x="888" y="285"/>
                    <a:pt x="888" y="285"/>
                  </a:cubicBezTo>
                  <a:moveTo>
                    <a:pt x="953" y="285"/>
                  </a:moveTo>
                  <a:cubicBezTo>
                    <a:pt x="953" y="285"/>
                    <a:pt x="953" y="285"/>
                    <a:pt x="953" y="285"/>
                  </a:cubicBezTo>
                  <a:cubicBezTo>
                    <a:pt x="950" y="285"/>
                    <a:pt x="949" y="287"/>
                    <a:pt x="949" y="290"/>
                  </a:cubicBezTo>
                  <a:cubicBezTo>
                    <a:pt x="950" y="293"/>
                    <a:pt x="953" y="295"/>
                    <a:pt x="955" y="295"/>
                  </a:cubicBezTo>
                  <a:cubicBezTo>
                    <a:pt x="955" y="295"/>
                    <a:pt x="956" y="295"/>
                    <a:pt x="956" y="295"/>
                  </a:cubicBezTo>
                  <a:cubicBezTo>
                    <a:pt x="958" y="295"/>
                    <a:pt x="960" y="293"/>
                    <a:pt x="959" y="290"/>
                  </a:cubicBezTo>
                  <a:cubicBezTo>
                    <a:pt x="959" y="287"/>
                    <a:pt x="956" y="285"/>
                    <a:pt x="953" y="285"/>
                  </a:cubicBezTo>
                  <a:moveTo>
                    <a:pt x="825" y="284"/>
                  </a:moveTo>
                  <a:cubicBezTo>
                    <a:pt x="822" y="284"/>
                    <a:pt x="821" y="286"/>
                    <a:pt x="821" y="289"/>
                  </a:cubicBezTo>
                  <a:cubicBezTo>
                    <a:pt x="822" y="292"/>
                    <a:pt x="825" y="294"/>
                    <a:pt x="827" y="294"/>
                  </a:cubicBezTo>
                  <a:cubicBezTo>
                    <a:pt x="827" y="294"/>
                    <a:pt x="827" y="294"/>
                    <a:pt x="827" y="294"/>
                  </a:cubicBezTo>
                  <a:cubicBezTo>
                    <a:pt x="830" y="294"/>
                    <a:pt x="831" y="292"/>
                    <a:pt x="831" y="289"/>
                  </a:cubicBezTo>
                  <a:cubicBezTo>
                    <a:pt x="830" y="286"/>
                    <a:pt x="827" y="284"/>
                    <a:pt x="825" y="284"/>
                  </a:cubicBezTo>
                  <a:cubicBezTo>
                    <a:pt x="825" y="284"/>
                    <a:pt x="825" y="284"/>
                    <a:pt x="825" y="284"/>
                  </a:cubicBezTo>
                  <a:moveTo>
                    <a:pt x="761" y="281"/>
                  </a:moveTo>
                  <a:cubicBezTo>
                    <a:pt x="759" y="281"/>
                    <a:pt x="757" y="283"/>
                    <a:pt x="758" y="285"/>
                  </a:cubicBezTo>
                  <a:cubicBezTo>
                    <a:pt x="759" y="288"/>
                    <a:pt x="761" y="291"/>
                    <a:pt x="764" y="291"/>
                  </a:cubicBezTo>
                  <a:cubicBezTo>
                    <a:pt x="764" y="291"/>
                    <a:pt x="764" y="291"/>
                    <a:pt x="764" y="291"/>
                  </a:cubicBezTo>
                  <a:cubicBezTo>
                    <a:pt x="767" y="291"/>
                    <a:pt x="768" y="289"/>
                    <a:pt x="767" y="286"/>
                  </a:cubicBezTo>
                  <a:cubicBezTo>
                    <a:pt x="767" y="283"/>
                    <a:pt x="764" y="281"/>
                    <a:pt x="762" y="281"/>
                  </a:cubicBezTo>
                  <a:cubicBezTo>
                    <a:pt x="761" y="281"/>
                    <a:pt x="761" y="281"/>
                    <a:pt x="761" y="281"/>
                  </a:cubicBezTo>
                  <a:moveTo>
                    <a:pt x="1026" y="280"/>
                  </a:moveTo>
                  <a:cubicBezTo>
                    <a:pt x="1026" y="280"/>
                    <a:pt x="1025" y="280"/>
                    <a:pt x="1025" y="280"/>
                  </a:cubicBezTo>
                  <a:cubicBezTo>
                    <a:pt x="1022" y="280"/>
                    <a:pt x="1020" y="283"/>
                    <a:pt x="1021" y="285"/>
                  </a:cubicBezTo>
                  <a:cubicBezTo>
                    <a:pt x="1021" y="288"/>
                    <a:pt x="1024" y="290"/>
                    <a:pt x="1027" y="290"/>
                  </a:cubicBezTo>
                  <a:cubicBezTo>
                    <a:pt x="1027" y="290"/>
                    <a:pt x="1027" y="290"/>
                    <a:pt x="1028" y="290"/>
                  </a:cubicBezTo>
                  <a:cubicBezTo>
                    <a:pt x="1031" y="289"/>
                    <a:pt x="1033" y="287"/>
                    <a:pt x="1032" y="284"/>
                  </a:cubicBezTo>
                  <a:cubicBezTo>
                    <a:pt x="1031" y="281"/>
                    <a:pt x="1029" y="280"/>
                    <a:pt x="1026" y="280"/>
                  </a:cubicBezTo>
                  <a:moveTo>
                    <a:pt x="698" y="276"/>
                  </a:moveTo>
                  <a:cubicBezTo>
                    <a:pt x="696" y="276"/>
                    <a:pt x="694" y="278"/>
                    <a:pt x="695" y="281"/>
                  </a:cubicBezTo>
                  <a:cubicBezTo>
                    <a:pt x="695" y="283"/>
                    <a:pt x="698" y="286"/>
                    <a:pt x="701" y="286"/>
                  </a:cubicBezTo>
                  <a:cubicBezTo>
                    <a:pt x="701" y="286"/>
                    <a:pt x="701" y="286"/>
                    <a:pt x="701" y="286"/>
                  </a:cubicBezTo>
                  <a:cubicBezTo>
                    <a:pt x="703" y="286"/>
                    <a:pt x="705" y="284"/>
                    <a:pt x="704" y="281"/>
                  </a:cubicBezTo>
                  <a:cubicBezTo>
                    <a:pt x="704" y="279"/>
                    <a:pt x="701" y="276"/>
                    <a:pt x="698" y="276"/>
                  </a:cubicBezTo>
                  <a:cubicBezTo>
                    <a:pt x="698" y="276"/>
                    <a:pt x="698" y="276"/>
                    <a:pt x="698" y="276"/>
                  </a:cubicBezTo>
                  <a:moveTo>
                    <a:pt x="635" y="270"/>
                  </a:moveTo>
                  <a:cubicBezTo>
                    <a:pt x="633" y="270"/>
                    <a:pt x="631" y="272"/>
                    <a:pt x="632" y="275"/>
                  </a:cubicBezTo>
                  <a:cubicBezTo>
                    <a:pt x="632" y="277"/>
                    <a:pt x="635" y="280"/>
                    <a:pt x="637" y="280"/>
                  </a:cubicBezTo>
                  <a:cubicBezTo>
                    <a:pt x="638" y="280"/>
                    <a:pt x="638" y="280"/>
                    <a:pt x="638" y="280"/>
                  </a:cubicBezTo>
                  <a:cubicBezTo>
                    <a:pt x="640" y="280"/>
                    <a:pt x="642" y="278"/>
                    <a:pt x="641" y="276"/>
                  </a:cubicBezTo>
                  <a:cubicBezTo>
                    <a:pt x="640" y="273"/>
                    <a:pt x="638" y="271"/>
                    <a:pt x="635" y="270"/>
                  </a:cubicBezTo>
                  <a:cubicBezTo>
                    <a:pt x="635" y="270"/>
                    <a:pt x="635" y="270"/>
                    <a:pt x="635" y="270"/>
                  </a:cubicBezTo>
                  <a:moveTo>
                    <a:pt x="1105" y="269"/>
                  </a:moveTo>
                  <a:cubicBezTo>
                    <a:pt x="1104" y="269"/>
                    <a:pt x="1104" y="269"/>
                    <a:pt x="1104" y="269"/>
                  </a:cubicBezTo>
                  <a:cubicBezTo>
                    <a:pt x="1100" y="269"/>
                    <a:pt x="1098" y="272"/>
                    <a:pt x="1099" y="275"/>
                  </a:cubicBezTo>
                  <a:cubicBezTo>
                    <a:pt x="1099" y="277"/>
                    <a:pt x="1102" y="279"/>
                    <a:pt x="1105" y="279"/>
                  </a:cubicBezTo>
                  <a:cubicBezTo>
                    <a:pt x="1105" y="279"/>
                    <a:pt x="1106" y="279"/>
                    <a:pt x="1106" y="279"/>
                  </a:cubicBezTo>
                  <a:cubicBezTo>
                    <a:pt x="1109" y="278"/>
                    <a:pt x="1111" y="275"/>
                    <a:pt x="1111" y="273"/>
                  </a:cubicBezTo>
                  <a:cubicBezTo>
                    <a:pt x="1110" y="270"/>
                    <a:pt x="1108" y="269"/>
                    <a:pt x="1105" y="269"/>
                  </a:cubicBezTo>
                  <a:moveTo>
                    <a:pt x="3109" y="268"/>
                  </a:moveTo>
                  <a:cubicBezTo>
                    <a:pt x="3109" y="268"/>
                    <a:pt x="3109" y="268"/>
                    <a:pt x="3109" y="268"/>
                  </a:cubicBezTo>
                  <a:cubicBezTo>
                    <a:pt x="3107" y="268"/>
                    <a:pt x="3104" y="270"/>
                    <a:pt x="3104" y="273"/>
                  </a:cubicBezTo>
                  <a:cubicBezTo>
                    <a:pt x="3103" y="276"/>
                    <a:pt x="3105" y="278"/>
                    <a:pt x="3108" y="278"/>
                  </a:cubicBezTo>
                  <a:cubicBezTo>
                    <a:pt x="3111" y="278"/>
                    <a:pt x="3113" y="276"/>
                    <a:pt x="3114" y="273"/>
                  </a:cubicBezTo>
                  <a:cubicBezTo>
                    <a:pt x="3114" y="270"/>
                    <a:pt x="3112" y="268"/>
                    <a:pt x="3109" y="268"/>
                  </a:cubicBezTo>
                  <a:moveTo>
                    <a:pt x="3179" y="268"/>
                  </a:moveTo>
                  <a:cubicBezTo>
                    <a:pt x="3179" y="268"/>
                    <a:pt x="3179" y="268"/>
                    <a:pt x="3179" y="268"/>
                  </a:cubicBezTo>
                  <a:cubicBezTo>
                    <a:pt x="3176" y="268"/>
                    <a:pt x="3174" y="270"/>
                    <a:pt x="3173" y="273"/>
                  </a:cubicBezTo>
                  <a:cubicBezTo>
                    <a:pt x="3173" y="275"/>
                    <a:pt x="3175" y="278"/>
                    <a:pt x="3178" y="278"/>
                  </a:cubicBezTo>
                  <a:cubicBezTo>
                    <a:pt x="3178" y="278"/>
                    <a:pt x="3178" y="278"/>
                    <a:pt x="3178" y="278"/>
                  </a:cubicBezTo>
                  <a:cubicBezTo>
                    <a:pt x="3181" y="278"/>
                    <a:pt x="3183" y="275"/>
                    <a:pt x="3184" y="272"/>
                  </a:cubicBezTo>
                  <a:cubicBezTo>
                    <a:pt x="3184" y="270"/>
                    <a:pt x="3182" y="268"/>
                    <a:pt x="3179" y="268"/>
                  </a:cubicBezTo>
                  <a:moveTo>
                    <a:pt x="3045" y="267"/>
                  </a:moveTo>
                  <a:cubicBezTo>
                    <a:pt x="3042" y="267"/>
                    <a:pt x="3040" y="269"/>
                    <a:pt x="3040" y="272"/>
                  </a:cubicBezTo>
                  <a:cubicBezTo>
                    <a:pt x="3039" y="275"/>
                    <a:pt x="3041" y="277"/>
                    <a:pt x="3043" y="277"/>
                  </a:cubicBezTo>
                  <a:cubicBezTo>
                    <a:pt x="3044" y="277"/>
                    <a:pt x="3044" y="277"/>
                    <a:pt x="3044" y="277"/>
                  </a:cubicBezTo>
                  <a:cubicBezTo>
                    <a:pt x="3046" y="277"/>
                    <a:pt x="3048" y="275"/>
                    <a:pt x="3049" y="272"/>
                  </a:cubicBezTo>
                  <a:cubicBezTo>
                    <a:pt x="3049" y="270"/>
                    <a:pt x="3047" y="267"/>
                    <a:pt x="3045" y="267"/>
                  </a:cubicBezTo>
                  <a:cubicBezTo>
                    <a:pt x="3045" y="267"/>
                    <a:pt x="3045" y="267"/>
                    <a:pt x="3045" y="267"/>
                  </a:cubicBezTo>
                  <a:moveTo>
                    <a:pt x="3253" y="266"/>
                  </a:moveTo>
                  <a:cubicBezTo>
                    <a:pt x="3253" y="266"/>
                    <a:pt x="3253" y="266"/>
                    <a:pt x="3253" y="266"/>
                  </a:cubicBezTo>
                  <a:cubicBezTo>
                    <a:pt x="3250" y="266"/>
                    <a:pt x="3247" y="269"/>
                    <a:pt x="3247" y="271"/>
                  </a:cubicBezTo>
                  <a:cubicBezTo>
                    <a:pt x="3246" y="274"/>
                    <a:pt x="3248" y="276"/>
                    <a:pt x="3251" y="276"/>
                  </a:cubicBezTo>
                  <a:cubicBezTo>
                    <a:pt x="3251" y="276"/>
                    <a:pt x="3251" y="276"/>
                    <a:pt x="3251" y="276"/>
                  </a:cubicBezTo>
                  <a:cubicBezTo>
                    <a:pt x="3254" y="276"/>
                    <a:pt x="3257" y="274"/>
                    <a:pt x="3258" y="271"/>
                  </a:cubicBezTo>
                  <a:cubicBezTo>
                    <a:pt x="3258" y="268"/>
                    <a:pt x="3256" y="266"/>
                    <a:pt x="3253" y="266"/>
                  </a:cubicBezTo>
                  <a:moveTo>
                    <a:pt x="3330" y="264"/>
                  </a:moveTo>
                  <a:cubicBezTo>
                    <a:pt x="3330" y="264"/>
                    <a:pt x="3330" y="264"/>
                    <a:pt x="3330" y="264"/>
                  </a:cubicBezTo>
                  <a:cubicBezTo>
                    <a:pt x="3326" y="264"/>
                    <a:pt x="3324" y="267"/>
                    <a:pt x="3323" y="270"/>
                  </a:cubicBezTo>
                  <a:cubicBezTo>
                    <a:pt x="3323" y="272"/>
                    <a:pt x="3325" y="275"/>
                    <a:pt x="3328" y="275"/>
                  </a:cubicBezTo>
                  <a:cubicBezTo>
                    <a:pt x="3328" y="275"/>
                    <a:pt x="3328" y="275"/>
                    <a:pt x="3328" y="275"/>
                  </a:cubicBezTo>
                  <a:cubicBezTo>
                    <a:pt x="3331" y="274"/>
                    <a:pt x="3334" y="272"/>
                    <a:pt x="3335" y="269"/>
                  </a:cubicBezTo>
                  <a:cubicBezTo>
                    <a:pt x="3335" y="266"/>
                    <a:pt x="3333" y="264"/>
                    <a:pt x="3330" y="264"/>
                  </a:cubicBezTo>
                  <a:moveTo>
                    <a:pt x="572" y="264"/>
                  </a:moveTo>
                  <a:cubicBezTo>
                    <a:pt x="569" y="264"/>
                    <a:pt x="568" y="265"/>
                    <a:pt x="569" y="268"/>
                  </a:cubicBezTo>
                  <a:cubicBezTo>
                    <a:pt x="569" y="270"/>
                    <a:pt x="572" y="273"/>
                    <a:pt x="574" y="273"/>
                  </a:cubicBezTo>
                  <a:cubicBezTo>
                    <a:pt x="574" y="273"/>
                    <a:pt x="575" y="273"/>
                    <a:pt x="575" y="273"/>
                  </a:cubicBezTo>
                  <a:cubicBezTo>
                    <a:pt x="577" y="273"/>
                    <a:pt x="578" y="271"/>
                    <a:pt x="578" y="269"/>
                  </a:cubicBezTo>
                  <a:cubicBezTo>
                    <a:pt x="577" y="266"/>
                    <a:pt x="575" y="264"/>
                    <a:pt x="572" y="264"/>
                  </a:cubicBezTo>
                  <a:cubicBezTo>
                    <a:pt x="572" y="264"/>
                    <a:pt x="572" y="264"/>
                    <a:pt x="572" y="264"/>
                  </a:cubicBezTo>
                  <a:moveTo>
                    <a:pt x="3409" y="262"/>
                  </a:moveTo>
                  <a:cubicBezTo>
                    <a:pt x="3409" y="262"/>
                    <a:pt x="3409" y="262"/>
                    <a:pt x="3409" y="262"/>
                  </a:cubicBezTo>
                  <a:cubicBezTo>
                    <a:pt x="3406" y="262"/>
                    <a:pt x="3403" y="264"/>
                    <a:pt x="3402" y="267"/>
                  </a:cubicBezTo>
                  <a:cubicBezTo>
                    <a:pt x="3402" y="270"/>
                    <a:pt x="3404" y="272"/>
                    <a:pt x="3407" y="272"/>
                  </a:cubicBezTo>
                  <a:cubicBezTo>
                    <a:pt x="3408" y="272"/>
                    <a:pt x="3408" y="272"/>
                    <a:pt x="3408" y="272"/>
                  </a:cubicBezTo>
                  <a:cubicBezTo>
                    <a:pt x="3411" y="272"/>
                    <a:pt x="3414" y="269"/>
                    <a:pt x="3414" y="267"/>
                  </a:cubicBezTo>
                  <a:cubicBezTo>
                    <a:pt x="3415" y="264"/>
                    <a:pt x="3413" y="262"/>
                    <a:pt x="3409" y="262"/>
                  </a:cubicBezTo>
                  <a:moveTo>
                    <a:pt x="2986" y="262"/>
                  </a:moveTo>
                  <a:cubicBezTo>
                    <a:pt x="2983" y="262"/>
                    <a:pt x="2982" y="263"/>
                    <a:pt x="2981" y="266"/>
                  </a:cubicBezTo>
                  <a:cubicBezTo>
                    <a:pt x="2981" y="269"/>
                    <a:pt x="2982" y="271"/>
                    <a:pt x="2985" y="272"/>
                  </a:cubicBezTo>
                  <a:cubicBezTo>
                    <a:pt x="2985" y="272"/>
                    <a:pt x="2985" y="272"/>
                    <a:pt x="2985" y="272"/>
                  </a:cubicBezTo>
                  <a:cubicBezTo>
                    <a:pt x="2987" y="272"/>
                    <a:pt x="2989" y="270"/>
                    <a:pt x="2990" y="267"/>
                  </a:cubicBezTo>
                  <a:cubicBezTo>
                    <a:pt x="2990" y="264"/>
                    <a:pt x="2988" y="262"/>
                    <a:pt x="2986" y="262"/>
                  </a:cubicBezTo>
                  <a:cubicBezTo>
                    <a:pt x="2986" y="262"/>
                    <a:pt x="2986" y="262"/>
                    <a:pt x="2986" y="262"/>
                  </a:cubicBezTo>
                  <a:moveTo>
                    <a:pt x="3491" y="258"/>
                  </a:moveTo>
                  <a:cubicBezTo>
                    <a:pt x="3491" y="258"/>
                    <a:pt x="3491" y="258"/>
                    <a:pt x="3491" y="258"/>
                  </a:cubicBezTo>
                  <a:cubicBezTo>
                    <a:pt x="3487" y="259"/>
                    <a:pt x="3484" y="261"/>
                    <a:pt x="3484" y="264"/>
                  </a:cubicBezTo>
                  <a:cubicBezTo>
                    <a:pt x="3483" y="267"/>
                    <a:pt x="3486" y="269"/>
                    <a:pt x="3489" y="269"/>
                  </a:cubicBezTo>
                  <a:cubicBezTo>
                    <a:pt x="3489" y="269"/>
                    <a:pt x="3489" y="269"/>
                    <a:pt x="3489" y="269"/>
                  </a:cubicBezTo>
                  <a:cubicBezTo>
                    <a:pt x="3493" y="269"/>
                    <a:pt x="3496" y="266"/>
                    <a:pt x="3496" y="263"/>
                  </a:cubicBezTo>
                  <a:cubicBezTo>
                    <a:pt x="3496" y="261"/>
                    <a:pt x="3494" y="258"/>
                    <a:pt x="3491" y="258"/>
                  </a:cubicBezTo>
                  <a:moveTo>
                    <a:pt x="509" y="256"/>
                  </a:moveTo>
                  <a:cubicBezTo>
                    <a:pt x="507" y="256"/>
                    <a:pt x="505" y="258"/>
                    <a:pt x="506" y="260"/>
                  </a:cubicBezTo>
                  <a:cubicBezTo>
                    <a:pt x="506" y="263"/>
                    <a:pt x="509" y="265"/>
                    <a:pt x="511" y="266"/>
                  </a:cubicBezTo>
                  <a:cubicBezTo>
                    <a:pt x="511" y="266"/>
                    <a:pt x="512" y="266"/>
                    <a:pt x="512" y="266"/>
                  </a:cubicBezTo>
                  <a:cubicBezTo>
                    <a:pt x="514" y="266"/>
                    <a:pt x="515" y="264"/>
                    <a:pt x="515" y="262"/>
                  </a:cubicBezTo>
                  <a:cubicBezTo>
                    <a:pt x="514" y="259"/>
                    <a:pt x="512" y="257"/>
                    <a:pt x="509" y="256"/>
                  </a:cubicBezTo>
                  <a:cubicBezTo>
                    <a:pt x="509" y="256"/>
                    <a:pt x="509" y="256"/>
                    <a:pt x="509" y="256"/>
                  </a:cubicBezTo>
                  <a:moveTo>
                    <a:pt x="3574" y="255"/>
                  </a:moveTo>
                  <a:cubicBezTo>
                    <a:pt x="3574" y="255"/>
                    <a:pt x="3574" y="255"/>
                    <a:pt x="3574" y="255"/>
                  </a:cubicBezTo>
                  <a:cubicBezTo>
                    <a:pt x="3570" y="255"/>
                    <a:pt x="3567" y="257"/>
                    <a:pt x="3567" y="260"/>
                  </a:cubicBezTo>
                  <a:cubicBezTo>
                    <a:pt x="3566" y="263"/>
                    <a:pt x="3568" y="266"/>
                    <a:pt x="3572" y="266"/>
                  </a:cubicBezTo>
                  <a:cubicBezTo>
                    <a:pt x="3572" y="266"/>
                    <a:pt x="3572" y="266"/>
                    <a:pt x="3572" y="266"/>
                  </a:cubicBezTo>
                  <a:cubicBezTo>
                    <a:pt x="3575" y="265"/>
                    <a:pt x="3579" y="263"/>
                    <a:pt x="3579" y="260"/>
                  </a:cubicBezTo>
                  <a:cubicBezTo>
                    <a:pt x="3580" y="257"/>
                    <a:pt x="3577" y="255"/>
                    <a:pt x="3574" y="255"/>
                  </a:cubicBezTo>
                  <a:moveTo>
                    <a:pt x="1189" y="253"/>
                  </a:moveTo>
                  <a:cubicBezTo>
                    <a:pt x="1188" y="253"/>
                    <a:pt x="1188" y="253"/>
                    <a:pt x="1187" y="253"/>
                  </a:cubicBezTo>
                  <a:cubicBezTo>
                    <a:pt x="1184" y="254"/>
                    <a:pt x="1181" y="257"/>
                    <a:pt x="1182" y="259"/>
                  </a:cubicBezTo>
                  <a:cubicBezTo>
                    <a:pt x="1183" y="262"/>
                    <a:pt x="1185" y="263"/>
                    <a:pt x="1188" y="263"/>
                  </a:cubicBezTo>
                  <a:cubicBezTo>
                    <a:pt x="1188" y="263"/>
                    <a:pt x="1189" y="263"/>
                    <a:pt x="1189" y="263"/>
                  </a:cubicBezTo>
                  <a:cubicBezTo>
                    <a:pt x="1193" y="262"/>
                    <a:pt x="1195" y="259"/>
                    <a:pt x="1195" y="257"/>
                  </a:cubicBezTo>
                  <a:cubicBezTo>
                    <a:pt x="1194" y="254"/>
                    <a:pt x="1192" y="253"/>
                    <a:pt x="1189" y="253"/>
                  </a:cubicBezTo>
                  <a:moveTo>
                    <a:pt x="3658" y="251"/>
                  </a:moveTo>
                  <a:cubicBezTo>
                    <a:pt x="3658" y="251"/>
                    <a:pt x="3658" y="251"/>
                    <a:pt x="3657" y="251"/>
                  </a:cubicBezTo>
                  <a:cubicBezTo>
                    <a:pt x="3654" y="251"/>
                    <a:pt x="3651" y="253"/>
                    <a:pt x="3650" y="256"/>
                  </a:cubicBezTo>
                  <a:cubicBezTo>
                    <a:pt x="3650" y="259"/>
                    <a:pt x="3652" y="262"/>
                    <a:pt x="3655" y="262"/>
                  </a:cubicBezTo>
                  <a:cubicBezTo>
                    <a:pt x="3655" y="262"/>
                    <a:pt x="3655" y="262"/>
                    <a:pt x="3656" y="262"/>
                  </a:cubicBezTo>
                  <a:cubicBezTo>
                    <a:pt x="3659" y="261"/>
                    <a:pt x="3662" y="259"/>
                    <a:pt x="3663" y="256"/>
                  </a:cubicBezTo>
                  <a:cubicBezTo>
                    <a:pt x="3663" y="253"/>
                    <a:pt x="3661" y="251"/>
                    <a:pt x="3658" y="251"/>
                  </a:cubicBezTo>
                  <a:moveTo>
                    <a:pt x="2931" y="251"/>
                  </a:moveTo>
                  <a:cubicBezTo>
                    <a:pt x="2930" y="251"/>
                    <a:pt x="2928" y="252"/>
                    <a:pt x="2928" y="255"/>
                  </a:cubicBezTo>
                  <a:cubicBezTo>
                    <a:pt x="2927" y="257"/>
                    <a:pt x="2929" y="260"/>
                    <a:pt x="2931" y="261"/>
                  </a:cubicBezTo>
                  <a:cubicBezTo>
                    <a:pt x="2931" y="261"/>
                    <a:pt x="2931" y="261"/>
                    <a:pt x="2932" y="261"/>
                  </a:cubicBezTo>
                  <a:cubicBezTo>
                    <a:pt x="2933" y="261"/>
                    <a:pt x="2935" y="259"/>
                    <a:pt x="2935" y="257"/>
                  </a:cubicBezTo>
                  <a:cubicBezTo>
                    <a:pt x="2936" y="254"/>
                    <a:pt x="2934" y="251"/>
                    <a:pt x="2932" y="251"/>
                  </a:cubicBezTo>
                  <a:cubicBezTo>
                    <a:pt x="2932" y="251"/>
                    <a:pt x="2932" y="251"/>
                    <a:pt x="2931" y="251"/>
                  </a:cubicBezTo>
                  <a:moveTo>
                    <a:pt x="446" y="249"/>
                  </a:moveTo>
                  <a:cubicBezTo>
                    <a:pt x="444" y="249"/>
                    <a:pt x="442" y="250"/>
                    <a:pt x="442" y="253"/>
                  </a:cubicBezTo>
                  <a:cubicBezTo>
                    <a:pt x="443" y="255"/>
                    <a:pt x="445" y="257"/>
                    <a:pt x="448" y="258"/>
                  </a:cubicBezTo>
                  <a:cubicBezTo>
                    <a:pt x="448" y="258"/>
                    <a:pt x="448" y="258"/>
                    <a:pt x="449" y="258"/>
                  </a:cubicBezTo>
                  <a:cubicBezTo>
                    <a:pt x="451" y="258"/>
                    <a:pt x="452" y="256"/>
                    <a:pt x="452" y="254"/>
                  </a:cubicBezTo>
                  <a:cubicBezTo>
                    <a:pt x="451" y="251"/>
                    <a:pt x="449" y="249"/>
                    <a:pt x="446" y="249"/>
                  </a:cubicBezTo>
                  <a:cubicBezTo>
                    <a:pt x="446" y="249"/>
                    <a:pt x="446" y="249"/>
                    <a:pt x="446" y="249"/>
                  </a:cubicBezTo>
                  <a:moveTo>
                    <a:pt x="3742" y="246"/>
                  </a:moveTo>
                  <a:cubicBezTo>
                    <a:pt x="3742" y="246"/>
                    <a:pt x="3742" y="246"/>
                    <a:pt x="3741" y="246"/>
                  </a:cubicBezTo>
                  <a:cubicBezTo>
                    <a:pt x="3738" y="247"/>
                    <a:pt x="3735" y="249"/>
                    <a:pt x="3734" y="252"/>
                  </a:cubicBezTo>
                  <a:cubicBezTo>
                    <a:pt x="3734" y="255"/>
                    <a:pt x="3736" y="257"/>
                    <a:pt x="3739" y="257"/>
                  </a:cubicBezTo>
                  <a:cubicBezTo>
                    <a:pt x="3739" y="257"/>
                    <a:pt x="3739" y="257"/>
                    <a:pt x="3739" y="257"/>
                  </a:cubicBezTo>
                  <a:cubicBezTo>
                    <a:pt x="3743" y="257"/>
                    <a:pt x="3746" y="255"/>
                    <a:pt x="3747" y="252"/>
                  </a:cubicBezTo>
                  <a:cubicBezTo>
                    <a:pt x="3747" y="249"/>
                    <a:pt x="3745" y="246"/>
                    <a:pt x="3742" y="246"/>
                  </a:cubicBezTo>
                  <a:moveTo>
                    <a:pt x="3825" y="242"/>
                  </a:moveTo>
                  <a:cubicBezTo>
                    <a:pt x="3825" y="242"/>
                    <a:pt x="3825" y="242"/>
                    <a:pt x="3825" y="242"/>
                  </a:cubicBezTo>
                  <a:cubicBezTo>
                    <a:pt x="3822" y="242"/>
                    <a:pt x="3818" y="245"/>
                    <a:pt x="3818" y="248"/>
                  </a:cubicBezTo>
                  <a:cubicBezTo>
                    <a:pt x="3817" y="251"/>
                    <a:pt x="3819" y="253"/>
                    <a:pt x="3822" y="253"/>
                  </a:cubicBezTo>
                  <a:cubicBezTo>
                    <a:pt x="3822" y="253"/>
                    <a:pt x="3822" y="253"/>
                    <a:pt x="3823" y="253"/>
                  </a:cubicBezTo>
                  <a:cubicBezTo>
                    <a:pt x="3826" y="253"/>
                    <a:pt x="3829" y="250"/>
                    <a:pt x="3830" y="247"/>
                  </a:cubicBezTo>
                  <a:cubicBezTo>
                    <a:pt x="3831" y="244"/>
                    <a:pt x="3828" y="242"/>
                    <a:pt x="3825" y="242"/>
                  </a:cubicBezTo>
                  <a:moveTo>
                    <a:pt x="383" y="241"/>
                  </a:moveTo>
                  <a:cubicBezTo>
                    <a:pt x="381" y="241"/>
                    <a:pt x="379" y="243"/>
                    <a:pt x="379" y="245"/>
                  </a:cubicBezTo>
                  <a:cubicBezTo>
                    <a:pt x="380" y="247"/>
                    <a:pt x="382" y="249"/>
                    <a:pt x="385" y="250"/>
                  </a:cubicBezTo>
                  <a:cubicBezTo>
                    <a:pt x="385" y="250"/>
                    <a:pt x="385" y="250"/>
                    <a:pt x="385" y="250"/>
                  </a:cubicBezTo>
                  <a:cubicBezTo>
                    <a:pt x="388" y="250"/>
                    <a:pt x="389" y="248"/>
                    <a:pt x="389" y="246"/>
                  </a:cubicBezTo>
                  <a:cubicBezTo>
                    <a:pt x="388" y="244"/>
                    <a:pt x="386" y="241"/>
                    <a:pt x="383" y="241"/>
                  </a:cubicBezTo>
                  <a:cubicBezTo>
                    <a:pt x="383" y="241"/>
                    <a:pt x="383" y="241"/>
                    <a:pt x="383" y="241"/>
                  </a:cubicBezTo>
                  <a:moveTo>
                    <a:pt x="3908" y="237"/>
                  </a:moveTo>
                  <a:cubicBezTo>
                    <a:pt x="3908" y="237"/>
                    <a:pt x="3907" y="237"/>
                    <a:pt x="3907" y="237"/>
                  </a:cubicBezTo>
                  <a:cubicBezTo>
                    <a:pt x="3904" y="237"/>
                    <a:pt x="3901" y="240"/>
                    <a:pt x="3900" y="243"/>
                  </a:cubicBezTo>
                  <a:cubicBezTo>
                    <a:pt x="3900" y="246"/>
                    <a:pt x="3901" y="248"/>
                    <a:pt x="3904" y="248"/>
                  </a:cubicBezTo>
                  <a:cubicBezTo>
                    <a:pt x="3905" y="248"/>
                    <a:pt x="3905" y="248"/>
                    <a:pt x="3905" y="248"/>
                  </a:cubicBezTo>
                  <a:cubicBezTo>
                    <a:pt x="3908" y="248"/>
                    <a:pt x="3912" y="245"/>
                    <a:pt x="3912" y="242"/>
                  </a:cubicBezTo>
                  <a:cubicBezTo>
                    <a:pt x="3913" y="239"/>
                    <a:pt x="3911" y="237"/>
                    <a:pt x="3908" y="237"/>
                  </a:cubicBezTo>
                  <a:moveTo>
                    <a:pt x="2881" y="235"/>
                  </a:moveTo>
                  <a:cubicBezTo>
                    <a:pt x="2880" y="235"/>
                    <a:pt x="2878" y="237"/>
                    <a:pt x="2878" y="239"/>
                  </a:cubicBezTo>
                  <a:cubicBezTo>
                    <a:pt x="2878" y="242"/>
                    <a:pt x="2879" y="245"/>
                    <a:pt x="2881" y="245"/>
                  </a:cubicBezTo>
                  <a:cubicBezTo>
                    <a:pt x="2881" y="245"/>
                    <a:pt x="2881" y="246"/>
                    <a:pt x="2882" y="246"/>
                  </a:cubicBezTo>
                  <a:cubicBezTo>
                    <a:pt x="2883" y="246"/>
                    <a:pt x="2885" y="244"/>
                    <a:pt x="2885" y="242"/>
                  </a:cubicBezTo>
                  <a:cubicBezTo>
                    <a:pt x="2886" y="239"/>
                    <a:pt x="2884" y="236"/>
                    <a:pt x="2882" y="235"/>
                  </a:cubicBezTo>
                  <a:cubicBezTo>
                    <a:pt x="2882" y="235"/>
                    <a:pt x="2882" y="235"/>
                    <a:pt x="2881" y="235"/>
                  </a:cubicBezTo>
                  <a:moveTo>
                    <a:pt x="320" y="234"/>
                  </a:moveTo>
                  <a:cubicBezTo>
                    <a:pt x="318" y="234"/>
                    <a:pt x="316" y="235"/>
                    <a:pt x="316" y="237"/>
                  </a:cubicBezTo>
                  <a:cubicBezTo>
                    <a:pt x="317" y="239"/>
                    <a:pt x="319" y="242"/>
                    <a:pt x="322" y="242"/>
                  </a:cubicBezTo>
                  <a:cubicBezTo>
                    <a:pt x="322" y="242"/>
                    <a:pt x="322" y="242"/>
                    <a:pt x="322" y="242"/>
                  </a:cubicBezTo>
                  <a:cubicBezTo>
                    <a:pt x="325" y="242"/>
                    <a:pt x="326" y="240"/>
                    <a:pt x="326" y="238"/>
                  </a:cubicBezTo>
                  <a:cubicBezTo>
                    <a:pt x="325" y="236"/>
                    <a:pt x="323" y="234"/>
                    <a:pt x="321" y="234"/>
                  </a:cubicBezTo>
                  <a:cubicBezTo>
                    <a:pt x="320" y="234"/>
                    <a:pt x="320" y="234"/>
                    <a:pt x="320" y="234"/>
                  </a:cubicBezTo>
                  <a:moveTo>
                    <a:pt x="1278" y="233"/>
                  </a:moveTo>
                  <a:cubicBezTo>
                    <a:pt x="1277" y="233"/>
                    <a:pt x="1276" y="233"/>
                    <a:pt x="1276" y="233"/>
                  </a:cubicBezTo>
                  <a:cubicBezTo>
                    <a:pt x="1272" y="234"/>
                    <a:pt x="1269" y="237"/>
                    <a:pt x="1270" y="240"/>
                  </a:cubicBezTo>
                  <a:cubicBezTo>
                    <a:pt x="1270" y="242"/>
                    <a:pt x="1273" y="244"/>
                    <a:pt x="1275" y="244"/>
                  </a:cubicBezTo>
                  <a:cubicBezTo>
                    <a:pt x="1276" y="244"/>
                    <a:pt x="1277" y="244"/>
                    <a:pt x="1277" y="243"/>
                  </a:cubicBezTo>
                  <a:cubicBezTo>
                    <a:pt x="1281" y="243"/>
                    <a:pt x="1284" y="240"/>
                    <a:pt x="1283" y="237"/>
                  </a:cubicBezTo>
                  <a:cubicBezTo>
                    <a:pt x="1283" y="234"/>
                    <a:pt x="1280" y="233"/>
                    <a:pt x="1278" y="233"/>
                  </a:cubicBezTo>
                  <a:moveTo>
                    <a:pt x="3988" y="232"/>
                  </a:moveTo>
                  <a:cubicBezTo>
                    <a:pt x="3988" y="232"/>
                    <a:pt x="3988" y="232"/>
                    <a:pt x="3988" y="232"/>
                  </a:cubicBezTo>
                  <a:cubicBezTo>
                    <a:pt x="3985" y="233"/>
                    <a:pt x="3982" y="235"/>
                    <a:pt x="3981" y="238"/>
                  </a:cubicBezTo>
                  <a:cubicBezTo>
                    <a:pt x="3980" y="241"/>
                    <a:pt x="3982" y="243"/>
                    <a:pt x="3985" y="243"/>
                  </a:cubicBezTo>
                  <a:cubicBezTo>
                    <a:pt x="3985" y="243"/>
                    <a:pt x="3985" y="243"/>
                    <a:pt x="3985" y="243"/>
                  </a:cubicBezTo>
                  <a:cubicBezTo>
                    <a:pt x="3989" y="243"/>
                    <a:pt x="3992" y="240"/>
                    <a:pt x="3993" y="237"/>
                  </a:cubicBezTo>
                  <a:cubicBezTo>
                    <a:pt x="3993" y="235"/>
                    <a:pt x="3991" y="232"/>
                    <a:pt x="3988" y="232"/>
                  </a:cubicBezTo>
                  <a:moveTo>
                    <a:pt x="4067" y="228"/>
                  </a:moveTo>
                  <a:cubicBezTo>
                    <a:pt x="4067" y="228"/>
                    <a:pt x="4067" y="228"/>
                    <a:pt x="4067" y="228"/>
                  </a:cubicBezTo>
                  <a:cubicBezTo>
                    <a:pt x="4063" y="228"/>
                    <a:pt x="4060" y="230"/>
                    <a:pt x="4059" y="233"/>
                  </a:cubicBezTo>
                  <a:cubicBezTo>
                    <a:pt x="4059" y="236"/>
                    <a:pt x="4060" y="238"/>
                    <a:pt x="4063" y="238"/>
                  </a:cubicBezTo>
                  <a:cubicBezTo>
                    <a:pt x="4063" y="238"/>
                    <a:pt x="4064" y="238"/>
                    <a:pt x="4064" y="238"/>
                  </a:cubicBezTo>
                  <a:cubicBezTo>
                    <a:pt x="4067" y="238"/>
                    <a:pt x="4070" y="236"/>
                    <a:pt x="4071" y="233"/>
                  </a:cubicBezTo>
                  <a:cubicBezTo>
                    <a:pt x="4072" y="230"/>
                    <a:pt x="4070" y="228"/>
                    <a:pt x="4067" y="228"/>
                  </a:cubicBezTo>
                  <a:moveTo>
                    <a:pt x="257" y="227"/>
                  </a:moveTo>
                  <a:cubicBezTo>
                    <a:pt x="255" y="227"/>
                    <a:pt x="253" y="228"/>
                    <a:pt x="253" y="230"/>
                  </a:cubicBezTo>
                  <a:cubicBezTo>
                    <a:pt x="254" y="232"/>
                    <a:pt x="256" y="234"/>
                    <a:pt x="259" y="235"/>
                  </a:cubicBezTo>
                  <a:cubicBezTo>
                    <a:pt x="259" y="235"/>
                    <a:pt x="259" y="235"/>
                    <a:pt x="259" y="235"/>
                  </a:cubicBezTo>
                  <a:cubicBezTo>
                    <a:pt x="261" y="235"/>
                    <a:pt x="263" y="233"/>
                    <a:pt x="263" y="231"/>
                  </a:cubicBezTo>
                  <a:cubicBezTo>
                    <a:pt x="262" y="229"/>
                    <a:pt x="260" y="227"/>
                    <a:pt x="258" y="227"/>
                  </a:cubicBezTo>
                  <a:cubicBezTo>
                    <a:pt x="257" y="227"/>
                    <a:pt x="257" y="227"/>
                    <a:pt x="257" y="227"/>
                  </a:cubicBezTo>
                  <a:moveTo>
                    <a:pt x="4142" y="223"/>
                  </a:moveTo>
                  <a:cubicBezTo>
                    <a:pt x="4142" y="223"/>
                    <a:pt x="4142" y="223"/>
                    <a:pt x="4142" y="223"/>
                  </a:cubicBezTo>
                  <a:cubicBezTo>
                    <a:pt x="4139" y="223"/>
                    <a:pt x="4136" y="226"/>
                    <a:pt x="4135" y="229"/>
                  </a:cubicBezTo>
                  <a:cubicBezTo>
                    <a:pt x="4134" y="231"/>
                    <a:pt x="4136" y="233"/>
                    <a:pt x="4139" y="233"/>
                  </a:cubicBezTo>
                  <a:cubicBezTo>
                    <a:pt x="4139" y="233"/>
                    <a:pt x="4139" y="233"/>
                    <a:pt x="4139" y="233"/>
                  </a:cubicBezTo>
                  <a:cubicBezTo>
                    <a:pt x="4142" y="233"/>
                    <a:pt x="4145" y="231"/>
                    <a:pt x="4146" y="228"/>
                  </a:cubicBezTo>
                  <a:cubicBezTo>
                    <a:pt x="4147" y="225"/>
                    <a:pt x="4145" y="223"/>
                    <a:pt x="4142" y="223"/>
                  </a:cubicBezTo>
                  <a:moveTo>
                    <a:pt x="194" y="220"/>
                  </a:moveTo>
                  <a:cubicBezTo>
                    <a:pt x="192" y="220"/>
                    <a:pt x="190" y="222"/>
                    <a:pt x="190" y="224"/>
                  </a:cubicBezTo>
                  <a:cubicBezTo>
                    <a:pt x="190" y="226"/>
                    <a:pt x="193" y="228"/>
                    <a:pt x="195" y="228"/>
                  </a:cubicBezTo>
                  <a:cubicBezTo>
                    <a:pt x="195" y="228"/>
                    <a:pt x="196" y="228"/>
                    <a:pt x="196" y="228"/>
                  </a:cubicBezTo>
                  <a:cubicBezTo>
                    <a:pt x="198" y="228"/>
                    <a:pt x="200" y="227"/>
                    <a:pt x="200" y="225"/>
                  </a:cubicBezTo>
                  <a:cubicBezTo>
                    <a:pt x="199" y="222"/>
                    <a:pt x="197" y="221"/>
                    <a:pt x="195" y="220"/>
                  </a:cubicBezTo>
                  <a:cubicBezTo>
                    <a:pt x="194" y="220"/>
                    <a:pt x="194" y="220"/>
                    <a:pt x="194" y="220"/>
                  </a:cubicBezTo>
                  <a:moveTo>
                    <a:pt x="4214" y="219"/>
                  </a:moveTo>
                  <a:cubicBezTo>
                    <a:pt x="4214" y="219"/>
                    <a:pt x="4214" y="219"/>
                    <a:pt x="4214" y="219"/>
                  </a:cubicBezTo>
                  <a:cubicBezTo>
                    <a:pt x="4211" y="219"/>
                    <a:pt x="4208" y="221"/>
                    <a:pt x="4207" y="224"/>
                  </a:cubicBezTo>
                  <a:cubicBezTo>
                    <a:pt x="4207" y="227"/>
                    <a:pt x="4208" y="228"/>
                    <a:pt x="4210" y="228"/>
                  </a:cubicBezTo>
                  <a:cubicBezTo>
                    <a:pt x="4211" y="228"/>
                    <a:pt x="4211" y="228"/>
                    <a:pt x="4211" y="228"/>
                  </a:cubicBezTo>
                  <a:cubicBezTo>
                    <a:pt x="4214" y="228"/>
                    <a:pt x="4217" y="226"/>
                    <a:pt x="4218" y="223"/>
                  </a:cubicBezTo>
                  <a:cubicBezTo>
                    <a:pt x="4219" y="221"/>
                    <a:pt x="4217" y="219"/>
                    <a:pt x="4214" y="219"/>
                  </a:cubicBezTo>
                  <a:moveTo>
                    <a:pt x="2835" y="216"/>
                  </a:moveTo>
                  <a:cubicBezTo>
                    <a:pt x="2833" y="216"/>
                    <a:pt x="2832" y="218"/>
                    <a:pt x="2832" y="220"/>
                  </a:cubicBezTo>
                  <a:cubicBezTo>
                    <a:pt x="2831" y="223"/>
                    <a:pt x="2832" y="226"/>
                    <a:pt x="2834" y="227"/>
                  </a:cubicBezTo>
                  <a:cubicBezTo>
                    <a:pt x="2834" y="227"/>
                    <a:pt x="2835" y="227"/>
                    <a:pt x="2835" y="227"/>
                  </a:cubicBezTo>
                  <a:cubicBezTo>
                    <a:pt x="2837" y="227"/>
                    <a:pt x="2838" y="225"/>
                    <a:pt x="2838" y="223"/>
                  </a:cubicBezTo>
                  <a:cubicBezTo>
                    <a:pt x="2839" y="220"/>
                    <a:pt x="2837" y="217"/>
                    <a:pt x="2836" y="217"/>
                  </a:cubicBezTo>
                  <a:cubicBezTo>
                    <a:pt x="2835" y="216"/>
                    <a:pt x="2835" y="216"/>
                    <a:pt x="2835" y="216"/>
                  </a:cubicBezTo>
                  <a:moveTo>
                    <a:pt x="131" y="215"/>
                  </a:moveTo>
                  <a:cubicBezTo>
                    <a:pt x="129" y="215"/>
                    <a:pt x="127" y="217"/>
                    <a:pt x="127" y="219"/>
                  </a:cubicBezTo>
                  <a:cubicBezTo>
                    <a:pt x="127" y="221"/>
                    <a:pt x="129" y="222"/>
                    <a:pt x="132" y="223"/>
                  </a:cubicBezTo>
                  <a:cubicBezTo>
                    <a:pt x="132" y="223"/>
                    <a:pt x="132" y="223"/>
                    <a:pt x="132" y="223"/>
                  </a:cubicBezTo>
                  <a:cubicBezTo>
                    <a:pt x="135" y="223"/>
                    <a:pt x="137" y="221"/>
                    <a:pt x="136" y="219"/>
                  </a:cubicBezTo>
                  <a:cubicBezTo>
                    <a:pt x="136" y="217"/>
                    <a:pt x="134" y="215"/>
                    <a:pt x="131" y="215"/>
                  </a:cubicBezTo>
                  <a:cubicBezTo>
                    <a:pt x="131" y="215"/>
                    <a:pt x="131" y="215"/>
                    <a:pt x="131" y="215"/>
                  </a:cubicBezTo>
                  <a:moveTo>
                    <a:pt x="4282" y="215"/>
                  </a:moveTo>
                  <a:cubicBezTo>
                    <a:pt x="4282" y="215"/>
                    <a:pt x="4282" y="215"/>
                    <a:pt x="4282" y="215"/>
                  </a:cubicBezTo>
                  <a:cubicBezTo>
                    <a:pt x="4279" y="215"/>
                    <a:pt x="4276" y="217"/>
                    <a:pt x="4275" y="220"/>
                  </a:cubicBezTo>
                  <a:cubicBezTo>
                    <a:pt x="4275" y="222"/>
                    <a:pt x="4276" y="224"/>
                    <a:pt x="4278" y="224"/>
                  </a:cubicBezTo>
                  <a:cubicBezTo>
                    <a:pt x="4278" y="224"/>
                    <a:pt x="4278" y="224"/>
                    <a:pt x="4278" y="224"/>
                  </a:cubicBezTo>
                  <a:cubicBezTo>
                    <a:pt x="4281" y="224"/>
                    <a:pt x="4284" y="221"/>
                    <a:pt x="4285" y="219"/>
                  </a:cubicBezTo>
                  <a:cubicBezTo>
                    <a:pt x="4286" y="217"/>
                    <a:pt x="4285" y="215"/>
                    <a:pt x="4282" y="215"/>
                  </a:cubicBezTo>
                  <a:moveTo>
                    <a:pt x="68" y="211"/>
                  </a:moveTo>
                  <a:cubicBezTo>
                    <a:pt x="65" y="211"/>
                    <a:pt x="64" y="213"/>
                    <a:pt x="64" y="215"/>
                  </a:cubicBezTo>
                  <a:cubicBezTo>
                    <a:pt x="64" y="217"/>
                    <a:pt x="66" y="218"/>
                    <a:pt x="69" y="219"/>
                  </a:cubicBezTo>
                  <a:cubicBezTo>
                    <a:pt x="69" y="219"/>
                    <a:pt x="69" y="219"/>
                    <a:pt x="69" y="219"/>
                  </a:cubicBezTo>
                  <a:cubicBezTo>
                    <a:pt x="71" y="219"/>
                    <a:pt x="73" y="217"/>
                    <a:pt x="73" y="215"/>
                  </a:cubicBezTo>
                  <a:cubicBezTo>
                    <a:pt x="73" y="213"/>
                    <a:pt x="71" y="211"/>
                    <a:pt x="68" y="211"/>
                  </a:cubicBezTo>
                  <a:cubicBezTo>
                    <a:pt x="68" y="211"/>
                    <a:pt x="68" y="211"/>
                    <a:pt x="68" y="211"/>
                  </a:cubicBezTo>
                  <a:moveTo>
                    <a:pt x="4344" y="210"/>
                  </a:moveTo>
                  <a:cubicBezTo>
                    <a:pt x="4344" y="210"/>
                    <a:pt x="4344" y="210"/>
                    <a:pt x="4344" y="210"/>
                  </a:cubicBezTo>
                  <a:cubicBezTo>
                    <a:pt x="4342" y="211"/>
                    <a:pt x="4339" y="213"/>
                    <a:pt x="4338" y="215"/>
                  </a:cubicBezTo>
                  <a:cubicBezTo>
                    <a:pt x="4337" y="217"/>
                    <a:pt x="4338" y="219"/>
                    <a:pt x="4340" y="219"/>
                  </a:cubicBezTo>
                  <a:cubicBezTo>
                    <a:pt x="4340" y="219"/>
                    <a:pt x="4340" y="219"/>
                    <a:pt x="4340" y="219"/>
                  </a:cubicBezTo>
                  <a:cubicBezTo>
                    <a:pt x="4343" y="218"/>
                    <a:pt x="4346" y="216"/>
                    <a:pt x="4347" y="214"/>
                  </a:cubicBezTo>
                  <a:cubicBezTo>
                    <a:pt x="4348" y="212"/>
                    <a:pt x="4347" y="210"/>
                    <a:pt x="4344" y="210"/>
                  </a:cubicBezTo>
                  <a:moveTo>
                    <a:pt x="1370" y="210"/>
                  </a:moveTo>
                  <a:cubicBezTo>
                    <a:pt x="1369" y="210"/>
                    <a:pt x="1368" y="210"/>
                    <a:pt x="1367" y="211"/>
                  </a:cubicBezTo>
                  <a:cubicBezTo>
                    <a:pt x="1364" y="212"/>
                    <a:pt x="1361" y="215"/>
                    <a:pt x="1361" y="217"/>
                  </a:cubicBezTo>
                  <a:cubicBezTo>
                    <a:pt x="1361" y="220"/>
                    <a:pt x="1364" y="221"/>
                    <a:pt x="1366" y="221"/>
                  </a:cubicBezTo>
                  <a:cubicBezTo>
                    <a:pt x="1367" y="221"/>
                    <a:pt x="1368" y="221"/>
                    <a:pt x="1369" y="221"/>
                  </a:cubicBezTo>
                  <a:cubicBezTo>
                    <a:pt x="1372" y="220"/>
                    <a:pt x="1375" y="217"/>
                    <a:pt x="1375" y="214"/>
                  </a:cubicBezTo>
                  <a:cubicBezTo>
                    <a:pt x="1375" y="212"/>
                    <a:pt x="1372" y="210"/>
                    <a:pt x="1370" y="210"/>
                  </a:cubicBezTo>
                  <a:moveTo>
                    <a:pt x="5" y="209"/>
                  </a:moveTo>
                  <a:cubicBezTo>
                    <a:pt x="2" y="209"/>
                    <a:pt x="0" y="210"/>
                    <a:pt x="0" y="212"/>
                  </a:cubicBezTo>
                  <a:cubicBezTo>
                    <a:pt x="0" y="214"/>
                    <a:pt x="3" y="216"/>
                    <a:pt x="5" y="216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8" y="216"/>
                    <a:pt x="10" y="215"/>
                    <a:pt x="10" y="213"/>
                  </a:cubicBezTo>
                  <a:cubicBezTo>
                    <a:pt x="10" y="210"/>
                    <a:pt x="7" y="209"/>
                    <a:pt x="5" y="209"/>
                  </a:cubicBezTo>
                  <a:cubicBezTo>
                    <a:pt x="5" y="209"/>
                    <a:pt x="5" y="209"/>
                    <a:pt x="5" y="209"/>
                  </a:cubicBezTo>
                  <a:moveTo>
                    <a:pt x="4402" y="206"/>
                  </a:moveTo>
                  <a:cubicBezTo>
                    <a:pt x="4402" y="206"/>
                    <a:pt x="4402" y="206"/>
                    <a:pt x="4402" y="206"/>
                  </a:cubicBezTo>
                  <a:cubicBezTo>
                    <a:pt x="4399" y="206"/>
                    <a:pt x="4397" y="208"/>
                    <a:pt x="4396" y="210"/>
                  </a:cubicBezTo>
                  <a:cubicBezTo>
                    <a:pt x="4395" y="212"/>
                    <a:pt x="4396" y="214"/>
                    <a:pt x="4398" y="214"/>
                  </a:cubicBezTo>
                  <a:cubicBezTo>
                    <a:pt x="4398" y="214"/>
                    <a:pt x="4398" y="214"/>
                    <a:pt x="4398" y="214"/>
                  </a:cubicBezTo>
                  <a:cubicBezTo>
                    <a:pt x="4400" y="213"/>
                    <a:pt x="4403" y="211"/>
                    <a:pt x="4404" y="209"/>
                  </a:cubicBezTo>
                  <a:cubicBezTo>
                    <a:pt x="4405" y="207"/>
                    <a:pt x="4404" y="206"/>
                    <a:pt x="4402" y="206"/>
                  </a:cubicBezTo>
                  <a:moveTo>
                    <a:pt x="4456" y="201"/>
                  </a:moveTo>
                  <a:cubicBezTo>
                    <a:pt x="4456" y="201"/>
                    <a:pt x="4456" y="201"/>
                    <a:pt x="4456" y="201"/>
                  </a:cubicBezTo>
                  <a:cubicBezTo>
                    <a:pt x="4454" y="202"/>
                    <a:pt x="4451" y="203"/>
                    <a:pt x="4450" y="205"/>
                  </a:cubicBezTo>
                  <a:cubicBezTo>
                    <a:pt x="4449" y="207"/>
                    <a:pt x="4450" y="209"/>
                    <a:pt x="4452" y="209"/>
                  </a:cubicBezTo>
                  <a:cubicBezTo>
                    <a:pt x="4452" y="209"/>
                    <a:pt x="4452" y="209"/>
                    <a:pt x="4452" y="209"/>
                  </a:cubicBezTo>
                  <a:cubicBezTo>
                    <a:pt x="4454" y="208"/>
                    <a:pt x="4457" y="207"/>
                    <a:pt x="4458" y="205"/>
                  </a:cubicBezTo>
                  <a:cubicBezTo>
                    <a:pt x="4459" y="203"/>
                    <a:pt x="4458" y="201"/>
                    <a:pt x="4456" y="201"/>
                  </a:cubicBezTo>
                  <a:moveTo>
                    <a:pt x="4508" y="197"/>
                  </a:moveTo>
                  <a:cubicBezTo>
                    <a:pt x="4507" y="197"/>
                    <a:pt x="4507" y="197"/>
                    <a:pt x="4507" y="197"/>
                  </a:cubicBezTo>
                  <a:cubicBezTo>
                    <a:pt x="4505" y="197"/>
                    <a:pt x="4503" y="199"/>
                    <a:pt x="4502" y="201"/>
                  </a:cubicBezTo>
                  <a:cubicBezTo>
                    <a:pt x="4501" y="203"/>
                    <a:pt x="4501" y="204"/>
                    <a:pt x="4503" y="204"/>
                  </a:cubicBezTo>
                  <a:cubicBezTo>
                    <a:pt x="4503" y="204"/>
                    <a:pt x="4503" y="204"/>
                    <a:pt x="4504" y="204"/>
                  </a:cubicBezTo>
                  <a:cubicBezTo>
                    <a:pt x="4506" y="204"/>
                    <a:pt x="4508" y="202"/>
                    <a:pt x="4509" y="200"/>
                  </a:cubicBezTo>
                  <a:cubicBezTo>
                    <a:pt x="4510" y="198"/>
                    <a:pt x="4509" y="197"/>
                    <a:pt x="4508" y="197"/>
                  </a:cubicBezTo>
                  <a:moveTo>
                    <a:pt x="2790" y="195"/>
                  </a:moveTo>
                  <a:cubicBezTo>
                    <a:pt x="2789" y="195"/>
                    <a:pt x="2788" y="196"/>
                    <a:pt x="2787" y="198"/>
                  </a:cubicBezTo>
                  <a:cubicBezTo>
                    <a:pt x="2787" y="201"/>
                    <a:pt x="2788" y="204"/>
                    <a:pt x="2790" y="205"/>
                  </a:cubicBezTo>
                  <a:cubicBezTo>
                    <a:pt x="2790" y="205"/>
                    <a:pt x="2790" y="205"/>
                    <a:pt x="2791" y="205"/>
                  </a:cubicBezTo>
                  <a:cubicBezTo>
                    <a:pt x="2792" y="205"/>
                    <a:pt x="2793" y="204"/>
                    <a:pt x="2794" y="202"/>
                  </a:cubicBezTo>
                  <a:cubicBezTo>
                    <a:pt x="2794" y="199"/>
                    <a:pt x="2793" y="196"/>
                    <a:pt x="2791" y="195"/>
                  </a:cubicBezTo>
                  <a:cubicBezTo>
                    <a:pt x="2791" y="195"/>
                    <a:pt x="2791" y="195"/>
                    <a:pt x="2790" y="195"/>
                  </a:cubicBezTo>
                  <a:moveTo>
                    <a:pt x="4557" y="193"/>
                  </a:moveTo>
                  <a:cubicBezTo>
                    <a:pt x="4556" y="193"/>
                    <a:pt x="4556" y="193"/>
                    <a:pt x="4556" y="193"/>
                  </a:cubicBezTo>
                  <a:cubicBezTo>
                    <a:pt x="4554" y="193"/>
                    <a:pt x="4552" y="195"/>
                    <a:pt x="4551" y="196"/>
                  </a:cubicBezTo>
                  <a:cubicBezTo>
                    <a:pt x="4550" y="198"/>
                    <a:pt x="4551" y="200"/>
                    <a:pt x="4552" y="200"/>
                  </a:cubicBezTo>
                  <a:cubicBezTo>
                    <a:pt x="4552" y="200"/>
                    <a:pt x="4553" y="200"/>
                    <a:pt x="4553" y="200"/>
                  </a:cubicBezTo>
                  <a:cubicBezTo>
                    <a:pt x="4555" y="200"/>
                    <a:pt x="4557" y="198"/>
                    <a:pt x="4558" y="196"/>
                  </a:cubicBezTo>
                  <a:cubicBezTo>
                    <a:pt x="4559" y="194"/>
                    <a:pt x="4558" y="193"/>
                    <a:pt x="4557" y="193"/>
                  </a:cubicBezTo>
                  <a:moveTo>
                    <a:pt x="4604" y="188"/>
                  </a:moveTo>
                  <a:cubicBezTo>
                    <a:pt x="4604" y="188"/>
                    <a:pt x="4604" y="188"/>
                    <a:pt x="4604" y="188"/>
                  </a:cubicBezTo>
                  <a:cubicBezTo>
                    <a:pt x="4602" y="189"/>
                    <a:pt x="4599" y="190"/>
                    <a:pt x="4598" y="192"/>
                  </a:cubicBezTo>
                  <a:cubicBezTo>
                    <a:pt x="4597" y="194"/>
                    <a:pt x="4598" y="196"/>
                    <a:pt x="4600" y="196"/>
                  </a:cubicBezTo>
                  <a:cubicBezTo>
                    <a:pt x="4600" y="196"/>
                    <a:pt x="4600" y="196"/>
                    <a:pt x="4600" y="196"/>
                  </a:cubicBezTo>
                  <a:cubicBezTo>
                    <a:pt x="4602" y="196"/>
                    <a:pt x="4604" y="194"/>
                    <a:pt x="4605" y="192"/>
                  </a:cubicBezTo>
                  <a:cubicBezTo>
                    <a:pt x="4606" y="190"/>
                    <a:pt x="4605" y="188"/>
                    <a:pt x="4604" y="188"/>
                  </a:cubicBezTo>
                  <a:moveTo>
                    <a:pt x="1464" y="185"/>
                  </a:moveTo>
                  <a:cubicBezTo>
                    <a:pt x="1463" y="185"/>
                    <a:pt x="1463" y="185"/>
                    <a:pt x="1462" y="186"/>
                  </a:cubicBezTo>
                  <a:cubicBezTo>
                    <a:pt x="1458" y="187"/>
                    <a:pt x="1455" y="190"/>
                    <a:pt x="1455" y="192"/>
                  </a:cubicBezTo>
                  <a:cubicBezTo>
                    <a:pt x="1455" y="195"/>
                    <a:pt x="1457" y="196"/>
                    <a:pt x="1460" y="196"/>
                  </a:cubicBezTo>
                  <a:cubicBezTo>
                    <a:pt x="1461" y="196"/>
                    <a:pt x="1461" y="196"/>
                    <a:pt x="1462" y="196"/>
                  </a:cubicBezTo>
                  <a:cubicBezTo>
                    <a:pt x="1466" y="195"/>
                    <a:pt x="1469" y="191"/>
                    <a:pt x="1469" y="189"/>
                  </a:cubicBezTo>
                  <a:cubicBezTo>
                    <a:pt x="1469" y="186"/>
                    <a:pt x="1467" y="185"/>
                    <a:pt x="1464" y="185"/>
                  </a:cubicBezTo>
                  <a:moveTo>
                    <a:pt x="4650" y="184"/>
                  </a:moveTo>
                  <a:cubicBezTo>
                    <a:pt x="4650" y="184"/>
                    <a:pt x="4650" y="184"/>
                    <a:pt x="4650" y="184"/>
                  </a:cubicBezTo>
                  <a:cubicBezTo>
                    <a:pt x="4648" y="185"/>
                    <a:pt x="4646" y="186"/>
                    <a:pt x="4645" y="189"/>
                  </a:cubicBezTo>
                  <a:cubicBezTo>
                    <a:pt x="4644" y="190"/>
                    <a:pt x="4644" y="192"/>
                    <a:pt x="4646" y="192"/>
                  </a:cubicBezTo>
                  <a:cubicBezTo>
                    <a:pt x="4646" y="192"/>
                    <a:pt x="4646" y="192"/>
                    <a:pt x="4646" y="192"/>
                  </a:cubicBezTo>
                  <a:cubicBezTo>
                    <a:pt x="4648" y="192"/>
                    <a:pt x="4651" y="190"/>
                    <a:pt x="4651" y="188"/>
                  </a:cubicBezTo>
                  <a:cubicBezTo>
                    <a:pt x="4652" y="186"/>
                    <a:pt x="4652" y="184"/>
                    <a:pt x="4650" y="184"/>
                  </a:cubicBezTo>
                  <a:moveTo>
                    <a:pt x="4695" y="181"/>
                  </a:moveTo>
                  <a:cubicBezTo>
                    <a:pt x="4695" y="181"/>
                    <a:pt x="4695" y="181"/>
                    <a:pt x="4695" y="181"/>
                  </a:cubicBezTo>
                  <a:cubicBezTo>
                    <a:pt x="4693" y="181"/>
                    <a:pt x="4691" y="183"/>
                    <a:pt x="4690" y="185"/>
                  </a:cubicBezTo>
                  <a:cubicBezTo>
                    <a:pt x="4689" y="187"/>
                    <a:pt x="4690" y="189"/>
                    <a:pt x="4692" y="189"/>
                  </a:cubicBezTo>
                  <a:cubicBezTo>
                    <a:pt x="4692" y="189"/>
                    <a:pt x="4692" y="189"/>
                    <a:pt x="4692" y="189"/>
                  </a:cubicBezTo>
                  <a:cubicBezTo>
                    <a:pt x="4694" y="188"/>
                    <a:pt x="4696" y="187"/>
                    <a:pt x="4697" y="184"/>
                  </a:cubicBezTo>
                  <a:cubicBezTo>
                    <a:pt x="4698" y="182"/>
                    <a:pt x="4697" y="181"/>
                    <a:pt x="4695" y="181"/>
                  </a:cubicBezTo>
                  <a:moveTo>
                    <a:pt x="4741" y="177"/>
                  </a:moveTo>
                  <a:cubicBezTo>
                    <a:pt x="4741" y="177"/>
                    <a:pt x="4740" y="177"/>
                    <a:pt x="4740" y="177"/>
                  </a:cubicBezTo>
                  <a:cubicBezTo>
                    <a:pt x="4739" y="177"/>
                    <a:pt x="4737" y="179"/>
                    <a:pt x="4736" y="182"/>
                  </a:cubicBezTo>
                  <a:cubicBezTo>
                    <a:pt x="4735" y="184"/>
                    <a:pt x="4736" y="185"/>
                    <a:pt x="4738" y="185"/>
                  </a:cubicBezTo>
                  <a:cubicBezTo>
                    <a:pt x="4738" y="185"/>
                    <a:pt x="4738" y="185"/>
                    <a:pt x="4738" y="185"/>
                  </a:cubicBezTo>
                  <a:cubicBezTo>
                    <a:pt x="4740" y="185"/>
                    <a:pt x="4742" y="183"/>
                    <a:pt x="4743" y="181"/>
                  </a:cubicBezTo>
                  <a:cubicBezTo>
                    <a:pt x="4743" y="179"/>
                    <a:pt x="4742" y="177"/>
                    <a:pt x="4741" y="177"/>
                  </a:cubicBezTo>
                  <a:moveTo>
                    <a:pt x="4786" y="174"/>
                  </a:moveTo>
                  <a:cubicBezTo>
                    <a:pt x="4786" y="174"/>
                    <a:pt x="4786" y="174"/>
                    <a:pt x="4786" y="174"/>
                  </a:cubicBezTo>
                  <a:cubicBezTo>
                    <a:pt x="4784" y="174"/>
                    <a:pt x="4782" y="176"/>
                    <a:pt x="4782" y="178"/>
                  </a:cubicBezTo>
                  <a:cubicBezTo>
                    <a:pt x="4781" y="181"/>
                    <a:pt x="4782" y="183"/>
                    <a:pt x="4784" y="183"/>
                  </a:cubicBezTo>
                  <a:cubicBezTo>
                    <a:pt x="4784" y="183"/>
                    <a:pt x="4784" y="183"/>
                    <a:pt x="4784" y="183"/>
                  </a:cubicBezTo>
                  <a:cubicBezTo>
                    <a:pt x="4786" y="183"/>
                    <a:pt x="4788" y="180"/>
                    <a:pt x="4789" y="178"/>
                  </a:cubicBezTo>
                  <a:cubicBezTo>
                    <a:pt x="4789" y="176"/>
                    <a:pt x="4788" y="174"/>
                    <a:pt x="4786" y="174"/>
                  </a:cubicBezTo>
                  <a:moveTo>
                    <a:pt x="4833" y="171"/>
                  </a:moveTo>
                  <a:cubicBezTo>
                    <a:pt x="4833" y="171"/>
                    <a:pt x="4833" y="171"/>
                    <a:pt x="4833" y="171"/>
                  </a:cubicBezTo>
                  <a:cubicBezTo>
                    <a:pt x="4831" y="171"/>
                    <a:pt x="4829" y="173"/>
                    <a:pt x="4829" y="176"/>
                  </a:cubicBezTo>
                  <a:cubicBezTo>
                    <a:pt x="4828" y="178"/>
                    <a:pt x="4829" y="180"/>
                    <a:pt x="4831" y="180"/>
                  </a:cubicBezTo>
                  <a:cubicBezTo>
                    <a:pt x="4831" y="180"/>
                    <a:pt x="4831" y="180"/>
                    <a:pt x="4831" y="180"/>
                  </a:cubicBezTo>
                  <a:cubicBezTo>
                    <a:pt x="4833" y="180"/>
                    <a:pt x="4835" y="178"/>
                    <a:pt x="4836" y="175"/>
                  </a:cubicBezTo>
                  <a:cubicBezTo>
                    <a:pt x="4836" y="173"/>
                    <a:pt x="4835" y="171"/>
                    <a:pt x="4833" y="171"/>
                  </a:cubicBezTo>
                  <a:moveTo>
                    <a:pt x="2748" y="171"/>
                  </a:moveTo>
                  <a:cubicBezTo>
                    <a:pt x="2747" y="171"/>
                    <a:pt x="2746" y="172"/>
                    <a:pt x="2745" y="174"/>
                  </a:cubicBezTo>
                  <a:cubicBezTo>
                    <a:pt x="2745" y="177"/>
                    <a:pt x="2746" y="180"/>
                    <a:pt x="2747" y="181"/>
                  </a:cubicBezTo>
                  <a:cubicBezTo>
                    <a:pt x="2748" y="182"/>
                    <a:pt x="2748" y="182"/>
                    <a:pt x="2748" y="182"/>
                  </a:cubicBezTo>
                  <a:cubicBezTo>
                    <a:pt x="2750" y="182"/>
                    <a:pt x="2751" y="180"/>
                    <a:pt x="2751" y="178"/>
                  </a:cubicBezTo>
                  <a:cubicBezTo>
                    <a:pt x="2752" y="175"/>
                    <a:pt x="2751" y="172"/>
                    <a:pt x="2749" y="171"/>
                  </a:cubicBezTo>
                  <a:cubicBezTo>
                    <a:pt x="2749" y="171"/>
                    <a:pt x="2748" y="171"/>
                    <a:pt x="2748" y="171"/>
                  </a:cubicBezTo>
                  <a:moveTo>
                    <a:pt x="4882" y="168"/>
                  </a:moveTo>
                  <a:cubicBezTo>
                    <a:pt x="4882" y="168"/>
                    <a:pt x="4882" y="168"/>
                    <a:pt x="4882" y="168"/>
                  </a:cubicBezTo>
                  <a:cubicBezTo>
                    <a:pt x="4880" y="169"/>
                    <a:pt x="4878" y="171"/>
                    <a:pt x="4877" y="173"/>
                  </a:cubicBezTo>
                  <a:cubicBezTo>
                    <a:pt x="4877" y="176"/>
                    <a:pt x="4878" y="178"/>
                    <a:pt x="4880" y="178"/>
                  </a:cubicBezTo>
                  <a:cubicBezTo>
                    <a:pt x="4880" y="178"/>
                    <a:pt x="4880" y="178"/>
                    <a:pt x="4880" y="178"/>
                  </a:cubicBezTo>
                  <a:cubicBezTo>
                    <a:pt x="4882" y="178"/>
                    <a:pt x="4884" y="176"/>
                    <a:pt x="4885" y="173"/>
                  </a:cubicBezTo>
                  <a:cubicBezTo>
                    <a:pt x="4885" y="170"/>
                    <a:pt x="4884" y="168"/>
                    <a:pt x="4882" y="168"/>
                  </a:cubicBezTo>
                  <a:moveTo>
                    <a:pt x="4933" y="166"/>
                  </a:moveTo>
                  <a:cubicBezTo>
                    <a:pt x="4933" y="166"/>
                    <a:pt x="4932" y="166"/>
                    <a:pt x="4932" y="166"/>
                  </a:cubicBezTo>
                  <a:cubicBezTo>
                    <a:pt x="4930" y="166"/>
                    <a:pt x="4928" y="169"/>
                    <a:pt x="4928" y="171"/>
                  </a:cubicBezTo>
                  <a:cubicBezTo>
                    <a:pt x="4927" y="174"/>
                    <a:pt x="4929" y="176"/>
                    <a:pt x="4931" y="176"/>
                  </a:cubicBezTo>
                  <a:cubicBezTo>
                    <a:pt x="4931" y="176"/>
                    <a:pt x="4931" y="176"/>
                    <a:pt x="4931" y="176"/>
                  </a:cubicBezTo>
                  <a:cubicBezTo>
                    <a:pt x="4933" y="176"/>
                    <a:pt x="4935" y="174"/>
                    <a:pt x="4936" y="171"/>
                  </a:cubicBezTo>
                  <a:cubicBezTo>
                    <a:pt x="4936" y="168"/>
                    <a:pt x="4935" y="166"/>
                    <a:pt x="4933" y="166"/>
                  </a:cubicBezTo>
                  <a:moveTo>
                    <a:pt x="4986" y="164"/>
                  </a:moveTo>
                  <a:cubicBezTo>
                    <a:pt x="4986" y="164"/>
                    <a:pt x="4986" y="164"/>
                    <a:pt x="4986" y="164"/>
                  </a:cubicBezTo>
                  <a:cubicBezTo>
                    <a:pt x="4984" y="165"/>
                    <a:pt x="4982" y="167"/>
                    <a:pt x="4981" y="170"/>
                  </a:cubicBezTo>
                  <a:cubicBezTo>
                    <a:pt x="4981" y="172"/>
                    <a:pt x="4982" y="175"/>
                    <a:pt x="4984" y="175"/>
                  </a:cubicBezTo>
                  <a:cubicBezTo>
                    <a:pt x="4984" y="175"/>
                    <a:pt x="4984" y="175"/>
                    <a:pt x="4985" y="175"/>
                  </a:cubicBezTo>
                  <a:cubicBezTo>
                    <a:pt x="4987" y="175"/>
                    <a:pt x="4989" y="172"/>
                    <a:pt x="4989" y="169"/>
                  </a:cubicBezTo>
                  <a:cubicBezTo>
                    <a:pt x="4990" y="167"/>
                    <a:pt x="4988" y="164"/>
                    <a:pt x="4986" y="164"/>
                  </a:cubicBezTo>
                  <a:moveTo>
                    <a:pt x="5043" y="163"/>
                  </a:moveTo>
                  <a:cubicBezTo>
                    <a:pt x="5043" y="163"/>
                    <a:pt x="5043" y="163"/>
                    <a:pt x="5043" y="163"/>
                  </a:cubicBezTo>
                  <a:cubicBezTo>
                    <a:pt x="5040" y="163"/>
                    <a:pt x="5038" y="165"/>
                    <a:pt x="5038" y="168"/>
                  </a:cubicBezTo>
                  <a:cubicBezTo>
                    <a:pt x="5037" y="171"/>
                    <a:pt x="5039" y="173"/>
                    <a:pt x="5041" y="173"/>
                  </a:cubicBezTo>
                  <a:cubicBezTo>
                    <a:pt x="5041" y="173"/>
                    <a:pt x="5041" y="173"/>
                    <a:pt x="5041" y="173"/>
                  </a:cubicBezTo>
                  <a:cubicBezTo>
                    <a:pt x="5044" y="173"/>
                    <a:pt x="5046" y="171"/>
                    <a:pt x="5046" y="168"/>
                  </a:cubicBezTo>
                  <a:cubicBezTo>
                    <a:pt x="5047" y="165"/>
                    <a:pt x="5045" y="163"/>
                    <a:pt x="5043" y="163"/>
                  </a:cubicBezTo>
                  <a:moveTo>
                    <a:pt x="1560" y="159"/>
                  </a:moveTo>
                  <a:cubicBezTo>
                    <a:pt x="1559" y="159"/>
                    <a:pt x="1558" y="159"/>
                    <a:pt x="1557" y="159"/>
                  </a:cubicBezTo>
                  <a:cubicBezTo>
                    <a:pt x="1553" y="160"/>
                    <a:pt x="1550" y="163"/>
                    <a:pt x="1550" y="166"/>
                  </a:cubicBezTo>
                  <a:cubicBezTo>
                    <a:pt x="1550" y="168"/>
                    <a:pt x="1552" y="170"/>
                    <a:pt x="1555" y="170"/>
                  </a:cubicBezTo>
                  <a:cubicBezTo>
                    <a:pt x="1556" y="170"/>
                    <a:pt x="1557" y="170"/>
                    <a:pt x="1558" y="169"/>
                  </a:cubicBezTo>
                  <a:cubicBezTo>
                    <a:pt x="1561" y="168"/>
                    <a:pt x="1565" y="165"/>
                    <a:pt x="1565" y="162"/>
                  </a:cubicBezTo>
                  <a:cubicBezTo>
                    <a:pt x="1565" y="160"/>
                    <a:pt x="1563" y="159"/>
                    <a:pt x="1560" y="159"/>
                  </a:cubicBezTo>
                  <a:moveTo>
                    <a:pt x="2707" y="146"/>
                  </a:moveTo>
                  <a:cubicBezTo>
                    <a:pt x="2706" y="146"/>
                    <a:pt x="2704" y="147"/>
                    <a:pt x="2704" y="150"/>
                  </a:cubicBezTo>
                  <a:cubicBezTo>
                    <a:pt x="2703" y="152"/>
                    <a:pt x="2704" y="155"/>
                    <a:pt x="2706" y="156"/>
                  </a:cubicBezTo>
                  <a:cubicBezTo>
                    <a:pt x="2706" y="157"/>
                    <a:pt x="2707" y="157"/>
                    <a:pt x="2707" y="157"/>
                  </a:cubicBezTo>
                  <a:cubicBezTo>
                    <a:pt x="2708" y="157"/>
                    <a:pt x="2710" y="155"/>
                    <a:pt x="2710" y="153"/>
                  </a:cubicBezTo>
                  <a:cubicBezTo>
                    <a:pt x="2711" y="150"/>
                    <a:pt x="2710" y="147"/>
                    <a:pt x="2708" y="146"/>
                  </a:cubicBezTo>
                  <a:cubicBezTo>
                    <a:pt x="2708" y="146"/>
                    <a:pt x="2707" y="146"/>
                    <a:pt x="2707" y="146"/>
                  </a:cubicBezTo>
                  <a:moveTo>
                    <a:pt x="1656" y="132"/>
                  </a:moveTo>
                  <a:cubicBezTo>
                    <a:pt x="1656" y="132"/>
                    <a:pt x="1655" y="132"/>
                    <a:pt x="1654" y="132"/>
                  </a:cubicBezTo>
                  <a:cubicBezTo>
                    <a:pt x="1650" y="133"/>
                    <a:pt x="1647" y="136"/>
                    <a:pt x="1647" y="139"/>
                  </a:cubicBezTo>
                  <a:cubicBezTo>
                    <a:pt x="1646" y="141"/>
                    <a:pt x="1648" y="143"/>
                    <a:pt x="1651" y="143"/>
                  </a:cubicBezTo>
                  <a:cubicBezTo>
                    <a:pt x="1652" y="143"/>
                    <a:pt x="1652" y="143"/>
                    <a:pt x="1653" y="142"/>
                  </a:cubicBezTo>
                  <a:cubicBezTo>
                    <a:pt x="1657" y="141"/>
                    <a:pt x="1661" y="138"/>
                    <a:pt x="1661" y="135"/>
                  </a:cubicBezTo>
                  <a:cubicBezTo>
                    <a:pt x="1661" y="133"/>
                    <a:pt x="1659" y="132"/>
                    <a:pt x="1656" y="132"/>
                  </a:cubicBezTo>
                  <a:moveTo>
                    <a:pt x="2666" y="121"/>
                  </a:moveTo>
                  <a:cubicBezTo>
                    <a:pt x="2665" y="121"/>
                    <a:pt x="2664" y="122"/>
                    <a:pt x="2663" y="124"/>
                  </a:cubicBezTo>
                  <a:cubicBezTo>
                    <a:pt x="2662" y="127"/>
                    <a:pt x="2663" y="130"/>
                    <a:pt x="2665" y="131"/>
                  </a:cubicBezTo>
                  <a:cubicBezTo>
                    <a:pt x="2665" y="132"/>
                    <a:pt x="2666" y="132"/>
                    <a:pt x="2666" y="132"/>
                  </a:cubicBezTo>
                  <a:cubicBezTo>
                    <a:pt x="2667" y="132"/>
                    <a:pt x="2669" y="130"/>
                    <a:pt x="2669" y="128"/>
                  </a:cubicBezTo>
                  <a:cubicBezTo>
                    <a:pt x="2670" y="125"/>
                    <a:pt x="2669" y="122"/>
                    <a:pt x="2667" y="121"/>
                  </a:cubicBezTo>
                  <a:cubicBezTo>
                    <a:pt x="2667" y="121"/>
                    <a:pt x="2666" y="121"/>
                    <a:pt x="2666" y="121"/>
                  </a:cubicBezTo>
                  <a:moveTo>
                    <a:pt x="1752" y="105"/>
                  </a:moveTo>
                  <a:cubicBezTo>
                    <a:pt x="1752" y="105"/>
                    <a:pt x="1751" y="105"/>
                    <a:pt x="1750" y="106"/>
                  </a:cubicBezTo>
                  <a:cubicBezTo>
                    <a:pt x="1746" y="107"/>
                    <a:pt x="1743" y="110"/>
                    <a:pt x="1742" y="113"/>
                  </a:cubicBezTo>
                  <a:cubicBezTo>
                    <a:pt x="1742" y="115"/>
                    <a:pt x="1744" y="116"/>
                    <a:pt x="1746" y="116"/>
                  </a:cubicBezTo>
                  <a:cubicBezTo>
                    <a:pt x="1747" y="116"/>
                    <a:pt x="1748" y="116"/>
                    <a:pt x="1749" y="116"/>
                  </a:cubicBezTo>
                  <a:cubicBezTo>
                    <a:pt x="1753" y="115"/>
                    <a:pt x="1756" y="112"/>
                    <a:pt x="1756" y="109"/>
                  </a:cubicBezTo>
                  <a:cubicBezTo>
                    <a:pt x="1757" y="107"/>
                    <a:pt x="1755" y="105"/>
                    <a:pt x="1752" y="105"/>
                  </a:cubicBezTo>
                  <a:moveTo>
                    <a:pt x="2625" y="96"/>
                  </a:moveTo>
                  <a:cubicBezTo>
                    <a:pt x="2623" y="96"/>
                    <a:pt x="2622" y="97"/>
                    <a:pt x="2622" y="100"/>
                  </a:cubicBezTo>
                  <a:cubicBezTo>
                    <a:pt x="2621" y="102"/>
                    <a:pt x="2622" y="105"/>
                    <a:pt x="2623" y="106"/>
                  </a:cubicBezTo>
                  <a:cubicBezTo>
                    <a:pt x="2624" y="107"/>
                    <a:pt x="2624" y="107"/>
                    <a:pt x="2625" y="107"/>
                  </a:cubicBezTo>
                  <a:cubicBezTo>
                    <a:pt x="2626" y="107"/>
                    <a:pt x="2627" y="105"/>
                    <a:pt x="2628" y="103"/>
                  </a:cubicBezTo>
                  <a:cubicBezTo>
                    <a:pt x="2629" y="100"/>
                    <a:pt x="2628" y="97"/>
                    <a:pt x="2626" y="96"/>
                  </a:cubicBezTo>
                  <a:cubicBezTo>
                    <a:pt x="2626" y="96"/>
                    <a:pt x="2625" y="96"/>
                    <a:pt x="2625" y="96"/>
                  </a:cubicBezTo>
                  <a:moveTo>
                    <a:pt x="1847" y="80"/>
                  </a:moveTo>
                  <a:cubicBezTo>
                    <a:pt x="1846" y="80"/>
                    <a:pt x="1845" y="80"/>
                    <a:pt x="1845" y="80"/>
                  </a:cubicBezTo>
                  <a:cubicBezTo>
                    <a:pt x="1841" y="81"/>
                    <a:pt x="1837" y="84"/>
                    <a:pt x="1837" y="87"/>
                  </a:cubicBezTo>
                  <a:cubicBezTo>
                    <a:pt x="1837" y="89"/>
                    <a:pt x="1838" y="91"/>
                    <a:pt x="1841" y="91"/>
                  </a:cubicBezTo>
                  <a:cubicBezTo>
                    <a:pt x="1841" y="91"/>
                    <a:pt x="1842" y="91"/>
                    <a:pt x="1843" y="90"/>
                  </a:cubicBezTo>
                  <a:cubicBezTo>
                    <a:pt x="1847" y="89"/>
                    <a:pt x="1850" y="86"/>
                    <a:pt x="1851" y="84"/>
                  </a:cubicBezTo>
                  <a:cubicBezTo>
                    <a:pt x="1851" y="81"/>
                    <a:pt x="1850" y="80"/>
                    <a:pt x="1847" y="80"/>
                  </a:cubicBezTo>
                  <a:moveTo>
                    <a:pt x="2583" y="72"/>
                  </a:moveTo>
                  <a:cubicBezTo>
                    <a:pt x="2581" y="72"/>
                    <a:pt x="2580" y="74"/>
                    <a:pt x="2579" y="76"/>
                  </a:cubicBezTo>
                  <a:cubicBezTo>
                    <a:pt x="2578" y="79"/>
                    <a:pt x="2579" y="82"/>
                    <a:pt x="2581" y="83"/>
                  </a:cubicBezTo>
                  <a:cubicBezTo>
                    <a:pt x="2581" y="83"/>
                    <a:pt x="2582" y="83"/>
                    <a:pt x="2582" y="83"/>
                  </a:cubicBezTo>
                  <a:cubicBezTo>
                    <a:pt x="2584" y="83"/>
                    <a:pt x="2585" y="82"/>
                    <a:pt x="2586" y="79"/>
                  </a:cubicBezTo>
                  <a:cubicBezTo>
                    <a:pt x="2586" y="77"/>
                    <a:pt x="2585" y="74"/>
                    <a:pt x="2584" y="73"/>
                  </a:cubicBezTo>
                  <a:cubicBezTo>
                    <a:pt x="2583" y="72"/>
                    <a:pt x="2583" y="72"/>
                    <a:pt x="2583" y="72"/>
                  </a:cubicBezTo>
                  <a:moveTo>
                    <a:pt x="1939" y="57"/>
                  </a:moveTo>
                  <a:cubicBezTo>
                    <a:pt x="1938" y="57"/>
                    <a:pt x="1938" y="57"/>
                    <a:pt x="1937" y="57"/>
                  </a:cubicBezTo>
                  <a:cubicBezTo>
                    <a:pt x="1933" y="58"/>
                    <a:pt x="1930" y="61"/>
                    <a:pt x="1929" y="64"/>
                  </a:cubicBezTo>
                  <a:cubicBezTo>
                    <a:pt x="1929" y="66"/>
                    <a:pt x="1930" y="67"/>
                    <a:pt x="1933" y="67"/>
                  </a:cubicBezTo>
                  <a:cubicBezTo>
                    <a:pt x="1934" y="67"/>
                    <a:pt x="1934" y="67"/>
                    <a:pt x="1935" y="67"/>
                  </a:cubicBezTo>
                  <a:cubicBezTo>
                    <a:pt x="1939" y="66"/>
                    <a:pt x="1942" y="63"/>
                    <a:pt x="1943" y="60"/>
                  </a:cubicBezTo>
                  <a:cubicBezTo>
                    <a:pt x="1943" y="58"/>
                    <a:pt x="1942" y="57"/>
                    <a:pt x="1939" y="57"/>
                  </a:cubicBezTo>
                  <a:moveTo>
                    <a:pt x="2539" y="51"/>
                  </a:moveTo>
                  <a:cubicBezTo>
                    <a:pt x="2537" y="51"/>
                    <a:pt x="2535" y="52"/>
                    <a:pt x="2535" y="55"/>
                  </a:cubicBezTo>
                  <a:cubicBezTo>
                    <a:pt x="2534" y="57"/>
                    <a:pt x="2535" y="60"/>
                    <a:pt x="2537" y="61"/>
                  </a:cubicBezTo>
                  <a:cubicBezTo>
                    <a:pt x="2537" y="61"/>
                    <a:pt x="2537" y="61"/>
                    <a:pt x="2538" y="61"/>
                  </a:cubicBezTo>
                  <a:cubicBezTo>
                    <a:pt x="2539" y="61"/>
                    <a:pt x="2541" y="60"/>
                    <a:pt x="2542" y="58"/>
                  </a:cubicBezTo>
                  <a:cubicBezTo>
                    <a:pt x="2542" y="55"/>
                    <a:pt x="2541" y="52"/>
                    <a:pt x="2540" y="51"/>
                  </a:cubicBezTo>
                  <a:cubicBezTo>
                    <a:pt x="2539" y="51"/>
                    <a:pt x="2539" y="51"/>
                    <a:pt x="2539" y="51"/>
                  </a:cubicBezTo>
                  <a:moveTo>
                    <a:pt x="2028" y="36"/>
                  </a:moveTo>
                  <a:cubicBezTo>
                    <a:pt x="2027" y="36"/>
                    <a:pt x="2027" y="36"/>
                    <a:pt x="2026" y="36"/>
                  </a:cubicBezTo>
                  <a:cubicBezTo>
                    <a:pt x="2023" y="37"/>
                    <a:pt x="2019" y="40"/>
                    <a:pt x="2019" y="43"/>
                  </a:cubicBezTo>
                  <a:cubicBezTo>
                    <a:pt x="2018" y="45"/>
                    <a:pt x="2020" y="47"/>
                    <a:pt x="2022" y="47"/>
                  </a:cubicBezTo>
                  <a:cubicBezTo>
                    <a:pt x="2023" y="47"/>
                    <a:pt x="2023" y="47"/>
                    <a:pt x="2024" y="47"/>
                  </a:cubicBezTo>
                  <a:cubicBezTo>
                    <a:pt x="2027" y="46"/>
                    <a:pt x="2031" y="43"/>
                    <a:pt x="2031" y="40"/>
                  </a:cubicBezTo>
                  <a:cubicBezTo>
                    <a:pt x="2032" y="38"/>
                    <a:pt x="2031" y="36"/>
                    <a:pt x="2028" y="36"/>
                  </a:cubicBezTo>
                  <a:moveTo>
                    <a:pt x="2492" y="32"/>
                  </a:moveTo>
                  <a:cubicBezTo>
                    <a:pt x="2490" y="32"/>
                    <a:pt x="2489" y="34"/>
                    <a:pt x="2488" y="36"/>
                  </a:cubicBezTo>
                  <a:cubicBezTo>
                    <a:pt x="2487" y="39"/>
                    <a:pt x="2488" y="42"/>
                    <a:pt x="2490" y="42"/>
                  </a:cubicBezTo>
                  <a:cubicBezTo>
                    <a:pt x="2490" y="42"/>
                    <a:pt x="2491" y="43"/>
                    <a:pt x="2491" y="43"/>
                  </a:cubicBezTo>
                  <a:cubicBezTo>
                    <a:pt x="2493" y="43"/>
                    <a:pt x="2494" y="41"/>
                    <a:pt x="2495" y="38"/>
                  </a:cubicBezTo>
                  <a:cubicBezTo>
                    <a:pt x="2496" y="36"/>
                    <a:pt x="2495" y="33"/>
                    <a:pt x="2493" y="32"/>
                  </a:cubicBezTo>
                  <a:cubicBezTo>
                    <a:pt x="2493" y="32"/>
                    <a:pt x="2492" y="32"/>
                    <a:pt x="2492" y="32"/>
                  </a:cubicBezTo>
                  <a:moveTo>
                    <a:pt x="2112" y="19"/>
                  </a:moveTo>
                  <a:cubicBezTo>
                    <a:pt x="2112" y="19"/>
                    <a:pt x="2112" y="20"/>
                    <a:pt x="2111" y="20"/>
                  </a:cubicBezTo>
                  <a:cubicBezTo>
                    <a:pt x="2108" y="20"/>
                    <a:pt x="2104" y="23"/>
                    <a:pt x="2104" y="26"/>
                  </a:cubicBezTo>
                  <a:cubicBezTo>
                    <a:pt x="2103" y="28"/>
                    <a:pt x="2104" y="30"/>
                    <a:pt x="2107" y="30"/>
                  </a:cubicBezTo>
                  <a:cubicBezTo>
                    <a:pt x="2107" y="30"/>
                    <a:pt x="2108" y="30"/>
                    <a:pt x="2108" y="30"/>
                  </a:cubicBezTo>
                  <a:cubicBezTo>
                    <a:pt x="2112" y="29"/>
                    <a:pt x="2115" y="26"/>
                    <a:pt x="2116" y="24"/>
                  </a:cubicBezTo>
                  <a:cubicBezTo>
                    <a:pt x="2117" y="21"/>
                    <a:pt x="2115" y="19"/>
                    <a:pt x="2112" y="19"/>
                  </a:cubicBezTo>
                  <a:moveTo>
                    <a:pt x="2442" y="17"/>
                  </a:moveTo>
                  <a:cubicBezTo>
                    <a:pt x="2440" y="17"/>
                    <a:pt x="2438" y="18"/>
                    <a:pt x="2438" y="21"/>
                  </a:cubicBezTo>
                  <a:cubicBezTo>
                    <a:pt x="2437" y="24"/>
                    <a:pt x="2438" y="27"/>
                    <a:pt x="2440" y="27"/>
                  </a:cubicBezTo>
                  <a:cubicBezTo>
                    <a:pt x="2440" y="27"/>
                    <a:pt x="2440" y="27"/>
                    <a:pt x="2441" y="27"/>
                  </a:cubicBezTo>
                  <a:cubicBezTo>
                    <a:pt x="2443" y="27"/>
                    <a:pt x="2445" y="25"/>
                    <a:pt x="2445" y="23"/>
                  </a:cubicBezTo>
                  <a:cubicBezTo>
                    <a:pt x="2446" y="20"/>
                    <a:pt x="2445" y="17"/>
                    <a:pt x="2443" y="17"/>
                  </a:cubicBezTo>
                  <a:cubicBezTo>
                    <a:pt x="2443" y="17"/>
                    <a:pt x="2442" y="17"/>
                    <a:pt x="2442" y="17"/>
                  </a:cubicBezTo>
                  <a:moveTo>
                    <a:pt x="2192" y="7"/>
                  </a:moveTo>
                  <a:cubicBezTo>
                    <a:pt x="2192" y="7"/>
                    <a:pt x="2191" y="7"/>
                    <a:pt x="2191" y="7"/>
                  </a:cubicBezTo>
                  <a:cubicBezTo>
                    <a:pt x="2188" y="8"/>
                    <a:pt x="2185" y="10"/>
                    <a:pt x="2184" y="13"/>
                  </a:cubicBezTo>
                  <a:cubicBezTo>
                    <a:pt x="2183" y="16"/>
                    <a:pt x="2185" y="18"/>
                    <a:pt x="2187" y="18"/>
                  </a:cubicBezTo>
                  <a:cubicBezTo>
                    <a:pt x="2187" y="18"/>
                    <a:pt x="2188" y="18"/>
                    <a:pt x="2188" y="18"/>
                  </a:cubicBezTo>
                  <a:cubicBezTo>
                    <a:pt x="2191" y="17"/>
                    <a:pt x="2194" y="15"/>
                    <a:pt x="2195" y="12"/>
                  </a:cubicBezTo>
                  <a:cubicBezTo>
                    <a:pt x="2196" y="9"/>
                    <a:pt x="2194" y="7"/>
                    <a:pt x="2192" y="7"/>
                  </a:cubicBezTo>
                  <a:moveTo>
                    <a:pt x="2389" y="6"/>
                  </a:moveTo>
                  <a:cubicBezTo>
                    <a:pt x="2386" y="6"/>
                    <a:pt x="2384" y="8"/>
                    <a:pt x="2383" y="10"/>
                  </a:cubicBezTo>
                  <a:cubicBezTo>
                    <a:pt x="2383" y="13"/>
                    <a:pt x="2384" y="16"/>
                    <a:pt x="2386" y="16"/>
                  </a:cubicBezTo>
                  <a:cubicBezTo>
                    <a:pt x="2386" y="16"/>
                    <a:pt x="2386" y="16"/>
                    <a:pt x="2387" y="16"/>
                  </a:cubicBezTo>
                  <a:cubicBezTo>
                    <a:pt x="2389" y="16"/>
                    <a:pt x="2391" y="14"/>
                    <a:pt x="2392" y="12"/>
                  </a:cubicBezTo>
                  <a:cubicBezTo>
                    <a:pt x="2393" y="9"/>
                    <a:pt x="2391" y="6"/>
                    <a:pt x="2389" y="6"/>
                  </a:cubicBezTo>
                  <a:cubicBezTo>
                    <a:pt x="2389" y="6"/>
                    <a:pt x="2389" y="6"/>
                    <a:pt x="2389" y="6"/>
                  </a:cubicBezTo>
                  <a:moveTo>
                    <a:pt x="2265" y="1"/>
                  </a:moveTo>
                  <a:cubicBezTo>
                    <a:pt x="2265" y="1"/>
                    <a:pt x="2265" y="1"/>
                    <a:pt x="2265" y="1"/>
                  </a:cubicBezTo>
                  <a:cubicBezTo>
                    <a:pt x="2262" y="1"/>
                    <a:pt x="2259" y="3"/>
                    <a:pt x="2258" y="6"/>
                  </a:cubicBezTo>
                  <a:cubicBezTo>
                    <a:pt x="2257" y="9"/>
                    <a:pt x="2259" y="11"/>
                    <a:pt x="2261" y="11"/>
                  </a:cubicBezTo>
                  <a:cubicBezTo>
                    <a:pt x="2261" y="11"/>
                    <a:pt x="2262" y="11"/>
                    <a:pt x="2262" y="11"/>
                  </a:cubicBezTo>
                  <a:cubicBezTo>
                    <a:pt x="2264" y="11"/>
                    <a:pt x="2268" y="8"/>
                    <a:pt x="2268" y="6"/>
                  </a:cubicBezTo>
                  <a:cubicBezTo>
                    <a:pt x="2269" y="3"/>
                    <a:pt x="2268" y="1"/>
                    <a:pt x="2265" y="1"/>
                  </a:cubicBezTo>
                  <a:moveTo>
                    <a:pt x="2330" y="0"/>
                  </a:moveTo>
                  <a:cubicBezTo>
                    <a:pt x="2328" y="0"/>
                    <a:pt x="2325" y="2"/>
                    <a:pt x="2324" y="5"/>
                  </a:cubicBezTo>
                  <a:cubicBezTo>
                    <a:pt x="2324" y="8"/>
                    <a:pt x="2325" y="10"/>
                    <a:pt x="2327" y="11"/>
                  </a:cubicBezTo>
                  <a:cubicBezTo>
                    <a:pt x="2327" y="11"/>
                    <a:pt x="2327" y="11"/>
                    <a:pt x="2328" y="11"/>
                  </a:cubicBezTo>
                  <a:cubicBezTo>
                    <a:pt x="2330" y="11"/>
                    <a:pt x="2333" y="8"/>
                    <a:pt x="2333" y="6"/>
                  </a:cubicBezTo>
                  <a:cubicBezTo>
                    <a:pt x="2334" y="3"/>
                    <a:pt x="2333" y="0"/>
                    <a:pt x="2330" y="0"/>
                  </a:cubicBezTo>
                  <a:cubicBezTo>
                    <a:pt x="2330" y="0"/>
                    <a:pt x="2330" y="0"/>
                    <a:pt x="23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565A4466-66BE-4E90-B208-23F34278B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9875" y="8951913"/>
              <a:ext cx="23813" cy="26988"/>
            </a:xfrm>
            <a:custGeom>
              <a:avLst/>
              <a:gdLst>
                <a:gd name="T0" fmla="*/ 5 w 9"/>
                <a:gd name="T1" fmla="*/ 0 h 10"/>
                <a:gd name="T2" fmla="*/ 3 w 9"/>
                <a:gd name="T3" fmla="*/ 1 h 10"/>
                <a:gd name="T4" fmla="*/ 2 w 9"/>
                <a:gd name="T5" fmla="*/ 2 h 10"/>
                <a:gd name="T6" fmla="*/ 1 w 9"/>
                <a:gd name="T7" fmla="*/ 3 h 10"/>
                <a:gd name="T8" fmla="*/ 0 w 9"/>
                <a:gd name="T9" fmla="*/ 5 h 10"/>
                <a:gd name="T10" fmla="*/ 1 w 9"/>
                <a:gd name="T11" fmla="*/ 9 h 10"/>
                <a:gd name="T12" fmla="*/ 4 w 9"/>
                <a:gd name="T13" fmla="*/ 10 h 10"/>
                <a:gd name="T14" fmla="*/ 4 w 9"/>
                <a:gd name="T15" fmla="*/ 10 h 10"/>
                <a:gd name="T16" fmla="*/ 6 w 9"/>
                <a:gd name="T17" fmla="*/ 10 h 10"/>
                <a:gd name="T18" fmla="*/ 7 w 9"/>
                <a:gd name="T19" fmla="*/ 9 h 10"/>
                <a:gd name="T20" fmla="*/ 9 w 9"/>
                <a:gd name="T21" fmla="*/ 7 h 10"/>
                <a:gd name="T22" fmla="*/ 9 w 9"/>
                <a:gd name="T23" fmla="*/ 5 h 10"/>
                <a:gd name="T24" fmla="*/ 8 w 9"/>
                <a:gd name="T25" fmla="*/ 2 h 10"/>
                <a:gd name="T26" fmla="*/ 7 w 9"/>
                <a:gd name="T27" fmla="*/ 1 h 10"/>
                <a:gd name="T28" fmla="*/ 5 w 9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0"/>
                    <a:pt x="7" y="9"/>
                    <a:pt x="7" y="9"/>
                  </a:cubicBezTo>
                  <a:cubicBezTo>
                    <a:pt x="8" y="8"/>
                    <a:pt x="8" y="8"/>
                    <a:pt x="9" y="7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2F6ADE0B-EA87-4D7D-903D-7A7C9195C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225" y="9204325"/>
              <a:ext cx="26988" cy="17463"/>
            </a:xfrm>
            <a:custGeom>
              <a:avLst/>
              <a:gdLst>
                <a:gd name="T0" fmla="*/ 5 w 10"/>
                <a:gd name="T1" fmla="*/ 0 h 6"/>
                <a:gd name="T2" fmla="*/ 1 w 10"/>
                <a:gd name="T3" fmla="*/ 1 h 6"/>
                <a:gd name="T4" fmla="*/ 0 w 10"/>
                <a:gd name="T5" fmla="*/ 3 h 6"/>
                <a:gd name="T6" fmla="*/ 2 w 10"/>
                <a:gd name="T7" fmla="*/ 5 h 6"/>
                <a:gd name="T8" fmla="*/ 6 w 10"/>
                <a:gd name="T9" fmla="*/ 6 h 6"/>
                <a:gd name="T10" fmla="*/ 6 w 10"/>
                <a:gd name="T11" fmla="*/ 6 h 6"/>
                <a:gd name="T12" fmla="*/ 9 w 10"/>
                <a:gd name="T13" fmla="*/ 5 h 6"/>
                <a:gd name="T14" fmla="*/ 10 w 10"/>
                <a:gd name="T15" fmla="*/ 3 h 6"/>
                <a:gd name="T16" fmla="*/ 8 w 10"/>
                <a:gd name="T17" fmla="*/ 1 h 6"/>
                <a:gd name="T18" fmla="*/ 7 w 10"/>
                <a:gd name="T19" fmla="*/ 0 h 6"/>
                <a:gd name="T20" fmla="*/ 5 w 10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5" y="0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69685580-E71B-4A9C-95B3-ED9C7610E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9775" y="8720138"/>
              <a:ext cx="13533438" cy="792163"/>
            </a:xfrm>
            <a:custGeom>
              <a:avLst/>
              <a:gdLst>
                <a:gd name="T0" fmla="*/ 972 w 5027"/>
                <a:gd name="T1" fmla="*/ 283 h 294"/>
                <a:gd name="T2" fmla="*/ 848 w 5027"/>
                <a:gd name="T3" fmla="*/ 292 h 294"/>
                <a:gd name="T4" fmla="*/ 1051 w 5027"/>
                <a:gd name="T5" fmla="*/ 282 h 294"/>
                <a:gd name="T6" fmla="*/ 714 w 5027"/>
                <a:gd name="T7" fmla="*/ 270 h 294"/>
                <a:gd name="T8" fmla="*/ 1115 w 5027"/>
                <a:gd name="T9" fmla="*/ 273 h 294"/>
                <a:gd name="T10" fmla="*/ 3094 w 5027"/>
                <a:gd name="T11" fmla="*/ 270 h 294"/>
                <a:gd name="T12" fmla="*/ 3159 w 5027"/>
                <a:gd name="T13" fmla="*/ 264 h 294"/>
                <a:gd name="T14" fmla="*/ 3019 w 5027"/>
                <a:gd name="T15" fmla="*/ 269 h 294"/>
                <a:gd name="T16" fmla="*/ 655 w 5027"/>
                <a:gd name="T17" fmla="*/ 273 h 294"/>
                <a:gd name="T18" fmla="*/ 3313 w 5027"/>
                <a:gd name="T19" fmla="*/ 268 h 294"/>
                <a:gd name="T20" fmla="*/ 3468 w 5027"/>
                <a:gd name="T21" fmla="*/ 259 h 294"/>
                <a:gd name="T22" fmla="*/ 2964 w 5027"/>
                <a:gd name="T23" fmla="*/ 269 h 294"/>
                <a:gd name="T24" fmla="*/ 3545 w 5027"/>
                <a:gd name="T25" fmla="*/ 267 h 294"/>
                <a:gd name="T26" fmla="*/ 585 w 5027"/>
                <a:gd name="T27" fmla="*/ 254 h 294"/>
                <a:gd name="T28" fmla="*/ 1200 w 5027"/>
                <a:gd name="T29" fmla="*/ 251 h 294"/>
                <a:gd name="T30" fmla="*/ 3708 w 5027"/>
                <a:gd name="T31" fmla="*/ 260 h 294"/>
                <a:gd name="T32" fmla="*/ 2912 w 5027"/>
                <a:gd name="T33" fmla="*/ 247 h 294"/>
                <a:gd name="T34" fmla="*/ 3796 w 5027"/>
                <a:gd name="T35" fmla="*/ 243 h 294"/>
                <a:gd name="T36" fmla="*/ 3867 w 5027"/>
                <a:gd name="T37" fmla="*/ 244 h 294"/>
                <a:gd name="T38" fmla="*/ 463 w 5027"/>
                <a:gd name="T39" fmla="*/ 239 h 294"/>
                <a:gd name="T40" fmla="*/ 2860 w 5027"/>
                <a:gd name="T41" fmla="*/ 232 h 294"/>
                <a:gd name="T42" fmla="*/ 1285 w 5027"/>
                <a:gd name="T43" fmla="*/ 231 h 294"/>
                <a:gd name="T44" fmla="*/ 4025 w 5027"/>
                <a:gd name="T45" fmla="*/ 236 h 294"/>
                <a:gd name="T46" fmla="*/ 391 w 5027"/>
                <a:gd name="T47" fmla="*/ 224 h 294"/>
                <a:gd name="T48" fmla="*/ 326 w 5027"/>
                <a:gd name="T49" fmla="*/ 214 h 294"/>
                <a:gd name="T50" fmla="*/ 2810 w 5027"/>
                <a:gd name="T51" fmla="*/ 225 h 294"/>
                <a:gd name="T52" fmla="*/ 4169 w 5027"/>
                <a:gd name="T53" fmla="*/ 219 h 294"/>
                <a:gd name="T54" fmla="*/ 1374 w 5027"/>
                <a:gd name="T55" fmla="*/ 208 h 294"/>
                <a:gd name="T56" fmla="*/ 4242 w 5027"/>
                <a:gd name="T57" fmla="*/ 201 h 294"/>
                <a:gd name="T58" fmla="*/ 200 w 5027"/>
                <a:gd name="T59" fmla="*/ 204 h 294"/>
                <a:gd name="T60" fmla="*/ 2768 w 5027"/>
                <a:gd name="T61" fmla="*/ 192 h 294"/>
                <a:gd name="T62" fmla="*/ 132 w 5027"/>
                <a:gd name="T63" fmla="*/ 189 h 294"/>
                <a:gd name="T64" fmla="*/ 70 w 5027"/>
                <a:gd name="T65" fmla="*/ 191 h 294"/>
                <a:gd name="T66" fmla="*/ 1462 w 5027"/>
                <a:gd name="T67" fmla="*/ 195 h 294"/>
                <a:gd name="T68" fmla="*/ 4361 w 5027"/>
                <a:gd name="T69" fmla="*/ 183 h 294"/>
                <a:gd name="T70" fmla="*/ 4414 w 5027"/>
                <a:gd name="T71" fmla="*/ 176 h 294"/>
                <a:gd name="T72" fmla="*/ 4459 w 5027"/>
                <a:gd name="T73" fmla="*/ 178 h 294"/>
                <a:gd name="T74" fmla="*/ 2724 w 5027"/>
                <a:gd name="T75" fmla="*/ 169 h 294"/>
                <a:gd name="T76" fmla="*/ 4566 w 5027"/>
                <a:gd name="T77" fmla="*/ 164 h 294"/>
                <a:gd name="T78" fmla="*/ 5021 w 5027"/>
                <a:gd name="T79" fmla="*/ 174 h 294"/>
                <a:gd name="T80" fmla="*/ 4966 w 5027"/>
                <a:gd name="T81" fmla="*/ 163 h 294"/>
                <a:gd name="T82" fmla="*/ 4614 w 5027"/>
                <a:gd name="T83" fmla="*/ 162 h 294"/>
                <a:gd name="T84" fmla="*/ 4854 w 5027"/>
                <a:gd name="T85" fmla="*/ 172 h 294"/>
                <a:gd name="T86" fmla="*/ 4656 w 5027"/>
                <a:gd name="T87" fmla="*/ 169 h 294"/>
                <a:gd name="T88" fmla="*/ 4807 w 5027"/>
                <a:gd name="T89" fmla="*/ 161 h 294"/>
                <a:gd name="T90" fmla="*/ 4709 w 5027"/>
                <a:gd name="T91" fmla="*/ 161 h 294"/>
                <a:gd name="T92" fmla="*/ 1550 w 5027"/>
                <a:gd name="T93" fmla="*/ 170 h 294"/>
                <a:gd name="T94" fmla="*/ 2681 w 5027"/>
                <a:gd name="T95" fmla="*/ 144 h 294"/>
                <a:gd name="T96" fmla="*/ 2637 w 5027"/>
                <a:gd name="T97" fmla="*/ 119 h 294"/>
                <a:gd name="T98" fmla="*/ 1726 w 5027"/>
                <a:gd name="T99" fmla="*/ 113 h 294"/>
                <a:gd name="T100" fmla="*/ 2597 w 5027"/>
                <a:gd name="T101" fmla="*/ 103 h 294"/>
                <a:gd name="T102" fmla="*/ 1826 w 5027"/>
                <a:gd name="T103" fmla="*/ 79 h 294"/>
                <a:gd name="T104" fmla="*/ 1911 w 5027"/>
                <a:gd name="T105" fmla="*/ 57 h 294"/>
                <a:gd name="T106" fmla="*/ 2502 w 5027"/>
                <a:gd name="T107" fmla="*/ 62 h 294"/>
                <a:gd name="T108" fmla="*/ 2001 w 5027"/>
                <a:gd name="T109" fmla="*/ 40 h 294"/>
                <a:gd name="T110" fmla="*/ 2080 w 5027"/>
                <a:gd name="T111" fmla="*/ 19 h 294"/>
                <a:gd name="T112" fmla="*/ 2402 w 5027"/>
                <a:gd name="T113" fmla="*/ 28 h 294"/>
                <a:gd name="T114" fmla="*/ 2150 w 5027"/>
                <a:gd name="T115" fmla="*/ 19 h 294"/>
                <a:gd name="T116" fmla="*/ 2353 w 5027"/>
                <a:gd name="T117" fmla="*/ 6 h 294"/>
                <a:gd name="T118" fmla="*/ 2286 w 5027"/>
                <a:gd name="T119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27" h="294">
                  <a:moveTo>
                    <a:pt x="907" y="283"/>
                  </a:moveTo>
                  <a:cubicBezTo>
                    <a:pt x="904" y="283"/>
                    <a:pt x="903" y="285"/>
                    <a:pt x="904" y="288"/>
                  </a:cubicBezTo>
                  <a:cubicBezTo>
                    <a:pt x="906" y="292"/>
                    <a:pt x="909" y="294"/>
                    <a:pt x="912" y="294"/>
                  </a:cubicBezTo>
                  <a:cubicBezTo>
                    <a:pt x="912" y="294"/>
                    <a:pt x="912" y="294"/>
                    <a:pt x="912" y="294"/>
                  </a:cubicBezTo>
                  <a:cubicBezTo>
                    <a:pt x="915" y="294"/>
                    <a:pt x="916" y="292"/>
                    <a:pt x="915" y="289"/>
                  </a:cubicBezTo>
                  <a:cubicBezTo>
                    <a:pt x="913" y="286"/>
                    <a:pt x="910" y="283"/>
                    <a:pt x="907" y="283"/>
                  </a:cubicBezTo>
                  <a:cubicBezTo>
                    <a:pt x="907" y="283"/>
                    <a:pt x="907" y="283"/>
                    <a:pt x="907" y="283"/>
                  </a:cubicBezTo>
                  <a:moveTo>
                    <a:pt x="972" y="283"/>
                  </a:moveTo>
                  <a:cubicBezTo>
                    <a:pt x="972" y="283"/>
                    <a:pt x="972" y="283"/>
                    <a:pt x="972" y="283"/>
                  </a:cubicBezTo>
                  <a:cubicBezTo>
                    <a:pt x="969" y="283"/>
                    <a:pt x="968" y="285"/>
                    <a:pt x="969" y="288"/>
                  </a:cubicBezTo>
                  <a:cubicBezTo>
                    <a:pt x="970" y="291"/>
                    <a:pt x="974" y="294"/>
                    <a:pt x="977" y="294"/>
                  </a:cubicBezTo>
                  <a:cubicBezTo>
                    <a:pt x="977" y="294"/>
                    <a:pt x="977" y="294"/>
                    <a:pt x="977" y="294"/>
                  </a:cubicBezTo>
                  <a:cubicBezTo>
                    <a:pt x="980" y="294"/>
                    <a:pt x="981" y="291"/>
                    <a:pt x="980" y="288"/>
                  </a:cubicBezTo>
                  <a:cubicBezTo>
                    <a:pt x="978" y="285"/>
                    <a:pt x="975" y="283"/>
                    <a:pt x="972" y="283"/>
                  </a:cubicBezTo>
                  <a:moveTo>
                    <a:pt x="843" y="281"/>
                  </a:moveTo>
                  <a:cubicBezTo>
                    <a:pt x="840" y="281"/>
                    <a:pt x="839" y="283"/>
                    <a:pt x="840" y="286"/>
                  </a:cubicBezTo>
                  <a:cubicBezTo>
                    <a:pt x="842" y="289"/>
                    <a:pt x="845" y="292"/>
                    <a:pt x="848" y="292"/>
                  </a:cubicBezTo>
                  <a:cubicBezTo>
                    <a:pt x="848" y="292"/>
                    <a:pt x="848" y="292"/>
                    <a:pt x="848" y="292"/>
                  </a:cubicBezTo>
                  <a:cubicBezTo>
                    <a:pt x="851" y="292"/>
                    <a:pt x="852" y="290"/>
                    <a:pt x="851" y="287"/>
                  </a:cubicBezTo>
                  <a:cubicBezTo>
                    <a:pt x="849" y="284"/>
                    <a:pt x="846" y="281"/>
                    <a:pt x="843" y="281"/>
                  </a:cubicBezTo>
                  <a:cubicBezTo>
                    <a:pt x="843" y="281"/>
                    <a:pt x="843" y="281"/>
                    <a:pt x="843" y="281"/>
                  </a:cubicBezTo>
                  <a:moveTo>
                    <a:pt x="1044" y="277"/>
                  </a:moveTo>
                  <a:cubicBezTo>
                    <a:pt x="1044" y="277"/>
                    <a:pt x="1043" y="277"/>
                    <a:pt x="1043" y="277"/>
                  </a:cubicBezTo>
                  <a:cubicBezTo>
                    <a:pt x="1040" y="278"/>
                    <a:pt x="1038" y="280"/>
                    <a:pt x="1040" y="284"/>
                  </a:cubicBezTo>
                  <a:cubicBezTo>
                    <a:pt x="1041" y="286"/>
                    <a:pt x="1044" y="289"/>
                    <a:pt x="1047" y="289"/>
                  </a:cubicBezTo>
                  <a:cubicBezTo>
                    <a:pt x="1047" y="289"/>
                    <a:pt x="1047" y="289"/>
                    <a:pt x="1048" y="289"/>
                  </a:cubicBezTo>
                  <a:cubicBezTo>
                    <a:pt x="1051" y="288"/>
                    <a:pt x="1052" y="285"/>
                    <a:pt x="1051" y="282"/>
                  </a:cubicBezTo>
                  <a:cubicBezTo>
                    <a:pt x="1050" y="279"/>
                    <a:pt x="1047" y="277"/>
                    <a:pt x="1044" y="277"/>
                  </a:cubicBezTo>
                  <a:moveTo>
                    <a:pt x="779" y="277"/>
                  </a:moveTo>
                  <a:cubicBezTo>
                    <a:pt x="776" y="277"/>
                    <a:pt x="775" y="279"/>
                    <a:pt x="776" y="281"/>
                  </a:cubicBezTo>
                  <a:cubicBezTo>
                    <a:pt x="777" y="284"/>
                    <a:pt x="781" y="287"/>
                    <a:pt x="784" y="287"/>
                  </a:cubicBezTo>
                  <a:cubicBezTo>
                    <a:pt x="784" y="287"/>
                    <a:pt x="784" y="287"/>
                    <a:pt x="784" y="287"/>
                  </a:cubicBezTo>
                  <a:cubicBezTo>
                    <a:pt x="787" y="287"/>
                    <a:pt x="788" y="285"/>
                    <a:pt x="786" y="282"/>
                  </a:cubicBezTo>
                  <a:cubicBezTo>
                    <a:pt x="785" y="279"/>
                    <a:pt x="782" y="277"/>
                    <a:pt x="779" y="277"/>
                  </a:cubicBezTo>
                  <a:cubicBezTo>
                    <a:pt x="779" y="277"/>
                    <a:pt x="779" y="277"/>
                    <a:pt x="779" y="277"/>
                  </a:cubicBezTo>
                  <a:moveTo>
                    <a:pt x="714" y="270"/>
                  </a:moveTo>
                  <a:cubicBezTo>
                    <a:pt x="712" y="270"/>
                    <a:pt x="711" y="272"/>
                    <a:pt x="712" y="275"/>
                  </a:cubicBezTo>
                  <a:cubicBezTo>
                    <a:pt x="713" y="278"/>
                    <a:pt x="716" y="281"/>
                    <a:pt x="719" y="281"/>
                  </a:cubicBezTo>
                  <a:cubicBezTo>
                    <a:pt x="719" y="281"/>
                    <a:pt x="719" y="281"/>
                    <a:pt x="720" y="281"/>
                  </a:cubicBezTo>
                  <a:cubicBezTo>
                    <a:pt x="722" y="281"/>
                    <a:pt x="723" y="279"/>
                    <a:pt x="722" y="276"/>
                  </a:cubicBezTo>
                  <a:cubicBezTo>
                    <a:pt x="721" y="273"/>
                    <a:pt x="718" y="271"/>
                    <a:pt x="715" y="270"/>
                  </a:cubicBezTo>
                  <a:cubicBezTo>
                    <a:pt x="715" y="270"/>
                    <a:pt x="714" y="270"/>
                    <a:pt x="714" y="270"/>
                  </a:cubicBezTo>
                  <a:moveTo>
                    <a:pt x="1121" y="266"/>
                  </a:moveTo>
                  <a:cubicBezTo>
                    <a:pt x="1120" y="266"/>
                    <a:pt x="1120" y="266"/>
                    <a:pt x="1120" y="266"/>
                  </a:cubicBezTo>
                  <a:cubicBezTo>
                    <a:pt x="1116" y="267"/>
                    <a:pt x="1114" y="270"/>
                    <a:pt x="1115" y="273"/>
                  </a:cubicBezTo>
                  <a:cubicBezTo>
                    <a:pt x="1116" y="276"/>
                    <a:pt x="1119" y="278"/>
                    <a:pt x="1122" y="278"/>
                  </a:cubicBezTo>
                  <a:cubicBezTo>
                    <a:pt x="1123" y="278"/>
                    <a:pt x="1123" y="278"/>
                    <a:pt x="1124" y="278"/>
                  </a:cubicBezTo>
                  <a:cubicBezTo>
                    <a:pt x="1127" y="277"/>
                    <a:pt x="1129" y="274"/>
                    <a:pt x="1128" y="271"/>
                  </a:cubicBezTo>
                  <a:cubicBezTo>
                    <a:pt x="1127" y="268"/>
                    <a:pt x="1124" y="266"/>
                    <a:pt x="1121" y="266"/>
                  </a:cubicBezTo>
                  <a:moveTo>
                    <a:pt x="3090" y="264"/>
                  </a:moveTo>
                  <a:cubicBezTo>
                    <a:pt x="3087" y="264"/>
                    <a:pt x="3084" y="267"/>
                    <a:pt x="3083" y="270"/>
                  </a:cubicBezTo>
                  <a:cubicBezTo>
                    <a:pt x="3083" y="273"/>
                    <a:pt x="3084" y="275"/>
                    <a:pt x="3087" y="275"/>
                  </a:cubicBezTo>
                  <a:cubicBezTo>
                    <a:pt x="3087" y="275"/>
                    <a:pt x="3087" y="275"/>
                    <a:pt x="3087" y="275"/>
                  </a:cubicBezTo>
                  <a:cubicBezTo>
                    <a:pt x="3090" y="275"/>
                    <a:pt x="3093" y="273"/>
                    <a:pt x="3094" y="270"/>
                  </a:cubicBezTo>
                  <a:cubicBezTo>
                    <a:pt x="3095" y="267"/>
                    <a:pt x="3093" y="264"/>
                    <a:pt x="3090" y="264"/>
                  </a:cubicBezTo>
                  <a:cubicBezTo>
                    <a:pt x="3090" y="264"/>
                    <a:pt x="3090" y="264"/>
                    <a:pt x="3090" y="264"/>
                  </a:cubicBezTo>
                  <a:moveTo>
                    <a:pt x="3159" y="264"/>
                  </a:moveTo>
                  <a:cubicBezTo>
                    <a:pt x="3159" y="264"/>
                    <a:pt x="3159" y="264"/>
                    <a:pt x="3159" y="264"/>
                  </a:cubicBezTo>
                  <a:cubicBezTo>
                    <a:pt x="3156" y="264"/>
                    <a:pt x="3153" y="267"/>
                    <a:pt x="3152" y="270"/>
                  </a:cubicBezTo>
                  <a:cubicBezTo>
                    <a:pt x="3152" y="273"/>
                    <a:pt x="3153" y="275"/>
                    <a:pt x="3157" y="275"/>
                  </a:cubicBezTo>
                  <a:cubicBezTo>
                    <a:pt x="3157" y="275"/>
                    <a:pt x="3157" y="275"/>
                    <a:pt x="3157" y="275"/>
                  </a:cubicBezTo>
                  <a:cubicBezTo>
                    <a:pt x="3160" y="275"/>
                    <a:pt x="3163" y="273"/>
                    <a:pt x="3164" y="270"/>
                  </a:cubicBezTo>
                  <a:cubicBezTo>
                    <a:pt x="3164" y="267"/>
                    <a:pt x="3163" y="264"/>
                    <a:pt x="3159" y="264"/>
                  </a:cubicBezTo>
                  <a:moveTo>
                    <a:pt x="3233" y="264"/>
                  </a:moveTo>
                  <a:cubicBezTo>
                    <a:pt x="3233" y="264"/>
                    <a:pt x="3233" y="264"/>
                    <a:pt x="3232" y="264"/>
                  </a:cubicBezTo>
                  <a:cubicBezTo>
                    <a:pt x="3229" y="264"/>
                    <a:pt x="3226" y="266"/>
                    <a:pt x="3225" y="269"/>
                  </a:cubicBezTo>
                  <a:cubicBezTo>
                    <a:pt x="3224" y="272"/>
                    <a:pt x="3226" y="275"/>
                    <a:pt x="3229" y="275"/>
                  </a:cubicBezTo>
                  <a:cubicBezTo>
                    <a:pt x="3230" y="275"/>
                    <a:pt x="3230" y="275"/>
                    <a:pt x="3230" y="275"/>
                  </a:cubicBezTo>
                  <a:cubicBezTo>
                    <a:pt x="3233" y="275"/>
                    <a:pt x="3236" y="272"/>
                    <a:pt x="3237" y="269"/>
                  </a:cubicBezTo>
                  <a:cubicBezTo>
                    <a:pt x="3238" y="266"/>
                    <a:pt x="3236" y="264"/>
                    <a:pt x="3233" y="264"/>
                  </a:cubicBezTo>
                  <a:moveTo>
                    <a:pt x="3025" y="264"/>
                  </a:moveTo>
                  <a:cubicBezTo>
                    <a:pt x="3022" y="264"/>
                    <a:pt x="3020" y="266"/>
                    <a:pt x="3019" y="269"/>
                  </a:cubicBezTo>
                  <a:cubicBezTo>
                    <a:pt x="3018" y="272"/>
                    <a:pt x="3020" y="274"/>
                    <a:pt x="3023" y="275"/>
                  </a:cubicBezTo>
                  <a:cubicBezTo>
                    <a:pt x="3023" y="275"/>
                    <a:pt x="3023" y="275"/>
                    <a:pt x="3023" y="275"/>
                  </a:cubicBezTo>
                  <a:cubicBezTo>
                    <a:pt x="3025" y="275"/>
                    <a:pt x="3028" y="272"/>
                    <a:pt x="3029" y="269"/>
                  </a:cubicBezTo>
                  <a:cubicBezTo>
                    <a:pt x="3030" y="266"/>
                    <a:pt x="3028" y="264"/>
                    <a:pt x="3025" y="264"/>
                  </a:cubicBezTo>
                  <a:cubicBezTo>
                    <a:pt x="3025" y="264"/>
                    <a:pt x="3025" y="264"/>
                    <a:pt x="3025" y="264"/>
                  </a:cubicBezTo>
                  <a:moveTo>
                    <a:pt x="650" y="263"/>
                  </a:moveTo>
                  <a:cubicBezTo>
                    <a:pt x="647" y="263"/>
                    <a:pt x="646" y="265"/>
                    <a:pt x="647" y="267"/>
                  </a:cubicBezTo>
                  <a:cubicBezTo>
                    <a:pt x="648" y="270"/>
                    <a:pt x="651" y="272"/>
                    <a:pt x="654" y="273"/>
                  </a:cubicBezTo>
                  <a:cubicBezTo>
                    <a:pt x="654" y="273"/>
                    <a:pt x="655" y="273"/>
                    <a:pt x="655" y="273"/>
                  </a:cubicBezTo>
                  <a:cubicBezTo>
                    <a:pt x="657" y="273"/>
                    <a:pt x="658" y="271"/>
                    <a:pt x="657" y="268"/>
                  </a:cubicBezTo>
                  <a:cubicBezTo>
                    <a:pt x="656" y="266"/>
                    <a:pt x="653" y="263"/>
                    <a:pt x="650" y="263"/>
                  </a:cubicBezTo>
                  <a:cubicBezTo>
                    <a:pt x="650" y="263"/>
                    <a:pt x="650" y="263"/>
                    <a:pt x="650" y="263"/>
                  </a:cubicBezTo>
                  <a:moveTo>
                    <a:pt x="3309" y="263"/>
                  </a:moveTo>
                  <a:cubicBezTo>
                    <a:pt x="3309" y="263"/>
                    <a:pt x="3309" y="263"/>
                    <a:pt x="3309" y="263"/>
                  </a:cubicBezTo>
                  <a:cubicBezTo>
                    <a:pt x="3305" y="263"/>
                    <a:pt x="3302" y="265"/>
                    <a:pt x="3301" y="268"/>
                  </a:cubicBezTo>
                  <a:cubicBezTo>
                    <a:pt x="3300" y="271"/>
                    <a:pt x="3302" y="274"/>
                    <a:pt x="3305" y="274"/>
                  </a:cubicBezTo>
                  <a:cubicBezTo>
                    <a:pt x="3305" y="274"/>
                    <a:pt x="3305" y="274"/>
                    <a:pt x="3305" y="274"/>
                  </a:cubicBezTo>
                  <a:cubicBezTo>
                    <a:pt x="3309" y="274"/>
                    <a:pt x="3312" y="271"/>
                    <a:pt x="3313" y="268"/>
                  </a:cubicBezTo>
                  <a:cubicBezTo>
                    <a:pt x="3314" y="265"/>
                    <a:pt x="3312" y="263"/>
                    <a:pt x="3309" y="263"/>
                  </a:cubicBezTo>
                  <a:moveTo>
                    <a:pt x="3387" y="261"/>
                  </a:moveTo>
                  <a:cubicBezTo>
                    <a:pt x="3387" y="261"/>
                    <a:pt x="3387" y="261"/>
                    <a:pt x="3387" y="261"/>
                  </a:cubicBezTo>
                  <a:cubicBezTo>
                    <a:pt x="3383" y="261"/>
                    <a:pt x="3380" y="264"/>
                    <a:pt x="3379" y="267"/>
                  </a:cubicBezTo>
                  <a:cubicBezTo>
                    <a:pt x="3378" y="270"/>
                    <a:pt x="3380" y="272"/>
                    <a:pt x="3384" y="272"/>
                  </a:cubicBezTo>
                  <a:cubicBezTo>
                    <a:pt x="3384" y="272"/>
                    <a:pt x="3384" y="272"/>
                    <a:pt x="3384" y="272"/>
                  </a:cubicBezTo>
                  <a:cubicBezTo>
                    <a:pt x="3387" y="272"/>
                    <a:pt x="3391" y="269"/>
                    <a:pt x="3392" y="266"/>
                  </a:cubicBezTo>
                  <a:cubicBezTo>
                    <a:pt x="3393" y="263"/>
                    <a:pt x="3391" y="261"/>
                    <a:pt x="3387" y="261"/>
                  </a:cubicBezTo>
                  <a:moveTo>
                    <a:pt x="3468" y="259"/>
                  </a:moveTo>
                  <a:cubicBezTo>
                    <a:pt x="3467" y="259"/>
                    <a:pt x="3467" y="259"/>
                    <a:pt x="3467" y="259"/>
                  </a:cubicBezTo>
                  <a:cubicBezTo>
                    <a:pt x="3464" y="259"/>
                    <a:pt x="3460" y="261"/>
                    <a:pt x="3459" y="264"/>
                  </a:cubicBezTo>
                  <a:cubicBezTo>
                    <a:pt x="3458" y="267"/>
                    <a:pt x="3460" y="270"/>
                    <a:pt x="3463" y="270"/>
                  </a:cubicBezTo>
                  <a:cubicBezTo>
                    <a:pt x="3464" y="270"/>
                    <a:pt x="3464" y="270"/>
                    <a:pt x="3464" y="270"/>
                  </a:cubicBezTo>
                  <a:cubicBezTo>
                    <a:pt x="3467" y="270"/>
                    <a:pt x="3471" y="267"/>
                    <a:pt x="3472" y="264"/>
                  </a:cubicBezTo>
                  <a:cubicBezTo>
                    <a:pt x="3473" y="261"/>
                    <a:pt x="3471" y="259"/>
                    <a:pt x="3468" y="259"/>
                  </a:cubicBezTo>
                  <a:moveTo>
                    <a:pt x="2966" y="258"/>
                  </a:moveTo>
                  <a:cubicBezTo>
                    <a:pt x="2964" y="258"/>
                    <a:pt x="2961" y="260"/>
                    <a:pt x="2961" y="263"/>
                  </a:cubicBezTo>
                  <a:cubicBezTo>
                    <a:pt x="2960" y="266"/>
                    <a:pt x="2961" y="269"/>
                    <a:pt x="2964" y="269"/>
                  </a:cubicBezTo>
                  <a:cubicBezTo>
                    <a:pt x="2964" y="269"/>
                    <a:pt x="2964" y="269"/>
                    <a:pt x="2964" y="269"/>
                  </a:cubicBezTo>
                  <a:cubicBezTo>
                    <a:pt x="2966" y="269"/>
                    <a:pt x="2969" y="267"/>
                    <a:pt x="2970" y="264"/>
                  </a:cubicBezTo>
                  <a:cubicBezTo>
                    <a:pt x="2970" y="261"/>
                    <a:pt x="2969" y="258"/>
                    <a:pt x="2966" y="258"/>
                  </a:cubicBezTo>
                  <a:cubicBezTo>
                    <a:pt x="2966" y="258"/>
                    <a:pt x="2966" y="258"/>
                    <a:pt x="2966" y="258"/>
                  </a:cubicBezTo>
                  <a:moveTo>
                    <a:pt x="3549" y="256"/>
                  </a:moveTo>
                  <a:cubicBezTo>
                    <a:pt x="3549" y="256"/>
                    <a:pt x="3549" y="256"/>
                    <a:pt x="3549" y="256"/>
                  </a:cubicBezTo>
                  <a:cubicBezTo>
                    <a:pt x="3545" y="256"/>
                    <a:pt x="3541" y="259"/>
                    <a:pt x="3540" y="262"/>
                  </a:cubicBezTo>
                  <a:cubicBezTo>
                    <a:pt x="3539" y="265"/>
                    <a:pt x="3541" y="267"/>
                    <a:pt x="3545" y="267"/>
                  </a:cubicBezTo>
                  <a:cubicBezTo>
                    <a:pt x="3545" y="267"/>
                    <a:pt x="3545" y="267"/>
                    <a:pt x="3545" y="267"/>
                  </a:cubicBezTo>
                  <a:cubicBezTo>
                    <a:pt x="3549" y="267"/>
                    <a:pt x="3552" y="264"/>
                    <a:pt x="3553" y="261"/>
                  </a:cubicBezTo>
                  <a:cubicBezTo>
                    <a:pt x="3554" y="258"/>
                    <a:pt x="3552" y="256"/>
                    <a:pt x="3549" y="256"/>
                  </a:cubicBezTo>
                  <a:moveTo>
                    <a:pt x="585" y="254"/>
                  </a:moveTo>
                  <a:cubicBezTo>
                    <a:pt x="582" y="254"/>
                    <a:pt x="581" y="256"/>
                    <a:pt x="582" y="258"/>
                  </a:cubicBezTo>
                  <a:cubicBezTo>
                    <a:pt x="583" y="261"/>
                    <a:pt x="586" y="263"/>
                    <a:pt x="589" y="264"/>
                  </a:cubicBezTo>
                  <a:cubicBezTo>
                    <a:pt x="590" y="264"/>
                    <a:pt x="590" y="264"/>
                    <a:pt x="590" y="264"/>
                  </a:cubicBezTo>
                  <a:cubicBezTo>
                    <a:pt x="592" y="264"/>
                    <a:pt x="594" y="262"/>
                    <a:pt x="593" y="259"/>
                  </a:cubicBezTo>
                  <a:cubicBezTo>
                    <a:pt x="592" y="257"/>
                    <a:pt x="588" y="254"/>
                    <a:pt x="586" y="254"/>
                  </a:cubicBezTo>
                  <a:cubicBezTo>
                    <a:pt x="585" y="254"/>
                    <a:pt x="585" y="254"/>
                    <a:pt x="585" y="254"/>
                  </a:cubicBezTo>
                  <a:moveTo>
                    <a:pt x="3631" y="252"/>
                  </a:moveTo>
                  <a:cubicBezTo>
                    <a:pt x="3631" y="252"/>
                    <a:pt x="3631" y="252"/>
                    <a:pt x="3631" y="252"/>
                  </a:cubicBezTo>
                  <a:cubicBezTo>
                    <a:pt x="3627" y="252"/>
                    <a:pt x="3624" y="255"/>
                    <a:pt x="3623" y="258"/>
                  </a:cubicBezTo>
                  <a:cubicBezTo>
                    <a:pt x="3621" y="261"/>
                    <a:pt x="3623" y="264"/>
                    <a:pt x="3627" y="264"/>
                  </a:cubicBezTo>
                  <a:cubicBezTo>
                    <a:pt x="3627" y="264"/>
                    <a:pt x="3627" y="264"/>
                    <a:pt x="3627" y="264"/>
                  </a:cubicBezTo>
                  <a:cubicBezTo>
                    <a:pt x="3630" y="264"/>
                    <a:pt x="3634" y="261"/>
                    <a:pt x="3636" y="258"/>
                  </a:cubicBezTo>
                  <a:cubicBezTo>
                    <a:pt x="3637" y="255"/>
                    <a:pt x="3635" y="252"/>
                    <a:pt x="3631" y="252"/>
                  </a:cubicBezTo>
                  <a:moveTo>
                    <a:pt x="1202" y="251"/>
                  </a:moveTo>
                  <a:cubicBezTo>
                    <a:pt x="1201" y="251"/>
                    <a:pt x="1201" y="251"/>
                    <a:pt x="1200" y="251"/>
                  </a:cubicBezTo>
                  <a:cubicBezTo>
                    <a:pt x="1197" y="252"/>
                    <a:pt x="1195" y="255"/>
                    <a:pt x="1196" y="258"/>
                  </a:cubicBezTo>
                  <a:cubicBezTo>
                    <a:pt x="1196" y="260"/>
                    <a:pt x="1199" y="262"/>
                    <a:pt x="1202" y="262"/>
                  </a:cubicBezTo>
                  <a:cubicBezTo>
                    <a:pt x="1203" y="262"/>
                    <a:pt x="1203" y="262"/>
                    <a:pt x="1204" y="262"/>
                  </a:cubicBezTo>
                  <a:cubicBezTo>
                    <a:pt x="1207" y="261"/>
                    <a:pt x="1210" y="258"/>
                    <a:pt x="1209" y="255"/>
                  </a:cubicBezTo>
                  <a:cubicBezTo>
                    <a:pt x="1208" y="252"/>
                    <a:pt x="1205" y="251"/>
                    <a:pt x="1202" y="251"/>
                  </a:cubicBezTo>
                  <a:moveTo>
                    <a:pt x="3714" y="248"/>
                  </a:moveTo>
                  <a:cubicBezTo>
                    <a:pt x="3714" y="248"/>
                    <a:pt x="3713" y="248"/>
                    <a:pt x="3713" y="248"/>
                  </a:cubicBezTo>
                  <a:cubicBezTo>
                    <a:pt x="3710" y="248"/>
                    <a:pt x="3706" y="251"/>
                    <a:pt x="3705" y="254"/>
                  </a:cubicBezTo>
                  <a:cubicBezTo>
                    <a:pt x="3703" y="257"/>
                    <a:pt x="3705" y="260"/>
                    <a:pt x="3708" y="260"/>
                  </a:cubicBezTo>
                  <a:cubicBezTo>
                    <a:pt x="3709" y="260"/>
                    <a:pt x="3709" y="260"/>
                    <a:pt x="3709" y="260"/>
                  </a:cubicBezTo>
                  <a:cubicBezTo>
                    <a:pt x="3712" y="259"/>
                    <a:pt x="3716" y="257"/>
                    <a:pt x="3718" y="253"/>
                  </a:cubicBezTo>
                  <a:cubicBezTo>
                    <a:pt x="3719" y="250"/>
                    <a:pt x="3717" y="248"/>
                    <a:pt x="3714" y="248"/>
                  </a:cubicBezTo>
                  <a:moveTo>
                    <a:pt x="2911" y="247"/>
                  </a:moveTo>
                  <a:cubicBezTo>
                    <a:pt x="2909" y="247"/>
                    <a:pt x="2907" y="249"/>
                    <a:pt x="2906" y="252"/>
                  </a:cubicBezTo>
                  <a:cubicBezTo>
                    <a:pt x="2905" y="255"/>
                    <a:pt x="2907" y="258"/>
                    <a:pt x="2909" y="258"/>
                  </a:cubicBezTo>
                  <a:cubicBezTo>
                    <a:pt x="2909" y="258"/>
                    <a:pt x="2909" y="258"/>
                    <a:pt x="2910" y="258"/>
                  </a:cubicBezTo>
                  <a:cubicBezTo>
                    <a:pt x="2912" y="258"/>
                    <a:pt x="2914" y="256"/>
                    <a:pt x="2915" y="254"/>
                  </a:cubicBezTo>
                  <a:cubicBezTo>
                    <a:pt x="2915" y="251"/>
                    <a:pt x="2914" y="248"/>
                    <a:pt x="2912" y="247"/>
                  </a:cubicBezTo>
                  <a:cubicBezTo>
                    <a:pt x="2912" y="247"/>
                    <a:pt x="2911" y="247"/>
                    <a:pt x="2911" y="247"/>
                  </a:cubicBezTo>
                  <a:moveTo>
                    <a:pt x="520" y="244"/>
                  </a:moveTo>
                  <a:cubicBezTo>
                    <a:pt x="518" y="244"/>
                    <a:pt x="517" y="246"/>
                    <a:pt x="517" y="248"/>
                  </a:cubicBezTo>
                  <a:cubicBezTo>
                    <a:pt x="518" y="251"/>
                    <a:pt x="521" y="253"/>
                    <a:pt x="524" y="254"/>
                  </a:cubicBezTo>
                  <a:cubicBezTo>
                    <a:pt x="525" y="254"/>
                    <a:pt x="525" y="254"/>
                    <a:pt x="525" y="254"/>
                  </a:cubicBezTo>
                  <a:cubicBezTo>
                    <a:pt x="527" y="254"/>
                    <a:pt x="528" y="252"/>
                    <a:pt x="528" y="250"/>
                  </a:cubicBezTo>
                  <a:cubicBezTo>
                    <a:pt x="527" y="247"/>
                    <a:pt x="524" y="245"/>
                    <a:pt x="521" y="244"/>
                  </a:cubicBezTo>
                  <a:cubicBezTo>
                    <a:pt x="521" y="244"/>
                    <a:pt x="520" y="244"/>
                    <a:pt x="520" y="244"/>
                  </a:cubicBezTo>
                  <a:moveTo>
                    <a:pt x="3796" y="243"/>
                  </a:moveTo>
                  <a:cubicBezTo>
                    <a:pt x="3795" y="243"/>
                    <a:pt x="3795" y="243"/>
                    <a:pt x="3795" y="243"/>
                  </a:cubicBezTo>
                  <a:cubicBezTo>
                    <a:pt x="3791" y="244"/>
                    <a:pt x="3788" y="246"/>
                    <a:pt x="3786" y="249"/>
                  </a:cubicBezTo>
                  <a:cubicBezTo>
                    <a:pt x="3785" y="252"/>
                    <a:pt x="3787" y="255"/>
                    <a:pt x="3790" y="255"/>
                  </a:cubicBezTo>
                  <a:cubicBezTo>
                    <a:pt x="3790" y="255"/>
                    <a:pt x="3790" y="255"/>
                    <a:pt x="3790" y="255"/>
                  </a:cubicBezTo>
                  <a:cubicBezTo>
                    <a:pt x="3794" y="254"/>
                    <a:pt x="3798" y="252"/>
                    <a:pt x="3799" y="249"/>
                  </a:cubicBezTo>
                  <a:cubicBezTo>
                    <a:pt x="3800" y="246"/>
                    <a:pt x="3799" y="243"/>
                    <a:pt x="3796" y="243"/>
                  </a:cubicBezTo>
                  <a:moveTo>
                    <a:pt x="3876" y="238"/>
                  </a:moveTo>
                  <a:cubicBezTo>
                    <a:pt x="3876" y="238"/>
                    <a:pt x="3876" y="238"/>
                    <a:pt x="3876" y="238"/>
                  </a:cubicBezTo>
                  <a:cubicBezTo>
                    <a:pt x="3872" y="238"/>
                    <a:pt x="3868" y="241"/>
                    <a:pt x="3867" y="244"/>
                  </a:cubicBezTo>
                  <a:cubicBezTo>
                    <a:pt x="3866" y="247"/>
                    <a:pt x="3867" y="249"/>
                    <a:pt x="3870" y="249"/>
                  </a:cubicBezTo>
                  <a:cubicBezTo>
                    <a:pt x="3870" y="249"/>
                    <a:pt x="3870" y="249"/>
                    <a:pt x="3871" y="249"/>
                  </a:cubicBezTo>
                  <a:cubicBezTo>
                    <a:pt x="3874" y="249"/>
                    <a:pt x="3878" y="246"/>
                    <a:pt x="3880" y="243"/>
                  </a:cubicBezTo>
                  <a:cubicBezTo>
                    <a:pt x="3881" y="240"/>
                    <a:pt x="3879" y="238"/>
                    <a:pt x="3876" y="238"/>
                  </a:cubicBezTo>
                  <a:moveTo>
                    <a:pt x="455" y="234"/>
                  </a:moveTo>
                  <a:cubicBezTo>
                    <a:pt x="453" y="234"/>
                    <a:pt x="452" y="236"/>
                    <a:pt x="452" y="238"/>
                  </a:cubicBezTo>
                  <a:cubicBezTo>
                    <a:pt x="453" y="240"/>
                    <a:pt x="456" y="243"/>
                    <a:pt x="459" y="243"/>
                  </a:cubicBezTo>
                  <a:cubicBezTo>
                    <a:pt x="459" y="243"/>
                    <a:pt x="460" y="243"/>
                    <a:pt x="460" y="243"/>
                  </a:cubicBezTo>
                  <a:cubicBezTo>
                    <a:pt x="462" y="243"/>
                    <a:pt x="463" y="242"/>
                    <a:pt x="463" y="239"/>
                  </a:cubicBezTo>
                  <a:cubicBezTo>
                    <a:pt x="462" y="237"/>
                    <a:pt x="459" y="235"/>
                    <a:pt x="456" y="234"/>
                  </a:cubicBezTo>
                  <a:cubicBezTo>
                    <a:pt x="456" y="234"/>
                    <a:pt x="455" y="234"/>
                    <a:pt x="455" y="234"/>
                  </a:cubicBezTo>
                  <a:moveTo>
                    <a:pt x="2860" y="232"/>
                  </a:moveTo>
                  <a:cubicBezTo>
                    <a:pt x="2858" y="232"/>
                    <a:pt x="2856" y="234"/>
                    <a:pt x="2855" y="236"/>
                  </a:cubicBezTo>
                  <a:cubicBezTo>
                    <a:pt x="2855" y="239"/>
                    <a:pt x="2856" y="242"/>
                    <a:pt x="2858" y="243"/>
                  </a:cubicBezTo>
                  <a:cubicBezTo>
                    <a:pt x="2858" y="243"/>
                    <a:pt x="2858" y="243"/>
                    <a:pt x="2859" y="243"/>
                  </a:cubicBezTo>
                  <a:cubicBezTo>
                    <a:pt x="2861" y="243"/>
                    <a:pt x="2863" y="242"/>
                    <a:pt x="2863" y="239"/>
                  </a:cubicBezTo>
                  <a:cubicBezTo>
                    <a:pt x="2864" y="236"/>
                    <a:pt x="2863" y="233"/>
                    <a:pt x="2861" y="232"/>
                  </a:cubicBezTo>
                  <a:cubicBezTo>
                    <a:pt x="2861" y="232"/>
                    <a:pt x="2860" y="232"/>
                    <a:pt x="2860" y="232"/>
                  </a:cubicBezTo>
                  <a:moveTo>
                    <a:pt x="3955" y="232"/>
                  </a:moveTo>
                  <a:cubicBezTo>
                    <a:pt x="3955" y="232"/>
                    <a:pt x="3955" y="232"/>
                    <a:pt x="3955" y="232"/>
                  </a:cubicBezTo>
                  <a:cubicBezTo>
                    <a:pt x="3951" y="232"/>
                    <a:pt x="3947" y="235"/>
                    <a:pt x="3946" y="238"/>
                  </a:cubicBezTo>
                  <a:cubicBezTo>
                    <a:pt x="3945" y="241"/>
                    <a:pt x="3946" y="243"/>
                    <a:pt x="3949" y="243"/>
                  </a:cubicBezTo>
                  <a:cubicBezTo>
                    <a:pt x="3949" y="243"/>
                    <a:pt x="3949" y="243"/>
                    <a:pt x="3949" y="243"/>
                  </a:cubicBezTo>
                  <a:cubicBezTo>
                    <a:pt x="3953" y="243"/>
                    <a:pt x="3957" y="240"/>
                    <a:pt x="3958" y="237"/>
                  </a:cubicBezTo>
                  <a:cubicBezTo>
                    <a:pt x="3960" y="234"/>
                    <a:pt x="3958" y="232"/>
                    <a:pt x="3955" y="232"/>
                  </a:cubicBezTo>
                  <a:moveTo>
                    <a:pt x="1287" y="231"/>
                  </a:moveTo>
                  <a:cubicBezTo>
                    <a:pt x="1286" y="231"/>
                    <a:pt x="1285" y="231"/>
                    <a:pt x="1285" y="231"/>
                  </a:cubicBezTo>
                  <a:cubicBezTo>
                    <a:pt x="1281" y="232"/>
                    <a:pt x="1279" y="236"/>
                    <a:pt x="1279" y="239"/>
                  </a:cubicBezTo>
                  <a:cubicBezTo>
                    <a:pt x="1280" y="241"/>
                    <a:pt x="1283" y="243"/>
                    <a:pt x="1286" y="243"/>
                  </a:cubicBezTo>
                  <a:cubicBezTo>
                    <a:pt x="1286" y="243"/>
                    <a:pt x="1287" y="243"/>
                    <a:pt x="1288" y="243"/>
                  </a:cubicBezTo>
                  <a:cubicBezTo>
                    <a:pt x="1291" y="242"/>
                    <a:pt x="1294" y="238"/>
                    <a:pt x="1293" y="235"/>
                  </a:cubicBezTo>
                  <a:cubicBezTo>
                    <a:pt x="1292" y="233"/>
                    <a:pt x="1290" y="231"/>
                    <a:pt x="1287" y="231"/>
                  </a:cubicBezTo>
                  <a:moveTo>
                    <a:pt x="4032" y="225"/>
                  </a:moveTo>
                  <a:cubicBezTo>
                    <a:pt x="4032" y="225"/>
                    <a:pt x="4032" y="225"/>
                    <a:pt x="4031" y="225"/>
                  </a:cubicBezTo>
                  <a:cubicBezTo>
                    <a:pt x="4028" y="225"/>
                    <a:pt x="4024" y="228"/>
                    <a:pt x="4023" y="231"/>
                  </a:cubicBezTo>
                  <a:cubicBezTo>
                    <a:pt x="4021" y="234"/>
                    <a:pt x="4022" y="236"/>
                    <a:pt x="4025" y="236"/>
                  </a:cubicBezTo>
                  <a:cubicBezTo>
                    <a:pt x="4025" y="236"/>
                    <a:pt x="4026" y="236"/>
                    <a:pt x="4026" y="236"/>
                  </a:cubicBezTo>
                  <a:cubicBezTo>
                    <a:pt x="4029" y="235"/>
                    <a:pt x="4033" y="233"/>
                    <a:pt x="4035" y="230"/>
                  </a:cubicBezTo>
                  <a:cubicBezTo>
                    <a:pt x="4036" y="227"/>
                    <a:pt x="4035" y="225"/>
                    <a:pt x="4032" y="225"/>
                  </a:cubicBezTo>
                  <a:moveTo>
                    <a:pt x="390" y="224"/>
                  </a:moveTo>
                  <a:cubicBezTo>
                    <a:pt x="388" y="224"/>
                    <a:pt x="387" y="225"/>
                    <a:pt x="387" y="227"/>
                  </a:cubicBezTo>
                  <a:cubicBezTo>
                    <a:pt x="388" y="230"/>
                    <a:pt x="391" y="232"/>
                    <a:pt x="394" y="232"/>
                  </a:cubicBezTo>
                  <a:cubicBezTo>
                    <a:pt x="394" y="232"/>
                    <a:pt x="395" y="232"/>
                    <a:pt x="395" y="232"/>
                  </a:cubicBezTo>
                  <a:cubicBezTo>
                    <a:pt x="397" y="232"/>
                    <a:pt x="398" y="231"/>
                    <a:pt x="398" y="229"/>
                  </a:cubicBezTo>
                  <a:cubicBezTo>
                    <a:pt x="397" y="227"/>
                    <a:pt x="394" y="224"/>
                    <a:pt x="391" y="224"/>
                  </a:cubicBezTo>
                  <a:cubicBezTo>
                    <a:pt x="391" y="224"/>
                    <a:pt x="391" y="224"/>
                    <a:pt x="390" y="224"/>
                  </a:cubicBezTo>
                  <a:moveTo>
                    <a:pt x="4106" y="218"/>
                  </a:moveTo>
                  <a:cubicBezTo>
                    <a:pt x="4106" y="218"/>
                    <a:pt x="4106" y="218"/>
                    <a:pt x="4105" y="218"/>
                  </a:cubicBezTo>
                  <a:cubicBezTo>
                    <a:pt x="4102" y="218"/>
                    <a:pt x="4098" y="221"/>
                    <a:pt x="4097" y="223"/>
                  </a:cubicBezTo>
                  <a:cubicBezTo>
                    <a:pt x="4095" y="226"/>
                    <a:pt x="4096" y="228"/>
                    <a:pt x="4099" y="228"/>
                  </a:cubicBezTo>
                  <a:cubicBezTo>
                    <a:pt x="4099" y="228"/>
                    <a:pt x="4099" y="228"/>
                    <a:pt x="4099" y="228"/>
                  </a:cubicBezTo>
                  <a:cubicBezTo>
                    <a:pt x="4102" y="227"/>
                    <a:pt x="4106" y="225"/>
                    <a:pt x="4108" y="222"/>
                  </a:cubicBezTo>
                  <a:cubicBezTo>
                    <a:pt x="4110" y="220"/>
                    <a:pt x="4109" y="218"/>
                    <a:pt x="4106" y="218"/>
                  </a:cubicBezTo>
                  <a:moveTo>
                    <a:pt x="326" y="214"/>
                  </a:moveTo>
                  <a:cubicBezTo>
                    <a:pt x="323" y="214"/>
                    <a:pt x="322" y="215"/>
                    <a:pt x="323" y="217"/>
                  </a:cubicBezTo>
                  <a:cubicBezTo>
                    <a:pt x="323" y="219"/>
                    <a:pt x="326" y="222"/>
                    <a:pt x="329" y="222"/>
                  </a:cubicBezTo>
                  <a:cubicBezTo>
                    <a:pt x="329" y="222"/>
                    <a:pt x="330" y="222"/>
                    <a:pt x="330" y="222"/>
                  </a:cubicBezTo>
                  <a:cubicBezTo>
                    <a:pt x="332" y="222"/>
                    <a:pt x="333" y="221"/>
                    <a:pt x="333" y="219"/>
                  </a:cubicBezTo>
                  <a:cubicBezTo>
                    <a:pt x="332" y="217"/>
                    <a:pt x="329" y="215"/>
                    <a:pt x="327" y="214"/>
                  </a:cubicBezTo>
                  <a:cubicBezTo>
                    <a:pt x="326" y="214"/>
                    <a:pt x="326" y="214"/>
                    <a:pt x="326" y="214"/>
                  </a:cubicBezTo>
                  <a:moveTo>
                    <a:pt x="2812" y="213"/>
                  </a:moveTo>
                  <a:cubicBezTo>
                    <a:pt x="2810" y="213"/>
                    <a:pt x="2808" y="215"/>
                    <a:pt x="2808" y="217"/>
                  </a:cubicBezTo>
                  <a:cubicBezTo>
                    <a:pt x="2807" y="221"/>
                    <a:pt x="2808" y="224"/>
                    <a:pt x="2810" y="225"/>
                  </a:cubicBezTo>
                  <a:cubicBezTo>
                    <a:pt x="2810" y="225"/>
                    <a:pt x="2810" y="225"/>
                    <a:pt x="2811" y="225"/>
                  </a:cubicBezTo>
                  <a:cubicBezTo>
                    <a:pt x="2813" y="225"/>
                    <a:pt x="2814" y="223"/>
                    <a:pt x="2815" y="221"/>
                  </a:cubicBezTo>
                  <a:cubicBezTo>
                    <a:pt x="2816" y="218"/>
                    <a:pt x="2815" y="214"/>
                    <a:pt x="2813" y="214"/>
                  </a:cubicBezTo>
                  <a:cubicBezTo>
                    <a:pt x="2813" y="213"/>
                    <a:pt x="2812" y="213"/>
                    <a:pt x="2812" y="213"/>
                  </a:cubicBezTo>
                  <a:moveTo>
                    <a:pt x="4177" y="209"/>
                  </a:moveTo>
                  <a:cubicBezTo>
                    <a:pt x="4176" y="209"/>
                    <a:pt x="4176" y="209"/>
                    <a:pt x="4176" y="209"/>
                  </a:cubicBezTo>
                  <a:cubicBezTo>
                    <a:pt x="4173" y="210"/>
                    <a:pt x="4169" y="212"/>
                    <a:pt x="4167" y="215"/>
                  </a:cubicBezTo>
                  <a:cubicBezTo>
                    <a:pt x="4166" y="217"/>
                    <a:pt x="4166" y="219"/>
                    <a:pt x="4169" y="219"/>
                  </a:cubicBezTo>
                  <a:cubicBezTo>
                    <a:pt x="4169" y="219"/>
                    <a:pt x="4169" y="219"/>
                    <a:pt x="4169" y="219"/>
                  </a:cubicBezTo>
                  <a:cubicBezTo>
                    <a:pt x="4172" y="219"/>
                    <a:pt x="4176" y="216"/>
                    <a:pt x="4178" y="214"/>
                  </a:cubicBezTo>
                  <a:cubicBezTo>
                    <a:pt x="4180" y="211"/>
                    <a:pt x="4179" y="209"/>
                    <a:pt x="4177" y="209"/>
                  </a:cubicBezTo>
                  <a:moveTo>
                    <a:pt x="1374" y="208"/>
                  </a:moveTo>
                  <a:cubicBezTo>
                    <a:pt x="1374" y="208"/>
                    <a:pt x="1373" y="209"/>
                    <a:pt x="1372" y="209"/>
                  </a:cubicBezTo>
                  <a:cubicBezTo>
                    <a:pt x="1368" y="210"/>
                    <a:pt x="1366" y="213"/>
                    <a:pt x="1366" y="216"/>
                  </a:cubicBezTo>
                  <a:cubicBezTo>
                    <a:pt x="1367" y="219"/>
                    <a:pt x="1369" y="220"/>
                    <a:pt x="1372" y="220"/>
                  </a:cubicBezTo>
                  <a:cubicBezTo>
                    <a:pt x="1372" y="220"/>
                    <a:pt x="1373" y="220"/>
                    <a:pt x="1374" y="220"/>
                  </a:cubicBezTo>
                  <a:cubicBezTo>
                    <a:pt x="1378" y="219"/>
                    <a:pt x="1380" y="216"/>
                    <a:pt x="1380" y="213"/>
                  </a:cubicBezTo>
                  <a:cubicBezTo>
                    <a:pt x="1380" y="210"/>
                    <a:pt x="1377" y="208"/>
                    <a:pt x="1374" y="208"/>
                  </a:cubicBezTo>
                  <a:moveTo>
                    <a:pt x="261" y="205"/>
                  </a:moveTo>
                  <a:cubicBezTo>
                    <a:pt x="259" y="205"/>
                    <a:pt x="257" y="206"/>
                    <a:pt x="258" y="208"/>
                  </a:cubicBezTo>
                  <a:cubicBezTo>
                    <a:pt x="258" y="210"/>
                    <a:pt x="261" y="212"/>
                    <a:pt x="264" y="212"/>
                  </a:cubicBezTo>
                  <a:cubicBezTo>
                    <a:pt x="264" y="212"/>
                    <a:pt x="265" y="212"/>
                    <a:pt x="265" y="212"/>
                  </a:cubicBezTo>
                  <a:cubicBezTo>
                    <a:pt x="267" y="212"/>
                    <a:pt x="268" y="211"/>
                    <a:pt x="268" y="209"/>
                  </a:cubicBezTo>
                  <a:cubicBezTo>
                    <a:pt x="267" y="207"/>
                    <a:pt x="265" y="205"/>
                    <a:pt x="262" y="205"/>
                  </a:cubicBezTo>
                  <a:cubicBezTo>
                    <a:pt x="262" y="205"/>
                    <a:pt x="261" y="205"/>
                    <a:pt x="261" y="205"/>
                  </a:cubicBezTo>
                  <a:moveTo>
                    <a:pt x="4243" y="200"/>
                  </a:moveTo>
                  <a:cubicBezTo>
                    <a:pt x="4243" y="200"/>
                    <a:pt x="4242" y="201"/>
                    <a:pt x="4242" y="201"/>
                  </a:cubicBezTo>
                  <a:cubicBezTo>
                    <a:pt x="4239" y="201"/>
                    <a:pt x="4236" y="203"/>
                    <a:pt x="4234" y="206"/>
                  </a:cubicBezTo>
                  <a:cubicBezTo>
                    <a:pt x="4232" y="208"/>
                    <a:pt x="4233" y="209"/>
                    <a:pt x="4235" y="209"/>
                  </a:cubicBezTo>
                  <a:cubicBezTo>
                    <a:pt x="4235" y="209"/>
                    <a:pt x="4235" y="209"/>
                    <a:pt x="4236" y="209"/>
                  </a:cubicBezTo>
                  <a:cubicBezTo>
                    <a:pt x="4238" y="209"/>
                    <a:pt x="4242" y="207"/>
                    <a:pt x="4244" y="204"/>
                  </a:cubicBezTo>
                  <a:cubicBezTo>
                    <a:pt x="4246" y="202"/>
                    <a:pt x="4245" y="200"/>
                    <a:pt x="4243" y="200"/>
                  </a:cubicBezTo>
                  <a:moveTo>
                    <a:pt x="196" y="196"/>
                  </a:moveTo>
                  <a:cubicBezTo>
                    <a:pt x="194" y="196"/>
                    <a:pt x="193" y="198"/>
                    <a:pt x="193" y="199"/>
                  </a:cubicBezTo>
                  <a:cubicBezTo>
                    <a:pt x="194" y="201"/>
                    <a:pt x="196" y="203"/>
                    <a:pt x="199" y="204"/>
                  </a:cubicBezTo>
                  <a:cubicBezTo>
                    <a:pt x="199" y="204"/>
                    <a:pt x="200" y="204"/>
                    <a:pt x="200" y="204"/>
                  </a:cubicBezTo>
                  <a:cubicBezTo>
                    <a:pt x="202" y="204"/>
                    <a:pt x="204" y="202"/>
                    <a:pt x="203" y="201"/>
                  </a:cubicBezTo>
                  <a:cubicBezTo>
                    <a:pt x="203" y="199"/>
                    <a:pt x="200" y="197"/>
                    <a:pt x="197" y="196"/>
                  </a:cubicBezTo>
                  <a:cubicBezTo>
                    <a:pt x="197" y="196"/>
                    <a:pt x="197" y="196"/>
                    <a:pt x="196" y="196"/>
                  </a:cubicBezTo>
                  <a:moveTo>
                    <a:pt x="2766" y="192"/>
                  </a:moveTo>
                  <a:cubicBezTo>
                    <a:pt x="2765" y="192"/>
                    <a:pt x="2763" y="194"/>
                    <a:pt x="2762" y="196"/>
                  </a:cubicBezTo>
                  <a:cubicBezTo>
                    <a:pt x="2761" y="199"/>
                    <a:pt x="2762" y="202"/>
                    <a:pt x="2764" y="203"/>
                  </a:cubicBezTo>
                  <a:cubicBezTo>
                    <a:pt x="2764" y="204"/>
                    <a:pt x="2765" y="204"/>
                    <a:pt x="2765" y="204"/>
                  </a:cubicBezTo>
                  <a:cubicBezTo>
                    <a:pt x="2767" y="204"/>
                    <a:pt x="2769" y="202"/>
                    <a:pt x="2769" y="200"/>
                  </a:cubicBezTo>
                  <a:cubicBezTo>
                    <a:pt x="2770" y="197"/>
                    <a:pt x="2769" y="193"/>
                    <a:pt x="2768" y="192"/>
                  </a:cubicBezTo>
                  <a:cubicBezTo>
                    <a:pt x="2767" y="192"/>
                    <a:pt x="2767" y="192"/>
                    <a:pt x="2766" y="192"/>
                  </a:cubicBezTo>
                  <a:moveTo>
                    <a:pt x="4304" y="191"/>
                  </a:moveTo>
                  <a:cubicBezTo>
                    <a:pt x="4303" y="191"/>
                    <a:pt x="4303" y="191"/>
                    <a:pt x="4303" y="191"/>
                  </a:cubicBezTo>
                  <a:cubicBezTo>
                    <a:pt x="4300" y="191"/>
                    <a:pt x="4297" y="194"/>
                    <a:pt x="4295" y="196"/>
                  </a:cubicBezTo>
                  <a:cubicBezTo>
                    <a:pt x="4293" y="198"/>
                    <a:pt x="4294" y="199"/>
                    <a:pt x="4295" y="199"/>
                  </a:cubicBezTo>
                  <a:cubicBezTo>
                    <a:pt x="4296" y="199"/>
                    <a:pt x="4296" y="199"/>
                    <a:pt x="4296" y="199"/>
                  </a:cubicBezTo>
                  <a:cubicBezTo>
                    <a:pt x="4299" y="199"/>
                    <a:pt x="4302" y="196"/>
                    <a:pt x="4304" y="194"/>
                  </a:cubicBezTo>
                  <a:cubicBezTo>
                    <a:pt x="4306" y="192"/>
                    <a:pt x="4306" y="191"/>
                    <a:pt x="4304" y="191"/>
                  </a:cubicBezTo>
                  <a:moveTo>
                    <a:pt x="132" y="189"/>
                  </a:moveTo>
                  <a:cubicBezTo>
                    <a:pt x="130" y="189"/>
                    <a:pt x="128" y="191"/>
                    <a:pt x="128" y="192"/>
                  </a:cubicBezTo>
                  <a:cubicBezTo>
                    <a:pt x="129" y="194"/>
                    <a:pt x="132" y="196"/>
                    <a:pt x="134" y="196"/>
                  </a:cubicBezTo>
                  <a:cubicBezTo>
                    <a:pt x="135" y="196"/>
                    <a:pt x="135" y="196"/>
                    <a:pt x="135" y="196"/>
                  </a:cubicBezTo>
                  <a:cubicBezTo>
                    <a:pt x="137" y="196"/>
                    <a:pt x="139" y="195"/>
                    <a:pt x="139" y="193"/>
                  </a:cubicBezTo>
                  <a:cubicBezTo>
                    <a:pt x="138" y="192"/>
                    <a:pt x="136" y="190"/>
                    <a:pt x="133" y="189"/>
                  </a:cubicBezTo>
                  <a:cubicBezTo>
                    <a:pt x="133" y="189"/>
                    <a:pt x="132" y="189"/>
                    <a:pt x="132" y="189"/>
                  </a:cubicBezTo>
                  <a:moveTo>
                    <a:pt x="68" y="184"/>
                  </a:moveTo>
                  <a:cubicBezTo>
                    <a:pt x="65" y="184"/>
                    <a:pt x="64" y="185"/>
                    <a:pt x="64" y="187"/>
                  </a:cubicBezTo>
                  <a:cubicBezTo>
                    <a:pt x="65" y="189"/>
                    <a:pt x="67" y="190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3" y="191"/>
                    <a:pt x="75" y="189"/>
                    <a:pt x="74" y="188"/>
                  </a:cubicBezTo>
                  <a:cubicBezTo>
                    <a:pt x="74" y="186"/>
                    <a:pt x="71" y="184"/>
                    <a:pt x="69" y="184"/>
                  </a:cubicBezTo>
                  <a:cubicBezTo>
                    <a:pt x="68" y="184"/>
                    <a:pt x="68" y="184"/>
                    <a:pt x="68" y="184"/>
                  </a:cubicBezTo>
                  <a:moveTo>
                    <a:pt x="1464" y="184"/>
                  </a:moveTo>
                  <a:cubicBezTo>
                    <a:pt x="1463" y="184"/>
                    <a:pt x="1462" y="184"/>
                    <a:pt x="1461" y="184"/>
                  </a:cubicBezTo>
                  <a:cubicBezTo>
                    <a:pt x="1457" y="185"/>
                    <a:pt x="1454" y="189"/>
                    <a:pt x="1455" y="192"/>
                  </a:cubicBezTo>
                  <a:cubicBezTo>
                    <a:pt x="1455" y="194"/>
                    <a:pt x="1457" y="196"/>
                    <a:pt x="1460" y="196"/>
                  </a:cubicBezTo>
                  <a:cubicBezTo>
                    <a:pt x="1461" y="196"/>
                    <a:pt x="1462" y="196"/>
                    <a:pt x="1462" y="195"/>
                  </a:cubicBezTo>
                  <a:cubicBezTo>
                    <a:pt x="1466" y="194"/>
                    <a:pt x="1469" y="191"/>
                    <a:pt x="1469" y="188"/>
                  </a:cubicBezTo>
                  <a:cubicBezTo>
                    <a:pt x="1469" y="185"/>
                    <a:pt x="1467" y="184"/>
                    <a:pt x="1464" y="184"/>
                  </a:cubicBezTo>
                  <a:moveTo>
                    <a:pt x="4361" y="183"/>
                  </a:moveTo>
                  <a:cubicBezTo>
                    <a:pt x="4360" y="183"/>
                    <a:pt x="4360" y="183"/>
                    <a:pt x="4360" y="183"/>
                  </a:cubicBezTo>
                  <a:cubicBezTo>
                    <a:pt x="4357" y="183"/>
                    <a:pt x="4354" y="185"/>
                    <a:pt x="4352" y="187"/>
                  </a:cubicBezTo>
                  <a:cubicBezTo>
                    <a:pt x="4350" y="189"/>
                    <a:pt x="4351" y="190"/>
                    <a:pt x="4352" y="190"/>
                  </a:cubicBezTo>
                  <a:cubicBezTo>
                    <a:pt x="4353" y="190"/>
                    <a:pt x="4353" y="190"/>
                    <a:pt x="4353" y="190"/>
                  </a:cubicBezTo>
                  <a:cubicBezTo>
                    <a:pt x="4355" y="190"/>
                    <a:pt x="4359" y="188"/>
                    <a:pt x="4361" y="186"/>
                  </a:cubicBezTo>
                  <a:cubicBezTo>
                    <a:pt x="4363" y="184"/>
                    <a:pt x="4362" y="183"/>
                    <a:pt x="4361" y="183"/>
                  </a:cubicBezTo>
                  <a:moveTo>
                    <a:pt x="4" y="181"/>
                  </a:moveTo>
                  <a:cubicBezTo>
                    <a:pt x="2" y="181"/>
                    <a:pt x="0" y="182"/>
                    <a:pt x="0" y="184"/>
                  </a:cubicBezTo>
                  <a:cubicBezTo>
                    <a:pt x="0" y="186"/>
                    <a:pt x="3" y="187"/>
                    <a:pt x="6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9" y="187"/>
                    <a:pt x="10" y="186"/>
                    <a:pt x="10" y="184"/>
                  </a:cubicBezTo>
                  <a:cubicBezTo>
                    <a:pt x="10" y="183"/>
                    <a:pt x="7" y="181"/>
                    <a:pt x="5" y="181"/>
                  </a:cubicBezTo>
                  <a:cubicBezTo>
                    <a:pt x="4" y="181"/>
                    <a:pt x="4" y="181"/>
                    <a:pt x="4" y="181"/>
                  </a:cubicBezTo>
                  <a:moveTo>
                    <a:pt x="4415" y="176"/>
                  </a:moveTo>
                  <a:cubicBezTo>
                    <a:pt x="4415" y="176"/>
                    <a:pt x="4414" y="176"/>
                    <a:pt x="4414" y="176"/>
                  </a:cubicBezTo>
                  <a:cubicBezTo>
                    <a:pt x="4412" y="176"/>
                    <a:pt x="4408" y="178"/>
                    <a:pt x="4407" y="180"/>
                  </a:cubicBezTo>
                  <a:cubicBezTo>
                    <a:pt x="4405" y="182"/>
                    <a:pt x="4405" y="183"/>
                    <a:pt x="4407" y="183"/>
                  </a:cubicBezTo>
                  <a:cubicBezTo>
                    <a:pt x="4407" y="183"/>
                    <a:pt x="4407" y="183"/>
                    <a:pt x="4407" y="183"/>
                  </a:cubicBezTo>
                  <a:cubicBezTo>
                    <a:pt x="4410" y="183"/>
                    <a:pt x="4413" y="181"/>
                    <a:pt x="4415" y="179"/>
                  </a:cubicBezTo>
                  <a:cubicBezTo>
                    <a:pt x="4417" y="177"/>
                    <a:pt x="4417" y="176"/>
                    <a:pt x="4415" y="176"/>
                  </a:cubicBezTo>
                  <a:moveTo>
                    <a:pt x="4467" y="171"/>
                  </a:moveTo>
                  <a:cubicBezTo>
                    <a:pt x="4467" y="171"/>
                    <a:pt x="4466" y="171"/>
                    <a:pt x="4466" y="171"/>
                  </a:cubicBezTo>
                  <a:cubicBezTo>
                    <a:pt x="4464" y="171"/>
                    <a:pt x="4461" y="173"/>
                    <a:pt x="4459" y="175"/>
                  </a:cubicBezTo>
                  <a:cubicBezTo>
                    <a:pt x="4457" y="177"/>
                    <a:pt x="4457" y="178"/>
                    <a:pt x="4459" y="178"/>
                  </a:cubicBezTo>
                  <a:cubicBezTo>
                    <a:pt x="4459" y="178"/>
                    <a:pt x="4460" y="178"/>
                    <a:pt x="4460" y="178"/>
                  </a:cubicBezTo>
                  <a:cubicBezTo>
                    <a:pt x="4462" y="178"/>
                    <a:pt x="4465" y="176"/>
                    <a:pt x="4467" y="174"/>
                  </a:cubicBezTo>
                  <a:cubicBezTo>
                    <a:pt x="4469" y="172"/>
                    <a:pt x="4469" y="171"/>
                    <a:pt x="4467" y="171"/>
                  </a:cubicBezTo>
                  <a:moveTo>
                    <a:pt x="2723" y="169"/>
                  </a:moveTo>
                  <a:cubicBezTo>
                    <a:pt x="2721" y="169"/>
                    <a:pt x="2719" y="170"/>
                    <a:pt x="2718" y="173"/>
                  </a:cubicBezTo>
                  <a:cubicBezTo>
                    <a:pt x="2717" y="176"/>
                    <a:pt x="2718" y="179"/>
                    <a:pt x="2720" y="180"/>
                  </a:cubicBezTo>
                  <a:cubicBezTo>
                    <a:pt x="2720" y="180"/>
                    <a:pt x="2721" y="180"/>
                    <a:pt x="2721" y="180"/>
                  </a:cubicBezTo>
                  <a:cubicBezTo>
                    <a:pt x="2723" y="180"/>
                    <a:pt x="2724" y="179"/>
                    <a:pt x="2725" y="176"/>
                  </a:cubicBezTo>
                  <a:cubicBezTo>
                    <a:pt x="2726" y="173"/>
                    <a:pt x="2726" y="170"/>
                    <a:pt x="2724" y="169"/>
                  </a:cubicBezTo>
                  <a:cubicBezTo>
                    <a:pt x="2723" y="169"/>
                    <a:pt x="2723" y="169"/>
                    <a:pt x="2723" y="169"/>
                  </a:cubicBezTo>
                  <a:moveTo>
                    <a:pt x="4517" y="167"/>
                  </a:moveTo>
                  <a:cubicBezTo>
                    <a:pt x="4517" y="167"/>
                    <a:pt x="4517" y="167"/>
                    <a:pt x="4517" y="167"/>
                  </a:cubicBezTo>
                  <a:cubicBezTo>
                    <a:pt x="4514" y="167"/>
                    <a:pt x="4511" y="169"/>
                    <a:pt x="4509" y="171"/>
                  </a:cubicBezTo>
                  <a:cubicBezTo>
                    <a:pt x="4508" y="173"/>
                    <a:pt x="4508" y="174"/>
                    <a:pt x="4510" y="174"/>
                  </a:cubicBezTo>
                  <a:cubicBezTo>
                    <a:pt x="4510" y="174"/>
                    <a:pt x="4510" y="174"/>
                    <a:pt x="4510" y="174"/>
                  </a:cubicBezTo>
                  <a:cubicBezTo>
                    <a:pt x="4512" y="174"/>
                    <a:pt x="4516" y="172"/>
                    <a:pt x="4517" y="170"/>
                  </a:cubicBezTo>
                  <a:cubicBezTo>
                    <a:pt x="4519" y="168"/>
                    <a:pt x="4519" y="167"/>
                    <a:pt x="4517" y="167"/>
                  </a:cubicBezTo>
                  <a:moveTo>
                    <a:pt x="4566" y="164"/>
                  </a:moveTo>
                  <a:cubicBezTo>
                    <a:pt x="4566" y="164"/>
                    <a:pt x="4566" y="164"/>
                    <a:pt x="4566" y="164"/>
                  </a:cubicBezTo>
                  <a:cubicBezTo>
                    <a:pt x="4563" y="164"/>
                    <a:pt x="4560" y="166"/>
                    <a:pt x="4559" y="168"/>
                  </a:cubicBezTo>
                  <a:cubicBezTo>
                    <a:pt x="4557" y="170"/>
                    <a:pt x="4557" y="172"/>
                    <a:pt x="4559" y="172"/>
                  </a:cubicBezTo>
                  <a:cubicBezTo>
                    <a:pt x="4559" y="172"/>
                    <a:pt x="4560" y="172"/>
                    <a:pt x="4560" y="172"/>
                  </a:cubicBezTo>
                  <a:cubicBezTo>
                    <a:pt x="4562" y="171"/>
                    <a:pt x="4565" y="170"/>
                    <a:pt x="4566" y="168"/>
                  </a:cubicBezTo>
                  <a:cubicBezTo>
                    <a:pt x="4568" y="166"/>
                    <a:pt x="4568" y="164"/>
                    <a:pt x="4566" y="164"/>
                  </a:cubicBezTo>
                  <a:moveTo>
                    <a:pt x="5023" y="163"/>
                  </a:moveTo>
                  <a:cubicBezTo>
                    <a:pt x="5021" y="163"/>
                    <a:pt x="5018" y="165"/>
                    <a:pt x="5017" y="169"/>
                  </a:cubicBezTo>
                  <a:cubicBezTo>
                    <a:pt x="5016" y="172"/>
                    <a:pt x="5018" y="174"/>
                    <a:pt x="5021" y="174"/>
                  </a:cubicBezTo>
                  <a:cubicBezTo>
                    <a:pt x="5021" y="174"/>
                    <a:pt x="5021" y="174"/>
                    <a:pt x="5021" y="174"/>
                  </a:cubicBezTo>
                  <a:cubicBezTo>
                    <a:pt x="5023" y="174"/>
                    <a:pt x="5026" y="172"/>
                    <a:pt x="5027" y="169"/>
                  </a:cubicBezTo>
                  <a:cubicBezTo>
                    <a:pt x="5027" y="165"/>
                    <a:pt x="5026" y="163"/>
                    <a:pt x="5023" y="163"/>
                  </a:cubicBezTo>
                  <a:moveTo>
                    <a:pt x="4965" y="163"/>
                  </a:moveTo>
                  <a:cubicBezTo>
                    <a:pt x="4963" y="163"/>
                    <a:pt x="4960" y="165"/>
                    <a:pt x="4960" y="168"/>
                  </a:cubicBezTo>
                  <a:cubicBezTo>
                    <a:pt x="4959" y="171"/>
                    <a:pt x="4960" y="174"/>
                    <a:pt x="4963" y="174"/>
                  </a:cubicBezTo>
                  <a:cubicBezTo>
                    <a:pt x="4963" y="174"/>
                    <a:pt x="4963" y="174"/>
                    <a:pt x="4963" y="174"/>
                  </a:cubicBezTo>
                  <a:cubicBezTo>
                    <a:pt x="4965" y="174"/>
                    <a:pt x="4968" y="171"/>
                    <a:pt x="4969" y="168"/>
                  </a:cubicBezTo>
                  <a:cubicBezTo>
                    <a:pt x="4969" y="165"/>
                    <a:pt x="4968" y="163"/>
                    <a:pt x="4966" y="163"/>
                  </a:cubicBezTo>
                  <a:cubicBezTo>
                    <a:pt x="4966" y="163"/>
                    <a:pt x="4965" y="163"/>
                    <a:pt x="4965" y="163"/>
                  </a:cubicBezTo>
                  <a:moveTo>
                    <a:pt x="4910" y="162"/>
                  </a:moveTo>
                  <a:cubicBezTo>
                    <a:pt x="4908" y="162"/>
                    <a:pt x="4906" y="165"/>
                    <a:pt x="4905" y="167"/>
                  </a:cubicBezTo>
                  <a:cubicBezTo>
                    <a:pt x="4904" y="171"/>
                    <a:pt x="4905" y="173"/>
                    <a:pt x="4907" y="173"/>
                  </a:cubicBezTo>
                  <a:cubicBezTo>
                    <a:pt x="4907" y="173"/>
                    <a:pt x="4907" y="173"/>
                    <a:pt x="4907" y="173"/>
                  </a:cubicBezTo>
                  <a:cubicBezTo>
                    <a:pt x="4910" y="173"/>
                    <a:pt x="4912" y="171"/>
                    <a:pt x="4913" y="168"/>
                  </a:cubicBezTo>
                  <a:cubicBezTo>
                    <a:pt x="4914" y="165"/>
                    <a:pt x="4913" y="162"/>
                    <a:pt x="4911" y="162"/>
                  </a:cubicBezTo>
                  <a:cubicBezTo>
                    <a:pt x="4911" y="162"/>
                    <a:pt x="4910" y="162"/>
                    <a:pt x="4910" y="162"/>
                  </a:cubicBezTo>
                  <a:moveTo>
                    <a:pt x="4614" y="162"/>
                  </a:moveTo>
                  <a:cubicBezTo>
                    <a:pt x="4614" y="162"/>
                    <a:pt x="4614" y="162"/>
                    <a:pt x="4614" y="162"/>
                  </a:cubicBezTo>
                  <a:cubicBezTo>
                    <a:pt x="4612" y="162"/>
                    <a:pt x="4609" y="164"/>
                    <a:pt x="4607" y="166"/>
                  </a:cubicBezTo>
                  <a:cubicBezTo>
                    <a:pt x="4606" y="168"/>
                    <a:pt x="4606" y="170"/>
                    <a:pt x="4608" y="170"/>
                  </a:cubicBezTo>
                  <a:cubicBezTo>
                    <a:pt x="4608" y="170"/>
                    <a:pt x="4608" y="170"/>
                    <a:pt x="4608" y="170"/>
                  </a:cubicBezTo>
                  <a:cubicBezTo>
                    <a:pt x="4610" y="170"/>
                    <a:pt x="4613" y="168"/>
                    <a:pt x="4615" y="166"/>
                  </a:cubicBezTo>
                  <a:cubicBezTo>
                    <a:pt x="4616" y="164"/>
                    <a:pt x="4616" y="162"/>
                    <a:pt x="4614" y="162"/>
                  </a:cubicBezTo>
                  <a:moveTo>
                    <a:pt x="4858" y="162"/>
                  </a:moveTo>
                  <a:cubicBezTo>
                    <a:pt x="4856" y="162"/>
                    <a:pt x="4853" y="164"/>
                    <a:pt x="4852" y="167"/>
                  </a:cubicBezTo>
                  <a:cubicBezTo>
                    <a:pt x="4851" y="170"/>
                    <a:pt x="4852" y="172"/>
                    <a:pt x="4854" y="172"/>
                  </a:cubicBezTo>
                  <a:cubicBezTo>
                    <a:pt x="4854" y="172"/>
                    <a:pt x="4854" y="172"/>
                    <a:pt x="4854" y="172"/>
                  </a:cubicBezTo>
                  <a:cubicBezTo>
                    <a:pt x="4857" y="172"/>
                    <a:pt x="4859" y="170"/>
                    <a:pt x="4860" y="167"/>
                  </a:cubicBezTo>
                  <a:cubicBezTo>
                    <a:pt x="4861" y="164"/>
                    <a:pt x="4860" y="162"/>
                    <a:pt x="4858" y="162"/>
                  </a:cubicBezTo>
                  <a:cubicBezTo>
                    <a:pt x="4858" y="162"/>
                    <a:pt x="4858" y="162"/>
                    <a:pt x="4858" y="162"/>
                  </a:cubicBezTo>
                  <a:moveTo>
                    <a:pt x="4662" y="161"/>
                  </a:moveTo>
                  <a:cubicBezTo>
                    <a:pt x="4662" y="161"/>
                    <a:pt x="4662" y="161"/>
                    <a:pt x="4662" y="161"/>
                  </a:cubicBezTo>
                  <a:cubicBezTo>
                    <a:pt x="4659" y="161"/>
                    <a:pt x="4657" y="163"/>
                    <a:pt x="4655" y="165"/>
                  </a:cubicBezTo>
                  <a:cubicBezTo>
                    <a:pt x="4654" y="167"/>
                    <a:pt x="4654" y="169"/>
                    <a:pt x="4656" y="169"/>
                  </a:cubicBezTo>
                  <a:cubicBezTo>
                    <a:pt x="4656" y="169"/>
                    <a:pt x="4656" y="169"/>
                    <a:pt x="4656" y="169"/>
                  </a:cubicBezTo>
                  <a:cubicBezTo>
                    <a:pt x="4658" y="169"/>
                    <a:pt x="4661" y="167"/>
                    <a:pt x="4663" y="165"/>
                  </a:cubicBezTo>
                  <a:cubicBezTo>
                    <a:pt x="4664" y="163"/>
                    <a:pt x="4664" y="161"/>
                    <a:pt x="4662" y="161"/>
                  </a:cubicBezTo>
                  <a:moveTo>
                    <a:pt x="4807" y="161"/>
                  </a:moveTo>
                  <a:cubicBezTo>
                    <a:pt x="4805" y="161"/>
                    <a:pt x="4802" y="163"/>
                    <a:pt x="4801" y="166"/>
                  </a:cubicBezTo>
                  <a:cubicBezTo>
                    <a:pt x="4800" y="169"/>
                    <a:pt x="4801" y="171"/>
                    <a:pt x="4803" y="171"/>
                  </a:cubicBezTo>
                  <a:cubicBezTo>
                    <a:pt x="4803" y="171"/>
                    <a:pt x="4803" y="171"/>
                    <a:pt x="4803" y="171"/>
                  </a:cubicBezTo>
                  <a:cubicBezTo>
                    <a:pt x="4805" y="171"/>
                    <a:pt x="4808" y="169"/>
                    <a:pt x="4809" y="166"/>
                  </a:cubicBezTo>
                  <a:cubicBezTo>
                    <a:pt x="4810" y="163"/>
                    <a:pt x="4809" y="161"/>
                    <a:pt x="4807" y="161"/>
                  </a:cubicBezTo>
                  <a:cubicBezTo>
                    <a:pt x="4807" y="161"/>
                    <a:pt x="4807" y="161"/>
                    <a:pt x="4807" y="161"/>
                  </a:cubicBezTo>
                  <a:moveTo>
                    <a:pt x="4758" y="161"/>
                  </a:moveTo>
                  <a:cubicBezTo>
                    <a:pt x="4756" y="161"/>
                    <a:pt x="4753" y="163"/>
                    <a:pt x="4752" y="165"/>
                  </a:cubicBezTo>
                  <a:cubicBezTo>
                    <a:pt x="4751" y="168"/>
                    <a:pt x="4751" y="170"/>
                    <a:pt x="4753" y="170"/>
                  </a:cubicBezTo>
                  <a:cubicBezTo>
                    <a:pt x="4753" y="170"/>
                    <a:pt x="4753" y="170"/>
                    <a:pt x="4753" y="170"/>
                  </a:cubicBezTo>
                  <a:cubicBezTo>
                    <a:pt x="4756" y="170"/>
                    <a:pt x="4758" y="168"/>
                    <a:pt x="4760" y="165"/>
                  </a:cubicBezTo>
                  <a:cubicBezTo>
                    <a:pt x="4761" y="163"/>
                    <a:pt x="4760" y="161"/>
                    <a:pt x="4758" y="161"/>
                  </a:cubicBezTo>
                  <a:cubicBezTo>
                    <a:pt x="4758" y="161"/>
                    <a:pt x="4758" y="161"/>
                    <a:pt x="4758" y="161"/>
                  </a:cubicBezTo>
                  <a:moveTo>
                    <a:pt x="4709" y="161"/>
                  </a:moveTo>
                  <a:cubicBezTo>
                    <a:pt x="4709" y="161"/>
                    <a:pt x="4709" y="161"/>
                    <a:pt x="4709" y="161"/>
                  </a:cubicBezTo>
                  <a:cubicBezTo>
                    <a:pt x="4707" y="161"/>
                    <a:pt x="4705" y="163"/>
                    <a:pt x="4703" y="165"/>
                  </a:cubicBezTo>
                  <a:cubicBezTo>
                    <a:pt x="4702" y="167"/>
                    <a:pt x="4702" y="169"/>
                    <a:pt x="4705" y="169"/>
                  </a:cubicBezTo>
                  <a:cubicBezTo>
                    <a:pt x="4705" y="169"/>
                    <a:pt x="4705" y="169"/>
                    <a:pt x="4705" y="169"/>
                  </a:cubicBezTo>
                  <a:cubicBezTo>
                    <a:pt x="4707" y="169"/>
                    <a:pt x="4710" y="167"/>
                    <a:pt x="4711" y="165"/>
                  </a:cubicBezTo>
                  <a:cubicBezTo>
                    <a:pt x="4712" y="163"/>
                    <a:pt x="4712" y="161"/>
                    <a:pt x="4709" y="161"/>
                  </a:cubicBezTo>
                  <a:moveTo>
                    <a:pt x="1555" y="157"/>
                  </a:moveTo>
                  <a:cubicBezTo>
                    <a:pt x="1554" y="157"/>
                    <a:pt x="1553" y="158"/>
                    <a:pt x="1552" y="158"/>
                  </a:cubicBezTo>
                  <a:cubicBezTo>
                    <a:pt x="1548" y="159"/>
                    <a:pt x="1545" y="163"/>
                    <a:pt x="1545" y="166"/>
                  </a:cubicBezTo>
                  <a:cubicBezTo>
                    <a:pt x="1545" y="168"/>
                    <a:pt x="1547" y="170"/>
                    <a:pt x="1550" y="170"/>
                  </a:cubicBezTo>
                  <a:cubicBezTo>
                    <a:pt x="1550" y="170"/>
                    <a:pt x="1551" y="170"/>
                    <a:pt x="1552" y="169"/>
                  </a:cubicBezTo>
                  <a:cubicBezTo>
                    <a:pt x="1556" y="168"/>
                    <a:pt x="1559" y="165"/>
                    <a:pt x="1559" y="161"/>
                  </a:cubicBezTo>
                  <a:cubicBezTo>
                    <a:pt x="1559" y="159"/>
                    <a:pt x="1557" y="157"/>
                    <a:pt x="1555" y="157"/>
                  </a:cubicBezTo>
                  <a:moveTo>
                    <a:pt x="2680" y="144"/>
                  </a:moveTo>
                  <a:cubicBezTo>
                    <a:pt x="2678" y="144"/>
                    <a:pt x="2676" y="146"/>
                    <a:pt x="2676" y="148"/>
                  </a:cubicBezTo>
                  <a:cubicBezTo>
                    <a:pt x="2674" y="151"/>
                    <a:pt x="2675" y="155"/>
                    <a:pt x="2677" y="156"/>
                  </a:cubicBezTo>
                  <a:cubicBezTo>
                    <a:pt x="2677" y="156"/>
                    <a:pt x="2678" y="156"/>
                    <a:pt x="2678" y="156"/>
                  </a:cubicBezTo>
                  <a:cubicBezTo>
                    <a:pt x="2680" y="156"/>
                    <a:pt x="2681" y="154"/>
                    <a:pt x="2682" y="152"/>
                  </a:cubicBezTo>
                  <a:cubicBezTo>
                    <a:pt x="2683" y="149"/>
                    <a:pt x="2683" y="146"/>
                    <a:pt x="2681" y="144"/>
                  </a:cubicBezTo>
                  <a:cubicBezTo>
                    <a:pt x="2681" y="144"/>
                    <a:pt x="2680" y="144"/>
                    <a:pt x="2680" y="144"/>
                  </a:cubicBezTo>
                  <a:moveTo>
                    <a:pt x="1646" y="131"/>
                  </a:moveTo>
                  <a:cubicBezTo>
                    <a:pt x="1645" y="131"/>
                    <a:pt x="1644" y="131"/>
                    <a:pt x="1643" y="131"/>
                  </a:cubicBezTo>
                  <a:cubicBezTo>
                    <a:pt x="1639" y="132"/>
                    <a:pt x="1636" y="136"/>
                    <a:pt x="1635" y="139"/>
                  </a:cubicBezTo>
                  <a:cubicBezTo>
                    <a:pt x="1635" y="141"/>
                    <a:pt x="1637" y="143"/>
                    <a:pt x="1640" y="143"/>
                  </a:cubicBezTo>
                  <a:cubicBezTo>
                    <a:pt x="1641" y="143"/>
                    <a:pt x="1641" y="143"/>
                    <a:pt x="1642" y="143"/>
                  </a:cubicBezTo>
                  <a:cubicBezTo>
                    <a:pt x="1646" y="141"/>
                    <a:pt x="1650" y="138"/>
                    <a:pt x="1650" y="135"/>
                  </a:cubicBezTo>
                  <a:cubicBezTo>
                    <a:pt x="1650" y="132"/>
                    <a:pt x="1648" y="131"/>
                    <a:pt x="1646" y="131"/>
                  </a:cubicBezTo>
                  <a:moveTo>
                    <a:pt x="2637" y="119"/>
                  </a:moveTo>
                  <a:cubicBezTo>
                    <a:pt x="2636" y="119"/>
                    <a:pt x="2634" y="121"/>
                    <a:pt x="2633" y="123"/>
                  </a:cubicBezTo>
                  <a:cubicBezTo>
                    <a:pt x="2632" y="126"/>
                    <a:pt x="2632" y="130"/>
                    <a:pt x="2634" y="131"/>
                  </a:cubicBezTo>
                  <a:cubicBezTo>
                    <a:pt x="2634" y="131"/>
                    <a:pt x="2635" y="131"/>
                    <a:pt x="2635" y="131"/>
                  </a:cubicBezTo>
                  <a:cubicBezTo>
                    <a:pt x="2637" y="131"/>
                    <a:pt x="2639" y="130"/>
                    <a:pt x="2640" y="127"/>
                  </a:cubicBezTo>
                  <a:cubicBezTo>
                    <a:pt x="2641" y="124"/>
                    <a:pt x="2640" y="121"/>
                    <a:pt x="2638" y="120"/>
                  </a:cubicBezTo>
                  <a:cubicBezTo>
                    <a:pt x="2638" y="119"/>
                    <a:pt x="2638" y="119"/>
                    <a:pt x="2637" y="119"/>
                  </a:cubicBezTo>
                  <a:moveTo>
                    <a:pt x="1736" y="104"/>
                  </a:moveTo>
                  <a:cubicBezTo>
                    <a:pt x="1736" y="104"/>
                    <a:pt x="1735" y="105"/>
                    <a:pt x="1734" y="105"/>
                  </a:cubicBezTo>
                  <a:cubicBezTo>
                    <a:pt x="1730" y="106"/>
                    <a:pt x="1726" y="109"/>
                    <a:pt x="1726" y="113"/>
                  </a:cubicBezTo>
                  <a:cubicBezTo>
                    <a:pt x="1725" y="115"/>
                    <a:pt x="1727" y="117"/>
                    <a:pt x="1730" y="117"/>
                  </a:cubicBezTo>
                  <a:cubicBezTo>
                    <a:pt x="1730" y="117"/>
                    <a:pt x="1731" y="117"/>
                    <a:pt x="1732" y="116"/>
                  </a:cubicBezTo>
                  <a:cubicBezTo>
                    <a:pt x="1736" y="115"/>
                    <a:pt x="1740" y="112"/>
                    <a:pt x="1740" y="109"/>
                  </a:cubicBezTo>
                  <a:cubicBezTo>
                    <a:pt x="1741" y="106"/>
                    <a:pt x="1739" y="104"/>
                    <a:pt x="1736" y="104"/>
                  </a:cubicBezTo>
                  <a:moveTo>
                    <a:pt x="2594" y="95"/>
                  </a:moveTo>
                  <a:cubicBezTo>
                    <a:pt x="2593" y="95"/>
                    <a:pt x="2591" y="96"/>
                    <a:pt x="2590" y="99"/>
                  </a:cubicBezTo>
                  <a:cubicBezTo>
                    <a:pt x="2589" y="102"/>
                    <a:pt x="2589" y="105"/>
                    <a:pt x="2591" y="106"/>
                  </a:cubicBezTo>
                  <a:cubicBezTo>
                    <a:pt x="2591" y="107"/>
                    <a:pt x="2592" y="107"/>
                    <a:pt x="2592" y="107"/>
                  </a:cubicBezTo>
                  <a:cubicBezTo>
                    <a:pt x="2594" y="107"/>
                    <a:pt x="2596" y="105"/>
                    <a:pt x="2597" y="103"/>
                  </a:cubicBezTo>
                  <a:cubicBezTo>
                    <a:pt x="2598" y="100"/>
                    <a:pt x="2598" y="96"/>
                    <a:pt x="2596" y="95"/>
                  </a:cubicBezTo>
                  <a:cubicBezTo>
                    <a:pt x="2595" y="95"/>
                    <a:pt x="2595" y="95"/>
                    <a:pt x="2594" y="95"/>
                  </a:cubicBezTo>
                  <a:moveTo>
                    <a:pt x="1826" y="79"/>
                  </a:moveTo>
                  <a:cubicBezTo>
                    <a:pt x="1825" y="79"/>
                    <a:pt x="1824" y="79"/>
                    <a:pt x="1824" y="80"/>
                  </a:cubicBezTo>
                  <a:cubicBezTo>
                    <a:pt x="1820" y="81"/>
                    <a:pt x="1816" y="84"/>
                    <a:pt x="1815" y="87"/>
                  </a:cubicBezTo>
                  <a:cubicBezTo>
                    <a:pt x="1815" y="90"/>
                    <a:pt x="1816" y="92"/>
                    <a:pt x="1819" y="92"/>
                  </a:cubicBezTo>
                  <a:cubicBezTo>
                    <a:pt x="1819" y="92"/>
                    <a:pt x="1820" y="91"/>
                    <a:pt x="1821" y="91"/>
                  </a:cubicBezTo>
                  <a:cubicBezTo>
                    <a:pt x="1825" y="90"/>
                    <a:pt x="1828" y="87"/>
                    <a:pt x="1829" y="83"/>
                  </a:cubicBezTo>
                  <a:cubicBezTo>
                    <a:pt x="1830" y="81"/>
                    <a:pt x="1828" y="79"/>
                    <a:pt x="1826" y="79"/>
                  </a:cubicBezTo>
                  <a:moveTo>
                    <a:pt x="2551" y="71"/>
                  </a:moveTo>
                  <a:cubicBezTo>
                    <a:pt x="2549" y="71"/>
                    <a:pt x="2547" y="73"/>
                    <a:pt x="2546" y="76"/>
                  </a:cubicBezTo>
                  <a:cubicBezTo>
                    <a:pt x="2544" y="79"/>
                    <a:pt x="2545" y="82"/>
                    <a:pt x="2547" y="83"/>
                  </a:cubicBezTo>
                  <a:cubicBezTo>
                    <a:pt x="2547" y="83"/>
                    <a:pt x="2548" y="83"/>
                    <a:pt x="2548" y="83"/>
                  </a:cubicBezTo>
                  <a:cubicBezTo>
                    <a:pt x="2550" y="83"/>
                    <a:pt x="2552" y="82"/>
                    <a:pt x="2553" y="79"/>
                  </a:cubicBezTo>
                  <a:cubicBezTo>
                    <a:pt x="2554" y="76"/>
                    <a:pt x="2554" y="73"/>
                    <a:pt x="2552" y="72"/>
                  </a:cubicBezTo>
                  <a:cubicBezTo>
                    <a:pt x="2551" y="72"/>
                    <a:pt x="2551" y="71"/>
                    <a:pt x="2551" y="71"/>
                  </a:cubicBezTo>
                  <a:moveTo>
                    <a:pt x="1913" y="56"/>
                  </a:moveTo>
                  <a:cubicBezTo>
                    <a:pt x="1913" y="56"/>
                    <a:pt x="1912" y="56"/>
                    <a:pt x="1911" y="57"/>
                  </a:cubicBezTo>
                  <a:cubicBezTo>
                    <a:pt x="1908" y="57"/>
                    <a:pt x="1904" y="61"/>
                    <a:pt x="1903" y="64"/>
                  </a:cubicBezTo>
                  <a:cubicBezTo>
                    <a:pt x="1902" y="67"/>
                    <a:pt x="1903" y="68"/>
                    <a:pt x="1906" y="68"/>
                  </a:cubicBezTo>
                  <a:cubicBezTo>
                    <a:pt x="1907" y="68"/>
                    <a:pt x="1907" y="68"/>
                    <a:pt x="1908" y="68"/>
                  </a:cubicBezTo>
                  <a:cubicBezTo>
                    <a:pt x="1912" y="67"/>
                    <a:pt x="1916" y="64"/>
                    <a:pt x="1917" y="61"/>
                  </a:cubicBezTo>
                  <a:cubicBezTo>
                    <a:pt x="1917" y="58"/>
                    <a:pt x="1916" y="56"/>
                    <a:pt x="1913" y="56"/>
                  </a:cubicBezTo>
                  <a:moveTo>
                    <a:pt x="2505" y="50"/>
                  </a:moveTo>
                  <a:cubicBezTo>
                    <a:pt x="2503" y="50"/>
                    <a:pt x="2501" y="52"/>
                    <a:pt x="2500" y="55"/>
                  </a:cubicBezTo>
                  <a:cubicBezTo>
                    <a:pt x="2499" y="58"/>
                    <a:pt x="2499" y="61"/>
                    <a:pt x="2501" y="62"/>
                  </a:cubicBezTo>
                  <a:cubicBezTo>
                    <a:pt x="2501" y="62"/>
                    <a:pt x="2502" y="62"/>
                    <a:pt x="2502" y="62"/>
                  </a:cubicBezTo>
                  <a:cubicBezTo>
                    <a:pt x="2504" y="62"/>
                    <a:pt x="2506" y="60"/>
                    <a:pt x="2507" y="58"/>
                  </a:cubicBezTo>
                  <a:cubicBezTo>
                    <a:pt x="2509" y="55"/>
                    <a:pt x="2508" y="51"/>
                    <a:pt x="2506" y="50"/>
                  </a:cubicBezTo>
                  <a:cubicBezTo>
                    <a:pt x="2506" y="50"/>
                    <a:pt x="2506" y="50"/>
                    <a:pt x="2505" y="50"/>
                  </a:cubicBezTo>
                  <a:moveTo>
                    <a:pt x="1998" y="36"/>
                  </a:moveTo>
                  <a:cubicBezTo>
                    <a:pt x="1998" y="36"/>
                    <a:pt x="1997" y="36"/>
                    <a:pt x="1997" y="36"/>
                  </a:cubicBezTo>
                  <a:cubicBezTo>
                    <a:pt x="1993" y="37"/>
                    <a:pt x="1989" y="40"/>
                    <a:pt x="1988" y="43"/>
                  </a:cubicBezTo>
                  <a:cubicBezTo>
                    <a:pt x="1987" y="46"/>
                    <a:pt x="1988" y="48"/>
                    <a:pt x="1991" y="48"/>
                  </a:cubicBezTo>
                  <a:cubicBezTo>
                    <a:pt x="1991" y="48"/>
                    <a:pt x="1992" y="48"/>
                    <a:pt x="1992" y="48"/>
                  </a:cubicBezTo>
                  <a:cubicBezTo>
                    <a:pt x="1996" y="47"/>
                    <a:pt x="2000" y="44"/>
                    <a:pt x="2001" y="40"/>
                  </a:cubicBezTo>
                  <a:cubicBezTo>
                    <a:pt x="2002" y="38"/>
                    <a:pt x="2001" y="36"/>
                    <a:pt x="1998" y="36"/>
                  </a:cubicBezTo>
                  <a:moveTo>
                    <a:pt x="2458" y="32"/>
                  </a:moveTo>
                  <a:cubicBezTo>
                    <a:pt x="2456" y="32"/>
                    <a:pt x="2453" y="34"/>
                    <a:pt x="2452" y="36"/>
                  </a:cubicBezTo>
                  <a:cubicBezTo>
                    <a:pt x="2450" y="39"/>
                    <a:pt x="2451" y="43"/>
                    <a:pt x="2453" y="43"/>
                  </a:cubicBezTo>
                  <a:cubicBezTo>
                    <a:pt x="2453" y="43"/>
                    <a:pt x="2454" y="44"/>
                    <a:pt x="2454" y="44"/>
                  </a:cubicBezTo>
                  <a:cubicBezTo>
                    <a:pt x="2456" y="44"/>
                    <a:pt x="2458" y="42"/>
                    <a:pt x="2460" y="39"/>
                  </a:cubicBezTo>
                  <a:cubicBezTo>
                    <a:pt x="2461" y="36"/>
                    <a:pt x="2461" y="33"/>
                    <a:pt x="2459" y="32"/>
                  </a:cubicBezTo>
                  <a:cubicBezTo>
                    <a:pt x="2458" y="32"/>
                    <a:pt x="2458" y="32"/>
                    <a:pt x="2458" y="32"/>
                  </a:cubicBezTo>
                  <a:moveTo>
                    <a:pt x="2080" y="19"/>
                  </a:moveTo>
                  <a:cubicBezTo>
                    <a:pt x="2079" y="19"/>
                    <a:pt x="2079" y="19"/>
                    <a:pt x="2078" y="20"/>
                  </a:cubicBezTo>
                  <a:cubicBezTo>
                    <a:pt x="2075" y="20"/>
                    <a:pt x="2071" y="23"/>
                    <a:pt x="2070" y="27"/>
                  </a:cubicBezTo>
                  <a:cubicBezTo>
                    <a:pt x="2068" y="29"/>
                    <a:pt x="2070" y="31"/>
                    <a:pt x="2072" y="31"/>
                  </a:cubicBezTo>
                  <a:cubicBezTo>
                    <a:pt x="2073" y="31"/>
                    <a:pt x="2073" y="31"/>
                    <a:pt x="2073" y="31"/>
                  </a:cubicBezTo>
                  <a:cubicBezTo>
                    <a:pt x="2077" y="31"/>
                    <a:pt x="2081" y="27"/>
                    <a:pt x="2082" y="24"/>
                  </a:cubicBezTo>
                  <a:cubicBezTo>
                    <a:pt x="2083" y="21"/>
                    <a:pt x="2082" y="19"/>
                    <a:pt x="2080" y="19"/>
                  </a:cubicBezTo>
                  <a:moveTo>
                    <a:pt x="2407" y="17"/>
                  </a:moveTo>
                  <a:cubicBezTo>
                    <a:pt x="2405" y="17"/>
                    <a:pt x="2402" y="19"/>
                    <a:pt x="2401" y="21"/>
                  </a:cubicBezTo>
                  <a:cubicBezTo>
                    <a:pt x="2399" y="25"/>
                    <a:pt x="2400" y="28"/>
                    <a:pt x="2402" y="28"/>
                  </a:cubicBezTo>
                  <a:cubicBezTo>
                    <a:pt x="2402" y="28"/>
                    <a:pt x="2402" y="28"/>
                    <a:pt x="2403" y="28"/>
                  </a:cubicBezTo>
                  <a:cubicBezTo>
                    <a:pt x="2405" y="28"/>
                    <a:pt x="2408" y="26"/>
                    <a:pt x="2409" y="24"/>
                  </a:cubicBezTo>
                  <a:cubicBezTo>
                    <a:pt x="2411" y="20"/>
                    <a:pt x="2410" y="17"/>
                    <a:pt x="2408" y="17"/>
                  </a:cubicBezTo>
                  <a:cubicBezTo>
                    <a:pt x="2407" y="17"/>
                    <a:pt x="2407" y="17"/>
                    <a:pt x="2407" y="17"/>
                  </a:cubicBezTo>
                  <a:moveTo>
                    <a:pt x="2157" y="7"/>
                  </a:moveTo>
                  <a:cubicBezTo>
                    <a:pt x="2156" y="7"/>
                    <a:pt x="2156" y="7"/>
                    <a:pt x="2156" y="7"/>
                  </a:cubicBezTo>
                  <a:cubicBezTo>
                    <a:pt x="2153" y="8"/>
                    <a:pt x="2149" y="11"/>
                    <a:pt x="2147" y="14"/>
                  </a:cubicBezTo>
                  <a:cubicBezTo>
                    <a:pt x="2146" y="17"/>
                    <a:pt x="2147" y="19"/>
                    <a:pt x="2150" y="19"/>
                  </a:cubicBezTo>
                  <a:cubicBezTo>
                    <a:pt x="2150" y="19"/>
                    <a:pt x="2150" y="19"/>
                    <a:pt x="2150" y="19"/>
                  </a:cubicBezTo>
                  <a:cubicBezTo>
                    <a:pt x="2154" y="19"/>
                    <a:pt x="2158" y="16"/>
                    <a:pt x="2159" y="13"/>
                  </a:cubicBezTo>
                  <a:cubicBezTo>
                    <a:pt x="2161" y="10"/>
                    <a:pt x="2159" y="7"/>
                    <a:pt x="2157" y="7"/>
                  </a:cubicBezTo>
                  <a:moveTo>
                    <a:pt x="2353" y="6"/>
                  </a:moveTo>
                  <a:cubicBezTo>
                    <a:pt x="2350" y="6"/>
                    <a:pt x="2347" y="8"/>
                    <a:pt x="2346" y="11"/>
                  </a:cubicBezTo>
                  <a:cubicBezTo>
                    <a:pt x="2344" y="14"/>
                    <a:pt x="2345" y="17"/>
                    <a:pt x="2347" y="18"/>
                  </a:cubicBezTo>
                  <a:cubicBezTo>
                    <a:pt x="2347" y="18"/>
                    <a:pt x="2348" y="18"/>
                    <a:pt x="2348" y="18"/>
                  </a:cubicBezTo>
                  <a:cubicBezTo>
                    <a:pt x="2350" y="18"/>
                    <a:pt x="2353" y="15"/>
                    <a:pt x="2355" y="12"/>
                  </a:cubicBezTo>
                  <a:cubicBezTo>
                    <a:pt x="2356" y="9"/>
                    <a:pt x="2355" y="6"/>
                    <a:pt x="2353" y="6"/>
                  </a:cubicBezTo>
                  <a:cubicBezTo>
                    <a:pt x="2353" y="6"/>
                    <a:pt x="2353" y="6"/>
                    <a:pt x="2353" y="6"/>
                  </a:cubicBezTo>
                  <a:moveTo>
                    <a:pt x="2229" y="1"/>
                  </a:moveTo>
                  <a:cubicBezTo>
                    <a:pt x="2229" y="1"/>
                    <a:pt x="2229" y="1"/>
                    <a:pt x="2229" y="1"/>
                  </a:cubicBezTo>
                  <a:cubicBezTo>
                    <a:pt x="2225" y="1"/>
                    <a:pt x="2222" y="4"/>
                    <a:pt x="2220" y="7"/>
                  </a:cubicBezTo>
                  <a:cubicBezTo>
                    <a:pt x="2218" y="10"/>
                    <a:pt x="2220" y="12"/>
                    <a:pt x="2222" y="12"/>
                  </a:cubicBezTo>
                  <a:cubicBezTo>
                    <a:pt x="2222" y="12"/>
                    <a:pt x="2223" y="12"/>
                    <a:pt x="2223" y="12"/>
                  </a:cubicBezTo>
                  <a:cubicBezTo>
                    <a:pt x="2226" y="12"/>
                    <a:pt x="2229" y="10"/>
                    <a:pt x="2231" y="6"/>
                  </a:cubicBezTo>
                  <a:cubicBezTo>
                    <a:pt x="2233" y="3"/>
                    <a:pt x="2232" y="1"/>
                    <a:pt x="2229" y="1"/>
                  </a:cubicBezTo>
                  <a:moveTo>
                    <a:pt x="2294" y="0"/>
                  </a:moveTo>
                  <a:cubicBezTo>
                    <a:pt x="2291" y="0"/>
                    <a:pt x="2288" y="3"/>
                    <a:pt x="2286" y="6"/>
                  </a:cubicBezTo>
                  <a:cubicBezTo>
                    <a:pt x="2285" y="9"/>
                    <a:pt x="2285" y="12"/>
                    <a:pt x="2288" y="12"/>
                  </a:cubicBezTo>
                  <a:cubicBezTo>
                    <a:pt x="2288" y="12"/>
                    <a:pt x="2288" y="12"/>
                    <a:pt x="2288" y="12"/>
                  </a:cubicBezTo>
                  <a:cubicBezTo>
                    <a:pt x="2291" y="12"/>
                    <a:pt x="2294" y="10"/>
                    <a:pt x="2296" y="6"/>
                  </a:cubicBezTo>
                  <a:cubicBezTo>
                    <a:pt x="2298" y="3"/>
                    <a:pt x="2297" y="0"/>
                    <a:pt x="2294" y="0"/>
                  </a:cubicBezTo>
                  <a:cubicBezTo>
                    <a:pt x="2294" y="0"/>
                    <a:pt x="2294" y="0"/>
                    <a:pt x="229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B70A6CF9-9930-4E56-AE27-45D4CB06B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1775" y="9158288"/>
              <a:ext cx="26988" cy="30163"/>
            </a:xfrm>
            <a:custGeom>
              <a:avLst/>
              <a:gdLst>
                <a:gd name="T0" fmla="*/ 6 w 10"/>
                <a:gd name="T1" fmla="*/ 0 h 11"/>
                <a:gd name="T2" fmla="*/ 4 w 10"/>
                <a:gd name="T3" fmla="*/ 0 h 11"/>
                <a:gd name="T4" fmla="*/ 2 w 10"/>
                <a:gd name="T5" fmla="*/ 1 h 11"/>
                <a:gd name="T6" fmla="*/ 1 w 10"/>
                <a:gd name="T7" fmla="*/ 3 h 11"/>
                <a:gd name="T8" fmla="*/ 0 w 10"/>
                <a:gd name="T9" fmla="*/ 5 h 11"/>
                <a:gd name="T10" fmla="*/ 1 w 10"/>
                <a:gd name="T11" fmla="*/ 10 h 11"/>
                <a:gd name="T12" fmla="*/ 2 w 10"/>
                <a:gd name="T13" fmla="*/ 11 h 11"/>
                <a:gd name="T14" fmla="*/ 4 w 10"/>
                <a:gd name="T15" fmla="*/ 11 h 11"/>
                <a:gd name="T16" fmla="*/ 4 w 10"/>
                <a:gd name="T17" fmla="*/ 11 h 11"/>
                <a:gd name="T18" fmla="*/ 8 w 10"/>
                <a:gd name="T19" fmla="*/ 10 h 11"/>
                <a:gd name="T20" fmla="*/ 9 w 10"/>
                <a:gd name="T21" fmla="*/ 8 h 11"/>
                <a:gd name="T22" fmla="*/ 10 w 10"/>
                <a:gd name="T23" fmla="*/ 5 h 11"/>
                <a:gd name="T24" fmla="*/ 10 w 10"/>
                <a:gd name="T25" fmla="*/ 3 h 11"/>
                <a:gd name="T26" fmla="*/ 9 w 10"/>
                <a:gd name="T27" fmla="*/ 1 h 11"/>
                <a:gd name="T28" fmla="*/ 8 w 10"/>
                <a:gd name="T29" fmla="*/ 0 h 11"/>
                <a:gd name="T30" fmla="*/ 6 w 10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1">
                  <a:moveTo>
                    <a:pt x="6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6" y="11"/>
                    <a:pt x="8" y="10"/>
                  </a:cubicBezTo>
                  <a:cubicBezTo>
                    <a:pt x="8" y="9"/>
                    <a:pt x="9" y="8"/>
                    <a:pt x="9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19180684-856C-4975-BF67-6C757177A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0588" y="9310688"/>
              <a:ext cx="30163" cy="12700"/>
            </a:xfrm>
            <a:custGeom>
              <a:avLst/>
              <a:gdLst>
                <a:gd name="T0" fmla="*/ 5 w 11"/>
                <a:gd name="T1" fmla="*/ 0 h 5"/>
                <a:gd name="T2" fmla="*/ 1 w 11"/>
                <a:gd name="T3" fmla="*/ 0 h 5"/>
                <a:gd name="T4" fmla="*/ 0 w 11"/>
                <a:gd name="T5" fmla="*/ 2 h 5"/>
                <a:gd name="T6" fmla="*/ 2 w 11"/>
                <a:gd name="T7" fmla="*/ 4 h 5"/>
                <a:gd name="T8" fmla="*/ 6 w 11"/>
                <a:gd name="T9" fmla="*/ 5 h 5"/>
                <a:gd name="T10" fmla="*/ 6 w 11"/>
                <a:gd name="T11" fmla="*/ 5 h 5"/>
                <a:gd name="T12" fmla="*/ 10 w 11"/>
                <a:gd name="T13" fmla="*/ 4 h 5"/>
                <a:gd name="T14" fmla="*/ 11 w 11"/>
                <a:gd name="T15" fmla="*/ 3 h 5"/>
                <a:gd name="T16" fmla="*/ 9 w 11"/>
                <a:gd name="T17" fmla="*/ 0 h 5"/>
                <a:gd name="T18" fmla="*/ 5 w 11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5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5"/>
                    <a:pt x="9" y="5"/>
                    <a:pt x="10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BF535FC7-8677-4889-8E20-70EC254E8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17550" y="8936038"/>
              <a:ext cx="13457238" cy="784225"/>
            </a:xfrm>
            <a:custGeom>
              <a:avLst/>
              <a:gdLst>
                <a:gd name="T0" fmla="*/ 933 w 4999"/>
                <a:gd name="T1" fmla="*/ 284 h 291"/>
                <a:gd name="T2" fmla="*/ 876 w 4999"/>
                <a:gd name="T3" fmla="*/ 287 h 291"/>
                <a:gd name="T4" fmla="*/ 1077 w 4999"/>
                <a:gd name="T5" fmla="*/ 279 h 291"/>
                <a:gd name="T6" fmla="*/ 1143 w 4999"/>
                <a:gd name="T7" fmla="*/ 263 h 291"/>
                <a:gd name="T8" fmla="*/ 744 w 4999"/>
                <a:gd name="T9" fmla="*/ 271 h 291"/>
                <a:gd name="T10" fmla="*/ 3062 w 4999"/>
                <a:gd name="T11" fmla="*/ 258 h 291"/>
                <a:gd name="T12" fmla="*/ 3202 w 4999"/>
                <a:gd name="T13" fmla="*/ 258 h 291"/>
                <a:gd name="T14" fmla="*/ 2994 w 4999"/>
                <a:gd name="T15" fmla="*/ 270 h 291"/>
                <a:gd name="T16" fmla="*/ 3281 w 4999"/>
                <a:gd name="T17" fmla="*/ 263 h 291"/>
                <a:gd name="T18" fmla="*/ 3432 w 4999"/>
                <a:gd name="T19" fmla="*/ 255 h 291"/>
                <a:gd name="T20" fmla="*/ 2934 w 4999"/>
                <a:gd name="T21" fmla="*/ 264 h 291"/>
                <a:gd name="T22" fmla="*/ 3507 w 4999"/>
                <a:gd name="T23" fmla="*/ 264 h 291"/>
                <a:gd name="T24" fmla="*/ 671 w 4999"/>
                <a:gd name="T25" fmla="*/ 250 h 291"/>
                <a:gd name="T26" fmla="*/ 1218 w 4999"/>
                <a:gd name="T27" fmla="*/ 247 h 291"/>
                <a:gd name="T28" fmla="*/ 3666 w 4999"/>
                <a:gd name="T29" fmla="*/ 257 h 291"/>
                <a:gd name="T30" fmla="*/ 2882 w 4999"/>
                <a:gd name="T31" fmla="*/ 242 h 291"/>
                <a:gd name="T32" fmla="*/ 604 w 4999"/>
                <a:gd name="T33" fmla="*/ 238 h 291"/>
                <a:gd name="T34" fmla="*/ 3820 w 4999"/>
                <a:gd name="T35" fmla="*/ 239 h 291"/>
                <a:gd name="T36" fmla="*/ 1300 w 4999"/>
                <a:gd name="T37" fmla="*/ 240 h 291"/>
                <a:gd name="T38" fmla="*/ 2829 w 4999"/>
                <a:gd name="T39" fmla="*/ 227 h 291"/>
                <a:gd name="T40" fmla="*/ 3906 w 4999"/>
                <a:gd name="T41" fmla="*/ 225 h 291"/>
                <a:gd name="T42" fmla="*/ 3972 w 4999"/>
                <a:gd name="T43" fmla="*/ 227 h 291"/>
                <a:gd name="T44" fmla="*/ 471 w 4999"/>
                <a:gd name="T45" fmla="*/ 212 h 291"/>
                <a:gd name="T46" fmla="*/ 1380 w 4999"/>
                <a:gd name="T47" fmla="*/ 205 h 291"/>
                <a:gd name="T48" fmla="*/ 4042 w 4999"/>
                <a:gd name="T49" fmla="*/ 211 h 291"/>
                <a:gd name="T50" fmla="*/ 411 w 4999"/>
                <a:gd name="T51" fmla="*/ 204 h 291"/>
                <a:gd name="T52" fmla="*/ 4122 w 4999"/>
                <a:gd name="T53" fmla="*/ 192 h 291"/>
                <a:gd name="T54" fmla="*/ 332 w 4999"/>
                <a:gd name="T55" fmla="*/ 189 h 291"/>
                <a:gd name="T56" fmla="*/ 1459 w 4999"/>
                <a:gd name="T57" fmla="*/ 194 h 291"/>
                <a:gd name="T58" fmla="*/ 4186 w 4999"/>
                <a:gd name="T59" fmla="*/ 182 h 291"/>
                <a:gd name="T60" fmla="*/ 2686 w 4999"/>
                <a:gd name="T61" fmla="*/ 165 h 291"/>
                <a:gd name="T62" fmla="*/ 4235 w 4999"/>
                <a:gd name="T63" fmla="*/ 169 h 291"/>
                <a:gd name="T64" fmla="*/ 210 w 4999"/>
                <a:gd name="T65" fmla="*/ 167 h 291"/>
                <a:gd name="T66" fmla="*/ 4995 w 4999"/>
                <a:gd name="T67" fmla="*/ 162 h 291"/>
                <a:gd name="T68" fmla="*/ 4872 w 4999"/>
                <a:gd name="T69" fmla="*/ 162 h 291"/>
                <a:gd name="T70" fmla="*/ 1542 w 4999"/>
                <a:gd name="T71" fmla="*/ 168 h 291"/>
                <a:gd name="T72" fmla="*/ 137 w 4999"/>
                <a:gd name="T73" fmla="*/ 153 h 291"/>
                <a:gd name="T74" fmla="*/ 4823 w 4999"/>
                <a:gd name="T75" fmla="*/ 152 h 291"/>
                <a:gd name="T76" fmla="*/ 4765 w 4999"/>
                <a:gd name="T77" fmla="*/ 159 h 291"/>
                <a:gd name="T78" fmla="*/ 77 w 4999"/>
                <a:gd name="T79" fmla="*/ 149 h 291"/>
                <a:gd name="T80" fmla="*/ 4357 w 4999"/>
                <a:gd name="T81" fmla="*/ 144 h 291"/>
                <a:gd name="T82" fmla="*/ 2635 w 4999"/>
                <a:gd name="T83" fmla="*/ 145 h 291"/>
                <a:gd name="T84" fmla="*/ 8 w 4999"/>
                <a:gd name="T85" fmla="*/ 146 h 291"/>
                <a:gd name="T86" fmla="*/ 4666 w 4999"/>
                <a:gd name="T87" fmla="*/ 140 h 291"/>
                <a:gd name="T88" fmla="*/ 4615 w 4999"/>
                <a:gd name="T89" fmla="*/ 137 h 291"/>
                <a:gd name="T90" fmla="*/ 4454 w 4999"/>
                <a:gd name="T91" fmla="*/ 139 h 291"/>
                <a:gd name="T92" fmla="*/ 4565 w 4999"/>
                <a:gd name="T93" fmla="*/ 139 h 291"/>
                <a:gd name="T94" fmla="*/ 4513 w 4999"/>
                <a:gd name="T95" fmla="*/ 134 h 291"/>
                <a:gd name="T96" fmla="*/ 2591 w 4999"/>
                <a:gd name="T97" fmla="*/ 121 h 291"/>
                <a:gd name="T98" fmla="*/ 1708 w 4999"/>
                <a:gd name="T99" fmla="*/ 116 h 291"/>
                <a:gd name="T100" fmla="*/ 2552 w 4999"/>
                <a:gd name="T101" fmla="*/ 93 h 291"/>
                <a:gd name="T102" fmla="*/ 2505 w 4999"/>
                <a:gd name="T103" fmla="*/ 70 h 291"/>
                <a:gd name="T104" fmla="*/ 1868 w 4999"/>
                <a:gd name="T105" fmla="*/ 63 h 291"/>
                <a:gd name="T106" fmla="*/ 2460 w 4999"/>
                <a:gd name="T107" fmla="*/ 57 h 291"/>
                <a:gd name="T108" fmla="*/ 1958 w 4999"/>
                <a:gd name="T109" fmla="*/ 35 h 291"/>
                <a:gd name="T110" fmla="*/ 2034 w 4999"/>
                <a:gd name="T111" fmla="*/ 19 h 291"/>
                <a:gd name="T112" fmla="*/ 2351 w 4999"/>
                <a:gd name="T113" fmla="*/ 29 h 291"/>
                <a:gd name="T114" fmla="*/ 2110 w 4999"/>
                <a:gd name="T115" fmla="*/ 13 h 291"/>
                <a:gd name="T116" fmla="*/ 2177 w 4999"/>
                <a:gd name="T117" fmla="*/ 0 h 291"/>
                <a:gd name="T118" fmla="*/ 2234 w 4999"/>
                <a:gd name="T119" fmla="*/ 1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99" h="291">
                  <a:moveTo>
                    <a:pt x="1000" y="279"/>
                  </a:moveTo>
                  <a:cubicBezTo>
                    <a:pt x="1000" y="279"/>
                    <a:pt x="1000" y="279"/>
                    <a:pt x="1000" y="279"/>
                  </a:cubicBezTo>
                  <a:cubicBezTo>
                    <a:pt x="997" y="279"/>
                    <a:pt x="996" y="281"/>
                    <a:pt x="997" y="285"/>
                  </a:cubicBezTo>
                  <a:cubicBezTo>
                    <a:pt x="999" y="288"/>
                    <a:pt x="1003" y="291"/>
                    <a:pt x="1006" y="291"/>
                  </a:cubicBezTo>
                  <a:cubicBezTo>
                    <a:pt x="1006" y="291"/>
                    <a:pt x="1006" y="291"/>
                    <a:pt x="1006" y="291"/>
                  </a:cubicBezTo>
                  <a:cubicBezTo>
                    <a:pt x="1009" y="291"/>
                    <a:pt x="1010" y="288"/>
                    <a:pt x="1009" y="284"/>
                  </a:cubicBezTo>
                  <a:cubicBezTo>
                    <a:pt x="1007" y="281"/>
                    <a:pt x="1003" y="279"/>
                    <a:pt x="1000" y="279"/>
                  </a:cubicBezTo>
                  <a:moveTo>
                    <a:pt x="935" y="278"/>
                  </a:moveTo>
                  <a:cubicBezTo>
                    <a:pt x="932" y="278"/>
                    <a:pt x="931" y="281"/>
                    <a:pt x="933" y="284"/>
                  </a:cubicBezTo>
                  <a:cubicBezTo>
                    <a:pt x="934" y="287"/>
                    <a:pt x="938" y="290"/>
                    <a:pt x="941" y="290"/>
                  </a:cubicBezTo>
                  <a:cubicBezTo>
                    <a:pt x="941" y="290"/>
                    <a:pt x="941" y="290"/>
                    <a:pt x="941" y="290"/>
                  </a:cubicBezTo>
                  <a:cubicBezTo>
                    <a:pt x="944" y="290"/>
                    <a:pt x="945" y="288"/>
                    <a:pt x="944" y="285"/>
                  </a:cubicBezTo>
                  <a:cubicBezTo>
                    <a:pt x="942" y="281"/>
                    <a:pt x="938" y="278"/>
                    <a:pt x="935" y="278"/>
                  </a:cubicBezTo>
                  <a:cubicBezTo>
                    <a:pt x="935" y="278"/>
                    <a:pt x="935" y="278"/>
                    <a:pt x="935" y="278"/>
                  </a:cubicBezTo>
                  <a:moveTo>
                    <a:pt x="870" y="275"/>
                  </a:moveTo>
                  <a:cubicBezTo>
                    <a:pt x="867" y="275"/>
                    <a:pt x="866" y="277"/>
                    <a:pt x="868" y="280"/>
                  </a:cubicBezTo>
                  <a:cubicBezTo>
                    <a:pt x="869" y="284"/>
                    <a:pt x="873" y="286"/>
                    <a:pt x="876" y="287"/>
                  </a:cubicBezTo>
                  <a:cubicBezTo>
                    <a:pt x="876" y="287"/>
                    <a:pt x="876" y="287"/>
                    <a:pt x="876" y="287"/>
                  </a:cubicBezTo>
                  <a:cubicBezTo>
                    <a:pt x="879" y="287"/>
                    <a:pt x="880" y="284"/>
                    <a:pt x="879" y="281"/>
                  </a:cubicBezTo>
                  <a:cubicBezTo>
                    <a:pt x="877" y="278"/>
                    <a:pt x="873" y="275"/>
                    <a:pt x="870" y="275"/>
                  </a:cubicBezTo>
                  <a:cubicBezTo>
                    <a:pt x="870" y="275"/>
                    <a:pt x="870" y="275"/>
                    <a:pt x="870" y="275"/>
                  </a:cubicBezTo>
                  <a:moveTo>
                    <a:pt x="1069" y="273"/>
                  </a:moveTo>
                  <a:cubicBezTo>
                    <a:pt x="1069" y="273"/>
                    <a:pt x="1069" y="273"/>
                    <a:pt x="1069" y="273"/>
                  </a:cubicBezTo>
                  <a:cubicBezTo>
                    <a:pt x="1065" y="274"/>
                    <a:pt x="1064" y="277"/>
                    <a:pt x="1065" y="280"/>
                  </a:cubicBezTo>
                  <a:cubicBezTo>
                    <a:pt x="1067" y="283"/>
                    <a:pt x="1070" y="286"/>
                    <a:pt x="1074" y="286"/>
                  </a:cubicBezTo>
                  <a:cubicBezTo>
                    <a:pt x="1074" y="286"/>
                    <a:pt x="1074" y="286"/>
                    <a:pt x="1074" y="286"/>
                  </a:cubicBezTo>
                  <a:cubicBezTo>
                    <a:pt x="1078" y="285"/>
                    <a:pt x="1079" y="282"/>
                    <a:pt x="1077" y="279"/>
                  </a:cubicBezTo>
                  <a:cubicBezTo>
                    <a:pt x="1076" y="276"/>
                    <a:pt x="1072" y="273"/>
                    <a:pt x="1069" y="273"/>
                  </a:cubicBezTo>
                  <a:moveTo>
                    <a:pt x="804" y="269"/>
                  </a:moveTo>
                  <a:cubicBezTo>
                    <a:pt x="801" y="269"/>
                    <a:pt x="800" y="271"/>
                    <a:pt x="802" y="274"/>
                  </a:cubicBezTo>
                  <a:cubicBezTo>
                    <a:pt x="803" y="277"/>
                    <a:pt x="807" y="280"/>
                    <a:pt x="810" y="280"/>
                  </a:cubicBezTo>
                  <a:cubicBezTo>
                    <a:pt x="811" y="280"/>
                    <a:pt x="811" y="280"/>
                    <a:pt x="811" y="280"/>
                  </a:cubicBezTo>
                  <a:cubicBezTo>
                    <a:pt x="814" y="280"/>
                    <a:pt x="815" y="278"/>
                    <a:pt x="813" y="275"/>
                  </a:cubicBezTo>
                  <a:cubicBezTo>
                    <a:pt x="811" y="272"/>
                    <a:pt x="808" y="269"/>
                    <a:pt x="805" y="269"/>
                  </a:cubicBezTo>
                  <a:cubicBezTo>
                    <a:pt x="804" y="269"/>
                    <a:pt x="804" y="269"/>
                    <a:pt x="804" y="269"/>
                  </a:cubicBezTo>
                  <a:moveTo>
                    <a:pt x="1143" y="263"/>
                  </a:moveTo>
                  <a:cubicBezTo>
                    <a:pt x="1142" y="263"/>
                    <a:pt x="1142" y="263"/>
                    <a:pt x="1141" y="263"/>
                  </a:cubicBezTo>
                  <a:cubicBezTo>
                    <a:pt x="1138" y="263"/>
                    <a:pt x="1136" y="267"/>
                    <a:pt x="1138" y="270"/>
                  </a:cubicBezTo>
                  <a:cubicBezTo>
                    <a:pt x="1139" y="273"/>
                    <a:pt x="1142" y="275"/>
                    <a:pt x="1145" y="275"/>
                  </a:cubicBezTo>
                  <a:cubicBezTo>
                    <a:pt x="1146" y="275"/>
                    <a:pt x="1146" y="275"/>
                    <a:pt x="1146" y="275"/>
                  </a:cubicBezTo>
                  <a:cubicBezTo>
                    <a:pt x="1150" y="274"/>
                    <a:pt x="1152" y="271"/>
                    <a:pt x="1150" y="268"/>
                  </a:cubicBezTo>
                  <a:cubicBezTo>
                    <a:pt x="1149" y="265"/>
                    <a:pt x="1146" y="263"/>
                    <a:pt x="1143" y="263"/>
                  </a:cubicBezTo>
                  <a:moveTo>
                    <a:pt x="738" y="260"/>
                  </a:moveTo>
                  <a:cubicBezTo>
                    <a:pt x="735" y="260"/>
                    <a:pt x="734" y="262"/>
                    <a:pt x="736" y="265"/>
                  </a:cubicBezTo>
                  <a:cubicBezTo>
                    <a:pt x="737" y="268"/>
                    <a:pt x="741" y="271"/>
                    <a:pt x="744" y="271"/>
                  </a:cubicBezTo>
                  <a:cubicBezTo>
                    <a:pt x="744" y="271"/>
                    <a:pt x="745" y="271"/>
                    <a:pt x="745" y="271"/>
                  </a:cubicBezTo>
                  <a:cubicBezTo>
                    <a:pt x="747" y="271"/>
                    <a:pt x="748" y="269"/>
                    <a:pt x="747" y="267"/>
                  </a:cubicBezTo>
                  <a:cubicBezTo>
                    <a:pt x="745" y="264"/>
                    <a:pt x="742" y="261"/>
                    <a:pt x="738" y="260"/>
                  </a:cubicBezTo>
                  <a:cubicBezTo>
                    <a:pt x="738" y="260"/>
                    <a:pt x="738" y="260"/>
                    <a:pt x="738" y="260"/>
                  </a:cubicBezTo>
                  <a:moveTo>
                    <a:pt x="3062" y="258"/>
                  </a:moveTo>
                  <a:cubicBezTo>
                    <a:pt x="3059" y="258"/>
                    <a:pt x="3055" y="261"/>
                    <a:pt x="3054" y="264"/>
                  </a:cubicBezTo>
                  <a:cubicBezTo>
                    <a:pt x="3054" y="268"/>
                    <a:pt x="3055" y="270"/>
                    <a:pt x="3058" y="270"/>
                  </a:cubicBezTo>
                  <a:cubicBezTo>
                    <a:pt x="3061" y="270"/>
                    <a:pt x="3065" y="268"/>
                    <a:pt x="3066" y="264"/>
                  </a:cubicBezTo>
                  <a:cubicBezTo>
                    <a:pt x="3067" y="261"/>
                    <a:pt x="3065" y="258"/>
                    <a:pt x="3062" y="258"/>
                  </a:cubicBezTo>
                  <a:moveTo>
                    <a:pt x="3130" y="258"/>
                  </a:moveTo>
                  <a:cubicBezTo>
                    <a:pt x="3130" y="258"/>
                    <a:pt x="3130" y="258"/>
                    <a:pt x="3130" y="258"/>
                  </a:cubicBezTo>
                  <a:cubicBezTo>
                    <a:pt x="3127" y="258"/>
                    <a:pt x="3124" y="261"/>
                    <a:pt x="3123" y="264"/>
                  </a:cubicBezTo>
                  <a:cubicBezTo>
                    <a:pt x="3122" y="268"/>
                    <a:pt x="3124" y="270"/>
                    <a:pt x="3127" y="270"/>
                  </a:cubicBezTo>
                  <a:cubicBezTo>
                    <a:pt x="3127" y="270"/>
                    <a:pt x="3127" y="270"/>
                    <a:pt x="3127" y="270"/>
                  </a:cubicBezTo>
                  <a:cubicBezTo>
                    <a:pt x="3130" y="270"/>
                    <a:pt x="3134" y="268"/>
                    <a:pt x="3135" y="264"/>
                  </a:cubicBezTo>
                  <a:cubicBezTo>
                    <a:pt x="3136" y="261"/>
                    <a:pt x="3134" y="258"/>
                    <a:pt x="3130" y="258"/>
                  </a:cubicBezTo>
                  <a:moveTo>
                    <a:pt x="3202" y="258"/>
                  </a:moveTo>
                  <a:cubicBezTo>
                    <a:pt x="3202" y="258"/>
                    <a:pt x="3202" y="258"/>
                    <a:pt x="3202" y="258"/>
                  </a:cubicBezTo>
                  <a:cubicBezTo>
                    <a:pt x="3199" y="258"/>
                    <a:pt x="3195" y="261"/>
                    <a:pt x="3194" y="264"/>
                  </a:cubicBezTo>
                  <a:cubicBezTo>
                    <a:pt x="3193" y="267"/>
                    <a:pt x="3195" y="270"/>
                    <a:pt x="3199" y="270"/>
                  </a:cubicBezTo>
                  <a:cubicBezTo>
                    <a:pt x="3199" y="270"/>
                    <a:pt x="3199" y="270"/>
                    <a:pt x="3199" y="270"/>
                  </a:cubicBezTo>
                  <a:cubicBezTo>
                    <a:pt x="3202" y="270"/>
                    <a:pt x="3206" y="267"/>
                    <a:pt x="3207" y="264"/>
                  </a:cubicBezTo>
                  <a:cubicBezTo>
                    <a:pt x="3208" y="261"/>
                    <a:pt x="3206" y="258"/>
                    <a:pt x="3202" y="258"/>
                  </a:cubicBezTo>
                  <a:moveTo>
                    <a:pt x="2997" y="258"/>
                  </a:moveTo>
                  <a:cubicBezTo>
                    <a:pt x="2994" y="258"/>
                    <a:pt x="2991" y="260"/>
                    <a:pt x="2990" y="263"/>
                  </a:cubicBezTo>
                  <a:cubicBezTo>
                    <a:pt x="2989" y="267"/>
                    <a:pt x="2991" y="269"/>
                    <a:pt x="2994" y="270"/>
                  </a:cubicBezTo>
                  <a:cubicBezTo>
                    <a:pt x="2994" y="270"/>
                    <a:pt x="2994" y="270"/>
                    <a:pt x="2994" y="270"/>
                  </a:cubicBezTo>
                  <a:cubicBezTo>
                    <a:pt x="2997" y="270"/>
                    <a:pt x="3000" y="267"/>
                    <a:pt x="3001" y="264"/>
                  </a:cubicBezTo>
                  <a:cubicBezTo>
                    <a:pt x="3002" y="261"/>
                    <a:pt x="3000" y="258"/>
                    <a:pt x="2997" y="258"/>
                  </a:cubicBezTo>
                  <a:cubicBezTo>
                    <a:pt x="2997" y="258"/>
                    <a:pt x="2997" y="258"/>
                    <a:pt x="2997" y="258"/>
                  </a:cubicBezTo>
                  <a:moveTo>
                    <a:pt x="3277" y="258"/>
                  </a:moveTo>
                  <a:cubicBezTo>
                    <a:pt x="3277" y="258"/>
                    <a:pt x="3277" y="258"/>
                    <a:pt x="3277" y="258"/>
                  </a:cubicBezTo>
                  <a:cubicBezTo>
                    <a:pt x="3273" y="258"/>
                    <a:pt x="3270" y="260"/>
                    <a:pt x="3269" y="264"/>
                  </a:cubicBezTo>
                  <a:cubicBezTo>
                    <a:pt x="3267" y="267"/>
                    <a:pt x="3269" y="269"/>
                    <a:pt x="3273" y="269"/>
                  </a:cubicBezTo>
                  <a:cubicBezTo>
                    <a:pt x="3273" y="269"/>
                    <a:pt x="3273" y="269"/>
                    <a:pt x="3273" y="269"/>
                  </a:cubicBezTo>
                  <a:cubicBezTo>
                    <a:pt x="3276" y="269"/>
                    <a:pt x="3280" y="267"/>
                    <a:pt x="3281" y="263"/>
                  </a:cubicBezTo>
                  <a:cubicBezTo>
                    <a:pt x="3282" y="260"/>
                    <a:pt x="3281" y="258"/>
                    <a:pt x="3277" y="258"/>
                  </a:cubicBezTo>
                  <a:moveTo>
                    <a:pt x="3354" y="256"/>
                  </a:moveTo>
                  <a:cubicBezTo>
                    <a:pt x="3354" y="256"/>
                    <a:pt x="3354" y="256"/>
                    <a:pt x="3354" y="256"/>
                  </a:cubicBezTo>
                  <a:cubicBezTo>
                    <a:pt x="3350" y="256"/>
                    <a:pt x="3346" y="259"/>
                    <a:pt x="3345" y="262"/>
                  </a:cubicBezTo>
                  <a:cubicBezTo>
                    <a:pt x="3344" y="266"/>
                    <a:pt x="3346" y="268"/>
                    <a:pt x="3349" y="268"/>
                  </a:cubicBezTo>
                  <a:cubicBezTo>
                    <a:pt x="3349" y="268"/>
                    <a:pt x="3349" y="268"/>
                    <a:pt x="3349" y="268"/>
                  </a:cubicBezTo>
                  <a:cubicBezTo>
                    <a:pt x="3353" y="268"/>
                    <a:pt x="3357" y="266"/>
                    <a:pt x="3358" y="262"/>
                  </a:cubicBezTo>
                  <a:cubicBezTo>
                    <a:pt x="3359" y="259"/>
                    <a:pt x="3357" y="256"/>
                    <a:pt x="3354" y="256"/>
                  </a:cubicBezTo>
                  <a:moveTo>
                    <a:pt x="3432" y="255"/>
                  </a:moveTo>
                  <a:cubicBezTo>
                    <a:pt x="3432" y="255"/>
                    <a:pt x="3432" y="255"/>
                    <a:pt x="3432" y="255"/>
                  </a:cubicBezTo>
                  <a:cubicBezTo>
                    <a:pt x="3429" y="255"/>
                    <a:pt x="3424" y="257"/>
                    <a:pt x="3423" y="261"/>
                  </a:cubicBezTo>
                  <a:cubicBezTo>
                    <a:pt x="3422" y="264"/>
                    <a:pt x="3424" y="267"/>
                    <a:pt x="3427" y="267"/>
                  </a:cubicBezTo>
                  <a:cubicBezTo>
                    <a:pt x="3427" y="267"/>
                    <a:pt x="3427" y="267"/>
                    <a:pt x="3428" y="267"/>
                  </a:cubicBezTo>
                  <a:cubicBezTo>
                    <a:pt x="3431" y="267"/>
                    <a:pt x="3435" y="264"/>
                    <a:pt x="3437" y="260"/>
                  </a:cubicBezTo>
                  <a:cubicBezTo>
                    <a:pt x="3438" y="257"/>
                    <a:pt x="3436" y="255"/>
                    <a:pt x="3432" y="255"/>
                  </a:cubicBezTo>
                  <a:moveTo>
                    <a:pt x="2937" y="252"/>
                  </a:moveTo>
                  <a:cubicBezTo>
                    <a:pt x="2935" y="252"/>
                    <a:pt x="2932" y="255"/>
                    <a:pt x="2931" y="258"/>
                  </a:cubicBezTo>
                  <a:cubicBezTo>
                    <a:pt x="2930" y="261"/>
                    <a:pt x="2931" y="264"/>
                    <a:pt x="2934" y="264"/>
                  </a:cubicBezTo>
                  <a:cubicBezTo>
                    <a:pt x="2934" y="264"/>
                    <a:pt x="2934" y="264"/>
                    <a:pt x="2935" y="264"/>
                  </a:cubicBezTo>
                  <a:cubicBezTo>
                    <a:pt x="2937" y="264"/>
                    <a:pt x="2940" y="262"/>
                    <a:pt x="2941" y="259"/>
                  </a:cubicBezTo>
                  <a:cubicBezTo>
                    <a:pt x="2942" y="256"/>
                    <a:pt x="2940" y="253"/>
                    <a:pt x="2938" y="252"/>
                  </a:cubicBezTo>
                  <a:cubicBezTo>
                    <a:pt x="2937" y="252"/>
                    <a:pt x="2937" y="252"/>
                    <a:pt x="2937" y="252"/>
                  </a:cubicBezTo>
                  <a:moveTo>
                    <a:pt x="3512" y="252"/>
                  </a:moveTo>
                  <a:cubicBezTo>
                    <a:pt x="3512" y="252"/>
                    <a:pt x="3512" y="252"/>
                    <a:pt x="3512" y="252"/>
                  </a:cubicBezTo>
                  <a:cubicBezTo>
                    <a:pt x="3508" y="252"/>
                    <a:pt x="3504" y="255"/>
                    <a:pt x="3502" y="258"/>
                  </a:cubicBezTo>
                  <a:cubicBezTo>
                    <a:pt x="3501" y="262"/>
                    <a:pt x="3503" y="264"/>
                    <a:pt x="3506" y="264"/>
                  </a:cubicBezTo>
                  <a:cubicBezTo>
                    <a:pt x="3507" y="264"/>
                    <a:pt x="3507" y="264"/>
                    <a:pt x="3507" y="264"/>
                  </a:cubicBezTo>
                  <a:cubicBezTo>
                    <a:pt x="3510" y="264"/>
                    <a:pt x="3515" y="261"/>
                    <a:pt x="3516" y="258"/>
                  </a:cubicBezTo>
                  <a:cubicBezTo>
                    <a:pt x="3517" y="255"/>
                    <a:pt x="3516" y="252"/>
                    <a:pt x="3512" y="252"/>
                  </a:cubicBezTo>
                  <a:moveTo>
                    <a:pt x="671" y="250"/>
                  </a:moveTo>
                  <a:cubicBezTo>
                    <a:pt x="669" y="250"/>
                    <a:pt x="668" y="252"/>
                    <a:pt x="669" y="254"/>
                  </a:cubicBezTo>
                  <a:cubicBezTo>
                    <a:pt x="670" y="257"/>
                    <a:pt x="674" y="260"/>
                    <a:pt x="677" y="261"/>
                  </a:cubicBezTo>
                  <a:cubicBezTo>
                    <a:pt x="677" y="261"/>
                    <a:pt x="678" y="261"/>
                    <a:pt x="678" y="261"/>
                  </a:cubicBezTo>
                  <a:cubicBezTo>
                    <a:pt x="681" y="261"/>
                    <a:pt x="681" y="259"/>
                    <a:pt x="680" y="256"/>
                  </a:cubicBezTo>
                  <a:cubicBezTo>
                    <a:pt x="679" y="253"/>
                    <a:pt x="675" y="251"/>
                    <a:pt x="672" y="250"/>
                  </a:cubicBezTo>
                  <a:cubicBezTo>
                    <a:pt x="672" y="250"/>
                    <a:pt x="671" y="250"/>
                    <a:pt x="671" y="250"/>
                  </a:cubicBezTo>
                  <a:moveTo>
                    <a:pt x="3592" y="249"/>
                  </a:moveTo>
                  <a:cubicBezTo>
                    <a:pt x="3592" y="249"/>
                    <a:pt x="3592" y="249"/>
                    <a:pt x="3592" y="249"/>
                  </a:cubicBezTo>
                  <a:cubicBezTo>
                    <a:pt x="3588" y="249"/>
                    <a:pt x="3584" y="252"/>
                    <a:pt x="3582" y="255"/>
                  </a:cubicBezTo>
                  <a:cubicBezTo>
                    <a:pt x="3581" y="258"/>
                    <a:pt x="3583" y="261"/>
                    <a:pt x="3586" y="261"/>
                  </a:cubicBezTo>
                  <a:cubicBezTo>
                    <a:pt x="3586" y="261"/>
                    <a:pt x="3586" y="261"/>
                    <a:pt x="3586" y="261"/>
                  </a:cubicBezTo>
                  <a:cubicBezTo>
                    <a:pt x="3590" y="261"/>
                    <a:pt x="3594" y="258"/>
                    <a:pt x="3596" y="255"/>
                  </a:cubicBezTo>
                  <a:cubicBezTo>
                    <a:pt x="3597" y="251"/>
                    <a:pt x="3596" y="249"/>
                    <a:pt x="3592" y="249"/>
                  </a:cubicBezTo>
                  <a:moveTo>
                    <a:pt x="1219" y="247"/>
                  </a:moveTo>
                  <a:cubicBezTo>
                    <a:pt x="1219" y="247"/>
                    <a:pt x="1218" y="247"/>
                    <a:pt x="1218" y="247"/>
                  </a:cubicBezTo>
                  <a:cubicBezTo>
                    <a:pt x="1214" y="248"/>
                    <a:pt x="1212" y="252"/>
                    <a:pt x="1213" y="255"/>
                  </a:cubicBezTo>
                  <a:cubicBezTo>
                    <a:pt x="1214" y="258"/>
                    <a:pt x="1217" y="260"/>
                    <a:pt x="1220" y="260"/>
                  </a:cubicBezTo>
                  <a:cubicBezTo>
                    <a:pt x="1221" y="260"/>
                    <a:pt x="1221" y="260"/>
                    <a:pt x="1222" y="260"/>
                  </a:cubicBezTo>
                  <a:cubicBezTo>
                    <a:pt x="1225" y="259"/>
                    <a:pt x="1227" y="255"/>
                    <a:pt x="1226" y="252"/>
                  </a:cubicBezTo>
                  <a:cubicBezTo>
                    <a:pt x="1225" y="249"/>
                    <a:pt x="1222" y="247"/>
                    <a:pt x="1219" y="247"/>
                  </a:cubicBezTo>
                  <a:moveTo>
                    <a:pt x="3672" y="245"/>
                  </a:moveTo>
                  <a:cubicBezTo>
                    <a:pt x="3672" y="245"/>
                    <a:pt x="3672" y="245"/>
                    <a:pt x="3672" y="245"/>
                  </a:cubicBezTo>
                  <a:cubicBezTo>
                    <a:pt x="3668" y="245"/>
                    <a:pt x="3664" y="248"/>
                    <a:pt x="3662" y="251"/>
                  </a:cubicBezTo>
                  <a:cubicBezTo>
                    <a:pt x="3661" y="254"/>
                    <a:pt x="3662" y="257"/>
                    <a:pt x="3666" y="257"/>
                  </a:cubicBezTo>
                  <a:cubicBezTo>
                    <a:pt x="3666" y="257"/>
                    <a:pt x="3666" y="257"/>
                    <a:pt x="3666" y="257"/>
                  </a:cubicBezTo>
                  <a:cubicBezTo>
                    <a:pt x="3670" y="256"/>
                    <a:pt x="3674" y="253"/>
                    <a:pt x="3676" y="250"/>
                  </a:cubicBezTo>
                  <a:cubicBezTo>
                    <a:pt x="3677" y="247"/>
                    <a:pt x="3676" y="245"/>
                    <a:pt x="3672" y="245"/>
                  </a:cubicBezTo>
                  <a:moveTo>
                    <a:pt x="2881" y="242"/>
                  </a:moveTo>
                  <a:cubicBezTo>
                    <a:pt x="2879" y="242"/>
                    <a:pt x="2876" y="244"/>
                    <a:pt x="2875" y="247"/>
                  </a:cubicBezTo>
                  <a:cubicBezTo>
                    <a:pt x="2874" y="250"/>
                    <a:pt x="2876" y="253"/>
                    <a:pt x="2878" y="254"/>
                  </a:cubicBezTo>
                  <a:cubicBezTo>
                    <a:pt x="2878" y="254"/>
                    <a:pt x="2879" y="254"/>
                    <a:pt x="2879" y="254"/>
                  </a:cubicBezTo>
                  <a:cubicBezTo>
                    <a:pt x="2881" y="254"/>
                    <a:pt x="2884" y="252"/>
                    <a:pt x="2885" y="249"/>
                  </a:cubicBezTo>
                  <a:cubicBezTo>
                    <a:pt x="2886" y="246"/>
                    <a:pt x="2884" y="242"/>
                    <a:pt x="2882" y="242"/>
                  </a:cubicBezTo>
                  <a:cubicBezTo>
                    <a:pt x="2882" y="242"/>
                    <a:pt x="2881" y="242"/>
                    <a:pt x="2881" y="242"/>
                  </a:cubicBezTo>
                  <a:moveTo>
                    <a:pt x="3752" y="239"/>
                  </a:moveTo>
                  <a:cubicBezTo>
                    <a:pt x="3752" y="239"/>
                    <a:pt x="3751" y="239"/>
                    <a:pt x="3751" y="239"/>
                  </a:cubicBezTo>
                  <a:cubicBezTo>
                    <a:pt x="3748" y="239"/>
                    <a:pt x="3743" y="242"/>
                    <a:pt x="3741" y="246"/>
                  </a:cubicBezTo>
                  <a:cubicBezTo>
                    <a:pt x="3740" y="249"/>
                    <a:pt x="3741" y="251"/>
                    <a:pt x="3744" y="251"/>
                  </a:cubicBezTo>
                  <a:cubicBezTo>
                    <a:pt x="3745" y="251"/>
                    <a:pt x="3745" y="251"/>
                    <a:pt x="3745" y="251"/>
                  </a:cubicBezTo>
                  <a:cubicBezTo>
                    <a:pt x="3749" y="251"/>
                    <a:pt x="3753" y="248"/>
                    <a:pt x="3755" y="245"/>
                  </a:cubicBezTo>
                  <a:cubicBezTo>
                    <a:pt x="3756" y="242"/>
                    <a:pt x="3755" y="239"/>
                    <a:pt x="3752" y="239"/>
                  </a:cubicBezTo>
                  <a:moveTo>
                    <a:pt x="604" y="238"/>
                  </a:moveTo>
                  <a:cubicBezTo>
                    <a:pt x="602" y="238"/>
                    <a:pt x="601" y="240"/>
                    <a:pt x="602" y="242"/>
                  </a:cubicBezTo>
                  <a:cubicBezTo>
                    <a:pt x="603" y="245"/>
                    <a:pt x="607" y="248"/>
                    <a:pt x="610" y="248"/>
                  </a:cubicBezTo>
                  <a:cubicBezTo>
                    <a:pt x="610" y="248"/>
                    <a:pt x="611" y="248"/>
                    <a:pt x="611" y="248"/>
                  </a:cubicBezTo>
                  <a:cubicBezTo>
                    <a:pt x="613" y="248"/>
                    <a:pt x="614" y="247"/>
                    <a:pt x="613" y="244"/>
                  </a:cubicBezTo>
                  <a:cubicBezTo>
                    <a:pt x="612" y="242"/>
                    <a:pt x="608" y="239"/>
                    <a:pt x="605" y="238"/>
                  </a:cubicBezTo>
                  <a:cubicBezTo>
                    <a:pt x="605" y="238"/>
                    <a:pt x="604" y="238"/>
                    <a:pt x="604" y="238"/>
                  </a:cubicBezTo>
                  <a:moveTo>
                    <a:pt x="3830" y="233"/>
                  </a:moveTo>
                  <a:cubicBezTo>
                    <a:pt x="3830" y="233"/>
                    <a:pt x="3830" y="233"/>
                    <a:pt x="3830" y="233"/>
                  </a:cubicBezTo>
                  <a:cubicBezTo>
                    <a:pt x="3826" y="233"/>
                    <a:pt x="3822" y="236"/>
                    <a:pt x="3820" y="239"/>
                  </a:cubicBezTo>
                  <a:cubicBezTo>
                    <a:pt x="3818" y="242"/>
                    <a:pt x="3819" y="244"/>
                    <a:pt x="3822" y="244"/>
                  </a:cubicBezTo>
                  <a:cubicBezTo>
                    <a:pt x="3823" y="244"/>
                    <a:pt x="3823" y="244"/>
                    <a:pt x="3823" y="244"/>
                  </a:cubicBezTo>
                  <a:cubicBezTo>
                    <a:pt x="3827" y="244"/>
                    <a:pt x="3831" y="241"/>
                    <a:pt x="3833" y="238"/>
                  </a:cubicBezTo>
                  <a:cubicBezTo>
                    <a:pt x="3834" y="235"/>
                    <a:pt x="3833" y="233"/>
                    <a:pt x="3830" y="233"/>
                  </a:cubicBezTo>
                  <a:moveTo>
                    <a:pt x="1298" y="228"/>
                  </a:moveTo>
                  <a:cubicBezTo>
                    <a:pt x="1298" y="228"/>
                    <a:pt x="1297" y="228"/>
                    <a:pt x="1297" y="228"/>
                  </a:cubicBezTo>
                  <a:cubicBezTo>
                    <a:pt x="1293" y="229"/>
                    <a:pt x="1291" y="233"/>
                    <a:pt x="1292" y="236"/>
                  </a:cubicBezTo>
                  <a:cubicBezTo>
                    <a:pt x="1292" y="239"/>
                    <a:pt x="1295" y="241"/>
                    <a:pt x="1298" y="241"/>
                  </a:cubicBezTo>
                  <a:cubicBezTo>
                    <a:pt x="1299" y="241"/>
                    <a:pt x="1299" y="240"/>
                    <a:pt x="1300" y="240"/>
                  </a:cubicBezTo>
                  <a:cubicBezTo>
                    <a:pt x="1304" y="239"/>
                    <a:pt x="1306" y="236"/>
                    <a:pt x="1305" y="232"/>
                  </a:cubicBezTo>
                  <a:cubicBezTo>
                    <a:pt x="1304" y="230"/>
                    <a:pt x="1301" y="228"/>
                    <a:pt x="1298" y="228"/>
                  </a:cubicBezTo>
                  <a:moveTo>
                    <a:pt x="2829" y="227"/>
                  </a:moveTo>
                  <a:cubicBezTo>
                    <a:pt x="2826" y="227"/>
                    <a:pt x="2824" y="229"/>
                    <a:pt x="2823" y="232"/>
                  </a:cubicBezTo>
                  <a:cubicBezTo>
                    <a:pt x="2822" y="235"/>
                    <a:pt x="2823" y="238"/>
                    <a:pt x="2826" y="239"/>
                  </a:cubicBezTo>
                  <a:cubicBezTo>
                    <a:pt x="2826" y="239"/>
                    <a:pt x="2826" y="239"/>
                    <a:pt x="2827" y="239"/>
                  </a:cubicBezTo>
                  <a:cubicBezTo>
                    <a:pt x="2829" y="239"/>
                    <a:pt x="2831" y="237"/>
                    <a:pt x="2832" y="234"/>
                  </a:cubicBezTo>
                  <a:cubicBezTo>
                    <a:pt x="2833" y="231"/>
                    <a:pt x="2832" y="228"/>
                    <a:pt x="2830" y="227"/>
                  </a:cubicBezTo>
                  <a:cubicBezTo>
                    <a:pt x="2829" y="227"/>
                    <a:pt x="2829" y="227"/>
                    <a:pt x="2829" y="227"/>
                  </a:cubicBezTo>
                  <a:moveTo>
                    <a:pt x="537" y="225"/>
                  </a:moveTo>
                  <a:cubicBezTo>
                    <a:pt x="535" y="225"/>
                    <a:pt x="534" y="227"/>
                    <a:pt x="535" y="229"/>
                  </a:cubicBezTo>
                  <a:cubicBezTo>
                    <a:pt x="536" y="232"/>
                    <a:pt x="539" y="234"/>
                    <a:pt x="542" y="235"/>
                  </a:cubicBezTo>
                  <a:cubicBezTo>
                    <a:pt x="543" y="235"/>
                    <a:pt x="543" y="235"/>
                    <a:pt x="544" y="235"/>
                  </a:cubicBezTo>
                  <a:cubicBezTo>
                    <a:pt x="546" y="235"/>
                    <a:pt x="547" y="234"/>
                    <a:pt x="546" y="231"/>
                  </a:cubicBezTo>
                  <a:cubicBezTo>
                    <a:pt x="545" y="229"/>
                    <a:pt x="541" y="226"/>
                    <a:pt x="538" y="226"/>
                  </a:cubicBezTo>
                  <a:cubicBezTo>
                    <a:pt x="538" y="225"/>
                    <a:pt x="537" y="225"/>
                    <a:pt x="537" y="225"/>
                  </a:cubicBezTo>
                  <a:moveTo>
                    <a:pt x="3907" y="225"/>
                  </a:moveTo>
                  <a:cubicBezTo>
                    <a:pt x="3907" y="225"/>
                    <a:pt x="3906" y="225"/>
                    <a:pt x="3906" y="225"/>
                  </a:cubicBezTo>
                  <a:cubicBezTo>
                    <a:pt x="3903" y="225"/>
                    <a:pt x="3898" y="228"/>
                    <a:pt x="3896" y="231"/>
                  </a:cubicBezTo>
                  <a:cubicBezTo>
                    <a:pt x="3895" y="234"/>
                    <a:pt x="3895" y="236"/>
                    <a:pt x="3898" y="236"/>
                  </a:cubicBezTo>
                  <a:cubicBezTo>
                    <a:pt x="3899" y="236"/>
                    <a:pt x="3899" y="236"/>
                    <a:pt x="3899" y="236"/>
                  </a:cubicBezTo>
                  <a:cubicBezTo>
                    <a:pt x="3903" y="236"/>
                    <a:pt x="3907" y="233"/>
                    <a:pt x="3909" y="230"/>
                  </a:cubicBezTo>
                  <a:cubicBezTo>
                    <a:pt x="3911" y="227"/>
                    <a:pt x="3910" y="225"/>
                    <a:pt x="3907" y="225"/>
                  </a:cubicBezTo>
                  <a:moveTo>
                    <a:pt x="3981" y="216"/>
                  </a:moveTo>
                  <a:cubicBezTo>
                    <a:pt x="3981" y="216"/>
                    <a:pt x="3981" y="216"/>
                    <a:pt x="3981" y="216"/>
                  </a:cubicBezTo>
                  <a:cubicBezTo>
                    <a:pt x="3977" y="216"/>
                    <a:pt x="3973" y="219"/>
                    <a:pt x="3971" y="222"/>
                  </a:cubicBezTo>
                  <a:cubicBezTo>
                    <a:pt x="3969" y="225"/>
                    <a:pt x="3970" y="227"/>
                    <a:pt x="3972" y="227"/>
                  </a:cubicBezTo>
                  <a:cubicBezTo>
                    <a:pt x="3973" y="227"/>
                    <a:pt x="3973" y="227"/>
                    <a:pt x="3973" y="227"/>
                  </a:cubicBezTo>
                  <a:cubicBezTo>
                    <a:pt x="3977" y="226"/>
                    <a:pt x="3981" y="223"/>
                    <a:pt x="3983" y="220"/>
                  </a:cubicBezTo>
                  <a:cubicBezTo>
                    <a:pt x="3985" y="218"/>
                    <a:pt x="3984" y="216"/>
                    <a:pt x="3981" y="216"/>
                  </a:cubicBezTo>
                  <a:moveTo>
                    <a:pt x="470" y="212"/>
                  </a:moveTo>
                  <a:cubicBezTo>
                    <a:pt x="467" y="212"/>
                    <a:pt x="466" y="214"/>
                    <a:pt x="467" y="216"/>
                  </a:cubicBezTo>
                  <a:cubicBezTo>
                    <a:pt x="468" y="218"/>
                    <a:pt x="472" y="221"/>
                    <a:pt x="475" y="221"/>
                  </a:cubicBezTo>
                  <a:cubicBezTo>
                    <a:pt x="475" y="221"/>
                    <a:pt x="476" y="221"/>
                    <a:pt x="476" y="221"/>
                  </a:cubicBezTo>
                  <a:cubicBezTo>
                    <a:pt x="478" y="221"/>
                    <a:pt x="479" y="220"/>
                    <a:pt x="479" y="218"/>
                  </a:cubicBezTo>
                  <a:cubicBezTo>
                    <a:pt x="477" y="215"/>
                    <a:pt x="474" y="213"/>
                    <a:pt x="471" y="212"/>
                  </a:cubicBezTo>
                  <a:cubicBezTo>
                    <a:pt x="470" y="212"/>
                    <a:pt x="470" y="212"/>
                    <a:pt x="470" y="212"/>
                  </a:cubicBezTo>
                  <a:moveTo>
                    <a:pt x="2779" y="209"/>
                  </a:moveTo>
                  <a:cubicBezTo>
                    <a:pt x="2777" y="209"/>
                    <a:pt x="2775" y="210"/>
                    <a:pt x="2774" y="213"/>
                  </a:cubicBezTo>
                  <a:cubicBezTo>
                    <a:pt x="2773" y="217"/>
                    <a:pt x="2773" y="220"/>
                    <a:pt x="2776" y="221"/>
                  </a:cubicBezTo>
                  <a:cubicBezTo>
                    <a:pt x="2776" y="221"/>
                    <a:pt x="2776" y="221"/>
                    <a:pt x="2777" y="221"/>
                  </a:cubicBezTo>
                  <a:cubicBezTo>
                    <a:pt x="2779" y="221"/>
                    <a:pt x="2781" y="219"/>
                    <a:pt x="2782" y="217"/>
                  </a:cubicBezTo>
                  <a:cubicBezTo>
                    <a:pt x="2783" y="213"/>
                    <a:pt x="2782" y="210"/>
                    <a:pt x="2780" y="209"/>
                  </a:cubicBezTo>
                  <a:cubicBezTo>
                    <a:pt x="2780" y="209"/>
                    <a:pt x="2779" y="209"/>
                    <a:pt x="2779" y="209"/>
                  </a:cubicBezTo>
                  <a:moveTo>
                    <a:pt x="1380" y="205"/>
                  </a:moveTo>
                  <a:cubicBezTo>
                    <a:pt x="1379" y="205"/>
                    <a:pt x="1378" y="206"/>
                    <a:pt x="1378" y="206"/>
                  </a:cubicBezTo>
                  <a:cubicBezTo>
                    <a:pt x="1374" y="207"/>
                    <a:pt x="1371" y="211"/>
                    <a:pt x="1372" y="214"/>
                  </a:cubicBezTo>
                  <a:cubicBezTo>
                    <a:pt x="1373" y="217"/>
                    <a:pt x="1375" y="218"/>
                    <a:pt x="1378" y="218"/>
                  </a:cubicBezTo>
                  <a:cubicBezTo>
                    <a:pt x="1379" y="218"/>
                    <a:pt x="1379" y="218"/>
                    <a:pt x="1380" y="218"/>
                  </a:cubicBezTo>
                  <a:cubicBezTo>
                    <a:pt x="1384" y="217"/>
                    <a:pt x="1386" y="213"/>
                    <a:pt x="1386" y="210"/>
                  </a:cubicBezTo>
                  <a:cubicBezTo>
                    <a:pt x="1385" y="207"/>
                    <a:pt x="1383" y="205"/>
                    <a:pt x="1380" y="205"/>
                  </a:cubicBezTo>
                  <a:moveTo>
                    <a:pt x="4053" y="205"/>
                  </a:moveTo>
                  <a:cubicBezTo>
                    <a:pt x="4053" y="205"/>
                    <a:pt x="4053" y="205"/>
                    <a:pt x="4052" y="205"/>
                  </a:cubicBezTo>
                  <a:cubicBezTo>
                    <a:pt x="4049" y="205"/>
                    <a:pt x="4045" y="208"/>
                    <a:pt x="4042" y="211"/>
                  </a:cubicBezTo>
                  <a:cubicBezTo>
                    <a:pt x="4041" y="214"/>
                    <a:pt x="4041" y="216"/>
                    <a:pt x="4043" y="216"/>
                  </a:cubicBezTo>
                  <a:cubicBezTo>
                    <a:pt x="4044" y="216"/>
                    <a:pt x="4044" y="215"/>
                    <a:pt x="4044" y="215"/>
                  </a:cubicBezTo>
                  <a:cubicBezTo>
                    <a:pt x="4048" y="215"/>
                    <a:pt x="4052" y="212"/>
                    <a:pt x="4054" y="209"/>
                  </a:cubicBezTo>
                  <a:cubicBezTo>
                    <a:pt x="4056" y="207"/>
                    <a:pt x="4056" y="205"/>
                    <a:pt x="4053" y="205"/>
                  </a:cubicBezTo>
                  <a:moveTo>
                    <a:pt x="402" y="199"/>
                  </a:moveTo>
                  <a:cubicBezTo>
                    <a:pt x="400" y="199"/>
                    <a:pt x="399" y="200"/>
                    <a:pt x="400" y="202"/>
                  </a:cubicBezTo>
                  <a:cubicBezTo>
                    <a:pt x="401" y="204"/>
                    <a:pt x="404" y="207"/>
                    <a:pt x="407" y="207"/>
                  </a:cubicBezTo>
                  <a:cubicBezTo>
                    <a:pt x="408" y="207"/>
                    <a:pt x="408" y="207"/>
                    <a:pt x="409" y="207"/>
                  </a:cubicBezTo>
                  <a:cubicBezTo>
                    <a:pt x="411" y="207"/>
                    <a:pt x="412" y="206"/>
                    <a:pt x="411" y="204"/>
                  </a:cubicBezTo>
                  <a:cubicBezTo>
                    <a:pt x="410" y="202"/>
                    <a:pt x="407" y="199"/>
                    <a:pt x="404" y="199"/>
                  </a:cubicBezTo>
                  <a:cubicBezTo>
                    <a:pt x="403" y="199"/>
                    <a:pt x="403" y="199"/>
                    <a:pt x="402" y="199"/>
                  </a:cubicBezTo>
                  <a:moveTo>
                    <a:pt x="4122" y="192"/>
                  </a:moveTo>
                  <a:cubicBezTo>
                    <a:pt x="4121" y="192"/>
                    <a:pt x="4121" y="192"/>
                    <a:pt x="4121" y="193"/>
                  </a:cubicBezTo>
                  <a:cubicBezTo>
                    <a:pt x="4117" y="193"/>
                    <a:pt x="4113" y="196"/>
                    <a:pt x="4111" y="199"/>
                  </a:cubicBezTo>
                  <a:cubicBezTo>
                    <a:pt x="4109" y="201"/>
                    <a:pt x="4109" y="203"/>
                    <a:pt x="4111" y="203"/>
                  </a:cubicBezTo>
                  <a:cubicBezTo>
                    <a:pt x="4112" y="203"/>
                    <a:pt x="4112" y="202"/>
                    <a:pt x="4112" y="202"/>
                  </a:cubicBezTo>
                  <a:cubicBezTo>
                    <a:pt x="4115" y="202"/>
                    <a:pt x="4120" y="199"/>
                    <a:pt x="4122" y="196"/>
                  </a:cubicBezTo>
                  <a:cubicBezTo>
                    <a:pt x="4124" y="194"/>
                    <a:pt x="4124" y="192"/>
                    <a:pt x="4122" y="192"/>
                  </a:cubicBezTo>
                  <a:moveTo>
                    <a:pt x="2731" y="188"/>
                  </a:moveTo>
                  <a:cubicBezTo>
                    <a:pt x="2730" y="188"/>
                    <a:pt x="2727" y="189"/>
                    <a:pt x="2726" y="192"/>
                  </a:cubicBezTo>
                  <a:cubicBezTo>
                    <a:pt x="2725" y="195"/>
                    <a:pt x="2726" y="199"/>
                    <a:pt x="2728" y="200"/>
                  </a:cubicBezTo>
                  <a:cubicBezTo>
                    <a:pt x="2728" y="200"/>
                    <a:pt x="2729" y="200"/>
                    <a:pt x="2729" y="200"/>
                  </a:cubicBezTo>
                  <a:cubicBezTo>
                    <a:pt x="2731" y="200"/>
                    <a:pt x="2733" y="199"/>
                    <a:pt x="2734" y="196"/>
                  </a:cubicBezTo>
                  <a:cubicBezTo>
                    <a:pt x="2736" y="193"/>
                    <a:pt x="2735" y="189"/>
                    <a:pt x="2733" y="188"/>
                  </a:cubicBezTo>
                  <a:cubicBezTo>
                    <a:pt x="2732" y="188"/>
                    <a:pt x="2732" y="188"/>
                    <a:pt x="2731" y="188"/>
                  </a:cubicBezTo>
                  <a:moveTo>
                    <a:pt x="335" y="186"/>
                  </a:moveTo>
                  <a:cubicBezTo>
                    <a:pt x="333" y="186"/>
                    <a:pt x="332" y="187"/>
                    <a:pt x="332" y="189"/>
                  </a:cubicBezTo>
                  <a:cubicBezTo>
                    <a:pt x="333" y="191"/>
                    <a:pt x="336" y="193"/>
                    <a:pt x="340" y="194"/>
                  </a:cubicBezTo>
                  <a:cubicBezTo>
                    <a:pt x="340" y="194"/>
                    <a:pt x="341" y="194"/>
                    <a:pt x="341" y="194"/>
                  </a:cubicBezTo>
                  <a:cubicBezTo>
                    <a:pt x="343" y="194"/>
                    <a:pt x="345" y="193"/>
                    <a:pt x="344" y="191"/>
                  </a:cubicBezTo>
                  <a:cubicBezTo>
                    <a:pt x="343" y="189"/>
                    <a:pt x="340" y="186"/>
                    <a:pt x="337" y="186"/>
                  </a:cubicBezTo>
                  <a:cubicBezTo>
                    <a:pt x="336" y="186"/>
                    <a:pt x="336" y="186"/>
                    <a:pt x="335" y="186"/>
                  </a:cubicBezTo>
                  <a:moveTo>
                    <a:pt x="1463" y="181"/>
                  </a:moveTo>
                  <a:cubicBezTo>
                    <a:pt x="1462" y="181"/>
                    <a:pt x="1461" y="181"/>
                    <a:pt x="1461" y="181"/>
                  </a:cubicBezTo>
                  <a:cubicBezTo>
                    <a:pt x="1457" y="182"/>
                    <a:pt x="1454" y="186"/>
                    <a:pt x="1454" y="190"/>
                  </a:cubicBezTo>
                  <a:cubicBezTo>
                    <a:pt x="1454" y="192"/>
                    <a:pt x="1457" y="194"/>
                    <a:pt x="1459" y="194"/>
                  </a:cubicBezTo>
                  <a:cubicBezTo>
                    <a:pt x="1460" y="194"/>
                    <a:pt x="1461" y="194"/>
                    <a:pt x="1462" y="194"/>
                  </a:cubicBezTo>
                  <a:cubicBezTo>
                    <a:pt x="1466" y="192"/>
                    <a:pt x="1468" y="189"/>
                    <a:pt x="1468" y="185"/>
                  </a:cubicBezTo>
                  <a:cubicBezTo>
                    <a:pt x="1468" y="183"/>
                    <a:pt x="1466" y="181"/>
                    <a:pt x="1463" y="181"/>
                  </a:cubicBezTo>
                  <a:moveTo>
                    <a:pt x="4186" y="178"/>
                  </a:moveTo>
                  <a:cubicBezTo>
                    <a:pt x="4186" y="178"/>
                    <a:pt x="4185" y="178"/>
                    <a:pt x="4185" y="178"/>
                  </a:cubicBezTo>
                  <a:cubicBezTo>
                    <a:pt x="4182" y="179"/>
                    <a:pt x="4178" y="182"/>
                    <a:pt x="4175" y="184"/>
                  </a:cubicBezTo>
                  <a:cubicBezTo>
                    <a:pt x="4174" y="186"/>
                    <a:pt x="4174" y="188"/>
                    <a:pt x="4175" y="188"/>
                  </a:cubicBezTo>
                  <a:cubicBezTo>
                    <a:pt x="4175" y="188"/>
                    <a:pt x="4176" y="188"/>
                    <a:pt x="4176" y="187"/>
                  </a:cubicBezTo>
                  <a:cubicBezTo>
                    <a:pt x="4179" y="187"/>
                    <a:pt x="4184" y="184"/>
                    <a:pt x="4186" y="182"/>
                  </a:cubicBezTo>
                  <a:cubicBezTo>
                    <a:pt x="4188" y="180"/>
                    <a:pt x="4188" y="178"/>
                    <a:pt x="4186" y="178"/>
                  </a:cubicBezTo>
                  <a:moveTo>
                    <a:pt x="268" y="173"/>
                  </a:moveTo>
                  <a:cubicBezTo>
                    <a:pt x="266" y="173"/>
                    <a:pt x="265" y="174"/>
                    <a:pt x="265" y="176"/>
                  </a:cubicBezTo>
                  <a:cubicBezTo>
                    <a:pt x="266" y="178"/>
                    <a:pt x="269" y="180"/>
                    <a:pt x="272" y="181"/>
                  </a:cubicBezTo>
                  <a:cubicBezTo>
                    <a:pt x="273" y="181"/>
                    <a:pt x="273" y="181"/>
                    <a:pt x="274" y="181"/>
                  </a:cubicBezTo>
                  <a:cubicBezTo>
                    <a:pt x="276" y="181"/>
                    <a:pt x="277" y="180"/>
                    <a:pt x="277" y="178"/>
                  </a:cubicBezTo>
                  <a:cubicBezTo>
                    <a:pt x="276" y="176"/>
                    <a:pt x="273" y="174"/>
                    <a:pt x="270" y="173"/>
                  </a:cubicBezTo>
                  <a:cubicBezTo>
                    <a:pt x="269" y="173"/>
                    <a:pt x="269" y="173"/>
                    <a:pt x="268" y="173"/>
                  </a:cubicBezTo>
                  <a:moveTo>
                    <a:pt x="2686" y="165"/>
                  </a:moveTo>
                  <a:cubicBezTo>
                    <a:pt x="2684" y="165"/>
                    <a:pt x="2682" y="166"/>
                    <a:pt x="2681" y="169"/>
                  </a:cubicBezTo>
                  <a:cubicBezTo>
                    <a:pt x="2679" y="173"/>
                    <a:pt x="2680" y="176"/>
                    <a:pt x="2682" y="177"/>
                  </a:cubicBezTo>
                  <a:cubicBezTo>
                    <a:pt x="2682" y="177"/>
                    <a:pt x="2683" y="178"/>
                    <a:pt x="2683" y="178"/>
                  </a:cubicBezTo>
                  <a:cubicBezTo>
                    <a:pt x="2685" y="178"/>
                    <a:pt x="2687" y="176"/>
                    <a:pt x="2688" y="173"/>
                  </a:cubicBezTo>
                  <a:cubicBezTo>
                    <a:pt x="2690" y="170"/>
                    <a:pt x="2689" y="166"/>
                    <a:pt x="2687" y="165"/>
                  </a:cubicBezTo>
                  <a:cubicBezTo>
                    <a:pt x="2686" y="165"/>
                    <a:pt x="2686" y="165"/>
                    <a:pt x="2686" y="165"/>
                  </a:cubicBezTo>
                  <a:moveTo>
                    <a:pt x="4246" y="164"/>
                  </a:moveTo>
                  <a:cubicBezTo>
                    <a:pt x="4245" y="164"/>
                    <a:pt x="4245" y="164"/>
                    <a:pt x="4245" y="164"/>
                  </a:cubicBezTo>
                  <a:cubicBezTo>
                    <a:pt x="4242" y="164"/>
                    <a:pt x="4238" y="167"/>
                    <a:pt x="4235" y="169"/>
                  </a:cubicBezTo>
                  <a:cubicBezTo>
                    <a:pt x="4233" y="171"/>
                    <a:pt x="4233" y="172"/>
                    <a:pt x="4235" y="172"/>
                  </a:cubicBezTo>
                  <a:cubicBezTo>
                    <a:pt x="4235" y="172"/>
                    <a:pt x="4235" y="172"/>
                    <a:pt x="4236" y="172"/>
                  </a:cubicBezTo>
                  <a:cubicBezTo>
                    <a:pt x="4239" y="171"/>
                    <a:pt x="4243" y="169"/>
                    <a:pt x="4245" y="167"/>
                  </a:cubicBezTo>
                  <a:cubicBezTo>
                    <a:pt x="4247" y="165"/>
                    <a:pt x="4247" y="164"/>
                    <a:pt x="4246" y="164"/>
                  </a:cubicBezTo>
                  <a:moveTo>
                    <a:pt x="202" y="162"/>
                  </a:moveTo>
                  <a:cubicBezTo>
                    <a:pt x="199" y="162"/>
                    <a:pt x="198" y="163"/>
                    <a:pt x="198" y="165"/>
                  </a:cubicBezTo>
                  <a:cubicBezTo>
                    <a:pt x="199" y="167"/>
                    <a:pt x="202" y="169"/>
                    <a:pt x="205" y="169"/>
                  </a:cubicBezTo>
                  <a:cubicBezTo>
                    <a:pt x="206" y="169"/>
                    <a:pt x="206" y="169"/>
                    <a:pt x="207" y="169"/>
                  </a:cubicBezTo>
                  <a:cubicBezTo>
                    <a:pt x="209" y="169"/>
                    <a:pt x="210" y="168"/>
                    <a:pt x="210" y="167"/>
                  </a:cubicBezTo>
                  <a:cubicBezTo>
                    <a:pt x="209" y="165"/>
                    <a:pt x="206" y="163"/>
                    <a:pt x="203" y="162"/>
                  </a:cubicBezTo>
                  <a:cubicBezTo>
                    <a:pt x="202" y="162"/>
                    <a:pt x="202" y="162"/>
                    <a:pt x="202" y="162"/>
                  </a:cubicBezTo>
                  <a:moveTo>
                    <a:pt x="4995" y="162"/>
                  </a:moveTo>
                  <a:cubicBezTo>
                    <a:pt x="4992" y="162"/>
                    <a:pt x="4989" y="164"/>
                    <a:pt x="4988" y="168"/>
                  </a:cubicBezTo>
                  <a:cubicBezTo>
                    <a:pt x="4987" y="171"/>
                    <a:pt x="4989" y="174"/>
                    <a:pt x="4992" y="174"/>
                  </a:cubicBezTo>
                  <a:cubicBezTo>
                    <a:pt x="4992" y="174"/>
                    <a:pt x="4992" y="174"/>
                    <a:pt x="4992" y="174"/>
                  </a:cubicBezTo>
                  <a:cubicBezTo>
                    <a:pt x="4995" y="174"/>
                    <a:pt x="4998" y="171"/>
                    <a:pt x="4998" y="168"/>
                  </a:cubicBezTo>
                  <a:cubicBezTo>
                    <a:pt x="4999" y="165"/>
                    <a:pt x="4998" y="162"/>
                    <a:pt x="4995" y="162"/>
                  </a:cubicBezTo>
                  <a:cubicBezTo>
                    <a:pt x="4995" y="162"/>
                    <a:pt x="4995" y="162"/>
                    <a:pt x="4995" y="162"/>
                  </a:cubicBezTo>
                  <a:moveTo>
                    <a:pt x="4936" y="159"/>
                  </a:moveTo>
                  <a:cubicBezTo>
                    <a:pt x="4933" y="159"/>
                    <a:pt x="4930" y="162"/>
                    <a:pt x="4929" y="165"/>
                  </a:cubicBezTo>
                  <a:cubicBezTo>
                    <a:pt x="4928" y="169"/>
                    <a:pt x="4929" y="171"/>
                    <a:pt x="4932" y="172"/>
                  </a:cubicBezTo>
                  <a:cubicBezTo>
                    <a:pt x="4932" y="172"/>
                    <a:pt x="4932" y="172"/>
                    <a:pt x="4932" y="172"/>
                  </a:cubicBezTo>
                  <a:cubicBezTo>
                    <a:pt x="4935" y="172"/>
                    <a:pt x="4938" y="169"/>
                    <a:pt x="4939" y="166"/>
                  </a:cubicBezTo>
                  <a:cubicBezTo>
                    <a:pt x="4940" y="162"/>
                    <a:pt x="4938" y="159"/>
                    <a:pt x="4936" y="159"/>
                  </a:cubicBezTo>
                  <a:cubicBezTo>
                    <a:pt x="4936" y="159"/>
                    <a:pt x="4936" y="159"/>
                    <a:pt x="4936" y="159"/>
                  </a:cubicBezTo>
                  <a:moveTo>
                    <a:pt x="4878" y="156"/>
                  </a:moveTo>
                  <a:cubicBezTo>
                    <a:pt x="4876" y="156"/>
                    <a:pt x="4873" y="159"/>
                    <a:pt x="4872" y="162"/>
                  </a:cubicBezTo>
                  <a:cubicBezTo>
                    <a:pt x="4871" y="165"/>
                    <a:pt x="4872" y="168"/>
                    <a:pt x="4874" y="168"/>
                  </a:cubicBezTo>
                  <a:cubicBezTo>
                    <a:pt x="4875" y="168"/>
                    <a:pt x="4875" y="168"/>
                    <a:pt x="4875" y="168"/>
                  </a:cubicBezTo>
                  <a:cubicBezTo>
                    <a:pt x="4877" y="168"/>
                    <a:pt x="4880" y="165"/>
                    <a:pt x="4881" y="162"/>
                  </a:cubicBezTo>
                  <a:cubicBezTo>
                    <a:pt x="4882" y="159"/>
                    <a:pt x="4881" y="156"/>
                    <a:pt x="4879" y="156"/>
                  </a:cubicBezTo>
                  <a:cubicBezTo>
                    <a:pt x="4879" y="156"/>
                    <a:pt x="4878" y="156"/>
                    <a:pt x="4878" y="156"/>
                  </a:cubicBezTo>
                  <a:moveTo>
                    <a:pt x="1547" y="155"/>
                  </a:moveTo>
                  <a:cubicBezTo>
                    <a:pt x="1546" y="155"/>
                    <a:pt x="1545" y="155"/>
                    <a:pt x="1544" y="155"/>
                  </a:cubicBezTo>
                  <a:cubicBezTo>
                    <a:pt x="1540" y="157"/>
                    <a:pt x="1537" y="160"/>
                    <a:pt x="1537" y="164"/>
                  </a:cubicBezTo>
                  <a:cubicBezTo>
                    <a:pt x="1537" y="167"/>
                    <a:pt x="1539" y="168"/>
                    <a:pt x="1542" y="168"/>
                  </a:cubicBezTo>
                  <a:cubicBezTo>
                    <a:pt x="1543" y="168"/>
                    <a:pt x="1544" y="168"/>
                    <a:pt x="1544" y="168"/>
                  </a:cubicBezTo>
                  <a:cubicBezTo>
                    <a:pt x="1548" y="167"/>
                    <a:pt x="1551" y="163"/>
                    <a:pt x="1551" y="159"/>
                  </a:cubicBezTo>
                  <a:cubicBezTo>
                    <a:pt x="1551" y="157"/>
                    <a:pt x="1549" y="155"/>
                    <a:pt x="1547" y="155"/>
                  </a:cubicBezTo>
                  <a:moveTo>
                    <a:pt x="135" y="153"/>
                  </a:moveTo>
                  <a:cubicBezTo>
                    <a:pt x="133" y="153"/>
                    <a:pt x="132" y="154"/>
                    <a:pt x="132" y="155"/>
                  </a:cubicBezTo>
                  <a:cubicBezTo>
                    <a:pt x="133" y="157"/>
                    <a:pt x="136" y="159"/>
                    <a:pt x="139" y="159"/>
                  </a:cubicBezTo>
                  <a:cubicBezTo>
                    <a:pt x="139" y="159"/>
                    <a:pt x="139" y="159"/>
                    <a:pt x="140" y="159"/>
                  </a:cubicBezTo>
                  <a:cubicBezTo>
                    <a:pt x="142" y="159"/>
                    <a:pt x="144" y="158"/>
                    <a:pt x="143" y="157"/>
                  </a:cubicBezTo>
                  <a:cubicBezTo>
                    <a:pt x="143" y="155"/>
                    <a:pt x="140" y="153"/>
                    <a:pt x="137" y="153"/>
                  </a:cubicBezTo>
                  <a:cubicBezTo>
                    <a:pt x="136" y="153"/>
                    <a:pt x="136" y="153"/>
                    <a:pt x="135" y="153"/>
                  </a:cubicBezTo>
                  <a:moveTo>
                    <a:pt x="4302" y="152"/>
                  </a:moveTo>
                  <a:cubicBezTo>
                    <a:pt x="4302" y="152"/>
                    <a:pt x="4302" y="152"/>
                    <a:pt x="4301" y="152"/>
                  </a:cubicBezTo>
                  <a:cubicBezTo>
                    <a:pt x="4299" y="153"/>
                    <a:pt x="4295" y="155"/>
                    <a:pt x="4292" y="157"/>
                  </a:cubicBezTo>
                  <a:cubicBezTo>
                    <a:pt x="4290" y="159"/>
                    <a:pt x="4290" y="160"/>
                    <a:pt x="4292" y="160"/>
                  </a:cubicBezTo>
                  <a:cubicBezTo>
                    <a:pt x="4292" y="160"/>
                    <a:pt x="4292" y="160"/>
                    <a:pt x="4293" y="160"/>
                  </a:cubicBezTo>
                  <a:cubicBezTo>
                    <a:pt x="4295" y="160"/>
                    <a:pt x="4299" y="158"/>
                    <a:pt x="4302" y="156"/>
                  </a:cubicBezTo>
                  <a:cubicBezTo>
                    <a:pt x="4304" y="154"/>
                    <a:pt x="4304" y="152"/>
                    <a:pt x="4302" y="152"/>
                  </a:cubicBezTo>
                  <a:moveTo>
                    <a:pt x="4823" y="152"/>
                  </a:moveTo>
                  <a:cubicBezTo>
                    <a:pt x="4821" y="152"/>
                    <a:pt x="4818" y="155"/>
                    <a:pt x="4817" y="158"/>
                  </a:cubicBezTo>
                  <a:cubicBezTo>
                    <a:pt x="4815" y="161"/>
                    <a:pt x="4816" y="163"/>
                    <a:pt x="4819" y="164"/>
                  </a:cubicBezTo>
                  <a:cubicBezTo>
                    <a:pt x="4819" y="164"/>
                    <a:pt x="4819" y="164"/>
                    <a:pt x="4819" y="164"/>
                  </a:cubicBezTo>
                  <a:cubicBezTo>
                    <a:pt x="4822" y="164"/>
                    <a:pt x="4825" y="161"/>
                    <a:pt x="4826" y="158"/>
                  </a:cubicBezTo>
                  <a:cubicBezTo>
                    <a:pt x="4827" y="155"/>
                    <a:pt x="4826" y="152"/>
                    <a:pt x="4823" y="152"/>
                  </a:cubicBezTo>
                  <a:cubicBezTo>
                    <a:pt x="4823" y="152"/>
                    <a:pt x="4823" y="152"/>
                    <a:pt x="4823" y="152"/>
                  </a:cubicBezTo>
                  <a:moveTo>
                    <a:pt x="4770" y="148"/>
                  </a:moveTo>
                  <a:cubicBezTo>
                    <a:pt x="4767" y="148"/>
                    <a:pt x="4764" y="150"/>
                    <a:pt x="4763" y="153"/>
                  </a:cubicBezTo>
                  <a:cubicBezTo>
                    <a:pt x="4761" y="156"/>
                    <a:pt x="4762" y="159"/>
                    <a:pt x="4765" y="159"/>
                  </a:cubicBezTo>
                  <a:cubicBezTo>
                    <a:pt x="4765" y="159"/>
                    <a:pt x="4765" y="159"/>
                    <a:pt x="4765" y="159"/>
                  </a:cubicBezTo>
                  <a:cubicBezTo>
                    <a:pt x="4768" y="159"/>
                    <a:pt x="4771" y="157"/>
                    <a:pt x="4772" y="154"/>
                  </a:cubicBezTo>
                  <a:cubicBezTo>
                    <a:pt x="4773" y="151"/>
                    <a:pt x="4772" y="148"/>
                    <a:pt x="4770" y="148"/>
                  </a:cubicBezTo>
                  <a:cubicBezTo>
                    <a:pt x="4770" y="148"/>
                    <a:pt x="4770" y="148"/>
                    <a:pt x="4770" y="148"/>
                  </a:cubicBezTo>
                  <a:moveTo>
                    <a:pt x="70" y="145"/>
                  </a:moveTo>
                  <a:cubicBezTo>
                    <a:pt x="67" y="145"/>
                    <a:pt x="66" y="147"/>
                    <a:pt x="66" y="148"/>
                  </a:cubicBezTo>
                  <a:cubicBezTo>
                    <a:pt x="67" y="150"/>
                    <a:pt x="69" y="151"/>
                    <a:pt x="73" y="152"/>
                  </a:cubicBezTo>
                  <a:cubicBezTo>
                    <a:pt x="73" y="152"/>
                    <a:pt x="73" y="152"/>
                    <a:pt x="74" y="152"/>
                  </a:cubicBezTo>
                  <a:cubicBezTo>
                    <a:pt x="76" y="152"/>
                    <a:pt x="78" y="151"/>
                    <a:pt x="77" y="149"/>
                  </a:cubicBezTo>
                  <a:cubicBezTo>
                    <a:pt x="77" y="147"/>
                    <a:pt x="74" y="146"/>
                    <a:pt x="71" y="145"/>
                  </a:cubicBezTo>
                  <a:cubicBezTo>
                    <a:pt x="70" y="145"/>
                    <a:pt x="70" y="145"/>
                    <a:pt x="70" y="145"/>
                  </a:cubicBezTo>
                  <a:moveTo>
                    <a:pt x="4357" y="144"/>
                  </a:moveTo>
                  <a:cubicBezTo>
                    <a:pt x="4357" y="144"/>
                    <a:pt x="4357" y="144"/>
                    <a:pt x="4356" y="144"/>
                  </a:cubicBezTo>
                  <a:cubicBezTo>
                    <a:pt x="4354" y="144"/>
                    <a:pt x="4350" y="146"/>
                    <a:pt x="4347" y="149"/>
                  </a:cubicBezTo>
                  <a:cubicBezTo>
                    <a:pt x="4345" y="150"/>
                    <a:pt x="4345" y="152"/>
                    <a:pt x="4347" y="152"/>
                  </a:cubicBezTo>
                  <a:cubicBezTo>
                    <a:pt x="4347" y="152"/>
                    <a:pt x="4348" y="152"/>
                    <a:pt x="4348" y="152"/>
                  </a:cubicBezTo>
                  <a:cubicBezTo>
                    <a:pt x="4350" y="151"/>
                    <a:pt x="4354" y="149"/>
                    <a:pt x="4357" y="147"/>
                  </a:cubicBezTo>
                  <a:cubicBezTo>
                    <a:pt x="4359" y="145"/>
                    <a:pt x="4359" y="144"/>
                    <a:pt x="4357" y="144"/>
                  </a:cubicBezTo>
                  <a:moveTo>
                    <a:pt x="4717" y="144"/>
                  </a:moveTo>
                  <a:cubicBezTo>
                    <a:pt x="4715" y="144"/>
                    <a:pt x="4712" y="146"/>
                    <a:pt x="4710" y="149"/>
                  </a:cubicBezTo>
                  <a:cubicBezTo>
                    <a:pt x="4709" y="151"/>
                    <a:pt x="4709" y="154"/>
                    <a:pt x="4712" y="154"/>
                  </a:cubicBezTo>
                  <a:cubicBezTo>
                    <a:pt x="4712" y="154"/>
                    <a:pt x="4712" y="154"/>
                    <a:pt x="4712" y="154"/>
                  </a:cubicBezTo>
                  <a:cubicBezTo>
                    <a:pt x="4715" y="154"/>
                    <a:pt x="4718" y="152"/>
                    <a:pt x="4719" y="149"/>
                  </a:cubicBezTo>
                  <a:cubicBezTo>
                    <a:pt x="4721" y="147"/>
                    <a:pt x="4720" y="144"/>
                    <a:pt x="4717" y="144"/>
                  </a:cubicBezTo>
                  <a:cubicBezTo>
                    <a:pt x="4717" y="144"/>
                    <a:pt x="4717" y="144"/>
                    <a:pt x="4717" y="144"/>
                  </a:cubicBezTo>
                  <a:moveTo>
                    <a:pt x="2641" y="141"/>
                  </a:moveTo>
                  <a:cubicBezTo>
                    <a:pt x="2639" y="141"/>
                    <a:pt x="2637" y="142"/>
                    <a:pt x="2635" y="145"/>
                  </a:cubicBezTo>
                  <a:cubicBezTo>
                    <a:pt x="2634" y="148"/>
                    <a:pt x="2635" y="152"/>
                    <a:pt x="2637" y="153"/>
                  </a:cubicBezTo>
                  <a:cubicBezTo>
                    <a:pt x="2637" y="154"/>
                    <a:pt x="2637" y="154"/>
                    <a:pt x="2638" y="154"/>
                  </a:cubicBezTo>
                  <a:cubicBezTo>
                    <a:pt x="2640" y="154"/>
                    <a:pt x="2642" y="152"/>
                    <a:pt x="2643" y="149"/>
                  </a:cubicBezTo>
                  <a:cubicBezTo>
                    <a:pt x="2645" y="146"/>
                    <a:pt x="2644" y="142"/>
                    <a:pt x="2642" y="141"/>
                  </a:cubicBezTo>
                  <a:cubicBezTo>
                    <a:pt x="2642" y="141"/>
                    <a:pt x="2641" y="141"/>
                    <a:pt x="2641" y="141"/>
                  </a:cubicBezTo>
                  <a:moveTo>
                    <a:pt x="5" y="141"/>
                  </a:moveTo>
                  <a:cubicBezTo>
                    <a:pt x="2" y="141"/>
                    <a:pt x="0" y="142"/>
                    <a:pt x="1" y="143"/>
                  </a:cubicBezTo>
                  <a:cubicBezTo>
                    <a:pt x="1" y="145"/>
                    <a:pt x="4" y="146"/>
                    <a:pt x="7" y="146"/>
                  </a:cubicBezTo>
                  <a:cubicBezTo>
                    <a:pt x="7" y="146"/>
                    <a:pt x="7" y="146"/>
                    <a:pt x="8" y="146"/>
                  </a:cubicBezTo>
                  <a:cubicBezTo>
                    <a:pt x="10" y="146"/>
                    <a:pt x="12" y="145"/>
                    <a:pt x="12" y="144"/>
                  </a:cubicBezTo>
                  <a:cubicBezTo>
                    <a:pt x="11" y="142"/>
                    <a:pt x="9" y="141"/>
                    <a:pt x="6" y="141"/>
                  </a:cubicBezTo>
                  <a:cubicBezTo>
                    <a:pt x="5" y="141"/>
                    <a:pt x="5" y="141"/>
                    <a:pt x="5" y="141"/>
                  </a:cubicBezTo>
                  <a:moveTo>
                    <a:pt x="4666" y="140"/>
                  </a:moveTo>
                  <a:cubicBezTo>
                    <a:pt x="4663" y="140"/>
                    <a:pt x="4660" y="142"/>
                    <a:pt x="4659" y="145"/>
                  </a:cubicBezTo>
                  <a:cubicBezTo>
                    <a:pt x="4657" y="147"/>
                    <a:pt x="4657" y="149"/>
                    <a:pt x="4660" y="150"/>
                  </a:cubicBezTo>
                  <a:cubicBezTo>
                    <a:pt x="4660" y="150"/>
                    <a:pt x="4660" y="150"/>
                    <a:pt x="4660" y="150"/>
                  </a:cubicBezTo>
                  <a:cubicBezTo>
                    <a:pt x="4663" y="150"/>
                    <a:pt x="4666" y="148"/>
                    <a:pt x="4667" y="145"/>
                  </a:cubicBezTo>
                  <a:cubicBezTo>
                    <a:pt x="4669" y="143"/>
                    <a:pt x="4668" y="140"/>
                    <a:pt x="4666" y="140"/>
                  </a:cubicBezTo>
                  <a:cubicBezTo>
                    <a:pt x="4666" y="140"/>
                    <a:pt x="4666" y="140"/>
                    <a:pt x="4666" y="140"/>
                  </a:cubicBezTo>
                  <a:moveTo>
                    <a:pt x="4410" y="139"/>
                  </a:moveTo>
                  <a:cubicBezTo>
                    <a:pt x="4410" y="139"/>
                    <a:pt x="4410" y="139"/>
                    <a:pt x="4410" y="139"/>
                  </a:cubicBezTo>
                  <a:cubicBezTo>
                    <a:pt x="4407" y="139"/>
                    <a:pt x="4403" y="141"/>
                    <a:pt x="4401" y="143"/>
                  </a:cubicBezTo>
                  <a:cubicBezTo>
                    <a:pt x="4399" y="145"/>
                    <a:pt x="4399" y="146"/>
                    <a:pt x="4401" y="146"/>
                  </a:cubicBezTo>
                  <a:cubicBezTo>
                    <a:pt x="4401" y="146"/>
                    <a:pt x="4401" y="146"/>
                    <a:pt x="4401" y="146"/>
                  </a:cubicBezTo>
                  <a:cubicBezTo>
                    <a:pt x="4404" y="146"/>
                    <a:pt x="4408" y="144"/>
                    <a:pt x="4410" y="142"/>
                  </a:cubicBezTo>
                  <a:cubicBezTo>
                    <a:pt x="4412" y="140"/>
                    <a:pt x="4412" y="139"/>
                    <a:pt x="4410" y="139"/>
                  </a:cubicBezTo>
                  <a:moveTo>
                    <a:pt x="4615" y="137"/>
                  </a:moveTo>
                  <a:cubicBezTo>
                    <a:pt x="4612" y="137"/>
                    <a:pt x="4609" y="139"/>
                    <a:pt x="4607" y="141"/>
                  </a:cubicBezTo>
                  <a:cubicBezTo>
                    <a:pt x="4606" y="144"/>
                    <a:pt x="4606" y="146"/>
                    <a:pt x="4608" y="146"/>
                  </a:cubicBezTo>
                  <a:cubicBezTo>
                    <a:pt x="4609" y="146"/>
                    <a:pt x="4609" y="146"/>
                    <a:pt x="4609" y="146"/>
                  </a:cubicBezTo>
                  <a:cubicBezTo>
                    <a:pt x="4611" y="146"/>
                    <a:pt x="4614" y="144"/>
                    <a:pt x="4616" y="142"/>
                  </a:cubicBezTo>
                  <a:cubicBezTo>
                    <a:pt x="4618" y="139"/>
                    <a:pt x="4617" y="137"/>
                    <a:pt x="4615" y="137"/>
                  </a:cubicBezTo>
                  <a:cubicBezTo>
                    <a:pt x="4615" y="137"/>
                    <a:pt x="4615" y="137"/>
                    <a:pt x="4615" y="137"/>
                  </a:cubicBezTo>
                  <a:moveTo>
                    <a:pt x="4462" y="135"/>
                  </a:moveTo>
                  <a:cubicBezTo>
                    <a:pt x="4462" y="135"/>
                    <a:pt x="4462" y="135"/>
                    <a:pt x="4462" y="135"/>
                  </a:cubicBezTo>
                  <a:cubicBezTo>
                    <a:pt x="4460" y="136"/>
                    <a:pt x="4456" y="137"/>
                    <a:pt x="4454" y="139"/>
                  </a:cubicBezTo>
                  <a:cubicBezTo>
                    <a:pt x="4451" y="141"/>
                    <a:pt x="4452" y="143"/>
                    <a:pt x="4454" y="143"/>
                  </a:cubicBezTo>
                  <a:cubicBezTo>
                    <a:pt x="4454" y="143"/>
                    <a:pt x="4454" y="143"/>
                    <a:pt x="4454" y="143"/>
                  </a:cubicBezTo>
                  <a:cubicBezTo>
                    <a:pt x="4456" y="143"/>
                    <a:pt x="4460" y="141"/>
                    <a:pt x="4462" y="139"/>
                  </a:cubicBezTo>
                  <a:cubicBezTo>
                    <a:pt x="4465" y="137"/>
                    <a:pt x="4464" y="135"/>
                    <a:pt x="4462" y="135"/>
                  </a:cubicBezTo>
                  <a:moveTo>
                    <a:pt x="4564" y="135"/>
                  </a:moveTo>
                  <a:cubicBezTo>
                    <a:pt x="4562" y="135"/>
                    <a:pt x="4558" y="137"/>
                    <a:pt x="4556" y="139"/>
                  </a:cubicBezTo>
                  <a:cubicBezTo>
                    <a:pt x="4554" y="141"/>
                    <a:pt x="4555" y="143"/>
                    <a:pt x="4557" y="143"/>
                  </a:cubicBezTo>
                  <a:cubicBezTo>
                    <a:pt x="4557" y="143"/>
                    <a:pt x="4557" y="143"/>
                    <a:pt x="4557" y="143"/>
                  </a:cubicBezTo>
                  <a:cubicBezTo>
                    <a:pt x="4560" y="143"/>
                    <a:pt x="4563" y="142"/>
                    <a:pt x="4565" y="139"/>
                  </a:cubicBezTo>
                  <a:cubicBezTo>
                    <a:pt x="4567" y="137"/>
                    <a:pt x="4567" y="135"/>
                    <a:pt x="4564" y="135"/>
                  </a:cubicBezTo>
                  <a:cubicBezTo>
                    <a:pt x="4564" y="135"/>
                    <a:pt x="4564" y="135"/>
                    <a:pt x="4564" y="135"/>
                  </a:cubicBezTo>
                  <a:moveTo>
                    <a:pt x="4513" y="134"/>
                  </a:moveTo>
                  <a:cubicBezTo>
                    <a:pt x="4513" y="134"/>
                    <a:pt x="4513" y="134"/>
                    <a:pt x="4513" y="134"/>
                  </a:cubicBezTo>
                  <a:cubicBezTo>
                    <a:pt x="4511" y="134"/>
                    <a:pt x="4507" y="136"/>
                    <a:pt x="4505" y="138"/>
                  </a:cubicBezTo>
                  <a:cubicBezTo>
                    <a:pt x="4503" y="140"/>
                    <a:pt x="4503" y="142"/>
                    <a:pt x="4506" y="142"/>
                  </a:cubicBezTo>
                  <a:cubicBezTo>
                    <a:pt x="4506" y="142"/>
                    <a:pt x="4506" y="142"/>
                    <a:pt x="4506" y="142"/>
                  </a:cubicBezTo>
                  <a:cubicBezTo>
                    <a:pt x="4508" y="142"/>
                    <a:pt x="4512" y="140"/>
                    <a:pt x="4514" y="138"/>
                  </a:cubicBezTo>
                  <a:cubicBezTo>
                    <a:pt x="4516" y="136"/>
                    <a:pt x="4516" y="134"/>
                    <a:pt x="4513" y="134"/>
                  </a:cubicBezTo>
                  <a:moveTo>
                    <a:pt x="1631" y="129"/>
                  </a:moveTo>
                  <a:cubicBezTo>
                    <a:pt x="1630" y="129"/>
                    <a:pt x="1629" y="129"/>
                    <a:pt x="1629" y="129"/>
                  </a:cubicBezTo>
                  <a:cubicBezTo>
                    <a:pt x="1625" y="130"/>
                    <a:pt x="1621" y="134"/>
                    <a:pt x="1621" y="138"/>
                  </a:cubicBezTo>
                  <a:cubicBezTo>
                    <a:pt x="1621" y="140"/>
                    <a:pt x="1622" y="142"/>
                    <a:pt x="1625" y="142"/>
                  </a:cubicBezTo>
                  <a:cubicBezTo>
                    <a:pt x="1626" y="142"/>
                    <a:pt x="1627" y="142"/>
                    <a:pt x="1627" y="142"/>
                  </a:cubicBezTo>
                  <a:cubicBezTo>
                    <a:pt x="1631" y="140"/>
                    <a:pt x="1635" y="137"/>
                    <a:pt x="1635" y="133"/>
                  </a:cubicBezTo>
                  <a:cubicBezTo>
                    <a:pt x="1635" y="130"/>
                    <a:pt x="1634" y="129"/>
                    <a:pt x="1631" y="129"/>
                  </a:cubicBezTo>
                  <a:moveTo>
                    <a:pt x="2596" y="116"/>
                  </a:moveTo>
                  <a:cubicBezTo>
                    <a:pt x="2594" y="116"/>
                    <a:pt x="2592" y="118"/>
                    <a:pt x="2591" y="121"/>
                  </a:cubicBezTo>
                  <a:cubicBezTo>
                    <a:pt x="2589" y="124"/>
                    <a:pt x="2590" y="128"/>
                    <a:pt x="2592" y="129"/>
                  </a:cubicBezTo>
                  <a:cubicBezTo>
                    <a:pt x="2592" y="129"/>
                    <a:pt x="2593" y="129"/>
                    <a:pt x="2593" y="129"/>
                  </a:cubicBezTo>
                  <a:cubicBezTo>
                    <a:pt x="2595" y="129"/>
                    <a:pt x="2597" y="128"/>
                    <a:pt x="2598" y="125"/>
                  </a:cubicBezTo>
                  <a:cubicBezTo>
                    <a:pt x="2600" y="121"/>
                    <a:pt x="2599" y="118"/>
                    <a:pt x="2597" y="117"/>
                  </a:cubicBezTo>
                  <a:cubicBezTo>
                    <a:pt x="2597" y="116"/>
                    <a:pt x="2597" y="116"/>
                    <a:pt x="2596" y="116"/>
                  </a:cubicBezTo>
                  <a:moveTo>
                    <a:pt x="1715" y="103"/>
                  </a:moveTo>
                  <a:cubicBezTo>
                    <a:pt x="1714" y="103"/>
                    <a:pt x="1713" y="103"/>
                    <a:pt x="1712" y="103"/>
                  </a:cubicBezTo>
                  <a:cubicBezTo>
                    <a:pt x="1708" y="104"/>
                    <a:pt x="1705" y="108"/>
                    <a:pt x="1704" y="112"/>
                  </a:cubicBezTo>
                  <a:cubicBezTo>
                    <a:pt x="1704" y="114"/>
                    <a:pt x="1705" y="116"/>
                    <a:pt x="1708" y="116"/>
                  </a:cubicBezTo>
                  <a:cubicBezTo>
                    <a:pt x="1709" y="116"/>
                    <a:pt x="1709" y="116"/>
                    <a:pt x="1710" y="116"/>
                  </a:cubicBezTo>
                  <a:cubicBezTo>
                    <a:pt x="1714" y="114"/>
                    <a:pt x="1718" y="111"/>
                    <a:pt x="1718" y="107"/>
                  </a:cubicBezTo>
                  <a:cubicBezTo>
                    <a:pt x="1719" y="104"/>
                    <a:pt x="1717" y="103"/>
                    <a:pt x="1715" y="103"/>
                  </a:cubicBezTo>
                  <a:moveTo>
                    <a:pt x="2551" y="92"/>
                  </a:moveTo>
                  <a:cubicBezTo>
                    <a:pt x="2549" y="92"/>
                    <a:pt x="2547" y="94"/>
                    <a:pt x="2546" y="97"/>
                  </a:cubicBezTo>
                  <a:cubicBezTo>
                    <a:pt x="2544" y="100"/>
                    <a:pt x="2544" y="104"/>
                    <a:pt x="2546" y="105"/>
                  </a:cubicBezTo>
                  <a:cubicBezTo>
                    <a:pt x="2547" y="105"/>
                    <a:pt x="2547" y="105"/>
                    <a:pt x="2548" y="105"/>
                  </a:cubicBezTo>
                  <a:cubicBezTo>
                    <a:pt x="2550" y="105"/>
                    <a:pt x="2552" y="104"/>
                    <a:pt x="2553" y="101"/>
                  </a:cubicBezTo>
                  <a:cubicBezTo>
                    <a:pt x="2555" y="97"/>
                    <a:pt x="2555" y="94"/>
                    <a:pt x="2552" y="93"/>
                  </a:cubicBezTo>
                  <a:cubicBezTo>
                    <a:pt x="2552" y="92"/>
                    <a:pt x="2552" y="92"/>
                    <a:pt x="2551" y="92"/>
                  </a:cubicBezTo>
                  <a:moveTo>
                    <a:pt x="1798" y="78"/>
                  </a:moveTo>
                  <a:cubicBezTo>
                    <a:pt x="1797" y="78"/>
                    <a:pt x="1796" y="78"/>
                    <a:pt x="1796" y="78"/>
                  </a:cubicBezTo>
                  <a:cubicBezTo>
                    <a:pt x="1792" y="79"/>
                    <a:pt x="1788" y="83"/>
                    <a:pt x="1787" y="87"/>
                  </a:cubicBezTo>
                  <a:cubicBezTo>
                    <a:pt x="1786" y="89"/>
                    <a:pt x="1788" y="91"/>
                    <a:pt x="1790" y="91"/>
                  </a:cubicBezTo>
                  <a:cubicBezTo>
                    <a:pt x="1791" y="91"/>
                    <a:pt x="1791" y="91"/>
                    <a:pt x="1792" y="91"/>
                  </a:cubicBezTo>
                  <a:cubicBezTo>
                    <a:pt x="1796" y="90"/>
                    <a:pt x="1800" y="86"/>
                    <a:pt x="1801" y="83"/>
                  </a:cubicBezTo>
                  <a:cubicBezTo>
                    <a:pt x="1801" y="80"/>
                    <a:pt x="1800" y="78"/>
                    <a:pt x="1798" y="78"/>
                  </a:cubicBezTo>
                  <a:moveTo>
                    <a:pt x="2505" y="70"/>
                  </a:moveTo>
                  <a:cubicBezTo>
                    <a:pt x="2503" y="70"/>
                    <a:pt x="2501" y="71"/>
                    <a:pt x="2500" y="74"/>
                  </a:cubicBezTo>
                  <a:cubicBezTo>
                    <a:pt x="2498" y="78"/>
                    <a:pt x="2498" y="81"/>
                    <a:pt x="2500" y="82"/>
                  </a:cubicBezTo>
                  <a:cubicBezTo>
                    <a:pt x="2501" y="82"/>
                    <a:pt x="2501" y="83"/>
                    <a:pt x="2502" y="83"/>
                  </a:cubicBezTo>
                  <a:cubicBezTo>
                    <a:pt x="2504" y="83"/>
                    <a:pt x="2506" y="81"/>
                    <a:pt x="2507" y="78"/>
                  </a:cubicBezTo>
                  <a:cubicBezTo>
                    <a:pt x="2509" y="74"/>
                    <a:pt x="2509" y="71"/>
                    <a:pt x="2507" y="70"/>
                  </a:cubicBezTo>
                  <a:cubicBezTo>
                    <a:pt x="2506" y="70"/>
                    <a:pt x="2506" y="70"/>
                    <a:pt x="2505" y="70"/>
                  </a:cubicBezTo>
                  <a:moveTo>
                    <a:pt x="1879" y="55"/>
                  </a:moveTo>
                  <a:cubicBezTo>
                    <a:pt x="1878" y="55"/>
                    <a:pt x="1878" y="55"/>
                    <a:pt x="1877" y="55"/>
                  </a:cubicBezTo>
                  <a:cubicBezTo>
                    <a:pt x="1873" y="56"/>
                    <a:pt x="1869" y="60"/>
                    <a:pt x="1868" y="63"/>
                  </a:cubicBezTo>
                  <a:cubicBezTo>
                    <a:pt x="1867" y="66"/>
                    <a:pt x="1868" y="68"/>
                    <a:pt x="1871" y="68"/>
                  </a:cubicBezTo>
                  <a:cubicBezTo>
                    <a:pt x="1871" y="68"/>
                    <a:pt x="1872" y="68"/>
                    <a:pt x="1873" y="68"/>
                  </a:cubicBezTo>
                  <a:cubicBezTo>
                    <a:pt x="1876" y="67"/>
                    <a:pt x="1880" y="63"/>
                    <a:pt x="1882" y="60"/>
                  </a:cubicBezTo>
                  <a:cubicBezTo>
                    <a:pt x="1883" y="57"/>
                    <a:pt x="1882" y="55"/>
                    <a:pt x="1879" y="55"/>
                  </a:cubicBezTo>
                  <a:moveTo>
                    <a:pt x="2458" y="49"/>
                  </a:moveTo>
                  <a:cubicBezTo>
                    <a:pt x="2456" y="49"/>
                    <a:pt x="2453" y="51"/>
                    <a:pt x="2452" y="54"/>
                  </a:cubicBezTo>
                  <a:cubicBezTo>
                    <a:pt x="2450" y="57"/>
                    <a:pt x="2450" y="60"/>
                    <a:pt x="2453" y="61"/>
                  </a:cubicBezTo>
                  <a:cubicBezTo>
                    <a:pt x="2453" y="62"/>
                    <a:pt x="2453" y="62"/>
                    <a:pt x="2454" y="62"/>
                  </a:cubicBezTo>
                  <a:cubicBezTo>
                    <a:pt x="2456" y="62"/>
                    <a:pt x="2459" y="60"/>
                    <a:pt x="2460" y="57"/>
                  </a:cubicBezTo>
                  <a:cubicBezTo>
                    <a:pt x="2462" y="53"/>
                    <a:pt x="2462" y="50"/>
                    <a:pt x="2459" y="49"/>
                  </a:cubicBezTo>
                  <a:cubicBezTo>
                    <a:pt x="2459" y="49"/>
                    <a:pt x="2459" y="49"/>
                    <a:pt x="2458" y="49"/>
                  </a:cubicBezTo>
                  <a:moveTo>
                    <a:pt x="1958" y="35"/>
                  </a:moveTo>
                  <a:cubicBezTo>
                    <a:pt x="1958" y="35"/>
                    <a:pt x="1957" y="35"/>
                    <a:pt x="1957" y="35"/>
                  </a:cubicBezTo>
                  <a:cubicBezTo>
                    <a:pt x="1953" y="36"/>
                    <a:pt x="1949" y="40"/>
                    <a:pt x="1947" y="43"/>
                  </a:cubicBezTo>
                  <a:cubicBezTo>
                    <a:pt x="1946" y="46"/>
                    <a:pt x="1947" y="48"/>
                    <a:pt x="1950" y="48"/>
                  </a:cubicBezTo>
                  <a:cubicBezTo>
                    <a:pt x="1950" y="48"/>
                    <a:pt x="1951" y="48"/>
                    <a:pt x="1951" y="48"/>
                  </a:cubicBezTo>
                  <a:cubicBezTo>
                    <a:pt x="1955" y="47"/>
                    <a:pt x="1959" y="44"/>
                    <a:pt x="1961" y="40"/>
                  </a:cubicBezTo>
                  <a:cubicBezTo>
                    <a:pt x="1962" y="37"/>
                    <a:pt x="1961" y="35"/>
                    <a:pt x="1958" y="35"/>
                  </a:cubicBezTo>
                  <a:moveTo>
                    <a:pt x="2409" y="30"/>
                  </a:moveTo>
                  <a:cubicBezTo>
                    <a:pt x="2407" y="30"/>
                    <a:pt x="2404" y="33"/>
                    <a:pt x="2402" y="36"/>
                  </a:cubicBezTo>
                  <a:cubicBezTo>
                    <a:pt x="2400" y="39"/>
                    <a:pt x="2400" y="42"/>
                    <a:pt x="2403" y="43"/>
                  </a:cubicBezTo>
                  <a:cubicBezTo>
                    <a:pt x="2403" y="43"/>
                    <a:pt x="2403" y="43"/>
                    <a:pt x="2404" y="43"/>
                  </a:cubicBezTo>
                  <a:cubicBezTo>
                    <a:pt x="2406" y="43"/>
                    <a:pt x="2409" y="41"/>
                    <a:pt x="2411" y="38"/>
                  </a:cubicBezTo>
                  <a:cubicBezTo>
                    <a:pt x="2412" y="35"/>
                    <a:pt x="2412" y="31"/>
                    <a:pt x="2410" y="31"/>
                  </a:cubicBezTo>
                  <a:cubicBezTo>
                    <a:pt x="2409" y="31"/>
                    <a:pt x="2409" y="30"/>
                    <a:pt x="2409" y="30"/>
                  </a:cubicBezTo>
                  <a:moveTo>
                    <a:pt x="2035" y="19"/>
                  </a:moveTo>
                  <a:cubicBezTo>
                    <a:pt x="2034" y="19"/>
                    <a:pt x="2034" y="19"/>
                    <a:pt x="2034" y="19"/>
                  </a:cubicBezTo>
                  <a:cubicBezTo>
                    <a:pt x="2030" y="20"/>
                    <a:pt x="2026" y="23"/>
                    <a:pt x="2024" y="26"/>
                  </a:cubicBezTo>
                  <a:cubicBezTo>
                    <a:pt x="2023" y="30"/>
                    <a:pt x="2024" y="32"/>
                    <a:pt x="2026" y="32"/>
                  </a:cubicBezTo>
                  <a:cubicBezTo>
                    <a:pt x="2027" y="32"/>
                    <a:pt x="2027" y="32"/>
                    <a:pt x="2027" y="32"/>
                  </a:cubicBezTo>
                  <a:cubicBezTo>
                    <a:pt x="2031" y="31"/>
                    <a:pt x="2035" y="28"/>
                    <a:pt x="2037" y="24"/>
                  </a:cubicBezTo>
                  <a:cubicBezTo>
                    <a:pt x="2038" y="21"/>
                    <a:pt x="2037" y="19"/>
                    <a:pt x="2035" y="19"/>
                  </a:cubicBezTo>
                  <a:moveTo>
                    <a:pt x="2357" y="16"/>
                  </a:moveTo>
                  <a:cubicBezTo>
                    <a:pt x="2354" y="16"/>
                    <a:pt x="2351" y="18"/>
                    <a:pt x="2349" y="21"/>
                  </a:cubicBezTo>
                  <a:cubicBezTo>
                    <a:pt x="2347" y="25"/>
                    <a:pt x="2348" y="28"/>
                    <a:pt x="2350" y="29"/>
                  </a:cubicBezTo>
                  <a:cubicBezTo>
                    <a:pt x="2350" y="29"/>
                    <a:pt x="2351" y="29"/>
                    <a:pt x="2351" y="29"/>
                  </a:cubicBezTo>
                  <a:cubicBezTo>
                    <a:pt x="2353" y="29"/>
                    <a:pt x="2357" y="26"/>
                    <a:pt x="2358" y="23"/>
                  </a:cubicBezTo>
                  <a:cubicBezTo>
                    <a:pt x="2360" y="20"/>
                    <a:pt x="2360" y="16"/>
                    <a:pt x="2357" y="16"/>
                  </a:cubicBezTo>
                  <a:cubicBezTo>
                    <a:pt x="2357" y="16"/>
                    <a:pt x="2357" y="16"/>
                    <a:pt x="2357" y="16"/>
                  </a:cubicBezTo>
                  <a:moveTo>
                    <a:pt x="2108" y="7"/>
                  </a:moveTo>
                  <a:cubicBezTo>
                    <a:pt x="2108" y="7"/>
                    <a:pt x="2108" y="7"/>
                    <a:pt x="2107" y="7"/>
                  </a:cubicBezTo>
                  <a:cubicBezTo>
                    <a:pt x="2104" y="7"/>
                    <a:pt x="2100" y="11"/>
                    <a:pt x="2098" y="14"/>
                  </a:cubicBezTo>
                  <a:cubicBezTo>
                    <a:pt x="2096" y="17"/>
                    <a:pt x="2097" y="20"/>
                    <a:pt x="2100" y="20"/>
                  </a:cubicBezTo>
                  <a:cubicBezTo>
                    <a:pt x="2100" y="20"/>
                    <a:pt x="2100" y="20"/>
                    <a:pt x="2100" y="20"/>
                  </a:cubicBezTo>
                  <a:cubicBezTo>
                    <a:pt x="2104" y="19"/>
                    <a:pt x="2108" y="16"/>
                    <a:pt x="2110" y="13"/>
                  </a:cubicBezTo>
                  <a:cubicBezTo>
                    <a:pt x="2112" y="9"/>
                    <a:pt x="2111" y="7"/>
                    <a:pt x="2108" y="7"/>
                  </a:cubicBezTo>
                  <a:moveTo>
                    <a:pt x="2301" y="5"/>
                  </a:moveTo>
                  <a:cubicBezTo>
                    <a:pt x="2299" y="5"/>
                    <a:pt x="2295" y="8"/>
                    <a:pt x="2293" y="11"/>
                  </a:cubicBezTo>
                  <a:cubicBezTo>
                    <a:pt x="2291" y="15"/>
                    <a:pt x="2292" y="18"/>
                    <a:pt x="2294" y="18"/>
                  </a:cubicBezTo>
                  <a:cubicBezTo>
                    <a:pt x="2294" y="18"/>
                    <a:pt x="2295" y="18"/>
                    <a:pt x="2295" y="18"/>
                  </a:cubicBezTo>
                  <a:cubicBezTo>
                    <a:pt x="2297" y="18"/>
                    <a:pt x="2301" y="16"/>
                    <a:pt x="2303" y="13"/>
                  </a:cubicBezTo>
                  <a:cubicBezTo>
                    <a:pt x="2305" y="9"/>
                    <a:pt x="2304" y="6"/>
                    <a:pt x="2302" y="5"/>
                  </a:cubicBezTo>
                  <a:cubicBezTo>
                    <a:pt x="2302" y="5"/>
                    <a:pt x="2301" y="5"/>
                    <a:pt x="2301" y="5"/>
                  </a:cubicBezTo>
                  <a:moveTo>
                    <a:pt x="2177" y="0"/>
                  </a:moveTo>
                  <a:cubicBezTo>
                    <a:pt x="2177" y="0"/>
                    <a:pt x="2177" y="0"/>
                    <a:pt x="2177" y="0"/>
                  </a:cubicBezTo>
                  <a:cubicBezTo>
                    <a:pt x="2174" y="1"/>
                    <a:pt x="2170" y="4"/>
                    <a:pt x="2168" y="7"/>
                  </a:cubicBezTo>
                  <a:cubicBezTo>
                    <a:pt x="2166" y="11"/>
                    <a:pt x="2167" y="13"/>
                    <a:pt x="2169" y="13"/>
                  </a:cubicBezTo>
                  <a:cubicBezTo>
                    <a:pt x="2169" y="13"/>
                    <a:pt x="2170" y="13"/>
                    <a:pt x="2170" y="13"/>
                  </a:cubicBezTo>
                  <a:cubicBezTo>
                    <a:pt x="2173" y="13"/>
                    <a:pt x="2177" y="10"/>
                    <a:pt x="2179" y="7"/>
                  </a:cubicBezTo>
                  <a:cubicBezTo>
                    <a:pt x="2181" y="3"/>
                    <a:pt x="2180" y="0"/>
                    <a:pt x="2177" y="0"/>
                  </a:cubicBezTo>
                  <a:moveTo>
                    <a:pt x="2242" y="0"/>
                  </a:moveTo>
                  <a:cubicBezTo>
                    <a:pt x="2239" y="0"/>
                    <a:pt x="2235" y="3"/>
                    <a:pt x="2233" y="6"/>
                  </a:cubicBezTo>
                  <a:cubicBezTo>
                    <a:pt x="2231" y="10"/>
                    <a:pt x="2232" y="13"/>
                    <a:pt x="2234" y="13"/>
                  </a:cubicBezTo>
                  <a:cubicBezTo>
                    <a:pt x="2234" y="13"/>
                    <a:pt x="2235" y="13"/>
                    <a:pt x="2235" y="13"/>
                  </a:cubicBezTo>
                  <a:cubicBezTo>
                    <a:pt x="2238" y="13"/>
                    <a:pt x="2241" y="10"/>
                    <a:pt x="2243" y="7"/>
                  </a:cubicBezTo>
                  <a:cubicBezTo>
                    <a:pt x="2246" y="3"/>
                    <a:pt x="2245" y="0"/>
                    <a:pt x="2242" y="0"/>
                  </a:cubicBezTo>
                  <a:cubicBezTo>
                    <a:pt x="2242" y="0"/>
                    <a:pt x="2242" y="0"/>
                    <a:pt x="22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561F8176-F2EA-4A38-8353-47776065C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800" y="9374188"/>
              <a:ext cx="30163" cy="33338"/>
            </a:xfrm>
            <a:custGeom>
              <a:avLst/>
              <a:gdLst>
                <a:gd name="T0" fmla="*/ 7 w 11"/>
                <a:gd name="T1" fmla="*/ 0 h 12"/>
                <a:gd name="T2" fmla="*/ 3 w 11"/>
                <a:gd name="T3" fmla="*/ 1 h 12"/>
                <a:gd name="T4" fmla="*/ 0 w 11"/>
                <a:gd name="T5" fmla="*/ 6 h 12"/>
                <a:gd name="T6" fmla="*/ 0 w 11"/>
                <a:gd name="T7" fmla="*/ 8 h 12"/>
                <a:gd name="T8" fmla="*/ 0 w 11"/>
                <a:gd name="T9" fmla="*/ 10 h 12"/>
                <a:gd name="T10" fmla="*/ 4 w 11"/>
                <a:gd name="T11" fmla="*/ 12 h 12"/>
                <a:gd name="T12" fmla="*/ 4 w 11"/>
                <a:gd name="T13" fmla="*/ 12 h 12"/>
                <a:gd name="T14" fmla="*/ 8 w 11"/>
                <a:gd name="T15" fmla="*/ 10 h 12"/>
                <a:gd name="T16" fmla="*/ 10 w 11"/>
                <a:gd name="T17" fmla="*/ 8 h 12"/>
                <a:gd name="T18" fmla="*/ 11 w 11"/>
                <a:gd name="T19" fmla="*/ 6 h 12"/>
                <a:gd name="T20" fmla="*/ 11 w 11"/>
                <a:gd name="T21" fmla="*/ 3 h 12"/>
                <a:gd name="T22" fmla="*/ 10 w 11"/>
                <a:gd name="T23" fmla="*/ 1 h 12"/>
                <a:gd name="T24" fmla="*/ 7 w 1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2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1" y="3"/>
                    <a:pt x="1" y="4"/>
                    <a:pt x="0" y="6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7" y="12"/>
                    <a:pt x="8" y="10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3"/>
                  </a:cubicBezTo>
                  <a:cubicBezTo>
                    <a:pt x="11" y="3"/>
                    <a:pt x="11" y="2"/>
                    <a:pt x="10" y="1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FB296B00-120E-4ABF-AA45-E7A27CC6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188" y="9404350"/>
              <a:ext cx="31750" cy="19050"/>
            </a:xfrm>
            <a:custGeom>
              <a:avLst/>
              <a:gdLst>
                <a:gd name="T0" fmla="*/ 5 w 12"/>
                <a:gd name="T1" fmla="*/ 0 h 7"/>
                <a:gd name="T2" fmla="*/ 3 w 12"/>
                <a:gd name="T3" fmla="*/ 1 h 7"/>
                <a:gd name="T4" fmla="*/ 1 w 12"/>
                <a:gd name="T5" fmla="*/ 1 h 7"/>
                <a:gd name="T6" fmla="*/ 0 w 12"/>
                <a:gd name="T7" fmla="*/ 3 h 7"/>
                <a:gd name="T8" fmla="*/ 1 w 12"/>
                <a:gd name="T9" fmla="*/ 5 h 7"/>
                <a:gd name="T10" fmla="*/ 2 w 12"/>
                <a:gd name="T11" fmla="*/ 6 h 7"/>
                <a:gd name="T12" fmla="*/ 6 w 12"/>
                <a:gd name="T13" fmla="*/ 7 h 7"/>
                <a:gd name="T14" fmla="*/ 7 w 12"/>
                <a:gd name="T15" fmla="*/ 7 h 7"/>
                <a:gd name="T16" fmla="*/ 8 w 12"/>
                <a:gd name="T17" fmla="*/ 7 h 7"/>
                <a:gd name="T18" fmla="*/ 10 w 12"/>
                <a:gd name="T19" fmla="*/ 6 h 7"/>
                <a:gd name="T20" fmla="*/ 11 w 12"/>
                <a:gd name="T21" fmla="*/ 5 h 7"/>
                <a:gd name="T22" fmla="*/ 11 w 12"/>
                <a:gd name="T23" fmla="*/ 4 h 7"/>
                <a:gd name="T24" fmla="*/ 11 w 12"/>
                <a:gd name="T25" fmla="*/ 3 h 7"/>
                <a:gd name="T26" fmla="*/ 9 w 12"/>
                <a:gd name="T27" fmla="*/ 1 h 7"/>
                <a:gd name="T28" fmla="*/ 7 w 12"/>
                <a:gd name="T29" fmla="*/ 1 h 7"/>
                <a:gd name="T30" fmla="*/ 6 w 12"/>
                <a:gd name="T31" fmla="*/ 1 h 7"/>
                <a:gd name="T32" fmla="*/ 5 w 12"/>
                <a:gd name="T3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2" y="5"/>
                    <a:pt x="12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0CBD04B1-FF19-4CD2-AA15-94882FE13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0563" y="9153525"/>
              <a:ext cx="13374688" cy="773113"/>
            </a:xfrm>
            <a:custGeom>
              <a:avLst/>
              <a:gdLst>
                <a:gd name="T0" fmla="*/ 961 w 4968"/>
                <a:gd name="T1" fmla="*/ 279 h 287"/>
                <a:gd name="T2" fmla="*/ 1100 w 4968"/>
                <a:gd name="T3" fmla="*/ 282 h 287"/>
                <a:gd name="T4" fmla="*/ 898 w 4968"/>
                <a:gd name="T5" fmla="*/ 268 h 287"/>
                <a:gd name="T6" fmla="*/ 1165 w 4968"/>
                <a:gd name="T7" fmla="*/ 259 h 287"/>
                <a:gd name="T8" fmla="*/ 3022 w 4968"/>
                <a:gd name="T9" fmla="*/ 258 h 287"/>
                <a:gd name="T10" fmla="*/ 3097 w 4968"/>
                <a:gd name="T11" fmla="*/ 252 h 287"/>
                <a:gd name="T12" fmla="*/ 3232 w 4968"/>
                <a:gd name="T13" fmla="*/ 258 h 287"/>
                <a:gd name="T14" fmla="*/ 2969 w 4968"/>
                <a:gd name="T15" fmla="*/ 258 h 287"/>
                <a:gd name="T16" fmla="*/ 3316 w 4968"/>
                <a:gd name="T17" fmla="*/ 251 h 287"/>
                <a:gd name="T18" fmla="*/ 760 w 4968"/>
                <a:gd name="T19" fmla="*/ 254 h 287"/>
                <a:gd name="T20" fmla="*/ 3464 w 4968"/>
                <a:gd name="T21" fmla="*/ 260 h 287"/>
                <a:gd name="T22" fmla="*/ 2905 w 4968"/>
                <a:gd name="T23" fmla="*/ 246 h 287"/>
                <a:gd name="T24" fmla="*/ 1236 w 4968"/>
                <a:gd name="T25" fmla="*/ 243 h 287"/>
                <a:gd name="T26" fmla="*/ 3615 w 4968"/>
                <a:gd name="T27" fmla="*/ 246 h 287"/>
                <a:gd name="T28" fmla="*/ 2851 w 4968"/>
                <a:gd name="T29" fmla="*/ 243 h 287"/>
                <a:gd name="T30" fmla="*/ 693 w 4968"/>
                <a:gd name="T31" fmla="*/ 236 h 287"/>
                <a:gd name="T32" fmla="*/ 3778 w 4968"/>
                <a:gd name="T33" fmla="*/ 226 h 287"/>
                <a:gd name="T34" fmla="*/ 1309 w 4968"/>
                <a:gd name="T35" fmla="*/ 238 h 287"/>
                <a:gd name="T36" fmla="*/ 2794 w 4968"/>
                <a:gd name="T37" fmla="*/ 222 h 287"/>
                <a:gd name="T38" fmla="*/ 3853 w 4968"/>
                <a:gd name="T39" fmla="*/ 216 h 287"/>
                <a:gd name="T40" fmla="*/ 560 w 4968"/>
                <a:gd name="T41" fmla="*/ 215 h 287"/>
                <a:gd name="T42" fmla="*/ 3916 w 4968"/>
                <a:gd name="T43" fmla="*/ 216 h 287"/>
                <a:gd name="T44" fmla="*/ 2741 w 4968"/>
                <a:gd name="T45" fmla="*/ 204 h 287"/>
                <a:gd name="T46" fmla="*/ 3993 w 4968"/>
                <a:gd name="T47" fmla="*/ 190 h 287"/>
                <a:gd name="T48" fmla="*/ 492 w 4968"/>
                <a:gd name="T49" fmla="*/ 198 h 287"/>
                <a:gd name="T50" fmla="*/ 2693 w 4968"/>
                <a:gd name="T51" fmla="*/ 183 h 287"/>
                <a:gd name="T52" fmla="*/ 4060 w 4968"/>
                <a:gd name="T53" fmla="*/ 173 h 287"/>
                <a:gd name="T54" fmla="*/ 420 w 4968"/>
                <a:gd name="T55" fmla="*/ 181 h 287"/>
                <a:gd name="T56" fmla="*/ 2647 w 4968"/>
                <a:gd name="T57" fmla="*/ 170 h 287"/>
                <a:gd name="T58" fmla="*/ 4963 w 4968"/>
                <a:gd name="T59" fmla="*/ 160 h 287"/>
                <a:gd name="T60" fmla="*/ 342 w 4968"/>
                <a:gd name="T61" fmla="*/ 158 h 287"/>
                <a:gd name="T62" fmla="*/ 4111 w 4968"/>
                <a:gd name="T63" fmla="*/ 164 h 287"/>
                <a:gd name="T64" fmla="*/ 1541 w 4968"/>
                <a:gd name="T65" fmla="*/ 157 h 287"/>
                <a:gd name="T66" fmla="*/ 4784 w 4968"/>
                <a:gd name="T67" fmla="*/ 142 h 287"/>
                <a:gd name="T68" fmla="*/ 280 w 4968"/>
                <a:gd name="T69" fmla="*/ 147 h 287"/>
                <a:gd name="T70" fmla="*/ 2600 w 4968"/>
                <a:gd name="T71" fmla="*/ 146 h 287"/>
                <a:gd name="T72" fmla="*/ 4181 w 4968"/>
                <a:gd name="T73" fmla="*/ 134 h 287"/>
                <a:gd name="T74" fmla="*/ 1611 w 4968"/>
                <a:gd name="T75" fmla="*/ 127 h 287"/>
                <a:gd name="T76" fmla="*/ 4667 w 4968"/>
                <a:gd name="T77" fmla="*/ 137 h 287"/>
                <a:gd name="T78" fmla="*/ 208 w 4968"/>
                <a:gd name="T79" fmla="*/ 125 h 287"/>
                <a:gd name="T80" fmla="*/ 4617 w 4968"/>
                <a:gd name="T81" fmla="*/ 119 h 287"/>
                <a:gd name="T82" fmla="*/ 2545 w 4968"/>
                <a:gd name="T83" fmla="*/ 127 h 287"/>
                <a:gd name="T84" fmla="*/ 147 w 4968"/>
                <a:gd name="T85" fmla="*/ 118 h 287"/>
                <a:gd name="T86" fmla="*/ 4563 w 4968"/>
                <a:gd name="T87" fmla="*/ 112 h 287"/>
                <a:gd name="T88" fmla="*/ 4501 w 4968"/>
                <a:gd name="T89" fmla="*/ 111 h 287"/>
                <a:gd name="T90" fmla="*/ 4338 w 4968"/>
                <a:gd name="T91" fmla="*/ 113 h 287"/>
                <a:gd name="T92" fmla="*/ 72 w 4968"/>
                <a:gd name="T93" fmla="*/ 103 h 287"/>
                <a:gd name="T94" fmla="*/ 4402 w 4968"/>
                <a:gd name="T95" fmla="*/ 102 h 287"/>
                <a:gd name="T96" fmla="*/ 1680 w 4968"/>
                <a:gd name="T97" fmla="*/ 110 h 287"/>
                <a:gd name="T98" fmla="*/ 12 w 4968"/>
                <a:gd name="T99" fmla="*/ 100 h 287"/>
                <a:gd name="T100" fmla="*/ 2503 w 4968"/>
                <a:gd name="T101" fmla="*/ 90 h 287"/>
                <a:gd name="T102" fmla="*/ 2449 w 4968"/>
                <a:gd name="T103" fmla="*/ 72 h 287"/>
                <a:gd name="T104" fmla="*/ 1833 w 4968"/>
                <a:gd name="T105" fmla="*/ 68 h 287"/>
                <a:gd name="T106" fmla="*/ 2407 w 4968"/>
                <a:gd name="T107" fmla="*/ 47 h 287"/>
                <a:gd name="T108" fmla="*/ 2354 w 4968"/>
                <a:gd name="T109" fmla="*/ 29 h 287"/>
                <a:gd name="T110" fmla="*/ 1974 w 4968"/>
                <a:gd name="T111" fmla="*/ 26 h 287"/>
                <a:gd name="T112" fmla="*/ 2303 w 4968"/>
                <a:gd name="T113" fmla="*/ 23 h 287"/>
                <a:gd name="T114" fmla="*/ 2054 w 4968"/>
                <a:gd name="T115" fmla="*/ 6 h 287"/>
                <a:gd name="T116" fmla="*/ 2120 w 4968"/>
                <a:gd name="T117" fmla="*/ 0 h 287"/>
                <a:gd name="T118" fmla="*/ 2176 w 4968"/>
                <a:gd name="T119" fmla="*/ 1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8" h="287">
                  <a:moveTo>
                    <a:pt x="1029" y="274"/>
                  </a:moveTo>
                  <a:cubicBezTo>
                    <a:pt x="1029" y="274"/>
                    <a:pt x="1029" y="274"/>
                    <a:pt x="1029" y="274"/>
                  </a:cubicBezTo>
                  <a:cubicBezTo>
                    <a:pt x="1026" y="274"/>
                    <a:pt x="1025" y="277"/>
                    <a:pt x="1026" y="281"/>
                  </a:cubicBezTo>
                  <a:cubicBezTo>
                    <a:pt x="1028" y="284"/>
                    <a:pt x="1032" y="287"/>
                    <a:pt x="1035" y="287"/>
                  </a:cubicBezTo>
                  <a:cubicBezTo>
                    <a:pt x="1035" y="287"/>
                    <a:pt x="1035" y="287"/>
                    <a:pt x="1035" y="287"/>
                  </a:cubicBezTo>
                  <a:cubicBezTo>
                    <a:pt x="1038" y="287"/>
                    <a:pt x="1039" y="284"/>
                    <a:pt x="1038" y="280"/>
                  </a:cubicBezTo>
                  <a:cubicBezTo>
                    <a:pt x="1036" y="277"/>
                    <a:pt x="1032" y="274"/>
                    <a:pt x="1029" y="274"/>
                  </a:cubicBezTo>
                  <a:moveTo>
                    <a:pt x="964" y="273"/>
                  </a:moveTo>
                  <a:cubicBezTo>
                    <a:pt x="961" y="273"/>
                    <a:pt x="960" y="276"/>
                    <a:pt x="961" y="279"/>
                  </a:cubicBezTo>
                  <a:cubicBezTo>
                    <a:pt x="963" y="283"/>
                    <a:pt x="967" y="286"/>
                    <a:pt x="971" y="286"/>
                  </a:cubicBezTo>
                  <a:cubicBezTo>
                    <a:pt x="971" y="286"/>
                    <a:pt x="971" y="286"/>
                    <a:pt x="971" y="286"/>
                  </a:cubicBezTo>
                  <a:cubicBezTo>
                    <a:pt x="974" y="286"/>
                    <a:pt x="975" y="283"/>
                    <a:pt x="973" y="280"/>
                  </a:cubicBezTo>
                  <a:cubicBezTo>
                    <a:pt x="971" y="276"/>
                    <a:pt x="967" y="273"/>
                    <a:pt x="964" y="273"/>
                  </a:cubicBezTo>
                  <a:cubicBezTo>
                    <a:pt x="964" y="273"/>
                    <a:pt x="964" y="273"/>
                    <a:pt x="964" y="273"/>
                  </a:cubicBezTo>
                  <a:moveTo>
                    <a:pt x="1095" y="269"/>
                  </a:moveTo>
                  <a:cubicBezTo>
                    <a:pt x="1095" y="269"/>
                    <a:pt x="1095" y="269"/>
                    <a:pt x="1095" y="269"/>
                  </a:cubicBezTo>
                  <a:cubicBezTo>
                    <a:pt x="1091" y="270"/>
                    <a:pt x="1090" y="273"/>
                    <a:pt x="1092" y="276"/>
                  </a:cubicBezTo>
                  <a:cubicBezTo>
                    <a:pt x="1093" y="280"/>
                    <a:pt x="1097" y="282"/>
                    <a:pt x="1100" y="282"/>
                  </a:cubicBezTo>
                  <a:cubicBezTo>
                    <a:pt x="1100" y="282"/>
                    <a:pt x="1100" y="282"/>
                    <a:pt x="1101" y="282"/>
                  </a:cubicBezTo>
                  <a:cubicBezTo>
                    <a:pt x="1104" y="282"/>
                    <a:pt x="1105" y="278"/>
                    <a:pt x="1104" y="275"/>
                  </a:cubicBezTo>
                  <a:cubicBezTo>
                    <a:pt x="1102" y="272"/>
                    <a:pt x="1099" y="269"/>
                    <a:pt x="1095" y="269"/>
                  </a:cubicBezTo>
                  <a:moveTo>
                    <a:pt x="898" y="268"/>
                  </a:moveTo>
                  <a:cubicBezTo>
                    <a:pt x="895" y="268"/>
                    <a:pt x="894" y="271"/>
                    <a:pt x="895" y="274"/>
                  </a:cubicBezTo>
                  <a:cubicBezTo>
                    <a:pt x="897" y="277"/>
                    <a:pt x="901" y="280"/>
                    <a:pt x="904" y="281"/>
                  </a:cubicBezTo>
                  <a:cubicBezTo>
                    <a:pt x="904" y="281"/>
                    <a:pt x="905" y="281"/>
                    <a:pt x="905" y="281"/>
                  </a:cubicBezTo>
                  <a:cubicBezTo>
                    <a:pt x="908" y="281"/>
                    <a:pt x="909" y="278"/>
                    <a:pt x="907" y="275"/>
                  </a:cubicBezTo>
                  <a:cubicBezTo>
                    <a:pt x="905" y="272"/>
                    <a:pt x="901" y="269"/>
                    <a:pt x="898" y="268"/>
                  </a:cubicBezTo>
                  <a:cubicBezTo>
                    <a:pt x="898" y="268"/>
                    <a:pt x="898" y="268"/>
                    <a:pt x="898" y="268"/>
                  </a:cubicBezTo>
                  <a:moveTo>
                    <a:pt x="830" y="260"/>
                  </a:moveTo>
                  <a:cubicBezTo>
                    <a:pt x="827" y="260"/>
                    <a:pt x="826" y="262"/>
                    <a:pt x="828" y="265"/>
                  </a:cubicBezTo>
                  <a:cubicBezTo>
                    <a:pt x="830" y="269"/>
                    <a:pt x="834" y="272"/>
                    <a:pt x="837" y="272"/>
                  </a:cubicBezTo>
                  <a:cubicBezTo>
                    <a:pt x="837" y="272"/>
                    <a:pt x="838" y="272"/>
                    <a:pt x="838" y="272"/>
                  </a:cubicBezTo>
                  <a:cubicBezTo>
                    <a:pt x="841" y="272"/>
                    <a:pt x="842" y="270"/>
                    <a:pt x="840" y="267"/>
                  </a:cubicBezTo>
                  <a:cubicBezTo>
                    <a:pt x="838" y="264"/>
                    <a:pt x="834" y="261"/>
                    <a:pt x="831" y="260"/>
                  </a:cubicBezTo>
                  <a:cubicBezTo>
                    <a:pt x="831" y="260"/>
                    <a:pt x="830" y="260"/>
                    <a:pt x="830" y="260"/>
                  </a:cubicBezTo>
                  <a:moveTo>
                    <a:pt x="1165" y="259"/>
                  </a:moveTo>
                  <a:cubicBezTo>
                    <a:pt x="1164" y="259"/>
                    <a:pt x="1164" y="259"/>
                    <a:pt x="1163" y="259"/>
                  </a:cubicBezTo>
                  <a:cubicBezTo>
                    <a:pt x="1160" y="259"/>
                    <a:pt x="1158" y="263"/>
                    <a:pt x="1160" y="266"/>
                  </a:cubicBezTo>
                  <a:cubicBezTo>
                    <a:pt x="1161" y="269"/>
                    <a:pt x="1164" y="272"/>
                    <a:pt x="1167" y="272"/>
                  </a:cubicBezTo>
                  <a:cubicBezTo>
                    <a:pt x="1168" y="272"/>
                    <a:pt x="1168" y="272"/>
                    <a:pt x="1169" y="272"/>
                  </a:cubicBezTo>
                  <a:cubicBezTo>
                    <a:pt x="1172" y="271"/>
                    <a:pt x="1174" y="268"/>
                    <a:pt x="1172" y="264"/>
                  </a:cubicBezTo>
                  <a:cubicBezTo>
                    <a:pt x="1171" y="261"/>
                    <a:pt x="1168" y="259"/>
                    <a:pt x="1165" y="259"/>
                  </a:cubicBezTo>
                  <a:moveTo>
                    <a:pt x="3030" y="252"/>
                  </a:moveTo>
                  <a:cubicBezTo>
                    <a:pt x="3030" y="252"/>
                    <a:pt x="3030" y="252"/>
                    <a:pt x="3030" y="252"/>
                  </a:cubicBezTo>
                  <a:cubicBezTo>
                    <a:pt x="3027" y="252"/>
                    <a:pt x="3023" y="255"/>
                    <a:pt x="3022" y="258"/>
                  </a:cubicBezTo>
                  <a:cubicBezTo>
                    <a:pt x="3021" y="262"/>
                    <a:pt x="3023" y="264"/>
                    <a:pt x="3026" y="264"/>
                  </a:cubicBezTo>
                  <a:cubicBezTo>
                    <a:pt x="3026" y="264"/>
                    <a:pt x="3026" y="264"/>
                    <a:pt x="3026" y="264"/>
                  </a:cubicBezTo>
                  <a:cubicBezTo>
                    <a:pt x="3030" y="264"/>
                    <a:pt x="3033" y="262"/>
                    <a:pt x="3034" y="258"/>
                  </a:cubicBezTo>
                  <a:cubicBezTo>
                    <a:pt x="3035" y="255"/>
                    <a:pt x="3033" y="252"/>
                    <a:pt x="3030" y="252"/>
                  </a:cubicBezTo>
                  <a:moveTo>
                    <a:pt x="3097" y="252"/>
                  </a:moveTo>
                  <a:cubicBezTo>
                    <a:pt x="3094" y="252"/>
                    <a:pt x="3090" y="255"/>
                    <a:pt x="3089" y="258"/>
                  </a:cubicBezTo>
                  <a:cubicBezTo>
                    <a:pt x="3088" y="262"/>
                    <a:pt x="3090" y="264"/>
                    <a:pt x="3094" y="264"/>
                  </a:cubicBezTo>
                  <a:cubicBezTo>
                    <a:pt x="3097" y="264"/>
                    <a:pt x="3101" y="262"/>
                    <a:pt x="3102" y="258"/>
                  </a:cubicBezTo>
                  <a:cubicBezTo>
                    <a:pt x="3103" y="255"/>
                    <a:pt x="3101" y="252"/>
                    <a:pt x="3097" y="252"/>
                  </a:cubicBezTo>
                  <a:moveTo>
                    <a:pt x="3168" y="252"/>
                  </a:moveTo>
                  <a:cubicBezTo>
                    <a:pt x="3168" y="252"/>
                    <a:pt x="3168" y="252"/>
                    <a:pt x="3168" y="252"/>
                  </a:cubicBezTo>
                  <a:cubicBezTo>
                    <a:pt x="3164" y="252"/>
                    <a:pt x="3161" y="255"/>
                    <a:pt x="3160" y="258"/>
                  </a:cubicBezTo>
                  <a:cubicBezTo>
                    <a:pt x="3159" y="262"/>
                    <a:pt x="3161" y="264"/>
                    <a:pt x="3164" y="264"/>
                  </a:cubicBezTo>
                  <a:cubicBezTo>
                    <a:pt x="3168" y="264"/>
                    <a:pt x="3171" y="262"/>
                    <a:pt x="3172" y="258"/>
                  </a:cubicBezTo>
                  <a:cubicBezTo>
                    <a:pt x="3174" y="255"/>
                    <a:pt x="3172" y="252"/>
                    <a:pt x="3168" y="252"/>
                  </a:cubicBezTo>
                  <a:moveTo>
                    <a:pt x="3241" y="252"/>
                  </a:moveTo>
                  <a:cubicBezTo>
                    <a:pt x="3241" y="252"/>
                    <a:pt x="3241" y="252"/>
                    <a:pt x="3241" y="252"/>
                  </a:cubicBezTo>
                  <a:cubicBezTo>
                    <a:pt x="3237" y="252"/>
                    <a:pt x="3233" y="254"/>
                    <a:pt x="3232" y="258"/>
                  </a:cubicBezTo>
                  <a:cubicBezTo>
                    <a:pt x="3231" y="261"/>
                    <a:pt x="3233" y="264"/>
                    <a:pt x="3237" y="264"/>
                  </a:cubicBezTo>
                  <a:cubicBezTo>
                    <a:pt x="3237" y="264"/>
                    <a:pt x="3237" y="264"/>
                    <a:pt x="3237" y="264"/>
                  </a:cubicBezTo>
                  <a:cubicBezTo>
                    <a:pt x="3241" y="264"/>
                    <a:pt x="3244" y="261"/>
                    <a:pt x="3246" y="258"/>
                  </a:cubicBezTo>
                  <a:cubicBezTo>
                    <a:pt x="3247" y="254"/>
                    <a:pt x="3245" y="252"/>
                    <a:pt x="3241" y="252"/>
                  </a:cubicBezTo>
                  <a:moveTo>
                    <a:pt x="2965" y="251"/>
                  </a:moveTo>
                  <a:cubicBezTo>
                    <a:pt x="2962" y="251"/>
                    <a:pt x="2959" y="254"/>
                    <a:pt x="2958" y="257"/>
                  </a:cubicBezTo>
                  <a:cubicBezTo>
                    <a:pt x="2957" y="261"/>
                    <a:pt x="2959" y="264"/>
                    <a:pt x="2962" y="264"/>
                  </a:cubicBezTo>
                  <a:cubicBezTo>
                    <a:pt x="2962" y="264"/>
                    <a:pt x="2962" y="264"/>
                    <a:pt x="2962" y="264"/>
                  </a:cubicBezTo>
                  <a:cubicBezTo>
                    <a:pt x="2965" y="264"/>
                    <a:pt x="2968" y="261"/>
                    <a:pt x="2969" y="258"/>
                  </a:cubicBezTo>
                  <a:cubicBezTo>
                    <a:pt x="2970" y="254"/>
                    <a:pt x="2969" y="252"/>
                    <a:pt x="2965" y="251"/>
                  </a:cubicBezTo>
                  <a:cubicBezTo>
                    <a:pt x="2965" y="251"/>
                    <a:pt x="2965" y="251"/>
                    <a:pt x="2965" y="251"/>
                  </a:cubicBezTo>
                  <a:moveTo>
                    <a:pt x="3316" y="251"/>
                  </a:moveTo>
                  <a:cubicBezTo>
                    <a:pt x="3316" y="251"/>
                    <a:pt x="3316" y="251"/>
                    <a:pt x="3316" y="251"/>
                  </a:cubicBezTo>
                  <a:cubicBezTo>
                    <a:pt x="3312" y="251"/>
                    <a:pt x="3308" y="254"/>
                    <a:pt x="3307" y="257"/>
                  </a:cubicBezTo>
                  <a:cubicBezTo>
                    <a:pt x="3306" y="261"/>
                    <a:pt x="3308" y="264"/>
                    <a:pt x="3311" y="264"/>
                  </a:cubicBezTo>
                  <a:cubicBezTo>
                    <a:pt x="3311" y="264"/>
                    <a:pt x="3311" y="264"/>
                    <a:pt x="3311" y="264"/>
                  </a:cubicBezTo>
                  <a:cubicBezTo>
                    <a:pt x="3315" y="263"/>
                    <a:pt x="3319" y="261"/>
                    <a:pt x="3320" y="257"/>
                  </a:cubicBezTo>
                  <a:cubicBezTo>
                    <a:pt x="3322" y="254"/>
                    <a:pt x="3320" y="251"/>
                    <a:pt x="3316" y="251"/>
                  </a:cubicBezTo>
                  <a:moveTo>
                    <a:pt x="3393" y="250"/>
                  </a:moveTo>
                  <a:cubicBezTo>
                    <a:pt x="3393" y="250"/>
                    <a:pt x="3392" y="250"/>
                    <a:pt x="3392" y="250"/>
                  </a:cubicBezTo>
                  <a:cubicBezTo>
                    <a:pt x="3389" y="250"/>
                    <a:pt x="3384" y="253"/>
                    <a:pt x="3383" y="256"/>
                  </a:cubicBezTo>
                  <a:cubicBezTo>
                    <a:pt x="3382" y="260"/>
                    <a:pt x="3384" y="262"/>
                    <a:pt x="3387" y="262"/>
                  </a:cubicBezTo>
                  <a:cubicBezTo>
                    <a:pt x="3387" y="262"/>
                    <a:pt x="3388" y="262"/>
                    <a:pt x="3388" y="262"/>
                  </a:cubicBezTo>
                  <a:cubicBezTo>
                    <a:pt x="3391" y="262"/>
                    <a:pt x="3396" y="259"/>
                    <a:pt x="3397" y="256"/>
                  </a:cubicBezTo>
                  <a:cubicBezTo>
                    <a:pt x="3398" y="252"/>
                    <a:pt x="3396" y="250"/>
                    <a:pt x="3393" y="250"/>
                  </a:cubicBezTo>
                  <a:moveTo>
                    <a:pt x="762" y="249"/>
                  </a:moveTo>
                  <a:cubicBezTo>
                    <a:pt x="759" y="249"/>
                    <a:pt x="758" y="251"/>
                    <a:pt x="760" y="254"/>
                  </a:cubicBezTo>
                  <a:cubicBezTo>
                    <a:pt x="761" y="257"/>
                    <a:pt x="765" y="260"/>
                    <a:pt x="769" y="261"/>
                  </a:cubicBezTo>
                  <a:cubicBezTo>
                    <a:pt x="769" y="261"/>
                    <a:pt x="769" y="261"/>
                    <a:pt x="770" y="261"/>
                  </a:cubicBezTo>
                  <a:cubicBezTo>
                    <a:pt x="772" y="261"/>
                    <a:pt x="773" y="259"/>
                    <a:pt x="772" y="256"/>
                  </a:cubicBezTo>
                  <a:cubicBezTo>
                    <a:pt x="770" y="253"/>
                    <a:pt x="766" y="250"/>
                    <a:pt x="763" y="249"/>
                  </a:cubicBezTo>
                  <a:cubicBezTo>
                    <a:pt x="763" y="249"/>
                    <a:pt x="762" y="249"/>
                    <a:pt x="762" y="249"/>
                  </a:cubicBezTo>
                  <a:moveTo>
                    <a:pt x="3470" y="247"/>
                  </a:moveTo>
                  <a:cubicBezTo>
                    <a:pt x="3470" y="247"/>
                    <a:pt x="3470" y="247"/>
                    <a:pt x="3470" y="247"/>
                  </a:cubicBezTo>
                  <a:cubicBezTo>
                    <a:pt x="3466" y="247"/>
                    <a:pt x="3462" y="250"/>
                    <a:pt x="3460" y="254"/>
                  </a:cubicBezTo>
                  <a:cubicBezTo>
                    <a:pt x="3459" y="257"/>
                    <a:pt x="3461" y="260"/>
                    <a:pt x="3464" y="260"/>
                  </a:cubicBezTo>
                  <a:cubicBezTo>
                    <a:pt x="3464" y="260"/>
                    <a:pt x="3464" y="260"/>
                    <a:pt x="3465" y="260"/>
                  </a:cubicBezTo>
                  <a:cubicBezTo>
                    <a:pt x="3468" y="260"/>
                    <a:pt x="3473" y="257"/>
                    <a:pt x="3474" y="254"/>
                  </a:cubicBezTo>
                  <a:cubicBezTo>
                    <a:pt x="3475" y="250"/>
                    <a:pt x="3474" y="247"/>
                    <a:pt x="3470" y="247"/>
                  </a:cubicBezTo>
                  <a:moveTo>
                    <a:pt x="2904" y="246"/>
                  </a:moveTo>
                  <a:cubicBezTo>
                    <a:pt x="2901" y="246"/>
                    <a:pt x="2899" y="249"/>
                    <a:pt x="2898" y="252"/>
                  </a:cubicBezTo>
                  <a:cubicBezTo>
                    <a:pt x="2897" y="255"/>
                    <a:pt x="2898" y="258"/>
                    <a:pt x="2901" y="259"/>
                  </a:cubicBezTo>
                  <a:cubicBezTo>
                    <a:pt x="2901" y="259"/>
                    <a:pt x="2902" y="259"/>
                    <a:pt x="2902" y="259"/>
                  </a:cubicBezTo>
                  <a:cubicBezTo>
                    <a:pt x="2905" y="259"/>
                    <a:pt x="2907" y="256"/>
                    <a:pt x="2908" y="253"/>
                  </a:cubicBezTo>
                  <a:cubicBezTo>
                    <a:pt x="2909" y="250"/>
                    <a:pt x="2908" y="247"/>
                    <a:pt x="2905" y="246"/>
                  </a:cubicBezTo>
                  <a:cubicBezTo>
                    <a:pt x="2905" y="246"/>
                    <a:pt x="2904" y="246"/>
                    <a:pt x="2904" y="246"/>
                  </a:cubicBezTo>
                  <a:moveTo>
                    <a:pt x="3548" y="244"/>
                  </a:moveTo>
                  <a:cubicBezTo>
                    <a:pt x="3548" y="244"/>
                    <a:pt x="3548" y="244"/>
                    <a:pt x="3547" y="244"/>
                  </a:cubicBezTo>
                  <a:cubicBezTo>
                    <a:pt x="3544" y="244"/>
                    <a:pt x="3539" y="247"/>
                    <a:pt x="3538" y="251"/>
                  </a:cubicBezTo>
                  <a:cubicBezTo>
                    <a:pt x="3536" y="254"/>
                    <a:pt x="3538" y="257"/>
                    <a:pt x="3541" y="257"/>
                  </a:cubicBezTo>
                  <a:cubicBezTo>
                    <a:pt x="3542" y="257"/>
                    <a:pt x="3542" y="257"/>
                    <a:pt x="3542" y="257"/>
                  </a:cubicBezTo>
                  <a:cubicBezTo>
                    <a:pt x="3546" y="257"/>
                    <a:pt x="3550" y="254"/>
                    <a:pt x="3552" y="250"/>
                  </a:cubicBezTo>
                  <a:cubicBezTo>
                    <a:pt x="3553" y="247"/>
                    <a:pt x="3551" y="244"/>
                    <a:pt x="3548" y="244"/>
                  </a:cubicBezTo>
                  <a:moveTo>
                    <a:pt x="1236" y="243"/>
                  </a:moveTo>
                  <a:cubicBezTo>
                    <a:pt x="1236" y="243"/>
                    <a:pt x="1235" y="243"/>
                    <a:pt x="1235" y="244"/>
                  </a:cubicBezTo>
                  <a:cubicBezTo>
                    <a:pt x="1231" y="244"/>
                    <a:pt x="1229" y="248"/>
                    <a:pt x="1230" y="252"/>
                  </a:cubicBezTo>
                  <a:cubicBezTo>
                    <a:pt x="1231" y="255"/>
                    <a:pt x="1234" y="257"/>
                    <a:pt x="1237" y="257"/>
                  </a:cubicBezTo>
                  <a:cubicBezTo>
                    <a:pt x="1238" y="257"/>
                    <a:pt x="1238" y="257"/>
                    <a:pt x="1239" y="256"/>
                  </a:cubicBezTo>
                  <a:cubicBezTo>
                    <a:pt x="1242" y="256"/>
                    <a:pt x="1244" y="252"/>
                    <a:pt x="1243" y="248"/>
                  </a:cubicBezTo>
                  <a:cubicBezTo>
                    <a:pt x="1242" y="245"/>
                    <a:pt x="1239" y="243"/>
                    <a:pt x="1236" y="243"/>
                  </a:cubicBezTo>
                  <a:moveTo>
                    <a:pt x="3626" y="240"/>
                  </a:moveTo>
                  <a:cubicBezTo>
                    <a:pt x="3625" y="240"/>
                    <a:pt x="3625" y="240"/>
                    <a:pt x="3625" y="240"/>
                  </a:cubicBezTo>
                  <a:cubicBezTo>
                    <a:pt x="3621" y="240"/>
                    <a:pt x="3617" y="243"/>
                    <a:pt x="3615" y="246"/>
                  </a:cubicBezTo>
                  <a:cubicBezTo>
                    <a:pt x="3614" y="250"/>
                    <a:pt x="3615" y="252"/>
                    <a:pt x="3619" y="252"/>
                  </a:cubicBezTo>
                  <a:cubicBezTo>
                    <a:pt x="3619" y="252"/>
                    <a:pt x="3619" y="252"/>
                    <a:pt x="3619" y="252"/>
                  </a:cubicBezTo>
                  <a:cubicBezTo>
                    <a:pt x="3623" y="252"/>
                    <a:pt x="3627" y="249"/>
                    <a:pt x="3629" y="245"/>
                  </a:cubicBezTo>
                  <a:cubicBezTo>
                    <a:pt x="3631" y="242"/>
                    <a:pt x="3629" y="240"/>
                    <a:pt x="3626" y="240"/>
                  </a:cubicBezTo>
                  <a:moveTo>
                    <a:pt x="2847" y="236"/>
                  </a:moveTo>
                  <a:cubicBezTo>
                    <a:pt x="2844" y="236"/>
                    <a:pt x="2842" y="238"/>
                    <a:pt x="2841" y="241"/>
                  </a:cubicBezTo>
                  <a:cubicBezTo>
                    <a:pt x="2840" y="245"/>
                    <a:pt x="2841" y="248"/>
                    <a:pt x="2844" y="249"/>
                  </a:cubicBezTo>
                  <a:cubicBezTo>
                    <a:pt x="2844" y="249"/>
                    <a:pt x="2845" y="249"/>
                    <a:pt x="2845" y="249"/>
                  </a:cubicBezTo>
                  <a:cubicBezTo>
                    <a:pt x="2847" y="249"/>
                    <a:pt x="2850" y="246"/>
                    <a:pt x="2851" y="243"/>
                  </a:cubicBezTo>
                  <a:cubicBezTo>
                    <a:pt x="2852" y="240"/>
                    <a:pt x="2851" y="237"/>
                    <a:pt x="2848" y="236"/>
                  </a:cubicBezTo>
                  <a:cubicBezTo>
                    <a:pt x="2848" y="236"/>
                    <a:pt x="2847" y="236"/>
                    <a:pt x="2847" y="236"/>
                  </a:cubicBezTo>
                  <a:moveTo>
                    <a:pt x="693" y="236"/>
                  </a:moveTo>
                  <a:cubicBezTo>
                    <a:pt x="691" y="236"/>
                    <a:pt x="690" y="238"/>
                    <a:pt x="691" y="240"/>
                  </a:cubicBezTo>
                  <a:cubicBezTo>
                    <a:pt x="692" y="243"/>
                    <a:pt x="696" y="246"/>
                    <a:pt x="700" y="247"/>
                  </a:cubicBezTo>
                  <a:cubicBezTo>
                    <a:pt x="700" y="247"/>
                    <a:pt x="701" y="247"/>
                    <a:pt x="701" y="247"/>
                  </a:cubicBezTo>
                  <a:cubicBezTo>
                    <a:pt x="703" y="247"/>
                    <a:pt x="704" y="246"/>
                    <a:pt x="703" y="243"/>
                  </a:cubicBezTo>
                  <a:cubicBezTo>
                    <a:pt x="702" y="240"/>
                    <a:pt x="698" y="237"/>
                    <a:pt x="694" y="236"/>
                  </a:cubicBezTo>
                  <a:cubicBezTo>
                    <a:pt x="694" y="236"/>
                    <a:pt x="693" y="236"/>
                    <a:pt x="693" y="236"/>
                  </a:cubicBezTo>
                  <a:moveTo>
                    <a:pt x="3703" y="234"/>
                  </a:moveTo>
                  <a:cubicBezTo>
                    <a:pt x="3702" y="234"/>
                    <a:pt x="3702" y="234"/>
                    <a:pt x="3702" y="234"/>
                  </a:cubicBezTo>
                  <a:cubicBezTo>
                    <a:pt x="3698" y="234"/>
                    <a:pt x="3694" y="237"/>
                    <a:pt x="3692" y="241"/>
                  </a:cubicBezTo>
                  <a:cubicBezTo>
                    <a:pt x="3690" y="244"/>
                    <a:pt x="3692" y="246"/>
                    <a:pt x="3695" y="246"/>
                  </a:cubicBezTo>
                  <a:cubicBezTo>
                    <a:pt x="3695" y="246"/>
                    <a:pt x="3695" y="246"/>
                    <a:pt x="3696" y="246"/>
                  </a:cubicBezTo>
                  <a:cubicBezTo>
                    <a:pt x="3699" y="246"/>
                    <a:pt x="3704" y="243"/>
                    <a:pt x="3706" y="239"/>
                  </a:cubicBezTo>
                  <a:cubicBezTo>
                    <a:pt x="3707" y="236"/>
                    <a:pt x="3706" y="234"/>
                    <a:pt x="3703" y="234"/>
                  </a:cubicBezTo>
                  <a:moveTo>
                    <a:pt x="3779" y="226"/>
                  </a:moveTo>
                  <a:cubicBezTo>
                    <a:pt x="3778" y="226"/>
                    <a:pt x="3778" y="226"/>
                    <a:pt x="3778" y="226"/>
                  </a:cubicBezTo>
                  <a:cubicBezTo>
                    <a:pt x="3774" y="226"/>
                    <a:pt x="3769" y="229"/>
                    <a:pt x="3768" y="233"/>
                  </a:cubicBezTo>
                  <a:cubicBezTo>
                    <a:pt x="3766" y="236"/>
                    <a:pt x="3767" y="238"/>
                    <a:pt x="3770" y="238"/>
                  </a:cubicBezTo>
                  <a:cubicBezTo>
                    <a:pt x="3770" y="238"/>
                    <a:pt x="3771" y="238"/>
                    <a:pt x="3771" y="238"/>
                  </a:cubicBezTo>
                  <a:cubicBezTo>
                    <a:pt x="3775" y="238"/>
                    <a:pt x="3779" y="235"/>
                    <a:pt x="3781" y="231"/>
                  </a:cubicBezTo>
                  <a:cubicBezTo>
                    <a:pt x="3783" y="228"/>
                    <a:pt x="3782" y="226"/>
                    <a:pt x="3779" y="226"/>
                  </a:cubicBezTo>
                  <a:moveTo>
                    <a:pt x="1310" y="224"/>
                  </a:moveTo>
                  <a:cubicBezTo>
                    <a:pt x="1309" y="224"/>
                    <a:pt x="1308" y="224"/>
                    <a:pt x="1308" y="225"/>
                  </a:cubicBezTo>
                  <a:cubicBezTo>
                    <a:pt x="1304" y="226"/>
                    <a:pt x="1302" y="229"/>
                    <a:pt x="1303" y="233"/>
                  </a:cubicBezTo>
                  <a:cubicBezTo>
                    <a:pt x="1304" y="236"/>
                    <a:pt x="1306" y="238"/>
                    <a:pt x="1309" y="238"/>
                  </a:cubicBezTo>
                  <a:cubicBezTo>
                    <a:pt x="1310" y="238"/>
                    <a:pt x="1310" y="238"/>
                    <a:pt x="1311" y="237"/>
                  </a:cubicBezTo>
                  <a:cubicBezTo>
                    <a:pt x="1315" y="236"/>
                    <a:pt x="1317" y="233"/>
                    <a:pt x="1316" y="229"/>
                  </a:cubicBezTo>
                  <a:cubicBezTo>
                    <a:pt x="1315" y="226"/>
                    <a:pt x="1313" y="224"/>
                    <a:pt x="1310" y="224"/>
                  </a:cubicBezTo>
                  <a:moveTo>
                    <a:pt x="2793" y="221"/>
                  </a:moveTo>
                  <a:cubicBezTo>
                    <a:pt x="2791" y="221"/>
                    <a:pt x="2788" y="223"/>
                    <a:pt x="2787" y="227"/>
                  </a:cubicBezTo>
                  <a:cubicBezTo>
                    <a:pt x="2786" y="230"/>
                    <a:pt x="2787" y="233"/>
                    <a:pt x="2790" y="234"/>
                  </a:cubicBezTo>
                  <a:cubicBezTo>
                    <a:pt x="2790" y="234"/>
                    <a:pt x="2791" y="234"/>
                    <a:pt x="2791" y="234"/>
                  </a:cubicBezTo>
                  <a:cubicBezTo>
                    <a:pt x="2793" y="234"/>
                    <a:pt x="2796" y="232"/>
                    <a:pt x="2797" y="229"/>
                  </a:cubicBezTo>
                  <a:cubicBezTo>
                    <a:pt x="2798" y="226"/>
                    <a:pt x="2797" y="222"/>
                    <a:pt x="2794" y="222"/>
                  </a:cubicBezTo>
                  <a:cubicBezTo>
                    <a:pt x="2794" y="222"/>
                    <a:pt x="2793" y="221"/>
                    <a:pt x="2793" y="221"/>
                  </a:cubicBezTo>
                  <a:moveTo>
                    <a:pt x="624" y="221"/>
                  </a:moveTo>
                  <a:cubicBezTo>
                    <a:pt x="621" y="221"/>
                    <a:pt x="620" y="223"/>
                    <a:pt x="621" y="225"/>
                  </a:cubicBezTo>
                  <a:cubicBezTo>
                    <a:pt x="623" y="228"/>
                    <a:pt x="627" y="231"/>
                    <a:pt x="630" y="232"/>
                  </a:cubicBezTo>
                  <a:cubicBezTo>
                    <a:pt x="631" y="232"/>
                    <a:pt x="631" y="232"/>
                    <a:pt x="632" y="232"/>
                  </a:cubicBezTo>
                  <a:cubicBezTo>
                    <a:pt x="634" y="232"/>
                    <a:pt x="635" y="230"/>
                    <a:pt x="634" y="228"/>
                  </a:cubicBezTo>
                  <a:cubicBezTo>
                    <a:pt x="632" y="225"/>
                    <a:pt x="629" y="222"/>
                    <a:pt x="625" y="221"/>
                  </a:cubicBezTo>
                  <a:cubicBezTo>
                    <a:pt x="625" y="221"/>
                    <a:pt x="624" y="221"/>
                    <a:pt x="624" y="221"/>
                  </a:cubicBezTo>
                  <a:moveTo>
                    <a:pt x="3853" y="216"/>
                  </a:moveTo>
                  <a:cubicBezTo>
                    <a:pt x="3852" y="216"/>
                    <a:pt x="3852" y="216"/>
                    <a:pt x="3852" y="216"/>
                  </a:cubicBezTo>
                  <a:cubicBezTo>
                    <a:pt x="3848" y="217"/>
                    <a:pt x="3844" y="220"/>
                    <a:pt x="3842" y="223"/>
                  </a:cubicBezTo>
                  <a:cubicBezTo>
                    <a:pt x="3840" y="226"/>
                    <a:pt x="3841" y="228"/>
                    <a:pt x="3844" y="228"/>
                  </a:cubicBezTo>
                  <a:cubicBezTo>
                    <a:pt x="3844" y="228"/>
                    <a:pt x="3844" y="228"/>
                    <a:pt x="3845" y="228"/>
                  </a:cubicBezTo>
                  <a:cubicBezTo>
                    <a:pt x="3848" y="228"/>
                    <a:pt x="3853" y="225"/>
                    <a:pt x="3855" y="221"/>
                  </a:cubicBezTo>
                  <a:cubicBezTo>
                    <a:pt x="3857" y="218"/>
                    <a:pt x="3856" y="216"/>
                    <a:pt x="3853" y="216"/>
                  </a:cubicBezTo>
                  <a:moveTo>
                    <a:pt x="554" y="205"/>
                  </a:moveTo>
                  <a:cubicBezTo>
                    <a:pt x="552" y="205"/>
                    <a:pt x="551" y="206"/>
                    <a:pt x="552" y="209"/>
                  </a:cubicBezTo>
                  <a:cubicBezTo>
                    <a:pt x="553" y="211"/>
                    <a:pt x="557" y="214"/>
                    <a:pt x="560" y="215"/>
                  </a:cubicBezTo>
                  <a:cubicBezTo>
                    <a:pt x="561" y="215"/>
                    <a:pt x="561" y="215"/>
                    <a:pt x="562" y="215"/>
                  </a:cubicBezTo>
                  <a:cubicBezTo>
                    <a:pt x="564" y="215"/>
                    <a:pt x="565" y="214"/>
                    <a:pt x="564" y="212"/>
                  </a:cubicBezTo>
                  <a:cubicBezTo>
                    <a:pt x="563" y="209"/>
                    <a:pt x="559" y="206"/>
                    <a:pt x="556" y="205"/>
                  </a:cubicBezTo>
                  <a:cubicBezTo>
                    <a:pt x="555" y="205"/>
                    <a:pt x="554" y="205"/>
                    <a:pt x="554" y="205"/>
                  </a:cubicBezTo>
                  <a:moveTo>
                    <a:pt x="3925" y="204"/>
                  </a:moveTo>
                  <a:cubicBezTo>
                    <a:pt x="3925" y="204"/>
                    <a:pt x="3924" y="204"/>
                    <a:pt x="3924" y="204"/>
                  </a:cubicBezTo>
                  <a:cubicBezTo>
                    <a:pt x="3920" y="205"/>
                    <a:pt x="3916" y="208"/>
                    <a:pt x="3914" y="211"/>
                  </a:cubicBezTo>
                  <a:cubicBezTo>
                    <a:pt x="3912" y="214"/>
                    <a:pt x="3912" y="216"/>
                    <a:pt x="3915" y="216"/>
                  </a:cubicBezTo>
                  <a:cubicBezTo>
                    <a:pt x="3915" y="216"/>
                    <a:pt x="3916" y="216"/>
                    <a:pt x="3916" y="216"/>
                  </a:cubicBezTo>
                  <a:cubicBezTo>
                    <a:pt x="3920" y="215"/>
                    <a:pt x="3924" y="212"/>
                    <a:pt x="3926" y="209"/>
                  </a:cubicBezTo>
                  <a:cubicBezTo>
                    <a:pt x="3928" y="206"/>
                    <a:pt x="3927" y="204"/>
                    <a:pt x="3925" y="204"/>
                  </a:cubicBezTo>
                  <a:moveTo>
                    <a:pt x="2741" y="204"/>
                  </a:moveTo>
                  <a:cubicBezTo>
                    <a:pt x="2739" y="204"/>
                    <a:pt x="2737" y="206"/>
                    <a:pt x="2736" y="208"/>
                  </a:cubicBezTo>
                  <a:cubicBezTo>
                    <a:pt x="2735" y="212"/>
                    <a:pt x="2736" y="216"/>
                    <a:pt x="2738" y="217"/>
                  </a:cubicBezTo>
                  <a:cubicBezTo>
                    <a:pt x="2739" y="217"/>
                    <a:pt x="2739" y="217"/>
                    <a:pt x="2739" y="217"/>
                  </a:cubicBezTo>
                  <a:cubicBezTo>
                    <a:pt x="2742" y="217"/>
                    <a:pt x="2744" y="215"/>
                    <a:pt x="2745" y="212"/>
                  </a:cubicBezTo>
                  <a:cubicBezTo>
                    <a:pt x="2746" y="208"/>
                    <a:pt x="2745" y="205"/>
                    <a:pt x="2743" y="204"/>
                  </a:cubicBezTo>
                  <a:cubicBezTo>
                    <a:pt x="2742" y="204"/>
                    <a:pt x="2742" y="204"/>
                    <a:pt x="2741" y="204"/>
                  </a:cubicBezTo>
                  <a:moveTo>
                    <a:pt x="1384" y="202"/>
                  </a:moveTo>
                  <a:cubicBezTo>
                    <a:pt x="1384" y="202"/>
                    <a:pt x="1383" y="202"/>
                    <a:pt x="1382" y="203"/>
                  </a:cubicBezTo>
                  <a:cubicBezTo>
                    <a:pt x="1379" y="204"/>
                    <a:pt x="1376" y="208"/>
                    <a:pt x="1377" y="211"/>
                  </a:cubicBezTo>
                  <a:cubicBezTo>
                    <a:pt x="1377" y="214"/>
                    <a:pt x="1380" y="216"/>
                    <a:pt x="1383" y="216"/>
                  </a:cubicBezTo>
                  <a:cubicBezTo>
                    <a:pt x="1383" y="216"/>
                    <a:pt x="1384" y="216"/>
                    <a:pt x="1385" y="216"/>
                  </a:cubicBezTo>
                  <a:cubicBezTo>
                    <a:pt x="1388" y="214"/>
                    <a:pt x="1391" y="211"/>
                    <a:pt x="1390" y="207"/>
                  </a:cubicBezTo>
                  <a:cubicBezTo>
                    <a:pt x="1390" y="204"/>
                    <a:pt x="1387" y="202"/>
                    <a:pt x="1384" y="202"/>
                  </a:cubicBezTo>
                  <a:moveTo>
                    <a:pt x="3994" y="190"/>
                  </a:moveTo>
                  <a:cubicBezTo>
                    <a:pt x="3994" y="190"/>
                    <a:pt x="3993" y="190"/>
                    <a:pt x="3993" y="190"/>
                  </a:cubicBezTo>
                  <a:cubicBezTo>
                    <a:pt x="3990" y="191"/>
                    <a:pt x="3985" y="194"/>
                    <a:pt x="3983" y="197"/>
                  </a:cubicBezTo>
                  <a:cubicBezTo>
                    <a:pt x="3981" y="200"/>
                    <a:pt x="3981" y="202"/>
                    <a:pt x="3984" y="202"/>
                  </a:cubicBezTo>
                  <a:cubicBezTo>
                    <a:pt x="3984" y="202"/>
                    <a:pt x="3984" y="202"/>
                    <a:pt x="3985" y="201"/>
                  </a:cubicBezTo>
                  <a:cubicBezTo>
                    <a:pt x="3988" y="201"/>
                    <a:pt x="3993" y="198"/>
                    <a:pt x="3995" y="195"/>
                  </a:cubicBezTo>
                  <a:cubicBezTo>
                    <a:pt x="3997" y="192"/>
                    <a:pt x="3996" y="190"/>
                    <a:pt x="3994" y="190"/>
                  </a:cubicBezTo>
                  <a:moveTo>
                    <a:pt x="484" y="188"/>
                  </a:moveTo>
                  <a:cubicBezTo>
                    <a:pt x="482" y="188"/>
                    <a:pt x="481" y="189"/>
                    <a:pt x="482" y="192"/>
                  </a:cubicBezTo>
                  <a:cubicBezTo>
                    <a:pt x="483" y="194"/>
                    <a:pt x="486" y="197"/>
                    <a:pt x="490" y="198"/>
                  </a:cubicBezTo>
                  <a:cubicBezTo>
                    <a:pt x="491" y="198"/>
                    <a:pt x="491" y="198"/>
                    <a:pt x="492" y="198"/>
                  </a:cubicBezTo>
                  <a:cubicBezTo>
                    <a:pt x="494" y="198"/>
                    <a:pt x="495" y="197"/>
                    <a:pt x="494" y="195"/>
                  </a:cubicBezTo>
                  <a:cubicBezTo>
                    <a:pt x="493" y="192"/>
                    <a:pt x="489" y="189"/>
                    <a:pt x="486" y="188"/>
                  </a:cubicBezTo>
                  <a:cubicBezTo>
                    <a:pt x="485" y="188"/>
                    <a:pt x="485" y="188"/>
                    <a:pt x="484" y="188"/>
                  </a:cubicBezTo>
                  <a:moveTo>
                    <a:pt x="2692" y="183"/>
                  </a:moveTo>
                  <a:cubicBezTo>
                    <a:pt x="2690" y="183"/>
                    <a:pt x="2688" y="185"/>
                    <a:pt x="2686" y="188"/>
                  </a:cubicBezTo>
                  <a:cubicBezTo>
                    <a:pt x="2685" y="191"/>
                    <a:pt x="2686" y="195"/>
                    <a:pt x="2688" y="196"/>
                  </a:cubicBezTo>
                  <a:cubicBezTo>
                    <a:pt x="2689" y="196"/>
                    <a:pt x="2689" y="196"/>
                    <a:pt x="2690" y="196"/>
                  </a:cubicBezTo>
                  <a:cubicBezTo>
                    <a:pt x="2692" y="196"/>
                    <a:pt x="2694" y="195"/>
                    <a:pt x="2695" y="192"/>
                  </a:cubicBezTo>
                  <a:cubicBezTo>
                    <a:pt x="2696" y="188"/>
                    <a:pt x="2696" y="184"/>
                    <a:pt x="2693" y="183"/>
                  </a:cubicBezTo>
                  <a:cubicBezTo>
                    <a:pt x="2693" y="183"/>
                    <a:pt x="2692" y="183"/>
                    <a:pt x="2692" y="183"/>
                  </a:cubicBezTo>
                  <a:moveTo>
                    <a:pt x="1460" y="178"/>
                  </a:moveTo>
                  <a:cubicBezTo>
                    <a:pt x="1460" y="178"/>
                    <a:pt x="1459" y="178"/>
                    <a:pt x="1458" y="178"/>
                  </a:cubicBezTo>
                  <a:cubicBezTo>
                    <a:pt x="1454" y="180"/>
                    <a:pt x="1452" y="184"/>
                    <a:pt x="1452" y="187"/>
                  </a:cubicBezTo>
                  <a:cubicBezTo>
                    <a:pt x="1452" y="190"/>
                    <a:pt x="1454" y="192"/>
                    <a:pt x="1457" y="192"/>
                  </a:cubicBezTo>
                  <a:cubicBezTo>
                    <a:pt x="1458" y="192"/>
                    <a:pt x="1459" y="192"/>
                    <a:pt x="1459" y="191"/>
                  </a:cubicBezTo>
                  <a:cubicBezTo>
                    <a:pt x="1463" y="190"/>
                    <a:pt x="1466" y="186"/>
                    <a:pt x="1466" y="183"/>
                  </a:cubicBezTo>
                  <a:cubicBezTo>
                    <a:pt x="1465" y="180"/>
                    <a:pt x="1463" y="178"/>
                    <a:pt x="1460" y="178"/>
                  </a:cubicBezTo>
                  <a:moveTo>
                    <a:pt x="4060" y="173"/>
                  </a:moveTo>
                  <a:cubicBezTo>
                    <a:pt x="4060" y="173"/>
                    <a:pt x="4059" y="173"/>
                    <a:pt x="4059" y="174"/>
                  </a:cubicBezTo>
                  <a:cubicBezTo>
                    <a:pt x="4056" y="175"/>
                    <a:pt x="4051" y="178"/>
                    <a:pt x="4049" y="181"/>
                  </a:cubicBezTo>
                  <a:cubicBezTo>
                    <a:pt x="4047" y="183"/>
                    <a:pt x="4047" y="184"/>
                    <a:pt x="4049" y="184"/>
                  </a:cubicBezTo>
                  <a:cubicBezTo>
                    <a:pt x="4049" y="184"/>
                    <a:pt x="4050" y="184"/>
                    <a:pt x="4051" y="184"/>
                  </a:cubicBezTo>
                  <a:cubicBezTo>
                    <a:pt x="4054" y="183"/>
                    <a:pt x="4058" y="180"/>
                    <a:pt x="4060" y="177"/>
                  </a:cubicBezTo>
                  <a:cubicBezTo>
                    <a:pt x="4062" y="175"/>
                    <a:pt x="4062" y="173"/>
                    <a:pt x="4060" y="173"/>
                  </a:cubicBezTo>
                  <a:moveTo>
                    <a:pt x="414" y="171"/>
                  </a:moveTo>
                  <a:cubicBezTo>
                    <a:pt x="412" y="171"/>
                    <a:pt x="411" y="172"/>
                    <a:pt x="412" y="175"/>
                  </a:cubicBezTo>
                  <a:cubicBezTo>
                    <a:pt x="413" y="177"/>
                    <a:pt x="416" y="180"/>
                    <a:pt x="420" y="181"/>
                  </a:cubicBezTo>
                  <a:cubicBezTo>
                    <a:pt x="420" y="181"/>
                    <a:pt x="421" y="181"/>
                    <a:pt x="422" y="181"/>
                  </a:cubicBezTo>
                  <a:cubicBezTo>
                    <a:pt x="424" y="181"/>
                    <a:pt x="425" y="180"/>
                    <a:pt x="424" y="178"/>
                  </a:cubicBezTo>
                  <a:cubicBezTo>
                    <a:pt x="423" y="175"/>
                    <a:pt x="419" y="172"/>
                    <a:pt x="416" y="171"/>
                  </a:cubicBezTo>
                  <a:cubicBezTo>
                    <a:pt x="415" y="171"/>
                    <a:pt x="415" y="171"/>
                    <a:pt x="414" y="171"/>
                  </a:cubicBezTo>
                  <a:moveTo>
                    <a:pt x="2644" y="161"/>
                  </a:moveTo>
                  <a:cubicBezTo>
                    <a:pt x="2642" y="161"/>
                    <a:pt x="2640" y="162"/>
                    <a:pt x="2638" y="165"/>
                  </a:cubicBezTo>
                  <a:cubicBezTo>
                    <a:pt x="2637" y="169"/>
                    <a:pt x="2638" y="173"/>
                    <a:pt x="2640" y="174"/>
                  </a:cubicBezTo>
                  <a:cubicBezTo>
                    <a:pt x="2641" y="174"/>
                    <a:pt x="2641" y="174"/>
                    <a:pt x="2642" y="174"/>
                  </a:cubicBezTo>
                  <a:cubicBezTo>
                    <a:pt x="2644" y="174"/>
                    <a:pt x="2646" y="172"/>
                    <a:pt x="2647" y="170"/>
                  </a:cubicBezTo>
                  <a:cubicBezTo>
                    <a:pt x="2648" y="166"/>
                    <a:pt x="2648" y="162"/>
                    <a:pt x="2645" y="161"/>
                  </a:cubicBezTo>
                  <a:cubicBezTo>
                    <a:pt x="2645" y="161"/>
                    <a:pt x="2644" y="161"/>
                    <a:pt x="2644" y="161"/>
                  </a:cubicBezTo>
                  <a:moveTo>
                    <a:pt x="4963" y="160"/>
                  </a:moveTo>
                  <a:cubicBezTo>
                    <a:pt x="4960" y="160"/>
                    <a:pt x="4957" y="163"/>
                    <a:pt x="4956" y="167"/>
                  </a:cubicBezTo>
                  <a:cubicBezTo>
                    <a:pt x="4955" y="170"/>
                    <a:pt x="4956" y="173"/>
                    <a:pt x="4959" y="174"/>
                  </a:cubicBezTo>
                  <a:cubicBezTo>
                    <a:pt x="4960" y="174"/>
                    <a:pt x="4960" y="174"/>
                    <a:pt x="4960" y="174"/>
                  </a:cubicBezTo>
                  <a:cubicBezTo>
                    <a:pt x="4963" y="174"/>
                    <a:pt x="4966" y="171"/>
                    <a:pt x="4967" y="167"/>
                  </a:cubicBezTo>
                  <a:cubicBezTo>
                    <a:pt x="4968" y="164"/>
                    <a:pt x="4966" y="160"/>
                    <a:pt x="4963" y="160"/>
                  </a:cubicBezTo>
                  <a:cubicBezTo>
                    <a:pt x="4963" y="160"/>
                    <a:pt x="4963" y="160"/>
                    <a:pt x="4963" y="160"/>
                  </a:cubicBezTo>
                  <a:moveTo>
                    <a:pt x="4901" y="156"/>
                  </a:moveTo>
                  <a:cubicBezTo>
                    <a:pt x="4899" y="156"/>
                    <a:pt x="4896" y="158"/>
                    <a:pt x="4894" y="162"/>
                  </a:cubicBezTo>
                  <a:cubicBezTo>
                    <a:pt x="4893" y="165"/>
                    <a:pt x="4895" y="169"/>
                    <a:pt x="4898" y="169"/>
                  </a:cubicBezTo>
                  <a:cubicBezTo>
                    <a:pt x="4898" y="169"/>
                    <a:pt x="4898" y="169"/>
                    <a:pt x="4898" y="169"/>
                  </a:cubicBezTo>
                  <a:cubicBezTo>
                    <a:pt x="4901" y="169"/>
                    <a:pt x="4904" y="166"/>
                    <a:pt x="4905" y="163"/>
                  </a:cubicBezTo>
                  <a:cubicBezTo>
                    <a:pt x="4906" y="159"/>
                    <a:pt x="4905" y="156"/>
                    <a:pt x="4902" y="156"/>
                  </a:cubicBezTo>
                  <a:cubicBezTo>
                    <a:pt x="4902" y="156"/>
                    <a:pt x="4902" y="156"/>
                    <a:pt x="4901" y="156"/>
                  </a:cubicBezTo>
                  <a:moveTo>
                    <a:pt x="344" y="155"/>
                  </a:moveTo>
                  <a:cubicBezTo>
                    <a:pt x="342" y="155"/>
                    <a:pt x="341" y="156"/>
                    <a:pt x="342" y="158"/>
                  </a:cubicBezTo>
                  <a:cubicBezTo>
                    <a:pt x="343" y="160"/>
                    <a:pt x="346" y="163"/>
                    <a:pt x="350" y="164"/>
                  </a:cubicBezTo>
                  <a:cubicBezTo>
                    <a:pt x="350" y="164"/>
                    <a:pt x="351" y="164"/>
                    <a:pt x="351" y="164"/>
                  </a:cubicBezTo>
                  <a:cubicBezTo>
                    <a:pt x="354" y="164"/>
                    <a:pt x="355" y="163"/>
                    <a:pt x="354" y="161"/>
                  </a:cubicBezTo>
                  <a:cubicBezTo>
                    <a:pt x="353" y="158"/>
                    <a:pt x="350" y="156"/>
                    <a:pt x="346" y="155"/>
                  </a:cubicBezTo>
                  <a:cubicBezTo>
                    <a:pt x="346" y="155"/>
                    <a:pt x="345" y="155"/>
                    <a:pt x="344" y="155"/>
                  </a:cubicBezTo>
                  <a:moveTo>
                    <a:pt x="4123" y="154"/>
                  </a:moveTo>
                  <a:cubicBezTo>
                    <a:pt x="4122" y="154"/>
                    <a:pt x="4122" y="154"/>
                    <a:pt x="4121" y="154"/>
                  </a:cubicBezTo>
                  <a:cubicBezTo>
                    <a:pt x="4118" y="155"/>
                    <a:pt x="4114" y="158"/>
                    <a:pt x="4111" y="161"/>
                  </a:cubicBezTo>
                  <a:cubicBezTo>
                    <a:pt x="4110" y="163"/>
                    <a:pt x="4109" y="164"/>
                    <a:pt x="4111" y="164"/>
                  </a:cubicBezTo>
                  <a:cubicBezTo>
                    <a:pt x="4111" y="164"/>
                    <a:pt x="4112" y="164"/>
                    <a:pt x="4112" y="164"/>
                  </a:cubicBezTo>
                  <a:cubicBezTo>
                    <a:pt x="4115" y="163"/>
                    <a:pt x="4120" y="160"/>
                    <a:pt x="4122" y="157"/>
                  </a:cubicBezTo>
                  <a:cubicBezTo>
                    <a:pt x="4124" y="155"/>
                    <a:pt x="4124" y="154"/>
                    <a:pt x="4123" y="154"/>
                  </a:cubicBezTo>
                  <a:moveTo>
                    <a:pt x="1537" y="153"/>
                  </a:moveTo>
                  <a:cubicBezTo>
                    <a:pt x="1536" y="153"/>
                    <a:pt x="1535" y="153"/>
                    <a:pt x="1535" y="153"/>
                  </a:cubicBezTo>
                  <a:cubicBezTo>
                    <a:pt x="1531" y="154"/>
                    <a:pt x="1528" y="158"/>
                    <a:pt x="1528" y="162"/>
                  </a:cubicBezTo>
                  <a:cubicBezTo>
                    <a:pt x="1528" y="165"/>
                    <a:pt x="1530" y="166"/>
                    <a:pt x="1532" y="166"/>
                  </a:cubicBezTo>
                  <a:cubicBezTo>
                    <a:pt x="1533" y="166"/>
                    <a:pt x="1534" y="166"/>
                    <a:pt x="1535" y="166"/>
                  </a:cubicBezTo>
                  <a:cubicBezTo>
                    <a:pt x="1538" y="165"/>
                    <a:pt x="1541" y="161"/>
                    <a:pt x="1541" y="157"/>
                  </a:cubicBezTo>
                  <a:cubicBezTo>
                    <a:pt x="1541" y="154"/>
                    <a:pt x="1540" y="153"/>
                    <a:pt x="1537" y="153"/>
                  </a:cubicBezTo>
                  <a:moveTo>
                    <a:pt x="4842" y="150"/>
                  </a:moveTo>
                  <a:cubicBezTo>
                    <a:pt x="4839" y="150"/>
                    <a:pt x="4836" y="152"/>
                    <a:pt x="4835" y="155"/>
                  </a:cubicBezTo>
                  <a:cubicBezTo>
                    <a:pt x="4834" y="159"/>
                    <a:pt x="4835" y="162"/>
                    <a:pt x="4838" y="162"/>
                  </a:cubicBezTo>
                  <a:cubicBezTo>
                    <a:pt x="4838" y="162"/>
                    <a:pt x="4839" y="162"/>
                    <a:pt x="4839" y="162"/>
                  </a:cubicBezTo>
                  <a:cubicBezTo>
                    <a:pt x="4842" y="162"/>
                    <a:pt x="4844" y="160"/>
                    <a:pt x="4846" y="157"/>
                  </a:cubicBezTo>
                  <a:cubicBezTo>
                    <a:pt x="4847" y="153"/>
                    <a:pt x="4845" y="150"/>
                    <a:pt x="4842" y="150"/>
                  </a:cubicBezTo>
                  <a:cubicBezTo>
                    <a:pt x="4842" y="150"/>
                    <a:pt x="4842" y="150"/>
                    <a:pt x="4842" y="150"/>
                  </a:cubicBezTo>
                  <a:moveTo>
                    <a:pt x="4784" y="142"/>
                  </a:moveTo>
                  <a:cubicBezTo>
                    <a:pt x="4781" y="142"/>
                    <a:pt x="4778" y="145"/>
                    <a:pt x="4777" y="148"/>
                  </a:cubicBezTo>
                  <a:cubicBezTo>
                    <a:pt x="4776" y="151"/>
                    <a:pt x="4777" y="154"/>
                    <a:pt x="4780" y="154"/>
                  </a:cubicBezTo>
                  <a:cubicBezTo>
                    <a:pt x="4780" y="154"/>
                    <a:pt x="4780" y="154"/>
                    <a:pt x="4780" y="154"/>
                  </a:cubicBezTo>
                  <a:cubicBezTo>
                    <a:pt x="4783" y="154"/>
                    <a:pt x="4786" y="152"/>
                    <a:pt x="4787" y="149"/>
                  </a:cubicBezTo>
                  <a:cubicBezTo>
                    <a:pt x="4789" y="146"/>
                    <a:pt x="4787" y="143"/>
                    <a:pt x="4785" y="142"/>
                  </a:cubicBezTo>
                  <a:cubicBezTo>
                    <a:pt x="4784" y="142"/>
                    <a:pt x="4784" y="142"/>
                    <a:pt x="4784" y="142"/>
                  </a:cubicBezTo>
                  <a:moveTo>
                    <a:pt x="275" y="139"/>
                  </a:moveTo>
                  <a:cubicBezTo>
                    <a:pt x="273" y="139"/>
                    <a:pt x="272" y="140"/>
                    <a:pt x="272" y="142"/>
                  </a:cubicBezTo>
                  <a:cubicBezTo>
                    <a:pt x="273" y="144"/>
                    <a:pt x="276" y="147"/>
                    <a:pt x="280" y="147"/>
                  </a:cubicBezTo>
                  <a:cubicBezTo>
                    <a:pt x="280" y="148"/>
                    <a:pt x="281" y="148"/>
                    <a:pt x="282" y="148"/>
                  </a:cubicBezTo>
                  <a:cubicBezTo>
                    <a:pt x="284" y="148"/>
                    <a:pt x="285" y="147"/>
                    <a:pt x="285" y="145"/>
                  </a:cubicBezTo>
                  <a:cubicBezTo>
                    <a:pt x="284" y="143"/>
                    <a:pt x="280" y="140"/>
                    <a:pt x="277" y="139"/>
                  </a:cubicBezTo>
                  <a:cubicBezTo>
                    <a:pt x="276" y="139"/>
                    <a:pt x="276" y="139"/>
                    <a:pt x="275" y="139"/>
                  </a:cubicBezTo>
                  <a:moveTo>
                    <a:pt x="2597" y="137"/>
                  </a:moveTo>
                  <a:cubicBezTo>
                    <a:pt x="2595" y="137"/>
                    <a:pt x="2592" y="139"/>
                    <a:pt x="2591" y="142"/>
                  </a:cubicBezTo>
                  <a:cubicBezTo>
                    <a:pt x="2590" y="145"/>
                    <a:pt x="2590" y="149"/>
                    <a:pt x="2593" y="150"/>
                  </a:cubicBezTo>
                  <a:cubicBezTo>
                    <a:pt x="2593" y="151"/>
                    <a:pt x="2594" y="151"/>
                    <a:pt x="2594" y="151"/>
                  </a:cubicBezTo>
                  <a:cubicBezTo>
                    <a:pt x="2596" y="151"/>
                    <a:pt x="2598" y="149"/>
                    <a:pt x="2600" y="146"/>
                  </a:cubicBezTo>
                  <a:cubicBezTo>
                    <a:pt x="2601" y="142"/>
                    <a:pt x="2600" y="139"/>
                    <a:pt x="2598" y="137"/>
                  </a:cubicBezTo>
                  <a:cubicBezTo>
                    <a:pt x="2598" y="137"/>
                    <a:pt x="2597" y="137"/>
                    <a:pt x="2597" y="137"/>
                  </a:cubicBezTo>
                  <a:moveTo>
                    <a:pt x="4181" y="134"/>
                  </a:moveTo>
                  <a:cubicBezTo>
                    <a:pt x="4181" y="134"/>
                    <a:pt x="4180" y="135"/>
                    <a:pt x="4180" y="135"/>
                  </a:cubicBezTo>
                  <a:cubicBezTo>
                    <a:pt x="4177" y="136"/>
                    <a:pt x="4172" y="138"/>
                    <a:pt x="4170" y="141"/>
                  </a:cubicBezTo>
                  <a:cubicBezTo>
                    <a:pt x="4168" y="143"/>
                    <a:pt x="4168" y="144"/>
                    <a:pt x="4169" y="144"/>
                  </a:cubicBezTo>
                  <a:cubicBezTo>
                    <a:pt x="4170" y="144"/>
                    <a:pt x="4170" y="144"/>
                    <a:pt x="4171" y="143"/>
                  </a:cubicBezTo>
                  <a:cubicBezTo>
                    <a:pt x="4174" y="143"/>
                    <a:pt x="4178" y="140"/>
                    <a:pt x="4180" y="138"/>
                  </a:cubicBezTo>
                  <a:cubicBezTo>
                    <a:pt x="4182" y="136"/>
                    <a:pt x="4182" y="134"/>
                    <a:pt x="4181" y="134"/>
                  </a:cubicBezTo>
                  <a:moveTo>
                    <a:pt x="4727" y="134"/>
                  </a:moveTo>
                  <a:cubicBezTo>
                    <a:pt x="4725" y="134"/>
                    <a:pt x="4722" y="137"/>
                    <a:pt x="4720" y="139"/>
                  </a:cubicBezTo>
                  <a:cubicBezTo>
                    <a:pt x="4719" y="142"/>
                    <a:pt x="4720" y="145"/>
                    <a:pt x="4723" y="146"/>
                  </a:cubicBezTo>
                  <a:cubicBezTo>
                    <a:pt x="4723" y="146"/>
                    <a:pt x="4723" y="146"/>
                    <a:pt x="4723" y="146"/>
                  </a:cubicBezTo>
                  <a:cubicBezTo>
                    <a:pt x="4726" y="146"/>
                    <a:pt x="4729" y="144"/>
                    <a:pt x="4730" y="141"/>
                  </a:cubicBezTo>
                  <a:cubicBezTo>
                    <a:pt x="4732" y="138"/>
                    <a:pt x="4731" y="135"/>
                    <a:pt x="4728" y="134"/>
                  </a:cubicBezTo>
                  <a:cubicBezTo>
                    <a:pt x="4728" y="134"/>
                    <a:pt x="4727" y="134"/>
                    <a:pt x="4727" y="134"/>
                  </a:cubicBezTo>
                  <a:moveTo>
                    <a:pt x="1614" y="127"/>
                  </a:moveTo>
                  <a:cubicBezTo>
                    <a:pt x="1613" y="127"/>
                    <a:pt x="1612" y="127"/>
                    <a:pt x="1611" y="127"/>
                  </a:cubicBezTo>
                  <a:cubicBezTo>
                    <a:pt x="1608" y="128"/>
                    <a:pt x="1604" y="132"/>
                    <a:pt x="1604" y="136"/>
                  </a:cubicBezTo>
                  <a:cubicBezTo>
                    <a:pt x="1604" y="139"/>
                    <a:pt x="1605" y="140"/>
                    <a:pt x="1608" y="140"/>
                  </a:cubicBezTo>
                  <a:cubicBezTo>
                    <a:pt x="1609" y="140"/>
                    <a:pt x="1609" y="140"/>
                    <a:pt x="1610" y="140"/>
                  </a:cubicBezTo>
                  <a:cubicBezTo>
                    <a:pt x="1614" y="139"/>
                    <a:pt x="1617" y="135"/>
                    <a:pt x="1618" y="131"/>
                  </a:cubicBezTo>
                  <a:cubicBezTo>
                    <a:pt x="1618" y="128"/>
                    <a:pt x="1616" y="127"/>
                    <a:pt x="1614" y="127"/>
                  </a:cubicBezTo>
                  <a:moveTo>
                    <a:pt x="4672" y="126"/>
                  </a:moveTo>
                  <a:cubicBezTo>
                    <a:pt x="4669" y="126"/>
                    <a:pt x="4666" y="128"/>
                    <a:pt x="4664" y="131"/>
                  </a:cubicBezTo>
                  <a:cubicBezTo>
                    <a:pt x="4663" y="134"/>
                    <a:pt x="4664" y="137"/>
                    <a:pt x="4667" y="137"/>
                  </a:cubicBezTo>
                  <a:cubicBezTo>
                    <a:pt x="4667" y="137"/>
                    <a:pt x="4667" y="137"/>
                    <a:pt x="4667" y="137"/>
                  </a:cubicBezTo>
                  <a:cubicBezTo>
                    <a:pt x="4670" y="137"/>
                    <a:pt x="4673" y="135"/>
                    <a:pt x="4674" y="133"/>
                  </a:cubicBezTo>
                  <a:cubicBezTo>
                    <a:pt x="4676" y="130"/>
                    <a:pt x="4675" y="127"/>
                    <a:pt x="4672" y="126"/>
                  </a:cubicBezTo>
                  <a:cubicBezTo>
                    <a:pt x="4672" y="126"/>
                    <a:pt x="4672" y="126"/>
                    <a:pt x="4672" y="126"/>
                  </a:cubicBezTo>
                  <a:moveTo>
                    <a:pt x="206" y="125"/>
                  </a:moveTo>
                  <a:cubicBezTo>
                    <a:pt x="204" y="125"/>
                    <a:pt x="202" y="126"/>
                    <a:pt x="203" y="128"/>
                  </a:cubicBezTo>
                  <a:cubicBezTo>
                    <a:pt x="204" y="130"/>
                    <a:pt x="207" y="132"/>
                    <a:pt x="210" y="133"/>
                  </a:cubicBezTo>
                  <a:cubicBezTo>
                    <a:pt x="211" y="133"/>
                    <a:pt x="212" y="133"/>
                    <a:pt x="212" y="133"/>
                  </a:cubicBezTo>
                  <a:cubicBezTo>
                    <a:pt x="215" y="133"/>
                    <a:pt x="216" y="132"/>
                    <a:pt x="215" y="130"/>
                  </a:cubicBezTo>
                  <a:cubicBezTo>
                    <a:pt x="215" y="128"/>
                    <a:pt x="211" y="126"/>
                    <a:pt x="208" y="125"/>
                  </a:cubicBezTo>
                  <a:cubicBezTo>
                    <a:pt x="207" y="125"/>
                    <a:pt x="207" y="125"/>
                    <a:pt x="206" y="125"/>
                  </a:cubicBezTo>
                  <a:moveTo>
                    <a:pt x="4238" y="120"/>
                  </a:moveTo>
                  <a:cubicBezTo>
                    <a:pt x="4237" y="120"/>
                    <a:pt x="4237" y="120"/>
                    <a:pt x="4237" y="120"/>
                  </a:cubicBezTo>
                  <a:cubicBezTo>
                    <a:pt x="4234" y="121"/>
                    <a:pt x="4229" y="123"/>
                    <a:pt x="4227" y="126"/>
                  </a:cubicBezTo>
                  <a:cubicBezTo>
                    <a:pt x="4225" y="127"/>
                    <a:pt x="4225" y="129"/>
                    <a:pt x="4226" y="129"/>
                  </a:cubicBezTo>
                  <a:cubicBezTo>
                    <a:pt x="4227" y="129"/>
                    <a:pt x="4227" y="129"/>
                    <a:pt x="4228" y="129"/>
                  </a:cubicBezTo>
                  <a:cubicBezTo>
                    <a:pt x="4230" y="128"/>
                    <a:pt x="4235" y="126"/>
                    <a:pt x="4237" y="123"/>
                  </a:cubicBezTo>
                  <a:cubicBezTo>
                    <a:pt x="4239" y="121"/>
                    <a:pt x="4239" y="120"/>
                    <a:pt x="4238" y="120"/>
                  </a:cubicBezTo>
                  <a:moveTo>
                    <a:pt x="4617" y="119"/>
                  </a:moveTo>
                  <a:cubicBezTo>
                    <a:pt x="4614" y="119"/>
                    <a:pt x="4611" y="121"/>
                    <a:pt x="4609" y="123"/>
                  </a:cubicBezTo>
                  <a:cubicBezTo>
                    <a:pt x="4608" y="126"/>
                    <a:pt x="4609" y="128"/>
                    <a:pt x="4611" y="129"/>
                  </a:cubicBezTo>
                  <a:cubicBezTo>
                    <a:pt x="4611" y="129"/>
                    <a:pt x="4612" y="129"/>
                    <a:pt x="4612" y="129"/>
                  </a:cubicBezTo>
                  <a:cubicBezTo>
                    <a:pt x="4615" y="129"/>
                    <a:pt x="4618" y="127"/>
                    <a:pt x="4619" y="124"/>
                  </a:cubicBezTo>
                  <a:cubicBezTo>
                    <a:pt x="4621" y="122"/>
                    <a:pt x="4620" y="119"/>
                    <a:pt x="4617" y="119"/>
                  </a:cubicBezTo>
                  <a:cubicBezTo>
                    <a:pt x="4617" y="119"/>
                    <a:pt x="4617" y="119"/>
                    <a:pt x="4617" y="119"/>
                  </a:cubicBezTo>
                  <a:moveTo>
                    <a:pt x="2550" y="113"/>
                  </a:moveTo>
                  <a:cubicBezTo>
                    <a:pt x="2548" y="113"/>
                    <a:pt x="2545" y="115"/>
                    <a:pt x="2544" y="118"/>
                  </a:cubicBezTo>
                  <a:cubicBezTo>
                    <a:pt x="2543" y="122"/>
                    <a:pt x="2543" y="125"/>
                    <a:pt x="2545" y="127"/>
                  </a:cubicBezTo>
                  <a:cubicBezTo>
                    <a:pt x="2546" y="127"/>
                    <a:pt x="2546" y="127"/>
                    <a:pt x="2547" y="127"/>
                  </a:cubicBezTo>
                  <a:cubicBezTo>
                    <a:pt x="2549" y="127"/>
                    <a:pt x="2551" y="125"/>
                    <a:pt x="2553" y="122"/>
                  </a:cubicBezTo>
                  <a:cubicBezTo>
                    <a:pt x="2554" y="119"/>
                    <a:pt x="2554" y="115"/>
                    <a:pt x="2551" y="114"/>
                  </a:cubicBezTo>
                  <a:cubicBezTo>
                    <a:pt x="2551" y="113"/>
                    <a:pt x="2550" y="113"/>
                    <a:pt x="2550" y="113"/>
                  </a:cubicBezTo>
                  <a:moveTo>
                    <a:pt x="138" y="113"/>
                  </a:moveTo>
                  <a:cubicBezTo>
                    <a:pt x="136" y="113"/>
                    <a:pt x="134" y="114"/>
                    <a:pt x="135" y="116"/>
                  </a:cubicBezTo>
                  <a:cubicBezTo>
                    <a:pt x="135" y="118"/>
                    <a:pt x="138" y="120"/>
                    <a:pt x="142" y="120"/>
                  </a:cubicBezTo>
                  <a:cubicBezTo>
                    <a:pt x="142" y="120"/>
                    <a:pt x="143" y="120"/>
                    <a:pt x="143" y="120"/>
                  </a:cubicBezTo>
                  <a:cubicBezTo>
                    <a:pt x="146" y="120"/>
                    <a:pt x="147" y="119"/>
                    <a:pt x="147" y="118"/>
                  </a:cubicBezTo>
                  <a:cubicBezTo>
                    <a:pt x="146" y="116"/>
                    <a:pt x="143" y="114"/>
                    <a:pt x="140" y="113"/>
                  </a:cubicBezTo>
                  <a:cubicBezTo>
                    <a:pt x="139" y="113"/>
                    <a:pt x="139" y="113"/>
                    <a:pt x="138" y="113"/>
                  </a:cubicBezTo>
                  <a:moveTo>
                    <a:pt x="4563" y="112"/>
                  </a:moveTo>
                  <a:cubicBezTo>
                    <a:pt x="4560" y="112"/>
                    <a:pt x="4557" y="114"/>
                    <a:pt x="4555" y="116"/>
                  </a:cubicBezTo>
                  <a:cubicBezTo>
                    <a:pt x="4553" y="119"/>
                    <a:pt x="4554" y="121"/>
                    <a:pt x="4557" y="121"/>
                  </a:cubicBezTo>
                  <a:cubicBezTo>
                    <a:pt x="4557" y="121"/>
                    <a:pt x="4557" y="121"/>
                    <a:pt x="4557" y="121"/>
                  </a:cubicBezTo>
                  <a:cubicBezTo>
                    <a:pt x="4560" y="121"/>
                    <a:pt x="4563" y="120"/>
                    <a:pt x="4565" y="117"/>
                  </a:cubicBezTo>
                  <a:cubicBezTo>
                    <a:pt x="4567" y="115"/>
                    <a:pt x="4566" y="112"/>
                    <a:pt x="4563" y="112"/>
                  </a:cubicBezTo>
                  <a:cubicBezTo>
                    <a:pt x="4563" y="112"/>
                    <a:pt x="4563" y="112"/>
                    <a:pt x="4563" y="112"/>
                  </a:cubicBezTo>
                  <a:moveTo>
                    <a:pt x="4293" y="110"/>
                  </a:moveTo>
                  <a:cubicBezTo>
                    <a:pt x="4293" y="110"/>
                    <a:pt x="4293" y="110"/>
                    <a:pt x="4292" y="110"/>
                  </a:cubicBezTo>
                  <a:cubicBezTo>
                    <a:pt x="4290" y="111"/>
                    <a:pt x="4285" y="113"/>
                    <a:pt x="4283" y="115"/>
                  </a:cubicBezTo>
                  <a:cubicBezTo>
                    <a:pt x="4281" y="117"/>
                    <a:pt x="4281" y="118"/>
                    <a:pt x="4283" y="118"/>
                  </a:cubicBezTo>
                  <a:cubicBezTo>
                    <a:pt x="4283" y="118"/>
                    <a:pt x="4283" y="118"/>
                    <a:pt x="4284" y="118"/>
                  </a:cubicBezTo>
                  <a:cubicBezTo>
                    <a:pt x="4286" y="118"/>
                    <a:pt x="4291" y="116"/>
                    <a:pt x="4293" y="114"/>
                  </a:cubicBezTo>
                  <a:cubicBezTo>
                    <a:pt x="4295" y="112"/>
                    <a:pt x="4295" y="110"/>
                    <a:pt x="4293" y="110"/>
                  </a:cubicBezTo>
                  <a:moveTo>
                    <a:pt x="4509" y="107"/>
                  </a:moveTo>
                  <a:cubicBezTo>
                    <a:pt x="4506" y="107"/>
                    <a:pt x="4503" y="108"/>
                    <a:pt x="4501" y="111"/>
                  </a:cubicBezTo>
                  <a:cubicBezTo>
                    <a:pt x="4499" y="113"/>
                    <a:pt x="4499" y="115"/>
                    <a:pt x="4502" y="115"/>
                  </a:cubicBezTo>
                  <a:cubicBezTo>
                    <a:pt x="4502" y="116"/>
                    <a:pt x="4502" y="116"/>
                    <a:pt x="4503" y="116"/>
                  </a:cubicBezTo>
                  <a:cubicBezTo>
                    <a:pt x="4505" y="116"/>
                    <a:pt x="4509" y="114"/>
                    <a:pt x="4511" y="112"/>
                  </a:cubicBezTo>
                  <a:cubicBezTo>
                    <a:pt x="4513" y="109"/>
                    <a:pt x="4512" y="107"/>
                    <a:pt x="4509" y="107"/>
                  </a:cubicBezTo>
                  <a:cubicBezTo>
                    <a:pt x="4509" y="107"/>
                    <a:pt x="4509" y="107"/>
                    <a:pt x="4509" y="107"/>
                  </a:cubicBezTo>
                  <a:moveTo>
                    <a:pt x="4348" y="105"/>
                  </a:moveTo>
                  <a:cubicBezTo>
                    <a:pt x="4348" y="105"/>
                    <a:pt x="4347" y="105"/>
                    <a:pt x="4347" y="105"/>
                  </a:cubicBezTo>
                  <a:cubicBezTo>
                    <a:pt x="4345" y="105"/>
                    <a:pt x="4340" y="107"/>
                    <a:pt x="4338" y="109"/>
                  </a:cubicBezTo>
                  <a:cubicBezTo>
                    <a:pt x="4336" y="111"/>
                    <a:pt x="4336" y="113"/>
                    <a:pt x="4338" y="113"/>
                  </a:cubicBezTo>
                  <a:cubicBezTo>
                    <a:pt x="4339" y="113"/>
                    <a:pt x="4339" y="113"/>
                    <a:pt x="4339" y="113"/>
                  </a:cubicBezTo>
                  <a:cubicBezTo>
                    <a:pt x="4342" y="112"/>
                    <a:pt x="4346" y="111"/>
                    <a:pt x="4348" y="108"/>
                  </a:cubicBezTo>
                  <a:cubicBezTo>
                    <a:pt x="4350" y="106"/>
                    <a:pt x="4350" y="105"/>
                    <a:pt x="4348" y="105"/>
                  </a:cubicBezTo>
                  <a:moveTo>
                    <a:pt x="71" y="103"/>
                  </a:moveTo>
                  <a:cubicBezTo>
                    <a:pt x="68" y="103"/>
                    <a:pt x="66" y="104"/>
                    <a:pt x="67" y="106"/>
                  </a:cubicBezTo>
                  <a:cubicBezTo>
                    <a:pt x="67" y="108"/>
                    <a:pt x="70" y="110"/>
                    <a:pt x="74" y="110"/>
                  </a:cubicBezTo>
                  <a:cubicBezTo>
                    <a:pt x="74" y="110"/>
                    <a:pt x="75" y="110"/>
                    <a:pt x="75" y="110"/>
                  </a:cubicBezTo>
                  <a:cubicBezTo>
                    <a:pt x="78" y="110"/>
                    <a:pt x="79" y="109"/>
                    <a:pt x="79" y="108"/>
                  </a:cubicBezTo>
                  <a:cubicBezTo>
                    <a:pt x="78" y="106"/>
                    <a:pt x="75" y="104"/>
                    <a:pt x="72" y="103"/>
                  </a:cubicBezTo>
                  <a:cubicBezTo>
                    <a:pt x="72" y="103"/>
                    <a:pt x="71" y="103"/>
                    <a:pt x="71" y="103"/>
                  </a:cubicBezTo>
                  <a:moveTo>
                    <a:pt x="4455" y="103"/>
                  </a:moveTo>
                  <a:cubicBezTo>
                    <a:pt x="4453" y="103"/>
                    <a:pt x="4449" y="105"/>
                    <a:pt x="4447" y="107"/>
                  </a:cubicBezTo>
                  <a:cubicBezTo>
                    <a:pt x="4445" y="110"/>
                    <a:pt x="4445" y="112"/>
                    <a:pt x="4448" y="112"/>
                  </a:cubicBezTo>
                  <a:cubicBezTo>
                    <a:pt x="4448" y="112"/>
                    <a:pt x="4448" y="112"/>
                    <a:pt x="4448" y="112"/>
                  </a:cubicBezTo>
                  <a:cubicBezTo>
                    <a:pt x="4451" y="112"/>
                    <a:pt x="4454" y="110"/>
                    <a:pt x="4456" y="108"/>
                  </a:cubicBezTo>
                  <a:cubicBezTo>
                    <a:pt x="4459" y="105"/>
                    <a:pt x="4458" y="103"/>
                    <a:pt x="4456" y="103"/>
                  </a:cubicBezTo>
                  <a:cubicBezTo>
                    <a:pt x="4456" y="103"/>
                    <a:pt x="4455" y="103"/>
                    <a:pt x="4455" y="103"/>
                  </a:cubicBezTo>
                  <a:moveTo>
                    <a:pt x="4402" y="102"/>
                  </a:moveTo>
                  <a:cubicBezTo>
                    <a:pt x="4402" y="102"/>
                    <a:pt x="4402" y="102"/>
                    <a:pt x="4402" y="102"/>
                  </a:cubicBezTo>
                  <a:cubicBezTo>
                    <a:pt x="4399" y="103"/>
                    <a:pt x="4395" y="104"/>
                    <a:pt x="4393" y="107"/>
                  </a:cubicBezTo>
                  <a:cubicBezTo>
                    <a:pt x="4390" y="109"/>
                    <a:pt x="4391" y="111"/>
                    <a:pt x="4393" y="111"/>
                  </a:cubicBezTo>
                  <a:cubicBezTo>
                    <a:pt x="4393" y="111"/>
                    <a:pt x="4393" y="111"/>
                    <a:pt x="4393" y="111"/>
                  </a:cubicBezTo>
                  <a:cubicBezTo>
                    <a:pt x="4396" y="111"/>
                    <a:pt x="4400" y="109"/>
                    <a:pt x="4402" y="107"/>
                  </a:cubicBezTo>
                  <a:cubicBezTo>
                    <a:pt x="4405" y="104"/>
                    <a:pt x="4404" y="102"/>
                    <a:pt x="4402" y="102"/>
                  </a:cubicBezTo>
                  <a:moveTo>
                    <a:pt x="1690" y="101"/>
                  </a:moveTo>
                  <a:cubicBezTo>
                    <a:pt x="1689" y="101"/>
                    <a:pt x="1689" y="101"/>
                    <a:pt x="1688" y="101"/>
                  </a:cubicBezTo>
                  <a:cubicBezTo>
                    <a:pt x="1684" y="102"/>
                    <a:pt x="1681" y="106"/>
                    <a:pt x="1680" y="110"/>
                  </a:cubicBezTo>
                  <a:cubicBezTo>
                    <a:pt x="1679" y="113"/>
                    <a:pt x="1681" y="115"/>
                    <a:pt x="1683" y="115"/>
                  </a:cubicBezTo>
                  <a:cubicBezTo>
                    <a:pt x="1684" y="115"/>
                    <a:pt x="1685" y="115"/>
                    <a:pt x="1686" y="114"/>
                  </a:cubicBezTo>
                  <a:cubicBezTo>
                    <a:pt x="1689" y="113"/>
                    <a:pt x="1693" y="109"/>
                    <a:pt x="1694" y="106"/>
                  </a:cubicBezTo>
                  <a:cubicBezTo>
                    <a:pt x="1694" y="103"/>
                    <a:pt x="1693" y="101"/>
                    <a:pt x="1690" y="101"/>
                  </a:cubicBezTo>
                  <a:moveTo>
                    <a:pt x="5" y="97"/>
                  </a:moveTo>
                  <a:cubicBezTo>
                    <a:pt x="2" y="97"/>
                    <a:pt x="0" y="98"/>
                    <a:pt x="0" y="99"/>
                  </a:cubicBezTo>
                  <a:cubicBezTo>
                    <a:pt x="1" y="101"/>
                    <a:pt x="4" y="103"/>
                    <a:pt x="7" y="103"/>
                  </a:cubicBezTo>
                  <a:cubicBezTo>
                    <a:pt x="7" y="103"/>
                    <a:pt x="8" y="103"/>
                    <a:pt x="8" y="103"/>
                  </a:cubicBezTo>
                  <a:cubicBezTo>
                    <a:pt x="11" y="103"/>
                    <a:pt x="13" y="102"/>
                    <a:pt x="12" y="100"/>
                  </a:cubicBezTo>
                  <a:cubicBezTo>
                    <a:pt x="12" y="99"/>
                    <a:pt x="9" y="97"/>
                    <a:pt x="5" y="97"/>
                  </a:cubicBezTo>
                  <a:cubicBezTo>
                    <a:pt x="5" y="97"/>
                    <a:pt x="5" y="97"/>
                    <a:pt x="5" y="97"/>
                  </a:cubicBezTo>
                  <a:moveTo>
                    <a:pt x="2503" y="90"/>
                  </a:moveTo>
                  <a:cubicBezTo>
                    <a:pt x="2501" y="90"/>
                    <a:pt x="2498" y="92"/>
                    <a:pt x="2497" y="95"/>
                  </a:cubicBezTo>
                  <a:cubicBezTo>
                    <a:pt x="2495" y="98"/>
                    <a:pt x="2496" y="102"/>
                    <a:pt x="2498" y="103"/>
                  </a:cubicBezTo>
                  <a:cubicBezTo>
                    <a:pt x="2498" y="103"/>
                    <a:pt x="2499" y="103"/>
                    <a:pt x="2499" y="103"/>
                  </a:cubicBezTo>
                  <a:cubicBezTo>
                    <a:pt x="2502" y="103"/>
                    <a:pt x="2504" y="102"/>
                    <a:pt x="2505" y="99"/>
                  </a:cubicBezTo>
                  <a:cubicBezTo>
                    <a:pt x="2507" y="95"/>
                    <a:pt x="2507" y="91"/>
                    <a:pt x="2504" y="90"/>
                  </a:cubicBezTo>
                  <a:cubicBezTo>
                    <a:pt x="2504" y="90"/>
                    <a:pt x="2503" y="90"/>
                    <a:pt x="2503" y="90"/>
                  </a:cubicBezTo>
                  <a:moveTo>
                    <a:pt x="1766" y="76"/>
                  </a:moveTo>
                  <a:cubicBezTo>
                    <a:pt x="1765" y="76"/>
                    <a:pt x="1765" y="76"/>
                    <a:pt x="1764" y="77"/>
                  </a:cubicBezTo>
                  <a:cubicBezTo>
                    <a:pt x="1760" y="78"/>
                    <a:pt x="1756" y="82"/>
                    <a:pt x="1755" y="85"/>
                  </a:cubicBezTo>
                  <a:cubicBezTo>
                    <a:pt x="1755" y="88"/>
                    <a:pt x="1756" y="90"/>
                    <a:pt x="1758" y="90"/>
                  </a:cubicBezTo>
                  <a:cubicBezTo>
                    <a:pt x="1759" y="90"/>
                    <a:pt x="1760" y="90"/>
                    <a:pt x="1760" y="90"/>
                  </a:cubicBezTo>
                  <a:cubicBezTo>
                    <a:pt x="1764" y="89"/>
                    <a:pt x="1768" y="85"/>
                    <a:pt x="1769" y="81"/>
                  </a:cubicBezTo>
                  <a:cubicBezTo>
                    <a:pt x="1770" y="78"/>
                    <a:pt x="1768" y="76"/>
                    <a:pt x="1766" y="76"/>
                  </a:cubicBezTo>
                  <a:moveTo>
                    <a:pt x="2455" y="67"/>
                  </a:moveTo>
                  <a:cubicBezTo>
                    <a:pt x="2453" y="67"/>
                    <a:pt x="2450" y="69"/>
                    <a:pt x="2449" y="72"/>
                  </a:cubicBezTo>
                  <a:cubicBezTo>
                    <a:pt x="2447" y="76"/>
                    <a:pt x="2447" y="80"/>
                    <a:pt x="2450" y="81"/>
                  </a:cubicBezTo>
                  <a:cubicBezTo>
                    <a:pt x="2450" y="81"/>
                    <a:pt x="2451" y="81"/>
                    <a:pt x="2451" y="81"/>
                  </a:cubicBezTo>
                  <a:cubicBezTo>
                    <a:pt x="2453" y="81"/>
                    <a:pt x="2456" y="79"/>
                    <a:pt x="2457" y="76"/>
                  </a:cubicBezTo>
                  <a:cubicBezTo>
                    <a:pt x="2459" y="73"/>
                    <a:pt x="2459" y="69"/>
                    <a:pt x="2456" y="68"/>
                  </a:cubicBezTo>
                  <a:cubicBezTo>
                    <a:pt x="2456" y="67"/>
                    <a:pt x="2455" y="67"/>
                    <a:pt x="2455" y="67"/>
                  </a:cubicBezTo>
                  <a:moveTo>
                    <a:pt x="1841" y="54"/>
                  </a:moveTo>
                  <a:cubicBezTo>
                    <a:pt x="1840" y="54"/>
                    <a:pt x="1840" y="54"/>
                    <a:pt x="1839" y="54"/>
                  </a:cubicBezTo>
                  <a:cubicBezTo>
                    <a:pt x="1835" y="55"/>
                    <a:pt x="1831" y="59"/>
                    <a:pt x="1830" y="63"/>
                  </a:cubicBezTo>
                  <a:cubicBezTo>
                    <a:pt x="1829" y="66"/>
                    <a:pt x="1830" y="68"/>
                    <a:pt x="1833" y="68"/>
                  </a:cubicBezTo>
                  <a:cubicBezTo>
                    <a:pt x="1833" y="68"/>
                    <a:pt x="1834" y="68"/>
                    <a:pt x="1834" y="67"/>
                  </a:cubicBezTo>
                  <a:cubicBezTo>
                    <a:pt x="1838" y="66"/>
                    <a:pt x="1842" y="63"/>
                    <a:pt x="1843" y="59"/>
                  </a:cubicBezTo>
                  <a:cubicBezTo>
                    <a:pt x="1844" y="56"/>
                    <a:pt x="1843" y="54"/>
                    <a:pt x="1841" y="54"/>
                  </a:cubicBezTo>
                  <a:moveTo>
                    <a:pt x="2406" y="47"/>
                  </a:moveTo>
                  <a:cubicBezTo>
                    <a:pt x="2403" y="47"/>
                    <a:pt x="2400" y="49"/>
                    <a:pt x="2399" y="52"/>
                  </a:cubicBezTo>
                  <a:cubicBezTo>
                    <a:pt x="2397" y="56"/>
                    <a:pt x="2397" y="60"/>
                    <a:pt x="2400" y="60"/>
                  </a:cubicBezTo>
                  <a:cubicBezTo>
                    <a:pt x="2400" y="61"/>
                    <a:pt x="2401" y="61"/>
                    <a:pt x="2401" y="61"/>
                  </a:cubicBezTo>
                  <a:cubicBezTo>
                    <a:pt x="2404" y="61"/>
                    <a:pt x="2406" y="59"/>
                    <a:pt x="2408" y="56"/>
                  </a:cubicBezTo>
                  <a:cubicBezTo>
                    <a:pt x="2410" y="52"/>
                    <a:pt x="2409" y="48"/>
                    <a:pt x="2407" y="47"/>
                  </a:cubicBezTo>
                  <a:cubicBezTo>
                    <a:pt x="2406" y="47"/>
                    <a:pt x="2406" y="47"/>
                    <a:pt x="2406" y="47"/>
                  </a:cubicBezTo>
                  <a:moveTo>
                    <a:pt x="1914" y="34"/>
                  </a:moveTo>
                  <a:cubicBezTo>
                    <a:pt x="1913" y="34"/>
                    <a:pt x="1913" y="34"/>
                    <a:pt x="1912" y="34"/>
                  </a:cubicBezTo>
                  <a:cubicBezTo>
                    <a:pt x="1909" y="35"/>
                    <a:pt x="1905" y="39"/>
                    <a:pt x="1903" y="43"/>
                  </a:cubicBezTo>
                  <a:cubicBezTo>
                    <a:pt x="1902" y="46"/>
                    <a:pt x="1903" y="48"/>
                    <a:pt x="1905" y="48"/>
                  </a:cubicBezTo>
                  <a:cubicBezTo>
                    <a:pt x="1906" y="48"/>
                    <a:pt x="1906" y="48"/>
                    <a:pt x="1907" y="48"/>
                  </a:cubicBezTo>
                  <a:cubicBezTo>
                    <a:pt x="1910" y="47"/>
                    <a:pt x="1915" y="43"/>
                    <a:pt x="1916" y="39"/>
                  </a:cubicBezTo>
                  <a:cubicBezTo>
                    <a:pt x="1917" y="36"/>
                    <a:pt x="1916" y="34"/>
                    <a:pt x="1914" y="34"/>
                  </a:cubicBezTo>
                  <a:moveTo>
                    <a:pt x="2354" y="29"/>
                  </a:moveTo>
                  <a:cubicBezTo>
                    <a:pt x="2352" y="29"/>
                    <a:pt x="2349" y="31"/>
                    <a:pt x="2347" y="35"/>
                  </a:cubicBezTo>
                  <a:cubicBezTo>
                    <a:pt x="2345" y="38"/>
                    <a:pt x="2346" y="42"/>
                    <a:pt x="2348" y="43"/>
                  </a:cubicBezTo>
                  <a:cubicBezTo>
                    <a:pt x="2349" y="43"/>
                    <a:pt x="2349" y="43"/>
                    <a:pt x="2349" y="43"/>
                  </a:cubicBezTo>
                  <a:cubicBezTo>
                    <a:pt x="2352" y="43"/>
                    <a:pt x="2355" y="41"/>
                    <a:pt x="2357" y="38"/>
                  </a:cubicBezTo>
                  <a:cubicBezTo>
                    <a:pt x="2359" y="34"/>
                    <a:pt x="2358" y="30"/>
                    <a:pt x="2355" y="29"/>
                  </a:cubicBezTo>
                  <a:cubicBezTo>
                    <a:pt x="2355" y="29"/>
                    <a:pt x="2355" y="29"/>
                    <a:pt x="2354" y="29"/>
                  </a:cubicBezTo>
                  <a:moveTo>
                    <a:pt x="1985" y="18"/>
                  </a:moveTo>
                  <a:cubicBezTo>
                    <a:pt x="1985" y="18"/>
                    <a:pt x="1984" y="18"/>
                    <a:pt x="1984" y="18"/>
                  </a:cubicBezTo>
                  <a:cubicBezTo>
                    <a:pt x="1981" y="19"/>
                    <a:pt x="1976" y="22"/>
                    <a:pt x="1974" y="26"/>
                  </a:cubicBezTo>
                  <a:cubicBezTo>
                    <a:pt x="1973" y="29"/>
                    <a:pt x="1974" y="32"/>
                    <a:pt x="1977" y="32"/>
                  </a:cubicBezTo>
                  <a:cubicBezTo>
                    <a:pt x="1977" y="32"/>
                    <a:pt x="1977" y="32"/>
                    <a:pt x="1978" y="32"/>
                  </a:cubicBezTo>
                  <a:cubicBezTo>
                    <a:pt x="1981" y="31"/>
                    <a:pt x="1985" y="27"/>
                    <a:pt x="1987" y="24"/>
                  </a:cubicBezTo>
                  <a:cubicBezTo>
                    <a:pt x="1989" y="20"/>
                    <a:pt x="1988" y="18"/>
                    <a:pt x="1985" y="18"/>
                  </a:cubicBezTo>
                  <a:moveTo>
                    <a:pt x="2301" y="15"/>
                  </a:moveTo>
                  <a:cubicBezTo>
                    <a:pt x="2298" y="15"/>
                    <a:pt x="2295" y="17"/>
                    <a:pt x="2293" y="21"/>
                  </a:cubicBezTo>
                  <a:cubicBezTo>
                    <a:pt x="2291" y="24"/>
                    <a:pt x="2291" y="28"/>
                    <a:pt x="2294" y="28"/>
                  </a:cubicBezTo>
                  <a:cubicBezTo>
                    <a:pt x="2294" y="28"/>
                    <a:pt x="2295" y="28"/>
                    <a:pt x="2295" y="28"/>
                  </a:cubicBezTo>
                  <a:cubicBezTo>
                    <a:pt x="2298" y="28"/>
                    <a:pt x="2301" y="26"/>
                    <a:pt x="2303" y="23"/>
                  </a:cubicBezTo>
                  <a:cubicBezTo>
                    <a:pt x="2305" y="19"/>
                    <a:pt x="2304" y="16"/>
                    <a:pt x="2302" y="15"/>
                  </a:cubicBezTo>
                  <a:cubicBezTo>
                    <a:pt x="2301" y="15"/>
                    <a:pt x="2301" y="15"/>
                    <a:pt x="2301" y="15"/>
                  </a:cubicBezTo>
                  <a:moveTo>
                    <a:pt x="2054" y="6"/>
                  </a:moveTo>
                  <a:cubicBezTo>
                    <a:pt x="2054" y="6"/>
                    <a:pt x="2054" y="6"/>
                    <a:pt x="2053" y="6"/>
                  </a:cubicBezTo>
                  <a:cubicBezTo>
                    <a:pt x="2050" y="7"/>
                    <a:pt x="2046" y="10"/>
                    <a:pt x="2044" y="14"/>
                  </a:cubicBezTo>
                  <a:cubicBezTo>
                    <a:pt x="2042" y="17"/>
                    <a:pt x="2043" y="20"/>
                    <a:pt x="2046" y="20"/>
                  </a:cubicBezTo>
                  <a:cubicBezTo>
                    <a:pt x="2046" y="20"/>
                    <a:pt x="2046" y="20"/>
                    <a:pt x="2046" y="20"/>
                  </a:cubicBezTo>
                  <a:cubicBezTo>
                    <a:pt x="2050" y="19"/>
                    <a:pt x="2054" y="16"/>
                    <a:pt x="2056" y="12"/>
                  </a:cubicBezTo>
                  <a:cubicBezTo>
                    <a:pt x="2058" y="9"/>
                    <a:pt x="2057" y="6"/>
                    <a:pt x="2054" y="6"/>
                  </a:cubicBezTo>
                  <a:moveTo>
                    <a:pt x="2244" y="5"/>
                  </a:moveTo>
                  <a:cubicBezTo>
                    <a:pt x="2241" y="5"/>
                    <a:pt x="2237" y="7"/>
                    <a:pt x="2235" y="11"/>
                  </a:cubicBezTo>
                  <a:cubicBezTo>
                    <a:pt x="2233" y="15"/>
                    <a:pt x="2234" y="18"/>
                    <a:pt x="2237" y="18"/>
                  </a:cubicBezTo>
                  <a:cubicBezTo>
                    <a:pt x="2237" y="18"/>
                    <a:pt x="2237" y="18"/>
                    <a:pt x="2238" y="18"/>
                  </a:cubicBezTo>
                  <a:cubicBezTo>
                    <a:pt x="2240" y="18"/>
                    <a:pt x="2244" y="16"/>
                    <a:pt x="2246" y="12"/>
                  </a:cubicBezTo>
                  <a:cubicBezTo>
                    <a:pt x="2248" y="9"/>
                    <a:pt x="2247" y="5"/>
                    <a:pt x="2245" y="5"/>
                  </a:cubicBezTo>
                  <a:cubicBezTo>
                    <a:pt x="2244" y="5"/>
                    <a:pt x="2244" y="5"/>
                    <a:pt x="2244" y="5"/>
                  </a:cubicBezTo>
                  <a:moveTo>
                    <a:pt x="2120" y="0"/>
                  </a:moveTo>
                  <a:cubicBezTo>
                    <a:pt x="2120" y="0"/>
                    <a:pt x="2120" y="0"/>
                    <a:pt x="2120" y="0"/>
                  </a:cubicBezTo>
                  <a:cubicBezTo>
                    <a:pt x="2117" y="0"/>
                    <a:pt x="2112" y="3"/>
                    <a:pt x="2110" y="7"/>
                  </a:cubicBezTo>
                  <a:cubicBezTo>
                    <a:pt x="2108" y="11"/>
                    <a:pt x="2109" y="13"/>
                    <a:pt x="2112" y="13"/>
                  </a:cubicBezTo>
                  <a:cubicBezTo>
                    <a:pt x="2112" y="13"/>
                    <a:pt x="2112" y="13"/>
                    <a:pt x="2112" y="13"/>
                  </a:cubicBezTo>
                  <a:cubicBezTo>
                    <a:pt x="2116" y="13"/>
                    <a:pt x="2120" y="10"/>
                    <a:pt x="2122" y="7"/>
                  </a:cubicBezTo>
                  <a:cubicBezTo>
                    <a:pt x="2124" y="3"/>
                    <a:pt x="2123" y="0"/>
                    <a:pt x="2120" y="0"/>
                  </a:cubicBezTo>
                  <a:moveTo>
                    <a:pt x="2184" y="0"/>
                  </a:moveTo>
                  <a:cubicBezTo>
                    <a:pt x="2181" y="0"/>
                    <a:pt x="2176" y="2"/>
                    <a:pt x="2174" y="6"/>
                  </a:cubicBezTo>
                  <a:cubicBezTo>
                    <a:pt x="2172" y="10"/>
                    <a:pt x="2173" y="13"/>
                    <a:pt x="2176" y="13"/>
                  </a:cubicBezTo>
                  <a:cubicBezTo>
                    <a:pt x="2176" y="13"/>
                    <a:pt x="2176" y="13"/>
                    <a:pt x="2176" y="13"/>
                  </a:cubicBezTo>
                  <a:cubicBezTo>
                    <a:pt x="2179" y="13"/>
                    <a:pt x="2184" y="10"/>
                    <a:pt x="2186" y="7"/>
                  </a:cubicBezTo>
                  <a:cubicBezTo>
                    <a:pt x="2188" y="3"/>
                    <a:pt x="2187" y="0"/>
                    <a:pt x="2184" y="0"/>
                  </a:cubicBezTo>
                  <a:cubicBezTo>
                    <a:pt x="2184" y="0"/>
                    <a:pt x="2184" y="0"/>
                    <a:pt x="2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85A1849C-E884-40DA-9ED9-2A70C3709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9063" y="9590088"/>
              <a:ext cx="34925" cy="38100"/>
            </a:xfrm>
            <a:custGeom>
              <a:avLst/>
              <a:gdLst>
                <a:gd name="T0" fmla="*/ 8 w 13"/>
                <a:gd name="T1" fmla="*/ 0 h 14"/>
                <a:gd name="T2" fmla="*/ 4 w 13"/>
                <a:gd name="T3" fmla="*/ 2 h 14"/>
                <a:gd name="T4" fmla="*/ 1 w 13"/>
                <a:gd name="T5" fmla="*/ 7 h 14"/>
                <a:gd name="T6" fmla="*/ 1 w 13"/>
                <a:gd name="T7" fmla="*/ 10 h 14"/>
                <a:gd name="T8" fmla="*/ 1 w 13"/>
                <a:gd name="T9" fmla="*/ 12 h 14"/>
                <a:gd name="T10" fmla="*/ 3 w 13"/>
                <a:gd name="T11" fmla="*/ 13 h 14"/>
                <a:gd name="T12" fmla="*/ 5 w 13"/>
                <a:gd name="T13" fmla="*/ 14 h 14"/>
                <a:gd name="T14" fmla="*/ 5 w 13"/>
                <a:gd name="T15" fmla="*/ 14 h 14"/>
                <a:gd name="T16" fmla="*/ 9 w 13"/>
                <a:gd name="T17" fmla="*/ 12 h 14"/>
                <a:gd name="T18" fmla="*/ 11 w 13"/>
                <a:gd name="T19" fmla="*/ 10 h 14"/>
                <a:gd name="T20" fmla="*/ 12 w 13"/>
                <a:gd name="T21" fmla="*/ 7 h 14"/>
                <a:gd name="T22" fmla="*/ 12 w 13"/>
                <a:gd name="T23" fmla="*/ 5 h 14"/>
                <a:gd name="T24" fmla="*/ 12 w 13"/>
                <a:gd name="T25" fmla="*/ 4 h 14"/>
                <a:gd name="T26" fmla="*/ 12 w 13"/>
                <a:gd name="T27" fmla="*/ 2 h 14"/>
                <a:gd name="T28" fmla="*/ 10 w 13"/>
                <a:gd name="T29" fmla="*/ 1 h 14"/>
                <a:gd name="T30" fmla="*/ 8 w 13"/>
                <a:gd name="T3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8" y="13"/>
                    <a:pt x="9" y="12"/>
                  </a:cubicBezTo>
                  <a:cubicBezTo>
                    <a:pt x="10" y="11"/>
                    <a:pt x="11" y="11"/>
                    <a:pt x="11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12" y="6"/>
                    <a:pt x="13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1" y="2"/>
                    <a:pt x="11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4B7DD2BA-62E6-4FD3-9EF5-5F2ABBC0E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6138" y="9512300"/>
              <a:ext cx="34925" cy="20638"/>
            </a:xfrm>
            <a:custGeom>
              <a:avLst/>
              <a:gdLst>
                <a:gd name="T0" fmla="*/ 5 w 13"/>
                <a:gd name="T1" fmla="*/ 0 h 8"/>
                <a:gd name="T2" fmla="*/ 2 w 13"/>
                <a:gd name="T3" fmla="*/ 1 h 8"/>
                <a:gd name="T4" fmla="*/ 0 w 13"/>
                <a:gd name="T5" fmla="*/ 4 h 8"/>
                <a:gd name="T6" fmla="*/ 2 w 13"/>
                <a:gd name="T7" fmla="*/ 7 h 8"/>
                <a:gd name="T8" fmla="*/ 7 w 13"/>
                <a:gd name="T9" fmla="*/ 8 h 8"/>
                <a:gd name="T10" fmla="*/ 7 w 13"/>
                <a:gd name="T11" fmla="*/ 8 h 8"/>
                <a:gd name="T12" fmla="*/ 11 w 13"/>
                <a:gd name="T13" fmla="*/ 7 h 8"/>
                <a:gd name="T14" fmla="*/ 12 w 13"/>
                <a:gd name="T15" fmla="*/ 6 h 8"/>
                <a:gd name="T16" fmla="*/ 13 w 13"/>
                <a:gd name="T17" fmla="*/ 4 h 8"/>
                <a:gd name="T18" fmla="*/ 10 w 13"/>
                <a:gd name="T19" fmla="*/ 2 h 8"/>
                <a:gd name="T20" fmla="*/ 5 w 13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8">
                  <a:moveTo>
                    <a:pt x="5" y="0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3"/>
                    <a:pt x="12" y="2"/>
                    <a:pt x="10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C9800AF3-B045-403F-9119-30A6323C7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9925" y="9366250"/>
              <a:ext cx="13303251" cy="765175"/>
            </a:xfrm>
            <a:custGeom>
              <a:avLst/>
              <a:gdLst>
                <a:gd name="T0" fmla="*/ 987 w 4941"/>
                <a:gd name="T1" fmla="*/ 276 h 284"/>
                <a:gd name="T2" fmla="*/ 1123 w 4941"/>
                <a:gd name="T3" fmla="*/ 279 h 284"/>
                <a:gd name="T4" fmla="*/ 924 w 4941"/>
                <a:gd name="T5" fmla="*/ 263 h 284"/>
                <a:gd name="T6" fmla="*/ 854 w 4941"/>
                <a:gd name="T7" fmla="*/ 253 h 284"/>
                <a:gd name="T8" fmla="*/ 3207 w 4941"/>
                <a:gd name="T9" fmla="*/ 261 h 284"/>
                <a:gd name="T10" fmla="*/ 3281 w 4941"/>
                <a:gd name="T11" fmla="*/ 261 h 284"/>
                <a:gd name="T12" fmla="*/ 3139 w 4941"/>
                <a:gd name="T13" fmla="*/ 247 h 284"/>
                <a:gd name="T14" fmla="*/ 3003 w 4941"/>
                <a:gd name="T15" fmla="*/ 247 h 284"/>
                <a:gd name="T16" fmla="*/ 3355 w 4941"/>
                <a:gd name="T17" fmla="*/ 260 h 284"/>
                <a:gd name="T18" fmla="*/ 2938 w 4941"/>
                <a:gd name="T19" fmla="*/ 246 h 284"/>
                <a:gd name="T20" fmla="*/ 3510 w 4941"/>
                <a:gd name="T21" fmla="*/ 242 h 284"/>
                <a:gd name="T22" fmla="*/ 2874 w 4941"/>
                <a:gd name="T23" fmla="*/ 254 h 284"/>
                <a:gd name="T24" fmla="*/ 1255 w 4941"/>
                <a:gd name="T25" fmla="*/ 254 h 284"/>
                <a:gd name="T26" fmla="*/ 784 w 4941"/>
                <a:gd name="T27" fmla="*/ 240 h 284"/>
                <a:gd name="T28" fmla="*/ 2812 w 4941"/>
                <a:gd name="T29" fmla="*/ 237 h 284"/>
                <a:gd name="T30" fmla="*/ 3654 w 4941"/>
                <a:gd name="T31" fmla="*/ 244 h 284"/>
                <a:gd name="T32" fmla="*/ 715 w 4941"/>
                <a:gd name="T33" fmla="*/ 224 h 284"/>
                <a:gd name="T34" fmla="*/ 1321 w 4941"/>
                <a:gd name="T35" fmla="*/ 222 h 284"/>
                <a:gd name="T36" fmla="*/ 2760 w 4941"/>
                <a:gd name="T37" fmla="*/ 230 h 284"/>
                <a:gd name="T38" fmla="*/ 3799 w 4941"/>
                <a:gd name="T39" fmla="*/ 224 h 284"/>
                <a:gd name="T40" fmla="*/ 642 w 4941"/>
                <a:gd name="T41" fmla="*/ 206 h 284"/>
                <a:gd name="T42" fmla="*/ 2704 w 4941"/>
                <a:gd name="T43" fmla="*/ 205 h 284"/>
                <a:gd name="T44" fmla="*/ 3867 w 4941"/>
                <a:gd name="T45" fmla="*/ 209 h 284"/>
                <a:gd name="T46" fmla="*/ 572 w 4941"/>
                <a:gd name="T47" fmla="*/ 188 h 284"/>
                <a:gd name="T48" fmla="*/ 3943 w 4941"/>
                <a:gd name="T49" fmla="*/ 179 h 284"/>
                <a:gd name="T50" fmla="*/ 1451 w 4941"/>
                <a:gd name="T51" fmla="*/ 185 h 284"/>
                <a:gd name="T52" fmla="*/ 508 w 4941"/>
                <a:gd name="T53" fmla="*/ 175 h 284"/>
                <a:gd name="T54" fmla="*/ 4935 w 4941"/>
                <a:gd name="T55" fmla="*/ 160 h 284"/>
                <a:gd name="T56" fmla="*/ 2603 w 4941"/>
                <a:gd name="T57" fmla="*/ 162 h 284"/>
                <a:gd name="T58" fmla="*/ 4871 w 4941"/>
                <a:gd name="T59" fmla="*/ 167 h 284"/>
                <a:gd name="T60" fmla="*/ 1534 w 4941"/>
                <a:gd name="T61" fmla="*/ 155 h 284"/>
                <a:gd name="T62" fmla="*/ 4811 w 4941"/>
                <a:gd name="T63" fmla="*/ 144 h 284"/>
                <a:gd name="T64" fmla="*/ 2556 w 4941"/>
                <a:gd name="T65" fmla="*/ 148 h 284"/>
                <a:gd name="T66" fmla="*/ 4755 w 4941"/>
                <a:gd name="T67" fmla="*/ 141 h 284"/>
                <a:gd name="T68" fmla="*/ 4068 w 4941"/>
                <a:gd name="T69" fmla="*/ 133 h 284"/>
                <a:gd name="T70" fmla="*/ 1597 w 4941"/>
                <a:gd name="T71" fmla="*/ 125 h 284"/>
                <a:gd name="T72" fmla="*/ 4689 w 4941"/>
                <a:gd name="T73" fmla="*/ 134 h 284"/>
                <a:gd name="T74" fmla="*/ 2512 w 4941"/>
                <a:gd name="T75" fmla="*/ 111 h 284"/>
                <a:gd name="T76" fmla="*/ 282 w 4941"/>
                <a:gd name="T77" fmla="*/ 109 h 284"/>
                <a:gd name="T78" fmla="*/ 4114 w 4941"/>
                <a:gd name="T79" fmla="*/ 116 h 284"/>
                <a:gd name="T80" fmla="*/ 1665 w 4941"/>
                <a:gd name="T81" fmla="*/ 114 h 284"/>
                <a:gd name="T82" fmla="*/ 4574 w 4941"/>
                <a:gd name="T83" fmla="*/ 99 h 284"/>
                <a:gd name="T84" fmla="*/ 4180 w 4941"/>
                <a:gd name="T85" fmla="*/ 91 h 284"/>
                <a:gd name="T86" fmla="*/ 4514 w 4941"/>
                <a:gd name="T87" fmla="*/ 99 h 284"/>
                <a:gd name="T88" fmla="*/ 2462 w 4941"/>
                <a:gd name="T89" fmla="*/ 88 h 284"/>
                <a:gd name="T90" fmla="*/ 4237 w 4941"/>
                <a:gd name="T91" fmla="*/ 80 h 284"/>
                <a:gd name="T92" fmla="*/ 144 w 4941"/>
                <a:gd name="T93" fmla="*/ 87 h 284"/>
                <a:gd name="T94" fmla="*/ 1733 w 4941"/>
                <a:gd name="T95" fmla="*/ 89 h 284"/>
                <a:gd name="T96" fmla="*/ 4404 w 4941"/>
                <a:gd name="T97" fmla="*/ 75 h 284"/>
                <a:gd name="T98" fmla="*/ 4340 w 4941"/>
                <a:gd name="T99" fmla="*/ 77 h 284"/>
                <a:gd name="T100" fmla="*/ 77 w 4941"/>
                <a:gd name="T101" fmla="*/ 75 h 284"/>
                <a:gd name="T102" fmla="*/ 2412 w 4941"/>
                <a:gd name="T103" fmla="*/ 66 h 284"/>
                <a:gd name="T104" fmla="*/ 1807 w 4941"/>
                <a:gd name="T105" fmla="*/ 53 h 284"/>
                <a:gd name="T106" fmla="*/ 2356 w 4941"/>
                <a:gd name="T107" fmla="*/ 60 h 284"/>
                <a:gd name="T108" fmla="*/ 1869 w 4941"/>
                <a:gd name="T109" fmla="*/ 48 h 284"/>
                <a:gd name="T110" fmla="*/ 2307 w 4941"/>
                <a:gd name="T111" fmla="*/ 29 h 284"/>
                <a:gd name="T112" fmla="*/ 2245 w 4941"/>
                <a:gd name="T113" fmla="*/ 21 h 284"/>
                <a:gd name="T114" fmla="*/ 2000 w 4941"/>
                <a:gd name="T115" fmla="*/ 20 h 284"/>
                <a:gd name="T116" fmla="*/ 2195 w 4941"/>
                <a:gd name="T117" fmla="*/ 5 h 284"/>
                <a:gd name="T118" fmla="*/ 2133 w 4941"/>
                <a:gd name="T11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41" h="284">
                  <a:moveTo>
                    <a:pt x="1055" y="271"/>
                  </a:moveTo>
                  <a:cubicBezTo>
                    <a:pt x="1055" y="271"/>
                    <a:pt x="1055" y="271"/>
                    <a:pt x="1055" y="271"/>
                  </a:cubicBezTo>
                  <a:cubicBezTo>
                    <a:pt x="1052" y="271"/>
                    <a:pt x="1051" y="274"/>
                    <a:pt x="1052" y="278"/>
                  </a:cubicBezTo>
                  <a:cubicBezTo>
                    <a:pt x="1053" y="281"/>
                    <a:pt x="1057" y="284"/>
                    <a:pt x="1060" y="284"/>
                  </a:cubicBezTo>
                  <a:cubicBezTo>
                    <a:pt x="1060" y="284"/>
                    <a:pt x="1060" y="284"/>
                    <a:pt x="1060" y="284"/>
                  </a:cubicBezTo>
                  <a:cubicBezTo>
                    <a:pt x="1064" y="284"/>
                    <a:pt x="1065" y="281"/>
                    <a:pt x="1064" y="277"/>
                  </a:cubicBezTo>
                  <a:cubicBezTo>
                    <a:pt x="1062" y="274"/>
                    <a:pt x="1059" y="271"/>
                    <a:pt x="1055" y="271"/>
                  </a:cubicBezTo>
                  <a:moveTo>
                    <a:pt x="990" y="269"/>
                  </a:moveTo>
                  <a:cubicBezTo>
                    <a:pt x="987" y="269"/>
                    <a:pt x="986" y="272"/>
                    <a:pt x="987" y="276"/>
                  </a:cubicBezTo>
                  <a:cubicBezTo>
                    <a:pt x="988" y="279"/>
                    <a:pt x="992" y="282"/>
                    <a:pt x="996" y="283"/>
                  </a:cubicBezTo>
                  <a:cubicBezTo>
                    <a:pt x="996" y="283"/>
                    <a:pt x="996" y="283"/>
                    <a:pt x="996" y="283"/>
                  </a:cubicBezTo>
                  <a:cubicBezTo>
                    <a:pt x="999" y="283"/>
                    <a:pt x="1001" y="280"/>
                    <a:pt x="1000" y="276"/>
                  </a:cubicBezTo>
                  <a:cubicBezTo>
                    <a:pt x="998" y="273"/>
                    <a:pt x="994" y="270"/>
                    <a:pt x="991" y="269"/>
                  </a:cubicBezTo>
                  <a:cubicBezTo>
                    <a:pt x="991" y="269"/>
                    <a:pt x="990" y="269"/>
                    <a:pt x="990" y="269"/>
                  </a:cubicBezTo>
                  <a:moveTo>
                    <a:pt x="1120" y="266"/>
                  </a:moveTo>
                  <a:cubicBezTo>
                    <a:pt x="1119" y="266"/>
                    <a:pt x="1119" y="266"/>
                    <a:pt x="1119" y="266"/>
                  </a:cubicBezTo>
                  <a:cubicBezTo>
                    <a:pt x="1116" y="266"/>
                    <a:pt x="1114" y="270"/>
                    <a:pt x="1115" y="273"/>
                  </a:cubicBezTo>
                  <a:cubicBezTo>
                    <a:pt x="1117" y="277"/>
                    <a:pt x="1120" y="279"/>
                    <a:pt x="1123" y="279"/>
                  </a:cubicBezTo>
                  <a:cubicBezTo>
                    <a:pt x="1123" y="279"/>
                    <a:pt x="1124" y="279"/>
                    <a:pt x="1124" y="279"/>
                  </a:cubicBezTo>
                  <a:cubicBezTo>
                    <a:pt x="1127" y="279"/>
                    <a:pt x="1129" y="275"/>
                    <a:pt x="1128" y="272"/>
                  </a:cubicBezTo>
                  <a:cubicBezTo>
                    <a:pt x="1126" y="268"/>
                    <a:pt x="1123" y="266"/>
                    <a:pt x="1120" y="266"/>
                  </a:cubicBezTo>
                  <a:moveTo>
                    <a:pt x="923" y="263"/>
                  </a:moveTo>
                  <a:cubicBezTo>
                    <a:pt x="920" y="263"/>
                    <a:pt x="918" y="266"/>
                    <a:pt x="920" y="269"/>
                  </a:cubicBezTo>
                  <a:cubicBezTo>
                    <a:pt x="921" y="272"/>
                    <a:pt x="925" y="276"/>
                    <a:pt x="929" y="276"/>
                  </a:cubicBezTo>
                  <a:cubicBezTo>
                    <a:pt x="929" y="276"/>
                    <a:pt x="929" y="276"/>
                    <a:pt x="929" y="276"/>
                  </a:cubicBezTo>
                  <a:cubicBezTo>
                    <a:pt x="932" y="276"/>
                    <a:pt x="934" y="274"/>
                    <a:pt x="933" y="271"/>
                  </a:cubicBezTo>
                  <a:cubicBezTo>
                    <a:pt x="931" y="267"/>
                    <a:pt x="927" y="264"/>
                    <a:pt x="924" y="263"/>
                  </a:cubicBezTo>
                  <a:cubicBezTo>
                    <a:pt x="923" y="263"/>
                    <a:pt x="923" y="263"/>
                    <a:pt x="923" y="263"/>
                  </a:cubicBezTo>
                  <a:moveTo>
                    <a:pt x="1185" y="255"/>
                  </a:moveTo>
                  <a:cubicBezTo>
                    <a:pt x="1185" y="255"/>
                    <a:pt x="1185" y="255"/>
                    <a:pt x="1184" y="256"/>
                  </a:cubicBezTo>
                  <a:cubicBezTo>
                    <a:pt x="1181" y="256"/>
                    <a:pt x="1179" y="260"/>
                    <a:pt x="1180" y="263"/>
                  </a:cubicBezTo>
                  <a:cubicBezTo>
                    <a:pt x="1181" y="267"/>
                    <a:pt x="1184" y="269"/>
                    <a:pt x="1187" y="269"/>
                  </a:cubicBezTo>
                  <a:cubicBezTo>
                    <a:pt x="1188" y="269"/>
                    <a:pt x="1188" y="269"/>
                    <a:pt x="1189" y="269"/>
                  </a:cubicBezTo>
                  <a:cubicBezTo>
                    <a:pt x="1192" y="268"/>
                    <a:pt x="1194" y="265"/>
                    <a:pt x="1193" y="261"/>
                  </a:cubicBezTo>
                  <a:cubicBezTo>
                    <a:pt x="1192" y="258"/>
                    <a:pt x="1188" y="255"/>
                    <a:pt x="1185" y="255"/>
                  </a:cubicBezTo>
                  <a:moveTo>
                    <a:pt x="854" y="253"/>
                  </a:moveTo>
                  <a:cubicBezTo>
                    <a:pt x="851" y="253"/>
                    <a:pt x="850" y="255"/>
                    <a:pt x="851" y="258"/>
                  </a:cubicBezTo>
                  <a:cubicBezTo>
                    <a:pt x="852" y="262"/>
                    <a:pt x="856" y="265"/>
                    <a:pt x="860" y="266"/>
                  </a:cubicBezTo>
                  <a:cubicBezTo>
                    <a:pt x="860" y="266"/>
                    <a:pt x="861" y="266"/>
                    <a:pt x="861" y="266"/>
                  </a:cubicBezTo>
                  <a:cubicBezTo>
                    <a:pt x="864" y="266"/>
                    <a:pt x="865" y="264"/>
                    <a:pt x="864" y="261"/>
                  </a:cubicBezTo>
                  <a:cubicBezTo>
                    <a:pt x="863" y="257"/>
                    <a:pt x="859" y="254"/>
                    <a:pt x="855" y="253"/>
                  </a:cubicBezTo>
                  <a:cubicBezTo>
                    <a:pt x="855" y="253"/>
                    <a:pt x="854" y="253"/>
                    <a:pt x="854" y="253"/>
                  </a:cubicBezTo>
                  <a:moveTo>
                    <a:pt x="3211" y="247"/>
                  </a:moveTo>
                  <a:cubicBezTo>
                    <a:pt x="3207" y="247"/>
                    <a:pt x="3203" y="250"/>
                    <a:pt x="3202" y="254"/>
                  </a:cubicBezTo>
                  <a:cubicBezTo>
                    <a:pt x="3201" y="258"/>
                    <a:pt x="3204" y="261"/>
                    <a:pt x="3207" y="261"/>
                  </a:cubicBezTo>
                  <a:cubicBezTo>
                    <a:pt x="3207" y="261"/>
                    <a:pt x="3207" y="261"/>
                    <a:pt x="3207" y="261"/>
                  </a:cubicBezTo>
                  <a:cubicBezTo>
                    <a:pt x="3211" y="261"/>
                    <a:pt x="3215" y="258"/>
                    <a:pt x="3216" y="254"/>
                  </a:cubicBezTo>
                  <a:cubicBezTo>
                    <a:pt x="3217" y="250"/>
                    <a:pt x="3214" y="247"/>
                    <a:pt x="3211" y="247"/>
                  </a:cubicBezTo>
                  <a:cubicBezTo>
                    <a:pt x="3211" y="247"/>
                    <a:pt x="3211" y="247"/>
                    <a:pt x="3211" y="247"/>
                  </a:cubicBezTo>
                  <a:moveTo>
                    <a:pt x="3284" y="247"/>
                  </a:moveTo>
                  <a:cubicBezTo>
                    <a:pt x="3284" y="247"/>
                    <a:pt x="3284" y="247"/>
                    <a:pt x="3284" y="247"/>
                  </a:cubicBezTo>
                  <a:cubicBezTo>
                    <a:pt x="3280" y="247"/>
                    <a:pt x="3276" y="250"/>
                    <a:pt x="3275" y="254"/>
                  </a:cubicBezTo>
                  <a:cubicBezTo>
                    <a:pt x="3274" y="258"/>
                    <a:pt x="3277" y="261"/>
                    <a:pt x="3281" y="261"/>
                  </a:cubicBezTo>
                  <a:cubicBezTo>
                    <a:pt x="3281" y="261"/>
                    <a:pt x="3281" y="261"/>
                    <a:pt x="3281" y="261"/>
                  </a:cubicBezTo>
                  <a:cubicBezTo>
                    <a:pt x="3284" y="261"/>
                    <a:pt x="3288" y="258"/>
                    <a:pt x="3289" y="254"/>
                  </a:cubicBezTo>
                  <a:cubicBezTo>
                    <a:pt x="3290" y="250"/>
                    <a:pt x="3288" y="247"/>
                    <a:pt x="3284" y="247"/>
                  </a:cubicBezTo>
                  <a:moveTo>
                    <a:pt x="3139" y="247"/>
                  </a:moveTo>
                  <a:cubicBezTo>
                    <a:pt x="3135" y="247"/>
                    <a:pt x="3131" y="250"/>
                    <a:pt x="3131" y="254"/>
                  </a:cubicBezTo>
                  <a:cubicBezTo>
                    <a:pt x="3130" y="257"/>
                    <a:pt x="3132" y="260"/>
                    <a:pt x="3136" y="260"/>
                  </a:cubicBezTo>
                  <a:cubicBezTo>
                    <a:pt x="3136" y="260"/>
                    <a:pt x="3136" y="260"/>
                    <a:pt x="3136" y="260"/>
                  </a:cubicBezTo>
                  <a:cubicBezTo>
                    <a:pt x="3140" y="260"/>
                    <a:pt x="3143" y="257"/>
                    <a:pt x="3144" y="254"/>
                  </a:cubicBezTo>
                  <a:cubicBezTo>
                    <a:pt x="3145" y="250"/>
                    <a:pt x="3143" y="247"/>
                    <a:pt x="3139" y="247"/>
                  </a:cubicBezTo>
                  <a:cubicBezTo>
                    <a:pt x="3139" y="247"/>
                    <a:pt x="3139" y="247"/>
                    <a:pt x="3139" y="247"/>
                  </a:cubicBezTo>
                  <a:moveTo>
                    <a:pt x="3069" y="247"/>
                  </a:moveTo>
                  <a:cubicBezTo>
                    <a:pt x="3066" y="247"/>
                    <a:pt x="3062" y="250"/>
                    <a:pt x="3061" y="253"/>
                  </a:cubicBezTo>
                  <a:cubicBezTo>
                    <a:pt x="3061" y="257"/>
                    <a:pt x="3063" y="260"/>
                    <a:pt x="3067" y="260"/>
                  </a:cubicBezTo>
                  <a:cubicBezTo>
                    <a:pt x="3067" y="260"/>
                    <a:pt x="3067" y="260"/>
                    <a:pt x="3067" y="260"/>
                  </a:cubicBezTo>
                  <a:cubicBezTo>
                    <a:pt x="3070" y="260"/>
                    <a:pt x="3074" y="257"/>
                    <a:pt x="3074" y="253"/>
                  </a:cubicBezTo>
                  <a:cubicBezTo>
                    <a:pt x="3075" y="250"/>
                    <a:pt x="3073" y="247"/>
                    <a:pt x="3069" y="247"/>
                  </a:cubicBezTo>
                  <a:cubicBezTo>
                    <a:pt x="3069" y="247"/>
                    <a:pt x="3069" y="247"/>
                    <a:pt x="3069" y="247"/>
                  </a:cubicBezTo>
                  <a:moveTo>
                    <a:pt x="3003" y="247"/>
                  </a:moveTo>
                  <a:cubicBezTo>
                    <a:pt x="3003" y="247"/>
                    <a:pt x="3003" y="247"/>
                    <a:pt x="3003" y="247"/>
                  </a:cubicBezTo>
                  <a:cubicBezTo>
                    <a:pt x="2999" y="247"/>
                    <a:pt x="2996" y="250"/>
                    <a:pt x="2995" y="253"/>
                  </a:cubicBezTo>
                  <a:cubicBezTo>
                    <a:pt x="2994" y="257"/>
                    <a:pt x="2996" y="260"/>
                    <a:pt x="3000" y="260"/>
                  </a:cubicBezTo>
                  <a:cubicBezTo>
                    <a:pt x="3000" y="260"/>
                    <a:pt x="3000" y="260"/>
                    <a:pt x="3000" y="260"/>
                  </a:cubicBezTo>
                  <a:cubicBezTo>
                    <a:pt x="3003" y="260"/>
                    <a:pt x="3007" y="257"/>
                    <a:pt x="3007" y="253"/>
                  </a:cubicBezTo>
                  <a:cubicBezTo>
                    <a:pt x="3008" y="250"/>
                    <a:pt x="3006" y="247"/>
                    <a:pt x="3003" y="247"/>
                  </a:cubicBezTo>
                  <a:moveTo>
                    <a:pt x="3359" y="247"/>
                  </a:moveTo>
                  <a:cubicBezTo>
                    <a:pt x="3359" y="247"/>
                    <a:pt x="3359" y="247"/>
                    <a:pt x="3359" y="247"/>
                  </a:cubicBezTo>
                  <a:cubicBezTo>
                    <a:pt x="3355" y="247"/>
                    <a:pt x="3351" y="250"/>
                    <a:pt x="3350" y="253"/>
                  </a:cubicBezTo>
                  <a:cubicBezTo>
                    <a:pt x="3349" y="257"/>
                    <a:pt x="3351" y="260"/>
                    <a:pt x="3355" y="260"/>
                  </a:cubicBezTo>
                  <a:cubicBezTo>
                    <a:pt x="3355" y="260"/>
                    <a:pt x="3355" y="260"/>
                    <a:pt x="3355" y="260"/>
                  </a:cubicBezTo>
                  <a:cubicBezTo>
                    <a:pt x="3359" y="260"/>
                    <a:pt x="3363" y="257"/>
                    <a:pt x="3364" y="253"/>
                  </a:cubicBezTo>
                  <a:cubicBezTo>
                    <a:pt x="3365" y="249"/>
                    <a:pt x="3363" y="247"/>
                    <a:pt x="3359" y="247"/>
                  </a:cubicBezTo>
                  <a:moveTo>
                    <a:pt x="2938" y="246"/>
                  </a:moveTo>
                  <a:cubicBezTo>
                    <a:pt x="2935" y="246"/>
                    <a:pt x="2932" y="249"/>
                    <a:pt x="2931" y="253"/>
                  </a:cubicBezTo>
                  <a:cubicBezTo>
                    <a:pt x="2930" y="256"/>
                    <a:pt x="2932" y="259"/>
                    <a:pt x="2936" y="259"/>
                  </a:cubicBezTo>
                  <a:cubicBezTo>
                    <a:pt x="2936" y="259"/>
                    <a:pt x="2936" y="259"/>
                    <a:pt x="2936" y="259"/>
                  </a:cubicBezTo>
                  <a:cubicBezTo>
                    <a:pt x="2939" y="259"/>
                    <a:pt x="2942" y="257"/>
                    <a:pt x="2943" y="253"/>
                  </a:cubicBezTo>
                  <a:cubicBezTo>
                    <a:pt x="2944" y="249"/>
                    <a:pt x="2942" y="246"/>
                    <a:pt x="2938" y="246"/>
                  </a:cubicBezTo>
                  <a:cubicBezTo>
                    <a:pt x="2938" y="246"/>
                    <a:pt x="2938" y="246"/>
                    <a:pt x="2938" y="246"/>
                  </a:cubicBezTo>
                  <a:moveTo>
                    <a:pt x="3434" y="245"/>
                  </a:moveTo>
                  <a:cubicBezTo>
                    <a:pt x="3434" y="245"/>
                    <a:pt x="3434" y="245"/>
                    <a:pt x="3434" y="245"/>
                  </a:cubicBezTo>
                  <a:cubicBezTo>
                    <a:pt x="3430" y="245"/>
                    <a:pt x="3426" y="248"/>
                    <a:pt x="3425" y="252"/>
                  </a:cubicBezTo>
                  <a:cubicBezTo>
                    <a:pt x="3424" y="256"/>
                    <a:pt x="3426" y="258"/>
                    <a:pt x="3430" y="258"/>
                  </a:cubicBezTo>
                  <a:cubicBezTo>
                    <a:pt x="3430" y="258"/>
                    <a:pt x="3430" y="258"/>
                    <a:pt x="3430" y="258"/>
                  </a:cubicBezTo>
                  <a:cubicBezTo>
                    <a:pt x="3434" y="258"/>
                    <a:pt x="3438" y="255"/>
                    <a:pt x="3439" y="251"/>
                  </a:cubicBezTo>
                  <a:cubicBezTo>
                    <a:pt x="3440" y="248"/>
                    <a:pt x="3438" y="245"/>
                    <a:pt x="3434" y="245"/>
                  </a:cubicBezTo>
                  <a:moveTo>
                    <a:pt x="3510" y="242"/>
                  </a:moveTo>
                  <a:cubicBezTo>
                    <a:pt x="3510" y="242"/>
                    <a:pt x="3510" y="242"/>
                    <a:pt x="3510" y="242"/>
                  </a:cubicBezTo>
                  <a:cubicBezTo>
                    <a:pt x="3506" y="242"/>
                    <a:pt x="3501" y="245"/>
                    <a:pt x="3500" y="249"/>
                  </a:cubicBezTo>
                  <a:cubicBezTo>
                    <a:pt x="3499" y="253"/>
                    <a:pt x="3501" y="256"/>
                    <a:pt x="3505" y="256"/>
                  </a:cubicBezTo>
                  <a:cubicBezTo>
                    <a:pt x="3505" y="256"/>
                    <a:pt x="3505" y="256"/>
                    <a:pt x="3505" y="256"/>
                  </a:cubicBezTo>
                  <a:cubicBezTo>
                    <a:pt x="3509" y="255"/>
                    <a:pt x="3513" y="252"/>
                    <a:pt x="3514" y="248"/>
                  </a:cubicBezTo>
                  <a:cubicBezTo>
                    <a:pt x="3516" y="245"/>
                    <a:pt x="3514" y="242"/>
                    <a:pt x="3510" y="242"/>
                  </a:cubicBezTo>
                  <a:moveTo>
                    <a:pt x="2876" y="241"/>
                  </a:moveTo>
                  <a:cubicBezTo>
                    <a:pt x="2873" y="241"/>
                    <a:pt x="2871" y="244"/>
                    <a:pt x="2870" y="247"/>
                  </a:cubicBezTo>
                  <a:cubicBezTo>
                    <a:pt x="2869" y="251"/>
                    <a:pt x="2871" y="254"/>
                    <a:pt x="2874" y="254"/>
                  </a:cubicBezTo>
                  <a:cubicBezTo>
                    <a:pt x="2874" y="254"/>
                    <a:pt x="2875" y="254"/>
                    <a:pt x="2875" y="254"/>
                  </a:cubicBezTo>
                  <a:cubicBezTo>
                    <a:pt x="2878" y="254"/>
                    <a:pt x="2880" y="252"/>
                    <a:pt x="2881" y="248"/>
                  </a:cubicBezTo>
                  <a:cubicBezTo>
                    <a:pt x="2882" y="245"/>
                    <a:pt x="2880" y="242"/>
                    <a:pt x="2877" y="241"/>
                  </a:cubicBezTo>
                  <a:cubicBezTo>
                    <a:pt x="2877" y="241"/>
                    <a:pt x="2877" y="241"/>
                    <a:pt x="2876" y="241"/>
                  </a:cubicBezTo>
                  <a:moveTo>
                    <a:pt x="1253" y="240"/>
                  </a:moveTo>
                  <a:cubicBezTo>
                    <a:pt x="1252" y="240"/>
                    <a:pt x="1251" y="240"/>
                    <a:pt x="1251" y="241"/>
                  </a:cubicBezTo>
                  <a:cubicBezTo>
                    <a:pt x="1247" y="242"/>
                    <a:pt x="1245" y="245"/>
                    <a:pt x="1247" y="249"/>
                  </a:cubicBezTo>
                  <a:cubicBezTo>
                    <a:pt x="1247" y="252"/>
                    <a:pt x="1250" y="254"/>
                    <a:pt x="1253" y="254"/>
                  </a:cubicBezTo>
                  <a:cubicBezTo>
                    <a:pt x="1254" y="254"/>
                    <a:pt x="1254" y="254"/>
                    <a:pt x="1255" y="254"/>
                  </a:cubicBezTo>
                  <a:cubicBezTo>
                    <a:pt x="1258" y="253"/>
                    <a:pt x="1260" y="249"/>
                    <a:pt x="1259" y="246"/>
                  </a:cubicBezTo>
                  <a:cubicBezTo>
                    <a:pt x="1258" y="243"/>
                    <a:pt x="1256" y="240"/>
                    <a:pt x="1253" y="240"/>
                  </a:cubicBezTo>
                  <a:moveTo>
                    <a:pt x="784" y="240"/>
                  </a:moveTo>
                  <a:cubicBezTo>
                    <a:pt x="781" y="240"/>
                    <a:pt x="780" y="242"/>
                    <a:pt x="781" y="245"/>
                  </a:cubicBezTo>
                  <a:cubicBezTo>
                    <a:pt x="782" y="248"/>
                    <a:pt x="786" y="252"/>
                    <a:pt x="790" y="253"/>
                  </a:cubicBezTo>
                  <a:cubicBezTo>
                    <a:pt x="791" y="253"/>
                    <a:pt x="791" y="253"/>
                    <a:pt x="792" y="253"/>
                  </a:cubicBezTo>
                  <a:cubicBezTo>
                    <a:pt x="794" y="253"/>
                    <a:pt x="796" y="251"/>
                    <a:pt x="795" y="248"/>
                  </a:cubicBezTo>
                  <a:cubicBezTo>
                    <a:pt x="793" y="244"/>
                    <a:pt x="789" y="241"/>
                    <a:pt x="786" y="240"/>
                  </a:cubicBezTo>
                  <a:cubicBezTo>
                    <a:pt x="785" y="240"/>
                    <a:pt x="785" y="240"/>
                    <a:pt x="784" y="240"/>
                  </a:cubicBezTo>
                  <a:moveTo>
                    <a:pt x="3585" y="237"/>
                  </a:moveTo>
                  <a:cubicBezTo>
                    <a:pt x="3585" y="237"/>
                    <a:pt x="3585" y="237"/>
                    <a:pt x="3585" y="237"/>
                  </a:cubicBezTo>
                  <a:cubicBezTo>
                    <a:pt x="3581" y="237"/>
                    <a:pt x="3577" y="241"/>
                    <a:pt x="3575" y="245"/>
                  </a:cubicBezTo>
                  <a:cubicBezTo>
                    <a:pt x="3574" y="248"/>
                    <a:pt x="3576" y="251"/>
                    <a:pt x="3580" y="251"/>
                  </a:cubicBezTo>
                  <a:cubicBezTo>
                    <a:pt x="3580" y="251"/>
                    <a:pt x="3580" y="251"/>
                    <a:pt x="3580" y="251"/>
                  </a:cubicBezTo>
                  <a:cubicBezTo>
                    <a:pt x="3584" y="251"/>
                    <a:pt x="3588" y="247"/>
                    <a:pt x="3590" y="243"/>
                  </a:cubicBezTo>
                  <a:cubicBezTo>
                    <a:pt x="3591" y="240"/>
                    <a:pt x="3589" y="237"/>
                    <a:pt x="3585" y="237"/>
                  </a:cubicBezTo>
                  <a:moveTo>
                    <a:pt x="2818" y="231"/>
                  </a:moveTo>
                  <a:cubicBezTo>
                    <a:pt x="2815" y="231"/>
                    <a:pt x="2813" y="233"/>
                    <a:pt x="2812" y="237"/>
                  </a:cubicBezTo>
                  <a:cubicBezTo>
                    <a:pt x="2811" y="240"/>
                    <a:pt x="2813" y="244"/>
                    <a:pt x="2816" y="244"/>
                  </a:cubicBezTo>
                  <a:cubicBezTo>
                    <a:pt x="2816" y="244"/>
                    <a:pt x="2816" y="244"/>
                    <a:pt x="2817" y="244"/>
                  </a:cubicBezTo>
                  <a:cubicBezTo>
                    <a:pt x="2819" y="244"/>
                    <a:pt x="2822" y="242"/>
                    <a:pt x="2823" y="239"/>
                  </a:cubicBezTo>
                  <a:cubicBezTo>
                    <a:pt x="2824" y="235"/>
                    <a:pt x="2822" y="232"/>
                    <a:pt x="2819" y="231"/>
                  </a:cubicBezTo>
                  <a:cubicBezTo>
                    <a:pt x="2819" y="231"/>
                    <a:pt x="2818" y="231"/>
                    <a:pt x="2818" y="231"/>
                  </a:cubicBezTo>
                  <a:moveTo>
                    <a:pt x="3660" y="230"/>
                  </a:moveTo>
                  <a:cubicBezTo>
                    <a:pt x="3660" y="230"/>
                    <a:pt x="3660" y="230"/>
                    <a:pt x="3660" y="231"/>
                  </a:cubicBezTo>
                  <a:cubicBezTo>
                    <a:pt x="3656" y="231"/>
                    <a:pt x="3651" y="234"/>
                    <a:pt x="3650" y="238"/>
                  </a:cubicBezTo>
                  <a:cubicBezTo>
                    <a:pt x="3649" y="242"/>
                    <a:pt x="3651" y="244"/>
                    <a:pt x="3654" y="244"/>
                  </a:cubicBezTo>
                  <a:cubicBezTo>
                    <a:pt x="3654" y="244"/>
                    <a:pt x="3654" y="244"/>
                    <a:pt x="3655" y="244"/>
                  </a:cubicBezTo>
                  <a:cubicBezTo>
                    <a:pt x="3659" y="244"/>
                    <a:pt x="3663" y="240"/>
                    <a:pt x="3664" y="237"/>
                  </a:cubicBezTo>
                  <a:cubicBezTo>
                    <a:pt x="3665" y="233"/>
                    <a:pt x="3664" y="230"/>
                    <a:pt x="3660" y="230"/>
                  </a:cubicBezTo>
                  <a:moveTo>
                    <a:pt x="713" y="224"/>
                  </a:moveTo>
                  <a:cubicBezTo>
                    <a:pt x="711" y="224"/>
                    <a:pt x="710" y="226"/>
                    <a:pt x="710" y="229"/>
                  </a:cubicBezTo>
                  <a:cubicBezTo>
                    <a:pt x="712" y="232"/>
                    <a:pt x="716" y="236"/>
                    <a:pt x="719" y="236"/>
                  </a:cubicBezTo>
                  <a:cubicBezTo>
                    <a:pt x="720" y="237"/>
                    <a:pt x="720" y="237"/>
                    <a:pt x="721" y="237"/>
                  </a:cubicBezTo>
                  <a:cubicBezTo>
                    <a:pt x="724" y="237"/>
                    <a:pt x="725" y="235"/>
                    <a:pt x="724" y="232"/>
                  </a:cubicBezTo>
                  <a:cubicBezTo>
                    <a:pt x="723" y="229"/>
                    <a:pt x="719" y="225"/>
                    <a:pt x="715" y="224"/>
                  </a:cubicBezTo>
                  <a:cubicBezTo>
                    <a:pt x="714" y="224"/>
                    <a:pt x="714" y="224"/>
                    <a:pt x="713" y="224"/>
                  </a:cubicBezTo>
                  <a:moveTo>
                    <a:pt x="3734" y="222"/>
                  </a:moveTo>
                  <a:cubicBezTo>
                    <a:pt x="3734" y="222"/>
                    <a:pt x="3733" y="222"/>
                    <a:pt x="3733" y="222"/>
                  </a:cubicBezTo>
                  <a:cubicBezTo>
                    <a:pt x="3729" y="222"/>
                    <a:pt x="3725" y="226"/>
                    <a:pt x="3724" y="229"/>
                  </a:cubicBezTo>
                  <a:cubicBezTo>
                    <a:pt x="3722" y="233"/>
                    <a:pt x="3724" y="235"/>
                    <a:pt x="3727" y="235"/>
                  </a:cubicBezTo>
                  <a:cubicBezTo>
                    <a:pt x="3727" y="235"/>
                    <a:pt x="3727" y="235"/>
                    <a:pt x="3728" y="235"/>
                  </a:cubicBezTo>
                  <a:cubicBezTo>
                    <a:pt x="3732" y="235"/>
                    <a:pt x="3736" y="231"/>
                    <a:pt x="3737" y="228"/>
                  </a:cubicBezTo>
                  <a:cubicBezTo>
                    <a:pt x="3739" y="224"/>
                    <a:pt x="3737" y="222"/>
                    <a:pt x="3734" y="222"/>
                  </a:cubicBezTo>
                  <a:moveTo>
                    <a:pt x="1321" y="222"/>
                  </a:moveTo>
                  <a:cubicBezTo>
                    <a:pt x="1320" y="222"/>
                    <a:pt x="1319" y="222"/>
                    <a:pt x="1319" y="222"/>
                  </a:cubicBezTo>
                  <a:cubicBezTo>
                    <a:pt x="1315" y="223"/>
                    <a:pt x="1313" y="227"/>
                    <a:pt x="1314" y="231"/>
                  </a:cubicBezTo>
                  <a:cubicBezTo>
                    <a:pt x="1315" y="234"/>
                    <a:pt x="1317" y="236"/>
                    <a:pt x="1320" y="236"/>
                  </a:cubicBezTo>
                  <a:cubicBezTo>
                    <a:pt x="1321" y="236"/>
                    <a:pt x="1321" y="235"/>
                    <a:pt x="1322" y="235"/>
                  </a:cubicBezTo>
                  <a:cubicBezTo>
                    <a:pt x="1325" y="234"/>
                    <a:pt x="1328" y="230"/>
                    <a:pt x="1327" y="227"/>
                  </a:cubicBezTo>
                  <a:cubicBezTo>
                    <a:pt x="1326" y="224"/>
                    <a:pt x="1324" y="222"/>
                    <a:pt x="1321" y="222"/>
                  </a:cubicBezTo>
                  <a:moveTo>
                    <a:pt x="2762" y="217"/>
                  </a:moveTo>
                  <a:cubicBezTo>
                    <a:pt x="2760" y="217"/>
                    <a:pt x="2758" y="219"/>
                    <a:pt x="2757" y="222"/>
                  </a:cubicBezTo>
                  <a:cubicBezTo>
                    <a:pt x="2756" y="226"/>
                    <a:pt x="2758" y="230"/>
                    <a:pt x="2760" y="230"/>
                  </a:cubicBezTo>
                  <a:cubicBezTo>
                    <a:pt x="2761" y="230"/>
                    <a:pt x="2761" y="231"/>
                    <a:pt x="2762" y="231"/>
                  </a:cubicBezTo>
                  <a:cubicBezTo>
                    <a:pt x="2764" y="231"/>
                    <a:pt x="2766" y="228"/>
                    <a:pt x="2767" y="225"/>
                  </a:cubicBezTo>
                  <a:cubicBezTo>
                    <a:pt x="2768" y="222"/>
                    <a:pt x="2766" y="218"/>
                    <a:pt x="2764" y="217"/>
                  </a:cubicBezTo>
                  <a:cubicBezTo>
                    <a:pt x="2763" y="217"/>
                    <a:pt x="2763" y="217"/>
                    <a:pt x="2762" y="217"/>
                  </a:cubicBezTo>
                  <a:moveTo>
                    <a:pt x="3806" y="210"/>
                  </a:moveTo>
                  <a:cubicBezTo>
                    <a:pt x="3806" y="210"/>
                    <a:pt x="3805" y="210"/>
                    <a:pt x="3805" y="210"/>
                  </a:cubicBezTo>
                  <a:cubicBezTo>
                    <a:pt x="3801" y="211"/>
                    <a:pt x="3797" y="215"/>
                    <a:pt x="3795" y="218"/>
                  </a:cubicBezTo>
                  <a:cubicBezTo>
                    <a:pt x="3794" y="222"/>
                    <a:pt x="3795" y="224"/>
                    <a:pt x="3798" y="224"/>
                  </a:cubicBezTo>
                  <a:cubicBezTo>
                    <a:pt x="3798" y="224"/>
                    <a:pt x="3799" y="224"/>
                    <a:pt x="3799" y="224"/>
                  </a:cubicBezTo>
                  <a:cubicBezTo>
                    <a:pt x="3803" y="223"/>
                    <a:pt x="3807" y="219"/>
                    <a:pt x="3809" y="216"/>
                  </a:cubicBezTo>
                  <a:cubicBezTo>
                    <a:pt x="3810" y="213"/>
                    <a:pt x="3809" y="210"/>
                    <a:pt x="3806" y="210"/>
                  </a:cubicBezTo>
                  <a:moveTo>
                    <a:pt x="642" y="206"/>
                  </a:moveTo>
                  <a:cubicBezTo>
                    <a:pt x="639" y="206"/>
                    <a:pt x="638" y="208"/>
                    <a:pt x="639" y="211"/>
                  </a:cubicBezTo>
                  <a:cubicBezTo>
                    <a:pt x="640" y="214"/>
                    <a:pt x="644" y="217"/>
                    <a:pt x="648" y="218"/>
                  </a:cubicBezTo>
                  <a:cubicBezTo>
                    <a:pt x="648" y="218"/>
                    <a:pt x="649" y="219"/>
                    <a:pt x="650" y="219"/>
                  </a:cubicBezTo>
                  <a:cubicBezTo>
                    <a:pt x="652" y="219"/>
                    <a:pt x="653" y="217"/>
                    <a:pt x="653" y="214"/>
                  </a:cubicBezTo>
                  <a:cubicBezTo>
                    <a:pt x="651" y="211"/>
                    <a:pt x="647" y="208"/>
                    <a:pt x="644" y="207"/>
                  </a:cubicBezTo>
                  <a:cubicBezTo>
                    <a:pt x="643" y="206"/>
                    <a:pt x="642" y="206"/>
                    <a:pt x="642" y="206"/>
                  </a:cubicBezTo>
                  <a:moveTo>
                    <a:pt x="1390" y="200"/>
                  </a:moveTo>
                  <a:cubicBezTo>
                    <a:pt x="1389" y="200"/>
                    <a:pt x="1388" y="200"/>
                    <a:pt x="1388" y="200"/>
                  </a:cubicBezTo>
                  <a:cubicBezTo>
                    <a:pt x="1384" y="201"/>
                    <a:pt x="1382" y="205"/>
                    <a:pt x="1382" y="209"/>
                  </a:cubicBezTo>
                  <a:cubicBezTo>
                    <a:pt x="1383" y="212"/>
                    <a:pt x="1385" y="214"/>
                    <a:pt x="1388" y="214"/>
                  </a:cubicBezTo>
                  <a:cubicBezTo>
                    <a:pt x="1388" y="214"/>
                    <a:pt x="1389" y="214"/>
                    <a:pt x="1390" y="214"/>
                  </a:cubicBezTo>
                  <a:cubicBezTo>
                    <a:pt x="1393" y="212"/>
                    <a:pt x="1396" y="208"/>
                    <a:pt x="1395" y="205"/>
                  </a:cubicBezTo>
                  <a:cubicBezTo>
                    <a:pt x="1395" y="202"/>
                    <a:pt x="1392" y="200"/>
                    <a:pt x="1390" y="200"/>
                  </a:cubicBezTo>
                  <a:moveTo>
                    <a:pt x="2709" y="200"/>
                  </a:moveTo>
                  <a:cubicBezTo>
                    <a:pt x="2707" y="200"/>
                    <a:pt x="2705" y="202"/>
                    <a:pt x="2704" y="205"/>
                  </a:cubicBezTo>
                  <a:cubicBezTo>
                    <a:pt x="2703" y="208"/>
                    <a:pt x="2704" y="212"/>
                    <a:pt x="2707" y="213"/>
                  </a:cubicBezTo>
                  <a:cubicBezTo>
                    <a:pt x="2708" y="213"/>
                    <a:pt x="2708" y="213"/>
                    <a:pt x="2709" y="213"/>
                  </a:cubicBezTo>
                  <a:cubicBezTo>
                    <a:pt x="2711" y="213"/>
                    <a:pt x="2713" y="211"/>
                    <a:pt x="2714" y="208"/>
                  </a:cubicBezTo>
                  <a:cubicBezTo>
                    <a:pt x="2715" y="205"/>
                    <a:pt x="2713" y="201"/>
                    <a:pt x="2711" y="200"/>
                  </a:cubicBezTo>
                  <a:cubicBezTo>
                    <a:pt x="2710" y="200"/>
                    <a:pt x="2710" y="200"/>
                    <a:pt x="2709" y="200"/>
                  </a:cubicBezTo>
                  <a:moveTo>
                    <a:pt x="3876" y="196"/>
                  </a:moveTo>
                  <a:cubicBezTo>
                    <a:pt x="3876" y="196"/>
                    <a:pt x="3875" y="196"/>
                    <a:pt x="3875" y="196"/>
                  </a:cubicBezTo>
                  <a:cubicBezTo>
                    <a:pt x="3871" y="197"/>
                    <a:pt x="3867" y="201"/>
                    <a:pt x="3865" y="204"/>
                  </a:cubicBezTo>
                  <a:cubicBezTo>
                    <a:pt x="3864" y="207"/>
                    <a:pt x="3865" y="209"/>
                    <a:pt x="3867" y="209"/>
                  </a:cubicBezTo>
                  <a:cubicBezTo>
                    <a:pt x="3868" y="209"/>
                    <a:pt x="3868" y="209"/>
                    <a:pt x="3869" y="209"/>
                  </a:cubicBezTo>
                  <a:cubicBezTo>
                    <a:pt x="3872" y="208"/>
                    <a:pt x="3876" y="205"/>
                    <a:pt x="3878" y="201"/>
                  </a:cubicBezTo>
                  <a:cubicBezTo>
                    <a:pt x="3879" y="198"/>
                    <a:pt x="3879" y="196"/>
                    <a:pt x="3876" y="196"/>
                  </a:cubicBezTo>
                  <a:moveTo>
                    <a:pt x="570" y="187"/>
                  </a:moveTo>
                  <a:cubicBezTo>
                    <a:pt x="567" y="187"/>
                    <a:pt x="566" y="189"/>
                    <a:pt x="567" y="191"/>
                  </a:cubicBezTo>
                  <a:cubicBezTo>
                    <a:pt x="568" y="194"/>
                    <a:pt x="572" y="198"/>
                    <a:pt x="575" y="199"/>
                  </a:cubicBezTo>
                  <a:cubicBezTo>
                    <a:pt x="576" y="199"/>
                    <a:pt x="577" y="199"/>
                    <a:pt x="578" y="199"/>
                  </a:cubicBezTo>
                  <a:cubicBezTo>
                    <a:pt x="580" y="199"/>
                    <a:pt x="581" y="198"/>
                    <a:pt x="581" y="195"/>
                  </a:cubicBezTo>
                  <a:cubicBezTo>
                    <a:pt x="580" y="192"/>
                    <a:pt x="576" y="189"/>
                    <a:pt x="572" y="188"/>
                  </a:cubicBezTo>
                  <a:cubicBezTo>
                    <a:pt x="571" y="187"/>
                    <a:pt x="570" y="187"/>
                    <a:pt x="570" y="187"/>
                  </a:cubicBezTo>
                  <a:moveTo>
                    <a:pt x="2658" y="179"/>
                  </a:moveTo>
                  <a:cubicBezTo>
                    <a:pt x="2656" y="179"/>
                    <a:pt x="2654" y="181"/>
                    <a:pt x="2653" y="184"/>
                  </a:cubicBezTo>
                  <a:cubicBezTo>
                    <a:pt x="2652" y="188"/>
                    <a:pt x="2653" y="192"/>
                    <a:pt x="2656" y="193"/>
                  </a:cubicBezTo>
                  <a:cubicBezTo>
                    <a:pt x="2656" y="193"/>
                    <a:pt x="2657" y="193"/>
                    <a:pt x="2657" y="193"/>
                  </a:cubicBezTo>
                  <a:cubicBezTo>
                    <a:pt x="2659" y="193"/>
                    <a:pt x="2662" y="191"/>
                    <a:pt x="2662" y="188"/>
                  </a:cubicBezTo>
                  <a:cubicBezTo>
                    <a:pt x="2663" y="185"/>
                    <a:pt x="2662" y="181"/>
                    <a:pt x="2659" y="180"/>
                  </a:cubicBezTo>
                  <a:cubicBezTo>
                    <a:pt x="2659" y="179"/>
                    <a:pt x="2658" y="179"/>
                    <a:pt x="2658" y="179"/>
                  </a:cubicBezTo>
                  <a:moveTo>
                    <a:pt x="3943" y="179"/>
                  </a:moveTo>
                  <a:cubicBezTo>
                    <a:pt x="3943" y="179"/>
                    <a:pt x="3942" y="179"/>
                    <a:pt x="3942" y="179"/>
                  </a:cubicBezTo>
                  <a:cubicBezTo>
                    <a:pt x="3938" y="180"/>
                    <a:pt x="3934" y="183"/>
                    <a:pt x="3932" y="187"/>
                  </a:cubicBezTo>
                  <a:cubicBezTo>
                    <a:pt x="3931" y="190"/>
                    <a:pt x="3931" y="192"/>
                    <a:pt x="3934" y="192"/>
                  </a:cubicBezTo>
                  <a:cubicBezTo>
                    <a:pt x="3934" y="192"/>
                    <a:pt x="3935" y="192"/>
                    <a:pt x="3935" y="191"/>
                  </a:cubicBezTo>
                  <a:cubicBezTo>
                    <a:pt x="3939" y="190"/>
                    <a:pt x="3943" y="187"/>
                    <a:pt x="3945" y="183"/>
                  </a:cubicBezTo>
                  <a:cubicBezTo>
                    <a:pt x="3946" y="180"/>
                    <a:pt x="3945" y="179"/>
                    <a:pt x="3943" y="179"/>
                  </a:cubicBezTo>
                  <a:moveTo>
                    <a:pt x="1459" y="176"/>
                  </a:moveTo>
                  <a:cubicBezTo>
                    <a:pt x="1459" y="176"/>
                    <a:pt x="1458" y="176"/>
                    <a:pt x="1457" y="176"/>
                  </a:cubicBezTo>
                  <a:cubicBezTo>
                    <a:pt x="1453" y="178"/>
                    <a:pt x="1451" y="182"/>
                    <a:pt x="1451" y="185"/>
                  </a:cubicBezTo>
                  <a:cubicBezTo>
                    <a:pt x="1451" y="188"/>
                    <a:pt x="1453" y="190"/>
                    <a:pt x="1456" y="190"/>
                  </a:cubicBezTo>
                  <a:cubicBezTo>
                    <a:pt x="1457" y="190"/>
                    <a:pt x="1457" y="190"/>
                    <a:pt x="1458" y="190"/>
                  </a:cubicBezTo>
                  <a:cubicBezTo>
                    <a:pt x="1462" y="188"/>
                    <a:pt x="1465" y="184"/>
                    <a:pt x="1464" y="181"/>
                  </a:cubicBezTo>
                  <a:cubicBezTo>
                    <a:pt x="1464" y="178"/>
                    <a:pt x="1462" y="176"/>
                    <a:pt x="1459" y="176"/>
                  </a:cubicBezTo>
                  <a:moveTo>
                    <a:pt x="498" y="167"/>
                  </a:moveTo>
                  <a:cubicBezTo>
                    <a:pt x="495" y="167"/>
                    <a:pt x="494" y="169"/>
                    <a:pt x="495" y="171"/>
                  </a:cubicBezTo>
                  <a:cubicBezTo>
                    <a:pt x="495" y="174"/>
                    <a:pt x="499" y="177"/>
                    <a:pt x="503" y="178"/>
                  </a:cubicBezTo>
                  <a:cubicBezTo>
                    <a:pt x="504" y="179"/>
                    <a:pt x="505" y="179"/>
                    <a:pt x="505" y="179"/>
                  </a:cubicBezTo>
                  <a:cubicBezTo>
                    <a:pt x="508" y="179"/>
                    <a:pt x="509" y="177"/>
                    <a:pt x="508" y="175"/>
                  </a:cubicBezTo>
                  <a:cubicBezTo>
                    <a:pt x="507" y="172"/>
                    <a:pt x="504" y="169"/>
                    <a:pt x="500" y="168"/>
                  </a:cubicBezTo>
                  <a:cubicBezTo>
                    <a:pt x="499" y="167"/>
                    <a:pt x="498" y="167"/>
                    <a:pt x="498" y="167"/>
                  </a:cubicBezTo>
                  <a:moveTo>
                    <a:pt x="4935" y="160"/>
                  </a:moveTo>
                  <a:cubicBezTo>
                    <a:pt x="4932" y="160"/>
                    <a:pt x="4929" y="162"/>
                    <a:pt x="4928" y="166"/>
                  </a:cubicBezTo>
                  <a:cubicBezTo>
                    <a:pt x="4928" y="170"/>
                    <a:pt x="4930" y="173"/>
                    <a:pt x="4933" y="173"/>
                  </a:cubicBezTo>
                  <a:cubicBezTo>
                    <a:pt x="4933" y="173"/>
                    <a:pt x="4933" y="173"/>
                    <a:pt x="4933" y="173"/>
                  </a:cubicBezTo>
                  <a:cubicBezTo>
                    <a:pt x="4937" y="173"/>
                    <a:pt x="4940" y="171"/>
                    <a:pt x="4940" y="167"/>
                  </a:cubicBezTo>
                  <a:cubicBezTo>
                    <a:pt x="4941" y="163"/>
                    <a:pt x="4939" y="160"/>
                    <a:pt x="4936" y="160"/>
                  </a:cubicBezTo>
                  <a:cubicBezTo>
                    <a:pt x="4936" y="160"/>
                    <a:pt x="4935" y="160"/>
                    <a:pt x="4935" y="160"/>
                  </a:cubicBezTo>
                  <a:moveTo>
                    <a:pt x="4007" y="158"/>
                  </a:moveTo>
                  <a:cubicBezTo>
                    <a:pt x="4007" y="158"/>
                    <a:pt x="4006" y="158"/>
                    <a:pt x="4006" y="158"/>
                  </a:cubicBezTo>
                  <a:cubicBezTo>
                    <a:pt x="4002" y="159"/>
                    <a:pt x="3998" y="163"/>
                    <a:pt x="3996" y="166"/>
                  </a:cubicBezTo>
                  <a:cubicBezTo>
                    <a:pt x="3995" y="169"/>
                    <a:pt x="3995" y="170"/>
                    <a:pt x="3997" y="170"/>
                  </a:cubicBezTo>
                  <a:cubicBezTo>
                    <a:pt x="3998" y="170"/>
                    <a:pt x="3998" y="170"/>
                    <a:pt x="3999" y="170"/>
                  </a:cubicBezTo>
                  <a:cubicBezTo>
                    <a:pt x="4002" y="169"/>
                    <a:pt x="4006" y="165"/>
                    <a:pt x="4008" y="162"/>
                  </a:cubicBezTo>
                  <a:cubicBezTo>
                    <a:pt x="4009" y="159"/>
                    <a:pt x="4009" y="158"/>
                    <a:pt x="4007" y="158"/>
                  </a:cubicBezTo>
                  <a:moveTo>
                    <a:pt x="2608" y="157"/>
                  </a:moveTo>
                  <a:cubicBezTo>
                    <a:pt x="2606" y="157"/>
                    <a:pt x="2604" y="159"/>
                    <a:pt x="2603" y="162"/>
                  </a:cubicBezTo>
                  <a:cubicBezTo>
                    <a:pt x="2602" y="166"/>
                    <a:pt x="2603" y="170"/>
                    <a:pt x="2606" y="171"/>
                  </a:cubicBezTo>
                  <a:cubicBezTo>
                    <a:pt x="2606" y="171"/>
                    <a:pt x="2607" y="171"/>
                    <a:pt x="2607" y="171"/>
                  </a:cubicBezTo>
                  <a:cubicBezTo>
                    <a:pt x="2609" y="171"/>
                    <a:pt x="2611" y="170"/>
                    <a:pt x="2612" y="167"/>
                  </a:cubicBezTo>
                  <a:cubicBezTo>
                    <a:pt x="2613" y="163"/>
                    <a:pt x="2612" y="159"/>
                    <a:pt x="2610" y="158"/>
                  </a:cubicBezTo>
                  <a:cubicBezTo>
                    <a:pt x="2609" y="158"/>
                    <a:pt x="2609" y="157"/>
                    <a:pt x="2608" y="157"/>
                  </a:cubicBezTo>
                  <a:moveTo>
                    <a:pt x="4872" y="153"/>
                  </a:moveTo>
                  <a:cubicBezTo>
                    <a:pt x="4869" y="153"/>
                    <a:pt x="4866" y="156"/>
                    <a:pt x="4866" y="159"/>
                  </a:cubicBezTo>
                  <a:cubicBezTo>
                    <a:pt x="4865" y="163"/>
                    <a:pt x="4867" y="166"/>
                    <a:pt x="4870" y="167"/>
                  </a:cubicBezTo>
                  <a:cubicBezTo>
                    <a:pt x="4870" y="167"/>
                    <a:pt x="4870" y="167"/>
                    <a:pt x="4871" y="167"/>
                  </a:cubicBezTo>
                  <a:cubicBezTo>
                    <a:pt x="4874" y="167"/>
                    <a:pt x="4877" y="164"/>
                    <a:pt x="4877" y="161"/>
                  </a:cubicBezTo>
                  <a:cubicBezTo>
                    <a:pt x="4878" y="157"/>
                    <a:pt x="4876" y="154"/>
                    <a:pt x="4873" y="153"/>
                  </a:cubicBezTo>
                  <a:cubicBezTo>
                    <a:pt x="4873" y="153"/>
                    <a:pt x="4873" y="153"/>
                    <a:pt x="4872" y="153"/>
                  </a:cubicBezTo>
                  <a:moveTo>
                    <a:pt x="1529" y="151"/>
                  </a:moveTo>
                  <a:cubicBezTo>
                    <a:pt x="1528" y="151"/>
                    <a:pt x="1528" y="151"/>
                    <a:pt x="1527" y="151"/>
                  </a:cubicBezTo>
                  <a:cubicBezTo>
                    <a:pt x="1523" y="152"/>
                    <a:pt x="1520" y="157"/>
                    <a:pt x="1520" y="160"/>
                  </a:cubicBezTo>
                  <a:cubicBezTo>
                    <a:pt x="1520" y="163"/>
                    <a:pt x="1522" y="165"/>
                    <a:pt x="1525" y="165"/>
                  </a:cubicBezTo>
                  <a:cubicBezTo>
                    <a:pt x="1526" y="165"/>
                    <a:pt x="1526" y="165"/>
                    <a:pt x="1527" y="165"/>
                  </a:cubicBezTo>
                  <a:cubicBezTo>
                    <a:pt x="1531" y="163"/>
                    <a:pt x="1534" y="159"/>
                    <a:pt x="1534" y="155"/>
                  </a:cubicBezTo>
                  <a:cubicBezTo>
                    <a:pt x="1534" y="153"/>
                    <a:pt x="1532" y="151"/>
                    <a:pt x="1529" y="151"/>
                  </a:cubicBezTo>
                  <a:moveTo>
                    <a:pt x="425" y="147"/>
                  </a:moveTo>
                  <a:cubicBezTo>
                    <a:pt x="423" y="147"/>
                    <a:pt x="422" y="149"/>
                    <a:pt x="422" y="151"/>
                  </a:cubicBezTo>
                  <a:cubicBezTo>
                    <a:pt x="423" y="154"/>
                    <a:pt x="427" y="157"/>
                    <a:pt x="430" y="158"/>
                  </a:cubicBezTo>
                  <a:cubicBezTo>
                    <a:pt x="431" y="158"/>
                    <a:pt x="432" y="158"/>
                    <a:pt x="433" y="158"/>
                  </a:cubicBezTo>
                  <a:cubicBezTo>
                    <a:pt x="435" y="158"/>
                    <a:pt x="437" y="157"/>
                    <a:pt x="436" y="155"/>
                  </a:cubicBezTo>
                  <a:cubicBezTo>
                    <a:pt x="435" y="152"/>
                    <a:pt x="431" y="149"/>
                    <a:pt x="428" y="148"/>
                  </a:cubicBezTo>
                  <a:cubicBezTo>
                    <a:pt x="427" y="148"/>
                    <a:pt x="426" y="147"/>
                    <a:pt x="425" y="147"/>
                  </a:cubicBezTo>
                  <a:moveTo>
                    <a:pt x="4811" y="144"/>
                  </a:moveTo>
                  <a:cubicBezTo>
                    <a:pt x="4808" y="144"/>
                    <a:pt x="4805" y="147"/>
                    <a:pt x="4804" y="150"/>
                  </a:cubicBezTo>
                  <a:cubicBezTo>
                    <a:pt x="4803" y="153"/>
                    <a:pt x="4805" y="157"/>
                    <a:pt x="4808" y="157"/>
                  </a:cubicBezTo>
                  <a:cubicBezTo>
                    <a:pt x="4808" y="157"/>
                    <a:pt x="4809" y="157"/>
                    <a:pt x="4809" y="157"/>
                  </a:cubicBezTo>
                  <a:cubicBezTo>
                    <a:pt x="4812" y="157"/>
                    <a:pt x="4815" y="155"/>
                    <a:pt x="4816" y="152"/>
                  </a:cubicBezTo>
                  <a:cubicBezTo>
                    <a:pt x="4817" y="148"/>
                    <a:pt x="4815" y="145"/>
                    <a:pt x="4812" y="144"/>
                  </a:cubicBezTo>
                  <a:cubicBezTo>
                    <a:pt x="4811" y="144"/>
                    <a:pt x="4811" y="144"/>
                    <a:pt x="4811" y="144"/>
                  </a:cubicBezTo>
                  <a:moveTo>
                    <a:pt x="2559" y="134"/>
                  </a:moveTo>
                  <a:cubicBezTo>
                    <a:pt x="2557" y="134"/>
                    <a:pt x="2554" y="136"/>
                    <a:pt x="2554" y="139"/>
                  </a:cubicBezTo>
                  <a:cubicBezTo>
                    <a:pt x="2552" y="143"/>
                    <a:pt x="2553" y="147"/>
                    <a:pt x="2556" y="148"/>
                  </a:cubicBezTo>
                  <a:cubicBezTo>
                    <a:pt x="2557" y="148"/>
                    <a:pt x="2557" y="148"/>
                    <a:pt x="2558" y="148"/>
                  </a:cubicBezTo>
                  <a:cubicBezTo>
                    <a:pt x="2560" y="148"/>
                    <a:pt x="2562" y="147"/>
                    <a:pt x="2563" y="144"/>
                  </a:cubicBezTo>
                  <a:cubicBezTo>
                    <a:pt x="2564" y="140"/>
                    <a:pt x="2563" y="136"/>
                    <a:pt x="2560" y="135"/>
                  </a:cubicBezTo>
                  <a:cubicBezTo>
                    <a:pt x="2560" y="134"/>
                    <a:pt x="2559" y="134"/>
                    <a:pt x="2559" y="134"/>
                  </a:cubicBezTo>
                  <a:moveTo>
                    <a:pt x="4750" y="134"/>
                  </a:moveTo>
                  <a:cubicBezTo>
                    <a:pt x="4747" y="134"/>
                    <a:pt x="4745" y="136"/>
                    <a:pt x="4744" y="139"/>
                  </a:cubicBezTo>
                  <a:cubicBezTo>
                    <a:pt x="4743" y="142"/>
                    <a:pt x="4744" y="146"/>
                    <a:pt x="4747" y="146"/>
                  </a:cubicBezTo>
                  <a:cubicBezTo>
                    <a:pt x="4748" y="146"/>
                    <a:pt x="4748" y="146"/>
                    <a:pt x="4748" y="146"/>
                  </a:cubicBezTo>
                  <a:cubicBezTo>
                    <a:pt x="4751" y="146"/>
                    <a:pt x="4754" y="144"/>
                    <a:pt x="4755" y="141"/>
                  </a:cubicBezTo>
                  <a:cubicBezTo>
                    <a:pt x="4756" y="138"/>
                    <a:pt x="4754" y="134"/>
                    <a:pt x="4751" y="134"/>
                  </a:cubicBezTo>
                  <a:cubicBezTo>
                    <a:pt x="4751" y="134"/>
                    <a:pt x="4750" y="134"/>
                    <a:pt x="4750" y="134"/>
                  </a:cubicBezTo>
                  <a:moveTo>
                    <a:pt x="4068" y="133"/>
                  </a:moveTo>
                  <a:cubicBezTo>
                    <a:pt x="4067" y="133"/>
                    <a:pt x="4067" y="133"/>
                    <a:pt x="4066" y="134"/>
                  </a:cubicBezTo>
                  <a:cubicBezTo>
                    <a:pt x="4063" y="135"/>
                    <a:pt x="4059" y="139"/>
                    <a:pt x="4057" y="142"/>
                  </a:cubicBezTo>
                  <a:cubicBezTo>
                    <a:pt x="4055" y="144"/>
                    <a:pt x="4056" y="145"/>
                    <a:pt x="4057" y="145"/>
                  </a:cubicBezTo>
                  <a:cubicBezTo>
                    <a:pt x="4057" y="145"/>
                    <a:pt x="4058" y="145"/>
                    <a:pt x="4059" y="144"/>
                  </a:cubicBezTo>
                  <a:cubicBezTo>
                    <a:pt x="4062" y="143"/>
                    <a:pt x="4066" y="139"/>
                    <a:pt x="4068" y="136"/>
                  </a:cubicBezTo>
                  <a:cubicBezTo>
                    <a:pt x="4069" y="134"/>
                    <a:pt x="4069" y="133"/>
                    <a:pt x="4068" y="133"/>
                  </a:cubicBezTo>
                  <a:moveTo>
                    <a:pt x="353" y="128"/>
                  </a:moveTo>
                  <a:cubicBezTo>
                    <a:pt x="351" y="128"/>
                    <a:pt x="350" y="129"/>
                    <a:pt x="350" y="131"/>
                  </a:cubicBezTo>
                  <a:cubicBezTo>
                    <a:pt x="351" y="134"/>
                    <a:pt x="354" y="137"/>
                    <a:pt x="358" y="138"/>
                  </a:cubicBezTo>
                  <a:cubicBezTo>
                    <a:pt x="359" y="138"/>
                    <a:pt x="360" y="138"/>
                    <a:pt x="360" y="138"/>
                  </a:cubicBezTo>
                  <a:cubicBezTo>
                    <a:pt x="363" y="138"/>
                    <a:pt x="364" y="137"/>
                    <a:pt x="364" y="135"/>
                  </a:cubicBezTo>
                  <a:cubicBezTo>
                    <a:pt x="363" y="132"/>
                    <a:pt x="359" y="129"/>
                    <a:pt x="356" y="128"/>
                  </a:cubicBezTo>
                  <a:cubicBezTo>
                    <a:pt x="355" y="128"/>
                    <a:pt x="354" y="128"/>
                    <a:pt x="353" y="128"/>
                  </a:cubicBezTo>
                  <a:moveTo>
                    <a:pt x="1599" y="125"/>
                  </a:moveTo>
                  <a:cubicBezTo>
                    <a:pt x="1598" y="125"/>
                    <a:pt x="1598" y="125"/>
                    <a:pt x="1597" y="125"/>
                  </a:cubicBezTo>
                  <a:cubicBezTo>
                    <a:pt x="1593" y="127"/>
                    <a:pt x="1590" y="131"/>
                    <a:pt x="1590" y="135"/>
                  </a:cubicBezTo>
                  <a:cubicBezTo>
                    <a:pt x="1590" y="138"/>
                    <a:pt x="1591" y="139"/>
                    <a:pt x="1594" y="139"/>
                  </a:cubicBezTo>
                  <a:cubicBezTo>
                    <a:pt x="1594" y="139"/>
                    <a:pt x="1595" y="139"/>
                    <a:pt x="1596" y="139"/>
                  </a:cubicBezTo>
                  <a:cubicBezTo>
                    <a:pt x="1600" y="138"/>
                    <a:pt x="1603" y="133"/>
                    <a:pt x="1603" y="130"/>
                  </a:cubicBezTo>
                  <a:cubicBezTo>
                    <a:pt x="1603" y="127"/>
                    <a:pt x="1602" y="125"/>
                    <a:pt x="1599" y="125"/>
                  </a:cubicBezTo>
                  <a:moveTo>
                    <a:pt x="4691" y="122"/>
                  </a:moveTo>
                  <a:cubicBezTo>
                    <a:pt x="4688" y="122"/>
                    <a:pt x="4685" y="124"/>
                    <a:pt x="4684" y="127"/>
                  </a:cubicBezTo>
                  <a:cubicBezTo>
                    <a:pt x="4683" y="130"/>
                    <a:pt x="4685" y="134"/>
                    <a:pt x="4688" y="134"/>
                  </a:cubicBezTo>
                  <a:cubicBezTo>
                    <a:pt x="4688" y="134"/>
                    <a:pt x="4688" y="134"/>
                    <a:pt x="4689" y="134"/>
                  </a:cubicBezTo>
                  <a:cubicBezTo>
                    <a:pt x="4692" y="134"/>
                    <a:pt x="4694" y="132"/>
                    <a:pt x="4695" y="129"/>
                  </a:cubicBezTo>
                  <a:cubicBezTo>
                    <a:pt x="4696" y="126"/>
                    <a:pt x="4695" y="123"/>
                    <a:pt x="4692" y="122"/>
                  </a:cubicBezTo>
                  <a:cubicBezTo>
                    <a:pt x="4691" y="122"/>
                    <a:pt x="4691" y="122"/>
                    <a:pt x="4691" y="122"/>
                  </a:cubicBezTo>
                  <a:moveTo>
                    <a:pt x="2510" y="111"/>
                  </a:moveTo>
                  <a:cubicBezTo>
                    <a:pt x="2508" y="111"/>
                    <a:pt x="2506" y="113"/>
                    <a:pt x="2504" y="116"/>
                  </a:cubicBezTo>
                  <a:cubicBezTo>
                    <a:pt x="2503" y="120"/>
                    <a:pt x="2504" y="124"/>
                    <a:pt x="2507" y="125"/>
                  </a:cubicBezTo>
                  <a:cubicBezTo>
                    <a:pt x="2507" y="125"/>
                    <a:pt x="2508" y="125"/>
                    <a:pt x="2508" y="125"/>
                  </a:cubicBezTo>
                  <a:cubicBezTo>
                    <a:pt x="2511" y="125"/>
                    <a:pt x="2513" y="123"/>
                    <a:pt x="2514" y="120"/>
                  </a:cubicBezTo>
                  <a:cubicBezTo>
                    <a:pt x="2515" y="117"/>
                    <a:pt x="2514" y="112"/>
                    <a:pt x="2512" y="111"/>
                  </a:cubicBezTo>
                  <a:cubicBezTo>
                    <a:pt x="2511" y="111"/>
                    <a:pt x="2510" y="111"/>
                    <a:pt x="2510" y="111"/>
                  </a:cubicBezTo>
                  <a:moveTo>
                    <a:pt x="4632" y="110"/>
                  </a:moveTo>
                  <a:cubicBezTo>
                    <a:pt x="4629" y="110"/>
                    <a:pt x="4626" y="112"/>
                    <a:pt x="4625" y="115"/>
                  </a:cubicBezTo>
                  <a:cubicBezTo>
                    <a:pt x="4624" y="118"/>
                    <a:pt x="4626" y="121"/>
                    <a:pt x="4629" y="122"/>
                  </a:cubicBezTo>
                  <a:cubicBezTo>
                    <a:pt x="4629" y="122"/>
                    <a:pt x="4629" y="122"/>
                    <a:pt x="4630" y="122"/>
                  </a:cubicBezTo>
                  <a:cubicBezTo>
                    <a:pt x="4633" y="122"/>
                    <a:pt x="4635" y="120"/>
                    <a:pt x="4636" y="117"/>
                  </a:cubicBezTo>
                  <a:cubicBezTo>
                    <a:pt x="4638" y="114"/>
                    <a:pt x="4636" y="111"/>
                    <a:pt x="4633" y="111"/>
                  </a:cubicBezTo>
                  <a:cubicBezTo>
                    <a:pt x="4633" y="111"/>
                    <a:pt x="4632" y="110"/>
                    <a:pt x="4632" y="110"/>
                  </a:cubicBezTo>
                  <a:moveTo>
                    <a:pt x="282" y="109"/>
                  </a:moveTo>
                  <a:cubicBezTo>
                    <a:pt x="279" y="109"/>
                    <a:pt x="278" y="111"/>
                    <a:pt x="278" y="113"/>
                  </a:cubicBezTo>
                  <a:cubicBezTo>
                    <a:pt x="279" y="115"/>
                    <a:pt x="282" y="118"/>
                    <a:pt x="286" y="119"/>
                  </a:cubicBezTo>
                  <a:cubicBezTo>
                    <a:pt x="287" y="119"/>
                    <a:pt x="288" y="119"/>
                    <a:pt x="288" y="119"/>
                  </a:cubicBezTo>
                  <a:cubicBezTo>
                    <a:pt x="291" y="119"/>
                    <a:pt x="292" y="118"/>
                    <a:pt x="292" y="116"/>
                  </a:cubicBezTo>
                  <a:cubicBezTo>
                    <a:pt x="291" y="114"/>
                    <a:pt x="288" y="111"/>
                    <a:pt x="284" y="110"/>
                  </a:cubicBezTo>
                  <a:cubicBezTo>
                    <a:pt x="283" y="110"/>
                    <a:pt x="282" y="109"/>
                    <a:pt x="282" y="109"/>
                  </a:cubicBezTo>
                  <a:moveTo>
                    <a:pt x="4125" y="109"/>
                  </a:moveTo>
                  <a:cubicBezTo>
                    <a:pt x="4124" y="109"/>
                    <a:pt x="4124" y="109"/>
                    <a:pt x="4123" y="109"/>
                  </a:cubicBezTo>
                  <a:cubicBezTo>
                    <a:pt x="4120" y="110"/>
                    <a:pt x="4116" y="113"/>
                    <a:pt x="4114" y="116"/>
                  </a:cubicBezTo>
                  <a:cubicBezTo>
                    <a:pt x="4113" y="118"/>
                    <a:pt x="4113" y="119"/>
                    <a:pt x="4114" y="119"/>
                  </a:cubicBezTo>
                  <a:cubicBezTo>
                    <a:pt x="4115" y="119"/>
                    <a:pt x="4115" y="119"/>
                    <a:pt x="4116" y="119"/>
                  </a:cubicBezTo>
                  <a:cubicBezTo>
                    <a:pt x="4119" y="118"/>
                    <a:pt x="4123" y="115"/>
                    <a:pt x="4125" y="112"/>
                  </a:cubicBezTo>
                  <a:cubicBezTo>
                    <a:pt x="4126" y="110"/>
                    <a:pt x="4126" y="109"/>
                    <a:pt x="4125" y="109"/>
                  </a:cubicBezTo>
                  <a:moveTo>
                    <a:pt x="1669" y="100"/>
                  </a:moveTo>
                  <a:cubicBezTo>
                    <a:pt x="1668" y="100"/>
                    <a:pt x="1668" y="100"/>
                    <a:pt x="1667" y="100"/>
                  </a:cubicBezTo>
                  <a:cubicBezTo>
                    <a:pt x="1663" y="101"/>
                    <a:pt x="1660" y="105"/>
                    <a:pt x="1659" y="109"/>
                  </a:cubicBezTo>
                  <a:cubicBezTo>
                    <a:pt x="1659" y="112"/>
                    <a:pt x="1660" y="114"/>
                    <a:pt x="1663" y="114"/>
                  </a:cubicBezTo>
                  <a:cubicBezTo>
                    <a:pt x="1663" y="114"/>
                    <a:pt x="1664" y="114"/>
                    <a:pt x="1665" y="114"/>
                  </a:cubicBezTo>
                  <a:cubicBezTo>
                    <a:pt x="1669" y="112"/>
                    <a:pt x="1672" y="108"/>
                    <a:pt x="1672" y="105"/>
                  </a:cubicBezTo>
                  <a:cubicBezTo>
                    <a:pt x="1673" y="102"/>
                    <a:pt x="1671" y="100"/>
                    <a:pt x="1669" y="100"/>
                  </a:cubicBezTo>
                  <a:moveTo>
                    <a:pt x="4574" y="99"/>
                  </a:moveTo>
                  <a:cubicBezTo>
                    <a:pt x="4572" y="99"/>
                    <a:pt x="4569" y="101"/>
                    <a:pt x="4567" y="103"/>
                  </a:cubicBezTo>
                  <a:cubicBezTo>
                    <a:pt x="4566" y="106"/>
                    <a:pt x="4567" y="109"/>
                    <a:pt x="4570" y="110"/>
                  </a:cubicBezTo>
                  <a:cubicBezTo>
                    <a:pt x="4571" y="110"/>
                    <a:pt x="4571" y="110"/>
                    <a:pt x="4571" y="110"/>
                  </a:cubicBezTo>
                  <a:cubicBezTo>
                    <a:pt x="4574" y="110"/>
                    <a:pt x="4577" y="108"/>
                    <a:pt x="4578" y="106"/>
                  </a:cubicBezTo>
                  <a:cubicBezTo>
                    <a:pt x="4580" y="103"/>
                    <a:pt x="4578" y="100"/>
                    <a:pt x="4575" y="99"/>
                  </a:cubicBezTo>
                  <a:cubicBezTo>
                    <a:pt x="4575" y="99"/>
                    <a:pt x="4575" y="99"/>
                    <a:pt x="4574" y="99"/>
                  </a:cubicBezTo>
                  <a:moveTo>
                    <a:pt x="211" y="93"/>
                  </a:moveTo>
                  <a:cubicBezTo>
                    <a:pt x="208" y="93"/>
                    <a:pt x="207" y="94"/>
                    <a:pt x="207" y="96"/>
                  </a:cubicBezTo>
                  <a:cubicBezTo>
                    <a:pt x="208" y="98"/>
                    <a:pt x="211" y="101"/>
                    <a:pt x="215" y="102"/>
                  </a:cubicBezTo>
                  <a:cubicBezTo>
                    <a:pt x="216" y="102"/>
                    <a:pt x="216" y="102"/>
                    <a:pt x="217" y="102"/>
                  </a:cubicBezTo>
                  <a:cubicBezTo>
                    <a:pt x="219" y="102"/>
                    <a:pt x="221" y="101"/>
                    <a:pt x="221" y="99"/>
                  </a:cubicBezTo>
                  <a:cubicBezTo>
                    <a:pt x="220" y="96"/>
                    <a:pt x="217" y="94"/>
                    <a:pt x="213" y="93"/>
                  </a:cubicBezTo>
                  <a:cubicBezTo>
                    <a:pt x="212" y="93"/>
                    <a:pt x="212" y="93"/>
                    <a:pt x="211" y="93"/>
                  </a:cubicBezTo>
                  <a:moveTo>
                    <a:pt x="4181" y="91"/>
                  </a:moveTo>
                  <a:cubicBezTo>
                    <a:pt x="4181" y="91"/>
                    <a:pt x="4180" y="91"/>
                    <a:pt x="4180" y="91"/>
                  </a:cubicBezTo>
                  <a:cubicBezTo>
                    <a:pt x="4177" y="92"/>
                    <a:pt x="4173" y="95"/>
                    <a:pt x="4171" y="97"/>
                  </a:cubicBezTo>
                  <a:cubicBezTo>
                    <a:pt x="4169" y="99"/>
                    <a:pt x="4169" y="101"/>
                    <a:pt x="4171" y="101"/>
                  </a:cubicBezTo>
                  <a:cubicBezTo>
                    <a:pt x="4172" y="101"/>
                    <a:pt x="4172" y="101"/>
                    <a:pt x="4173" y="101"/>
                  </a:cubicBezTo>
                  <a:cubicBezTo>
                    <a:pt x="4176" y="100"/>
                    <a:pt x="4180" y="97"/>
                    <a:pt x="4182" y="95"/>
                  </a:cubicBezTo>
                  <a:cubicBezTo>
                    <a:pt x="4183" y="92"/>
                    <a:pt x="4183" y="91"/>
                    <a:pt x="4181" y="91"/>
                  </a:cubicBezTo>
                  <a:moveTo>
                    <a:pt x="4517" y="89"/>
                  </a:moveTo>
                  <a:cubicBezTo>
                    <a:pt x="4514" y="89"/>
                    <a:pt x="4511" y="91"/>
                    <a:pt x="4510" y="93"/>
                  </a:cubicBezTo>
                  <a:cubicBezTo>
                    <a:pt x="4508" y="96"/>
                    <a:pt x="4510" y="99"/>
                    <a:pt x="4513" y="99"/>
                  </a:cubicBezTo>
                  <a:cubicBezTo>
                    <a:pt x="4513" y="99"/>
                    <a:pt x="4513" y="99"/>
                    <a:pt x="4514" y="99"/>
                  </a:cubicBezTo>
                  <a:cubicBezTo>
                    <a:pt x="4516" y="99"/>
                    <a:pt x="4519" y="97"/>
                    <a:pt x="4521" y="95"/>
                  </a:cubicBezTo>
                  <a:cubicBezTo>
                    <a:pt x="4522" y="92"/>
                    <a:pt x="4521" y="89"/>
                    <a:pt x="4518" y="89"/>
                  </a:cubicBezTo>
                  <a:cubicBezTo>
                    <a:pt x="4518" y="89"/>
                    <a:pt x="4517" y="89"/>
                    <a:pt x="4517" y="89"/>
                  </a:cubicBezTo>
                  <a:moveTo>
                    <a:pt x="2461" y="88"/>
                  </a:moveTo>
                  <a:cubicBezTo>
                    <a:pt x="2459" y="88"/>
                    <a:pt x="2456" y="90"/>
                    <a:pt x="2455" y="93"/>
                  </a:cubicBezTo>
                  <a:cubicBezTo>
                    <a:pt x="2454" y="97"/>
                    <a:pt x="2455" y="101"/>
                    <a:pt x="2457" y="102"/>
                  </a:cubicBezTo>
                  <a:cubicBezTo>
                    <a:pt x="2458" y="102"/>
                    <a:pt x="2458" y="102"/>
                    <a:pt x="2459" y="102"/>
                  </a:cubicBezTo>
                  <a:cubicBezTo>
                    <a:pt x="2461" y="102"/>
                    <a:pt x="2463" y="100"/>
                    <a:pt x="2465" y="97"/>
                  </a:cubicBezTo>
                  <a:cubicBezTo>
                    <a:pt x="2466" y="93"/>
                    <a:pt x="2465" y="89"/>
                    <a:pt x="2462" y="88"/>
                  </a:cubicBezTo>
                  <a:cubicBezTo>
                    <a:pt x="2462" y="88"/>
                    <a:pt x="2461" y="88"/>
                    <a:pt x="2461" y="88"/>
                  </a:cubicBezTo>
                  <a:moveTo>
                    <a:pt x="4461" y="81"/>
                  </a:moveTo>
                  <a:cubicBezTo>
                    <a:pt x="4458" y="81"/>
                    <a:pt x="4454" y="82"/>
                    <a:pt x="4453" y="85"/>
                  </a:cubicBezTo>
                  <a:cubicBezTo>
                    <a:pt x="4451" y="87"/>
                    <a:pt x="4452" y="90"/>
                    <a:pt x="4455" y="90"/>
                  </a:cubicBezTo>
                  <a:cubicBezTo>
                    <a:pt x="4456" y="90"/>
                    <a:pt x="4456" y="90"/>
                    <a:pt x="4456" y="90"/>
                  </a:cubicBezTo>
                  <a:cubicBezTo>
                    <a:pt x="4459" y="90"/>
                    <a:pt x="4462" y="88"/>
                    <a:pt x="4464" y="86"/>
                  </a:cubicBezTo>
                  <a:cubicBezTo>
                    <a:pt x="4465" y="83"/>
                    <a:pt x="4464" y="81"/>
                    <a:pt x="4461" y="81"/>
                  </a:cubicBezTo>
                  <a:cubicBezTo>
                    <a:pt x="4461" y="81"/>
                    <a:pt x="4461" y="81"/>
                    <a:pt x="4461" y="81"/>
                  </a:cubicBezTo>
                  <a:moveTo>
                    <a:pt x="4237" y="80"/>
                  </a:moveTo>
                  <a:cubicBezTo>
                    <a:pt x="4237" y="80"/>
                    <a:pt x="4237" y="80"/>
                    <a:pt x="4236" y="80"/>
                  </a:cubicBezTo>
                  <a:cubicBezTo>
                    <a:pt x="4233" y="80"/>
                    <a:pt x="4229" y="83"/>
                    <a:pt x="4227" y="85"/>
                  </a:cubicBezTo>
                  <a:cubicBezTo>
                    <a:pt x="4226" y="87"/>
                    <a:pt x="4226" y="89"/>
                    <a:pt x="4228" y="89"/>
                  </a:cubicBezTo>
                  <a:cubicBezTo>
                    <a:pt x="4228" y="89"/>
                    <a:pt x="4229" y="89"/>
                    <a:pt x="4229" y="89"/>
                  </a:cubicBezTo>
                  <a:cubicBezTo>
                    <a:pt x="4232" y="88"/>
                    <a:pt x="4236" y="86"/>
                    <a:pt x="4238" y="83"/>
                  </a:cubicBezTo>
                  <a:cubicBezTo>
                    <a:pt x="4240" y="81"/>
                    <a:pt x="4239" y="80"/>
                    <a:pt x="4237" y="80"/>
                  </a:cubicBezTo>
                  <a:moveTo>
                    <a:pt x="141" y="78"/>
                  </a:moveTo>
                  <a:cubicBezTo>
                    <a:pt x="138" y="78"/>
                    <a:pt x="137" y="79"/>
                    <a:pt x="137" y="81"/>
                  </a:cubicBezTo>
                  <a:cubicBezTo>
                    <a:pt x="137" y="84"/>
                    <a:pt x="141" y="86"/>
                    <a:pt x="144" y="87"/>
                  </a:cubicBezTo>
                  <a:cubicBezTo>
                    <a:pt x="145" y="87"/>
                    <a:pt x="146" y="87"/>
                    <a:pt x="146" y="87"/>
                  </a:cubicBezTo>
                  <a:cubicBezTo>
                    <a:pt x="149" y="87"/>
                    <a:pt x="151" y="86"/>
                    <a:pt x="150" y="84"/>
                  </a:cubicBezTo>
                  <a:cubicBezTo>
                    <a:pt x="150" y="82"/>
                    <a:pt x="146" y="79"/>
                    <a:pt x="143" y="78"/>
                  </a:cubicBezTo>
                  <a:cubicBezTo>
                    <a:pt x="142" y="78"/>
                    <a:pt x="142" y="78"/>
                    <a:pt x="141" y="78"/>
                  </a:cubicBezTo>
                  <a:moveTo>
                    <a:pt x="1738" y="75"/>
                  </a:moveTo>
                  <a:cubicBezTo>
                    <a:pt x="1738" y="75"/>
                    <a:pt x="1737" y="76"/>
                    <a:pt x="1736" y="76"/>
                  </a:cubicBezTo>
                  <a:cubicBezTo>
                    <a:pt x="1733" y="77"/>
                    <a:pt x="1729" y="81"/>
                    <a:pt x="1728" y="85"/>
                  </a:cubicBezTo>
                  <a:cubicBezTo>
                    <a:pt x="1728" y="88"/>
                    <a:pt x="1729" y="90"/>
                    <a:pt x="1732" y="90"/>
                  </a:cubicBezTo>
                  <a:cubicBezTo>
                    <a:pt x="1732" y="90"/>
                    <a:pt x="1733" y="90"/>
                    <a:pt x="1733" y="89"/>
                  </a:cubicBezTo>
                  <a:cubicBezTo>
                    <a:pt x="1737" y="88"/>
                    <a:pt x="1741" y="84"/>
                    <a:pt x="1741" y="80"/>
                  </a:cubicBezTo>
                  <a:cubicBezTo>
                    <a:pt x="1742" y="77"/>
                    <a:pt x="1741" y="75"/>
                    <a:pt x="1738" y="75"/>
                  </a:cubicBezTo>
                  <a:moveTo>
                    <a:pt x="4404" y="75"/>
                  </a:moveTo>
                  <a:cubicBezTo>
                    <a:pt x="4402" y="75"/>
                    <a:pt x="4398" y="77"/>
                    <a:pt x="4396" y="79"/>
                  </a:cubicBezTo>
                  <a:cubicBezTo>
                    <a:pt x="4394" y="81"/>
                    <a:pt x="4396" y="84"/>
                    <a:pt x="4399" y="84"/>
                  </a:cubicBezTo>
                  <a:cubicBezTo>
                    <a:pt x="4399" y="84"/>
                    <a:pt x="4399" y="84"/>
                    <a:pt x="4399" y="84"/>
                  </a:cubicBezTo>
                  <a:cubicBezTo>
                    <a:pt x="4402" y="84"/>
                    <a:pt x="4405" y="82"/>
                    <a:pt x="4407" y="80"/>
                  </a:cubicBezTo>
                  <a:cubicBezTo>
                    <a:pt x="4409" y="77"/>
                    <a:pt x="4408" y="75"/>
                    <a:pt x="4405" y="75"/>
                  </a:cubicBezTo>
                  <a:cubicBezTo>
                    <a:pt x="4405" y="75"/>
                    <a:pt x="4405" y="75"/>
                    <a:pt x="4404" y="75"/>
                  </a:cubicBezTo>
                  <a:moveTo>
                    <a:pt x="4293" y="74"/>
                  </a:moveTo>
                  <a:cubicBezTo>
                    <a:pt x="4293" y="74"/>
                    <a:pt x="4293" y="74"/>
                    <a:pt x="4293" y="74"/>
                  </a:cubicBezTo>
                  <a:cubicBezTo>
                    <a:pt x="4290" y="74"/>
                    <a:pt x="4286" y="76"/>
                    <a:pt x="4284" y="78"/>
                  </a:cubicBezTo>
                  <a:cubicBezTo>
                    <a:pt x="4282" y="81"/>
                    <a:pt x="4282" y="82"/>
                    <a:pt x="4285" y="82"/>
                  </a:cubicBezTo>
                  <a:cubicBezTo>
                    <a:pt x="4285" y="82"/>
                    <a:pt x="4285" y="82"/>
                    <a:pt x="4286" y="82"/>
                  </a:cubicBezTo>
                  <a:cubicBezTo>
                    <a:pt x="4288" y="82"/>
                    <a:pt x="4292" y="80"/>
                    <a:pt x="4294" y="78"/>
                  </a:cubicBezTo>
                  <a:cubicBezTo>
                    <a:pt x="4296" y="75"/>
                    <a:pt x="4296" y="74"/>
                    <a:pt x="4293" y="74"/>
                  </a:cubicBezTo>
                  <a:moveTo>
                    <a:pt x="4349" y="72"/>
                  </a:moveTo>
                  <a:cubicBezTo>
                    <a:pt x="4346" y="72"/>
                    <a:pt x="4342" y="74"/>
                    <a:pt x="4340" y="77"/>
                  </a:cubicBezTo>
                  <a:cubicBezTo>
                    <a:pt x="4338" y="79"/>
                    <a:pt x="4339" y="81"/>
                    <a:pt x="4342" y="81"/>
                  </a:cubicBezTo>
                  <a:cubicBezTo>
                    <a:pt x="4342" y="81"/>
                    <a:pt x="4342" y="81"/>
                    <a:pt x="4342" y="81"/>
                  </a:cubicBezTo>
                  <a:cubicBezTo>
                    <a:pt x="4345" y="81"/>
                    <a:pt x="4349" y="79"/>
                    <a:pt x="4351" y="77"/>
                  </a:cubicBezTo>
                  <a:cubicBezTo>
                    <a:pt x="4352" y="74"/>
                    <a:pt x="4352" y="72"/>
                    <a:pt x="4349" y="72"/>
                  </a:cubicBezTo>
                  <a:cubicBezTo>
                    <a:pt x="4349" y="72"/>
                    <a:pt x="4349" y="72"/>
                    <a:pt x="4349" y="72"/>
                  </a:cubicBezTo>
                  <a:moveTo>
                    <a:pt x="72" y="67"/>
                  </a:moveTo>
                  <a:cubicBezTo>
                    <a:pt x="70" y="67"/>
                    <a:pt x="68" y="68"/>
                    <a:pt x="68" y="70"/>
                  </a:cubicBezTo>
                  <a:cubicBezTo>
                    <a:pt x="68" y="72"/>
                    <a:pt x="72" y="74"/>
                    <a:pt x="75" y="75"/>
                  </a:cubicBezTo>
                  <a:cubicBezTo>
                    <a:pt x="76" y="75"/>
                    <a:pt x="76" y="75"/>
                    <a:pt x="77" y="75"/>
                  </a:cubicBezTo>
                  <a:cubicBezTo>
                    <a:pt x="79" y="75"/>
                    <a:pt x="81" y="74"/>
                    <a:pt x="81" y="72"/>
                  </a:cubicBezTo>
                  <a:cubicBezTo>
                    <a:pt x="81" y="69"/>
                    <a:pt x="77" y="67"/>
                    <a:pt x="74" y="67"/>
                  </a:cubicBezTo>
                  <a:cubicBezTo>
                    <a:pt x="73" y="67"/>
                    <a:pt x="73" y="67"/>
                    <a:pt x="72" y="67"/>
                  </a:cubicBezTo>
                  <a:moveTo>
                    <a:pt x="2411" y="66"/>
                  </a:moveTo>
                  <a:cubicBezTo>
                    <a:pt x="2409" y="66"/>
                    <a:pt x="2406" y="68"/>
                    <a:pt x="2405" y="71"/>
                  </a:cubicBezTo>
                  <a:cubicBezTo>
                    <a:pt x="2403" y="75"/>
                    <a:pt x="2405" y="79"/>
                    <a:pt x="2407" y="80"/>
                  </a:cubicBezTo>
                  <a:cubicBezTo>
                    <a:pt x="2408" y="80"/>
                    <a:pt x="2408" y="80"/>
                    <a:pt x="2409" y="80"/>
                  </a:cubicBezTo>
                  <a:cubicBezTo>
                    <a:pt x="2411" y="80"/>
                    <a:pt x="2413" y="78"/>
                    <a:pt x="2415" y="75"/>
                  </a:cubicBezTo>
                  <a:cubicBezTo>
                    <a:pt x="2416" y="71"/>
                    <a:pt x="2415" y="67"/>
                    <a:pt x="2412" y="66"/>
                  </a:cubicBezTo>
                  <a:cubicBezTo>
                    <a:pt x="2412" y="66"/>
                    <a:pt x="2412" y="66"/>
                    <a:pt x="2411" y="66"/>
                  </a:cubicBezTo>
                  <a:moveTo>
                    <a:pt x="5" y="58"/>
                  </a:moveTo>
                  <a:cubicBezTo>
                    <a:pt x="2" y="58"/>
                    <a:pt x="0" y="60"/>
                    <a:pt x="0" y="62"/>
                  </a:cubicBezTo>
                  <a:cubicBezTo>
                    <a:pt x="1" y="64"/>
                    <a:pt x="4" y="66"/>
                    <a:pt x="7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1" y="67"/>
                    <a:pt x="13" y="65"/>
                    <a:pt x="13" y="63"/>
                  </a:cubicBezTo>
                  <a:cubicBezTo>
                    <a:pt x="13" y="61"/>
                    <a:pt x="9" y="59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moveTo>
                    <a:pt x="1807" y="53"/>
                  </a:moveTo>
                  <a:cubicBezTo>
                    <a:pt x="1807" y="53"/>
                    <a:pt x="1806" y="53"/>
                    <a:pt x="1805" y="53"/>
                  </a:cubicBezTo>
                  <a:cubicBezTo>
                    <a:pt x="1802" y="55"/>
                    <a:pt x="1798" y="59"/>
                    <a:pt x="1797" y="62"/>
                  </a:cubicBezTo>
                  <a:cubicBezTo>
                    <a:pt x="1796" y="65"/>
                    <a:pt x="1797" y="67"/>
                    <a:pt x="1800" y="67"/>
                  </a:cubicBezTo>
                  <a:cubicBezTo>
                    <a:pt x="1800" y="67"/>
                    <a:pt x="1801" y="67"/>
                    <a:pt x="1802" y="67"/>
                  </a:cubicBezTo>
                  <a:cubicBezTo>
                    <a:pt x="1805" y="66"/>
                    <a:pt x="1809" y="62"/>
                    <a:pt x="1810" y="58"/>
                  </a:cubicBezTo>
                  <a:cubicBezTo>
                    <a:pt x="1811" y="55"/>
                    <a:pt x="1810" y="53"/>
                    <a:pt x="1807" y="53"/>
                  </a:cubicBezTo>
                  <a:moveTo>
                    <a:pt x="2360" y="46"/>
                  </a:moveTo>
                  <a:cubicBezTo>
                    <a:pt x="2358" y="46"/>
                    <a:pt x="2355" y="48"/>
                    <a:pt x="2353" y="51"/>
                  </a:cubicBezTo>
                  <a:cubicBezTo>
                    <a:pt x="2352" y="55"/>
                    <a:pt x="2353" y="59"/>
                    <a:pt x="2356" y="60"/>
                  </a:cubicBezTo>
                  <a:cubicBezTo>
                    <a:pt x="2356" y="60"/>
                    <a:pt x="2357" y="60"/>
                    <a:pt x="2357" y="60"/>
                  </a:cubicBezTo>
                  <a:cubicBezTo>
                    <a:pt x="2360" y="60"/>
                    <a:pt x="2362" y="58"/>
                    <a:pt x="2363" y="55"/>
                  </a:cubicBezTo>
                  <a:cubicBezTo>
                    <a:pt x="2365" y="51"/>
                    <a:pt x="2364" y="47"/>
                    <a:pt x="2361" y="46"/>
                  </a:cubicBezTo>
                  <a:cubicBezTo>
                    <a:pt x="2361" y="46"/>
                    <a:pt x="2360" y="46"/>
                    <a:pt x="2360" y="46"/>
                  </a:cubicBezTo>
                  <a:moveTo>
                    <a:pt x="1875" y="34"/>
                  </a:moveTo>
                  <a:cubicBezTo>
                    <a:pt x="1875" y="34"/>
                    <a:pt x="1874" y="34"/>
                    <a:pt x="1874" y="34"/>
                  </a:cubicBezTo>
                  <a:cubicBezTo>
                    <a:pt x="1870" y="35"/>
                    <a:pt x="1866" y="39"/>
                    <a:pt x="1865" y="43"/>
                  </a:cubicBezTo>
                  <a:cubicBezTo>
                    <a:pt x="1864" y="46"/>
                    <a:pt x="1865" y="48"/>
                    <a:pt x="1867" y="48"/>
                  </a:cubicBezTo>
                  <a:cubicBezTo>
                    <a:pt x="1868" y="48"/>
                    <a:pt x="1868" y="48"/>
                    <a:pt x="1869" y="48"/>
                  </a:cubicBezTo>
                  <a:cubicBezTo>
                    <a:pt x="1872" y="47"/>
                    <a:pt x="1876" y="43"/>
                    <a:pt x="1878" y="39"/>
                  </a:cubicBezTo>
                  <a:cubicBezTo>
                    <a:pt x="1879" y="36"/>
                    <a:pt x="1878" y="34"/>
                    <a:pt x="1875" y="34"/>
                  </a:cubicBezTo>
                  <a:moveTo>
                    <a:pt x="2307" y="29"/>
                  </a:moveTo>
                  <a:cubicBezTo>
                    <a:pt x="2305" y="29"/>
                    <a:pt x="2302" y="31"/>
                    <a:pt x="2300" y="34"/>
                  </a:cubicBezTo>
                  <a:cubicBezTo>
                    <a:pt x="2299" y="38"/>
                    <a:pt x="2300" y="42"/>
                    <a:pt x="2303" y="43"/>
                  </a:cubicBezTo>
                  <a:cubicBezTo>
                    <a:pt x="2303" y="43"/>
                    <a:pt x="2303" y="43"/>
                    <a:pt x="2304" y="43"/>
                  </a:cubicBezTo>
                  <a:cubicBezTo>
                    <a:pt x="2306" y="43"/>
                    <a:pt x="2309" y="40"/>
                    <a:pt x="2310" y="37"/>
                  </a:cubicBezTo>
                  <a:cubicBezTo>
                    <a:pt x="2312" y="33"/>
                    <a:pt x="2311" y="30"/>
                    <a:pt x="2308" y="29"/>
                  </a:cubicBezTo>
                  <a:cubicBezTo>
                    <a:pt x="2308" y="29"/>
                    <a:pt x="2308" y="29"/>
                    <a:pt x="2307" y="29"/>
                  </a:cubicBezTo>
                  <a:moveTo>
                    <a:pt x="1942" y="18"/>
                  </a:moveTo>
                  <a:cubicBezTo>
                    <a:pt x="1941" y="18"/>
                    <a:pt x="1941" y="18"/>
                    <a:pt x="1941" y="18"/>
                  </a:cubicBezTo>
                  <a:cubicBezTo>
                    <a:pt x="1937" y="19"/>
                    <a:pt x="1933" y="22"/>
                    <a:pt x="1932" y="26"/>
                  </a:cubicBezTo>
                  <a:cubicBezTo>
                    <a:pt x="1930" y="30"/>
                    <a:pt x="1931" y="32"/>
                    <a:pt x="1934" y="32"/>
                  </a:cubicBezTo>
                  <a:cubicBezTo>
                    <a:pt x="1934" y="32"/>
                    <a:pt x="1935" y="32"/>
                    <a:pt x="1935" y="32"/>
                  </a:cubicBezTo>
                  <a:cubicBezTo>
                    <a:pt x="1939" y="31"/>
                    <a:pt x="1943" y="27"/>
                    <a:pt x="1944" y="24"/>
                  </a:cubicBezTo>
                  <a:cubicBezTo>
                    <a:pt x="1945" y="20"/>
                    <a:pt x="1944" y="18"/>
                    <a:pt x="1942" y="18"/>
                  </a:cubicBezTo>
                  <a:moveTo>
                    <a:pt x="2252" y="15"/>
                  </a:moveTo>
                  <a:cubicBezTo>
                    <a:pt x="2249" y="15"/>
                    <a:pt x="2246" y="17"/>
                    <a:pt x="2245" y="21"/>
                  </a:cubicBezTo>
                  <a:cubicBezTo>
                    <a:pt x="2243" y="24"/>
                    <a:pt x="2244" y="28"/>
                    <a:pt x="2247" y="28"/>
                  </a:cubicBezTo>
                  <a:cubicBezTo>
                    <a:pt x="2247" y="29"/>
                    <a:pt x="2248" y="29"/>
                    <a:pt x="2248" y="29"/>
                  </a:cubicBezTo>
                  <a:cubicBezTo>
                    <a:pt x="2251" y="29"/>
                    <a:pt x="2254" y="26"/>
                    <a:pt x="2255" y="23"/>
                  </a:cubicBezTo>
                  <a:cubicBezTo>
                    <a:pt x="2257" y="19"/>
                    <a:pt x="2256" y="15"/>
                    <a:pt x="2253" y="15"/>
                  </a:cubicBezTo>
                  <a:cubicBezTo>
                    <a:pt x="2253" y="15"/>
                    <a:pt x="2252" y="15"/>
                    <a:pt x="2252" y="15"/>
                  </a:cubicBezTo>
                  <a:moveTo>
                    <a:pt x="2007" y="6"/>
                  </a:moveTo>
                  <a:cubicBezTo>
                    <a:pt x="2007" y="6"/>
                    <a:pt x="2007" y="6"/>
                    <a:pt x="2006" y="6"/>
                  </a:cubicBezTo>
                  <a:cubicBezTo>
                    <a:pt x="2003" y="7"/>
                    <a:pt x="1999" y="10"/>
                    <a:pt x="1997" y="14"/>
                  </a:cubicBezTo>
                  <a:cubicBezTo>
                    <a:pt x="1996" y="18"/>
                    <a:pt x="1997" y="20"/>
                    <a:pt x="2000" y="20"/>
                  </a:cubicBezTo>
                  <a:cubicBezTo>
                    <a:pt x="2000" y="20"/>
                    <a:pt x="2000" y="20"/>
                    <a:pt x="2000" y="20"/>
                  </a:cubicBezTo>
                  <a:cubicBezTo>
                    <a:pt x="2004" y="20"/>
                    <a:pt x="2008" y="16"/>
                    <a:pt x="2009" y="13"/>
                  </a:cubicBezTo>
                  <a:cubicBezTo>
                    <a:pt x="2011" y="9"/>
                    <a:pt x="2010" y="6"/>
                    <a:pt x="2007" y="6"/>
                  </a:cubicBezTo>
                  <a:moveTo>
                    <a:pt x="2194" y="5"/>
                  </a:moveTo>
                  <a:cubicBezTo>
                    <a:pt x="2191" y="5"/>
                    <a:pt x="2188" y="7"/>
                    <a:pt x="2186" y="11"/>
                  </a:cubicBezTo>
                  <a:cubicBezTo>
                    <a:pt x="2184" y="15"/>
                    <a:pt x="2186" y="18"/>
                    <a:pt x="2189" y="19"/>
                  </a:cubicBezTo>
                  <a:cubicBezTo>
                    <a:pt x="2189" y="19"/>
                    <a:pt x="2189" y="19"/>
                    <a:pt x="2189" y="19"/>
                  </a:cubicBezTo>
                  <a:cubicBezTo>
                    <a:pt x="2192" y="19"/>
                    <a:pt x="2196" y="16"/>
                    <a:pt x="2197" y="12"/>
                  </a:cubicBezTo>
                  <a:cubicBezTo>
                    <a:pt x="2199" y="9"/>
                    <a:pt x="2198" y="5"/>
                    <a:pt x="2195" y="5"/>
                  </a:cubicBezTo>
                  <a:cubicBezTo>
                    <a:pt x="2195" y="5"/>
                    <a:pt x="2195" y="5"/>
                    <a:pt x="2194" y="5"/>
                  </a:cubicBezTo>
                  <a:moveTo>
                    <a:pt x="2071" y="0"/>
                  </a:moveTo>
                  <a:cubicBezTo>
                    <a:pt x="2071" y="0"/>
                    <a:pt x="2070" y="0"/>
                    <a:pt x="2070" y="0"/>
                  </a:cubicBezTo>
                  <a:cubicBezTo>
                    <a:pt x="2067" y="0"/>
                    <a:pt x="2063" y="4"/>
                    <a:pt x="2061" y="7"/>
                  </a:cubicBezTo>
                  <a:cubicBezTo>
                    <a:pt x="2060" y="11"/>
                    <a:pt x="2061" y="14"/>
                    <a:pt x="2064" y="14"/>
                  </a:cubicBezTo>
                  <a:cubicBezTo>
                    <a:pt x="2064" y="14"/>
                    <a:pt x="2064" y="14"/>
                    <a:pt x="2064" y="14"/>
                  </a:cubicBezTo>
                  <a:cubicBezTo>
                    <a:pt x="2067" y="14"/>
                    <a:pt x="2071" y="11"/>
                    <a:pt x="2073" y="7"/>
                  </a:cubicBezTo>
                  <a:cubicBezTo>
                    <a:pt x="2075" y="3"/>
                    <a:pt x="2074" y="0"/>
                    <a:pt x="2071" y="0"/>
                  </a:cubicBezTo>
                  <a:moveTo>
                    <a:pt x="2133" y="0"/>
                  </a:moveTo>
                  <a:cubicBezTo>
                    <a:pt x="2130" y="0"/>
                    <a:pt x="2126" y="3"/>
                    <a:pt x="2124" y="6"/>
                  </a:cubicBezTo>
                  <a:cubicBezTo>
                    <a:pt x="2123" y="10"/>
                    <a:pt x="2124" y="13"/>
                    <a:pt x="2127" y="14"/>
                  </a:cubicBezTo>
                  <a:cubicBezTo>
                    <a:pt x="2127" y="14"/>
                    <a:pt x="2127" y="14"/>
                    <a:pt x="2128" y="14"/>
                  </a:cubicBezTo>
                  <a:cubicBezTo>
                    <a:pt x="2131" y="14"/>
                    <a:pt x="2135" y="11"/>
                    <a:pt x="2136" y="7"/>
                  </a:cubicBezTo>
                  <a:cubicBezTo>
                    <a:pt x="2138" y="3"/>
                    <a:pt x="2137" y="0"/>
                    <a:pt x="2134" y="0"/>
                  </a:cubicBezTo>
                  <a:cubicBezTo>
                    <a:pt x="2134" y="0"/>
                    <a:pt x="2133" y="0"/>
                    <a:pt x="2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53B38028-3F48-4D6F-9B63-62D85F99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9850" y="9805988"/>
              <a:ext cx="34925" cy="38100"/>
            </a:xfrm>
            <a:custGeom>
              <a:avLst/>
              <a:gdLst>
                <a:gd name="T0" fmla="*/ 8 w 13"/>
                <a:gd name="T1" fmla="*/ 0 h 14"/>
                <a:gd name="T2" fmla="*/ 5 w 13"/>
                <a:gd name="T3" fmla="*/ 0 h 14"/>
                <a:gd name="T4" fmla="*/ 3 w 13"/>
                <a:gd name="T5" fmla="*/ 2 h 14"/>
                <a:gd name="T6" fmla="*/ 0 w 13"/>
                <a:gd name="T7" fmla="*/ 7 h 14"/>
                <a:gd name="T8" fmla="*/ 1 w 13"/>
                <a:gd name="T9" fmla="*/ 12 h 14"/>
                <a:gd name="T10" fmla="*/ 5 w 13"/>
                <a:gd name="T11" fmla="*/ 14 h 14"/>
                <a:gd name="T12" fmla="*/ 5 w 13"/>
                <a:gd name="T13" fmla="*/ 14 h 14"/>
                <a:gd name="T14" fmla="*/ 10 w 13"/>
                <a:gd name="T15" fmla="*/ 12 h 14"/>
                <a:gd name="T16" fmla="*/ 13 w 13"/>
                <a:gd name="T17" fmla="*/ 7 h 14"/>
                <a:gd name="T18" fmla="*/ 13 w 13"/>
                <a:gd name="T19" fmla="*/ 6 h 14"/>
                <a:gd name="T20" fmla="*/ 13 w 13"/>
                <a:gd name="T21" fmla="*/ 4 h 14"/>
                <a:gd name="T22" fmla="*/ 12 w 13"/>
                <a:gd name="T23" fmla="*/ 3 h 14"/>
                <a:gd name="T24" fmla="*/ 12 w 13"/>
                <a:gd name="T25" fmla="*/ 2 h 14"/>
                <a:gd name="T26" fmla="*/ 8 w 13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2" y="3"/>
                    <a:pt x="1" y="5"/>
                    <a:pt x="0" y="7"/>
                  </a:cubicBezTo>
                  <a:cubicBezTo>
                    <a:pt x="0" y="8"/>
                    <a:pt x="0" y="10"/>
                    <a:pt x="1" y="12"/>
                  </a:cubicBezTo>
                  <a:cubicBezTo>
                    <a:pt x="2" y="13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9" y="13"/>
                    <a:pt x="10" y="12"/>
                  </a:cubicBezTo>
                  <a:cubicBezTo>
                    <a:pt x="11" y="10"/>
                    <a:pt x="12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71E7CA26-4672-4BB3-A6BC-E1324C60E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6613" y="9648825"/>
              <a:ext cx="34925" cy="30163"/>
            </a:xfrm>
            <a:custGeom>
              <a:avLst/>
              <a:gdLst>
                <a:gd name="T0" fmla="*/ 6 w 13"/>
                <a:gd name="T1" fmla="*/ 0 h 11"/>
                <a:gd name="T2" fmla="*/ 2 w 13"/>
                <a:gd name="T3" fmla="*/ 1 h 11"/>
                <a:gd name="T4" fmla="*/ 1 w 13"/>
                <a:gd name="T5" fmla="*/ 3 h 11"/>
                <a:gd name="T6" fmla="*/ 0 w 13"/>
                <a:gd name="T7" fmla="*/ 5 h 11"/>
                <a:gd name="T8" fmla="*/ 2 w 13"/>
                <a:gd name="T9" fmla="*/ 9 h 11"/>
                <a:gd name="T10" fmla="*/ 5 w 13"/>
                <a:gd name="T11" fmla="*/ 10 h 11"/>
                <a:gd name="T12" fmla="*/ 7 w 13"/>
                <a:gd name="T13" fmla="*/ 11 h 11"/>
                <a:gd name="T14" fmla="*/ 7 w 13"/>
                <a:gd name="T15" fmla="*/ 11 h 11"/>
                <a:gd name="T16" fmla="*/ 12 w 13"/>
                <a:gd name="T17" fmla="*/ 9 h 11"/>
                <a:gd name="T18" fmla="*/ 13 w 13"/>
                <a:gd name="T19" fmla="*/ 5 h 11"/>
                <a:gd name="T20" fmla="*/ 13 w 13"/>
                <a:gd name="T21" fmla="*/ 3 h 11"/>
                <a:gd name="T22" fmla="*/ 11 w 13"/>
                <a:gd name="T23" fmla="*/ 1 h 11"/>
                <a:gd name="T24" fmla="*/ 6 w 13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1" y="8"/>
                    <a:pt x="2" y="9"/>
                  </a:cubicBezTo>
                  <a:cubicBezTo>
                    <a:pt x="3" y="9"/>
                    <a:pt x="4" y="10"/>
                    <a:pt x="5" y="10"/>
                  </a:cubicBezTo>
                  <a:cubicBezTo>
                    <a:pt x="5" y="10"/>
                    <a:pt x="6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0" y="10"/>
                    <a:pt x="12" y="9"/>
                  </a:cubicBezTo>
                  <a:cubicBezTo>
                    <a:pt x="13" y="8"/>
                    <a:pt x="13" y="7"/>
                    <a:pt x="13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2" y="2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8222A944-3453-45FF-B7E2-0AEFF00382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8813" y="9567863"/>
              <a:ext cx="13261976" cy="760413"/>
            </a:xfrm>
            <a:custGeom>
              <a:avLst/>
              <a:gdLst>
                <a:gd name="T0" fmla="*/ 1003 w 4926"/>
                <a:gd name="T1" fmla="*/ 274 h 282"/>
                <a:gd name="T2" fmla="*/ 1138 w 4926"/>
                <a:gd name="T3" fmla="*/ 277 h 282"/>
                <a:gd name="T4" fmla="*/ 941 w 4926"/>
                <a:gd name="T5" fmla="*/ 261 h 282"/>
                <a:gd name="T6" fmla="*/ 871 w 4926"/>
                <a:gd name="T7" fmla="*/ 250 h 282"/>
                <a:gd name="T8" fmla="*/ 3331 w 4926"/>
                <a:gd name="T9" fmla="*/ 255 h 282"/>
                <a:gd name="T10" fmla="*/ 3273 w 4926"/>
                <a:gd name="T11" fmla="*/ 255 h 282"/>
                <a:gd name="T12" fmla="*/ 3414 w 4926"/>
                <a:gd name="T13" fmla="*/ 247 h 282"/>
                <a:gd name="T14" fmla="*/ 3115 w 4926"/>
                <a:gd name="T15" fmla="*/ 252 h 282"/>
                <a:gd name="T16" fmla="*/ 3486 w 4926"/>
                <a:gd name="T17" fmla="*/ 259 h 282"/>
                <a:gd name="T18" fmla="*/ 3053 w 4926"/>
                <a:gd name="T19" fmla="*/ 244 h 282"/>
                <a:gd name="T20" fmla="*/ 2922 w 4926"/>
                <a:gd name="T21" fmla="*/ 243 h 282"/>
                <a:gd name="T22" fmla="*/ 3553 w 4926"/>
                <a:gd name="T23" fmla="*/ 248 h 282"/>
                <a:gd name="T24" fmla="*/ 1267 w 4926"/>
                <a:gd name="T25" fmla="*/ 252 h 282"/>
                <a:gd name="T26" fmla="*/ 2860 w 4926"/>
                <a:gd name="T27" fmla="*/ 238 h 282"/>
                <a:gd name="T28" fmla="*/ 3635 w 4926"/>
                <a:gd name="T29" fmla="*/ 233 h 282"/>
                <a:gd name="T30" fmla="*/ 2802 w 4926"/>
                <a:gd name="T31" fmla="*/ 242 h 282"/>
                <a:gd name="T32" fmla="*/ 3713 w 4926"/>
                <a:gd name="T33" fmla="*/ 230 h 282"/>
                <a:gd name="T34" fmla="*/ 728 w 4926"/>
                <a:gd name="T35" fmla="*/ 218 h 282"/>
                <a:gd name="T36" fmla="*/ 2745 w 4926"/>
                <a:gd name="T37" fmla="*/ 228 h 282"/>
                <a:gd name="T38" fmla="*/ 3775 w 4926"/>
                <a:gd name="T39" fmla="*/ 226 h 282"/>
                <a:gd name="T40" fmla="*/ 1396 w 4926"/>
                <a:gd name="T41" fmla="*/ 198 h 282"/>
                <a:gd name="T42" fmla="*/ 2686 w 4926"/>
                <a:gd name="T43" fmla="*/ 202 h 282"/>
                <a:gd name="T44" fmla="*/ 3841 w 4926"/>
                <a:gd name="T45" fmla="*/ 210 h 282"/>
                <a:gd name="T46" fmla="*/ 2640 w 4926"/>
                <a:gd name="T47" fmla="*/ 177 h 282"/>
                <a:gd name="T48" fmla="*/ 3912 w 4926"/>
                <a:gd name="T49" fmla="*/ 175 h 282"/>
                <a:gd name="T50" fmla="*/ 1452 w 4926"/>
                <a:gd name="T51" fmla="*/ 184 h 282"/>
                <a:gd name="T52" fmla="*/ 4926 w 4926"/>
                <a:gd name="T53" fmla="*/ 167 h 282"/>
                <a:gd name="T54" fmla="*/ 2587 w 4926"/>
                <a:gd name="T55" fmla="*/ 155 h 282"/>
                <a:gd name="T56" fmla="*/ 4850 w 4926"/>
                <a:gd name="T57" fmla="*/ 157 h 282"/>
                <a:gd name="T58" fmla="*/ 3968 w 4926"/>
                <a:gd name="T59" fmla="*/ 164 h 282"/>
                <a:gd name="T60" fmla="*/ 1530 w 4926"/>
                <a:gd name="T61" fmla="*/ 154 h 282"/>
                <a:gd name="T62" fmla="*/ 2536 w 4926"/>
                <a:gd name="T63" fmla="*/ 133 h 282"/>
                <a:gd name="T64" fmla="*/ 437 w 4926"/>
                <a:gd name="T65" fmla="*/ 145 h 282"/>
                <a:gd name="T66" fmla="*/ 4737 w 4926"/>
                <a:gd name="T67" fmla="*/ 135 h 282"/>
                <a:gd name="T68" fmla="*/ 1591 w 4926"/>
                <a:gd name="T69" fmla="*/ 124 h 282"/>
                <a:gd name="T70" fmla="*/ 4663 w 4926"/>
                <a:gd name="T71" fmla="*/ 118 h 282"/>
                <a:gd name="T72" fmla="*/ 365 w 4926"/>
                <a:gd name="T73" fmla="*/ 123 h 282"/>
                <a:gd name="T74" fmla="*/ 2487 w 4926"/>
                <a:gd name="T75" fmla="*/ 110 h 282"/>
                <a:gd name="T76" fmla="*/ 4608 w 4926"/>
                <a:gd name="T77" fmla="*/ 98 h 282"/>
                <a:gd name="T78" fmla="*/ 4081 w 4926"/>
                <a:gd name="T79" fmla="*/ 100 h 282"/>
                <a:gd name="T80" fmla="*/ 297 w 4926"/>
                <a:gd name="T81" fmla="*/ 98 h 282"/>
                <a:gd name="T82" fmla="*/ 2435 w 4926"/>
                <a:gd name="T83" fmla="*/ 87 h 282"/>
                <a:gd name="T84" fmla="*/ 1719 w 4926"/>
                <a:gd name="T85" fmla="*/ 75 h 282"/>
                <a:gd name="T86" fmla="*/ 219 w 4926"/>
                <a:gd name="T87" fmla="*/ 83 h 282"/>
                <a:gd name="T88" fmla="*/ 4489 w 4926"/>
                <a:gd name="T89" fmla="*/ 70 h 282"/>
                <a:gd name="T90" fmla="*/ 2384 w 4926"/>
                <a:gd name="T91" fmla="*/ 65 h 282"/>
                <a:gd name="T92" fmla="*/ 4428 w 4926"/>
                <a:gd name="T93" fmla="*/ 70 h 282"/>
                <a:gd name="T94" fmla="*/ 4197 w 4926"/>
                <a:gd name="T95" fmla="*/ 66 h 282"/>
                <a:gd name="T96" fmla="*/ 143 w 4926"/>
                <a:gd name="T97" fmla="*/ 55 h 282"/>
                <a:gd name="T98" fmla="*/ 4365 w 4926"/>
                <a:gd name="T99" fmla="*/ 56 h 282"/>
                <a:gd name="T100" fmla="*/ 4253 w 4926"/>
                <a:gd name="T101" fmla="*/ 59 h 282"/>
                <a:gd name="T102" fmla="*/ 4314 w 4926"/>
                <a:gd name="T103" fmla="*/ 48 h 282"/>
                <a:gd name="T104" fmla="*/ 74 w 4926"/>
                <a:gd name="T105" fmla="*/ 43 h 282"/>
                <a:gd name="T106" fmla="*/ 7 w 4926"/>
                <a:gd name="T107" fmla="*/ 45 h 282"/>
                <a:gd name="T108" fmla="*/ 1845 w 4926"/>
                <a:gd name="T109" fmla="*/ 47 h 282"/>
                <a:gd name="T110" fmla="*/ 2278 w 4926"/>
                <a:gd name="T111" fmla="*/ 29 h 282"/>
                <a:gd name="T112" fmla="*/ 2216 w 4926"/>
                <a:gd name="T113" fmla="*/ 20 h 282"/>
                <a:gd name="T114" fmla="*/ 1972 w 4926"/>
                <a:gd name="T115" fmla="*/ 20 h 282"/>
                <a:gd name="T116" fmla="*/ 2164 w 4926"/>
                <a:gd name="T117" fmla="*/ 5 h 282"/>
                <a:gd name="T118" fmla="*/ 2102 w 4926"/>
                <a:gd name="T1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26" h="282">
                  <a:moveTo>
                    <a:pt x="1074" y="269"/>
                  </a:moveTo>
                  <a:cubicBezTo>
                    <a:pt x="1074" y="269"/>
                    <a:pt x="1073" y="269"/>
                    <a:pt x="1073" y="269"/>
                  </a:cubicBezTo>
                  <a:cubicBezTo>
                    <a:pt x="1070" y="269"/>
                    <a:pt x="1068" y="272"/>
                    <a:pt x="1068" y="276"/>
                  </a:cubicBezTo>
                  <a:cubicBezTo>
                    <a:pt x="1069" y="279"/>
                    <a:pt x="1072" y="282"/>
                    <a:pt x="1075" y="282"/>
                  </a:cubicBezTo>
                  <a:cubicBezTo>
                    <a:pt x="1075" y="282"/>
                    <a:pt x="1075" y="282"/>
                    <a:pt x="1076" y="282"/>
                  </a:cubicBezTo>
                  <a:cubicBezTo>
                    <a:pt x="1079" y="282"/>
                    <a:pt x="1082" y="279"/>
                    <a:pt x="1081" y="275"/>
                  </a:cubicBezTo>
                  <a:cubicBezTo>
                    <a:pt x="1080" y="272"/>
                    <a:pt x="1077" y="269"/>
                    <a:pt x="1074" y="269"/>
                  </a:cubicBezTo>
                  <a:moveTo>
                    <a:pt x="1008" y="267"/>
                  </a:moveTo>
                  <a:cubicBezTo>
                    <a:pt x="1005" y="267"/>
                    <a:pt x="1003" y="270"/>
                    <a:pt x="1003" y="274"/>
                  </a:cubicBezTo>
                  <a:cubicBezTo>
                    <a:pt x="1004" y="277"/>
                    <a:pt x="1007" y="281"/>
                    <a:pt x="1011" y="281"/>
                  </a:cubicBezTo>
                  <a:cubicBezTo>
                    <a:pt x="1011" y="281"/>
                    <a:pt x="1011" y="281"/>
                    <a:pt x="1011" y="281"/>
                  </a:cubicBezTo>
                  <a:cubicBezTo>
                    <a:pt x="1015" y="281"/>
                    <a:pt x="1017" y="278"/>
                    <a:pt x="1016" y="275"/>
                  </a:cubicBezTo>
                  <a:cubicBezTo>
                    <a:pt x="1016" y="271"/>
                    <a:pt x="1012" y="268"/>
                    <a:pt x="1009" y="267"/>
                  </a:cubicBezTo>
                  <a:cubicBezTo>
                    <a:pt x="1009" y="267"/>
                    <a:pt x="1008" y="267"/>
                    <a:pt x="1008" y="267"/>
                  </a:cubicBezTo>
                  <a:moveTo>
                    <a:pt x="1137" y="264"/>
                  </a:moveTo>
                  <a:cubicBezTo>
                    <a:pt x="1137" y="264"/>
                    <a:pt x="1137" y="264"/>
                    <a:pt x="1137" y="264"/>
                  </a:cubicBezTo>
                  <a:cubicBezTo>
                    <a:pt x="1133" y="264"/>
                    <a:pt x="1131" y="268"/>
                    <a:pt x="1132" y="271"/>
                  </a:cubicBezTo>
                  <a:cubicBezTo>
                    <a:pt x="1132" y="275"/>
                    <a:pt x="1135" y="277"/>
                    <a:pt x="1138" y="277"/>
                  </a:cubicBezTo>
                  <a:cubicBezTo>
                    <a:pt x="1139" y="277"/>
                    <a:pt x="1139" y="277"/>
                    <a:pt x="1139" y="277"/>
                  </a:cubicBezTo>
                  <a:cubicBezTo>
                    <a:pt x="1142" y="277"/>
                    <a:pt x="1145" y="273"/>
                    <a:pt x="1144" y="270"/>
                  </a:cubicBezTo>
                  <a:cubicBezTo>
                    <a:pt x="1144" y="266"/>
                    <a:pt x="1141" y="264"/>
                    <a:pt x="1137" y="264"/>
                  </a:cubicBezTo>
                  <a:moveTo>
                    <a:pt x="940" y="261"/>
                  </a:moveTo>
                  <a:cubicBezTo>
                    <a:pt x="937" y="261"/>
                    <a:pt x="935" y="263"/>
                    <a:pt x="936" y="267"/>
                  </a:cubicBezTo>
                  <a:cubicBezTo>
                    <a:pt x="936" y="270"/>
                    <a:pt x="940" y="274"/>
                    <a:pt x="944" y="274"/>
                  </a:cubicBezTo>
                  <a:cubicBezTo>
                    <a:pt x="944" y="274"/>
                    <a:pt x="944" y="274"/>
                    <a:pt x="944" y="274"/>
                  </a:cubicBezTo>
                  <a:cubicBezTo>
                    <a:pt x="948" y="274"/>
                    <a:pt x="950" y="272"/>
                    <a:pt x="949" y="268"/>
                  </a:cubicBezTo>
                  <a:cubicBezTo>
                    <a:pt x="949" y="265"/>
                    <a:pt x="945" y="261"/>
                    <a:pt x="941" y="261"/>
                  </a:cubicBezTo>
                  <a:cubicBezTo>
                    <a:pt x="941" y="261"/>
                    <a:pt x="941" y="261"/>
                    <a:pt x="940" y="261"/>
                  </a:cubicBezTo>
                  <a:moveTo>
                    <a:pt x="1202" y="254"/>
                  </a:moveTo>
                  <a:cubicBezTo>
                    <a:pt x="1201" y="254"/>
                    <a:pt x="1201" y="254"/>
                    <a:pt x="1200" y="254"/>
                  </a:cubicBezTo>
                  <a:cubicBezTo>
                    <a:pt x="1197" y="254"/>
                    <a:pt x="1195" y="258"/>
                    <a:pt x="1195" y="262"/>
                  </a:cubicBezTo>
                  <a:cubicBezTo>
                    <a:pt x="1196" y="265"/>
                    <a:pt x="1198" y="267"/>
                    <a:pt x="1201" y="267"/>
                  </a:cubicBezTo>
                  <a:cubicBezTo>
                    <a:pt x="1202" y="267"/>
                    <a:pt x="1202" y="267"/>
                    <a:pt x="1203" y="267"/>
                  </a:cubicBezTo>
                  <a:cubicBezTo>
                    <a:pt x="1206" y="266"/>
                    <a:pt x="1209" y="263"/>
                    <a:pt x="1208" y="259"/>
                  </a:cubicBezTo>
                  <a:cubicBezTo>
                    <a:pt x="1207" y="256"/>
                    <a:pt x="1205" y="254"/>
                    <a:pt x="1202" y="254"/>
                  </a:cubicBezTo>
                  <a:moveTo>
                    <a:pt x="871" y="250"/>
                  </a:moveTo>
                  <a:cubicBezTo>
                    <a:pt x="868" y="250"/>
                    <a:pt x="866" y="252"/>
                    <a:pt x="866" y="255"/>
                  </a:cubicBezTo>
                  <a:cubicBezTo>
                    <a:pt x="867" y="259"/>
                    <a:pt x="871" y="263"/>
                    <a:pt x="874" y="263"/>
                  </a:cubicBezTo>
                  <a:cubicBezTo>
                    <a:pt x="875" y="263"/>
                    <a:pt x="875" y="263"/>
                    <a:pt x="876" y="263"/>
                  </a:cubicBezTo>
                  <a:cubicBezTo>
                    <a:pt x="879" y="263"/>
                    <a:pt x="881" y="261"/>
                    <a:pt x="880" y="258"/>
                  </a:cubicBezTo>
                  <a:cubicBezTo>
                    <a:pt x="880" y="254"/>
                    <a:pt x="876" y="251"/>
                    <a:pt x="872" y="250"/>
                  </a:cubicBezTo>
                  <a:cubicBezTo>
                    <a:pt x="872" y="250"/>
                    <a:pt x="871" y="250"/>
                    <a:pt x="871" y="250"/>
                  </a:cubicBezTo>
                  <a:moveTo>
                    <a:pt x="3339" y="248"/>
                  </a:moveTo>
                  <a:cubicBezTo>
                    <a:pt x="3339" y="248"/>
                    <a:pt x="3339" y="248"/>
                    <a:pt x="3339" y="248"/>
                  </a:cubicBezTo>
                  <a:cubicBezTo>
                    <a:pt x="3335" y="248"/>
                    <a:pt x="3332" y="251"/>
                    <a:pt x="3331" y="255"/>
                  </a:cubicBezTo>
                  <a:cubicBezTo>
                    <a:pt x="3331" y="259"/>
                    <a:pt x="3334" y="262"/>
                    <a:pt x="3338" y="262"/>
                  </a:cubicBezTo>
                  <a:cubicBezTo>
                    <a:pt x="3338" y="262"/>
                    <a:pt x="3338" y="262"/>
                    <a:pt x="3338" y="262"/>
                  </a:cubicBezTo>
                  <a:cubicBezTo>
                    <a:pt x="3342" y="262"/>
                    <a:pt x="3346" y="259"/>
                    <a:pt x="3346" y="255"/>
                  </a:cubicBezTo>
                  <a:cubicBezTo>
                    <a:pt x="3347" y="251"/>
                    <a:pt x="3344" y="248"/>
                    <a:pt x="3339" y="248"/>
                  </a:cubicBezTo>
                  <a:moveTo>
                    <a:pt x="3266" y="248"/>
                  </a:moveTo>
                  <a:cubicBezTo>
                    <a:pt x="3262" y="248"/>
                    <a:pt x="3258" y="251"/>
                    <a:pt x="3258" y="255"/>
                  </a:cubicBezTo>
                  <a:cubicBezTo>
                    <a:pt x="3258" y="258"/>
                    <a:pt x="3261" y="262"/>
                    <a:pt x="3265" y="262"/>
                  </a:cubicBezTo>
                  <a:cubicBezTo>
                    <a:pt x="3265" y="262"/>
                    <a:pt x="3265" y="262"/>
                    <a:pt x="3265" y="262"/>
                  </a:cubicBezTo>
                  <a:cubicBezTo>
                    <a:pt x="3269" y="262"/>
                    <a:pt x="3272" y="259"/>
                    <a:pt x="3273" y="255"/>
                  </a:cubicBezTo>
                  <a:cubicBezTo>
                    <a:pt x="3273" y="251"/>
                    <a:pt x="3270" y="248"/>
                    <a:pt x="3266" y="248"/>
                  </a:cubicBezTo>
                  <a:cubicBezTo>
                    <a:pt x="3266" y="248"/>
                    <a:pt x="3266" y="248"/>
                    <a:pt x="3266" y="248"/>
                  </a:cubicBezTo>
                  <a:moveTo>
                    <a:pt x="3414" y="247"/>
                  </a:moveTo>
                  <a:cubicBezTo>
                    <a:pt x="3414" y="247"/>
                    <a:pt x="3414" y="247"/>
                    <a:pt x="3414" y="247"/>
                  </a:cubicBezTo>
                  <a:cubicBezTo>
                    <a:pt x="3409" y="247"/>
                    <a:pt x="3406" y="250"/>
                    <a:pt x="3405" y="254"/>
                  </a:cubicBezTo>
                  <a:cubicBezTo>
                    <a:pt x="3405" y="258"/>
                    <a:pt x="3408" y="262"/>
                    <a:pt x="3412" y="262"/>
                  </a:cubicBezTo>
                  <a:cubicBezTo>
                    <a:pt x="3412" y="262"/>
                    <a:pt x="3412" y="262"/>
                    <a:pt x="3412" y="262"/>
                  </a:cubicBezTo>
                  <a:cubicBezTo>
                    <a:pt x="3416" y="261"/>
                    <a:pt x="3420" y="258"/>
                    <a:pt x="3420" y="254"/>
                  </a:cubicBezTo>
                  <a:cubicBezTo>
                    <a:pt x="3421" y="250"/>
                    <a:pt x="3418" y="247"/>
                    <a:pt x="3414" y="247"/>
                  </a:cubicBezTo>
                  <a:moveTo>
                    <a:pt x="3193" y="247"/>
                  </a:moveTo>
                  <a:cubicBezTo>
                    <a:pt x="3189" y="247"/>
                    <a:pt x="3186" y="250"/>
                    <a:pt x="3186" y="253"/>
                  </a:cubicBezTo>
                  <a:cubicBezTo>
                    <a:pt x="3186" y="257"/>
                    <a:pt x="3189" y="260"/>
                    <a:pt x="3193" y="261"/>
                  </a:cubicBezTo>
                  <a:cubicBezTo>
                    <a:pt x="3193" y="261"/>
                    <a:pt x="3193" y="261"/>
                    <a:pt x="3193" y="261"/>
                  </a:cubicBezTo>
                  <a:cubicBezTo>
                    <a:pt x="3197" y="261"/>
                    <a:pt x="3200" y="258"/>
                    <a:pt x="3200" y="254"/>
                  </a:cubicBezTo>
                  <a:cubicBezTo>
                    <a:pt x="3200" y="250"/>
                    <a:pt x="3197" y="247"/>
                    <a:pt x="3194" y="247"/>
                  </a:cubicBezTo>
                  <a:cubicBezTo>
                    <a:pt x="3193" y="247"/>
                    <a:pt x="3193" y="247"/>
                    <a:pt x="3193" y="247"/>
                  </a:cubicBezTo>
                  <a:moveTo>
                    <a:pt x="3122" y="245"/>
                  </a:moveTo>
                  <a:cubicBezTo>
                    <a:pt x="3119" y="245"/>
                    <a:pt x="3115" y="248"/>
                    <a:pt x="3115" y="252"/>
                  </a:cubicBezTo>
                  <a:cubicBezTo>
                    <a:pt x="3115" y="256"/>
                    <a:pt x="3118" y="259"/>
                    <a:pt x="3122" y="259"/>
                  </a:cubicBezTo>
                  <a:cubicBezTo>
                    <a:pt x="3122" y="259"/>
                    <a:pt x="3122" y="259"/>
                    <a:pt x="3122" y="259"/>
                  </a:cubicBezTo>
                  <a:cubicBezTo>
                    <a:pt x="3126" y="259"/>
                    <a:pt x="3129" y="256"/>
                    <a:pt x="3129" y="252"/>
                  </a:cubicBezTo>
                  <a:cubicBezTo>
                    <a:pt x="3129" y="249"/>
                    <a:pt x="3126" y="245"/>
                    <a:pt x="3122" y="245"/>
                  </a:cubicBezTo>
                  <a:cubicBezTo>
                    <a:pt x="3122" y="245"/>
                    <a:pt x="3122" y="245"/>
                    <a:pt x="3122" y="245"/>
                  </a:cubicBezTo>
                  <a:moveTo>
                    <a:pt x="3488" y="244"/>
                  </a:moveTo>
                  <a:cubicBezTo>
                    <a:pt x="3488" y="244"/>
                    <a:pt x="3488" y="244"/>
                    <a:pt x="3488" y="244"/>
                  </a:cubicBezTo>
                  <a:cubicBezTo>
                    <a:pt x="3484" y="245"/>
                    <a:pt x="3480" y="248"/>
                    <a:pt x="3480" y="252"/>
                  </a:cubicBezTo>
                  <a:cubicBezTo>
                    <a:pt x="3479" y="256"/>
                    <a:pt x="3482" y="259"/>
                    <a:pt x="3486" y="259"/>
                  </a:cubicBezTo>
                  <a:cubicBezTo>
                    <a:pt x="3486" y="259"/>
                    <a:pt x="3486" y="259"/>
                    <a:pt x="3486" y="259"/>
                  </a:cubicBezTo>
                  <a:cubicBezTo>
                    <a:pt x="3490" y="259"/>
                    <a:pt x="3494" y="256"/>
                    <a:pt x="3494" y="252"/>
                  </a:cubicBezTo>
                  <a:cubicBezTo>
                    <a:pt x="3495" y="248"/>
                    <a:pt x="3492" y="244"/>
                    <a:pt x="3488" y="244"/>
                  </a:cubicBezTo>
                  <a:moveTo>
                    <a:pt x="3053" y="244"/>
                  </a:moveTo>
                  <a:cubicBezTo>
                    <a:pt x="3050" y="244"/>
                    <a:pt x="3046" y="247"/>
                    <a:pt x="3046" y="251"/>
                  </a:cubicBezTo>
                  <a:cubicBezTo>
                    <a:pt x="3046" y="255"/>
                    <a:pt x="3049" y="258"/>
                    <a:pt x="3053" y="258"/>
                  </a:cubicBezTo>
                  <a:cubicBezTo>
                    <a:pt x="3053" y="258"/>
                    <a:pt x="3053" y="258"/>
                    <a:pt x="3053" y="258"/>
                  </a:cubicBezTo>
                  <a:cubicBezTo>
                    <a:pt x="3056" y="258"/>
                    <a:pt x="3059" y="255"/>
                    <a:pt x="3060" y="251"/>
                  </a:cubicBezTo>
                  <a:cubicBezTo>
                    <a:pt x="3060" y="247"/>
                    <a:pt x="3057" y="244"/>
                    <a:pt x="3053" y="244"/>
                  </a:cubicBezTo>
                  <a:cubicBezTo>
                    <a:pt x="3053" y="244"/>
                    <a:pt x="3053" y="244"/>
                    <a:pt x="3053" y="244"/>
                  </a:cubicBezTo>
                  <a:moveTo>
                    <a:pt x="2987" y="244"/>
                  </a:moveTo>
                  <a:cubicBezTo>
                    <a:pt x="2983" y="244"/>
                    <a:pt x="2980" y="247"/>
                    <a:pt x="2980" y="250"/>
                  </a:cubicBezTo>
                  <a:cubicBezTo>
                    <a:pt x="2979" y="254"/>
                    <a:pt x="2982" y="257"/>
                    <a:pt x="2986" y="257"/>
                  </a:cubicBezTo>
                  <a:cubicBezTo>
                    <a:pt x="2986" y="257"/>
                    <a:pt x="2986" y="257"/>
                    <a:pt x="2986" y="257"/>
                  </a:cubicBezTo>
                  <a:cubicBezTo>
                    <a:pt x="2989" y="257"/>
                    <a:pt x="2992" y="254"/>
                    <a:pt x="2993" y="250"/>
                  </a:cubicBezTo>
                  <a:cubicBezTo>
                    <a:pt x="2993" y="247"/>
                    <a:pt x="2990" y="244"/>
                    <a:pt x="2987" y="244"/>
                  </a:cubicBezTo>
                  <a:cubicBezTo>
                    <a:pt x="2987" y="244"/>
                    <a:pt x="2987" y="244"/>
                    <a:pt x="2987" y="244"/>
                  </a:cubicBezTo>
                  <a:moveTo>
                    <a:pt x="2922" y="243"/>
                  </a:moveTo>
                  <a:cubicBezTo>
                    <a:pt x="2919" y="243"/>
                    <a:pt x="2916" y="246"/>
                    <a:pt x="2916" y="250"/>
                  </a:cubicBezTo>
                  <a:cubicBezTo>
                    <a:pt x="2915" y="253"/>
                    <a:pt x="2918" y="256"/>
                    <a:pt x="2921" y="256"/>
                  </a:cubicBezTo>
                  <a:cubicBezTo>
                    <a:pt x="2921" y="256"/>
                    <a:pt x="2922" y="256"/>
                    <a:pt x="2922" y="256"/>
                  </a:cubicBezTo>
                  <a:cubicBezTo>
                    <a:pt x="2925" y="256"/>
                    <a:pt x="2928" y="254"/>
                    <a:pt x="2928" y="250"/>
                  </a:cubicBezTo>
                  <a:cubicBezTo>
                    <a:pt x="2928" y="246"/>
                    <a:pt x="2926" y="243"/>
                    <a:pt x="2922" y="243"/>
                  </a:cubicBezTo>
                  <a:cubicBezTo>
                    <a:pt x="2922" y="243"/>
                    <a:pt x="2922" y="243"/>
                    <a:pt x="2922" y="243"/>
                  </a:cubicBezTo>
                  <a:moveTo>
                    <a:pt x="3562" y="240"/>
                  </a:moveTo>
                  <a:cubicBezTo>
                    <a:pt x="3562" y="240"/>
                    <a:pt x="3562" y="240"/>
                    <a:pt x="3562" y="240"/>
                  </a:cubicBezTo>
                  <a:cubicBezTo>
                    <a:pt x="3558" y="240"/>
                    <a:pt x="3554" y="244"/>
                    <a:pt x="3553" y="248"/>
                  </a:cubicBezTo>
                  <a:cubicBezTo>
                    <a:pt x="3553" y="252"/>
                    <a:pt x="3556" y="255"/>
                    <a:pt x="3560" y="255"/>
                  </a:cubicBezTo>
                  <a:cubicBezTo>
                    <a:pt x="3560" y="255"/>
                    <a:pt x="3560" y="255"/>
                    <a:pt x="3560" y="255"/>
                  </a:cubicBezTo>
                  <a:cubicBezTo>
                    <a:pt x="3564" y="255"/>
                    <a:pt x="3568" y="251"/>
                    <a:pt x="3568" y="247"/>
                  </a:cubicBezTo>
                  <a:cubicBezTo>
                    <a:pt x="3569" y="243"/>
                    <a:pt x="3566" y="240"/>
                    <a:pt x="3562" y="240"/>
                  </a:cubicBezTo>
                  <a:moveTo>
                    <a:pt x="1266" y="239"/>
                  </a:moveTo>
                  <a:cubicBezTo>
                    <a:pt x="1266" y="239"/>
                    <a:pt x="1265" y="239"/>
                    <a:pt x="1264" y="239"/>
                  </a:cubicBezTo>
                  <a:cubicBezTo>
                    <a:pt x="1261" y="240"/>
                    <a:pt x="1259" y="243"/>
                    <a:pt x="1259" y="247"/>
                  </a:cubicBezTo>
                  <a:cubicBezTo>
                    <a:pt x="1260" y="250"/>
                    <a:pt x="1262" y="252"/>
                    <a:pt x="1265" y="252"/>
                  </a:cubicBezTo>
                  <a:cubicBezTo>
                    <a:pt x="1266" y="252"/>
                    <a:pt x="1266" y="252"/>
                    <a:pt x="1267" y="252"/>
                  </a:cubicBezTo>
                  <a:cubicBezTo>
                    <a:pt x="1270" y="251"/>
                    <a:pt x="1273" y="247"/>
                    <a:pt x="1272" y="244"/>
                  </a:cubicBezTo>
                  <a:cubicBezTo>
                    <a:pt x="1271" y="241"/>
                    <a:pt x="1269" y="239"/>
                    <a:pt x="1266" y="239"/>
                  </a:cubicBezTo>
                  <a:moveTo>
                    <a:pt x="2860" y="238"/>
                  </a:moveTo>
                  <a:cubicBezTo>
                    <a:pt x="2857" y="238"/>
                    <a:pt x="2855" y="241"/>
                    <a:pt x="2854" y="244"/>
                  </a:cubicBezTo>
                  <a:cubicBezTo>
                    <a:pt x="2854" y="248"/>
                    <a:pt x="2857" y="251"/>
                    <a:pt x="2860" y="251"/>
                  </a:cubicBezTo>
                  <a:cubicBezTo>
                    <a:pt x="2860" y="251"/>
                    <a:pt x="2860" y="251"/>
                    <a:pt x="2861" y="251"/>
                  </a:cubicBezTo>
                  <a:cubicBezTo>
                    <a:pt x="2864" y="251"/>
                    <a:pt x="2866" y="249"/>
                    <a:pt x="2866" y="245"/>
                  </a:cubicBezTo>
                  <a:cubicBezTo>
                    <a:pt x="2867" y="242"/>
                    <a:pt x="2864" y="239"/>
                    <a:pt x="2861" y="238"/>
                  </a:cubicBezTo>
                  <a:cubicBezTo>
                    <a:pt x="2861" y="238"/>
                    <a:pt x="2860" y="238"/>
                    <a:pt x="2860" y="238"/>
                  </a:cubicBezTo>
                  <a:moveTo>
                    <a:pt x="800" y="235"/>
                  </a:moveTo>
                  <a:cubicBezTo>
                    <a:pt x="797" y="235"/>
                    <a:pt x="795" y="237"/>
                    <a:pt x="796" y="240"/>
                  </a:cubicBezTo>
                  <a:cubicBezTo>
                    <a:pt x="796" y="244"/>
                    <a:pt x="800" y="248"/>
                    <a:pt x="804" y="249"/>
                  </a:cubicBezTo>
                  <a:cubicBezTo>
                    <a:pt x="804" y="249"/>
                    <a:pt x="805" y="249"/>
                    <a:pt x="805" y="249"/>
                  </a:cubicBezTo>
                  <a:cubicBezTo>
                    <a:pt x="808" y="249"/>
                    <a:pt x="810" y="247"/>
                    <a:pt x="810" y="244"/>
                  </a:cubicBezTo>
                  <a:cubicBezTo>
                    <a:pt x="809" y="240"/>
                    <a:pt x="806" y="236"/>
                    <a:pt x="802" y="235"/>
                  </a:cubicBezTo>
                  <a:cubicBezTo>
                    <a:pt x="801" y="235"/>
                    <a:pt x="800" y="235"/>
                    <a:pt x="800" y="235"/>
                  </a:cubicBezTo>
                  <a:moveTo>
                    <a:pt x="3636" y="233"/>
                  </a:moveTo>
                  <a:cubicBezTo>
                    <a:pt x="3635" y="233"/>
                    <a:pt x="3635" y="233"/>
                    <a:pt x="3635" y="233"/>
                  </a:cubicBezTo>
                  <a:cubicBezTo>
                    <a:pt x="3631" y="234"/>
                    <a:pt x="3627" y="238"/>
                    <a:pt x="3627" y="242"/>
                  </a:cubicBezTo>
                  <a:cubicBezTo>
                    <a:pt x="3626" y="246"/>
                    <a:pt x="3629" y="248"/>
                    <a:pt x="3632" y="248"/>
                  </a:cubicBezTo>
                  <a:cubicBezTo>
                    <a:pt x="3632" y="248"/>
                    <a:pt x="3633" y="248"/>
                    <a:pt x="3633" y="248"/>
                  </a:cubicBezTo>
                  <a:cubicBezTo>
                    <a:pt x="3637" y="248"/>
                    <a:pt x="3641" y="244"/>
                    <a:pt x="3641" y="240"/>
                  </a:cubicBezTo>
                  <a:cubicBezTo>
                    <a:pt x="3641" y="236"/>
                    <a:pt x="3639" y="233"/>
                    <a:pt x="3636" y="233"/>
                  </a:cubicBezTo>
                  <a:moveTo>
                    <a:pt x="2801" y="228"/>
                  </a:moveTo>
                  <a:cubicBezTo>
                    <a:pt x="2798" y="228"/>
                    <a:pt x="2796" y="230"/>
                    <a:pt x="2796" y="234"/>
                  </a:cubicBezTo>
                  <a:cubicBezTo>
                    <a:pt x="2796" y="237"/>
                    <a:pt x="2798" y="241"/>
                    <a:pt x="2801" y="241"/>
                  </a:cubicBezTo>
                  <a:cubicBezTo>
                    <a:pt x="2802" y="242"/>
                    <a:pt x="2802" y="242"/>
                    <a:pt x="2802" y="242"/>
                  </a:cubicBezTo>
                  <a:cubicBezTo>
                    <a:pt x="2805" y="242"/>
                    <a:pt x="2807" y="239"/>
                    <a:pt x="2807" y="236"/>
                  </a:cubicBezTo>
                  <a:cubicBezTo>
                    <a:pt x="2808" y="232"/>
                    <a:pt x="2805" y="229"/>
                    <a:pt x="2802" y="228"/>
                  </a:cubicBezTo>
                  <a:cubicBezTo>
                    <a:pt x="2802" y="228"/>
                    <a:pt x="2802" y="228"/>
                    <a:pt x="2801" y="228"/>
                  </a:cubicBezTo>
                  <a:moveTo>
                    <a:pt x="3708" y="224"/>
                  </a:moveTo>
                  <a:cubicBezTo>
                    <a:pt x="3707" y="224"/>
                    <a:pt x="3707" y="224"/>
                    <a:pt x="3707" y="224"/>
                  </a:cubicBezTo>
                  <a:cubicBezTo>
                    <a:pt x="3703" y="225"/>
                    <a:pt x="3699" y="228"/>
                    <a:pt x="3698" y="233"/>
                  </a:cubicBezTo>
                  <a:cubicBezTo>
                    <a:pt x="3698" y="236"/>
                    <a:pt x="3700" y="239"/>
                    <a:pt x="3704" y="239"/>
                  </a:cubicBezTo>
                  <a:cubicBezTo>
                    <a:pt x="3704" y="239"/>
                    <a:pt x="3704" y="239"/>
                    <a:pt x="3705" y="239"/>
                  </a:cubicBezTo>
                  <a:cubicBezTo>
                    <a:pt x="3709" y="238"/>
                    <a:pt x="3712" y="234"/>
                    <a:pt x="3713" y="230"/>
                  </a:cubicBezTo>
                  <a:cubicBezTo>
                    <a:pt x="3713" y="227"/>
                    <a:pt x="3711" y="224"/>
                    <a:pt x="3708" y="224"/>
                  </a:cubicBezTo>
                  <a:moveTo>
                    <a:pt x="1331" y="220"/>
                  </a:moveTo>
                  <a:cubicBezTo>
                    <a:pt x="1330" y="220"/>
                    <a:pt x="1330" y="220"/>
                    <a:pt x="1329" y="220"/>
                  </a:cubicBezTo>
                  <a:cubicBezTo>
                    <a:pt x="1325" y="221"/>
                    <a:pt x="1323" y="225"/>
                    <a:pt x="1323" y="229"/>
                  </a:cubicBezTo>
                  <a:cubicBezTo>
                    <a:pt x="1324" y="232"/>
                    <a:pt x="1326" y="234"/>
                    <a:pt x="1329" y="234"/>
                  </a:cubicBezTo>
                  <a:cubicBezTo>
                    <a:pt x="1329" y="234"/>
                    <a:pt x="1330" y="234"/>
                    <a:pt x="1331" y="234"/>
                  </a:cubicBezTo>
                  <a:cubicBezTo>
                    <a:pt x="1334" y="232"/>
                    <a:pt x="1337" y="229"/>
                    <a:pt x="1336" y="225"/>
                  </a:cubicBezTo>
                  <a:cubicBezTo>
                    <a:pt x="1336" y="222"/>
                    <a:pt x="1334" y="220"/>
                    <a:pt x="1331" y="220"/>
                  </a:cubicBezTo>
                  <a:moveTo>
                    <a:pt x="728" y="218"/>
                  </a:moveTo>
                  <a:cubicBezTo>
                    <a:pt x="725" y="218"/>
                    <a:pt x="723" y="220"/>
                    <a:pt x="724" y="223"/>
                  </a:cubicBezTo>
                  <a:cubicBezTo>
                    <a:pt x="724" y="226"/>
                    <a:pt x="728" y="230"/>
                    <a:pt x="732" y="231"/>
                  </a:cubicBezTo>
                  <a:cubicBezTo>
                    <a:pt x="732" y="231"/>
                    <a:pt x="733" y="231"/>
                    <a:pt x="734" y="231"/>
                  </a:cubicBezTo>
                  <a:cubicBezTo>
                    <a:pt x="737" y="231"/>
                    <a:pt x="738" y="229"/>
                    <a:pt x="738" y="226"/>
                  </a:cubicBezTo>
                  <a:cubicBezTo>
                    <a:pt x="738" y="223"/>
                    <a:pt x="734" y="219"/>
                    <a:pt x="730" y="218"/>
                  </a:cubicBezTo>
                  <a:cubicBezTo>
                    <a:pt x="729" y="218"/>
                    <a:pt x="728" y="218"/>
                    <a:pt x="728" y="218"/>
                  </a:cubicBezTo>
                  <a:moveTo>
                    <a:pt x="2745" y="214"/>
                  </a:moveTo>
                  <a:cubicBezTo>
                    <a:pt x="2742" y="214"/>
                    <a:pt x="2740" y="216"/>
                    <a:pt x="2740" y="219"/>
                  </a:cubicBezTo>
                  <a:cubicBezTo>
                    <a:pt x="2740" y="223"/>
                    <a:pt x="2742" y="227"/>
                    <a:pt x="2745" y="228"/>
                  </a:cubicBezTo>
                  <a:cubicBezTo>
                    <a:pt x="2746" y="228"/>
                    <a:pt x="2746" y="228"/>
                    <a:pt x="2746" y="228"/>
                  </a:cubicBezTo>
                  <a:cubicBezTo>
                    <a:pt x="2749" y="228"/>
                    <a:pt x="2751" y="226"/>
                    <a:pt x="2751" y="223"/>
                  </a:cubicBezTo>
                  <a:cubicBezTo>
                    <a:pt x="2751" y="219"/>
                    <a:pt x="2749" y="215"/>
                    <a:pt x="2746" y="214"/>
                  </a:cubicBezTo>
                  <a:cubicBezTo>
                    <a:pt x="2746" y="214"/>
                    <a:pt x="2745" y="214"/>
                    <a:pt x="2745" y="214"/>
                  </a:cubicBezTo>
                  <a:moveTo>
                    <a:pt x="3778" y="211"/>
                  </a:moveTo>
                  <a:cubicBezTo>
                    <a:pt x="3778" y="211"/>
                    <a:pt x="3777" y="211"/>
                    <a:pt x="3777" y="211"/>
                  </a:cubicBezTo>
                  <a:cubicBezTo>
                    <a:pt x="3773" y="212"/>
                    <a:pt x="3769" y="216"/>
                    <a:pt x="3769" y="220"/>
                  </a:cubicBezTo>
                  <a:cubicBezTo>
                    <a:pt x="3768" y="224"/>
                    <a:pt x="3770" y="226"/>
                    <a:pt x="3773" y="226"/>
                  </a:cubicBezTo>
                  <a:cubicBezTo>
                    <a:pt x="3774" y="226"/>
                    <a:pt x="3774" y="226"/>
                    <a:pt x="3775" y="226"/>
                  </a:cubicBezTo>
                  <a:cubicBezTo>
                    <a:pt x="3779" y="225"/>
                    <a:pt x="3782" y="221"/>
                    <a:pt x="3783" y="217"/>
                  </a:cubicBezTo>
                  <a:cubicBezTo>
                    <a:pt x="3783" y="214"/>
                    <a:pt x="3781" y="211"/>
                    <a:pt x="3778" y="211"/>
                  </a:cubicBezTo>
                  <a:moveTo>
                    <a:pt x="1396" y="198"/>
                  </a:moveTo>
                  <a:cubicBezTo>
                    <a:pt x="1395" y="198"/>
                    <a:pt x="1394" y="198"/>
                    <a:pt x="1394" y="199"/>
                  </a:cubicBezTo>
                  <a:cubicBezTo>
                    <a:pt x="1390" y="200"/>
                    <a:pt x="1387" y="204"/>
                    <a:pt x="1388" y="208"/>
                  </a:cubicBezTo>
                  <a:cubicBezTo>
                    <a:pt x="1388" y="211"/>
                    <a:pt x="1390" y="212"/>
                    <a:pt x="1393" y="212"/>
                  </a:cubicBezTo>
                  <a:cubicBezTo>
                    <a:pt x="1394" y="212"/>
                    <a:pt x="1394" y="212"/>
                    <a:pt x="1395" y="212"/>
                  </a:cubicBezTo>
                  <a:cubicBezTo>
                    <a:pt x="1399" y="211"/>
                    <a:pt x="1401" y="207"/>
                    <a:pt x="1401" y="203"/>
                  </a:cubicBezTo>
                  <a:cubicBezTo>
                    <a:pt x="1401" y="200"/>
                    <a:pt x="1398" y="198"/>
                    <a:pt x="1396" y="198"/>
                  </a:cubicBezTo>
                  <a:moveTo>
                    <a:pt x="655" y="198"/>
                  </a:moveTo>
                  <a:cubicBezTo>
                    <a:pt x="652" y="198"/>
                    <a:pt x="650" y="200"/>
                    <a:pt x="651" y="203"/>
                  </a:cubicBezTo>
                  <a:cubicBezTo>
                    <a:pt x="651" y="206"/>
                    <a:pt x="655" y="210"/>
                    <a:pt x="659" y="211"/>
                  </a:cubicBezTo>
                  <a:cubicBezTo>
                    <a:pt x="659" y="211"/>
                    <a:pt x="660" y="211"/>
                    <a:pt x="661" y="211"/>
                  </a:cubicBezTo>
                  <a:cubicBezTo>
                    <a:pt x="664" y="211"/>
                    <a:pt x="666" y="210"/>
                    <a:pt x="665" y="207"/>
                  </a:cubicBezTo>
                  <a:cubicBezTo>
                    <a:pt x="665" y="203"/>
                    <a:pt x="661" y="199"/>
                    <a:pt x="657" y="198"/>
                  </a:cubicBezTo>
                  <a:cubicBezTo>
                    <a:pt x="656" y="198"/>
                    <a:pt x="655" y="198"/>
                    <a:pt x="655" y="198"/>
                  </a:cubicBezTo>
                  <a:moveTo>
                    <a:pt x="2691" y="197"/>
                  </a:moveTo>
                  <a:cubicBezTo>
                    <a:pt x="2688" y="197"/>
                    <a:pt x="2686" y="199"/>
                    <a:pt x="2686" y="202"/>
                  </a:cubicBezTo>
                  <a:cubicBezTo>
                    <a:pt x="2686" y="206"/>
                    <a:pt x="2688" y="209"/>
                    <a:pt x="2691" y="210"/>
                  </a:cubicBezTo>
                  <a:cubicBezTo>
                    <a:pt x="2691" y="211"/>
                    <a:pt x="2692" y="211"/>
                    <a:pt x="2692" y="211"/>
                  </a:cubicBezTo>
                  <a:cubicBezTo>
                    <a:pt x="2695" y="211"/>
                    <a:pt x="2697" y="209"/>
                    <a:pt x="2697" y="206"/>
                  </a:cubicBezTo>
                  <a:cubicBezTo>
                    <a:pt x="2697" y="202"/>
                    <a:pt x="2695" y="198"/>
                    <a:pt x="2692" y="197"/>
                  </a:cubicBezTo>
                  <a:cubicBezTo>
                    <a:pt x="2692" y="197"/>
                    <a:pt x="2691" y="197"/>
                    <a:pt x="2691" y="197"/>
                  </a:cubicBezTo>
                  <a:moveTo>
                    <a:pt x="3847" y="195"/>
                  </a:moveTo>
                  <a:cubicBezTo>
                    <a:pt x="3846" y="195"/>
                    <a:pt x="3846" y="195"/>
                    <a:pt x="3845" y="195"/>
                  </a:cubicBezTo>
                  <a:cubicBezTo>
                    <a:pt x="3841" y="196"/>
                    <a:pt x="3838" y="200"/>
                    <a:pt x="3837" y="204"/>
                  </a:cubicBezTo>
                  <a:cubicBezTo>
                    <a:pt x="3836" y="208"/>
                    <a:pt x="3838" y="210"/>
                    <a:pt x="3841" y="210"/>
                  </a:cubicBezTo>
                  <a:cubicBezTo>
                    <a:pt x="3842" y="210"/>
                    <a:pt x="3842" y="210"/>
                    <a:pt x="3843" y="210"/>
                  </a:cubicBezTo>
                  <a:cubicBezTo>
                    <a:pt x="3846" y="209"/>
                    <a:pt x="3850" y="205"/>
                    <a:pt x="3850" y="201"/>
                  </a:cubicBezTo>
                  <a:cubicBezTo>
                    <a:pt x="3851" y="197"/>
                    <a:pt x="3849" y="195"/>
                    <a:pt x="3847" y="195"/>
                  </a:cubicBezTo>
                  <a:moveTo>
                    <a:pt x="2638" y="177"/>
                  </a:moveTo>
                  <a:cubicBezTo>
                    <a:pt x="2636" y="177"/>
                    <a:pt x="2634" y="179"/>
                    <a:pt x="2634" y="182"/>
                  </a:cubicBezTo>
                  <a:cubicBezTo>
                    <a:pt x="2633" y="186"/>
                    <a:pt x="2636" y="190"/>
                    <a:pt x="2638" y="191"/>
                  </a:cubicBezTo>
                  <a:cubicBezTo>
                    <a:pt x="2639" y="191"/>
                    <a:pt x="2639" y="191"/>
                    <a:pt x="2640" y="191"/>
                  </a:cubicBezTo>
                  <a:cubicBezTo>
                    <a:pt x="2642" y="191"/>
                    <a:pt x="2644" y="189"/>
                    <a:pt x="2644" y="186"/>
                  </a:cubicBezTo>
                  <a:cubicBezTo>
                    <a:pt x="2645" y="183"/>
                    <a:pt x="2643" y="179"/>
                    <a:pt x="2640" y="177"/>
                  </a:cubicBezTo>
                  <a:cubicBezTo>
                    <a:pt x="2639" y="177"/>
                    <a:pt x="2639" y="177"/>
                    <a:pt x="2638" y="177"/>
                  </a:cubicBezTo>
                  <a:moveTo>
                    <a:pt x="581" y="177"/>
                  </a:moveTo>
                  <a:cubicBezTo>
                    <a:pt x="578" y="177"/>
                    <a:pt x="577" y="178"/>
                    <a:pt x="577" y="181"/>
                  </a:cubicBezTo>
                  <a:cubicBezTo>
                    <a:pt x="577" y="185"/>
                    <a:pt x="581" y="188"/>
                    <a:pt x="585" y="190"/>
                  </a:cubicBezTo>
                  <a:cubicBezTo>
                    <a:pt x="586" y="190"/>
                    <a:pt x="587" y="190"/>
                    <a:pt x="587" y="190"/>
                  </a:cubicBezTo>
                  <a:cubicBezTo>
                    <a:pt x="590" y="190"/>
                    <a:pt x="592" y="188"/>
                    <a:pt x="592" y="186"/>
                  </a:cubicBezTo>
                  <a:cubicBezTo>
                    <a:pt x="591" y="182"/>
                    <a:pt x="588" y="178"/>
                    <a:pt x="584" y="177"/>
                  </a:cubicBezTo>
                  <a:cubicBezTo>
                    <a:pt x="583" y="177"/>
                    <a:pt x="582" y="177"/>
                    <a:pt x="581" y="177"/>
                  </a:cubicBezTo>
                  <a:moveTo>
                    <a:pt x="3912" y="175"/>
                  </a:moveTo>
                  <a:cubicBezTo>
                    <a:pt x="3912" y="175"/>
                    <a:pt x="3911" y="175"/>
                    <a:pt x="3910" y="175"/>
                  </a:cubicBezTo>
                  <a:cubicBezTo>
                    <a:pt x="3907" y="176"/>
                    <a:pt x="3903" y="180"/>
                    <a:pt x="3903" y="184"/>
                  </a:cubicBezTo>
                  <a:cubicBezTo>
                    <a:pt x="3902" y="187"/>
                    <a:pt x="3904" y="189"/>
                    <a:pt x="3906" y="189"/>
                  </a:cubicBezTo>
                  <a:cubicBezTo>
                    <a:pt x="3907" y="189"/>
                    <a:pt x="3907" y="189"/>
                    <a:pt x="3908" y="189"/>
                  </a:cubicBezTo>
                  <a:cubicBezTo>
                    <a:pt x="3912" y="188"/>
                    <a:pt x="3915" y="184"/>
                    <a:pt x="3916" y="180"/>
                  </a:cubicBezTo>
                  <a:cubicBezTo>
                    <a:pt x="3916" y="177"/>
                    <a:pt x="3915" y="175"/>
                    <a:pt x="3912" y="175"/>
                  </a:cubicBezTo>
                  <a:moveTo>
                    <a:pt x="1461" y="175"/>
                  </a:moveTo>
                  <a:cubicBezTo>
                    <a:pt x="1460" y="175"/>
                    <a:pt x="1459" y="175"/>
                    <a:pt x="1459" y="175"/>
                  </a:cubicBezTo>
                  <a:cubicBezTo>
                    <a:pt x="1455" y="176"/>
                    <a:pt x="1452" y="181"/>
                    <a:pt x="1452" y="184"/>
                  </a:cubicBezTo>
                  <a:cubicBezTo>
                    <a:pt x="1453" y="187"/>
                    <a:pt x="1455" y="189"/>
                    <a:pt x="1457" y="189"/>
                  </a:cubicBezTo>
                  <a:cubicBezTo>
                    <a:pt x="1458" y="189"/>
                    <a:pt x="1459" y="189"/>
                    <a:pt x="1459" y="188"/>
                  </a:cubicBezTo>
                  <a:cubicBezTo>
                    <a:pt x="1463" y="187"/>
                    <a:pt x="1466" y="183"/>
                    <a:pt x="1465" y="179"/>
                  </a:cubicBezTo>
                  <a:cubicBezTo>
                    <a:pt x="1465" y="176"/>
                    <a:pt x="1463" y="175"/>
                    <a:pt x="1461" y="175"/>
                  </a:cubicBezTo>
                  <a:moveTo>
                    <a:pt x="4919" y="160"/>
                  </a:moveTo>
                  <a:cubicBezTo>
                    <a:pt x="4916" y="160"/>
                    <a:pt x="4913" y="162"/>
                    <a:pt x="4913" y="166"/>
                  </a:cubicBezTo>
                  <a:cubicBezTo>
                    <a:pt x="4913" y="169"/>
                    <a:pt x="4916" y="173"/>
                    <a:pt x="4919" y="173"/>
                  </a:cubicBezTo>
                  <a:cubicBezTo>
                    <a:pt x="4919" y="173"/>
                    <a:pt x="4919" y="173"/>
                    <a:pt x="4920" y="173"/>
                  </a:cubicBezTo>
                  <a:cubicBezTo>
                    <a:pt x="4923" y="173"/>
                    <a:pt x="4926" y="170"/>
                    <a:pt x="4926" y="167"/>
                  </a:cubicBezTo>
                  <a:cubicBezTo>
                    <a:pt x="4926" y="163"/>
                    <a:pt x="4924" y="160"/>
                    <a:pt x="4920" y="160"/>
                  </a:cubicBezTo>
                  <a:cubicBezTo>
                    <a:pt x="4920" y="160"/>
                    <a:pt x="4920" y="160"/>
                    <a:pt x="4919" y="160"/>
                  </a:cubicBezTo>
                  <a:moveTo>
                    <a:pt x="2587" y="155"/>
                  </a:moveTo>
                  <a:cubicBezTo>
                    <a:pt x="2585" y="155"/>
                    <a:pt x="2583" y="157"/>
                    <a:pt x="2582" y="160"/>
                  </a:cubicBezTo>
                  <a:cubicBezTo>
                    <a:pt x="2582" y="164"/>
                    <a:pt x="2584" y="168"/>
                    <a:pt x="2587" y="169"/>
                  </a:cubicBezTo>
                  <a:cubicBezTo>
                    <a:pt x="2587" y="169"/>
                    <a:pt x="2588" y="169"/>
                    <a:pt x="2589" y="169"/>
                  </a:cubicBezTo>
                  <a:cubicBezTo>
                    <a:pt x="2591" y="169"/>
                    <a:pt x="2592" y="168"/>
                    <a:pt x="2593" y="165"/>
                  </a:cubicBezTo>
                  <a:cubicBezTo>
                    <a:pt x="2593" y="161"/>
                    <a:pt x="2591" y="157"/>
                    <a:pt x="2588" y="156"/>
                  </a:cubicBezTo>
                  <a:cubicBezTo>
                    <a:pt x="2588" y="156"/>
                    <a:pt x="2587" y="155"/>
                    <a:pt x="2587" y="155"/>
                  </a:cubicBezTo>
                  <a:moveTo>
                    <a:pt x="507" y="155"/>
                  </a:moveTo>
                  <a:cubicBezTo>
                    <a:pt x="504" y="155"/>
                    <a:pt x="503" y="156"/>
                    <a:pt x="503" y="159"/>
                  </a:cubicBezTo>
                  <a:cubicBezTo>
                    <a:pt x="503" y="162"/>
                    <a:pt x="507" y="166"/>
                    <a:pt x="511" y="167"/>
                  </a:cubicBezTo>
                  <a:cubicBezTo>
                    <a:pt x="512" y="168"/>
                    <a:pt x="513" y="168"/>
                    <a:pt x="513" y="168"/>
                  </a:cubicBezTo>
                  <a:cubicBezTo>
                    <a:pt x="516" y="168"/>
                    <a:pt x="518" y="166"/>
                    <a:pt x="518" y="163"/>
                  </a:cubicBezTo>
                  <a:cubicBezTo>
                    <a:pt x="517" y="160"/>
                    <a:pt x="514" y="156"/>
                    <a:pt x="510" y="155"/>
                  </a:cubicBezTo>
                  <a:cubicBezTo>
                    <a:pt x="509" y="155"/>
                    <a:pt x="508" y="155"/>
                    <a:pt x="507" y="155"/>
                  </a:cubicBezTo>
                  <a:moveTo>
                    <a:pt x="4856" y="152"/>
                  </a:moveTo>
                  <a:cubicBezTo>
                    <a:pt x="4852" y="152"/>
                    <a:pt x="4850" y="154"/>
                    <a:pt x="4850" y="157"/>
                  </a:cubicBezTo>
                  <a:cubicBezTo>
                    <a:pt x="4849" y="161"/>
                    <a:pt x="4852" y="165"/>
                    <a:pt x="4855" y="165"/>
                  </a:cubicBezTo>
                  <a:cubicBezTo>
                    <a:pt x="4856" y="165"/>
                    <a:pt x="4856" y="165"/>
                    <a:pt x="4856" y="165"/>
                  </a:cubicBezTo>
                  <a:cubicBezTo>
                    <a:pt x="4859" y="165"/>
                    <a:pt x="4862" y="163"/>
                    <a:pt x="4862" y="159"/>
                  </a:cubicBezTo>
                  <a:cubicBezTo>
                    <a:pt x="4862" y="156"/>
                    <a:pt x="4860" y="152"/>
                    <a:pt x="4856" y="152"/>
                  </a:cubicBezTo>
                  <a:cubicBezTo>
                    <a:pt x="4856" y="152"/>
                    <a:pt x="4856" y="152"/>
                    <a:pt x="4856" y="152"/>
                  </a:cubicBezTo>
                  <a:moveTo>
                    <a:pt x="3975" y="150"/>
                  </a:moveTo>
                  <a:cubicBezTo>
                    <a:pt x="3975" y="150"/>
                    <a:pt x="3974" y="150"/>
                    <a:pt x="3973" y="151"/>
                  </a:cubicBezTo>
                  <a:cubicBezTo>
                    <a:pt x="3970" y="152"/>
                    <a:pt x="3966" y="156"/>
                    <a:pt x="3965" y="160"/>
                  </a:cubicBezTo>
                  <a:cubicBezTo>
                    <a:pt x="3965" y="163"/>
                    <a:pt x="3966" y="164"/>
                    <a:pt x="3968" y="164"/>
                  </a:cubicBezTo>
                  <a:cubicBezTo>
                    <a:pt x="3969" y="164"/>
                    <a:pt x="3970" y="164"/>
                    <a:pt x="3970" y="164"/>
                  </a:cubicBezTo>
                  <a:cubicBezTo>
                    <a:pt x="3974" y="162"/>
                    <a:pt x="3977" y="158"/>
                    <a:pt x="3978" y="154"/>
                  </a:cubicBezTo>
                  <a:cubicBezTo>
                    <a:pt x="3978" y="152"/>
                    <a:pt x="3977" y="150"/>
                    <a:pt x="3975" y="150"/>
                  </a:cubicBezTo>
                  <a:moveTo>
                    <a:pt x="1526" y="150"/>
                  </a:moveTo>
                  <a:cubicBezTo>
                    <a:pt x="1525" y="150"/>
                    <a:pt x="1524" y="150"/>
                    <a:pt x="1524" y="150"/>
                  </a:cubicBezTo>
                  <a:cubicBezTo>
                    <a:pt x="1520" y="151"/>
                    <a:pt x="1517" y="156"/>
                    <a:pt x="1517" y="159"/>
                  </a:cubicBezTo>
                  <a:cubicBezTo>
                    <a:pt x="1517" y="162"/>
                    <a:pt x="1519" y="164"/>
                    <a:pt x="1521" y="164"/>
                  </a:cubicBezTo>
                  <a:cubicBezTo>
                    <a:pt x="1522" y="164"/>
                    <a:pt x="1523" y="164"/>
                    <a:pt x="1524" y="163"/>
                  </a:cubicBezTo>
                  <a:cubicBezTo>
                    <a:pt x="1527" y="162"/>
                    <a:pt x="1530" y="158"/>
                    <a:pt x="1530" y="154"/>
                  </a:cubicBezTo>
                  <a:cubicBezTo>
                    <a:pt x="1530" y="151"/>
                    <a:pt x="1528" y="150"/>
                    <a:pt x="1526" y="150"/>
                  </a:cubicBezTo>
                  <a:moveTo>
                    <a:pt x="4792" y="141"/>
                  </a:moveTo>
                  <a:cubicBezTo>
                    <a:pt x="4789" y="141"/>
                    <a:pt x="4787" y="143"/>
                    <a:pt x="4787" y="146"/>
                  </a:cubicBezTo>
                  <a:cubicBezTo>
                    <a:pt x="4786" y="150"/>
                    <a:pt x="4789" y="153"/>
                    <a:pt x="4792" y="154"/>
                  </a:cubicBezTo>
                  <a:cubicBezTo>
                    <a:pt x="4793" y="154"/>
                    <a:pt x="4793" y="154"/>
                    <a:pt x="4794" y="154"/>
                  </a:cubicBezTo>
                  <a:cubicBezTo>
                    <a:pt x="4797" y="154"/>
                    <a:pt x="4799" y="152"/>
                    <a:pt x="4799" y="149"/>
                  </a:cubicBezTo>
                  <a:cubicBezTo>
                    <a:pt x="4800" y="145"/>
                    <a:pt x="4797" y="141"/>
                    <a:pt x="4794" y="141"/>
                  </a:cubicBezTo>
                  <a:cubicBezTo>
                    <a:pt x="4793" y="141"/>
                    <a:pt x="4793" y="141"/>
                    <a:pt x="4792" y="141"/>
                  </a:cubicBezTo>
                  <a:moveTo>
                    <a:pt x="2536" y="133"/>
                  </a:moveTo>
                  <a:cubicBezTo>
                    <a:pt x="2534" y="133"/>
                    <a:pt x="2532" y="135"/>
                    <a:pt x="2532" y="138"/>
                  </a:cubicBezTo>
                  <a:cubicBezTo>
                    <a:pt x="2531" y="141"/>
                    <a:pt x="2533" y="145"/>
                    <a:pt x="2536" y="146"/>
                  </a:cubicBezTo>
                  <a:cubicBezTo>
                    <a:pt x="2537" y="147"/>
                    <a:pt x="2537" y="147"/>
                    <a:pt x="2538" y="147"/>
                  </a:cubicBezTo>
                  <a:cubicBezTo>
                    <a:pt x="2540" y="147"/>
                    <a:pt x="2542" y="145"/>
                    <a:pt x="2542" y="142"/>
                  </a:cubicBezTo>
                  <a:cubicBezTo>
                    <a:pt x="2542" y="138"/>
                    <a:pt x="2541" y="134"/>
                    <a:pt x="2538" y="133"/>
                  </a:cubicBezTo>
                  <a:cubicBezTo>
                    <a:pt x="2537" y="133"/>
                    <a:pt x="2537" y="133"/>
                    <a:pt x="2536" y="133"/>
                  </a:cubicBezTo>
                  <a:moveTo>
                    <a:pt x="433" y="132"/>
                  </a:moveTo>
                  <a:cubicBezTo>
                    <a:pt x="430" y="132"/>
                    <a:pt x="429" y="134"/>
                    <a:pt x="429" y="136"/>
                  </a:cubicBezTo>
                  <a:cubicBezTo>
                    <a:pt x="429" y="140"/>
                    <a:pt x="433" y="144"/>
                    <a:pt x="437" y="145"/>
                  </a:cubicBezTo>
                  <a:cubicBezTo>
                    <a:pt x="438" y="145"/>
                    <a:pt x="439" y="145"/>
                    <a:pt x="439" y="145"/>
                  </a:cubicBezTo>
                  <a:cubicBezTo>
                    <a:pt x="442" y="145"/>
                    <a:pt x="444" y="144"/>
                    <a:pt x="444" y="141"/>
                  </a:cubicBezTo>
                  <a:cubicBezTo>
                    <a:pt x="443" y="138"/>
                    <a:pt x="440" y="134"/>
                    <a:pt x="436" y="133"/>
                  </a:cubicBezTo>
                  <a:cubicBezTo>
                    <a:pt x="435" y="132"/>
                    <a:pt x="434" y="132"/>
                    <a:pt x="433" y="132"/>
                  </a:cubicBezTo>
                  <a:moveTo>
                    <a:pt x="4730" y="127"/>
                  </a:moveTo>
                  <a:cubicBezTo>
                    <a:pt x="4727" y="127"/>
                    <a:pt x="4725" y="129"/>
                    <a:pt x="4724" y="132"/>
                  </a:cubicBezTo>
                  <a:cubicBezTo>
                    <a:pt x="4724" y="136"/>
                    <a:pt x="4727" y="139"/>
                    <a:pt x="4730" y="140"/>
                  </a:cubicBezTo>
                  <a:cubicBezTo>
                    <a:pt x="4731" y="140"/>
                    <a:pt x="4731" y="140"/>
                    <a:pt x="4731" y="140"/>
                  </a:cubicBezTo>
                  <a:cubicBezTo>
                    <a:pt x="4734" y="140"/>
                    <a:pt x="4737" y="138"/>
                    <a:pt x="4737" y="135"/>
                  </a:cubicBezTo>
                  <a:cubicBezTo>
                    <a:pt x="4737" y="132"/>
                    <a:pt x="4735" y="128"/>
                    <a:pt x="4731" y="128"/>
                  </a:cubicBezTo>
                  <a:cubicBezTo>
                    <a:pt x="4731" y="127"/>
                    <a:pt x="4730" y="127"/>
                    <a:pt x="4730" y="127"/>
                  </a:cubicBezTo>
                  <a:moveTo>
                    <a:pt x="1591" y="124"/>
                  </a:moveTo>
                  <a:cubicBezTo>
                    <a:pt x="1590" y="124"/>
                    <a:pt x="1589" y="124"/>
                    <a:pt x="1589" y="125"/>
                  </a:cubicBezTo>
                  <a:cubicBezTo>
                    <a:pt x="1585" y="126"/>
                    <a:pt x="1582" y="130"/>
                    <a:pt x="1582" y="134"/>
                  </a:cubicBezTo>
                  <a:cubicBezTo>
                    <a:pt x="1582" y="137"/>
                    <a:pt x="1583" y="139"/>
                    <a:pt x="1586" y="139"/>
                  </a:cubicBezTo>
                  <a:cubicBezTo>
                    <a:pt x="1587" y="139"/>
                    <a:pt x="1587" y="138"/>
                    <a:pt x="1588" y="138"/>
                  </a:cubicBezTo>
                  <a:cubicBezTo>
                    <a:pt x="1592" y="137"/>
                    <a:pt x="1595" y="133"/>
                    <a:pt x="1595" y="129"/>
                  </a:cubicBezTo>
                  <a:cubicBezTo>
                    <a:pt x="1595" y="126"/>
                    <a:pt x="1593" y="124"/>
                    <a:pt x="1591" y="124"/>
                  </a:cubicBezTo>
                  <a:moveTo>
                    <a:pt x="4035" y="120"/>
                  </a:moveTo>
                  <a:cubicBezTo>
                    <a:pt x="4034" y="120"/>
                    <a:pt x="4033" y="121"/>
                    <a:pt x="4032" y="121"/>
                  </a:cubicBezTo>
                  <a:cubicBezTo>
                    <a:pt x="4029" y="123"/>
                    <a:pt x="4026" y="127"/>
                    <a:pt x="4025" y="131"/>
                  </a:cubicBezTo>
                  <a:cubicBezTo>
                    <a:pt x="4024" y="133"/>
                    <a:pt x="4025" y="135"/>
                    <a:pt x="4027" y="135"/>
                  </a:cubicBezTo>
                  <a:cubicBezTo>
                    <a:pt x="4028" y="135"/>
                    <a:pt x="4028" y="134"/>
                    <a:pt x="4029" y="134"/>
                  </a:cubicBezTo>
                  <a:cubicBezTo>
                    <a:pt x="4032" y="132"/>
                    <a:pt x="4035" y="128"/>
                    <a:pt x="4036" y="124"/>
                  </a:cubicBezTo>
                  <a:cubicBezTo>
                    <a:pt x="4037" y="122"/>
                    <a:pt x="4036" y="120"/>
                    <a:pt x="4035" y="120"/>
                  </a:cubicBezTo>
                  <a:moveTo>
                    <a:pt x="4668" y="113"/>
                  </a:moveTo>
                  <a:cubicBezTo>
                    <a:pt x="4666" y="113"/>
                    <a:pt x="4663" y="115"/>
                    <a:pt x="4663" y="118"/>
                  </a:cubicBezTo>
                  <a:cubicBezTo>
                    <a:pt x="4662" y="121"/>
                    <a:pt x="4665" y="124"/>
                    <a:pt x="4668" y="125"/>
                  </a:cubicBezTo>
                  <a:cubicBezTo>
                    <a:pt x="4669" y="125"/>
                    <a:pt x="4669" y="125"/>
                    <a:pt x="4670" y="125"/>
                  </a:cubicBezTo>
                  <a:cubicBezTo>
                    <a:pt x="4673" y="125"/>
                    <a:pt x="4675" y="123"/>
                    <a:pt x="4675" y="121"/>
                  </a:cubicBezTo>
                  <a:cubicBezTo>
                    <a:pt x="4676" y="117"/>
                    <a:pt x="4673" y="114"/>
                    <a:pt x="4670" y="113"/>
                  </a:cubicBezTo>
                  <a:cubicBezTo>
                    <a:pt x="4669" y="113"/>
                    <a:pt x="4669" y="113"/>
                    <a:pt x="4668" y="113"/>
                  </a:cubicBezTo>
                  <a:moveTo>
                    <a:pt x="360" y="111"/>
                  </a:moveTo>
                  <a:cubicBezTo>
                    <a:pt x="357" y="111"/>
                    <a:pt x="355" y="112"/>
                    <a:pt x="355" y="115"/>
                  </a:cubicBezTo>
                  <a:cubicBezTo>
                    <a:pt x="355" y="118"/>
                    <a:pt x="359" y="122"/>
                    <a:pt x="363" y="123"/>
                  </a:cubicBezTo>
                  <a:cubicBezTo>
                    <a:pt x="364" y="123"/>
                    <a:pt x="365" y="123"/>
                    <a:pt x="365" y="123"/>
                  </a:cubicBezTo>
                  <a:cubicBezTo>
                    <a:pt x="368" y="123"/>
                    <a:pt x="370" y="122"/>
                    <a:pt x="370" y="119"/>
                  </a:cubicBezTo>
                  <a:cubicBezTo>
                    <a:pt x="370" y="116"/>
                    <a:pt x="366" y="112"/>
                    <a:pt x="362" y="111"/>
                  </a:cubicBezTo>
                  <a:cubicBezTo>
                    <a:pt x="361" y="111"/>
                    <a:pt x="360" y="111"/>
                    <a:pt x="360" y="111"/>
                  </a:cubicBezTo>
                  <a:moveTo>
                    <a:pt x="2486" y="110"/>
                  </a:moveTo>
                  <a:cubicBezTo>
                    <a:pt x="2484" y="110"/>
                    <a:pt x="2482" y="111"/>
                    <a:pt x="2481" y="114"/>
                  </a:cubicBezTo>
                  <a:cubicBezTo>
                    <a:pt x="2481" y="118"/>
                    <a:pt x="2483" y="122"/>
                    <a:pt x="2486" y="123"/>
                  </a:cubicBezTo>
                  <a:cubicBezTo>
                    <a:pt x="2486" y="124"/>
                    <a:pt x="2487" y="124"/>
                    <a:pt x="2487" y="124"/>
                  </a:cubicBezTo>
                  <a:cubicBezTo>
                    <a:pt x="2489" y="124"/>
                    <a:pt x="2491" y="122"/>
                    <a:pt x="2491" y="119"/>
                  </a:cubicBezTo>
                  <a:cubicBezTo>
                    <a:pt x="2492" y="115"/>
                    <a:pt x="2490" y="111"/>
                    <a:pt x="2487" y="110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1656" y="99"/>
                  </a:moveTo>
                  <a:cubicBezTo>
                    <a:pt x="1655" y="99"/>
                    <a:pt x="1655" y="99"/>
                    <a:pt x="1654" y="99"/>
                  </a:cubicBezTo>
                  <a:cubicBezTo>
                    <a:pt x="1650" y="101"/>
                    <a:pt x="1647" y="105"/>
                    <a:pt x="1647" y="109"/>
                  </a:cubicBezTo>
                  <a:cubicBezTo>
                    <a:pt x="1646" y="112"/>
                    <a:pt x="1648" y="113"/>
                    <a:pt x="1650" y="113"/>
                  </a:cubicBezTo>
                  <a:cubicBezTo>
                    <a:pt x="1651" y="113"/>
                    <a:pt x="1652" y="113"/>
                    <a:pt x="1653" y="113"/>
                  </a:cubicBezTo>
                  <a:cubicBezTo>
                    <a:pt x="1656" y="112"/>
                    <a:pt x="1659" y="107"/>
                    <a:pt x="1660" y="104"/>
                  </a:cubicBezTo>
                  <a:cubicBezTo>
                    <a:pt x="1660" y="101"/>
                    <a:pt x="1658" y="99"/>
                    <a:pt x="1656" y="99"/>
                  </a:cubicBezTo>
                  <a:moveTo>
                    <a:pt x="4608" y="98"/>
                  </a:moveTo>
                  <a:cubicBezTo>
                    <a:pt x="4605" y="98"/>
                    <a:pt x="4602" y="100"/>
                    <a:pt x="4602" y="102"/>
                  </a:cubicBezTo>
                  <a:cubicBezTo>
                    <a:pt x="4601" y="106"/>
                    <a:pt x="4604" y="109"/>
                    <a:pt x="4607" y="110"/>
                  </a:cubicBezTo>
                  <a:cubicBezTo>
                    <a:pt x="4608" y="110"/>
                    <a:pt x="4608" y="110"/>
                    <a:pt x="4609" y="110"/>
                  </a:cubicBezTo>
                  <a:cubicBezTo>
                    <a:pt x="4611" y="110"/>
                    <a:pt x="4614" y="108"/>
                    <a:pt x="4614" y="105"/>
                  </a:cubicBezTo>
                  <a:cubicBezTo>
                    <a:pt x="4615" y="102"/>
                    <a:pt x="4612" y="99"/>
                    <a:pt x="4609" y="98"/>
                  </a:cubicBezTo>
                  <a:cubicBezTo>
                    <a:pt x="4609" y="98"/>
                    <a:pt x="4608" y="98"/>
                    <a:pt x="4608" y="98"/>
                  </a:cubicBezTo>
                  <a:moveTo>
                    <a:pt x="4090" y="91"/>
                  </a:moveTo>
                  <a:cubicBezTo>
                    <a:pt x="4089" y="91"/>
                    <a:pt x="4089" y="91"/>
                    <a:pt x="4088" y="91"/>
                  </a:cubicBezTo>
                  <a:cubicBezTo>
                    <a:pt x="4085" y="93"/>
                    <a:pt x="4081" y="97"/>
                    <a:pt x="4081" y="100"/>
                  </a:cubicBezTo>
                  <a:cubicBezTo>
                    <a:pt x="4080" y="102"/>
                    <a:pt x="4081" y="103"/>
                    <a:pt x="4083" y="103"/>
                  </a:cubicBezTo>
                  <a:cubicBezTo>
                    <a:pt x="4083" y="103"/>
                    <a:pt x="4084" y="103"/>
                    <a:pt x="4085" y="103"/>
                  </a:cubicBezTo>
                  <a:cubicBezTo>
                    <a:pt x="4088" y="101"/>
                    <a:pt x="4091" y="98"/>
                    <a:pt x="4092" y="95"/>
                  </a:cubicBezTo>
                  <a:cubicBezTo>
                    <a:pt x="4092" y="92"/>
                    <a:pt x="4092" y="91"/>
                    <a:pt x="4090" y="91"/>
                  </a:cubicBezTo>
                  <a:moveTo>
                    <a:pt x="287" y="90"/>
                  </a:moveTo>
                  <a:cubicBezTo>
                    <a:pt x="284" y="90"/>
                    <a:pt x="282" y="92"/>
                    <a:pt x="282" y="94"/>
                  </a:cubicBezTo>
                  <a:cubicBezTo>
                    <a:pt x="282" y="97"/>
                    <a:pt x="286" y="101"/>
                    <a:pt x="290" y="102"/>
                  </a:cubicBezTo>
                  <a:cubicBezTo>
                    <a:pt x="290" y="102"/>
                    <a:pt x="291" y="102"/>
                    <a:pt x="292" y="102"/>
                  </a:cubicBezTo>
                  <a:cubicBezTo>
                    <a:pt x="295" y="102"/>
                    <a:pt x="297" y="101"/>
                    <a:pt x="297" y="98"/>
                  </a:cubicBezTo>
                  <a:cubicBezTo>
                    <a:pt x="296" y="95"/>
                    <a:pt x="293" y="91"/>
                    <a:pt x="289" y="90"/>
                  </a:cubicBezTo>
                  <a:cubicBezTo>
                    <a:pt x="288" y="90"/>
                    <a:pt x="287" y="90"/>
                    <a:pt x="287" y="90"/>
                  </a:cubicBezTo>
                  <a:moveTo>
                    <a:pt x="2435" y="87"/>
                  </a:moveTo>
                  <a:cubicBezTo>
                    <a:pt x="2433" y="87"/>
                    <a:pt x="2431" y="89"/>
                    <a:pt x="2431" y="92"/>
                  </a:cubicBezTo>
                  <a:cubicBezTo>
                    <a:pt x="2430" y="96"/>
                    <a:pt x="2432" y="99"/>
                    <a:pt x="2435" y="101"/>
                  </a:cubicBezTo>
                  <a:cubicBezTo>
                    <a:pt x="2435" y="101"/>
                    <a:pt x="2436" y="101"/>
                    <a:pt x="2436" y="101"/>
                  </a:cubicBezTo>
                  <a:cubicBezTo>
                    <a:pt x="2439" y="101"/>
                    <a:pt x="2440" y="99"/>
                    <a:pt x="2441" y="96"/>
                  </a:cubicBezTo>
                  <a:cubicBezTo>
                    <a:pt x="2441" y="93"/>
                    <a:pt x="2440" y="89"/>
                    <a:pt x="2437" y="87"/>
                  </a:cubicBezTo>
                  <a:cubicBezTo>
                    <a:pt x="2436" y="87"/>
                    <a:pt x="2436" y="87"/>
                    <a:pt x="2435" y="87"/>
                  </a:cubicBezTo>
                  <a:moveTo>
                    <a:pt x="4547" y="83"/>
                  </a:moveTo>
                  <a:cubicBezTo>
                    <a:pt x="4545" y="83"/>
                    <a:pt x="4542" y="85"/>
                    <a:pt x="4542" y="88"/>
                  </a:cubicBezTo>
                  <a:cubicBezTo>
                    <a:pt x="4541" y="91"/>
                    <a:pt x="4543" y="94"/>
                    <a:pt x="4547" y="95"/>
                  </a:cubicBezTo>
                  <a:cubicBezTo>
                    <a:pt x="4547" y="95"/>
                    <a:pt x="4548" y="95"/>
                    <a:pt x="4548" y="95"/>
                  </a:cubicBezTo>
                  <a:cubicBezTo>
                    <a:pt x="4551" y="95"/>
                    <a:pt x="4553" y="93"/>
                    <a:pt x="4554" y="91"/>
                  </a:cubicBezTo>
                  <a:cubicBezTo>
                    <a:pt x="4554" y="87"/>
                    <a:pt x="4552" y="84"/>
                    <a:pt x="4549" y="84"/>
                  </a:cubicBezTo>
                  <a:cubicBezTo>
                    <a:pt x="4548" y="83"/>
                    <a:pt x="4548" y="83"/>
                    <a:pt x="4547" y="83"/>
                  </a:cubicBezTo>
                  <a:moveTo>
                    <a:pt x="1721" y="75"/>
                  </a:moveTo>
                  <a:cubicBezTo>
                    <a:pt x="1720" y="75"/>
                    <a:pt x="1719" y="75"/>
                    <a:pt x="1719" y="75"/>
                  </a:cubicBezTo>
                  <a:cubicBezTo>
                    <a:pt x="1715" y="77"/>
                    <a:pt x="1712" y="81"/>
                    <a:pt x="1711" y="85"/>
                  </a:cubicBezTo>
                  <a:cubicBezTo>
                    <a:pt x="1711" y="87"/>
                    <a:pt x="1713" y="89"/>
                    <a:pt x="1715" y="89"/>
                  </a:cubicBezTo>
                  <a:cubicBezTo>
                    <a:pt x="1716" y="89"/>
                    <a:pt x="1716" y="89"/>
                    <a:pt x="1717" y="89"/>
                  </a:cubicBezTo>
                  <a:cubicBezTo>
                    <a:pt x="1721" y="88"/>
                    <a:pt x="1724" y="84"/>
                    <a:pt x="1724" y="80"/>
                  </a:cubicBezTo>
                  <a:cubicBezTo>
                    <a:pt x="1725" y="77"/>
                    <a:pt x="1723" y="75"/>
                    <a:pt x="1721" y="75"/>
                  </a:cubicBezTo>
                  <a:moveTo>
                    <a:pt x="214" y="71"/>
                  </a:moveTo>
                  <a:cubicBezTo>
                    <a:pt x="211" y="71"/>
                    <a:pt x="209" y="73"/>
                    <a:pt x="210" y="76"/>
                  </a:cubicBezTo>
                  <a:cubicBezTo>
                    <a:pt x="210" y="79"/>
                    <a:pt x="213" y="82"/>
                    <a:pt x="217" y="83"/>
                  </a:cubicBezTo>
                  <a:cubicBezTo>
                    <a:pt x="218" y="83"/>
                    <a:pt x="218" y="83"/>
                    <a:pt x="219" y="83"/>
                  </a:cubicBezTo>
                  <a:cubicBezTo>
                    <a:pt x="222" y="83"/>
                    <a:pt x="224" y="82"/>
                    <a:pt x="224" y="79"/>
                  </a:cubicBezTo>
                  <a:cubicBezTo>
                    <a:pt x="224" y="76"/>
                    <a:pt x="221" y="73"/>
                    <a:pt x="216" y="72"/>
                  </a:cubicBezTo>
                  <a:cubicBezTo>
                    <a:pt x="216" y="72"/>
                    <a:pt x="215" y="71"/>
                    <a:pt x="214" y="71"/>
                  </a:cubicBezTo>
                  <a:moveTo>
                    <a:pt x="4488" y="70"/>
                  </a:moveTo>
                  <a:cubicBezTo>
                    <a:pt x="4485" y="70"/>
                    <a:pt x="4483" y="72"/>
                    <a:pt x="4482" y="74"/>
                  </a:cubicBezTo>
                  <a:cubicBezTo>
                    <a:pt x="4481" y="77"/>
                    <a:pt x="4483" y="80"/>
                    <a:pt x="4487" y="81"/>
                  </a:cubicBezTo>
                  <a:cubicBezTo>
                    <a:pt x="4487" y="81"/>
                    <a:pt x="4488" y="81"/>
                    <a:pt x="4488" y="81"/>
                  </a:cubicBezTo>
                  <a:cubicBezTo>
                    <a:pt x="4491" y="81"/>
                    <a:pt x="4493" y="79"/>
                    <a:pt x="4494" y="77"/>
                  </a:cubicBezTo>
                  <a:cubicBezTo>
                    <a:pt x="4495" y="74"/>
                    <a:pt x="4493" y="71"/>
                    <a:pt x="4489" y="70"/>
                  </a:cubicBezTo>
                  <a:cubicBezTo>
                    <a:pt x="4489" y="70"/>
                    <a:pt x="4488" y="70"/>
                    <a:pt x="4488" y="70"/>
                  </a:cubicBezTo>
                  <a:moveTo>
                    <a:pt x="4145" y="70"/>
                  </a:moveTo>
                  <a:cubicBezTo>
                    <a:pt x="4145" y="70"/>
                    <a:pt x="4144" y="70"/>
                    <a:pt x="4144" y="70"/>
                  </a:cubicBezTo>
                  <a:cubicBezTo>
                    <a:pt x="4141" y="71"/>
                    <a:pt x="4137" y="74"/>
                    <a:pt x="4136" y="77"/>
                  </a:cubicBezTo>
                  <a:cubicBezTo>
                    <a:pt x="4136" y="79"/>
                    <a:pt x="4137" y="81"/>
                    <a:pt x="4139" y="81"/>
                  </a:cubicBezTo>
                  <a:cubicBezTo>
                    <a:pt x="4139" y="81"/>
                    <a:pt x="4140" y="81"/>
                    <a:pt x="4140" y="81"/>
                  </a:cubicBezTo>
                  <a:cubicBezTo>
                    <a:pt x="4144" y="80"/>
                    <a:pt x="4147" y="76"/>
                    <a:pt x="4148" y="74"/>
                  </a:cubicBezTo>
                  <a:cubicBezTo>
                    <a:pt x="4148" y="71"/>
                    <a:pt x="4147" y="70"/>
                    <a:pt x="4145" y="70"/>
                  </a:cubicBezTo>
                  <a:moveTo>
                    <a:pt x="2384" y="65"/>
                  </a:moveTo>
                  <a:cubicBezTo>
                    <a:pt x="2382" y="65"/>
                    <a:pt x="2380" y="67"/>
                    <a:pt x="2379" y="70"/>
                  </a:cubicBezTo>
                  <a:cubicBezTo>
                    <a:pt x="2378" y="74"/>
                    <a:pt x="2380" y="78"/>
                    <a:pt x="2383" y="79"/>
                  </a:cubicBezTo>
                  <a:cubicBezTo>
                    <a:pt x="2384" y="79"/>
                    <a:pt x="2384" y="79"/>
                    <a:pt x="2385" y="79"/>
                  </a:cubicBezTo>
                  <a:cubicBezTo>
                    <a:pt x="2387" y="79"/>
                    <a:pt x="2389" y="78"/>
                    <a:pt x="2389" y="75"/>
                  </a:cubicBezTo>
                  <a:cubicBezTo>
                    <a:pt x="2390" y="71"/>
                    <a:pt x="2388" y="67"/>
                    <a:pt x="2385" y="66"/>
                  </a:cubicBezTo>
                  <a:cubicBezTo>
                    <a:pt x="2385" y="65"/>
                    <a:pt x="2384" y="65"/>
                    <a:pt x="2384" y="65"/>
                  </a:cubicBezTo>
                  <a:moveTo>
                    <a:pt x="4429" y="59"/>
                  </a:moveTo>
                  <a:cubicBezTo>
                    <a:pt x="4426" y="59"/>
                    <a:pt x="4424" y="61"/>
                    <a:pt x="4423" y="64"/>
                  </a:cubicBezTo>
                  <a:cubicBezTo>
                    <a:pt x="4422" y="66"/>
                    <a:pt x="4424" y="69"/>
                    <a:pt x="4428" y="70"/>
                  </a:cubicBezTo>
                  <a:cubicBezTo>
                    <a:pt x="4428" y="70"/>
                    <a:pt x="4428" y="70"/>
                    <a:pt x="4429" y="70"/>
                  </a:cubicBezTo>
                  <a:cubicBezTo>
                    <a:pt x="4431" y="70"/>
                    <a:pt x="4434" y="68"/>
                    <a:pt x="4435" y="66"/>
                  </a:cubicBezTo>
                  <a:cubicBezTo>
                    <a:pt x="4436" y="63"/>
                    <a:pt x="4434" y="60"/>
                    <a:pt x="4430" y="59"/>
                  </a:cubicBezTo>
                  <a:cubicBezTo>
                    <a:pt x="4430" y="59"/>
                    <a:pt x="4430" y="59"/>
                    <a:pt x="4429" y="59"/>
                  </a:cubicBezTo>
                  <a:moveTo>
                    <a:pt x="4201" y="56"/>
                  </a:moveTo>
                  <a:cubicBezTo>
                    <a:pt x="4201" y="56"/>
                    <a:pt x="4200" y="56"/>
                    <a:pt x="4200" y="56"/>
                  </a:cubicBezTo>
                  <a:cubicBezTo>
                    <a:pt x="4197" y="57"/>
                    <a:pt x="4194" y="59"/>
                    <a:pt x="4193" y="62"/>
                  </a:cubicBezTo>
                  <a:cubicBezTo>
                    <a:pt x="4192" y="65"/>
                    <a:pt x="4193" y="66"/>
                    <a:pt x="4195" y="66"/>
                  </a:cubicBezTo>
                  <a:cubicBezTo>
                    <a:pt x="4196" y="66"/>
                    <a:pt x="4196" y="66"/>
                    <a:pt x="4197" y="66"/>
                  </a:cubicBezTo>
                  <a:cubicBezTo>
                    <a:pt x="4200" y="66"/>
                    <a:pt x="4203" y="63"/>
                    <a:pt x="4204" y="60"/>
                  </a:cubicBezTo>
                  <a:cubicBezTo>
                    <a:pt x="4205" y="58"/>
                    <a:pt x="4204" y="56"/>
                    <a:pt x="4201" y="56"/>
                  </a:cubicBezTo>
                  <a:moveTo>
                    <a:pt x="143" y="55"/>
                  </a:moveTo>
                  <a:cubicBezTo>
                    <a:pt x="140" y="55"/>
                    <a:pt x="138" y="57"/>
                    <a:pt x="138" y="60"/>
                  </a:cubicBezTo>
                  <a:cubicBezTo>
                    <a:pt x="138" y="63"/>
                    <a:pt x="142" y="66"/>
                    <a:pt x="146" y="67"/>
                  </a:cubicBezTo>
                  <a:cubicBezTo>
                    <a:pt x="146" y="67"/>
                    <a:pt x="147" y="67"/>
                    <a:pt x="147" y="67"/>
                  </a:cubicBezTo>
                  <a:cubicBezTo>
                    <a:pt x="150" y="67"/>
                    <a:pt x="153" y="65"/>
                    <a:pt x="152" y="63"/>
                  </a:cubicBezTo>
                  <a:cubicBezTo>
                    <a:pt x="152" y="60"/>
                    <a:pt x="149" y="56"/>
                    <a:pt x="145" y="56"/>
                  </a:cubicBezTo>
                  <a:cubicBezTo>
                    <a:pt x="145" y="55"/>
                    <a:pt x="144" y="55"/>
                    <a:pt x="143" y="55"/>
                  </a:cubicBezTo>
                  <a:moveTo>
                    <a:pt x="1785" y="53"/>
                  </a:moveTo>
                  <a:cubicBezTo>
                    <a:pt x="1785" y="53"/>
                    <a:pt x="1784" y="53"/>
                    <a:pt x="1783" y="53"/>
                  </a:cubicBezTo>
                  <a:cubicBezTo>
                    <a:pt x="1780" y="54"/>
                    <a:pt x="1776" y="58"/>
                    <a:pt x="1776" y="62"/>
                  </a:cubicBezTo>
                  <a:cubicBezTo>
                    <a:pt x="1775" y="65"/>
                    <a:pt x="1777" y="67"/>
                    <a:pt x="1779" y="67"/>
                  </a:cubicBezTo>
                  <a:cubicBezTo>
                    <a:pt x="1780" y="67"/>
                    <a:pt x="1781" y="67"/>
                    <a:pt x="1781" y="67"/>
                  </a:cubicBezTo>
                  <a:cubicBezTo>
                    <a:pt x="1785" y="66"/>
                    <a:pt x="1788" y="62"/>
                    <a:pt x="1789" y="58"/>
                  </a:cubicBezTo>
                  <a:cubicBezTo>
                    <a:pt x="1789" y="55"/>
                    <a:pt x="1788" y="53"/>
                    <a:pt x="1785" y="53"/>
                  </a:cubicBezTo>
                  <a:moveTo>
                    <a:pt x="4371" y="52"/>
                  </a:moveTo>
                  <a:cubicBezTo>
                    <a:pt x="4368" y="52"/>
                    <a:pt x="4365" y="53"/>
                    <a:pt x="4365" y="56"/>
                  </a:cubicBezTo>
                  <a:cubicBezTo>
                    <a:pt x="4364" y="59"/>
                    <a:pt x="4366" y="61"/>
                    <a:pt x="4369" y="62"/>
                  </a:cubicBezTo>
                  <a:cubicBezTo>
                    <a:pt x="4369" y="62"/>
                    <a:pt x="4369" y="62"/>
                    <a:pt x="4370" y="62"/>
                  </a:cubicBezTo>
                  <a:cubicBezTo>
                    <a:pt x="4373" y="62"/>
                    <a:pt x="4375" y="60"/>
                    <a:pt x="4376" y="57"/>
                  </a:cubicBezTo>
                  <a:cubicBezTo>
                    <a:pt x="4377" y="54"/>
                    <a:pt x="4375" y="52"/>
                    <a:pt x="4372" y="52"/>
                  </a:cubicBezTo>
                  <a:cubicBezTo>
                    <a:pt x="4372" y="52"/>
                    <a:pt x="4372" y="52"/>
                    <a:pt x="4371" y="52"/>
                  </a:cubicBezTo>
                  <a:moveTo>
                    <a:pt x="4257" y="49"/>
                  </a:moveTo>
                  <a:cubicBezTo>
                    <a:pt x="4257" y="49"/>
                    <a:pt x="4257" y="49"/>
                    <a:pt x="4257" y="49"/>
                  </a:cubicBezTo>
                  <a:cubicBezTo>
                    <a:pt x="4254" y="49"/>
                    <a:pt x="4250" y="52"/>
                    <a:pt x="4249" y="54"/>
                  </a:cubicBezTo>
                  <a:cubicBezTo>
                    <a:pt x="4248" y="57"/>
                    <a:pt x="4250" y="59"/>
                    <a:pt x="4253" y="59"/>
                  </a:cubicBezTo>
                  <a:cubicBezTo>
                    <a:pt x="4253" y="59"/>
                    <a:pt x="4253" y="59"/>
                    <a:pt x="4253" y="59"/>
                  </a:cubicBezTo>
                  <a:cubicBezTo>
                    <a:pt x="4257" y="59"/>
                    <a:pt x="4260" y="56"/>
                    <a:pt x="4261" y="54"/>
                  </a:cubicBezTo>
                  <a:cubicBezTo>
                    <a:pt x="4262" y="51"/>
                    <a:pt x="4260" y="49"/>
                    <a:pt x="4257" y="49"/>
                  </a:cubicBezTo>
                  <a:moveTo>
                    <a:pt x="4314" y="48"/>
                  </a:moveTo>
                  <a:cubicBezTo>
                    <a:pt x="4311" y="48"/>
                    <a:pt x="4308" y="50"/>
                    <a:pt x="4307" y="53"/>
                  </a:cubicBezTo>
                  <a:cubicBezTo>
                    <a:pt x="4306" y="55"/>
                    <a:pt x="4308" y="58"/>
                    <a:pt x="4311" y="58"/>
                  </a:cubicBezTo>
                  <a:cubicBezTo>
                    <a:pt x="4311" y="58"/>
                    <a:pt x="4311" y="58"/>
                    <a:pt x="4311" y="58"/>
                  </a:cubicBezTo>
                  <a:cubicBezTo>
                    <a:pt x="4314" y="58"/>
                    <a:pt x="4317" y="56"/>
                    <a:pt x="4318" y="53"/>
                  </a:cubicBezTo>
                  <a:cubicBezTo>
                    <a:pt x="4319" y="50"/>
                    <a:pt x="4317" y="48"/>
                    <a:pt x="4314" y="48"/>
                  </a:cubicBezTo>
                  <a:cubicBezTo>
                    <a:pt x="4314" y="48"/>
                    <a:pt x="4314" y="48"/>
                    <a:pt x="4314" y="48"/>
                  </a:cubicBezTo>
                  <a:moveTo>
                    <a:pt x="2332" y="46"/>
                  </a:moveTo>
                  <a:cubicBezTo>
                    <a:pt x="2329" y="46"/>
                    <a:pt x="2327" y="48"/>
                    <a:pt x="2326" y="51"/>
                  </a:cubicBezTo>
                  <a:cubicBezTo>
                    <a:pt x="2326" y="55"/>
                    <a:pt x="2328" y="58"/>
                    <a:pt x="2331" y="59"/>
                  </a:cubicBezTo>
                  <a:cubicBezTo>
                    <a:pt x="2331" y="60"/>
                    <a:pt x="2332" y="60"/>
                    <a:pt x="2332" y="60"/>
                  </a:cubicBezTo>
                  <a:cubicBezTo>
                    <a:pt x="2334" y="60"/>
                    <a:pt x="2336" y="58"/>
                    <a:pt x="2337" y="55"/>
                  </a:cubicBezTo>
                  <a:cubicBezTo>
                    <a:pt x="2338" y="51"/>
                    <a:pt x="2336" y="47"/>
                    <a:pt x="2333" y="46"/>
                  </a:cubicBezTo>
                  <a:cubicBezTo>
                    <a:pt x="2333" y="46"/>
                    <a:pt x="2332" y="46"/>
                    <a:pt x="2332" y="46"/>
                  </a:cubicBezTo>
                  <a:moveTo>
                    <a:pt x="74" y="43"/>
                  </a:moveTo>
                  <a:cubicBezTo>
                    <a:pt x="71" y="43"/>
                    <a:pt x="68" y="44"/>
                    <a:pt x="69" y="47"/>
                  </a:cubicBezTo>
                  <a:cubicBezTo>
                    <a:pt x="69" y="50"/>
                    <a:pt x="72" y="53"/>
                    <a:pt x="76" y="54"/>
                  </a:cubicBezTo>
                  <a:cubicBezTo>
                    <a:pt x="76" y="54"/>
                    <a:pt x="76" y="54"/>
                    <a:pt x="77" y="54"/>
                  </a:cubicBezTo>
                  <a:cubicBezTo>
                    <a:pt x="80" y="54"/>
                    <a:pt x="82" y="52"/>
                    <a:pt x="82" y="49"/>
                  </a:cubicBezTo>
                  <a:cubicBezTo>
                    <a:pt x="82" y="46"/>
                    <a:pt x="79" y="43"/>
                    <a:pt x="75" y="43"/>
                  </a:cubicBezTo>
                  <a:cubicBezTo>
                    <a:pt x="75" y="43"/>
                    <a:pt x="74" y="43"/>
                    <a:pt x="74" y="43"/>
                  </a:cubicBezTo>
                  <a:moveTo>
                    <a:pt x="6" y="34"/>
                  </a:moveTo>
                  <a:cubicBezTo>
                    <a:pt x="3" y="34"/>
                    <a:pt x="0" y="36"/>
                    <a:pt x="0" y="39"/>
                  </a:cubicBezTo>
                  <a:cubicBezTo>
                    <a:pt x="0" y="42"/>
                    <a:pt x="4" y="44"/>
                    <a:pt x="7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1" y="45"/>
                    <a:pt x="14" y="43"/>
                    <a:pt x="14" y="40"/>
                  </a:cubicBezTo>
                  <a:cubicBezTo>
                    <a:pt x="14" y="37"/>
                    <a:pt x="11" y="34"/>
                    <a:pt x="7" y="34"/>
                  </a:cubicBezTo>
                  <a:cubicBezTo>
                    <a:pt x="7" y="34"/>
                    <a:pt x="6" y="34"/>
                    <a:pt x="6" y="34"/>
                  </a:cubicBezTo>
                  <a:moveTo>
                    <a:pt x="1850" y="34"/>
                  </a:moveTo>
                  <a:cubicBezTo>
                    <a:pt x="1849" y="34"/>
                    <a:pt x="1849" y="34"/>
                    <a:pt x="1848" y="34"/>
                  </a:cubicBezTo>
                  <a:cubicBezTo>
                    <a:pt x="1844" y="35"/>
                    <a:pt x="1841" y="39"/>
                    <a:pt x="1840" y="43"/>
                  </a:cubicBezTo>
                  <a:cubicBezTo>
                    <a:pt x="1840" y="46"/>
                    <a:pt x="1841" y="48"/>
                    <a:pt x="1844" y="48"/>
                  </a:cubicBezTo>
                  <a:cubicBezTo>
                    <a:pt x="1844" y="48"/>
                    <a:pt x="1845" y="48"/>
                    <a:pt x="1845" y="47"/>
                  </a:cubicBezTo>
                  <a:cubicBezTo>
                    <a:pt x="1849" y="46"/>
                    <a:pt x="1852" y="43"/>
                    <a:pt x="1853" y="39"/>
                  </a:cubicBezTo>
                  <a:cubicBezTo>
                    <a:pt x="1854" y="36"/>
                    <a:pt x="1852" y="34"/>
                    <a:pt x="1850" y="34"/>
                  </a:cubicBezTo>
                  <a:moveTo>
                    <a:pt x="2278" y="29"/>
                  </a:moveTo>
                  <a:cubicBezTo>
                    <a:pt x="2275" y="29"/>
                    <a:pt x="2273" y="31"/>
                    <a:pt x="2272" y="34"/>
                  </a:cubicBezTo>
                  <a:cubicBezTo>
                    <a:pt x="2271" y="38"/>
                    <a:pt x="2273" y="41"/>
                    <a:pt x="2277" y="42"/>
                  </a:cubicBezTo>
                  <a:cubicBezTo>
                    <a:pt x="2277" y="42"/>
                    <a:pt x="2277" y="42"/>
                    <a:pt x="2278" y="42"/>
                  </a:cubicBezTo>
                  <a:cubicBezTo>
                    <a:pt x="2280" y="42"/>
                    <a:pt x="2283" y="40"/>
                    <a:pt x="2283" y="37"/>
                  </a:cubicBezTo>
                  <a:cubicBezTo>
                    <a:pt x="2284" y="33"/>
                    <a:pt x="2282" y="30"/>
                    <a:pt x="2279" y="29"/>
                  </a:cubicBezTo>
                  <a:cubicBezTo>
                    <a:pt x="2279" y="29"/>
                    <a:pt x="2278" y="29"/>
                    <a:pt x="2278" y="29"/>
                  </a:cubicBezTo>
                  <a:moveTo>
                    <a:pt x="1913" y="18"/>
                  </a:moveTo>
                  <a:cubicBezTo>
                    <a:pt x="1913" y="18"/>
                    <a:pt x="1913" y="18"/>
                    <a:pt x="1912" y="18"/>
                  </a:cubicBezTo>
                  <a:cubicBezTo>
                    <a:pt x="1909" y="19"/>
                    <a:pt x="1905" y="23"/>
                    <a:pt x="1904" y="26"/>
                  </a:cubicBezTo>
                  <a:cubicBezTo>
                    <a:pt x="1904" y="30"/>
                    <a:pt x="1905" y="32"/>
                    <a:pt x="1908" y="32"/>
                  </a:cubicBezTo>
                  <a:cubicBezTo>
                    <a:pt x="1909" y="32"/>
                    <a:pt x="1909" y="32"/>
                    <a:pt x="1909" y="32"/>
                  </a:cubicBezTo>
                  <a:cubicBezTo>
                    <a:pt x="1913" y="31"/>
                    <a:pt x="1916" y="27"/>
                    <a:pt x="1917" y="24"/>
                  </a:cubicBezTo>
                  <a:cubicBezTo>
                    <a:pt x="1918" y="20"/>
                    <a:pt x="1916" y="18"/>
                    <a:pt x="1913" y="18"/>
                  </a:cubicBezTo>
                  <a:moveTo>
                    <a:pt x="2222" y="15"/>
                  </a:moveTo>
                  <a:cubicBezTo>
                    <a:pt x="2219" y="15"/>
                    <a:pt x="2216" y="17"/>
                    <a:pt x="2216" y="20"/>
                  </a:cubicBezTo>
                  <a:cubicBezTo>
                    <a:pt x="2215" y="24"/>
                    <a:pt x="2217" y="28"/>
                    <a:pt x="2220" y="28"/>
                  </a:cubicBezTo>
                  <a:cubicBezTo>
                    <a:pt x="2221" y="28"/>
                    <a:pt x="2221" y="28"/>
                    <a:pt x="2221" y="28"/>
                  </a:cubicBezTo>
                  <a:cubicBezTo>
                    <a:pt x="2224" y="28"/>
                    <a:pt x="2227" y="26"/>
                    <a:pt x="2227" y="23"/>
                  </a:cubicBezTo>
                  <a:cubicBezTo>
                    <a:pt x="2228" y="19"/>
                    <a:pt x="2226" y="15"/>
                    <a:pt x="2223" y="15"/>
                  </a:cubicBezTo>
                  <a:cubicBezTo>
                    <a:pt x="2223" y="15"/>
                    <a:pt x="2222" y="15"/>
                    <a:pt x="2222" y="15"/>
                  </a:cubicBezTo>
                  <a:moveTo>
                    <a:pt x="1977" y="7"/>
                  </a:moveTo>
                  <a:cubicBezTo>
                    <a:pt x="1977" y="7"/>
                    <a:pt x="1976" y="7"/>
                    <a:pt x="1976" y="7"/>
                  </a:cubicBezTo>
                  <a:cubicBezTo>
                    <a:pt x="1973" y="7"/>
                    <a:pt x="1969" y="11"/>
                    <a:pt x="1968" y="14"/>
                  </a:cubicBezTo>
                  <a:cubicBezTo>
                    <a:pt x="1967" y="18"/>
                    <a:pt x="1969" y="20"/>
                    <a:pt x="1972" y="20"/>
                  </a:cubicBezTo>
                  <a:cubicBezTo>
                    <a:pt x="1973" y="20"/>
                    <a:pt x="1973" y="20"/>
                    <a:pt x="1973" y="20"/>
                  </a:cubicBezTo>
                  <a:cubicBezTo>
                    <a:pt x="1977" y="20"/>
                    <a:pt x="1980" y="16"/>
                    <a:pt x="1981" y="13"/>
                  </a:cubicBezTo>
                  <a:cubicBezTo>
                    <a:pt x="1982" y="9"/>
                    <a:pt x="1980" y="7"/>
                    <a:pt x="1977" y="7"/>
                  </a:cubicBezTo>
                  <a:moveTo>
                    <a:pt x="2164" y="5"/>
                  </a:moveTo>
                  <a:cubicBezTo>
                    <a:pt x="2161" y="5"/>
                    <a:pt x="2158" y="8"/>
                    <a:pt x="2157" y="11"/>
                  </a:cubicBezTo>
                  <a:cubicBezTo>
                    <a:pt x="2156" y="15"/>
                    <a:pt x="2158" y="18"/>
                    <a:pt x="2162" y="19"/>
                  </a:cubicBezTo>
                  <a:cubicBezTo>
                    <a:pt x="2162" y="19"/>
                    <a:pt x="2162" y="19"/>
                    <a:pt x="2162" y="19"/>
                  </a:cubicBezTo>
                  <a:cubicBezTo>
                    <a:pt x="2165" y="19"/>
                    <a:pt x="2168" y="16"/>
                    <a:pt x="2169" y="13"/>
                  </a:cubicBezTo>
                  <a:cubicBezTo>
                    <a:pt x="2170" y="9"/>
                    <a:pt x="2168" y="5"/>
                    <a:pt x="2164" y="5"/>
                  </a:cubicBezTo>
                  <a:cubicBezTo>
                    <a:pt x="2164" y="5"/>
                    <a:pt x="2164" y="5"/>
                    <a:pt x="2164" y="5"/>
                  </a:cubicBezTo>
                  <a:moveTo>
                    <a:pt x="2040" y="0"/>
                  </a:moveTo>
                  <a:cubicBezTo>
                    <a:pt x="2040" y="0"/>
                    <a:pt x="2039" y="0"/>
                    <a:pt x="2039" y="0"/>
                  </a:cubicBezTo>
                  <a:cubicBezTo>
                    <a:pt x="2036" y="1"/>
                    <a:pt x="2032" y="4"/>
                    <a:pt x="2032" y="8"/>
                  </a:cubicBezTo>
                  <a:cubicBezTo>
                    <a:pt x="2031" y="11"/>
                    <a:pt x="2033" y="14"/>
                    <a:pt x="2036" y="14"/>
                  </a:cubicBezTo>
                  <a:cubicBezTo>
                    <a:pt x="2036" y="14"/>
                    <a:pt x="2037" y="14"/>
                    <a:pt x="2037" y="14"/>
                  </a:cubicBezTo>
                  <a:cubicBezTo>
                    <a:pt x="2040" y="14"/>
                    <a:pt x="2044" y="11"/>
                    <a:pt x="2044" y="7"/>
                  </a:cubicBezTo>
                  <a:cubicBezTo>
                    <a:pt x="2045" y="3"/>
                    <a:pt x="2043" y="0"/>
                    <a:pt x="2040" y="0"/>
                  </a:cubicBezTo>
                  <a:moveTo>
                    <a:pt x="2102" y="0"/>
                  </a:moveTo>
                  <a:cubicBezTo>
                    <a:pt x="2099" y="0"/>
                    <a:pt x="2096" y="3"/>
                    <a:pt x="2095" y="7"/>
                  </a:cubicBezTo>
                  <a:cubicBezTo>
                    <a:pt x="2094" y="10"/>
                    <a:pt x="2097" y="13"/>
                    <a:pt x="2100" y="13"/>
                  </a:cubicBezTo>
                  <a:cubicBezTo>
                    <a:pt x="2100" y="13"/>
                    <a:pt x="2100" y="13"/>
                    <a:pt x="2100" y="13"/>
                  </a:cubicBezTo>
                  <a:cubicBezTo>
                    <a:pt x="2104" y="13"/>
                    <a:pt x="2107" y="11"/>
                    <a:pt x="2108" y="7"/>
                  </a:cubicBezTo>
                  <a:cubicBezTo>
                    <a:pt x="2108" y="3"/>
                    <a:pt x="2106" y="0"/>
                    <a:pt x="2103" y="0"/>
                  </a:cubicBezTo>
                  <a:cubicBezTo>
                    <a:pt x="2103" y="0"/>
                    <a:pt x="2103" y="0"/>
                    <a:pt x="21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2" name="Freeform 43">
              <a:extLst>
                <a:ext uri="{FF2B5EF4-FFF2-40B4-BE49-F238E27FC236}">
                  <a16:creationId xmlns:a16="http://schemas.microsoft.com/office/drawing/2014/main" id="{6C2908F6-1871-4E55-B864-8F5D0208C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9688" y="10007600"/>
              <a:ext cx="34925" cy="38100"/>
            </a:xfrm>
            <a:custGeom>
              <a:avLst/>
              <a:gdLst>
                <a:gd name="T0" fmla="*/ 7 w 13"/>
                <a:gd name="T1" fmla="*/ 0 h 14"/>
                <a:gd name="T2" fmla="*/ 3 w 13"/>
                <a:gd name="T3" fmla="*/ 2 h 14"/>
                <a:gd name="T4" fmla="*/ 0 w 13"/>
                <a:gd name="T5" fmla="*/ 7 h 14"/>
                <a:gd name="T6" fmla="*/ 2 w 13"/>
                <a:gd name="T7" fmla="*/ 12 h 14"/>
                <a:gd name="T8" fmla="*/ 6 w 13"/>
                <a:gd name="T9" fmla="*/ 14 h 14"/>
                <a:gd name="T10" fmla="*/ 6 w 13"/>
                <a:gd name="T11" fmla="*/ 14 h 14"/>
                <a:gd name="T12" fmla="*/ 11 w 13"/>
                <a:gd name="T13" fmla="*/ 12 h 14"/>
                <a:gd name="T14" fmla="*/ 13 w 13"/>
                <a:gd name="T15" fmla="*/ 7 h 14"/>
                <a:gd name="T16" fmla="*/ 12 w 13"/>
                <a:gd name="T17" fmla="*/ 2 h 14"/>
                <a:gd name="T18" fmla="*/ 7 w 1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7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3" y="13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10" y="13"/>
                    <a:pt x="11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4"/>
                    <a:pt x="12" y="2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" name="Freeform 44">
              <a:extLst>
                <a:ext uri="{FF2B5EF4-FFF2-40B4-BE49-F238E27FC236}">
                  <a16:creationId xmlns:a16="http://schemas.microsoft.com/office/drawing/2014/main" id="{169317F1-4AF9-4812-B78A-8491B1AB9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75" y="9821863"/>
              <a:ext cx="38100" cy="34925"/>
            </a:xfrm>
            <a:custGeom>
              <a:avLst/>
              <a:gdLst>
                <a:gd name="T0" fmla="*/ 8 w 14"/>
                <a:gd name="T1" fmla="*/ 0 h 13"/>
                <a:gd name="T2" fmla="*/ 6 w 14"/>
                <a:gd name="T3" fmla="*/ 0 h 13"/>
                <a:gd name="T4" fmla="*/ 5 w 14"/>
                <a:gd name="T5" fmla="*/ 1 h 13"/>
                <a:gd name="T6" fmla="*/ 4 w 14"/>
                <a:gd name="T7" fmla="*/ 1 h 13"/>
                <a:gd name="T8" fmla="*/ 3 w 14"/>
                <a:gd name="T9" fmla="*/ 2 h 13"/>
                <a:gd name="T10" fmla="*/ 1 w 14"/>
                <a:gd name="T11" fmla="*/ 4 h 13"/>
                <a:gd name="T12" fmla="*/ 0 w 14"/>
                <a:gd name="T13" fmla="*/ 7 h 13"/>
                <a:gd name="T14" fmla="*/ 2 w 14"/>
                <a:gd name="T15" fmla="*/ 11 h 13"/>
                <a:gd name="T16" fmla="*/ 4 w 14"/>
                <a:gd name="T17" fmla="*/ 13 h 13"/>
                <a:gd name="T18" fmla="*/ 6 w 14"/>
                <a:gd name="T19" fmla="*/ 13 h 13"/>
                <a:gd name="T20" fmla="*/ 6 w 14"/>
                <a:gd name="T21" fmla="*/ 13 h 13"/>
                <a:gd name="T22" fmla="*/ 11 w 14"/>
                <a:gd name="T23" fmla="*/ 11 h 13"/>
                <a:gd name="T24" fmla="*/ 14 w 14"/>
                <a:gd name="T25" fmla="*/ 6 h 13"/>
                <a:gd name="T26" fmla="*/ 13 w 14"/>
                <a:gd name="T27" fmla="*/ 4 h 13"/>
                <a:gd name="T28" fmla="*/ 12 w 14"/>
                <a:gd name="T29" fmla="*/ 2 h 13"/>
                <a:gd name="T30" fmla="*/ 8 w 14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1" y="4"/>
                    <a:pt x="1" y="4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9"/>
                    <a:pt x="0" y="10"/>
                    <a:pt x="2" y="11"/>
                  </a:cubicBezTo>
                  <a:cubicBezTo>
                    <a:pt x="2" y="12"/>
                    <a:pt x="3" y="12"/>
                    <a:pt x="4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3"/>
                    <a:pt x="10" y="12"/>
                    <a:pt x="11" y="11"/>
                  </a:cubicBezTo>
                  <a:cubicBezTo>
                    <a:pt x="12" y="10"/>
                    <a:pt x="13" y="8"/>
                    <a:pt x="14" y="6"/>
                  </a:cubicBezTo>
                  <a:cubicBezTo>
                    <a:pt x="14" y="6"/>
                    <a:pt x="14" y="5"/>
                    <a:pt x="13" y="4"/>
                  </a:cubicBezTo>
                  <a:cubicBezTo>
                    <a:pt x="13" y="3"/>
                    <a:pt x="13" y="3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4" name="Freeform 45">
              <a:extLst>
                <a:ext uri="{FF2B5EF4-FFF2-40B4-BE49-F238E27FC236}">
                  <a16:creationId xmlns:a16="http://schemas.microsoft.com/office/drawing/2014/main" id="{22DCD428-CFCF-4F02-884D-3FC9544B3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9925" y="9756775"/>
              <a:ext cx="13288963" cy="755650"/>
            </a:xfrm>
            <a:custGeom>
              <a:avLst/>
              <a:gdLst>
                <a:gd name="T0" fmla="*/ 1015 w 4936"/>
                <a:gd name="T1" fmla="*/ 272 h 280"/>
                <a:gd name="T2" fmla="*/ 1152 w 4936"/>
                <a:gd name="T3" fmla="*/ 274 h 280"/>
                <a:gd name="T4" fmla="*/ 954 w 4936"/>
                <a:gd name="T5" fmla="*/ 259 h 280"/>
                <a:gd name="T6" fmla="*/ 3269 w 4936"/>
                <a:gd name="T7" fmla="*/ 249 h 280"/>
                <a:gd name="T8" fmla="*/ 3334 w 4936"/>
                <a:gd name="T9" fmla="*/ 256 h 280"/>
                <a:gd name="T10" fmla="*/ 3204 w 4936"/>
                <a:gd name="T11" fmla="*/ 256 h 280"/>
                <a:gd name="T12" fmla="*/ 883 w 4936"/>
                <a:gd name="T13" fmla="*/ 247 h 280"/>
                <a:gd name="T14" fmla="*/ 3416 w 4936"/>
                <a:gd name="T15" fmla="*/ 247 h 280"/>
                <a:gd name="T16" fmla="*/ 3057 w 4936"/>
                <a:gd name="T17" fmla="*/ 261 h 280"/>
                <a:gd name="T18" fmla="*/ 2989 w 4936"/>
                <a:gd name="T19" fmla="*/ 245 h 280"/>
                <a:gd name="T20" fmla="*/ 2925 w 4936"/>
                <a:gd name="T21" fmla="*/ 244 h 280"/>
                <a:gd name="T22" fmla="*/ 3556 w 4936"/>
                <a:gd name="T23" fmla="*/ 245 h 280"/>
                <a:gd name="T24" fmla="*/ 2871 w 4936"/>
                <a:gd name="T25" fmla="*/ 247 h 280"/>
                <a:gd name="T26" fmla="*/ 1279 w 4936"/>
                <a:gd name="T27" fmla="*/ 236 h 280"/>
                <a:gd name="T28" fmla="*/ 3637 w 4936"/>
                <a:gd name="T29" fmla="*/ 232 h 280"/>
                <a:gd name="T30" fmla="*/ 2807 w 4936"/>
                <a:gd name="T31" fmla="*/ 244 h 280"/>
                <a:gd name="T32" fmla="*/ 3716 w 4936"/>
                <a:gd name="T33" fmla="*/ 225 h 280"/>
                <a:gd name="T34" fmla="*/ 2748 w 4936"/>
                <a:gd name="T35" fmla="*/ 215 h 280"/>
                <a:gd name="T36" fmla="*/ 742 w 4936"/>
                <a:gd name="T37" fmla="*/ 225 h 280"/>
                <a:gd name="T38" fmla="*/ 3780 w 4936"/>
                <a:gd name="T39" fmla="*/ 218 h 280"/>
                <a:gd name="T40" fmla="*/ 2694 w 4936"/>
                <a:gd name="T41" fmla="*/ 198 h 280"/>
                <a:gd name="T42" fmla="*/ 659 w 4936"/>
                <a:gd name="T43" fmla="*/ 196 h 280"/>
                <a:gd name="T44" fmla="*/ 3846 w 4936"/>
                <a:gd name="T45" fmla="*/ 202 h 280"/>
                <a:gd name="T46" fmla="*/ 2642 w 4936"/>
                <a:gd name="T47" fmla="*/ 178 h 280"/>
                <a:gd name="T48" fmla="*/ 3915 w 4936"/>
                <a:gd name="T49" fmla="*/ 170 h 280"/>
                <a:gd name="T50" fmla="*/ 592 w 4936"/>
                <a:gd name="T51" fmla="*/ 181 h 280"/>
                <a:gd name="T52" fmla="*/ 4930 w 4936"/>
                <a:gd name="T53" fmla="*/ 160 h 280"/>
                <a:gd name="T54" fmla="*/ 2590 w 4936"/>
                <a:gd name="T55" fmla="*/ 156 h 280"/>
                <a:gd name="T56" fmla="*/ 4925 w 4936"/>
                <a:gd name="T57" fmla="*/ 152 h 280"/>
                <a:gd name="T58" fmla="*/ 508 w 4936"/>
                <a:gd name="T59" fmla="*/ 150 h 280"/>
                <a:gd name="T60" fmla="*/ 3973 w 4936"/>
                <a:gd name="T61" fmla="*/ 158 h 280"/>
                <a:gd name="T62" fmla="*/ 4864 w 4936"/>
                <a:gd name="T63" fmla="*/ 143 h 280"/>
                <a:gd name="T64" fmla="*/ 4799 w 4936"/>
                <a:gd name="T65" fmla="*/ 131 h 280"/>
                <a:gd name="T66" fmla="*/ 1587 w 4936"/>
                <a:gd name="T67" fmla="*/ 134 h 280"/>
                <a:gd name="T68" fmla="*/ 448 w 4936"/>
                <a:gd name="T69" fmla="*/ 131 h 280"/>
                <a:gd name="T70" fmla="*/ 4737 w 4936"/>
                <a:gd name="T71" fmla="*/ 117 h 280"/>
                <a:gd name="T72" fmla="*/ 2482 w 4936"/>
                <a:gd name="T73" fmla="*/ 116 h 280"/>
                <a:gd name="T74" fmla="*/ 4683 w 4936"/>
                <a:gd name="T75" fmla="*/ 112 h 280"/>
                <a:gd name="T76" fmla="*/ 365 w 4936"/>
                <a:gd name="T77" fmla="*/ 101 h 280"/>
                <a:gd name="T78" fmla="*/ 4614 w 4936"/>
                <a:gd name="T79" fmla="*/ 88 h 280"/>
                <a:gd name="T80" fmla="*/ 2436 w 4936"/>
                <a:gd name="T81" fmla="*/ 103 h 280"/>
                <a:gd name="T82" fmla="*/ 4091 w 4936"/>
                <a:gd name="T83" fmla="*/ 100 h 280"/>
                <a:gd name="T84" fmla="*/ 287 w 4936"/>
                <a:gd name="T85" fmla="*/ 79 h 280"/>
                <a:gd name="T86" fmla="*/ 4550 w 4936"/>
                <a:gd name="T87" fmla="*/ 78 h 280"/>
                <a:gd name="T88" fmla="*/ 2385 w 4936"/>
                <a:gd name="T89" fmla="*/ 81 h 280"/>
                <a:gd name="T90" fmla="*/ 4151 w 4936"/>
                <a:gd name="T91" fmla="*/ 71 h 280"/>
                <a:gd name="T92" fmla="*/ 215 w 4936"/>
                <a:gd name="T93" fmla="*/ 61 h 280"/>
                <a:gd name="T94" fmla="*/ 1775 w 4936"/>
                <a:gd name="T95" fmla="*/ 64 h 280"/>
                <a:gd name="T96" fmla="*/ 4204 w 4936"/>
                <a:gd name="T97" fmla="*/ 65 h 280"/>
                <a:gd name="T98" fmla="*/ 4433 w 4936"/>
                <a:gd name="T99" fmla="*/ 51 h 280"/>
                <a:gd name="T100" fmla="*/ 137 w 4936"/>
                <a:gd name="T101" fmla="*/ 49 h 280"/>
                <a:gd name="T102" fmla="*/ 4379 w 4936"/>
                <a:gd name="T103" fmla="*/ 57 h 280"/>
                <a:gd name="T104" fmla="*/ 4265 w 4936"/>
                <a:gd name="T105" fmla="*/ 50 h 280"/>
                <a:gd name="T106" fmla="*/ 1845 w 4936"/>
                <a:gd name="T107" fmla="*/ 35 h 280"/>
                <a:gd name="T108" fmla="*/ 75 w 4936"/>
                <a:gd name="T109" fmla="*/ 45 h 280"/>
                <a:gd name="T110" fmla="*/ 2277 w 4936"/>
                <a:gd name="T111" fmla="*/ 29 h 280"/>
                <a:gd name="T112" fmla="*/ 1910 w 4936"/>
                <a:gd name="T113" fmla="*/ 19 h 280"/>
                <a:gd name="T114" fmla="*/ 2220 w 4936"/>
                <a:gd name="T115" fmla="*/ 30 h 280"/>
                <a:gd name="T116" fmla="*/ 1972 w 4936"/>
                <a:gd name="T117" fmla="*/ 23 h 280"/>
                <a:gd name="T118" fmla="*/ 2162 w 4936"/>
                <a:gd name="T119" fmla="*/ 5 h 280"/>
                <a:gd name="T120" fmla="*/ 2094 w 4936"/>
                <a:gd name="T121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36" h="280">
                  <a:moveTo>
                    <a:pt x="1086" y="267"/>
                  </a:moveTo>
                  <a:cubicBezTo>
                    <a:pt x="1086" y="267"/>
                    <a:pt x="1085" y="267"/>
                    <a:pt x="1085" y="267"/>
                  </a:cubicBezTo>
                  <a:cubicBezTo>
                    <a:pt x="1082" y="267"/>
                    <a:pt x="1079" y="270"/>
                    <a:pt x="1080" y="274"/>
                  </a:cubicBezTo>
                  <a:cubicBezTo>
                    <a:pt x="1081" y="277"/>
                    <a:pt x="1085" y="280"/>
                    <a:pt x="1089" y="280"/>
                  </a:cubicBezTo>
                  <a:cubicBezTo>
                    <a:pt x="1089" y="280"/>
                    <a:pt x="1089" y="280"/>
                    <a:pt x="1089" y="280"/>
                  </a:cubicBezTo>
                  <a:cubicBezTo>
                    <a:pt x="1093" y="280"/>
                    <a:pt x="1095" y="277"/>
                    <a:pt x="1094" y="273"/>
                  </a:cubicBezTo>
                  <a:cubicBezTo>
                    <a:pt x="1093" y="270"/>
                    <a:pt x="1089" y="267"/>
                    <a:pt x="1086" y="267"/>
                  </a:cubicBezTo>
                  <a:moveTo>
                    <a:pt x="1020" y="266"/>
                  </a:moveTo>
                  <a:cubicBezTo>
                    <a:pt x="1017" y="266"/>
                    <a:pt x="1014" y="269"/>
                    <a:pt x="1015" y="272"/>
                  </a:cubicBezTo>
                  <a:cubicBezTo>
                    <a:pt x="1016" y="275"/>
                    <a:pt x="1021" y="278"/>
                    <a:pt x="1024" y="279"/>
                  </a:cubicBezTo>
                  <a:cubicBezTo>
                    <a:pt x="1025" y="279"/>
                    <a:pt x="1025" y="279"/>
                    <a:pt x="1025" y="279"/>
                  </a:cubicBezTo>
                  <a:cubicBezTo>
                    <a:pt x="1028" y="279"/>
                    <a:pt x="1030" y="276"/>
                    <a:pt x="1029" y="273"/>
                  </a:cubicBezTo>
                  <a:cubicBezTo>
                    <a:pt x="1028" y="269"/>
                    <a:pt x="1024" y="266"/>
                    <a:pt x="1021" y="266"/>
                  </a:cubicBezTo>
                  <a:cubicBezTo>
                    <a:pt x="1020" y="266"/>
                    <a:pt x="1020" y="266"/>
                    <a:pt x="1020" y="266"/>
                  </a:cubicBezTo>
                  <a:moveTo>
                    <a:pt x="1151" y="262"/>
                  </a:moveTo>
                  <a:cubicBezTo>
                    <a:pt x="1150" y="262"/>
                    <a:pt x="1150" y="262"/>
                    <a:pt x="1150" y="262"/>
                  </a:cubicBezTo>
                  <a:cubicBezTo>
                    <a:pt x="1146" y="262"/>
                    <a:pt x="1144" y="265"/>
                    <a:pt x="1145" y="269"/>
                  </a:cubicBezTo>
                  <a:cubicBezTo>
                    <a:pt x="1146" y="272"/>
                    <a:pt x="1149" y="274"/>
                    <a:pt x="1152" y="274"/>
                  </a:cubicBezTo>
                  <a:cubicBezTo>
                    <a:pt x="1153" y="274"/>
                    <a:pt x="1153" y="274"/>
                    <a:pt x="1153" y="274"/>
                  </a:cubicBezTo>
                  <a:cubicBezTo>
                    <a:pt x="1157" y="274"/>
                    <a:pt x="1159" y="271"/>
                    <a:pt x="1158" y="267"/>
                  </a:cubicBezTo>
                  <a:cubicBezTo>
                    <a:pt x="1157" y="264"/>
                    <a:pt x="1154" y="262"/>
                    <a:pt x="1151" y="262"/>
                  </a:cubicBezTo>
                  <a:moveTo>
                    <a:pt x="953" y="259"/>
                  </a:moveTo>
                  <a:cubicBezTo>
                    <a:pt x="949" y="259"/>
                    <a:pt x="947" y="261"/>
                    <a:pt x="948" y="264"/>
                  </a:cubicBezTo>
                  <a:cubicBezTo>
                    <a:pt x="949" y="268"/>
                    <a:pt x="953" y="271"/>
                    <a:pt x="957" y="272"/>
                  </a:cubicBezTo>
                  <a:cubicBezTo>
                    <a:pt x="958" y="272"/>
                    <a:pt x="958" y="272"/>
                    <a:pt x="958" y="272"/>
                  </a:cubicBezTo>
                  <a:cubicBezTo>
                    <a:pt x="962" y="272"/>
                    <a:pt x="963" y="270"/>
                    <a:pt x="962" y="266"/>
                  </a:cubicBezTo>
                  <a:cubicBezTo>
                    <a:pt x="962" y="263"/>
                    <a:pt x="958" y="260"/>
                    <a:pt x="954" y="259"/>
                  </a:cubicBezTo>
                  <a:cubicBezTo>
                    <a:pt x="953" y="259"/>
                    <a:pt x="953" y="259"/>
                    <a:pt x="953" y="259"/>
                  </a:cubicBezTo>
                  <a:moveTo>
                    <a:pt x="1215" y="251"/>
                  </a:moveTo>
                  <a:cubicBezTo>
                    <a:pt x="1215" y="251"/>
                    <a:pt x="1214" y="251"/>
                    <a:pt x="1214" y="251"/>
                  </a:cubicBezTo>
                  <a:cubicBezTo>
                    <a:pt x="1210" y="252"/>
                    <a:pt x="1208" y="255"/>
                    <a:pt x="1209" y="259"/>
                  </a:cubicBezTo>
                  <a:cubicBezTo>
                    <a:pt x="1209" y="262"/>
                    <a:pt x="1213" y="264"/>
                    <a:pt x="1216" y="264"/>
                  </a:cubicBezTo>
                  <a:cubicBezTo>
                    <a:pt x="1216" y="264"/>
                    <a:pt x="1217" y="264"/>
                    <a:pt x="1217" y="264"/>
                  </a:cubicBezTo>
                  <a:cubicBezTo>
                    <a:pt x="1221" y="263"/>
                    <a:pt x="1223" y="260"/>
                    <a:pt x="1222" y="256"/>
                  </a:cubicBezTo>
                  <a:cubicBezTo>
                    <a:pt x="1221" y="253"/>
                    <a:pt x="1218" y="251"/>
                    <a:pt x="1215" y="251"/>
                  </a:cubicBezTo>
                  <a:moveTo>
                    <a:pt x="3269" y="249"/>
                  </a:moveTo>
                  <a:cubicBezTo>
                    <a:pt x="3264" y="249"/>
                    <a:pt x="3261" y="252"/>
                    <a:pt x="3261" y="256"/>
                  </a:cubicBezTo>
                  <a:cubicBezTo>
                    <a:pt x="3261" y="260"/>
                    <a:pt x="3265" y="263"/>
                    <a:pt x="3269" y="263"/>
                  </a:cubicBezTo>
                  <a:cubicBezTo>
                    <a:pt x="3269" y="263"/>
                    <a:pt x="3269" y="263"/>
                    <a:pt x="3269" y="263"/>
                  </a:cubicBezTo>
                  <a:cubicBezTo>
                    <a:pt x="3273" y="263"/>
                    <a:pt x="3277" y="260"/>
                    <a:pt x="3276" y="256"/>
                  </a:cubicBezTo>
                  <a:cubicBezTo>
                    <a:pt x="3276" y="252"/>
                    <a:pt x="3273" y="249"/>
                    <a:pt x="3269" y="249"/>
                  </a:cubicBezTo>
                  <a:cubicBezTo>
                    <a:pt x="3269" y="249"/>
                    <a:pt x="3269" y="249"/>
                    <a:pt x="3269" y="249"/>
                  </a:cubicBezTo>
                  <a:moveTo>
                    <a:pt x="3342" y="249"/>
                  </a:moveTo>
                  <a:cubicBezTo>
                    <a:pt x="3342" y="249"/>
                    <a:pt x="3342" y="249"/>
                    <a:pt x="3342" y="249"/>
                  </a:cubicBezTo>
                  <a:cubicBezTo>
                    <a:pt x="3338" y="249"/>
                    <a:pt x="3334" y="252"/>
                    <a:pt x="3334" y="256"/>
                  </a:cubicBezTo>
                  <a:cubicBezTo>
                    <a:pt x="3334" y="259"/>
                    <a:pt x="3338" y="262"/>
                    <a:pt x="3342" y="262"/>
                  </a:cubicBezTo>
                  <a:cubicBezTo>
                    <a:pt x="3342" y="262"/>
                    <a:pt x="3342" y="262"/>
                    <a:pt x="3342" y="262"/>
                  </a:cubicBezTo>
                  <a:cubicBezTo>
                    <a:pt x="3347" y="262"/>
                    <a:pt x="3350" y="259"/>
                    <a:pt x="3350" y="255"/>
                  </a:cubicBezTo>
                  <a:cubicBezTo>
                    <a:pt x="3350" y="252"/>
                    <a:pt x="3346" y="249"/>
                    <a:pt x="3342" y="249"/>
                  </a:cubicBezTo>
                  <a:moveTo>
                    <a:pt x="3196" y="249"/>
                  </a:moveTo>
                  <a:cubicBezTo>
                    <a:pt x="3192" y="249"/>
                    <a:pt x="3189" y="252"/>
                    <a:pt x="3189" y="256"/>
                  </a:cubicBezTo>
                  <a:cubicBezTo>
                    <a:pt x="3189" y="260"/>
                    <a:pt x="3192" y="263"/>
                    <a:pt x="3197" y="263"/>
                  </a:cubicBezTo>
                  <a:cubicBezTo>
                    <a:pt x="3197" y="263"/>
                    <a:pt x="3197" y="263"/>
                    <a:pt x="3197" y="263"/>
                  </a:cubicBezTo>
                  <a:cubicBezTo>
                    <a:pt x="3201" y="263"/>
                    <a:pt x="3204" y="260"/>
                    <a:pt x="3204" y="256"/>
                  </a:cubicBezTo>
                  <a:cubicBezTo>
                    <a:pt x="3204" y="252"/>
                    <a:pt x="3200" y="249"/>
                    <a:pt x="3196" y="249"/>
                  </a:cubicBezTo>
                  <a:cubicBezTo>
                    <a:pt x="3196" y="249"/>
                    <a:pt x="3196" y="249"/>
                    <a:pt x="3196" y="249"/>
                  </a:cubicBezTo>
                  <a:moveTo>
                    <a:pt x="883" y="247"/>
                  </a:moveTo>
                  <a:cubicBezTo>
                    <a:pt x="880" y="247"/>
                    <a:pt x="878" y="249"/>
                    <a:pt x="878" y="252"/>
                  </a:cubicBezTo>
                  <a:cubicBezTo>
                    <a:pt x="879" y="256"/>
                    <a:pt x="883" y="259"/>
                    <a:pt x="888" y="260"/>
                  </a:cubicBezTo>
                  <a:cubicBezTo>
                    <a:pt x="888" y="260"/>
                    <a:pt x="889" y="260"/>
                    <a:pt x="889" y="260"/>
                  </a:cubicBezTo>
                  <a:cubicBezTo>
                    <a:pt x="892" y="260"/>
                    <a:pt x="894" y="258"/>
                    <a:pt x="893" y="255"/>
                  </a:cubicBezTo>
                  <a:cubicBezTo>
                    <a:pt x="892" y="252"/>
                    <a:pt x="888" y="248"/>
                    <a:pt x="884" y="248"/>
                  </a:cubicBezTo>
                  <a:cubicBezTo>
                    <a:pt x="884" y="248"/>
                    <a:pt x="883" y="247"/>
                    <a:pt x="883" y="247"/>
                  </a:cubicBezTo>
                  <a:moveTo>
                    <a:pt x="3125" y="247"/>
                  </a:moveTo>
                  <a:cubicBezTo>
                    <a:pt x="3121" y="247"/>
                    <a:pt x="3118" y="251"/>
                    <a:pt x="3118" y="255"/>
                  </a:cubicBezTo>
                  <a:cubicBezTo>
                    <a:pt x="3118" y="259"/>
                    <a:pt x="3121" y="262"/>
                    <a:pt x="3126" y="262"/>
                  </a:cubicBezTo>
                  <a:cubicBezTo>
                    <a:pt x="3126" y="262"/>
                    <a:pt x="3126" y="262"/>
                    <a:pt x="3126" y="262"/>
                  </a:cubicBezTo>
                  <a:cubicBezTo>
                    <a:pt x="3130" y="262"/>
                    <a:pt x="3133" y="259"/>
                    <a:pt x="3133" y="255"/>
                  </a:cubicBezTo>
                  <a:cubicBezTo>
                    <a:pt x="3133" y="251"/>
                    <a:pt x="3129" y="248"/>
                    <a:pt x="3125" y="247"/>
                  </a:cubicBezTo>
                  <a:cubicBezTo>
                    <a:pt x="3125" y="247"/>
                    <a:pt x="3125" y="247"/>
                    <a:pt x="3125" y="247"/>
                  </a:cubicBezTo>
                  <a:moveTo>
                    <a:pt x="3416" y="247"/>
                  </a:moveTo>
                  <a:cubicBezTo>
                    <a:pt x="3416" y="247"/>
                    <a:pt x="3416" y="247"/>
                    <a:pt x="3416" y="247"/>
                  </a:cubicBezTo>
                  <a:cubicBezTo>
                    <a:pt x="3412" y="248"/>
                    <a:pt x="3408" y="250"/>
                    <a:pt x="3408" y="254"/>
                  </a:cubicBezTo>
                  <a:cubicBezTo>
                    <a:pt x="3409" y="257"/>
                    <a:pt x="3412" y="260"/>
                    <a:pt x="3416" y="260"/>
                  </a:cubicBezTo>
                  <a:cubicBezTo>
                    <a:pt x="3416" y="260"/>
                    <a:pt x="3416" y="260"/>
                    <a:pt x="3417" y="260"/>
                  </a:cubicBezTo>
                  <a:cubicBezTo>
                    <a:pt x="3421" y="260"/>
                    <a:pt x="3424" y="257"/>
                    <a:pt x="3424" y="253"/>
                  </a:cubicBezTo>
                  <a:cubicBezTo>
                    <a:pt x="3424" y="250"/>
                    <a:pt x="3420" y="247"/>
                    <a:pt x="3416" y="247"/>
                  </a:cubicBezTo>
                  <a:moveTo>
                    <a:pt x="3056" y="246"/>
                  </a:moveTo>
                  <a:cubicBezTo>
                    <a:pt x="3052" y="246"/>
                    <a:pt x="3049" y="249"/>
                    <a:pt x="3049" y="253"/>
                  </a:cubicBezTo>
                  <a:cubicBezTo>
                    <a:pt x="3049" y="258"/>
                    <a:pt x="3053" y="261"/>
                    <a:pt x="3056" y="261"/>
                  </a:cubicBezTo>
                  <a:cubicBezTo>
                    <a:pt x="3056" y="261"/>
                    <a:pt x="3057" y="261"/>
                    <a:pt x="3057" y="261"/>
                  </a:cubicBezTo>
                  <a:cubicBezTo>
                    <a:pt x="3060" y="261"/>
                    <a:pt x="3063" y="258"/>
                    <a:pt x="3063" y="254"/>
                  </a:cubicBezTo>
                  <a:cubicBezTo>
                    <a:pt x="3063" y="250"/>
                    <a:pt x="3060" y="246"/>
                    <a:pt x="3056" y="246"/>
                  </a:cubicBezTo>
                  <a:cubicBezTo>
                    <a:pt x="3056" y="246"/>
                    <a:pt x="3056" y="246"/>
                    <a:pt x="3056" y="246"/>
                  </a:cubicBezTo>
                  <a:moveTo>
                    <a:pt x="2989" y="245"/>
                  </a:moveTo>
                  <a:cubicBezTo>
                    <a:pt x="2985" y="245"/>
                    <a:pt x="2983" y="248"/>
                    <a:pt x="2983" y="252"/>
                  </a:cubicBezTo>
                  <a:cubicBezTo>
                    <a:pt x="2983" y="256"/>
                    <a:pt x="2986" y="260"/>
                    <a:pt x="2990" y="260"/>
                  </a:cubicBezTo>
                  <a:cubicBezTo>
                    <a:pt x="2990" y="260"/>
                    <a:pt x="2990" y="260"/>
                    <a:pt x="2990" y="260"/>
                  </a:cubicBezTo>
                  <a:cubicBezTo>
                    <a:pt x="2994" y="260"/>
                    <a:pt x="2997" y="257"/>
                    <a:pt x="2996" y="253"/>
                  </a:cubicBezTo>
                  <a:cubicBezTo>
                    <a:pt x="2996" y="248"/>
                    <a:pt x="2993" y="245"/>
                    <a:pt x="2989" y="245"/>
                  </a:cubicBezTo>
                  <a:cubicBezTo>
                    <a:pt x="2989" y="245"/>
                    <a:pt x="2989" y="245"/>
                    <a:pt x="2989" y="245"/>
                  </a:cubicBezTo>
                  <a:moveTo>
                    <a:pt x="3491" y="244"/>
                  </a:moveTo>
                  <a:cubicBezTo>
                    <a:pt x="3490" y="244"/>
                    <a:pt x="3490" y="244"/>
                    <a:pt x="3490" y="244"/>
                  </a:cubicBezTo>
                  <a:cubicBezTo>
                    <a:pt x="3486" y="244"/>
                    <a:pt x="3482" y="247"/>
                    <a:pt x="3483" y="251"/>
                  </a:cubicBezTo>
                  <a:cubicBezTo>
                    <a:pt x="3483" y="254"/>
                    <a:pt x="3486" y="256"/>
                    <a:pt x="3490" y="256"/>
                  </a:cubicBezTo>
                  <a:cubicBezTo>
                    <a:pt x="3490" y="256"/>
                    <a:pt x="3491" y="256"/>
                    <a:pt x="3491" y="256"/>
                  </a:cubicBezTo>
                  <a:cubicBezTo>
                    <a:pt x="3495" y="256"/>
                    <a:pt x="3498" y="253"/>
                    <a:pt x="3498" y="250"/>
                  </a:cubicBezTo>
                  <a:cubicBezTo>
                    <a:pt x="3498" y="247"/>
                    <a:pt x="3495" y="244"/>
                    <a:pt x="3491" y="244"/>
                  </a:cubicBezTo>
                  <a:moveTo>
                    <a:pt x="2925" y="244"/>
                  </a:moveTo>
                  <a:cubicBezTo>
                    <a:pt x="2921" y="244"/>
                    <a:pt x="2919" y="247"/>
                    <a:pt x="2919" y="251"/>
                  </a:cubicBezTo>
                  <a:cubicBezTo>
                    <a:pt x="2919" y="255"/>
                    <a:pt x="2922" y="259"/>
                    <a:pt x="2926" y="259"/>
                  </a:cubicBezTo>
                  <a:cubicBezTo>
                    <a:pt x="2926" y="259"/>
                    <a:pt x="2926" y="259"/>
                    <a:pt x="2926" y="259"/>
                  </a:cubicBezTo>
                  <a:cubicBezTo>
                    <a:pt x="2930" y="259"/>
                    <a:pt x="2932" y="256"/>
                    <a:pt x="2932" y="252"/>
                  </a:cubicBezTo>
                  <a:cubicBezTo>
                    <a:pt x="2932" y="247"/>
                    <a:pt x="2929" y="244"/>
                    <a:pt x="2925" y="244"/>
                  </a:cubicBezTo>
                  <a:cubicBezTo>
                    <a:pt x="2925" y="244"/>
                    <a:pt x="2925" y="244"/>
                    <a:pt x="2925" y="244"/>
                  </a:cubicBezTo>
                  <a:moveTo>
                    <a:pt x="3565" y="239"/>
                  </a:moveTo>
                  <a:cubicBezTo>
                    <a:pt x="3564" y="239"/>
                    <a:pt x="3564" y="239"/>
                    <a:pt x="3564" y="239"/>
                  </a:cubicBezTo>
                  <a:cubicBezTo>
                    <a:pt x="3559" y="239"/>
                    <a:pt x="3556" y="242"/>
                    <a:pt x="3556" y="245"/>
                  </a:cubicBezTo>
                  <a:cubicBezTo>
                    <a:pt x="3557" y="248"/>
                    <a:pt x="3560" y="250"/>
                    <a:pt x="3564" y="250"/>
                  </a:cubicBezTo>
                  <a:cubicBezTo>
                    <a:pt x="3564" y="250"/>
                    <a:pt x="3564" y="250"/>
                    <a:pt x="3565" y="250"/>
                  </a:cubicBezTo>
                  <a:cubicBezTo>
                    <a:pt x="3569" y="250"/>
                    <a:pt x="3572" y="247"/>
                    <a:pt x="3572" y="244"/>
                  </a:cubicBezTo>
                  <a:cubicBezTo>
                    <a:pt x="3572" y="241"/>
                    <a:pt x="3568" y="239"/>
                    <a:pt x="3565" y="239"/>
                  </a:cubicBezTo>
                  <a:moveTo>
                    <a:pt x="2863" y="239"/>
                  </a:moveTo>
                  <a:cubicBezTo>
                    <a:pt x="2860" y="239"/>
                    <a:pt x="2858" y="242"/>
                    <a:pt x="2858" y="246"/>
                  </a:cubicBezTo>
                  <a:cubicBezTo>
                    <a:pt x="2858" y="250"/>
                    <a:pt x="2861" y="254"/>
                    <a:pt x="2865" y="254"/>
                  </a:cubicBezTo>
                  <a:cubicBezTo>
                    <a:pt x="2865" y="254"/>
                    <a:pt x="2865" y="254"/>
                    <a:pt x="2865" y="254"/>
                  </a:cubicBezTo>
                  <a:cubicBezTo>
                    <a:pt x="2869" y="254"/>
                    <a:pt x="2871" y="251"/>
                    <a:pt x="2871" y="247"/>
                  </a:cubicBezTo>
                  <a:cubicBezTo>
                    <a:pt x="2871" y="243"/>
                    <a:pt x="2868" y="239"/>
                    <a:pt x="2864" y="239"/>
                  </a:cubicBezTo>
                  <a:cubicBezTo>
                    <a:pt x="2864" y="239"/>
                    <a:pt x="2864" y="239"/>
                    <a:pt x="2863" y="239"/>
                  </a:cubicBezTo>
                  <a:moveTo>
                    <a:pt x="1279" y="236"/>
                  </a:moveTo>
                  <a:cubicBezTo>
                    <a:pt x="1279" y="236"/>
                    <a:pt x="1278" y="236"/>
                    <a:pt x="1277" y="236"/>
                  </a:cubicBezTo>
                  <a:cubicBezTo>
                    <a:pt x="1274" y="237"/>
                    <a:pt x="1271" y="241"/>
                    <a:pt x="1272" y="245"/>
                  </a:cubicBezTo>
                  <a:cubicBezTo>
                    <a:pt x="1273" y="247"/>
                    <a:pt x="1276" y="249"/>
                    <a:pt x="1279" y="249"/>
                  </a:cubicBezTo>
                  <a:cubicBezTo>
                    <a:pt x="1279" y="249"/>
                    <a:pt x="1280" y="249"/>
                    <a:pt x="1281" y="249"/>
                  </a:cubicBezTo>
                  <a:cubicBezTo>
                    <a:pt x="1284" y="248"/>
                    <a:pt x="1287" y="244"/>
                    <a:pt x="1286" y="241"/>
                  </a:cubicBezTo>
                  <a:cubicBezTo>
                    <a:pt x="1285" y="238"/>
                    <a:pt x="1282" y="236"/>
                    <a:pt x="1279" y="236"/>
                  </a:cubicBezTo>
                  <a:moveTo>
                    <a:pt x="811" y="232"/>
                  </a:moveTo>
                  <a:cubicBezTo>
                    <a:pt x="808" y="232"/>
                    <a:pt x="806" y="234"/>
                    <a:pt x="807" y="236"/>
                  </a:cubicBezTo>
                  <a:cubicBezTo>
                    <a:pt x="807" y="240"/>
                    <a:pt x="812" y="243"/>
                    <a:pt x="816" y="244"/>
                  </a:cubicBezTo>
                  <a:cubicBezTo>
                    <a:pt x="817" y="244"/>
                    <a:pt x="817" y="244"/>
                    <a:pt x="818" y="244"/>
                  </a:cubicBezTo>
                  <a:cubicBezTo>
                    <a:pt x="821" y="244"/>
                    <a:pt x="823" y="243"/>
                    <a:pt x="822" y="240"/>
                  </a:cubicBezTo>
                  <a:cubicBezTo>
                    <a:pt x="821" y="237"/>
                    <a:pt x="817" y="233"/>
                    <a:pt x="813" y="232"/>
                  </a:cubicBezTo>
                  <a:cubicBezTo>
                    <a:pt x="812" y="232"/>
                    <a:pt x="811" y="232"/>
                    <a:pt x="811" y="232"/>
                  </a:cubicBezTo>
                  <a:moveTo>
                    <a:pt x="3638" y="231"/>
                  </a:moveTo>
                  <a:cubicBezTo>
                    <a:pt x="3638" y="231"/>
                    <a:pt x="3637" y="232"/>
                    <a:pt x="3637" y="232"/>
                  </a:cubicBezTo>
                  <a:cubicBezTo>
                    <a:pt x="3632" y="232"/>
                    <a:pt x="3629" y="235"/>
                    <a:pt x="3630" y="238"/>
                  </a:cubicBezTo>
                  <a:cubicBezTo>
                    <a:pt x="3630" y="240"/>
                    <a:pt x="3633" y="242"/>
                    <a:pt x="3636" y="242"/>
                  </a:cubicBezTo>
                  <a:cubicBezTo>
                    <a:pt x="3637" y="242"/>
                    <a:pt x="3637" y="242"/>
                    <a:pt x="3638" y="242"/>
                  </a:cubicBezTo>
                  <a:cubicBezTo>
                    <a:pt x="3642" y="242"/>
                    <a:pt x="3645" y="239"/>
                    <a:pt x="3645" y="236"/>
                  </a:cubicBezTo>
                  <a:cubicBezTo>
                    <a:pt x="3644" y="233"/>
                    <a:pt x="3642" y="231"/>
                    <a:pt x="3638" y="231"/>
                  </a:cubicBezTo>
                  <a:moveTo>
                    <a:pt x="2805" y="229"/>
                  </a:moveTo>
                  <a:cubicBezTo>
                    <a:pt x="2802" y="229"/>
                    <a:pt x="2800" y="232"/>
                    <a:pt x="2800" y="235"/>
                  </a:cubicBezTo>
                  <a:cubicBezTo>
                    <a:pt x="2800" y="239"/>
                    <a:pt x="2803" y="244"/>
                    <a:pt x="2806" y="244"/>
                  </a:cubicBezTo>
                  <a:cubicBezTo>
                    <a:pt x="2807" y="244"/>
                    <a:pt x="2807" y="244"/>
                    <a:pt x="2807" y="244"/>
                  </a:cubicBezTo>
                  <a:cubicBezTo>
                    <a:pt x="2810" y="244"/>
                    <a:pt x="2812" y="242"/>
                    <a:pt x="2812" y="238"/>
                  </a:cubicBezTo>
                  <a:cubicBezTo>
                    <a:pt x="2812" y="234"/>
                    <a:pt x="2809" y="230"/>
                    <a:pt x="2806" y="229"/>
                  </a:cubicBezTo>
                  <a:cubicBezTo>
                    <a:pt x="2805" y="229"/>
                    <a:pt x="2805" y="229"/>
                    <a:pt x="2805" y="229"/>
                  </a:cubicBezTo>
                  <a:moveTo>
                    <a:pt x="3710" y="221"/>
                  </a:moveTo>
                  <a:cubicBezTo>
                    <a:pt x="3710" y="221"/>
                    <a:pt x="3709" y="221"/>
                    <a:pt x="3708" y="221"/>
                  </a:cubicBezTo>
                  <a:cubicBezTo>
                    <a:pt x="3704" y="222"/>
                    <a:pt x="3701" y="225"/>
                    <a:pt x="3701" y="228"/>
                  </a:cubicBezTo>
                  <a:cubicBezTo>
                    <a:pt x="3702" y="230"/>
                    <a:pt x="3705" y="232"/>
                    <a:pt x="3708" y="232"/>
                  </a:cubicBezTo>
                  <a:cubicBezTo>
                    <a:pt x="3708" y="232"/>
                    <a:pt x="3709" y="232"/>
                    <a:pt x="3710" y="231"/>
                  </a:cubicBezTo>
                  <a:cubicBezTo>
                    <a:pt x="3714" y="231"/>
                    <a:pt x="3717" y="228"/>
                    <a:pt x="3716" y="225"/>
                  </a:cubicBezTo>
                  <a:cubicBezTo>
                    <a:pt x="3716" y="223"/>
                    <a:pt x="3713" y="221"/>
                    <a:pt x="3710" y="221"/>
                  </a:cubicBezTo>
                  <a:moveTo>
                    <a:pt x="1343" y="218"/>
                  </a:moveTo>
                  <a:cubicBezTo>
                    <a:pt x="1342" y="218"/>
                    <a:pt x="1342" y="218"/>
                    <a:pt x="1341" y="218"/>
                  </a:cubicBezTo>
                  <a:cubicBezTo>
                    <a:pt x="1337" y="219"/>
                    <a:pt x="1335" y="223"/>
                    <a:pt x="1336" y="227"/>
                  </a:cubicBezTo>
                  <a:cubicBezTo>
                    <a:pt x="1336" y="229"/>
                    <a:pt x="1339" y="231"/>
                    <a:pt x="1342" y="231"/>
                  </a:cubicBezTo>
                  <a:cubicBezTo>
                    <a:pt x="1342" y="231"/>
                    <a:pt x="1343" y="231"/>
                    <a:pt x="1344" y="231"/>
                  </a:cubicBezTo>
                  <a:cubicBezTo>
                    <a:pt x="1347" y="230"/>
                    <a:pt x="1350" y="226"/>
                    <a:pt x="1349" y="222"/>
                  </a:cubicBezTo>
                  <a:cubicBezTo>
                    <a:pt x="1348" y="220"/>
                    <a:pt x="1346" y="218"/>
                    <a:pt x="1343" y="218"/>
                  </a:cubicBezTo>
                  <a:moveTo>
                    <a:pt x="2748" y="215"/>
                  </a:moveTo>
                  <a:cubicBezTo>
                    <a:pt x="2746" y="215"/>
                    <a:pt x="2744" y="217"/>
                    <a:pt x="2744" y="221"/>
                  </a:cubicBezTo>
                  <a:cubicBezTo>
                    <a:pt x="2744" y="225"/>
                    <a:pt x="2747" y="229"/>
                    <a:pt x="2750" y="230"/>
                  </a:cubicBezTo>
                  <a:cubicBezTo>
                    <a:pt x="2750" y="230"/>
                    <a:pt x="2751" y="231"/>
                    <a:pt x="2751" y="231"/>
                  </a:cubicBezTo>
                  <a:cubicBezTo>
                    <a:pt x="2754" y="231"/>
                    <a:pt x="2756" y="228"/>
                    <a:pt x="2756" y="224"/>
                  </a:cubicBezTo>
                  <a:cubicBezTo>
                    <a:pt x="2755" y="220"/>
                    <a:pt x="2753" y="216"/>
                    <a:pt x="2749" y="215"/>
                  </a:cubicBezTo>
                  <a:cubicBezTo>
                    <a:pt x="2749" y="215"/>
                    <a:pt x="2749" y="215"/>
                    <a:pt x="2748" y="215"/>
                  </a:cubicBezTo>
                  <a:moveTo>
                    <a:pt x="737" y="213"/>
                  </a:moveTo>
                  <a:cubicBezTo>
                    <a:pt x="735" y="213"/>
                    <a:pt x="733" y="215"/>
                    <a:pt x="733" y="217"/>
                  </a:cubicBezTo>
                  <a:cubicBezTo>
                    <a:pt x="734" y="220"/>
                    <a:pt x="738" y="224"/>
                    <a:pt x="742" y="225"/>
                  </a:cubicBezTo>
                  <a:cubicBezTo>
                    <a:pt x="743" y="225"/>
                    <a:pt x="744" y="226"/>
                    <a:pt x="745" y="226"/>
                  </a:cubicBezTo>
                  <a:cubicBezTo>
                    <a:pt x="748" y="226"/>
                    <a:pt x="749" y="224"/>
                    <a:pt x="749" y="222"/>
                  </a:cubicBezTo>
                  <a:cubicBezTo>
                    <a:pt x="748" y="218"/>
                    <a:pt x="744" y="215"/>
                    <a:pt x="740" y="214"/>
                  </a:cubicBezTo>
                  <a:cubicBezTo>
                    <a:pt x="739" y="213"/>
                    <a:pt x="738" y="213"/>
                    <a:pt x="737" y="213"/>
                  </a:cubicBezTo>
                  <a:moveTo>
                    <a:pt x="3781" y="208"/>
                  </a:moveTo>
                  <a:cubicBezTo>
                    <a:pt x="3780" y="208"/>
                    <a:pt x="3779" y="208"/>
                    <a:pt x="3778" y="208"/>
                  </a:cubicBezTo>
                  <a:cubicBezTo>
                    <a:pt x="3774" y="209"/>
                    <a:pt x="3771" y="212"/>
                    <a:pt x="3772" y="215"/>
                  </a:cubicBezTo>
                  <a:cubicBezTo>
                    <a:pt x="3772" y="217"/>
                    <a:pt x="3775" y="218"/>
                    <a:pt x="3778" y="218"/>
                  </a:cubicBezTo>
                  <a:cubicBezTo>
                    <a:pt x="3778" y="218"/>
                    <a:pt x="3779" y="218"/>
                    <a:pt x="3780" y="218"/>
                  </a:cubicBezTo>
                  <a:cubicBezTo>
                    <a:pt x="3784" y="217"/>
                    <a:pt x="3787" y="214"/>
                    <a:pt x="3786" y="211"/>
                  </a:cubicBezTo>
                  <a:cubicBezTo>
                    <a:pt x="3786" y="209"/>
                    <a:pt x="3784" y="208"/>
                    <a:pt x="3781" y="208"/>
                  </a:cubicBezTo>
                  <a:moveTo>
                    <a:pt x="2694" y="198"/>
                  </a:moveTo>
                  <a:cubicBezTo>
                    <a:pt x="2691" y="198"/>
                    <a:pt x="2689" y="200"/>
                    <a:pt x="2690" y="203"/>
                  </a:cubicBezTo>
                  <a:cubicBezTo>
                    <a:pt x="2690" y="208"/>
                    <a:pt x="2692" y="212"/>
                    <a:pt x="2695" y="213"/>
                  </a:cubicBezTo>
                  <a:cubicBezTo>
                    <a:pt x="2696" y="213"/>
                    <a:pt x="2696" y="213"/>
                    <a:pt x="2697" y="213"/>
                  </a:cubicBezTo>
                  <a:cubicBezTo>
                    <a:pt x="2699" y="213"/>
                    <a:pt x="2701" y="211"/>
                    <a:pt x="2701" y="207"/>
                  </a:cubicBezTo>
                  <a:cubicBezTo>
                    <a:pt x="2701" y="203"/>
                    <a:pt x="2698" y="199"/>
                    <a:pt x="2695" y="198"/>
                  </a:cubicBezTo>
                  <a:cubicBezTo>
                    <a:pt x="2695" y="198"/>
                    <a:pt x="2694" y="198"/>
                    <a:pt x="2694" y="198"/>
                  </a:cubicBezTo>
                  <a:moveTo>
                    <a:pt x="1406" y="196"/>
                  </a:moveTo>
                  <a:cubicBezTo>
                    <a:pt x="1406" y="196"/>
                    <a:pt x="1405" y="197"/>
                    <a:pt x="1404" y="197"/>
                  </a:cubicBezTo>
                  <a:cubicBezTo>
                    <a:pt x="1400" y="198"/>
                    <a:pt x="1398" y="202"/>
                    <a:pt x="1399" y="206"/>
                  </a:cubicBezTo>
                  <a:cubicBezTo>
                    <a:pt x="1399" y="209"/>
                    <a:pt x="1401" y="210"/>
                    <a:pt x="1404" y="210"/>
                  </a:cubicBezTo>
                  <a:cubicBezTo>
                    <a:pt x="1405" y="210"/>
                    <a:pt x="1406" y="210"/>
                    <a:pt x="1407" y="210"/>
                  </a:cubicBezTo>
                  <a:cubicBezTo>
                    <a:pt x="1410" y="209"/>
                    <a:pt x="1413" y="205"/>
                    <a:pt x="1412" y="201"/>
                  </a:cubicBezTo>
                  <a:cubicBezTo>
                    <a:pt x="1411" y="198"/>
                    <a:pt x="1409" y="196"/>
                    <a:pt x="1406" y="196"/>
                  </a:cubicBezTo>
                  <a:moveTo>
                    <a:pt x="663" y="192"/>
                  </a:moveTo>
                  <a:cubicBezTo>
                    <a:pt x="660" y="192"/>
                    <a:pt x="658" y="194"/>
                    <a:pt x="659" y="196"/>
                  </a:cubicBezTo>
                  <a:cubicBezTo>
                    <a:pt x="659" y="199"/>
                    <a:pt x="663" y="203"/>
                    <a:pt x="667" y="204"/>
                  </a:cubicBezTo>
                  <a:cubicBezTo>
                    <a:pt x="669" y="204"/>
                    <a:pt x="670" y="204"/>
                    <a:pt x="670" y="204"/>
                  </a:cubicBezTo>
                  <a:cubicBezTo>
                    <a:pt x="673" y="204"/>
                    <a:pt x="675" y="203"/>
                    <a:pt x="674" y="201"/>
                  </a:cubicBezTo>
                  <a:cubicBezTo>
                    <a:pt x="674" y="198"/>
                    <a:pt x="670" y="194"/>
                    <a:pt x="666" y="193"/>
                  </a:cubicBezTo>
                  <a:cubicBezTo>
                    <a:pt x="665" y="192"/>
                    <a:pt x="664" y="192"/>
                    <a:pt x="663" y="192"/>
                  </a:cubicBezTo>
                  <a:moveTo>
                    <a:pt x="3849" y="191"/>
                  </a:moveTo>
                  <a:cubicBezTo>
                    <a:pt x="3848" y="191"/>
                    <a:pt x="3847" y="191"/>
                    <a:pt x="3846" y="191"/>
                  </a:cubicBezTo>
                  <a:cubicBezTo>
                    <a:pt x="3842" y="192"/>
                    <a:pt x="3840" y="196"/>
                    <a:pt x="3840" y="198"/>
                  </a:cubicBezTo>
                  <a:cubicBezTo>
                    <a:pt x="3841" y="200"/>
                    <a:pt x="3843" y="202"/>
                    <a:pt x="3846" y="202"/>
                  </a:cubicBezTo>
                  <a:cubicBezTo>
                    <a:pt x="3846" y="202"/>
                    <a:pt x="3847" y="202"/>
                    <a:pt x="3848" y="201"/>
                  </a:cubicBezTo>
                  <a:cubicBezTo>
                    <a:pt x="3852" y="200"/>
                    <a:pt x="3855" y="197"/>
                    <a:pt x="3854" y="194"/>
                  </a:cubicBezTo>
                  <a:cubicBezTo>
                    <a:pt x="3854" y="192"/>
                    <a:pt x="3852" y="191"/>
                    <a:pt x="3849" y="191"/>
                  </a:cubicBezTo>
                  <a:moveTo>
                    <a:pt x="2641" y="178"/>
                  </a:moveTo>
                  <a:cubicBezTo>
                    <a:pt x="2638" y="178"/>
                    <a:pt x="2637" y="180"/>
                    <a:pt x="2637" y="183"/>
                  </a:cubicBezTo>
                  <a:cubicBezTo>
                    <a:pt x="2637" y="188"/>
                    <a:pt x="2639" y="192"/>
                    <a:pt x="2642" y="193"/>
                  </a:cubicBezTo>
                  <a:cubicBezTo>
                    <a:pt x="2643" y="193"/>
                    <a:pt x="2643" y="194"/>
                    <a:pt x="2644" y="194"/>
                  </a:cubicBezTo>
                  <a:cubicBezTo>
                    <a:pt x="2646" y="194"/>
                    <a:pt x="2648" y="191"/>
                    <a:pt x="2648" y="188"/>
                  </a:cubicBezTo>
                  <a:cubicBezTo>
                    <a:pt x="2648" y="184"/>
                    <a:pt x="2645" y="179"/>
                    <a:pt x="2642" y="178"/>
                  </a:cubicBezTo>
                  <a:cubicBezTo>
                    <a:pt x="2642" y="178"/>
                    <a:pt x="2641" y="178"/>
                    <a:pt x="2641" y="178"/>
                  </a:cubicBezTo>
                  <a:moveTo>
                    <a:pt x="1469" y="173"/>
                  </a:moveTo>
                  <a:cubicBezTo>
                    <a:pt x="1469" y="173"/>
                    <a:pt x="1468" y="173"/>
                    <a:pt x="1467" y="174"/>
                  </a:cubicBezTo>
                  <a:cubicBezTo>
                    <a:pt x="1463" y="175"/>
                    <a:pt x="1461" y="179"/>
                    <a:pt x="1461" y="183"/>
                  </a:cubicBezTo>
                  <a:cubicBezTo>
                    <a:pt x="1462" y="186"/>
                    <a:pt x="1464" y="187"/>
                    <a:pt x="1467" y="187"/>
                  </a:cubicBezTo>
                  <a:cubicBezTo>
                    <a:pt x="1468" y="187"/>
                    <a:pt x="1468" y="187"/>
                    <a:pt x="1469" y="187"/>
                  </a:cubicBezTo>
                  <a:cubicBezTo>
                    <a:pt x="1473" y="186"/>
                    <a:pt x="1475" y="181"/>
                    <a:pt x="1475" y="178"/>
                  </a:cubicBezTo>
                  <a:cubicBezTo>
                    <a:pt x="1474" y="175"/>
                    <a:pt x="1472" y="173"/>
                    <a:pt x="1469" y="173"/>
                  </a:cubicBezTo>
                  <a:moveTo>
                    <a:pt x="3915" y="170"/>
                  </a:moveTo>
                  <a:cubicBezTo>
                    <a:pt x="3914" y="170"/>
                    <a:pt x="3913" y="171"/>
                    <a:pt x="3912" y="171"/>
                  </a:cubicBezTo>
                  <a:cubicBezTo>
                    <a:pt x="3908" y="172"/>
                    <a:pt x="3905" y="176"/>
                    <a:pt x="3906" y="178"/>
                  </a:cubicBezTo>
                  <a:cubicBezTo>
                    <a:pt x="3906" y="180"/>
                    <a:pt x="3908" y="182"/>
                    <a:pt x="3911" y="182"/>
                  </a:cubicBezTo>
                  <a:cubicBezTo>
                    <a:pt x="3912" y="182"/>
                    <a:pt x="3913" y="181"/>
                    <a:pt x="3914" y="181"/>
                  </a:cubicBezTo>
                  <a:cubicBezTo>
                    <a:pt x="3918" y="180"/>
                    <a:pt x="3920" y="177"/>
                    <a:pt x="3919" y="174"/>
                  </a:cubicBezTo>
                  <a:cubicBezTo>
                    <a:pt x="3919" y="172"/>
                    <a:pt x="3917" y="170"/>
                    <a:pt x="3915" y="170"/>
                  </a:cubicBezTo>
                  <a:moveTo>
                    <a:pt x="588" y="170"/>
                  </a:moveTo>
                  <a:cubicBezTo>
                    <a:pt x="585" y="170"/>
                    <a:pt x="583" y="171"/>
                    <a:pt x="583" y="173"/>
                  </a:cubicBezTo>
                  <a:cubicBezTo>
                    <a:pt x="584" y="176"/>
                    <a:pt x="587" y="180"/>
                    <a:pt x="592" y="181"/>
                  </a:cubicBezTo>
                  <a:cubicBezTo>
                    <a:pt x="593" y="181"/>
                    <a:pt x="594" y="182"/>
                    <a:pt x="595" y="182"/>
                  </a:cubicBezTo>
                  <a:cubicBezTo>
                    <a:pt x="598" y="182"/>
                    <a:pt x="599" y="180"/>
                    <a:pt x="599" y="178"/>
                  </a:cubicBezTo>
                  <a:cubicBezTo>
                    <a:pt x="599" y="175"/>
                    <a:pt x="595" y="171"/>
                    <a:pt x="591" y="170"/>
                  </a:cubicBezTo>
                  <a:cubicBezTo>
                    <a:pt x="590" y="170"/>
                    <a:pt x="589" y="170"/>
                    <a:pt x="588" y="170"/>
                  </a:cubicBezTo>
                  <a:moveTo>
                    <a:pt x="4935" y="157"/>
                  </a:moveTo>
                  <a:cubicBezTo>
                    <a:pt x="4934" y="157"/>
                    <a:pt x="4934" y="157"/>
                    <a:pt x="4934" y="157"/>
                  </a:cubicBezTo>
                  <a:cubicBezTo>
                    <a:pt x="4932" y="157"/>
                    <a:pt x="4930" y="157"/>
                    <a:pt x="4928" y="157"/>
                  </a:cubicBezTo>
                  <a:cubicBezTo>
                    <a:pt x="4926" y="157"/>
                    <a:pt x="4924" y="157"/>
                    <a:pt x="4923" y="157"/>
                  </a:cubicBezTo>
                  <a:cubicBezTo>
                    <a:pt x="4924" y="158"/>
                    <a:pt x="4927" y="160"/>
                    <a:pt x="4930" y="160"/>
                  </a:cubicBezTo>
                  <a:cubicBezTo>
                    <a:pt x="4930" y="160"/>
                    <a:pt x="4931" y="160"/>
                    <a:pt x="4931" y="160"/>
                  </a:cubicBezTo>
                  <a:cubicBezTo>
                    <a:pt x="4934" y="160"/>
                    <a:pt x="4936" y="159"/>
                    <a:pt x="4935" y="157"/>
                  </a:cubicBezTo>
                  <a:cubicBezTo>
                    <a:pt x="4935" y="157"/>
                    <a:pt x="4935" y="157"/>
                    <a:pt x="4935" y="157"/>
                  </a:cubicBezTo>
                  <a:moveTo>
                    <a:pt x="2588" y="156"/>
                  </a:moveTo>
                  <a:cubicBezTo>
                    <a:pt x="2586" y="156"/>
                    <a:pt x="2585" y="158"/>
                    <a:pt x="2585" y="162"/>
                  </a:cubicBezTo>
                  <a:cubicBezTo>
                    <a:pt x="2585" y="166"/>
                    <a:pt x="2587" y="170"/>
                    <a:pt x="2590" y="172"/>
                  </a:cubicBezTo>
                  <a:cubicBezTo>
                    <a:pt x="2591" y="172"/>
                    <a:pt x="2591" y="172"/>
                    <a:pt x="2592" y="172"/>
                  </a:cubicBezTo>
                  <a:cubicBezTo>
                    <a:pt x="2594" y="172"/>
                    <a:pt x="2596" y="170"/>
                    <a:pt x="2596" y="166"/>
                  </a:cubicBezTo>
                  <a:cubicBezTo>
                    <a:pt x="2596" y="162"/>
                    <a:pt x="2593" y="158"/>
                    <a:pt x="2590" y="156"/>
                  </a:cubicBezTo>
                  <a:cubicBezTo>
                    <a:pt x="2590" y="156"/>
                    <a:pt x="2589" y="156"/>
                    <a:pt x="2588" y="156"/>
                  </a:cubicBezTo>
                  <a:moveTo>
                    <a:pt x="4925" y="152"/>
                  </a:moveTo>
                  <a:cubicBezTo>
                    <a:pt x="4922" y="152"/>
                    <a:pt x="4921" y="154"/>
                    <a:pt x="4922" y="155"/>
                  </a:cubicBezTo>
                  <a:cubicBezTo>
                    <a:pt x="4922" y="156"/>
                    <a:pt x="4922" y="156"/>
                    <a:pt x="4922" y="156"/>
                  </a:cubicBezTo>
                  <a:cubicBezTo>
                    <a:pt x="4923" y="156"/>
                    <a:pt x="4924" y="156"/>
                    <a:pt x="4926" y="156"/>
                  </a:cubicBezTo>
                  <a:cubicBezTo>
                    <a:pt x="4928" y="156"/>
                    <a:pt x="4930" y="156"/>
                    <a:pt x="4932" y="156"/>
                  </a:cubicBezTo>
                  <a:cubicBezTo>
                    <a:pt x="4933" y="156"/>
                    <a:pt x="4934" y="156"/>
                    <a:pt x="4934" y="156"/>
                  </a:cubicBezTo>
                  <a:cubicBezTo>
                    <a:pt x="4933" y="154"/>
                    <a:pt x="4930" y="153"/>
                    <a:pt x="4927" y="152"/>
                  </a:cubicBezTo>
                  <a:cubicBezTo>
                    <a:pt x="4926" y="152"/>
                    <a:pt x="4926" y="152"/>
                    <a:pt x="4925" y="152"/>
                  </a:cubicBezTo>
                  <a:moveTo>
                    <a:pt x="1532" y="149"/>
                  </a:moveTo>
                  <a:cubicBezTo>
                    <a:pt x="1532" y="149"/>
                    <a:pt x="1531" y="149"/>
                    <a:pt x="1530" y="149"/>
                  </a:cubicBezTo>
                  <a:cubicBezTo>
                    <a:pt x="1526" y="151"/>
                    <a:pt x="1524" y="155"/>
                    <a:pt x="1524" y="159"/>
                  </a:cubicBezTo>
                  <a:cubicBezTo>
                    <a:pt x="1525" y="161"/>
                    <a:pt x="1527" y="163"/>
                    <a:pt x="1529" y="163"/>
                  </a:cubicBezTo>
                  <a:cubicBezTo>
                    <a:pt x="1530" y="163"/>
                    <a:pt x="1531" y="163"/>
                    <a:pt x="1532" y="163"/>
                  </a:cubicBezTo>
                  <a:cubicBezTo>
                    <a:pt x="1535" y="161"/>
                    <a:pt x="1538" y="157"/>
                    <a:pt x="1537" y="153"/>
                  </a:cubicBezTo>
                  <a:cubicBezTo>
                    <a:pt x="1537" y="151"/>
                    <a:pt x="1535" y="149"/>
                    <a:pt x="1532" y="149"/>
                  </a:cubicBezTo>
                  <a:moveTo>
                    <a:pt x="512" y="146"/>
                  </a:moveTo>
                  <a:cubicBezTo>
                    <a:pt x="509" y="146"/>
                    <a:pt x="507" y="148"/>
                    <a:pt x="508" y="150"/>
                  </a:cubicBezTo>
                  <a:cubicBezTo>
                    <a:pt x="508" y="153"/>
                    <a:pt x="511" y="156"/>
                    <a:pt x="516" y="158"/>
                  </a:cubicBezTo>
                  <a:cubicBezTo>
                    <a:pt x="517" y="158"/>
                    <a:pt x="518" y="158"/>
                    <a:pt x="519" y="158"/>
                  </a:cubicBezTo>
                  <a:cubicBezTo>
                    <a:pt x="522" y="158"/>
                    <a:pt x="524" y="157"/>
                    <a:pt x="523" y="155"/>
                  </a:cubicBezTo>
                  <a:cubicBezTo>
                    <a:pt x="523" y="152"/>
                    <a:pt x="520" y="148"/>
                    <a:pt x="515" y="147"/>
                  </a:cubicBezTo>
                  <a:cubicBezTo>
                    <a:pt x="514" y="146"/>
                    <a:pt x="513" y="146"/>
                    <a:pt x="512" y="146"/>
                  </a:cubicBezTo>
                  <a:moveTo>
                    <a:pt x="3977" y="146"/>
                  </a:moveTo>
                  <a:cubicBezTo>
                    <a:pt x="3976" y="146"/>
                    <a:pt x="3975" y="146"/>
                    <a:pt x="3974" y="146"/>
                  </a:cubicBezTo>
                  <a:cubicBezTo>
                    <a:pt x="3971" y="148"/>
                    <a:pt x="3968" y="152"/>
                    <a:pt x="3969" y="155"/>
                  </a:cubicBezTo>
                  <a:cubicBezTo>
                    <a:pt x="3969" y="157"/>
                    <a:pt x="3971" y="158"/>
                    <a:pt x="3973" y="158"/>
                  </a:cubicBezTo>
                  <a:cubicBezTo>
                    <a:pt x="3974" y="158"/>
                    <a:pt x="3975" y="158"/>
                    <a:pt x="3976" y="157"/>
                  </a:cubicBezTo>
                  <a:cubicBezTo>
                    <a:pt x="3980" y="156"/>
                    <a:pt x="3982" y="152"/>
                    <a:pt x="3982" y="149"/>
                  </a:cubicBezTo>
                  <a:cubicBezTo>
                    <a:pt x="3981" y="147"/>
                    <a:pt x="3979" y="146"/>
                    <a:pt x="3977" y="146"/>
                  </a:cubicBezTo>
                  <a:moveTo>
                    <a:pt x="4862" y="143"/>
                  </a:moveTo>
                  <a:cubicBezTo>
                    <a:pt x="4859" y="143"/>
                    <a:pt x="4858" y="144"/>
                    <a:pt x="4859" y="146"/>
                  </a:cubicBezTo>
                  <a:cubicBezTo>
                    <a:pt x="4860" y="148"/>
                    <a:pt x="4864" y="150"/>
                    <a:pt x="4867" y="150"/>
                  </a:cubicBezTo>
                  <a:cubicBezTo>
                    <a:pt x="4868" y="151"/>
                    <a:pt x="4869" y="151"/>
                    <a:pt x="4869" y="151"/>
                  </a:cubicBezTo>
                  <a:cubicBezTo>
                    <a:pt x="4872" y="151"/>
                    <a:pt x="4873" y="150"/>
                    <a:pt x="4872" y="148"/>
                  </a:cubicBezTo>
                  <a:cubicBezTo>
                    <a:pt x="4871" y="146"/>
                    <a:pt x="4867" y="144"/>
                    <a:pt x="4864" y="143"/>
                  </a:cubicBezTo>
                  <a:cubicBezTo>
                    <a:pt x="4863" y="143"/>
                    <a:pt x="4862" y="143"/>
                    <a:pt x="4862" y="143"/>
                  </a:cubicBezTo>
                  <a:moveTo>
                    <a:pt x="2537" y="133"/>
                  </a:moveTo>
                  <a:cubicBezTo>
                    <a:pt x="2535" y="133"/>
                    <a:pt x="2533" y="135"/>
                    <a:pt x="2533" y="139"/>
                  </a:cubicBezTo>
                  <a:cubicBezTo>
                    <a:pt x="2533" y="143"/>
                    <a:pt x="2536" y="147"/>
                    <a:pt x="2539" y="149"/>
                  </a:cubicBezTo>
                  <a:cubicBezTo>
                    <a:pt x="2539" y="149"/>
                    <a:pt x="2540" y="149"/>
                    <a:pt x="2540" y="149"/>
                  </a:cubicBezTo>
                  <a:cubicBezTo>
                    <a:pt x="2542" y="149"/>
                    <a:pt x="2544" y="147"/>
                    <a:pt x="2544" y="144"/>
                  </a:cubicBezTo>
                  <a:cubicBezTo>
                    <a:pt x="2544" y="139"/>
                    <a:pt x="2542" y="135"/>
                    <a:pt x="2539" y="134"/>
                  </a:cubicBezTo>
                  <a:cubicBezTo>
                    <a:pt x="2538" y="133"/>
                    <a:pt x="2538" y="133"/>
                    <a:pt x="2537" y="133"/>
                  </a:cubicBezTo>
                  <a:moveTo>
                    <a:pt x="4799" y="131"/>
                  </a:moveTo>
                  <a:cubicBezTo>
                    <a:pt x="4797" y="131"/>
                    <a:pt x="4796" y="132"/>
                    <a:pt x="4796" y="134"/>
                  </a:cubicBezTo>
                  <a:cubicBezTo>
                    <a:pt x="4797" y="136"/>
                    <a:pt x="4801" y="138"/>
                    <a:pt x="4805" y="139"/>
                  </a:cubicBezTo>
                  <a:cubicBezTo>
                    <a:pt x="4806" y="139"/>
                    <a:pt x="4807" y="139"/>
                    <a:pt x="4807" y="139"/>
                  </a:cubicBezTo>
                  <a:cubicBezTo>
                    <a:pt x="4809" y="139"/>
                    <a:pt x="4810" y="138"/>
                    <a:pt x="4810" y="136"/>
                  </a:cubicBezTo>
                  <a:cubicBezTo>
                    <a:pt x="4808" y="134"/>
                    <a:pt x="4805" y="132"/>
                    <a:pt x="4801" y="131"/>
                  </a:cubicBezTo>
                  <a:cubicBezTo>
                    <a:pt x="4800" y="131"/>
                    <a:pt x="4800" y="131"/>
                    <a:pt x="4799" y="131"/>
                  </a:cubicBezTo>
                  <a:moveTo>
                    <a:pt x="1595" y="124"/>
                  </a:moveTo>
                  <a:cubicBezTo>
                    <a:pt x="1594" y="124"/>
                    <a:pt x="1594" y="124"/>
                    <a:pt x="1593" y="124"/>
                  </a:cubicBezTo>
                  <a:cubicBezTo>
                    <a:pt x="1589" y="126"/>
                    <a:pt x="1586" y="130"/>
                    <a:pt x="1587" y="134"/>
                  </a:cubicBezTo>
                  <a:cubicBezTo>
                    <a:pt x="1587" y="137"/>
                    <a:pt x="1589" y="139"/>
                    <a:pt x="1592" y="139"/>
                  </a:cubicBezTo>
                  <a:cubicBezTo>
                    <a:pt x="1592" y="139"/>
                    <a:pt x="1593" y="138"/>
                    <a:pt x="1594" y="138"/>
                  </a:cubicBezTo>
                  <a:cubicBezTo>
                    <a:pt x="1598" y="137"/>
                    <a:pt x="1600" y="132"/>
                    <a:pt x="1600" y="129"/>
                  </a:cubicBezTo>
                  <a:cubicBezTo>
                    <a:pt x="1600" y="126"/>
                    <a:pt x="1598" y="124"/>
                    <a:pt x="1595" y="124"/>
                  </a:cubicBezTo>
                  <a:moveTo>
                    <a:pt x="437" y="123"/>
                  </a:moveTo>
                  <a:cubicBezTo>
                    <a:pt x="434" y="123"/>
                    <a:pt x="432" y="124"/>
                    <a:pt x="432" y="126"/>
                  </a:cubicBezTo>
                  <a:cubicBezTo>
                    <a:pt x="432" y="129"/>
                    <a:pt x="435" y="133"/>
                    <a:pt x="440" y="134"/>
                  </a:cubicBezTo>
                  <a:cubicBezTo>
                    <a:pt x="441" y="134"/>
                    <a:pt x="442" y="135"/>
                    <a:pt x="443" y="135"/>
                  </a:cubicBezTo>
                  <a:cubicBezTo>
                    <a:pt x="446" y="135"/>
                    <a:pt x="448" y="133"/>
                    <a:pt x="448" y="131"/>
                  </a:cubicBezTo>
                  <a:cubicBezTo>
                    <a:pt x="448" y="128"/>
                    <a:pt x="444" y="125"/>
                    <a:pt x="440" y="123"/>
                  </a:cubicBezTo>
                  <a:cubicBezTo>
                    <a:pt x="439" y="123"/>
                    <a:pt x="438" y="123"/>
                    <a:pt x="437" y="123"/>
                  </a:cubicBezTo>
                  <a:moveTo>
                    <a:pt x="4737" y="117"/>
                  </a:moveTo>
                  <a:cubicBezTo>
                    <a:pt x="4734" y="117"/>
                    <a:pt x="4733" y="118"/>
                    <a:pt x="4734" y="120"/>
                  </a:cubicBezTo>
                  <a:cubicBezTo>
                    <a:pt x="4735" y="122"/>
                    <a:pt x="4739" y="125"/>
                    <a:pt x="4743" y="125"/>
                  </a:cubicBezTo>
                  <a:cubicBezTo>
                    <a:pt x="4744" y="126"/>
                    <a:pt x="4744" y="126"/>
                    <a:pt x="4745" y="126"/>
                  </a:cubicBezTo>
                  <a:cubicBezTo>
                    <a:pt x="4747" y="126"/>
                    <a:pt x="4748" y="125"/>
                    <a:pt x="4747" y="123"/>
                  </a:cubicBezTo>
                  <a:cubicBezTo>
                    <a:pt x="4746" y="121"/>
                    <a:pt x="4742" y="118"/>
                    <a:pt x="4739" y="117"/>
                  </a:cubicBezTo>
                  <a:cubicBezTo>
                    <a:pt x="4738" y="117"/>
                    <a:pt x="4737" y="117"/>
                    <a:pt x="4737" y="117"/>
                  </a:cubicBezTo>
                  <a:moveTo>
                    <a:pt x="4036" y="116"/>
                  </a:moveTo>
                  <a:cubicBezTo>
                    <a:pt x="4035" y="116"/>
                    <a:pt x="4034" y="117"/>
                    <a:pt x="4033" y="117"/>
                  </a:cubicBezTo>
                  <a:cubicBezTo>
                    <a:pt x="4030" y="119"/>
                    <a:pt x="4028" y="123"/>
                    <a:pt x="4028" y="126"/>
                  </a:cubicBezTo>
                  <a:cubicBezTo>
                    <a:pt x="4029" y="129"/>
                    <a:pt x="4030" y="130"/>
                    <a:pt x="4033" y="130"/>
                  </a:cubicBezTo>
                  <a:cubicBezTo>
                    <a:pt x="4034" y="130"/>
                    <a:pt x="4035" y="130"/>
                    <a:pt x="4036" y="129"/>
                  </a:cubicBezTo>
                  <a:cubicBezTo>
                    <a:pt x="4039" y="127"/>
                    <a:pt x="4041" y="123"/>
                    <a:pt x="4040" y="120"/>
                  </a:cubicBezTo>
                  <a:cubicBezTo>
                    <a:pt x="4040" y="118"/>
                    <a:pt x="4038" y="116"/>
                    <a:pt x="4036" y="116"/>
                  </a:cubicBezTo>
                  <a:moveTo>
                    <a:pt x="2486" y="110"/>
                  </a:moveTo>
                  <a:cubicBezTo>
                    <a:pt x="2484" y="110"/>
                    <a:pt x="2482" y="112"/>
                    <a:pt x="2482" y="116"/>
                  </a:cubicBezTo>
                  <a:cubicBezTo>
                    <a:pt x="2482" y="120"/>
                    <a:pt x="2484" y="124"/>
                    <a:pt x="2487" y="125"/>
                  </a:cubicBezTo>
                  <a:cubicBezTo>
                    <a:pt x="2488" y="126"/>
                    <a:pt x="2488" y="126"/>
                    <a:pt x="2489" y="126"/>
                  </a:cubicBezTo>
                  <a:cubicBezTo>
                    <a:pt x="2491" y="126"/>
                    <a:pt x="2493" y="124"/>
                    <a:pt x="2493" y="120"/>
                  </a:cubicBezTo>
                  <a:cubicBezTo>
                    <a:pt x="2493" y="116"/>
                    <a:pt x="2491" y="112"/>
                    <a:pt x="2488" y="111"/>
                  </a:cubicBezTo>
                  <a:cubicBezTo>
                    <a:pt x="2487" y="110"/>
                    <a:pt x="2486" y="110"/>
                    <a:pt x="2486" y="110"/>
                  </a:cubicBezTo>
                  <a:moveTo>
                    <a:pt x="4675" y="102"/>
                  </a:moveTo>
                  <a:cubicBezTo>
                    <a:pt x="4673" y="102"/>
                    <a:pt x="4671" y="104"/>
                    <a:pt x="4672" y="106"/>
                  </a:cubicBezTo>
                  <a:cubicBezTo>
                    <a:pt x="4674" y="108"/>
                    <a:pt x="4677" y="110"/>
                    <a:pt x="4681" y="111"/>
                  </a:cubicBezTo>
                  <a:cubicBezTo>
                    <a:pt x="4682" y="111"/>
                    <a:pt x="4683" y="112"/>
                    <a:pt x="4683" y="112"/>
                  </a:cubicBezTo>
                  <a:cubicBezTo>
                    <a:pt x="4685" y="112"/>
                    <a:pt x="4686" y="111"/>
                    <a:pt x="4685" y="109"/>
                  </a:cubicBezTo>
                  <a:cubicBezTo>
                    <a:pt x="4684" y="106"/>
                    <a:pt x="4680" y="104"/>
                    <a:pt x="4677" y="103"/>
                  </a:cubicBezTo>
                  <a:cubicBezTo>
                    <a:pt x="4676" y="102"/>
                    <a:pt x="4676" y="102"/>
                    <a:pt x="4675" y="102"/>
                  </a:cubicBezTo>
                  <a:moveTo>
                    <a:pt x="362" y="100"/>
                  </a:moveTo>
                  <a:cubicBezTo>
                    <a:pt x="359" y="100"/>
                    <a:pt x="357" y="102"/>
                    <a:pt x="356" y="104"/>
                  </a:cubicBezTo>
                  <a:cubicBezTo>
                    <a:pt x="356" y="107"/>
                    <a:pt x="360" y="110"/>
                    <a:pt x="364" y="111"/>
                  </a:cubicBezTo>
                  <a:cubicBezTo>
                    <a:pt x="365" y="112"/>
                    <a:pt x="366" y="112"/>
                    <a:pt x="367" y="112"/>
                  </a:cubicBezTo>
                  <a:cubicBezTo>
                    <a:pt x="370" y="112"/>
                    <a:pt x="372" y="110"/>
                    <a:pt x="372" y="108"/>
                  </a:cubicBezTo>
                  <a:cubicBezTo>
                    <a:pt x="372" y="105"/>
                    <a:pt x="369" y="102"/>
                    <a:pt x="365" y="101"/>
                  </a:cubicBezTo>
                  <a:cubicBezTo>
                    <a:pt x="364" y="100"/>
                    <a:pt x="363" y="100"/>
                    <a:pt x="362" y="100"/>
                  </a:cubicBezTo>
                  <a:moveTo>
                    <a:pt x="1658" y="99"/>
                  </a:moveTo>
                  <a:cubicBezTo>
                    <a:pt x="1657" y="99"/>
                    <a:pt x="1657" y="99"/>
                    <a:pt x="1656" y="100"/>
                  </a:cubicBezTo>
                  <a:cubicBezTo>
                    <a:pt x="1652" y="101"/>
                    <a:pt x="1649" y="105"/>
                    <a:pt x="1650" y="109"/>
                  </a:cubicBezTo>
                  <a:cubicBezTo>
                    <a:pt x="1650" y="112"/>
                    <a:pt x="1652" y="114"/>
                    <a:pt x="1654" y="114"/>
                  </a:cubicBezTo>
                  <a:cubicBezTo>
                    <a:pt x="1655" y="114"/>
                    <a:pt x="1656" y="114"/>
                    <a:pt x="1657" y="114"/>
                  </a:cubicBezTo>
                  <a:cubicBezTo>
                    <a:pt x="1660" y="112"/>
                    <a:pt x="1663" y="108"/>
                    <a:pt x="1663" y="104"/>
                  </a:cubicBezTo>
                  <a:cubicBezTo>
                    <a:pt x="1663" y="101"/>
                    <a:pt x="1661" y="99"/>
                    <a:pt x="1658" y="99"/>
                  </a:cubicBezTo>
                  <a:moveTo>
                    <a:pt x="4614" y="88"/>
                  </a:moveTo>
                  <a:cubicBezTo>
                    <a:pt x="4611" y="88"/>
                    <a:pt x="4610" y="89"/>
                    <a:pt x="4611" y="91"/>
                  </a:cubicBezTo>
                  <a:cubicBezTo>
                    <a:pt x="4612" y="94"/>
                    <a:pt x="4616" y="96"/>
                    <a:pt x="4620" y="97"/>
                  </a:cubicBezTo>
                  <a:cubicBezTo>
                    <a:pt x="4620" y="97"/>
                    <a:pt x="4621" y="98"/>
                    <a:pt x="4621" y="98"/>
                  </a:cubicBezTo>
                  <a:cubicBezTo>
                    <a:pt x="4624" y="98"/>
                    <a:pt x="4625" y="96"/>
                    <a:pt x="4624" y="94"/>
                  </a:cubicBezTo>
                  <a:cubicBezTo>
                    <a:pt x="4623" y="92"/>
                    <a:pt x="4619" y="89"/>
                    <a:pt x="4615" y="88"/>
                  </a:cubicBezTo>
                  <a:cubicBezTo>
                    <a:pt x="4615" y="88"/>
                    <a:pt x="4614" y="88"/>
                    <a:pt x="4614" y="88"/>
                  </a:cubicBezTo>
                  <a:moveTo>
                    <a:pt x="2435" y="87"/>
                  </a:moveTo>
                  <a:cubicBezTo>
                    <a:pt x="2432" y="87"/>
                    <a:pt x="2431" y="90"/>
                    <a:pt x="2431" y="93"/>
                  </a:cubicBezTo>
                  <a:cubicBezTo>
                    <a:pt x="2431" y="97"/>
                    <a:pt x="2433" y="101"/>
                    <a:pt x="2436" y="103"/>
                  </a:cubicBezTo>
                  <a:cubicBezTo>
                    <a:pt x="2436" y="103"/>
                    <a:pt x="2437" y="103"/>
                    <a:pt x="2437" y="103"/>
                  </a:cubicBezTo>
                  <a:cubicBezTo>
                    <a:pt x="2440" y="103"/>
                    <a:pt x="2441" y="101"/>
                    <a:pt x="2442" y="98"/>
                  </a:cubicBezTo>
                  <a:cubicBezTo>
                    <a:pt x="2442" y="93"/>
                    <a:pt x="2439" y="89"/>
                    <a:pt x="2436" y="88"/>
                  </a:cubicBezTo>
                  <a:cubicBezTo>
                    <a:pt x="2436" y="88"/>
                    <a:pt x="2435" y="87"/>
                    <a:pt x="2435" y="87"/>
                  </a:cubicBezTo>
                  <a:moveTo>
                    <a:pt x="4091" y="87"/>
                  </a:moveTo>
                  <a:cubicBezTo>
                    <a:pt x="4090" y="87"/>
                    <a:pt x="4089" y="87"/>
                    <a:pt x="4089" y="87"/>
                  </a:cubicBezTo>
                  <a:cubicBezTo>
                    <a:pt x="4085" y="89"/>
                    <a:pt x="4083" y="93"/>
                    <a:pt x="4084" y="97"/>
                  </a:cubicBezTo>
                  <a:cubicBezTo>
                    <a:pt x="4085" y="99"/>
                    <a:pt x="4087" y="101"/>
                    <a:pt x="4089" y="101"/>
                  </a:cubicBezTo>
                  <a:cubicBezTo>
                    <a:pt x="4090" y="101"/>
                    <a:pt x="4090" y="101"/>
                    <a:pt x="4091" y="100"/>
                  </a:cubicBezTo>
                  <a:cubicBezTo>
                    <a:pt x="4094" y="99"/>
                    <a:pt x="4096" y="95"/>
                    <a:pt x="4096" y="91"/>
                  </a:cubicBezTo>
                  <a:cubicBezTo>
                    <a:pt x="4095" y="88"/>
                    <a:pt x="4093" y="87"/>
                    <a:pt x="4091" y="87"/>
                  </a:cubicBezTo>
                  <a:moveTo>
                    <a:pt x="287" y="79"/>
                  </a:moveTo>
                  <a:cubicBezTo>
                    <a:pt x="284" y="79"/>
                    <a:pt x="282" y="81"/>
                    <a:pt x="282" y="83"/>
                  </a:cubicBezTo>
                  <a:cubicBezTo>
                    <a:pt x="281" y="86"/>
                    <a:pt x="285" y="89"/>
                    <a:pt x="289" y="90"/>
                  </a:cubicBezTo>
                  <a:cubicBezTo>
                    <a:pt x="290" y="90"/>
                    <a:pt x="291" y="91"/>
                    <a:pt x="292" y="91"/>
                  </a:cubicBezTo>
                  <a:cubicBezTo>
                    <a:pt x="295" y="91"/>
                    <a:pt x="297" y="89"/>
                    <a:pt x="297" y="87"/>
                  </a:cubicBezTo>
                  <a:cubicBezTo>
                    <a:pt x="298" y="84"/>
                    <a:pt x="295" y="81"/>
                    <a:pt x="290" y="80"/>
                  </a:cubicBezTo>
                  <a:cubicBezTo>
                    <a:pt x="289" y="79"/>
                    <a:pt x="288" y="79"/>
                    <a:pt x="287" y="79"/>
                  </a:cubicBezTo>
                  <a:moveTo>
                    <a:pt x="1721" y="76"/>
                  </a:moveTo>
                  <a:cubicBezTo>
                    <a:pt x="1720" y="76"/>
                    <a:pt x="1719" y="76"/>
                    <a:pt x="1719" y="76"/>
                  </a:cubicBezTo>
                  <a:cubicBezTo>
                    <a:pt x="1715" y="77"/>
                    <a:pt x="1712" y="82"/>
                    <a:pt x="1712" y="86"/>
                  </a:cubicBezTo>
                  <a:cubicBezTo>
                    <a:pt x="1712" y="89"/>
                    <a:pt x="1714" y="91"/>
                    <a:pt x="1717" y="91"/>
                  </a:cubicBezTo>
                  <a:cubicBezTo>
                    <a:pt x="1718" y="91"/>
                    <a:pt x="1718" y="91"/>
                    <a:pt x="1719" y="90"/>
                  </a:cubicBezTo>
                  <a:cubicBezTo>
                    <a:pt x="1723" y="89"/>
                    <a:pt x="1726" y="85"/>
                    <a:pt x="1725" y="81"/>
                  </a:cubicBezTo>
                  <a:cubicBezTo>
                    <a:pt x="1725" y="78"/>
                    <a:pt x="1723" y="76"/>
                    <a:pt x="1721" y="76"/>
                  </a:cubicBezTo>
                  <a:moveTo>
                    <a:pt x="4553" y="73"/>
                  </a:moveTo>
                  <a:cubicBezTo>
                    <a:pt x="4550" y="73"/>
                    <a:pt x="4549" y="75"/>
                    <a:pt x="4550" y="78"/>
                  </a:cubicBezTo>
                  <a:cubicBezTo>
                    <a:pt x="4551" y="81"/>
                    <a:pt x="4555" y="83"/>
                    <a:pt x="4558" y="84"/>
                  </a:cubicBezTo>
                  <a:cubicBezTo>
                    <a:pt x="4559" y="84"/>
                    <a:pt x="4560" y="84"/>
                    <a:pt x="4560" y="84"/>
                  </a:cubicBezTo>
                  <a:cubicBezTo>
                    <a:pt x="4563" y="84"/>
                    <a:pt x="4564" y="83"/>
                    <a:pt x="4563" y="80"/>
                  </a:cubicBezTo>
                  <a:cubicBezTo>
                    <a:pt x="4562" y="78"/>
                    <a:pt x="4558" y="74"/>
                    <a:pt x="4554" y="74"/>
                  </a:cubicBezTo>
                  <a:cubicBezTo>
                    <a:pt x="4554" y="74"/>
                    <a:pt x="4553" y="73"/>
                    <a:pt x="4553" y="73"/>
                  </a:cubicBezTo>
                  <a:moveTo>
                    <a:pt x="2383" y="66"/>
                  </a:moveTo>
                  <a:cubicBezTo>
                    <a:pt x="2380" y="66"/>
                    <a:pt x="2379" y="68"/>
                    <a:pt x="2378" y="71"/>
                  </a:cubicBezTo>
                  <a:cubicBezTo>
                    <a:pt x="2378" y="75"/>
                    <a:pt x="2381" y="80"/>
                    <a:pt x="2384" y="81"/>
                  </a:cubicBezTo>
                  <a:cubicBezTo>
                    <a:pt x="2384" y="81"/>
                    <a:pt x="2385" y="81"/>
                    <a:pt x="2385" y="81"/>
                  </a:cubicBezTo>
                  <a:cubicBezTo>
                    <a:pt x="2388" y="81"/>
                    <a:pt x="2389" y="79"/>
                    <a:pt x="2390" y="76"/>
                  </a:cubicBezTo>
                  <a:cubicBezTo>
                    <a:pt x="2390" y="72"/>
                    <a:pt x="2387" y="67"/>
                    <a:pt x="2384" y="66"/>
                  </a:cubicBezTo>
                  <a:cubicBezTo>
                    <a:pt x="2384" y="66"/>
                    <a:pt x="2383" y="66"/>
                    <a:pt x="2383" y="66"/>
                  </a:cubicBezTo>
                  <a:moveTo>
                    <a:pt x="4146" y="65"/>
                  </a:moveTo>
                  <a:cubicBezTo>
                    <a:pt x="4145" y="65"/>
                    <a:pt x="4145" y="65"/>
                    <a:pt x="4144" y="65"/>
                  </a:cubicBezTo>
                  <a:cubicBezTo>
                    <a:pt x="4141" y="66"/>
                    <a:pt x="4139" y="70"/>
                    <a:pt x="4140" y="74"/>
                  </a:cubicBezTo>
                  <a:cubicBezTo>
                    <a:pt x="4140" y="77"/>
                    <a:pt x="4143" y="79"/>
                    <a:pt x="4145" y="79"/>
                  </a:cubicBezTo>
                  <a:cubicBezTo>
                    <a:pt x="4146" y="79"/>
                    <a:pt x="4146" y="79"/>
                    <a:pt x="4147" y="79"/>
                  </a:cubicBezTo>
                  <a:cubicBezTo>
                    <a:pt x="4150" y="78"/>
                    <a:pt x="4152" y="74"/>
                    <a:pt x="4151" y="71"/>
                  </a:cubicBezTo>
                  <a:cubicBezTo>
                    <a:pt x="4151" y="67"/>
                    <a:pt x="4148" y="65"/>
                    <a:pt x="4146" y="65"/>
                  </a:cubicBezTo>
                  <a:moveTo>
                    <a:pt x="4493" y="61"/>
                  </a:moveTo>
                  <a:cubicBezTo>
                    <a:pt x="4490" y="61"/>
                    <a:pt x="4488" y="63"/>
                    <a:pt x="4489" y="66"/>
                  </a:cubicBezTo>
                  <a:cubicBezTo>
                    <a:pt x="4491" y="69"/>
                    <a:pt x="4494" y="72"/>
                    <a:pt x="4498" y="72"/>
                  </a:cubicBezTo>
                  <a:cubicBezTo>
                    <a:pt x="4498" y="72"/>
                    <a:pt x="4499" y="73"/>
                    <a:pt x="4499" y="73"/>
                  </a:cubicBezTo>
                  <a:cubicBezTo>
                    <a:pt x="4502" y="73"/>
                    <a:pt x="4503" y="71"/>
                    <a:pt x="4502" y="68"/>
                  </a:cubicBezTo>
                  <a:cubicBezTo>
                    <a:pt x="4501" y="65"/>
                    <a:pt x="4497" y="62"/>
                    <a:pt x="4494" y="61"/>
                  </a:cubicBezTo>
                  <a:cubicBezTo>
                    <a:pt x="4493" y="61"/>
                    <a:pt x="4493" y="61"/>
                    <a:pt x="4493" y="61"/>
                  </a:cubicBezTo>
                  <a:moveTo>
                    <a:pt x="215" y="61"/>
                  </a:moveTo>
                  <a:cubicBezTo>
                    <a:pt x="212" y="61"/>
                    <a:pt x="209" y="62"/>
                    <a:pt x="209" y="64"/>
                  </a:cubicBezTo>
                  <a:cubicBezTo>
                    <a:pt x="208" y="67"/>
                    <a:pt x="211" y="71"/>
                    <a:pt x="215" y="72"/>
                  </a:cubicBezTo>
                  <a:cubicBezTo>
                    <a:pt x="216" y="72"/>
                    <a:pt x="217" y="72"/>
                    <a:pt x="218" y="72"/>
                  </a:cubicBezTo>
                  <a:cubicBezTo>
                    <a:pt x="221" y="72"/>
                    <a:pt x="224" y="70"/>
                    <a:pt x="224" y="68"/>
                  </a:cubicBezTo>
                  <a:cubicBezTo>
                    <a:pt x="224" y="65"/>
                    <a:pt x="221" y="62"/>
                    <a:pt x="217" y="61"/>
                  </a:cubicBezTo>
                  <a:cubicBezTo>
                    <a:pt x="216" y="61"/>
                    <a:pt x="215" y="61"/>
                    <a:pt x="215" y="61"/>
                  </a:cubicBezTo>
                  <a:moveTo>
                    <a:pt x="1784" y="54"/>
                  </a:moveTo>
                  <a:cubicBezTo>
                    <a:pt x="1783" y="54"/>
                    <a:pt x="1783" y="54"/>
                    <a:pt x="1782" y="54"/>
                  </a:cubicBezTo>
                  <a:cubicBezTo>
                    <a:pt x="1778" y="56"/>
                    <a:pt x="1775" y="60"/>
                    <a:pt x="1775" y="64"/>
                  </a:cubicBezTo>
                  <a:cubicBezTo>
                    <a:pt x="1775" y="67"/>
                    <a:pt x="1777" y="69"/>
                    <a:pt x="1780" y="69"/>
                  </a:cubicBezTo>
                  <a:cubicBezTo>
                    <a:pt x="1781" y="69"/>
                    <a:pt x="1781" y="69"/>
                    <a:pt x="1782" y="69"/>
                  </a:cubicBezTo>
                  <a:cubicBezTo>
                    <a:pt x="1786" y="68"/>
                    <a:pt x="1788" y="63"/>
                    <a:pt x="1788" y="60"/>
                  </a:cubicBezTo>
                  <a:cubicBezTo>
                    <a:pt x="1789" y="56"/>
                    <a:pt x="1787" y="54"/>
                    <a:pt x="1784" y="54"/>
                  </a:cubicBezTo>
                  <a:moveTo>
                    <a:pt x="4202" y="51"/>
                  </a:moveTo>
                  <a:cubicBezTo>
                    <a:pt x="4201" y="51"/>
                    <a:pt x="4201" y="51"/>
                    <a:pt x="4201" y="51"/>
                  </a:cubicBezTo>
                  <a:cubicBezTo>
                    <a:pt x="4197" y="52"/>
                    <a:pt x="4195" y="55"/>
                    <a:pt x="4196" y="59"/>
                  </a:cubicBezTo>
                  <a:cubicBezTo>
                    <a:pt x="4197" y="63"/>
                    <a:pt x="4200" y="65"/>
                    <a:pt x="4203" y="65"/>
                  </a:cubicBezTo>
                  <a:cubicBezTo>
                    <a:pt x="4203" y="65"/>
                    <a:pt x="4203" y="65"/>
                    <a:pt x="4204" y="65"/>
                  </a:cubicBezTo>
                  <a:cubicBezTo>
                    <a:pt x="4207" y="64"/>
                    <a:pt x="4209" y="61"/>
                    <a:pt x="4208" y="57"/>
                  </a:cubicBezTo>
                  <a:cubicBezTo>
                    <a:pt x="4207" y="53"/>
                    <a:pt x="4205" y="51"/>
                    <a:pt x="4202" y="51"/>
                  </a:cubicBezTo>
                  <a:moveTo>
                    <a:pt x="4433" y="51"/>
                  </a:moveTo>
                  <a:cubicBezTo>
                    <a:pt x="4430" y="51"/>
                    <a:pt x="4428" y="53"/>
                    <a:pt x="4429" y="56"/>
                  </a:cubicBezTo>
                  <a:cubicBezTo>
                    <a:pt x="4431" y="60"/>
                    <a:pt x="4434" y="63"/>
                    <a:pt x="4438" y="63"/>
                  </a:cubicBezTo>
                  <a:cubicBezTo>
                    <a:pt x="4438" y="63"/>
                    <a:pt x="4438" y="63"/>
                    <a:pt x="4439" y="63"/>
                  </a:cubicBezTo>
                  <a:cubicBezTo>
                    <a:pt x="4442" y="63"/>
                    <a:pt x="4443" y="61"/>
                    <a:pt x="4442" y="58"/>
                  </a:cubicBezTo>
                  <a:cubicBezTo>
                    <a:pt x="4441" y="55"/>
                    <a:pt x="4437" y="51"/>
                    <a:pt x="4434" y="51"/>
                  </a:cubicBezTo>
                  <a:cubicBezTo>
                    <a:pt x="4434" y="51"/>
                    <a:pt x="4433" y="51"/>
                    <a:pt x="4433" y="51"/>
                  </a:cubicBezTo>
                  <a:moveTo>
                    <a:pt x="2330" y="46"/>
                  </a:moveTo>
                  <a:cubicBezTo>
                    <a:pt x="2327" y="46"/>
                    <a:pt x="2325" y="48"/>
                    <a:pt x="2325" y="52"/>
                  </a:cubicBezTo>
                  <a:cubicBezTo>
                    <a:pt x="2325" y="56"/>
                    <a:pt x="2327" y="60"/>
                    <a:pt x="2331" y="61"/>
                  </a:cubicBezTo>
                  <a:cubicBezTo>
                    <a:pt x="2331" y="61"/>
                    <a:pt x="2332" y="61"/>
                    <a:pt x="2332" y="61"/>
                  </a:cubicBezTo>
                  <a:cubicBezTo>
                    <a:pt x="2335" y="61"/>
                    <a:pt x="2336" y="59"/>
                    <a:pt x="2337" y="56"/>
                  </a:cubicBezTo>
                  <a:cubicBezTo>
                    <a:pt x="2337" y="52"/>
                    <a:pt x="2334" y="47"/>
                    <a:pt x="2331" y="46"/>
                  </a:cubicBezTo>
                  <a:cubicBezTo>
                    <a:pt x="2331" y="46"/>
                    <a:pt x="2330" y="46"/>
                    <a:pt x="2330" y="46"/>
                  </a:cubicBezTo>
                  <a:moveTo>
                    <a:pt x="144" y="45"/>
                  </a:moveTo>
                  <a:cubicBezTo>
                    <a:pt x="140" y="45"/>
                    <a:pt x="137" y="47"/>
                    <a:pt x="137" y="49"/>
                  </a:cubicBezTo>
                  <a:cubicBezTo>
                    <a:pt x="136" y="52"/>
                    <a:pt x="139" y="55"/>
                    <a:pt x="143" y="56"/>
                  </a:cubicBezTo>
                  <a:cubicBezTo>
                    <a:pt x="144" y="56"/>
                    <a:pt x="145" y="56"/>
                    <a:pt x="145" y="56"/>
                  </a:cubicBezTo>
                  <a:cubicBezTo>
                    <a:pt x="149" y="56"/>
                    <a:pt x="151" y="55"/>
                    <a:pt x="152" y="52"/>
                  </a:cubicBezTo>
                  <a:cubicBezTo>
                    <a:pt x="152" y="49"/>
                    <a:pt x="150" y="46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moveTo>
                    <a:pt x="4374" y="44"/>
                  </a:moveTo>
                  <a:cubicBezTo>
                    <a:pt x="4371" y="44"/>
                    <a:pt x="4369" y="47"/>
                    <a:pt x="4370" y="50"/>
                  </a:cubicBezTo>
                  <a:cubicBezTo>
                    <a:pt x="4371" y="54"/>
                    <a:pt x="4375" y="57"/>
                    <a:pt x="4378" y="57"/>
                  </a:cubicBezTo>
                  <a:cubicBezTo>
                    <a:pt x="4378" y="57"/>
                    <a:pt x="4379" y="57"/>
                    <a:pt x="4379" y="57"/>
                  </a:cubicBezTo>
                  <a:cubicBezTo>
                    <a:pt x="4382" y="57"/>
                    <a:pt x="4383" y="54"/>
                    <a:pt x="4382" y="51"/>
                  </a:cubicBezTo>
                  <a:cubicBezTo>
                    <a:pt x="4381" y="48"/>
                    <a:pt x="4378" y="44"/>
                    <a:pt x="4375" y="44"/>
                  </a:cubicBezTo>
                  <a:cubicBezTo>
                    <a:pt x="4374" y="44"/>
                    <a:pt x="4374" y="44"/>
                    <a:pt x="4374" y="44"/>
                  </a:cubicBezTo>
                  <a:moveTo>
                    <a:pt x="4258" y="43"/>
                  </a:moveTo>
                  <a:cubicBezTo>
                    <a:pt x="4258" y="43"/>
                    <a:pt x="4258" y="43"/>
                    <a:pt x="4258" y="43"/>
                  </a:cubicBezTo>
                  <a:cubicBezTo>
                    <a:pt x="4254" y="43"/>
                    <a:pt x="4252" y="47"/>
                    <a:pt x="4253" y="51"/>
                  </a:cubicBezTo>
                  <a:cubicBezTo>
                    <a:pt x="4254" y="54"/>
                    <a:pt x="4257" y="57"/>
                    <a:pt x="4261" y="57"/>
                  </a:cubicBezTo>
                  <a:cubicBezTo>
                    <a:pt x="4261" y="57"/>
                    <a:pt x="4261" y="57"/>
                    <a:pt x="4261" y="57"/>
                  </a:cubicBezTo>
                  <a:cubicBezTo>
                    <a:pt x="4265" y="57"/>
                    <a:pt x="4266" y="54"/>
                    <a:pt x="4265" y="50"/>
                  </a:cubicBezTo>
                  <a:cubicBezTo>
                    <a:pt x="4265" y="46"/>
                    <a:pt x="4261" y="43"/>
                    <a:pt x="4258" y="43"/>
                  </a:cubicBezTo>
                  <a:moveTo>
                    <a:pt x="4316" y="41"/>
                  </a:moveTo>
                  <a:cubicBezTo>
                    <a:pt x="4312" y="41"/>
                    <a:pt x="4310" y="44"/>
                    <a:pt x="4311" y="48"/>
                  </a:cubicBezTo>
                  <a:cubicBezTo>
                    <a:pt x="4312" y="52"/>
                    <a:pt x="4316" y="55"/>
                    <a:pt x="4319" y="55"/>
                  </a:cubicBezTo>
                  <a:cubicBezTo>
                    <a:pt x="4323" y="55"/>
                    <a:pt x="4325" y="52"/>
                    <a:pt x="4324" y="48"/>
                  </a:cubicBezTo>
                  <a:cubicBezTo>
                    <a:pt x="4323" y="44"/>
                    <a:pt x="4319" y="41"/>
                    <a:pt x="4316" y="41"/>
                  </a:cubicBezTo>
                  <a:cubicBezTo>
                    <a:pt x="4316" y="41"/>
                    <a:pt x="4316" y="41"/>
                    <a:pt x="4316" y="41"/>
                  </a:cubicBezTo>
                  <a:moveTo>
                    <a:pt x="1847" y="35"/>
                  </a:moveTo>
                  <a:cubicBezTo>
                    <a:pt x="1846" y="35"/>
                    <a:pt x="1846" y="35"/>
                    <a:pt x="1845" y="35"/>
                  </a:cubicBezTo>
                  <a:cubicBezTo>
                    <a:pt x="1842" y="36"/>
                    <a:pt x="1838" y="40"/>
                    <a:pt x="1838" y="44"/>
                  </a:cubicBezTo>
                  <a:cubicBezTo>
                    <a:pt x="1838" y="48"/>
                    <a:pt x="1840" y="50"/>
                    <a:pt x="1843" y="50"/>
                  </a:cubicBezTo>
                  <a:cubicBezTo>
                    <a:pt x="1844" y="50"/>
                    <a:pt x="1844" y="50"/>
                    <a:pt x="1845" y="50"/>
                  </a:cubicBezTo>
                  <a:cubicBezTo>
                    <a:pt x="1849" y="49"/>
                    <a:pt x="1852" y="45"/>
                    <a:pt x="1852" y="41"/>
                  </a:cubicBezTo>
                  <a:cubicBezTo>
                    <a:pt x="1852" y="37"/>
                    <a:pt x="1850" y="35"/>
                    <a:pt x="1847" y="35"/>
                  </a:cubicBezTo>
                  <a:moveTo>
                    <a:pt x="74" y="33"/>
                  </a:moveTo>
                  <a:cubicBezTo>
                    <a:pt x="71" y="33"/>
                    <a:pt x="68" y="35"/>
                    <a:pt x="67" y="38"/>
                  </a:cubicBezTo>
                  <a:cubicBezTo>
                    <a:pt x="67" y="41"/>
                    <a:pt x="70" y="44"/>
                    <a:pt x="74" y="45"/>
                  </a:cubicBezTo>
                  <a:cubicBezTo>
                    <a:pt x="74" y="45"/>
                    <a:pt x="74" y="45"/>
                    <a:pt x="75" y="45"/>
                  </a:cubicBezTo>
                  <a:cubicBezTo>
                    <a:pt x="78" y="45"/>
                    <a:pt x="81" y="43"/>
                    <a:pt x="82" y="40"/>
                  </a:cubicBezTo>
                  <a:cubicBezTo>
                    <a:pt x="83" y="37"/>
                    <a:pt x="80" y="34"/>
                    <a:pt x="76" y="33"/>
                  </a:cubicBezTo>
                  <a:cubicBezTo>
                    <a:pt x="75" y="33"/>
                    <a:pt x="75" y="33"/>
                    <a:pt x="74" y="33"/>
                  </a:cubicBezTo>
                  <a:moveTo>
                    <a:pt x="2276" y="29"/>
                  </a:moveTo>
                  <a:cubicBezTo>
                    <a:pt x="2273" y="29"/>
                    <a:pt x="2271" y="31"/>
                    <a:pt x="2271" y="35"/>
                  </a:cubicBezTo>
                  <a:cubicBezTo>
                    <a:pt x="2270" y="39"/>
                    <a:pt x="2273" y="43"/>
                    <a:pt x="2276" y="44"/>
                  </a:cubicBezTo>
                  <a:cubicBezTo>
                    <a:pt x="2277" y="44"/>
                    <a:pt x="2277" y="44"/>
                    <a:pt x="2277" y="44"/>
                  </a:cubicBezTo>
                  <a:cubicBezTo>
                    <a:pt x="2280" y="44"/>
                    <a:pt x="2282" y="42"/>
                    <a:pt x="2282" y="38"/>
                  </a:cubicBezTo>
                  <a:cubicBezTo>
                    <a:pt x="2283" y="34"/>
                    <a:pt x="2280" y="30"/>
                    <a:pt x="2277" y="29"/>
                  </a:cubicBezTo>
                  <a:cubicBezTo>
                    <a:pt x="2277" y="29"/>
                    <a:pt x="2276" y="29"/>
                    <a:pt x="2276" y="29"/>
                  </a:cubicBezTo>
                  <a:moveTo>
                    <a:pt x="8" y="26"/>
                  </a:moveTo>
                  <a:cubicBezTo>
                    <a:pt x="4" y="26"/>
                    <a:pt x="1" y="28"/>
                    <a:pt x="0" y="32"/>
                  </a:cubicBezTo>
                  <a:cubicBezTo>
                    <a:pt x="0" y="35"/>
                    <a:pt x="2" y="38"/>
                    <a:pt x="6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38"/>
                    <a:pt x="14" y="36"/>
                    <a:pt x="14" y="33"/>
                  </a:cubicBezTo>
                  <a:cubicBezTo>
                    <a:pt x="15" y="29"/>
                    <a:pt x="12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moveTo>
                    <a:pt x="1910" y="19"/>
                  </a:moveTo>
                  <a:cubicBezTo>
                    <a:pt x="1910" y="19"/>
                    <a:pt x="1909" y="19"/>
                    <a:pt x="1909" y="20"/>
                  </a:cubicBezTo>
                  <a:cubicBezTo>
                    <a:pt x="1905" y="20"/>
                    <a:pt x="1902" y="24"/>
                    <a:pt x="1902" y="28"/>
                  </a:cubicBezTo>
                  <a:cubicBezTo>
                    <a:pt x="1902" y="32"/>
                    <a:pt x="1904" y="34"/>
                    <a:pt x="1907" y="34"/>
                  </a:cubicBezTo>
                  <a:cubicBezTo>
                    <a:pt x="1907" y="34"/>
                    <a:pt x="1908" y="34"/>
                    <a:pt x="1908" y="34"/>
                  </a:cubicBezTo>
                  <a:cubicBezTo>
                    <a:pt x="1912" y="34"/>
                    <a:pt x="1915" y="30"/>
                    <a:pt x="1915" y="25"/>
                  </a:cubicBezTo>
                  <a:cubicBezTo>
                    <a:pt x="1915" y="22"/>
                    <a:pt x="1913" y="19"/>
                    <a:pt x="1910" y="19"/>
                  </a:cubicBezTo>
                  <a:moveTo>
                    <a:pt x="2220" y="15"/>
                  </a:moveTo>
                  <a:cubicBezTo>
                    <a:pt x="2217" y="15"/>
                    <a:pt x="2214" y="18"/>
                    <a:pt x="2214" y="21"/>
                  </a:cubicBezTo>
                  <a:cubicBezTo>
                    <a:pt x="2214" y="25"/>
                    <a:pt x="2216" y="29"/>
                    <a:pt x="2220" y="30"/>
                  </a:cubicBezTo>
                  <a:cubicBezTo>
                    <a:pt x="2220" y="30"/>
                    <a:pt x="2220" y="30"/>
                    <a:pt x="2221" y="30"/>
                  </a:cubicBezTo>
                  <a:cubicBezTo>
                    <a:pt x="2224" y="30"/>
                    <a:pt x="2226" y="27"/>
                    <a:pt x="2226" y="24"/>
                  </a:cubicBezTo>
                  <a:cubicBezTo>
                    <a:pt x="2227" y="20"/>
                    <a:pt x="2224" y="16"/>
                    <a:pt x="2221" y="15"/>
                  </a:cubicBezTo>
                  <a:cubicBezTo>
                    <a:pt x="2220" y="15"/>
                    <a:pt x="2220" y="15"/>
                    <a:pt x="2220" y="15"/>
                  </a:cubicBezTo>
                  <a:moveTo>
                    <a:pt x="1974" y="8"/>
                  </a:moveTo>
                  <a:cubicBezTo>
                    <a:pt x="1973" y="8"/>
                    <a:pt x="1973" y="8"/>
                    <a:pt x="1973" y="8"/>
                  </a:cubicBezTo>
                  <a:cubicBezTo>
                    <a:pt x="1969" y="8"/>
                    <a:pt x="1966" y="12"/>
                    <a:pt x="1966" y="16"/>
                  </a:cubicBezTo>
                  <a:cubicBezTo>
                    <a:pt x="1965" y="20"/>
                    <a:pt x="1968" y="23"/>
                    <a:pt x="1971" y="23"/>
                  </a:cubicBezTo>
                  <a:cubicBezTo>
                    <a:pt x="1971" y="23"/>
                    <a:pt x="1972" y="23"/>
                    <a:pt x="1972" y="23"/>
                  </a:cubicBezTo>
                  <a:cubicBezTo>
                    <a:pt x="1976" y="22"/>
                    <a:pt x="1979" y="18"/>
                    <a:pt x="1979" y="14"/>
                  </a:cubicBezTo>
                  <a:cubicBezTo>
                    <a:pt x="1979" y="11"/>
                    <a:pt x="1977" y="8"/>
                    <a:pt x="1974" y="8"/>
                  </a:cubicBezTo>
                  <a:moveTo>
                    <a:pt x="2162" y="5"/>
                  </a:moveTo>
                  <a:cubicBezTo>
                    <a:pt x="2158" y="5"/>
                    <a:pt x="2156" y="8"/>
                    <a:pt x="2155" y="12"/>
                  </a:cubicBezTo>
                  <a:cubicBezTo>
                    <a:pt x="2155" y="16"/>
                    <a:pt x="2158" y="20"/>
                    <a:pt x="2161" y="20"/>
                  </a:cubicBezTo>
                  <a:cubicBezTo>
                    <a:pt x="2162" y="20"/>
                    <a:pt x="2162" y="20"/>
                    <a:pt x="2162" y="20"/>
                  </a:cubicBezTo>
                  <a:cubicBezTo>
                    <a:pt x="2165" y="20"/>
                    <a:pt x="2168" y="17"/>
                    <a:pt x="2168" y="14"/>
                  </a:cubicBezTo>
                  <a:cubicBezTo>
                    <a:pt x="2168" y="10"/>
                    <a:pt x="2166" y="6"/>
                    <a:pt x="2162" y="5"/>
                  </a:cubicBezTo>
                  <a:cubicBezTo>
                    <a:pt x="2162" y="5"/>
                    <a:pt x="2162" y="5"/>
                    <a:pt x="2162" y="5"/>
                  </a:cubicBezTo>
                  <a:moveTo>
                    <a:pt x="2037" y="1"/>
                  </a:moveTo>
                  <a:cubicBezTo>
                    <a:pt x="2037" y="1"/>
                    <a:pt x="2037" y="1"/>
                    <a:pt x="2037" y="1"/>
                  </a:cubicBezTo>
                  <a:cubicBezTo>
                    <a:pt x="2033" y="2"/>
                    <a:pt x="2030" y="5"/>
                    <a:pt x="2030" y="9"/>
                  </a:cubicBezTo>
                  <a:cubicBezTo>
                    <a:pt x="2030" y="13"/>
                    <a:pt x="2032" y="16"/>
                    <a:pt x="2036" y="16"/>
                  </a:cubicBezTo>
                  <a:cubicBezTo>
                    <a:pt x="2036" y="16"/>
                    <a:pt x="2036" y="16"/>
                    <a:pt x="2036" y="16"/>
                  </a:cubicBezTo>
                  <a:cubicBezTo>
                    <a:pt x="2040" y="16"/>
                    <a:pt x="2043" y="12"/>
                    <a:pt x="2043" y="8"/>
                  </a:cubicBezTo>
                  <a:cubicBezTo>
                    <a:pt x="2044" y="4"/>
                    <a:pt x="2041" y="1"/>
                    <a:pt x="2037" y="1"/>
                  </a:cubicBezTo>
                  <a:moveTo>
                    <a:pt x="2101" y="0"/>
                  </a:moveTo>
                  <a:cubicBezTo>
                    <a:pt x="2097" y="0"/>
                    <a:pt x="2094" y="4"/>
                    <a:pt x="2094" y="7"/>
                  </a:cubicBezTo>
                  <a:cubicBezTo>
                    <a:pt x="2094" y="11"/>
                    <a:pt x="2097" y="15"/>
                    <a:pt x="2100" y="15"/>
                  </a:cubicBezTo>
                  <a:cubicBezTo>
                    <a:pt x="2100" y="15"/>
                    <a:pt x="2100" y="15"/>
                    <a:pt x="2100" y="15"/>
                  </a:cubicBezTo>
                  <a:cubicBezTo>
                    <a:pt x="2104" y="15"/>
                    <a:pt x="2107" y="12"/>
                    <a:pt x="2107" y="8"/>
                  </a:cubicBezTo>
                  <a:cubicBezTo>
                    <a:pt x="2108" y="4"/>
                    <a:pt x="2105" y="1"/>
                    <a:pt x="2101" y="0"/>
                  </a:cubicBezTo>
                  <a:cubicBezTo>
                    <a:pt x="2101" y="0"/>
                    <a:pt x="2101" y="0"/>
                    <a:pt x="21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5" name="Freeform 46">
              <a:extLst>
                <a:ext uri="{FF2B5EF4-FFF2-40B4-BE49-F238E27FC236}">
                  <a16:creationId xmlns:a16="http://schemas.microsoft.com/office/drawing/2014/main" id="{9894ADEA-A888-4E24-9C15-4E8923F61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25" y="10182225"/>
              <a:ext cx="38100" cy="22225"/>
            </a:xfrm>
            <a:custGeom>
              <a:avLst/>
              <a:gdLst>
                <a:gd name="T0" fmla="*/ 5 w 14"/>
                <a:gd name="T1" fmla="*/ 0 h 8"/>
                <a:gd name="T2" fmla="*/ 4 w 14"/>
                <a:gd name="T3" fmla="*/ 0 h 8"/>
                <a:gd name="T4" fmla="*/ 3 w 14"/>
                <a:gd name="T5" fmla="*/ 0 h 8"/>
                <a:gd name="T6" fmla="*/ 2 w 14"/>
                <a:gd name="T7" fmla="*/ 0 h 8"/>
                <a:gd name="T8" fmla="*/ 1 w 14"/>
                <a:gd name="T9" fmla="*/ 1 h 8"/>
                <a:gd name="T10" fmla="*/ 0 w 14"/>
                <a:gd name="T11" fmla="*/ 2 h 8"/>
                <a:gd name="T12" fmla="*/ 1 w 14"/>
                <a:gd name="T13" fmla="*/ 2 h 8"/>
                <a:gd name="T14" fmla="*/ 8 w 14"/>
                <a:gd name="T15" fmla="*/ 3 h 8"/>
                <a:gd name="T16" fmla="*/ 10 w 14"/>
                <a:gd name="T17" fmla="*/ 4 h 8"/>
                <a:gd name="T18" fmla="*/ 4 w 14"/>
                <a:gd name="T19" fmla="*/ 5 h 8"/>
                <a:gd name="T20" fmla="*/ 1 w 14"/>
                <a:gd name="T21" fmla="*/ 5 h 8"/>
                <a:gd name="T22" fmla="*/ 3 w 14"/>
                <a:gd name="T23" fmla="*/ 7 h 8"/>
                <a:gd name="T24" fmla="*/ 9 w 14"/>
                <a:gd name="T25" fmla="*/ 8 h 8"/>
                <a:gd name="T26" fmla="*/ 9 w 14"/>
                <a:gd name="T27" fmla="*/ 8 h 8"/>
                <a:gd name="T28" fmla="*/ 11 w 14"/>
                <a:gd name="T29" fmla="*/ 8 h 8"/>
                <a:gd name="T30" fmla="*/ 13 w 14"/>
                <a:gd name="T31" fmla="*/ 8 h 8"/>
                <a:gd name="T32" fmla="*/ 14 w 14"/>
                <a:gd name="T33" fmla="*/ 5 h 8"/>
                <a:gd name="T34" fmla="*/ 13 w 14"/>
                <a:gd name="T35" fmla="*/ 4 h 8"/>
                <a:gd name="T36" fmla="*/ 13 w 14"/>
                <a:gd name="T37" fmla="*/ 3 h 8"/>
                <a:gd name="T38" fmla="*/ 11 w 14"/>
                <a:gd name="T39" fmla="*/ 1 h 8"/>
                <a:gd name="T40" fmla="*/ 5 w 14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8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6" y="3"/>
                    <a:pt x="8" y="3"/>
                  </a:cubicBezTo>
                  <a:cubicBezTo>
                    <a:pt x="12" y="3"/>
                    <a:pt x="13" y="4"/>
                    <a:pt x="10" y="4"/>
                  </a:cubicBezTo>
                  <a:cubicBezTo>
                    <a:pt x="8" y="5"/>
                    <a:pt x="6" y="5"/>
                    <a:pt x="4" y="5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9" y="0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6" name="Freeform 47">
              <a:extLst>
                <a:ext uri="{FF2B5EF4-FFF2-40B4-BE49-F238E27FC236}">
                  <a16:creationId xmlns:a16="http://schemas.microsoft.com/office/drawing/2014/main" id="{36A6F6E5-DFFE-4A0C-AC54-7EC3F9DDF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6300" y="9996488"/>
              <a:ext cx="38100" cy="38100"/>
            </a:xfrm>
            <a:custGeom>
              <a:avLst/>
              <a:gdLst>
                <a:gd name="T0" fmla="*/ 9 w 14"/>
                <a:gd name="T1" fmla="*/ 0 h 14"/>
                <a:gd name="T2" fmla="*/ 7 w 14"/>
                <a:gd name="T3" fmla="*/ 0 h 14"/>
                <a:gd name="T4" fmla="*/ 6 w 14"/>
                <a:gd name="T5" fmla="*/ 1 h 14"/>
                <a:gd name="T6" fmla="*/ 4 w 14"/>
                <a:gd name="T7" fmla="*/ 2 h 14"/>
                <a:gd name="T8" fmla="*/ 3 w 14"/>
                <a:gd name="T9" fmla="*/ 3 h 14"/>
                <a:gd name="T10" fmla="*/ 2 w 14"/>
                <a:gd name="T11" fmla="*/ 4 h 14"/>
                <a:gd name="T12" fmla="*/ 1 w 14"/>
                <a:gd name="T13" fmla="*/ 5 h 14"/>
                <a:gd name="T14" fmla="*/ 1 w 14"/>
                <a:gd name="T15" fmla="*/ 6 h 14"/>
                <a:gd name="T16" fmla="*/ 0 w 14"/>
                <a:gd name="T17" fmla="*/ 8 h 14"/>
                <a:gd name="T18" fmla="*/ 0 w 14"/>
                <a:gd name="T19" fmla="*/ 10 h 14"/>
                <a:gd name="T20" fmla="*/ 1 w 14"/>
                <a:gd name="T21" fmla="*/ 12 h 14"/>
                <a:gd name="T22" fmla="*/ 4 w 14"/>
                <a:gd name="T23" fmla="*/ 14 h 14"/>
                <a:gd name="T24" fmla="*/ 5 w 14"/>
                <a:gd name="T25" fmla="*/ 13 h 14"/>
                <a:gd name="T26" fmla="*/ 8 w 14"/>
                <a:gd name="T27" fmla="*/ 13 h 14"/>
                <a:gd name="T28" fmla="*/ 10 w 14"/>
                <a:gd name="T29" fmla="*/ 11 h 14"/>
                <a:gd name="T30" fmla="*/ 12 w 14"/>
                <a:gd name="T31" fmla="*/ 9 h 14"/>
                <a:gd name="T32" fmla="*/ 14 w 14"/>
                <a:gd name="T33" fmla="*/ 6 h 14"/>
                <a:gd name="T34" fmla="*/ 13 w 14"/>
                <a:gd name="T35" fmla="*/ 2 h 14"/>
                <a:gd name="T36" fmla="*/ 9 w 14"/>
                <a:gd name="T3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1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6" y="13"/>
                    <a:pt x="7" y="13"/>
                    <a:pt x="8" y="13"/>
                  </a:cubicBezTo>
                  <a:cubicBezTo>
                    <a:pt x="9" y="12"/>
                    <a:pt x="10" y="12"/>
                    <a:pt x="10" y="11"/>
                  </a:cubicBezTo>
                  <a:cubicBezTo>
                    <a:pt x="11" y="10"/>
                    <a:pt x="12" y="10"/>
                    <a:pt x="12" y="9"/>
                  </a:cubicBezTo>
                  <a:cubicBezTo>
                    <a:pt x="13" y="8"/>
                    <a:pt x="13" y="7"/>
                    <a:pt x="14" y="6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2" y="1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7" name="Freeform 48">
              <a:extLst>
                <a:ext uri="{FF2B5EF4-FFF2-40B4-BE49-F238E27FC236}">
                  <a16:creationId xmlns:a16="http://schemas.microsoft.com/office/drawing/2014/main" id="{D12088C8-EFF8-4EED-996F-334A2206A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09613" y="9964738"/>
              <a:ext cx="13404851" cy="722313"/>
            </a:xfrm>
            <a:custGeom>
              <a:avLst/>
              <a:gdLst>
                <a:gd name="T0" fmla="*/ 1060 w 4979"/>
                <a:gd name="T1" fmla="*/ 256 h 268"/>
                <a:gd name="T2" fmla="*/ 3076 w 4979"/>
                <a:gd name="T3" fmla="*/ 268 h 268"/>
                <a:gd name="T4" fmla="*/ 3008 w 4979"/>
                <a:gd name="T5" fmla="*/ 249 h 268"/>
                <a:gd name="T6" fmla="*/ 2944 w 4979"/>
                <a:gd name="T7" fmla="*/ 249 h 268"/>
                <a:gd name="T8" fmla="*/ 3208 w 4979"/>
                <a:gd name="T9" fmla="*/ 256 h 268"/>
                <a:gd name="T10" fmla="*/ 1200 w 4979"/>
                <a:gd name="T11" fmla="*/ 258 h 268"/>
                <a:gd name="T12" fmla="*/ 3289 w 4979"/>
                <a:gd name="T13" fmla="*/ 244 h 268"/>
                <a:gd name="T14" fmla="*/ 991 w 4979"/>
                <a:gd name="T15" fmla="*/ 247 h 268"/>
                <a:gd name="T16" fmla="*/ 3364 w 4979"/>
                <a:gd name="T17" fmla="*/ 255 h 268"/>
                <a:gd name="T18" fmla="*/ 1265 w 4979"/>
                <a:gd name="T19" fmla="*/ 241 h 268"/>
                <a:gd name="T20" fmla="*/ 2823 w 4979"/>
                <a:gd name="T21" fmla="*/ 233 h 268"/>
                <a:gd name="T22" fmla="*/ 930 w 4979"/>
                <a:gd name="T23" fmla="*/ 241 h 268"/>
                <a:gd name="T24" fmla="*/ 3516 w 4979"/>
                <a:gd name="T25" fmla="*/ 240 h 268"/>
                <a:gd name="T26" fmla="*/ 1318 w 4979"/>
                <a:gd name="T27" fmla="*/ 222 h 268"/>
                <a:gd name="T28" fmla="*/ 3588 w 4979"/>
                <a:gd name="T29" fmla="*/ 218 h 268"/>
                <a:gd name="T30" fmla="*/ 858 w 4979"/>
                <a:gd name="T31" fmla="*/ 225 h 268"/>
                <a:gd name="T32" fmla="*/ 3672 w 4979"/>
                <a:gd name="T33" fmla="*/ 212 h 268"/>
                <a:gd name="T34" fmla="*/ 2711 w 4979"/>
                <a:gd name="T35" fmla="*/ 201 h 268"/>
                <a:gd name="T36" fmla="*/ 3729 w 4979"/>
                <a:gd name="T37" fmla="*/ 201 h 268"/>
                <a:gd name="T38" fmla="*/ 783 w 4979"/>
                <a:gd name="T39" fmla="*/ 201 h 268"/>
                <a:gd name="T40" fmla="*/ 1440 w 4979"/>
                <a:gd name="T41" fmla="*/ 184 h 268"/>
                <a:gd name="T42" fmla="*/ 3807 w 4979"/>
                <a:gd name="T43" fmla="*/ 180 h 268"/>
                <a:gd name="T44" fmla="*/ 702 w 4979"/>
                <a:gd name="T45" fmla="*/ 182 h 268"/>
                <a:gd name="T46" fmla="*/ 1507 w 4979"/>
                <a:gd name="T47" fmla="*/ 167 h 268"/>
                <a:gd name="T48" fmla="*/ 2604 w 4979"/>
                <a:gd name="T49" fmla="*/ 159 h 268"/>
                <a:gd name="T50" fmla="*/ 618 w 4979"/>
                <a:gd name="T51" fmla="*/ 157 h 268"/>
                <a:gd name="T52" fmla="*/ 3948 w 4979"/>
                <a:gd name="T53" fmla="*/ 153 h 268"/>
                <a:gd name="T54" fmla="*/ 1560 w 4979"/>
                <a:gd name="T55" fmla="*/ 140 h 268"/>
                <a:gd name="T56" fmla="*/ 527 w 4979"/>
                <a:gd name="T57" fmla="*/ 125 h 268"/>
                <a:gd name="T58" fmla="*/ 4008 w 4979"/>
                <a:gd name="T59" fmla="*/ 132 h 268"/>
                <a:gd name="T60" fmla="*/ 1625 w 4979"/>
                <a:gd name="T61" fmla="*/ 122 h 268"/>
                <a:gd name="T62" fmla="*/ 4965 w 4979"/>
                <a:gd name="T63" fmla="*/ 101 h 268"/>
                <a:gd name="T64" fmla="*/ 456 w 4979"/>
                <a:gd name="T65" fmla="*/ 108 h 268"/>
                <a:gd name="T66" fmla="*/ 4072 w 4979"/>
                <a:gd name="T67" fmla="*/ 107 h 268"/>
                <a:gd name="T68" fmla="*/ 1679 w 4979"/>
                <a:gd name="T69" fmla="*/ 94 h 268"/>
                <a:gd name="T70" fmla="*/ 2442 w 4979"/>
                <a:gd name="T71" fmla="*/ 95 h 268"/>
                <a:gd name="T72" fmla="*/ 4856 w 4979"/>
                <a:gd name="T73" fmla="*/ 83 h 268"/>
                <a:gd name="T74" fmla="*/ 377 w 4979"/>
                <a:gd name="T75" fmla="*/ 75 h 268"/>
                <a:gd name="T76" fmla="*/ 4126 w 4979"/>
                <a:gd name="T77" fmla="*/ 72 h 268"/>
                <a:gd name="T78" fmla="*/ 4791 w 4979"/>
                <a:gd name="T79" fmla="*/ 72 h 268"/>
                <a:gd name="T80" fmla="*/ 2400 w 4979"/>
                <a:gd name="T81" fmla="*/ 78 h 268"/>
                <a:gd name="T82" fmla="*/ 4718 w 4979"/>
                <a:gd name="T83" fmla="*/ 58 h 268"/>
                <a:gd name="T84" fmla="*/ 4180 w 4979"/>
                <a:gd name="T85" fmla="*/ 53 h 268"/>
                <a:gd name="T86" fmla="*/ 1796 w 4979"/>
                <a:gd name="T87" fmla="*/ 68 h 268"/>
                <a:gd name="T88" fmla="*/ 4659 w 4979"/>
                <a:gd name="T89" fmla="*/ 48 h 268"/>
                <a:gd name="T90" fmla="*/ 4240 w 4979"/>
                <a:gd name="T91" fmla="*/ 40 h 268"/>
                <a:gd name="T92" fmla="*/ 4606 w 4979"/>
                <a:gd name="T93" fmla="*/ 46 h 268"/>
                <a:gd name="T94" fmla="*/ 230 w 4979"/>
                <a:gd name="T95" fmla="*/ 44 h 268"/>
                <a:gd name="T96" fmla="*/ 1860 w 4979"/>
                <a:gd name="T97" fmla="*/ 34 h 268"/>
                <a:gd name="T98" fmla="*/ 4297 w 4979"/>
                <a:gd name="T99" fmla="*/ 31 h 268"/>
                <a:gd name="T100" fmla="*/ 2286 w 4979"/>
                <a:gd name="T101" fmla="*/ 46 h 268"/>
                <a:gd name="T102" fmla="*/ 4476 w 4979"/>
                <a:gd name="T103" fmla="*/ 27 h 268"/>
                <a:gd name="T104" fmla="*/ 4416 w 4979"/>
                <a:gd name="T105" fmla="*/ 25 h 268"/>
                <a:gd name="T106" fmla="*/ 146 w 4979"/>
                <a:gd name="T107" fmla="*/ 33 h 268"/>
                <a:gd name="T108" fmla="*/ 1919 w 4979"/>
                <a:gd name="T109" fmla="*/ 35 h 268"/>
                <a:gd name="T110" fmla="*/ 2228 w 4979"/>
                <a:gd name="T111" fmla="*/ 15 h 268"/>
                <a:gd name="T112" fmla="*/ 1 w 4979"/>
                <a:gd name="T113" fmla="*/ 16 h 268"/>
                <a:gd name="T114" fmla="*/ 1980 w 4979"/>
                <a:gd name="T115" fmla="*/ 24 h 268"/>
                <a:gd name="T116" fmla="*/ 2170 w 4979"/>
                <a:gd name="T117" fmla="*/ 5 h 268"/>
                <a:gd name="T118" fmla="*/ 2109 w 4979"/>
                <a:gd name="T11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9" h="268">
                  <a:moveTo>
                    <a:pt x="1129" y="252"/>
                  </a:moveTo>
                  <a:cubicBezTo>
                    <a:pt x="1129" y="252"/>
                    <a:pt x="1129" y="252"/>
                    <a:pt x="1129" y="252"/>
                  </a:cubicBezTo>
                  <a:cubicBezTo>
                    <a:pt x="1125" y="252"/>
                    <a:pt x="1123" y="255"/>
                    <a:pt x="1126" y="258"/>
                  </a:cubicBezTo>
                  <a:cubicBezTo>
                    <a:pt x="1128" y="261"/>
                    <a:pt x="1133" y="264"/>
                    <a:pt x="1137" y="264"/>
                  </a:cubicBezTo>
                  <a:cubicBezTo>
                    <a:pt x="1137" y="264"/>
                    <a:pt x="1137" y="264"/>
                    <a:pt x="1137" y="264"/>
                  </a:cubicBezTo>
                  <a:cubicBezTo>
                    <a:pt x="1141" y="264"/>
                    <a:pt x="1142" y="261"/>
                    <a:pt x="1140" y="257"/>
                  </a:cubicBezTo>
                  <a:cubicBezTo>
                    <a:pt x="1138" y="254"/>
                    <a:pt x="1133" y="252"/>
                    <a:pt x="1129" y="252"/>
                  </a:cubicBezTo>
                  <a:moveTo>
                    <a:pt x="1063" y="250"/>
                  </a:moveTo>
                  <a:cubicBezTo>
                    <a:pt x="1059" y="250"/>
                    <a:pt x="1058" y="253"/>
                    <a:pt x="1060" y="256"/>
                  </a:cubicBezTo>
                  <a:cubicBezTo>
                    <a:pt x="1063" y="259"/>
                    <a:pt x="1068" y="262"/>
                    <a:pt x="1072" y="262"/>
                  </a:cubicBezTo>
                  <a:cubicBezTo>
                    <a:pt x="1072" y="262"/>
                    <a:pt x="1072" y="262"/>
                    <a:pt x="1073" y="262"/>
                  </a:cubicBezTo>
                  <a:cubicBezTo>
                    <a:pt x="1076" y="262"/>
                    <a:pt x="1077" y="260"/>
                    <a:pt x="1075" y="257"/>
                  </a:cubicBezTo>
                  <a:cubicBezTo>
                    <a:pt x="1073" y="254"/>
                    <a:pt x="1068" y="251"/>
                    <a:pt x="1064" y="250"/>
                  </a:cubicBezTo>
                  <a:cubicBezTo>
                    <a:pt x="1063" y="250"/>
                    <a:pt x="1063" y="250"/>
                    <a:pt x="1063" y="250"/>
                  </a:cubicBezTo>
                  <a:moveTo>
                    <a:pt x="3075" y="250"/>
                  </a:moveTo>
                  <a:cubicBezTo>
                    <a:pt x="3075" y="250"/>
                    <a:pt x="3075" y="250"/>
                    <a:pt x="3075" y="250"/>
                  </a:cubicBezTo>
                  <a:cubicBezTo>
                    <a:pt x="3071" y="250"/>
                    <a:pt x="3068" y="254"/>
                    <a:pt x="3068" y="259"/>
                  </a:cubicBezTo>
                  <a:cubicBezTo>
                    <a:pt x="3068" y="264"/>
                    <a:pt x="3072" y="268"/>
                    <a:pt x="3076" y="268"/>
                  </a:cubicBezTo>
                  <a:cubicBezTo>
                    <a:pt x="3076" y="268"/>
                    <a:pt x="3076" y="268"/>
                    <a:pt x="3076" y="268"/>
                  </a:cubicBezTo>
                  <a:cubicBezTo>
                    <a:pt x="3080" y="268"/>
                    <a:pt x="3083" y="264"/>
                    <a:pt x="3083" y="259"/>
                  </a:cubicBezTo>
                  <a:cubicBezTo>
                    <a:pt x="3083" y="254"/>
                    <a:pt x="3079" y="250"/>
                    <a:pt x="3075" y="250"/>
                  </a:cubicBezTo>
                  <a:moveTo>
                    <a:pt x="3008" y="249"/>
                  </a:moveTo>
                  <a:cubicBezTo>
                    <a:pt x="3004" y="249"/>
                    <a:pt x="3001" y="253"/>
                    <a:pt x="3001" y="258"/>
                  </a:cubicBezTo>
                  <a:cubicBezTo>
                    <a:pt x="3002" y="263"/>
                    <a:pt x="3005" y="268"/>
                    <a:pt x="3009" y="268"/>
                  </a:cubicBezTo>
                  <a:cubicBezTo>
                    <a:pt x="3009" y="268"/>
                    <a:pt x="3009" y="268"/>
                    <a:pt x="3009" y="268"/>
                  </a:cubicBezTo>
                  <a:cubicBezTo>
                    <a:pt x="3013" y="268"/>
                    <a:pt x="3016" y="264"/>
                    <a:pt x="3016" y="259"/>
                  </a:cubicBezTo>
                  <a:cubicBezTo>
                    <a:pt x="3016" y="254"/>
                    <a:pt x="3012" y="250"/>
                    <a:pt x="3008" y="249"/>
                  </a:cubicBezTo>
                  <a:cubicBezTo>
                    <a:pt x="3008" y="249"/>
                    <a:pt x="3008" y="249"/>
                    <a:pt x="3008" y="249"/>
                  </a:cubicBezTo>
                  <a:moveTo>
                    <a:pt x="3144" y="249"/>
                  </a:moveTo>
                  <a:cubicBezTo>
                    <a:pt x="3144" y="249"/>
                    <a:pt x="3144" y="249"/>
                    <a:pt x="3144" y="249"/>
                  </a:cubicBezTo>
                  <a:cubicBezTo>
                    <a:pt x="3140" y="249"/>
                    <a:pt x="3137" y="253"/>
                    <a:pt x="3137" y="258"/>
                  </a:cubicBezTo>
                  <a:cubicBezTo>
                    <a:pt x="3137" y="263"/>
                    <a:pt x="3141" y="266"/>
                    <a:pt x="3145" y="266"/>
                  </a:cubicBezTo>
                  <a:cubicBezTo>
                    <a:pt x="3145" y="266"/>
                    <a:pt x="3146" y="266"/>
                    <a:pt x="3146" y="266"/>
                  </a:cubicBezTo>
                  <a:cubicBezTo>
                    <a:pt x="3150" y="266"/>
                    <a:pt x="3153" y="262"/>
                    <a:pt x="3153" y="258"/>
                  </a:cubicBezTo>
                  <a:cubicBezTo>
                    <a:pt x="3152" y="253"/>
                    <a:pt x="3149" y="249"/>
                    <a:pt x="3144" y="249"/>
                  </a:cubicBezTo>
                  <a:moveTo>
                    <a:pt x="2944" y="249"/>
                  </a:moveTo>
                  <a:cubicBezTo>
                    <a:pt x="2940" y="249"/>
                    <a:pt x="2938" y="252"/>
                    <a:pt x="2938" y="257"/>
                  </a:cubicBezTo>
                  <a:cubicBezTo>
                    <a:pt x="2938" y="262"/>
                    <a:pt x="2942" y="267"/>
                    <a:pt x="2945" y="267"/>
                  </a:cubicBezTo>
                  <a:cubicBezTo>
                    <a:pt x="2945" y="267"/>
                    <a:pt x="2946" y="267"/>
                    <a:pt x="2946" y="267"/>
                  </a:cubicBezTo>
                  <a:cubicBezTo>
                    <a:pt x="2949" y="267"/>
                    <a:pt x="2952" y="263"/>
                    <a:pt x="2952" y="258"/>
                  </a:cubicBezTo>
                  <a:cubicBezTo>
                    <a:pt x="2951" y="253"/>
                    <a:pt x="2948" y="249"/>
                    <a:pt x="2944" y="249"/>
                  </a:cubicBezTo>
                  <a:cubicBezTo>
                    <a:pt x="2944" y="249"/>
                    <a:pt x="2944" y="249"/>
                    <a:pt x="2944" y="249"/>
                  </a:cubicBezTo>
                  <a:moveTo>
                    <a:pt x="3216" y="247"/>
                  </a:moveTo>
                  <a:cubicBezTo>
                    <a:pt x="3216" y="247"/>
                    <a:pt x="3216" y="247"/>
                    <a:pt x="3216" y="247"/>
                  </a:cubicBezTo>
                  <a:cubicBezTo>
                    <a:pt x="3211" y="248"/>
                    <a:pt x="3208" y="251"/>
                    <a:pt x="3208" y="256"/>
                  </a:cubicBezTo>
                  <a:cubicBezTo>
                    <a:pt x="3209" y="260"/>
                    <a:pt x="3213" y="264"/>
                    <a:pt x="3217" y="264"/>
                  </a:cubicBezTo>
                  <a:cubicBezTo>
                    <a:pt x="3217" y="264"/>
                    <a:pt x="3217" y="264"/>
                    <a:pt x="3217" y="264"/>
                  </a:cubicBezTo>
                  <a:cubicBezTo>
                    <a:pt x="3222" y="264"/>
                    <a:pt x="3225" y="260"/>
                    <a:pt x="3224" y="255"/>
                  </a:cubicBezTo>
                  <a:cubicBezTo>
                    <a:pt x="3224" y="251"/>
                    <a:pt x="3220" y="247"/>
                    <a:pt x="3216" y="247"/>
                  </a:cubicBezTo>
                  <a:moveTo>
                    <a:pt x="1193" y="246"/>
                  </a:moveTo>
                  <a:cubicBezTo>
                    <a:pt x="1193" y="246"/>
                    <a:pt x="1192" y="246"/>
                    <a:pt x="1192" y="246"/>
                  </a:cubicBezTo>
                  <a:cubicBezTo>
                    <a:pt x="1188" y="247"/>
                    <a:pt x="1187" y="250"/>
                    <a:pt x="1189" y="253"/>
                  </a:cubicBezTo>
                  <a:cubicBezTo>
                    <a:pt x="1191" y="256"/>
                    <a:pt x="1195" y="258"/>
                    <a:pt x="1199" y="258"/>
                  </a:cubicBezTo>
                  <a:cubicBezTo>
                    <a:pt x="1199" y="258"/>
                    <a:pt x="1200" y="258"/>
                    <a:pt x="1200" y="258"/>
                  </a:cubicBezTo>
                  <a:cubicBezTo>
                    <a:pt x="1204" y="258"/>
                    <a:pt x="1205" y="255"/>
                    <a:pt x="1203" y="251"/>
                  </a:cubicBezTo>
                  <a:cubicBezTo>
                    <a:pt x="1201" y="248"/>
                    <a:pt x="1197" y="246"/>
                    <a:pt x="1193" y="246"/>
                  </a:cubicBezTo>
                  <a:moveTo>
                    <a:pt x="3289" y="244"/>
                  </a:moveTo>
                  <a:cubicBezTo>
                    <a:pt x="3289" y="244"/>
                    <a:pt x="3289" y="244"/>
                    <a:pt x="3289" y="245"/>
                  </a:cubicBezTo>
                  <a:cubicBezTo>
                    <a:pt x="3284" y="245"/>
                    <a:pt x="3281" y="248"/>
                    <a:pt x="3281" y="253"/>
                  </a:cubicBezTo>
                  <a:cubicBezTo>
                    <a:pt x="3282" y="257"/>
                    <a:pt x="3286" y="260"/>
                    <a:pt x="3290" y="260"/>
                  </a:cubicBezTo>
                  <a:cubicBezTo>
                    <a:pt x="3290" y="260"/>
                    <a:pt x="3290" y="260"/>
                    <a:pt x="3291" y="260"/>
                  </a:cubicBezTo>
                  <a:cubicBezTo>
                    <a:pt x="3295" y="260"/>
                    <a:pt x="3298" y="256"/>
                    <a:pt x="3298" y="252"/>
                  </a:cubicBezTo>
                  <a:cubicBezTo>
                    <a:pt x="3297" y="248"/>
                    <a:pt x="3293" y="244"/>
                    <a:pt x="3289" y="244"/>
                  </a:cubicBezTo>
                  <a:moveTo>
                    <a:pt x="2882" y="243"/>
                  </a:moveTo>
                  <a:cubicBezTo>
                    <a:pt x="2879" y="243"/>
                    <a:pt x="2877" y="247"/>
                    <a:pt x="2877" y="252"/>
                  </a:cubicBezTo>
                  <a:cubicBezTo>
                    <a:pt x="2877" y="257"/>
                    <a:pt x="2880" y="261"/>
                    <a:pt x="2884" y="262"/>
                  </a:cubicBezTo>
                  <a:cubicBezTo>
                    <a:pt x="2884" y="262"/>
                    <a:pt x="2884" y="262"/>
                    <a:pt x="2885" y="262"/>
                  </a:cubicBezTo>
                  <a:cubicBezTo>
                    <a:pt x="2888" y="262"/>
                    <a:pt x="2890" y="258"/>
                    <a:pt x="2890" y="253"/>
                  </a:cubicBezTo>
                  <a:cubicBezTo>
                    <a:pt x="2890" y="248"/>
                    <a:pt x="2887" y="244"/>
                    <a:pt x="2883" y="243"/>
                  </a:cubicBezTo>
                  <a:cubicBezTo>
                    <a:pt x="2883" y="243"/>
                    <a:pt x="2883" y="243"/>
                    <a:pt x="2882" y="243"/>
                  </a:cubicBezTo>
                  <a:moveTo>
                    <a:pt x="994" y="242"/>
                  </a:moveTo>
                  <a:cubicBezTo>
                    <a:pt x="990" y="242"/>
                    <a:pt x="989" y="244"/>
                    <a:pt x="991" y="247"/>
                  </a:cubicBezTo>
                  <a:cubicBezTo>
                    <a:pt x="993" y="251"/>
                    <a:pt x="998" y="254"/>
                    <a:pt x="1003" y="254"/>
                  </a:cubicBezTo>
                  <a:cubicBezTo>
                    <a:pt x="1003" y="255"/>
                    <a:pt x="1004" y="255"/>
                    <a:pt x="1004" y="255"/>
                  </a:cubicBezTo>
                  <a:cubicBezTo>
                    <a:pt x="1007" y="255"/>
                    <a:pt x="1009" y="253"/>
                    <a:pt x="1007" y="250"/>
                  </a:cubicBezTo>
                  <a:cubicBezTo>
                    <a:pt x="1005" y="246"/>
                    <a:pt x="999" y="243"/>
                    <a:pt x="995" y="243"/>
                  </a:cubicBezTo>
                  <a:cubicBezTo>
                    <a:pt x="995" y="243"/>
                    <a:pt x="994" y="242"/>
                    <a:pt x="994" y="242"/>
                  </a:cubicBezTo>
                  <a:moveTo>
                    <a:pt x="3364" y="240"/>
                  </a:moveTo>
                  <a:cubicBezTo>
                    <a:pt x="3363" y="240"/>
                    <a:pt x="3363" y="240"/>
                    <a:pt x="3363" y="240"/>
                  </a:cubicBezTo>
                  <a:cubicBezTo>
                    <a:pt x="3358" y="241"/>
                    <a:pt x="3355" y="244"/>
                    <a:pt x="3356" y="248"/>
                  </a:cubicBezTo>
                  <a:cubicBezTo>
                    <a:pt x="3356" y="252"/>
                    <a:pt x="3360" y="255"/>
                    <a:pt x="3364" y="255"/>
                  </a:cubicBezTo>
                  <a:cubicBezTo>
                    <a:pt x="3365" y="255"/>
                    <a:pt x="3365" y="255"/>
                    <a:pt x="3365" y="255"/>
                  </a:cubicBezTo>
                  <a:cubicBezTo>
                    <a:pt x="3370" y="255"/>
                    <a:pt x="3373" y="251"/>
                    <a:pt x="3372" y="247"/>
                  </a:cubicBezTo>
                  <a:cubicBezTo>
                    <a:pt x="3372" y="243"/>
                    <a:pt x="3368" y="240"/>
                    <a:pt x="3364" y="240"/>
                  </a:cubicBezTo>
                  <a:moveTo>
                    <a:pt x="1256" y="236"/>
                  </a:moveTo>
                  <a:cubicBezTo>
                    <a:pt x="1256" y="236"/>
                    <a:pt x="1255" y="236"/>
                    <a:pt x="1255" y="236"/>
                  </a:cubicBezTo>
                  <a:cubicBezTo>
                    <a:pt x="1251" y="237"/>
                    <a:pt x="1249" y="240"/>
                    <a:pt x="1251" y="243"/>
                  </a:cubicBezTo>
                  <a:cubicBezTo>
                    <a:pt x="1253" y="246"/>
                    <a:pt x="1257" y="248"/>
                    <a:pt x="1260" y="248"/>
                  </a:cubicBezTo>
                  <a:cubicBezTo>
                    <a:pt x="1261" y="248"/>
                    <a:pt x="1261" y="248"/>
                    <a:pt x="1262" y="248"/>
                  </a:cubicBezTo>
                  <a:cubicBezTo>
                    <a:pt x="1266" y="247"/>
                    <a:pt x="1267" y="244"/>
                    <a:pt x="1265" y="241"/>
                  </a:cubicBezTo>
                  <a:cubicBezTo>
                    <a:pt x="1263" y="238"/>
                    <a:pt x="1260" y="236"/>
                    <a:pt x="1256" y="236"/>
                  </a:cubicBezTo>
                  <a:moveTo>
                    <a:pt x="3439" y="235"/>
                  </a:moveTo>
                  <a:cubicBezTo>
                    <a:pt x="3438" y="235"/>
                    <a:pt x="3438" y="235"/>
                    <a:pt x="3438" y="235"/>
                  </a:cubicBezTo>
                  <a:cubicBezTo>
                    <a:pt x="3433" y="235"/>
                    <a:pt x="3430" y="238"/>
                    <a:pt x="3431" y="242"/>
                  </a:cubicBezTo>
                  <a:cubicBezTo>
                    <a:pt x="3431" y="246"/>
                    <a:pt x="3435" y="248"/>
                    <a:pt x="3439" y="248"/>
                  </a:cubicBezTo>
                  <a:cubicBezTo>
                    <a:pt x="3440" y="248"/>
                    <a:pt x="3440" y="248"/>
                    <a:pt x="3440" y="248"/>
                  </a:cubicBezTo>
                  <a:cubicBezTo>
                    <a:pt x="3445" y="248"/>
                    <a:pt x="3448" y="244"/>
                    <a:pt x="3447" y="241"/>
                  </a:cubicBezTo>
                  <a:cubicBezTo>
                    <a:pt x="3447" y="237"/>
                    <a:pt x="3443" y="235"/>
                    <a:pt x="3439" y="235"/>
                  </a:cubicBezTo>
                  <a:moveTo>
                    <a:pt x="2823" y="233"/>
                  </a:moveTo>
                  <a:cubicBezTo>
                    <a:pt x="2820" y="233"/>
                    <a:pt x="2818" y="237"/>
                    <a:pt x="2818" y="241"/>
                  </a:cubicBezTo>
                  <a:cubicBezTo>
                    <a:pt x="2819" y="246"/>
                    <a:pt x="2822" y="251"/>
                    <a:pt x="2825" y="252"/>
                  </a:cubicBezTo>
                  <a:cubicBezTo>
                    <a:pt x="2825" y="252"/>
                    <a:pt x="2826" y="252"/>
                    <a:pt x="2826" y="252"/>
                  </a:cubicBezTo>
                  <a:cubicBezTo>
                    <a:pt x="2829" y="252"/>
                    <a:pt x="2831" y="248"/>
                    <a:pt x="2831" y="244"/>
                  </a:cubicBezTo>
                  <a:cubicBezTo>
                    <a:pt x="2831" y="239"/>
                    <a:pt x="2828" y="234"/>
                    <a:pt x="2824" y="233"/>
                  </a:cubicBezTo>
                  <a:cubicBezTo>
                    <a:pt x="2824" y="233"/>
                    <a:pt x="2824" y="233"/>
                    <a:pt x="2823" y="233"/>
                  </a:cubicBezTo>
                  <a:moveTo>
                    <a:pt x="921" y="230"/>
                  </a:moveTo>
                  <a:cubicBezTo>
                    <a:pt x="918" y="230"/>
                    <a:pt x="917" y="231"/>
                    <a:pt x="919" y="234"/>
                  </a:cubicBezTo>
                  <a:cubicBezTo>
                    <a:pt x="920" y="237"/>
                    <a:pt x="926" y="240"/>
                    <a:pt x="930" y="241"/>
                  </a:cubicBezTo>
                  <a:cubicBezTo>
                    <a:pt x="931" y="242"/>
                    <a:pt x="932" y="242"/>
                    <a:pt x="932" y="242"/>
                  </a:cubicBezTo>
                  <a:cubicBezTo>
                    <a:pt x="935" y="242"/>
                    <a:pt x="936" y="240"/>
                    <a:pt x="935" y="237"/>
                  </a:cubicBezTo>
                  <a:cubicBezTo>
                    <a:pt x="933" y="234"/>
                    <a:pt x="928" y="231"/>
                    <a:pt x="923" y="230"/>
                  </a:cubicBezTo>
                  <a:cubicBezTo>
                    <a:pt x="923" y="230"/>
                    <a:pt x="922" y="230"/>
                    <a:pt x="921" y="230"/>
                  </a:cubicBezTo>
                  <a:moveTo>
                    <a:pt x="3514" y="227"/>
                  </a:moveTo>
                  <a:cubicBezTo>
                    <a:pt x="3514" y="227"/>
                    <a:pt x="3513" y="227"/>
                    <a:pt x="3513" y="227"/>
                  </a:cubicBezTo>
                  <a:cubicBezTo>
                    <a:pt x="3508" y="228"/>
                    <a:pt x="3505" y="231"/>
                    <a:pt x="3506" y="235"/>
                  </a:cubicBezTo>
                  <a:cubicBezTo>
                    <a:pt x="3507" y="238"/>
                    <a:pt x="3510" y="240"/>
                    <a:pt x="3514" y="240"/>
                  </a:cubicBezTo>
                  <a:cubicBezTo>
                    <a:pt x="3515" y="240"/>
                    <a:pt x="3515" y="240"/>
                    <a:pt x="3516" y="240"/>
                  </a:cubicBezTo>
                  <a:cubicBezTo>
                    <a:pt x="3520" y="239"/>
                    <a:pt x="3523" y="236"/>
                    <a:pt x="3523" y="233"/>
                  </a:cubicBezTo>
                  <a:cubicBezTo>
                    <a:pt x="3522" y="230"/>
                    <a:pt x="3518" y="227"/>
                    <a:pt x="3514" y="227"/>
                  </a:cubicBezTo>
                  <a:moveTo>
                    <a:pt x="1318" y="222"/>
                  </a:moveTo>
                  <a:cubicBezTo>
                    <a:pt x="1318" y="222"/>
                    <a:pt x="1317" y="222"/>
                    <a:pt x="1316" y="222"/>
                  </a:cubicBezTo>
                  <a:cubicBezTo>
                    <a:pt x="1312" y="223"/>
                    <a:pt x="1311" y="226"/>
                    <a:pt x="1313" y="230"/>
                  </a:cubicBezTo>
                  <a:cubicBezTo>
                    <a:pt x="1314" y="233"/>
                    <a:pt x="1318" y="235"/>
                    <a:pt x="1321" y="235"/>
                  </a:cubicBezTo>
                  <a:cubicBezTo>
                    <a:pt x="1322" y="235"/>
                    <a:pt x="1322" y="234"/>
                    <a:pt x="1323" y="234"/>
                  </a:cubicBezTo>
                  <a:cubicBezTo>
                    <a:pt x="1327" y="233"/>
                    <a:pt x="1328" y="230"/>
                    <a:pt x="1326" y="226"/>
                  </a:cubicBezTo>
                  <a:cubicBezTo>
                    <a:pt x="1325" y="223"/>
                    <a:pt x="1321" y="222"/>
                    <a:pt x="1318" y="222"/>
                  </a:cubicBezTo>
                  <a:moveTo>
                    <a:pt x="2766" y="219"/>
                  </a:moveTo>
                  <a:cubicBezTo>
                    <a:pt x="2763" y="219"/>
                    <a:pt x="2761" y="222"/>
                    <a:pt x="2761" y="226"/>
                  </a:cubicBezTo>
                  <a:cubicBezTo>
                    <a:pt x="2762" y="231"/>
                    <a:pt x="2765" y="236"/>
                    <a:pt x="2768" y="237"/>
                  </a:cubicBezTo>
                  <a:cubicBezTo>
                    <a:pt x="2768" y="237"/>
                    <a:pt x="2769" y="238"/>
                    <a:pt x="2769" y="238"/>
                  </a:cubicBezTo>
                  <a:cubicBezTo>
                    <a:pt x="2772" y="238"/>
                    <a:pt x="2774" y="234"/>
                    <a:pt x="2774" y="230"/>
                  </a:cubicBezTo>
                  <a:cubicBezTo>
                    <a:pt x="2774" y="225"/>
                    <a:pt x="2771" y="220"/>
                    <a:pt x="2767" y="219"/>
                  </a:cubicBezTo>
                  <a:cubicBezTo>
                    <a:pt x="2767" y="219"/>
                    <a:pt x="2767" y="219"/>
                    <a:pt x="2766" y="219"/>
                  </a:cubicBezTo>
                  <a:moveTo>
                    <a:pt x="3590" y="218"/>
                  </a:moveTo>
                  <a:cubicBezTo>
                    <a:pt x="3589" y="218"/>
                    <a:pt x="3589" y="218"/>
                    <a:pt x="3588" y="218"/>
                  </a:cubicBezTo>
                  <a:cubicBezTo>
                    <a:pt x="3583" y="219"/>
                    <a:pt x="3580" y="222"/>
                    <a:pt x="3581" y="225"/>
                  </a:cubicBezTo>
                  <a:cubicBezTo>
                    <a:pt x="3582" y="228"/>
                    <a:pt x="3585" y="230"/>
                    <a:pt x="3589" y="230"/>
                  </a:cubicBezTo>
                  <a:cubicBezTo>
                    <a:pt x="3590" y="230"/>
                    <a:pt x="3591" y="230"/>
                    <a:pt x="3591" y="230"/>
                  </a:cubicBezTo>
                  <a:cubicBezTo>
                    <a:pt x="3596" y="229"/>
                    <a:pt x="3599" y="226"/>
                    <a:pt x="3598" y="223"/>
                  </a:cubicBezTo>
                  <a:cubicBezTo>
                    <a:pt x="3597" y="220"/>
                    <a:pt x="3593" y="218"/>
                    <a:pt x="3590" y="218"/>
                  </a:cubicBezTo>
                  <a:moveTo>
                    <a:pt x="846" y="213"/>
                  </a:moveTo>
                  <a:cubicBezTo>
                    <a:pt x="843" y="213"/>
                    <a:pt x="842" y="214"/>
                    <a:pt x="843" y="217"/>
                  </a:cubicBezTo>
                  <a:cubicBezTo>
                    <a:pt x="845" y="220"/>
                    <a:pt x="850" y="223"/>
                    <a:pt x="855" y="224"/>
                  </a:cubicBezTo>
                  <a:cubicBezTo>
                    <a:pt x="856" y="224"/>
                    <a:pt x="857" y="225"/>
                    <a:pt x="858" y="225"/>
                  </a:cubicBezTo>
                  <a:cubicBezTo>
                    <a:pt x="860" y="225"/>
                    <a:pt x="862" y="223"/>
                    <a:pt x="860" y="221"/>
                  </a:cubicBezTo>
                  <a:cubicBezTo>
                    <a:pt x="859" y="218"/>
                    <a:pt x="854" y="214"/>
                    <a:pt x="849" y="213"/>
                  </a:cubicBezTo>
                  <a:cubicBezTo>
                    <a:pt x="848" y="213"/>
                    <a:pt x="847" y="213"/>
                    <a:pt x="846" y="213"/>
                  </a:cubicBezTo>
                  <a:moveTo>
                    <a:pt x="3664" y="207"/>
                  </a:moveTo>
                  <a:cubicBezTo>
                    <a:pt x="3664" y="207"/>
                    <a:pt x="3663" y="207"/>
                    <a:pt x="3662" y="207"/>
                  </a:cubicBezTo>
                  <a:cubicBezTo>
                    <a:pt x="3658" y="208"/>
                    <a:pt x="3655" y="211"/>
                    <a:pt x="3656" y="214"/>
                  </a:cubicBezTo>
                  <a:cubicBezTo>
                    <a:pt x="3656" y="217"/>
                    <a:pt x="3660" y="219"/>
                    <a:pt x="3664" y="219"/>
                  </a:cubicBezTo>
                  <a:cubicBezTo>
                    <a:pt x="3664" y="219"/>
                    <a:pt x="3665" y="218"/>
                    <a:pt x="3666" y="218"/>
                  </a:cubicBezTo>
                  <a:cubicBezTo>
                    <a:pt x="3670" y="218"/>
                    <a:pt x="3673" y="215"/>
                    <a:pt x="3672" y="212"/>
                  </a:cubicBezTo>
                  <a:cubicBezTo>
                    <a:pt x="3671" y="209"/>
                    <a:pt x="3668" y="207"/>
                    <a:pt x="3664" y="207"/>
                  </a:cubicBezTo>
                  <a:moveTo>
                    <a:pt x="1379" y="204"/>
                  </a:moveTo>
                  <a:cubicBezTo>
                    <a:pt x="1379" y="204"/>
                    <a:pt x="1378" y="204"/>
                    <a:pt x="1377" y="204"/>
                  </a:cubicBezTo>
                  <a:cubicBezTo>
                    <a:pt x="1373" y="206"/>
                    <a:pt x="1372" y="209"/>
                    <a:pt x="1374" y="213"/>
                  </a:cubicBezTo>
                  <a:cubicBezTo>
                    <a:pt x="1375" y="216"/>
                    <a:pt x="1378" y="218"/>
                    <a:pt x="1381" y="218"/>
                  </a:cubicBezTo>
                  <a:cubicBezTo>
                    <a:pt x="1382" y="218"/>
                    <a:pt x="1383" y="217"/>
                    <a:pt x="1383" y="217"/>
                  </a:cubicBezTo>
                  <a:cubicBezTo>
                    <a:pt x="1387" y="216"/>
                    <a:pt x="1389" y="212"/>
                    <a:pt x="1387" y="209"/>
                  </a:cubicBezTo>
                  <a:cubicBezTo>
                    <a:pt x="1386" y="206"/>
                    <a:pt x="1382" y="204"/>
                    <a:pt x="1379" y="204"/>
                  </a:cubicBezTo>
                  <a:moveTo>
                    <a:pt x="2711" y="201"/>
                  </a:moveTo>
                  <a:cubicBezTo>
                    <a:pt x="2708" y="201"/>
                    <a:pt x="2706" y="204"/>
                    <a:pt x="2706" y="208"/>
                  </a:cubicBezTo>
                  <a:cubicBezTo>
                    <a:pt x="2707" y="213"/>
                    <a:pt x="2709" y="218"/>
                    <a:pt x="2713" y="220"/>
                  </a:cubicBezTo>
                  <a:cubicBezTo>
                    <a:pt x="2713" y="220"/>
                    <a:pt x="2714" y="220"/>
                    <a:pt x="2714" y="220"/>
                  </a:cubicBezTo>
                  <a:cubicBezTo>
                    <a:pt x="2717" y="220"/>
                    <a:pt x="2719" y="217"/>
                    <a:pt x="2718" y="213"/>
                  </a:cubicBezTo>
                  <a:cubicBezTo>
                    <a:pt x="2718" y="208"/>
                    <a:pt x="2715" y="203"/>
                    <a:pt x="2712" y="202"/>
                  </a:cubicBezTo>
                  <a:cubicBezTo>
                    <a:pt x="2712" y="202"/>
                    <a:pt x="2711" y="201"/>
                    <a:pt x="2711" y="201"/>
                  </a:cubicBezTo>
                  <a:moveTo>
                    <a:pt x="3738" y="194"/>
                  </a:moveTo>
                  <a:cubicBezTo>
                    <a:pt x="3737" y="194"/>
                    <a:pt x="3736" y="195"/>
                    <a:pt x="3735" y="195"/>
                  </a:cubicBezTo>
                  <a:cubicBezTo>
                    <a:pt x="3731" y="196"/>
                    <a:pt x="3728" y="198"/>
                    <a:pt x="3729" y="201"/>
                  </a:cubicBezTo>
                  <a:cubicBezTo>
                    <a:pt x="3730" y="204"/>
                    <a:pt x="3733" y="205"/>
                    <a:pt x="3737" y="205"/>
                  </a:cubicBezTo>
                  <a:cubicBezTo>
                    <a:pt x="3737" y="205"/>
                    <a:pt x="3738" y="205"/>
                    <a:pt x="3739" y="205"/>
                  </a:cubicBezTo>
                  <a:cubicBezTo>
                    <a:pt x="3743" y="204"/>
                    <a:pt x="3746" y="201"/>
                    <a:pt x="3745" y="198"/>
                  </a:cubicBezTo>
                  <a:cubicBezTo>
                    <a:pt x="3744" y="196"/>
                    <a:pt x="3741" y="194"/>
                    <a:pt x="3738" y="194"/>
                  </a:cubicBezTo>
                  <a:moveTo>
                    <a:pt x="769" y="192"/>
                  </a:moveTo>
                  <a:cubicBezTo>
                    <a:pt x="766" y="192"/>
                    <a:pt x="765" y="194"/>
                    <a:pt x="766" y="196"/>
                  </a:cubicBezTo>
                  <a:cubicBezTo>
                    <a:pt x="768" y="199"/>
                    <a:pt x="773" y="203"/>
                    <a:pt x="777" y="204"/>
                  </a:cubicBezTo>
                  <a:cubicBezTo>
                    <a:pt x="779" y="204"/>
                    <a:pt x="780" y="204"/>
                    <a:pt x="781" y="204"/>
                  </a:cubicBezTo>
                  <a:cubicBezTo>
                    <a:pt x="783" y="204"/>
                    <a:pt x="784" y="203"/>
                    <a:pt x="783" y="201"/>
                  </a:cubicBezTo>
                  <a:cubicBezTo>
                    <a:pt x="782" y="198"/>
                    <a:pt x="777" y="194"/>
                    <a:pt x="772" y="193"/>
                  </a:cubicBezTo>
                  <a:cubicBezTo>
                    <a:pt x="771" y="192"/>
                    <a:pt x="770" y="192"/>
                    <a:pt x="769" y="192"/>
                  </a:cubicBezTo>
                  <a:moveTo>
                    <a:pt x="1440" y="184"/>
                  </a:moveTo>
                  <a:cubicBezTo>
                    <a:pt x="1439" y="184"/>
                    <a:pt x="1438" y="184"/>
                    <a:pt x="1438" y="185"/>
                  </a:cubicBezTo>
                  <a:cubicBezTo>
                    <a:pt x="1434" y="186"/>
                    <a:pt x="1432" y="190"/>
                    <a:pt x="1434" y="194"/>
                  </a:cubicBezTo>
                  <a:cubicBezTo>
                    <a:pt x="1435" y="196"/>
                    <a:pt x="1438" y="198"/>
                    <a:pt x="1441" y="198"/>
                  </a:cubicBezTo>
                  <a:cubicBezTo>
                    <a:pt x="1442" y="198"/>
                    <a:pt x="1442" y="198"/>
                    <a:pt x="1443" y="198"/>
                  </a:cubicBezTo>
                  <a:cubicBezTo>
                    <a:pt x="1447" y="197"/>
                    <a:pt x="1448" y="193"/>
                    <a:pt x="1447" y="189"/>
                  </a:cubicBezTo>
                  <a:cubicBezTo>
                    <a:pt x="1446" y="186"/>
                    <a:pt x="1443" y="184"/>
                    <a:pt x="1440" y="184"/>
                  </a:cubicBezTo>
                  <a:moveTo>
                    <a:pt x="2657" y="181"/>
                  </a:moveTo>
                  <a:cubicBezTo>
                    <a:pt x="2654" y="181"/>
                    <a:pt x="2652" y="184"/>
                    <a:pt x="2652" y="188"/>
                  </a:cubicBezTo>
                  <a:cubicBezTo>
                    <a:pt x="2652" y="193"/>
                    <a:pt x="2655" y="198"/>
                    <a:pt x="2658" y="199"/>
                  </a:cubicBezTo>
                  <a:cubicBezTo>
                    <a:pt x="2659" y="199"/>
                    <a:pt x="2660" y="200"/>
                    <a:pt x="2660" y="200"/>
                  </a:cubicBezTo>
                  <a:cubicBezTo>
                    <a:pt x="2663" y="200"/>
                    <a:pt x="2664" y="197"/>
                    <a:pt x="2664" y="193"/>
                  </a:cubicBezTo>
                  <a:cubicBezTo>
                    <a:pt x="2664" y="188"/>
                    <a:pt x="2662" y="183"/>
                    <a:pt x="2658" y="181"/>
                  </a:cubicBezTo>
                  <a:cubicBezTo>
                    <a:pt x="2658" y="181"/>
                    <a:pt x="2657" y="181"/>
                    <a:pt x="2657" y="181"/>
                  </a:cubicBezTo>
                  <a:moveTo>
                    <a:pt x="3809" y="179"/>
                  </a:moveTo>
                  <a:cubicBezTo>
                    <a:pt x="3809" y="179"/>
                    <a:pt x="3808" y="180"/>
                    <a:pt x="3807" y="180"/>
                  </a:cubicBezTo>
                  <a:cubicBezTo>
                    <a:pt x="3802" y="181"/>
                    <a:pt x="3800" y="184"/>
                    <a:pt x="3801" y="186"/>
                  </a:cubicBezTo>
                  <a:cubicBezTo>
                    <a:pt x="3802" y="189"/>
                    <a:pt x="3805" y="190"/>
                    <a:pt x="3808" y="190"/>
                  </a:cubicBezTo>
                  <a:cubicBezTo>
                    <a:pt x="3809" y="190"/>
                    <a:pt x="3810" y="190"/>
                    <a:pt x="3811" y="190"/>
                  </a:cubicBezTo>
                  <a:cubicBezTo>
                    <a:pt x="3815" y="189"/>
                    <a:pt x="3818" y="186"/>
                    <a:pt x="3816" y="183"/>
                  </a:cubicBezTo>
                  <a:cubicBezTo>
                    <a:pt x="3816" y="181"/>
                    <a:pt x="3813" y="179"/>
                    <a:pt x="3809" y="179"/>
                  </a:cubicBezTo>
                  <a:moveTo>
                    <a:pt x="691" y="170"/>
                  </a:moveTo>
                  <a:cubicBezTo>
                    <a:pt x="688" y="170"/>
                    <a:pt x="687" y="171"/>
                    <a:pt x="687" y="173"/>
                  </a:cubicBezTo>
                  <a:cubicBezTo>
                    <a:pt x="688" y="176"/>
                    <a:pt x="693" y="180"/>
                    <a:pt x="698" y="181"/>
                  </a:cubicBezTo>
                  <a:cubicBezTo>
                    <a:pt x="699" y="182"/>
                    <a:pt x="701" y="182"/>
                    <a:pt x="702" y="182"/>
                  </a:cubicBezTo>
                  <a:cubicBezTo>
                    <a:pt x="704" y="182"/>
                    <a:pt x="706" y="181"/>
                    <a:pt x="705" y="178"/>
                  </a:cubicBezTo>
                  <a:cubicBezTo>
                    <a:pt x="704" y="175"/>
                    <a:pt x="699" y="172"/>
                    <a:pt x="694" y="170"/>
                  </a:cubicBezTo>
                  <a:cubicBezTo>
                    <a:pt x="693" y="170"/>
                    <a:pt x="692" y="170"/>
                    <a:pt x="691" y="170"/>
                  </a:cubicBezTo>
                  <a:moveTo>
                    <a:pt x="1500" y="163"/>
                  </a:moveTo>
                  <a:cubicBezTo>
                    <a:pt x="1499" y="163"/>
                    <a:pt x="1499" y="163"/>
                    <a:pt x="1498" y="163"/>
                  </a:cubicBezTo>
                  <a:cubicBezTo>
                    <a:pt x="1494" y="164"/>
                    <a:pt x="1492" y="169"/>
                    <a:pt x="1493" y="172"/>
                  </a:cubicBezTo>
                  <a:cubicBezTo>
                    <a:pt x="1494" y="175"/>
                    <a:pt x="1497" y="177"/>
                    <a:pt x="1500" y="177"/>
                  </a:cubicBezTo>
                  <a:cubicBezTo>
                    <a:pt x="1501" y="177"/>
                    <a:pt x="1502" y="177"/>
                    <a:pt x="1502" y="177"/>
                  </a:cubicBezTo>
                  <a:cubicBezTo>
                    <a:pt x="1506" y="175"/>
                    <a:pt x="1508" y="171"/>
                    <a:pt x="1507" y="167"/>
                  </a:cubicBezTo>
                  <a:cubicBezTo>
                    <a:pt x="1506" y="164"/>
                    <a:pt x="1503" y="163"/>
                    <a:pt x="1500" y="163"/>
                  </a:cubicBezTo>
                  <a:moveTo>
                    <a:pt x="3879" y="162"/>
                  </a:moveTo>
                  <a:cubicBezTo>
                    <a:pt x="3878" y="162"/>
                    <a:pt x="3877" y="162"/>
                    <a:pt x="3876" y="163"/>
                  </a:cubicBezTo>
                  <a:cubicBezTo>
                    <a:pt x="3872" y="164"/>
                    <a:pt x="3869" y="167"/>
                    <a:pt x="3871" y="169"/>
                  </a:cubicBezTo>
                  <a:cubicBezTo>
                    <a:pt x="3872" y="171"/>
                    <a:pt x="3874" y="173"/>
                    <a:pt x="3877" y="173"/>
                  </a:cubicBezTo>
                  <a:cubicBezTo>
                    <a:pt x="3878" y="173"/>
                    <a:pt x="3879" y="172"/>
                    <a:pt x="3881" y="172"/>
                  </a:cubicBezTo>
                  <a:cubicBezTo>
                    <a:pt x="3885" y="171"/>
                    <a:pt x="3887" y="168"/>
                    <a:pt x="3886" y="165"/>
                  </a:cubicBezTo>
                  <a:cubicBezTo>
                    <a:pt x="3885" y="163"/>
                    <a:pt x="3882" y="162"/>
                    <a:pt x="3879" y="162"/>
                  </a:cubicBezTo>
                  <a:moveTo>
                    <a:pt x="2604" y="159"/>
                  </a:moveTo>
                  <a:cubicBezTo>
                    <a:pt x="2601" y="159"/>
                    <a:pt x="2599" y="162"/>
                    <a:pt x="2599" y="166"/>
                  </a:cubicBezTo>
                  <a:cubicBezTo>
                    <a:pt x="2599" y="170"/>
                    <a:pt x="2602" y="175"/>
                    <a:pt x="2605" y="177"/>
                  </a:cubicBezTo>
                  <a:cubicBezTo>
                    <a:pt x="2606" y="177"/>
                    <a:pt x="2606" y="177"/>
                    <a:pt x="2607" y="177"/>
                  </a:cubicBezTo>
                  <a:cubicBezTo>
                    <a:pt x="2609" y="177"/>
                    <a:pt x="2611" y="175"/>
                    <a:pt x="2611" y="171"/>
                  </a:cubicBezTo>
                  <a:cubicBezTo>
                    <a:pt x="2611" y="166"/>
                    <a:pt x="2608" y="161"/>
                    <a:pt x="2605" y="159"/>
                  </a:cubicBezTo>
                  <a:cubicBezTo>
                    <a:pt x="2605" y="159"/>
                    <a:pt x="2604" y="159"/>
                    <a:pt x="2604" y="159"/>
                  </a:cubicBezTo>
                  <a:moveTo>
                    <a:pt x="611" y="146"/>
                  </a:moveTo>
                  <a:cubicBezTo>
                    <a:pt x="608" y="146"/>
                    <a:pt x="607" y="147"/>
                    <a:pt x="608" y="149"/>
                  </a:cubicBezTo>
                  <a:cubicBezTo>
                    <a:pt x="608" y="152"/>
                    <a:pt x="613" y="156"/>
                    <a:pt x="618" y="157"/>
                  </a:cubicBezTo>
                  <a:cubicBezTo>
                    <a:pt x="619" y="158"/>
                    <a:pt x="621" y="158"/>
                    <a:pt x="622" y="158"/>
                  </a:cubicBezTo>
                  <a:cubicBezTo>
                    <a:pt x="624" y="158"/>
                    <a:pt x="626" y="157"/>
                    <a:pt x="625" y="155"/>
                  </a:cubicBezTo>
                  <a:cubicBezTo>
                    <a:pt x="624" y="152"/>
                    <a:pt x="620" y="148"/>
                    <a:pt x="615" y="147"/>
                  </a:cubicBezTo>
                  <a:cubicBezTo>
                    <a:pt x="614" y="146"/>
                    <a:pt x="612" y="146"/>
                    <a:pt x="611" y="146"/>
                  </a:cubicBezTo>
                  <a:moveTo>
                    <a:pt x="3946" y="143"/>
                  </a:moveTo>
                  <a:cubicBezTo>
                    <a:pt x="3945" y="143"/>
                    <a:pt x="3944" y="143"/>
                    <a:pt x="3943" y="143"/>
                  </a:cubicBezTo>
                  <a:cubicBezTo>
                    <a:pt x="3939" y="144"/>
                    <a:pt x="3936" y="148"/>
                    <a:pt x="3938" y="150"/>
                  </a:cubicBezTo>
                  <a:cubicBezTo>
                    <a:pt x="3939" y="152"/>
                    <a:pt x="3941" y="153"/>
                    <a:pt x="3944" y="153"/>
                  </a:cubicBezTo>
                  <a:cubicBezTo>
                    <a:pt x="3945" y="153"/>
                    <a:pt x="3946" y="153"/>
                    <a:pt x="3948" y="153"/>
                  </a:cubicBezTo>
                  <a:cubicBezTo>
                    <a:pt x="3952" y="152"/>
                    <a:pt x="3954" y="148"/>
                    <a:pt x="3952" y="146"/>
                  </a:cubicBezTo>
                  <a:cubicBezTo>
                    <a:pt x="3951" y="144"/>
                    <a:pt x="3949" y="143"/>
                    <a:pt x="3946" y="143"/>
                  </a:cubicBezTo>
                  <a:moveTo>
                    <a:pt x="1560" y="140"/>
                  </a:moveTo>
                  <a:cubicBezTo>
                    <a:pt x="1559" y="140"/>
                    <a:pt x="1558" y="140"/>
                    <a:pt x="1558" y="140"/>
                  </a:cubicBezTo>
                  <a:cubicBezTo>
                    <a:pt x="1554" y="142"/>
                    <a:pt x="1552" y="146"/>
                    <a:pt x="1553" y="150"/>
                  </a:cubicBezTo>
                  <a:cubicBezTo>
                    <a:pt x="1554" y="153"/>
                    <a:pt x="1556" y="155"/>
                    <a:pt x="1559" y="155"/>
                  </a:cubicBezTo>
                  <a:cubicBezTo>
                    <a:pt x="1560" y="155"/>
                    <a:pt x="1561" y="155"/>
                    <a:pt x="1561" y="154"/>
                  </a:cubicBezTo>
                  <a:cubicBezTo>
                    <a:pt x="1565" y="153"/>
                    <a:pt x="1567" y="149"/>
                    <a:pt x="1566" y="145"/>
                  </a:cubicBezTo>
                  <a:cubicBezTo>
                    <a:pt x="1565" y="142"/>
                    <a:pt x="1563" y="140"/>
                    <a:pt x="1560" y="140"/>
                  </a:cubicBezTo>
                  <a:moveTo>
                    <a:pt x="2551" y="136"/>
                  </a:moveTo>
                  <a:cubicBezTo>
                    <a:pt x="2549" y="136"/>
                    <a:pt x="2547" y="138"/>
                    <a:pt x="2547" y="142"/>
                  </a:cubicBezTo>
                  <a:cubicBezTo>
                    <a:pt x="2547" y="147"/>
                    <a:pt x="2549" y="152"/>
                    <a:pt x="2552" y="153"/>
                  </a:cubicBezTo>
                  <a:cubicBezTo>
                    <a:pt x="2553" y="154"/>
                    <a:pt x="2554" y="154"/>
                    <a:pt x="2554" y="154"/>
                  </a:cubicBezTo>
                  <a:cubicBezTo>
                    <a:pt x="2557" y="154"/>
                    <a:pt x="2558" y="151"/>
                    <a:pt x="2558" y="147"/>
                  </a:cubicBezTo>
                  <a:cubicBezTo>
                    <a:pt x="2558" y="142"/>
                    <a:pt x="2556" y="137"/>
                    <a:pt x="2553" y="136"/>
                  </a:cubicBezTo>
                  <a:cubicBezTo>
                    <a:pt x="2552" y="136"/>
                    <a:pt x="2552" y="136"/>
                    <a:pt x="2551" y="136"/>
                  </a:cubicBezTo>
                  <a:moveTo>
                    <a:pt x="531" y="121"/>
                  </a:moveTo>
                  <a:cubicBezTo>
                    <a:pt x="529" y="121"/>
                    <a:pt x="527" y="123"/>
                    <a:pt x="527" y="125"/>
                  </a:cubicBezTo>
                  <a:cubicBezTo>
                    <a:pt x="528" y="127"/>
                    <a:pt x="532" y="131"/>
                    <a:pt x="537" y="133"/>
                  </a:cubicBezTo>
                  <a:cubicBezTo>
                    <a:pt x="539" y="133"/>
                    <a:pt x="540" y="133"/>
                    <a:pt x="541" y="133"/>
                  </a:cubicBezTo>
                  <a:cubicBezTo>
                    <a:pt x="544" y="133"/>
                    <a:pt x="545" y="132"/>
                    <a:pt x="545" y="130"/>
                  </a:cubicBezTo>
                  <a:cubicBezTo>
                    <a:pt x="545" y="127"/>
                    <a:pt x="540" y="124"/>
                    <a:pt x="535" y="122"/>
                  </a:cubicBezTo>
                  <a:cubicBezTo>
                    <a:pt x="534" y="122"/>
                    <a:pt x="532" y="121"/>
                    <a:pt x="531" y="121"/>
                  </a:cubicBezTo>
                  <a:moveTo>
                    <a:pt x="4010" y="121"/>
                  </a:moveTo>
                  <a:cubicBezTo>
                    <a:pt x="4009" y="121"/>
                    <a:pt x="4007" y="121"/>
                    <a:pt x="4006" y="121"/>
                  </a:cubicBezTo>
                  <a:cubicBezTo>
                    <a:pt x="4003" y="123"/>
                    <a:pt x="4001" y="126"/>
                    <a:pt x="4002" y="129"/>
                  </a:cubicBezTo>
                  <a:cubicBezTo>
                    <a:pt x="4003" y="131"/>
                    <a:pt x="4006" y="132"/>
                    <a:pt x="4008" y="132"/>
                  </a:cubicBezTo>
                  <a:cubicBezTo>
                    <a:pt x="4009" y="132"/>
                    <a:pt x="4011" y="132"/>
                    <a:pt x="4012" y="131"/>
                  </a:cubicBezTo>
                  <a:cubicBezTo>
                    <a:pt x="4015" y="130"/>
                    <a:pt x="4017" y="126"/>
                    <a:pt x="4016" y="124"/>
                  </a:cubicBezTo>
                  <a:cubicBezTo>
                    <a:pt x="4015" y="122"/>
                    <a:pt x="4012" y="121"/>
                    <a:pt x="4010" y="121"/>
                  </a:cubicBezTo>
                  <a:moveTo>
                    <a:pt x="1620" y="117"/>
                  </a:moveTo>
                  <a:cubicBezTo>
                    <a:pt x="1619" y="117"/>
                    <a:pt x="1618" y="117"/>
                    <a:pt x="1617" y="117"/>
                  </a:cubicBezTo>
                  <a:cubicBezTo>
                    <a:pt x="1614" y="118"/>
                    <a:pt x="1612" y="123"/>
                    <a:pt x="1612" y="127"/>
                  </a:cubicBezTo>
                  <a:cubicBezTo>
                    <a:pt x="1613" y="130"/>
                    <a:pt x="1615" y="132"/>
                    <a:pt x="1618" y="132"/>
                  </a:cubicBezTo>
                  <a:cubicBezTo>
                    <a:pt x="1619" y="132"/>
                    <a:pt x="1620" y="132"/>
                    <a:pt x="1620" y="132"/>
                  </a:cubicBezTo>
                  <a:cubicBezTo>
                    <a:pt x="1624" y="130"/>
                    <a:pt x="1626" y="126"/>
                    <a:pt x="1625" y="122"/>
                  </a:cubicBezTo>
                  <a:cubicBezTo>
                    <a:pt x="1625" y="119"/>
                    <a:pt x="1622" y="117"/>
                    <a:pt x="1620" y="117"/>
                  </a:cubicBezTo>
                  <a:moveTo>
                    <a:pt x="2499" y="112"/>
                  </a:moveTo>
                  <a:cubicBezTo>
                    <a:pt x="2496" y="112"/>
                    <a:pt x="2495" y="114"/>
                    <a:pt x="2494" y="118"/>
                  </a:cubicBezTo>
                  <a:cubicBezTo>
                    <a:pt x="2494" y="123"/>
                    <a:pt x="2497" y="128"/>
                    <a:pt x="2500" y="130"/>
                  </a:cubicBezTo>
                  <a:cubicBezTo>
                    <a:pt x="2500" y="130"/>
                    <a:pt x="2501" y="130"/>
                    <a:pt x="2502" y="130"/>
                  </a:cubicBezTo>
                  <a:cubicBezTo>
                    <a:pt x="2504" y="130"/>
                    <a:pt x="2506" y="127"/>
                    <a:pt x="2506" y="124"/>
                  </a:cubicBezTo>
                  <a:cubicBezTo>
                    <a:pt x="2506" y="119"/>
                    <a:pt x="2504" y="114"/>
                    <a:pt x="2501" y="112"/>
                  </a:cubicBezTo>
                  <a:cubicBezTo>
                    <a:pt x="2500" y="112"/>
                    <a:pt x="2499" y="112"/>
                    <a:pt x="2499" y="112"/>
                  </a:cubicBezTo>
                  <a:moveTo>
                    <a:pt x="4965" y="101"/>
                  </a:moveTo>
                  <a:cubicBezTo>
                    <a:pt x="4966" y="101"/>
                    <a:pt x="4967" y="102"/>
                    <a:pt x="4967" y="102"/>
                  </a:cubicBezTo>
                  <a:cubicBezTo>
                    <a:pt x="4969" y="102"/>
                    <a:pt x="4972" y="103"/>
                    <a:pt x="4974" y="103"/>
                  </a:cubicBezTo>
                  <a:cubicBezTo>
                    <a:pt x="4977" y="103"/>
                    <a:pt x="4978" y="104"/>
                    <a:pt x="4978" y="104"/>
                  </a:cubicBezTo>
                  <a:cubicBezTo>
                    <a:pt x="4979" y="104"/>
                    <a:pt x="4978" y="104"/>
                    <a:pt x="4977" y="103"/>
                  </a:cubicBezTo>
                  <a:cubicBezTo>
                    <a:pt x="4975" y="103"/>
                    <a:pt x="4971" y="102"/>
                    <a:pt x="4967" y="101"/>
                  </a:cubicBezTo>
                  <a:cubicBezTo>
                    <a:pt x="4966" y="101"/>
                    <a:pt x="4966" y="101"/>
                    <a:pt x="4965" y="101"/>
                  </a:cubicBezTo>
                  <a:moveTo>
                    <a:pt x="452" y="97"/>
                  </a:moveTo>
                  <a:cubicBezTo>
                    <a:pt x="449" y="97"/>
                    <a:pt x="447" y="99"/>
                    <a:pt x="447" y="101"/>
                  </a:cubicBezTo>
                  <a:cubicBezTo>
                    <a:pt x="447" y="103"/>
                    <a:pt x="451" y="107"/>
                    <a:pt x="456" y="108"/>
                  </a:cubicBezTo>
                  <a:cubicBezTo>
                    <a:pt x="458" y="109"/>
                    <a:pt x="459" y="109"/>
                    <a:pt x="460" y="109"/>
                  </a:cubicBezTo>
                  <a:cubicBezTo>
                    <a:pt x="463" y="109"/>
                    <a:pt x="465" y="108"/>
                    <a:pt x="465" y="106"/>
                  </a:cubicBezTo>
                  <a:cubicBezTo>
                    <a:pt x="465" y="103"/>
                    <a:pt x="461" y="99"/>
                    <a:pt x="456" y="98"/>
                  </a:cubicBezTo>
                  <a:cubicBezTo>
                    <a:pt x="454" y="98"/>
                    <a:pt x="453" y="97"/>
                    <a:pt x="452" y="97"/>
                  </a:cubicBezTo>
                  <a:moveTo>
                    <a:pt x="4070" y="96"/>
                  </a:moveTo>
                  <a:cubicBezTo>
                    <a:pt x="4069" y="96"/>
                    <a:pt x="4068" y="96"/>
                    <a:pt x="4067" y="97"/>
                  </a:cubicBezTo>
                  <a:cubicBezTo>
                    <a:pt x="4063" y="98"/>
                    <a:pt x="4061" y="102"/>
                    <a:pt x="4063" y="105"/>
                  </a:cubicBezTo>
                  <a:cubicBezTo>
                    <a:pt x="4064" y="107"/>
                    <a:pt x="4066" y="108"/>
                    <a:pt x="4069" y="108"/>
                  </a:cubicBezTo>
                  <a:cubicBezTo>
                    <a:pt x="4070" y="108"/>
                    <a:pt x="4071" y="108"/>
                    <a:pt x="4072" y="107"/>
                  </a:cubicBezTo>
                  <a:cubicBezTo>
                    <a:pt x="4076" y="106"/>
                    <a:pt x="4077" y="102"/>
                    <a:pt x="4076" y="99"/>
                  </a:cubicBezTo>
                  <a:cubicBezTo>
                    <a:pt x="4075" y="97"/>
                    <a:pt x="4072" y="96"/>
                    <a:pt x="4070" y="96"/>
                  </a:cubicBezTo>
                  <a:moveTo>
                    <a:pt x="1679" y="94"/>
                  </a:moveTo>
                  <a:cubicBezTo>
                    <a:pt x="1679" y="94"/>
                    <a:pt x="1678" y="94"/>
                    <a:pt x="1677" y="94"/>
                  </a:cubicBezTo>
                  <a:cubicBezTo>
                    <a:pt x="1674" y="96"/>
                    <a:pt x="1671" y="100"/>
                    <a:pt x="1672" y="104"/>
                  </a:cubicBezTo>
                  <a:cubicBezTo>
                    <a:pt x="1672" y="107"/>
                    <a:pt x="1674" y="110"/>
                    <a:pt x="1677" y="110"/>
                  </a:cubicBezTo>
                  <a:cubicBezTo>
                    <a:pt x="1678" y="110"/>
                    <a:pt x="1679" y="109"/>
                    <a:pt x="1679" y="109"/>
                  </a:cubicBezTo>
                  <a:cubicBezTo>
                    <a:pt x="1683" y="108"/>
                    <a:pt x="1685" y="103"/>
                    <a:pt x="1685" y="99"/>
                  </a:cubicBezTo>
                  <a:cubicBezTo>
                    <a:pt x="1684" y="96"/>
                    <a:pt x="1682" y="94"/>
                    <a:pt x="1679" y="94"/>
                  </a:cubicBezTo>
                  <a:moveTo>
                    <a:pt x="4902" y="91"/>
                  </a:moveTo>
                  <a:cubicBezTo>
                    <a:pt x="4901" y="91"/>
                    <a:pt x="4902" y="91"/>
                    <a:pt x="4903" y="91"/>
                  </a:cubicBezTo>
                  <a:cubicBezTo>
                    <a:pt x="4905" y="92"/>
                    <a:pt x="4910" y="92"/>
                    <a:pt x="4913" y="93"/>
                  </a:cubicBezTo>
                  <a:cubicBezTo>
                    <a:pt x="4916" y="93"/>
                    <a:pt x="4917" y="94"/>
                    <a:pt x="4917" y="94"/>
                  </a:cubicBezTo>
                  <a:cubicBezTo>
                    <a:pt x="4917" y="94"/>
                    <a:pt x="4917" y="94"/>
                    <a:pt x="4916" y="93"/>
                  </a:cubicBezTo>
                  <a:cubicBezTo>
                    <a:pt x="4914" y="93"/>
                    <a:pt x="4909" y="92"/>
                    <a:pt x="4906" y="91"/>
                  </a:cubicBezTo>
                  <a:cubicBezTo>
                    <a:pt x="4904" y="91"/>
                    <a:pt x="4902" y="91"/>
                    <a:pt x="4902" y="91"/>
                  </a:cubicBezTo>
                  <a:moveTo>
                    <a:pt x="2446" y="89"/>
                  </a:moveTo>
                  <a:cubicBezTo>
                    <a:pt x="2444" y="89"/>
                    <a:pt x="2442" y="91"/>
                    <a:pt x="2442" y="95"/>
                  </a:cubicBezTo>
                  <a:cubicBezTo>
                    <a:pt x="2441" y="100"/>
                    <a:pt x="2444" y="105"/>
                    <a:pt x="2447" y="106"/>
                  </a:cubicBezTo>
                  <a:cubicBezTo>
                    <a:pt x="2448" y="106"/>
                    <a:pt x="2448" y="107"/>
                    <a:pt x="2449" y="107"/>
                  </a:cubicBezTo>
                  <a:cubicBezTo>
                    <a:pt x="2451" y="107"/>
                    <a:pt x="2453" y="104"/>
                    <a:pt x="2453" y="100"/>
                  </a:cubicBezTo>
                  <a:cubicBezTo>
                    <a:pt x="2454" y="95"/>
                    <a:pt x="2451" y="90"/>
                    <a:pt x="2448" y="89"/>
                  </a:cubicBezTo>
                  <a:cubicBezTo>
                    <a:pt x="2447" y="89"/>
                    <a:pt x="2447" y="89"/>
                    <a:pt x="2446" y="89"/>
                  </a:cubicBezTo>
                  <a:moveTo>
                    <a:pt x="4840" y="80"/>
                  </a:moveTo>
                  <a:cubicBezTo>
                    <a:pt x="4840" y="80"/>
                    <a:pt x="4840" y="80"/>
                    <a:pt x="4841" y="81"/>
                  </a:cubicBezTo>
                  <a:cubicBezTo>
                    <a:pt x="4843" y="81"/>
                    <a:pt x="4848" y="82"/>
                    <a:pt x="4852" y="83"/>
                  </a:cubicBezTo>
                  <a:cubicBezTo>
                    <a:pt x="4854" y="83"/>
                    <a:pt x="4855" y="83"/>
                    <a:pt x="4856" y="83"/>
                  </a:cubicBezTo>
                  <a:cubicBezTo>
                    <a:pt x="4856" y="83"/>
                    <a:pt x="4856" y="83"/>
                    <a:pt x="4855" y="83"/>
                  </a:cubicBezTo>
                  <a:cubicBezTo>
                    <a:pt x="4853" y="82"/>
                    <a:pt x="4848" y="81"/>
                    <a:pt x="4844" y="80"/>
                  </a:cubicBezTo>
                  <a:cubicBezTo>
                    <a:pt x="4842" y="80"/>
                    <a:pt x="4841" y="80"/>
                    <a:pt x="4840" y="80"/>
                  </a:cubicBezTo>
                  <a:moveTo>
                    <a:pt x="373" y="75"/>
                  </a:moveTo>
                  <a:cubicBezTo>
                    <a:pt x="370" y="75"/>
                    <a:pt x="368" y="76"/>
                    <a:pt x="368" y="78"/>
                  </a:cubicBezTo>
                  <a:cubicBezTo>
                    <a:pt x="368" y="81"/>
                    <a:pt x="371" y="84"/>
                    <a:pt x="376" y="85"/>
                  </a:cubicBezTo>
                  <a:cubicBezTo>
                    <a:pt x="378" y="86"/>
                    <a:pt x="379" y="86"/>
                    <a:pt x="380" y="86"/>
                  </a:cubicBezTo>
                  <a:cubicBezTo>
                    <a:pt x="383" y="86"/>
                    <a:pt x="385" y="85"/>
                    <a:pt x="385" y="83"/>
                  </a:cubicBezTo>
                  <a:cubicBezTo>
                    <a:pt x="385" y="80"/>
                    <a:pt x="381" y="76"/>
                    <a:pt x="377" y="75"/>
                  </a:cubicBezTo>
                  <a:cubicBezTo>
                    <a:pt x="375" y="75"/>
                    <a:pt x="374" y="75"/>
                    <a:pt x="373" y="75"/>
                  </a:cubicBezTo>
                  <a:moveTo>
                    <a:pt x="1739" y="72"/>
                  </a:moveTo>
                  <a:cubicBezTo>
                    <a:pt x="1739" y="72"/>
                    <a:pt x="1738" y="72"/>
                    <a:pt x="1737" y="72"/>
                  </a:cubicBezTo>
                  <a:cubicBezTo>
                    <a:pt x="1734" y="73"/>
                    <a:pt x="1731" y="78"/>
                    <a:pt x="1731" y="82"/>
                  </a:cubicBezTo>
                  <a:cubicBezTo>
                    <a:pt x="1732" y="86"/>
                    <a:pt x="1734" y="88"/>
                    <a:pt x="1737" y="88"/>
                  </a:cubicBezTo>
                  <a:cubicBezTo>
                    <a:pt x="1737" y="88"/>
                    <a:pt x="1738" y="88"/>
                    <a:pt x="1739" y="88"/>
                  </a:cubicBezTo>
                  <a:cubicBezTo>
                    <a:pt x="1742" y="86"/>
                    <a:pt x="1745" y="82"/>
                    <a:pt x="1745" y="78"/>
                  </a:cubicBezTo>
                  <a:cubicBezTo>
                    <a:pt x="1744" y="74"/>
                    <a:pt x="1742" y="72"/>
                    <a:pt x="1739" y="72"/>
                  </a:cubicBezTo>
                  <a:moveTo>
                    <a:pt x="4126" y="72"/>
                  </a:moveTo>
                  <a:cubicBezTo>
                    <a:pt x="4125" y="72"/>
                    <a:pt x="4124" y="72"/>
                    <a:pt x="4123" y="72"/>
                  </a:cubicBezTo>
                  <a:cubicBezTo>
                    <a:pt x="4120" y="74"/>
                    <a:pt x="4118" y="77"/>
                    <a:pt x="4120" y="81"/>
                  </a:cubicBezTo>
                  <a:cubicBezTo>
                    <a:pt x="4121" y="83"/>
                    <a:pt x="4124" y="84"/>
                    <a:pt x="4127" y="84"/>
                  </a:cubicBezTo>
                  <a:cubicBezTo>
                    <a:pt x="4128" y="84"/>
                    <a:pt x="4128" y="84"/>
                    <a:pt x="4129" y="84"/>
                  </a:cubicBezTo>
                  <a:cubicBezTo>
                    <a:pt x="4133" y="83"/>
                    <a:pt x="4134" y="79"/>
                    <a:pt x="4133" y="76"/>
                  </a:cubicBezTo>
                  <a:cubicBezTo>
                    <a:pt x="4131" y="73"/>
                    <a:pt x="4129" y="72"/>
                    <a:pt x="4126" y="72"/>
                  </a:cubicBezTo>
                  <a:moveTo>
                    <a:pt x="4779" y="69"/>
                  </a:moveTo>
                  <a:cubicBezTo>
                    <a:pt x="4778" y="69"/>
                    <a:pt x="4778" y="69"/>
                    <a:pt x="4780" y="70"/>
                  </a:cubicBezTo>
                  <a:cubicBezTo>
                    <a:pt x="4782" y="71"/>
                    <a:pt x="4787" y="72"/>
                    <a:pt x="4791" y="72"/>
                  </a:cubicBezTo>
                  <a:cubicBezTo>
                    <a:pt x="4792" y="73"/>
                    <a:pt x="4793" y="73"/>
                    <a:pt x="4794" y="73"/>
                  </a:cubicBezTo>
                  <a:cubicBezTo>
                    <a:pt x="4795" y="73"/>
                    <a:pt x="4794" y="73"/>
                    <a:pt x="4793" y="72"/>
                  </a:cubicBezTo>
                  <a:cubicBezTo>
                    <a:pt x="4791" y="71"/>
                    <a:pt x="4786" y="70"/>
                    <a:pt x="4782" y="69"/>
                  </a:cubicBezTo>
                  <a:cubicBezTo>
                    <a:pt x="4781" y="69"/>
                    <a:pt x="4780" y="69"/>
                    <a:pt x="4779" y="69"/>
                  </a:cubicBezTo>
                  <a:moveTo>
                    <a:pt x="2393" y="66"/>
                  </a:moveTo>
                  <a:cubicBezTo>
                    <a:pt x="2391" y="66"/>
                    <a:pt x="2389" y="69"/>
                    <a:pt x="2389" y="73"/>
                  </a:cubicBezTo>
                  <a:cubicBezTo>
                    <a:pt x="2388" y="78"/>
                    <a:pt x="2391" y="83"/>
                    <a:pt x="2394" y="84"/>
                  </a:cubicBezTo>
                  <a:cubicBezTo>
                    <a:pt x="2394" y="84"/>
                    <a:pt x="2395" y="84"/>
                    <a:pt x="2395" y="84"/>
                  </a:cubicBezTo>
                  <a:cubicBezTo>
                    <a:pt x="2398" y="84"/>
                    <a:pt x="2400" y="82"/>
                    <a:pt x="2400" y="78"/>
                  </a:cubicBezTo>
                  <a:cubicBezTo>
                    <a:pt x="2401" y="73"/>
                    <a:pt x="2398" y="68"/>
                    <a:pt x="2395" y="67"/>
                  </a:cubicBezTo>
                  <a:cubicBezTo>
                    <a:pt x="2395" y="67"/>
                    <a:pt x="2394" y="66"/>
                    <a:pt x="2393" y="66"/>
                  </a:cubicBezTo>
                  <a:moveTo>
                    <a:pt x="4718" y="58"/>
                  </a:moveTo>
                  <a:cubicBezTo>
                    <a:pt x="4717" y="58"/>
                    <a:pt x="4716" y="59"/>
                    <a:pt x="4718" y="60"/>
                  </a:cubicBezTo>
                  <a:cubicBezTo>
                    <a:pt x="4720" y="61"/>
                    <a:pt x="4725" y="62"/>
                    <a:pt x="4729" y="63"/>
                  </a:cubicBezTo>
                  <a:cubicBezTo>
                    <a:pt x="4730" y="63"/>
                    <a:pt x="4731" y="63"/>
                    <a:pt x="4732" y="63"/>
                  </a:cubicBezTo>
                  <a:cubicBezTo>
                    <a:pt x="4733" y="63"/>
                    <a:pt x="4733" y="62"/>
                    <a:pt x="4732" y="62"/>
                  </a:cubicBezTo>
                  <a:cubicBezTo>
                    <a:pt x="4729" y="61"/>
                    <a:pt x="4725" y="59"/>
                    <a:pt x="4721" y="59"/>
                  </a:cubicBezTo>
                  <a:cubicBezTo>
                    <a:pt x="4720" y="58"/>
                    <a:pt x="4719" y="58"/>
                    <a:pt x="4718" y="58"/>
                  </a:cubicBezTo>
                  <a:moveTo>
                    <a:pt x="296" y="54"/>
                  </a:moveTo>
                  <a:cubicBezTo>
                    <a:pt x="292" y="54"/>
                    <a:pt x="290" y="55"/>
                    <a:pt x="290" y="57"/>
                  </a:cubicBezTo>
                  <a:cubicBezTo>
                    <a:pt x="289" y="60"/>
                    <a:pt x="293" y="63"/>
                    <a:pt x="298" y="65"/>
                  </a:cubicBezTo>
                  <a:cubicBezTo>
                    <a:pt x="299" y="65"/>
                    <a:pt x="300" y="65"/>
                    <a:pt x="301" y="65"/>
                  </a:cubicBezTo>
                  <a:cubicBezTo>
                    <a:pt x="304" y="65"/>
                    <a:pt x="307" y="64"/>
                    <a:pt x="307" y="62"/>
                  </a:cubicBezTo>
                  <a:cubicBezTo>
                    <a:pt x="307" y="59"/>
                    <a:pt x="304" y="56"/>
                    <a:pt x="299" y="54"/>
                  </a:cubicBezTo>
                  <a:cubicBezTo>
                    <a:pt x="298" y="54"/>
                    <a:pt x="297" y="54"/>
                    <a:pt x="296" y="54"/>
                  </a:cubicBezTo>
                  <a:moveTo>
                    <a:pt x="4182" y="53"/>
                  </a:moveTo>
                  <a:cubicBezTo>
                    <a:pt x="4182" y="53"/>
                    <a:pt x="4181" y="53"/>
                    <a:pt x="4180" y="53"/>
                  </a:cubicBezTo>
                  <a:cubicBezTo>
                    <a:pt x="4177" y="54"/>
                    <a:pt x="4175" y="58"/>
                    <a:pt x="4177" y="61"/>
                  </a:cubicBezTo>
                  <a:cubicBezTo>
                    <a:pt x="4178" y="64"/>
                    <a:pt x="4182" y="66"/>
                    <a:pt x="4185" y="66"/>
                  </a:cubicBezTo>
                  <a:cubicBezTo>
                    <a:pt x="4185" y="66"/>
                    <a:pt x="4186" y="66"/>
                    <a:pt x="4187" y="66"/>
                  </a:cubicBezTo>
                  <a:cubicBezTo>
                    <a:pt x="4190" y="65"/>
                    <a:pt x="4192" y="61"/>
                    <a:pt x="4190" y="58"/>
                  </a:cubicBezTo>
                  <a:cubicBezTo>
                    <a:pt x="4188" y="55"/>
                    <a:pt x="4185" y="53"/>
                    <a:pt x="4182" y="53"/>
                  </a:cubicBezTo>
                  <a:moveTo>
                    <a:pt x="1799" y="52"/>
                  </a:moveTo>
                  <a:cubicBezTo>
                    <a:pt x="1799" y="52"/>
                    <a:pt x="1798" y="52"/>
                    <a:pt x="1798" y="52"/>
                  </a:cubicBezTo>
                  <a:cubicBezTo>
                    <a:pt x="1794" y="53"/>
                    <a:pt x="1791" y="58"/>
                    <a:pt x="1791" y="62"/>
                  </a:cubicBezTo>
                  <a:cubicBezTo>
                    <a:pt x="1791" y="65"/>
                    <a:pt x="1794" y="68"/>
                    <a:pt x="1796" y="68"/>
                  </a:cubicBezTo>
                  <a:cubicBezTo>
                    <a:pt x="1797" y="68"/>
                    <a:pt x="1798" y="68"/>
                    <a:pt x="1798" y="68"/>
                  </a:cubicBezTo>
                  <a:cubicBezTo>
                    <a:pt x="1802" y="66"/>
                    <a:pt x="1805" y="62"/>
                    <a:pt x="1805" y="58"/>
                  </a:cubicBezTo>
                  <a:cubicBezTo>
                    <a:pt x="1804" y="54"/>
                    <a:pt x="1802" y="52"/>
                    <a:pt x="1799" y="52"/>
                  </a:cubicBezTo>
                  <a:moveTo>
                    <a:pt x="4657" y="48"/>
                  </a:moveTo>
                  <a:cubicBezTo>
                    <a:pt x="4655" y="48"/>
                    <a:pt x="4655" y="49"/>
                    <a:pt x="4657" y="50"/>
                  </a:cubicBezTo>
                  <a:cubicBezTo>
                    <a:pt x="4659" y="52"/>
                    <a:pt x="4664" y="53"/>
                    <a:pt x="4668" y="54"/>
                  </a:cubicBezTo>
                  <a:cubicBezTo>
                    <a:pt x="4668" y="54"/>
                    <a:pt x="4669" y="54"/>
                    <a:pt x="4670" y="54"/>
                  </a:cubicBezTo>
                  <a:cubicBezTo>
                    <a:pt x="4672" y="54"/>
                    <a:pt x="4672" y="53"/>
                    <a:pt x="4670" y="52"/>
                  </a:cubicBezTo>
                  <a:cubicBezTo>
                    <a:pt x="4668" y="51"/>
                    <a:pt x="4663" y="49"/>
                    <a:pt x="4659" y="48"/>
                  </a:cubicBezTo>
                  <a:cubicBezTo>
                    <a:pt x="4659" y="48"/>
                    <a:pt x="4658" y="48"/>
                    <a:pt x="4657" y="48"/>
                  </a:cubicBezTo>
                  <a:moveTo>
                    <a:pt x="2340" y="46"/>
                  </a:moveTo>
                  <a:cubicBezTo>
                    <a:pt x="2337" y="46"/>
                    <a:pt x="2335" y="49"/>
                    <a:pt x="2334" y="53"/>
                  </a:cubicBezTo>
                  <a:cubicBezTo>
                    <a:pt x="2334" y="57"/>
                    <a:pt x="2336" y="62"/>
                    <a:pt x="2340" y="63"/>
                  </a:cubicBezTo>
                  <a:cubicBezTo>
                    <a:pt x="2340" y="64"/>
                    <a:pt x="2341" y="64"/>
                    <a:pt x="2341" y="64"/>
                  </a:cubicBezTo>
                  <a:cubicBezTo>
                    <a:pt x="2344" y="64"/>
                    <a:pt x="2346" y="61"/>
                    <a:pt x="2346" y="57"/>
                  </a:cubicBezTo>
                  <a:cubicBezTo>
                    <a:pt x="2347" y="52"/>
                    <a:pt x="2344" y="48"/>
                    <a:pt x="2341" y="46"/>
                  </a:cubicBezTo>
                  <a:cubicBezTo>
                    <a:pt x="2341" y="46"/>
                    <a:pt x="2340" y="46"/>
                    <a:pt x="2340" y="46"/>
                  </a:cubicBezTo>
                  <a:moveTo>
                    <a:pt x="4240" y="40"/>
                  </a:moveTo>
                  <a:cubicBezTo>
                    <a:pt x="4239" y="40"/>
                    <a:pt x="4239" y="40"/>
                    <a:pt x="4238" y="40"/>
                  </a:cubicBezTo>
                  <a:cubicBezTo>
                    <a:pt x="4235" y="40"/>
                    <a:pt x="4233" y="44"/>
                    <a:pt x="4235" y="47"/>
                  </a:cubicBezTo>
                  <a:cubicBezTo>
                    <a:pt x="4237" y="50"/>
                    <a:pt x="4240" y="52"/>
                    <a:pt x="4244" y="52"/>
                  </a:cubicBezTo>
                  <a:cubicBezTo>
                    <a:pt x="4244" y="52"/>
                    <a:pt x="4244" y="52"/>
                    <a:pt x="4245" y="52"/>
                  </a:cubicBezTo>
                  <a:cubicBezTo>
                    <a:pt x="4248" y="51"/>
                    <a:pt x="4250" y="48"/>
                    <a:pt x="4248" y="45"/>
                  </a:cubicBezTo>
                  <a:cubicBezTo>
                    <a:pt x="4246" y="42"/>
                    <a:pt x="4243" y="40"/>
                    <a:pt x="4240" y="40"/>
                  </a:cubicBezTo>
                  <a:moveTo>
                    <a:pt x="4597" y="39"/>
                  </a:moveTo>
                  <a:cubicBezTo>
                    <a:pt x="4594" y="39"/>
                    <a:pt x="4593" y="41"/>
                    <a:pt x="4595" y="42"/>
                  </a:cubicBezTo>
                  <a:cubicBezTo>
                    <a:pt x="4597" y="44"/>
                    <a:pt x="4602" y="46"/>
                    <a:pt x="4606" y="46"/>
                  </a:cubicBezTo>
                  <a:cubicBezTo>
                    <a:pt x="4607" y="46"/>
                    <a:pt x="4607" y="46"/>
                    <a:pt x="4608" y="46"/>
                  </a:cubicBezTo>
                  <a:cubicBezTo>
                    <a:pt x="4610" y="46"/>
                    <a:pt x="4611" y="45"/>
                    <a:pt x="4609" y="44"/>
                  </a:cubicBezTo>
                  <a:cubicBezTo>
                    <a:pt x="4607" y="42"/>
                    <a:pt x="4602" y="40"/>
                    <a:pt x="4598" y="40"/>
                  </a:cubicBezTo>
                  <a:cubicBezTo>
                    <a:pt x="4597" y="39"/>
                    <a:pt x="4597" y="39"/>
                    <a:pt x="4597" y="39"/>
                  </a:cubicBezTo>
                  <a:moveTo>
                    <a:pt x="220" y="36"/>
                  </a:moveTo>
                  <a:cubicBezTo>
                    <a:pt x="217" y="36"/>
                    <a:pt x="214" y="38"/>
                    <a:pt x="213" y="40"/>
                  </a:cubicBezTo>
                  <a:cubicBezTo>
                    <a:pt x="213" y="43"/>
                    <a:pt x="216" y="46"/>
                    <a:pt x="221" y="47"/>
                  </a:cubicBezTo>
                  <a:cubicBezTo>
                    <a:pt x="222" y="47"/>
                    <a:pt x="222" y="47"/>
                    <a:pt x="223" y="47"/>
                  </a:cubicBezTo>
                  <a:cubicBezTo>
                    <a:pt x="227" y="47"/>
                    <a:pt x="230" y="46"/>
                    <a:pt x="230" y="44"/>
                  </a:cubicBezTo>
                  <a:cubicBezTo>
                    <a:pt x="231" y="41"/>
                    <a:pt x="227" y="37"/>
                    <a:pt x="223" y="36"/>
                  </a:cubicBezTo>
                  <a:cubicBezTo>
                    <a:pt x="222" y="36"/>
                    <a:pt x="221" y="36"/>
                    <a:pt x="220" y="36"/>
                  </a:cubicBezTo>
                  <a:moveTo>
                    <a:pt x="1860" y="34"/>
                  </a:moveTo>
                  <a:cubicBezTo>
                    <a:pt x="1860" y="34"/>
                    <a:pt x="1859" y="34"/>
                    <a:pt x="1859" y="34"/>
                  </a:cubicBezTo>
                  <a:cubicBezTo>
                    <a:pt x="1855" y="35"/>
                    <a:pt x="1852" y="39"/>
                    <a:pt x="1852" y="44"/>
                  </a:cubicBezTo>
                  <a:cubicBezTo>
                    <a:pt x="1852" y="48"/>
                    <a:pt x="1854" y="50"/>
                    <a:pt x="1857" y="50"/>
                  </a:cubicBezTo>
                  <a:cubicBezTo>
                    <a:pt x="1857" y="50"/>
                    <a:pt x="1858" y="50"/>
                    <a:pt x="1858" y="50"/>
                  </a:cubicBezTo>
                  <a:cubicBezTo>
                    <a:pt x="1862" y="49"/>
                    <a:pt x="1865" y="45"/>
                    <a:pt x="1865" y="40"/>
                  </a:cubicBezTo>
                  <a:cubicBezTo>
                    <a:pt x="1865" y="36"/>
                    <a:pt x="1863" y="34"/>
                    <a:pt x="1860" y="34"/>
                  </a:cubicBezTo>
                  <a:moveTo>
                    <a:pt x="4536" y="32"/>
                  </a:moveTo>
                  <a:cubicBezTo>
                    <a:pt x="4533" y="32"/>
                    <a:pt x="4532" y="34"/>
                    <a:pt x="4534" y="36"/>
                  </a:cubicBezTo>
                  <a:cubicBezTo>
                    <a:pt x="4536" y="38"/>
                    <a:pt x="4541" y="40"/>
                    <a:pt x="4545" y="40"/>
                  </a:cubicBezTo>
                  <a:cubicBezTo>
                    <a:pt x="4545" y="40"/>
                    <a:pt x="4546" y="40"/>
                    <a:pt x="4546" y="40"/>
                  </a:cubicBezTo>
                  <a:cubicBezTo>
                    <a:pt x="4549" y="40"/>
                    <a:pt x="4550" y="39"/>
                    <a:pt x="4548" y="37"/>
                  </a:cubicBezTo>
                  <a:cubicBezTo>
                    <a:pt x="4545" y="35"/>
                    <a:pt x="4541" y="33"/>
                    <a:pt x="4537" y="32"/>
                  </a:cubicBezTo>
                  <a:cubicBezTo>
                    <a:pt x="4537" y="32"/>
                    <a:pt x="4536" y="32"/>
                    <a:pt x="4536" y="32"/>
                  </a:cubicBezTo>
                  <a:moveTo>
                    <a:pt x="4298" y="31"/>
                  </a:moveTo>
                  <a:cubicBezTo>
                    <a:pt x="4297" y="31"/>
                    <a:pt x="4297" y="31"/>
                    <a:pt x="4297" y="31"/>
                  </a:cubicBezTo>
                  <a:cubicBezTo>
                    <a:pt x="4293" y="31"/>
                    <a:pt x="4292" y="34"/>
                    <a:pt x="4294" y="38"/>
                  </a:cubicBezTo>
                  <a:cubicBezTo>
                    <a:pt x="4296" y="41"/>
                    <a:pt x="4299" y="43"/>
                    <a:pt x="4303" y="43"/>
                  </a:cubicBezTo>
                  <a:cubicBezTo>
                    <a:pt x="4303" y="43"/>
                    <a:pt x="4304" y="43"/>
                    <a:pt x="4304" y="43"/>
                  </a:cubicBezTo>
                  <a:cubicBezTo>
                    <a:pt x="4307" y="42"/>
                    <a:pt x="4309" y="39"/>
                    <a:pt x="4307" y="36"/>
                  </a:cubicBezTo>
                  <a:cubicBezTo>
                    <a:pt x="4305" y="33"/>
                    <a:pt x="4301" y="31"/>
                    <a:pt x="4298" y="31"/>
                  </a:cubicBezTo>
                  <a:moveTo>
                    <a:pt x="2285" y="29"/>
                  </a:moveTo>
                  <a:cubicBezTo>
                    <a:pt x="2282" y="29"/>
                    <a:pt x="2279" y="31"/>
                    <a:pt x="2279" y="36"/>
                  </a:cubicBezTo>
                  <a:cubicBezTo>
                    <a:pt x="2278" y="40"/>
                    <a:pt x="2281" y="45"/>
                    <a:pt x="2284" y="46"/>
                  </a:cubicBezTo>
                  <a:cubicBezTo>
                    <a:pt x="2285" y="46"/>
                    <a:pt x="2285" y="46"/>
                    <a:pt x="2286" y="46"/>
                  </a:cubicBezTo>
                  <a:cubicBezTo>
                    <a:pt x="2288" y="46"/>
                    <a:pt x="2291" y="43"/>
                    <a:pt x="2291" y="39"/>
                  </a:cubicBezTo>
                  <a:cubicBezTo>
                    <a:pt x="2292" y="34"/>
                    <a:pt x="2289" y="30"/>
                    <a:pt x="2286" y="29"/>
                  </a:cubicBezTo>
                  <a:cubicBezTo>
                    <a:pt x="2286" y="29"/>
                    <a:pt x="2285" y="29"/>
                    <a:pt x="2285" y="29"/>
                  </a:cubicBezTo>
                  <a:moveTo>
                    <a:pt x="4476" y="27"/>
                  </a:moveTo>
                  <a:cubicBezTo>
                    <a:pt x="4472" y="27"/>
                    <a:pt x="4471" y="29"/>
                    <a:pt x="4473" y="32"/>
                  </a:cubicBezTo>
                  <a:cubicBezTo>
                    <a:pt x="4475" y="34"/>
                    <a:pt x="4480" y="36"/>
                    <a:pt x="4484" y="36"/>
                  </a:cubicBezTo>
                  <a:cubicBezTo>
                    <a:pt x="4484" y="36"/>
                    <a:pt x="4484" y="36"/>
                    <a:pt x="4484" y="36"/>
                  </a:cubicBezTo>
                  <a:cubicBezTo>
                    <a:pt x="4488" y="36"/>
                    <a:pt x="4489" y="35"/>
                    <a:pt x="4487" y="32"/>
                  </a:cubicBezTo>
                  <a:cubicBezTo>
                    <a:pt x="4485" y="30"/>
                    <a:pt x="4480" y="28"/>
                    <a:pt x="4476" y="27"/>
                  </a:cubicBezTo>
                  <a:cubicBezTo>
                    <a:pt x="4476" y="27"/>
                    <a:pt x="4476" y="27"/>
                    <a:pt x="4476" y="27"/>
                  </a:cubicBezTo>
                  <a:moveTo>
                    <a:pt x="4357" y="26"/>
                  </a:moveTo>
                  <a:cubicBezTo>
                    <a:pt x="4356" y="26"/>
                    <a:pt x="4356" y="26"/>
                    <a:pt x="4356" y="26"/>
                  </a:cubicBezTo>
                  <a:cubicBezTo>
                    <a:pt x="4353" y="26"/>
                    <a:pt x="4351" y="29"/>
                    <a:pt x="4353" y="32"/>
                  </a:cubicBezTo>
                  <a:cubicBezTo>
                    <a:pt x="4355" y="35"/>
                    <a:pt x="4359" y="37"/>
                    <a:pt x="4363" y="37"/>
                  </a:cubicBezTo>
                  <a:cubicBezTo>
                    <a:pt x="4363" y="37"/>
                    <a:pt x="4363" y="37"/>
                    <a:pt x="4363" y="37"/>
                  </a:cubicBezTo>
                  <a:cubicBezTo>
                    <a:pt x="4367" y="37"/>
                    <a:pt x="4368" y="34"/>
                    <a:pt x="4366" y="31"/>
                  </a:cubicBezTo>
                  <a:cubicBezTo>
                    <a:pt x="4364" y="29"/>
                    <a:pt x="4360" y="26"/>
                    <a:pt x="4357" y="26"/>
                  </a:cubicBezTo>
                  <a:moveTo>
                    <a:pt x="4416" y="25"/>
                  </a:moveTo>
                  <a:cubicBezTo>
                    <a:pt x="4412" y="25"/>
                    <a:pt x="4411" y="28"/>
                    <a:pt x="4413" y="30"/>
                  </a:cubicBezTo>
                  <a:cubicBezTo>
                    <a:pt x="4415" y="33"/>
                    <a:pt x="4420" y="35"/>
                    <a:pt x="4423" y="35"/>
                  </a:cubicBezTo>
                  <a:cubicBezTo>
                    <a:pt x="4423" y="35"/>
                    <a:pt x="4423" y="35"/>
                    <a:pt x="4424" y="35"/>
                  </a:cubicBezTo>
                  <a:cubicBezTo>
                    <a:pt x="4427" y="35"/>
                    <a:pt x="4428" y="33"/>
                    <a:pt x="4426" y="30"/>
                  </a:cubicBezTo>
                  <a:cubicBezTo>
                    <a:pt x="4424" y="28"/>
                    <a:pt x="4420" y="25"/>
                    <a:pt x="4416" y="25"/>
                  </a:cubicBezTo>
                  <a:cubicBezTo>
                    <a:pt x="4416" y="25"/>
                    <a:pt x="4416" y="25"/>
                    <a:pt x="4416" y="25"/>
                  </a:cubicBezTo>
                  <a:moveTo>
                    <a:pt x="147" y="22"/>
                  </a:moveTo>
                  <a:cubicBezTo>
                    <a:pt x="143" y="22"/>
                    <a:pt x="140" y="24"/>
                    <a:pt x="140" y="27"/>
                  </a:cubicBezTo>
                  <a:cubicBezTo>
                    <a:pt x="139" y="30"/>
                    <a:pt x="142" y="33"/>
                    <a:pt x="146" y="33"/>
                  </a:cubicBezTo>
                  <a:cubicBezTo>
                    <a:pt x="147" y="34"/>
                    <a:pt x="147" y="34"/>
                    <a:pt x="148" y="34"/>
                  </a:cubicBezTo>
                  <a:cubicBezTo>
                    <a:pt x="152" y="34"/>
                    <a:pt x="155" y="32"/>
                    <a:pt x="156" y="29"/>
                  </a:cubicBezTo>
                  <a:cubicBezTo>
                    <a:pt x="156" y="26"/>
                    <a:pt x="153" y="23"/>
                    <a:pt x="149" y="22"/>
                  </a:cubicBezTo>
                  <a:cubicBezTo>
                    <a:pt x="148" y="22"/>
                    <a:pt x="148" y="22"/>
                    <a:pt x="147" y="22"/>
                  </a:cubicBezTo>
                  <a:moveTo>
                    <a:pt x="1921" y="19"/>
                  </a:moveTo>
                  <a:cubicBezTo>
                    <a:pt x="1921" y="19"/>
                    <a:pt x="1920" y="19"/>
                    <a:pt x="1920" y="19"/>
                  </a:cubicBezTo>
                  <a:cubicBezTo>
                    <a:pt x="1916" y="20"/>
                    <a:pt x="1913" y="24"/>
                    <a:pt x="1913" y="29"/>
                  </a:cubicBezTo>
                  <a:cubicBezTo>
                    <a:pt x="1913" y="33"/>
                    <a:pt x="1915" y="35"/>
                    <a:pt x="1918" y="35"/>
                  </a:cubicBezTo>
                  <a:cubicBezTo>
                    <a:pt x="1918" y="35"/>
                    <a:pt x="1919" y="35"/>
                    <a:pt x="1919" y="35"/>
                  </a:cubicBezTo>
                  <a:cubicBezTo>
                    <a:pt x="1923" y="34"/>
                    <a:pt x="1926" y="30"/>
                    <a:pt x="1926" y="26"/>
                  </a:cubicBezTo>
                  <a:cubicBezTo>
                    <a:pt x="1927" y="22"/>
                    <a:pt x="1924" y="19"/>
                    <a:pt x="1921" y="19"/>
                  </a:cubicBezTo>
                  <a:moveTo>
                    <a:pt x="2228" y="15"/>
                  </a:moveTo>
                  <a:cubicBezTo>
                    <a:pt x="2225" y="15"/>
                    <a:pt x="2222" y="18"/>
                    <a:pt x="2222" y="22"/>
                  </a:cubicBezTo>
                  <a:cubicBezTo>
                    <a:pt x="2221" y="26"/>
                    <a:pt x="2224" y="31"/>
                    <a:pt x="2227" y="31"/>
                  </a:cubicBezTo>
                  <a:cubicBezTo>
                    <a:pt x="2228" y="32"/>
                    <a:pt x="2228" y="32"/>
                    <a:pt x="2228" y="32"/>
                  </a:cubicBezTo>
                  <a:cubicBezTo>
                    <a:pt x="2231" y="32"/>
                    <a:pt x="2234" y="29"/>
                    <a:pt x="2235" y="24"/>
                  </a:cubicBezTo>
                  <a:cubicBezTo>
                    <a:pt x="2235" y="20"/>
                    <a:pt x="2233" y="15"/>
                    <a:pt x="2229" y="15"/>
                  </a:cubicBezTo>
                  <a:cubicBezTo>
                    <a:pt x="2229" y="15"/>
                    <a:pt x="2228" y="15"/>
                    <a:pt x="2228" y="15"/>
                  </a:cubicBezTo>
                  <a:moveTo>
                    <a:pt x="77" y="13"/>
                  </a:moveTo>
                  <a:cubicBezTo>
                    <a:pt x="73" y="13"/>
                    <a:pt x="69" y="15"/>
                    <a:pt x="69" y="18"/>
                  </a:cubicBezTo>
                  <a:cubicBezTo>
                    <a:pt x="68" y="21"/>
                    <a:pt x="70" y="24"/>
                    <a:pt x="75" y="25"/>
                  </a:cubicBezTo>
                  <a:cubicBezTo>
                    <a:pt x="75" y="25"/>
                    <a:pt x="75" y="25"/>
                    <a:pt x="76" y="25"/>
                  </a:cubicBezTo>
                  <a:cubicBezTo>
                    <a:pt x="79" y="25"/>
                    <a:pt x="83" y="23"/>
                    <a:pt x="84" y="20"/>
                  </a:cubicBezTo>
                  <a:cubicBezTo>
                    <a:pt x="85" y="17"/>
                    <a:pt x="82" y="14"/>
                    <a:pt x="78" y="13"/>
                  </a:cubicBezTo>
                  <a:cubicBezTo>
                    <a:pt x="78" y="13"/>
                    <a:pt x="77" y="13"/>
                    <a:pt x="77" y="13"/>
                  </a:cubicBezTo>
                  <a:moveTo>
                    <a:pt x="10" y="9"/>
                  </a:moveTo>
                  <a:cubicBezTo>
                    <a:pt x="6" y="9"/>
                    <a:pt x="2" y="12"/>
                    <a:pt x="1" y="16"/>
                  </a:cubicBezTo>
                  <a:cubicBezTo>
                    <a:pt x="0" y="19"/>
                    <a:pt x="3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1" y="22"/>
                    <a:pt x="15" y="19"/>
                    <a:pt x="16" y="16"/>
                  </a:cubicBezTo>
                  <a:cubicBezTo>
                    <a:pt x="17" y="12"/>
                    <a:pt x="14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983" y="8"/>
                  </a:moveTo>
                  <a:cubicBezTo>
                    <a:pt x="1983" y="8"/>
                    <a:pt x="1983" y="8"/>
                    <a:pt x="1982" y="8"/>
                  </a:cubicBezTo>
                  <a:cubicBezTo>
                    <a:pt x="1979" y="8"/>
                    <a:pt x="1975" y="12"/>
                    <a:pt x="1975" y="17"/>
                  </a:cubicBezTo>
                  <a:cubicBezTo>
                    <a:pt x="1974" y="21"/>
                    <a:pt x="1977" y="24"/>
                    <a:pt x="1980" y="24"/>
                  </a:cubicBezTo>
                  <a:cubicBezTo>
                    <a:pt x="1980" y="24"/>
                    <a:pt x="1981" y="24"/>
                    <a:pt x="1981" y="24"/>
                  </a:cubicBezTo>
                  <a:cubicBezTo>
                    <a:pt x="1985" y="24"/>
                    <a:pt x="1988" y="20"/>
                    <a:pt x="1989" y="15"/>
                  </a:cubicBezTo>
                  <a:cubicBezTo>
                    <a:pt x="1989" y="11"/>
                    <a:pt x="1987" y="8"/>
                    <a:pt x="1983" y="8"/>
                  </a:cubicBezTo>
                  <a:moveTo>
                    <a:pt x="2170" y="5"/>
                  </a:moveTo>
                  <a:cubicBezTo>
                    <a:pt x="2166" y="5"/>
                    <a:pt x="2163" y="8"/>
                    <a:pt x="2163" y="12"/>
                  </a:cubicBezTo>
                  <a:cubicBezTo>
                    <a:pt x="2162" y="17"/>
                    <a:pt x="2165" y="21"/>
                    <a:pt x="2168" y="21"/>
                  </a:cubicBezTo>
                  <a:cubicBezTo>
                    <a:pt x="2168" y="21"/>
                    <a:pt x="2169" y="21"/>
                    <a:pt x="2169" y="21"/>
                  </a:cubicBezTo>
                  <a:cubicBezTo>
                    <a:pt x="2172" y="21"/>
                    <a:pt x="2175" y="18"/>
                    <a:pt x="2176" y="14"/>
                  </a:cubicBezTo>
                  <a:cubicBezTo>
                    <a:pt x="2176" y="9"/>
                    <a:pt x="2174" y="5"/>
                    <a:pt x="2170" y="5"/>
                  </a:cubicBezTo>
                  <a:cubicBezTo>
                    <a:pt x="2170" y="5"/>
                    <a:pt x="2170" y="5"/>
                    <a:pt x="2170" y="5"/>
                  </a:cubicBezTo>
                  <a:moveTo>
                    <a:pt x="2046" y="1"/>
                  </a:moveTo>
                  <a:cubicBezTo>
                    <a:pt x="2046" y="1"/>
                    <a:pt x="2046" y="1"/>
                    <a:pt x="2045" y="1"/>
                  </a:cubicBezTo>
                  <a:cubicBezTo>
                    <a:pt x="2042" y="1"/>
                    <a:pt x="2038" y="5"/>
                    <a:pt x="2037" y="10"/>
                  </a:cubicBezTo>
                  <a:cubicBezTo>
                    <a:pt x="2037" y="14"/>
                    <a:pt x="2039" y="17"/>
                    <a:pt x="2043" y="17"/>
                  </a:cubicBezTo>
                  <a:cubicBezTo>
                    <a:pt x="2043" y="17"/>
                    <a:pt x="2043" y="17"/>
                    <a:pt x="2044" y="17"/>
                  </a:cubicBezTo>
                  <a:cubicBezTo>
                    <a:pt x="2047" y="17"/>
                    <a:pt x="2051" y="13"/>
                    <a:pt x="2052" y="9"/>
                  </a:cubicBezTo>
                  <a:cubicBezTo>
                    <a:pt x="2052" y="4"/>
                    <a:pt x="2050" y="1"/>
                    <a:pt x="2046" y="1"/>
                  </a:cubicBezTo>
                  <a:moveTo>
                    <a:pt x="2109" y="0"/>
                  </a:moveTo>
                  <a:cubicBezTo>
                    <a:pt x="2105" y="0"/>
                    <a:pt x="2102" y="3"/>
                    <a:pt x="2101" y="8"/>
                  </a:cubicBezTo>
                  <a:cubicBezTo>
                    <a:pt x="2101" y="12"/>
                    <a:pt x="2103" y="16"/>
                    <a:pt x="2107" y="16"/>
                  </a:cubicBezTo>
                  <a:cubicBezTo>
                    <a:pt x="2107" y="16"/>
                    <a:pt x="2107" y="16"/>
                    <a:pt x="2107" y="16"/>
                  </a:cubicBezTo>
                  <a:cubicBezTo>
                    <a:pt x="2111" y="16"/>
                    <a:pt x="2114" y="13"/>
                    <a:pt x="2115" y="8"/>
                  </a:cubicBezTo>
                  <a:cubicBezTo>
                    <a:pt x="2116" y="4"/>
                    <a:pt x="2113" y="0"/>
                    <a:pt x="2109" y="0"/>
                  </a:cubicBezTo>
                  <a:cubicBezTo>
                    <a:pt x="2109" y="0"/>
                    <a:pt x="2109" y="0"/>
                    <a:pt x="2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8" name="Freeform 49">
              <a:extLst>
                <a:ext uri="{FF2B5EF4-FFF2-40B4-BE49-F238E27FC236}">
                  <a16:creationId xmlns:a16="http://schemas.microsoft.com/office/drawing/2014/main" id="{AD292A5C-3701-4DE0-9542-7678211C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5888" y="10261600"/>
              <a:ext cx="39688" cy="7938"/>
            </a:xfrm>
            <a:custGeom>
              <a:avLst/>
              <a:gdLst>
                <a:gd name="T0" fmla="*/ 1 w 15"/>
                <a:gd name="T1" fmla="*/ 0 h 3"/>
                <a:gd name="T2" fmla="*/ 0 w 15"/>
                <a:gd name="T3" fmla="*/ 0 h 3"/>
                <a:gd name="T4" fmla="*/ 0 w 15"/>
                <a:gd name="T5" fmla="*/ 0 h 3"/>
                <a:gd name="T6" fmla="*/ 0 w 15"/>
                <a:gd name="T7" fmla="*/ 0 h 3"/>
                <a:gd name="T8" fmla="*/ 0 w 15"/>
                <a:gd name="T9" fmla="*/ 0 h 3"/>
                <a:gd name="T10" fmla="*/ 1 w 15"/>
                <a:gd name="T11" fmla="*/ 0 h 3"/>
                <a:gd name="T12" fmla="*/ 3 w 15"/>
                <a:gd name="T13" fmla="*/ 1 h 3"/>
                <a:gd name="T14" fmla="*/ 5 w 15"/>
                <a:gd name="T15" fmla="*/ 1 h 3"/>
                <a:gd name="T16" fmla="*/ 11 w 15"/>
                <a:gd name="T17" fmla="*/ 2 h 3"/>
                <a:gd name="T18" fmla="*/ 14 w 15"/>
                <a:gd name="T19" fmla="*/ 3 h 3"/>
                <a:gd name="T20" fmla="*/ 15 w 15"/>
                <a:gd name="T21" fmla="*/ 3 h 3"/>
                <a:gd name="T22" fmla="*/ 15 w 15"/>
                <a:gd name="T23" fmla="*/ 3 h 3"/>
                <a:gd name="T24" fmla="*/ 15 w 15"/>
                <a:gd name="T25" fmla="*/ 3 h 3"/>
                <a:gd name="T26" fmla="*/ 14 w 15"/>
                <a:gd name="T27" fmla="*/ 2 h 3"/>
                <a:gd name="T28" fmla="*/ 14 w 15"/>
                <a:gd name="T29" fmla="*/ 2 h 3"/>
                <a:gd name="T30" fmla="*/ 12 w 15"/>
                <a:gd name="T31" fmla="*/ 2 h 3"/>
                <a:gd name="T32" fmla="*/ 11 w 15"/>
                <a:gd name="T33" fmla="*/ 1 h 3"/>
                <a:gd name="T34" fmla="*/ 10 w 15"/>
                <a:gd name="T35" fmla="*/ 1 h 3"/>
                <a:gd name="T36" fmla="*/ 8 w 15"/>
                <a:gd name="T37" fmla="*/ 1 h 3"/>
                <a:gd name="T38" fmla="*/ 7 w 15"/>
                <a:gd name="T39" fmla="*/ 0 h 3"/>
                <a:gd name="T40" fmla="*/ 6 w 15"/>
                <a:gd name="T41" fmla="*/ 0 h 3"/>
                <a:gd name="T42" fmla="*/ 3 w 15"/>
                <a:gd name="T43" fmla="*/ 0 h 3"/>
                <a:gd name="T44" fmla="*/ 2 w 15"/>
                <a:gd name="T45" fmla="*/ 0 h 3"/>
                <a:gd name="T46" fmla="*/ 1 w 15"/>
                <a:gd name="T4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7" y="2"/>
                    <a:pt x="9" y="2"/>
                    <a:pt x="11" y="2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2" y="2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9" name="Freeform 50">
              <a:extLst>
                <a:ext uri="{FF2B5EF4-FFF2-40B4-BE49-F238E27FC236}">
                  <a16:creationId xmlns:a16="http://schemas.microsoft.com/office/drawing/2014/main" id="{AD33D163-D773-4EA5-8B24-39D235EC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3450" y="10169525"/>
              <a:ext cx="41275" cy="34925"/>
            </a:xfrm>
            <a:custGeom>
              <a:avLst/>
              <a:gdLst>
                <a:gd name="T0" fmla="*/ 11 w 15"/>
                <a:gd name="T1" fmla="*/ 0 h 13"/>
                <a:gd name="T2" fmla="*/ 4 w 15"/>
                <a:gd name="T3" fmla="*/ 3 h 13"/>
                <a:gd name="T4" fmla="*/ 1 w 15"/>
                <a:gd name="T5" fmla="*/ 8 h 13"/>
                <a:gd name="T6" fmla="*/ 0 w 15"/>
                <a:gd name="T7" fmla="*/ 11 h 13"/>
                <a:gd name="T8" fmla="*/ 1 w 15"/>
                <a:gd name="T9" fmla="*/ 12 h 13"/>
                <a:gd name="T10" fmla="*/ 3 w 15"/>
                <a:gd name="T11" fmla="*/ 13 h 13"/>
                <a:gd name="T12" fmla="*/ 4 w 15"/>
                <a:gd name="T13" fmla="*/ 13 h 13"/>
                <a:gd name="T14" fmla="*/ 5 w 15"/>
                <a:gd name="T15" fmla="*/ 13 h 13"/>
                <a:gd name="T16" fmla="*/ 8 w 15"/>
                <a:gd name="T17" fmla="*/ 12 h 13"/>
                <a:gd name="T18" fmla="*/ 11 w 15"/>
                <a:gd name="T19" fmla="*/ 10 h 13"/>
                <a:gd name="T20" fmla="*/ 13 w 15"/>
                <a:gd name="T21" fmla="*/ 8 h 13"/>
                <a:gd name="T22" fmla="*/ 15 w 15"/>
                <a:gd name="T23" fmla="*/ 5 h 13"/>
                <a:gd name="T24" fmla="*/ 15 w 15"/>
                <a:gd name="T25" fmla="*/ 4 h 13"/>
                <a:gd name="T26" fmla="*/ 15 w 15"/>
                <a:gd name="T27" fmla="*/ 3 h 13"/>
                <a:gd name="T28" fmla="*/ 15 w 15"/>
                <a:gd name="T29" fmla="*/ 2 h 13"/>
                <a:gd name="T30" fmla="*/ 14 w 15"/>
                <a:gd name="T31" fmla="*/ 1 h 13"/>
                <a:gd name="T32" fmla="*/ 11 w 15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cubicBezTo>
                    <a:pt x="9" y="0"/>
                    <a:pt x="7" y="1"/>
                    <a:pt x="4" y="3"/>
                  </a:cubicBezTo>
                  <a:cubicBezTo>
                    <a:pt x="3" y="4"/>
                    <a:pt x="1" y="6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3"/>
                    <a:pt x="7" y="13"/>
                    <a:pt x="8" y="12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2" y="10"/>
                    <a:pt x="13" y="9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0" name="Freeform 51">
              <a:extLst>
                <a:ext uri="{FF2B5EF4-FFF2-40B4-BE49-F238E27FC236}">
                  <a16:creationId xmlns:a16="http://schemas.microsoft.com/office/drawing/2014/main" id="{CC068187-698D-4B35-A9ED-8FED0E76D2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588" y="10139363"/>
              <a:ext cx="13565188" cy="795338"/>
            </a:xfrm>
            <a:custGeom>
              <a:avLst/>
              <a:gdLst>
                <a:gd name="T0" fmla="*/ 2964 w 5039"/>
                <a:gd name="T1" fmla="*/ 284 h 295"/>
                <a:gd name="T2" fmla="*/ 3104 w 5039"/>
                <a:gd name="T3" fmla="*/ 293 h 295"/>
                <a:gd name="T4" fmla="*/ 3182 w 5039"/>
                <a:gd name="T5" fmla="*/ 278 h 295"/>
                <a:gd name="T6" fmla="*/ 3246 w 5039"/>
                <a:gd name="T7" fmla="*/ 264 h 295"/>
                <a:gd name="T8" fmla="*/ 2850 w 5039"/>
                <a:gd name="T9" fmla="*/ 278 h 295"/>
                <a:gd name="T10" fmla="*/ 3322 w 5039"/>
                <a:gd name="T11" fmla="*/ 273 h 295"/>
                <a:gd name="T12" fmla="*/ 3396 w 5039"/>
                <a:gd name="T13" fmla="*/ 247 h 295"/>
                <a:gd name="T14" fmla="*/ 1192 w 5039"/>
                <a:gd name="T15" fmla="*/ 243 h 295"/>
                <a:gd name="T16" fmla="*/ 1137 w 5039"/>
                <a:gd name="T17" fmla="*/ 253 h 295"/>
                <a:gd name="T18" fmla="*/ 1265 w 5039"/>
                <a:gd name="T19" fmla="*/ 243 h 295"/>
                <a:gd name="T20" fmla="*/ 1053 w 5039"/>
                <a:gd name="T21" fmla="*/ 232 h 295"/>
                <a:gd name="T22" fmla="*/ 1311 w 5039"/>
                <a:gd name="T23" fmla="*/ 236 h 295"/>
                <a:gd name="T24" fmla="*/ 2742 w 5039"/>
                <a:gd name="T25" fmla="*/ 238 h 295"/>
                <a:gd name="T26" fmla="*/ 3551 w 5039"/>
                <a:gd name="T27" fmla="*/ 224 h 295"/>
                <a:gd name="T28" fmla="*/ 1372 w 5039"/>
                <a:gd name="T29" fmla="*/ 216 h 295"/>
                <a:gd name="T30" fmla="*/ 3627 w 5039"/>
                <a:gd name="T31" fmla="*/ 223 h 295"/>
                <a:gd name="T32" fmla="*/ 2679 w 5039"/>
                <a:gd name="T33" fmla="*/ 204 h 295"/>
                <a:gd name="T34" fmla="*/ 1431 w 5039"/>
                <a:gd name="T35" fmla="*/ 200 h 295"/>
                <a:gd name="T36" fmla="*/ 3695 w 5039"/>
                <a:gd name="T37" fmla="*/ 202 h 295"/>
                <a:gd name="T38" fmla="*/ 1492 w 5039"/>
                <a:gd name="T39" fmla="*/ 195 h 295"/>
                <a:gd name="T40" fmla="*/ 2623 w 5039"/>
                <a:gd name="T41" fmla="*/ 181 h 295"/>
                <a:gd name="T42" fmla="*/ 3776 w 5039"/>
                <a:gd name="T43" fmla="*/ 178 h 295"/>
                <a:gd name="T44" fmla="*/ 1544 w 5039"/>
                <a:gd name="T45" fmla="*/ 177 h 295"/>
                <a:gd name="T46" fmla="*/ 3861 w 5039"/>
                <a:gd name="T47" fmla="*/ 164 h 295"/>
                <a:gd name="T48" fmla="*/ 730 w 5039"/>
                <a:gd name="T49" fmla="*/ 155 h 295"/>
                <a:gd name="T50" fmla="*/ 1593 w 5039"/>
                <a:gd name="T51" fmla="*/ 152 h 295"/>
                <a:gd name="T52" fmla="*/ 3927 w 5039"/>
                <a:gd name="T53" fmla="*/ 152 h 295"/>
                <a:gd name="T54" fmla="*/ 2515 w 5039"/>
                <a:gd name="T55" fmla="*/ 132 h 295"/>
                <a:gd name="T56" fmla="*/ 3990 w 5039"/>
                <a:gd name="T57" fmla="*/ 123 h 295"/>
                <a:gd name="T58" fmla="*/ 1653 w 5039"/>
                <a:gd name="T59" fmla="*/ 137 h 295"/>
                <a:gd name="T60" fmla="*/ 2463 w 5039"/>
                <a:gd name="T61" fmla="*/ 109 h 295"/>
                <a:gd name="T62" fmla="*/ 4059 w 5039"/>
                <a:gd name="T63" fmla="*/ 102 h 295"/>
                <a:gd name="T64" fmla="*/ 1702 w 5039"/>
                <a:gd name="T65" fmla="*/ 111 h 295"/>
                <a:gd name="T66" fmla="*/ 2414 w 5039"/>
                <a:gd name="T67" fmla="*/ 98 h 295"/>
                <a:gd name="T68" fmla="*/ 1765 w 5039"/>
                <a:gd name="T69" fmla="*/ 81 h 295"/>
                <a:gd name="T70" fmla="*/ 470 w 5039"/>
                <a:gd name="T71" fmla="*/ 83 h 295"/>
                <a:gd name="T72" fmla="*/ 2353 w 5039"/>
                <a:gd name="T73" fmla="*/ 84 h 295"/>
                <a:gd name="T74" fmla="*/ 1826 w 5039"/>
                <a:gd name="T75" fmla="*/ 70 h 295"/>
                <a:gd name="T76" fmla="*/ 391 w 5039"/>
                <a:gd name="T77" fmla="*/ 58 h 295"/>
                <a:gd name="T78" fmla="*/ 1870 w 5039"/>
                <a:gd name="T79" fmla="*/ 57 h 295"/>
                <a:gd name="T80" fmla="*/ 2302 w 5039"/>
                <a:gd name="T81" fmla="*/ 58 h 295"/>
                <a:gd name="T82" fmla="*/ 4237 w 5039"/>
                <a:gd name="T83" fmla="*/ 44 h 295"/>
                <a:gd name="T84" fmla="*/ 5026 w 5039"/>
                <a:gd name="T85" fmla="*/ 36 h 295"/>
                <a:gd name="T86" fmla="*/ 1933 w 5039"/>
                <a:gd name="T87" fmla="*/ 51 h 295"/>
                <a:gd name="T88" fmla="*/ 2239 w 5039"/>
                <a:gd name="T89" fmla="*/ 32 h 295"/>
                <a:gd name="T90" fmla="*/ 4970 w 5039"/>
                <a:gd name="T91" fmla="*/ 26 h 295"/>
                <a:gd name="T92" fmla="*/ 1986 w 5039"/>
                <a:gd name="T93" fmla="*/ 33 h 295"/>
                <a:gd name="T94" fmla="*/ 2185 w 5039"/>
                <a:gd name="T95" fmla="*/ 32 h 295"/>
                <a:gd name="T96" fmla="*/ 229 w 5039"/>
                <a:gd name="T97" fmla="*/ 21 h 295"/>
                <a:gd name="T98" fmla="*/ 4905 w 5039"/>
                <a:gd name="T99" fmla="*/ 18 h 295"/>
                <a:gd name="T100" fmla="*/ 2052 w 5039"/>
                <a:gd name="T101" fmla="*/ 35 h 295"/>
                <a:gd name="T102" fmla="*/ 2118 w 5039"/>
                <a:gd name="T103" fmla="*/ 16 h 295"/>
                <a:gd name="T104" fmla="*/ 4844 w 5039"/>
                <a:gd name="T105" fmla="*/ 12 h 295"/>
                <a:gd name="T106" fmla="*/ 153 w 5039"/>
                <a:gd name="T107" fmla="*/ 9 h 295"/>
                <a:gd name="T108" fmla="*/ 4795 w 5039"/>
                <a:gd name="T109" fmla="*/ 8 h 295"/>
                <a:gd name="T110" fmla="*/ 4486 w 5039"/>
                <a:gd name="T111" fmla="*/ 13 h 295"/>
                <a:gd name="T112" fmla="*/ 12 w 5039"/>
                <a:gd name="T113" fmla="*/ 3 h 295"/>
                <a:gd name="T114" fmla="*/ 4721 w 5039"/>
                <a:gd name="T115" fmla="*/ 4 h 295"/>
                <a:gd name="T116" fmla="*/ 4547 w 5039"/>
                <a:gd name="T117" fmla="*/ 8 h 295"/>
                <a:gd name="T118" fmla="*/ 4661 w 5039"/>
                <a:gd name="T11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39" h="295">
                  <a:moveTo>
                    <a:pt x="3035" y="275"/>
                  </a:moveTo>
                  <a:cubicBezTo>
                    <a:pt x="3035" y="275"/>
                    <a:pt x="3035" y="275"/>
                    <a:pt x="3035" y="275"/>
                  </a:cubicBezTo>
                  <a:cubicBezTo>
                    <a:pt x="3031" y="275"/>
                    <a:pt x="3028" y="279"/>
                    <a:pt x="3028" y="285"/>
                  </a:cubicBezTo>
                  <a:cubicBezTo>
                    <a:pt x="3028" y="290"/>
                    <a:pt x="3032" y="295"/>
                    <a:pt x="3036" y="295"/>
                  </a:cubicBezTo>
                  <a:cubicBezTo>
                    <a:pt x="3036" y="295"/>
                    <a:pt x="3036" y="295"/>
                    <a:pt x="3036" y="295"/>
                  </a:cubicBezTo>
                  <a:cubicBezTo>
                    <a:pt x="3041" y="295"/>
                    <a:pt x="3044" y="290"/>
                    <a:pt x="3043" y="285"/>
                  </a:cubicBezTo>
                  <a:cubicBezTo>
                    <a:pt x="3043" y="279"/>
                    <a:pt x="3039" y="275"/>
                    <a:pt x="3035" y="275"/>
                  </a:cubicBezTo>
                  <a:moveTo>
                    <a:pt x="2970" y="274"/>
                  </a:moveTo>
                  <a:cubicBezTo>
                    <a:pt x="2966" y="274"/>
                    <a:pt x="2964" y="278"/>
                    <a:pt x="2964" y="284"/>
                  </a:cubicBezTo>
                  <a:cubicBezTo>
                    <a:pt x="2965" y="289"/>
                    <a:pt x="2968" y="294"/>
                    <a:pt x="2972" y="294"/>
                  </a:cubicBezTo>
                  <a:cubicBezTo>
                    <a:pt x="2972" y="294"/>
                    <a:pt x="2972" y="294"/>
                    <a:pt x="2972" y="294"/>
                  </a:cubicBezTo>
                  <a:cubicBezTo>
                    <a:pt x="2976" y="294"/>
                    <a:pt x="2979" y="290"/>
                    <a:pt x="2979" y="284"/>
                  </a:cubicBezTo>
                  <a:cubicBezTo>
                    <a:pt x="2978" y="279"/>
                    <a:pt x="2975" y="274"/>
                    <a:pt x="2971" y="274"/>
                  </a:cubicBezTo>
                  <a:cubicBezTo>
                    <a:pt x="2970" y="274"/>
                    <a:pt x="2970" y="274"/>
                    <a:pt x="2970" y="274"/>
                  </a:cubicBezTo>
                  <a:moveTo>
                    <a:pt x="3102" y="273"/>
                  </a:moveTo>
                  <a:cubicBezTo>
                    <a:pt x="3102" y="273"/>
                    <a:pt x="3102" y="273"/>
                    <a:pt x="3102" y="273"/>
                  </a:cubicBezTo>
                  <a:cubicBezTo>
                    <a:pt x="3098" y="273"/>
                    <a:pt x="3095" y="278"/>
                    <a:pt x="3095" y="283"/>
                  </a:cubicBezTo>
                  <a:cubicBezTo>
                    <a:pt x="3096" y="288"/>
                    <a:pt x="3099" y="293"/>
                    <a:pt x="3104" y="293"/>
                  </a:cubicBezTo>
                  <a:cubicBezTo>
                    <a:pt x="3104" y="293"/>
                    <a:pt x="3104" y="293"/>
                    <a:pt x="3104" y="293"/>
                  </a:cubicBezTo>
                  <a:cubicBezTo>
                    <a:pt x="3108" y="292"/>
                    <a:pt x="3112" y="288"/>
                    <a:pt x="3111" y="282"/>
                  </a:cubicBezTo>
                  <a:cubicBezTo>
                    <a:pt x="3111" y="277"/>
                    <a:pt x="3107" y="273"/>
                    <a:pt x="3102" y="273"/>
                  </a:cubicBezTo>
                  <a:moveTo>
                    <a:pt x="3173" y="269"/>
                  </a:moveTo>
                  <a:cubicBezTo>
                    <a:pt x="3173" y="269"/>
                    <a:pt x="3173" y="269"/>
                    <a:pt x="3172" y="269"/>
                  </a:cubicBezTo>
                  <a:cubicBezTo>
                    <a:pt x="3168" y="270"/>
                    <a:pt x="3165" y="274"/>
                    <a:pt x="3165" y="279"/>
                  </a:cubicBezTo>
                  <a:cubicBezTo>
                    <a:pt x="3166" y="284"/>
                    <a:pt x="3170" y="288"/>
                    <a:pt x="3174" y="288"/>
                  </a:cubicBezTo>
                  <a:cubicBezTo>
                    <a:pt x="3174" y="288"/>
                    <a:pt x="3174" y="288"/>
                    <a:pt x="3174" y="288"/>
                  </a:cubicBezTo>
                  <a:cubicBezTo>
                    <a:pt x="3179" y="288"/>
                    <a:pt x="3182" y="283"/>
                    <a:pt x="3182" y="278"/>
                  </a:cubicBezTo>
                  <a:cubicBezTo>
                    <a:pt x="3181" y="273"/>
                    <a:pt x="3177" y="269"/>
                    <a:pt x="3173" y="269"/>
                  </a:cubicBezTo>
                  <a:moveTo>
                    <a:pt x="2908" y="269"/>
                  </a:moveTo>
                  <a:cubicBezTo>
                    <a:pt x="2905" y="269"/>
                    <a:pt x="2902" y="273"/>
                    <a:pt x="2902" y="278"/>
                  </a:cubicBezTo>
                  <a:cubicBezTo>
                    <a:pt x="2903" y="283"/>
                    <a:pt x="2906" y="288"/>
                    <a:pt x="2910" y="289"/>
                  </a:cubicBezTo>
                  <a:cubicBezTo>
                    <a:pt x="2910" y="289"/>
                    <a:pt x="2911" y="289"/>
                    <a:pt x="2911" y="289"/>
                  </a:cubicBezTo>
                  <a:cubicBezTo>
                    <a:pt x="2914" y="289"/>
                    <a:pt x="2917" y="285"/>
                    <a:pt x="2917" y="280"/>
                  </a:cubicBezTo>
                  <a:cubicBezTo>
                    <a:pt x="2916" y="274"/>
                    <a:pt x="2913" y="269"/>
                    <a:pt x="2909" y="269"/>
                  </a:cubicBezTo>
                  <a:cubicBezTo>
                    <a:pt x="2909" y="269"/>
                    <a:pt x="2908" y="269"/>
                    <a:pt x="2908" y="269"/>
                  </a:cubicBezTo>
                  <a:moveTo>
                    <a:pt x="3246" y="264"/>
                  </a:moveTo>
                  <a:cubicBezTo>
                    <a:pt x="3245" y="264"/>
                    <a:pt x="3245" y="264"/>
                    <a:pt x="3245" y="264"/>
                  </a:cubicBezTo>
                  <a:cubicBezTo>
                    <a:pt x="3240" y="264"/>
                    <a:pt x="3237" y="268"/>
                    <a:pt x="3238" y="273"/>
                  </a:cubicBezTo>
                  <a:cubicBezTo>
                    <a:pt x="3238" y="278"/>
                    <a:pt x="3242" y="282"/>
                    <a:pt x="3247" y="282"/>
                  </a:cubicBezTo>
                  <a:cubicBezTo>
                    <a:pt x="3247" y="282"/>
                    <a:pt x="3247" y="282"/>
                    <a:pt x="3247" y="282"/>
                  </a:cubicBezTo>
                  <a:cubicBezTo>
                    <a:pt x="3252" y="281"/>
                    <a:pt x="3255" y="277"/>
                    <a:pt x="3255" y="272"/>
                  </a:cubicBezTo>
                  <a:cubicBezTo>
                    <a:pt x="3254" y="267"/>
                    <a:pt x="3250" y="264"/>
                    <a:pt x="3246" y="264"/>
                  </a:cubicBezTo>
                  <a:moveTo>
                    <a:pt x="2848" y="258"/>
                  </a:moveTo>
                  <a:cubicBezTo>
                    <a:pt x="2845" y="258"/>
                    <a:pt x="2843" y="262"/>
                    <a:pt x="2843" y="267"/>
                  </a:cubicBezTo>
                  <a:cubicBezTo>
                    <a:pt x="2843" y="272"/>
                    <a:pt x="2847" y="278"/>
                    <a:pt x="2850" y="278"/>
                  </a:cubicBezTo>
                  <a:cubicBezTo>
                    <a:pt x="2851" y="279"/>
                    <a:pt x="2851" y="279"/>
                    <a:pt x="2851" y="279"/>
                  </a:cubicBezTo>
                  <a:cubicBezTo>
                    <a:pt x="2855" y="279"/>
                    <a:pt x="2857" y="275"/>
                    <a:pt x="2857" y="270"/>
                  </a:cubicBezTo>
                  <a:cubicBezTo>
                    <a:pt x="2856" y="264"/>
                    <a:pt x="2853" y="259"/>
                    <a:pt x="2849" y="258"/>
                  </a:cubicBezTo>
                  <a:cubicBezTo>
                    <a:pt x="2849" y="258"/>
                    <a:pt x="2848" y="258"/>
                    <a:pt x="2848" y="258"/>
                  </a:cubicBezTo>
                  <a:moveTo>
                    <a:pt x="3320" y="256"/>
                  </a:moveTo>
                  <a:cubicBezTo>
                    <a:pt x="3320" y="256"/>
                    <a:pt x="3320" y="256"/>
                    <a:pt x="3319" y="256"/>
                  </a:cubicBezTo>
                  <a:cubicBezTo>
                    <a:pt x="3314" y="257"/>
                    <a:pt x="3311" y="261"/>
                    <a:pt x="3312" y="266"/>
                  </a:cubicBezTo>
                  <a:cubicBezTo>
                    <a:pt x="3313" y="270"/>
                    <a:pt x="3316" y="273"/>
                    <a:pt x="3321" y="273"/>
                  </a:cubicBezTo>
                  <a:cubicBezTo>
                    <a:pt x="3321" y="273"/>
                    <a:pt x="3322" y="273"/>
                    <a:pt x="3322" y="273"/>
                  </a:cubicBezTo>
                  <a:cubicBezTo>
                    <a:pt x="3327" y="273"/>
                    <a:pt x="3330" y="268"/>
                    <a:pt x="3329" y="264"/>
                  </a:cubicBezTo>
                  <a:cubicBezTo>
                    <a:pt x="3329" y="259"/>
                    <a:pt x="3325" y="256"/>
                    <a:pt x="3320" y="256"/>
                  </a:cubicBezTo>
                  <a:moveTo>
                    <a:pt x="3396" y="247"/>
                  </a:moveTo>
                  <a:cubicBezTo>
                    <a:pt x="3396" y="247"/>
                    <a:pt x="3395" y="247"/>
                    <a:pt x="3395" y="247"/>
                  </a:cubicBezTo>
                  <a:cubicBezTo>
                    <a:pt x="3390" y="248"/>
                    <a:pt x="3387" y="252"/>
                    <a:pt x="3388" y="256"/>
                  </a:cubicBezTo>
                  <a:cubicBezTo>
                    <a:pt x="3388" y="260"/>
                    <a:pt x="3392" y="263"/>
                    <a:pt x="3397" y="263"/>
                  </a:cubicBezTo>
                  <a:cubicBezTo>
                    <a:pt x="3397" y="263"/>
                    <a:pt x="3398" y="263"/>
                    <a:pt x="3398" y="263"/>
                  </a:cubicBezTo>
                  <a:cubicBezTo>
                    <a:pt x="3403" y="262"/>
                    <a:pt x="3406" y="258"/>
                    <a:pt x="3405" y="254"/>
                  </a:cubicBezTo>
                  <a:cubicBezTo>
                    <a:pt x="3405" y="250"/>
                    <a:pt x="3401" y="247"/>
                    <a:pt x="3396" y="247"/>
                  </a:cubicBezTo>
                  <a:moveTo>
                    <a:pt x="2790" y="243"/>
                  </a:moveTo>
                  <a:cubicBezTo>
                    <a:pt x="2787" y="243"/>
                    <a:pt x="2785" y="247"/>
                    <a:pt x="2785" y="252"/>
                  </a:cubicBezTo>
                  <a:cubicBezTo>
                    <a:pt x="2785" y="257"/>
                    <a:pt x="2789" y="263"/>
                    <a:pt x="2792" y="264"/>
                  </a:cubicBezTo>
                  <a:cubicBezTo>
                    <a:pt x="2793" y="264"/>
                    <a:pt x="2793" y="264"/>
                    <a:pt x="2793" y="264"/>
                  </a:cubicBezTo>
                  <a:cubicBezTo>
                    <a:pt x="2796" y="264"/>
                    <a:pt x="2799" y="260"/>
                    <a:pt x="2798" y="255"/>
                  </a:cubicBezTo>
                  <a:cubicBezTo>
                    <a:pt x="2798" y="250"/>
                    <a:pt x="2795" y="245"/>
                    <a:pt x="2791" y="244"/>
                  </a:cubicBezTo>
                  <a:cubicBezTo>
                    <a:pt x="2791" y="243"/>
                    <a:pt x="2790" y="243"/>
                    <a:pt x="2790" y="243"/>
                  </a:cubicBezTo>
                  <a:moveTo>
                    <a:pt x="1193" y="243"/>
                  </a:moveTo>
                  <a:cubicBezTo>
                    <a:pt x="1193" y="243"/>
                    <a:pt x="1193" y="243"/>
                    <a:pt x="1192" y="243"/>
                  </a:cubicBezTo>
                  <a:cubicBezTo>
                    <a:pt x="1188" y="243"/>
                    <a:pt x="1188" y="246"/>
                    <a:pt x="1190" y="249"/>
                  </a:cubicBezTo>
                  <a:cubicBezTo>
                    <a:pt x="1193" y="252"/>
                    <a:pt x="1198" y="254"/>
                    <a:pt x="1202" y="254"/>
                  </a:cubicBezTo>
                  <a:cubicBezTo>
                    <a:pt x="1202" y="254"/>
                    <a:pt x="1202" y="254"/>
                    <a:pt x="1203" y="254"/>
                  </a:cubicBezTo>
                  <a:cubicBezTo>
                    <a:pt x="1206" y="254"/>
                    <a:pt x="1207" y="251"/>
                    <a:pt x="1205" y="248"/>
                  </a:cubicBezTo>
                  <a:cubicBezTo>
                    <a:pt x="1202" y="245"/>
                    <a:pt x="1197" y="243"/>
                    <a:pt x="1193" y="243"/>
                  </a:cubicBezTo>
                  <a:moveTo>
                    <a:pt x="1126" y="241"/>
                  </a:moveTo>
                  <a:cubicBezTo>
                    <a:pt x="1122" y="241"/>
                    <a:pt x="1121" y="243"/>
                    <a:pt x="1123" y="246"/>
                  </a:cubicBezTo>
                  <a:cubicBezTo>
                    <a:pt x="1126" y="249"/>
                    <a:pt x="1132" y="252"/>
                    <a:pt x="1136" y="253"/>
                  </a:cubicBezTo>
                  <a:cubicBezTo>
                    <a:pt x="1137" y="253"/>
                    <a:pt x="1137" y="253"/>
                    <a:pt x="1137" y="253"/>
                  </a:cubicBezTo>
                  <a:cubicBezTo>
                    <a:pt x="1141" y="253"/>
                    <a:pt x="1142" y="250"/>
                    <a:pt x="1139" y="248"/>
                  </a:cubicBezTo>
                  <a:cubicBezTo>
                    <a:pt x="1137" y="244"/>
                    <a:pt x="1131" y="242"/>
                    <a:pt x="1127" y="241"/>
                  </a:cubicBezTo>
                  <a:cubicBezTo>
                    <a:pt x="1126" y="241"/>
                    <a:pt x="1126" y="241"/>
                    <a:pt x="1126" y="241"/>
                  </a:cubicBezTo>
                  <a:moveTo>
                    <a:pt x="1255" y="237"/>
                  </a:moveTo>
                  <a:cubicBezTo>
                    <a:pt x="1254" y="237"/>
                    <a:pt x="1254" y="238"/>
                    <a:pt x="1254" y="238"/>
                  </a:cubicBezTo>
                  <a:cubicBezTo>
                    <a:pt x="1250" y="238"/>
                    <a:pt x="1249" y="241"/>
                    <a:pt x="1251" y="244"/>
                  </a:cubicBezTo>
                  <a:cubicBezTo>
                    <a:pt x="1254" y="247"/>
                    <a:pt x="1258" y="249"/>
                    <a:pt x="1262" y="249"/>
                  </a:cubicBezTo>
                  <a:cubicBezTo>
                    <a:pt x="1262" y="249"/>
                    <a:pt x="1263" y="249"/>
                    <a:pt x="1263" y="249"/>
                  </a:cubicBezTo>
                  <a:cubicBezTo>
                    <a:pt x="1267" y="249"/>
                    <a:pt x="1268" y="246"/>
                    <a:pt x="1265" y="243"/>
                  </a:cubicBezTo>
                  <a:cubicBezTo>
                    <a:pt x="1263" y="240"/>
                    <a:pt x="1258" y="237"/>
                    <a:pt x="1255" y="237"/>
                  </a:cubicBezTo>
                  <a:moveTo>
                    <a:pt x="3473" y="236"/>
                  </a:moveTo>
                  <a:cubicBezTo>
                    <a:pt x="3473" y="236"/>
                    <a:pt x="3472" y="236"/>
                    <a:pt x="3472" y="236"/>
                  </a:cubicBezTo>
                  <a:cubicBezTo>
                    <a:pt x="3467" y="237"/>
                    <a:pt x="3463" y="241"/>
                    <a:pt x="3464" y="245"/>
                  </a:cubicBezTo>
                  <a:cubicBezTo>
                    <a:pt x="3465" y="248"/>
                    <a:pt x="3469" y="251"/>
                    <a:pt x="3473" y="251"/>
                  </a:cubicBezTo>
                  <a:cubicBezTo>
                    <a:pt x="3474" y="251"/>
                    <a:pt x="3474" y="251"/>
                    <a:pt x="3475" y="251"/>
                  </a:cubicBezTo>
                  <a:cubicBezTo>
                    <a:pt x="3480" y="250"/>
                    <a:pt x="3483" y="246"/>
                    <a:pt x="3482" y="242"/>
                  </a:cubicBezTo>
                  <a:cubicBezTo>
                    <a:pt x="3481" y="238"/>
                    <a:pt x="3478" y="236"/>
                    <a:pt x="3473" y="236"/>
                  </a:cubicBezTo>
                  <a:moveTo>
                    <a:pt x="1053" y="232"/>
                  </a:moveTo>
                  <a:cubicBezTo>
                    <a:pt x="1050" y="232"/>
                    <a:pt x="1049" y="234"/>
                    <a:pt x="1051" y="237"/>
                  </a:cubicBezTo>
                  <a:cubicBezTo>
                    <a:pt x="1053" y="240"/>
                    <a:pt x="1059" y="243"/>
                    <a:pt x="1064" y="244"/>
                  </a:cubicBezTo>
                  <a:cubicBezTo>
                    <a:pt x="1065" y="244"/>
                    <a:pt x="1065" y="244"/>
                    <a:pt x="1066" y="244"/>
                  </a:cubicBezTo>
                  <a:cubicBezTo>
                    <a:pt x="1069" y="244"/>
                    <a:pt x="1070" y="242"/>
                    <a:pt x="1068" y="240"/>
                  </a:cubicBezTo>
                  <a:cubicBezTo>
                    <a:pt x="1066" y="236"/>
                    <a:pt x="1060" y="233"/>
                    <a:pt x="1055" y="233"/>
                  </a:cubicBezTo>
                  <a:cubicBezTo>
                    <a:pt x="1054" y="232"/>
                    <a:pt x="1054" y="232"/>
                    <a:pt x="1053" y="232"/>
                  </a:cubicBezTo>
                  <a:moveTo>
                    <a:pt x="1315" y="228"/>
                  </a:moveTo>
                  <a:cubicBezTo>
                    <a:pt x="1314" y="228"/>
                    <a:pt x="1314" y="228"/>
                    <a:pt x="1313" y="228"/>
                  </a:cubicBezTo>
                  <a:cubicBezTo>
                    <a:pt x="1309" y="229"/>
                    <a:pt x="1308" y="232"/>
                    <a:pt x="1311" y="236"/>
                  </a:cubicBezTo>
                  <a:cubicBezTo>
                    <a:pt x="1313" y="238"/>
                    <a:pt x="1317" y="240"/>
                    <a:pt x="1321" y="240"/>
                  </a:cubicBezTo>
                  <a:cubicBezTo>
                    <a:pt x="1321" y="240"/>
                    <a:pt x="1322" y="240"/>
                    <a:pt x="1322" y="240"/>
                  </a:cubicBezTo>
                  <a:cubicBezTo>
                    <a:pt x="1326" y="240"/>
                    <a:pt x="1327" y="236"/>
                    <a:pt x="1324" y="233"/>
                  </a:cubicBezTo>
                  <a:cubicBezTo>
                    <a:pt x="1322" y="230"/>
                    <a:pt x="1318" y="228"/>
                    <a:pt x="1315" y="228"/>
                  </a:cubicBezTo>
                  <a:moveTo>
                    <a:pt x="2733" y="225"/>
                  </a:moveTo>
                  <a:cubicBezTo>
                    <a:pt x="2731" y="225"/>
                    <a:pt x="2729" y="228"/>
                    <a:pt x="2729" y="233"/>
                  </a:cubicBezTo>
                  <a:cubicBezTo>
                    <a:pt x="2729" y="238"/>
                    <a:pt x="2732" y="244"/>
                    <a:pt x="2735" y="245"/>
                  </a:cubicBezTo>
                  <a:cubicBezTo>
                    <a:pt x="2736" y="245"/>
                    <a:pt x="2736" y="245"/>
                    <a:pt x="2737" y="245"/>
                  </a:cubicBezTo>
                  <a:cubicBezTo>
                    <a:pt x="2740" y="245"/>
                    <a:pt x="2742" y="242"/>
                    <a:pt x="2742" y="238"/>
                  </a:cubicBezTo>
                  <a:cubicBezTo>
                    <a:pt x="2741" y="232"/>
                    <a:pt x="2738" y="227"/>
                    <a:pt x="2735" y="225"/>
                  </a:cubicBezTo>
                  <a:cubicBezTo>
                    <a:pt x="2734" y="225"/>
                    <a:pt x="2734" y="225"/>
                    <a:pt x="2733" y="225"/>
                  </a:cubicBezTo>
                  <a:moveTo>
                    <a:pt x="3551" y="224"/>
                  </a:moveTo>
                  <a:cubicBezTo>
                    <a:pt x="3550" y="224"/>
                    <a:pt x="3549" y="224"/>
                    <a:pt x="3548" y="224"/>
                  </a:cubicBezTo>
                  <a:cubicBezTo>
                    <a:pt x="3544" y="225"/>
                    <a:pt x="3540" y="228"/>
                    <a:pt x="3541" y="232"/>
                  </a:cubicBezTo>
                  <a:cubicBezTo>
                    <a:pt x="3542" y="235"/>
                    <a:pt x="3546" y="237"/>
                    <a:pt x="3550" y="237"/>
                  </a:cubicBezTo>
                  <a:cubicBezTo>
                    <a:pt x="3551" y="237"/>
                    <a:pt x="3552" y="237"/>
                    <a:pt x="3552" y="237"/>
                  </a:cubicBezTo>
                  <a:cubicBezTo>
                    <a:pt x="3557" y="236"/>
                    <a:pt x="3560" y="233"/>
                    <a:pt x="3559" y="229"/>
                  </a:cubicBezTo>
                  <a:cubicBezTo>
                    <a:pt x="3558" y="226"/>
                    <a:pt x="3555" y="224"/>
                    <a:pt x="3551" y="224"/>
                  </a:cubicBezTo>
                  <a:moveTo>
                    <a:pt x="977" y="218"/>
                  </a:moveTo>
                  <a:cubicBezTo>
                    <a:pt x="974" y="218"/>
                    <a:pt x="972" y="220"/>
                    <a:pt x="974" y="222"/>
                  </a:cubicBezTo>
                  <a:cubicBezTo>
                    <a:pt x="976" y="225"/>
                    <a:pt x="982" y="229"/>
                    <a:pt x="987" y="230"/>
                  </a:cubicBezTo>
                  <a:cubicBezTo>
                    <a:pt x="988" y="230"/>
                    <a:pt x="989" y="230"/>
                    <a:pt x="990" y="230"/>
                  </a:cubicBezTo>
                  <a:cubicBezTo>
                    <a:pt x="993" y="230"/>
                    <a:pt x="994" y="229"/>
                    <a:pt x="992" y="226"/>
                  </a:cubicBezTo>
                  <a:cubicBezTo>
                    <a:pt x="990" y="223"/>
                    <a:pt x="984" y="220"/>
                    <a:pt x="979" y="219"/>
                  </a:cubicBezTo>
                  <a:cubicBezTo>
                    <a:pt x="978" y="219"/>
                    <a:pt x="977" y="218"/>
                    <a:pt x="977" y="218"/>
                  </a:cubicBezTo>
                  <a:moveTo>
                    <a:pt x="1373" y="215"/>
                  </a:moveTo>
                  <a:cubicBezTo>
                    <a:pt x="1373" y="215"/>
                    <a:pt x="1372" y="215"/>
                    <a:pt x="1372" y="216"/>
                  </a:cubicBezTo>
                  <a:cubicBezTo>
                    <a:pt x="1368" y="216"/>
                    <a:pt x="1367" y="220"/>
                    <a:pt x="1369" y="223"/>
                  </a:cubicBezTo>
                  <a:cubicBezTo>
                    <a:pt x="1371" y="226"/>
                    <a:pt x="1374" y="228"/>
                    <a:pt x="1378" y="228"/>
                  </a:cubicBezTo>
                  <a:cubicBezTo>
                    <a:pt x="1378" y="228"/>
                    <a:pt x="1379" y="228"/>
                    <a:pt x="1380" y="228"/>
                  </a:cubicBezTo>
                  <a:cubicBezTo>
                    <a:pt x="1383" y="227"/>
                    <a:pt x="1384" y="223"/>
                    <a:pt x="1382" y="220"/>
                  </a:cubicBezTo>
                  <a:cubicBezTo>
                    <a:pt x="1380" y="217"/>
                    <a:pt x="1377" y="215"/>
                    <a:pt x="1373" y="215"/>
                  </a:cubicBezTo>
                  <a:moveTo>
                    <a:pt x="3628" y="210"/>
                  </a:moveTo>
                  <a:cubicBezTo>
                    <a:pt x="3627" y="210"/>
                    <a:pt x="3626" y="210"/>
                    <a:pt x="3625" y="210"/>
                  </a:cubicBezTo>
                  <a:cubicBezTo>
                    <a:pt x="3620" y="211"/>
                    <a:pt x="3617" y="214"/>
                    <a:pt x="3619" y="218"/>
                  </a:cubicBezTo>
                  <a:cubicBezTo>
                    <a:pt x="3620" y="221"/>
                    <a:pt x="3623" y="223"/>
                    <a:pt x="3627" y="223"/>
                  </a:cubicBezTo>
                  <a:cubicBezTo>
                    <a:pt x="3628" y="223"/>
                    <a:pt x="3629" y="222"/>
                    <a:pt x="3630" y="222"/>
                  </a:cubicBezTo>
                  <a:cubicBezTo>
                    <a:pt x="3635" y="221"/>
                    <a:pt x="3638" y="218"/>
                    <a:pt x="3636" y="214"/>
                  </a:cubicBezTo>
                  <a:cubicBezTo>
                    <a:pt x="3635" y="212"/>
                    <a:pt x="3632" y="210"/>
                    <a:pt x="3628" y="210"/>
                  </a:cubicBezTo>
                  <a:moveTo>
                    <a:pt x="2678" y="204"/>
                  </a:moveTo>
                  <a:cubicBezTo>
                    <a:pt x="2675" y="204"/>
                    <a:pt x="2673" y="207"/>
                    <a:pt x="2673" y="212"/>
                  </a:cubicBezTo>
                  <a:cubicBezTo>
                    <a:pt x="2673" y="217"/>
                    <a:pt x="2676" y="223"/>
                    <a:pt x="2680" y="224"/>
                  </a:cubicBezTo>
                  <a:cubicBezTo>
                    <a:pt x="2680" y="224"/>
                    <a:pt x="2681" y="224"/>
                    <a:pt x="2681" y="224"/>
                  </a:cubicBezTo>
                  <a:cubicBezTo>
                    <a:pt x="2684" y="224"/>
                    <a:pt x="2686" y="221"/>
                    <a:pt x="2686" y="217"/>
                  </a:cubicBezTo>
                  <a:cubicBezTo>
                    <a:pt x="2686" y="211"/>
                    <a:pt x="2683" y="206"/>
                    <a:pt x="2679" y="204"/>
                  </a:cubicBezTo>
                  <a:cubicBezTo>
                    <a:pt x="2679" y="204"/>
                    <a:pt x="2678" y="204"/>
                    <a:pt x="2678" y="204"/>
                  </a:cubicBezTo>
                  <a:moveTo>
                    <a:pt x="897" y="200"/>
                  </a:moveTo>
                  <a:cubicBezTo>
                    <a:pt x="894" y="200"/>
                    <a:pt x="893" y="202"/>
                    <a:pt x="894" y="204"/>
                  </a:cubicBezTo>
                  <a:cubicBezTo>
                    <a:pt x="896" y="207"/>
                    <a:pt x="902" y="210"/>
                    <a:pt x="907" y="212"/>
                  </a:cubicBezTo>
                  <a:cubicBezTo>
                    <a:pt x="909" y="212"/>
                    <a:pt x="910" y="212"/>
                    <a:pt x="911" y="212"/>
                  </a:cubicBezTo>
                  <a:cubicBezTo>
                    <a:pt x="914" y="212"/>
                    <a:pt x="915" y="211"/>
                    <a:pt x="913" y="208"/>
                  </a:cubicBezTo>
                  <a:cubicBezTo>
                    <a:pt x="911" y="205"/>
                    <a:pt x="905" y="202"/>
                    <a:pt x="900" y="201"/>
                  </a:cubicBezTo>
                  <a:cubicBezTo>
                    <a:pt x="899" y="200"/>
                    <a:pt x="898" y="200"/>
                    <a:pt x="897" y="200"/>
                  </a:cubicBezTo>
                  <a:moveTo>
                    <a:pt x="1431" y="200"/>
                  </a:moveTo>
                  <a:cubicBezTo>
                    <a:pt x="1430" y="200"/>
                    <a:pt x="1429" y="200"/>
                    <a:pt x="1429" y="200"/>
                  </a:cubicBezTo>
                  <a:cubicBezTo>
                    <a:pt x="1425" y="201"/>
                    <a:pt x="1424" y="205"/>
                    <a:pt x="1426" y="208"/>
                  </a:cubicBezTo>
                  <a:cubicBezTo>
                    <a:pt x="1428" y="211"/>
                    <a:pt x="1431" y="213"/>
                    <a:pt x="1434" y="213"/>
                  </a:cubicBezTo>
                  <a:cubicBezTo>
                    <a:pt x="1435" y="213"/>
                    <a:pt x="1435" y="213"/>
                    <a:pt x="1436" y="213"/>
                  </a:cubicBezTo>
                  <a:cubicBezTo>
                    <a:pt x="1440" y="212"/>
                    <a:pt x="1441" y="208"/>
                    <a:pt x="1439" y="204"/>
                  </a:cubicBezTo>
                  <a:cubicBezTo>
                    <a:pt x="1437" y="202"/>
                    <a:pt x="1434" y="200"/>
                    <a:pt x="1431" y="200"/>
                  </a:cubicBezTo>
                  <a:moveTo>
                    <a:pt x="3704" y="194"/>
                  </a:moveTo>
                  <a:cubicBezTo>
                    <a:pt x="3703" y="194"/>
                    <a:pt x="3702" y="195"/>
                    <a:pt x="3701" y="195"/>
                  </a:cubicBezTo>
                  <a:cubicBezTo>
                    <a:pt x="3697" y="196"/>
                    <a:pt x="3694" y="199"/>
                    <a:pt x="3695" y="202"/>
                  </a:cubicBezTo>
                  <a:cubicBezTo>
                    <a:pt x="3696" y="205"/>
                    <a:pt x="3699" y="206"/>
                    <a:pt x="3703" y="206"/>
                  </a:cubicBezTo>
                  <a:cubicBezTo>
                    <a:pt x="3704" y="206"/>
                    <a:pt x="3705" y="206"/>
                    <a:pt x="3706" y="206"/>
                  </a:cubicBezTo>
                  <a:cubicBezTo>
                    <a:pt x="3711" y="205"/>
                    <a:pt x="3714" y="202"/>
                    <a:pt x="3713" y="199"/>
                  </a:cubicBezTo>
                  <a:cubicBezTo>
                    <a:pt x="3711" y="196"/>
                    <a:pt x="3708" y="194"/>
                    <a:pt x="3704" y="194"/>
                  </a:cubicBezTo>
                  <a:moveTo>
                    <a:pt x="1487" y="182"/>
                  </a:moveTo>
                  <a:cubicBezTo>
                    <a:pt x="1487" y="182"/>
                    <a:pt x="1486" y="182"/>
                    <a:pt x="1485" y="182"/>
                  </a:cubicBezTo>
                  <a:cubicBezTo>
                    <a:pt x="1482" y="183"/>
                    <a:pt x="1480" y="187"/>
                    <a:pt x="1482" y="191"/>
                  </a:cubicBezTo>
                  <a:cubicBezTo>
                    <a:pt x="1483" y="194"/>
                    <a:pt x="1487" y="196"/>
                    <a:pt x="1489" y="196"/>
                  </a:cubicBezTo>
                  <a:cubicBezTo>
                    <a:pt x="1490" y="196"/>
                    <a:pt x="1491" y="196"/>
                    <a:pt x="1492" y="195"/>
                  </a:cubicBezTo>
                  <a:cubicBezTo>
                    <a:pt x="1495" y="194"/>
                    <a:pt x="1497" y="190"/>
                    <a:pt x="1495" y="187"/>
                  </a:cubicBezTo>
                  <a:cubicBezTo>
                    <a:pt x="1494" y="184"/>
                    <a:pt x="1490" y="182"/>
                    <a:pt x="1487" y="182"/>
                  </a:cubicBezTo>
                  <a:moveTo>
                    <a:pt x="2623" y="181"/>
                  </a:moveTo>
                  <a:cubicBezTo>
                    <a:pt x="2621" y="181"/>
                    <a:pt x="2619" y="184"/>
                    <a:pt x="2619" y="188"/>
                  </a:cubicBezTo>
                  <a:cubicBezTo>
                    <a:pt x="2619" y="194"/>
                    <a:pt x="2621" y="199"/>
                    <a:pt x="2625" y="201"/>
                  </a:cubicBezTo>
                  <a:cubicBezTo>
                    <a:pt x="2626" y="201"/>
                    <a:pt x="2626" y="201"/>
                    <a:pt x="2627" y="201"/>
                  </a:cubicBezTo>
                  <a:cubicBezTo>
                    <a:pt x="2629" y="201"/>
                    <a:pt x="2631" y="198"/>
                    <a:pt x="2631" y="194"/>
                  </a:cubicBezTo>
                  <a:cubicBezTo>
                    <a:pt x="2631" y="189"/>
                    <a:pt x="2628" y="183"/>
                    <a:pt x="2625" y="181"/>
                  </a:cubicBezTo>
                  <a:cubicBezTo>
                    <a:pt x="2624" y="181"/>
                    <a:pt x="2624" y="181"/>
                    <a:pt x="2623" y="181"/>
                  </a:cubicBezTo>
                  <a:moveTo>
                    <a:pt x="815" y="179"/>
                  </a:moveTo>
                  <a:cubicBezTo>
                    <a:pt x="812" y="179"/>
                    <a:pt x="811" y="180"/>
                    <a:pt x="812" y="182"/>
                  </a:cubicBezTo>
                  <a:cubicBezTo>
                    <a:pt x="813" y="185"/>
                    <a:pt x="819" y="189"/>
                    <a:pt x="824" y="190"/>
                  </a:cubicBezTo>
                  <a:cubicBezTo>
                    <a:pt x="826" y="190"/>
                    <a:pt x="827" y="191"/>
                    <a:pt x="828" y="191"/>
                  </a:cubicBezTo>
                  <a:cubicBezTo>
                    <a:pt x="831" y="191"/>
                    <a:pt x="832" y="189"/>
                    <a:pt x="831" y="187"/>
                  </a:cubicBezTo>
                  <a:cubicBezTo>
                    <a:pt x="829" y="184"/>
                    <a:pt x="824" y="181"/>
                    <a:pt x="818" y="179"/>
                  </a:cubicBezTo>
                  <a:cubicBezTo>
                    <a:pt x="817" y="179"/>
                    <a:pt x="816" y="179"/>
                    <a:pt x="815" y="179"/>
                  </a:cubicBezTo>
                  <a:moveTo>
                    <a:pt x="3780" y="178"/>
                  </a:moveTo>
                  <a:cubicBezTo>
                    <a:pt x="3779" y="178"/>
                    <a:pt x="3777" y="178"/>
                    <a:pt x="3776" y="178"/>
                  </a:cubicBezTo>
                  <a:cubicBezTo>
                    <a:pt x="3772" y="179"/>
                    <a:pt x="3769" y="183"/>
                    <a:pt x="3770" y="186"/>
                  </a:cubicBezTo>
                  <a:cubicBezTo>
                    <a:pt x="3772" y="188"/>
                    <a:pt x="3775" y="189"/>
                    <a:pt x="3778" y="189"/>
                  </a:cubicBezTo>
                  <a:cubicBezTo>
                    <a:pt x="3779" y="189"/>
                    <a:pt x="3781" y="189"/>
                    <a:pt x="3782" y="189"/>
                  </a:cubicBezTo>
                  <a:cubicBezTo>
                    <a:pt x="3786" y="188"/>
                    <a:pt x="3789" y="184"/>
                    <a:pt x="3788" y="182"/>
                  </a:cubicBezTo>
                  <a:cubicBezTo>
                    <a:pt x="3787" y="179"/>
                    <a:pt x="3783" y="178"/>
                    <a:pt x="3780" y="178"/>
                  </a:cubicBezTo>
                  <a:moveTo>
                    <a:pt x="1543" y="162"/>
                  </a:moveTo>
                  <a:cubicBezTo>
                    <a:pt x="1543" y="162"/>
                    <a:pt x="1542" y="163"/>
                    <a:pt x="1541" y="163"/>
                  </a:cubicBezTo>
                  <a:cubicBezTo>
                    <a:pt x="1538" y="164"/>
                    <a:pt x="1536" y="168"/>
                    <a:pt x="1537" y="172"/>
                  </a:cubicBezTo>
                  <a:cubicBezTo>
                    <a:pt x="1539" y="175"/>
                    <a:pt x="1542" y="177"/>
                    <a:pt x="1544" y="177"/>
                  </a:cubicBezTo>
                  <a:cubicBezTo>
                    <a:pt x="1545" y="177"/>
                    <a:pt x="1546" y="177"/>
                    <a:pt x="1547" y="177"/>
                  </a:cubicBezTo>
                  <a:cubicBezTo>
                    <a:pt x="1550" y="175"/>
                    <a:pt x="1552" y="171"/>
                    <a:pt x="1550" y="167"/>
                  </a:cubicBezTo>
                  <a:cubicBezTo>
                    <a:pt x="1549" y="164"/>
                    <a:pt x="1546" y="162"/>
                    <a:pt x="1543" y="162"/>
                  </a:cubicBezTo>
                  <a:moveTo>
                    <a:pt x="3853" y="160"/>
                  </a:moveTo>
                  <a:cubicBezTo>
                    <a:pt x="3852" y="160"/>
                    <a:pt x="3851" y="161"/>
                    <a:pt x="3850" y="161"/>
                  </a:cubicBezTo>
                  <a:cubicBezTo>
                    <a:pt x="3845" y="162"/>
                    <a:pt x="3843" y="165"/>
                    <a:pt x="3844" y="168"/>
                  </a:cubicBezTo>
                  <a:cubicBezTo>
                    <a:pt x="3845" y="170"/>
                    <a:pt x="3848" y="171"/>
                    <a:pt x="3852" y="171"/>
                  </a:cubicBezTo>
                  <a:cubicBezTo>
                    <a:pt x="3853" y="171"/>
                    <a:pt x="3854" y="171"/>
                    <a:pt x="3856" y="171"/>
                  </a:cubicBezTo>
                  <a:cubicBezTo>
                    <a:pt x="3860" y="170"/>
                    <a:pt x="3863" y="166"/>
                    <a:pt x="3861" y="164"/>
                  </a:cubicBezTo>
                  <a:cubicBezTo>
                    <a:pt x="3860" y="162"/>
                    <a:pt x="3857" y="160"/>
                    <a:pt x="3853" y="160"/>
                  </a:cubicBezTo>
                  <a:moveTo>
                    <a:pt x="2569" y="157"/>
                  </a:moveTo>
                  <a:cubicBezTo>
                    <a:pt x="2567" y="157"/>
                    <a:pt x="2565" y="160"/>
                    <a:pt x="2564" y="164"/>
                  </a:cubicBezTo>
                  <a:cubicBezTo>
                    <a:pt x="2564" y="169"/>
                    <a:pt x="2567" y="175"/>
                    <a:pt x="2571" y="177"/>
                  </a:cubicBezTo>
                  <a:cubicBezTo>
                    <a:pt x="2571" y="177"/>
                    <a:pt x="2572" y="177"/>
                    <a:pt x="2572" y="177"/>
                  </a:cubicBezTo>
                  <a:cubicBezTo>
                    <a:pt x="2575" y="177"/>
                    <a:pt x="2577" y="174"/>
                    <a:pt x="2577" y="170"/>
                  </a:cubicBezTo>
                  <a:cubicBezTo>
                    <a:pt x="2577" y="164"/>
                    <a:pt x="2574" y="159"/>
                    <a:pt x="2571" y="157"/>
                  </a:cubicBezTo>
                  <a:cubicBezTo>
                    <a:pt x="2570" y="157"/>
                    <a:pt x="2570" y="157"/>
                    <a:pt x="2569" y="157"/>
                  </a:cubicBezTo>
                  <a:moveTo>
                    <a:pt x="730" y="155"/>
                  </a:moveTo>
                  <a:cubicBezTo>
                    <a:pt x="728" y="155"/>
                    <a:pt x="726" y="156"/>
                    <a:pt x="727" y="158"/>
                  </a:cubicBezTo>
                  <a:cubicBezTo>
                    <a:pt x="729" y="161"/>
                    <a:pt x="734" y="165"/>
                    <a:pt x="739" y="166"/>
                  </a:cubicBezTo>
                  <a:cubicBezTo>
                    <a:pt x="741" y="167"/>
                    <a:pt x="743" y="167"/>
                    <a:pt x="744" y="167"/>
                  </a:cubicBezTo>
                  <a:cubicBezTo>
                    <a:pt x="747" y="167"/>
                    <a:pt x="748" y="166"/>
                    <a:pt x="747" y="164"/>
                  </a:cubicBezTo>
                  <a:cubicBezTo>
                    <a:pt x="746" y="161"/>
                    <a:pt x="740" y="157"/>
                    <a:pt x="735" y="156"/>
                  </a:cubicBezTo>
                  <a:cubicBezTo>
                    <a:pt x="733" y="155"/>
                    <a:pt x="732" y="155"/>
                    <a:pt x="730" y="155"/>
                  </a:cubicBezTo>
                  <a:moveTo>
                    <a:pt x="1599" y="142"/>
                  </a:moveTo>
                  <a:cubicBezTo>
                    <a:pt x="1598" y="142"/>
                    <a:pt x="1597" y="142"/>
                    <a:pt x="1597" y="142"/>
                  </a:cubicBezTo>
                  <a:cubicBezTo>
                    <a:pt x="1593" y="144"/>
                    <a:pt x="1591" y="148"/>
                    <a:pt x="1593" y="152"/>
                  </a:cubicBezTo>
                  <a:cubicBezTo>
                    <a:pt x="1594" y="155"/>
                    <a:pt x="1596" y="157"/>
                    <a:pt x="1599" y="157"/>
                  </a:cubicBezTo>
                  <a:cubicBezTo>
                    <a:pt x="1600" y="157"/>
                    <a:pt x="1600" y="157"/>
                    <a:pt x="1601" y="157"/>
                  </a:cubicBezTo>
                  <a:cubicBezTo>
                    <a:pt x="1604" y="156"/>
                    <a:pt x="1606" y="151"/>
                    <a:pt x="1605" y="147"/>
                  </a:cubicBezTo>
                  <a:cubicBezTo>
                    <a:pt x="1604" y="144"/>
                    <a:pt x="1602" y="142"/>
                    <a:pt x="1599" y="142"/>
                  </a:cubicBezTo>
                  <a:moveTo>
                    <a:pt x="3925" y="142"/>
                  </a:moveTo>
                  <a:cubicBezTo>
                    <a:pt x="3924" y="142"/>
                    <a:pt x="3922" y="142"/>
                    <a:pt x="3921" y="142"/>
                  </a:cubicBezTo>
                  <a:cubicBezTo>
                    <a:pt x="3917" y="144"/>
                    <a:pt x="3914" y="147"/>
                    <a:pt x="3916" y="149"/>
                  </a:cubicBezTo>
                  <a:cubicBezTo>
                    <a:pt x="3917" y="151"/>
                    <a:pt x="3920" y="152"/>
                    <a:pt x="3924" y="152"/>
                  </a:cubicBezTo>
                  <a:cubicBezTo>
                    <a:pt x="3925" y="152"/>
                    <a:pt x="3926" y="152"/>
                    <a:pt x="3927" y="152"/>
                  </a:cubicBezTo>
                  <a:cubicBezTo>
                    <a:pt x="3932" y="151"/>
                    <a:pt x="3934" y="147"/>
                    <a:pt x="3932" y="145"/>
                  </a:cubicBezTo>
                  <a:cubicBezTo>
                    <a:pt x="3931" y="143"/>
                    <a:pt x="3928" y="142"/>
                    <a:pt x="3925" y="142"/>
                  </a:cubicBezTo>
                  <a:moveTo>
                    <a:pt x="2515" y="132"/>
                  </a:moveTo>
                  <a:cubicBezTo>
                    <a:pt x="2513" y="132"/>
                    <a:pt x="2511" y="135"/>
                    <a:pt x="2510" y="140"/>
                  </a:cubicBezTo>
                  <a:cubicBezTo>
                    <a:pt x="2510" y="145"/>
                    <a:pt x="2513" y="150"/>
                    <a:pt x="2516" y="152"/>
                  </a:cubicBezTo>
                  <a:cubicBezTo>
                    <a:pt x="2517" y="152"/>
                    <a:pt x="2518" y="152"/>
                    <a:pt x="2518" y="152"/>
                  </a:cubicBezTo>
                  <a:cubicBezTo>
                    <a:pt x="2521" y="152"/>
                    <a:pt x="2523" y="150"/>
                    <a:pt x="2523" y="145"/>
                  </a:cubicBezTo>
                  <a:cubicBezTo>
                    <a:pt x="2523" y="140"/>
                    <a:pt x="2521" y="134"/>
                    <a:pt x="2517" y="133"/>
                  </a:cubicBezTo>
                  <a:cubicBezTo>
                    <a:pt x="2517" y="133"/>
                    <a:pt x="2516" y="132"/>
                    <a:pt x="2515" y="132"/>
                  </a:cubicBezTo>
                  <a:moveTo>
                    <a:pt x="645" y="130"/>
                  </a:moveTo>
                  <a:cubicBezTo>
                    <a:pt x="643" y="130"/>
                    <a:pt x="641" y="131"/>
                    <a:pt x="642" y="133"/>
                  </a:cubicBezTo>
                  <a:cubicBezTo>
                    <a:pt x="643" y="136"/>
                    <a:pt x="648" y="140"/>
                    <a:pt x="653" y="141"/>
                  </a:cubicBezTo>
                  <a:cubicBezTo>
                    <a:pt x="655" y="142"/>
                    <a:pt x="657" y="142"/>
                    <a:pt x="658" y="142"/>
                  </a:cubicBezTo>
                  <a:cubicBezTo>
                    <a:pt x="661" y="142"/>
                    <a:pt x="662" y="141"/>
                    <a:pt x="662" y="139"/>
                  </a:cubicBezTo>
                  <a:cubicBezTo>
                    <a:pt x="661" y="136"/>
                    <a:pt x="655" y="133"/>
                    <a:pt x="650" y="131"/>
                  </a:cubicBezTo>
                  <a:cubicBezTo>
                    <a:pt x="648" y="130"/>
                    <a:pt x="647" y="130"/>
                    <a:pt x="645" y="130"/>
                  </a:cubicBezTo>
                  <a:moveTo>
                    <a:pt x="3993" y="122"/>
                  </a:moveTo>
                  <a:cubicBezTo>
                    <a:pt x="3992" y="122"/>
                    <a:pt x="3991" y="123"/>
                    <a:pt x="3990" y="123"/>
                  </a:cubicBezTo>
                  <a:cubicBezTo>
                    <a:pt x="3985" y="124"/>
                    <a:pt x="3983" y="127"/>
                    <a:pt x="3985" y="130"/>
                  </a:cubicBezTo>
                  <a:cubicBezTo>
                    <a:pt x="3986" y="132"/>
                    <a:pt x="3989" y="133"/>
                    <a:pt x="3993" y="133"/>
                  </a:cubicBezTo>
                  <a:cubicBezTo>
                    <a:pt x="3994" y="133"/>
                    <a:pt x="3995" y="133"/>
                    <a:pt x="3996" y="132"/>
                  </a:cubicBezTo>
                  <a:cubicBezTo>
                    <a:pt x="4001" y="131"/>
                    <a:pt x="4003" y="128"/>
                    <a:pt x="4001" y="125"/>
                  </a:cubicBezTo>
                  <a:cubicBezTo>
                    <a:pt x="3999" y="123"/>
                    <a:pt x="3997" y="122"/>
                    <a:pt x="3993" y="122"/>
                  </a:cubicBezTo>
                  <a:moveTo>
                    <a:pt x="1654" y="121"/>
                  </a:moveTo>
                  <a:cubicBezTo>
                    <a:pt x="1653" y="121"/>
                    <a:pt x="1653" y="121"/>
                    <a:pt x="1652" y="122"/>
                  </a:cubicBezTo>
                  <a:cubicBezTo>
                    <a:pt x="1649" y="123"/>
                    <a:pt x="1647" y="127"/>
                    <a:pt x="1647" y="132"/>
                  </a:cubicBezTo>
                  <a:cubicBezTo>
                    <a:pt x="1648" y="135"/>
                    <a:pt x="1651" y="137"/>
                    <a:pt x="1653" y="137"/>
                  </a:cubicBezTo>
                  <a:cubicBezTo>
                    <a:pt x="1654" y="137"/>
                    <a:pt x="1655" y="137"/>
                    <a:pt x="1655" y="137"/>
                  </a:cubicBezTo>
                  <a:cubicBezTo>
                    <a:pt x="1659" y="135"/>
                    <a:pt x="1661" y="131"/>
                    <a:pt x="1660" y="127"/>
                  </a:cubicBezTo>
                  <a:cubicBezTo>
                    <a:pt x="1659" y="123"/>
                    <a:pt x="1657" y="121"/>
                    <a:pt x="1654" y="121"/>
                  </a:cubicBezTo>
                  <a:moveTo>
                    <a:pt x="2461" y="108"/>
                  </a:moveTo>
                  <a:cubicBezTo>
                    <a:pt x="2459" y="108"/>
                    <a:pt x="2456" y="111"/>
                    <a:pt x="2456" y="115"/>
                  </a:cubicBezTo>
                  <a:cubicBezTo>
                    <a:pt x="2456" y="121"/>
                    <a:pt x="2458" y="126"/>
                    <a:pt x="2462" y="128"/>
                  </a:cubicBezTo>
                  <a:cubicBezTo>
                    <a:pt x="2462" y="128"/>
                    <a:pt x="2463" y="128"/>
                    <a:pt x="2464" y="128"/>
                  </a:cubicBezTo>
                  <a:cubicBezTo>
                    <a:pt x="2466" y="128"/>
                    <a:pt x="2468" y="125"/>
                    <a:pt x="2469" y="121"/>
                  </a:cubicBezTo>
                  <a:cubicBezTo>
                    <a:pt x="2469" y="116"/>
                    <a:pt x="2467" y="110"/>
                    <a:pt x="2463" y="109"/>
                  </a:cubicBezTo>
                  <a:cubicBezTo>
                    <a:pt x="2462" y="109"/>
                    <a:pt x="2462" y="108"/>
                    <a:pt x="2461" y="108"/>
                  </a:cubicBezTo>
                  <a:moveTo>
                    <a:pt x="560" y="105"/>
                  </a:moveTo>
                  <a:cubicBezTo>
                    <a:pt x="557" y="105"/>
                    <a:pt x="555" y="106"/>
                    <a:pt x="556" y="108"/>
                  </a:cubicBezTo>
                  <a:cubicBezTo>
                    <a:pt x="556" y="111"/>
                    <a:pt x="561" y="114"/>
                    <a:pt x="567" y="116"/>
                  </a:cubicBezTo>
                  <a:cubicBezTo>
                    <a:pt x="568" y="116"/>
                    <a:pt x="570" y="117"/>
                    <a:pt x="571" y="117"/>
                  </a:cubicBezTo>
                  <a:cubicBezTo>
                    <a:pt x="574" y="117"/>
                    <a:pt x="576" y="116"/>
                    <a:pt x="576" y="114"/>
                  </a:cubicBezTo>
                  <a:cubicBezTo>
                    <a:pt x="575" y="111"/>
                    <a:pt x="570" y="107"/>
                    <a:pt x="565" y="106"/>
                  </a:cubicBezTo>
                  <a:cubicBezTo>
                    <a:pt x="563" y="105"/>
                    <a:pt x="561" y="105"/>
                    <a:pt x="560" y="105"/>
                  </a:cubicBezTo>
                  <a:moveTo>
                    <a:pt x="4059" y="102"/>
                  </a:moveTo>
                  <a:cubicBezTo>
                    <a:pt x="4058" y="102"/>
                    <a:pt x="4056" y="102"/>
                    <a:pt x="4055" y="103"/>
                  </a:cubicBezTo>
                  <a:cubicBezTo>
                    <a:pt x="4051" y="104"/>
                    <a:pt x="4049" y="107"/>
                    <a:pt x="4051" y="110"/>
                  </a:cubicBezTo>
                  <a:cubicBezTo>
                    <a:pt x="4053" y="112"/>
                    <a:pt x="4056" y="113"/>
                    <a:pt x="4059" y="113"/>
                  </a:cubicBezTo>
                  <a:cubicBezTo>
                    <a:pt x="4060" y="113"/>
                    <a:pt x="4061" y="113"/>
                    <a:pt x="4062" y="112"/>
                  </a:cubicBezTo>
                  <a:cubicBezTo>
                    <a:pt x="4067" y="111"/>
                    <a:pt x="4068" y="108"/>
                    <a:pt x="4066" y="105"/>
                  </a:cubicBezTo>
                  <a:cubicBezTo>
                    <a:pt x="4065" y="103"/>
                    <a:pt x="4062" y="102"/>
                    <a:pt x="4059" y="102"/>
                  </a:cubicBezTo>
                  <a:moveTo>
                    <a:pt x="1709" y="101"/>
                  </a:moveTo>
                  <a:cubicBezTo>
                    <a:pt x="1709" y="101"/>
                    <a:pt x="1708" y="101"/>
                    <a:pt x="1708" y="101"/>
                  </a:cubicBezTo>
                  <a:cubicBezTo>
                    <a:pt x="1704" y="102"/>
                    <a:pt x="1702" y="107"/>
                    <a:pt x="1702" y="111"/>
                  </a:cubicBezTo>
                  <a:cubicBezTo>
                    <a:pt x="1703" y="115"/>
                    <a:pt x="1705" y="117"/>
                    <a:pt x="1708" y="117"/>
                  </a:cubicBezTo>
                  <a:cubicBezTo>
                    <a:pt x="1709" y="117"/>
                    <a:pt x="1709" y="117"/>
                    <a:pt x="1710" y="117"/>
                  </a:cubicBezTo>
                  <a:cubicBezTo>
                    <a:pt x="1713" y="116"/>
                    <a:pt x="1716" y="111"/>
                    <a:pt x="1715" y="107"/>
                  </a:cubicBezTo>
                  <a:cubicBezTo>
                    <a:pt x="1715" y="103"/>
                    <a:pt x="1712" y="101"/>
                    <a:pt x="1709" y="101"/>
                  </a:cubicBezTo>
                  <a:moveTo>
                    <a:pt x="2407" y="86"/>
                  </a:moveTo>
                  <a:cubicBezTo>
                    <a:pt x="2404" y="86"/>
                    <a:pt x="2402" y="88"/>
                    <a:pt x="2401" y="93"/>
                  </a:cubicBezTo>
                  <a:cubicBezTo>
                    <a:pt x="2401" y="98"/>
                    <a:pt x="2403" y="103"/>
                    <a:pt x="2407" y="105"/>
                  </a:cubicBezTo>
                  <a:cubicBezTo>
                    <a:pt x="2408" y="105"/>
                    <a:pt x="2408" y="105"/>
                    <a:pt x="2409" y="105"/>
                  </a:cubicBezTo>
                  <a:cubicBezTo>
                    <a:pt x="2412" y="105"/>
                    <a:pt x="2414" y="102"/>
                    <a:pt x="2414" y="98"/>
                  </a:cubicBezTo>
                  <a:cubicBezTo>
                    <a:pt x="2415" y="93"/>
                    <a:pt x="2412" y="87"/>
                    <a:pt x="2409" y="86"/>
                  </a:cubicBezTo>
                  <a:cubicBezTo>
                    <a:pt x="2408" y="86"/>
                    <a:pt x="2407" y="86"/>
                    <a:pt x="2407" y="86"/>
                  </a:cubicBezTo>
                  <a:moveTo>
                    <a:pt x="1765" y="81"/>
                  </a:moveTo>
                  <a:cubicBezTo>
                    <a:pt x="1765" y="81"/>
                    <a:pt x="1764" y="81"/>
                    <a:pt x="1763" y="82"/>
                  </a:cubicBezTo>
                  <a:cubicBezTo>
                    <a:pt x="1760" y="83"/>
                    <a:pt x="1757" y="87"/>
                    <a:pt x="1758" y="92"/>
                  </a:cubicBezTo>
                  <a:cubicBezTo>
                    <a:pt x="1758" y="96"/>
                    <a:pt x="1760" y="98"/>
                    <a:pt x="1763" y="98"/>
                  </a:cubicBezTo>
                  <a:cubicBezTo>
                    <a:pt x="1764" y="98"/>
                    <a:pt x="1764" y="98"/>
                    <a:pt x="1765" y="98"/>
                  </a:cubicBezTo>
                  <a:cubicBezTo>
                    <a:pt x="1768" y="97"/>
                    <a:pt x="1771" y="92"/>
                    <a:pt x="1770" y="87"/>
                  </a:cubicBezTo>
                  <a:cubicBezTo>
                    <a:pt x="1770" y="84"/>
                    <a:pt x="1768" y="81"/>
                    <a:pt x="1765" y="81"/>
                  </a:cubicBezTo>
                  <a:moveTo>
                    <a:pt x="4120" y="81"/>
                  </a:moveTo>
                  <a:cubicBezTo>
                    <a:pt x="4119" y="81"/>
                    <a:pt x="4118" y="81"/>
                    <a:pt x="4117" y="82"/>
                  </a:cubicBezTo>
                  <a:cubicBezTo>
                    <a:pt x="4113" y="83"/>
                    <a:pt x="4112" y="86"/>
                    <a:pt x="4114" y="89"/>
                  </a:cubicBezTo>
                  <a:cubicBezTo>
                    <a:pt x="4115" y="91"/>
                    <a:pt x="4118" y="93"/>
                    <a:pt x="4122" y="93"/>
                  </a:cubicBezTo>
                  <a:cubicBezTo>
                    <a:pt x="4123" y="93"/>
                    <a:pt x="4124" y="92"/>
                    <a:pt x="4125" y="92"/>
                  </a:cubicBezTo>
                  <a:cubicBezTo>
                    <a:pt x="4129" y="91"/>
                    <a:pt x="4130" y="87"/>
                    <a:pt x="4128" y="84"/>
                  </a:cubicBezTo>
                  <a:cubicBezTo>
                    <a:pt x="4126" y="82"/>
                    <a:pt x="4123" y="81"/>
                    <a:pt x="4120" y="81"/>
                  </a:cubicBezTo>
                  <a:moveTo>
                    <a:pt x="475" y="80"/>
                  </a:moveTo>
                  <a:cubicBezTo>
                    <a:pt x="472" y="80"/>
                    <a:pt x="470" y="82"/>
                    <a:pt x="470" y="83"/>
                  </a:cubicBezTo>
                  <a:cubicBezTo>
                    <a:pt x="470" y="86"/>
                    <a:pt x="475" y="90"/>
                    <a:pt x="480" y="91"/>
                  </a:cubicBezTo>
                  <a:cubicBezTo>
                    <a:pt x="482" y="92"/>
                    <a:pt x="483" y="92"/>
                    <a:pt x="485" y="92"/>
                  </a:cubicBezTo>
                  <a:cubicBezTo>
                    <a:pt x="488" y="92"/>
                    <a:pt x="490" y="91"/>
                    <a:pt x="490" y="89"/>
                  </a:cubicBezTo>
                  <a:cubicBezTo>
                    <a:pt x="489" y="86"/>
                    <a:pt x="485" y="83"/>
                    <a:pt x="479" y="81"/>
                  </a:cubicBezTo>
                  <a:cubicBezTo>
                    <a:pt x="478" y="81"/>
                    <a:pt x="476" y="80"/>
                    <a:pt x="475" y="80"/>
                  </a:cubicBezTo>
                  <a:moveTo>
                    <a:pt x="2352" y="65"/>
                  </a:moveTo>
                  <a:cubicBezTo>
                    <a:pt x="2349" y="65"/>
                    <a:pt x="2346" y="68"/>
                    <a:pt x="2346" y="72"/>
                  </a:cubicBezTo>
                  <a:cubicBezTo>
                    <a:pt x="2345" y="77"/>
                    <a:pt x="2348" y="82"/>
                    <a:pt x="2351" y="83"/>
                  </a:cubicBezTo>
                  <a:cubicBezTo>
                    <a:pt x="2352" y="84"/>
                    <a:pt x="2352" y="84"/>
                    <a:pt x="2353" y="84"/>
                  </a:cubicBezTo>
                  <a:cubicBezTo>
                    <a:pt x="2356" y="84"/>
                    <a:pt x="2358" y="81"/>
                    <a:pt x="2359" y="76"/>
                  </a:cubicBezTo>
                  <a:cubicBezTo>
                    <a:pt x="2359" y="71"/>
                    <a:pt x="2357" y="66"/>
                    <a:pt x="2353" y="65"/>
                  </a:cubicBezTo>
                  <a:cubicBezTo>
                    <a:pt x="2353" y="65"/>
                    <a:pt x="2352" y="65"/>
                    <a:pt x="2352" y="65"/>
                  </a:cubicBezTo>
                  <a:moveTo>
                    <a:pt x="1821" y="63"/>
                  </a:moveTo>
                  <a:cubicBezTo>
                    <a:pt x="1821" y="63"/>
                    <a:pt x="1820" y="63"/>
                    <a:pt x="1820" y="63"/>
                  </a:cubicBezTo>
                  <a:cubicBezTo>
                    <a:pt x="1816" y="64"/>
                    <a:pt x="1813" y="69"/>
                    <a:pt x="1813" y="74"/>
                  </a:cubicBezTo>
                  <a:cubicBezTo>
                    <a:pt x="1813" y="78"/>
                    <a:pt x="1816" y="80"/>
                    <a:pt x="1819" y="80"/>
                  </a:cubicBezTo>
                  <a:cubicBezTo>
                    <a:pt x="1819" y="80"/>
                    <a:pt x="1820" y="80"/>
                    <a:pt x="1820" y="80"/>
                  </a:cubicBezTo>
                  <a:cubicBezTo>
                    <a:pt x="1824" y="79"/>
                    <a:pt x="1827" y="74"/>
                    <a:pt x="1826" y="70"/>
                  </a:cubicBezTo>
                  <a:cubicBezTo>
                    <a:pt x="1826" y="66"/>
                    <a:pt x="1824" y="63"/>
                    <a:pt x="1821" y="63"/>
                  </a:cubicBezTo>
                  <a:moveTo>
                    <a:pt x="4178" y="61"/>
                  </a:moveTo>
                  <a:cubicBezTo>
                    <a:pt x="4177" y="61"/>
                    <a:pt x="4177" y="61"/>
                    <a:pt x="4176" y="62"/>
                  </a:cubicBezTo>
                  <a:cubicBezTo>
                    <a:pt x="4172" y="63"/>
                    <a:pt x="4171" y="66"/>
                    <a:pt x="4173" y="69"/>
                  </a:cubicBezTo>
                  <a:cubicBezTo>
                    <a:pt x="4175" y="72"/>
                    <a:pt x="4178" y="73"/>
                    <a:pt x="4181" y="73"/>
                  </a:cubicBezTo>
                  <a:cubicBezTo>
                    <a:pt x="4182" y="73"/>
                    <a:pt x="4183" y="73"/>
                    <a:pt x="4184" y="73"/>
                  </a:cubicBezTo>
                  <a:cubicBezTo>
                    <a:pt x="4187" y="72"/>
                    <a:pt x="4189" y="68"/>
                    <a:pt x="4186" y="65"/>
                  </a:cubicBezTo>
                  <a:cubicBezTo>
                    <a:pt x="4185" y="63"/>
                    <a:pt x="4181" y="61"/>
                    <a:pt x="4178" y="61"/>
                  </a:cubicBezTo>
                  <a:moveTo>
                    <a:pt x="391" y="58"/>
                  </a:moveTo>
                  <a:cubicBezTo>
                    <a:pt x="387" y="58"/>
                    <a:pt x="385" y="59"/>
                    <a:pt x="385" y="61"/>
                  </a:cubicBezTo>
                  <a:cubicBezTo>
                    <a:pt x="385" y="64"/>
                    <a:pt x="389" y="67"/>
                    <a:pt x="394" y="68"/>
                  </a:cubicBezTo>
                  <a:cubicBezTo>
                    <a:pt x="396" y="69"/>
                    <a:pt x="398" y="69"/>
                    <a:pt x="399" y="69"/>
                  </a:cubicBezTo>
                  <a:cubicBezTo>
                    <a:pt x="402" y="69"/>
                    <a:pt x="404" y="68"/>
                    <a:pt x="405" y="66"/>
                  </a:cubicBezTo>
                  <a:cubicBezTo>
                    <a:pt x="405" y="63"/>
                    <a:pt x="400" y="60"/>
                    <a:pt x="395" y="58"/>
                  </a:cubicBezTo>
                  <a:cubicBezTo>
                    <a:pt x="393" y="58"/>
                    <a:pt x="392" y="58"/>
                    <a:pt x="391" y="58"/>
                  </a:cubicBezTo>
                  <a:moveTo>
                    <a:pt x="1878" y="47"/>
                  </a:moveTo>
                  <a:cubicBezTo>
                    <a:pt x="1878" y="47"/>
                    <a:pt x="1877" y="47"/>
                    <a:pt x="1877" y="47"/>
                  </a:cubicBezTo>
                  <a:cubicBezTo>
                    <a:pt x="1873" y="48"/>
                    <a:pt x="1870" y="53"/>
                    <a:pt x="1870" y="57"/>
                  </a:cubicBezTo>
                  <a:cubicBezTo>
                    <a:pt x="1870" y="62"/>
                    <a:pt x="1872" y="65"/>
                    <a:pt x="1875" y="65"/>
                  </a:cubicBezTo>
                  <a:cubicBezTo>
                    <a:pt x="1875" y="65"/>
                    <a:pt x="1876" y="64"/>
                    <a:pt x="1876" y="64"/>
                  </a:cubicBezTo>
                  <a:cubicBezTo>
                    <a:pt x="1880" y="63"/>
                    <a:pt x="1883" y="59"/>
                    <a:pt x="1883" y="54"/>
                  </a:cubicBezTo>
                  <a:cubicBezTo>
                    <a:pt x="1883" y="50"/>
                    <a:pt x="1881" y="47"/>
                    <a:pt x="1878" y="47"/>
                  </a:cubicBezTo>
                  <a:moveTo>
                    <a:pt x="2295" y="46"/>
                  </a:moveTo>
                  <a:cubicBezTo>
                    <a:pt x="2292" y="46"/>
                    <a:pt x="2290" y="49"/>
                    <a:pt x="2289" y="54"/>
                  </a:cubicBezTo>
                  <a:cubicBezTo>
                    <a:pt x="2288" y="59"/>
                    <a:pt x="2291" y="64"/>
                    <a:pt x="2295" y="65"/>
                  </a:cubicBezTo>
                  <a:cubicBezTo>
                    <a:pt x="2295" y="65"/>
                    <a:pt x="2296" y="65"/>
                    <a:pt x="2296" y="65"/>
                  </a:cubicBezTo>
                  <a:cubicBezTo>
                    <a:pt x="2299" y="65"/>
                    <a:pt x="2302" y="62"/>
                    <a:pt x="2302" y="58"/>
                  </a:cubicBezTo>
                  <a:cubicBezTo>
                    <a:pt x="2303" y="53"/>
                    <a:pt x="2300" y="48"/>
                    <a:pt x="2297" y="47"/>
                  </a:cubicBezTo>
                  <a:cubicBezTo>
                    <a:pt x="2296" y="47"/>
                    <a:pt x="2296" y="46"/>
                    <a:pt x="2295" y="46"/>
                  </a:cubicBezTo>
                  <a:moveTo>
                    <a:pt x="4237" y="44"/>
                  </a:moveTo>
                  <a:cubicBezTo>
                    <a:pt x="4236" y="44"/>
                    <a:pt x="4235" y="44"/>
                    <a:pt x="4235" y="45"/>
                  </a:cubicBezTo>
                  <a:cubicBezTo>
                    <a:pt x="4231" y="46"/>
                    <a:pt x="4230" y="49"/>
                    <a:pt x="4232" y="52"/>
                  </a:cubicBezTo>
                  <a:cubicBezTo>
                    <a:pt x="4234" y="55"/>
                    <a:pt x="4237" y="56"/>
                    <a:pt x="4241" y="56"/>
                  </a:cubicBezTo>
                  <a:cubicBezTo>
                    <a:pt x="4241" y="56"/>
                    <a:pt x="4242" y="56"/>
                    <a:pt x="4243" y="56"/>
                  </a:cubicBezTo>
                  <a:cubicBezTo>
                    <a:pt x="4247" y="55"/>
                    <a:pt x="4248" y="52"/>
                    <a:pt x="4246" y="49"/>
                  </a:cubicBezTo>
                  <a:cubicBezTo>
                    <a:pt x="4244" y="46"/>
                    <a:pt x="4240" y="44"/>
                    <a:pt x="4237" y="44"/>
                  </a:cubicBezTo>
                  <a:moveTo>
                    <a:pt x="309" y="38"/>
                  </a:moveTo>
                  <a:cubicBezTo>
                    <a:pt x="305" y="38"/>
                    <a:pt x="302" y="39"/>
                    <a:pt x="302" y="41"/>
                  </a:cubicBezTo>
                  <a:cubicBezTo>
                    <a:pt x="301" y="44"/>
                    <a:pt x="305" y="47"/>
                    <a:pt x="311" y="48"/>
                  </a:cubicBezTo>
                  <a:cubicBezTo>
                    <a:pt x="312" y="49"/>
                    <a:pt x="313" y="49"/>
                    <a:pt x="314" y="49"/>
                  </a:cubicBezTo>
                  <a:cubicBezTo>
                    <a:pt x="318" y="49"/>
                    <a:pt x="321" y="47"/>
                    <a:pt x="321" y="45"/>
                  </a:cubicBezTo>
                  <a:cubicBezTo>
                    <a:pt x="321" y="43"/>
                    <a:pt x="317" y="39"/>
                    <a:pt x="312" y="38"/>
                  </a:cubicBezTo>
                  <a:cubicBezTo>
                    <a:pt x="311" y="38"/>
                    <a:pt x="310" y="38"/>
                    <a:pt x="309" y="38"/>
                  </a:cubicBezTo>
                  <a:moveTo>
                    <a:pt x="5030" y="36"/>
                  </a:moveTo>
                  <a:cubicBezTo>
                    <a:pt x="5028" y="36"/>
                    <a:pt x="5027" y="36"/>
                    <a:pt x="5026" y="36"/>
                  </a:cubicBezTo>
                  <a:cubicBezTo>
                    <a:pt x="5023" y="36"/>
                    <a:pt x="5024" y="37"/>
                    <a:pt x="5028" y="38"/>
                  </a:cubicBezTo>
                  <a:cubicBezTo>
                    <a:pt x="5030" y="38"/>
                    <a:pt x="5034" y="38"/>
                    <a:pt x="5036" y="38"/>
                  </a:cubicBezTo>
                  <a:cubicBezTo>
                    <a:pt x="5037" y="38"/>
                    <a:pt x="5038" y="38"/>
                    <a:pt x="5039" y="38"/>
                  </a:cubicBezTo>
                  <a:cubicBezTo>
                    <a:pt x="5036" y="38"/>
                    <a:pt x="5035" y="37"/>
                    <a:pt x="5033" y="36"/>
                  </a:cubicBezTo>
                  <a:cubicBezTo>
                    <a:pt x="5032" y="36"/>
                    <a:pt x="5031" y="36"/>
                    <a:pt x="5030" y="36"/>
                  </a:cubicBezTo>
                  <a:moveTo>
                    <a:pt x="1936" y="34"/>
                  </a:moveTo>
                  <a:cubicBezTo>
                    <a:pt x="1936" y="34"/>
                    <a:pt x="1935" y="34"/>
                    <a:pt x="1935" y="34"/>
                  </a:cubicBezTo>
                  <a:cubicBezTo>
                    <a:pt x="1931" y="34"/>
                    <a:pt x="1928" y="39"/>
                    <a:pt x="1927" y="44"/>
                  </a:cubicBezTo>
                  <a:cubicBezTo>
                    <a:pt x="1927" y="48"/>
                    <a:pt x="1929" y="51"/>
                    <a:pt x="1933" y="51"/>
                  </a:cubicBezTo>
                  <a:cubicBezTo>
                    <a:pt x="1933" y="51"/>
                    <a:pt x="1933" y="51"/>
                    <a:pt x="1934" y="51"/>
                  </a:cubicBezTo>
                  <a:cubicBezTo>
                    <a:pt x="1937" y="51"/>
                    <a:pt x="1941" y="46"/>
                    <a:pt x="1941" y="41"/>
                  </a:cubicBezTo>
                  <a:cubicBezTo>
                    <a:pt x="1941" y="37"/>
                    <a:pt x="1939" y="34"/>
                    <a:pt x="1936" y="34"/>
                  </a:cubicBezTo>
                  <a:moveTo>
                    <a:pt x="2238" y="32"/>
                  </a:moveTo>
                  <a:cubicBezTo>
                    <a:pt x="2234" y="32"/>
                    <a:pt x="2231" y="35"/>
                    <a:pt x="2231" y="40"/>
                  </a:cubicBezTo>
                  <a:cubicBezTo>
                    <a:pt x="2230" y="45"/>
                    <a:pt x="2233" y="49"/>
                    <a:pt x="2236" y="50"/>
                  </a:cubicBezTo>
                  <a:cubicBezTo>
                    <a:pt x="2237" y="50"/>
                    <a:pt x="2237" y="50"/>
                    <a:pt x="2238" y="50"/>
                  </a:cubicBezTo>
                  <a:cubicBezTo>
                    <a:pt x="2241" y="50"/>
                    <a:pt x="2244" y="47"/>
                    <a:pt x="2244" y="43"/>
                  </a:cubicBezTo>
                  <a:cubicBezTo>
                    <a:pt x="2245" y="38"/>
                    <a:pt x="2243" y="33"/>
                    <a:pt x="2239" y="32"/>
                  </a:cubicBezTo>
                  <a:cubicBezTo>
                    <a:pt x="2239" y="32"/>
                    <a:pt x="2238" y="32"/>
                    <a:pt x="2238" y="32"/>
                  </a:cubicBezTo>
                  <a:moveTo>
                    <a:pt x="4296" y="30"/>
                  </a:moveTo>
                  <a:cubicBezTo>
                    <a:pt x="4295" y="30"/>
                    <a:pt x="4295" y="30"/>
                    <a:pt x="4294" y="31"/>
                  </a:cubicBezTo>
                  <a:cubicBezTo>
                    <a:pt x="4290" y="31"/>
                    <a:pt x="4289" y="35"/>
                    <a:pt x="4292" y="38"/>
                  </a:cubicBezTo>
                  <a:cubicBezTo>
                    <a:pt x="4294" y="40"/>
                    <a:pt x="4297" y="42"/>
                    <a:pt x="4301" y="42"/>
                  </a:cubicBezTo>
                  <a:cubicBezTo>
                    <a:pt x="4302" y="42"/>
                    <a:pt x="4302" y="42"/>
                    <a:pt x="4303" y="42"/>
                  </a:cubicBezTo>
                  <a:cubicBezTo>
                    <a:pt x="4307" y="41"/>
                    <a:pt x="4308" y="38"/>
                    <a:pt x="4305" y="35"/>
                  </a:cubicBezTo>
                  <a:cubicBezTo>
                    <a:pt x="4303" y="32"/>
                    <a:pt x="4299" y="30"/>
                    <a:pt x="4296" y="30"/>
                  </a:cubicBezTo>
                  <a:moveTo>
                    <a:pt x="4970" y="26"/>
                  </a:moveTo>
                  <a:cubicBezTo>
                    <a:pt x="4968" y="26"/>
                    <a:pt x="4967" y="26"/>
                    <a:pt x="4966" y="26"/>
                  </a:cubicBezTo>
                  <a:cubicBezTo>
                    <a:pt x="4963" y="27"/>
                    <a:pt x="4964" y="28"/>
                    <a:pt x="4968" y="28"/>
                  </a:cubicBezTo>
                  <a:cubicBezTo>
                    <a:pt x="4970" y="29"/>
                    <a:pt x="4973" y="29"/>
                    <a:pt x="4976" y="29"/>
                  </a:cubicBezTo>
                  <a:cubicBezTo>
                    <a:pt x="4978" y="29"/>
                    <a:pt x="4979" y="29"/>
                    <a:pt x="4980" y="29"/>
                  </a:cubicBezTo>
                  <a:cubicBezTo>
                    <a:pt x="4983" y="28"/>
                    <a:pt x="4982" y="27"/>
                    <a:pt x="4978" y="27"/>
                  </a:cubicBezTo>
                  <a:cubicBezTo>
                    <a:pt x="4976" y="26"/>
                    <a:pt x="4973" y="26"/>
                    <a:pt x="4970" y="26"/>
                  </a:cubicBezTo>
                  <a:moveTo>
                    <a:pt x="1995" y="23"/>
                  </a:moveTo>
                  <a:cubicBezTo>
                    <a:pt x="1995" y="23"/>
                    <a:pt x="1994" y="24"/>
                    <a:pt x="1994" y="24"/>
                  </a:cubicBezTo>
                  <a:cubicBezTo>
                    <a:pt x="1990" y="24"/>
                    <a:pt x="1987" y="29"/>
                    <a:pt x="1986" y="33"/>
                  </a:cubicBezTo>
                  <a:cubicBezTo>
                    <a:pt x="1986" y="38"/>
                    <a:pt x="1988" y="41"/>
                    <a:pt x="1991" y="41"/>
                  </a:cubicBezTo>
                  <a:cubicBezTo>
                    <a:pt x="1992" y="41"/>
                    <a:pt x="1992" y="41"/>
                    <a:pt x="1992" y="41"/>
                  </a:cubicBezTo>
                  <a:cubicBezTo>
                    <a:pt x="1996" y="41"/>
                    <a:pt x="1999" y="36"/>
                    <a:pt x="2000" y="32"/>
                  </a:cubicBezTo>
                  <a:cubicBezTo>
                    <a:pt x="2001" y="27"/>
                    <a:pt x="1998" y="23"/>
                    <a:pt x="1995" y="23"/>
                  </a:cubicBezTo>
                  <a:moveTo>
                    <a:pt x="2179" y="21"/>
                  </a:moveTo>
                  <a:cubicBezTo>
                    <a:pt x="2175" y="21"/>
                    <a:pt x="2172" y="25"/>
                    <a:pt x="2171" y="30"/>
                  </a:cubicBezTo>
                  <a:cubicBezTo>
                    <a:pt x="2170" y="35"/>
                    <a:pt x="2173" y="39"/>
                    <a:pt x="2177" y="40"/>
                  </a:cubicBezTo>
                  <a:cubicBezTo>
                    <a:pt x="2177" y="40"/>
                    <a:pt x="2177" y="40"/>
                    <a:pt x="2177" y="40"/>
                  </a:cubicBezTo>
                  <a:cubicBezTo>
                    <a:pt x="2181" y="40"/>
                    <a:pt x="2184" y="36"/>
                    <a:pt x="2185" y="32"/>
                  </a:cubicBezTo>
                  <a:cubicBezTo>
                    <a:pt x="2186" y="27"/>
                    <a:pt x="2183" y="22"/>
                    <a:pt x="2179" y="22"/>
                  </a:cubicBezTo>
                  <a:cubicBezTo>
                    <a:pt x="2179" y="21"/>
                    <a:pt x="2179" y="21"/>
                    <a:pt x="2179" y="21"/>
                  </a:cubicBezTo>
                  <a:moveTo>
                    <a:pt x="229" y="21"/>
                  </a:moveTo>
                  <a:cubicBezTo>
                    <a:pt x="225" y="21"/>
                    <a:pt x="222" y="23"/>
                    <a:pt x="221" y="25"/>
                  </a:cubicBezTo>
                  <a:cubicBezTo>
                    <a:pt x="221" y="28"/>
                    <a:pt x="224" y="31"/>
                    <a:pt x="229" y="32"/>
                  </a:cubicBezTo>
                  <a:cubicBezTo>
                    <a:pt x="230" y="32"/>
                    <a:pt x="231" y="32"/>
                    <a:pt x="232" y="32"/>
                  </a:cubicBezTo>
                  <a:cubicBezTo>
                    <a:pt x="236" y="32"/>
                    <a:pt x="239" y="31"/>
                    <a:pt x="240" y="28"/>
                  </a:cubicBezTo>
                  <a:cubicBezTo>
                    <a:pt x="240" y="25"/>
                    <a:pt x="237" y="22"/>
                    <a:pt x="232" y="21"/>
                  </a:cubicBezTo>
                  <a:cubicBezTo>
                    <a:pt x="231" y="21"/>
                    <a:pt x="230" y="21"/>
                    <a:pt x="229" y="21"/>
                  </a:cubicBezTo>
                  <a:moveTo>
                    <a:pt x="4356" y="19"/>
                  </a:moveTo>
                  <a:cubicBezTo>
                    <a:pt x="4355" y="19"/>
                    <a:pt x="4355" y="19"/>
                    <a:pt x="4354" y="19"/>
                  </a:cubicBezTo>
                  <a:cubicBezTo>
                    <a:pt x="4350" y="20"/>
                    <a:pt x="4349" y="23"/>
                    <a:pt x="4352" y="26"/>
                  </a:cubicBezTo>
                  <a:cubicBezTo>
                    <a:pt x="4354" y="29"/>
                    <a:pt x="4358" y="30"/>
                    <a:pt x="4362" y="30"/>
                  </a:cubicBezTo>
                  <a:cubicBezTo>
                    <a:pt x="4362" y="30"/>
                    <a:pt x="4363" y="30"/>
                    <a:pt x="4363" y="30"/>
                  </a:cubicBezTo>
                  <a:cubicBezTo>
                    <a:pt x="4367" y="29"/>
                    <a:pt x="4368" y="27"/>
                    <a:pt x="4366" y="24"/>
                  </a:cubicBezTo>
                  <a:cubicBezTo>
                    <a:pt x="4364" y="21"/>
                    <a:pt x="4359" y="19"/>
                    <a:pt x="4356" y="19"/>
                  </a:cubicBezTo>
                  <a:moveTo>
                    <a:pt x="4908" y="18"/>
                  </a:moveTo>
                  <a:cubicBezTo>
                    <a:pt x="4907" y="18"/>
                    <a:pt x="4906" y="18"/>
                    <a:pt x="4905" y="18"/>
                  </a:cubicBezTo>
                  <a:cubicBezTo>
                    <a:pt x="4902" y="19"/>
                    <a:pt x="4903" y="19"/>
                    <a:pt x="4907" y="20"/>
                  </a:cubicBezTo>
                  <a:cubicBezTo>
                    <a:pt x="4910" y="20"/>
                    <a:pt x="4914" y="20"/>
                    <a:pt x="4917" y="20"/>
                  </a:cubicBezTo>
                  <a:cubicBezTo>
                    <a:pt x="4918" y="20"/>
                    <a:pt x="4919" y="20"/>
                    <a:pt x="4919" y="20"/>
                  </a:cubicBezTo>
                  <a:cubicBezTo>
                    <a:pt x="4922" y="20"/>
                    <a:pt x="4921" y="19"/>
                    <a:pt x="4918" y="19"/>
                  </a:cubicBezTo>
                  <a:cubicBezTo>
                    <a:pt x="4915" y="19"/>
                    <a:pt x="4911" y="18"/>
                    <a:pt x="4908" y="18"/>
                  </a:cubicBezTo>
                  <a:moveTo>
                    <a:pt x="2055" y="17"/>
                  </a:moveTo>
                  <a:cubicBezTo>
                    <a:pt x="2055" y="17"/>
                    <a:pt x="2055" y="17"/>
                    <a:pt x="2055" y="17"/>
                  </a:cubicBezTo>
                  <a:cubicBezTo>
                    <a:pt x="2051" y="18"/>
                    <a:pt x="2047" y="22"/>
                    <a:pt x="2046" y="27"/>
                  </a:cubicBezTo>
                  <a:cubicBezTo>
                    <a:pt x="2046" y="32"/>
                    <a:pt x="2048" y="35"/>
                    <a:pt x="2052" y="35"/>
                  </a:cubicBezTo>
                  <a:cubicBezTo>
                    <a:pt x="2052" y="35"/>
                    <a:pt x="2052" y="35"/>
                    <a:pt x="2052" y="35"/>
                  </a:cubicBezTo>
                  <a:cubicBezTo>
                    <a:pt x="2056" y="35"/>
                    <a:pt x="2060" y="31"/>
                    <a:pt x="2061" y="26"/>
                  </a:cubicBezTo>
                  <a:cubicBezTo>
                    <a:pt x="2061" y="21"/>
                    <a:pt x="2059" y="17"/>
                    <a:pt x="2055" y="17"/>
                  </a:cubicBezTo>
                  <a:moveTo>
                    <a:pt x="2117" y="16"/>
                  </a:moveTo>
                  <a:cubicBezTo>
                    <a:pt x="2113" y="16"/>
                    <a:pt x="2110" y="20"/>
                    <a:pt x="2109" y="25"/>
                  </a:cubicBezTo>
                  <a:cubicBezTo>
                    <a:pt x="2108" y="30"/>
                    <a:pt x="2111" y="34"/>
                    <a:pt x="2115" y="34"/>
                  </a:cubicBezTo>
                  <a:cubicBezTo>
                    <a:pt x="2115" y="34"/>
                    <a:pt x="2115" y="34"/>
                    <a:pt x="2115" y="34"/>
                  </a:cubicBezTo>
                  <a:cubicBezTo>
                    <a:pt x="2119" y="34"/>
                    <a:pt x="2123" y="30"/>
                    <a:pt x="2123" y="26"/>
                  </a:cubicBezTo>
                  <a:cubicBezTo>
                    <a:pt x="2124" y="21"/>
                    <a:pt x="2122" y="16"/>
                    <a:pt x="2118" y="16"/>
                  </a:cubicBezTo>
                  <a:cubicBezTo>
                    <a:pt x="2117" y="16"/>
                    <a:pt x="2117" y="16"/>
                    <a:pt x="2117" y="16"/>
                  </a:cubicBezTo>
                  <a:moveTo>
                    <a:pt x="4843" y="12"/>
                  </a:moveTo>
                  <a:cubicBezTo>
                    <a:pt x="4843" y="12"/>
                    <a:pt x="4843" y="12"/>
                    <a:pt x="4843" y="12"/>
                  </a:cubicBezTo>
                  <a:cubicBezTo>
                    <a:pt x="4844" y="12"/>
                    <a:pt x="4846" y="12"/>
                    <a:pt x="4847" y="12"/>
                  </a:cubicBezTo>
                  <a:cubicBezTo>
                    <a:pt x="4849" y="12"/>
                    <a:pt x="4850" y="13"/>
                    <a:pt x="4849" y="13"/>
                  </a:cubicBezTo>
                  <a:cubicBezTo>
                    <a:pt x="4852" y="13"/>
                    <a:pt x="4856" y="13"/>
                    <a:pt x="4858" y="13"/>
                  </a:cubicBezTo>
                  <a:cubicBezTo>
                    <a:pt x="4858" y="13"/>
                    <a:pt x="4858" y="13"/>
                    <a:pt x="4859" y="13"/>
                  </a:cubicBezTo>
                  <a:cubicBezTo>
                    <a:pt x="4861" y="13"/>
                    <a:pt x="4860" y="13"/>
                    <a:pt x="4857" y="13"/>
                  </a:cubicBezTo>
                  <a:cubicBezTo>
                    <a:pt x="4853" y="12"/>
                    <a:pt x="4847" y="12"/>
                    <a:pt x="4844" y="12"/>
                  </a:cubicBezTo>
                  <a:cubicBezTo>
                    <a:pt x="4844" y="12"/>
                    <a:pt x="4843" y="12"/>
                    <a:pt x="4843" y="12"/>
                  </a:cubicBezTo>
                  <a:moveTo>
                    <a:pt x="4416" y="11"/>
                  </a:moveTo>
                  <a:cubicBezTo>
                    <a:pt x="4416" y="11"/>
                    <a:pt x="4415" y="11"/>
                    <a:pt x="4415" y="11"/>
                  </a:cubicBezTo>
                  <a:cubicBezTo>
                    <a:pt x="4411" y="11"/>
                    <a:pt x="4410" y="14"/>
                    <a:pt x="4413" y="17"/>
                  </a:cubicBezTo>
                  <a:cubicBezTo>
                    <a:pt x="4415" y="19"/>
                    <a:pt x="4419" y="21"/>
                    <a:pt x="4423" y="21"/>
                  </a:cubicBezTo>
                  <a:cubicBezTo>
                    <a:pt x="4424" y="21"/>
                    <a:pt x="4424" y="21"/>
                    <a:pt x="4424" y="21"/>
                  </a:cubicBezTo>
                  <a:cubicBezTo>
                    <a:pt x="4428" y="20"/>
                    <a:pt x="4429" y="18"/>
                    <a:pt x="4427" y="15"/>
                  </a:cubicBezTo>
                  <a:cubicBezTo>
                    <a:pt x="4424" y="12"/>
                    <a:pt x="4420" y="11"/>
                    <a:pt x="4416" y="11"/>
                  </a:cubicBezTo>
                  <a:moveTo>
                    <a:pt x="153" y="9"/>
                  </a:moveTo>
                  <a:cubicBezTo>
                    <a:pt x="148" y="9"/>
                    <a:pt x="145" y="11"/>
                    <a:pt x="144" y="14"/>
                  </a:cubicBezTo>
                  <a:cubicBezTo>
                    <a:pt x="143" y="17"/>
                    <a:pt x="146" y="20"/>
                    <a:pt x="151" y="20"/>
                  </a:cubicBezTo>
                  <a:cubicBezTo>
                    <a:pt x="151" y="20"/>
                    <a:pt x="152" y="21"/>
                    <a:pt x="153" y="21"/>
                  </a:cubicBezTo>
                  <a:cubicBezTo>
                    <a:pt x="157" y="21"/>
                    <a:pt x="161" y="19"/>
                    <a:pt x="161" y="16"/>
                  </a:cubicBezTo>
                  <a:cubicBezTo>
                    <a:pt x="162" y="13"/>
                    <a:pt x="159" y="10"/>
                    <a:pt x="154" y="9"/>
                  </a:cubicBezTo>
                  <a:cubicBezTo>
                    <a:pt x="154" y="9"/>
                    <a:pt x="153" y="9"/>
                    <a:pt x="153" y="9"/>
                  </a:cubicBezTo>
                  <a:moveTo>
                    <a:pt x="4781" y="7"/>
                  </a:moveTo>
                  <a:cubicBezTo>
                    <a:pt x="4781" y="7"/>
                    <a:pt x="4781" y="7"/>
                    <a:pt x="4783" y="7"/>
                  </a:cubicBezTo>
                  <a:cubicBezTo>
                    <a:pt x="4786" y="7"/>
                    <a:pt x="4791" y="8"/>
                    <a:pt x="4795" y="8"/>
                  </a:cubicBezTo>
                  <a:cubicBezTo>
                    <a:pt x="4797" y="8"/>
                    <a:pt x="4798" y="8"/>
                    <a:pt x="4798" y="8"/>
                  </a:cubicBezTo>
                  <a:cubicBezTo>
                    <a:pt x="4799" y="8"/>
                    <a:pt x="4799" y="8"/>
                    <a:pt x="4797" y="8"/>
                  </a:cubicBezTo>
                  <a:cubicBezTo>
                    <a:pt x="4794" y="8"/>
                    <a:pt x="4788" y="7"/>
                    <a:pt x="4785" y="7"/>
                  </a:cubicBezTo>
                  <a:cubicBezTo>
                    <a:pt x="4783" y="7"/>
                    <a:pt x="4782" y="7"/>
                    <a:pt x="4781" y="7"/>
                  </a:cubicBezTo>
                  <a:moveTo>
                    <a:pt x="4477" y="5"/>
                  </a:moveTo>
                  <a:cubicBezTo>
                    <a:pt x="4477" y="5"/>
                    <a:pt x="4477" y="5"/>
                    <a:pt x="4476" y="5"/>
                  </a:cubicBezTo>
                  <a:cubicBezTo>
                    <a:pt x="4472" y="5"/>
                    <a:pt x="4471" y="7"/>
                    <a:pt x="4474" y="10"/>
                  </a:cubicBezTo>
                  <a:cubicBezTo>
                    <a:pt x="4476" y="12"/>
                    <a:pt x="4481" y="13"/>
                    <a:pt x="4485" y="13"/>
                  </a:cubicBezTo>
                  <a:cubicBezTo>
                    <a:pt x="4485" y="13"/>
                    <a:pt x="4486" y="13"/>
                    <a:pt x="4486" y="13"/>
                  </a:cubicBezTo>
                  <a:cubicBezTo>
                    <a:pt x="4490" y="13"/>
                    <a:pt x="4491" y="11"/>
                    <a:pt x="4488" y="8"/>
                  </a:cubicBezTo>
                  <a:cubicBezTo>
                    <a:pt x="4486" y="6"/>
                    <a:pt x="4481" y="5"/>
                    <a:pt x="4477" y="5"/>
                  </a:cubicBezTo>
                  <a:moveTo>
                    <a:pt x="12" y="3"/>
                  </a:moveTo>
                  <a:cubicBezTo>
                    <a:pt x="12" y="3"/>
                    <a:pt x="11" y="3"/>
                    <a:pt x="11" y="3"/>
                  </a:cubicBezTo>
                  <a:cubicBezTo>
                    <a:pt x="7" y="3"/>
                    <a:pt x="2" y="6"/>
                    <a:pt x="1" y="10"/>
                  </a:cubicBezTo>
                  <a:cubicBezTo>
                    <a:pt x="0" y="13"/>
                    <a:pt x="2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11" y="15"/>
                    <a:pt x="15" y="12"/>
                    <a:pt x="17" y="9"/>
                  </a:cubicBezTo>
                  <a:cubicBezTo>
                    <a:pt x="18" y="6"/>
                    <a:pt x="16" y="3"/>
                    <a:pt x="12" y="3"/>
                  </a:cubicBezTo>
                  <a:moveTo>
                    <a:pt x="80" y="3"/>
                  </a:moveTo>
                  <a:cubicBezTo>
                    <a:pt x="76" y="3"/>
                    <a:pt x="71" y="5"/>
                    <a:pt x="70" y="8"/>
                  </a:cubicBezTo>
                  <a:cubicBezTo>
                    <a:pt x="69" y="12"/>
                    <a:pt x="72" y="14"/>
                    <a:pt x="76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81" y="15"/>
                    <a:pt x="86" y="12"/>
                    <a:pt x="87" y="9"/>
                  </a:cubicBezTo>
                  <a:cubicBezTo>
                    <a:pt x="88" y="6"/>
                    <a:pt x="85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moveTo>
                    <a:pt x="4721" y="2"/>
                  </a:moveTo>
                  <a:cubicBezTo>
                    <a:pt x="4719" y="2"/>
                    <a:pt x="4718" y="3"/>
                    <a:pt x="4721" y="4"/>
                  </a:cubicBezTo>
                  <a:cubicBezTo>
                    <a:pt x="4724" y="4"/>
                    <a:pt x="4730" y="5"/>
                    <a:pt x="4733" y="5"/>
                  </a:cubicBezTo>
                  <a:cubicBezTo>
                    <a:pt x="4734" y="5"/>
                    <a:pt x="4734" y="5"/>
                    <a:pt x="4735" y="5"/>
                  </a:cubicBezTo>
                  <a:cubicBezTo>
                    <a:pt x="4738" y="5"/>
                    <a:pt x="4738" y="5"/>
                    <a:pt x="4735" y="4"/>
                  </a:cubicBezTo>
                  <a:cubicBezTo>
                    <a:pt x="4732" y="4"/>
                    <a:pt x="4727" y="3"/>
                    <a:pt x="4723" y="3"/>
                  </a:cubicBezTo>
                  <a:cubicBezTo>
                    <a:pt x="4722" y="3"/>
                    <a:pt x="4722" y="2"/>
                    <a:pt x="4721" y="2"/>
                  </a:cubicBezTo>
                  <a:moveTo>
                    <a:pt x="4538" y="1"/>
                  </a:moveTo>
                  <a:cubicBezTo>
                    <a:pt x="4538" y="1"/>
                    <a:pt x="4538" y="1"/>
                    <a:pt x="4538" y="1"/>
                  </a:cubicBezTo>
                  <a:cubicBezTo>
                    <a:pt x="4534" y="1"/>
                    <a:pt x="4533" y="3"/>
                    <a:pt x="4536" y="5"/>
                  </a:cubicBezTo>
                  <a:cubicBezTo>
                    <a:pt x="4538" y="7"/>
                    <a:pt x="4543" y="8"/>
                    <a:pt x="4547" y="8"/>
                  </a:cubicBezTo>
                  <a:cubicBezTo>
                    <a:pt x="4547" y="8"/>
                    <a:pt x="4547" y="8"/>
                    <a:pt x="4548" y="8"/>
                  </a:cubicBezTo>
                  <a:cubicBezTo>
                    <a:pt x="4552" y="8"/>
                    <a:pt x="4553" y="6"/>
                    <a:pt x="4550" y="4"/>
                  </a:cubicBezTo>
                  <a:cubicBezTo>
                    <a:pt x="4547" y="3"/>
                    <a:pt x="4542" y="1"/>
                    <a:pt x="4538" y="1"/>
                  </a:cubicBezTo>
                  <a:moveTo>
                    <a:pt x="4661" y="0"/>
                  </a:moveTo>
                  <a:cubicBezTo>
                    <a:pt x="4657" y="0"/>
                    <a:pt x="4656" y="1"/>
                    <a:pt x="4659" y="2"/>
                  </a:cubicBezTo>
                  <a:cubicBezTo>
                    <a:pt x="4662" y="3"/>
                    <a:pt x="4668" y="4"/>
                    <a:pt x="4672" y="4"/>
                  </a:cubicBezTo>
                  <a:cubicBezTo>
                    <a:pt x="4675" y="4"/>
                    <a:pt x="4676" y="3"/>
                    <a:pt x="4673" y="2"/>
                  </a:cubicBezTo>
                  <a:cubicBezTo>
                    <a:pt x="4671" y="1"/>
                    <a:pt x="4665" y="0"/>
                    <a:pt x="4661" y="0"/>
                  </a:cubicBezTo>
                  <a:cubicBezTo>
                    <a:pt x="4661" y="0"/>
                    <a:pt x="4661" y="0"/>
                    <a:pt x="4661" y="0"/>
                  </a:cubicBezTo>
                  <a:moveTo>
                    <a:pt x="4600" y="0"/>
                  </a:moveTo>
                  <a:cubicBezTo>
                    <a:pt x="4599" y="0"/>
                    <a:pt x="4599" y="0"/>
                    <a:pt x="4599" y="0"/>
                  </a:cubicBezTo>
                  <a:cubicBezTo>
                    <a:pt x="4595" y="0"/>
                    <a:pt x="4594" y="1"/>
                    <a:pt x="4597" y="3"/>
                  </a:cubicBezTo>
                  <a:cubicBezTo>
                    <a:pt x="4600" y="4"/>
                    <a:pt x="4605" y="5"/>
                    <a:pt x="4609" y="5"/>
                  </a:cubicBezTo>
                  <a:cubicBezTo>
                    <a:pt x="4609" y="5"/>
                    <a:pt x="4609" y="5"/>
                    <a:pt x="4610" y="5"/>
                  </a:cubicBezTo>
                  <a:cubicBezTo>
                    <a:pt x="4614" y="5"/>
                    <a:pt x="4614" y="4"/>
                    <a:pt x="4612" y="2"/>
                  </a:cubicBezTo>
                  <a:cubicBezTo>
                    <a:pt x="4609" y="1"/>
                    <a:pt x="4603" y="0"/>
                    <a:pt x="46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1" name="Freeform 52">
              <a:extLst>
                <a:ext uri="{FF2B5EF4-FFF2-40B4-BE49-F238E27FC236}">
                  <a16:creationId xmlns:a16="http://schemas.microsoft.com/office/drawing/2014/main" id="{BD5D6955-F21E-4095-B680-CD7A5F87A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3838" y="10263188"/>
              <a:ext cx="42863" cy="7938"/>
            </a:xfrm>
            <a:custGeom>
              <a:avLst/>
              <a:gdLst>
                <a:gd name="T0" fmla="*/ 4 w 16"/>
                <a:gd name="T1" fmla="*/ 0 h 3"/>
                <a:gd name="T2" fmla="*/ 4 w 16"/>
                <a:gd name="T3" fmla="*/ 0 h 3"/>
                <a:gd name="T4" fmla="*/ 1 w 16"/>
                <a:gd name="T5" fmla="*/ 0 h 3"/>
                <a:gd name="T6" fmla="*/ 0 w 16"/>
                <a:gd name="T7" fmla="*/ 1 h 3"/>
                <a:gd name="T8" fmla="*/ 0 w 16"/>
                <a:gd name="T9" fmla="*/ 1 h 3"/>
                <a:gd name="T10" fmla="*/ 0 w 16"/>
                <a:gd name="T11" fmla="*/ 1 h 3"/>
                <a:gd name="T12" fmla="*/ 0 w 16"/>
                <a:gd name="T13" fmla="*/ 1 h 3"/>
                <a:gd name="T14" fmla="*/ 10 w 16"/>
                <a:gd name="T15" fmla="*/ 3 h 3"/>
                <a:gd name="T16" fmla="*/ 13 w 16"/>
                <a:gd name="T17" fmla="*/ 3 h 3"/>
                <a:gd name="T18" fmla="*/ 15 w 16"/>
                <a:gd name="T19" fmla="*/ 3 h 3"/>
                <a:gd name="T20" fmla="*/ 16 w 16"/>
                <a:gd name="T21" fmla="*/ 3 h 3"/>
                <a:gd name="T22" fmla="*/ 16 w 16"/>
                <a:gd name="T23" fmla="*/ 2 h 3"/>
                <a:gd name="T24" fmla="*/ 13 w 16"/>
                <a:gd name="T25" fmla="*/ 1 h 3"/>
                <a:gd name="T26" fmla="*/ 7 w 16"/>
                <a:gd name="T27" fmla="*/ 0 h 3"/>
                <a:gd name="T28" fmla="*/ 4 w 16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5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5" y="1"/>
                    <a:pt x="13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2" name="Freeform 53">
              <a:extLst>
                <a:ext uri="{FF2B5EF4-FFF2-40B4-BE49-F238E27FC236}">
                  <a16:creationId xmlns:a16="http://schemas.microsoft.com/office/drawing/2014/main" id="{0AF784C6-57AC-47D0-89BD-6EA8086B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3" y="10336213"/>
              <a:ext cx="42863" cy="41275"/>
            </a:xfrm>
            <a:custGeom>
              <a:avLst/>
              <a:gdLst>
                <a:gd name="T0" fmla="*/ 12 w 16"/>
                <a:gd name="T1" fmla="*/ 0 h 15"/>
                <a:gd name="T2" fmla="*/ 9 w 16"/>
                <a:gd name="T3" fmla="*/ 1 h 15"/>
                <a:gd name="T4" fmla="*/ 7 w 16"/>
                <a:gd name="T5" fmla="*/ 2 h 15"/>
                <a:gd name="T6" fmla="*/ 6 w 16"/>
                <a:gd name="T7" fmla="*/ 3 h 15"/>
                <a:gd name="T8" fmla="*/ 4 w 16"/>
                <a:gd name="T9" fmla="*/ 4 h 15"/>
                <a:gd name="T10" fmla="*/ 3 w 16"/>
                <a:gd name="T11" fmla="*/ 5 h 15"/>
                <a:gd name="T12" fmla="*/ 2 w 16"/>
                <a:gd name="T13" fmla="*/ 7 h 15"/>
                <a:gd name="T14" fmla="*/ 1 w 16"/>
                <a:gd name="T15" fmla="*/ 8 h 15"/>
                <a:gd name="T16" fmla="*/ 0 w 16"/>
                <a:gd name="T17" fmla="*/ 10 h 15"/>
                <a:gd name="T18" fmla="*/ 1 w 16"/>
                <a:gd name="T19" fmla="*/ 14 h 15"/>
                <a:gd name="T20" fmla="*/ 3 w 16"/>
                <a:gd name="T21" fmla="*/ 15 h 15"/>
                <a:gd name="T22" fmla="*/ 5 w 16"/>
                <a:gd name="T23" fmla="*/ 15 h 15"/>
                <a:gd name="T24" fmla="*/ 11 w 16"/>
                <a:gd name="T25" fmla="*/ 11 h 15"/>
                <a:gd name="T26" fmla="*/ 14 w 16"/>
                <a:gd name="T27" fmla="*/ 8 h 15"/>
                <a:gd name="T28" fmla="*/ 15 w 16"/>
                <a:gd name="T29" fmla="*/ 5 h 15"/>
                <a:gd name="T30" fmla="*/ 16 w 16"/>
                <a:gd name="T31" fmla="*/ 4 h 15"/>
                <a:gd name="T32" fmla="*/ 16 w 16"/>
                <a:gd name="T33" fmla="*/ 3 h 15"/>
                <a:gd name="T34" fmla="*/ 15 w 16"/>
                <a:gd name="T35" fmla="*/ 2 h 15"/>
                <a:gd name="T36" fmla="*/ 15 w 16"/>
                <a:gd name="T37" fmla="*/ 1 h 15"/>
                <a:gd name="T38" fmla="*/ 12 w 16"/>
                <a:gd name="T3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5">
                  <a:moveTo>
                    <a:pt x="12" y="0"/>
                  </a:moveTo>
                  <a:cubicBezTo>
                    <a:pt x="11" y="0"/>
                    <a:pt x="10" y="0"/>
                    <a:pt x="9" y="1"/>
                  </a:cubicBezTo>
                  <a:cubicBezTo>
                    <a:pt x="8" y="1"/>
                    <a:pt x="8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3" y="6"/>
                    <a:pt x="2" y="6"/>
                    <a:pt x="2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7" y="14"/>
                    <a:pt x="9" y="13"/>
                    <a:pt x="11" y="11"/>
                  </a:cubicBezTo>
                  <a:cubicBezTo>
                    <a:pt x="12" y="10"/>
                    <a:pt x="13" y="9"/>
                    <a:pt x="14" y="8"/>
                  </a:cubicBezTo>
                  <a:cubicBezTo>
                    <a:pt x="14" y="7"/>
                    <a:pt x="15" y="6"/>
                    <a:pt x="15" y="5"/>
                  </a:cubicBezTo>
                  <a:cubicBezTo>
                    <a:pt x="15" y="5"/>
                    <a:pt x="15" y="5"/>
                    <a:pt x="16" y="4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3" name="Freeform 54">
              <a:extLst>
                <a:ext uri="{FF2B5EF4-FFF2-40B4-BE49-F238E27FC236}">
                  <a16:creationId xmlns:a16="http://schemas.microsoft.com/office/drawing/2014/main" id="{94A03837-36F2-4011-9539-836A1C5EF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25500" y="10172700"/>
              <a:ext cx="13765213" cy="1017588"/>
            </a:xfrm>
            <a:custGeom>
              <a:avLst/>
              <a:gdLst>
                <a:gd name="T0" fmla="*/ 3066 w 5113"/>
                <a:gd name="T1" fmla="*/ 356 h 378"/>
                <a:gd name="T2" fmla="*/ 3135 w 5113"/>
                <a:gd name="T3" fmla="*/ 373 h 378"/>
                <a:gd name="T4" fmla="*/ 2938 w 5113"/>
                <a:gd name="T5" fmla="*/ 350 h 378"/>
                <a:gd name="T6" fmla="*/ 2877 w 5113"/>
                <a:gd name="T7" fmla="*/ 339 h 378"/>
                <a:gd name="T8" fmla="*/ 3271 w 5113"/>
                <a:gd name="T9" fmla="*/ 346 h 378"/>
                <a:gd name="T10" fmla="*/ 2826 w 5113"/>
                <a:gd name="T11" fmla="*/ 337 h 378"/>
                <a:gd name="T12" fmla="*/ 3357 w 5113"/>
                <a:gd name="T13" fmla="*/ 322 h 378"/>
                <a:gd name="T14" fmla="*/ 2754 w 5113"/>
                <a:gd name="T15" fmla="*/ 313 h 378"/>
                <a:gd name="T16" fmla="*/ 3512 w 5113"/>
                <a:gd name="T17" fmla="*/ 307 h 378"/>
                <a:gd name="T18" fmla="*/ 2704 w 5113"/>
                <a:gd name="T19" fmla="*/ 283 h 378"/>
                <a:gd name="T20" fmla="*/ 1191 w 5113"/>
                <a:gd name="T21" fmla="*/ 280 h 378"/>
                <a:gd name="T22" fmla="*/ 1315 w 5113"/>
                <a:gd name="T23" fmla="*/ 284 h 378"/>
                <a:gd name="T24" fmla="*/ 3594 w 5113"/>
                <a:gd name="T25" fmla="*/ 288 h 378"/>
                <a:gd name="T26" fmla="*/ 1115 w 5113"/>
                <a:gd name="T27" fmla="*/ 271 h 378"/>
                <a:gd name="T28" fmla="*/ 2641 w 5113"/>
                <a:gd name="T29" fmla="*/ 267 h 378"/>
                <a:gd name="T30" fmla="*/ 1435 w 5113"/>
                <a:gd name="T31" fmla="*/ 271 h 378"/>
                <a:gd name="T32" fmla="*/ 1038 w 5113"/>
                <a:gd name="T33" fmla="*/ 257 h 378"/>
                <a:gd name="T34" fmla="*/ 1485 w 5113"/>
                <a:gd name="T35" fmla="*/ 245 h 378"/>
                <a:gd name="T36" fmla="*/ 960 w 5113"/>
                <a:gd name="T37" fmla="*/ 248 h 378"/>
                <a:gd name="T38" fmla="*/ 3752 w 5113"/>
                <a:gd name="T39" fmla="*/ 247 h 378"/>
                <a:gd name="T40" fmla="*/ 2590 w 5113"/>
                <a:gd name="T41" fmla="*/ 234 h 378"/>
                <a:gd name="T42" fmla="*/ 859 w 5113"/>
                <a:gd name="T43" fmla="*/ 218 h 378"/>
                <a:gd name="T44" fmla="*/ 3826 w 5113"/>
                <a:gd name="T45" fmla="*/ 226 h 378"/>
                <a:gd name="T46" fmla="*/ 1595 w 5113"/>
                <a:gd name="T47" fmla="*/ 219 h 378"/>
                <a:gd name="T48" fmla="*/ 1640 w 5113"/>
                <a:gd name="T49" fmla="*/ 196 h 378"/>
                <a:gd name="T50" fmla="*/ 3894 w 5113"/>
                <a:gd name="T51" fmla="*/ 202 h 378"/>
                <a:gd name="T52" fmla="*/ 790 w 5113"/>
                <a:gd name="T53" fmla="*/ 199 h 378"/>
                <a:gd name="T54" fmla="*/ 2478 w 5113"/>
                <a:gd name="T55" fmla="*/ 184 h 378"/>
                <a:gd name="T56" fmla="*/ 3973 w 5113"/>
                <a:gd name="T57" fmla="*/ 174 h 378"/>
                <a:gd name="T58" fmla="*/ 695 w 5113"/>
                <a:gd name="T59" fmla="*/ 176 h 378"/>
                <a:gd name="T60" fmla="*/ 1747 w 5113"/>
                <a:gd name="T61" fmla="*/ 166 h 378"/>
                <a:gd name="T62" fmla="*/ 4048 w 5113"/>
                <a:gd name="T63" fmla="*/ 153 h 378"/>
                <a:gd name="T64" fmla="*/ 1785 w 5113"/>
                <a:gd name="T65" fmla="*/ 154 h 378"/>
                <a:gd name="T66" fmla="*/ 607 w 5113"/>
                <a:gd name="T67" fmla="*/ 148 h 378"/>
                <a:gd name="T68" fmla="*/ 2366 w 5113"/>
                <a:gd name="T69" fmla="*/ 139 h 378"/>
                <a:gd name="T70" fmla="*/ 1843 w 5113"/>
                <a:gd name="T71" fmla="*/ 128 h 378"/>
                <a:gd name="T72" fmla="*/ 2309 w 5113"/>
                <a:gd name="T73" fmla="*/ 139 h 378"/>
                <a:gd name="T74" fmla="*/ 4187 w 5113"/>
                <a:gd name="T75" fmla="*/ 120 h 378"/>
                <a:gd name="T76" fmla="*/ 1898 w 5113"/>
                <a:gd name="T77" fmla="*/ 114 h 378"/>
                <a:gd name="T78" fmla="*/ 2248 w 5113"/>
                <a:gd name="T79" fmla="*/ 124 h 378"/>
                <a:gd name="T80" fmla="*/ 1949 w 5113"/>
                <a:gd name="T81" fmla="*/ 121 h 378"/>
                <a:gd name="T82" fmla="*/ 4239 w 5113"/>
                <a:gd name="T83" fmla="*/ 100 h 378"/>
                <a:gd name="T84" fmla="*/ 2181 w 5113"/>
                <a:gd name="T85" fmla="*/ 102 h 378"/>
                <a:gd name="T86" fmla="*/ 418 w 5113"/>
                <a:gd name="T87" fmla="*/ 103 h 378"/>
                <a:gd name="T88" fmla="*/ 2071 w 5113"/>
                <a:gd name="T89" fmla="*/ 98 h 378"/>
                <a:gd name="T90" fmla="*/ 4299 w 5113"/>
                <a:gd name="T91" fmla="*/ 85 h 378"/>
                <a:gd name="T92" fmla="*/ 324 w 5113"/>
                <a:gd name="T93" fmla="*/ 83 h 378"/>
                <a:gd name="T94" fmla="*/ 4368 w 5113"/>
                <a:gd name="T95" fmla="*/ 82 h 378"/>
                <a:gd name="T96" fmla="*/ 239 w 5113"/>
                <a:gd name="T97" fmla="*/ 57 h 378"/>
                <a:gd name="T98" fmla="*/ 12 w 5113"/>
                <a:gd name="T99" fmla="*/ 49 h 378"/>
                <a:gd name="T100" fmla="*/ 157 w 5113"/>
                <a:gd name="T101" fmla="*/ 59 h 378"/>
                <a:gd name="T102" fmla="*/ 90 w 5113"/>
                <a:gd name="T103" fmla="*/ 50 h 378"/>
                <a:gd name="T104" fmla="*/ 4547 w 5113"/>
                <a:gd name="T105" fmla="*/ 32 h 378"/>
                <a:gd name="T106" fmla="*/ 4605 w 5113"/>
                <a:gd name="T107" fmla="*/ 27 h 378"/>
                <a:gd name="T108" fmla="*/ 5110 w 5113"/>
                <a:gd name="T109" fmla="*/ 17 h 378"/>
                <a:gd name="T110" fmla="*/ 4673 w 5113"/>
                <a:gd name="T111" fmla="*/ 13 h 378"/>
                <a:gd name="T112" fmla="*/ 5043 w 5113"/>
                <a:gd name="T113" fmla="*/ 6 h 378"/>
                <a:gd name="T114" fmla="*/ 4795 w 5113"/>
                <a:gd name="T115" fmla="*/ 2 h 378"/>
                <a:gd name="T116" fmla="*/ 4979 w 5113"/>
                <a:gd name="T117" fmla="*/ 3 h 378"/>
                <a:gd name="T118" fmla="*/ 4919 w 5113"/>
                <a:gd name="T119" fmla="*/ 0 h 378"/>
                <a:gd name="T120" fmla="*/ 4865 w 5113"/>
                <a:gd name="T121" fmla="*/ 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13" h="378">
                  <a:moveTo>
                    <a:pt x="3001" y="356"/>
                  </a:moveTo>
                  <a:cubicBezTo>
                    <a:pt x="2997" y="356"/>
                    <a:pt x="2994" y="361"/>
                    <a:pt x="2994" y="366"/>
                  </a:cubicBezTo>
                  <a:cubicBezTo>
                    <a:pt x="2995" y="372"/>
                    <a:pt x="2998" y="377"/>
                    <a:pt x="3003" y="378"/>
                  </a:cubicBezTo>
                  <a:cubicBezTo>
                    <a:pt x="3003" y="378"/>
                    <a:pt x="3003" y="378"/>
                    <a:pt x="3003" y="378"/>
                  </a:cubicBezTo>
                  <a:cubicBezTo>
                    <a:pt x="3007" y="378"/>
                    <a:pt x="3010" y="373"/>
                    <a:pt x="3009" y="367"/>
                  </a:cubicBezTo>
                  <a:cubicBezTo>
                    <a:pt x="3009" y="361"/>
                    <a:pt x="3005" y="356"/>
                    <a:pt x="3001" y="356"/>
                  </a:cubicBezTo>
                  <a:cubicBezTo>
                    <a:pt x="3001" y="356"/>
                    <a:pt x="3001" y="356"/>
                    <a:pt x="3001" y="356"/>
                  </a:cubicBezTo>
                  <a:moveTo>
                    <a:pt x="3066" y="356"/>
                  </a:moveTo>
                  <a:cubicBezTo>
                    <a:pt x="3066" y="356"/>
                    <a:pt x="3066" y="356"/>
                    <a:pt x="3066" y="356"/>
                  </a:cubicBezTo>
                  <a:cubicBezTo>
                    <a:pt x="3061" y="356"/>
                    <a:pt x="3058" y="361"/>
                    <a:pt x="3059" y="367"/>
                  </a:cubicBezTo>
                  <a:cubicBezTo>
                    <a:pt x="3059" y="373"/>
                    <a:pt x="3063" y="377"/>
                    <a:pt x="3067" y="377"/>
                  </a:cubicBezTo>
                  <a:cubicBezTo>
                    <a:pt x="3067" y="377"/>
                    <a:pt x="3067" y="377"/>
                    <a:pt x="3068" y="377"/>
                  </a:cubicBezTo>
                  <a:cubicBezTo>
                    <a:pt x="3072" y="377"/>
                    <a:pt x="3075" y="372"/>
                    <a:pt x="3075" y="366"/>
                  </a:cubicBezTo>
                  <a:cubicBezTo>
                    <a:pt x="3074" y="361"/>
                    <a:pt x="3070" y="356"/>
                    <a:pt x="3066" y="356"/>
                  </a:cubicBezTo>
                  <a:moveTo>
                    <a:pt x="3135" y="352"/>
                  </a:moveTo>
                  <a:cubicBezTo>
                    <a:pt x="3134" y="352"/>
                    <a:pt x="3134" y="352"/>
                    <a:pt x="3134" y="352"/>
                  </a:cubicBezTo>
                  <a:cubicBezTo>
                    <a:pt x="3129" y="352"/>
                    <a:pt x="3126" y="357"/>
                    <a:pt x="3127" y="363"/>
                  </a:cubicBezTo>
                  <a:cubicBezTo>
                    <a:pt x="3127" y="369"/>
                    <a:pt x="3131" y="373"/>
                    <a:pt x="3135" y="373"/>
                  </a:cubicBezTo>
                  <a:cubicBezTo>
                    <a:pt x="3136" y="373"/>
                    <a:pt x="3136" y="373"/>
                    <a:pt x="3136" y="373"/>
                  </a:cubicBezTo>
                  <a:cubicBezTo>
                    <a:pt x="3141" y="372"/>
                    <a:pt x="3144" y="367"/>
                    <a:pt x="3143" y="362"/>
                  </a:cubicBezTo>
                  <a:cubicBezTo>
                    <a:pt x="3143" y="356"/>
                    <a:pt x="3139" y="352"/>
                    <a:pt x="3135" y="352"/>
                  </a:cubicBezTo>
                  <a:moveTo>
                    <a:pt x="2938" y="350"/>
                  </a:moveTo>
                  <a:cubicBezTo>
                    <a:pt x="2934" y="350"/>
                    <a:pt x="2931" y="354"/>
                    <a:pt x="2932" y="360"/>
                  </a:cubicBezTo>
                  <a:cubicBezTo>
                    <a:pt x="2932" y="366"/>
                    <a:pt x="2936" y="371"/>
                    <a:pt x="2940" y="372"/>
                  </a:cubicBezTo>
                  <a:cubicBezTo>
                    <a:pt x="2940" y="372"/>
                    <a:pt x="2940" y="372"/>
                    <a:pt x="2941" y="372"/>
                  </a:cubicBezTo>
                  <a:cubicBezTo>
                    <a:pt x="2944" y="372"/>
                    <a:pt x="2947" y="368"/>
                    <a:pt x="2947" y="362"/>
                  </a:cubicBezTo>
                  <a:cubicBezTo>
                    <a:pt x="2946" y="356"/>
                    <a:pt x="2943" y="351"/>
                    <a:pt x="2938" y="350"/>
                  </a:cubicBezTo>
                  <a:cubicBezTo>
                    <a:pt x="2938" y="350"/>
                    <a:pt x="2938" y="350"/>
                    <a:pt x="2938" y="350"/>
                  </a:cubicBezTo>
                  <a:moveTo>
                    <a:pt x="3206" y="345"/>
                  </a:moveTo>
                  <a:cubicBezTo>
                    <a:pt x="3206" y="345"/>
                    <a:pt x="3206" y="345"/>
                    <a:pt x="3205" y="345"/>
                  </a:cubicBezTo>
                  <a:cubicBezTo>
                    <a:pt x="3201" y="346"/>
                    <a:pt x="3197" y="350"/>
                    <a:pt x="3198" y="356"/>
                  </a:cubicBezTo>
                  <a:cubicBezTo>
                    <a:pt x="3198" y="361"/>
                    <a:pt x="3202" y="365"/>
                    <a:pt x="3207" y="365"/>
                  </a:cubicBezTo>
                  <a:cubicBezTo>
                    <a:pt x="3207" y="365"/>
                    <a:pt x="3207" y="365"/>
                    <a:pt x="3208" y="365"/>
                  </a:cubicBezTo>
                  <a:cubicBezTo>
                    <a:pt x="3212" y="364"/>
                    <a:pt x="3216" y="359"/>
                    <a:pt x="3215" y="354"/>
                  </a:cubicBezTo>
                  <a:cubicBezTo>
                    <a:pt x="3215" y="349"/>
                    <a:pt x="3211" y="345"/>
                    <a:pt x="3206" y="345"/>
                  </a:cubicBezTo>
                  <a:moveTo>
                    <a:pt x="2877" y="339"/>
                  </a:moveTo>
                  <a:cubicBezTo>
                    <a:pt x="2873" y="339"/>
                    <a:pt x="2871" y="343"/>
                    <a:pt x="2871" y="348"/>
                  </a:cubicBezTo>
                  <a:cubicBezTo>
                    <a:pt x="2872" y="354"/>
                    <a:pt x="2875" y="360"/>
                    <a:pt x="2879" y="361"/>
                  </a:cubicBezTo>
                  <a:cubicBezTo>
                    <a:pt x="2879" y="361"/>
                    <a:pt x="2880" y="361"/>
                    <a:pt x="2880" y="361"/>
                  </a:cubicBezTo>
                  <a:cubicBezTo>
                    <a:pt x="2884" y="361"/>
                    <a:pt x="2886" y="357"/>
                    <a:pt x="2886" y="352"/>
                  </a:cubicBezTo>
                  <a:cubicBezTo>
                    <a:pt x="2885" y="346"/>
                    <a:pt x="2882" y="340"/>
                    <a:pt x="2878" y="340"/>
                  </a:cubicBezTo>
                  <a:cubicBezTo>
                    <a:pt x="2877" y="339"/>
                    <a:pt x="2877" y="339"/>
                    <a:pt x="2877" y="339"/>
                  </a:cubicBezTo>
                  <a:moveTo>
                    <a:pt x="3281" y="335"/>
                  </a:moveTo>
                  <a:cubicBezTo>
                    <a:pt x="3280" y="335"/>
                    <a:pt x="3280" y="335"/>
                    <a:pt x="3279" y="335"/>
                  </a:cubicBezTo>
                  <a:cubicBezTo>
                    <a:pt x="3274" y="336"/>
                    <a:pt x="3271" y="341"/>
                    <a:pt x="3271" y="346"/>
                  </a:cubicBezTo>
                  <a:cubicBezTo>
                    <a:pt x="3272" y="351"/>
                    <a:pt x="3276" y="354"/>
                    <a:pt x="3280" y="354"/>
                  </a:cubicBezTo>
                  <a:cubicBezTo>
                    <a:pt x="3281" y="354"/>
                    <a:pt x="3281" y="354"/>
                    <a:pt x="3282" y="354"/>
                  </a:cubicBezTo>
                  <a:cubicBezTo>
                    <a:pt x="3287" y="353"/>
                    <a:pt x="3290" y="348"/>
                    <a:pt x="3290" y="343"/>
                  </a:cubicBezTo>
                  <a:cubicBezTo>
                    <a:pt x="3289" y="338"/>
                    <a:pt x="3285" y="335"/>
                    <a:pt x="3281" y="335"/>
                  </a:cubicBezTo>
                  <a:moveTo>
                    <a:pt x="2817" y="324"/>
                  </a:moveTo>
                  <a:cubicBezTo>
                    <a:pt x="2814" y="324"/>
                    <a:pt x="2812" y="327"/>
                    <a:pt x="2812" y="333"/>
                  </a:cubicBezTo>
                  <a:cubicBezTo>
                    <a:pt x="2812" y="338"/>
                    <a:pt x="2816" y="344"/>
                    <a:pt x="2820" y="345"/>
                  </a:cubicBezTo>
                  <a:cubicBezTo>
                    <a:pt x="2820" y="345"/>
                    <a:pt x="2821" y="345"/>
                    <a:pt x="2821" y="345"/>
                  </a:cubicBezTo>
                  <a:cubicBezTo>
                    <a:pt x="2824" y="345"/>
                    <a:pt x="2826" y="342"/>
                    <a:pt x="2826" y="337"/>
                  </a:cubicBezTo>
                  <a:cubicBezTo>
                    <a:pt x="2826" y="331"/>
                    <a:pt x="2823" y="325"/>
                    <a:pt x="2819" y="324"/>
                  </a:cubicBezTo>
                  <a:cubicBezTo>
                    <a:pt x="2818" y="324"/>
                    <a:pt x="2818" y="324"/>
                    <a:pt x="2817" y="324"/>
                  </a:cubicBezTo>
                  <a:moveTo>
                    <a:pt x="3357" y="322"/>
                  </a:moveTo>
                  <a:cubicBezTo>
                    <a:pt x="3356" y="322"/>
                    <a:pt x="3356" y="322"/>
                    <a:pt x="3355" y="323"/>
                  </a:cubicBezTo>
                  <a:cubicBezTo>
                    <a:pt x="3350" y="323"/>
                    <a:pt x="3347" y="328"/>
                    <a:pt x="3347" y="333"/>
                  </a:cubicBezTo>
                  <a:cubicBezTo>
                    <a:pt x="3348" y="338"/>
                    <a:pt x="3352" y="341"/>
                    <a:pt x="3356" y="341"/>
                  </a:cubicBezTo>
                  <a:cubicBezTo>
                    <a:pt x="3357" y="341"/>
                    <a:pt x="3357" y="341"/>
                    <a:pt x="3358" y="340"/>
                  </a:cubicBezTo>
                  <a:cubicBezTo>
                    <a:pt x="3363" y="339"/>
                    <a:pt x="3367" y="335"/>
                    <a:pt x="3366" y="330"/>
                  </a:cubicBezTo>
                  <a:cubicBezTo>
                    <a:pt x="3365" y="325"/>
                    <a:pt x="3361" y="322"/>
                    <a:pt x="3357" y="322"/>
                  </a:cubicBezTo>
                  <a:moveTo>
                    <a:pt x="3435" y="308"/>
                  </a:moveTo>
                  <a:cubicBezTo>
                    <a:pt x="3434" y="308"/>
                    <a:pt x="3433" y="308"/>
                    <a:pt x="3433" y="308"/>
                  </a:cubicBezTo>
                  <a:cubicBezTo>
                    <a:pt x="3427" y="309"/>
                    <a:pt x="3424" y="314"/>
                    <a:pt x="3425" y="318"/>
                  </a:cubicBezTo>
                  <a:cubicBezTo>
                    <a:pt x="3426" y="322"/>
                    <a:pt x="3429" y="325"/>
                    <a:pt x="3434" y="325"/>
                  </a:cubicBezTo>
                  <a:cubicBezTo>
                    <a:pt x="3434" y="325"/>
                    <a:pt x="3435" y="325"/>
                    <a:pt x="3436" y="325"/>
                  </a:cubicBezTo>
                  <a:cubicBezTo>
                    <a:pt x="3441" y="324"/>
                    <a:pt x="3445" y="319"/>
                    <a:pt x="3444" y="314"/>
                  </a:cubicBezTo>
                  <a:cubicBezTo>
                    <a:pt x="3443" y="310"/>
                    <a:pt x="3439" y="308"/>
                    <a:pt x="3435" y="308"/>
                  </a:cubicBezTo>
                  <a:moveTo>
                    <a:pt x="2759" y="305"/>
                  </a:moveTo>
                  <a:cubicBezTo>
                    <a:pt x="2756" y="305"/>
                    <a:pt x="2754" y="308"/>
                    <a:pt x="2754" y="313"/>
                  </a:cubicBezTo>
                  <a:cubicBezTo>
                    <a:pt x="2754" y="319"/>
                    <a:pt x="2758" y="325"/>
                    <a:pt x="2761" y="326"/>
                  </a:cubicBezTo>
                  <a:cubicBezTo>
                    <a:pt x="2762" y="326"/>
                    <a:pt x="2763" y="326"/>
                    <a:pt x="2763" y="326"/>
                  </a:cubicBezTo>
                  <a:cubicBezTo>
                    <a:pt x="2766" y="326"/>
                    <a:pt x="2768" y="323"/>
                    <a:pt x="2768" y="318"/>
                  </a:cubicBezTo>
                  <a:cubicBezTo>
                    <a:pt x="2768" y="312"/>
                    <a:pt x="2765" y="307"/>
                    <a:pt x="2761" y="305"/>
                  </a:cubicBezTo>
                  <a:cubicBezTo>
                    <a:pt x="2760" y="305"/>
                    <a:pt x="2760" y="305"/>
                    <a:pt x="2759" y="305"/>
                  </a:cubicBezTo>
                  <a:moveTo>
                    <a:pt x="3514" y="291"/>
                  </a:moveTo>
                  <a:cubicBezTo>
                    <a:pt x="3513" y="291"/>
                    <a:pt x="3512" y="291"/>
                    <a:pt x="3511" y="292"/>
                  </a:cubicBezTo>
                  <a:cubicBezTo>
                    <a:pt x="3506" y="293"/>
                    <a:pt x="3502" y="297"/>
                    <a:pt x="3503" y="301"/>
                  </a:cubicBezTo>
                  <a:cubicBezTo>
                    <a:pt x="3504" y="305"/>
                    <a:pt x="3508" y="307"/>
                    <a:pt x="3512" y="307"/>
                  </a:cubicBezTo>
                  <a:cubicBezTo>
                    <a:pt x="3513" y="307"/>
                    <a:pt x="3514" y="307"/>
                    <a:pt x="3515" y="307"/>
                  </a:cubicBezTo>
                  <a:cubicBezTo>
                    <a:pt x="3520" y="306"/>
                    <a:pt x="3524" y="301"/>
                    <a:pt x="3522" y="297"/>
                  </a:cubicBezTo>
                  <a:cubicBezTo>
                    <a:pt x="3522" y="294"/>
                    <a:pt x="3518" y="291"/>
                    <a:pt x="3514" y="291"/>
                  </a:cubicBezTo>
                  <a:moveTo>
                    <a:pt x="2702" y="283"/>
                  </a:moveTo>
                  <a:cubicBezTo>
                    <a:pt x="2699" y="283"/>
                    <a:pt x="2697" y="286"/>
                    <a:pt x="2697" y="291"/>
                  </a:cubicBezTo>
                  <a:cubicBezTo>
                    <a:pt x="2697" y="297"/>
                    <a:pt x="2700" y="303"/>
                    <a:pt x="2704" y="304"/>
                  </a:cubicBezTo>
                  <a:cubicBezTo>
                    <a:pt x="2705" y="304"/>
                    <a:pt x="2705" y="305"/>
                    <a:pt x="2706" y="305"/>
                  </a:cubicBezTo>
                  <a:cubicBezTo>
                    <a:pt x="2709" y="305"/>
                    <a:pt x="2711" y="301"/>
                    <a:pt x="2711" y="297"/>
                  </a:cubicBezTo>
                  <a:cubicBezTo>
                    <a:pt x="2711" y="291"/>
                    <a:pt x="2708" y="285"/>
                    <a:pt x="2704" y="283"/>
                  </a:cubicBezTo>
                  <a:cubicBezTo>
                    <a:pt x="2703" y="283"/>
                    <a:pt x="2703" y="283"/>
                    <a:pt x="2702" y="283"/>
                  </a:cubicBezTo>
                  <a:moveTo>
                    <a:pt x="1260" y="282"/>
                  </a:moveTo>
                  <a:cubicBezTo>
                    <a:pt x="1260" y="282"/>
                    <a:pt x="1260" y="282"/>
                    <a:pt x="1260" y="282"/>
                  </a:cubicBezTo>
                  <a:cubicBezTo>
                    <a:pt x="1256" y="282"/>
                    <a:pt x="1254" y="285"/>
                    <a:pt x="1257" y="288"/>
                  </a:cubicBezTo>
                  <a:cubicBezTo>
                    <a:pt x="1259" y="291"/>
                    <a:pt x="1264" y="293"/>
                    <a:pt x="1268" y="293"/>
                  </a:cubicBezTo>
                  <a:cubicBezTo>
                    <a:pt x="1268" y="293"/>
                    <a:pt x="1268" y="293"/>
                    <a:pt x="1268" y="293"/>
                  </a:cubicBezTo>
                  <a:cubicBezTo>
                    <a:pt x="1272" y="293"/>
                    <a:pt x="1273" y="290"/>
                    <a:pt x="1271" y="287"/>
                  </a:cubicBezTo>
                  <a:cubicBezTo>
                    <a:pt x="1269" y="284"/>
                    <a:pt x="1264" y="282"/>
                    <a:pt x="1260" y="282"/>
                  </a:cubicBezTo>
                  <a:moveTo>
                    <a:pt x="1191" y="280"/>
                  </a:moveTo>
                  <a:cubicBezTo>
                    <a:pt x="1187" y="280"/>
                    <a:pt x="1186" y="282"/>
                    <a:pt x="1188" y="285"/>
                  </a:cubicBezTo>
                  <a:cubicBezTo>
                    <a:pt x="1190" y="288"/>
                    <a:pt x="1196" y="291"/>
                    <a:pt x="1201" y="291"/>
                  </a:cubicBezTo>
                  <a:cubicBezTo>
                    <a:pt x="1201" y="291"/>
                    <a:pt x="1202" y="291"/>
                    <a:pt x="1202" y="291"/>
                  </a:cubicBezTo>
                  <a:cubicBezTo>
                    <a:pt x="1206" y="291"/>
                    <a:pt x="1208" y="289"/>
                    <a:pt x="1205" y="286"/>
                  </a:cubicBezTo>
                  <a:cubicBezTo>
                    <a:pt x="1203" y="283"/>
                    <a:pt x="1197" y="281"/>
                    <a:pt x="1193" y="280"/>
                  </a:cubicBezTo>
                  <a:cubicBezTo>
                    <a:pt x="1192" y="280"/>
                    <a:pt x="1192" y="280"/>
                    <a:pt x="1191" y="280"/>
                  </a:cubicBezTo>
                  <a:moveTo>
                    <a:pt x="1319" y="278"/>
                  </a:moveTo>
                  <a:cubicBezTo>
                    <a:pt x="1319" y="278"/>
                    <a:pt x="1318" y="278"/>
                    <a:pt x="1318" y="278"/>
                  </a:cubicBezTo>
                  <a:cubicBezTo>
                    <a:pt x="1314" y="278"/>
                    <a:pt x="1313" y="281"/>
                    <a:pt x="1315" y="284"/>
                  </a:cubicBezTo>
                  <a:cubicBezTo>
                    <a:pt x="1317" y="287"/>
                    <a:pt x="1322" y="289"/>
                    <a:pt x="1325" y="289"/>
                  </a:cubicBezTo>
                  <a:cubicBezTo>
                    <a:pt x="1326" y="289"/>
                    <a:pt x="1326" y="289"/>
                    <a:pt x="1326" y="289"/>
                  </a:cubicBezTo>
                  <a:cubicBezTo>
                    <a:pt x="1330" y="289"/>
                    <a:pt x="1331" y="286"/>
                    <a:pt x="1329" y="283"/>
                  </a:cubicBezTo>
                  <a:cubicBezTo>
                    <a:pt x="1327" y="280"/>
                    <a:pt x="1323" y="278"/>
                    <a:pt x="1319" y="278"/>
                  </a:cubicBezTo>
                  <a:moveTo>
                    <a:pt x="3593" y="273"/>
                  </a:moveTo>
                  <a:cubicBezTo>
                    <a:pt x="3592" y="273"/>
                    <a:pt x="3591" y="274"/>
                    <a:pt x="3590" y="274"/>
                  </a:cubicBezTo>
                  <a:cubicBezTo>
                    <a:pt x="3585" y="275"/>
                    <a:pt x="3581" y="279"/>
                    <a:pt x="3582" y="283"/>
                  </a:cubicBezTo>
                  <a:cubicBezTo>
                    <a:pt x="3583" y="286"/>
                    <a:pt x="3587" y="288"/>
                    <a:pt x="3591" y="288"/>
                  </a:cubicBezTo>
                  <a:cubicBezTo>
                    <a:pt x="3592" y="288"/>
                    <a:pt x="3593" y="288"/>
                    <a:pt x="3594" y="288"/>
                  </a:cubicBezTo>
                  <a:cubicBezTo>
                    <a:pt x="3599" y="287"/>
                    <a:pt x="3603" y="282"/>
                    <a:pt x="3602" y="278"/>
                  </a:cubicBezTo>
                  <a:cubicBezTo>
                    <a:pt x="3601" y="275"/>
                    <a:pt x="3597" y="273"/>
                    <a:pt x="3593" y="273"/>
                  </a:cubicBezTo>
                  <a:moveTo>
                    <a:pt x="1115" y="271"/>
                  </a:moveTo>
                  <a:cubicBezTo>
                    <a:pt x="1112" y="271"/>
                    <a:pt x="1110" y="273"/>
                    <a:pt x="1112" y="275"/>
                  </a:cubicBezTo>
                  <a:cubicBezTo>
                    <a:pt x="1114" y="278"/>
                    <a:pt x="1120" y="281"/>
                    <a:pt x="1125" y="282"/>
                  </a:cubicBezTo>
                  <a:cubicBezTo>
                    <a:pt x="1126" y="282"/>
                    <a:pt x="1127" y="282"/>
                    <a:pt x="1128" y="282"/>
                  </a:cubicBezTo>
                  <a:cubicBezTo>
                    <a:pt x="1131" y="282"/>
                    <a:pt x="1133" y="281"/>
                    <a:pt x="1131" y="278"/>
                  </a:cubicBezTo>
                  <a:cubicBezTo>
                    <a:pt x="1129" y="275"/>
                    <a:pt x="1123" y="272"/>
                    <a:pt x="1118" y="271"/>
                  </a:cubicBezTo>
                  <a:cubicBezTo>
                    <a:pt x="1117" y="271"/>
                    <a:pt x="1116" y="271"/>
                    <a:pt x="1115" y="271"/>
                  </a:cubicBezTo>
                  <a:moveTo>
                    <a:pt x="1376" y="270"/>
                  </a:moveTo>
                  <a:cubicBezTo>
                    <a:pt x="1376" y="270"/>
                    <a:pt x="1375" y="270"/>
                    <a:pt x="1375" y="270"/>
                  </a:cubicBezTo>
                  <a:cubicBezTo>
                    <a:pt x="1371" y="270"/>
                    <a:pt x="1370" y="274"/>
                    <a:pt x="1372" y="277"/>
                  </a:cubicBezTo>
                  <a:cubicBezTo>
                    <a:pt x="1374" y="280"/>
                    <a:pt x="1378" y="282"/>
                    <a:pt x="1381" y="282"/>
                  </a:cubicBezTo>
                  <a:cubicBezTo>
                    <a:pt x="1381" y="282"/>
                    <a:pt x="1382" y="282"/>
                    <a:pt x="1382" y="282"/>
                  </a:cubicBezTo>
                  <a:cubicBezTo>
                    <a:pt x="1386" y="281"/>
                    <a:pt x="1387" y="278"/>
                    <a:pt x="1385" y="275"/>
                  </a:cubicBezTo>
                  <a:cubicBezTo>
                    <a:pt x="1384" y="272"/>
                    <a:pt x="1380" y="270"/>
                    <a:pt x="1376" y="270"/>
                  </a:cubicBezTo>
                  <a:moveTo>
                    <a:pt x="2646" y="259"/>
                  </a:moveTo>
                  <a:cubicBezTo>
                    <a:pt x="2643" y="259"/>
                    <a:pt x="2641" y="262"/>
                    <a:pt x="2641" y="267"/>
                  </a:cubicBezTo>
                  <a:cubicBezTo>
                    <a:pt x="2641" y="273"/>
                    <a:pt x="2644" y="279"/>
                    <a:pt x="2648" y="280"/>
                  </a:cubicBezTo>
                  <a:cubicBezTo>
                    <a:pt x="2648" y="281"/>
                    <a:pt x="2649" y="281"/>
                    <a:pt x="2649" y="281"/>
                  </a:cubicBezTo>
                  <a:cubicBezTo>
                    <a:pt x="2652" y="281"/>
                    <a:pt x="2654" y="278"/>
                    <a:pt x="2654" y="273"/>
                  </a:cubicBezTo>
                  <a:cubicBezTo>
                    <a:pt x="2654" y="267"/>
                    <a:pt x="2651" y="261"/>
                    <a:pt x="2648" y="260"/>
                  </a:cubicBezTo>
                  <a:cubicBezTo>
                    <a:pt x="2647" y="259"/>
                    <a:pt x="2646" y="259"/>
                    <a:pt x="2646" y="259"/>
                  </a:cubicBezTo>
                  <a:moveTo>
                    <a:pt x="1431" y="259"/>
                  </a:moveTo>
                  <a:cubicBezTo>
                    <a:pt x="1431" y="259"/>
                    <a:pt x="1430" y="259"/>
                    <a:pt x="1430" y="259"/>
                  </a:cubicBezTo>
                  <a:cubicBezTo>
                    <a:pt x="1426" y="260"/>
                    <a:pt x="1425" y="263"/>
                    <a:pt x="1427" y="266"/>
                  </a:cubicBezTo>
                  <a:cubicBezTo>
                    <a:pt x="1428" y="269"/>
                    <a:pt x="1432" y="271"/>
                    <a:pt x="1435" y="271"/>
                  </a:cubicBezTo>
                  <a:cubicBezTo>
                    <a:pt x="1435" y="271"/>
                    <a:pt x="1436" y="271"/>
                    <a:pt x="1436" y="271"/>
                  </a:cubicBezTo>
                  <a:cubicBezTo>
                    <a:pt x="1440" y="270"/>
                    <a:pt x="1441" y="267"/>
                    <a:pt x="1440" y="264"/>
                  </a:cubicBezTo>
                  <a:cubicBezTo>
                    <a:pt x="1438" y="261"/>
                    <a:pt x="1435" y="259"/>
                    <a:pt x="1431" y="259"/>
                  </a:cubicBezTo>
                  <a:moveTo>
                    <a:pt x="1034" y="256"/>
                  </a:moveTo>
                  <a:cubicBezTo>
                    <a:pt x="1031" y="256"/>
                    <a:pt x="1030" y="258"/>
                    <a:pt x="1031" y="260"/>
                  </a:cubicBezTo>
                  <a:cubicBezTo>
                    <a:pt x="1033" y="263"/>
                    <a:pt x="1039" y="266"/>
                    <a:pt x="1045" y="267"/>
                  </a:cubicBezTo>
                  <a:cubicBezTo>
                    <a:pt x="1046" y="268"/>
                    <a:pt x="1047" y="268"/>
                    <a:pt x="1048" y="268"/>
                  </a:cubicBezTo>
                  <a:cubicBezTo>
                    <a:pt x="1051" y="268"/>
                    <a:pt x="1053" y="266"/>
                    <a:pt x="1051" y="264"/>
                  </a:cubicBezTo>
                  <a:cubicBezTo>
                    <a:pt x="1049" y="261"/>
                    <a:pt x="1043" y="258"/>
                    <a:pt x="1038" y="257"/>
                  </a:cubicBezTo>
                  <a:cubicBezTo>
                    <a:pt x="1037" y="256"/>
                    <a:pt x="1035" y="256"/>
                    <a:pt x="1034" y="256"/>
                  </a:cubicBezTo>
                  <a:moveTo>
                    <a:pt x="3672" y="254"/>
                  </a:moveTo>
                  <a:cubicBezTo>
                    <a:pt x="3671" y="254"/>
                    <a:pt x="3670" y="254"/>
                    <a:pt x="3669" y="255"/>
                  </a:cubicBezTo>
                  <a:cubicBezTo>
                    <a:pt x="3664" y="256"/>
                    <a:pt x="3660" y="260"/>
                    <a:pt x="3662" y="264"/>
                  </a:cubicBezTo>
                  <a:cubicBezTo>
                    <a:pt x="3663" y="266"/>
                    <a:pt x="3666" y="268"/>
                    <a:pt x="3670" y="268"/>
                  </a:cubicBezTo>
                  <a:cubicBezTo>
                    <a:pt x="3671" y="268"/>
                    <a:pt x="3672" y="268"/>
                    <a:pt x="3673" y="268"/>
                  </a:cubicBezTo>
                  <a:cubicBezTo>
                    <a:pt x="3679" y="266"/>
                    <a:pt x="3682" y="262"/>
                    <a:pt x="3681" y="259"/>
                  </a:cubicBezTo>
                  <a:cubicBezTo>
                    <a:pt x="3680" y="256"/>
                    <a:pt x="3676" y="254"/>
                    <a:pt x="3672" y="254"/>
                  </a:cubicBezTo>
                  <a:moveTo>
                    <a:pt x="1485" y="245"/>
                  </a:moveTo>
                  <a:cubicBezTo>
                    <a:pt x="1484" y="245"/>
                    <a:pt x="1484" y="245"/>
                    <a:pt x="1483" y="246"/>
                  </a:cubicBezTo>
                  <a:cubicBezTo>
                    <a:pt x="1480" y="247"/>
                    <a:pt x="1478" y="250"/>
                    <a:pt x="1480" y="254"/>
                  </a:cubicBezTo>
                  <a:cubicBezTo>
                    <a:pt x="1481" y="257"/>
                    <a:pt x="1484" y="258"/>
                    <a:pt x="1487" y="258"/>
                  </a:cubicBezTo>
                  <a:cubicBezTo>
                    <a:pt x="1488" y="258"/>
                    <a:pt x="1489" y="258"/>
                    <a:pt x="1489" y="258"/>
                  </a:cubicBezTo>
                  <a:cubicBezTo>
                    <a:pt x="1493" y="257"/>
                    <a:pt x="1494" y="254"/>
                    <a:pt x="1493" y="250"/>
                  </a:cubicBezTo>
                  <a:cubicBezTo>
                    <a:pt x="1491" y="247"/>
                    <a:pt x="1488" y="245"/>
                    <a:pt x="1485" y="245"/>
                  </a:cubicBezTo>
                  <a:moveTo>
                    <a:pt x="950" y="237"/>
                  </a:moveTo>
                  <a:cubicBezTo>
                    <a:pt x="947" y="237"/>
                    <a:pt x="945" y="238"/>
                    <a:pt x="946" y="240"/>
                  </a:cubicBezTo>
                  <a:cubicBezTo>
                    <a:pt x="948" y="243"/>
                    <a:pt x="954" y="247"/>
                    <a:pt x="960" y="248"/>
                  </a:cubicBezTo>
                  <a:cubicBezTo>
                    <a:pt x="961" y="249"/>
                    <a:pt x="963" y="249"/>
                    <a:pt x="964" y="249"/>
                  </a:cubicBezTo>
                  <a:cubicBezTo>
                    <a:pt x="967" y="249"/>
                    <a:pt x="969" y="248"/>
                    <a:pt x="967" y="245"/>
                  </a:cubicBezTo>
                  <a:cubicBezTo>
                    <a:pt x="966" y="243"/>
                    <a:pt x="960" y="239"/>
                    <a:pt x="954" y="238"/>
                  </a:cubicBezTo>
                  <a:cubicBezTo>
                    <a:pt x="952" y="237"/>
                    <a:pt x="951" y="237"/>
                    <a:pt x="950" y="237"/>
                  </a:cubicBezTo>
                  <a:moveTo>
                    <a:pt x="3751" y="234"/>
                  </a:moveTo>
                  <a:cubicBezTo>
                    <a:pt x="3750" y="234"/>
                    <a:pt x="3748" y="235"/>
                    <a:pt x="3747" y="235"/>
                  </a:cubicBezTo>
                  <a:cubicBezTo>
                    <a:pt x="3742" y="236"/>
                    <a:pt x="3739" y="240"/>
                    <a:pt x="3740" y="243"/>
                  </a:cubicBezTo>
                  <a:cubicBezTo>
                    <a:pt x="3741" y="246"/>
                    <a:pt x="3745" y="247"/>
                    <a:pt x="3748" y="247"/>
                  </a:cubicBezTo>
                  <a:cubicBezTo>
                    <a:pt x="3750" y="247"/>
                    <a:pt x="3751" y="247"/>
                    <a:pt x="3752" y="247"/>
                  </a:cubicBezTo>
                  <a:cubicBezTo>
                    <a:pt x="3757" y="245"/>
                    <a:pt x="3761" y="242"/>
                    <a:pt x="3759" y="238"/>
                  </a:cubicBezTo>
                  <a:cubicBezTo>
                    <a:pt x="3758" y="236"/>
                    <a:pt x="3755" y="234"/>
                    <a:pt x="3751" y="234"/>
                  </a:cubicBezTo>
                  <a:moveTo>
                    <a:pt x="2590" y="234"/>
                  </a:moveTo>
                  <a:cubicBezTo>
                    <a:pt x="2587" y="234"/>
                    <a:pt x="2585" y="237"/>
                    <a:pt x="2585" y="242"/>
                  </a:cubicBezTo>
                  <a:cubicBezTo>
                    <a:pt x="2585" y="247"/>
                    <a:pt x="2588" y="253"/>
                    <a:pt x="2591" y="255"/>
                  </a:cubicBezTo>
                  <a:cubicBezTo>
                    <a:pt x="2592" y="255"/>
                    <a:pt x="2593" y="255"/>
                    <a:pt x="2593" y="255"/>
                  </a:cubicBezTo>
                  <a:cubicBezTo>
                    <a:pt x="2596" y="255"/>
                    <a:pt x="2598" y="253"/>
                    <a:pt x="2598" y="248"/>
                  </a:cubicBezTo>
                  <a:cubicBezTo>
                    <a:pt x="2599" y="242"/>
                    <a:pt x="2596" y="236"/>
                    <a:pt x="2592" y="235"/>
                  </a:cubicBezTo>
                  <a:cubicBezTo>
                    <a:pt x="2591" y="234"/>
                    <a:pt x="2590" y="234"/>
                    <a:pt x="2590" y="234"/>
                  </a:cubicBezTo>
                  <a:moveTo>
                    <a:pt x="1537" y="230"/>
                  </a:moveTo>
                  <a:cubicBezTo>
                    <a:pt x="1537" y="230"/>
                    <a:pt x="1536" y="230"/>
                    <a:pt x="1535" y="230"/>
                  </a:cubicBezTo>
                  <a:cubicBezTo>
                    <a:pt x="1532" y="231"/>
                    <a:pt x="1530" y="235"/>
                    <a:pt x="1532" y="239"/>
                  </a:cubicBezTo>
                  <a:cubicBezTo>
                    <a:pt x="1533" y="242"/>
                    <a:pt x="1536" y="244"/>
                    <a:pt x="1539" y="244"/>
                  </a:cubicBezTo>
                  <a:cubicBezTo>
                    <a:pt x="1539" y="244"/>
                    <a:pt x="1540" y="244"/>
                    <a:pt x="1541" y="244"/>
                  </a:cubicBezTo>
                  <a:cubicBezTo>
                    <a:pt x="1544" y="243"/>
                    <a:pt x="1546" y="239"/>
                    <a:pt x="1544" y="235"/>
                  </a:cubicBezTo>
                  <a:cubicBezTo>
                    <a:pt x="1543" y="232"/>
                    <a:pt x="1540" y="230"/>
                    <a:pt x="1537" y="230"/>
                  </a:cubicBezTo>
                  <a:moveTo>
                    <a:pt x="862" y="215"/>
                  </a:moveTo>
                  <a:cubicBezTo>
                    <a:pt x="859" y="215"/>
                    <a:pt x="858" y="216"/>
                    <a:pt x="859" y="218"/>
                  </a:cubicBezTo>
                  <a:cubicBezTo>
                    <a:pt x="860" y="221"/>
                    <a:pt x="866" y="224"/>
                    <a:pt x="872" y="226"/>
                  </a:cubicBezTo>
                  <a:cubicBezTo>
                    <a:pt x="873" y="226"/>
                    <a:pt x="875" y="227"/>
                    <a:pt x="876" y="227"/>
                  </a:cubicBezTo>
                  <a:cubicBezTo>
                    <a:pt x="879" y="227"/>
                    <a:pt x="881" y="225"/>
                    <a:pt x="880" y="223"/>
                  </a:cubicBezTo>
                  <a:cubicBezTo>
                    <a:pt x="879" y="221"/>
                    <a:pt x="873" y="217"/>
                    <a:pt x="867" y="215"/>
                  </a:cubicBezTo>
                  <a:cubicBezTo>
                    <a:pt x="865" y="215"/>
                    <a:pt x="863" y="215"/>
                    <a:pt x="862" y="215"/>
                  </a:cubicBezTo>
                  <a:moveTo>
                    <a:pt x="3828" y="214"/>
                  </a:moveTo>
                  <a:cubicBezTo>
                    <a:pt x="3827" y="214"/>
                    <a:pt x="3826" y="214"/>
                    <a:pt x="3824" y="215"/>
                  </a:cubicBezTo>
                  <a:cubicBezTo>
                    <a:pt x="3819" y="216"/>
                    <a:pt x="3816" y="219"/>
                    <a:pt x="3818" y="223"/>
                  </a:cubicBezTo>
                  <a:cubicBezTo>
                    <a:pt x="3819" y="225"/>
                    <a:pt x="3822" y="226"/>
                    <a:pt x="3826" y="226"/>
                  </a:cubicBezTo>
                  <a:cubicBezTo>
                    <a:pt x="3827" y="226"/>
                    <a:pt x="3829" y="226"/>
                    <a:pt x="3830" y="225"/>
                  </a:cubicBezTo>
                  <a:cubicBezTo>
                    <a:pt x="3835" y="224"/>
                    <a:pt x="3838" y="220"/>
                    <a:pt x="3836" y="217"/>
                  </a:cubicBezTo>
                  <a:cubicBezTo>
                    <a:pt x="3835" y="215"/>
                    <a:pt x="3832" y="214"/>
                    <a:pt x="3828" y="214"/>
                  </a:cubicBezTo>
                  <a:moveTo>
                    <a:pt x="1589" y="213"/>
                  </a:moveTo>
                  <a:cubicBezTo>
                    <a:pt x="1588" y="213"/>
                    <a:pt x="1588" y="213"/>
                    <a:pt x="1587" y="214"/>
                  </a:cubicBezTo>
                  <a:cubicBezTo>
                    <a:pt x="1584" y="215"/>
                    <a:pt x="1582" y="219"/>
                    <a:pt x="1583" y="223"/>
                  </a:cubicBezTo>
                  <a:cubicBezTo>
                    <a:pt x="1584" y="226"/>
                    <a:pt x="1587" y="228"/>
                    <a:pt x="1590" y="228"/>
                  </a:cubicBezTo>
                  <a:cubicBezTo>
                    <a:pt x="1590" y="228"/>
                    <a:pt x="1591" y="228"/>
                    <a:pt x="1591" y="228"/>
                  </a:cubicBezTo>
                  <a:cubicBezTo>
                    <a:pt x="1595" y="226"/>
                    <a:pt x="1597" y="222"/>
                    <a:pt x="1595" y="219"/>
                  </a:cubicBezTo>
                  <a:cubicBezTo>
                    <a:pt x="1594" y="215"/>
                    <a:pt x="1592" y="213"/>
                    <a:pt x="1589" y="213"/>
                  </a:cubicBezTo>
                  <a:moveTo>
                    <a:pt x="2534" y="209"/>
                  </a:moveTo>
                  <a:cubicBezTo>
                    <a:pt x="2531" y="209"/>
                    <a:pt x="2529" y="212"/>
                    <a:pt x="2529" y="216"/>
                  </a:cubicBezTo>
                  <a:cubicBezTo>
                    <a:pt x="2529" y="222"/>
                    <a:pt x="2532" y="228"/>
                    <a:pt x="2535" y="229"/>
                  </a:cubicBezTo>
                  <a:cubicBezTo>
                    <a:pt x="2536" y="230"/>
                    <a:pt x="2537" y="230"/>
                    <a:pt x="2537" y="230"/>
                  </a:cubicBezTo>
                  <a:cubicBezTo>
                    <a:pt x="2540" y="230"/>
                    <a:pt x="2542" y="227"/>
                    <a:pt x="2543" y="222"/>
                  </a:cubicBezTo>
                  <a:cubicBezTo>
                    <a:pt x="2543" y="217"/>
                    <a:pt x="2540" y="211"/>
                    <a:pt x="2536" y="209"/>
                  </a:cubicBezTo>
                  <a:cubicBezTo>
                    <a:pt x="2536" y="209"/>
                    <a:pt x="2535" y="209"/>
                    <a:pt x="2534" y="209"/>
                  </a:cubicBezTo>
                  <a:moveTo>
                    <a:pt x="1640" y="196"/>
                  </a:moveTo>
                  <a:cubicBezTo>
                    <a:pt x="1639" y="196"/>
                    <a:pt x="1639" y="196"/>
                    <a:pt x="1638" y="196"/>
                  </a:cubicBezTo>
                  <a:cubicBezTo>
                    <a:pt x="1635" y="197"/>
                    <a:pt x="1633" y="201"/>
                    <a:pt x="1634" y="205"/>
                  </a:cubicBezTo>
                  <a:cubicBezTo>
                    <a:pt x="1635" y="209"/>
                    <a:pt x="1637" y="211"/>
                    <a:pt x="1640" y="211"/>
                  </a:cubicBezTo>
                  <a:cubicBezTo>
                    <a:pt x="1640" y="211"/>
                    <a:pt x="1641" y="211"/>
                    <a:pt x="1641" y="211"/>
                  </a:cubicBezTo>
                  <a:cubicBezTo>
                    <a:pt x="1645" y="210"/>
                    <a:pt x="1647" y="205"/>
                    <a:pt x="1646" y="201"/>
                  </a:cubicBezTo>
                  <a:cubicBezTo>
                    <a:pt x="1645" y="198"/>
                    <a:pt x="1643" y="196"/>
                    <a:pt x="1640" y="196"/>
                  </a:cubicBezTo>
                  <a:moveTo>
                    <a:pt x="3904" y="193"/>
                  </a:moveTo>
                  <a:cubicBezTo>
                    <a:pt x="3903" y="193"/>
                    <a:pt x="3901" y="194"/>
                    <a:pt x="3900" y="194"/>
                  </a:cubicBezTo>
                  <a:cubicBezTo>
                    <a:pt x="3895" y="195"/>
                    <a:pt x="3892" y="199"/>
                    <a:pt x="3894" y="202"/>
                  </a:cubicBezTo>
                  <a:cubicBezTo>
                    <a:pt x="3895" y="204"/>
                    <a:pt x="3898" y="205"/>
                    <a:pt x="3902" y="205"/>
                  </a:cubicBezTo>
                  <a:cubicBezTo>
                    <a:pt x="3903" y="205"/>
                    <a:pt x="3905" y="205"/>
                    <a:pt x="3906" y="204"/>
                  </a:cubicBezTo>
                  <a:cubicBezTo>
                    <a:pt x="3911" y="203"/>
                    <a:pt x="3914" y="199"/>
                    <a:pt x="3912" y="197"/>
                  </a:cubicBezTo>
                  <a:cubicBezTo>
                    <a:pt x="3911" y="195"/>
                    <a:pt x="3908" y="193"/>
                    <a:pt x="3904" y="193"/>
                  </a:cubicBezTo>
                  <a:moveTo>
                    <a:pt x="772" y="190"/>
                  </a:moveTo>
                  <a:cubicBezTo>
                    <a:pt x="769" y="190"/>
                    <a:pt x="768" y="191"/>
                    <a:pt x="768" y="193"/>
                  </a:cubicBezTo>
                  <a:cubicBezTo>
                    <a:pt x="769" y="196"/>
                    <a:pt x="775" y="199"/>
                    <a:pt x="781" y="201"/>
                  </a:cubicBezTo>
                  <a:cubicBezTo>
                    <a:pt x="783" y="202"/>
                    <a:pt x="785" y="202"/>
                    <a:pt x="786" y="202"/>
                  </a:cubicBezTo>
                  <a:cubicBezTo>
                    <a:pt x="789" y="202"/>
                    <a:pt x="791" y="201"/>
                    <a:pt x="790" y="199"/>
                  </a:cubicBezTo>
                  <a:cubicBezTo>
                    <a:pt x="789" y="196"/>
                    <a:pt x="784" y="192"/>
                    <a:pt x="778" y="191"/>
                  </a:cubicBezTo>
                  <a:cubicBezTo>
                    <a:pt x="776" y="190"/>
                    <a:pt x="774" y="190"/>
                    <a:pt x="772" y="190"/>
                  </a:cubicBezTo>
                  <a:moveTo>
                    <a:pt x="2478" y="184"/>
                  </a:moveTo>
                  <a:cubicBezTo>
                    <a:pt x="2476" y="184"/>
                    <a:pt x="2473" y="187"/>
                    <a:pt x="2473" y="191"/>
                  </a:cubicBezTo>
                  <a:cubicBezTo>
                    <a:pt x="2473" y="197"/>
                    <a:pt x="2475" y="203"/>
                    <a:pt x="2479" y="204"/>
                  </a:cubicBezTo>
                  <a:cubicBezTo>
                    <a:pt x="2480" y="205"/>
                    <a:pt x="2480" y="205"/>
                    <a:pt x="2481" y="205"/>
                  </a:cubicBezTo>
                  <a:cubicBezTo>
                    <a:pt x="2484" y="205"/>
                    <a:pt x="2486" y="202"/>
                    <a:pt x="2487" y="197"/>
                  </a:cubicBezTo>
                  <a:cubicBezTo>
                    <a:pt x="2487" y="192"/>
                    <a:pt x="2484" y="186"/>
                    <a:pt x="2480" y="184"/>
                  </a:cubicBezTo>
                  <a:cubicBezTo>
                    <a:pt x="2480" y="184"/>
                    <a:pt x="2479" y="184"/>
                    <a:pt x="2478" y="184"/>
                  </a:cubicBezTo>
                  <a:moveTo>
                    <a:pt x="1691" y="178"/>
                  </a:moveTo>
                  <a:cubicBezTo>
                    <a:pt x="1690" y="178"/>
                    <a:pt x="1690" y="178"/>
                    <a:pt x="1689" y="178"/>
                  </a:cubicBezTo>
                  <a:cubicBezTo>
                    <a:pt x="1686" y="179"/>
                    <a:pt x="1683" y="184"/>
                    <a:pt x="1684" y="188"/>
                  </a:cubicBezTo>
                  <a:cubicBezTo>
                    <a:pt x="1685" y="191"/>
                    <a:pt x="1687" y="194"/>
                    <a:pt x="1690" y="194"/>
                  </a:cubicBezTo>
                  <a:cubicBezTo>
                    <a:pt x="1690" y="194"/>
                    <a:pt x="1691" y="194"/>
                    <a:pt x="1691" y="193"/>
                  </a:cubicBezTo>
                  <a:cubicBezTo>
                    <a:pt x="1695" y="192"/>
                    <a:pt x="1697" y="188"/>
                    <a:pt x="1696" y="184"/>
                  </a:cubicBezTo>
                  <a:cubicBezTo>
                    <a:pt x="1696" y="180"/>
                    <a:pt x="1693" y="178"/>
                    <a:pt x="1691" y="178"/>
                  </a:cubicBezTo>
                  <a:moveTo>
                    <a:pt x="3978" y="173"/>
                  </a:moveTo>
                  <a:cubicBezTo>
                    <a:pt x="3976" y="173"/>
                    <a:pt x="3975" y="173"/>
                    <a:pt x="3973" y="174"/>
                  </a:cubicBezTo>
                  <a:cubicBezTo>
                    <a:pt x="3969" y="175"/>
                    <a:pt x="3966" y="178"/>
                    <a:pt x="3968" y="181"/>
                  </a:cubicBezTo>
                  <a:cubicBezTo>
                    <a:pt x="3969" y="183"/>
                    <a:pt x="3972" y="184"/>
                    <a:pt x="3976" y="184"/>
                  </a:cubicBezTo>
                  <a:cubicBezTo>
                    <a:pt x="3977" y="184"/>
                    <a:pt x="3979" y="184"/>
                    <a:pt x="3980" y="184"/>
                  </a:cubicBezTo>
                  <a:cubicBezTo>
                    <a:pt x="3985" y="182"/>
                    <a:pt x="3987" y="179"/>
                    <a:pt x="3985" y="176"/>
                  </a:cubicBezTo>
                  <a:cubicBezTo>
                    <a:pt x="3984" y="174"/>
                    <a:pt x="3981" y="173"/>
                    <a:pt x="3978" y="173"/>
                  </a:cubicBezTo>
                  <a:moveTo>
                    <a:pt x="681" y="164"/>
                  </a:moveTo>
                  <a:cubicBezTo>
                    <a:pt x="678" y="164"/>
                    <a:pt x="676" y="165"/>
                    <a:pt x="677" y="167"/>
                  </a:cubicBezTo>
                  <a:cubicBezTo>
                    <a:pt x="677" y="170"/>
                    <a:pt x="683" y="174"/>
                    <a:pt x="689" y="175"/>
                  </a:cubicBezTo>
                  <a:cubicBezTo>
                    <a:pt x="691" y="176"/>
                    <a:pt x="693" y="176"/>
                    <a:pt x="695" y="176"/>
                  </a:cubicBezTo>
                  <a:cubicBezTo>
                    <a:pt x="698" y="176"/>
                    <a:pt x="700" y="175"/>
                    <a:pt x="699" y="173"/>
                  </a:cubicBezTo>
                  <a:cubicBezTo>
                    <a:pt x="698" y="171"/>
                    <a:pt x="693" y="167"/>
                    <a:pt x="687" y="165"/>
                  </a:cubicBezTo>
                  <a:cubicBezTo>
                    <a:pt x="685" y="165"/>
                    <a:pt x="683" y="164"/>
                    <a:pt x="681" y="164"/>
                  </a:cubicBezTo>
                  <a:moveTo>
                    <a:pt x="1741" y="160"/>
                  </a:moveTo>
                  <a:cubicBezTo>
                    <a:pt x="1741" y="160"/>
                    <a:pt x="1740" y="160"/>
                    <a:pt x="1740" y="161"/>
                  </a:cubicBezTo>
                  <a:cubicBezTo>
                    <a:pt x="1736" y="162"/>
                    <a:pt x="1734" y="166"/>
                    <a:pt x="1735" y="171"/>
                  </a:cubicBezTo>
                  <a:cubicBezTo>
                    <a:pt x="1735" y="174"/>
                    <a:pt x="1737" y="177"/>
                    <a:pt x="1740" y="177"/>
                  </a:cubicBezTo>
                  <a:cubicBezTo>
                    <a:pt x="1740" y="177"/>
                    <a:pt x="1741" y="177"/>
                    <a:pt x="1741" y="177"/>
                  </a:cubicBezTo>
                  <a:cubicBezTo>
                    <a:pt x="1745" y="175"/>
                    <a:pt x="1747" y="171"/>
                    <a:pt x="1747" y="166"/>
                  </a:cubicBezTo>
                  <a:cubicBezTo>
                    <a:pt x="1746" y="163"/>
                    <a:pt x="1744" y="160"/>
                    <a:pt x="1741" y="160"/>
                  </a:cubicBezTo>
                  <a:moveTo>
                    <a:pt x="2422" y="160"/>
                  </a:moveTo>
                  <a:cubicBezTo>
                    <a:pt x="2419" y="160"/>
                    <a:pt x="2417" y="163"/>
                    <a:pt x="2416" y="168"/>
                  </a:cubicBezTo>
                  <a:cubicBezTo>
                    <a:pt x="2416" y="173"/>
                    <a:pt x="2419" y="179"/>
                    <a:pt x="2423" y="180"/>
                  </a:cubicBezTo>
                  <a:cubicBezTo>
                    <a:pt x="2423" y="181"/>
                    <a:pt x="2424" y="181"/>
                    <a:pt x="2424" y="181"/>
                  </a:cubicBezTo>
                  <a:cubicBezTo>
                    <a:pt x="2427" y="181"/>
                    <a:pt x="2430" y="178"/>
                    <a:pt x="2430" y="173"/>
                  </a:cubicBezTo>
                  <a:cubicBezTo>
                    <a:pt x="2431" y="168"/>
                    <a:pt x="2428" y="162"/>
                    <a:pt x="2424" y="161"/>
                  </a:cubicBezTo>
                  <a:cubicBezTo>
                    <a:pt x="2424" y="160"/>
                    <a:pt x="2423" y="160"/>
                    <a:pt x="2422" y="160"/>
                  </a:cubicBezTo>
                  <a:moveTo>
                    <a:pt x="4048" y="153"/>
                  </a:moveTo>
                  <a:cubicBezTo>
                    <a:pt x="4047" y="153"/>
                    <a:pt x="4046" y="153"/>
                    <a:pt x="4044" y="154"/>
                  </a:cubicBezTo>
                  <a:cubicBezTo>
                    <a:pt x="4040" y="155"/>
                    <a:pt x="4037" y="158"/>
                    <a:pt x="4039" y="161"/>
                  </a:cubicBezTo>
                  <a:cubicBezTo>
                    <a:pt x="4041" y="163"/>
                    <a:pt x="4044" y="164"/>
                    <a:pt x="4047" y="164"/>
                  </a:cubicBezTo>
                  <a:cubicBezTo>
                    <a:pt x="4049" y="164"/>
                    <a:pt x="4050" y="164"/>
                    <a:pt x="4051" y="164"/>
                  </a:cubicBezTo>
                  <a:cubicBezTo>
                    <a:pt x="4056" y="162"/>
                    <a:pt x="4058" y="159"/>
                    <a:pt x="4056" y="156"/>
                  </a:cubicBezTo>
                  <a:cubicBezTo>
                    <a:pt x="4055" y="154"/>
                    <a:pt x="4052" y="153"/>
                    <a:pt x="4048" y="153"/>
                  </a:cubicBezTo>
                  <a:moveTo>
                    <a:pt x="1793" y="143"/>
                  </a:moveTo>
                  <a:cubicBezTo>
                    <a:pt x="1792" y="143"/>
                    <a:pt x="1792" y="143"/>
                    <a:pt x="1791" y="144"/>
                  </a:cubicBezTo>
                  <a:cubicBezTo>
                    <a:pt x="1788" y="145"/>
                    <a:pt x="1785" y="149"/>
                    <a:pt x="1785" y="154"/>
                  </a:cubicBezTo>
                  <a:cubicBezTo>
                    <a:pt x="1786" y="158"/>
                    <a:pt x="1788" y="160"/>
                    <a:pt x="1791" y="160"/>
                  </a:cubicBezTo>
                  <a:cubicBezTo>
                    <a:pt x="1791" y="160"/>
                    <a:pt x="1791" y="160"/>
                    <a:pt x="1792" y="160"/>
                  </a:cubicBezTo>
                  <a:cubicBezTo>
                    <a:pt x="1795" y="159"/>
                    <a:pt x="1798" y="155"/>
                    <a:pt x="1798" y="150"/>
                  </a:cubicBezTo>
                  <a:cubicBezTo>
                    <a:pt x="1798" y="146"/>
                    <a:pt x="1796" y="143"/>
                    <a:pt x="1793" y="143"/>
                  </a:cubicBezTo>
                  <a:moveTo>
                    <a:pt x="590" y="139"/>
                  </a:moveTo>
                  <a:cubicBezTo>
                    <a:pt x="587" y="139"/>
                    <a:pt x="585" y="140"/>
                    <a:pt x="585" y="141"/>
                  </a:cubicBezTo>
                  <a:cubicBezTo>
                    <a:pt x="585" y="144"/>
                    <a:pt x="590" y="148"/>
                    <a:pt x="596" y="150"/>
                  </a:cubicBezTo>
                  <a:cubicBezTo>
                    <a:pt x="599" y="150"/>
                    <a:pt x="601" y="150"/>
                    <a:pt x="602" y="150"/>
                  </a:cubicBezTo>
                  <a:cubicBezTo>
                    <a:pt x="605" y="150"/>
                    <a:pt x="607" y="149"/>
                    <a:pt x="607" y="148"/>
                  </a:cubicBezTo>
                  <a:cubicBezTo>
                    <a:pt x="607" y="145"/>
                    <a:pt x="602" y="141"/>
                    <a:pt x="595" y="139"/>
                  </a:cubicBezTo>
                  <a:cubicBezTo>
                    <a:pt x="593" y="139"/>
                    <a:pt x="591" y="139"/>
                    <a:pt x="590" y="139"/>
                  </a:cubicBezTo>
                  <a:moveTo>
                    <a:pt x="2366" y="139"/>
                  </a:moveTo>
                  <a:cubicBezTo>
                    <a:pt x="2362" y="139"/>
                    <a:pt x="2360" y="142"/>
                    <a:pt x="2359" y="146"/>
                  </a:cubicBezTo>
                  <a:cubicBezTo>
                    <a:pt x="2359" y="151"/>
                    <a:pt x="2361" y="157"/>
                    <a:pt x="2365" y="158"/>
                  </a:cubicBezTo>
                  <a:cubicBezTo>
                    <a:pt x="2366" y="159"/>
                    <a:pt x="2366" y="159"/>
                    <a:pt x="2367" y="159"/>
                  </a:cubicBezTo>
                  <a:cubicBezTo>
                    <a:pt x="2370" y="159"/>
                    <a:pt x="2373" y="156"/>
                    <a:pt x="2373" y="151"/>
                  </a:cubicBezTo>
                  <a:cubicBezTo>
                    <a:pt x="2374" y="146"/>
                    <a:pt x="2371" y="140"/>
                    <a:pt x="2367" y="139"/>
                  </a:cubicBezTo>
                  <a:cubicBezTo>
                    <a:pt x="2367" y="139"/>
                    <a:pt x="2366" y="139"/>
                    <a:pt x="2366" y="139"/>
                  </a:cubicBezTo>
                  <a:moveTo>
                    <a:pt x="4116" y="134"/>
                  </a:moveTo>
                  <a:cubicBezTo>
                    <a:pt x="4114" y="134"/>
                    <a:pt x="4113" y="135"/>
                    <a:pt x="4112" y="135"/>
                  </a:cubicBezTo>
                  <a:cubicBezTo>
                    <a:pt x="4108" y="136"/>
                    <a:pt x="4106" y="139"/>
                    <a:pt x="4108" y="142"/>
                  </a:cubicBezTo>
                  <a:cubicBezTo>
                    <a:pt x="4109" y="144"/>
                    <a:pt x="4113" y="145"/>
                    <a:pt x="4116" y="145"/>
                  </a:cubicBezTo>
                  <a:cubicBezTo>
                    <a:pt x="4117" y="145"/>
                    <a:pt x="4118" y="145"/>
                    <a:pt x="4120" y="145"/>
                  </a:cubicBezTo>
                  <a:cubicBezTo>
                    <a:pt x="4124" y="144"/>
                    <a:pt x="4126" y="140"/>
                    <a:pt x="4124" y="138"/>
                  </a:cubicBezTo>
                  <a:cubicBezTo>
                    <a:pt x="4122" y="136"/>
                    <a:pt x="4119" y="134"/>
                    <a:pt x="4116" y="134"/>
                  </a:cubicBezTo>
                  <a:moveTo>
                    <a:pt x="1845" y="128"/>
                  </a:moveTo>
                  <a:cubicBezTo>
                    <a:pt x="1844" y="128"/>
                    <a:pt x="1844" y="128"/>
                    <a:pt x="1843" y="128"/>
                  </a:cubicBezTo>
                  <a:cubicBezTo>
                    <a:pt x="1840" y="129"/>
                    <a:pt x="1837" y="134"/>
                    <a:pt x="1837" y="138"/>
                  </a:cubicBezTo>
                  <a:cubicBezTo>
                    <a:pt x="1837" y="142"/>
                    <a:pt x="1839" y="145"/>
                    <a:pt x="1842" y="145"/>
                  </a:cubicBezTo>
                  <a:cubicBezTo>
                    <a:pt x="1842" y="145"/>
                    <a:pt x="1843" y="145"/>
                    <a:pt x="1843" y="145"/>
                  </a:cubicBezTo>
                  <a:cubicBezTo>
                    <a:pt x="1847" y="144"/>
                    <a:pt x="1850" y="140"/>
                    <a:pt x="1850" y="135"/>
                  </a:cubicBezTo>
                  <a:cubicBezTo>
                    <a:pt x="1850" y="131"/>
                    <a:pt x="1848" y="128"/>
                    <a:pt x="1845" y="128"/>
                  </a:cubicBezTo>
                  <a:moveTo>
                    <a:pt x="2308" y="120"/>
                  </a:moveTo>
                  <a:cubicBezTo>
                    <a:pt x="2305" y="120"/>
                    <a:pt x="2302" y="123"/>
                    <a:pt x="2301" y="127"/>
                  </a:cubicBezTo>
                  <a:cubicBezTo>
                    <a:pt x="2300" y="133"/>
                    <a:pt x="2303" y="138"/>
                    <a:pt x="2307" y="139"/>
                  </a:cubicBezTo>
                  <a:cubicBezTo>
                    <a:pt x="2308" y="139"/>
                    <a:pt x="2308" y="139"/>
                    <a:pt x="2309" y="139"/>
                  </a:cubicBezTo>
                  <a:cubicBezTo>
                    <a:pt x="2312" y="139"/>
                    <a:pt x="2315" y="136"/>
                    <a:pt x="2315" y="132"/>
                  </a:cubicBezTo>
                  <a:cubicBezTo>
                    <a:pt x="2316" y="126"/>
                    <a:pt x="2313" y="121"/>
                    <a:pt x="2309" y="120"/>
                  </a:cubicBezTo>
                  <a:cubicBezTo>
                    <a:pt x="2309" y="120"/>
                    <a:pt x="2308" y="120"/>
                    <a:pt x="2308" y="120"/>
                  </a:cubicBezTo>
                  <a:moveTo>
                    <a:pt x="4179" y="117"/>
                  </a:moveTo>
                  <a:cubicBezTo>
                    <a:pt x="4178" y="117"/>
                    <a:pt x="4177" y="117"/>
                    <a:pt x="4176" y="117"/>
                  </a:cubicBezTo>
                  <a:cubicBezTo>
                    <a:pt x="4172" y="118"/>
                    <a:pt x="4170" y="121"/>
                    <a:pt x="4172" y="124"/>
                  </a:cubicBezTo>
                  <a:cubicBezTo>
                    <a:pt x="4174" y="127"/>
                    <a:pt x="4178" y="128"/>
                    <a:pt x="4181" y="128"/>
                  </a:cubicBezTo>
                  <a:cubicBezTo>
                    <a:pt x="4182" y="128"/>
                    <a:pt x="4183" y="128"/>
                    <a:pt x="4184" y="128"/>
                  </a:cubicBezTo>
                  <a:cubicBezTo>
                    <a:pt x="4188" y="127"/>
                    <a:pt x="4190" y="123"/>
                    <a:pt x="4187" y="120"/>
                  </a:cubicBezTo>
                  <a:cubicBezTo>
                    <a:pt x="4186" y="118"/>
                    <a:pt x="4182" y="117"/>
                    <a:pt x="4179" y="117"/>
                  </a:cubicBezTo>
                  <a:moveTo>
                    <a:pt x="499" y="114"/>
                  </a:moveTo>
                  <a:cubicBezTo>
                    <a:pt x="496" y="114"/>
                    <a:pt x="493" y="115"/>
                    <a:pt x="493" y="117"/>
                  </a:cubicBezTo>
                  <a:cubicBezTo>
                    <a:pt x="493" y="120"/>
                    <a:pt x="498" y="123"/>
                    <a:pt x="504" y="125"/>
                  </a:cubicBezTo>
                  <a:cubicBezTo>
                    <a:pt x="506" y="125"/>
                    <a:pt x="508" y="126"/>
                    <a:pt x="510" y="126"/>
                  </a:cubicBezTo>
                  <a:cubicBezTo>
                    <a:pt x="513" y="126"/>
                    <a:pt x="515" y="125"/>
                    <a:pt x="515" y="123"/>
                  </a:cubicBezTo>
                  <a:cubicBezTo>
                    <a:pt x="515" y="120"/>
                    <a:pt x="510" y="116"/>
                    <a:pt x="504" y="115"/>
                  </a:cubicBezTo>
                  <a:cubicBezTo>
                    <a:pt x="502" y="114"/>
                    <a:pt x="501" y="114"/>
                    <a:pt x="499" y="114"/>
                  </a:cubicBezTo>
                  <a:moveTo>
                    <a:pt x="1898" y="114"/>
                  </a:moveTo>
                  <a:cubicBezTo>
                    <a:pt x="1897" y="114"/>
                    <a:pt x="1897" y="114"/>
                    <a:pt x="1897" y="114"/>
                  </a:cubicBezTo>
                  <a:cubicBezTo>
                    <a:pt x="1893" y="115"/>
                    <a:pt x="1890" y="120"/>
                    <a:pt x="1890" y="124"/>
                  </a:cubicBezTo>
                  <a:cubicBezTo>
                    <a:pt x="1889" y="129"/>
                    <a:pt x="1891" y="132"/>
                    <a:pt x="1894" y="132"/>
                  </a:cubicBezTo>
                  <a:cubicBezTo>
                    <a:pt x="1895" y="132"/>
                    <a:pt x="1895" y="132"/>
                    <a:pt x="1896" y="132"/>
                  </a:cubicBezTo>
                  <a:cubicBezTo>
                    <a:pt x="1899" y="131"/>
                    <a:pt x="1902" y="126"/>
                    <a:pt x="1903" y="121"/>
                  </a:cubicBezTo>
                  <a:cubicBezTo>
                    <a:pt x="1903" y="117"/>
                    <a:pt x="1901" y="114"/>
                    <a:pt x="1898" y="114"/>
                  </a:cubicBezTo>
                  <a:moveTo>
                    <a:pt x="2249" y="104"/>
                  </a:moveTo>
                  <a:cubicBezTo>
                    <a:pt x="2246" y="104"/>
                    <a:pt x="2242" y="108"/>
                    <a:pt x="2242" y="113"/>
                  </a:cubicBezTo>
                  <a:cubicBezTo>
                    <a:pt x="2241" y="118"/>
                    <a:pt x="2244" y="123"/>
                    <a:pt x="2248" y="124"/>
                  </a:cubicBezTo>
                  <a:cubicBezTo>
                    <a:pt x="2248" y="124"/>
                    <a:pt x="2248" y="124"/>
                    <a:pt x="2249" y="124"/>
                  </a:cubicBezTo>
                  <a:cubicBezTo>
                    <a:pt x="2252" y="124"/>
                    <a:pt x="2256" y="121"/>
                    <a:pt x="2256" y="116"/>
                  </a:cubicBezTo>
                  <a:cubicBezTo>
                    <a:pt x="2257" y="110"/>
                    <a:pt x="2254" y="105"/>
                    <a:pt x="2250" y="105"/>
                  </a:cubicBezTo>
                  <a:cubicBezTo>
                    <a:pt x="2250" y="104"/>
                    <a:pt x="2249" y="104"/>
                    <a:pt x="2249" y="104"/>
                  </a:cubicBezTo>
                  <a:moveTo>
                    <a:pt x="1952" y="102"/>
                  </a:moveTo>
                  <a:cubicBezTo>
                    <a:pt x="1952" y="102"/>
                    <a:pt x="1951" y="102"/>
                    <a:pt x="1951" y="103"/>
                  </a:cubicBezTo>
                  <a:cubicBezTo>
                    <a:pt x="1947" y="103"/>
                    <a:pt x="1944" y="108"/>
                    <a:pt x="1944" y="113"/>
                  </a:cubicBezTo>
                  <a:cubicBezTo>
                    <a:pt x="1943" y="117"/>
                    <a:pt x="1945" y="121"/>
                    <a:pt x="1948" y="121"/>
                  </a:cubicBezTo>
                  <a:cubicBezTo>
                    <a:pt x="1949" y="121"/>
                    <a:pt x="1949" y="121"/>
                    <a:pt x="1949" y="121"/>
                  </a:cubicBezTo>
                  <a:cubicBezTo>
                    <a:pt x="1953" y="120"/>
                    <a:pt x="1956" y="115"/>
                    <a:pt x="1957" y="110"/>
                  </a:cubicBezTo>
                  <a:cubicBezTo>
                    <a:pt x="1957" y="106"/>
                    <a:pt x="1955" y="102"/>
                    <a:pt x="1952" y="102"/>
                  </a:cubicBezTo>
                  <a:moveTo>
                    <a:pt x="4239" y="100"/>
                  </a:moveTo>
                  <a:cubicBezTo>
                    <a:pt x="4238" y="100"/>
                    <a:pt x="4237" y="100"/>
                    <a:pt x="4236" y="101"/>
                  </a:cubicBezTo>
                  <a:cubicBezTo>
                    <a:pt x="4232" y="102"/>
                    <a:pt x="4231" y="105"/>
                    <a:pt x="4233" y="108"/>
                  </a:cubicBezTo>
                  <a:cubicBezTo>
                    <a:pt x="4235" y="111"/>
                    <a:pt x="4239" y="113"/>
                    <a:pt x="4242" y="113"/>
                  </a:cubicBezTo>
                  <a:cubicBezTo>
                    <a:pt x="4243" y="113"/>
                    <a:pt x="4244" y="113"/>
                    <a:pt x="4245" y="112"/>
                  </a:cubicBezTo>
                  <a:cubicBezTo>
                    <a:pt x="4249" y="111"/>
                    <a:pt x="4250" y="108"/>
                    <a:pt x="4248" y="105"/>
                  </a:cubicBezTo>
                  <a:cubicBezTo>
                    <a:pt x="4246" y="102"/>
                    <a:pt x="4242" y="100"/>
                    <a:pt x="4239" y="100"/>
                  </a:cubicBezTo>
                  <a:moveTo>
                    <a:pt x="2008" y="94"/>
                  </a:moveTo>
                  <a:cubicBezTo>
                    <a:pt x="2008" y="94"/>
                    <a:pt x="2008" y="94"/>
                    <a:pt x="2007" y="94"/>
                  </a:cubicBezTo>
                  <a:cubicBezTo>
                    <a:pt x="2003" y="94"/>
                    <a:pt x="2000" y="99"/>
                    <a:pt x="1999" y="104"/>
                  </a:cubicBezTo>
                  <a:cubicBezTo>
                    <a:pt x="1999" y="109"/>
                    <a:pt x="2001" y="113"/>
                    <a:pt x="2004" y="113"/>
                  </a:cubicBezTo>
                  <a:cubicBezTo>
                    <a:pt x="2005" y="113"/>
                    <a:pt x="2005" y="113"/>
                    <a:pt x="2005" y="113"/>
                  </a:cubicBezTo>
                  <a:cubicBezTo>
                    <a:pt x="2009" y="112"/>
                    <a:pt x="2012" y="107"/>
                    <a:pt x="2013" y="102"/>
                  </a:cubicBezTo>
                  <a:cubicBezTo>
                    <a:pt x="2014" y="97"/>
                    <a:pt x="2011" y="94"/>
                    <a:pt x="2008" y="94"/>
                  </a:cubicBezTo>
                  <a:moveTo>
                    <a:pt x="2189" y="94"/>
                  </a:moveTo>
                  <a:cubicBezTo>
                    <a:pt x="2185" y="94"/>
                    <a:pt x="2181" y="97"/>
                    <a:pt x="2181" y="102"/>
                  </a:cubicBezTo>
                  <a:cubicBezTo>
                    <a:pt x="2180" y="107"/>
                    <a:pt x="2183" y="112"/>
                    <a:pt x="2187" y="113"/>
                  </a:cubicBezTo>
                  <a:cubicBezTo>
                    <a:pt x="2187" y="113"/>
                    <a:pt x="2187" y="113"/>
                    <a:pt x="2188" y="113"/>
                  </a:cubicBezTo>
                  <a:cubicBezTo>
                    <a:pt x="2191" y="113"/>
                    <a:pt x="2195" y="109"/>
                    <a:pt x="2196" y="104"/>
                  </a:cubicBezTo>
                  <a:cubicBezTo>
                    <a:pt x="2196" y="99"/>
                    <a:pt x="2194" y="94"/>
                    <a:pt x="2190" y="94"/>
                  </a:cubicBezTo>
                  <a:cubicBezTo>
                    <a:pt x="2189" y="94"/>
                    <a:pt x="2189" y="94"/>
                    <a:pt x="2189" y="94"/>
                  </a:cubicBezTo>
                  <a:moveTo>
                    <a:pt x="410" y="92"/>
                  </a:moveTo>
                  <a:cubicBezTo>
                    <a:pt x="406" y="92"/>
                    <a:pt x="403" y="93"/>
                    <a:pt x="403" y="95"/>
                  </a:cubicBezTo>
                  <a:cubicBezTo>
                    <a:pt x="403" y="98"/>
                    <a:pt x="407" y="101"/>
                    <a:pt x="413" y="102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22" y="103"/>
                    <a:pt x="424" y="102"/>
                    <a:pt x="425" y="100"/>
                  </a:cubicBezTo>
                  <a:cubicBezTo>
                    <a:pt x="425" y="97"/>
                    <a:pt x="420" y="94"/>
                    <a:pt x="414" y="92"/>
                  </a:cubicBezTo>
                  <a:cubicBezTo>
                    <a:pt x="413" y="92"/>
                    <a:pt x="411" y="92"/>
                    <a:pt x="410" y="92"/>
                  </a:cubicBezTo>
                  <a:moveTo>
                    <a:pt x="2066" y="89"/>
                  </a:moveTo>
                  <a:cubicBezTo>
                    <a:pt x="2066" y="89"/>
                    <a:pt x="2066" y="89"/>
                    <a:pt x="2065" y="89"/>
                  </a:cubicBezTo>
                  <a:cubicBezTo>
                    <a:pt x="2061" y="89"/>
                    <a:pt x="2058" y="93"/>
                    <a:pt x="2057" y="98"/>
                  </a:cubicBezTo>
                  <a:cubicBezTo>
                    <a:pt x="2056" y="104"/>
                    <a:pt x="2058" y="108"/>
                    <a:pt x="2062" y="108"/>
                  </a:cubicBezTo>
                  <a:cubicBezTo>
                    <a:pt x="2062" y="108"/>
                    <a:pt x="2063" y="108"/>
                    <a:pt x="2063" y="107"/>
                  </a:cubicBezTo>
                  <a:cubicBezTo>
                    <a:pt x="2067" y="107"/>
                    <a:pt x="2070" y="103"/>
                    <a:pt x="2071" y="98"/>
                  </a:cubicBezTo>
                  <a:cubicBezTo>
                    <a:pt x="2072" y="93"/>
                    <a:pt x="2070" y="89"/>
                    <a:pt x="2066" y="89"/>
                  </a:cubicBezTo>
                  <a:moveTo>
                    <a:pt x="2127" y="88"/>
                  </a:moveTo>
                  <a:cubicBezTo>
                    <a:pt x="2123" y="88"/>
                    <a:pt x="2119" y="92"/>
                    <a:pt x="2118" y="97"/>
                  </a:cubicBezTo>
                  <a:cubicBezTo>
                    <a:pt x="2117" y="102"/>
                    <a:pt x="2120" y="107"/>
                    <a:pt x="2124" y="107"/>
                  </a:cubicBezTo>
                  <a:cubicBezTo>
                    <a:pt x="2124" y="107"/>
                    <a:pt x="2124" y="107"/>
                    <a:pt x="2124" y="107"/>
                  </a:cubicBezTo>
                  <a:cubicBezTo>
                    <a:pt x="2129" y="107"/>
                    <a:pt x="2132" y="103"/>
                    <a:pt x="2133" y="98"/>
                  </a:cubicBezTo>
                  <a:cubicBezTo>
                    <a:pt x="2134" y="93"/>
                    <a:pt x="2131" y="88"/>
                    <a:pt x="2127" y="88"/>
                  </a:cubicBezTo>
                  <a:cubicBezTo>
                    <a:pt x="2127" y="88"/>
                    <a:pt x="2127" y="88"/>
                    <a:pt x="2127" y="88"/>
                  </a:cubicBezTo>
                  <a:moveTo>
                    <a:pt x="4299" y="85"/>
                  </a:moveTo>
                  <a:cubicBezTo>
                    <a:pt x="4299" y="85"/>
                    <a:pt x="4298" y="85"/>
                    <a:pt x="4297" y="85"/>
                  </a:cubicBezTo>
                  <a:cubicBezTo>
                    <a:pt x="4293" y="86"/>
                    <a:pt x="4292" y="90"/>
                    <a:pt x="4294" y="93"/>
                  </a:cubicBezTo>
                  <a:cubicBezTo>
                    <a:pt x="4296" y="96"/>
                    <a:pt x="4300" y="97"/>
                    <a:pt x="4304" y="97"/>
                  </a:cubicBezTo>
                  <a:cubicBezTo>
                    <a:pt x="4304" y="97"/>
                    <a:pt x="4305" y="97"/>
                    <a:pt x="4306" y="97"/>
                  </a:cubicBezTo>
                  <a:cubicBezTo>
                    <a:pt x="4310" y="96"/>
                    <a:pt x="4311" y="93"/>
                    <a:pt x="4309" y="89"/>
                  </a:cubicBezTo>
                  <a:cubicBezTo>
                    <a:pt x="4307" y="87"/>
                    <a:pt x="4303" y="85"/>
                    <a:pt x="4299" y="85"/>
                  </a:cubicBezTo>
                  <a:moveTo>
                    <a:pt x="323" y="72"/>
                  </a:moveTo>
                  <a:cubicBezTo>
                    <a:pt x="319" y="72"/>
                    <a:pt x="315" y="74"/>
                    <a:pt x="315" y="76"/>
                  </a:cubicBezTo>
                  <a:cubicBezTo>
                    <a:pt x="314" y="79"/>
                    <a:pt x="318" y="82"/>
                    <a:pt x="324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32" y="84"/>
                    <a:pt x="335" y="82"/>
                    <a:pt x="336" y="80"/>
                  </a:cubicBezTo>
                  <a:cubicBezTo>
                    <a:pt x="337" y="77"/>
                    <a:pt x="332" y="74"/>
                    <a:pt x="327" y="73"/>
                  </a:cubicBezTo>
                  <a:cubicBezTo>
                    <a:pt x="325" y="72"/>
                    <a:pt x="324" y="72"/>
                    <a:pt x="323" y="72"/>
                  </a:cubicBezTo>
                  <a:moveTo>
                    <a:pt x="4361" y="70"/>
                  </a:moveTo>
                  <a:cubicBezTo>
                    <a:pt x="4360" y="70"/>
                    <a:pt x="4359" y="70"/>
                    <a:pt x="4358" y="70"/>
                  </a:cubicBezTo>
                  <a:cubicBezTo>
                    <a:pt x="4354" y="71"/>
                    <a:pt x="4353" y="75"/>
                    <a:pt x="4355" y="78"/>
                  </a:cubicBezTo>
                  <a:cubicBezTo>
                    <a:pt x="4358" y="81"/>
                    <a:pt x="4362" y="82"/>
                    <a:pt x="4365" y="82"/>
                  </a:cubicBezTo>
                  <a:cubicBezTo>
                    <a:pt x="4366" y="82"/>
                    <a:pt x="4367" y="82"/>
                    <a:pt x="4368" y="82"/>
                  </a:cubicBezTo>
                  <a:cubicBezTo>
                    <a:pt x="4372" y="81"/>
                    <a:pt x="4373" y="78"/>
                    <a:pt x="4370" y="74"/>
                  </a:cubicBezTo>
                  <a:cubicBezTo>
                    <a:pt x="4368" y="72"/>
                    <a:pt x="4364" y="70"/>
                    <a:pt x="4361" y="70"/>
                  </a:cubicBezTo>
                  <a:moveTo>
                    <a:pt x="239" y="57"/>
                  </a:moveTo>
                  <a:cubicBezTo>
                    <a:pt x="234" y="57"/>
                    <a:pt x="231" y="59"/>
                    <a:pt x="230" y="61"/>
                  </a:cubicBezTo>
                  <a:cubicBezTo>
                    <a:pt x="229" y="64"/>
                    <a:pt x="232" y="68"/>
                    <a:pt x="238" y="68"/>
                  </a:cubicBezTo>
                  <a:cubicBezTo>
                    <a:pt x="239" y="69"/>
                    <a:pt x="240" y="69"/>
                    <a:pt x="241" y="69"/>
                  </a:cubicBezTo>
                  <a:cubicBezTo>
                    <a:pt x="245" y="69"/>
                    <a:pt x="249" y="67"/>
                    <a:pt x="250" y="64"/>
                  </a:cubicBezTo>
                  <a:cubicBezTo>
                    <a:pt x="251" y="62"/>
                    <a:pt x="247" y="58"/>
                    <a:pt x="241" y="58"/>
                  </a:cubicBezTo>
                  <a:cubicBezTo>
                    <a:pt x="241" y="57"/>
                    <a:pt x="240" y="57"/>
                    <a:pt x="239" y="57"/>
                  </a:cubicBezTo>
                  <a:moveTo>
                    <a:pt x="4423" y="56"/>
                  </a:moveTo>
                  <a:cubicBezTo>
                    <a:pt x="4422" y="56"/>
                    <a:pt x="4421" y="56"/>
                    <a:pt x="4420" y="56"/>
                  </a:cubicBezTo>
                  <a:cubicBezTo>
                    <a:pt x="4416" y="57"/>
                    <a:pt x="4415" y="60"/>
                    <a:pt x="4417" y="63"/>
                  </a:cubicBezTo>
                  <a:cubicBezTo>
                    <a:pt x="4420" y="66"/>
                    <a:pt x="4424" y="68"/>
                    <a:pt x="4427" y="68"/>
                  </a:cubicBezTo>
                  <a:cubicBezTo>
                    <a:pt x="4428" y="68"/>
                    <a:pt x="4429" y="68"/>
                    <a:pt x="4430" y="67"/>
                  </a:cubicBezTo>
                  <a:cubicBezTo>
                    <a:pt x="4434" y="66"/>
                    <a:pt x="4435" y="63"/>
                    <a:pt x="4433" y="60"/>
                  </a:cubicBezTo>
                  <a:cubicBezTo>
                    <a:pt x="4430" y="58"/>
                    <a:pt x="4426" y="56"/>
                    <a:pt x="4423" y="56"/>
                  </a:cubicBezTo>
                  <a:moveTo>
                    <a:pt x="13" y="49"/>
                  </a:moveTo>
                  <a:cubicBezTo>
                    <a:pt x="13" y="49"/>
                    <a:pt x="13" y="49"/>
                    <a:pt x="12" y="49"/>
                  </a:cubicBezTo>
                  <a:cubicBezTo>
                    <a:pt x="8" y="49"/>
                    <a:pt x="3" y="53"/>
                    <a:pt x="1" y="56"/>
                  </a:cubicBezTo>
                  <a:cubicBezTo>
                    <a:pt x="0" y="60"/>
                    <a:pt x="2" y="62"/>
                    <a:pt x="6" y="62"/>
                  </a:cubicBezTo>
                  <a:cubicBezTo>
                    <a:pt x="6" y="62"/>
                    <a:pt x="7" y="62"/>
                    <a:pt x="7" y="62"/>
                  </a:cubicBezTo>
                  <a:cubicBezTo>
                    <a:pt x="12" y="61"/>
                    <a:pt x="17" y="58"/>
                    <a:pt x="18" y="54"/>
                  </a:cubicBezTo>
                  <a:cubicBezTo>
                    <a:pt x="19" y="51"/>
                    <a:pt x="17" y="49"/>
                    <a:pt x="13" y="49"/>
                  </a:cubicBezTo>
                  <a:moveTo>
                    <a:pt x="159" y="48"/>
                  </a:moveTo>
                  <a:cubicBezTo>
                    <a:pt x="154" y="48"/>
                    <a:pt x="150" y="50"/>
                    <a:pt x="149" y="53"/>
                  </a:cubicBezTo>
                  <a:cubicBezTo>
                    <a:pt x="147" y="56"/>
                    <a:pt x="151" y="59"/>
                    <a:pt x="156" y="59"/>
                  </a:cubicBezTo>
                  <a:cubicBezTo>
                    <a:pt x="156" y="59"/>
                    <a:pt x="157" y="59"/>
                    <a:pt x="157" y="59"/>
                  </a:cubicBezTo>
                  <a:cubicBezTo>
                    <a:pt x="162" y="59"/>
                    <a:pt x="167" y="57"/>
                    <a:pt x="168" y="54"/>
                  </a:cubicBezTo>
                  <a:cubicBezTo>
                    <a:pt x="169" y="51"/>
                    <a:pt x="166" y="48"/>
                    <a:pt x="160" y="48"/>
                  </a:cubicBezTo>
                  <a:cubicBezTo>
                    <a:pt x="160" y="48"/>
                    <a:pt x="159" y="48"/>
                    <a:pt x="159" y="48"/>
                  </a:cubicBezTo>
                  <a:moveTo>
                    <a:pt x="84" y="44"/>
                  </a:moveTo>
                  <a:cubicBezTo>
                    <a:pt x="84" y="44"/>
                    <a:pt x="83" y="44"/>
                    <a:pt x="83" y="44"/>
                  </a:cubicBezTo>
                  <a:cubicBezTo>
                    <a:pt x="79" y="44"/>
                    <a:pt x="74" y="47"/>
                    <a:pt x="72" y="51"/>
                  </a:cubicBezTo>
                  <a:cubicBezTo>
                    <a:pt x="71" y="54"/>
                    <a:pt x="74" y="57"/>
                    <a:pt x="79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4" y="56"/>
                    <a:pt x="89" y="54"/>
                    <a:pt x="90" y="50"/>
                  </a:cubicBezTo>
                  <a:cubicBezTo>
                    <a:pt x="91" y="47"/>
                    <a:pt x="88" y="44"/>
                    <a:pt x="84" y="44"/>
                  </a:cubicBezTo>
                  <a:moveTo>
                    <a:pt x="4485" y="43"/>
                  </a:moveTo>
                  <a:cubicBezTo>
                    <a:pt x="4484" y="43"/>
                    <a:pt x="4483" y="43"/>
                    <a:pt x="4482" y="43"/>
                  </a:cubicBezTo>
                  <a:cubicBezTo>
                    <a:pt x="4478" y="44"/>
                    <a:pt x="4477" y="47"/>
                    <a:pt x="4480" y="50"/>
                  </a:cubicBezTo>
                  <a:cubicBezTo>
                    <a:pt x="4482" y="52"/>
                    <a:pt x="4486" y="54"/>
                    <a:pt x="4490" y="54"/>
                  </a:cubicBezTo>
                  <a:cubicBezTo>
                    <a:pt x="4491" y="54"/>
                    <a:pt x="4492" y="54"/>
                    <a:pt x="4492" y="54"/>
                  </a:cubicBezTo>
                  <a:cubicBezTo>
                    <a:pt x="4497" y="53"/>
                    <a:pt x="4498" y="50"/>
                    <a:pt x="4495" y="47"/>
                  </a:cubicBezTo>
                  <a:cubicBezTo>
                    <a:pt x="4493" y="45"/>
                    <a:pt x="4489" y="43"/>
                    <a:pt x="4485" y="43"/>
                  </a:cubicBezTo>
                  <a:moveTo>
                    <a:pt x="4547" y="32"/>
                  </a:moveTo>
                  <a:cubicBezTo>
                    <a:pt x="4547" y="32"/>
                    <a:pt x="4546" y="32"/>
                    <a:pt x="4545" y="32"/>
                  </a:cubicBezTo>
                  <a:cubicBezTo>
                    <a:pt x="4541" y="32"/>
                    <a:pt x="4540" y="35"/>
                    <a:pt x="4543" y="38"/>
                  </a:cubicBezTo>
                  <a:cubicBezTo>
                    <a:pt x="4545" y="40"/>
                    <a:pt x="4549" y="41"/>
                    <a:pt x="4553" y="41"/>
                  </a:cubicBezTo>
                  <a:cubicBezTo>
                    <a:pt x="4554" y="41"/>
                    <a:pt x="4555" y="41"/>
                    <a:pt x="4555" y="41"/>
                  </a:cubicBezTo>
                  <a:cubicBezTo>
                    <a:pt x="4560" y="40"/>
                    <a:pt x="4561" y="37"/>
                    <a:pt x="4558" y="35"/>
                  </a:cubicBezTo>
                  <a:cubicBezTo>
                    <a:pt x="4555" y="33"/>
                    <a:pt x="4551" y="32"/>
                    <a:pt x="4547" y="32"/>
                  </a:cubicBezTo>
                  <a:moveTo>
                    <a:pt x="4610" y="21"/>
                  </a:moveTo>
                  <a:cubicBezTo>
                    <a:pt x="4609" y="21"/>
                    <a:pt x="4608" y="21"/>
                    <a:pt x="4608" y="22"/>
                  </a:cubicBezTo>
                  <a:cubicBezTo>
                    <a:pt x="4604" y="22"/>
                    <a:pt x="4603" y="24"/>
                    <a:pt x="4605" y="27"/>
                  </a:cubicBezTo>
                  <a:cubicBezTo>
                    <a:pt x="4608" y="28"/>
                    <a:pt x="4612" y="29"/>
                    <a:pt x="4616" y="29"/>
                  </a:cubicBezTo>
                  <a:cubicBezTo>
                    <a:pt x="4617" y="29"/>
                    <a:pt x="4617" y="29"/>
                    <a:pt x="4618" y="29"/>
                  </a:cubicBezTo>
                  <a:cubicBezTo>
                    <a:pt x="4623" y="28"/>
                    <a:pt x="4624" y="26"/>
                    <a:pt x="4621" y="24"/>
                  </a:cubicBezTo>
                  <a:cubicBezTo>
                    <a:pt x="4618" y="22"/>
                    <a:pt x="4614" y="21"/>
                    <a:pt x="4610" y="21"/>
                  </a:cubicBezTo>
                  <a:moveTo>
                    <a:pt x="5101" y="15"/>
                  </a:moveTo>
                  <a:cubicBezTo>
                    <a:pt x="5099" y="15"/>
                    <a:pt x="5097" y="15"/>
                    <a:pt x="5096" y="15"/>
                  </a:cubicBezTo>
                  <a:cubicBezTo>
                    <a:pt x="5093" y="15"/>
                    <a:pt x="5094" y="16"/>
                    <a:pt x="5098" y="17"/>
                  </a:cubicBezTo>
                  <a:cubicBezTo>
                    <a:pt x="5100" y="18"/>
                    <a:pt x="5103" y="18"/>
                    <a:pt x="5106" y="18"/>
                  </a:cubicBezTo>
                  <a:cubicBezTo>
                    <a:pt x="5108" y="18"/>
                    <a:pt x="5109" y="18"/>
                    <a:pt x="5110" y="17"/>
                  </a:cubicBezTo>
                  <a:cubicBezTo>
                    <a:pt x="5113" y="17"/>
                    <a:pt x="5113" y="16"/>
                    <a:pt x="5109" y="15"/>
                  </a:cubicBezTo>
                  <a:cubicBezTo>
                    <a:pt x="5106" y="15"/>
                    <a:pt x="5103" y="15"/>
                    <a:pt x="5101" y="15"/>
                  </a:cubicBezTo>
                  <a:moveTo>
                    <a:pt x="4673" y="13"/>
                  </a:moveTo>
                  <a:cubicBezTo>
                    <a:pt x="4672" y="13"/>
                    <a:pt x="4671" y="13"/>
                    <a:pt x="4670" y="13"/>
                  </a:cubicBezTo>
                  <a:cubicBezTo>
                    <a:pt x="4666" y="14"/>
                    <a:pt x="4665" y="15"/>
                    <a:pt x="4668" y="17"/>
                  </a:cubicBezTo>
                  <a:cubicBezTo>
                    <a:pt x="4671" y="18"/>
                    <a:pt x="4675" y="19"/>
                    <a:pt x="4678" y="19"/>
                  </a:cubicBezTo>
                  <a:cubicBezTo>
                    <a:pt x="4679" y="19"/>
                    <a:pt x="4680" y="19"/>
                    <a:pt x="4681" y="19"/>
                  </a:cubicBezTo>
                  <a:cubicBezTo>
                    <a:pt x="4686" y="18"/>
                    <a:pt x="4686" y="17"/>
                    <a:pt x="4683" y="15"/>
                  </a:cubicBezTo>
                  <a:cubicBezTo>
                    <a:pt x="4681" y="14"/>
                    <a:pt x="4677" y="13"/>
                    <a:pt x="4673" y="13"/>
                  </a:cubicBezTo>
                  <a:moveTo>
                    <a:pt x="5043" y="6"/>
                  </a:moveTo>
                  <a:cubicBezTo>
                    <a:pt x="5043" y="6"/>
                    <a:pt x="5043" y="6"/>
                    <a:pt x="5042" y="6"/>
                  </a:cubicBezTo>
                  <a:cubicBezTo>
                    <a:pt x="5040" y="7"/>
                    <a:pt x="5039" y="7"/>
                    <a:pt x="5037" y="7"/>
                  </a:cubicBezTo>
                  <a:cubicBezTo>
                    <a:pt x="5034" y="7"/>
                    <a:pt x="5035" y="8"/>
                    <a:pt x="5039" y="8"/>
                  </a:cubicBezTo>
                  <a:cubicBezTo>
                    <a:pt x="5040" y="9"/>
                    <a:pt x="5042" y="9"/>
                    <a:pt x="5043" y="9"/>
                  </a:cubicBezTo>
                  <a:cubicBezTo>
                    <a:pt x="5044" y="9"/>
                    <a:pt x="5045" y="9"/>
                    <a:pt x="5046" y="9"/>
                  </a:cubicBezTo>
                  <a:cubicBezTo>
                    <a:pt x="5048" y="9"/>
                    <a:pt x="5050" y="9"/>
                    <a:pt x="5052" y="8"/>
                  </a:cubicBezTo>
                  <a:cubicBezTo>
                    <a:pt x="5055" y="8"/>
                    <a:pt x="5054" y="7"/>
                    <a:pt x="5050" y="7"/>
                  </a:cubicBezTo>
                  <a:cubicBezTo>
                    <a:pt x="5048" y="7"/>
                    <a:pt x="5045" y="6"/>
                    <a:pt x="5043" y="6"/>
                  </a:cubicBezTo>
                  <a:moveTo>
                    <a:pt x="4736" y="6"/>
                  </a:moveTo>
                  <a:cubicBezTo>
                    <a:pt x="4735" y="6"/>
                    <a:pt x="4734" y="7"/>
                    <a:pt x="4733" y="7"/>
                  </a:cubicBezTo>
                  <a:cubicBezTo>
                    <a:pt x="4729" y="7"/>
                    <a:pt x="4728" y="8"/>
                    <a:pt x="4731" y="9"/>
                  </a:cubicBezTo>
                  <a:cubicBezTo>
                    <a:pt x="4733" y="10"/>
                    <a:pt x="4737" y="11"/>
                    <a:pt x="4741" y="11"/>
                  </a:cubicBezTo>
                  <a:cubicBezTo>
                    <a:pt x="4742" y="11"/>
                    <a:pt x="4743" y="11"/>
                    <a:pt x="4744" y="11"/>
                  </a:cubicBezTo>
                  <a:cubicBezTo>
                    <a:pt x="4748" y="10"/>
                    <a:pt x="4749" y="9"/>
                    <a:pt x="4746" y="8"/>
                  </a:cubicBezTo>
                  <a:cubicBezTo>
                    <a:pt x="4744" y="7"/>
                    <a:pt x="4739" y="6"/>
                    <a:pt x="4736" y="6"/>
                  </a:cubicBezTo>
                  <a:moveTo>
                    <a:pt x="4798" y="2"/>
                  </a:moveTo>
                  <a:cubicBezTo>
                    <a:pt x="4797" y="2"/>
                    <a:pt x="4796" y="2"/>
                    <a:pt x="4795" y="2"/>
                  </a:cubicBezTo>
                  <a:cubicBezTo>
                    <a:pt x="4791" y="2"/>
                    <a:pt x="4790" y="3"/>
                    <a:pt x="4793" y="4"/>
                  </a:cubicBezTo>
                  <a:cubicBezTo>
                    <a:pt x="4796" y="4"/>
                    <a:pt x="4800" y="5"/>
                    <a:pt x="4803" y="5"/>
                  </a:cubicBezTo>
                  <a:cubicBezTo>
                    <a:pt x="4804" y="5"/>
                    <a:pt x="4805" y="5"/>
                    <a:pt x="4806" y="5"/>
                  </a:cubicBezTo>
                  <a:cubicBezTo>
                    <a:pt x="4811" y="4"/>
                    <a:pt x="4811" y="4"/>
                    <a:pt x="4808" y="3"/>
                  </a:cubicBezTo>
                  <a:cubicBezTo>
                    <a:pt x="4806" y="2"/>
                    <a:pt x="4802" y="2"/>
                    <a:pt x="4798" y="2"/>
                  </a:cubicBezTo>
                  <a:moveTo>
                    <a:pt x="4984" y="2"/>
                  </a:moveTo>
                  <a:cubicBezTo>
                    <a:pt x="4982" y="2"/>
                    <a:pt x="4981" y="2"/>
                    <a:pt x="4980" y="2"/>
                  </a:cubicBezTo>
                  <a:cubicBezTo>
                    <a:pt x="4979" y="2"/>
                    <a:pt x="4978" y="2"/>
                    <a:pt x="4978" y="2"/>
                  </a:cubicBezTo>
                  <a:cubicBezTo>
                    <a:pt x="4974" y="2"/>
                    <a:pt x="4975" y="3"/>
                    <a:pt x="4979" y="3"/>
                  </a:cubicBezTo>
                  <a:cubicBezTo>
                    <a:pt x="4980" y="3"/>
                    <a:pt x="4980" y="3"/>
                    <a:pt x="4981" y="3"/>
                  </a:cubicBezTo>
                  <a:cubicBezTo>
                    <a:pt x="4982" y="3"/>
                    <a:pt x="4984" y="3"/>
                    <a:pt x="4986" y="3"/>
                  </a:cubicBezTo>
                  <a:cubicBezTo>
                    <a:pt x="4988" y="3"/>
                    <a:pt x="4990" y="3"/>
                    <a:pt x="4992" y="3"/>
                  </a:cubicBezTo>
                  <a:cubicBezTo>
                    <a:pt x="4992" y="3"/>
                    <a:pt x="4992" y="3"/>
                    <a:pt x="4993" y="3"/>
                  </a:cubicBezTo>
                  <a:cubicBezTo>
                    <a:pt x="4995" y="2"/>
                    <a:pt x="4994" y="2"/>
                    <a:pt x="4992" y="2"/>
                  </a:cubicBezTo>
                  <a:cubicBezTo>
                    <a:pt x="4992" y="2"/>
                    <a:pt x="4991" y="2"/>
                    <a:pt x="4990" y="2"/>
                  </a:cubicBezTo>
                  <a:cubicBezTo>
                    <a:pt x="4988" y="2"/>
                    <a:pt x="4986" y="2"/>
                    <a:pt x="4984" y="2"/>
                  </a:cubicBezTo>
                  <a:moveTo>
                    <a:pt x="4915" y="0"/>
                  </a:moveTo>
                  <a:cubicBezTo>
                    <a:pt x="4914" y="0"/>
                    <a:pt x="4915" y="0"/>
                    <a:pt x="4919" y="0"/>
                  </a:cubicBezTo>
                  <a:cubicBezTo>
                    <a:pt x="4921" y="0"/>
                    <a:pt x="4925" y="0"/>
                    <a:pt x="4928" y="0"/>
                  </a:cubicBezTo>
                  <a:cubicBezTo>
                    <a:pt x="4930" y="0"/>
                    <a:pt x="4931" y="0"/>
                    <a:pt x="4932" y="0"/>
                  </a:cubicBezTo>
                  <a:cubicBezTo>
                    <a:pt x="4935" y="0"/>
                    <a:pt x="4934" y="0"/>
                    <a:pt x="4930" y="0"/>
                  </a:cubicBezTo>
                  <a:cubicBezTo>
                    <a:pt x="4926" y="0"/>
                    <a:pt x="4920" y="0"/>
                    <a:pt x="4917" y="0"/>
                  </a:cubicBezTo>
                  <a:cubicBezTo>
                    <a:pt x="4916" y="0"/>
                    <a:pt x="4916" y="0"/>
                    <a:pt x="4915" y="0"/>
                  </a:cubicBezTo>
                  <a:moveTo>
                    <a:pt x="4859" y="0"/>
                  </a:moveTo>
                  <a:cubicBezTo>
                    <a:pt x="4859" y="0"/>
                    <a:pt x="4858" y="0"/>
                    <a:pt x="4857" y="0"/>
                  </a:cubicBezTo>
                  <a:cubicBezTo>
                    <a:pt x="4853" y="0"/>
                    <a:pt x="4852" y="0"/>
                    <a:pt x="4855" y="1"/>
                  </a:cubicBezTo>
                  <a:cubicBezTo>
                    <a:pt x="4858" y="1"/>
                    <a:pt x="4862" y="1"/>
                    <a:pt x="4865" y="1"/>
                  </a:cubicBezTo>
                  <a:cubicBezTo>
                    <a:pt x="4866" y="1"/>
                    <a:pt x="4867" y="1"/>
                    <a:pt x="4868" y="1"/>
                  </a:cubicBezTo>
                  <a:cubicBezTo>
                    <a:pt x="4870" y="1"/>
                    <a:pt x="4871" y="1"/>
                    <a:pt x="4872" y="1"/>
                  </a:cubicBezTo>
                  <a:cubicBezTo>
                    <a:pt x="4873" y="1"/>
                    <a:pt x="4872" y="0"/>
                    <a:pt x="4870" y="0"/>
                  </a:cubicBezTo>
                  <a:cubicBezTo>
                    <a:pt x="4869" y="0"/>
                    <a:pt x="4867" y="0"/>
                    <a:pt x="4866" y="0"/>
                  </a:cubicBezTo>
                  <a:cubicBezTo>
                    <a:pt x="4864" y="0"/>
                    <a:pt x="4861" y="0"/>
                    <a:pt x="48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4" name="Freeform 55">
              <a:extLst>
                <a:ext uri="{FF2B5EF4-FFF2-40B4-BE49-F238E27FC236}">
                  <a16:creationId xmlns:a16="http://schemas.microsoft.com/office/drawing/2014/main" id="{E599FFB4-684A-49E6-8F39-932D20F35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4488" y="10242550"/>
              <a:ext cx="46038" cy="11113"/>
            </a:xfrm>
            <a:custGeom>
              <a:avLst/>
              <a:gdLst>
                <a:gd name="T0" fmla="*/ 5 w 17"/>
                <a:gd name="T1" fmla="*/ 0 h 4"/>
                <a:gd name="T2" fmla="*/ 5 w 17"/>
                <a:gd name="T3" fmla="*/ 0 h 4"/>
                <a:gd name="T4" fmla="*/ 2 w 17"/>
                <a:gd name="T5" fmla="*/ 1 h 4"/>
                <a:gd name="T6" fmla="*/ 1 w 17"/>
                <a:gd name="T7" fmla="*/ 1 h 4"/>
                <a:gd name="T8" fmla="*/ 1 w 17"/>
                <a:gd name="T9" fmla="*/ 1 h 4"/>
                <a:gd name="T10" fmla="*/ 0 w 17"/>
                <a:gd name="T11" fmla="*/ 1 h 4"/>
                <a:gd name="T12" fmla="*/ 0 w 17"/>
                <a:gd name="T13" fmla="*/ 2 h 4"/>
                <a:gd name="T14" fmla="*/ 10 w 17"/>
                <a:gd name="T15" fmla="*/ 4 h 4"/>
                <a:gd name="T16" fmla="*/ 12 w 17"/>
                <a:gd name="T17" fmla="*/ 4 h 4"/>
                <a:gd name="T18" fmla="*/ 13 w 17"/>
                <a:gd name="T19" fmla="*/ 4 h 4"/>
                <a:gd name="T20" fmla="*/ 15 w 17"/>
                <a:gd name="T21" fmla="*/ 4 h 4"/>
                <a:gd name="T22" fmla="*/ 16 w 17"/>
                <a:gd name="T23" fmla="*/ 4 h 4"/>
                <a:gd name="T24" fmla="*/ 17 w 17"/>
                <a:gd name="T25" fmla="*/ 4 h 4"/>
                <a:gd name="T26" fmla="*/ 17 w 17"/>
                <a:gd name="T27" fmla="*/ 3 h 4"/>
                <a:gd name="T28" fmla="*/ 16 w 17"/>
                <a:gd name="T29" fmla="*/ 2 h 4"/>
                <a:gd name="T30" fmla="*/ 14 w 17"/>
                <a:gd name="T31" fmla="*/ 2 h 4"/>
                <a:gd name="T32" fmla="*/ 11 w 17"/>
                <a:gd name="T33" fmla="*/ 1 h 4"/>
                <a:gd name="T34" fmla="*/ 8 w 17"/>
                <a:gd name="T35" fmla="*/ 1 h 4"/>
                <a:gd name="T36" fmla="*/ 5 w 17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4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6" y="4"/>
                    <a:pt x="10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49559DD6-6DAB-421D-A3CF-DD810D429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10506075"/>
              <a:ext cx="46038" cy="42863"/>
            </a:xfrm>
            <a:custGeom>
              <a:avLst/>
              <a:gdLst>
                <a:gd name="T0" fmla="*/ 14 w 17"/>
                <a:gd name="T1" fmla="*/ 0 h 16"/>
                <a:gd name="T2" fmla="*/ 5 w 17"/>
                <a:gd name="T3" fmla="*/ 5 h 16"/>
                <a:gd name="T4" fmla="*/ 4 w 17"/>
                <a:gd name="T5" fmla="*/ 6 h 16"/>
                <a:gd name="T6" fmla="*/ 2 w 17"/>
                <a:gd name="T7" fmla="*/ 8 h 16"/>
                <a:gd name="T8" fmla="*/ 2 w 17"/>
                <a:gd name="T9" fmla="*/ 10 h 16"/>
                <a:gd name="T10" fmla="*/ 1 w 17"/>
                <a:gd name="T11" fmla="*/ 11 h 16"/>
                <a:gd name="T12" fmla="*/ 2 w 17"/>
                <a:gd name="T13" fmla="*/ 15 h 16"/>
                <a:gd name="T14" fmla="*/ 3 w 17"/>
                <a:gd name="T15" fmla="*/ 16 h 16"/>
                <a:gd name="T16" fmla="*/ 4 w 17"/>
                <a:gd name="T17" fmla="*/ 16 h 16"/>
                <a:gd name="T18" fmla="*/ 4 w 17"/>
                <a:gd name="T19" fmla="*/ 16 h 16"/>
                <a:gd name="T20" fmla="*/ 4 w 17"/>
                <a:gd name="T21" fmla="*/ 16 h 16"/>
                <a:gd name="T22" fmla="*/ 5 w 17"/>
                <a:gd name="T23" fmla="*/ 16 h 16"/>
                <a:gd name="T24" fmla="*/ 6 w 17"/>
                <a:gd name="T25" fmla="*/ 15 h 16"/>
                <a:gd name="T26" fmla="*/ 12 w 17"/>
                <a:gd name="T27" fmla="*/ 11 h 16"/>
                <a:gd name="T28" fmla="*/ 16 w 17"/>
                <a:gd name="T29" fmla="*/ 5 h 16"/>
                <a:gd name="T30" fmla="*/ 17 w 17"/>
                <a:gd name="T31" fmla="*/ 4 h 16"/>
                <a:gd name="T32" fmla="*/ 17 w 17"/>
                <a:gd name="T33" fmla="*/ 2 h 16"/>
                <a:gd name="T34" fmla="*/ 16 w 17"/>
                <a:gd name="T35" fmla="*/ 1 h 16"/>
                <a:gd name="T36" fmla="*/ 16 w 17"/>
                <a:gd name="T37" fmla="*/ 1 h 16"/>
                <a:gd name="T38" fmla="*/ 14 w 17"/>
                <a:gd name="T3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4" y="0"/>
                  </a:moveTo>
                  <a:cubicBezTo>
                    <a:pt x="11" y="0"/>
                    <a:pt x="8" y="2"/>
                    <a:pt x="5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3" y="7"/>
                    <a:pt x="3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1" y="15"/>
                    <a:pt x="2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6" y="16"/>
                    <a:pt x="6" y="15"/>
                  </a:cubicBezTo>
                  <a:cubicBezTo>
                    <a:pt x="8" y="15"/>
                    <a:pt x="11" y="13"/>
                    <a:pt x="12" y="11"/>
                  </a:cubicBezTo>
                  <a:cubicBezTo>
                    <a:pt x="14" y="9"/>
                    <a:pt x="16" y="7"/>
                    <a:pt x="16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40AB8300-0DFA-4AF6-9B25-9B373C252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4238" y="10177463"/>
              <a:ext cx="13939838" cy="1260475"/>
            </a:xfrm>
            <a:custGeom>
              <a:avLst/>
              <a:gdLst>
                <a:gd name="T0" fmla="*/ 3095 w 5178"/>
                <a:gd name="T1" fmla="*/ 446 h 468"/>
                <a:gd name="T2" fmla="*/ 2969 w 5178"/>
                <a:gd name="T3" fmla="*/ 462 h 468"/>
                <a:gd name="T4" fmla="*/ 3174 w 5178"/>
                <a:gd name="T5" fmla="*/ 449 h 468"/>
                <a:gd name="T6" fmla="*/ 2904 w 5178"/>
                <a:gd name="T7" fmla="*/ 429 h 468"/>
                <a:gd name="T8" fmla="*/ 3303 w 5178"/>
                <a:gd name="T9" fmla="*/ 427 h 468"/>
                <a:gd name="T10" fmla="*/ 2853 w 5178"/>
                <a:gd name="T11" fmla="*/ 426 h 468"/>
                <a:gd name="T12" fmla="*/ 3392 w 5178"/>
                <a:gd name="T13" fmla="*/ 398 h 468"/>
                <a:gd name="T14" fmla="*/ 3468 w 5178"/>
                <a:gd name="T15" fmla="*/ 378 h 468"/>
                <a:gd name="T16" fmla="*/ 2730 w 5178"/>
                <a:gd name="T17" fmla="*/ 392 h 468"/>
                <a:gd name="T18" fmla="*/ 3560 w 5178"/>
                <a:gd name="T19" fmla="*/ 362 h 468"/>
                <a:gd name="T20" fmla="*/ 3633 w 5178"/>
                <a:gd name="T21" fmla="*/ 333 h 468"/>
                <a:gd name="T22" fmla="*/ 1305 w 5178"/>
                <a:gd name="T23" fmla="*/ 333 h 468"/>
                <a:gd name="T24" fmla="*/ 1254 w 5178"/>
                <a:gd name="T25" fmla="*/ 332 h 468"/>
                <a:gd name="T26" fmla="*/ 1369 w 5178"/>
                <a:gd name="T27" fmla="*/ 324 h 468"/>
                <a:gd name="T28" fmla="*/ 1423 w 5178"/>
                <a:gd name="T29" fmla="*/ 318 h 468"/>
                <a:gd name="T30" fmla="*/ 1172 w 5178"/>
                <a:gd name="T31" fmla="*/ 327 h 468"/>
                <a:gd name="T32" fmla="*/ 1483 w 5178"/>
                <a:gd name="T33" fmla="*/ 314 h 468"/>
                <a:gd name="T34" fmla="*/ 1079 w 5178"/>
                <a:gd name="T35" fmla="*/ 301 h 468"/>
                <a:gd name="T36" fmla="*/ 1521 w 5178"/>
                <a:gd name="T37" fmla="*/ 306 h 468"/>
                <a:gd name="T38" fmla="*/ 2561 w 5178"/>
                <a:gd name="T39" fmla="*/ 308 h 468"/>
                <a:gd name="T40" fmla="*/ 1576 w 5178"/>
                <a:gd name="T41" fmla="*/ 285 h 468"/>
                <a:gd name="T42" fmla="*/ 985 w 5178"/>
                <a:gd name="T43" fmla="*/ 284 h 468"/>
                <a:gd name="T44" fmla="*/ 1623 w 5178"/>
                <a:gd name="T45" fmla="*/ 286 h 468"/>
                <a:gd name="T46" fmla="*/ 2497 w 5178"/>
                <a:gd name="T47" fmla="*/ 269 h 468"/>
                <a:gd name="T48" fmla="*/ 898 w 5178"/>
                <a:gd name="T49" fmla="*/ 258 h 468"/>
                <a:gd name="T50" fmla="*/ 1665 w 5178"/>
                <a:gd name="T51" fmla="*/ 266 h 468"/>
                <a:gd name="T52" fmla="*/ 2446 w 5178"/>
                <a:gd name="T53" fmla="*/ 257 h 468"/>
                <a:gd name="T54" fmla="*/ 1719 w 5178"/>
                <a:gd name="T55" fmla="*/ 242 h 468"/>
                <a:gd name="T56" fmla="*/ 798 w 5178"/>
                <a:gd name="T57" fmla="*/ 236 h 468"/>
                <a:gd name="T58" fmla="*/ 1764 w 5178"/>
                <a:gd name="T59" fmla="*/ 244 h 468"/>
                <a:gd name="T60" fmla="*/ 2381 w 5178"/>
                <a:gd name="T61" fmla="*/ 222 h 468"/>
                <a:gd name="T62" fmla="*/ 1815 w 5178"/>
                <a:gd name="T63" fmla="*/ 214 h 468"/>
                <a:gd name="T64" fmla="*/ 714 w 5178"/>
                <a:gd name="T65" fmla="*/ 218 h 468"/>
                <a:gd name="T66" fmla="*/ 2328 w 5178"/>
                <a:gd name="T67" fmla="*/ 214 h 468"/>
                <a:gd name="T68" fmla="*/ 1864 w 5178"/>
                <a:gd name="T69" fmla="*/ 201 h 468"/>
                <a:gd name="T70" fmla="*/ 1913 w 5178"/>
                <a:gd name="T71" fmla="*/ 189 h 468"/>
                <a:gd name="T72" fmla="*/ 2260 w 5178"/>
                <a:gd name="T73" fmla="*/ 205 h 468"/>
                <a:gd name="T74" fmla="*/ 618 w 5178"/>
                <a:gd name="T75" fmla="*/ 181 h 468"/>
                <a:gd name="T76" fmla="*/ 4169 w 5178"/>
                <a:gd name="T77" fmla="*/ 178 h 468"/>
                <a:gd name="T78" fmla="*/ 2197 w 5178"/>
                <a:gd name="T79" fmla="*/ 194 h 468"/>
                <a:gd name="T80" fmla="*/ 2016 w 5178"/>
                <a:gd name="T81" fmla="*/ 192 h 468"/>
                <a:gd name="T82" fmla="*/ 2076 w 5178"/>
                <a:gd name="T83" fmla="*/ 169 h 468"/>
                <a:gd name="T84" fmla="*/ 4231 w 5178"/>
                <a:gd name="T85" fmla="*/ 164 h 468"/>
                <a:gd name="T86" fmla="*/ 526 w 5178"/>
                <a:gd name="T87" fmla="*/ 168 h 468"/>
                <a:gd name="T88" fmla="*/ 4305 w 5178"/>
                <a:gd name="T89" fmla="*/ 156 h 468"/>
                <a:gd name="T90" fmla="*/ 423 w 5178"/>
                <a:gd name="T91" fmla="*/ 134 h 468"/>
                <a:gd name="T92" fmla="*/ 4415 w 5178"/>
                <a:gd name="T93" fmla="*/ 131 h 468"/>
                <a:gd name="T94" fmla="*/ 346 w 5178"/>
                <a:gd name="T95" fmla="*/ 124 h 468"/>
                <a:gd name="T96" fmla="*/ 4485 w 5178"/>
                <a:gd name="T97" fmla="*/ 105 h 468"/>
                <a:gd name="T98" fmla="*/ 234 w 5178"/>
                <a:gd name="T99" fmla="*/ 107 h 468"/>
                <a:gd name="T100" fmla="*/ 79 w 5178"/>
                <a:gd name="T101" fmla="*/ 108 h 468"/>
                <a:gd name="T102" fmla="*/ 163 w 5178"/>
                <a:gd name="T103" fmla="*/ 96 h 468"/>
                <a:gd name="T104" fmla="*/ 4614 w 5178"/>
                <a:gd name="T105" fmla="*/ 71 h 468"/>
                <a:gd name="T106" fmla="*/ 4671 w 5178"/>
                <a:gd name="T107" fmla="*/ 62 h 468"/>
                <a:gd name="T108" fmla="*/ 4747 w 5178"/>
                <a:gd name="T109" fmla="*/ 48 h 468"/>
                <a:gd name="T110" fmla="*/ 4805 w 5178"/>
                <a:gd name="T111" fmla="*/ 26 h 468"/>
                <a:gd name="T112" fmla="*/ 5164 w 5178"/>
                <a:gd name="T113" fmla="*/ 11 h 468"/>
                <a:gd name="T114" fmla="*/ 4932 w 5178"/>
                <a:gd name="T115" fmla="*/ 11 h 468"/>
                <a:gd name="T116" fmla="*/ 5107 w 5178"/>
                <a:gd name="T117" fmla="*/ 3 h 468"/>
                <a:gd name="T118" fmla="*/ 5047 w 5178"/>
                <a:gd name="T11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78" h="468">
                  <a:moveTo>
                    <a:pt x="3030" y="447"/>
                  </a:moveTo>
                  <a:cubicBezTo>
                    <a:pt x="3025" y="447"/>
                    <a:pt x="3022" y="451"/>
                    <a:pt x="3022" y="457"/>
                  </a:cubicBezTo>
                  <a:cubicBezTo>
                    <a:pt x="3023" y="463"/>
                    <a:pt x="3027" y="467"/>
                    <a:pt x="3031" y="468"/>
                  </a:cubicBezTo>
                  <a:cubicBezTo>
                    <a:pt x="3031" y="468"/>
                    <a:pt x="3031" y="468"/>
                    <a:pt x="3032" y="468"/>
                  </a:cubicBezTo>
                  <a:cubicBezTo>
                    <a:pt x="3036" y="468"/>
                    <a:pt x="3039" y="463"/>
                    <a:pt x="3039" y="458"/>
                  </a:cubicBezTo>
                  <a:cubicBezTo>
                    <a:pt x="3038" y="452"/>
                    <a:pt x="3034" y="447"/>
                    <a:pt x="3030" y="447"/>
                  </a:cubicBezTo>
                  <a:cubicBezTo>
                    <a:pt x="3030" y="447"/>
                    <a:pt x="3030" y="447"/>
                    <a:pt x="3030" y="447"/>
                  </a:cubicBezTo>
                  <a:moveTo>
                    <a:pt x="3096" y="446"/>
                  </a:moveTo>
                  <a:cubicBezTo>
                    <a:pt x="3095" y="446"/>
                    <a:pt x="3095" y="446"/>
                    <a:pt x="3095" y="446"/>
                  </a:cubicBezTo>
                  <a:cubicBezTo>
                    <a:pt x="3090" y="446"/>
                    <a:pt x="3087" y="451"/>
                    <a:pt x="3087" y="457"/>
                  </a:cubicBezTo>
                  <a:cubicBezTo>
                    <a:pt x="3088" y="463"/>
                    <a:pt x="3092" y="467"/>
                    <a:pt x="3096" y="467"/>
                  </a:cubicBezTo>
                  <a:cubicBezTo>
                    <a:pt x="3096" y="467"/>
                    <a:pt x="3096" y="467"/>
                    <a:pt x="3097" y="467"/>
                  </a:cubicBezTo>
                  <a:cubicBezTo>
                    <a:pt x="3101" y="467"/>
                    <a:pt x="3105" y="462"/>
                    <a:pt x="3104" y="456"/>
                  </a:cubicBezTo>
                  <a:cubicBezTo>
                    <a:pt x="3104" y="450"/>
                    <a:pt x="3100" y="446"/>
                    <a:pt x="3096" y="446"/>
                  </a:cubicBezTo>
                  <a:moveTo>
                    <a:pt x="2966" y="441"/>
                  </a:moveTo>
                  <a:cubicBezTo>
                    <a:pt x="2962" y="441"/>
                    <a:pt x="2959" y="445"/>
                    <a:pt x="2959" y="450"/>
                  </a:cubicBezTo>
                  <a:cubicBezTo>
                    <a:pt x="2960" y="456"/>
                    <a:pt x="2964" y="461"/>
                    <a:pt x="2968" y="462"/>
                  </a:cubicBezTo>
                  <a:cubicBezTo>
                    <a:pt x="2968" y="462"/>
                    <a:pt x="2969" y="462"/>
                    <a:pt x="2969" y="462"/>
                  </a:cubicBezTo>
                  <a:cubicBezTo>
                    <a:pt x="2973" y="462"/>
                    <a:pt x="2976" y="458"/>
                    <a:pt x="2975" y="452"/>
                  </a:cubicBezTo>
                  <a:cubicBezTo>
                    <a:pt x="2975" y="446"/>
                    <a:pt x="2971" y="441"/>
                    <a:pt x="2967" y="441"/>
                  </a:cubicBezTo>
                  <a:cubicBezTo>
                    <a:pt x="2966" y="441"/>
                    <a:pt x="2966" y="441"/>
                    <a:pt x="2966" y="441"/>
                  </a:cubicBezTo>
                  <a:moveTo>
                    <a:pt x="3165" y="440"/>
                  </a:moveTo>
                  <a:cubicBezTo>
                    <a:pt x="3165" y="440"/>
                    <a:pt x="3164" y="440"/>
                    <a:pt x="3164" y="440"/>
                  </a:cubicBezTo>
                  <a:cubicBezTo>
                    <a:pt x="3159" y="440"/>
                    <a:pt x="3156" y="446"/>
                    <a:pt x="3156" y="451"/>
                  </a:cubicBezTo>
                  <a:cubicBezTo>
                    <a:pt x="3156" y="457"/>
                    <a:pt x="3160" y="460"/>
                    <a:pt x="3165" y="460"/>
                  </a:cubicBezTo>
                  <a:cubicBezTo>
                    <a:pt x="3165" y="460"/>
                    <a:pt x="3165" y="460"/>
                    <a:pt x="3166" y="460"/>
                  </a:cubicBezTo>
                  <a:cubicBezTo>
                    <a:pt x="3171" y="460"/>
                    <a:pt x="3174" y="455"/>
                    <a:pt x="3174" y="449"/>
                  </a:cubicBezTo>
                  <a:cubicBezTo>
                    <a:pt x="3174" y="444"/>
                    <a:pt x="3170" y="440"/>
                    <a:pt x="3165" y="440"/>
                  </a:cubicBezTo>
                  <a:moveTo>
                    <a:pt x="3238" y="429"/>
                  </a:moveTo>
                  <a:cubicBezTo>
                    <a:pt x="3238" y="429"/>
                    <a:pt x="3237" y="429"/>
                    <a:pt x="3237" y="429"/>
                  </a:cubicBezTo>
                  <a:cubicBezTo>
                    <a:pt x="3231" y="430"/>
                    <a:pt x="3228" y="436"/>
                    <a:pt x="3228" y="441"/>
                  </a:cubicBezTo>
                  <a:cubicBezTo>
                    <a:pt x="3229" y="446"/>
                    <a:pt x="3232" y="449"/>
                    <a:pt x="3237" y="449"/>
                  </a:cubicBezTo>
                  <a:cubicBezTo>
                    <a:pt x="3237" y="449"/>
                    <a:pt x="3238" y="449"/>
                    <a:pt x="3238" y="449"/>
                  </a:cubicBezTo>
                  <a:cubicBezTo>
                    <a:pt x="3243" y="448"/>
                    <a:pt x="3247" y="443"/>
                    <a:pt x="3247" y="438"/>
                  </a:cubicBezTo>
                  <a:cubicBezTo>
                    <a:pt x="3246" y="433"/>
                    <a:pt x="3243" y="429"/>
                    <a:pt x="3238" y="429"/>
                  </a:cubicBezTo>
                  <a:moveTo>
                    <a:pt x="2904" y="429"/>
                  </a:moveTo>
                  <a:cubicBezTo>
                    <a:pt x="2900" y="429"/>
                    <a:pt x="2898" y="433"/>
                    <a:pt x="2898" y="438"/>
                  </a:cubicBezTo>
                  <a:cubicBezTo>
                    <a:pt x="2898" y="444"/>
                    <a:pt x="2902" y="449"/>
                    <a:pt x="2906" y="450"/>
                  </a:cubicBezTo>
                  <a:cubicBezTo>
                    <a:pt x="2907" y="450"/>
                    <a:pt x="2907" y="450"/>
                    <a:pt x="2908" y="450"/>
                  </a:cubicBezTo>
                  <a:cubicBezTo>
                    <a:pt x="2911" y="450"/>
                    <a:pt x="2914" y="447"/>
                    <a:pt x="2913" y="441"/>
                  </a:cubicBezTo>
                  <a:cubicBezTo>
                    <a:pt x="2913" y="436"/>
                    <a:pt x="2909" y="430"/>
                    <a:pt x="2905" y="429"/>
                  </a:cubicBezTo>
                  <a:cubicBezTo>
                    <a:pt x="2905" y="429"/>
                    <a:pt x="2904" y="429"/>
                    <a:pt x="2904" y="429"/>
                  </a:cubicBezTo>
                  <a:moveTo>
                    <a:pt x="3314" y="415"/>
                  </a:moveTo>
                  <a:cubicBezTo>
                    <a:pt x="3313" y="415"/>
                    <a:pt x="3312" y="415"/>
                    <a:pt x="3312" y="415"/>
                  </a:cubicBezTo>
                  <a:cubicBezTo>
                    <a:pt x="3306" y="416"/>
                    <a:pt x="3302" y="422"/>
                    <a:pt x="3303" y="427"/>
                  </a:cubicBezTo>
                  <a:cubicBezTo>
                    <a:pt x="3304" y="432"/>
                    <a:pt x="3307" y="435"/>
                    <a:pt x="3312" y="435"/>
                  </a:cubicBezTo>
                  <a:cubicBezTo>
                    <a:pt x="3312" y="435"/>
                    <a:pt x="3313" y="435"/>
                    <a:pt x="3314" y="434"/>
                  </a:cubicBezTo>
                  <a:cubicBezTo>
                    <a:pt x="3319" y="433"/>
                    <a:pt x="3323" y="428"/>
                    <a:pt x="3322" y="423"/>
                  </a:cubicBezTo>
                  <a:cubicBezTo>
                    <a:pt x="3322" y="418"/>
                    <a:pt x="3318" y="415"/>
                    <a:pt x="3314" y="415"/>
                  </a:cubicBezTo>
                  <a:moveTo>
                    <a:pt x="2843" y="413"/>
                  </a:moveTo>
                  <a:cubicBezTo>
                    <a:pt x="2840" y="413"/>
                    <a:pt x="2838" y="417"/>
                    <a:pt x="2838" y="422"/>
                  </a:cubicBezTo>
                  <a:cubicBezTo>
                    <a:pt x="2838" y="427"/>
                    <a:pt x="2841" y="433"/>
                    <a:pt x="2846" y="434"/>
                  </a:cubicBezTo>
                  <a:cubicBezTo>
                    <a:pt x="2846" y="434"/>
                    <a:pt x="2847" y="434"/>
                    <a:pt x="2847" y="434"/>
                  </a:cubicBezTo>
                  <a:cubicBezTo>
                    <a:pt x="2851" y="434"/>
                    <a:pt x="2853" y="431"/>
                    <a:pt x="2853" y="426"/>
                  </a:cubicBezTo>
                  <a:cubicBezTo>
                    <a:pt x="2853" y="420"/>
                    <a:pt x="2849" y="415"/>
                    <a:pt x="2845" y="413"/>
                  </a:cubicBezTo>
                  <a:cubicBezTo>
                    <a:pt x="2844" y="413"/>
                    <a:pt x="2844" y="413"/>
                    <a:pt x="2843" y="413"/>
                  </a:cubicBezTo>
                  <a:moveTo>
                    <a:pt x="3392" y="398"/>
                  </a:moveTo>
                  <a:cubicBezTo>
                    <a:pt x="3391" y="398"/>
                    <a:pt x="3390" y="398"/>
                    <a:pt x="3389" y="398"/>
                  </a:cubicBezTo>
                  <a:cubicBezTo>
                    <a:pt x="3384" y="399"/>
                    <a:pt x="3380" y="405"/>
                    <a:pt x="3380" y="410"/>
                  </a:cubicBezTo>
                  <a:cubicBezTo>
                    <a:pt x="3381" y="414"/>
                    <a:pt x="3384" y="417"/>
                    <a:pt x="3389" y="417"/>
                  </a:cubicBezTo>
                  <a:cubicBezTo>
                    <a:pt x="3390" y="417"/>
                    <a:pt x="3390" y="416"/>
                    <a:pt x="3391" y="416"/>
                  </a:cubicBezTo>
                  <a:cubicBezTo>
                    <a:pt x="3397" y="415"/>
                    <a:pt x="3401" y="410"/>
                    <a:pt x="3400" y="405"/>
                  </a:cubicBezTo>
                  <a:cubicBezTo>
                    <a:pt x="3400" y="401"/>
                    <a:pt x="3396" y="398"/>
                    <a:pt x="3392" y="398"/>
                  </a:cubicBezTo>
                  <a:moveTo>
                    <a:pt x="2784" y="393"/>
                  </a:moveTo>
                  <a:cubicBezTo>
                    <a:pt x="2781" y="393"/>
                    <a:pt x="2778" y="397"/>
                    <a:pt x="2778" y="401"/>
                  </a:cubicBezTo>
                  <a:cubicBezTo>
                    <a:pt x="2779" y="407"/>
                    <a:pt x="2782" y="413"/>
                    <a:pt x="2786" y="414"/>
                  </a:cubicBezTo>
                  <a:cubicBezTo>
                    <a:pt x="2787" y="415"/>
                    <a:pt x="2787" y="415"/>
                    <a:pt x="2788" y="415"/>
                  </a:cubicBezTo>
                  <a:cubicBezTo>
                    <a:pt x="2791" y="415"/>
                    <a:pt x="2793" y="412"/>
                    <a:pt x="2793" y="407"/>
                  </a:cubicBezTo>
                  <a:cubicBezTo>
                    <a:pt x="2793" y="401"/>
                    <a:pt x="2790" y="395"/>
                    <a:pt x="2786" y="394"/>
                  </a:cubicBezTo>
                  <a:cubicBezTo>
                    <a:pt x="2785" y="393"/>
                    <a:pt x="2784" y="393"/>
                    <a:pt x="2784" y="393"/>
                  </a:cubicBezTo>
                  <a:moveTo>
                    <a:pt x="3471" y="378"/>
                  </a:moveTo>
                  <a:cubicBezTo>
                    <a:pt x="3470" y="378"/>
                    <a:pt x="3469" y="378"/>
                    <a:pt x="3468" y="378"/>
                  </a:cubicBezTo>
                  <a:cubicBezTo>
                    <a:pt x="3463" y="380"/>
                    <a:pt x="3459" y="385"/>
                    <a:pt x="3459" y="390"/>
                  </a:cubicBezTo>
                  <a:cubicBezTo>
                    <a:pt x="3460" y="393"/>
                    <a:pt x="3463" y="396"/>
                    <a:pt x="3467" y="396"/>
                  </a:cubicBezTo>
                  <a:cubicBezTo>
                    <a:pt x="3468" y="396"/>
                    <a:pt x="3470" y="396"/>
                    <a:pt x="3471" y="395"/>
                  </a:cubicBezTo>
                  <a:cubicBezTo>
                    <a:pt x="3476" y="394"/>
                    <a:pt x="3480" y="389"/>
                    <a:pt x="3480" y="384"/>
                  </a:cubicBezTo>
                  <a:cubicBezTo>
                    <a:pt x="3479" y="380"/>
                    <a:pt x="3475" y="378"/>
                    <a:pt x="3471" y="378"/>
                  </a:cubicBezTo>
                  <a:moveTo>
                    <a:pt x="2725" y="371"/>
                  </a:moveTo>
                  <a:cubicBezTo>
                    <a:pt x="2722" y="371"/>
                    <a:pt x="2720" y="374"/>
                    <a:pt x="2720" y="379"/>
                  </a:cubicBezTo>
                  <a:cubicBezTo>
                    <a:pt x="2720" y="384"/>
                    <a:pt x="2723" y="390"/>
                    <a:pt x="2727" y="392"/>
                  </a:cubicBezTo>
                  <a:cubicBezTo>
                    <a:pt x="2728" y="392"/>
                    <a:pt x="2729" y="392"/>
                    <a:pt x="2730" y="392"/>
                  </a:cubicBezTo>
                  <a:cubicBezTo>
                    <a:pt x="2733" y="392"/>
                    <a:pt x="2735" y="389"/>
                    <a:pt x="2735" y="385"/>
                  </a:cubicBezTo>
                  <a:cubicBezTo>
                    <a:pt x="2735" y="379"/>
                    <a:pt x="2731" y="373"/>
                    <a:pt x="2727" y="371"/>
                  </a:cubicBezTo>
                  <a:cubicBezTo>
                    <a:pt x="2726" y="371"/>
                    <a:pt x="2726" y="371"/>
                    <a:pt x="2725" y="371"/>
                  </a:cubicBezTo>
                  <a:moveTo>
                    <a:pt x="3552" y="356"/>
                  </a:moveTo>
                  <a:cubicBezTo>
                    <a:pt x="3551" y="356"/>
                    <a:pt x="3550" y="356"/>
                    <a:pt x="3548" y="357"/>
                  </a:cubicBezTo>
                  <a:cubicBezTo>
                    <a:pt x="3543" y="358"/>
                    <a:pt x="3539" y="363"/>
                    <a:pt x="3540" y="368"/>
                  </a:cubicBezTo>
                  <a:cubicBezTo>
                    <a:pt x="3540" y="371"/>
                    <a:pt x="3543" y="373"/>
                    <a:pt x="3548" y="373"/>
                  </a:cubicBezTo>
                  <a:cubicBezTo>
                    <a:pt x="3549" y="373"/>
                    <a:pt x="3550" y="373"/>
                    <a:pt x="3551" y="372"/>
                  </a:cubicBezTo>
                  <a:cubicBezTo>
                    <a:pt x="3557" y="371"/>
                    <a:pt x="3561" y="366"/>
                    <a:pt x="3560" y="362"/>
                  </a:cubicBezTo>
                  <a:cubicBezTo>
                    <a:pt x="3559" y="358"/>
                    <a:pt x="3556" y="356"/>
                    <a:pt x="3552" y="356"/>
                  </a:cubicBezTo>
                  <a:moveTo>
                    <a:pt x="2667" y="346"/>
                  </a:moveTo>
                  <a:cubicBezTo>
                    <a:pt x="2664" y="346"/>
                    <a:pt x="2662" y="349"/>
                    <a:pt x="2662" y="354"/>
                  </a:cubicBezTo>
                  <a:cubicBezTo>
                    <a:pt x="2662" y="359"/>
                    <a:pt x="2665" y="365"/>
                    <a:pt x="2669" y="367"/>
                  </a:cubicBezTo>
                  <a:cubicBezTo>
                    <a:pt x="2670" y="367"/>
                    <a:pt x="2671" y="367"/>
                    <a:pt x="2672" y="367"/>
                  </a:cubicBezTo>
                  <a:cubicBezTo>
                    <a:pt x="2674" y="367"/>
                    <a:pt x="2677" y="365"/>
                    <a:pt x="2677" y="360"/>
                  </a:cubicBezTo>
                  <a:cubicBezTo>
                    <a:pt x="2677" y="354"/>
                    <a:pt x="2673" y="348"/>
                    <a:pt x="2669" y="347"/>
                  </a:cubicBezTo>
                  <a:cubicBezTo>
                    <a:pt x="2669" y="346"/>
                    <a:pt x="2668" y="346"/>
                    <a:pt x="2667" y="346"/>
                  </a:cubicBezTo>
                  <a:moveTo>
                    <a:pt x="3633" y="333"/>
                  </a:moveTo>
                  <a:cubicBezTo>
                    <a:pt x="3632" y="333"/>
                    <a:pt x="3630" y="333"/>
                    <a:pt x="3629" y="334"/>
                  </a:cubicBezTo>
                  <a:cubicBezTo>
                    <a:pt x="3623" y="335"/>
                    <a:pt x="3620" y="340"/>
                    <a:pt x="3621" y="344"/>
                  </a:cubicBezTo>
                  <a:cubicBezTo>
                    <a:pt x="3621" y="347"/>
                    <a:pt x="3624" y="349"/>
                    <a:pt x="3628" y="349"/>
                  </a:cubicBezTo>
                  <a:cubicBezTo>
                    <a:pt x="3630" y="349"/>
                    <a:pt x="3631" y="348"/>
                    <a:pt x="3632" y="348"/>
                  </a:cubicBezTo>
                  <a:cubicBezTo>
                    <a:pt x="3638" y="346"/>
                    <a:pt x="3642" y="342"/>
                    <a:pt x="3641" y="338"/>
                  </a:cubicBezTo>
                  <a:cubicBezTo>
                    <a:pt x="3640" y="335"/>
                    <a:pt x="3637" y="333"/>
                    <a:pt x="3633" y="333"/>
                  </a:cubicBezTo>
                  <a:moveTo>
                    <a:pt x="1311" y="328"/>
                  </a:moveTo>
                  <a:cubicBezTo>
                    <a:pt x="1311" y="328"/>
                    <a:pt x="1311" y="328"/>
                    <a:pt x="1311" y="328"/>
                  </a:cubicBezTo>
                  <a:cubicBezTo>
                    <a:pt x="1307" y="328"/>
                    <a:pt x="1304" y="330"/>
                    <a:pt x="1305" y="333"/>
                  </a:cubicBezTo>
                  <a:cubicBezTo>
                    <a:pt x="1306" y="336"/>
                    <a:pt x="1310" y="339"/>
                    <a:pt x="1314" y="339"/>
                  </a:cubicBezTo>
                  <a:cubicBezTo>
                    <a:pt x="1314" y="339"/>
                    <a:pt x="1314" y="339"/>
                    <a:pt x="1314" y="339"/>
                  </a:cubicBezTo>
                  <a:cubicBezTo>
                    <a:pt x="1318" y="338"/>
                    <a:pt x="1321" y="336"/>
                    <a:pt x="1320" y="333"/>
                  </a:cubicBezTo>
                  <a:cubicBezTo>
                    <a:pt x="1319" y="330"/>
                    <a:pt x="1315" y="328"/>
                    <a:pt x="1311" y="328"/>
                  </a:cubicBezTo>
                  <a:moveTo>
                    <a:pt x="1242" y="326"/>
                  </a:moveTo>
                  <a:cubicBezTo>
                    <a:pt x="1237" y="326"/>
                    <a:pt x="1235" y="328"/>
                    <a:pt x="1236" y="330"/>
                  </a:cubicBezTo>
                  <a:cubicBezTo>
                    <a:pt x="1236" y="333"/>
                    <a:pt x="1241" y="336"/>
                    <a:pt x="1246" y="337"/>
                  </a:cubicBezTo>
                  <a:cubicBezTo>
                    <a:pt x="1247" y="337"/>
                    <a:pt x="1247" y="337"/>
                    <a:pt x="1248" y="337"/>
                  </a:cubicBezTo>
                  <a:cubicBezTo>
                    <a:pt x="1252" y="337"/>
                    <a:pt x="1255" y="335"/>
                    <a:pt x="1254" y="332"/>
                  </a:cubicBezTo>
                  <a:cubicBezTo>
                    <a:pt x="1253" y="329"/>
                    <a:pt x="1248" y="326"/>
                    <a:pt x="1243" y="326"/>
                  </a:cubicBezTo>
                  <a:cubicBezTo>
                    <a:pt x="1243" y="326"/>
                    <a:pt x="1242" y="326"/>
                    <a:pt x="1242" y="326"/>
                  </a:cubicBezTo>
                  <a:moveTo>
                    <a:pt x="1369" y="324"/>
                  </a:moveTo>
                  <a:cubicBezTo>
                    <a:pt x="1369" y="324"/>
                    <a:pt x="1368" y="324"/>
                    <a:pt x="1368" y="324"/>
                  </a:cubicBezTo>
                  <a:cubicBezTo>
                    <a:pt x="1364" y="325"/>
                    <a:pt x="1362" y="327"/>
                    <a:pt x="1363" y="331"/>
                  </a:cubicBezTo>
                  <a:cubicBezTo>
                    <a:pt x="1363" y="333"/>
                    <a:pt x="1367" y="336"/>
                    <a:pt x="1370" y="336"/>
                  </a:cubicBezTo>
                  <a:cubicBezTo>
                    <a:pt x="1371" y="336"/>
                    <a:pt x="1371" y="336"/>
                    <a:pt x="1371" y="335"/>
                  </a:cubicBezTo>
                  <a:cubicBezTo>
                    <a:pt x="1375" y="335"/>
                    <a:pt x="1378" y="332"/>
                    <a:pt x="1377" y="329"/>
                  </a:cubicBezTo>
                  <a:cubicBezTo>
                    <a:pt x="1376" y="326"/>
                    <a:pt x="1372" y="324"/>
                    <a:pt x="1369" y="324"/>
                  </a:cubicBezTo>
                  <a:moveTo>
                    <a:pt x="2610" y="320"/>
                  </a:moveTo>
                  <a:cubicBezTo>
                    <a:pt x="2607" y="320"/>
                    <a:pt x="2605" y="323"/>
                    <a:pt x="2604" y="328"/>
                  </a:cubicBezTo>
                  <a:cubicBezTo>
                    <a:pt x="2604" y="333"/>
                    <a:pt x="2607" y="339"/>
                    <a:pt x="2611" y="341"/>
                  </a:cubicBezTo>
                  <a:cubicBezTo>
                    <a:pt x="2612" y="341"/>
                    <a:pt x="2613" y="341"/>
                    <a:pt x="2614" y="341"/>
                  </a:cubicBezTo>
                  <a:cubicBezTo>
                    <a:pt x="2617" y="341"/>
                    <a:pt x="2619" y="339"/>
                    <a:pt x="2619" y="334"/>
                  </a:cubicBezTo>
                  <a:cubicBezTo>
                    <a:pt x="2619" y="329"/>
                    <a:pt x="2616" y="323"/>
                    <a:pt x="2612" y="321"/>
                  </a:cubicBezTo>
                  <a:cubicBezTo>
                    <a:pt x="2611" y="320"/>
                    <a:pt x="2610" y="320"/>
                    <a:pt x="2610" y="320"/>
                  </a:cubicBezTo>
                  <a:moveTo>
                    <a:pt x="1424" y="318"/>
                  </a:moveTo>
                  <a:cubicBezTo>
                    <a:pt x="1423" y="318"/>
                    <a:pt x="1423" y="318"/>
                    <a:pt x="1423" y="318"/>
                  </a:cubicBezTo>
                  <a:cubicBezTo>
                    <a:pt x="1419" y="319"/>
                    <a:pt x="1417" y="322"/>
                    <a:pt x="1418" y="325"/>
                  </a:cubicBezTo>
                  <a:cubicBezTo>
                    <a:pt x="1418" y="328"/>
                    <a:pt x="1421" y="330"/>
                    <a:pt x="1424" y="330"/>
                  </a:cubicBezTo>
                  <a:cubicBezTo>
                    <a:pt x="1425" y="330"/>
                    <a:pt x="1425" y="330"/>
                    <a:pt x="1426" y="329"/>
                  </a:cubicBezTo>
                  <a:cubicBezTo>
                    <a:pt x="1429" y="329"/>
                    <a:pt x="1432" y="326"/>
                    <a:pt x="1431" y="323"/>
                  </a:cubicBezTo>
                  <a:cubicBezTo>
                    <a:pt x="1430" y="320"/>
                    <a:pt x="1427" y="318"/>
                    <a:pt x="1424" y="318"/>
                  </a:cubicBezTo>
                  <a:moveTo>
                    <a:pt x="1163" y="316"/>
                  </a:moveTo>
                  <a:cubicBezTo>
                    <a:pt x="1159" y="316"/>
                    <a:pt x="1157" y="318"/>
                    <a:pt x="1157" y="320"/>
                  </a:cubicBezTo>
                  <a:cubicBezTo>
                    <a:pt x="1158" y="323"/>
                    <a:pt x="1163" y="326"/>
                    <a:pt x="1169" y="327"/>
                  </a:cubicBezTo>
                  <a:cubicBezTo>
                    <a:pt x="1170" y="327"/>
                    <a:pt x="1171" y="327"/>
                    <a:pt x="1172" y="327"/>
                  </a:cubicBezTo>
                  <a:cubicBezTo>
                    <a:pt x="1176" y="327"/>
                    <a:pt x="1178" y="326"/>
                    <a:pt x="1178" y="323"/>
                  </a:cubicBezTo>
                  <a:cubicBezTo>
                    <a:pt x="1177" y="320"/>
                    <a:pt x="1172" y="317"/>
                    <a:pt x="1166" y="316"/>
                  </a:cubicBezTo>
                  <a:cubicBezTo>
                    <a:pt x="1165" y="316"/>
                    <a:pt x="1164" y="316"/>
                    <a:pt x="1163" y="316"/>
                  </a:cubicBezTo>
                  <a:moveTo>
                    <a:pt x="1476" y="309"/>
                  </a:moveTo>
                  <a:cubicBezTo>
                    <a:pt x="1476" y="309"/>
                    <a:pt x="1476" y="309"/>
                    <a:pt x="1475" y="309"/>
                  </a:cubicBezTo>
                  <a:cubicBezTo>
                    <a:pt x="1472" y="310"/>
                    <a:pt x="1469" y="313"/>
                    <a:pt x="1470" y="316"/>
                  </a:cubicBezTo>
                  <a:cubicBezTo>
                    <a:pt x="1471" y="319"/>
                    <a:pt x="1473" y="321"/>
                    <a:pt x="1476" y="321"/>
                  </a:cubicBezTo>
                  <a:cubicBezTo>
                    <a:pt x="1477" y="321"/>
                    <a:pt x="1477" y="321"/>
                    <a:pt x="1478" y="321"/>
                  </a:cubicBezTo>
                  <a:cubicBezTo>
                    <a:pt x="1481" y="320"/>
                    <a:pt x="1484" y="317"/>
                    <a:pt x="1483" y="314"/>
                  </a:cubicBezTo>
                  <a:cubicBezTo>
                    <a:pt x="1482" y="311"/>
                    <a:pt x="1480" y="309"/>
                    <a:pt x="1476" y="309"/>
                  </a:cubicBezTo>
                  <a:moveTo>
                    <a:pt x="3714" y="309"/>
                  </a:moveTo>
                  <a:cubicBezTo>
                    <a:pt x="3713" y="309"/>
                    <a:pt x="3711" y="309"/>
                    <a:pt x="3710" y="309"/>
                  </a:cubicBezTo>
                  <a:cubicBezTo>
                    <a:pt x="3704" y="311"/>
                    <a:pt x="3701" y="316"/>
                    <a:pt x="3702" y="319"/>
                  </a:cubicBezTo>
                  <a:cubicBezTo>
                    <a:pt x="3702" y="322"/>
                    <a:pt x="3705" y="324"/>
                    <a:pt x="3709" y="324"/>
                  </a:cubicBezTo>
                  <a:cubicBezTo>
                    <a:pt x="3711" y="324"/>
                    <a:pt x="3712" y="323"/>
                    <a:pt x="3714" y="323"/>
                  </a:cubicBezTo>
                  <a:cubicBezTo>
                    <a:pt x="3719" y="321"/>
                    <a:pt x="3723" y="317"/>
                    <a:pt x="3722" y="313"/>
                  </a:cubicBezTo>
                  <a:cubicBezTo>
                    <a:pt x="3721" y="310"/>
                    <a:pt x="3718" y="309"/>
                    <a:pt x="3714" y="309"/>
                  </a:cubicBezTo>
                  <a:moveTo>
                    <a:pt x="1079" y="301"/>
                  </a:moveTo>
                  <a:cubicBezTo>
                    <a:pt x="1075" y="301"/>
                    <a:pt x="1073" y="302"/>
                    <a:pt x="1074" y="304"/>
                  </a:cubicBezTo>
                  <a:cubicBezTo>
                    <a:pt x="1074" y="307"/>
                    <a:pt x="1079" y="311"/>
                    <a:pt x="1085" y="312"/>
                  </a:cubicBezTo>
                  <a:cubicBezTo>
                    <a:pt x="1087" y="312"/>
                    <a:pt x="1088" y="313"/>
                    <a:pt x="1090" y="313"/>
                  </a:cubicBezTo>
                  <a:cubicBezTo>
                    <a:pt x="1093" y="313"/>
                    <a:pt x="1096" y="311"/>
                    <a:pt x="1095" y="309"/>
                  </a:cubicBezTo>
                  <a:cubicBezTo>
                    <a:pt x="1095" y="306"/>
                    <a:pt x="1089" y="303"/>
                    <a:pt x="1083" y="301"/>
                  </a:cubicBezTo>
                  <a:cubicBezTo>
                    <a:pt x="1082" y="301"/>
                    <a:pt x="1080" y="301"/>
                    <a:pt x="1079" y="301"/>
                  </a:cubicBezTo>
                  <a:moveTo>
                    <a:pt x="1527" y="298"/>
                  </a:moveTo>
                  <a:cubicBezTo>
                    <a:pt x="1527" y="298"/>
                    <a:pt x="1526" y="298"/>
                    <a:pt x="1526" y="298"/>
                  </a:cubicBezTo>
                  <a:cubicBezTo>
                    <a:pt x="1522" y="299"/>
                    <a:pt x="1520" y="302"/>
                    <a:pt x="1521" y="306"/>
                  </a:cubicBezTo>
                  <a:cubicBezTo>
                    <a:pt x="1521" y="309"/>
                    <a:pt x="1524" y="311"/>
                    <a:pt x="1526" y="311"/>
                  </a:cubicBezTo>
                  <a:cubicBezTo>
                    <a:pt x="1527" y="311"/>
                    <a:pt x="1527" y="311"/>
                    <a:pt x="1528" y="311"/>
                  </a:cubicBezTo>
                  <a:cubicBezTo>
                    <a:pt x="1531" y="310"/>
                    <a:pt x="1534" y="306"/>
                    <a:pt x="1533" y="303"/>
                  </a:cubicBezTo>
                  <a:cubicBezTo>
                    <a:pt x="1533" y="300"/>
                    <a:pt x="1530" y="298"/>
                    <a:pt x="1527" y="298"/>
                  </a:cubicBezTo>
                  <a:moveTo>
                    <a:pt x="2552" y="294"/>
                  </a:moveTo>
                  <a:cubicBezTo>
                    <a:pt x="2549" y="294"/>
                    <a:pt x="2547" y="297"/>
                    <a:pt x="2547" y="301"/>
                  </a:cubicBezTo>
                  <a:cubicBezTo>
                    <a:pt x="2547" y="307"/>
                    <a:pt x="2550" y="313"/>
                    <a:pt x="2554" y="315"/>
                  </a:cubicBezTo>
                  <a:cubicBezTo>
                    <a:pt x="2555" y="315"/>
                    <a:pt x="2555" y="315"/>
                    <a:pt x="2556" y="315"/>
                  </a:cubicBezTo>
                  <a:cubicBezTo>
                    <a:pt x="2559" y="315"/>
                    <a:pt x="2561" y="312"/>
                    <a:pt x="2561" y="308"/>
                  </a:cubicBezTo>
                  <a:cubicBezTo>
                    <a:pt x="2562" y="302"/>
                    <a:pt x="2559" y="296"/>
                    <a:pt x="2555" y="295"/>
                  </a:cubicBezTo>
                  <a:cubicBezTo>
                    <a:pt x="2554" y="294"/>
                    <a:pt x="2553" y="294"/>
                    <a:pt x="2552" y="294"/>
                  </a:cubicBezTo>
                  <a:moveTo>
                    <a:pt x="1576" y="285"/>
                  </a:moveTo>
                  <a:cubicBezTo>
                    <a:pt x="1576" y="285"/>
                    <a:pt x="1575" y="285"/>
                    <a:pt x="1575" y="286"/>
                  </a:cubicBezTo>
                  <a:cubicBezTo>
                    <a:pt x="1572" y="286"/>
                    <a:pt x="1569" y="290"/>
                    <a:pt x="1570" y="294"/>
                  </a:cubicBezTo>
                  <a:cubicBezTo>
                    <a:pt x="1570" y="297"/>
                    <a:pt x="1572" y="299"/>
                    <a:pt x="1575" y="299"/>
                  </a:cubicBezTo>
                  <a:cubicBezTo>
                    <a:pt x="1576" y="299"/>
                    <a:pt x="1576" y="299"/>
                    <a:pt x="1577" y="299"/>
                  </a:cubicBezTo>
                  <a:cubicBezTo>
                    <a:pt x="1580" y="298"/>
                    <a:pt x="1583" y="294"/>
                    <a:pt x="1582" y="291"/>
                  </a:cubicBezTo>
                  <a:cubicBezTo>
                    <a:pt x="1582" y="287"/>
                    <a:pt x="1579" y="285"/>
                    <a:pt x="1576" y="285"/>
                  </a:cubicBezTo>
                  <a:moveTo>
                    <a:pt x="3795" y="284"/>
                  </a:moveTo>
                  <a:cubicBezTo>
                    <a:pt x="3793" y="284"/>
                    <a:pt x="3792" y="285"/>
                    <a:pt x="3790" y="285"/>
                  </a:cubicBezTo>
                  <a:cubicBezTo>
                    <a:pt x="3785" y="287"/>
                    <a:pt x="3781" y="291"/>
                    <a:pt x="3782" y="294"/>
                  </a:cubicBezTo>
                  <a:cubicBezTo>
                    <a:pt x="3783" y="297"/>
                    <a:pt x="3786" y="298"/>
                    <a:pt x="3790" y="298"/>
                  </a:cubicBezTo>
                  <a:cubicBezTo>
                    <a:pt x="3791" y="298"/>
                    <a:pt x="3793" y="298"/>
                    <a:pt x="3794" y="298"/>
                  </a:cubicBezTo>
                  <a:cubicBezTo>
                    <a:pt x="3800" y="296"/>
                    <a:pt x="3804" y="292"/>
                    <a:pt x="3803" y="288"/>
                  </a:cubicBezTo>
                  <a:cubicBezTo>
                    <a:pt x="3802" y="286"/>
                    <a:pt x="3799" y="284"/>
                    <a:pt x="3795" y="284"/>
                  </a:cubicBezTo>
                  <a:moveTo>
                    <a:pt x="990" y="281"/>
                  </a:moveTo>
                  <a:cubicBezTo>
                    <a:pt x="987" y="281"/>
                    <a:pt x="985" y="282"/>
                    <a:pt x="985" y="284"/>
                  </a:cubicBezTo>
                  <a:cubicBezTo>
                    <a:pt x="986" y="287"/>
                    <a:pt x="991" y="291"/>
                    <a:pt x="997" y="292"/>
                  </a:cubicBezTo>
                  <a:cubicBezTo>
                    <a:pt x="999" y="293"/>
                    <a:pt x="1001" y="293"/>
                    <a:pt x="1002" y="293"/>
                  </a:cubicBezTo>
                  <a:cubicBezTo>
                    <a:pt x="1006" y="293"/>
                    <a:pt x="1008" y="292"/>
                    <a:pt x="1008" y="290"/>
                  </a:cubicBezTo>
                  <a:cubicBezTo>
                    <a:pt x="1007" y="287"/>
                    <a:pt x="1002" y="283"/>
                    <a:pt x="995" y="282"/>
                  </a:cubicBezTo>
                  <a:cubicBezTo>
                    <a:pt x="994" y="281"/>
                    <a:pt x="992" y="281"/>
                    <a:pt x="990" y="281"/>
                  </a:cubicBezTo>
                  <a:moveTo>
                    <a:pt x="1625" y="272"/>
                  </a:moveTo>
                  <a:cubicBezTo>
                    <a:pt x="1624" y="272"/>
                    <a:pt x="1624" y="272"/>
                    <a:pt x="1623" y="272"/>
                  </a:cubicBezTo>
                  <a:cubicBezTo>
                    <a:pt x="1620" y="273"/>
                    <a:pt x="1618" y="277"/>
                    <a:pt x="1618" y="280"/>
                  </a:cubicBezTo>
                  <a:cubicBezTo>
                    <a:pt x="1618" y="284"/>
                    <a:pt x="1620" y="286"/>
                    <a:pt x="1623" y="286"/>
                  </a:cubicBezTo>
                  <a:cubicBezTo>
                    <a:pt x="1623" y="286"/>
                    <a:pt x="1624" y="286"/>
                    <a:pt x="1624" y="286"/>
                  </a:cubicBezTo>
                  <a:cubicBezTo>
                    <a:pt x="1628" y="285"/>
                    <a:pt x="1630" y="281"/>
                    <a:pt x="1630" y="277"/>
                  </a:cubicBezTo>
                  <a:cubicBezTo>
                    <a:pt x="1630" y="274"/>
                    <a:pt x="1627" y="272"/>
                    <a:pt x="1625" y="272"/>
                  </a:cubicBezTo>
                  <a:moveTo>
                    <a:pt x="2495" y="268"/>
                  </a:moveTo>
                  <a:cubicBezTo>
                    <a:pt x="2492" y="268"/>
                    <a:pt x="2489" y="271"/>
                    <a:pt x="2489" y="276"/>
                  </a:cubicBezTo>
                  <a:cubicBezTo>
                    <a:pt x="2489" y="281"/>
                    <a:pt x="2492" y="287"/>
                    <a:pt x="2496" y="289"/>
                  </a:cubicBezTo>
                  <a:cubicBezTo>
                    <a:pt x="2497" y="289"/>
                    <a:pt x="2498" y="289"/>
                    <a:pt x="2498" y="289"/>
                  </a:cubicBezTo>
                  <a:cubicBezTo>
                    <a:pt x="2501" y="289"/>
                    <a:pt x="2504" y="286"/>
                    <a:pt x="2504" y="282"/>
                  </a:cubicBezTo>
                  <a:cubicBezTo>
                    <a:pt x="2504" y="276"/>
                    <a:pt x="2501" y="270"/>
                    <a:pt x="2497" y="269"/>
                  </a:cubicBezTo>
                  <a:cubicBezTo>
                    <a:pt x="2496" y="268"/>
                    <a:pt x="2496" y="268"/>
                    <a:pt x="2495" y="268"/>
                  </a:cubicBezTo>
                  <a:moveTo>
                    <a:pt x="3874" y="260"/>
                  </a:moveTo>
                  <a:cubicBezTo>
                    <a:pt x="3873" y="260"/>
                    <a:pt x="3871" y="260"/>
                    <a:pt x="3870" y="261"/>
                  </a:cubicBezTo>
                  <a:cubicBezTo>
                    <a:pt x="3864" y="263"/>
                    <a:pt x="3861" y="267"/>
                    <a:pt x="3862" y="270"/>
                  </a:cubicBezTo>
                  <a:cubicBezTo>
                    <a:pt x="3863" y="272"/>
                    <a:pt x="3866" y="273"/>
                    <a:pt x="3869" y="273"/>
                  </a:cubicBezTo>
                  <a:cubicBezTo>
                    <a:pt x="3871" y="273"/>
                    <a:pt x="3872" y="273"/>
                    <a:pt x="3874" y="273"/>
                  </a:cubicBezTo>
                  <a:cubicBezTo>
                    <a:pt x="3880" y="271"/>
                    <a:pt x="3883" y="267"/>
                    <a:pt x="3882" y="264"/>
                  </a:cubicBezTo>
                  <a:cubicBezTo>
                    <a:pt x="3881" y="261"/>
                    <a:pt x="3878" y="260"/>
                    <a:pt x="3874" y="260"/>
                  </a:cubicBezTo>
                  <a:moveTo>
                    <a:pt x="898" y="258"/>
                  </a:moveTo>
                  <a:cubicBezTo>
                    <a:pt x="895" y="258"/>
                    <a:pt x="893" y="259"/>
                    <a:pt x="893" y="261"/>
                  </a:cubicBezTo>
                  <a:cubicBezTo>
                    <a:pt x="893" y="264"/>
                    <a:pt x="899" y="268"/>
                    <a:pt x="905" y="269"/>
                  </a:cubicBezTo>
                  <a:cubicBezTo>
                    <a:pt x="907" y="270"/>
                    <a:pt x="909" y="270"/>
                    <a:pt x="911" y="270"/>
                  </a:cubicBezTo>
                  <a:cubicBezTo>
                    <a:pt x="915" y="270"/>
                    <a:pt x="917" y="269"/>
                    <a:pt x="917" y="267"/>
                  </a:cubicBezTo>
                  <a:cubicBezTo>
                    <a:pt x="916" y="264"/>
                    <a:pt x="911" y="260"/>
                    <a:pt x="904" y="259"/>
                  </a:cubicBezTo>
                  <a:cubicBezTo>
                    <a:pt x="902" y="258"/>
                    <a:pt x="900" y="258"/>
                    <a:pt x="898" y="258"/>
                  </a:cubicBezTo>
                  <a:moveTo>
                    <a:pt x="1672" y="257"/>
                  </a:moveTo>
                  <a:cubicBezTo>
                    <a:pt x="1672" y="257"/>
                    <a:pt x="1671" y="257"/>
                    <a:pt x="1671" y="257"/>
                  </a:cubicBezTo>
                  <a:cubicBezTo>
                    <a:pt x="1667" y="258"/>
                    <a:pt x="1665" y="262"/>
                    <a:pt x="1665" y="266"/>
                  </a:cubicBezTo>
                  <a:cubicBezTo>
                    <a:pt x="1665" y="270"/>
                    <a:pt x="1667" y="272"/>
                    <a:pt x="1670" y="272"/>
                  </a:cubicBezTo>
                  <a:cubicBezTo>
                    <a:pt x="1670" y="272"/>
                    <a:pt x="1671" y="272"/>
                    <a:pt x="1671" y="272"/>
                  </a:cubicBezTo>
                  <a:cubicBezTo>
                    <a:pt x="1675" y="271"/>
                    <a:pt x="1677" y="267"/>
                    <a:pt x="1677" y="263"/>
                  </a:cubicBezTo>
                  <a:cubicBezTo>
                    <a:pt x="1677" y="259"/>
                    <a:pt x="1675" y="257"/>
                    <a:pt x="1672" y="257"/>
                  </a:cubicBezTo>
                  <a:moveTo>
                    <a:pt x="2437" y="244"/>
                  </a:moveTo>
                  <a:cubicBezTo>
                    <a:pt x="2434" y="244"/>
                    <a:pt x="2431" y="247"/>
                    <a:pt x="2431" y="251"/>
                  </a:cubicBezTo>
                  <a:cubicBezTo>
                    <a:pt x="2431" y="256"/>
                    <a:pt x="2434" y="262"/>
                    <a:pt x="2438" y="264"/>
                  </a:cubicBezTo>
                  <a:cubicBezTo>
                    <a:pt x="2439" y="264"/>
                    <a:pt x="2439" y="264"/>
                    <a:pt x="2440" y="264"/>
                  </a:cubicBezTo>
                  <a:cubicBezTo>
                    <a:pt x="2443" y="264"/>
                    <a:pt x="2445" y="261"/>
                    <a:pt x="2446" y="257"/>
                  </a:cubicBezTo>
                  <a:cubicBezTo>
                    <a:pt x="2446" y="252"/>
                    <a:pt x="2443" y="246"/>
                    <a:pt x="2439" y="244"/>
                  </a:cubicBezTo>
                  <a:cubicBezTo>
                    <a:pt x="2438" y="244"/>
                    <a:pt x="2438" y="244"/>
                    <a:pt x="2437" y="244"/>
                  </a:cubicBezTo>
                  <a:moveTo>
                    <a:pt x="1719" y="242"/>
                  </a:moveTo>
                  <a:cubicBezTo>
                    <a:pt x="1719" y="242"/>
                    <a:pt x="1719" y="242"/>
                    <a:pt x="1718" y="242"/>
                  </a:cubicBezTo>
                  <a:cubicBezTo>
                    <a:pt x="1715" y="243"/>
                    <a:pt x="1712" y="248"/>
                    <a:pt x="1712" y="252"/>
                  </a:cubicBezTo>
                  <a:cubicBezTo>
                    <a:pt x="1712" y="255"/>
                    <a:pt x="1714" y="258"/>
                    <a:pt x="1717" y="258"/>
                  </a:cubicBezTo>
                  <a:cubicBezTo>
                    <a:pt x="1717" y="258"/>
                    <a:pt x="1718" y="258"/>
                    <a:pt x="1718" y="258"/>
                  </a:cubicBezTo>
                  <a:cubicBezTo>
                    <a:pt x="1721" y="257"/>
                    <a:pt x="1724" y="252"/>
                    <a:pt x="1724" y="248"/>
                  </a:cubicBezTo>
                  <a:cubicBezTo>
                    <a:pt x="1724" y="245"/>
                    <a:pt x="1722" y="242"/>
                    <a:pt x="1719" y="242"/>
                  </a:cubicBezTo>
                  <a:moveTo>
                    <a:pt x="3952" y="237"/>
                  </a:moveTo>
                  <a:cubicBezTo>
                    <a:pt x="3950" y="237"/>
                    <a:pt x="3949" y="237"/>
                    <a:pt x="3947" y="238"/>
                  </a:cubicBezTo>
                  <a:cubicBezTo>
                    <a:pt x="3942" y="239"/>
                    <a:pt x="3939" y="243"/>
                    <a:pt x="3940" y="246"/>
                  </a:cubicBezTo>
                  <a:cubicBezTo>
                    <a:pt x="3941" y="248"/>
                    <a:pt x="3944" y="249"/>
                    <a:pt x="3947" y="249"/>
                  </a:cubicBezTo>
                  <a:cubicBezTo>
                    <a:pt x="3949" y="249"/>
                    <a:pt x="3951" y="249"/>
                    <a:pt x="3952" y="249"/>
                  </a:cubicBezTo>
                  <a:cubicBezTo>
                    <a:pt x="3958" y="247"/>
                    <a:pt x="3961" y="243"/>
                    <a:pt x="3960" y="240"/>
                  </a:cubicBezTo>
                  <a:cubicBezTo>
                    <a:pt x="3959" y="238"/>
                    <a:pt x="3956" y="237"/>
                    <a:pt x="3952" y="237"/>
                  </a:cubicBezTo>
                  <a:moveTo>
                    <a:pt x="804" y="233"/>
                  </a:moveTo>
                  <a:cubicBezTo>
                    <a:pt x="801" y="233"/>
                    <a:pt x="798" y="234"/>
                    <a:pt x="798" y="236"/>
                  </a:cubicBezTo>
                  <a:cubicBezTo>
                    <a:pt x="798" y="238"/>
                    <a:pt x="804" y="242"/>
                    <a:pt x="810" y="244"/>
                  </a:cubicBezTo>
                  <a:cubicBezTo>
                    <a:pt x="813" y="245"/>
                    <a:pt x="815" y="245"/>
                    <a:pt x="817" y="245"/>
                  </a:cubicBezTo>
                  <a:cubicBezTo>
                    <a:pt x="820" y="245"/>
                    <a:pt x="823" y="244"/>
                    <a:pt x="822" y="242"/>
                  </a:cubicBezTo>
                  <a:cubicBezTo>
                    <a:pt x="822" y="239"/>
                    <a:pt x="817" y="235"/>
                    <a:pt x="810" y="234"/>
                  </a:cubicBezTo>
                  <a:cubicBezTo>
                    <a:pt x="808" y="233"/>
                    <a:pt x="806" y="233"/>
                    <a:pt x="804" y="233"/>
                  </a:cubicBezTo>
                  <a:moveTo>
                    <a:pt x="1767" y="228"/>
                  </a:moveTo>
                  <a:cubicBezTo>
                    <a:pt x="1766" y="228"/>
                    <a:pt x="1766" y="228"/>
                    <a:pt x="1765" y="228"/>
                  </a:cubicBezTo>
                  <a:cubicBezTo>
                    <a:pt x="1762" y="229"/>
                    <a:pt x="1759" y="233"/>
                    <a:pt x="1759" y="238"/>
                  </a:cubicBezTo>
                  <a:cubicBezTo>
                    <a:pt x="1759" y="241"/>
                    <a:pt x="1761" y="244"/>
                    <a:pt x="1764" y="244"/>
                  </a:cubicBezTo>
                  <a:cubicBezTo>
                    <a:pt x="1764" y="244"/>
                    <a:pt x="1765" y="244"/>
                    <a:pt x="1765" y="244"/>
                  </a:cubicBezTo>
                  <a:cubicBezTo>
                    <a:pt x="1768" y="243"/>
                    <a:pt x="1771" y="238"/>
                    <a:pt x="1771" y="234"/>
                  </a:cubicBezTo>
                  <a:cubicBezTo>
                    <a:pt x="1771" y="230"/>
                    <a:pt x="1769" y="228"/>
                    <a:pt x="1767" y="228"/>
                  </a:cubicBezTo>
                  <a:moveTo>
                    <a:pt x="2379" y="221"/>
                  </a:moveTo>
                  <a:cubicBezTo>
                    <a:pt x="2376" y="221"/>
                    <a:pt x="2373" y="224"/>
                    <a:pt x="2372" y="229"/>
                  </a:cubicBezTo>
                  <a:cubicBezTo>
                    <a:pt x="2372" y="234"/>
                    <a:pt x="2375" y="240"/>
                    <a:pt x="2379" y="241"/>
                  </a:cubicBezTo>
                  <a:cubicBezTo>
                    <a:pt x="2380" y="241"/>
                    <a:pt x="2380" y="241"/>
                    <a:pt x="2381" y="241"/>
                  </a:cubicBezTo>
                  <a:cubicBezTo>
                    <a:pt x="2384" y="241"/>
                    <a:pt x="2387" y="239"/>
                    <a:pt x="2387" y="234"/>
                  </a:cubicBezTo>
                  <a:cubicBezTo>
                    <a:pt x="2388" y="229"/>
                    <a:pt x="2385" y="223"/>
                    <a:pt x="2381" y="222"/>
                  </a:cubicBezTo>
                  <a:cubicBezTo>
                    <a:pt x="2380" y="221"/>
                    <a:pt x="2379" y="221"/>
                    <a:pt x="2379" y="221"/>
                  </a:cubicBezTo>
                  <a:moveTo>
                    <a:pt x="4027" y="215"/>
                  </a:moveTo>
                  <a:cubicBezTo>
                    <a:pt x="4026" y="215"/>
                    <a:pt x="4024" y="215"/>
                    <a:pt x="4023" y="216"/>
                  </a:cubicBezTo>
                  <a:cubicBezTo>
                    <a:pt x="4018" y="217"/>
                    <a:pt x="4015" y="221"/>
                    <a:pt x="4016" y="224"/>
                  </a:cubicBezTo>
                  <a:cubicBezTo>
                    <a:pt x="4017" y="226"/>
                    <a:pt x="4020" y="227"/>
                    <a:pt x="4024" y="227"/>
                  </a:cubicBezTo>
                  <a:cubicBezTo>
                    <a:pt x="4025" y="227"/>
                    <a:pt x="4027" y="227"/>
                    <a:pt x="4028" y="226"/>
                  </a:cubicBezTo>
                  <a:cubicBezTo>
                    <a:pt x="4034" y="225"/>
                    <a:pt x="4037" y="221"/>
                    <a:pt x="4035" y="218"/>
                  </a:cubicBezTo>
                  <a:cubicBezTo>
                    <a:pt x="4034" y="216"/>
                    <a:pt x="4031" y="215"/>
                    <a:pt x="4027" y="215"/>
                  </a:cubicBezTo>
                  <a:moveTo>
                    <a:pt x="1815" y="214"/>
                  </a:moveTo>
                  <a:cubicBezTo>
                    <a:pt x="1814" y="214"/>
                    <a:pt x="1814" y="214"/>
                    <a:pt x="1814" y="214"/>
                  </a:cubicBezTo>
                  <a:cubicBezTo>
                    <a:pt x="1810" y="215"/>
                    <a:pt x="1807" y="219"/>
                    <a:pt x="1807" y="224"/>
                  </a:cubicBezTo>
                  <a:cubicBezTo>
                    <a:pt x="1807" y="228"/>
                    <a:pt x="1809" y="231"/>
                    <a:pt x="1811" y="231"/>
                  </a:cubicBezTo>
                  <a:cubicBezTo>
                    <a:pt x="1812" y="231"/>
                    <a:pt x="1812" y="230"/>
                    <a:pt x="1812" y="230"/>
                  </a:cubicBezTo>
                  <a:cubicBezTo>
                    <a:pt x="1816" y="229"/>
                    <a:pt x="1819" y="225"/>
                    <a:pt x="1819" y="220"/>
                  </a:cubicBezTo>
                  <a:cubicBezTo>
                    <a:pt x="1819" y="216"/>
                    <a:pt x="1817" y="214"/>
                    <a:pt x="1815" y="214"/>
                  </a:cubicBezTo>
                  <a:moveTo>
                    <a:pt x="708" y="206"/>
                  </a:moveTo>
                  <a:cubicBezTo>
                    <a:pt x="705" y="206"/>
                    <a:pt x="702" y="207"/>
                    <a:pt x="702" y="209"/>
                  </a:cubicBezTo>
                  <a:cubicBezTo>
                    <a:pt x="702" y="212"/>
                    <a:pt x="707" y="216"/>
                    <a:pt x="714" y="218"/>
                  </a:cubicBezTo>
                  <a:cubicBezTo>
                    <a:pt x="716" y="218"/>
                    <a:pt x="719" y="219"/>
                    <a:pt x="721" y="219"/>
                  </a:cubicBezTo>
                  <a:cubicBezTo>
                    <a:pt x="724" y="219"/>
                    <a:pt x="726" y="218"/>
                    <a:pt x="727" y="216"/>
                  </a:cubicBezTo>
                  <a:cubicBezTo>
                    <a:pt x="727" y="213"/>
                    <a:pt x="721" y="209"/>
                    <a:pt x="715" y="207"/>
                  </a:cubicBezTo>
                  <a:cubicBezTo>
                    <a:pt x="712" y="207"/>
                    <a:pt x="710" y="206"/>
                    <a:pt x="708" y="206"/>
                  </a:cubicBezTo>
                  <a:moveTo>
                    <a:pt x="2320" y="202"/>
                  </a:moveTo>
                  <a:cubicBezTo>
                    <a:pt x="2316" y="202"/>
                    <a:pt x="2313" y="205"/>
                    <a:pt x="2313" y="209"/>
                  </a:cubicBezTo>
                  <a:cubicBezTo>
                    <a:pt x="2312" y="215"/>
                    <a:pt x="2315" y="220"/>
                    <a:pt x="2320" y="221"/>
                  </a:cubicBezTo>
                  <a:cubicBezTo>
                    <a:pt x="2320" y="222"/>
                    <a:pt x="2321" y="222"/>
                    <a:pt x="2321" y="222"/>
                  </a:cubicBezTo>
                  <a:cubicBezTo>
                    <a:pt x="2325" y="222"/>
                    <a:pt x="2328" y="219"/>
                    <a:pt x="2328" y="214"/>
                  </a:cubicBezTo>
                  <a:cubicBezTo>
                    <a:pt x="2329" y="209"/>
                    <a:pt x="2326" y="203"/>
                    <a:pt x="2322" y="202"/>
                  </a:cubicBezTo>
                  <a:cubicBezTo>
                    <a:pt x="2321" y="202"/>
                    <a:pt x="2320" y="202"/>
                    <a:pt x="2320" y="202"/>
                  </a:cubicBezTo>
                  <a:moveTo>
                    <a:pt x="1864" y="201"/>
                  </a:moveTo>
                  <a:cubicBezTo>
                    <a:pt x="1863" y="201"/>
                    <a:pt x="1863" y="201"/>
                    <a:pt x="1862" y="201"/>
                  </a:cubicBezTo>
                  <a:cubicBezTo>
                    <a:pt x="1859" y="202"/>
                    <a:pt x="1856" y="206"/>
                    <a:pt x="1856" y="211"/>
                  </a:cubicBezTo>
                  <a:cubicBezTo>
                    <a:pt x="1855" y="215"/>
                    <a:pt x="1857" y="218"/>
                    <a:pt x="1860" y="218"/>
                  </a:cubicBezTo>
                  <a:cubicBezTo>
                    <a:pt x="1860" y="218"/>
                    <a:pt x="1861" y="218"/>
                    <a:pt x="1861" y="218"/>
                  </a:cubicBezTo>
                  <a:cubicBezTo>
                    <a:pt x="1864" y="217"/>
                    <a:pt x="1868" y="213"/>
                    <a:pt x="1868" y="208"/>
                  </a:cubicBezTo>
                  <a:cubicBezTo>
                    <a:pt x="1868" y="204"/>
                    <a:pt x="1866" y="201"/>
                    <a:pt x="1864" y="201"/>
                  </a:cubicBezTo>
                  <a:moveTo>
                    <a:pt x="4100" y="195"/>
                  </a:moveTo>
                  <a:cubicBezTo>
                    <a:pt x="4098" y="195"/>
                    <a:pt x="4097" y="195"/>
                    <a:pt x="4096" y="196"/>
                  </a:cubicBezTo>
                  <a:cubicBezTo>
                    <a:pt x="4091" y="197"/>
                    <a:pt x="4088" y="200"/>
                    <a:pt x="4090" y="203"/>
                  </a:cubicBezTo>
                  <a:cubicBezTo>
                    <a:pt x="4091" y="206"/>
                    <a:pt x="4094" y="207"/>
                    <a:pt x="4098" y="207"/>
                  </a:cubicBezTo>
                  <a:cubicBezTo>
                    <a:pt x="4099" y="207"/>
                    <a:pt x="4100" y="207"/>
                    <a:pt x="4102" y="206"/>
                  </a:cubicBezTo>
                  <a:cubicBezTo>
                    <a:pt x="4107" y="205"/>
                    <a:pt x="4109" y="202"/>
                    <a:pt x="4108" y="199"/>
                  </a:cubicBezTo>
                  <a:cubicBezTo>
                    <a:pt x="4107" y="196"/>
                    <a:pt x="4103" y="195"/>
                    <a:pt x="4100" y="195"/>
                  </a:cubicBezTo>
                  <a:moveTo>
                    <a:pt x="1914" y="189"/>
                  </a:moveTo>
                  <a:cubicBezTo>
                    <a:pt x="1913" y="189"/>
                    <a:pt x="1913" y="189"/>
                    <a:pt x="1913" y="189"/>
                  </a:cubicBezTo>
                  <a:cubicBezTo>
                    <a:pt x="1909" y="190"/>
                    <a:pt x="1906" y="195"/>
                    <a:pt x="1905" y="200"/>
                  </a:cubicBezTo>
                  <a:cubicBezTo>
                    <a:pt x="1905" y="204"/>
                    <a:pt x="1907" y="207"/>
                    <a:pt x="1910" y="207"/>
                  </a:cubicBezTo>
                  <a:cubicBezTo>
                    <a:pt x="1910" y="207"/>
                    <a:pt x="1910" y="207"/>
                    <a:pt x="1911" y="207"/>
                  </a:cubicBezTo>
                  <a:cubicBezTo>
                    <a:pt x="1914" y="207"/>
                    <a:pt x="1918" y="202"/>
                    <a:pt x="1918" y="197"/>
                  </a:cubicBezTo>
                  <a:cubicBezTo>
                    <a:pt x="1919" y="193"/>
                    <a:pt x="1917" y="189"/>
                    <a:pt x="1914" y="189"/>
                  </a:cubicBezTo>
                  <a:moveTo>
                    <a:pt x="2260" y="186"/>
                  </a:moveTo>
                  <a:cubicBezTo>
                    <a:pt x="2256" y="186"/>
                    <a:pt x="2253" y="189"/>
                    <a:pt x="2252" y="194"/>
                  </a:cubicBezTo>
                  <a:cubicBezTo>
                    <a:pt x="2252" y="199"/>
                    <a:pt x="2255" y="204"/>
                    <a:pt x="2259" y="205"/>
                  </a:cubicBezTo>
                  <a:cubicBezTo>
                    <a:pt x="2259" y="205"/>
                    <a:pt x="2260" y="205"/>
                    <a:pt x="2260" y="205"/>
                  </a:cubicBezTo>
                  <a:cubicBezTo>
                    <a:pt x="2264" y="205"/>
                    <a:pt x="2267" y="202"/>
                    <a:pt x="2268" y="198"/>
                  </a:cubicBezTo>
                  <a:cubicBezTo>
                    <a:pt x="2268" y="192"/>
                    <a:pt x="2266" y="187"/>
                    <a:pt x="2261" y="186"/>
                  </a:cubicBezTo>
                  <a:cubicBezTo>
                    <a:pt x="2261" y="186"/>
                    <a:pt x="2260" y="186"/>
                    <a:pt x="2260" y="186"/>
                  </a:cubicBezTo>
                  <a:moveTo>
                    <a:pt x="612" y="180"/>
                  </a:moveTo>
                  <a:cubicBezTo>
                    <a:pt x="608" y="180"/>
                    <a:pt x="606" y="182"/>
                    <a:pt x="605" y="183"/>
                  </a:cubicBezTo>
                  <a:cubicBezTo>
                    <a:pt x="605" y="186"/>
                    <a:pt x="610" y="190"/>
                    <a:pt x="617" y="192"/>
                  </a:cubicBezTo>
                  <a:cubicBezTo>
                    <a:pt x="619" y="192"/>
                    <a:pt x="622" y="193"/>
                    <a:pt x="624" y="193"/>
                  </a:cubicBezTo>
                  <a:cubicBezTo>
                    <a:pt x="627" y="193"/>
                    <a:pt x="630" y="192"/>
                    <a:pt x="630" y="190"/>
                  </a:cubicBezTo>
                  <a:cubicBezTo>
                    <a:pt x="630" y="187"/>
                    <a:pt x="625" y="183"/>
                    <a:pt x="618" y="181"/>
                  </a:cubicBezTo>
                  <a:cubicBezTo>
                    <a:pt x="616" y="181"/>
                    <a:pt x="614" y="180"/>
                    <a:pt x="612" y="180"/>
                  </a:cubicBezTo>
                  <a:moveTo>
                    <a:pt x="1965" y="180"/>
                  </a:moveTo>
                  <a:cubicBezTo>
                    <a:pt x="1965" y="180"/>
                    <a:pt x="1965" y="180"/>
                    <a:pt x="1965" y="180"/>
                  </a:cubicBezTo>
                  <a:cubicBezTo>
                    <a:pt x="1961" y="181"/>
                    <a:pt x="1958" y="185"/>
                    <a:pt x="1957" y="190"/>
                  </a:cubicBezTo>
                  <a:cubicBezTo>
                    <a:pt x="1956" y="195"/>
                    <a:pt x="1958" y="198"/>
                    <a:pt x="1962" y="198"/>
                  </a:cubicBezTo>
                  <a:cubicBezTo>
                    <a:pt x="1962" y="198"/>
                    <a:pt x="1962" y="198"/>
                    <a:pt x="1962" y="198"/>
                  </a:cubicBezTo>
                  <a:cubicBezTo>
                    <a:pt x="1966" y="198"/>
                    <a:pt x="1970" y="193"/>
                    <a:pt x="1970" y="188"/>
                  </a:cubicBezTo>
                  <a:cubicBezTo>
                    <a:pt x="1971" y="183"/>
                    <a:pt x="1969" y="180"/>
                    <a:pt x="1965" y="180"/>
                  </a:cubicBezTo>
                  <a:moveTo>
                    <a:pt x="4169" y="178"/>
                  </a:moveTo>
                  <a:cubicBezTo>
                    <a:pt x="4168" y="178"/>
                    <a:pt x="4166" y="178"/>
                    <a:pt x="4165" y="178"/>
                  </a:cubicBezTo>
                  <a:cubicBezTo>
                    <a:pt x="4161" y="179"/>
                    <a:pt x="4158" y="183"/>
                    <a:pt x="4160" y="186"/>
                  </a:cubicBezTo>
                  <a:cubicBezTo>
                    <a:pt x="4161" y="188"/>
                    <a:pt x="4165" y="190"/>
                    <a:pt x="4169" y="190"/>
                  </a:cubicBezTo>
                  <a:cubicBezTo>
                    <a:pt x="4170" y="190"/>
                    <a:pt x="4171" y="189"/>
                    <a:pt x="4172" y="189"/>
                  </a:cubicBezTo>
                  <a:cubicBezTo>
                    <a:pt x="4177" y="188"/>
                    <a:pt x="4179" y="185"/>
                    <a:pt x="4177" y="182"/>
                  </a:cubicBezTo>
                  <a:cubicBezTo>
                    <a:pt x="4176" y="179"/>
                    <a:pt x="4172" y="178"/>
                    <a:pt x="4169" y="178"/>
                  </a:cubicBezTo>
                  <a:moveTo>
                    <a:pt x="2199" y="175"/>
                  </a:moveTo>
                  <a:cubicBezTo>
                    <a:pt x="2195" y="175"/>
                    <a:pt x="2191" y="178"/>
                    <a:pt x="2191" y="183"/>
                  </a:cubicBezTo>
                  <a:cubicBezTo>
                    <a:pt x="2190" y="189"/>
                    <a:pt x="2193" y="193"/>
                    <a:pt x="2197" y="194"/>
                  </a:cubicBezTo>
                  <a:cubicBezTo>
                    <a:pt x="2198" y="194"/>
                    <a:pt x="2198" y="194"/>
                    <a:pt x="2198" y="194"/>
                  </a:cubicBezTo>
                  <a:cubicBezTo>
                    <a:pt x="2202" y="194"/>
                    <a:pt x="2206" y="190"/>
                    <a:pt x="2206" y="186"/>
                  </a:cubicBezTo>
                  <a:cubicBezTo>
                    <a:pt x="2207" y="180"/>
                    <a:pt x="2204" y="175"/>
                    <a:pt x="2200" y="175"/>
                  </a:cubicBezTo>
                  <a:cubicBezTo>
                    <a:pt x="2199" y="175"/>
                    <a:pt x="2199" y="175"/>
                    <a:pt x="2199" y="175"/>
                  </a:cubicBezTo>
                  <a:moveTo>
                    <a:pt x="2019" y="173"/>
                  </a:moveTo>
                  <a:cubicBezTo>
                    <a:pt x="2019" y="173"/>
                    <a:pt x="2019" y="173"/>
                    <a:pt x="2019" y="173"/>
                  </a:cubicBezTo>
                  <a:cubicBezTo>
                    <a:pt x="2015" y="173"/>
                    <a:pt x="2011" y="178"/>
                    <a:pt x="2011" y="183"/>
                  </a:cubicBezTo>
                  <a:cubicBezTo>
                    <a:pt x="2010" y="188"/>
                    <a:pt x="2012" y="192"/>
                    <a:pt x="2016" y="192"/>
                  </a:cubicBezTo>
                  <a:cubicBezTo>
                    <a:pt x="2016" y="192"/>
                    <a:pt x="2016" y="192"/>
                    <a:pt x="2016" y="192"/>
                  </a:cubicBezTo>
                  <a:cubicBezTo>
                    <a:pt x="2020" y="191"/>
                    <a:pt x="2024" y="187"/>
                    <a:pt x="2024" y="182"/>
                  </a:cubicBezTo>
                  <a:cubicBezTo>
                    <a:pt x="2025" y="177"/>
                    <a:pt x="2023" y="173"/>
                    <a:pt x="2019" y="173"/>
                  </a:cubicBezTo>
                  <a:moveTo>
                    <a:pt x="2076" y="169"/>
                  </a:moveTo>
                  <a:cubicBezTo>
                    <a:pt x="2075" y="169"/>
                    <a:pt x="2075" y="169"/>
                    <a:pt x="2075" y="169"/>
                  </a:cubicBezTo>
                  <a:cubicBezTo>
                    <a:pt x="2071" y="169"/>
                    <a:pt x="2067" y="173"/>
                    <a:pt x="2067" y="179"/>
                  </a:cubicBezTo>
                  <a:cubicBezTo>
                    <a:pt x="2066" y="184"/>
                    <a:pt x="2069" y="188"/>
                    <a:pt x="2073" y="188"/>
                  </a:cubicBezTo>
                  <a:cubicBezTo>
                    <a:pt x="2073" y="188"/>
                    <a:pt x="2073" y="188"/>
                    <a:pt x="2073" y="188"/>
                  </a:cubicBezTo>
                  <a:cubicBezTo>
                    <a:pt x="2077" y="188"/>
                    <a:pt x="2081" y="183"/>
                    <a:pt x="2081" y="178"/>
                  </a:cubicBezTo>
                  <a:cubicBezTo>
                    <a:pt x="2082" y="173"/>
                    <a:pt x="2079" y="169"/>
                    <a:pt x="2076" y="169"/>
                  </a:cubicBezTo>
                  <a:moveTo>
                    <a:pt x="2136" y="169"/>
                  </a:moveTo>
                  <a:cubicBezTo>
                    <a:pt x="2132" y="169"/>
                    <a:pt x="2128" y="173"/>
                    <a:pt x="2127" y="178"/>
                  </a:cubicBezTo>
                  <a:cubicBezTo>
                    <a:pt x="2126" y="183"/>
                    <a:pt x="2130" y="188"/>
                    <a:pt x="2134" y="188"/>
                  </a:cubicBezTo>
                  <a:cubicBezTo>
                    <a:pt x="2134" y="188"/>
                    <a:pt x="2134" y="188"/>
                    <a:pt x="2134" y="188"/>
                  </a:cubicBezTo>
                  <a:cubicBezTo>
                    <a:pt x="2139" y="188"/>
                    <a:pt x="2143" y="184"/>
                    <a:pt x="2143" y="179"/>
                  </a:cubicBezTo>
                  <a:cubicBezTo>
                    <a:pt x="2144" y="173"/>
                    <a:pt x="2141" y="169"/>
                    <a:pt x="2137" y="169"/>
                  </a:cubicBezTo>
                  <a:cubicBezTo>
                    <a:pt x="2136" y="169"/>
                    <a:pt x="2136" y="169"/>
                    <a:pt x="2136" y="169"/>
                  </a:cubicBezTo>
                  <a:moveTo>
                    <a:pt x="4234" y="163"/>
                  </a:moveTo>
                  <a:cubicBezTo>
                    <a:pt x="4233" y="163"/>
                    <a:pt x="4232" y="163"/>
                    <a:pt x="4231" y="164"/>
                  </a:cubicBezTo>
                  <a:cubicBezTo>
                    <a:pt x="4227" y="164"/>
                    <a:pt x="4225" y="168"/>
                    <a:pt x="4227" y="171"/>
                  </a:cubicBezTo>
                  <a:cubicBezTo>
                    <a:pt x="4228" y="174"/>
                    <a:pt x="4232" y="176"/>
                    <a:pt x="4236" y="176"/>
                  </a:cubicBezTo>
                  <a:cubicBezTo>
                    <a:pt x="4237" y="176"/>
                    <a:pt x="4237" y="176"/>
                    <a:pt x="4238" y="176"/>
                  </a:cubicBezTo>
                  <a:cubicBezTo>
                    <a:pt x="4243" y="175"/>
                    <a:pt x="4245" y="171"/>
                    <a:pt x="4243" y="168"/>
                  </a:cubicBezTo>
                  <a:cubicBezTo>
                    <a:pt x="4241" y="165"/>
                    <a:pt x="4237" y="163"/>
                    <a:pt x="4234" y="163"/>
                  </a:cubicBezTo>
                  <a:moveTo>
                    <a:pt x="516" y="156"/>
                  </a:moveTo>
                  <a:cubicBezTo>
                    <a:pt x="513" y="156"/>
                    <a:pt x="510" y="157"/>
                    <a:pt x="509" y="159"/>
                  </a:cubicBezTo>
                  <a:cubicBezTo>
                    <a:pt x="509" y="162"/>
                    <a:pt x="513" y="165"/>
                    <a:pt x="520" y="167"/>
                  </a:cubicBezTo>
                  <a:cubicBezTo>
                    <a:pt x="522" y="168"/>
                    <a:pt x="524" y="168"/>
                    <a:pt x="526" y="168"/>
                  </a:cubicBezTo>
                  <a:cubicBezTo>
                    <a:pt x="530" y="168"/>
                    <a:pt x="533" y="167"/>
                    <a:pt x="533" y="165"/>
                  </a:cubicBezTo>
                  <a:cubicBezTo>
                    <a:pt x="534" y="162"/>
                    <a:pt x="529" y="158"/>
                    <a:pt x="522" y="157"/>
                  </a:cubicBezTo>
                  <a:cubicBezTo>
                    <a:pt x="520" y="156"/>
                    <a:pt x="518" y="156"/>
                    <a:pt x="516" y="156"/>
                  </a:cubicBezTo>
                  <a:moveTo>
                    <a:pt x="4296" y="151"/>
                  </a:moveTo>
                  <a:cubicBezTo>
                    <a:pt x="4295" y="151"/>
                    <a:pt x="4294" y="151"/>
                    <a:pt x="4294" y="151"/>
                  </a:cubicBezTo>
                  <a:cubicBezTo>
                    <a:pt x="4289" y="152"/>
                    <a:pt x="4287" y="156"/>
                    <a:pt x="4289" y="159"/>
                  </a:cubicBezTo>
                  <a:cubicBezTo>
                    <a:pt x="4291" y="163"/>
                    <a:pt x="4295" y="165"/>
                    <a:pt x="4299" y="165"/>
                  </a:cubicBezTo>
                  <a:cubicBezTo>
                    <a:pt x="4299" y="165"/>
                    <a:pt x="4300" y="165"/>
                    <a:pt x="4301" y="164"/>
                  </a:cubicBezTo>
                  <a:cubicBezTo>
                    <a:pt x="4305" y="164"/>
                    <a:pt x="4307" y="160"/>
                    <a:pt x="4305" y="156"/>
                  </a:cubicBezTo>
                  <a:cubicBezTo>
                    <a:pt x="4303" y="153"/>
                    <a:pt x="4299" y="151"/>
                    <a:pt x="4296" y="151"/>
                  </a:cubicBezTo>
                  <a:moveTo>
                    <a:pt x="4358" y="137"/>
                  </a:moveTo>
                  <a:cubicBezTo>
                    <a:pt x="4357" y="137"/>
                    <a:pt x="4357" y="137"/>
                    <a:pt x="4356" y="137"/>
                  </a:cubicBezTo>
                  <a:cubicBezTo>
                    <a:pt x="4352" y="138"/>
                    <a:pt x="4350" y="142"/>
                    <a:pt x="4352" y="146"/>
                  </a:cubicBezTo>
                  <a:cubicBezTo>
                    <a:pt x="4354" y="149"/>
                    <a:pt x="4358" y="151"/>
                    <a:pt x="4361" y="151"/>
                  </a:cubicBezTo>
                  <a:cubicBezTo>
                    <a:pt x="4362" y="151"/>
                    <a:pt x="4363" y="151"/>
                    <a:pt x="4364" y="151"/>
                  </a:cubicBezTo>
                  <a:cubicBezTo>
                    <a:pt x="4368" y="150"/>
                    <a:pt x="4370" y="146"/>
                    <a:pt x="4368" y="142"/>
                  </a:cubicBezTo>
                  <a:cubicBezTo>
                    <a:pt x="4366" y="139"/>
                    <a:pt x="4362" y="137"/>
                    <a:pt x="4358" y="137"/>
                  </a:cubicBezTo>
                  <a:moveTo>
                    <a:pt x="423" y="134"/>
                  </a:moveTo>
                  <a:cubicBezTo>
                    <a:pt x="419" y="134"/>
                    <a:pt x="415" y="135"/>
                    <a:pt x="415" y="137"/>
                  </a:cubicBezTo>
                  <a:cubicBezTo>
                    <a:pt x="414" y="140"/>
                    <a:pt x="418" y="144"/>
                    <a:pt x="425" y="145"/>
                  </a:cubicBezTo>
                  <a:cubicBezTo>
                    <a:pt x="427" y="146"/>
                    <a:pt x="429" y="146"/>
                    <a:pt x="430" y="146"/>
                  </a:cubicBezTo>
                  <a:cubicBezTo>
                    <a:pt x="435" y="146"/>
                    <a:pt x="438" y="145"/>
                    <a:pt x="438" y="143"/>
                  </a:cubicBezTo>
                  <a:cubicBezTo>
                    <a:pt x="439" y="140"/>
                    <a:pt x="434" y="136"/>
                    <a:pt x="428" y="135"/>
                  </a:cubicBezTo>
                  <a:cubicBezTo>
                    <a:pt x="426" y="134"/>
                    <a:pt x="424" y="134"/>
                    <a:pt x="423" y="134"/>
                  </a:cubicBezTo>
                  <a:moveTo>
                    <a:pt x="4422" y="121"/>
                  </a:moveTo>
                  <a:cubicBezTo>
                    <a:pt x="4421" y="121"/>
                    <a:pt x="4420" y="122"/>
                    <a:pt x="4419" y="122"/>
                  </a:cubicBezTo>
                  <a:cubicBezTo>
                    <a:pt x="4415" y="123"/>
                    <a:pt x="4413" y="127"/>
                    <a:pt x="4415" y="131"/>
                  </a:cubicBezTo>
                  <a:cubicBezTo>
                    <a:pt x="4417" y="134"/>
                    <a:pt x="4421" y="136"/>
                    <a:pt x="4424" y="136"/>
                  </a:cubicBezTo>
                  <a:cubicBezTo>
                    <a:pt x="4425" y="136"/>
                    <a:pt x="4426" y="136"/>
                    <a:pt x="4427" y="135"/>
                  </a:cubicBezTo>
                  <a:cubicBezTo>
                    <a:pt x="4431" y="134"/>
                    <a:pt x="4433" y="130"/>
                    <a:pt x="4431" y="126"/>
                  </a:cubicBezTo>
                  <a:cubicBezTo>
                    <a:pt x="4429" y="123"/>
                    <a:pt x="4425" y="121"/>
                    <a:pt x="4422" y="121"/>
                  </a:cubicBezTo>
                  <a:moveTo>
                    <a:pt x="332" y="116"/>
                  </a:moveTo>
                  <a:cubicBezTo>
                    <a:pt x="327" y="116"/>
                    <a:pt x="323" y="117"/>
                    <a:pt x="323" y="120"/>
                  </a:cubicBezTo>
                  <a:cubicBezTo>
                    <a:pt x="322" y="123"/>
                    <a:pt x="326" y="126"/>
                    <a:pt x="332" y="127"/>
                  </a:cubicBezTo>
                  <a:cubicBezTo>
                    <a:pt x="334" y="127"/>
                    <a:pt x="335" y="128"/>
                    <a:pt x="336" y="128"/>
                  </a:cubicBezTo>
                  <a:cubicBezTo>
                    <a:pt x="341" y="128"/>
                    <a:pt x="345" y="126"/>
                    <a:pt x="346" y="124"/>
                  </a:cubicBezTo>
                  <a:cubicBezTo>
                    <a:pt x="347" y="121"/>
                    <a:pt x="342" y="117"/>
                    <a:pt x="336" y="116"/>
                  </a:cubicBezTo>
                  <a:cubicBezTo>
                    <a:pt x="335" y="116"/>
                    <a:pt x="333" y="116"/>
                    <a:pt x="332" y="116"/>
                  </a:cubicBezTo>
                  <a:moveTo>
                    <a:pt x="4485" y="105"/>
                  </a:moveTo>
                  <a:cubicBezTo>
                    <a:pt x="4484" y="105"/>
                    <a:pt x="4483" y="105"/>
                    <a:pt x="4483" y="105"/>
                  </a:cubicBezTo>
                  <a:cubicBezTo>
                    <a:pt x="4478" y="106"/>
                    <a:pt x="4476" y="110"/>
                    <a:pt x="4479" y="114"/>
                  </a:cubicBezTo>
                  <a:cubicBezTo>
                    <a:pt x="4481" y="117"/>
                    <a:pt x="4484" y="119"/>
                    <a:pt x="4488" y="119"/>
                  </a:cubicBezTo>
                  <a:cubicBezTo>
                    <a:pt x="4489" y="119"/>
                    <a:pt x="4490" y="119"/>
                    <a:pt x="4491" y="118"/>
                  </a:cubicBezTo>
                  <a:cubicBezTo>
                    <a:pt x="4495" y="117"/>
                    <a:pt x="4497" y="113"/>
                    <a:pt x="4495" y="110"/>
                  </a:cubicBezTo>
                  <a:cubicBezTo>
                    <a:pt x="4493" y="107"/>
                    <a:pt x="4489" y="105"/>
                    <a:pt x="4485" y="105"/>
                  </a:cubicBezTo>
                  <a:moveTo>
                    <a:pt x="14" y="104"/>
                  </a:moveTo>
                  <a:cubicBezTo>
                    <a:pt x="14" y="104"/>
                    <a:pt x="13" y="104"/>
                    <a:pt x="12" y="104"/>
                  </a:cubicBezTo>
                  <a:cubicBezTo>
                    <a:pt x="8" y="105"/>
                    <a:pt x="3" y="109"/>
                    <a:pt x="1" y="113"/>
                  </a:cubicBezTo>
                  <a:cubicBezTo>
                    <a:pt x="0" y="116"/>
                    <a:pt x="2" y="118"/>
                    <a:pt x="5" y="118"/>
                  </a:cubicBezTo>
                  <a:cubicBezTo>
                    <a:pt x="6" y="118"/>
                    <a:pt x="7" y="118"/>
                    <a:pt x="8" y="118"/>
                  </a:cubicBezTo>
                  <a:cubicBezTo>
                    <a:pt x="12" y="117"/>
                    <a:pt x="17" y="113"/>
                    <a:pt x="19" y="109"/>
                  </a:cubicBezTo>
                  <a:cubicBezTo>
                    <a:pt x="20" y="106"/>
                    <a:pt x="18" y="104"/>
                    <a:pt x="14" y="104"/>
                  </a:cubicBezTo>
                  <a:moveTo>
                    <a:pt x="245" y="103"/>
                  </a:moveTo>
                  <a:cubicBezTo>
                    <a:pt x="240" y="103"/>
                    <a:pt x="235" y="105"/>
                    <a:pt x="234" y="107"/>
                  </a:cubicBezTo>
                  <a:cubicBezTo>
                    <a:pt x="233" y="110"/>
                    <a:pt x="237" y="113"/>
                    <a:pt x="243" y="114"/>
                  </a:cubicBezTo>
                  <a:cubicBezTo>
                    <a:pt x="244" y="114"/>
                    <a:pt x="245" y="114"/>
                    <a:pt x="246" y="114"/>
                  </a:cubicBezTo>
                  <a:cubicBezTo>
                    <a:pt x="251" y="114"/>
                    <a:pt x="255" y="113"/>
                    <a:pt x="256" y="110"/>
                  </a:cubicBezTo>
                  <a:cubicBezTo>
                    <a:pt x="257" y="107"/>
                    <a:pt x="253" y="104"/>
                    <a:pt x="247" y="103"/>
                  </a:cubicBezTo>
                  <a:cubicBezTo>
                    <a:pt x="246" y="103"/>
                    <a:pt x="246" y="103"/>
                    <a:pt x="245" y="103"/>
                  </a:cubicBezTo>
                  <a:moveTo>
                    <a:pt x="85" y="96"/>
                  </a:moveTo>
                  <a:cubicBezTo>
                    <a:pt x="85" y="96"/>
                    <a:pt x="85" y="96"/>
                    <a:pt x="85" y="96"/>
                  </a:cubicBezTo>
                  <a:cubicBezTo>
                    <a:pt x="79" y="96"/>
                    <a:pt x="74" y="99"/>
                    <a:pt x="73" y="103"/>
                  </a:cubicBezTo>
                  <a:cubicBezTo>
                    <a:pt x="71" y="106"/>
                    <a:pt x="74" y="108"/>
                    <a:pt x="79" y="108"/>
                  </a:cubicBezTo>
                  <a:cubicBezTo>
                    <a:pt x="79" y="108"/>
                    <a:pt x="79" y="108"/>
                    <a:pt x="80" y="108"/>
                  </a:cubicBezTo>
                  <a:cubicBezTo>
                    <a:pt x="85" y="108"/>
                    <a:pt x="90" y="105"/>
                    <a:pt x="92" y="102"/>
                  </a:cubicBezTo>
                  <a:cubicBezTo>
                    <a:pt x="93" y="98"/>
                    <a:pt x="90" y="96"/>
                    <a:pt x="85" y="96"/>
                  </a:cubicBezTo>
                  <a:moveTo>
                    <a:pt x="162" y="96"/>
                  </a:moveTo>
                  <a:cubicBezTo>
                    <a:pt x="157" y="96"/>
                    <a:pt x="152" y="98"/>
                    <a:pt x="151" y="101"/>
                  </a:cubicBezTo>
                  <a:cubicBezTo>
                    <a:pt x="149" y="105"/>
                    <a:pt x="153" y="107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5" y="108"/>
                    <a:pt x="170" y="105"/>
                    <a:pt x="171" y="102"/>
                  </a:cubicBezTo>
                  <a:cubicBezTo>
                    <a:pt x="172" y="99"/>
                    <a:pt x="169" y="96"/>
                    <a:pt x="163" y="96"/>
                  </a:cubicBezTo>
                  <a:cubicBezTo>
                    <a:pt x="163" y="96"/>
                    <a:pt x="163" y="96"/>
                    <a:pt x="162" y="96"/>
                  </a:cubicBezTo>
                  <a:moveTo>
                    <a:pt x="4549" y="88"/>
                  </a:moveTo>
                  <a:cubicBezTo>
                    <a:pt x="4548" y="88"/>
                    <a:pt x="4547" y="88"/>
                    <a:pt x="4546" y="88"/>
                  </a:cubicBezTo>
                  <a:cubicBezTo>
                    <a:pt x="4542" y="89"/>
                    <a:pt x="4540" y="93"/>
                    <a:pt x="4543" y="97"/>
                  </a:cubicBezTo>
                  <a:cubicBezTo>
                    <a:pt x="4545" y="99"/>
                    <a:pt x="4548" y="101"/>
                    <a:pt x="4552" y="101"/>
                  </a:cubicBezTo>
                  <a:cubicBezTo>
                    <a:pt x="4553" y="101"/>
                    <a:pt x="4554" y="101"/>
                    <a:pt x="4555" y="100"/>
                  </a:cubicBezTo>
                  <a:cubicBezTo>
                    <a:pt x="4559" y="99"/>
                    <a:pt x="4561" y="95"/>
                    <a:pt x="4559" y="92"/>
                  </a:cubicBezTo>
                  <a:cubicBezTo>
                    <a:pt x="4557" y="89"/>
                    <a:pt x="4553" y="88"/>
                    <a:pt x="4549" y="88"/>
                  </a:cubicBezTo>
                  <a:moveTo>
                    <a:pt x="4614" y="71"/>
                  </a:moveTo>
                  <a:cubicBezTo>
                    <a:pt x="4612" y="71"/>
                    <a:pt x="4611" y="71"/>
                    <a:pt x="4610" y="71"/>
                  </a:cubicBezTo>
                  <a:cubicBezTo>
                    <a:pt x="4606" y="72"/>
                    <a:pt x="4604" y="76"/>
                    <a:pt x="4607" y="79"/>
                  </a:cubicBezTo>
                  <a:cubicBezTo>
                    <a:pt x="4609" y="81"/>
                    <a:pt x="4612" y="83"/>
                    <a:pt x="4616" y="83"/>
                  </a:cubicBezTo>
                  <a:cubicBezTo>
                    <a:pt x="4617" y="83"/>
                    <a:pt x="4618" y="83"/>
                    <a:pt x="4619" y="82"/>
                  </a:cubicBezTo>
                  <a:cubicBezTo>
                    <a:pt x="4624" y="81"/>
                    <a:pt x="4625" y="78"/>
                    <a:pt x="4623" y="75"/>
                  </a:cubicBezTo>
                  <a:cubicBezTo>
                    <a:pt x="4621" y="72"/>
                    <a:pt x="4617" y="71"/>
                    <a:pt x="4614" y="71"/>
                  </a:cubicBezTo>
                  <a:moveTo>
                    <a:pt x="4678" y="55"/>
                  </a:moveTo>
                  <a:cubicBezTo>
                    <a:pt x="4677" y="55"/>
                    <a:pt x="4675" y="55"/>
                    <a:pt x="4674" y="55"/>
                  </a:cubicBezTo>
                  <a:cubicBezTo>
                    <a:pt x="4670" y="56"/>
                    <a:pt x="4668" y="59"/>
                    <a:pt x="4671" y="62"/>
                  </a:cubicBezTo>
                  <a:cubicBezTo>
                    <a:pt x="4673" y="64"/>
                    <a:pt x="4676" y="65"/>
                    <a:pt x="4680" y="65"/>
                  </a:cubicBezTo>
                  <a:cubicBezTo>
                    <a:pt x="4681" y="65"/>
                    <a:pt x="4682" y="65"/>
                    <a:pt x="4683" y="65"/>
                  </a:cubicBezTo>
                  <a:cubicBezTo>
                    <a:pt x="4688" y="63"/>
                    <a:pt x="4690" y="60"/>
                    <a:pt x="4687" y="58"/>
                  </a:cubicBezTo>
                  <a:cubicBezTo>
                    <a:pt x="4685" y="56"/>
                    <a:pt x="4681" y="55"/>
                    <a:pt x="4678" y="55"/>
                  </a:cubicBezTo>
                  <a:moveTo>
                    <a:pt x="4742" y="39"/>
                  </a:moveTo>
                  <a:cubicBezTo>
                    <a:pt x="4740" y="39"/>
                    <a:pt x="4739" y="39"/>
                    <a:pt x="4738" y="40"/>
                  </a:cubicBezTo>
                  <a:cubicBezTo>
                    <a:pt x="4733" y="41"/>
                    <a:pt x="4732" y="43"/>
                    <a:pt x="4735" y="46"/>
                  </a:cubicBezTo>
                  <a:cubicBezTo>
                    <a:pt x="4737" y="47"/>
                    <a:pt x="4740" y="48"/>
                    <a:pt x="4744" y="48"/>
                  </a:cubicBezTo>
                  <a:cubicBezTo>
                    <a:pt x="4745" y="48"/>
                    <a:pt x="4746" y="48"/>
                    <a:pt x="4747" y="48"/>
                  </a:cubicBezTo>
                  <a:cubicBezTo>
                    <a:pt x="4752" y="47"/>
                    <a:pt x="4753" y="44"/>
                    <a:pt x="4751" y="42"/>
                  </a:cubicBezTo>
                  <a:cubicBezTo>
                    <a:pt x="4749" y="40"/>
                    <a:pt x="4745" y="39"/>
                    <a:pt x="4742" y="39"/>
                  </a:cubicBezTo>
                  <a:moveTo>
                    <a:pt x="4805" y="26"/>
                  </a:moveTo>
                  <a:cubicBezTo>
                    <a:pt x="4804" y="26"/>
                    <a:pt x="4802" y="26"/>
                    <a:pt x="4801" y="26"/>
                  </a:cubicBezTo>
                  <a:cubicBezTo>
                    <a:pt x="4797" y="27"/>
                    <a:pt x="4796" y="29"/>
                    <a:pt x="4798" y="31"/>
                  </a:cubicBezTo>
                  <a:cubicBezTo>
                    <a:pt x="4800" y="33"/>
                    <a:pt x="4803" y="33"/>
                    <a:pt x="4807" y="33"/>
                  </a:cubicBezTo>
                  <a:cubicBezTo>
                    <a:pt x="4808" y="33"/>
                    <a:pt x="4810" y="33"/>
                    <a:pt x="4811" y="33"/>
                  </a:cubicBezTo>
                  <a:cubicBezTo>
                    <a:pt x="4815" y="32"/>
                    <a:pt x="4817" y="30"/>
                    <a:pt x="4814" y="28"/>
                  </a:cubicBezTo>
                  <a:cubicBezTo>
                    <a:pt x="4812" y="27"/>
                    <a:pt x="4809" y="26"/>
                    <a:pt x="4805" y="26"/>
                  </a:cubicBezTo>
                  <a:moveTo>
                    <a:pt x="4868" y="15"/>
                  </a:moveTo>
                  <a:cubicBezTo>
                    <a:pt x="4867" y="15"/>
                    <a:pt x="4865" y="15"/>
                    <a:pt x="4864" y="15"/>
                  </a:cubicBezTo>
                  <a:cubicBezTo>
                    <a:pt x="4860" y="16"/>
                    <a:pt x="4858" y="17"/>
                    <a:pt x="4861" y="19"/>
                  </a:cubicBezTo>
                  <a:cubicBezTo>
                    <a:pt x="4863" y="20"/>
                    <a:pt x="4866" y="21"/>
                    <a:pt x="4870" y="21"/>
                  </a:cubicBezTo>
                  <a:cubicBezTo>
                    <a:pt x="4871" y="21"/>
                    <a:pt x="4872" y="20"/>
                    <a:pt x="4874" y="20"/>
                  </a:cubicBezTo>
                  <a:cubicBezTo>
                    <a:pt x="4878" y="19"/>
                    <a:pt x="4880" y="18"/>
                    <a:pt x="4877" y="16"/>
                  </a:cubicBezTo>
                  <a:cubicBezTo>
                    <a:pt x="4875" y="15"/>
                    <a:pt x="4872" y="15"/>
                    <a:pt x="4868" y="15"/>
                  </a:cubicBezTo>
                  <a:moveTo>
                    <a:pt x="5161" y="10"/>
                  </a:moveTo>
                  <a:cubicBezTo>
                    <a:pt x="5160" y="10"/>
                    <a:pt x="5161" y="11"/>
                    <a:pt x="5164" y="11"/>
                  </a:cubicBezTo>
                  <a:cubicBezTo>
                    <a:pt x="5168" y="12"/>
                    <a:pt x="5174" y="13"/>
                    <a:pt x="5176" y="13"/>
                  </a:cubicBezTo>
                  <a:cubicBezTo>
                    <a:pt x="5177" y="13"/>
                    <a:pt x="5177" y="13"/>
                    <a:pt x="5177" y="13"/>
                  </a:cubicBezTo>
                  <a:cubicBezTo>
                    <a:pt x="5178" y="13"/>
                    <a:pt x="5176" y="13"/>
                    <a:pt x="5173" y="12"/>
                  </a:cubicBezTo>
                  <a:cubicBezTo>
                    <a:pt x="5169" y="12"/>
                    <a:pt x="5164" y="11"/>
                    <a:pt x="5162" y="10"/>
                  </a:cubicBezTo>
                  <a:cubicBezTo>
                    <a:pt x="5161" y="10"/>
                    <a:pt x="5161" y="10"/>
                    <a:pt x="5161" y="10"/>
                  </a:cubicBezTo>
                  <a:moveTo>
                    <a:pt x="4930" y="6"/>
                  </a:moveTo>
                  <a:cubicBezTo>
                    <a:pt x="4929" y="6"/>
                    <a:pt x="4927" y="6"/>
                    <a:pt x="4926" y="7"/>
                  </a:cubicBezTo>
                  <a:cubicBezTo>
                    <a:pt x="4922" y="7"/>
                    <a:pt x="4921" y="8"/>
                    <a:pt x="4923" y="9"/>
                  </a:cubicBezTo>
                  <a:cubicBezTo>
                    <a:pt x="4925" y="10"/>
                    <a:pt x="4929" y="11"/>
                    <a:pt x="4932" y="11"/>
                  </a:cubicBezTo>
                  <a:cubicBezTo>
                    <a:pt x="4933" y="11"/>
                    <a:pt x="4935" y="11"/>
                    <a:pt x="4936" y="10"/>
                  </a:cubicBezTo>
                  <a:cubicBezTo>
                    <a:pt x="4940" y="10"/>
                    <a:pt x="4942" y="8"/>
                    <a:pt x="4939" y="7"/>
                  </a:cubicBezTo>
                  <a:cubicBezTo>
                    <a:pt x="4937" y="7"/>
                    <a:pt x="4934" y="6"/>
                    <a:pt x="4930" y="6"/>
                  </a:cubicBezTo>
                  <a:moveTo>
                    <a:pt x="5103" y="3"/>
                  </a:moveTo>
                  <a:cubicBezTo>
                    <a:pt x="5102" y="3"/>
                    <a:pt x="5103" y="3"/>
                    <a:pt x="5104" y="3"/>
                  </a:cubicBezTo>
                  <a:cubicBezTo>
                    <a:pt x="5107" y="3"/>
                    <a:pt x="5112" y="4"/>
                    <a:pt x="5116" y="5"/>
                  </a:cubicBezTo>
                  <a:cubicBezTo>
                    <a:pt x="5118" y="5"/>
                    <a:pt x="5119" y="5"/>
                    <a:pt x="5120" y="5"/>
                  </a:cubicBezTo>
                  <a:cubicBezTo>
                    <a:pt x="5120" y="5"/>
                    <a:pt x="5120" y="5"/>
                    <a:pt x="5119" y="4"/>
                  </a:cubicBezTo>
                  <a:cubicBezTo>
                    <a:pt x="5116" y="4"/>
                    <a:pt x="5111" y="4"/>
                    <a:pt x="5107" y="3"/>
                  </a:cubicBezTo>
                  <a:cubicBezTo>
                    <a:pt x="5104" y="3"/>
                    <a:pt x="5103" y="3"/>
                    <a:pt x="5103" y="3"/>
                  </a:cubicBezTo>
                  <a:moveTo>
                    <a:pt x="4990" y="1"/>
                  </a:moveTo>
                  <a:cubicBezTo>
                    <a:pt x="4989" y="1"/>
                    <a:pt x="4988" y="1"/>
                    <a:pt x="4987" y="1"/>
                  </a:cubicBezTo>
                  <a:cubicBezTo>
                    <a:pt x="4983" y="2"/>
                    <a:pt x="4982" y="2"/>
                    <a:pt x="4985" y="3"/>
                  </a:cubicBezTo>
                  <a:cubicBezTo>
                    <a:pt x="4987" y="4"/>
                    <a:pt x="4991" y="4"/>
                    <a:pt x="4994" y="4"/>
                  </a:cubicBezTo>
                  <a:cubicBezTo>
                    <a:pt x="4995" y="4"/>
                    <a:pt x="4996" y="4"/>
                    <a:pt x="4997" y="4"/>
                  </a:cubicBezTo>
                  <a:cubicBezTo>
                    <a:pt x="5001" y="4"/>
                    <a:pt x="5003" y="3"/>
                    <a:pt x="5000" y="2"/>
                  </a:cubicBezTo>
                  <a:cubicBezTo>
                    <a:pt x="4998" y="2"/>
                    <a:pt x="4994" y="1"/>
                    <a:pt x="4990" y="1"/>
                  </a:cubicBezTo>
                  <a:moveTo>
                    <a:pt x="5047" y="0"/>
                  </a:moveTo>
                  <a:cubicBezTo>
                    <a:pt x="5043" y="0"/>
                    <a:pt x="5043" y="0"/>
                    <a:pt x="5045" y="1"/>
                  </a:cubicBezTo>
                  <a:cubicBezTo>
                    <a:pt x="5048" y="1"/>
                    <a:pt x="5053" y="2"/>
                    <a:pt x="5057" y="2"/>
                  </a:cubicBezTo>
                  <a:cubicBezTo>
                    <a:pt x="5057" y="2"/>
                    <a:pt x="5057" y="2"/>
                    <a:pt x="5057" y="2"/>
                  </a:cubicBezTo>
                  <a:cubicBezTo>
                    <a:pt x="5061" y="2"/>
                    <a:pt x="5063" y="1"/>
                    <a:pt x="5060" y="1"/>
                  </a:cubicBezTo>
                  <a:cubicBezTo>
                    <a:pt x="5057" y="0"/>
                    <a:pt x="5052" y="0"/>
                    <a:pt x="5048" y="0"/>
                  </a:cubicBezTo>
                  <a:cubicBezTo>
                    <a:pt x="5047" y="0"/>
                    <a:pt x="5047" y="0"/>
                    <a:pt x="5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7" name="Freeform 58">
              <a:extLst>
                <a:ext uri="{FF2B5EF4-FFF2-40B4-BE49-F238E27FC236}">
                  <a16:creationId xmlns:a16="http://schemas.microsoft.com/office/drawing/2014/main" id="{F1E9687B-011F-4908-A14D-8EA007814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75" y="10239375"/>
              <a:ext cx="42863" cy="14288"/>
            </a:xfrm>
            <a:custGeom>
              <a:avLst/>
              <a:gdLst>
                <a:gd name="T0" fmla="*/ 0 w 16"/>
                <a:gd name="T1" fmla="*/ 0 h 5"/>
                <a:gd name="T2" fmla="*/ 0 w 16"/>
                <a:gd name="T3" fmla="*/ 0 h 5"/>
                <a:gd name="T4" fmla="*/ 0 w 16"/>
                <a:gd name="T5" fmla="*/ 0 h 5"/>
                <a:gd name="T6" fmla="*/ 10 w 16"/>
                <a:gd name="T7" fmla="*/ 3 h 5"/>
                <a:gd name="T8" fmla="*/ 15 w 16"/>
                <a:gd name="T9" fmla="*/ 5 h 5"/>
                <a:gd name="T10" fmla="*/ 16 w 16"/>
                <a:gd name="T11" fmla="*/ 5 h 5"/>
                <a:gd name="T12" fmla="*/ 16 w 16"/>
                <a:gd name="T13" fmla="*/ 5 h 5"/>
                <a:gd name="T14" fmla="*/ 12 w 16"/>
                <a:gd name="T15" fmla="*/ 3 h 5"/>
                <a:gd name="T16" fmla="*/ 6 w 16"/>
                <a:gd name="T17" fmla="*/ 2 h 5"/>
                <a:gd name="T18" fmla="*/ 1 w 16"/>
                <a:gd name="T19" fmla="*/ 0 h 5"/>
                <a:gd name="T20" fmla="*/ 0 w 16"/>
                <a:gd name="T21" fmla="*/ 0 h 5"/>
                <a:gd name="T22" fmla="*/ 0 w 16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5" y="2"/>
                    <a:pt x="10" y="3"/>
                  </a:cubicBezTo>
                  <a:cubicBezTo>
                    <a:pt x="12" y="4"/>
                    <a:pt x="14" y="4"/>
                    <a:pt x="15" y="5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4"/>
                    <a:pt x="14" y="4"/>
                    <a:pt x="12" y="3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2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8" name="Freeform 59">
              <a:extLst>
                <a:ext uri="{FF2B5EF4-FFF2-40B4-BE49-F238E27FC236}">
                  <a16:creationId xmlns:a16="http://schemas.microsoft.com/office/drawing/2014/main" id="{A27834B9-BD91-4C82-A214-DB47E27A6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2200" y="10679113"/>
              <a:ext cx="42863" cy="47625"/>
            </a:xfrm>
            <a:custGeom>
              <a:avLst/>
              <a:gdLst>
                <a:gd name="T0" fmla="*/ 12 w 16"/>
                <a:gd name="T1" fmla="*/ 0 h 18"/>
                <a:gd name="T2" fmla="*/ 3 w 16"/>
                <a:gd name="T3" fmla="*/ 6 h 18"/>
                <a:gd name="T4" fmla="*/ 0 w 16"/>
                <a:gd name="T5" fmla="*/ 13 h 18"/>
                <a:gd name="T6" fmla="*/ 2 w 16"/>
                <a:gd name="T7" fmla="*/ 17 h 18"/>
                <a:gd name="T8" fmla="*/ 3 w 16"/>
                <a:gd name="T9" fmla="*/ 18 h 18"/>
                <a:gd name="T10" fmla="*/ 6 w 16"/>
                <a:gd name="T11" fmla="*/ 17 h 18"/>
                <a:gd name="T12" fmla="*/ 12 w 16"/>
                <a:gd name="T13" fmla="*/ 12 h 18"/>
                <a:gd name="T14" fmla="*/ 15 w 16"/>
                <a:gd name="T15" fmla="*/ 5 h 18"/>
                <a:gd name="T16" fmla="*/ 14 w 16"/>
                <a:gd name="T17" fmla="*/ 0 h 18"/>
                <a:gd name="T18" fmla="*/ 12 w 1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cubicBezTo>
                    <a:pt x="10" y="0"/>
                    <a:pt x="6" y="2"/>
                    <a:pt x="3" y="6"/>
                  </a:cubicBezTo>
                  <a:cubicBezTo>
                    <a:pt x="2" y="8"/>
                    <a:pt x="1" y="11"/>
                    <a:pt x="0" y="13"/>
                  </a:cubicBezTo>
                  <a:cubicBezTo>
                    <a:pt x="0" y="15"/>
                    <a:pt x="0" y="17"/>
                    <a:pt x="2" y="17"/>
                  </a:cubicBezTo>
                  <a:cubicBezTo>
                    <a:pt x="2" y="18"/>
                    <a:pt x="3" y="18"/>
                    <a:pt x="3" y="18"/>
                  </a:cubicBezTo>
                  <a:cubicBezTo>
                    <a:pt x="4" y="18"/>
                    <a:pt x="5" y="17"/>
                    <a:pt x="6" y="17"/>
                  </a:cubicBezTo>
                  <a:cubicBezTo>
                    <a:pt x="8" y="16"/>
                    <a:pt x="10" y="14"/>
                    <a:pt x="12" y="12"/>
                  </a:cubicBezTo>
                  <a:cubicBezTo>
                    <a:pt x="14" y="9"/>
                    <a:pt x="15" y="7"/>
                    <a:pt x="15" y="5"/>
                  </a:cubicBezTo>
                  <a:cubicBezTo>
                    <a:pt x="16" y="3"/>
                    <a:pt x="15" y="1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9" name="Freeform 60">
              <a:extLst>
                <a:ext uri="{FF2B5EF4-FFF2-40B4-BE49-F238E27FC236}">
                  <a16:creationId xmlns:a16="http://schemas.microsoft.com/office/drawing/2014/main" id="{EB961855-CB0A-4562-8EBF-4023C6254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0275" y="10223500"/>
              <a:ext cx="14066838" cy="1441450"/>
            </a:xfrm>
            <a:custGeom>
              <a:avLst/>
              <a:gdLst>
                <a:gd name="T0" fmla="*/ 3117 w 5225"/>
                <a:gd name="T1" fmla="*/ 514 h 535"/>
                <a:gd name="T2" fmla="*/ 2990 w 5225"/>
                <a:gd name="T3" fmla="*/ 529 h 535"/>
                <a:gd name="T4" fmla="*/ 3196 w 5225"/>
                <a:gd name="T5" fmla="*/ 515 h 535"/>
                <a:gd name="T6" fmla="*/ 3261 w 5225"/>
                <a:gd name="T7" fmla="*/ 494 h 535"/>
                <a:gd name="T8" fmla="*/ 2866 w 5225"/>
                <a:gd name="T9" fmla="*/ 500 h 535"/>
                <a:gd name="T10" fmla="*/ 3336 w 5225"/>
                <a:gd name="T11" fmla="*/ 495 h 535"/>
                <a:gd name="T12" fmla="*/ 2803 w 5225"/>
                <a:gd name="T13" fmla="*/ 461 h 535"/>
                <a:gd name="T14" fmla="*/ 2738 w 5225"/>
                <a:gd name="T15" fmla="*/ 444 h 535"/>
                <a:gd name="T16" fmla="*/ 3491 w 5225"/>
                <a:gd name="T17" fmla="*/ 449 h 535"/>
                <a:gd name="T18" fmla="*/ 2686 w 5225"/>
                <a:gd name="T19" fmla="*/ 413 h 535"/>
                <a:gd name="T20" fmla="*/ 2625 w 5225"/>
                <a:gd name="T21" fmla="*/ 386 h 535"/>
                <a:gd name="T22" fmla="*/ 3647 w 5225"/>
                <a:gd name="T23" fmla="*/ 388 h 535"/>
                <a:gd name="T24" fmla="*/ 2576 w 5225"/>
                <a:gd name="T25" fmla="*/ 372 h 535"/>
                <a:gd name="T26" fmla="*/ 1328 w 5225"/>
                <a:gd name="T27" fmla="*/ 356 h 535"/>
                <a:gd name="T28" fmla="*/ 1385 w 5225"/>
                <a:gd name="T29" fmla="*/ 353 h 535"/>
                <a:gd name="T30" fmla="*/ 1434 w 5225"/>
                <a:gd name="T31" fmla="*/ 360 h 535"/>
                <a:gd name="T32" fmla="*/ 3752 w 5225"/>
                <a:gd name="T33" fmla="*/ 352 h 535"/>
                <a:gd name="T34" fmla="*/ 1493 w 5225"/>
                <a:gd name="T35" fmla="*/ 341 h 535"/>
                <a:gd name="T36" fmla="*/ 1534 w 5225"/>
                <a:gd name="T37" fmla="*/ 340 h 535"/>
                <a:gd name="T38" fmla="*/ 2517 w 5225"/>
                <a:gd name="T39" fmla="*/ 346 h 535"/>
                <a:gd name="T40" fmla="*/ 1094 w 5225"/>
                <a:gd name="T41" fmla="*/ 329 h 535"/>
                <a:gd name="T42" fmla="*/ 3822 w 5225"/>
                <a:gd name="T43" fmla="*/ 321 h 535"/>
                <a:gd name="T44" fmla="*/ 1632 w 5225"/>
                <a:gd name="T45" fmla="*/ 325 h 535"/>
                <a:gd name="T46" fmla="*/ 1010 w 5225"/>
                <a:gd name="T47" fmla="*/ 309 h 535"/>
                <a:gd name="T48" fmla="*/ 1685 w 5225"/>
                <a:gd name="T49" fmla="*/ 300 h 535"/>
                <a:gd name="T50" fmla="*/ 3893 w 5225"/>
                <a:gd name="T51" fmla="*/ 303 h 535"/>
                <a:gd name="T52" fmla="*/ 1726 w 5225"/>
                <a:gd name="T53" fmla="*/ 303 h 535"/>
                <a:gd name="T54" fmla="*/ 910 w 5225"/>
                <a:gd name="T55" fmla="*/ 285 h 535"/>
                <a:gd name="T56" fmla="*/ 1776 w 5225"/>
                <a:gd name="T57" fmla="*/ 276 h 535"/>
                <a:gd name="T58" fmla="*/ 3979 w 5225"/>
                <a:gd name="T59" fmla="*/ 281 h 535"/>
                <a:gd name="T60" fmla="*/ 1827 w 5225"/>
                <a:gd name="T61" fmla="*/ 272 h 535"/>
                <a:gd name="T62" fmla="*/ 813 w 5225"/>
                <a:gd name="T63" fmla="*/ 259 h 535"/>
                <a:gd name="T64" fmla="*/ 1862 w 5225"/>
                <a:gd name="T65" fmla="*/ 265 h 535"/>
                <a:gd name="T66" fmla="*/ 2277 w 5225"/>
                <a:gd name="T67" fmla="*/ 259 h 535"/>
                <a:gd name="T68" fmla="*/ 1921 w 5225"/>
                <a:gd name="T69" fmla="*/ 246 h 535"/>
                <a:gd name="T70" fmla="*/ 1971 w 5225"/>
                <a:gd name="T71" fmla="*/ 238 h 535"/>
                <a:gd name="T72" fmla="*/ 2208 w 5225"/>
                <a:gd name="T73" fmla="*/ 255 h 535"/>
                <a:gd name="T74" fmla="*/ 2032 w 5225"/>
                <a:gd name="T75" fmla="*/ 242 h 535"/>
                <a:gd name="T76" fmla="*/ 2144 w 5225"/>
                <a:gd name="T77" fmla="*/ 230 h 535"/>
                <a:gd name="T78" fmla="*/ 2074 w 5225"/>
                <a:gd name="T79" fmla="*/ 240 h 535"/>
                <a:gd name="T80" fmla="*/ 4137 w 5225"/>
                <a:gd name="T81" fmla="*/ 238 h 535"/>
                <a:gd name="T82" fmla="*/ 4207 w 5225"/>
                <a:gd name="T83" fmla="*/ 210 h 535"/>
                <a:gd name="T84" fmla="*/ 4272 w 5225"/>
                <a:gd name="T85" fmla="*/ 200 h 535"/>
                <a:gd name="T86" fmla="*/ 4339 w 5225"/>
                <a:gd name="T87" fmla="*/ 209 h 535"/>
                <a:gd name="T88" fmla="*/ 525 w 5225"/>
                <a:gd name="T89" fmla="*/ 183 h 535"/>
                <a:gd name="T90" fmla="*/ 4467 w 5225"/>
                <a:gd name="T91" fmla="*/ 166 h 535"/>
                <a:gd name="T92" fmla="*/ 422 w 5225"/>
                <a:gd name="T93" fmla="*/ 173 h 535"/>
                <a:gd name="T94" fmla="*/ 4534 w 5225"/>
                <a:gd name="T95" fmla="*/ 165 h 535"/>
                <a:gd name="T96" fmla="*/ 14 w 5225"/>
                <a:gd name="T97" fmla="*/ 145 h 535"/>
                <a:gd name="T98" fmla="*/ 230 w 5225"/>
                <a:gd name="T99" fmla="*/ 139 h 535"/>
                <a:gd name="T100" fmla="*/ 75 w 5225"/>
                <a:gd name="T101" fmla="*/ 146 h 535"/>
                <a:gd name="T102" fmla="*/ 160 w 5225"/>
                <a:gd name="T103" fmla="*/ 129 h 535"/>
                <a:gd name="T104" fmla="*/ 4663 w 5225"/>
                <a:gd name="T105" fmla="*/ 106 h 535"/>
                <a:gd name="T106" fmla="*/ 4719 w 5225"/>
                <a:gd name="T107" fmla="*/ 95 h 535"/>
                <a:gd name="T108" fmla="*/ 4795 w 5225"/>
                <a:gd name="T109" fmla="*/ 77 h 535"/>
                <a:gd name="T110" fmla="*/ 4857 w 5225"/>
                <a:gd name="T111" fmla="*/ 44 h 535"/>
                <a:gd name="T112" fmla="*/ 4979 w 5225"/>
                <a:gd name="T113" fmla="*/ 14 h 535"/>
                <a:gd name="T114" fmla="*/ 5221 w 5225"/>
                <a:gd name="T115" fmla="*/ 18 h 535"/>
                <a:gd name="T116" fmla="*/ 5051 w 5225"/>
                <a:gd name="T117" fmla="*/ 7 h 535"/>
                <a:gd name="T118" fmla="*/ 5157 w 5225"/>
                <a:gd name="T119" fmla="*/ 1 h 535"/>
                <a:gd name="T120" fmla="*/ 5110 w 5225"/>
                <a:gd name="T121" fmla="*/ 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25" h="535">
                  <a:moveTo>
                    <a:pt x="3051" y="515"/>
                  </a:moveTo>
                  <a:cubicBezTo>
                    <a:pt x="3047" y="515"/>
                    <a:pt x="3044" y="519"/>
                    <a:pt x="3044" y="525"/>
                  </a:cubicBezTo>
                  <a:cubicBezTo>
                    <a:pt x="3044" y="530"/>
                    <a:pt x="3048" y="534"/>
                    <a:pt x="3053" y="535"/>
                  </a:cubicBezTo>
                  <a:cubicBezTo>
                    <a:pt x="3053" y="535"/>
                    <a:pt x="3053" y="535"/>
                    <a:pt x="3053" y="535"/>
                  </a:cubicBezTo>
                  <a:cubicBezTo>
                    <a:pt x="3057" y="535"/>
                    <a:pt x="3061" y="531"/>
                    <a:pt x="3061" y="525"/>
                  </a:cubicBezTo>
                  <a:cubicBezTo>
                    <a:pt x="3060" y="520"/>
                    <a:pt x="3056" y="515"/>
                    <a:pt x="3052" y="515"/>
                  </a:cubicBezTo>
                  <a:cubicBezTo>
                    <a:pt x="3052" y="515"/>
                    <a:pt x="3052" y="515"/>
                    <a:pt x="3051" y="515"/>
                  </a:cubicBezTo>
                  <a:moveTo>
                    <a:pt x="3118" y="514"/>
                  </a:moveTo>
                  <a:cubicBezTo>
                    <a:pt x="3118" y="514"/>
                    <a:pt x="3117" y="514"/>
                    <a:pt x="3117" y="514"/>
                  </a:cubicBezTo>
                  <a:cubicBezTo>
                    <a:pt x="3112" y="515"/>
                    <a:pt x="3109" y="519"/>
                    <a:pt x="3109" y="525"/>
                  </a:cubicBezTo>
                  <a:cubicBezTo>
                    <a:pt x="3109" y="530"/>
                    <a:pt x="3113" y="534"/>
                    <a:pt x="3117" y="534"/>
                  </a:cubicBezTo>
                  <a:cubicBezTo>
                    <a:pt x="3118" y="534"/>
                    <a:pt x="3118" y="534"/>
                    <a:pt x="3118" y="534"/>
                  </a:cubicBezTo>
                  <a:cubicBezTo>
                    <a:pt x="3123" y="534"/>
                    <a:pt x="3127" y="529"/>
                    <a:pt x="3126" y="524"/>
                  </a:cubicBezTo>
                  <a:cubicBezTo>
                    <a:pt x="3126" y="518"/>
                    <a:pt x="3122" y="514"/>
                    <a:pt x="3118" y="514"/>
                  </a:cubicBezTo>
                  <a:moveTo>
                    <a:pt x="2987" y="509"/>
                  </a:moveTo>
                  <a:cubicBezTo>
                    <a:pt x="2983" y="509"/>
                    <a:pt x="2980" y="513"/>
                    <a:pt x="2981" y="518"/>
                  </a:cubicBezTo>
                  <a:cubicBezTo>
                    <a:pt x="2981" y="523"/>
                    <a:pt x="2985" y="528"/>
                    <a:pt x="2989" y="529"/>
                  </a:cubicBezTo>
                  <a:cubicBezTo>
                    <a:pt x="2990" y="529"/>
                    <a:pt x="2990" y="529"/>
                    <a:pt x="2990" y="529"/>
                  </a:cubicBezTo>
                  <a:cubicBezTo>
                    <a:pt x="2994" y="529"/>
                    <a:pt x="2997" y="525"/>
                    <a:pt x="2997" y="520"/>
                  </a:cubicBezTo>
                  <a:cubicBezTo>
                    <a:pt x="2997" y="515"/>
                    <a:pt x="2993" y="510"/>
                    <a:pt x="2988" y="509"/>
                  </a:cubicBezTo>
                  <a:cubicBezTo>
                    <a:pt x="2988" y="509"/>
                    <a:pt x="2988" y="509"/>
                    <a:pt x="2987" y="509"/>
                  </a:cubicBezTo>
                  <a:moveTo>
                    <a:pt x="3188" y="507"/>
                  </a:moveTo>
                  <a:cubicBezTo>
                    <a:pt x="3187" y="507"/>
                    <a:pt x="3187" y="507"/>
                    <a:pt x="3187" y="507"/>
                  </a:cubicBezTo>
                  <a:cubicBezTo>
                    <a:pt x="3181" y="508"/>
                    <a:pt x="3177" y="513"/>
                    <a:pt x="3178" y="518"/>
                  </a:cubicBezTo>
                  <a:cubicBezTo>
                    <a:pt x="3178" y="523"/>
                    <a:pt x="3181" y="526"/>
                    <a:pt x="3186" y="526"/>
                  </a:cubicBezTo>
                  <a:cubicBezTo>
                    <a:pt x="3186" y="526"/>
                    <a:pt x="3187" y="526"/>
                    <a:pt x="3187" y="526"/>
                  </a:cubicBezTo>
                  <a:cubicBezTo>
                    <a:pt x="3192" y="525"/>
                    <a:pt x="3196" y="520"/>
                    <a:pt x="3196" y="515"/>
                  </a:cubicBezTo>
                  <a:cubicBezTo>
                    <a:pt x="3196" y="510"/>
                    <a:pt x="3192" y="507"/>
                    <a:pt x="3188" y="507"/>
                  </a:cubicBezTo>
                  <a:moveTo>
                    <a:pt x="2925" y="497"/>
                  </a:moveTo>
                  <a:cubicBezTo>
                    <a:pt x="2921" y="497"/>
                    <a:pt x="2918" y="501"/>
                    <a:pt x="2919" y="505"/>
                  </a:cubicBezTo>
                  <a:cubicBezTo>
                    <a:pt x="2919" y="511"/>
                    <a:pt x="2923" y="516"/>
                    <a:pt x="2927" y="517"/>
                  </a:cubicBezTo>
                  <a:cubicBezTo>
                    <a:pt x="2928" y="517"/>
                    <a:pt x="2928" y="517"/>
                    <a:pt x="2929" y="517"/>
                  </a:cubicBezTo>
                  <a:cubicBezTo>
                    <a:pt x="2932" y="517"/>
                    <a:pt x="2935" y="514"/>
                    <a:pt x="2935" y="509"/>
                  </a:cubicBezTo>
                  <a:cubicBezTo>
                    <a:pt x="2935" y="504"/>
                    <a:pt x="2931" y="498"/>
                    <a:pt x="2926" y="497"/>
                  </a:cubicBezTo>
                  <a:cubicBezTo>
                    <a:pt x="2926" y="497"/>
                    <a:pt x="2925" y="497"/>
                    <a:pt x="2925" y="497"/>
                  </a:cubicBezTo>
                  <a:moveTo>
                    <a:pt x="3261" y="494"/>
                  </a:moveTo>
                  <a:cubicBezTo>
                    <a:pt x="3261" y="494"/>
                    <a:pt x="3260" y="494"/>
                    <a:pt x="3259" y="494"/>
                  </a:cubicBezTo>
                  <a:cubicBezTo>
                    <a:pt x="3254" y="495"/>
                    <a:pt x="3250" y="500"/>
                    <a:pt x="3250" y="506"/>
                  </a:cubicBezTo>
                  <a:cubicBezTo>
                    <a:pt x="3250" y="510"/>
                    <a:pt x="3254" y="513"/>
                    <a:pt x="3258" y="513"/>
                  </a:cubicBezTo>
                  <a:cubicBezTo>
                    <a:pt x="3259" y="513"/>
                    <a:pt x="3259" y="513"/>
                    <a:pt x="3260" y="513"/>
                  </a:cubicBezTo>
                  <a:cubicBezTo>
                    <a:pt x="3265" y="512"/>
                    <a:pt x="3270" y="507"/>
                    <a:pt x="3270" y="501"/>
                  </a:cubicBezTo>
                  <a:cubicBezTo>
                    <a:pt x="3269" y="497"/>
                    <a:pt x="3266" y="494"/>
                    <a:pt x="3261" y="494"/>
                  </a:cubicBezTo>
                  <a:moveTo>
                    <a:pt x="2863" y="481"/>
                  </a:moveTo>
                  <a:cubicBezTo>
                    <a:pt x="2860" y="481"/>
                    <a:pt x="2857" y="484"/>
                    <a:pt x="2857" y="488"/>
                  </a:cubicBezTo>
                  <a:cubicBezTo>
                    <a:pt x="2858" y="494"/>
                    <a:pt x="2861" y="499"/>
                    <a:pt x="2866" y="500"/>
                  </a:cubicBezTo>
                  <a:cubicBezTo>
                    <a:pt x="2866" y="501"/>
                    <a:pt x="2867" y="501"/>
                    <a:pt x="2868" y="501"/>
                  </a:cubicBezTo>
                  <a:cubicBezTo>
                    <a:pt x="2871" y="501"/>
                    <a:pt x="2874" y="498"/>
                    <a:pt x="2873" y="493"/>
                  </a:cubicBezTo>
                  <a:cubicBezTo>
                    <a:pt x="2873" y="488"/>
                    <a:pt x="2870" y="482"/>
                    <a:pt x="2865" y="481"/>
                  </a:cubicBezTo>
                  <a:cubicBezTo>
                    <a:pt x="2864" y="481"/>
                    <a:pt x="2864" y="481"/>
                    <a:pt x="2863" y="481"/>
                  </a:cubicBezTo>
                  <a:moveTo>
                    <a:pt x="3338" y="476"/>
                  </a:moveTo>
                  <a:cubicBezTo>
                    <a:pt x="3337" y="476"/>
                    <a:pt x="3336" y="476"/>
                    <a:pt x="3335" y="477"/>
                  </a:cubicBezTo>
                  <a:cubicBezTo>
                    <a:pt x="3330" y="478"/>
                    <a:pt x="3325" y="483"/>
                    <a:pt x="3326" y="488"/>
                  </a:cubicBezTo>
                  <a:cubicBezTo>
                    <a:pt x="3326" y="493"/>
                    <a:pt x="3329" y="495"/>
                    <a:pt x="3333" y="495"/>
                  </a:cubicBezTo>
                  <a:cubicBezTo>
                    <a:pt x="3334" y="495"/>
                    <a:pt x="3335" y="495"/>
                    <a:pt x="3336" y="495"/>
                  </a:cubicBezTo>
                  <a:cubicBezTo>
                    <a:pt x="3342" y="493"/>
                    <a:pt x="3346" y="488"/>
                    <a:pt x="3346" y="483"/>
                  </a:cubicBezTo>
                  <a:cubicBezTo>
                    <a:pt x="3346" y="479"/>
                    <a:pt x="3342" y="476"/>
                    <a:pt x="3338" y="476"/>
                  </a:cubicBezTo>
                  <a:moveTo>
                    <a:pt x="2803" y="461"/>
                  </a:moveTo>
                  <a:cubicBezTo>
                    <a:pt x="2799" y="461"/>
                    <a:pt x="2797" y="463"/>
                    <a:pt x="2797" y="468"/>
                  </a:cubicBezTo>
                  <a:cubicBezTo>
                    <a:pt x="2797" y="473"/>
                    <a:pt x="2801" y="479"/>
                    <a:pt x="2805" y="480"/>
                  </a:cubicBezTo>
                  <a:cubicBezTo>
                    <a:pt x="2806" y="481"/>
                    <a:pt x="2807" y="481"/>
                    <a:pt x="2808" y="481"/>
                  </a:cubicBezTo>
                  <a:cubicBezTo>
                    <a:pt x="2811" y="481"/>
                    <a:pt x="2813" y="478"/>
                    <a:pt x="2813" y="474"/>
                  </a:cubicBezTo>
                  <a:cubicBezTo>
                    <a:pt x="2813" y="468"/>
                    <a:pt x="2809" y="463"/>
                    <a:pt x="2805" y="461"/>
                  </a:cubicBezTo>
                  <a:cubicBezTo>
                    <a:pt x="2804" y="461"/>
                    <a:pt x="2803" y="461"/>
                    <a:pt x="2803" y="461"/>
                  </a:cubicBezTo>
                  <a:moveTo>
                    <a:pt x="3417" y="455"/>
                  </a:moveTo>
                  <a:cubicBezTo>
                    <a:pt x="3416" y="455"/>
                    <a:pt x="3415" y="455"/>
                    <a:pt x="3414" y="455"/>
                  </a:cubicBezTo>
                  <a:cubicBezTo>
                    <a:pt x="3408" y="457"/>
                    <a:pt x="3403" y="462"/>
                    <a:pt x="3404" y="467"/>
                  </a:cubicBezTo>
                  <a:cubicBezTo>
                    <a:pt x="3404" y="471"/>
                    <a:pt x="3407" y="473"/>
                    <a:pt x="3411" y="473"/>
                  </a:cubicBezTo>
                  <a:cubicBezTo>
                    <a:pt x="3412" y="473"/>
                    <a:pt x="3413" y="473"/>
                    <a:pt x="3414" y="473"/>
                  </a:cubicBezTo>
                  <a:cubicBezTo>
                    <a:pt x="3420" y="471"/>
                    <a:pt x="3425" y="466"/>
                    <a:pt x="3425" y="461"/>
                  </a:cubicBezTo>
                  <a:cubicBezTo>
                    <a:pt x="3424" y="457"/>
                    <a:pt x="3421" y="455"/>
                    <a:pt x="3417" y="455"/>
                  </a:cubicBezTo>
                  <a:moveTo>
                    <a:pt x="2743" y="437"/>
                  </a:moveTo>
                  <a:cubicBezTo>
                    <a:pt x="2740" y="437"/>
                    <a:pt x="2738" y="440"/>
                    <a:pt x="2738" y="444"/>
                  </a:cubicBezTo>
                  <a:cubicBezTo>
                    <a:pt x="2738" y="450"/>
                    <a:pt x="2741" y="455"/>
                    <a:pt x="2746" y="457"/>
                  </a:cubicBezTo>
                  <a:cubicBezTo>
                    <a:pt x="2746" y="457"/>
                    <a:pt x="2747" y="458"/>
                    <a:pt x="2748" y="458"/>
                  </a:cubicBezTo>
                  <a:cubicBezTo>
                    <a:pt x="2751" y="458"/>
                    <a:pt x="2753" y="455"/>
                    <a:pt x="2753" y="451"/>
                  </a:cubicBezTo>
                  <a:cubicBezTo>
                    <a:pt x="2753" y="445"/>
                    <a:pt x="2750" y="440"/>
                    <a:pt x="2745" y="438"/>
                  </a:cubicBezTo>
                  <a:cubicBezTo>
                    <a:pt x="2744" y="438"/>
                    <a:pt x="2744" y="437"/>
                    <a:pt x="2743" y="437"/>
                  </a:cubicBezTo>
                  <a:moveTo>
                    <a:pt x="3498" y="431"/>
                  </a:moveTo>
                  <a:cubicBezTo>
                    <a:pt x="3497" y="431"/>
                    <a:pt x="3495" y="431"/>
                    <a:pt x="3494" y="431"/>
                  </a:cubicBezTo>
                  <a:cubicBezTo>
                    <a:pt x="3488" y="433"/>
                    <a:pt x="3483" y="438"/>
                    <a:pt x="3484" y="443"/>
                  </a:cubicBezTo>
                  <a:cubicBezTo>
                    <a:pt x="3484" y="446"/>
                    <a:pt x="3487" y="449"/>
                    <a:pt x="3491" y="449"/>
                  </a:cubicBezTo>
                  <a:cubicBezTo>
                    <a:pt x="3492" y="449"/>
                    <a:pt x="3493" y="448"/>
                    <a:pt x="3495" y="448"/>
                  </a:cubicBezTo>
                  <a:cubicBezTo>
                    <a:pt x="3501" y="446"/>
                    <a:pt x="3505" y="441"/>
                    <a:pt x="3505" y="436"/>
                  </a:cubicBezTo>
                  <a:cubicBezTo>
                    <a:pt x="3505" y="433"/>
                    <a:pt x="3502" y="431"/>
                    <a:pt x="3498" y="431"/>
                  </a:cubicBezTo>
                  <a:moveTo>
                    <a:pt x="2684" y="412"/>
                  </a:moveTo>
                  <a:cubicBezTo>
                    <a:pt x="2681" y="412"/>
                    <a:pt x="2679" y="415"/>
                    <a:pt x="2679" y="419"/>
                  </a:cubicBezTo>
                  <a:cubicBezTo>
                    <a:pt x="2679" y="424"/>
                    <a:pt x="2682" y="430"/>
                    <a:pt x="2686" y="432"/>
                  </a:cubicBezTo>
                  <a:cubicBezTo>
                    <a:pt x="2687" y="432"/>
                    <a:pt x="2688" y="432"/>
                    <a:pt x="2689" y="432"/>
                  </a:cubicBezTo>
                  <a:cubicBezTo>
                    <a:pt x="2692" y="432"/>
                    <a:pt x="2694" y="430"/>
                    <a:pt x="2694" y="426"/>
                  </a:cubicBezTo>
                  <a:cubicBezTo>
                    <a:pt x="2694" y="420"/>
                    <a:pt x="2691" y="415"/>
                    <a:pt x="2686" y="413"/>
                  </a:cubicBezTo>
                  <a:cubicBezTo>
                    <a:pt x="2685" y="412"/>
                    <a:pt x="2685" y="412"/>
                    <a:pt x="2684" y="412"/>
                  </a:cubicBezTo>
                  <a:moveTo>
                    <a:pt x="3580" y="404"/>
                  </a:moveTo>
                  <a:cubicBezTo>
                    <a:pt x="3578" y="404"/>
                    <a:pt x="3577" y="404"/>
                    <a:pt x="3575" y="405"/>
                  </a:cubicBezTo>
                  <a:cubicBezTo>
                    <a:pt x="3569" y="407"/>
                    <a:pt x="3565" y="412"/>
                    <a:pt x="3565" y="416"/>
                  </a:cubicBezTo>
                  <a:cubicBezTo>
                    <a:pt x="3565" y="420"/>
                    <a:pt x="3568" y="421"/>
                    <a:pt x="3572" y="421"/>
                  </a:cubicBezTo>
                  <a:cubicBezTo>
                    <a:pt x="3573" y="421"/>
                    <a:pt x="3575" y="421"/>
                    <a:pt x="3576" y="421"/>
                  </a:cubicBezTo>
                  <a:cubicBezTo>
                    <a:pt x="3582" y="419"/>
                    <a:pt x="3587" y="413"/>
                    <a:pt x="3587" y="409"/>
                  </a:cubicBezTo>
                  <a:cubicBezTo>
                    <a:pt x="3586" y="406"/>
                    <a:pt x="3584" y="404"/>
                    <a:pt x="3580" y="404"/>
                  </a:cubicBezTo>
                  <a:moveTo>
                    <a:pt x="2625" y="386"/>
                  </a:moveTo>
                  <a:cubicBezTo>
                    <a:pt x="2622" y="386"/>
                    <a:pt x="2620" y="388"/>
                    <a:pt x="2620" y="392"/>
                  </a:cubicBezTo>
                  <a:cubicBezTo>
                    <a:pt x="2620" y="397"/>
                    <a:pt x="2623" y="403"/>
                    <a:pt x="2627" y="405"/>
                  </a:cubicBezTo>
                  <a:cubicBezTo>
                    <a:pt x="2628" y="406"/>
                    <a:pt x="2629" y="406"/>
                    <a:pt x="2630" y="406"/>
                  </a:cubicBezTo>
                  <a:cubicBezTo>
                    <a:pt x="2633" y="406"/>
                    <a:pt x="2635" y="403"/>
                    <a:pt x="2635" y="399"/>
                  </a:cubicBezTo>
                  <a:cubicBezTo>
                    <a:pt x="2635" y="394"/>
                    <a:pt x="2632" y="388"/>
                    <a:pt x="2627" y="386"/>
                  </a:cubicBezTo>
                  <a:cubicBezTo>
                    <a:pt x="2627" y="386"/>
                    <a:pt x="2626" y="386"/>
                    <a:pt x="2625" y="386"/>
                  </a:cubicBezTo>
                  <a:moveTo>
                    <a:pt x="3662" y="376"/>
                  </a:moveTo>
                  <a:cubicBezTo>
                    <a:pt x="3661" y="376"/>
                    <a:pt x="3659" y="377"/>
                    <a:pt x="3657" y="377"/>
                  </a:cubicBezTo>
                  <a:cubicBezTo>
                    <a:pt x="3651" y="379"/>
                    <a:pt x="3647" y="384"/>
                    <a:pt x="3647" y="388"/>
                  </a:cubicBezTo>
                  <a:cubicBezTo>
                    <a:pt x="3648" y="391"/>
                    <a:pt x="3650" y="393"/>
                    <a:pt x="3654" y="393"/>
                  </a:cubicBezTo>
                  <a:cubicBezTo>
                    <a:pt x="3655" y="393"/>
                    <a:pt x="3657" y="393"/>
                    <a:pt x="3659" y="392"/>
                  </a:cubicBezTo>
                  <a:cubicBezTo>
                    <a:pt x="3665" y="390"/>
                    <a:pt x="3669" y="385"/>
                    <a:pt x="3669" y="381"/>
                  </a:cubicBezTo>
                  <a:cubicBezTo>
                    <a:pt x="3669" y="378"/>
                    <a:pt x="3666" y="376"/>
                    <a:pt x="3662" y="376"/>
                  </a:cubicBezTo>
                  <a:moveTo>
                    <a:pt x="2566" y="359"/>
                  </a:moveTo>
                  <a:cubicBezTo>
                    <a:pt x="2563" y="359"/>
                    <a:pt x="2561" y="361"/>
                    <a:pt x="2561" y="365"/>
                  </a:cubicBezTo>
                  <a:cubicBezTo>
                    <a:pt x="2561" y="370"/>
                    <a:pt x="2564" y="376"/>
                    <a:pt x="2568" y="378"/>
                  </a:cubicBezTo>
                  <a:cubicBezTo>
                    <a:pt x="2569" y="379"/>
                    <a:pt x="2570" y="379"/>
                    <a:pt x="2571" y="379"/>
                  </a:cubicBezTo>
                  <a:cubicBezTo>
                    <a:pt x="2574" y="379"/>
                    <a:pt x="2576" y="376"/>
                    <a:pt x="2576" y="372"/>
                  </a:cubicBezTo>
                  <a:cubicBezTo>
                    <a:pt x="2576" y="367"/>
                    <a:pt x="2573" y="361"/>
                    <a:pt x="2569" y="359"/>
                  </a:cubicBezTo>
                  <a:cubicBezTo>
                    <a:pt x="2568" y="359"/>
                    <a:pt x="2567" y="359"/>
                    <a:pt x="2566" y="359"/>
                  </a:cubicBezTo>
                  <a:moveTo>
                    <a:pt x="1328" y="356"/>
                  </a:moveTo>
                  <a:cubicBezTo>
                    <a:pt x="1327" y="356"/>
                    <a:pt x="1327" y="356"/>
                    <a:pt x="1327" y="356"/>
                  </a:cubicBezTo>
                  <a:cubicBezTo>
                    <a:pt x="1323" y="356"/>
                    <a:pt x="1318" y="358"/>
                    <a:pt x="1316" y="361"/>
                  </a:cubicBezTo>
                  <a:cubicBezTo>
                    <a:pt x="1315" y="364"/>
                    <a:pt x="1316" y="367"/>
                    <a:pt x="1321" y="367"/>
                  </a:cubicBezTo>
                  <a:cubicBezTo>
                    <a:pt x="1321" y="367"/>
                    <a:pt x="1321" y="367"/>
                    <a:pt x="1321" y="367"/>
                  </a:cubicBezTo>
                  <a:cubicBezTo>
                    <a:pt x="1325" y="366"/>
                    <a:pt x="1330" y="364"/>
                    <a:pt x="1332" y="361"/>
                  </a:cubicBezTo>
                  <a:cubicBezTo>
                    <a:pt x="1334" y="358"/>
                    <a:pt x="1332" y="356"/>
                    <a:pt x="1328" y="356"/>
                  </a:cubicBezTo>
                  <a:moveTo>
                    <a:pt x="1258" y="354"/>
                  </a:moveTo>
                  <a:cubicBezTo>
                    <a:pt x="1254" y="354"/>
                    <a:pt x="1249" y="356"/>
                    <a:pt x="1247" y="358"/>
                  </a:cubicBezTo>
                  <a:cubicBezTo>
                    <a:pt x="1246" y="361"/>
                    <a:pt x="1248" y="364"/>
                    <a:pt x="1254" y="365"/>
                  </a:cubicBezTo>
                  <a:cubicBezTo>
                    <a:pt x="1254" y="365"/>
                    <a:pt x="1255" y="365"/>
                    <a:pt x="1255" y="365"/>
                  </a:cubicBezTo>
                  <a:cubicBezTo>
                    <a:pt x="1260" y="365"/>
                    <a:pt x="1265" y="363"/>
                    <a:pt x="1267" y="360"/>
                  </a:cubicBezTo>
                  <a:cubicBezTo>
                    <a:pt x="1268" y="357"/>
                    <a:pt x="1265" y="354"/>
                    <a:pt x="1260" y="354"/>
                  </a:cubicBezTo>
                  <a:cubicBezTo>
                    <a:pt x="1259" y="354"/>
                    <a:pt x="1259" y="354"/>
                    <a:pt x="1258" y="354"/>
                  </a:cubicBezTo>
                  <a:moveTo>
                    <a:pt x="1386" y="353"/>
                  </a:moveTo>
                  <a:cubicBezTo>
                    <a:pt x="1386" y="353"/>
                    <a:pt x="1385" y="353"/>
                    <a:pt x="1385" y="353"/>
                  </a:cubicBezTo>
                  <a:cubicBezTo>
                    <a:pt x="1381" y="354"/>
                    <a:pt x="1377" y="356"/>
                    <a:pt x="1375" y="359"/>
                  </a:cubicBezTo>
                  <a:cubicBezTo>
                    <a:pt x="1374" y="362"/>
                    <a:pt x="1375" y="364"/>
                    <a:pt x="1379" y="364"/>
                  </a:cubicBezTo>
                  <a:cubicBezTo>
                    <a:pt x="1379" y="364"/>
                    <a:pt x="1379" y="364"/>
                    <a:pt x="1379" y="364"/>
                  </a:cubicBezTo>
                  <a:cubicBezTo>
                    <a:pt x="1384" y="364"/>
                    <a:pt x="1388" y="361"/>
                    <a:pt x="1390" y="358"/>
                  </a:cubicBezTo>
                  <a:cubicBezTo>
                    <a:pt x="1392" y="355"/>
                    <a:pt x="1390" y="353"/>
                    <a:pt x="1386" y="353"/>
                  </a:cubicBezTo>
                  <a:moveTo>
                    <a:pt x="1441" y="348"/>
                  </a:moveTo>
                  <a:cubicBezTo>
                    <a:pt x="1441" y="348"/>
                    <a:pt x="1440" y="348"/>
                    <a:pt x="1440" y="348"/>
                  </a:cubicBezTo>
                  <a:cubicBezTo>
                    <a:pt x="1436" y="349"/>
                    <a:pt x="1432" y="352"/>
                    <a:pt x="1431" y="355"/>
                  </a:cubicBezTo>
                  <a:cubicBezTo>
                    <a:pt x="1429" y="358"/>
                    <a:pt x="1431" y="360"/>
                    <a:pt x="1434" y="360"/>
                  </a:cubicBezTo>
                  <a:cubicBezTo>
                    <a:pt x="1434" y="360"/>
                    <a:pt x="1434" y="360"/>
                    <a:pt x="1435" y="360"/>
                  </a:cubicBezTo>
                  <a:cubicBezTo>
                    <a:pt x="1439" y="359"/>
                    <a:pt x="1443" y="356"/>
                    <a:pt x="1445" y="353"/>
                  </a:cubicBezTo>
                  <a:cubicBezTo>
                    <a:pt x="1446" y="350"/>
                    <a:pt x="1444" y="348"/>
                    <a:pt x="1441" y="348"/>
                  </a:cubicBezTo>
                  <a:moveTo>
                    <a:pt x="3745" y="348"/>
                  </a:moveTo>
                  <a:cubicBezTo>
                    <a:pt x="3743" y="348"/>
                    <a:pt x="3742" y="348"/>
                    <a:pt x="3740" y="349"/>
                  </a:cubicBezTo>
                  <a:cubicBezTo>
                    <a:pt x="3734" y="351"/>
                    <a:pt x="3729" y="356"/>
                    <a:pt x="3730" y="360"/>
                  </a:cubicBezTo>
                  <a:cubicBezTo>
                    <a:pt x="3730" y="362"/>
                    <a:pt x="3733" y="364"/>
                    <a:pt x="3736" y="364"/>
                  </a:cubicBezTo>
                  <a:cubicBezTo>
                    <a:pt x="3738" y="364"/>
                    <a:pt x="3740" y="363"/>
                    <a:pt x="3741" y="363"/>
                  </a:cubicBezTo>
                  <a:cubicBezTo>
                    <a:pt x="3747" y="361"/>
                    <a:pt x="3752" y="356"/>
                    <a:pt x="3752" y="352"/>
                  </a:cubicBezTo>
                  <a:cubicBezTo>
                    <a:pt x="3751" y="349"/>
                    <a:pt x="3749" y="348"/>
                    <a:pt x="3745" y="348"/>
                  </a:cubicBezTo>
                  <a:moveTo>
                    <a:pt x="1180" y="344"/>
                  </a:moveTo>
                  <a:cubicBezTo>
                    <a:pt x="1175" y="344"/>
                    <a:pt x="1171" y="346"/>
                    <a:pt x="1170" y="348"/>
                  </a:cubicBezTo>
                  <a:cubicBezTo>
                    <a:pt x="1168" y="351"/>
                    <a:pt x="1171" y="354"/>
                    <a:pt x="1177" y="355"/>
                  </a:cubicBezTo>
                  <a:cubicBezTo>
                    <a:pt x="1178" y="355"/>
                    <a:pt x="1179" y="356"/>
                    <a:pt x="1180" y="356"/>
                  </a:cubicBezTo>
                  <a:cubicBezTo>
                    <a:pt x="1185" y="356"/>
                    <a:pt x="1189" y="354"/>
                    <a:pt x="1191" y="351"/>
                  </a:cubicBezTo>
                  <a:cubicBezTo>
                    <a:pt x="1192" y="348"/>
                    <a:pt x="1189" y="345"/>
                    <a:pt x="1183" y="344"/>
                  </a:cubicBezTo>
                  <a:cubicBezTo>
                    <a:pt x="1182" y="344"/>
                    <a:pt x="1181" y="344"/>
                    <a:pt x="1180" y="344"/>
                  </a:cubicBezTo>
                  <a:moveTo>
                    <a:pt x="1493" y="341"/>
                  </a:moveTo>
                  <a:cubicBezTo>
                    <a:pt x="1493" y="341"/>
                    <a:pt x="1493" y="341"/>
                    <a:pt x="1492" y="341"/>
                  </a:cubicBezTo>
                  <a:cubicBezTo>
                    <a:pt x="1488" y="342"/>
                    <a:pt x="1485" y="345"/>
                    <a:pt x="1483" y="348"/>
                  </a:cubicBezTo>
                  <a:cubicBezTo>
                    <a:pt x="1482" y="351"/>
                    <a:pt x="1483" y="353"/>
                    <a:pt x="1486" y="353"/>
                  </a:cubicBezTo>
                  <a:cubicBezTo>
                    <a:pt x="1486" y="353"/>
                    <a:pt x="1487" y="353"/>
                    <a:pt x="1487" y="353"/>
                  </a:cubicBezTo>
                  <a:cubicBezTo>
                    <a:pt x="1491" y="353"/>
                    <a:pt x="1495" y="350"/>
                    <a:pt x="1497" y="346"/>
                  </a:cubicBezTo>
                  <a:cubicBezTo>
                    <a:pt x="1498" y="343"/>
                    <a:pt x="1496" y="341"/>
                    <a:pt x="1493" y="341"/>
                  </a:cubicBezTo>
                  <a:moveTo>
                    <a:pt x="1543" y="333"/>
                  </a:moveTo>
                  <a:cubicBezTo>
                    <a:pt x="1543" y="333"/>
                    <a:pt x="1543" y="333"/>
                    <a:pt x="1542" y="333"/>
                  </a:cubicBezTo>
                  <a:cubicBezTo>
                    <a:pt x="1539" y="333"/>
                    <a:pt x="1535" y="337"/>
                    <a:pt x="1534" y="340"/>
                  </a:cubicBezTo>
                  <a:cubicBezTo>
                    <a:pt x="1532" y="343"/>
                    <a:pt x="1534" y="345"/>
                    <a:pt x="1536" y="345"/>
                  </a:cubicBezTo>
                  <a:cubicBezTo>
                    <a:pt x="1537" y="345"/>
                    <a:pt x="1537" y="345"/>
                    <a:pt x="1538" y="345"/>
                  </a:cubicBezTo>
                  <a:cubicBezTo>
                    <a:pt x="1541" y="344"/>
                    <a:pt x="1545" y="341"/>
                    <a:pt x="1547" y="338"/>
                  </a:cubicBezTo>
                  <a:cubicBezTo>
                    <a:pt x="1548" y="335"/>
                    <a:pt x="1546" y="333"/>
                    <a:pt x="1543" y="333"/>
                  </a:cubicBezTo>
                  <a:moveTo>
                    <a:pt x="2507" y="332"/>
                  </a:moveTo>
                  <a:cubicBezTo>
                    <a:pt x="2504" y="332"/>
                    <a:pt x="2502" y="335"/>
                    <a:pt x="2502" y="339"/>
                  </a:cubicBezTo>
                  <a:cubicBezTo>
                    <a:pt x="2502" y="344"/>
                    <a:pt x="2505" y="350"/>
                    <a:pt x="2509" y="352"/>
                  </a:cubicBezTo>
                  <a:cubicBezTo>
                    <a:pt x="2510" y="352"/>
                    <a:pt x="2511" y="352"/>
                    <a:pt x="2512" y="352"/>
                  </a:cubicBezTo>
                  <a:cubicBezTo>
                    <a:pt x="2515" y="352"/>
                    <a:pt x="2517" y="350"/>
                    <a:pt x="2517" y="346"/>
                  </a:cubicBezTo>
                  <a:cubicBezTo>
                    <a:pt x="2518" y="340"/>
                    <a:pt x="2514" y="335"/>
                    <a:pt x="2510" y="333"/>
                  </a:cubicBezTo>
                  <a:cubicBezTo>
                    <a:pt x="2509" y="332"/>
                    <a:pt x="2508" y="332"/>
                    <a:pt x="2507" y="332"/>
                  </a:cubicBezTo>
                  <a:moveTo>
                    <a:pt x="1094" y="329"/>
                  </a:moveTo>
                  <a:cubicBezTo>
                    <a:pt x="1090" y="329"/>
                    <a:pt x="1086" y="330"/>
                    <a:pt x="1085" y="332"/>
                  </a:cubicBezTo>
                  <a:cubicBezTo>
                    <a:pt x="1084" y="335"/>
                    <a:pt x="1087" y="339"/>
                    <a:pt x="1094" y="340"/>
                  </a:cubicBezTo>
                  <a:cubicBezTo>
                    <a:pt x="1095" y="340"/>
                    <a:pt x="1097" y="340"/>
                    <a:pt x="1098" y="340"/>
                  </a:cubicBezTo>
                  <a:cubicBezTo>
                    <a:pt x="1103" y="340"/>
                    <a:pt x="1107" y="339"/>
                    <a:pt x="1108" y="337"/>
                  </a:cubicBezTo>
                  <a:cubicBezTo>
                    <a:pt x="1109" y="334"/>
                    <a:pt x="1105" y="330"/>
                    <a:pt x="1099" y="329"/>
                  </a:cubicBezTo>
                  <a:cubicBezTo>
                    <a:pt x="1097" y="329"/>
                    <a:pt x="1096" y="329"/>
                    <a:pt x="1094" y="329"/>
                  </a:cubicBezTo>
                  <a:moveTo>
                    <a:pt x="1592" y="323"/>
                  </a:moveTo>
                  <a:cubicBezTo>
                    <a:pt x="1591" y="323"/>
                    <a:pt x="1591" y="323"/>
                    <a:pt x="1590" y="323"/>
                  </a:cubicBezTo>
                  <a:cubicBezTo>
                    <a:pt x="1587" y="323"/>
                    <a:pt x="1583" y="327"/>
                    <a:pt x="1582" y="331"/>
                  </a:cubicBezTo>
                  <a:cubicBezTo>
                    <a:pt x="1581" y="334"/>
                    <a:pt x="1582" y="336"/>
                    <a:pt x="1585" y="336"/>
                  </a:cubicBezTo>
                  <a:cubicBezTo>
                    <a:pt x="1585" y="336"/>
                    <a:pt x="1586" y="336"/>
                    <a:pt x="1586" y="336"/>
                  </a:cubicBezTo>
                  <a:cubicBezTo>
                    <a:pt x="1589" y="335"/>
                    <a:pt x="1593" y="331"/>
                    <a:pt x="1595" y="328"/>
                  </a:cubicBezTo>
                  <a:cubicBezTo>
                    <a:pt x="1596" y="325"/>
                    <a:pt x="1594" y="323"/>
                    <a:pt x="1592" y="323"/>
                  </a:cubicBezTo>
                  <a:moveTo>
                    <a:pt x="3827" y="320"/>
                  </a:moveTo>
                  <a:cubicBezTo>
                    <a:pt x="3825" y="320"/>
                    <a:pt x="3824" y="320"/>
                    <a:pt x="3822" y="321"/>
                  </a:cubicBezTo>
                  <a:cubicBezTo>
                    <a:pt x="3816" y="323"/>
                    <a:pt x="3811" y="327"/>
                    <a:pt x="3812" y="331"/>
                  </a:cubicBezTo>
                  <a:cubicBezTo>
                    <a:pt x="3812" y="333"/>
                    <a:pt x="3815" y="335"/>
                    <a:pt x="3818" y="335"/>
                  </a:cubicBezTo>
                  <a:cubicBezTo>
                    <a:pt x="3820" y="335"/>
                    <a:pt x="3822" y="335"/>
                    <a:pt x="3824" y="334"/>
                  </a:cubicBezTo>
                  <a:cubicBezTo>
                    <a:pt x="3829" y="332"/>
                    <a:pt x="3834" y="327"/>
                    <a:pt x="3833" y="324"/>
                  </a:cubicBezTo>
                  <a:cubicBezTo>
                    <a:pt x="3833" y="321"/>
                    <a:pt x="3830" y="320"/>
                    <a:pt x="3827" y="320"/>
                  </a:cubicBezTo>
                  <a:moveTo>
                    <a:pt x="1639" y="312"/>
                  </a:moveTo>
                  <a:cubicBezTo>
                    <a:pt x="1638" y="312"/>
                    <a:pt x="1638" y="312"/>
                    <a:pt x="1637" y="312"/>
                  </a:cubicBezTo>
                  <a:cubicBezTo>
                    <a:pt x="1634" y="313"/>
                    <a:pt x="1630" y="316"/>
                    <a:pt x="1629" y="320"/>
                  </a:cubicBezTo>
                  <a:cubicBezTo>
                    <a:pt x="1628" y="323"/>
                    <a:pt x="1629" y="325"/>
                    <a:pt x="1632" y="325"/>
                  </a:cubicBezTo>
                  <a:cubicBezTo>
                    <a:pt x="1632" y="325"/>
                    <a:pt x="1633" y="325"/>
                    <a:pt x="1633" y="325"/>
                  </a:cubicBezTo>
                  <a:cubicBezTo>
                    <a:pt x="1636" y="324"/>
                    <a:pt x="1640" y="321"/>
                    <a:pt x="1642" y="317"/>
                  </a:cubicBezTo>
                  <a:cubicBezTo>
                    <a:pt x="1643" y="314"/>
                    <a:pt x="1641" y="312"/>
                    <a:pt x="1639" y="312"/>
                  </a:cubicBezTo>
                  <a:moveTo>
                    <a:pt x="1004" y="308"/>
                  </a:moveTo>
                  <a:cubicBezTo>
                    <a:pt x="1000" y="308"/>
                    <a:pt x="996" y="310"/>
                    <a:pt x="995" y="312"/>
                  </a:cubicBezTo>
                  <a:cubicBezTo>
                    <a:pt x="994" y="315"/>
                    <a:pt x="998" y="318"/>
                    <a:pt x="1005" y="320"/>
                  </a:cubicBezTo>
                  <a:cubicBezTo>
                    <a:pt x="1007" y="320"/>
                    <a:pt x="1009" y="321"/>
                    <a:pt x="1011" y="321"/>
                  </a:cubicBezTo>
                  <a:cubicBezTo>
                    <a:pt x="1015" y="321"/>
                    <a:pt x="1019" y="319"/>
                    <a:pt x="1020" y="317"/>
                  </a:cubicBezTo>
                  <a:cubicBezTo>
                    <a:pt x="1021" y="314"/>
                    <a:pt x="1017" y="311"/>
                    <a:pt x="1010" y="309"/>
                  </a:cubicBezTo>
                  <a:cubicBezTo>
                    <a:pt x="1008" y="309"/>
                    <a:pt x="1006" y="308"/>
                    <a:pt x="1004" y="308"/>
                  </a:cubicBezTo>
                  <a:moveTo>
                    <a:pt x="2448" y="307"/>
                  </a:moveTo>
                  <a:cubicBezTo>
                    <a:pt x="2445" y="307"/>
                    <a:pt x="2443" y="310"/>
                    <a:pt x="2443" y="314"/>
                  </a:cubicBezTo>
                  <a:cubicBezTo>
                    <a:pt x="2442" y="319"/>
                    <a:pt x="2446" y="324"/>
                    <a:pt x="2450" y="326"/>
                  </a:cubicBezTo>
                  <a:cubicBezTo>
                    <a:pt x="2451" y="327"/>
                    <a:pt x="2452" y="327"/>
                    <a:pt x="2453" y="327"/>
                  </a:cubicBezTo>
                  <a:cubicBezTo>
                    <a:pt x="2456" y="327"/>
                    <a:pt x="2458" y="324"/>
                    <a:pt x="2458" y="320"/>
                  </a:cubicBezTo>
                  <a:cubicBezTo>
                    <a:pt x="2459" y="315"/>
                    <a:pt x="2455" y="309"/>
                    <a:pt x="2451" y="308"/>
                  </a:cubicBezTo>
                  <a:cubicBezTo>
                    <a:pt x="2450" y="307"/>
                    <a:pt x="2449" y="307"/>
                    <a:pt x="2448" y="307"/>
                  </a:cubicBezTo>
                  <a:moveTo>
                    <a:pt x="1685" y="300"/>
                  </a:moveTo>
                  <a:cubicBezTo>
                    <a:pt x="1684" y="300"/>
                    <a:pt x="1684" y="300"/>
                    <a:pt x="1684" y="300"/>
                  </a:cubicBezTo>
                  <a:cubicBezTo>
                    <a:pt x="1680" y="301"/>
                    <a:pt x="1677" y="305"/>
                    <a:pt x="1676" y="309"/>
                  </a:cubicBezTo>
                  <a:cubicBezTo>
                    <a:pt x="1675" y="312"/>
                    <a:pt x="1676" y="314"/>
                    <a:pt x="1678" y="314"/>
                  </a:cubicBezTo>
                  <a:cubicBezTo>
                    <a:pt x="1679" y="314"/>
                    <a:pt x="1679" y="314"/>
                    <a:pt x="1679" y="314"/>
                  </a:cubicBezTo>
                  <a:cubicBezTo>
                    <a:pt x="1683" y="313"/>
                    <a:pt x="1687" y="310"/>
                    <a:pt x="1688" y="306"/>
                  </a:cubicBezTo>
                  <a:cubicBezTo>
                    <a:pt x="1689" y="302"/>
                    <a:pt x="1687" y="300"/>
                    <a:pt x="1685" y="300"/>
                  </a:cubicBezTo>
                  <a:moveTo>
                    <a:pt x="3908" y="293"/>
                  </a:moveTo>
                  <a:cubicBezTo>
                    <a:pt x="3906" y="293"/>
                    <a:pt x="3904" y="293"/>
                    <a:pt x="3903" y="294"/>
                  </a:cubicBezTo>
                  <a:cubicBezTo>
                    <a:pt x="3897" y="295"/>
                    <a:pt x="3893" y="300"/>
                    <a:pt x="3893" y="303"/>
                  </a:cubicBezTo>
                  <a:cubicBezTo>
                    <a:pt x="3894" y="306"/>
                    <a:pt x="3896" y="307"/>
                    <a:pt x="3899" y="307"/>
                  </a:cubicBezTo>
                  <a:cubicBezTo>
                    <a:pt x="3901" y="307"/>
                    <a:pt x="3903" y="307"/>
                    <a:pt x="3905" y="306"/>
                  </a:cubicBezTo>
                  <a:cubicBezTo>
                    <a:pt x="3911" y="304"/>
                    <a:pt x="3915" y="300"/>
                    <a:pt x="3914" y="296"/>
                  </a:cubicBezTo>
                  <a:cubicBezTo>
                    <a:pt x="3914" y="294"/>
                    <a:pt x="3911" y="293"/>
                    <a:pt x="3908" y="293"/>
                  </a:cubicBezTo>
                  <a:moveTo>
                    <a:pt x="1731" y="288"/>
                  </a:moveTo>
                  <a:cubicBezTo>
                    <a:pt x="1730" y="288"/>
                    <a:pt x="1730" y="288"/>
                    <a:pt x="1730" y="288"/>
                  </a:cubicBezTo>
                  <a:cubicBezTo>
                    <a:pt x="1726" y="289"/>
                    <a:pt x="1723" y="293"/>
                    <a:pt x="1722" y="297"/>
                  </a:cubicBezTo>
                  <a:cubicBezTo>
                    <a:pt x="1721" y="301"/>
                    <a:pt x="1722" y="303"/>
                    <a:pt x="1724" y="303"/>
                  </a:cubicBezTo>
                  <a:cubicBezTo>
                    <a:pt x="1725" y="303"/>
                    <a:pt x="1725" y="303"/>
                    <a:pt x="1726" y="303"/>
                  </a:cubicBezTo>
                  <a:cubicBezTo>
                    <a:pt x="1729" y="302"/>
                    <a:pt x="1733" y="298"/>
                    <a:pt x="1734" y="294"/>
                  </a:cubicBezTo>
                  <a:cubicBezTo>
                    <a:pt x="1735" y="291"/>
                    <a:pt x="1733" y="288"/>
                    <a:pt x="1731" y="288"/>
                  </a:cubicBezTo>
                  <a:moveTo>
                    <a:pt x="910" y="285"/>
                  </a:moveTo>
                  <a:cubicBezTo>
                    <a:pt x="906" y="285"/>
                    <a:pt x="903" y="286"/>
                    <a:pt x="902" y="288"/>
                  </a:cubicBezTo>
                  <a:cubicBezTo>
                    <a:pt x="900" y="291"/>
                    <a:pt x="905" y="295"/>
                    <a:pt x="911" y="296"/>
                  </a:cubicBezTo>
                  <a:cubicBezTo>
                    <a:pt x="914" y="297"/>
                    <a:pt x="916" y="297"/>
                    <a:pt x="918" y="297"/>
                  </a:cubicBezTo>
                  <a:cubicBezTo>
                    <a:pt x="922" y="297"/>
                    <a:pt x="926" y="296"/>
                    <a:pt x="927" y="294"/>
                  </a:cubicBezTo>
                  <a:cubicBezTo>
                    <a:pt x="928" y="291"/>
                    <a:pt x="924" y="287"/>
                    <a:pt x="917" y="286"/>
                  </a:cubicBezTo>
                  <a:cubicBezTo>
                    <a:pt x="914" y="285"/>
                    <a:pt x="912" y="285"/>
                    <a:pt x="910" y="285"/>
                  </a:cubicBezTo>
                  <a:moveTo>
                    <a:pt x="2389" y="284"/>
                  </a:moveTo>
                  <a:cubicBezTo>
                    <a:pt x="2386" y="284"/>
                    <a:pt x="2383" y="287"/>
                    <a:pt x="2383" y="291"/>
                  </a:cubicBezTo>
                  <a:cubicBezTo>
                    <a:pt x="2383" y="296"/>
                    <a:pt x="2386" y="301"/>
                    <a:pt x="2390" y="303"/>
                  </a:cubicBezTo>
                  <a:cubicBezTo>
                    <a:pt x="2391" y="303"/>
                    <a:pt x="2392" y="304"/>
                    <a:pt x="2393" y="304"/>
                  </a:cubicBezTo>
                  <a:cubicBezTo>
                    <a:pt x="2396" y="304"/>
                    <a:pt x="2398" y="301"/>
                    <a:pt x="2399" y="297"/>
                  </a:cubicBezTo>
                  <a:cubicBezTo>
                    <a:pt x="2399" y="292"/>
                    <a:pt x="2396" y="286"/>
                    <a:pt x="2391" y="284"/>
                  </a:cubicBezTo>
                  <a:cubicBezTo>
                    <a:pt x="2391" y="284"/>
                    <a:pt x="2390" y="284"/>
                    <a:pt x="2389" y="284"/>
                  </a:cubicBezTo>
                  <a:moveTo>
                    <a:pt x="1777" y="276"/>
                  </a:moveTo>
                  <a:cubicBezTo>
                    <a:pt x="1776" y="276"/>
                    <a:pt x="1776" y="276"/>
                    <a:pt x="1776" y="276"/>
                  </a:cubicBezTo>
                  <a:cubicBezTo>
                    <a:pt x="1772" y="277"/>
                    <a:pt x="1769" y="281"/>
                    <a:pt x="1768" y="286"/>
                  </a:cubicBezTo>
                  <a:cubicBezTo>
                    <a:pt x="1767" y="290"/>
                    <a:pt x="1768" y="292"/>
                    <a:pt x="1771" y="292"/>
                  </a:cubicBezTo>
                  <a:cubicBezTo>
                    <a:pt x="1771" y="292"/>
                    <a:pt x="1771" y="292"/>
                    <a:pt x="1772" y="292"/>
                  </a:cubicBezTo>
                  <a:cubicBezTo>
                    <a:pt x="1775" y="291"/>
                    <a:pt x="1779" y="287"/>
                    <a:pt x="1780" y="283"/>
                  </a:cubicBezTo>
                  <a:cubicBezTo>
                    <a:pt x="1781" y="279"/>
                    <a:pt x="1779" y="276"/>
                    <a:pt x="1777" y="276"/>
                  </a:cubicBezTo>
                  <a:moveTo>
                    <a:pt x="3987" y="267"/>
                  </a:moveTo>
                  <a:cubicBezTo>
                    <a:pt x="3985" y="267"/>
                    <a:pt x="3984" y="268"/>
                    <a:pt x="3982" y="268"/>
                  </a:cubicBezTo>
                  <a:cubicBezTo>
                    <a:pt x="3976" y="270"/>
                    <a:pt x="3972" y="274"/>
                    <a:pt x="3973" y="278"/>
                  </a:cubicBezTo>
                  <a:cubicBezTo>
                    <a:pt x="3973" y="280"/>
                    <a:pt x="3976" y="281"/>
                    <a:pt x="3979" y="281"/>
                  </a:cubicBezTo>
                  <a:cubicBezTo>
                    <a:pt x="3981" y="281"/>
                    <a:pt x="3983" y="281"/>
                    <a:pt x="3984" y="280"/>
                  </a:cubicBezTo>
                  <a:cubicBezTo>
                    <a:pt x="3990" y="279"/>
                    <a:pt x="3994" y="274"/>
                    <a:pt x="3994" y="271"/>
                  </a:cubicBezTo>
                  <a:cubicBezTo>
                    <a:pt x="3993" y="269"/>
                    <a:pt x="3990" y="267"/>
                    <a:pt x="3987" y="267"/>
                  </a:cubicBezTo>
                  <a:moveTo>
                    <a:pt x="1823" y="265"/>
                  </a:moveTo>
                  <a:cubicBezTo>
                    <a:pt x="1823" y="265"/>
                    <a:pt x="1823" y="265"/>
                    <a:pt x="1822" y="265"/>
                  </a:cubicBezTo>
                  <a:cubicBezTo>
                    <a:pt x="1819" y="266"/>
                    <a:pt x="1815" y="270"/>
                    <a:pt x="1814" y="275"/>
                  </a:cubicBezTo>
                  <a:cubicBezTo>
                    <a:pt x="1814" y="279"/>
                    <a:pt x="1815" y="282"/>
                    <a:pt x="1818" y="282"/>
                  </a:cubicBezTo>
                  <a:cubicBezTo>
                    <a:pt x="1818" y="282"/>
                    <a:pt x="1818" y="282"/>
                    <a:pt x="1819" y="281"/>
                  </a:cubicBezTo>
                  <a:cubicBezTo>
                    <a:pt x="1822" y="281"/>
                    <a:pt x="1826" y="276"/>
                    <a:pt x="1827" y="272"/>
                  </a:cubicBezTo>
                  <a:cubicBezTo>
                    <a:pt x="1828" y="268"/>
                    <a:pt x="1826" y="265"/>
                    <a:pt x="1823" y="265"/>
                  </a:cubicBezTo>
                  <a:moveTo>
                    <a:pt x="2329" y="264"/>
                  </a:moveTo>
                  <a:cubicBezTo>
                    <a:pt x="2326" y="264"/>
                    <a:pt x="2323" y="267"/>
                    <a:pt x="2323" y="271"/>
                  </a:cubicBezTo>
                  <a:cubicBezTo>
                    <a:pt x="2322" y="276"/>
                    <a:pt x="2326" y="282"/>
                    <a:pt x="2330" y="283"/>
                  </a:cubicBezTo>
                  <a:cubicBezTo>
                    <a:pt x="2331" y="283"/>
                    <a:pt x="2331" y="283"/>
                    <a:pt x="2332" y="283"/>
                  </a:cubicBezTo>
                  <a:cubicBezTo>
                    <a:pt x="2335" y="283"/>
                    <a:pt x="2338" y="280"/>
                    <a:pt x="2339" y="276"/>
                  </a:cubicBezTo>
                  <a:cubicBezTo>
                    <a:pt x="2339" y="271"/>
                    <a:pt x="2336" y="266"/>
                    <a:pt x="2331" y="264"/>
                  </a:cubicBezTo>
                  <a:cubicBezTo>
                    <a:pt x="2331" y="264"/>
                    <a:pt x="2330" y="264"/>
                    <a:pt x="2329" y="264"/>
                  </a:cubicBezTo>
                  <a:moveTo>
                    <a:pt x="813" y="259"/>
                  </a:moveTo>
                  <a:cubicBezTo>
                    <a:pt x="809" y="259"/>
                    <a:pt x="806" y="260"/>
                    <a:pt x="805" y="262"/>
                  </a:cubicBezTo>
                  <a:cubicBezTo>
                    <a:pt x="804" y="265"/>
                    <a:pt x="808" y="269"/>
                    <a:pt x="815" y="271"/>
                  </a:cubicBezTo>
                  <a:cubicBezTo>
                    <a:pt x="818" y="271"/>
                    <a:pt x="820" y="272"/>
                    <a:pt x="822" y="272"/>
                  </a:cubicBezTo>
                  <a:cubicBezTo>
                    <a:pt x="827" y="272"/>
                    <a:pt x="830" y="271"/>
                    <a:pt x="831" y="269"/>
                  </a:cubicBezTo>
                  <a:cubicBezTo>
                    <a:pt x="832" y="266"/>
                    <a:pt x="827" y="262"/>
                    <a:pt x="820" y="260"/>
                  </a:cubicBezTo>
                  <a:cubicBezTo>
                    <a:pt x="818" y="259"/>
                    <a:pt x="815" y="259"/>
                    <a:pt x="813" y="259"/>
                  </a:cubicBezTo>
                  <a:moveTo>
                    <a:pt x="1871" y="255"/>
                  </a:moveTo>
                  <a:cubicBezTo>
                    <a:pt x="1871" y="255"/>
                    <a:pt x="1871" y="255"/>
                    <a:pt x="1870" y="255"/>
                  </a:cubicBezTo>
                  <a:cubicBezTo>
                    <a:pt x="1867" y="256"/>
                    <a:pt x="1863" y="260"/>
                    <a:pt x="1862" y="265"/>
                  </a:cubicBezTo>
                  <a:cubicBezTo>
                    <a:pt x="1861" y="269"/>
                    <a:pt x="1863" y="272"/>
                    <a:pt x="1866" y="272"/>
                  </a:cubicBezTo>
                  <a:cubicBezTo>
                    <a:pt x="1866" y="272"/>
                    <a:pt x="1866" y="272"/>
                    <a:pt x="1867" y="272"/>
                  </a:cubicBezTo>
                  <a:cubicBezTo>
                    <a:pt x="1870" y="271"/>
                    <a:pt x="1874" y="267"/>
                    <a:pt x="1875" y="262"/>
                  </a:cubicBezTo>
                  <a:cubicBezTo>
                    <a:pt x="1876" y="258"/>
                    <a:pt x="1874" y="255"/>
                    <a:pt x="1871" y="255"/>
                  </a:cubicBezTo>
                  <a:moveTo>
                    <a:pt x="2268" y="248"/>
                  </a:moveTo>
                  <a:cubicBezTo>
                    <a:pt x="2265" y="248"/>
                    <a:pt x="2262" y="251"/>
                    <a:pt x="2261" y="256"/>
                  </a:cubicBezTo>
                  <a:cubicBezTo>
                    <a:pt x="2261" y="261"/>
                    <a:pt x="2264" y="265"/>
                    <a:pt x="2269" y="266"/>
                  </a:cubicBezTo>
                  <a:cubicBezTo>
                    <a:pt x="2269" y="267"/>
                    <a:pt x="2270" y="267"/>
                    <a:pt x="2270" y="267"/>
                  </a:cubicBezTo>
                  <a:cubicBezTo>
                    <a:pt x="2274" y="267"/>
                    <a:pt x="2277" y="264"/>
                    <a:pt x="2277" y="259"/>
                  </a:cubicBezTo>
                  <a:cubicBezTo>
                    <a:pt x="2278" y="254"/>
                    <a:pt x="2275" y="249"/>
                    <a:pt x="2270" y="248"/>
                  </a:cubicBezTo>
                  <a:cubicBezTo>
                    <a:pt x="2270" y="248"/>
                    <a:pt x="2269" y="248"/>
                    <a:pt x="2268" y="248"/>
                  </a:cubicBezTo>
                  <a:moveTo>
                    <a:pt x="1921" y="246"/>
                  </a:moveTo>
                  <a:cubicBezTo>
                    <a:pt x="1920" y="246"/>
                    <a:pt x="1920" y="246"/>
                    <a:pt x="1920" y="246"/>
                  </a:cubicBezTo>
                  <a:cubicBezTo>
                    <a:pt x="1916" y="247"/>
                    <a:pt x="1913" y="251"/>
                    <a:pt x="1912" y="256"/>
                  </a:cubicBezTo>
                  <a:cubicBezTo>
                    <a:pt x="1911" y="260"/>
                    <a:pt x="1913" y="263"/>
                    <a:pt x="1916" y="263"/>
                  </a:cubicBezTo>
                  <a:cubicBezTo>
                    <a:pt x="1916" y="263"/>
                    <a:pt x="1916" y="263"/>
                    <a:pt x="1917" y="263"/>
                  </a:cubicBezTo>
                  <a:cubicBezTo>
                    <a:pt x="1920" y="263"/>
                    <a:pt x="1924" y="258"/>
                    <a:pt x="1925" y="254"/>
                  </a:cubicBezTo>
                  <a:cubicBezTo>
                    <a:pt x="1926" y="249"/>
                    <a:pt x="1924" y="246"/>
                    <a:pt x="1921" y="246"/>
                  </a:cubicBezTo>
                  <a:moveTo>
                    <a:pt x="4063" y="245"/>
                  </a:moveTo>
                  <a:cubicBezTo>
                    <a:pt x="4062" y="245"/>
                    <a:pt x="4061" y="245"/>
                    <a:pt x="4059" y="245"/>
                  </a:cubicBezTo>
                  <a:cubicBezTo>
                    <a:pt x="4054" y="247"/>
                    <a:pt x="4050" y="251"/>
                    <a:pt x="4051" y="254"/>
                  </a:cubicBezTo>
                  <a:cubicBezTo>
                    <a:pt x="4051" y="257"/>
                    <a:pt x="4054" y="258"/>
                    <a:pt x="4058" y="258"/>
                  </a:cubicBezTo>
                  <a:cubicBezTo>
                    <a:pt x="4059" y="258"/>
                    <a:pt x="4060" y="258"/>
                    <a:pt x="4062" y="258"/>
                  </a:cubicBezTo>
                  <a:cubicBezTo>
                    <a:pt x="4067" y="256"/>
                    <a:pt x="4071" y="252"/>
                    <a:pt x="4071" y="249"/>
                  </a:cubicBezTo>
                  <a:cubicBezTo>
                    <a:pt x="4070" y="246"/>
                    <a:pt x="4067" y="245"/>
                    <a:pt x="4063" y="245"/>
                  </a:cubicBezTo>
                  <a:moveTo>
                    <a:pt x="1972" y="238"/>
                  </a:moveTo>
                  <a:cubicBezTo>
                    <a:pt x="1972" y="238"/>
                    <a:pt x="1972" y="238"/>
                    <a:pt x="1971" y="238"/>
                  </a:cubicBezTo>
                  <a:cubicBezTo>
                    <a:pt x="1968" y="239"/>
                    <a:pt x="1964" y="243"/>
                    <a:pt x="1963" y="248"/>
                  </a:cubicBezTo>
                  <a:cubicBezTo>
                    <a:pt x="1962" y="253"/>
                    <a:pt x="1964" y="256"/>
                    <a:pt x="1968" y="256"/>
                  </a:cubicBezTo>
                  <a:cubicBezTo>
                    <a:pt x="1968" y="256"/>
                    <a:pt x="1968" y="256"/>
                    <a:pt x="1969" y="256"/>
                  </a:cubicBezTo>
                  <a:cubicBezTo>
                    <a:pt x="1972" y="256"/>
                    <a:pt x="1976" y="251"/>
                    <a:pt x="1977" y="247"/>
                  </a:cubicBezTo>
                  <a:cubicBezTo>
                    <a:pt x="1978" y="242"/>
                    <a:pt x="1975" y="238"/>
                    <a:pt x="1972" y="238"/>
                  </a:cubicBezTo>
                  <a:moveTo>
                    <a:pt x="2207" y="236"/>
                  </a:moveTo>
                  <a:cubicBezTo>
                    <a:pt x="2203" y="236"/>
                    <a:pt x="2199" y="240"/>
                    <a:pt x="2199" y="245"/>
                  </a:cubicBezTo>
                  <a:cubicBezTo>
                    <a:pt x="2199" y="250"/>
                    <a:pt x="2202" y="254"/>
                    <a:pt x="2207" y="255"/>
                  </a:cubicBezTo>
                  <a:cubicBezTo>
                    <a:pt x="2207" y="255"/>
                    <a:pt x="2207" y="255"/>
                    <a:pt x="2208" y="255"/>
                  </a:cubicBezTo>
                  <a:cubicBezTo>
                    <a:pt x="2212" y="255"/>
                    <a:pt x="2215" y="252"/>
                    <a:pt x="2215" y="247"/>
                  </a:cubicBezTo>
                  <a:cubicBezTo>
                    <a:pt x="2216" y="242"/>
                    <a:pt x="2212" y="237"/>
                    <a:pt x="2208" y="236"/>
                  </a:cubicBezTo>
                  <a:cubicBezTo>
                    <a:pt x="2208" y="236"/>
                    <a:pt x="2207" y="236"/>
                    <a:pt x="2207" y="236"/>
                  </a:cubicBezTo>
                  <a:moveTo>
                    <a:pt x="2026" y="233"/>
                  </a:moveTo>
                  <a:cubicBezTo>
                    <a:pt x="2026" y="233"/>
                    <a:pt x="2026" y="233"/>
                    <a:pt x="2026" y="233"/>
                  </a:cubicBezTo>
                  <a:cubicBezTo>
                    <a:pt x="2021" y="233"/>
                    <a:pt x="2018" y="238"/>
                    <a:pt x="2017" y="243"/>
                  </a:cubicBezTo>
                  <a:cubicBezTo>
                    <a:pt x="2016" y="248"/>
                    <a:pt x="2019" y="251"/>
                    <a:pt x="2023" y="251"/>
                  </a:cubicBezTo>
                  <a:cubicBezTo>
                    <a:pt x="2023" y="251"/>
                    <a:pt x="2023" y="251"/>
                    <a:pt x="2023" y="251"/>
                  </a:cubicBezTo>
                  <a:cubicBezTo>
                    <a:pt x="2027" y="251"/>
                    <a:pt x="2031" y="247"/>
                    <a:pt x="2032" y="242"/>
                  </a:cubicBezTo>
                  <a:cubicBezTo>
                    <a:pt x="2032" y="237"/>
                    <a:pt x="2030" y="233"/>
                    <a:pt x="2026" y="233"/>
                  </a:cubicBezTo>
                  <a:moveTo>
                    <a:pt x="715" y="233"/>
                  </a:moveTo>
                  <a:cubicBezTo>
                    <a:pt x="711" y="233"/>
                    <a:pt x="708" y="234"/>
                    <a:pt x="707" y="235"/>
                  </a:cubicBezTo>
                  <a:cubicBezTo>
                    <a:pt x="705" y="238"/>
                    <a:pt x="710" y="242"/>
                    <a:pt x="717" y="244"/>
                  </a:cubicBezTo>
                  <a:cubicBezTo>
                    <a:pt x="719" y="245"/>
                    <a:pt x="722" y="245"/>
                    <a:pt x="724" y="245"/>
                  </a:cubicBezTo>
                  <a:cubicBezTo>
                    <a:pt x="728" y="245"/>
                    <a:pt x="732" y="244"/>
                    <a:pt x="733" y="242"/>
                  </a:cubicBezTo>
                  <a:cubicBezTo>
                    <a:pt x="734" y="239"/>
                    <a:pt x="729" y="236"/>
                    <a:pt x="722" y="234"/>
                  </a:cubicBezTo>
                  <a:cubicBezTo>
                    <a:pt x="720" y="233"/>
                    <a:pt x="717" y="233"/>
                    <a:pt x="715" y="233"/>
                  </a:cubicBezTo>
                  <a:moveTo>
                    <a:pt x="2144" y="230"/>
                  </a:moveTo>
                  <a:cubicBezTo>
                    <a:pt x="2140" y="230"/>
                    <a:pt x="2136" y="234"/>
                    <a:pt x="2135" y="239"/>
                  </a:cubicBezTo>
                  <a:cubicBezTo>
                    <a:pt x="2135" y="244"/>
                    <a:pt x="2138" y="248"/>
                    <a:pt x="2143" y="249"/>
                  </a:cubicBezTo>
                  <a:cubicBezTo>
                    <a:pt x="2143" y="249"/>
                    <a:pt x="2143" y="249"/>
                    <a:pt x="2144" y="249"/>
                  </a:cubicBezTo>
                  <a:cubicBezTo>
                    <a:pt x="2148" y="249"/>
                    <a:pt x="2152" y="245"/>
                    <a:pt x="2152" y="240"/>
                  </a:cubicBezTo>
                  <a:cubicBezTo>
                    <a:pt x="2153" y="235"/>
                    <a:pt x="2149" y="230"/>
                    <a:pt x="2144" y="230"/>
                  </a:cubicBezTo>
                  <a:cubicBezTo>
                    <a:pt x="2144" y="230"/>
                    <a:pt x="2144" y="230"/>
                    <a:pt x="2144" y="230"/>
                  </a:cubicBezTo>
                  <a:moveTo>
                    <a:pt x="2083" y="230"/>
                  </a:moveTo>
                  <a:cubicBezTo>
                    <a:pt x="2083" y="230"/>
                    <a:pt x="2083" y="230"/>
                    <a:pt x="2083" y="230"/>
                  </a:cubicBezTo>
                  <a:cubicBezTo>
                    <a:pt x="2078" y="230"/>
                    <a:pt x="2075" y="234"/>
                    <a:pt x="2074" y="240"/>
                  </a:cubicBezTo>
                  <a:cubicBezTo>
                    <a:pt x="2074" y="244"/>
                    <a:pt x="2077" y="248"/>
                    <a:pt x="2081" y="248"/>
                  </a:cubicBezTo>
                  <a:cubicBezTo>
                    <a:pt x="2081" y="248"/>
                    <a:pt x="2081" y="248"/>
                    <a:pt x="2081" y="248"/>
                  </a:cubicBezTo>
                  <a:cubicBezTo>
                    <a:pt x="2085" y="248"/>
                    <a:pt x="2089" y="244"/>
                    <a:pt x="2090" y="239"/>
                  </a:cubicBezTo>
                  <a:cubicBezTo>
                    <a:pt x="2090" y="234"/>
                    <a:pt x="2087" y="230"/>
                    <a:pt x="2083" y="230"/>
                  </a:cubicBezTo>
                  <a:moveTo>
                    <a:pt x="4137" y="225"/>
                  </a:moveTo>
                  <a:cubicBezTo>
                    <a:pt x="4136" y="225"/>
                    <a:pt x="4135" y="226"/>
                    <a:pt x="4134" y="226"/>
                  </a:cubicBezTo>
                  <a:cubicBezTo>
                    <a:pt x="4128" y="227"/>
                    <a:pt x="4125" y="231"/>
                    <a:pt x="4126" y="234"/>
                  </a:cubicBezTo>
                  <a:cubicBezTo>
                    <a:pt x="4126" y="237"/>
                    <a:pt x="4129" y="239"/>
                    <a:pt x="4133" y="239"/>
                  </a:cubicBezTo>
                  <a:cubicBezTo>
                    <a:pt x="4134" y="239"/>
                    <a:pt x="4135" y="239"/>
                    <a:pt x="4137" y="238"/>
                  </a:cubicBezTo>
                  <a:cubicBezTo>
                    <a:pt x="4142" y="237"/>
                    <a:pt x="4146" y="233"/>
                    <a:pt x="4145" y="230"/>
                  </a:cubicBezTo>
                  <a:cubicBezTo>
                    <a:pt x="4144" y="227"/>
                    <a:pt x="4141" y="225"/>
                    <a:pt x="4137" y="225"/>
                  </a:cubicBezTo>
                  <a:moveTo>
                    <a:pt x="4207" y="210"/>
                  </a:moveTo>
                  <a:cubicBezTo>
                    <a:pt x="4206" y="210"/>
                    <a:pt x="4206" y="210"/>
                    <a:pt x="4205" y="211"/>
                  </a:cubicBezTo>
                  <a:cubicBezTo>
                    <a:pt x="4200" y="212"/>
                    <a:pt x="4196" y="215"/>
                    <a:pt x="4197" y="219"/>
                  </a:cubicBezTo>
                  <a:cubicBezTo>
                    <a:pt x="4198" y="222"/>
                    <a:pt x="4202" y="224"/>
                    <a:pt x="4206" y="224"/>
                  </a:cubicBezTo>
                  <a:cubicBezTo>
                    <a:pt x="4207" y="224"/>
                    <a:pt x="4207" y="224"/>
                    <a:pt x="4208" y="224"/>
                  </a:cubicBezTo>
                  <a:cubicBezTo>
                    <a:pt x="4213" y="223"/>
                    <a:pt x="4217" y="219"/>
                    <a:pt x="4216" y="216"/>
                  </a:cubicBezTo>
                  <a:cubicBezTo>
                    <a:pt x="4215" y="212"/>
                    <a:pt x="4211" y="210"/>
                    <a:pt x="4207" y="210"/>
                  </a:cubicBezTo>
                  <a:moveTo>
                    <a:pt x="616" y="207"/>
                  </a:moveTo>
                  <a:cubicBezTo>
                    <a:pt x="612" y="207"/>
                    <a:pt x="609" y="208"/>
                    <a:pt x="608" y="210"/>
                  </a:cubicBezTo>
                  <a:cubicBezTo>
                    <a:pt x="606" y="213"/>
                    <a:pt x="611" y="216"/>
                    <a:pt x="618" y="218"/>
                  </a:cubicBezTo>
                  <a:cubicBezTo>
                    <a:pt x="620" y="219"/>
                    <a:pt x="623" y="219"/>
                    <a:pt x="625" y="219"/>
                  </a:cubicBezTo>
                  <a:cubicBezTo>
                    <a:pt x="629" y="219"/>
                    <a:pt x="633" y="218"/>
                    <a:pt x="634" y="216"/>
                  </a:cubicBezTo>
                  <a:cubicBezTo>
                    <a:pt x="635" y="213"/>
                    <a:pt x="630" y="209"/>
                    <a:pt x="623" y="208"/>
                  </a:cubicBezTo>
                  <a:cubicBezTo>
                    <a:pt x="621" y="207"/>
                    <a:pt x="618" y="207"/>
                    <a:pt x="616" y="207"/>
                  </a:cubicBezTo>
                  <a:moveTo>
                    <a:pt x="4273" y="200"/>
                  </a:moveTo>
                  <a:cubicBezTo>
                    <a:pt x="4273" y="200"/>
                    <a:pt x="4272" y="200"/>
                    <a:pt x="4272" y="200"/>
                  </a:cubicBezTo>
                  <a:cubicBezTo>
                    <a:pt x="4267" y="201"/>
                    <a:pt x="4264" y="204"/>
                    <a:pt x="4265" y="208"/>
                  </a:cubicBezTo>
                  <a:cubicBezTo>
                    <a:pt x="4266" y="212"/>
                    <a:pt x="4270" y="215"/>
                    <a:pt x="4275" y="215"/>
                  </a:cubicBezTo>
                  <a:cubicBezTo>
                    <a:pt x="4275" y="215"/>
                    <a:pt x="4275" y="215"/>
                    <a:pt x="4276" y="215"/>
                  </a:cubicBezTo>
                  <a:cubicBezTo>
                    <a:pt x="4280" y="214"/>
                    <a:pt x="4284" y="210"/>
                    <a:pt x="4283" y="206"/>
                  </a:cubicBezTo>
                  <a:cubicBezTo>
                    <a:pt x="4282" y="203"/>
                    <a:pt x="4278" y="200"/>
                    <a:pt x="4273" y="200"/>
                  </a:cubicBezTo>
                  <a:moveTo>
                    <a:pt x="4337" y="193"/>
                  </a:moveTo>
                  <a:cubicBezTo>
                    <a:pt x="4337" y="193"/>
                    <a:pt x="4336" y="193"/>
                    <a:pt x="4336" y="193"/>
                  </a:cubicBezTo>
                  <a:cubicBezTo>
                    <a:pt x="4331" y="194"/>
                    <a:pt x="4329" y="197"/>
                    <a:pt x="4330" y="202"/>
                  </a:cubicBezTo>
                  <a:cubicBezTo>
                    <a:pt x="4331" y="206"/>
                    <a:pt x="4334" y="209"/>
                    <a:pt x="4339" y="209"/>
                  </a:cubicBezTo>
                  <a:cubicBezTo>
                    <a:pt x="4339" y="209"/>
                    <a:pt x="4339" y="209"/>
                    <a:pt x="4340" y="209"/>
                  </a:cubicBezTo>
                  <a:cubicBezTo>
                    <a:pt x="4344" y="208"/>
                    <a:pt x="4347" y="204"/>
                    <a:pt x="4346" y="200"/>
                  </a:cubicBezTo>
                  <a:cubicBezTo>
                    <a:pt x="4345" y="196"/>
                    <a:pt x="4341" y="193"/>
                    <a:pt x="4337" y="193"/>
                  </a:cubicBezTo>
                  <a:moveTo>
                    <a:pt x="518" y="182"/>
                  </a:moveTo>
                  <a:cubicBezTo>
                    <a:pt x="514" y="182"/>
                    <a:pt x="510" y="184"/>
                    <a:pt x="509" y="186"/>
                  </a:cubicBezTo>
                  <a:cubicBezTo>
                    <a:pt x="508" y="189"/>
                    <a:pt x="512" y="192"/>
                    <a:pt x="519" y="194"/>
                  </a:cubicBezTo>
                  <a:cubicBezTo>
                    <a:pt x="522" y="195"/>
                    <a:pt x="524" y="195"/>
                    <a:pt x="526" y="195"/>
                  </a:cubicBezTo>
                  <a:cubicBezTo>
                    <a:pt x="530" y="195"/>
                    <a:pt x="534" y="194"/>
                    <a:pt x="535" y="192"/>
                  </a:cubicBezTo>
                  <a:cubicBezTo>
                    <a:pt x="537" y="189"/>
                    <a:pt x="532" y="185"/>
                    <a:pt x="525" y="183"/>
                  </a:cubicBezTo>
                  <a:cubicBezTo>
                    <a:pt x="523" y="183"/>
                    <a:pt x="520" y="182"/>
                    <a:pt x="518" y="182"/>
                  </a:cubicBezTo>
                  <a:moveTo>
                    <a:pt x="4402" y="181"/>
                  </a:moveTo>
                  <a:cubicBezTo>
                    <a:pt x="4401" y="181"/>
                    <a:pt x="4401" y="181"/>
                    <a:pt x="4400" y="181"/>
                  </a:cubicBezTo>
                  <a:cubicBezTo>
                    <a:pt x="4395" y="182"/>
                    <a:pt x="4393" y="187"/>
                    <a:pt x="4394" y="191"/>
                  </a:cubicBezTo>
                  <a:cubicBezTo>
                    <a:pt x="4395" y="195"/>
                    <a:pt x="4398" y="198"/>
                    <a:pt x="4402" y="198"/>
                  </a:cubicBezTo>
                  <a:cubicBezTo>
                    <a:pt x="4403" y="198"/>
                    <a:pt x="4404" y="198"/>
                    <a:pt x="4404" y="198"/>
                  </a:cubicBezTo>
                  <a:cubicBezTo>
                    <a:pt x="4409" y="197"/>
                    <a:pt x="4412" y="193"/>
                    <a:pt x="4411" y="188"/>
                  </a:cubicBezTo>
                  <a:cubicBezTo>
                    <a:pt x="4410" y="184"/>
                    <a:pt x="4406" y="181"/>
                    <a:pt x="4402" y="181"/>
                  </a:cubicBezTo>
                  <a:moveTo>
                    <a:pt x="4467" y="166"/>
                  </a:moveTo>
                  <a:cubicBezTo>
                    <a:pt x="4466" y="166"/>
                    <a:pt x="4465" y="166"/>
                    <a:pt x="4465" y="166"/>
                  </a:cubicBezTo>
                  <a:cubicBezTo>
                    <a:pt x="4460" y="167"/>
                    <a:pt x="4457" y="172"/>
                    <a:pt x="4458" y="177"/>
                  </a:cubicBezTo>
                  <a:cubicBezTo>
                    <a:pt x="4459" y="181"/>
                    <a:pt x="4463" y="183"/>
                    <a:pt x="4467" y="183"/>
                  </a:cubicBezTo>
                  <a:cubicBezTo>
                    <a:pt x="4468" y="183"/>
                    <a:pt x="4468" y="183"/>
                    <a:pt x="4469" y="183"/>
                  </a:cubicBezTo>
                  <a:cubicBezTo>
                    <a:pt x="4474" y="182"/>
                    <a:pt x="4477" y="177"/>
                    <a:pt x="4476" y="172"/>
                  </a:cubicBezTo>
                  <a:cubicBezTo>
                    <a:pt x="4474" y="168"/>
                    <a:pt x="4471" y="166"/>
                    <a:pt x="4467" y="166"/>
                  </a:cubicBezTo>
                  <a:moveTo>
                    <a:pt x="423" y="161"/>
                  </a:moveTo>
                  <a:cubicBezTo>
                    <a:pt x="418" y="161"/>
                    <a:pt x="414" y="163"/>
                    <a:pt x="413" y="165"/>
                  </a:cubicBezTo>
                  <a:cubicBezTo>
                    <a:pt x="411" y="168"/>
                    <a:pt x="416" y="172"/>
                    <a:pt x="422" y="173"/>
                  </a:cubicBezTo>
                  <a:cubicBezTo>
                    <a:pt x="424" y="173"/>
                    <a:pt x="426" y="174"/>
                    <a:pt x="428" y="174"/>
                  </a:cubicBezTo>
                  <a:cubicBezTo>
                    <a:pt x="433" y="174"/>
                    <a:pt x="437" y="172"/>
                    <a:pt x="438" y="170"/>
                  </a:cubicBezTo>
                  <a:cubicBezTo>
                    <a:pt x="440" y="167"/>
                    <a:pt x="435" y="163"/>
                    <a:pt x="428" y="162"/>
                  </a:cubicBezTo>
                  <a:cubicBezTo>
                    <a:pt x="426" y="162"/>
                    <a:pt x="425" y="161"/>
                    <a:pt x="423" y="161"/>
                  </a:cubicBezTo>
                  <a:moveTo>
                    <a:pt x="4532" y="148"/>
                  </a:moveTo>
                  <a:cubicBezTo>
                    <a:pt x="4531" y="148"/>
                    <a:pt x="4530" y="148"/>
                    <a:pt x="4529" y="148"/>
                  </a:cubicBezTo>
                  <a:cubicBezTo>
                    <a:pt x="4525" y="149"/>
                    <a:pt x="4522" y="154"/>
                    <a:pt x="4523" y="159"/>
                  </a:cubicBezTo>
                  <a:cubicBezTo>
                    <a:pt x="4525" y="163"/>
                    <a:pt x="4528" y="165"/>
                    <a:pt x="4532" y="165"/>
                  </a:cubicBezTo>
                  <a:cubicBezTo>
                    <a:pt x="4533" y="165"/>
                    <a:pt x="4534" y="165"/>
                    <a:pt x="4534" y="165"/>
                  </a:cubicBezTo>
                  <a:cubicBezTo>
                    <a:pt x="4539" y="163"/>
                    <a:pt x="4542" y="158"/>
                    <a:pt x="4541" y="154"/>
                  </a:cubicBezTo>
                  <a:cubicBezTo>
                    <a:pt x="4540" y="150"/>
                    <a:pt x="4536" y="148"/>
                    <a:pt x="4532" y="148"/>
                  </a:cubicBezTo>
                  <a:moveTo>
                    <a:pt x="14" y="145"/>
                  </a:moveTo>
                  <a:cubicBezTo>
                    <a:pt x="13" y="145"/>
                    <a:pt x="12" y="145"/>
                    <a:pt x="11" y="146"/>
                  </a:cubicBezTo>
                  <a:cubicBezTo>
                    <a:pt x="6" y="147"/>
                    <a:pt x="1" y="152"/>
                    <a:pt x="1" y="156"/>
                  </a:cubicBezTo>
                  <a:cubicBezTo>
                    <a:pt x="0" y="159"/>
                    <a:pt x="1" y="161"/>
                    <a:pt x="5" y="161"/>
                  </a:cubicBezTo>
                  <a:cubicBezTo>
                    <a:pt x="5" y="161"/>
                    <a:pt x="6" y="161"/>
                    <a:pt x="7" y="160"/>
                  </a:cubicBezTo>
                  <a:cubicBezTo>
                    <a:pt x="12" y="159"/>
                    <a:pt x="17" y="155"/>
                    <a:pt x="18" y="151"/>
                  </a:cubicBezTo>
                  <a:cubicBezTo>
                    <a:pt x="19" y="147"/>
                    <a:pt x="17" y="145"/>
                    <a:pt x="14" y="145"/>
                  </a:cubicBezTo>
                  <a:moveTo>
                    <a:pt x="331" y="145"/>
                  </a:moveTo>
                  <a:cubicBezTo>
                    <a:pt x="325" y="145"/>
                    <a:pt x="321" y="146"/>
                    <a:pt x="320" y="149"/>
                  </a:cubicBezTo>
                  <a:cubicBezTo>
                    <a:pt x="318" y="152"/>
                    <a:pt x="322" y="155"/>
                    <a:pt x="329" y="156"/>
                  </a:cubicBezTo>
                  <a:cubicBezTo>
                    <a:pt x="330" y="157"/>
                    <a:pt x="331" y="157"/>
                    <a:pt x="333" y="157"/>
                  </a:cubicBezTo>
                  <a:cubicBezTo>
                    <a:pt x="338" y="157"/>
                    <a:pt x="342" y="155"/>
                    <a:pt x="344" y="153"/>
                  </a:cubicBezTo>
                  <a:cubicBezTo>
                    <a:pt x="345" y="149"/>
                    <a:pt x="341" y="146"/>
                    <a:pt x="334" y="145"/>
                  </a:cubicBezTo>
                  <a:cubicBezTo>
                    <a:pt x="333" y="145"/>
                    <a:pt x="332" y="145"/>
                    <a:pt x="331" y="145"/>
                  </a:cubicBezTo>
                  <a:moveTo>
                    <a:pt x="242" y="133"/>
                  </a:moveTo>
                  <a:cubicBezTo>
                    <a:pt x="237" y="133"/>
                    <a:pt x="232" y="136"/>
                    <a:pt x="230" y="139"/>
                  </a:cubicBezTo>
                  <a:cubicBezTo>
                    <a:pt x="229" y="142"/>
                    <a:pt x="233" y="145"/>
                    <a:pt x="239" y="145"/>
                  </a:cubicBezTo>
                  <a:cubicBezTo>
                    <a:pt x="240" y="146"/>
                    <a:pt x="240" y="146"/>
                    <a:pt x="241" y="146"/>
                  </a:cubicBezTo>
                  <a:cubicBezTo>
                    <a:pt x="247" y="146"/>
                    <a:pt x="252" y="144"/>
                    <a:pt x="253" y="141"/>
                  </a:cubicBezTo>
                  <a:cubicBezTo>
                    <a:pt x="255" y="137"/>
                    <a:pt x="251" y="134"/>
                    <a:pt x="245" y="134"/>
                  </a:cubicBezTo>
                  <a:cubicBezTo>
                    <a:pt x="244" y="134"/>
                    <a:pt x="243" y="133"/>
                    <a:pt x="242" y="133"/>
                  </a:cubicBezTo>
                  <a:moveTo>
                    <a:pt x="83" y="133"/>
                  </a:moveTo>
                  <a:cubicBezTo>
                    <a:pt x="83" y="133"/>
                    <a:pt x="82" y="133"/>
                    <a:pt x="82" y="133"/>
                  </a:cubicBezTo>
                  <a:cubicBezTo>
                    <a:pt x="76" y="133"/>
                    <a:pt x="71" y="137"/>
                    <a:pt x="70" y="141"/>
                  </a:cubicBezTo>
                  <a:cubicBezTo>
                    <a:pt x="69" y="144"/>
                    <a:pt x="71" y="146"/>
                    <a:pt x="75" y="146"/>
                  </a:cubicBezTo>
                  <a:cubicBezTo>
                    <a:pt x="76" y="146"/>
                    <a:pt x="77" y="146"/>
                    <a:pt x="77" y="146"/>
                  </a:cubicBezTo>
                  <a:cubicBezTo>
                    <a:pt x="83" y="146"/>
                    <a:pt x="88" y="142"/>
                    <a:pt x="89" y="138"/>
                  </a:cubicBezTo>
                  <a:cubicBezTo>
                    <a:pt x="90" y="135"/>
                    <a:pt x="88" y="133"/>
                    <a:pt x="83" y="133"/>
                  </a:cubicBezTo>
                  <a:moveTo>
                    <a:pt x="160" y="129"/>
                  </a:moveTo>
                  <a:cubicBezTo>
                    <a:pt x="154" y="129"/>
                    <a:pt x="148" y="132"/>
                    <a:pt x="147" y="135"/>
                  </a:cubicBezTo>
                  <a:cubicBezTo>
                    <a:pt x="145" y="139"/>
                    <a:pt x="149" y="142"/>
                    <a:pt x="15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1" y="142"/>
                    <a:pt x="167" y="139"/>
                    <a:pt x="168" y="135"/>
                  </a:cubicBezTo>
                  <a:cubicBezTo>
                    <a:pt x="170" y="132"/>
                    <a:pt x="166" y="129"/>
                    <a:pt x="160" y="129"/>
                  </a:cubicBezTo>
                  <a:cubicBezTo>
                    <a:pt x="160" y="129"/>
                    <a:pt x="160" y="129"/>
                    <a:pt x="160" y="129"/>
                  </a:cubicBezTo>
                  <a:moveTo>
                    <a:pt x="4598" y="127"/>
                  </a:moveTo>
                  <a:cubicBezTo>
                    <a:pt x="4597" y="127"/>
                    <a:pt x="4596" y="127"/>
                    <a:pt x="4595" y="128"/>
                  </a:cubicBezTo>
                  <a:cubicBezTo>
                    <a:pt x="4590" y="129"/>
                    <a:pt x="4587" y="134"/>
                    <a:pt x="4589" y="139"/>
                  </a:cubicBezTo>
                  <a:cubicBezTo>
                    <a:pt x="4590" y="142"/>
                    <a:pt x="4593" y="145"/>
                    <a:pt x="4597" y="145"/>
                  </a:cubicBezTo>
                  <a:cubicBezTo>
                    <a:pt x="4598" y="145"/>
                    <a:pt x="4599" y="144"/>
                    <a:pt x="4600" y="144"/>
                  </a:cubicBezTo>
                  <a:cubicBezTo>
                    <a:pt x="4605" y="143"/>
                    <a:pt x="4607" y="137"/>
                    <a:pt x="4606" y="133"/>
                  </a:cubicBezTo>
                  <a:cubicBezTo>
                    <a:pt x="4605" y="129"/>
                    <a:pt x="4601" y="127"/>
                    <a:pt x="4598" y="127"/>
                  </a:cubicBezTo>
                  <a:moveTo>
                    <a:pt x="4663" y="106"/>
                  </a:moveTo>
                  <a:cubicBezTo>
                    <a:pt x="4662" y="106"/>
                    <a:pt x="4661" y="106"/>
                    <a:pt x="4660" y="106"/>
                  </a:cubicBezTo>
                  <a:cubicBezTo>
                    <a:pt x="4655" y="108"/>
                    <a:pt x="4653" y="113"/>
                    <a:pt x="4654" y="117"/>
                  </a:cubicBezTo>
                  <a:cubicBezTo>
                    <a:pt x="4655" y="120"/>
                    <a:pt x="4659" y="122"/>
                    <a:pt x="4662" y="122"/>
                  </a:cubicBezTo>
                  <a:cubicBezTo>
                    <a:pt x="4663" y="122"/>
                    <a:pt x="4664" y="122"/>
                    <a:pt x="4665" y="122"/>
                  </a:cubicBezTo>
                  <a:cubicBezTo>
                    <a:pt x="4670" y="120"/>
                    <a:pt x="4673" y="115"/>
                    <a:pt x="4671" y="111"/>
                  </a:cubicBezTo>
                  <a:cubicBezTo>
                    <a:pt x="4670" y="108"/>
                    <a:pt x="4667" y="106"/>
                    <a:pt x="4663" y="106"/>
                  </a:cubicBezTo>
                  <a:moveTo>
                    <a:pt x="4728" y="84"/>
                  </a:moveTo>
                  <a:cubicBezTo>
                    <a:pt x="4727" y="84"/>
                    <a:pt x="4726" y="84"/>
                    <a:pt x="4725" y="85"/>
                  </a:cubicBezTo>
                  <a:cubicBezTo>
                    <a:pt x="4720" y="86"/>
                    <a:pt x="4718" y="91"/>
                    <a:pt x="4719" y="95"/>
                  </a:cubicBezTo>
                  <a:cubicBezTo>
                    <a:pt x="4720" y="98"/>
                    <a:pt x="4724" y="100"/>
                    <a:pt x="4727" y="100"/>
                  </a:cubicBezTo>
                  <a:cubicBezTo>
                    <a:pt x="4728" y="100"/>
                    <a:pt x="4729" y="100"/>
                    <a:pt x="4730" y="99"/>
                  </a:cubicBezTo>
                  <a:cubicBezTo>
                    <a:pt x="4735" y="98"/>
                    <a:pt x="4738" y="93"/>
                    <a:pt x="4736" y="89"/>
                  </a:cubicBezTo>
                  <a:cubicBezTo>
                    <a:pt x="4735" y="86"/>
                    <a:pt x="4732" y="84"/>
                    <a:pt x="4728" y="84"/>
                  </a:cubicBezTo>
                  <a:moveTo>
                    <a:pt x="4793" y="63"/>
                  </a:moveTo>
                  <a:cubicBezTo>
                    <a:pt x="4792" y="63"/>
                    <a:pt x="4791" y="64"/>
                    <a:pt x="4789" y="64"/>
                  </a:cubicBezTo>
                  <a:cubicBezTo>
                    <a:pt x="4785" y="65"/>
                    <a:pt x="4782" y="69"/>
                    <a:pt x="4784" y="73"/>
                  </a:cubicBezTo>
                  <a:cubicBezTo>
                    <a:pt x="4785" y="76"/>
                    <a:pt x="4788" y="78"/>
                    <a:pt x="4792" y="78"/>
                  </a:cubicBezTo>
                  <a:cubicBezTo>
                    <a:pt x="4793" y="78"/>
                    <a:pt x="4794" y="77"/>
                    <a:pt x="4795" y="77"/>
                  </a:cubicBezTo>
                  <a:cubicBezTo>
                    <a:pt x="4800" y="76"/>
                    <a:pt x="4802" y="71"/>
                    <a:pt x="4801" y="68"/>
                  </a:cubicBezTo>
                  <a:cubicBezTo>
                    <a:pt x="4800" y="65"/>
                    <a:pt x="4796" y="63"/>
                    <a:pt x="4793" y="63"/>
                  </a:cubicBezTo>
                  <a:moveTo>
                    <a:pt x="4857" y="44"/>
                  </a:moveTo>
                  <a:cubicBezTo>
                    <a:pt x="4856" y="44"/>
                    <a:pt x="4854" y="44"/>
                    <a:pt x="4853" y="44"/>
                  </a:cubicBezTo>
                  <a:cubicBezTo>
                    <a:pt x="4849" y="46"/>
                    <a:pt x="4846" y="49"/>
                    <a:pt x="4848" y="53"/>
                  </a:cubicBezTo>
                  <a:cubicBezTo>
                    <a:pt x="4849" y="55"/>
                    <a:pt x="4852" y="57"/>
                    <a:pt x="4856" y="57"/>
                  </a:cubicBezTo>
                  <a:cubicBezTo>
                    <a:pt x="4857" y="57"/>
                    <a:pt x="4858" y="57"/>
                    <a:pt x="4859" y="56"/>
                  </a:cubicBezTo>
                  <a:cubicBezTo>
                    <a:pt x="4864" y="55"/>
                    <a:pt x="4866" y="51"/>
                    <a:pt x="4865" y="48"/>
                  </a:cubicBezTo>
                  <a:cubicBezTo>
                    <a:pt x="4864" y="45"/>
                    <a:pt x="4860" y="44"/>
                    <a:pt x="4857" y="44"/>
                  </a:cubicBezTo>
                  <a:moveTo>
                    <a:pt x="4920" y="27"/>
                  </a:moveTo>
                  <a:cubicBezTo>
                    <a:pt x="4919" y="27"/>
                    <a:pt x="4918" y="27"/>
                    <a:pt x="4916" y="27"/>
                  </a:cubicBezTo>
                  <a:cubicBezTo>
                    <a:pt x="4912" y="29"/>
                    <a:pt x="4910" y="32"/>
                    <a:pt x="4911" y="35"/>
                  </a:cubicBezTo>
                  <a:cubicBezTo>
                    <a:pt x="4913" y="37"/>
                    <a:pt x="4916" y="39"/>
                    <a:pt x="4919" y="39"/>
                  </a:cubicBezTo>
                  <a:cubicBezTo>
                    <a:pt x="4920" y="39"/>
                    <a:pt x="4921" y="38"/>
                    <a:pt x="4923" y="38"/>
                  </a:cubicBezTo>
                  <a:cubicBezTo>
                    <a:pt x="4927" y="37"/>
                    <a:pt x="4930" y="33"/>
                    <a:pt x="4928" y="30"/>
                  </a:cubicBezTo>
                  <a:cubicBezTo>
                    <a:pt x="4927" y="28"/>
                    <a:pt x="4923" y="27"/>
                    <a:pt x="4920" y="27"/>
                  </a:cubicBezTo>
                  <a:moveTo>
                    <a:pt x="4982" y="13"/>
                  </a:moveTo>
                  <a:cubicBezTo>
                    <a:pt x="4981" y="13"/>
                    <a:pt x="4980" y="13"/>
                    <a:pt x="4979" y="14"/>
                  </a:cubicBezTo>
                  <a:cubicBezTo>
                    <a:pt x="4974" y="15"/>
                    <a:pt x="4972" y="17"/>
                    <a:pt x="4974" y="20"/>
                  </a:cubicBezTo>
                  <a:cubicBezTo>
                    <a:pt x="4975" y="22"/>
                    <a:pt x="4978" y="24"/>
                    <a:pt x="4982" y="24"/>
                  </a:cubicBezTo>
                  <a:cubicBezTo>
                    <a:pt x="4983" y="24"/>
                    <a:pt x="4984" y="24"/>
                    <a:pt x="4985" y="23"/>
                  </a:cubicBezTo>
                  <a:cubicBezTo>
                    <a:pt x="4989" y="22"/>
                    <a:pt x="4992" y="19"/>
                    <a:pt x="4990" y="17"/>
                  </a:cubicBezTo>
                  <a:cubicBezTo>
                    <a:pt x="4989" y="15"/>
                    <a:pt x="4985" y="13"/>
                    <a:pt x="4982" y="13"/>
                  </a:cubicBezTo>
                  <a:moveTo>
                    <a:pt x="5211" y="9"/>
                  </a:moveTo>
                  <a:cubicBezTo>
                    <a:pt x="5209" y="9"/>
                    <a:pt x="5208" y="10"/>
                    <a:pt x="5209" y="12"/>
                  </a:cubicBezTo>
                  <a:cubicBezTo>
                    <a:pt x="5210" y="14"/>
                    <a:pt x="5215" y="17"/>
                    <a:pt x="5219" y="18"/>
                  </a:cubicBezTo>
                  <a:cubicBezTo>
                    <a:pt x="5219" y="18"/>
                    <a:pt x="5220" y="18"/>
                    <a:pt x="5221" y="18"/>
                  </a:cubicBezTo>
                  <a:cubicBezTo>
                    <a:pt x="5223" y="18"/>
                    <a:pt x="5225" y="17"/>
                    <a:pt x="5224" y="15"/>
                  </a:cubicBezTo>
                  <a:cubicBezTo>
                    <a:pt x="5222" y="13"/>
                    <a:pt x="5218" y="10"/>
                    <a:pt x="5214" y="9"/>
                  </a:cubicBezTo>
                  <a:cubicBezTo>
                    <a:pt x="5213" y="9"/>
                    <a:pt x="5212" y="9"/>
                    <a:pt x="5211" y="9"/>
                  </a:cubicBezTo>
                  <a:moveTo>
                    <a:pt x="5042" y="4"/>
                  </a:moveTo>
                  <a:cubicBezTo>
                    <a:pt x="5041" y="4"/>
                    <a:pt x="5040" y="4"/>
                    <a:pt x="5040" y="4"/>
                  </a:cubicBezTo>
                  <a:cubicBezTo>
                    <a:pt x="5035" y="5"/>
                    <a:pt x="5033" y="7"/>
                    <a:pt x="5035" y="9"/>
                  </a:cubicBezTo>
                  <a:cubicBezTo>
                    <a:pt x="5036" y="11"/>
                    <a:pt x="5040" y="13"/>
                    <a:pt x="5044" y="13"/>
                  </a:cubicBezTo>
                  <a:cubicBezTo>
                    <a:pt x="5044" y="13"/>
                    <a:pt x="5045" y="13"/>
                    <a:pt x="5046" y="13"/>
                  </a:cubicBezTo>
                  <a:cubicBezTo>
                    <a:pt x="5050" y="12"/>
                    <a:pt x="5052" y="10"/>
                    <a:pt x="5051" y="7"/>
                  </a:cubicBezTo>
                  <a:cubicBezTo>
                    <a:pt x="5050" y="7"/>
                    <a:pt x="5050" y="6"/>
                    <a:pt x="5049" y="6"/>
                  </a:cubicBezTo>
                  <a:cubicBezTo>
                    <a:pt x="5049" y="6"/>
                    <a:pt x="5048" y="5"/>
                    <a:pt x="5047" y="5"/>
                  </a:cubicBezTo>
                  <a:cubicBezTo>
                    <a:pt x="5046" y="4"/>
                    <a:pt x="5044" y="4"/>
                    <a:pt x="5042" y="4"/>
                  </a:cubicBezTo>
                  <a:moveTo>
                    <a:pt x="5156" y="1"/>
                  </a:moveTo>
                  <a:cubicBezTo>
                    <a:pt x="5153" y="1"/>
                    <a:pt x="5151" y="2"/>
                    <a:pt x="5153" y="4"/>
                  </a:cubicBezTo>
                  <a:cubicBezTo>
                    <a:pt x="5154" y="6"/>
                    <a:pt x="5159" y="9"/>
                    <a:pt x="5163" y="9"/>
                  </a:cubicBezTo>
                  <a:cubicBezTo>
                    <a:pt x="5163" y="9"/>
                    <a:pt x="5163" y="9"/>
                    <a:pt x="5164" y="9"/>
                  </a:cubicBezTo>
                  <a:cubicBezTo>
                    <a:pt x="5167" y="9"/>
                    <a:pt x="5169" y="8"/>
                    <a:pt x="5168" y="6"/>
                  </a:cubicBezTo>
                  <a:cubicBezTo>
                    <a:pt x="5166" y="3"/>
                    <a:pt x="5161" y="1"/>
                    <a:pt x="5157" y="1"/>
                  </a:cubicBezTo>
                  <a:cubicBezTo>
                    <a:pt x="5157" y="1"/>
                    <a:pt x="5156" y="1"/>
                    <a:pt x="5156" y="1"/>
                  </a:cubicBezTo>
                  <a:moveTo>
                    <a:pt x="5100" y="0"/>
                  </a:moveTo>
                  <a:cubicBezTo>
                    <a:pt x="5100" y="0"/>
                    <a:pt x="5099" y="0"/>
                    <a:pt x="5099" y="0"/>
                  </a:cubicBezTo>
                  <a:cubicBezTo>
                    <a:pt x="5095" y="0"/>
                    <a:pt x="5093" y="1"/>
                    <a:pt x="5095" y="4"/>
                  </a:cubicBezTo>
                  <a:cubicBezTo>
                    <a:pt x="5095" y="4"/>
                    <a:pt x="5095" y="4"/>
                    <a:pt x="5095" y="5"/>
                  </a:cubicBezTo>
                  <a:cubicBezTo>
                    <a:pt x="5097" y="6"/>
                    <a:pt x="5098" y="7"/>
                    <a:pt x="5101" y="7"/>
                  </a:cubicBezTo>
                  <a:cubicBezTo>
                    <a:pt x="5102" y="8"/>
                    <a:pt x="5103" y="8"/>
                    <a:pt x="5105" y="8"/>
                  </a:cubicBezTo>
                  <a:cubicBezTo>
                    <a:pt x="5105" y="8"/>
                    <a:pt x="5105" y="8"/>
                    <a:pt x="5105" y="8"/>
                  </a:cubicBezTo>
                  <a:cubicBezTo>
                    <a:pt x="5109" y="8"/>
                    <a:pt x="5112" y="6"/>
                    <a:pt x="5110" y="3"/>
                  </a:cubicBezTo>
                  <a:cubicBezTo>
                    <a:pt x="5108" y="1"/>
                    <a:pt x="5104" y="0"/>
                    <a:pt x="5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0" name="Freeform 61">
              <a:extLst>
                <a:ext uri="{FF2B5EF4-FFF2-40B4-BE49-F238E27FC236}">
                  <a16:creationId xmlns:a16="http://schemas.microsoft.com/office/drawing/2014/main" id="{4CAE0B42-0CED-47BC-B580-2632F04D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10290175"/>
              <a:ext cx="41275" cy="26988"/>
            </a:xfrm>
            <a:custGeom>
              <a:avLst/>
              <a:gdLst>
                <a:gd name="T0" fmla="*/ 2 w 15"/>
                <a:gd name="T1" fmla="*/ 0 h 10"/>
                <a:gd name="T2" fmla="*/ 1 w 15"/>
                <a:gd name="T3" fmla="*/ 0 h 10"/>
                <a:gd name="T4" fmla="*/ 1 w 15"/>
                <a:gd name="T5" fmla="*/ 0 h 10"/>
                <a:gd name="T6" fmla="*/ 0 w 15"/>
                <a:gd name="T7" fmla="*/ 0 h 10"/>
                <a:gd name="T8" fmla="*/ 0 w 15"/>
                <a:gd name="T9" fmla="*/ 1 h 10"/>
                <a:gd name="T10" fmla="*/ 0 w 15"/>
                <a:gd name="T11" fmla="*/ 1 h 10"/>
                <a:gd name="T12" fmla="*/ 0 w 15"/>
                <a:gd name="T13" fmla="*/ 2 h 10"/>
                <a:gd name="T14" fmla="*/ 2 w 15"/>
                <a:gd name="T15" fmla="*/ 4 h 10"/>
                <a:gd name="T16" fmla="*/ 4 w 15"/>
                <a:gd name="T17" fmla="*/ 6 h 10"/>
                <a:gd name="T18" fmla="*/ 7 w 15"/>
                <a:gd name="T19" fmla="*/ 8 h 10"/>
                <a:gd name="T20" fmla="*/ 9 w 15"/>
                <a:gd name="T21" fmla="*/ 10 h 10"/>
                <a:gd name="T22" fmla="*/ 13 w 15"/>
                <a:gd name="T23" fmla="*/ 10 h 10"/>
                <a:gd name="T24" fmla="*/ 14 w 15"/>
                <a:gd name="T25" fmla="*/ 10 h 10"/>
                <a:gd name="T26" fmla="*/ 14 w 15"/>
                <a:gd name="T27" fmla="*/ 7 h 10"/>
                <a:gd name="T28" fmla="*/ 14 w 15"/>
                <a:gd name="T29" fmla="*/ 7 h 10"/>
                <a:gd name="T30" fmla="*/ 13 w 15"/>
                <a:gd name="T31" fmla="*/ 6 h 10"/>
                <a:gd name="T32" fmla="*/ 12 w 15"/>
                <a:gd name="T33" fmla="*/ 4 h 10"/>
                <a:gd name="T34" fmla="*/ 11 w 15"/>
                <a:gd name="T35" fmla="*/ 3 h 10"/>
                <a:gd name="T36" fmla="*/ 4 w 15"/>
                <a:gd name="T37" fmla="*/ 0 h 10"/>
                <a:gd name="T38" fmla="*/ 2 w 15"/>
                <a:gd name="T39" fmla="*/ 0 h 10"/>
                <a:gd name="T40" fmla="*/ 2 w 15"/>
                <a:gd name="T4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5" y="7"/>
                    <a:pt x="6" y="8"/>
                    <a:pt x="7" y="8"/>
                  </a:cubicBezTo>
                  <a:cubicBezTo>
                    <a:pt x="8" y="9"/>
                    <a:pt x="9" y="9"/>
                    <a:pt x="9" y="10"/>
                  </a:cubicBezTo>
                  <a:cubicBezTo>
                    <a:pt x="11" y="10"/>
                    <a:pt x="12" y="10"/>
                    <a:pt x="13" y="10"/>
                  </a:cubicBezTo>
                  <a:cubicBezTo>
                    <a:pt x="13" y="10"/>
                    <a:pt x="13" y="10"/>
                    <a:pt x="14" y="10"/>
                  </a:cubicBezTo>
                  <a:cubicBezTo>
                    <a:pt x="15" y="10"/>
                    <a:pt x="15" y="9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1" name="Freeform 62">
              <a:extLst>
                <a:ext uri="{FF2B5EF4-FFF2-40B4-BE49-F238E27FC236}">
                  <a16:creationId xmlns:a16="http://schemas.microsoft.com/office/drawing/2014/main" id="{9C45D820-6421-4924-9A5A-2992CABDB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0138" y="10860088"/>
              <a:ext cx="41275" cy="66675"/>
            </a:xfrm>
            <a:custGeom>
              <a:avLst/>
              <a:gdLst>
                <a:gd name="T0" fmla="*/ 10 w 15"/>
                <a:gd name="T1" fmla="*/ 0 h 25"/>
                <a:gd name="T2" fmla="*/ 9 w 15"/>
                <a:gd name="T3" fmla="*/ 0 h 25"/>
                <a:gd name="T4" fmla="*/ 8 w 15"/>
                <a:gd name="T5" fmla="*/ 1 h 25"/>
                <a:gd name="T6" fmla="*/ 5 w 15"/>
                <a:gd name="T7" fmla="*/ 2 h 25"/>
                <a:gd name="T8" fmla="*/ 4 w 15"/>
                <a:gd name="T9" fmla="*/ 4 h 25"/>
                <a:gd name="T10" fmla="*/ 3 w 15"/>
                <a:gd name="T11" fmla="*/ 6 h 25"/>
                <a:gd name="T12" fmla="*/ 2 w 15"/>
                <a:gd name="T13" fmla="*/ 8 h 25"/>
                <a:gd name="T14" fmla="*/ 1 w 15"/>
                <a:gd name="T15" fmla="*/ 10 h 25"/>
                <a:gd name="T16" fmla="*/ 1 w 15"/>
                <a:gd name="T17" fmla="*/ 12 h 25"/>
                <a:gd name="T18" fmla="*/ 0 w 15"/>
                <a:gd name="T19" fmla="*/ 14 h 25"/>
                <a:gd name="T20" fmla="*/ 0 w 15"/>
                <a:gd name="T21" fmla="*/ 17 h 25"/>
                <a:gd name="T22" fmla="*/ 3 w 15"/>
                <a:gd name="T23" fmla="*/ 24 h 25"/>
                <a:gd name="T24" fmla="*/ 5 w 15"/>
                <a:gd name="T25" fmla="*/ 25 h 25"/>
                <a:gd name="T26" fmla="*/ 5 w 15"/>
                <a:gd name="T27" fmla="*/ 25 h 25"/>
                <a:gd name="T28" fmla="*/ 6 w 15"/>
                <a:gd name="T29" fmla="*/ 25 h 25"/>
                <a:gd name="T30" fmla="*/ 8 w 15"/>
                <a:gd name="T31" fmla="*/ 24 h 25"/>
                <a:gd name="T32" fmla="*/ 11 w 15"/>
                <a:gd name="T33" fmla="*/ 21 h 25"/>
                <a:gd name="T34" fmla="*/ 13 w 15"/>
                <a:gd name="T35" fmla="*/ 17 h 25"/>
                <a:gd name="T36" fmla="*/ 14 w 15"/>
                <a:gd name="T37" fmla="*/ 12 h 25"/>
                <a:gd name="T38" fmla="*/ 14 w 15"/>
                <a:gd name="T39" fmla="*/ 8 h 25"/>
                <a:gd name="T40" fmla="*/ 14 w 15"/>
                <a:gd name="T41" fmla="*/ 6 h 25"/>
                <a:gd name="T42" fmla="*/ 14 w 15"/>
                <a:gd name="T43" fmla="*/ 4 h 25"/>
                <a:gd name="T44" fmla="*/ 13 w 15"/>
                <a:gd name="T45" fmla="*/ 2 h 25"/>
                <a:gd name="T46" fmla="*/ 12 w 15"/>
                <a:gd name="T47" fmla="*/ 1 h 25"/>
                <a:gd name="T48" fmla="*/ 11 w 15"/>
                <a:gd name="T49" fmla="*/ 1 h 25"/>
                <a:gd name="T50" fmla="*/ 10 w 15"/>
                <a:gd name="T5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1" y="20"/>
                    <a:pt x="1" y="22"/>
                    <a:pt x="3" y="24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4"/>
                    <a:pt x="8" y="24"/>
                  </a:cubicBezTo>
                  <a:cubicBezTo>
                    <a:pt x="9" y="23"/>
                    <a:pt x="10" y="22"/>
                    <a:pt x="11" y="21"/>
                  </a:cubicBezTo>
                  <a:cubicBezTo>
                    <a:pt x="12" y="20"/>
                    <a:pt x="12" y="19"/>
                    <a:pt x="13" y="17"/>
                  </a:cubicBezTo>
                  <a:cubicBezTo>
                    <a:pt x="14" y="16"/>
                    <a:pt x="14" y="14"/>
                    <a:pt x="14" y="12"/>
                  </a:cubicBezTo>
                  <a:cubicBezTo>
                    <a:pt x="15" y="11"/>
                    <a:pt x="15" y="9"/>
                    <a:pt x="14" y="8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5"/>
                    <a:pt x="14" y="4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2" name="Freeform 63">
              <a:extLst>
                <a:ext uri="{FF2B5EF4-FFF2-40B4-BE49-F238E27FC236}">
                  <a16:creationId xmlns:a16="http://schemas.microsoft.com/office/drawing/2014/main" id="{F052D59F-D46B-415F-B463-740D01AB2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49325" y="10350500"/>
              <a:ext cx="14104938" cy="1508125"/>
            </a:xfrm>
            <a:custGeom>
              <a:avLst/>
              <a:gdLst>
                <a:gd name="T0" fmla="*/ 3125 w 5239"/>
                <a:gd name="T1" fmla="*/ 542 h 560"/>
                <a:gd name="T2" fmla="*/ 2998 w 5239"/>
                <a:gd name="T3" fmla="*/ 554 h 560"/>
                <a:gd name="T4" fmla="*/ 3204 w 5239"/>
                <a:gd name="T5" fmla="*/ 542 h 560"/>
                <a:gd name="T6" fmla="*/ 3270 w 5239"/>
                <a:gd name="T7" fmla="*/ 521 h 560"/>
                <a:gd name="T8" fmla="*/ 2873 w 5239"/>
                <a:gd name="T9" fmla="*/ 526 h 560"/>
                <a:gd name="T10" fmla="*/ 3343 w 5239"/>
                <a:gd name="T11" fmla="*/ 523 h 560"/>
                <a:gd name="T12" fmla="*/ 2810 w 5239"/>
                <a:gd name="T13" fmla="*/ 487 h 560"/>
                <a:gd name="T14" fmla="*/ 2745 w 5239"/>
                <a:gd name="T15" fmla="*/ 470 h 560"/>
                <a:gd name="T16" fmla="*/ 3498 w 5239"/>
                <a:gd name="T17" fmla="*/ 476 h 560"/>
                <a:gd name="T18" fmla="*/ 2694 w 5239"/>
                <a:gd name="T19" fmla="*/ 439 h 560"/>
                <a:gd name="T20" fmla="*/ 2631 w 5239"/>
                <a:gd name="T21" fmla="*/ 411 h 560"/>
                <a:gd name="T22" fmla="*/ 3655 w 5239"/>
                <a:gd name="T23" fmla="*/ 411 h 560"/>
                <a:gd name="T24" fmla="*/ 2583 w 5239"/>
                <a:gd name="T25" fmla="*/ 397 h 560"/>
                <a:gd name="T26" fmla="*/ 3753 w 5239"/>
                <a:gd name="T27" fmla="*/ 364 h 560"/>
                <a:gd name="T28" fmla="*/ 1290 w 5239"/>
                <a:gd name="T29" fmla="*/ 351 h 560"/>
                <a:gd name="T30" fmla="*/ 1334 w 5239"/>
                <a:gd name="T31" fmla="*/ 358 h 560"/>
                <a:gd name="T32" fmla="*/ 1224 w 5239"/>
                <a:gd name="T33" fmla="*/ 349 h 560"/>
                <a:gd name="T34" fmla="*/ 1465 w 5239"/>
                <a:gd name="T35" fmla="*/ 340 h 560"/>
                <a:gd name="T36" fmla="*/ 1133 w 5239"/>
                <a:gd name="T37" fmla="*/ 348 h 560"/>
                <a:gd name="T38" fmla="*/ 3830 w 5239"/>
                <a:gd name="T39" fmla="*/ 359 h 560"/>
                <a:gd name="T40" fmla="*/ 1518 w 5239"/>
                <a:gd name="T41" fmla="*/ 333 h 560"/>
                <a:gd name="T42" fmla="*/ 1567 w 5239"/>
                <a:gd name="T43" fmla="*/ 326 h 560"/>
                <a:gd name="T44" fmla="*/ 1059 w 5239"/>
                <a:gd name="T45" fmla="*/ 334 h 560"/>
                <a:gd name="T46" fmla="*/ 1618 w 5239"/>
                <a:gd name="T47" fmla="*/ 322 h 560"/>
                <a:gd name="T48" fmla="*/ 1666 w 5239"/>
                <a:gd name="T49" fmla="*/ 308 h 560"/>
                <a:gd name="T50" fmla="*/ 3901 w 5239"/>
                <a:gd name="T51" fmla="*/ 322 h 560"/>
                <a:gd name="T52" fmla="*/ 986 w 5239"/>
                <a:gd name="T53" fmla="*/ 312 h 560"/>
                <a:gd name="T54" fmla="*/ 1715 w 5239"/>
                <a:gd name="T55" fmla="*/ 299 h 560"/>
                <a:gd name="T56" fmla="*/ 2328 w 5239"/>
                <a:gd name="T57" fmla="*/ 295 h 560"/>
                <a:gd name="T58" fmla="*/ 1807 w 5239"/>
                <a:gd name="T59" fmla="*/ 296 h 560"/>
                <a:gd name="T60" fmla="*/ 890 w 5239"/>
                <a:gd name="T61" fmla="*/ 282 h 560"/>
                <a:gd name="T62" fmla="*/ 1863 w 5239"/>
                <a:gd name="T63" fmla="*/ 273 h 560"/>
                <a:gd name="T64" fmla="*/ 2275 w 5239"/>
                <a:gd name="T65" fmla="*/ 289 h 560"/>
                <a:gd name="T66" fmla="*/ 1913 w 5239"/>
                <a:gd name="T67" fmla="*/ 283 h 560"/>
                <a:gd name="T68" fmla="*/ 1969 w 5239"/>
                <a:gd name="T69" fmla="*/ 261 h 560"/>
                <a:gd name="T70" fmla="*/ 2025 w 5239"/>
                <a:gd name="T71" fmla="*/ 257 h 560"/>
                <a:gd name="T72" fmla="*/ 4066 w 5239"/>
                <a:gd name="T73" fmla="*/ 281 h 560"/>
                <a:gd name="T74" fmla="*/ 795 w 5239"/>
                <a:gd name="T75" fmla="*/ 257 h 560"/>
                <a:gd name="T76" fmla="*/ 2086 w 5239"/>
                <a:gd name="T77" fmla="*/ 254 h 560"/>
                <a:gd name="T78" fmla="*/ 4135 w 5239"/>
                <a:gd name="T79" fmla="*/ 251 h 560"/>
                <a:gd name="T80" fmla="*/ 706 w 5239"/>
                <a:gd name="T81" fmla="*/ 242 h 560"/>
                <a:gd name="T82" fmla="*/ 4219 w 5239"/>
                <a:gd name="T83" fmla="*/ 224 h 560"/>
                <a:gd name="T84" fmla="*/ 4350 w 5239"/>
                <a:gd name="T85" fmla="*/ 213 h 560"/>
                <a:gd name="T86" fmla="*/ 597 w 5239"/>
                <a:gd name="T87" fmla="*/ 224 h 560"/>
                <a:gd name="T88" fmla="*/ 4422 w 5239"/>
                <a:gd name="T89" fmla="*/ 210 h 560"/>
                <a:gd name="T90" fmla="*/ 500 w 5239"/>
                <a:gd name="T91" fmla="*/ 184 h 560"/>
                <a:gd name="T92" fmla="*/ 4534 w 5239"/>
                <a:gd name="T93" fmla="*/ 181 h 560"/>
                <a:gd name="T94" fmla="*/ 420 w 5239"/>
                <a:gd name="T95" fmla="*/ 177 h 560"/>
                <a:gd name="T96" fmla="*/ 10 w 5239"/>
                <a:gd name="T97" fmla="*/ 162 h 560"/>
                <a:gd name="T98" fmla="*/ 4611 w 5239"/>
                <a:gd name="T99" fmla="*/ 150 h 560"/>
                <a:gd name="T100" fmla="*/ 74 w 5239"/>
                <a:gd name="T101" fmla="*/ 170 h 560"/>
                <a:gd name="T102" fmla="*/ 231 w 5239"/>
                <a:gd name="T103" fmla="*/ 141 h 560"/>
                <a:gd name="T104" fmla="*/ 4681 w 5239"/>
                <a:gd name="T105" fmla="*/ 125 h 560"/>
                <a:gd name="T106" fmla="*/ 4732 w 5239"/>
                <a:gd name="T107" fmla="*/ 112 h 560"/>
                <a:gd name="T108" fmla="*/ 4804 w 5239"/>
                <a:gd name="T109" fmla="*/ 91 h 560"/>
                <a:gd name="T110" fmla="*/ 4876 w 5239"/>
                <a:gd name="T111" fmla="*/ 54 h 560"/>
                <a:gd name="T112" fmla="*/ 4999 w 5239"/>
                <a:gd name="T113" fmla="*/ 18 h 560"/>
                <a:gd name="T114" fmla="*/ 5232 w 5239"/>
                <a:gd name="T115" fmla="*/ 27 h 560"/>
                <a:gd name="T116" fmla="*/ 5067 w 5239"/>
                <a:gd name="T117" fmla="*/ 13 h 560"/>
                <a:gd name="T118" fmla="*/ 5119 w 5239"/>
                <a:gd name="T1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39" h="560">
                  <a:moveTo>
                    <a:pt x="3060" y="542"/>
                  </a:moveTo>
                  <a:cubicBezTo>
                    <a:pt x="3055" y="542"/>
                    <a:pt x="3052" y="546"/>
                    <a:pt x="3052" y="551"/>
                  </a:cubicBezTo>
                  <a:cubicBezTo>
                    <a:pt x="3051" y="555"/>
                    <a:pt x="3055" y="560"/>
                    <a:pt x="3060" y="560"/>
                  </a:cubicBezTo>
                  <a:cubicBezTo>
                    <a:pt x="3060" y="560"/>
                    <a:pt x="3060" y="560"/>
                    <a:pt x="3060" y="560"/>
                  </a:cubicBezTo>
                  <a:cubicBezTo>
                    <a:pt x="3065" y="560"/>
                    <a:pt x="3069" y="556"/>
                    <a:pt x="3069" y="551"/>
                  </a:cubicBezTo>
                  <a:cubicBezTo>
                    <a:pt x="3069" y="546"/>
                    <a:pt x="3065" y="542"/>
                    <a:pt x="3060" y="542"/>
                  </a:cubicBezTo>
                  <a:cubicBezTo>
                    <a:pt x="3060" y="542"/>
                    <a:pt x="3060" y="542"/>
                    <a:pt x="3060" y="542"/>
                  </a:cubicBezTo>
                  <a:moveTo>
                    <a:pt x="3126" y="542"/>
                  </a:moveTo>
                  <a:cubicBezTo>
                    <a:pt x="3126" y="542"/>
                    <a:pt x="3126" y="542"/>
                    <a:pt x="3125" y="542"/>
                  </a:cubicBezTo>
                  <a:cubicBezTo>
                    <a:pt x="3120" y="542"/>
                    <a:pt x="3116" y="546"/>
                    <a:pt x="3116" y="551"/>
                  </a:cubicBezTo>
                  <a:cubicBezTo>
                    <a:pt x="3116" y="556"/>
                    <a:pt x="3120" y="560"/>
                    <a:pt x="3125" y="560"/>
                  </a:cubicBezTo>
                  <a:cubicBezTo>
                    <a:pt x="3125" y="560"/>
                    <a:pt x="3125" y="560"/>
                    <a:pt x="3125" y="560"/>
                  </a:cubicBezTo>
                  <a:cubicBezTo>
                    <a:pt x="3130" y="559"/>
                    <a:pt x="3135" y="555"/>
                    <a:pt x="3135" y="550"/>
                  </a:cubicBezTo>
                  <a:cubicBezTo>
                    <a:pt x="3135" y="545"/>
                    <a:pt x="3131" y="542"/>
                    <a:pt x="3126" y="542"/>
                  </a:cubicBezTo>
                  <a:moveTo>
                    <a:pt x="2996" y="536"/>
                  </a:moveTo>
                  <a:cubicBezTo>
                    <a:pt x="2992" y="536"/>
                    <a:pt x="2988" y="539"/>
                    <a:pt x="2988" y="544"/>
                  </a:cubicBezTo>
                  <a:cubicBezTo>
                    <a:pt x="2988" y="549"/>
                    <a:pt x="2992" y="553"/>
                    <a:pt x="2997" y="554"/>
                  </a:cubicBezTo>
                  <a:cubicBezTo>
                    <a:pt x="2997" y="554"/>
                    <a:pt x="2997" y="554"/>
                    <a:pt x="2998" y="554"/>
                  </a:cubicBezTo>
                  <a:cubicBezTo>
                    <a:pt x="3002" y="554"/>
                    <a:pt x="3005" y="551"/>
                    <a:pt x="3006" y="546"/>
                  </a:cubicBezTo>
                  <a:cubicBezTo>
                    <a:pt x="3006" y="541"/>
                    <a:pt x="3002" y="537"/>
                    <a:pt x="2997" y="536"/>
                  </a:cubicBezTo>
                  <a:cubicBezTo>
                    <a:pt x="2997" y="536"/>
                    <a:pt x="2996" y="536"/>
                    <a:pt x="2996" y="536"/>
                  </a:cubicBezTo>
                  <a:moveTo>
                    <a:pt x="3196" y="534"/>
                  </a:moveTo>
                  <a:cubicBezTo>
                    <a:pt x="3196" y="534"/>
                    <a:pt x="3195" y="534"/>
                    <a:pt x="3195" y="534"/>
                  </a:cubicBezTo>
                  <a:cubicBezTo>
                    <a:pt x="3189" y="535"/>
                    <a:pt x="3185" y="540"/>
                    <a:pt x="3185" y="545"/>
                  </a:cubicBezTo>
                  <a:cubicBezTo>
                    <a:pt x="3185" y="550"/>
                    <a:pt x="3189" y="553"/>
                    <a:pt x="3193" y="553"/>
                  </a:cubicBezTo>
                  <a:cubicBezTo>
                    <a:pt x="3194" y="553"/>
                    <a:pt x="3194" y="553"/>
                    <a:pt x="3195" y="553"/>
                  </a:cubicBezTo>
                  <a:cubicBezTo>
                    <a:pt x="3200" y="552"/>
                    <a:pt x="3204" y="547"/>
                    <a:pt x="3204" y="542"/>
                  </a:cubicBezTo>
                  <a:cubicBezTo>
                    <a:pt x="3204" y="537"/>
                    <a:pt x="3201" y="534"/>
                    <a:pt x="3196" y="534"/>
                  </a:cubicBezTo>
                  <a:moveTo>
                    <a:pt x="2933" y="524"/>
                  </a:moveTo>
                  <a:cubicBezTo>
                    <a:pt x="2929" y="524"/>
                    <a:pt x="2926" y="527"/>
                    <a:pt x="2926" y="531"/>
                  </a:cubicBezTo>
                  <a:cubicBezTo>
                    <a:pt x="2926" y="536"/>
                    <a:pt x="2930" y="541"/>
                    <a:pt x="2934" y="542"/>
                  </a:cubicBezTo>
                  <a:cubicBezTo>
                    <a:pt x="2935" y="543"/>
                    <a:pt x="2936" y="543"/>
                    <a:pt x="2936" y="543"/>
                  </a:cubicBezTo>
                  <a:cubicBezTo>
                    <a:pt x="2940" y="543"/>
                    <a:pt x="2943" y="540"/>
                    <a:pt x="2943" y="535"/>
                  </a:cubicBezTo>
                  <a:cubicBezTo>
                    <a:pt x="2943" y="530"/>
                    <a:pt x="2940" y="526"/>
                    <a:pt x="2935" y="524"/>
                  </a:cubicBezTo>
                  <a:cubicBezTo>
                    <a:pt x="2934" y="524"/>
                    <a:pt x="2934" y="524"/>
                    <a:pt x="2933" y="524"/>
                  </a:cubicBezTo>
                  <a:moveTo>
                    <a:pt x="3270" y="521"/>
                  </a:moveTo>
                  <a:cubicBezTo>
                    <a:pt x="3269" y="521"/>
                    <a:pt x="3268" y="521"/>
                    <a:pt x="3267" y="521"/>
                  </a:cubicBezTo>
                  <a:cubicBezTo>
                    <a:pt x="3262" y="522"/>
                    <a:pt x="3257" y="527"/>
                    <a:pt x="3257" y="533"/>
                  </a:cubicBezTo>
                  <a:cubicBezTo>
                    <a:pt x="3257" y="537"/>
                    <a:pt x="3261" y="540"/>
                    <a:pt x="3265" y="540"/>
                  </a:cubicBezTo>
                  <a:cubicBezTo>
                    <a:pt x="3266" y="540"/>
                    <a:pt x="3267" y="540"/>
                    <a:pt x="3267" y="540"/>
                  </a:cubicBezTo>
                  <a:cubicBezTo>
                    <a:pt x="3273" y="539"/>
                    <a:pt x="3278" y="534"/>
                    <a:pt x="3278" y="528"/>
                  </a:cubicBezTo>
                  <a:cubicBezTo>
                    <a:pt x="3278" y="524"/>
                    <a:pt x="3274" y="521"/>
                    <a:pt x="3270" y="521"/>
                  </a:cubicBezTo>
                  <a:moveTo>
                    <a:pt x="2871" y="508"/>
                  </a:moveTo>
                  <a:cubicBezTo>
                    <a:pt x="2868" y="508"/>
                    <a:pt x="2865" y="510"/>
                    <a:pt x="2865" y="514"/>
                  </a:cubicBezTo>
                  <a:cubicBezTo>
                    <a:pt x="2865" y="519"/>
                    <a:pt x="2869" y="525"/>
                    <a:pt x="2873" y="526"/>
                  </a:cubicBezTo>
                  <a:cubicBezTo>
                    <a:pt x="2874" y="526"/>
                    <a:pt x="2875" y="526"/>
                    <a:pt x="2875" y="526"/>
                  </a:cubicBezTo>
                  <a:cubicBezTo>
                    <a:pt x="2879" y="526"/>
                    <a:pt x="2882" y="524"/>
                    <a:pt x="2882" y="519"/>
                  </a:cubicBezTo>
                  <a:cubicBezTo>
                    <a:pt x="2882" y="514"/>
                    <a:pt x="2878" y="509"/>
                    <a:pt x="2874" y="508"/>
                  </a:cubicBezTo>
                  <a:cubicBezTo>
                    <a:pt x="2873" y="508"/>
                    <a:pt x="2872" y="508"/>
                    <a:pt x="2871" y="508"/>
                  </a:cubicBezTo>
                  <a:moveTo>
                    <a:pt x="3346" y="502"/>
                  </a:moveTo>
                  <a:cubicBezTo>
                    <a:pt x="3345" y="502"/>
                    <a:pt x="3344" y="502"/>
                    <a:pt x="3343" y="502"/>
                  </a:cubicBezTo>
                  <a:cubicBezTo>
                    <a:pt x="3337" y="504"/>
                    <a:pt x="3333" y="510"/>
                    <a:pt x="3333" y="515"/>
                  </a:cubicBezTo>
                  <a:cubicBezTo>
                    <a:pt x="3333" y="520"/>
                    <a:pt x="3336" y="523"/>
                    <a:pt x="3341" y="523"/>
                  </a:cubicBezTo>
                  <a:cubicBezTo>
                    <a:pt x="3341" y="523"/>
                    <a:pt x="3342" y="523"/>
                    <a:pt x="3343" y="523"/>
                  </a:cubicBezTo>
                  <a:cubicBezTo>
                    <a:pt x="3349" y="521"/>
                    <a:pt x="3354" y="515"/>
                    <a:pt x="3354" y="510"/>
                  </a:cubicBezTo>
                  <a:cubicBezTo>
                    <a:pt x="3354" y="505"/>
                    <a:pt x="3351" y="502"/>
                    <a:pt x="3346" y="502"/>
                  </a:cubicBezTo>
                  <a:moveTo>
                    <a:pt x="2810" y="487"/>
                  </a:moveTo>
                  <a:cubicBezTo>
                    <a:pt x="2807" y="487"/>
                    <a:pt x="2805" y="490"/>
                    <a:pt x="2805" y="494"/>
                  </a:cubicBezTo>
                  <a:cubicBezTo>
                    <a:pt x="2805" y="499"/>
                    <a:pt x="2808" y="504"/>
                    <a:pt x="2813" y="506"/>
                  </a:cubicBezTo>
                  <a:cubicBezTo>
                    <a:pt x="2814" y="506"/>
                    <a:pt x="2815" y="506"/>
                    <a:pt x="2815" y="506"/>
                  </a:cubicBezTo>
                  <a:cubicBezTo>
                    <a:pt x="2819" y="506"/>
                    <a:pt x="2821" y="504"/>
                    <a:pt x="2821" y="500"/>
                  </a:cubicBezTo>
                  <a:cubicBezTo>
                    <a:pt x="2821" y="495"/>
                    <a:pt x="2818" y="489"/>
                    <a:pt x="2813" y="488"/>
                  </a:cubicBezTo>
                  <a:cubicBezTo>
                    <a:pt x="2812" y="487"/>
                    <a:pt x="2811" y="487"/>
                    <a:pt x="2810" y="487"/>
                  </a:cubicBezTo>
                  <a:moveTo>
                    <a:pt x="3425" y="479"/>
                  </a:moveTo>
                  <a:cubicBezTo>
                    <a:pt x="3424" y="479"/>
                    <a:pt x="3423" y="479"/>
                    <a:pt x="3422" y="480"/>
                  </a:cubicBezTo>
                  <a:cubicBezTo>
                    <a:pt x="3416" y="481"/>
                    <a:pt x="3411" y="488"/>
                    <a:pt x="3411" y="493"/>
                  </a:cubicBezTo>
                  <a:cubicBezTo>
                    <a:pt x="3411" y="498"/>
                    <a:pt x="3414" y="501"/>
                    <a:pt x="3418" y="501"/>
                  </a:cubicBezTo>
                  <a:cubicBezTo>
                    <a:pt x="3419" y="501"/>
                    <a:pt x="3420" y="501"/>
                    <a:pt x="3422" y="501"/>
                  </a:cubicBezTo>
                  <a:cubicBezTo>
                    <a:pt x="3428" y="499"/>
                    <a:pt x="3433" y="493"/>
                    <a:pt x="3433" y="487"/>
                  </a:cubicBezTo>
                  <a:cubicBezTo>
                    <a:pt x="3433" y="482"/>
                    <a:pt x="3429" y="479"/>
                    <a:pt x="3425" y="479"/>
                  </a:cubicBezTo>
                  <a:moveTo>
                    <a:pt x="2750" y="464"/>
                  </a:moveTo>
                  <a:cubicBezTo>
                    <a:pt x="2747" y="464"/>
                    <a:pt x="2745" y="466"/>
                    <a:pt x="2745" y="470"/>
                  </a:cubicBezTo>
                  <a:cubicBezTo>
                    <a:pt x="2745" y="475"/>
                    <a:pt x="2748" y="480"/>
                    <a:pt x="2753" y="482"/>
                  </a:cubicBezTo>
                  <a:cubicBezTo>
                    <a:pt x="2754" y="483"/>
                    <a:pt x="2755" y="483"/>
                    <a:pt x="2756" y="483"/>
                  </a:cubicBezTo>
                  <a:cubicBezTo>
                    <a:pt x="2759" y="483"/>
                    <a:pt x="2761" y="480"/>
                    <a:pt x="2761" y="477"/>
                  </a:cubicBezTo>
                  <a:cubicBezTo>
                    <a:pt x="2761" y="472"/>
                    <a:pt x="2758" y="466"/>
                    <a:pt x="2753" y="464"/>
                  </a:cubicBezTo>
                  <a:cubicBezTo>
                    <a:pt x="2752" y="464"/>
                    <a:pt x="2751" y="464"/>
                    <a:pt x="2750" y="464"/>
                  </a:cubicBezTo>
                  <a:moveTo>
                    <a:pt x="3506" y="453"/>
                  </a:moveTo>
                  <a:cubicBezTo>
                    <a:pt x="3504" y="453"/>
                    <a:pt x="3503" y="453"/>
                    <a:pt x="3502" y="453"/>
                  </a:cubicBezTo>
                  <a:cubicBezTo>
                    <a:pt x="3496" y="456"/>
                    <a:pt x="3491" y="462"/>
                    <a:pt x="3491" y="468"/>
                  </a:cubicBezTo>
                  <a:cubicBezTo>
                    <a:pt x="3491" y="473"/>
                    <a:pt x="3494" y="476"/>
                    <a:pt x="3498" y="476"/>
                  </a:cubicBezTo>
                  <a:cubicBezTo>
                    <a:pt x="3499" y="476"/>
                    <a:pt x="3501" y="476"/>
                    <a:pt x="3502" y="476"/>
                  </a:cubicBezTo>
                  <a:cubicBezTo>
                    <a:pt x="3508" y="474"/>
                    <a:pt x="3513" y="467"/>
                    <a:pt x="3513" y="461"/>
                  </a:cubicBezTo>
                  <a:cubicBezTo>
                    <a:pt x="3513" y="456"/>
                    <a:pt x="3510" y="453"/>
                    <a:pt x="3506" y="453"/>
                  </a:cubicBezTo>
                  <a:moveTo>
                    <a:pt x="2690" y="438"/>
                  </a:moveTo>
                  <a:cubicBezTo>
                    <a:pt x="2688" y="438"/>
                    <a:pt x="2685" y="440"/>
                    <a:pt x="2685" y="444"/>
                  </a:cubicBezTo>
                  <a:cubicBezTo>
                    <a:pt x="2685" y="449"/>
                    <a:pt x="2689" y="455"/>
                    <a:pt x="2694" y="457"/>
                  </a:cubicBezTo>
                  <a:cubicBezTo>
                    <a:pt x="2695" y="457"/>
                    <a:pt x="2696" y="457"/>
                    <a:pt x="2697" y="457"/>
                  </a:cubicBezTo>
                  <a:cubicBezTo>
                    <a:pt x="2700" y="457"/>
                    <a:pt x="2702" y="455"/>
                    <a:pt x="2702" y="451"/>
                  </a:cubicBezTo>
                  <a:cubicBezTo>
                    <a:pt x="2702" y="446"/>
                    <a:pt x="2698" y="441"/>
                    <a:pt x="2694" y="439"/>
                  </a:cubicBezTo>
                  <a:cubicBezTo>
                    <a:pt x="2692" y="438"/>
                    <a:pt x="2691" y="438"/>
                    <a:pt x="2690" y="438"/>
                  </a:cubicBezTo>
                  <a:moveTo>
                    <a:pt x="3587" y="424"/>
                  </a:moveTo>
                  <a:cubicBezTo>
                    <a:pt x="3586" y="424"/>
                    <a:pt x="3585" y="425"/>
                    <a:pt x="3584" y="425"/>
                  </a:cubicBezTo>
                  <a:cubicBezTo>
                    <a:pt x="3578" y="427"/>
                    <a:pt x="3573" y="434"/>
                    <a:pt x="3572" y="440"/>
                  </a:cubicBezTo>
                  <a:cubicBezTo>
                    <a:pt x="3572" y="445"/>
                    <a:pt x="3575" y="449"/>
                    <a:pt x="3580" y="449"/>
                  </a:cubicBezTo>
                  <a:cubicBezTo>
                    <a:pt x="3581" y="449"/>
                    <a:pt x="3582" y="448"/>
                    <a:pt x="3583" y="448"/>
                  </a:cubicBezTo>
                  <a:cubicBezTo>
                    <a:pt x="3589" y="446"/>
                    <a:pt x="3595" y="439"/>
                    <a:pt x="3595" y="433"/>
                  </a:cubicBezTo>
                  <a:cubicBezTo>
                    <a:pt x="3595" y="427"/>
                    <a:pt x="3592" y="424"/>
                    <a:pt x="3587" y="424"/>
                  </a:cubicBezTo>
                  <a:moveTo>
                    <a:pt x="2631" y="411"/>
                  </a:moveTo>
                  <a:cubicBezTo>
                    <a:pt x="2628" y="411"/>
                    <a:pt x="2626" y="413"/>
                    <a:pt x="2626" y="417"/>
                  </a:cubicBezTo>
                  <a:cubicBezTo>
                    <a:pt x="2626" y="422"/>
                    <a:pt x="2630" y="428"/>
                    <a:pt x="2634" y="430"/>
                  </a:cubicBezTo>
                  <a:cubicBezTo>
                    <a:pt x="2636" y="430"/>
                    <a:pt x="2637" y="430"/>
                    <a:pt x="2638" y="430"/>
                  </a:cubicBezTo>
                  <a:cubicBezTo>
                    <a:pt x="2640" y="430"/>
                    <a:pt x="2642" y="428"/>
                    <a:pt x="2642" y="424"/>
                  </a:cubicBezTo>
                  <a:cubicBezTo>
                    <a:pt x="2642" y="420"/>
                    <a:pt x="2639" y="414"/>
                    <a:pt x="2634" y="412"/>
                  </a:cubicBezTo>
                  <a:cubicBezTo>
                    <a:pt x="2633" y="411"/>
                    <a:pt x="2632" y="411"/>
                    <a:pt x="2631" y="411"/>
                  </a:cubicBezTo>
                  <a:moveTo>
                    <a:pt x="3670" y="394"/>
                  </a:moveTo>
                  <a:cubicBezTo>
                    <a:pt x="3669" y="394"/>
                    <a:pt x="3668" y="395"/>
                    <a:pt x="3666" y="395"/>
                  </a:cubicBezTo>
                  <a:cubicBezTo>
                    <a:pt x="3660" y="397"/>
                    <a:pt x="3655" y="405"/>
                    <a:pt x="3655" y="411"/>
                  </a:cubicBezTo>
                  <a:cubicBezTo>
                    <a:pt x="3655" y="416"/>
                    <a:pt x="3657" y="420"/>
                    <a:pt x="3662" y="420"/>
                  </a:cubicBezTo>
                  <a:cubicBezTo>
                    <a:pt x="3663" y="420"/>
                    <a:pt x="3664" y="419"/>
                    <a:pt x="3665" y="419"/>
                  </a:cubicBezTo>
                  <a:cubicBezTo>
                    <a:pt x="3672" y="417"/>
                    <a:pt x="3677" y="409"/>
                    <a:pt x="3677" y="403"/>
                  </a:cubicBezTo>
                  <a:cubicBezTo>
                    <a:pt x="3677" y="398"/>
                    <a:pt x="3674" y="394"/>
                    <a:pt x="3670" y="394"/>
                  </a:cubicBezTo>
                  <a:moveTo>
                    <a:pt x="2572" y="384"/>
                  </a:moveTo>
                  <a:cubicBezTo>
                    <a:pt x="2569" y="384"/>
                    <a:pt x="2567" y="386"/>
                    <a:pt x="2567" y="390"/>
                  </a:cubicBezTo>
                  <a:cubicBezTo>
                    <a:pt x="2567" y="395"/>
                    <a:pt x="2571" y="400"/>
                    <a:pt x="2576" y="402"/>
                  </a:cubicBezTo>
                  <a:cubicBezTo>
                    <a:pt x="2577" y="403"/>
                    <a:pt x="2578" y="403"/>
                    <a:pt x="2579" y="403"/>
                  </a:cubicBezTo>
                  <a:cubicBezTo>
                    <a:pt x="2581" y="403"/>
                    <a:pt x="2583" y="401"/>
                    <a:pt x="2583" y="397"/>
                  </a:cubicBezTo>
                  <a:cubicBezTo>
                    <a:pt x="2583" y="392"/>
                    <a:pt x="2579" y="387"/>
                    <a:pt x="2575" y="385"/>
                  </a:cubicBezTo>
                  <a:cubicBezTo>
                    <a:pt x="2574" y="384"/>
                    <a:pt x="2573" y="384"/>
                    <a:pt x="2572" y="384"/>
                  </a:cubicBezTo>
                  <a:moveTo>
                    <a:pt x="3753" y="364"/>
                  </a:moveTo>
                  <a:cubicBezTo>
                    <a:pt x="3752" y="364"/>
                    <a:pt x="3750" y="364"/>
                    <a:pt x="3749" y="365"/>
                  </a:cubicBezTo>
                  <a:cubicBezTo>
                    <a:pt x="3743" y="367"/>
                    <a:pt x="3738" y="374"/>
                    <a:pt x="3737" y="381"/>
                  </a:cubicBezTo>
                  <a:cubicBezTo>
                    <a:pt x="3737" y="386"/>
                    <a:pt x="3740" y="390"/>
                    <a:pt x="3744" y="390"/>
                  </a:cubicBezTo>
                  <a:cubicBezTo>
                    <a:pt x="3746" y="390"/>
                    <a:pt x="3747" y="389"/>
                    <a:pt x="3748" y="389"/>
                  </a:cubicBezTo>
                  <a:cubicBezTo>
                    <a:pt x="3754" y="387"/>
                    <a:pt x="3760" y="379"/>
                    <a:pt x="3760" y="373"/>
                  </a:cubicBezTo>
                  <a:cubicBezTo>
                    <a:pt x="3760" y="367"/>
                    <a:pt x="3757" y="364"/>
                    <a:pt x="3753" y="364"/>
                  </a:cubicBezTo>
                  <a:moveTo>
                    <a:pt x="2513" y="357"/>
                  </a:moveTo>
                  <a:cubicBezTo>
                    <a:pt x="2510" y="357"/>
                    <a:pt x="2508" y="359"/>
                    <a:pt x="2508" y="363"/>
                  </a:cubicBezTo>
                  <a:cubicBezTo>
                    <a:pt x="2508" y="368"/>
                    <a:pt x="2512" y="373"/>
                    <a:pt x="2516" y="375"/>
                  </a:cubicBezTo>
                  <a:cubicBezTo>
                    <a:pt x="2517" y="376"/>
                    <a:pt x="2518" y="376"/>
                    <a:pt x="2519" y="376"/>
                  </a:cubicBezTo>
                  <a:cubicBezTo>
                    <a:pt x="2522" y="376"/>
                    <a:pt x="2524" y="374"/>
                    <a:pt x="2524" y="370"/>
                  </a:cubicBezTo>
                  <a:cubicBezTo>
                    <a:pt x="2524" y="365"/>
                    <a:pt x="2520" y="360"/>
                    <a:pt x="2516" y="358"/>
                  </a:cubicBezTo>
                  <a:cubicBezTo>
                    <a:pt x="2515" y="357"/>
                    <a:pt x="2514" y="357"/>
                    <a:pt x="2513" y="357"/>
                  </a:cubicBezTo>
                  <a:moveTo>
                    <a:pt x="1290" y="351"/>
                  </a:moveTo>
                  <a:cubicBezTo>
                    <a:pt x="1290" y="351"/>
                    <a:pt x="1290" y="351"/>
                    <a:pt x="1290" y="351"/>
                  </a:cubicBezTo>
                  <a:cubicBezTo>
                    <a:pt x="1286" y="351"/>
                    <a:pt x="1278" y="353"/>
                    <a:pt x="1273" y="355"/>
                  </a:cubicBezTo>
                  <a:cubicBezTo>
                    <a:pt x="1269" y="358"/>
                    <a:pt x="1269" y="360"/>
                    <a:pt x="1273" y="360"/>
                  </a:cubicBezTo>
                  <a:cubicBezTo>
                    <a:pt x="1273" y="360"/>
                    <a:pt x="1273" y="360"/>
                    <a:pt x="1273" y="360"/>
                  </a:cubicBezTo>
                  <a:cubicBezTo>
                    <a:pt x="1278" y="359"/>
                    <a:pt x="1286" y="358"/>
                    <a:pt x="1291" y="355"/>
                  </a:cubicBezTo>
                  <a:cubicBezTo>
                    <a:pt x="1295" y="353"/>
                    <a:pt x="1295" y="351"/>
                    <a:pt x="1290" y="351"/>
                  </a:cubicBezTo>
                  <a:moveTo>
                    <a:pt x="1352" y="349"/>
                  </a:moveTo>
                  <a:cubicBezTo>
                    <a:pt x="1352" y="349"/>
                    <a:pt x="1351" y="349"/>
                    <a:pt x="1351" y="349"/>
                  </a:cubicBezTo>
                  <a:cubicBezTo>
                    <a:pt x="1347" y="349"/>
                    <a:pt x="1340" y="352"/>
                    <a:pt x="1335" y="354"/>
                  </a:cubicBezTo>
                  <a:cubicBezTo>
                    <a:pt x="1331" y="356"/>
                    <a:pt x="1330" y="358"/>
                    <a:pt x="1334" y="358"/>
                  </a:cubicBezTo>
                  <a:cubicBezTo>
                    <a:pt x="1334" y="358"/>
                    <a:pt x="1334" y="358"/>
                    <a:pt x="1335" y="358"/>
                  </a:cubicBezTo>
                  <a:cubicBezTo>
                    <a:pt x="1339" y="358"/>
                    <a:pt x="1347" y="356"/>
                    <a:pt x="1351" y="353"/>
                  </a:cubicBezTo>
                  <a:cubicBezTo>
                    <a:pt x="1356" y="351"/>
                    <a:pt x="1356" y="349"/>
                    <a:pt x="1352" y="349"/>
                  </a:cubicBezTo>
                  <a:moveTo>
                    <a:pt x="1222" y="349"/>
                  </a:moveTo>
                  <a:cubicBezTo>
                    <a:pt x="1217" y="349"/>
                    <a:pt x="1210" y="350"/>
                    <a:pt x="1206" y="352"/>
                  </a:cubicBezTo>
                  <a:cubicBezTo>
                    <a:pt x="1201" y="354"/>
                    <a:pt x="1202" y="356"/>
                    <a:pt x="1207" y="357"/>
                  </a:cubicBezTo>
                  <a:cubicBezTo>
                    <a:pt x="1208" y="357"/>
                    <a:pt x="1209" y="357"/>
                    <a:pt x="1209" y="357"/>
                  </a:cubicBezTo>
                  <a:cubicBezTo>
                    <a:pt x="1215" y="357"/>
                    <a:pt x="1221" y="356"/>
                    <a:pt x="1225" y="354"/>
                  </a:cubicBezTo>
                  <a:cubicBezTo>
                    <a:pt x="1230" y="351"/>
                    <a:pt x="1229" y="349"/>
                    <a:pt x="1224" y="349"/>
                  </a:cubicBezTo>
                  <a:cubicBezTo>
                    <a:pt x="1223" y="349"/>
                    <a:pt x="1223" y="349"/>
                    <a:pt x="1222" y="349"/>
                  </a:cubicBezTo>
                  <a:moveTo>
                    <a:pt x="1410" y="345"/>
                  </a:moveTo>
                  <a:cubicBezTo>
                    <a:pt x="1410" y="345"/>
                    <a:pt x="1409" y="345"/>
                    <a:pt x="1409" y="345"/>
                  </a:cubicBezTo>
                  <a:cubicBezTo>
                    <a:pt x="1405" y="346"/>
                    <a:pt x="1398" y="348"/>
                    <a:pt x="1393" y="351"/>
                  </a:cubicBezTo>
                  <a:cubicBezTo>
                    <a:pt x="1389" y="353"/>
                    <a:pt x="1389" y="355"/>
                    <a:pt x="1392" y="355"/>
                  </a:cubicBezTo>
                  <a:cubicBezTo>
                    <a:pt x="1392" y="355"/>
                    <a:pt x="1393" y="355"/>
                    <a:pt x="1393" y="355"/>
                  </a:cubicBezTo>
                  <a:cubicBezTo>
                    <a:pt x="1397" y="354"/>
                    <a:pt x="1404" y="352"/>
                    <a:pt x="1409" y="349"/>
                  </a:cubicBezTo>
                  <a:cubicBezTo>
                    <a:pt x="1413" y="347"/>
                    <a:pt x="1413" y="345"/>
                    <a:pt x="1410" y="345"/>
                  </a:cubicBezTo>
                  <a:moveTo>
                    <a:pt x="1465" y="340"/>
                  </a:moveTo>
                  <a:cubicBezTo>
                    <a:pt x="1465" y="340"/>
                    <a:pt x="1464" y="340"/>
                    <a:pt x="1464" y="340"/>
                  </a:cubicBezTo>
                  <a:cubicBezTo>
                    <a:pt x="1460" y="341"/>
                    <a:pt x="1453" y="343"/>
                    <a:pt x="1449" y="346"/>
                  </a:cubicBezTo>
                  <a:cubicBezTo>
                    <a:pt x="1445" y="348"/>
                    <a:pt x="1445" y="350"/>
                    <a:pt x="1448" y="350"/>
                  </a:cubicBezTo>
                  <a:cubicBezTo>
                    <a:pt x="1448" y="350"/>
                    <a:pt x="1448" y="350"/>
                    <a:pt x="1449" y="350"/>
                  </a:cubicBezTo>
                  <a:cubicBezTo>
                    <a:pt x="1453" y="349"/>
                    <a:pt x="1460" y="347"/>
                    <a:pt x="1464" y="344"/>
                  </a:cubicBezTo>
                  <a:cubicBezTo>
                    <a:pt x="1468" y="342"/>
                    <a:pt x="1468" y="340"/>
                    <a:pt x="1465" y="340"/>
                  </a:cubicBezTo>
                  <a:moveTo>
                    <a:pt x="1145" y="339"/>
                  </a:moveTo>
                  <a:cubicBezTo>
                    <a:pt x="1140" y="339"/>
                    <a:pt x="1134" y="340"/>
                    <a:pt x="1131" y="342"/>
                  </a:cubicBezTo>
                  <a:cubicBezTo>
                    <a:pt x="1126" y="344"/>
                    <a:pt x="1127" y="347"/>
                    <a:pt x="1133" y="348"/>
                  </a:cubicBezTo>
                  <a:cubicBezTo>
                    <a:pt x="1134" y="348"/>
                    <a:pt x="1136" y="348"/>
                    <a:pt x="1138" y="348"/>
                  </a:cubicBezTo>
                  <a:cubicBezTo>
                    <a:pt x="1143" y="348"/>
                    <a:pt x="1149" y="347"/>
                    <a:pt x="1152" y="345"/>
                  </a:cubicBezTo>
                  <a:cubicBezTo>
                    <a:pt x="1157" y="343"/>
                    <a:pt x="1155" y="340"/>
                    <a:pt x="1150" y="339"/>
                  </a:cubicBezTo>
                  <a:cubicBezTo>
                    <a:pt x="1148" y="339"/>
                    <a:pt x="1147" y="339"/>
                    <a:pt x="1145" y="339"/>
                  </a:cubicBezTo>
                  <a:moveTo>
                    <a:pt x="3835" y="334"/>
                  </a:moveTo>
                  <a:cubicBezTo>
                    <a:pt x="3834" y="334"/>
                    <a:pt x="3833" y="334"/>
                    <a:pt x="3831" y="335"/>
                  </a:cubicBezTo>
                  <a:cubicBezTo>
                    <a:pt x="3825" y="337"/>
                    <a:pt x="3820" y="344"/>
                    <a:pt x="3820" y="351"/>
                  </a:cubicBezTo>
                  <a:cubicBezTo>
                    <a:pt x="3819" y="357"/>
                    <a:pt x="3822" y="360"/>
                    <a:pt x="3827" y="360"/>
                  </a:cubicBezTo>
                  <a:cubicBezTo>
                    <a:pt x="3828" y="360"/>
                    <a:pt x="3829" y="360"/>
                    <a:pt x="3830" y="359"/>
                  </a:cubicBezTo>
                  <a:cubicBezTo>
                    <a:pt x="3836" y="357"/>
                    <a:pt x="3842" y="350"/>
                    <a:pt x="3842" y="343"/>
                  </a:cubicBezTo>
                  <a:cubicBezTo>
                    <a:pt x="3842" y="338"/>
                    <a:pt x="3839" y="334"/>
                    <a:pt x="3835" y="334"/>
                  </a:cubicBezTo>
                  <a:moveTo>
                    <a:pt x="1518" y="333"/>
                  </a:moveTo>
                  <a:cubicBezTo>
                    <a:pt x="1517" y="333"/>
                    <a:pt x="1517" y="333"/>
                    <a:pt x="1516" y="333"/>
                  </a:cubicBezTo>
                  <a:cubicBezTo>
                    <a:pt x="1513" y="334"/>
                    <a:pt x="1506" y="337"/>
                    <a:pt x="1502" y="340"/>
                  </a:cubicBezTo>
                  <a:cubicBezTo>
                    <a:pt x="1499" y="342"/>
                    <a:pt x="1499" y="344"/>
                    <a:pt x="1501" y="344"/>
                  </a:cubicBezTo>
                  <a:cubicBezTo>
                    <a:pt x="1502" y="344"/>
                    <a:pt x="1502" y="344"/>
                    <a:pt x="1503" y="344"/>
                  </a:cubicBezTo>
                  <a:cubicBezTo>
                    <a:pt x="1507" y="343"/>
                    <a:pt x="1513" y="340"/>
                    <a:pt x="1517" y="338"/>
                  </a:cubicBezTo>
                  <a:cubicBezTo>
                    <a:pt x="1520" y="335"/>
                    <a:pt x="1520" y="333"/>
                    <a:pt x="1518" y="333"/>
                  </a:cubicBezTo>
                  <a:moveTo>
                    <a:pt x="2453" y="332"/>
                  </a:moveTo>
                  <a:cubicBezTo>
                    <a:pt x="2450" y="332"/>
                    <a:pt x="2448" y="334"/>
                    <a:pt x="2448" y="338"/>
                  </a:cubicBezTo>
                  <a:cubicBezTo>
                    <a:pt x="2449" y="342"/>
                    <a:pt x="2453" y="348"/>
                    <a:pt x="2457" y="350"/>
                  </a:cubicBezTo>
                  <a:cubicBezTo>
                    <a:pt x="2458" y="350"/>
                    <a:pt x="2459" y="350"/>
                    <a:pt x="2460" y="350"/>
                  </a:cubicBezTo>
                  <a:cubicBezTo>
                    <a:pt x="2463" y="350"/>
                    <a:pt x="2465" y="348"/>
                    <a:pt x="2465" y="344"/>
                  </a:cubicBezTo>
                  <a:cubicBezTo>
                    <a:pt x="2464" y="340"/>
                    <a:pt x="2461" y="334"/>
                    <a:pt x="2456" y="332"/>
                  </a:cubicBezTo>
                  <a:cubicBezTo>
                    <a:pt x="2455" y="332"/>
                    <a:pt x="2454" y="332"/>
                    <a:pt x="2453" y="332"/>
                  </a:cubicBezTo>
                  <a:moveTo>
                    <a:pt x="1568" y="326"/>
                  </a:moveTo>
                  <a:cubicBezTo>
                    <a:pt x="1568" y="326"/>
                    <a:pt x="1568" y="326"/>
                    <a:pt x="1567" y="326"/>
                  </a:cubicBezTo>
                  <a:cubicBezTo>
                    <a:pt x="1563" y="326"/>
                    <a:pt x="1558" y="329"/>
                    <a:pt x="1554" y="332"/>
                  </a:cubicBezTo>
                  <a:cubicBezTo>
                    <a:pt x="1551" y="335"/>
                    <a:pt x="1551" y="337"/>
                    <a:pt x="1554" y="337"/>
                  </a:cubicBezTo>
                  <a:cubicBezTo>
                    <a:pt x="1554" y="337"/>
                    <a:pt x="1554" y="337"/>
                    <a:pt x="1555" y="337"/>
                  </a:cubicBezTo>
                  <a:cubicBezTo>
                    <a:pt x="1559" y="336"/>
                    <a:pt x="1565" y="333"/>
                    <a:pt x="1568" y="330"/>
                  </a:cubicBezTo>
                  <a:cubicBezTo>
                    <a:pt x="1571" y="327"/>
                    <a:pt x="1571" y="326"/>
                    <a:pt x="1568" y="326"/>
                  </a:cubicBezTo>
                  <a:moveTo>
                    <a:pt x="1062" y="324"/>
                  </a:moveTo>
                  <a:cubicBezTo>
                    <a:pt x="1057" y="324"/>
                    <a:pt x="1052" y="325"/>
                    <a:pt x="1049" y="326"/>
                  </a:cubicBezTo>
                  <a:cubicBezTo>
                    <a:pt x="1045" y="329"/>
                    <a:pt x="1046" y="332"/>
                    <a:pt x="1052" y="333"/>
                  </a:cubicBezTo>
                  <a:cubicBezTo>
                    <a:pt x="1054" y="334"/>
                    <a:pt x="1056" y="334"/>
                    <a:pt x="1059" y="334"/>
                  </a:cubicBezTo>
                  <a:cubicBezTo>
                    <a:pt x="1064" y="334"/>
                    <a:pt x="1069" y="333"/>
                    <a:pt x="1072" y="331"/>
                  </a:cubicBezTo>
                  <a:cubicBezTo>
                    <a:pt x="1076" y="329"/>
                    <a:pt x="1075" y="326"/>
                    <a:pt x="1068" y="324"/>
                  </a:cubicBezTo>
                  <a:cubicBezTo>
                    <a:pt x="1066" y="324"/>
                    <a:pt x="1064" y="324"/>
                    <a:pt x="1062" y="324"/>
                  </a:cubicBezTo>
                  <a:moveTo>
                    <a:pt x="1618" y="317"/>
                  </a:moveTo>
                  <a:cubicBezTo>
                    <a:pt x="1618" y="317"/>
                    <a:pt x="1617" y="317"/>
                    <a:pt x="1617" y="317"/>
                  </a:cubicBezTo>
                  <a:cubicBezTo>
                    <a:pt x="1613" y="318"/>
                    <a:pt x="1608" y="321"/>
                    <a:pt x="1605" y="324"/>
                  </a:cubicBezTo>
                  <a:cubicBezTo>
                    <a:pt x="1602" y="327"/>
                    <a:pt x="1602" y="329"/>
                    <a:pt x="1605" y="329"/>
                  </a:cubicBezTo>
                  <a:cubicBezTo>
                    <a:pt x="1605" y="329"/>
                    <a:pt x="1605" y="329"/>
                    <a:pt x="1606" y="329"/>
                  </a:cubicBezTo>
                  <a:cubicBezTo>
                    <a:pt x="1610" y="328"/>
                    <a:pt x="1615" y="325"/>
                    <a:pt x="1618" y="322"/>
                  </a:cubicBezTo>
                  <a:cubicBezTo>
                    <a:pt x="1621" y="319"/>
                    <a:pt x="1620" y="317"/>
                    <a:pt x="1618" y="317"/>
                  </a:cubicBezTo>
                  <a:moveTo>
                    <a:pt x="2394" y="308"/>
                  </a:moveTo>
                  <a:cubicBezTo>
                    <a:pt x="2390" y="308"/>
                    <a:pt x="2388" y="311"/>
                    <a:pt x="2388" y="315"/>
                  </a:cubicBezTo>
                  <a:cubicBezTo>
                    <a:pt x="2389" y="319"/>
                    <a:pt x="2393" y="324"/>
                    <a:pt x="2397" y="326"/>
                  </a:cubicBezTo>
                  <a:cubicBezTo>
                    <a:pt x="2398" y="327"/>
                    <a:pt x="2399" y="327"/>
                    <a:pt x="2400" y="327"/>
                  </a:cubicBezTo>
                  <a:cubicBezTo>
                    <a:pt x="2403" y="327"/>
                    <a:pt x="2405" y="324"/>
                    <a:pt x="2405" y="321"/>
                  </a:cubicBezTo>
                  <a:cubicBezTo>
                    <a:pt x="2405" y="316"/>
                    <a:pt x="2401" y="311"/>
                    <a:pt x="2396" y="309"/>
                  </a:cubicBezTo>
                  <a:cubicBezTo>
                    <a:pt x="2395" y="309"/>
                    <a:pt x="2394" y="308"/>
                    <a:pt x="2394" y="308"/>
                  </a:cubicBezTo>
                  <a:moveTo>
                    <a:pt x="1666" y="308"/>
                  </a:moveTo>
                  <a:cubicBezTo>
                    <a:pt x="1666" y="308"/>
                    <a:pt x="1666" y="308"/>
                    <a:pt x="1665" y="308"/>
                  </a:cubicBezTo>
                  <a:cubicBezTo>
                    <a:pt x="1662" y="309"/>
                    <a:pt x="1657" y="312"/>
                    <a:pt x="1654" y="316"/>
                  </a:cubicBezTo>
                  <a:cubicBezTo>
                    <a:pt x="1652" y="319"/>
                    <a:pt x="1652" y="321"/>
                    <a:pt x="1655" y="321"/>
                  </a:cubicBezTo>
                  <a:cubicBezTo>
                    <a:pt x="1655" y="321"/>
                    <a:pt x="1656" y="321"/>
                    <a:pt x="1656" y="321"/>
                  </a:cubicBezTo>
                  <a:cubicBezTo>
                    <a:pt x="1660" y="320"/>
                    <a:pt x="1665" y="317"/>
                    <a:pt x="1668" y="313"/>
                  </a:cubicBezTo>
                  <a:cubicBezTo>
                    <a:pt x="1670" y="310"/>
                    <a:pt x="1669" y="308"/>
                    <a:pt x="1666" y="308"/>
                  </a:cubicBezTo>
                  <a:moveTo>
                    <a:pt x="3916" y="306"/>
                  </a:moveTo>
                  <a:cubicBezTo>
                    <a:pt x="3915" y="306"/>
                    <a:pt x="3914" y="306"/>
                    <a:pt x="3913" y="306"/>
                  </a:cubicBezTo>
                  <a:cubicBezTo>
                    <a:pt x="3907" y="308"/>
                    <a:pt x="3902" y="315"/>
                    <a:pt x="3901" y="322"/>
                  </a:cubicBezTo>
                  <a:cubicBezTo>
                    <a:pt x="3901" y="328"/>
                    <a:pt x="3904" y="331"/>
                    <a:pt x="3908" y="331"/>
                  </a:cubicBezTo>
                  <a:cubicBezTo>
                    <a:pt x="3909" y="331"/>
                    <a:pt x="3910" y="331"/>
                    <a:pt x="3911" y="331"/>
                  </a:cubicBezTo>
                  <a:cubicBezTo>
                    <a:pt x="3917" y="329"/>
                    <a:pt x="3923" y="322"/>
                    <a:pt x="3923" y="315"/>
                  </a:cubicBezTo>
                  <a:cubicBezTo>
                    <a:pt x="3924" y="309"/>
                    <a:pt x="3921" y="306"/>
                    <a:pt x="3916" y="306"/>
                  </a:cubicBezTo>
                  <a:moveTo>
                    <a:pt x="974" y="304"/>
                  </a:moveTo>
                  <a:cubicBezTo>
                    <a:pt x="969" y="304"/>
                    <a:pt x="964" y="305"/>
                    <a:pt x="962" y="307"/>
                  </a:cubicBezTo>
                  <a:cubicBezTo>
                    <a:pt x="958" y="309"/>
                    <a:pt x="960" y="313"/>
                    <a:pt x="966" y="315"/>
                  </a:cubicBezTo>
                  <a:cubicBezTo>
                    <a:pt x="968" y="315"/>
                    <a:pt x="971" y="315"/>
                    <a:pt x="973" y="315"/>
                  </a:cubicBezTo>
                  <a:cubicBezTo>
                    <a:pt x="978" y="315"/>
                    <a:pt x="983" y="314"/>
                    <a:pt x="986" y="312"/>
                  </a:cubicBezTo>
                  <a:cubicBezTo>
                    <a:pt x="990" y="310"/>
                    <a:pt x="988" y="306"/>
                    <a:pt x="981" y="305"/>
                  </a:cubicBezTo>
                  <a:cubicBezTo>
                    <a:pt x="979" y="304"/>
                    <a:pt x="976" y="304"/>
                    <a:pt x="974" y="304"/>
                  </a:cubicBezTo>
                  <a:moveTo>
                    <a:pt x="1715" y="299"/>
                  </a:moveTo>
                  <a:cubicBezTo>
                    <a:pt x="1714" y="299"/>
                    <a:pt x="1714" y="299"/>
                    <a:pt x="1714" y="299"/>
                  </a:cubicBezTo>
                  <a:cubicBezTo>
                    <a:pt x="1710" y="300"/>
                    <a:pt x="1705" y="303"/>
                    <a:pt x="1703" y="307"/>
                  </a:cubicBezTo>
                  <a:cubicBezTo>
                    <a:pt x="1702" y="310"/>
                    <a:pt x="1702" y="312"/>
                    <a:pt x="1705" y="312"/>
                  </a:cubicBezTo>
                  <a:cubicBezTo>
                    <a:pt x="1706" y="312"/>
                    <a:pt x="1706" y="312"/>
                    <a:pt x="1706" y="312"/>
                  </a:cubicBezTo>
                  <a:cubicBezTo>
                    <a:pt x="1710" y="312"/>
                    <a:pt x="1715" y="308"/>
                    <a:pt x="1717" y="305"/>
                  </a:cubicBezTo>
                  <a:cubicBezTo>
                    <a:pt x="1719" y="301"/>
                    <a:pt x="1718" y="299"/>
                    <a:pt x="1715" y="299"/>
                  </a:cubicBezTo>
                  <a:moveTo>
                    <a:pt x="1763" y="290"/>
                  </a:moveTo>
                  <a:cubicBezTo>
                    <a:pt x="1763" y="290"/>
                    <a:pt x="1763" y="290"/>
                    <a:pt x="1762" y="290"/>
                  </a:cubicBezTo>
                  <a:cubicBezTo>
                    <a:pt x="1759" y="291"/>
                    <a:pt x="1754" y="294"/>
                    <a:pt x="1753" y="298"/>
                  </a:cubicBezTo>
                  <a:cubicBezTo>
                    <a:pt x="1751" y="302"/>
                    <a:pt x="1753" y="304"/>
                    <a:pt x="1756" y="304"/>
                  </a:cubicBezTo>
                  <a:cubicBezTo>
                    <a:pt x="1756" y="304"/>
                    <a:pt x="1756" y="304"/>
                    <a:pt x="1757" y="304"/>
                  </a:cubicBezTo>
                  <a:cubicBezTo>
                    <a:pt x="1761" y="303"/>
                    <a:pt x="1765" y="300"/>
                    <a:pt x="1766" y="296"/>
                  </a:cubicBezTo>
                  <a:cubicBezTo>
                    <a:pt x="1768" y="292"/>
                    <a:pt x="1766" y="290"/>
                    <a:pt x="1763" y="290"/>
                  </a:cubicBezTo>
                  <a:moveTo>
                    <a:pt x="2333" y="288"/>
                  </a:moveTo>
                  <a:cubicBezTo>
                    <a:pt x="2330" y="288"/>
                    <a:pt x="2328" y="291"/>
                    <a:pt x="2328" y="295"/>
                  </a:cubicBezTo>
                  <a:cubicBezTo>
                    <a:pt x="2328" y="299"/>
                    <a:pt x="2332" y="304"/>
                    <a:pt x="2337" y="306"/>
                  </a:cubicBezTo>
                  <a:cubicBezTo>
                    <a:pt x="2338" y="306"/>
                    <a:pt x="2338" y="306"/>
                    <a:pt x="2339" y="306"/>
                  </a:cubicBezTo>
                  <a:cubicBezTo>
                    <a:pt x="2342" y="306"/>
                    <a:pt x="2345" y="304"/>
                    <a:pt x="2344" y="300"/>
                  </a:cubicBezTo>
                  <a:cubicBezTo>
                    <a:pt x="2344" y="295"/>
                    <a:pt x="2340" y="290"/>
                    <a:pt x="2336" y="289"/>
                  </a:cubicBezTo>
                  <a:cubicBezTo>
                    <a:pt x="2335" y="288"/>
                    <a:pt x="2334" y="288"/>
                    <a:pt x="2333" y="288"/>
                  </a:cubicBezTo>
                  <a:moveTo>
                    <a:pt x="1812" y="281"/>
                  </a:moveTo>
                  <a:cubicBezTo>
                    <a:pt x="1812" y="281"/>
                    <a:pt x="1812" y="281"/>
                    <a:pt x="1811" y="281"/>
                  </a:cubicBezTo>
                  <a:cubicBezTo>
                    <a:pt x="1808" y="282"/>
                    <a:pt x="1804" y="286"/>
                    <a:pt x="1803" y="290"/>
                  </a:cubicBezTo>
                  <a:cubicBezTo>
                    <a:pt x="1802" y="294"/>
                    <a:pt x="1803" y="296"/>
                    <a:pt x="1807" y="296"/>
                  </a:cubicBezTo>
                  <a:cubicBezTo>
                    <a:pt x="1807" y="296"/>
                    <a:pt x="1807" y="296"/>
                    <a:pt x="1808" y="296"/>
                  </a:cubicBezTo>
                  <a:cubicBezTo>
                    <a:pt x="1812" y="296"/>
                    <a:pt x="1815" y="292"/>
                    <a:pt x="1816" y="288"/>
                  </a:cubicBezTo>
                  <a:cubicBezTo>
                    <a:pt x="1817" y="284"/>
                    <a:pt x="1816" y="281"/>
                    <a:pt x="1812" y="281"/>
                  </a:cubicBezTo>
                  <a:moveTo>
                    <a:pt x="882" y="281"/>
                  </a:moveTo>
                  <a:cubicBezTo>
                    <a:pt x="877" y="281"/>
                    <a:pt x="873" y="282"/>
                    <a:pt x="870" y="284"/>
                  </a:cubicBezTo>
                  <a:cubicBezTo>
                    <a:pt x="867" y="287"/>
                    <a:pt x="869" y="291"/>
                    <a:pt x="876" y="293"/>
                  </a:cubicBezTo>
                  <a:cubicBezTo>
                    <a:pt x="878" y="294"/>
                    <a:pt x="881" y="294"/>
                    <a:pt x="883" y="294"/>
                  </a:cubicBezTo>
                  <a:cubicBezTo>
                    <a:pt x="888" y="294"/>
                    <a:pt x="893" y="293"/>
                    <a:pt x="896" y="291"/>
                  </a:cubicBezTo>
                  <a:cubicBezTo>
                    <a:pt x="899" y="288"/>
                    <a:pt x="897" y="284"/>
                    <a:pt x="890" y="282"/>
                  </a:cubicBezTo>
                  <a:cubicBezTo>
                    <a:pt x="887" y="281"/>
                    <a:pt x="885" y="281"/>
                    <a:pt x="882" y="281"/>
                  </a:cubicBezTo>
                  <a:moveTo>
                    <a:pt x="3996" y="279"/>
                  </a:moveTo>
                  <a:cubicBezTo>
                    <a:pt x="3995" y="279"/>
                    <a:pt x="3994" y="280"/>
                    <a:pt x="3993" y="280"/>
                  </a:cubicBezTo>
                  <a:cubicBezTo>
                    <a:pt x="3987" y="282"/>
                    <a:pt x="3982" y="289"/>
                    <a:pt x="3981" y="296"/>
                  </a:cubicBezTo>
                  <a:cubicBezTo>
                    <a:pt x="3981" y="301"/>
                    <a:pt x="3984" y="305"/>
                    <a:pt x="3988" y="305"/>
                  </a:cubicBezTo>
                  <a:cubicBezTo>
                    <a:pt x="3989" y="305"/>
                    <a:pt x="3990" y="305"/>
                    <a:pt x="3991" y="304"/>
                  </a:cubicBezTo>
                  <a:cubicBezTo>
                    <a:pt x="3997" y="302"/>
                    <a:pt x="4002" y="295"/>
                    <a:pt x="4003" y="289"/>
                  </a:cubicBezTo>
                  <a:cubicBezTo>
                    <a:pt x="4003" y="283"/>
                    <a:pt x="4000" y="279"/>
                    <a:pt x="3996" y="279"/>
                  </a:cubicBezTo>
                  <a:moveTo>
                    <a:pt x="1863" y="273"/>
                  </a:moveTo>
                  <a:cubicBezTo>
                    <a:pt x="1862" y="273"/>
                    <a:pt x="1862" y="273"/>
                    <a:pt x="1862" y="273"/>
                  </a:cubicBezTo>
                  <a:cubicBezTo>
                    <a:pt x="1858" y="274"/>
                    <a:pt x="1854" y="278"/>
                    <a:pt x="1854" y="282"/>
                  </a:cubicBezTo>
                  <a:cubicBezTo>
                    <a:pt x="1853" y="286"/>
                    <a:pt x="1855" y="289"/>
                    <a:pt x="1859" y="289"/>
                  </a:cubicBezTo>
                  <a:cubicBezTo>
                    <a:pt x="1859" y="289"/>
                    <a:pt x="1859" y="289"/>
                    <a:pt x="1860" y="289"/>
                  </a:cubicBezTo>
                  <a:cubicBezTo>
                    <a:pt x="1863" y="288"/>
                    <a:pt x="1867" y="285"/>
                    <a:pt x="1868" y="280"/>
                  </a:cubicBezTo>
                  <a:cubicBezTo>
                    <a:pt x="1868" y="276"/>
                    <a:pt x="1866" y="273"/>
                    <a:pt x="1863" y="273"/>
                  </a:cubicBezTo>
                  <a:moveTo>
                    <a:pt x="2272" y="272"/>
                  </a:moveTo>
                  <a:cubicBezTo>
                    <a:pt x="2269" y="272"/>
                    <a:pt x="2266" y="275"/>
                    <a:pt x="2266" y="279"/>
                  </a:cubicBezTo>
                  <a:cubicBezTo>
                    <a:pt x="2267" y="284"/>
                    <a:pt x="2271" y="288"/>
                    <a:pt x="2275" y="289"/>
                  </a:cubicBezTo>
                  <a:cubicBezTo>
                    <a:pt x="2276" y="289"/>
                    <a:pt x="2277" y="290"/>
                    <a:pt x="2277" y="290"/>
                  </a:cubicBezTo>
                  <a:cubicBezTo>
                    <a:pt x="2281" y="290"/>
                    <a:pt x="2284" y="287"/>
                    <a:pt x="2283" y="283"/>
                  </a:cubicBezTo>
                  <a:cubicBezTo>
                    <a:pt x="2283" y="278"/>
                    <a:pt x="2279" y="273"/>
                    <a:pt x="2274" y="272"/>
                  </a:cubicBezTo>
                  <a:cubicBezTo>
                    <a:pt x="2274" y="272"/>
                    <a:pt x="2273" y="272"/>
                    <a:pt x="2272" y="272"/>
                  </a:cubicBezTo>
                  <a:moveTo>
                    <a:pt x="1915" y="266"/>
                  </a:moveTo>
                  <a:cubicBezTo>
                    <a:pt x="1914" y="266"/>
                    <a:pt x="1914" y="266"/>
                    <a:pt x="1914" y="266"/>
                  </a:cubicBezTo>
                  <a:cubicBezTo>
                    <a:pt x="1910" y="267"/>
                    <a:pt x="1906" y="271"/>
                    <a:pt x="1906" y="275"/>
                  </a:cubicBezTo>
                  <a:cubicBezTo>
                    <a:pt x="1906" y="280"/>
                    <a:pt x="1908" y="283"/>
                    <a:pt x="1912" y="283"/>
                  </a:cubicBezTo>
                  <a:cubicBezTo>
                    <a:pt x="1912" y="283"/>
                    <a:pt x="1913" y="283"/>
                    <a:pt x="1913" y="283"/>
                  </a:cubicBezTo>
                  <a:cubicBezTo>
                    <a:pt x="1917" y="282"/>
                    <a:pt x="1921" y="278"/>
                    <a:pt x="1921" y="274"/>
                  </a:cubicBezTo>
                  <a:cubicBezTo>
                    <a:pt x="1921" y="270"/>
                    <a:pt x="1918" y="266"/>
                    <a:pt x="1915" y="266"/>
                  </a:cubicBezTo>
                  <a:moveTo>
                    <a:pt x="1969" y="261"/>
                  </a:moveTo>
                  <a:cubicBezTo>
                    <a:pt x="1969" y="261"/>
                    <a:pt x="1968" y="261"/>
                    <a:pt x="1968" y="261"/>
                  </a:cubicBezTo>
                  <a:cubicBezTo>
                    <a:pt x="1964" y="261"/>
                    <a:pt x="1961" y="265"/>
                    <a:pt x="1961" y="270"/>
                  </a:cubicBezTo>
                  <a:cubicBezTo>
                    <a:pt x="1961" y="274"/>
                    <a:pt x="1964" y="277"/>
                    <a:pt x="1968" y="277"/>
                  </a:cubicBezTo>
                  <a:cubicBezTo>
                    <a:pt x="1968" y="277"/>
                    <a:pt x="1968" y="277"/>
                    <a:pt x="1968" y="277"/>
                  </a:cubicBezTo>
                  <a:cubicBezTo>
                    <a:pt x="1972" y="277"/>
                    <a:pt x="1976" y="273"/>
                    <a:pt x="1976" y="268"/>
                  </a:cubicBezTo>
                  <a:cubicBezTo>
                    <a:pt x="1976" y="264"/>
                    <a:pt x="1973" y="261"/>
                    <a:pt x="1969" y="261"/>
                  </a:cubicBezTo>
                  <a:moveTo>
                    <a:pt x="2211" y="260"/>
                  </a:moveTo>
                  <a:cubicBezTo>
                    <a:pt x="2207" y="260"/>
                    <a:pt x="2204" y="264"/>
                    <a:pt x="2204" y="268"/>
                  </a:cubicBezTo>
                  <a:cubicBezTo>
                    <a:pt x="2204" y="273"/>
                    <a:pt x="2209" y="277"/>
                    <a:pt x="2213" y="278"/>
                  </a:cubicBezTo>
                  <a:cubicBezTo>
                    <a:pt x="2214" y="278"/>
                    <a:pt x="2214" y="278"/>
                    <a:pt x="2214" y="278"/>
                  </a:cubicBezTo>
                  <a:cubicBezTo>
                    <a:pt x="2219" y="278"/>
                    <a:pt x="2221" y="275"/>
                    <a:pt x="2221" y="270"/>
                  </a:cubicBezTo>
                  <a:cubicBezTo>
                    <a:pt x="2221" y="266"/>
                    <a:pt x="2217" y="261"/>
                    <a:pt x="2212" y="261"/>
                  </a:cubicBezTo>
                  <a:cubicBezTo>
                    <a:pt x="2212" y="260"/>
                    <a:pt x="2211" y="260"/>
                    <a:pt x="2211" y="260"/>
                  </a:cubicBezTo>
                  <a:moveTo>
                    <a:pt x="2026" y="257"/>
                  </a:moveTo>
                  <a:cubicBezTo>
                    <a:pt x="2025" y="257"/>
                    <a:pt x="2025" y="257"/>
                    <a:pt x="2025" y="257"/>
                  </a:cubicBezTo>
                  <a:cubicBezTo>
                    <a:pt x="2021" y="257"/>
                    <a:pt x="2017" y="261"/>
                    <a:pt x="2017" y="266"/>
                  </a:cubicBezTo>
                  <a:cubicBezTo>
                    <a:pt x="2018" y="270"/>
                    <a:pt x="2021" y="274"/>
                    <a:pt x="2026" y="274"/>
                  </a:cubicBezTo>
                  <a:cubicBezTo>
                    <a:pt x="2026" y="274"/>
                    <a:pt x="2026" y="274"/>
                    <a:pt x="2026" y="274"/>
                  </a:cubicBezTo>
                  <a:cubicBezTo>
                    <a:pt x="2030" y="273"/>
                    <a:pt x="2034" y="269"/>
                    <a:pt x="2034" y="265"/>
                  </a:cubicBezTo>
                  <a:cubicBezTo>
                    <a:pt x="2033" y="260"/>
                    <a:pt x="2030" y="257"/>
                    <a:pt x="2026" y="257"/>
                  </a:cubicBezTo>
                  <a:moveTo>
                    <a:pt x="4073" y="256"/>
                  </a:moveTo>
                  <a:cubicBezTo>
                    <a:pt x="4072" y="256"/>
                    <a:pt x="4072" y="257"/>
                    <a:pt x="4071" y="257"/>
                  </a:cubicBezTo>
                  <a:cubicBezTo>
                    <a:pt x="4065" y="258"/>
                    <a:pt x="4060" y="265"/>
                    <a:pt x="4059" y="272"/>
                  </a:cubicBezTo>
                  <a:cubicBezTo>
                    <a:pt x="4059" y="277"/>
                    <a:pt x="4062" y="281"/>
                    <a:pt x="4066" y="281"/>
                  </a:cubicBezTo>
                  <a:cubicBezTo>
                    <a:pt x="4067" y="281"/>
                    <a:pt x="4068" y="281"/>
                    <a:pt x="4069" y="280"/>
                  </a:cubicBezTo>
                  <a:cubicBezTo>
                    <a:pt x="4074" y="279"/>
                    <a:pt x="4080" y="272"/>
                    <a:pt x="4080" y="266"/>
                  </a:cubicBezTo>
                  <a:cubicBezTo>
                    <a:pt x="4081" y="260"/>
                    <a:pt x="4078" y="256"/>
                    <a:pt x="4073" y="256"/>
                  </a:cubicBezTo>
                  <a:moveTo>
                    <a:pt x="788" y="256"/>
                  </a:moveTo>
                  <a:cubicBezTo>
                    <a:pt x="783" y="256"/>
                    <a:pt x="778" y="258"/>
                    <a:pt x="776" y="260"/>
                  </a:cubicBezTo>
                  <a:cubicBezTo>
                    <a:pt x="773" y="264"/>
                    <a:pt x="776" y="268"/>
                    <a:pt x="783" y="270"/>
                  </a:cubicBezTo>
                  <a:cubicBezTo>
                    <a:pt x="785" y="270"/>
                    <a:pt x="787" y="271"/>
                    <a:pt x="789" y="271"/>
                  </a:cubicBezTo>
                  <a:cubicBezTo>
                    <a:pt x="794" y="271"/>
                    <a:pt x="799" y="269"/>
                    <a:pt x="802" y="267"/>
                  </a:cubicBezTo>
                  <a:cubicBezTo>
                    <a:pt x="805" y="263"/>
                    <a:pt x="802" y="259"/>
                    <a:pt x="795" y="257"/>
                  </a:cubicBezTo>
                  <a:cubicBezTo>
                    <a:pt x="793" y="256"/>
                    <a:pt x="790" y="256"/>
                    <a:pt x="788" y="256"/>
                  </a:cubicBezTo>
                  <a:moveTo>
                    <a:pt x="2148" y="255"/>
                  </a:moveTo>
                  <a:cubicBezTo>
                    <a:pt x="2144" y="255"/>
                    <a:pt x="2140" y="258"/>
                    <a:pt x="2141" y="263"/>
                  </a:cubicBezTo>
                  <a:cubicBezTo>
                    <a:pt x="2141" y="268"/>
                    <a:pt x="2145" y="272"/>
                    <a:pt x="2150" y="272"/>
                  </a:cubicBezTo>
                  <a:cubicBezTo>
                    <a:pt x="2150" y="272"/>
                    <a:pt x="2150" y="272"/>
                    <a:pt x="2150" y="272"/>
                  </a:cubicBezTo>
                  <a:cubicBezTo>
                    <a:pt x="2155" y="272"/>
                    <a:pt x="2158" y="268"/>
                    <a:pt x="2158" y="264"/>
                  </a:cubicBezTo>
                  <a:cubicBezTo>
                    <a:pt x="2158" y="259"/>
                    <a:pt x="2154" y="255"/>
                    <a:pt x="2149" y="255"/>
                  </a:cubicBezTo>
                  <a:cubicBezTo>
                    <a:pt x="2149" y="255"/>
                    <a:pt x="2149" y="255"/>
                    <a:pt x="2148" y="255"/>
                  </a:cubicBezTo>
                  <a:moveTo>
                    <a:pt x="2086" y="254"/>
                  </a:moveTo>
                  <a:cubicBezTo>
                    <a:pt x="2085" y="254"/>
                    <a:pt x="2085" y="254"/>
                    <a:pt x="2085" y="254"/>
                  </a:cubicBezTo>
                  <a:cubicBezTo>
                    <a:pt x="2081" y="254"/>
                    <a:pt x="2077" y="258"/>
                    <a:pt x="2077" y="263"/>
                  </a:cubicBezTo>
                  <a:cubicBezTo>
                    <a:pt x="2078" y="268"/>
                    <a:pt x="2082" y="272"/>
                    <a:pt x="2086" y="272"/>
                  </a:cubicBezTo>
                  <a:cubicBezTo>
                    <a:pt x="2086" y="272"/>
                    <a:pt x="2086" y="272"/>
                    <a:pt x="2086" y="272"/>
                  </a:cubicBezTo>
                  <a:cubicBezTo>
                    <a:pt x="2091" y="271"/>
                    <a:pt x="2094" y="268"/>
                    <a:pt x="2094" y="263"/>
                  </a:cubicBezTo>
                  <a:cubicBezTo>
                    <a:pt x="2094" y="258"/>
                    <a:pt x="2090" y="254"/>
                    <a:pt x="2086" y="254"/>
                  </a:cubicBezTo>
                  <a:moveTo>
                    <a:pt x="4148" y="238"/>
                  </a:moveTo>
                  <a:cubicBezTo>
                    <a:pt x="4147" y="238"/>
                    <a:pt x="4147" y="238"/>
                    <a:pt x="4146" y="238"/>
                  </a:cubicBezTo>
                  <a:cubicBezTo>
                    <a:pt x="4140" y="239"/>
                    <a:pt x="4135" y="245"/>
                    <a:pt x="4135" y="251"/>
                  </a:cubicBezTo>
                  <a:cubicBezTo>
                    <a:pt x="4134" y="257"/>
                    <a:pt x="4137" y="260"/>
                    <a:pt x="4141" y="260"/>
                  </a:cubicBezTo>
                  <a:cubicBezTo>
                    <a:pt x="4142" y="260"/>
                    <a:pt x="4143" y="260"/>
                    <a:pt x="4144" y="260"/>
                  </a:cubicBezTo>
                  <a:cubicBezTo>
                    <a:pt x="4149" y="259"/>
                    <a:pt x="4154" y="253"/>
                    <a:pt x="4155" y="247"/>
                  </a:cubicBezTo>
                  <a:cubicBezTo>
                    <a:pt x="4155" y="241"/>
                    <a:pt x="4152" y="238"/>
                    <a:pt x="4148" y="238"/>
                  </a:cubicBezTo>
                  <a:moveTo>
                    <a:pt x="692" y="231"/>
                  </a:moveTo>
                  <a:cubicBezTo>
                    <a:pt x="687" y="231"/>
                    <a:pt x="682" y="233"/>
                    <a:pt x="680" y="236"/>
                  </a:cubicBezTo>
                  <a:cubicBezTo>
                    <a:pt x="677" y="240"/>
                    <a:pt x="681" y="245"/>
                    <a:pt x="688" y="246"/>
                  </a:cubicBezTo>
                  <a:cubicBezTo>
                    <a:pt x="690" y="247"/>
                    <a:pt x="692" y="247"/>
                    <a:pt x="693" y="247"/>
                  </a:cubicBezTo>
                  <a:cubicBezTo>
                    <a:pt x="699" y="247"/>
                    <a:pt x="704" y="245"/>
                    <a:pt x="706" y="242"/>
                  </a:cubicBezTo>
                  <a:cubicBezTo>
                    <a:pt x="709" y="238"/>
                    <a:pt x="706" y="234"/>
                    <a:pt x="698" y="232"/>
                  </a:cubicBezTo>
                  <a:cubicBezTo>
                    <a:pt x="696" y="231"/>
                    <a:pt x="694" y="231"/>
                    <a:pt x="692" y="231"/>
                  </a:cubicBezTo>
                  <a:moveTo>
                    <a:pt x="4219" y="224"/>
                  </a:moveTo>
                  <a:cubicBezTo>
                    <a:pt x="4219" y="224"/>
                    <a:pt x="4218" y="224"/>
                    <a:pt x="4218" y="224"/>
                  </a:cubicBezTo>
                  <a:cubicBezTo>
                    <a:pt x="4212" y="225"/>
                    <a:pt x="4208" y="230"/>
                    <a:pt x="4207" y="236"/>
                  </a:cubicBezTo>
                  <a:cubicBezTo>
                    <a:pt x="4207" y="241"/>
                    <a:pt x="4210" y="245"/>
                    <a:pt x="4214" y="245"/>
                  </a:cubicBezTo>
                  <a:cubicBezTo>
                    <a:pt x="4214" y="245"/>
                    <a:pt x="4215" y="245"/>
                    <a:pt x="4216" y="244"/>
                  </a:cubicBezTo>
                  <a:cubicBezTo>
                    <a:pt x="4221" y="243"/>
                    <a:pt x="4226" y="238"/>
                    <a:pt x="4226" y="233"/>
                  </a:cubicBezTo>
                  <a:cubicBezTo>
                    <a:pt x="4227" y="228"/>
                    <a:pt x="4224" y="224"/>
                    <a:pt x="4219" y="224"/>
                  </a:cubicBezTo>
                  <a:moveTo>
                    <a:pt x="4286" y="216"/>
                  </a:moveTo>
                  <a:cubicBezTo>
                    <a:pt x="4286" y="216"/>
                    <a:pt x="4286" y="216"/>
                    <a:pt x="4286" y="216"/>
                  </a:cubicBezTo>
                  <a:cubicBezTo>
                    <a:pt x="4281" y="217"/>
                    <a:pt x="4276" y="221"/>
                    <a:pt x="4276" y="226"/>
                  </a:cubicBezTo>
                  <a:cubicBezTo>
                    <a:pt x="4275" y="231"/>
                    <a:pt x="4278" y="234"/>
                    <a:pt x="4283" y="234"/>
                  </a:cubicBezTo>
                  <a:cubicBezTo>
                    <a:pt x="4283" y="234"/>
                    <a:pt x="4283" y="234"/>
                    <a:pt x="4284" y="234"/>
                  </a:cubicBezTo>
                  <a:cubicBezTo>
                    <a:pt x="4289" y="234"/>
                    <a:pt x="4293" y="229"/>
                    <a:pt x="4294" y="225"/>
                  </a:cubicBezTo>
                  <a:cubicBezTo>
                    <a:pt x="4294" y="220"/>
                    <a:pt x="4291" y="216"/>
                    <a:pt x="4286" y="216"/>
                  </a:cubicBezTo>
                  <a:moveTo>
                    <a:pt x="4351" y="213"/>
                  </a:moveTo>
                  <a:cubicBezTo>
                    <a:pt x="4351" y="213"/>
                    <a:pt x="4350" y="213"/>
                    <a:pt x="4350" y="213"/>
                  </a:cubicBezTo>
                  <a:cubicBezTo>
                    <a:pt x="4345" y="213"/>
                    <a:pt x="4341" y="217"/>
                    <a:pt x="4340" y="222"/>
                  </a:cubicBezTo>
                  <a:cubicBezTo>
                    <a:pt x="4339" y="226"/>
                    <a:pt x="4342" y="229"/>
                    <a:pt x="4346" y="229"/>
                  </a:cubicBezTo>
                  <a:cubicBezTo>
                    <a:pt x="4346" y="229"/>
                    <a:pt x="4347" y="229"/>
                    <a:pt x="4347" y="229"/>
                  </a:cubicBezTo>
                  <a:cubicBezTo>
                    <a:pt x="4352" y="228"/>
                    <a:pt x="4357" y="224"/>
                    <a:pt x="4357" y="220"/>
                  </a:cubicBezTo>
                  <a:cubicBezTo>
                    <a:pt x="4358" y="216"/>
                    <a:pt x="4355" y="213"/>
                    <a:pt x="4351" y="213"/>
                  </a:cubicBezTo>
                  <a:moveTo>
                    <a:pt x="596" y="206"/>
                  </a:moveTo>
                  <a:cubicBezTo>
                    <a:pt x="590" y="206"/>
                    <a:pt x="585" y="208"/>
                    <a:pt x="584" y="212"/>
                  </a:cubicBezTo>
                  <a:cubicBezTo>
                    <a:pt x="581" y="217"/>
                    <a:pt x="585" y="222"/>
                    <a:pt x="592" y="224"/>
                  </a:cubicBezTo>
                  <a:cubicBezTo>
                    <a:pt x="594" y="224"/>
                    <a:pt x="595" y="224"/>
                    <a:pt x="597" y="224"/>
                  </a:cubicBezTo>
                  <a:cubicBezTo>
                    <a:pt x="603" y="224"/>
                    <a:pt x="608" y="222"/>
                    <a:pt x="610" y="218"/>
                  </a:cubicBezTo>
                  <a:cubicBezTo>
                    <a:pt x="612" y="214"/>
                    <a:pt x="608" y="209"/>
                    <a:pt x="601" y="207"/>
                  </a:cubicBezTo>
                  <a:cubicBezTo>
                    <a:pt x="599" y="206"/>
                    <a:pt x="598" y="206"/>
                    <a:pt x="596" y="206"/>
                  </a:cubicBezTo>
                  <a:moveTo>
                    <a:pt x="4416" y="204"/>
                  </a:moveTo>
                  <a:cubicBezTo>
                    <a:pt x="4416" y="204"/>
                    <a:pt x="4415" y="204"/>
                    <a:pt x="4414" y="204"/>
                  </a:cubicBezTo>
                  <a:cubicBezTo>
                    <a:pt x="4410" y="205"/>
                    <a:pt x="4405" y="209"/>
                    <a:pt x="4404" y="213"/>
                  </a:cubicBezTo>
                  <a:cubicBezTo>
                    <a:pt x="4403" y="216"/>
                    <a:pt x="4405" y="219"/>
                    <a:pt x="4409" y="219"/>
                  </a:cubicBezTo>
                  <a:cubicBezTo>
                    <a:pt x="4409" y="219"/>
                    <a:pt x="4410" y="219"/>
                    <a:pt x="4411" y="218"/>
                  </a:cubicBezTo>
                  <a:cubicBezTo>
                    <a:pt x="4416" y="217"/>
                    <a:pt x="4421" y="214"/>
                    <a:pt x="4422" y="210"/>
                  </a:cubicBezTo>
                  <a:cubicBezTo>
                    <a:pt x="4422" y="206"/>
                    <a:pt x="4420" y="204"/>
                    <a:pt x="4416" y="204"/>
                  </a:cubicBezTo>
                  <a:moveTo>
                    <a:pt x="4482" y="189"/>
                  </a:moveTo>
                  <a:cubicBezTo>
                    <a:pt x="4482" y="189"/>
                    <a:pt x="4481" y="189"/>
                    <a:pt x="4480" y="190"/>
                  </a:cubicBezTo>
                  <a:cubicBezTo>
                    <a:pt x="4475" y="191"/>
                    <a:pt x="4470" y="195"/>
                    <a:pt x="4469" y="199"/>
                  </a:cubicBezTo>
                  <a:cubicBezTo>
                    <a:pt x="4468" y="202"/>
                    <a:pt x="4469" y="204"/>
                    <a:pt x="4472" y="204"/>
                  </a:cubicBezTo>
                  <a:cubicBezTo>
                    <a:pt x="4473" y="204"/>
                    <a:pt x="4474" y="204"/>
                    <a:pt x="4475" y="203"/>
                  </a:cubicBezTo>
                  <a:cubicBezTo>
                    <a:pt x="4480" y="202"/>
                    <a:pt x="4485" y="198"/>
                    <a:pt x="4487" y="194"/>
                  </a:cubicBezTo>
                  <a:cubicBezTo>
                    <a:pt x="4488" y="191"/>
                    <a:pt x="4486" y="189"/>
                    <a:pt x="4482" y="189"/>
                  </a:cubicBezTo>
                  <a:moveTo>
                    <a:pt x="500" y="184"/>
                  </a:moveTo>
                  <a:cubicBezTo>
                    <a:pt x="494" y="184"/>
                    <a:pt x="489" y="186"/>
                    <a:pt x="488" y="190"/>
                  </a:cubicBezTo>
                  <a:cubicBezTo>
                    <a:pt x="486" y="196"/>
                    <a:pt x="490" y="201"/>
                    <a:pt x="498" y="203"/>
                  </a:cubicBezTo>
                  <a:cubicBezTo>
                    <a:pt x="499" y="203"/>
                    <a:pt x="500" y="203"/>
                    <a:pt x="501" y="203"/>
                  </a:cubicBezTo>
                  <a:cubicBezTo>
                    <a:pt x="507" y="203"/>
                    <a:pt x="512" y="200"/>
                    <a:pt x="514" y="196"/>
                  </a:cubicBezTo>
                  <a:cubicBezTo>
                    <a:pt x="516" y="191"/>
                    <a:pt x="512" y="186"/>
                    <a:pt x="504" y="184"/>
                  </a:cubicBezTo>
                  <a:cubicBezTo>
                    <a:pt x="503" y="184"/>
                    <a:pt x="502" y="184"/>
                    <a:pt x="500" y="184"/>
                  </a:cubicBezTo>
                  <a:moveTo>
                    <a:pt x="4549" y="171"/>
                  </a:moveTo>
                  <a:cubicBezTo>
                    <a:pt x="4548" y="171"/>
                    <a:pt x="4547" y="171"/>
                    <a:pt x="4545" y="171"/>
                  </a:cubicBezTo>
                  <a:cubicBezTo>
                    <a:pt x="4540" y="173"/>
                    <a:pt x="4535" y="177"/>
                    <a:pt x="4534" y="181"/>
                  </a:cubicBezTo>
                  <a:cubicBezTo>
                    <a:pt x="4533" y="183"/>
                    <a:pt x="4534" y="185"/>
                    <a:pt x="4537" y="185"/>
                  </a:cubicBezTo>
                  <a:cubicBezTo>
                    <a:pt x="4538" y="185"/>
                    <a:pt x="4539" y="185"/>
                    <a:pt x="4541" y="184"/>
                  </a:cubicBezTo>
                  <a:cubicBezTo>
                    <a:pt x="4546" y="183"/>
                    <a:pt x="4551" y="179"/>
                    <a:pt x="4552" y="175"/>
                  </a:cubicBezTo>
                  <a:cubicBezTo>
                    <a:pt x="4553" y="172"/>
                    <a:pt x="4552" y="171"/>
                    <a:pt x="4549" y="171"/>
                  </a:cubicBezTo>
                  <a:moveTo>
                    <a:pt x="407" y="164"/>
                  </a:moveTo>
                  <a:cubicBezTo>
                    <a:pt x="401" y="164"/>
                    <a:pt x="396" y="168"/>
                    <a:pt x="394" y="172"/>
                  </a:cubicBezTo>
                  <a:cubicBezTo>
                    <a:pt x="393" y="178"/>
                    <a:pt x="398" y="184"/>
                    <a:pt x="404" y="185"/>
                  </a:cubicBezTo>
                  <a:cubicBezTo>
                    <a:pt x="405" y="185"/>
                    <a:pt x="406" y="185"/>
                    <a:pt x="407" y="185"/>
                  </a:cubicBezTo>
                  <a:cubicBezTo>
                    <a:pt x="413" y="185"/>
                    <a:pt x="418" y="182"/>
                    <a:pt x="420" y="177"/>
                  </a:cubicBezTo>
                  <a:cubicBezTo>
                    <a:pt x="421" y="171"/>
                    <a:pt x="417" y="166"/>
                    <a:pt x="410" y="165"/>
                  </a:cubicBezTo>
                  <a:cubicBezTo>
                    <a:pt x="409" y="165"/>
                    <a:pt x="408" y="164"/>
                    <a:pt x="407" y="164"/>
                  </a:cubicBezTo>
                  <a:moveTo>
                    <a:pt x="10" y="162"/>
                  </a:moveTo>
                  <a:cubicBezTo>
                    <a:pt x="9" y="162"/>
                    <a:pt x="9" y="162"/>
                    <a:pt x="8" y="163"/>
                  </a:cubicBezTo>
                  <a:cubicBezTo>
                    <a:pt x="3" y="164"/>
                    <a:pt x="0" y="171"/>
                    <a:pt x="0" y="177"/>
                  </a:cubicBezTo>
                  <a:cubicBezTo>
                    <a:pt x="0" y="183"/>
                    <a:pt x="3" y="187"/>
                    <a:pt x="7" y="187"/>
                  </a:cubicBezTo>
                  <a:cubicBezTo>
                    <a:pt x="8" y="187"/>
                    <a:pt x="8" y="187"/>
                    <a:pt x="9" y="186"/>
                  </a:cubicBezTo>
                  <a:cubicBezTo>
                    <a:pt x="14" y="185"/>
                    <a:pt x="17" y="178"/>
                    <a:pt x="17" y="171"/>
                  </a:cubicBezTo>
                  <a:cubicBezTo>
                    <a:pt x="17" y="166"/>
                    <a:pt x="14" y="162"/>
                    <a:pt x="10" y="162"/>
                  </a:cubicBezTo>
                  <a:moveTo>
                    <a:pt x="316" y="150"/>
                  </a:moveTo>
                  <a:cubicBezTo>
                    <a:pt x="310" y="150"/>
                    <a:pt x="305" y="153"/>
                    <a:pt x="304" y="159"/>
                  </a:cubicBezTo>
                  <a:cubicBezTo>
                    <a:pt x="303" y="165"/>
                    <a:pt x="308" y="171"/>
                    <a:pt x="315" y="172"/>
                  </a:cubicBezTo>
                  <a:cubicBezTo>
                    <a:pt x="315" y="172"/>
                    <a:pt x="316" y="172"/>
                    <a:pt x="316" y="172"/>
                  </a:cubicBezTo>
                  <a:cubicBezTo>
                    <a:pt x="322" y="172"/>
                    <a:pt x="327" y="168"/>
                    <a:pt x="328" y="162"/>
                  </a:cubicBezTo>
                  <a:cubicBezTo>
                    <a:pt x="329" y="156"/>
                    <a:pt x="325" y="151"/>
                    <a:pt x="318" y="150"/>
                  </a:cubicBezTo>
                  <a:cubicBezTo>
                    <a:pt x="317" y="150"/>
                    <a:pt x="317" y="150"/>
                    <a:pt x="316" y="150"/>
                  </a:cubicBezTo>
                  <a:moveTo>
                    <a:pt x="4615" y="149"/>
                  </a:moveTo>
                  <a:cubicBezTo>
                    <a:pt x="4614" y="149"/>
                    <a:pt x="4613" y="149"/>
                    <a:pt x="4611" y="150"/>
                  </a:cubicBezTo>
                  <a:cubicBezTo>
                    <a:pt x="4606" y="151"/>
                    <a:pt x="4601" y="156"/>
                    <a:pt x="4600" y="159"/>
                  </a:cubicBezTo>
                  <a:cubicBezTo>
                    <a:pt x="4599" y="162"/>
                    <a:pt x="4600" y="163"/>
                    <a:pt x="4603" y="163"/>
                  </a:cubicBezTo>
                  <a:cubicBezTo>
                    <a:pt x="4604" y="163"/>
                    <a:pt x="4605" y="163"/>
                    <a:pt x="4606" y="162"/>
                  </a:cubicBezTo>
                  <a:cubicBezTo>
                    <a:pt x="4611" y="161"/>
                    <a:pt x="4617" y="157"/>
                    <a:pt x="4618" y="153"/>
                  </a:cubicBezTo>
                  <a:cubicBezTo>
                    <a:pt x="4619" y="150"/>
                    <a:pt x="4618" y="149"/>
                    <a:pt x="4615" y="149"/>
                  </a:cubicBezTo>
                  <a:moveTo>
                    <a:pt x="76" y="146"/>
                  </a:moveTo>
                  <a:cubicBezTo>
                    <a:pt x="75" y="146"/>
                    <a:pt x="75" y="146"/>
                    <a:pt x="74" y="146"/>
                  </a:cubicBezTo>
                  <a:cubicBezTo>
                    <a:pt x="69" y="147"/>
                    <a:pt x="65" y="153"/>
                    <a:pt x="65" y="159"/>
                  </a:cubicBezTo>
                  <a:cubicBezTo>
                    <a:pt x="65" y="165"/>
                    <a:pt x="69" y="170"/>
                    <a:pt x="74" y="170"/>
                  </a:cubicBezTo>
                  <a:cubicBezTo>
                    <a:pt x="74" y="170"/>
                    <a:pt x="74" y="170"/>
                    <a:pt x="75" y="170"/>
                  </a:cubicBezTo>
                  <a:cubicBezTo>
                    <a:pt x="80" y="169"/>
                    <a:pt x="84" y="163"/>
                    <a:pt x="84" y="156"/>
                  </a:cubicBezTo>
                  <a:cubicBezTo>
                    <a:pt x="84" y="150"/>
                    <a:pt x="80" y="146"/>
                    <a:pt x="76" y="146"/>
                  </a:cubicBezTo>
                  <a:moveTo>
                    <a:pt x="230" y="141"/>
                  </a:moveTo>
                  <a:cubicBezTo>
                    <a:pt x="224" y="141"/>
                    <a:pt x="219" y="145"/>
                    <a:pt x="218" y="152"/>
                  </a:cubicBezTo>
                  <a:cubicBezTo>
                    <a:pt x="218" y="158"/>
                    <a:pt x="222" y="164"/>
                    <a:pt x="229" y="164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235" y="164"/>
                    <a:pt x="241" y="159"/>
                    <a:pt x="241" y="153"/>
                  </a:cubicBezTo>
                  <a:cubicBezTo>
                    <a:pt x="242" y="147"/>
                    <a:pt x="237" y="141"/>
                    <a:pt x="231" y="141"/>
                  </a:cubicBezTo>
                  <a:cubicBezTo>
                    <a:pt x="230" y="141"/>
                    <a:pt x="230" y="141"/>
                    <a:pt x="230" y="141"/>
                  </a:cubicBezTo>
                  <a:moveTo>
                    <a:pt x="149" y="139"/>
                  </a:moveTo>
                  <a:cubicBezTo>
                    <a:pt x="149" y="139"/>
                    <a:pt x="149" y="139"/>
                    <a:pt x="149" y="139"/>
                  </a:cubicBezTo>
                  <a:cubicBezTo>
                    <a:pt x="143" y="139"/>
                    <a:pt x="138" y="145"/>
                    <a:pt x="138" y="151"/>
                  </a:cubicBezTo>
                  <a:cubicBezTo>
                    <a:pt x="138" y="158"/>
                    <a:pt x="142" y="163"/>
                    <a:pt x="148" y="163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54" y="163"/>
                    <a:pt x="159" y="157"/>
                    <a:pt x="159" y="150"/>
                  </a:cubicBezTo>
                  <a:cubicBezTo>
                    <a:pt x="160" y="144"/>
                    <a:pt x="155" y="139"/>
                    <a:pt x="149" y="139"/>
                  </a:cubicBezTo>
                  <a:moveTo>
                    <a:pt x="4681" y="125"/>
                  </a:moveTo>
                  <a:cubicBezTo>
                    <a:pt x="4680" y="125"/>
                    <a:pt x="4679" y="125"/>
                    <a:pt x="4677" y="126"/>
                  </a:cubicBezTo>
                  <a:cubicBezTo>
                    <a:pt x="4672" y="128"/>
                    <a:pt x="4667" y="132"/>
                    <a:pt x="4666" y="136"/>
                  </a:cubicBezTo>
                  <a:cubicBezTo>
                    <a:pt x="4665" y="138"/>
                    <a:pt x="4666" y="140"/>
                    <a:pt x="4668" y="140"/>
                  </a:cubicBezTo>
                  <a:cubicBezTo>
                    <a:pt x="4669" y="140"/>
                    <a:pt x="4671" y="139"/>
                    <a:pt x="4672" y="139"/>
                  </a:cubicBezTo>
                  <a:cubicBezTo>
                    <a:pt x="4677" y="137"/>
                    <a:pt x="4683" y="133"/>
                    <a:pt x="4684" y="129"/>
                  </a:cubicBezTo>
                  <a:cubicBezTo>
                    <a:pt x="4685" y="127"/>
                    <a:pt x="4684" y="125"/>
                    <a:pt x="4681" y="125"/>
                  </a:cubicBezTo>
                  <a:moveTo>
                    <a:pt x="4747" y="101"/>
                  </a:moveTo>
                  <a:cubicBezTo>
                    <a:pt x="4746" y="101"/>
                    <a:pt x="4744" y="101"/>
                    <a:pt x="4743" y="101"/>
                  </a:cubicBezTo>
                  <a:cubicBezTo>
                    <a:pt x="4738" y="103"/>
                    <a:pt x="4733" y="108"/>
                    <a:pt x="4732" y="112"/>
                  </a:cubicBezTo>
                  <a:cubicBezTo>
                    <a:pt x="4731" y="114"/>
                    <a:pt x="4732" y="115"/>
                    <a:pt x="4734" y="115"/>
                  </a:cubicBezTo>
                  <a:cubicBezTo>
                    <a:pt x="4735" y="115"/>
                    <a:pt x="4737" y="115"/>
                    <a:pt x="4738" y="115"/>
                  </a:cubicBezTo>
                  <a:cubicBezTo>
                    <a:pt x="4743" y="113"/>
                    <a:pt x="4748" y="109"/>
                    <a:pt x="4750" y="105"/>
                  </a:cubicBezTo>
                  <a:cubicBezTo>
                    <a:pt x="4751" y="102"/>
                    <a:pt x="4749" y="101"/>
                    <a:pt x="4747" y="101"/>
                  </a:cubicBezTo>
                  <a:moveTo>
                    <a:pt x="4812" y="77"/>
                  </a:moveTo>
                  <a:cubicBezTo>
                    <a:pt x="4811" y="77"/>
                    <a:pt x="4809" y="77"/>
                    <a:pt x="4808" y="77"/>
                  </a:cubicBezTo>
                  <a:cubicBezTo>
                    <a:pt x="4803" y="79"/>
                    <a:pt x="4798" y="84"/>
                    <a:pt x="4797" y="87"/>
                  </a:cubicBezTo>
                  <a:cubicBezTo>
                    <a:pt x="4796" y="90"/>
                    <a:pt x="4797" y="92"/>
                    <a:pt x="4800" y="92"/>
                  </a:cubicBezTo>
                  <a:cubicBezTo>
                    <a:pt x="4801" y="92"/>
                    <a:pt x="4802" y="91"/>
                    <a:pt x="4804" y="91"/>
                  </a:cubicBezTo>
                  <a:cubicBezTo>
                    <a:pt x="4808" y="89"/>
                    <a:pt x="4814" y="85"/>
                    <a:pt x="4815" y="81"/>
                  </a:cubicBezTo>
                  <a:cubicBezTo>
                    <a:pt x="4816" y="78"/>
                    <a:pt x="4814" y="77"/>
                    <a:pt x="4812" y="77"/>
                  </a:cubicBezTo>
                  <a:moveTo>
                    <a:pt x="4876" y="54"/>
                  </a:moveTo>
                  <a:cubicBezTo>
                    <a:pt x="4875" y="54"/>
                    <a:pt x="4874" y="54"/>
                    <a:pt x="4873" y="54"/>
                  </a:cubicBezTo>
                  <a:cubicBezTo>
                    <a:pt x="4868" y="56"/>
                    <a:pt x="4863" y="61"/>
                    <a:pt x="4862" y="65"/>
                  </a:cubicBezTo>
                  <a:cubicBezTo>
                    <a:pt x="4861" y="68"/>
                    <a:pt x="4862" y="69"/>
                    <a:pt x="4865" y="69"/>
                  </a:cubicBezTo>
                  <a:cubicBezTo>
                    <a:pt x="4866" y="69"/>
                    <a:pt x="4867" y="69"/>
                    <a:pt x="4868" y="69"/>
                  </a:cubicBezTo>
                  <a:cubicBezTo>
                    <a:pt x="4873" y="67"/>
                    <a:pt x="4878" y="63"/>
                    <a:pt x="4879" y="59"/>
                  </a:cubicBezTo>
                  <a:cubicBezTo>
                    <a:pt x="4880" y="56"/>
                    <a:pt x="4879" y="54"/>
                    <a:pt x="4876" y="54"/>
                  </a:cubicBezTo>
                  <a:moveTo>
                    <a:pt x="4939" y="34"/>
                  </a:moveTo>
                  <a:cubicBezTo>
                    <a:pt x="4938" y="34"/>
                    <a:pt x="4937" y="34"/>
                    <a:pt x="4936" y="34"/>
                  </a:cubicBezTo>
                  <a:cubicBezTo>
                    <a:pt x="4931" y="36"/>
                    <a:pt x="4927" y="40"/>
                    <a:pt x="4926" y="44"/>
                  </a:cubicBezTo>
                  <a:cubicBezTo>
                    <a:pt x="4925" y="47"/>
                    <a:pt x="4927" y="49"/>
                    <a:pt x="4930" y="49"/>
                  </a:cubicBezTo>
                  <a:cubicBezTo>
                    <a:pt x="4931" y="49"/>
                    <a:pt x="4931" y="49"/>
                    <a:pt x="4933" y="49"/>
                  </a:cubicBezTo>
                  <a:cubicBezTo>
                    <a:pt x="4937" y="48"/>
                    <a:pt x="4942" y="43"/>
                    <a:pt x="4943" y="39"/>
                  </a:cubicBezTo>
                  <a:cubicBezTo>
                    <a:pt x="4944" y="36"/>
                    <a:pt x="4942" y="34"/>
                    <a:pt x="4939" y="34"/>
                  </a:cubicBezTo>
                  <a:moveTo>
                    <a:pt x="5000" y="18"/>
                  </a:moveTo>
                  <a:cubicBezTo>
                    <a:pt x="5000" y="18"/>
                    <a:pt x="4999" y="18"/>
                    <a:pt x="4999" y="18"/>
                  </a:cubicBezTo>
                  <a:cubicBezTo>
                    <a:pt x="4994" y="19"/>
                    <a:pt x="4989" y="23"/>
                    <a:pt x="4989" y="28"/>
                  </a:cubicBezTo>
                  <a:cubicBezTo>
                    <a:pt x="4988" y="31"/>
                    <a:pt x="4990" y="33"/>
                    <a:pt x="4993" y="33"/>
                  </a:cubicBezTo>
                  <a:cubicBezTo>
                    <a:pt x="4994" y="33"/>
                    <a:pt x="4995" y="33"/>
                    <a:pt x="4995" y="33"/>
                  </a:cubicBezTo>
                  <a:cubicBezTo>
                    <a:pt x="5000" y="32"/>
                    <a:pt x="5005" y="28"/>
                    <a:pt x="5006" y="24"/>
                  </a:cubicBezTo>
                  <a:cubicBezTo>
                    <a:pt x="5006" y="20"/>
                    <a:pt x="5004" y="18"/>
                    <a:pt x="5000" y="18"/>
                  </a:cubicBezTo>
                  <a:moveTo>
                    <a:pt x="5230" y="11"/>
                  </a:moveTo>
                  <a:cubicBezTo>
                    <a:pt x="5226" y="11"/>
                    <a:pt x="5224" y="14"/>
                    <a:pt x="5223" y="18"/>
                  </a:cubicBezTo>
                  <a:cubicBezTo>
                    <a:pt x="5223" y="22"/>
                    <a:pt x="5226" y="26"/>
                    <a:pt x="5230" y="27"/>
                  </a:cubicBezTo>
                  <a:cubicBezTo>
                    <a:pt x="5231" y="27"/>
                    <a:pt x="5232" y="27"/>
                    <a:pt x="5232" y="27"/>
                  </a:cubicBezTo>
                  <a:cubicBezTo>
                    <a:pt x="5235" y="27"/>
                    <a:pt x="5238" y="25"/>
                    <a:pt x="5238" y="21"/>
                  </a:cubicBezTo>
                  <a:cubicBezTo>
                    <a:pt x="5239" y="17"/>
                    <a:pt x="5235" y="12"/>
                    <a:pt x="5231" y="11"/>
                  </a:cubicBezTo>
                  <a:cubicBezTo>
                    <a:pt x="5231" y="11"/>
                    <a:pt x="5230" y="11"/>
                    <a:pt x="5230" y="11"/>
                  </a:cubicBezTo>
                  <a:moveTo>
                    <a:pt x="5061" y="6"/>
                  </a:moveTo>
                  <a:cubicBezTo>
                    <a:pt x="5060" y="6"/>
                    <a:pt x="5060" y="6"/>
                    <a:pt x="5059" y="6"/>
                  </a:cubicBezTo>
                  <a:cubicBezTo>
                    <a:pt x="5055" y="7"/>
                    <a:pt x="5051" y="11"/>
                    <a:pt x="5050" y="15"/>
                  </a:cubicBezTo>
                  <a:cubicBezTo>
                    <a:pt x="5049" y="19"/>
                    <a:pt x="5052" y="22"/>
                    <a:pt x="5056" y="22"/>
                  </a:cubicBezTo>
                  <a:cubicBezTo>
                    <a:pt x="5056" y="22"/>
                    <a:pt x="5056" y="22"/>
                    <a:pt x="5057" y="22"/>
                  </a:cubicBezTo>
                  <a:cubicBezTo>
                    <a:pt x="5061" y="21"/>
                    <a:pt x="5066" y="17"/>
                    <a:pt x="5067" y="13"/>
                  </a:cubicBezTo>
                  <a:cubicBezTo>
                    <a:pt x="5067" y="9"/>
                    <a:pt x="5065" y="6"/>
                    <a:pt x="5061" y="6"/>
                  </a:cubicBezTo>
                  <a:moveTo>
                    <a:pt x="5175" y="2"/>
                  </a:moveTo>
                  <a:cubicBezTo>
                    <a:pt x="5171" y="2"/>
                    <a:pt x="5168" y="5"/>
                    <a:pt x="5168" y="9"/>
                  </a:cubicBezTo>
                  <a:cubicBezTo>
                    <a:pt x="5167" y="14"/>
                    <a:pt x="5170" y="17"/>
                    <a:pt x="5175" y="18"/>
                  </a:cubicBezTo>
                  <a:cubicBezTo>
                    <a:pt x="5175" y="18"/>
                    <a:pt x="5175" y="18"/>
                    <a:pt x="5175" y="18"/>
                  </a:cubicBezTo>
                  <a:cubicBezTo>
                    <a:pt x="5179" y="18"/>
                    <a:pt x="5183" y="15"/>
                    <a:pt x="5183" y="11"/>
                  </a:cubicBezTo>
                  <a:cubicBezTo>
                    <a:pt x="5184" y="6"/>
                    <a:pt x="5180" y="2"/>
                    <a:pt x="5176" y="2"/>
                  </a:cubicBezTo>
                  <a:cubicBezTo>
                    <a:pt x="5176" y="2"/>
                    <a:pt x="5176" y="2"/>
                    <a:pt x="5175" y="2"/>
                  </a:cubicBezTo>
                  <a:moveTo>
                    <a:pt x="5119" y="0"/>
                  </a:moveTo>
                  <a:cubicBezTo>
                    <a:pt x="5119" y="0"/>
                    <a:pt x="5119" y="0"/>
                    <a:pt x="5119" y="0"/>
                  </a:cubicBezTo>
                  <a:cubicBezTo>
                    <a:pt x="5114" y="1"/>
                    <a:pt x="5110" y="5"/>
                    <a:pt x="5110" y="9"/>
                  </a:cubicBezTo>
                  <a:cubicBezTo>
                    <a:pt x="5109" y="13"/>
                    <a:pt x="5112" y="16"/>
                    <a:pt x="5116" y="16"/>
                  </a:cubicBezTo>
                  <a:cubicBezTo>
                    <a:pt x="5116" y="16"/>
                    <a:pt x="5117" y="16"/>
                    <a:pt x="5117" y="16"/>
                  </a:cubicBezTo>
                  <a:cubicBezTo>
                    <a:pt x="5121" y="16"/>
                    <a:pt x="5125" y="13"/>
                    <a:pt x="5126" y="8"/>
                  </a:cubicBezTo>
                  <a:cubicBezTo>
                    <a:pt x="5126" y="4"/>
                    <a:pt x="5123" y="0"/>
                    <a:pt x="51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3" name="Freeform 64">
              <a:extLst>
                <a:ext uri="{FF2B5EF4-FFF2-40B4-BE49-F238E27FC236}">
                  <a16:creationId xmlns:a16="http://schemas.microsoft.com/office/drawing/2014/main" id="{D212FCA1-E2EF-4162-B73C-D36317332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7213" y="10431463"/>
              <a:ext cx="38100" cy="42863"/>
            </a:xfrm>
            <a:custGeom>
              <a:avLst/>
              <a:gdLst>
                <a:gd name="T0" fmla="*/ 5 w 14"/>
                <a:gd name="T1" fmla="*/ 0 h 16"/>
                <a:gd name="T2" fmla="*/ 2 w 14"/>
                <a:gd name="T3" fmla="*/ 0 h 16"/>
                <a:gd name="T4" fmla="*/ 1 w 14"/>
                <a:gd name="T5" fmla="*/ 1 h 16"/>
                <a:gd name="T6" fmla="*/ 0 w 14"/>
                <a:gd name="T7" fmla="*/ 2 h 16"/>
                <a:gd name="T8" fmla="*/ 0 w 14"/>
                <a:gd name="T9" fmla="*/ 4 h 16"/>
                <a:gd name="T10" fmla="*/ 0 w 14"/>
                <a:gd name="T11" fmla="*/ 5 h 16"/>
                <a:gd name="T12" fmla="*/ 0 w 14"/>
                <a:gd name="T13" fmla="*/ 8 h 16"/>
                <a:gd name="T14" fmla="*/ 2 w 14"/>
                <a:gd name="T15" fmla="*/ 11 h 16"/>
                <a:gd name="T16" fmla="*/ 4 w 14"/>
                <a:gd name="T17" fmla="*/ 14 h 16"/>
                <a:gd name="T18" fmla="*/ 7 w 14"/>
                <a:gd name="T19" fmla="*/ 15 h 16"/>
                <a:gd name="T20" fmla="*/ 10 w 14"/>
                <a:gd name="T21" fmla="*/ 16 h 16"/>
                <a:gd name="T22" fmla="*/ 12 w 14"/>
                <a:gd name="T23" fmla="*/ 16 h 16"/>
                <a:gd name="T24" fmla="*/ 13 w 14"/>
                <a:gd name="T25" fmla="*/ 14 h 16"/>
                <a:gd name="T26" fmla="*/ 14 w 14"/>
                <a:gd name="T27" fmla="*/ 12 h 16"/>
                <a:gd name="T28" fmla="*/ 14 w 14"/>
                <a:gd name="T29" fmla="*/ 10 h 16"/>
                <a:gd name="T30" fmla="*/ 14 w 14"/>
                <a:gd name="T31" fmla="*/ 8 h 16"/>
                <a:gd name="T32" fmla="*/ 13 w 14"/>
                <a:gd name="T33" fmla="*/ 7 h 16"/>
                <a:gd name="T34" fmla="*/ 12 w 14"/>
                <a:gd name="T35" fmla="*/ 5 h 16"/>
                <a:gd name="T36" fmla="*/ 11 w 14"/>
                <a:gd name="T37" fmla="*/ 4 h 16"/>
                <a:gd name="T38" fmla="*/ 10 w 14"/>
                <a:gd name="T39" fmla="*/ 2 h 16"/>
                <a:gd name="T40" fmla="*/ 9 w 14"/>
                <a:gd name="T41" fmla="*/ 1 h 16"/>
                <a:gd name="T42" fmla="*/ 5 w 14"/>
                <a:gd name="T4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9"/>
                    <a:pt x="1" y="10"/>
                    <a:pt x="2" y="11"/>
                  </a:cubicBezTo>
                  <a:cubicBezTo>
                    <a:pt x="2" y="12"/>
                    <a:pt x="3" y="13"/>
                    <a:pt x="4" y="14"/>
                  </a:cubicBezTo>
                  <a:cubicBezTo>
                    <a:pt x="5" y="14"/>
                    <a:pt x="6" y="15"/>
                    <a:pt x="7" y="15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3" y="15"/>
                    <a:pt x="13" y="14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9"/>
                    <a:pt x="14" y="9"/>
                    <a:pt x="14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6"/>
                    <a:pt x="12" y="6"/>
                    <a:pt x="12" y="5"/>
                  </a:cubicBezTo>
                  <a:cubicBezTo>
                    <a:pt x="12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4" name="Freeform 65">
              <a:extLst>
                <a:ext uri="{FF2B5EF4-FFF2-40B4-BE49-F238E27FC236}">
                  <a16:creationId xmlns:a16="http://schemas.microsoft.com/office/drawing/2014/main" id="{FEE50F9D-B208-4D33-8AFF-1280300E8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2038" y="11150600"/>
              <a:ext cx="39688" cy="100013"/>
            </a:xfrm>
            <a:custGeom>
              <a:avLst/>
              <a:gdLst>
                <a:gd name="T0" fmla="*/ 6 w 15"/>
                <a:gd name="T1" fmla="*/ 0 h 37"/>
                <a:gd name="T2" fmla="*/ 0 w 15"/>
                <a:gd name="T3" fmla="*/ 9 h 37"/>
                <a:gd name="T4" fmla="*/ 0 w 15"/>
                <a:gd name="T5" fmla="*/ 12 h 37"/>
                <a:gd name="T6" fmla="*/ 0 w 15"/>
                <a:gd name="T7" fmla="*/ 15 h 37"/>
                <a:gd name="T8" fmla="*/ 0 w 15"/>
                <a:gd name="T9" fmla="*/ 19 h 37"/>
                <a:gd name="T10" fmla="*/ 0 w 15"/>
                <a:gd name="T11" fmla="*/ 23 h 37"/>
                <a:gd name="T12" fmla="*/ 1 w 15"/>
                <a:gd name="T13" fmla="*/ 26 h 37"/>
                <a:gd name="T14" fmla="*/ 2 w 15"/>
                <a:gd name="T15" fmla="*/ 29 h 37"/>
                <a:gd name="T16" fmla="*/ 3 w 15"/>
                <a:gd name="T17" fmla="*/ 32 h 37"/>
                <a:gd name="T18" fmla="*/ 4 w 15"/>
                <a:gd name="T19" fmla="*/ 34 h 37"/>
                <a:gd name="T20" fmla="*/ 6 w 15"/>
                <a:gd name="T21" fmla="*/ 36 h 37"/>
                <a:gd name="T22" fmla="*/ 7 w 15"/>
                <a:gd name="T23" fmla="*/ 37 h 37"/>
                <a:gd name="T24" fmla="*/ 9 w 15"/>
                <a:gd name="T25" fmla="*/ 37 h 37"/>
                <a:gd name="T26" fmla="*/ 9 w 15"/>
                <a:gd name="T27" fmla="*/ 37 h 37"/>
                <a:gd name="T28" fmla="*/ 10 w 15"/>
                <a:gd name="T29" fmla="*/ 37 h 37"/>
                <a:gd name="T30" fmla="*/ 11 w 15"/>
                <a:gd name="T31" fmla="*/ 36 h 37"/>
                <a:gd name="T32" fmla="*/ 13 w 15"/>
                <a:gd name="T33" fmla="*/ 34 h 37"/>
                <a:gd name="T34" fmla="*/ 14 w 15"/>
                <a:gd name="T35" fmla="*/ 31 h 37"/>
                <a:gd name="T36" fmla="*/ 14 w 15"/>
                <a:gd name="T37" fmla="*/ 29 h 37"/>
                <a:gd name="T38" fmla="*/ 15 w 15"/>
                <a:gd name="T39" fmla="*/ 25 h 37"/>
                <a:gd name="T40" fmla="*/ 15 w 15"/>
                <a:gd name="T41" fmla="*/ 22 h 37"/>
                <a:gd name="T42" fmla="*/ 15 w 15"/>
                <a:gd name="T43" fmla="*/ 18 h 37"/>
                <a:gd name="T44" fmla="*/ 14 w 15"/>
                <a:gd name="T45" fmla="*/ 14 h 37"/>
                <a:gd name="T46" fmla="*/ 14 w 15"/>
                <a:gd name="T47" fmla="*/ 11 h 37"/>
                <a:gd name="T48" fmla="*/ 13 w 15"/>
                <a:gd name="T49" fmla="*/ 8 h 37"/>
                <a:gd name="T50" fmla="*/ 12 w 15"/>
                <a:gd name="T51" fmla="*/ 5 h 37"/>
                <a:gd name="T52" fmla="*/ 10 w 15"/>
                <a:gd name="T53" fmla="*/ 3 h 37"/>
                <a:gd name="T54" fmla="*/ 6 w 15"/>
                <a:gd name="T5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" h="37">
                  <a:moveTo>
                    <a:pt x="6" y="0"/>
                  </a:moveTo>
                  <a:cubicBezTo>
                    <a:pt x="4" y="0"/>
                    <a:pt x="1" y="3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4"/>
                    <a:pt x="1" y="25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3" y="33"/>
                    <a:pt x="4" y="34"/>
                    <a:pt x="4" y="34"/>
                  </a:cubicBezTo>
                  <a:cubicBezTo>
                    <a:pt x="5" y="35"/>
                    <a:pt x="5" y="36"/>
                    <a:pt x="6" y="36"/>
                  </a:cubicBezTo>
                  <a:cubicBezTo>
                    <a:pt x="6" y="36"/>
                    <a:pt x="7" y="37"/>
                    <a:pt x="7" y="37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1" y="37"/>
                    <a:pt x="11" y="36"/>
                    <a:pt x="11" y="36"/>
                  </a:cubicBezTo>
                  <a:cubicBezTo>
                    <a:pt x="12" y="35"/>
                    <a:pt x="12" y="35"/>
                    <a:pt x="13" y="34"/>
                  </a:cubicBezTo>
                  <a:cubicBezTo>
                    <a:pt x="13" y="33"/>
                    <a:pt x="13" y="32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5" y="28"/>
                    <a:pt x="15" y="26"/>
                    <a:pt x="15" y="25"/>
                  </a:cubicBezTo>
                  <a:cubicBezTo>
                    <a:pt x="15" y="24"/>
                    <a:pt x="15" y="23"/>
                    <a:pt x="15" y="22"/>
                  </a:cubicBezTo>
                  <a:cubicBezTo>
                    <a:pt x="15" y="21"/>
                    <a:pt x="15" y="19"/>
                    <a:pt x="15" y="18"/>
                  </a:cubicBezTo>
                  <a:cubicBezTo>
                    <a:pt x="15" y="17"/>
                    <a:pt x="15" y="16"/>
                    <a:pt x="14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10"/>
                    <a:pt x="13" y="9"/>
                    <a:pt x="13" y="8"/>
                  </a:cubicBezTo>
                  <a:cubicBezTo>
                    <a:pt x="13" y="7"/>
                    <a:pt x="12" y="6"/>
                    <a:pt x="12" y="5"/>
                  </a:cubicBezTo>
                  <a:cubicBezTo>
                    <a:pt x="11" y="4"/>
                    <a:pt x="11" y="4"/>
                    <a:pt x="10" y="3"/>
                  </a:cubicBezTo>
                  <a:cubicBezTo>
                    <a:pt x="9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5" name="Freeform 66">
              <a:extLst>
                <a:ext uri="{FF2B5EF4-FFF2-40B4-BE49-F238E27FC236}">
                  <a16:creationId xmlns:a16="http://schemas.microsoft.com/office/drawing/2014/main" id="{23E989F9-FA4A-4DE4-9B86-DADA0F0CB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22338" y="10490200"/>
              <a:ext cx="14058901" cy="1565275"/>
            </a:xfrm>
            <a:custGeom>
              <a:avLst/>
              <a:gdLst>
                <a:gd name="T0" fmla="*/ 3114 w 5222"/>
                <a:gd name="T1" fmla="*/ 561 h 581"/>
                <a:gd name="T2" fmla="*/ 3181 w 5222"/>
                <a:gd name="T3" fmla="*/ 576 h 581"/>
                <a:gd name="T4" fmla="*/ 2985 w 5222"/>
                <a:gd name="T5" fmla="*/ 556 h 581"/>
                <a:gd name="T6" fmla="*/ 2921 w 5222"/>
                <a:gd name="T7" fmla="*/ 544 h 581"/>
                <a:gd name="T8" fmla="*/ 3319 w 5222"/>
                <a:gd name="T9" fmla="*/ 542 h 581"/>
                <a:gd name="T10" fmla="*/ 2871 w 5222"/>
                <a:gd name="T11" fmla="*/ 539 h 581"/>
                <a:gd name="T12" fmla="*/ 3411 w 5222"/>
                <a:gd name="T13" fmla="*/ 509 h 581"/>
                <a:gd name="T14" fmla="*/ 3487 w 5222"/>
                <a:gd name="T15" fmla="*/ 487 h 581"/>
                <a:gd name="T16" fmla="*/ 2747 w 5222"/>
                <a:gd name="T17" fmla="*/ 502 h 581"/>
                <a:gd name="T18" fmla="*/ 3578 w 5222"/>
                <a:gd name="T19" fmla="*/ 470 h 581"/>
                <a:gd name="T20" fmla="*/ 3652 w 5222"/>
                <a:gd name="T21" fmla="*/ 434 h 581"/>
                <a:gd name="T22" fmla="*/ 2628 w 5222"/>
                <a:gd name="T23" fmla="*/ 447 h 581"/>
                <a:gd name="T24" fmla="*/ 3726 w 5222"/>
                <a:gd name="T25" fmla="*/ 431 h 581"/>
                <a:gd name="T26" fmla="*/ 2565 w 5222"/>
                <a:gd name="T27" fmla="*/ 400 h 581"/>
                <a:gd name="T28" fmla="*/ 2503 w 5222"/>
                <a:gd name="T29" fmla="*/ 379 h 581"/>
                <a:gd name="T30" fmla="*/ 3882 w 5222"/>
                <a:gd name="T31" fmla="*/ 374 h 581"/>
                <a:gd name="T32" fmla="*/ 2452 w 5222"/>
                <a:gd name="T33" fmla="*/ 348 h 581"/>
                <a:gd name="T34" fmla="*/ 1269 w 5222"/>
                <a:gd name="T35" fmla="*/ 327 h 581"/>
                <a:gd name="T36" fmla="*/ 1121 w 5222"/>
                <a:gd name="T37" fmla="*/ 332 h 581"/>
                <a:gd name="T38" fmla="*/ 1329 w 5222"/>
                <a:gd name="T39" fmla="*/ 328 h 581"/>
                <a:gd name="T40" fmla="*/ 1391 w 5222"/>
                <a:gd name="T41" fmla="*/ 322 h 581"/>
                <a:gd name="T42" fmla="*/ 3955 w 5222"/>
                <a:gd name="T43" fmla="*/ 337 h 581"/>
                <a:gd name="T44" fmla="*/ 1430 w 5222"/>
                <a:gd name="T45" fmla="*/ 326 h 581"/>
                <a:gd name="T46" fmla="*/ 1064 w 5222"/>
                <a:gd name="T47" fmla="*/ 317 h 581"/>
                <a:gd name="T48" fmla="*/ 1561 w 5222"/>
                <a:gd name="T49" fmla="*/ 307 h 581"/>
                <a:gd name="T50" fmla="*/ 975 w 5222"/>
                <a:gd name="T51" fmla="*/ 315 h 581"/>
                <a:gd name="T52" fmla="*/ 2333 w 5222"/>
                <a:gd name="T53" fmla="*/ 303 h 581"/>
                <a:gd name="T54" fmla="*/ 1675 w 5222"/>
                <a:gd name="T55" fmla="*/ 296 h 581"/>
                <a:gd name="T56" fmla="*/ 4032 w 5222"/>
                <a:gd name="T57" fmla="*/ 309 h 581"/>
                <a:gd name="T58" fmla="*/ 911 w 5222"/>
                <a:gd name="T59" fmla="*/ 299 h 581"/>
                <a:gd name="T60" fmla="*/ 1731 w 5222"/>
                <a:gd name="T61" fmla="*/ 290 h 581"/>
                <a:gd name="T62" fmla="*/ 1786 w 5222"/>
                <a:gd name="T63" fmla="*/ 285 h 581"/>
                <a:gd name="T64" fmla="*/ 1840 w 5222"/>
                <a:gd name="T65" fmla="*/ 295 h 581"/>
                <a:gd name="T66" fmla="*/ 823 w 5222"/>
                <a:gd name="T67" fmla="*/ 276 h 581"/>
                <a:gd name="T68" fmla="*/ 2209 w 5222"/>
                <a:gd name="T69" fmla="*/ 274 h 581"/>
                <a:gd name="T70" fmla="*/ 1952 w 5222"/>
                <a:gd name="T71" fmla="*/ 280 h 581"/>
                <a:gd name="T72" fmla="*/ 2023 w 5222"/>
                <a:gd name="T73" fmla="*/ 286 h 581"/>
                <a:gd name="T74" fmla="*/ 4123 w 5222"/>
                <a:gd name="T75" fmla="*/ 269 h 581"/>
                <a:gd name="T76" fmla="*/ 2083 w 5222"/>
                <a:gd name="T77" fmla="*/ 268 h 581"/>
                <a:gd name="T78" fmla="*/ 724 w 5222"/>
                <a:gd name="T79" fmla="*/ 276 h 581"/>
                <a:gd name="T80" fmla="*/ 4198 w 5222"/>
                <a:gd name="T81" fmla="*/ 255 h 581"/>
                <a:gd name="T82" fmla="*/ 4262 w 5222"/>
                <a:gd name="T83" fmla="*/ 230 h 581"/>
                <a:gd name="T84" fmla="*/ 546 w 5222"/>
                <a:gd name="T85" fmla="*/ 249 h 581"/>
                <a:gd name="T86" fmla="*/ 12 w 5222"/>
                <a:gd name="T87" fmla="*/ 257 h 581"/>
                <a:gd name="T88" fmla="*/ 4323 w 5222"/>
                <a:gd name="T89" fmla="*/ 218 h 581"/>
                <a:gd name="T90" fmla="*/ 70 w 5222"/>
                <a:gd name="T91" fmla="*/ 204 h 581"/>
                <a:gd name="T92" fmla="*/ 4371 w 5222"/>
                <a:gd name="T93" fmla="*/ 216 h 581"/>
                <a:gd name="T94" fmla="*/ 380 w 5222"/>
                <a:gd name="T95" fmla="*/ 202 h 581"/>
                <a:gd name="T96" fmla="*/ 296 w 5222"/>
                <a:gd name="T97" fmla="*/ 195 h 581"/>
                <a:gd name="T98" fmla="*/ 215 w 5222"/>
                <a:gd name="T99" fmla="*/ 225 h 581"/>
                <a:gd name="T100" fmla="*/ 4450 w 5222"/>
                <a:gd name="T101" fmla="*/ 189 h 581"/>
                <a:gd name="T102" fmla="*/ 4580 w 5222"/>
                <a:gd name="T103" fmla="*/ 141 h 581"/>
                <a:gd name="T104" fmla="*/ 4628 w 5222"/>
                <a:gd name="T105" fmla="*/ 127 h 581"/>
                <a:gd name="T106" fmla="*/ 4700 w 5222"/>
                <a:gd name="T107" fmla="*/ 104 h 581"/>
                <a:gd name="T108" fmla="*/ 4780 w 5222"/>
                <a:gd name="T109" fmla="*/ 70 h 581"/>
                <a:gd name="T110" fmla="*/ 4907 w 5222"/>
                <a:gd name="T111" fmla="*/ 31 h 581"/>
                <a:gd name="T112" fmla="*/ 4963 w 5222"/>
                <a:gd name="T113" fmla="*/ 26 h 581"/>
                <a:gd name="T114" fmla="*/ 5215 w 5222"/>
                <a:gd name="T115" fmla="*/ 9 h 581"/>
                <a:gd name="T116" fmla="*/ 5156 w 5222"/>
                <a:gd name="T117" fmla="*/ 1 h 581"/>
                <a:gd name="T118" fmla="*/ 5086 w 5222"/>
                <a:gd name="T119" fmla="*/ 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2" h="581">
                  <a:moveTo>
                    <a:pt x="3048" y="561"/>
                  </a:moveTo>
                  <a:cubicBezTo>
                    <a:pt x="3043" y="561"/>
                    <a:pt x="3039" y="565"/>
                    <a:pt x="3039" y="571"/>
                  </a:cubicBezTo>
                  <a:cubicBezTo>
                    <a:pt x="3039" y="576"/>
                    <a:pt x="3043" y="581"/>
                    <a:pt x="3048" y="581"/>
                  </a:cubicBezTo>
                  <a:cubicBezTo>
                    <a:pt x="3048" y="581"/>
                    <a:pt x="3048" y="581"/>
                    <a:pt x="3048" y="581"/>
                  </a:cubicBezTo>
                  <a:cubicBezTo>
                    <a:pt x="3053" y="581"/>
                    <a:pt x="3057" y="577"/>
                    <a:pt x="3057" y="572"/>
                  </a:cubicBezTo>
                  <a:cubicBezTo>
                    <a:pt x="3057" y="566"/>
                    <a:pt x="3054" y="562"/>
                    <a:pt x="3049" y="561"/>
                  </a:cubicBezTo>
                  <a:cubicBezTo>
                    <a:pt x="3048" y="561"/>
                    <a:pt x="3048" y="561"/>
                    <a:pt x="3048" y="561"/>
                  </a:cubicBezTo>
                  <a:moveTo>
                    <a:pt x="3114" y="561"/>
                  </a:moveTo>
                  <a:cubicBezTo>
                    <a:pt x="3114" y="561"/>
                    <a:pt x="3114" y="561"/>
                    <a:pt x="3114" y="561"/>
                  </a:cubicBezTo>
                  <a:cubicBezTo>
                    <a:pt x="3109" y="562"/>
                    <a:pt x="3104" y="566"/>
                    <a:pt x="3104" y="572"/>
                  </a:cubicBezTo>
                  <a:cubicBezTo>
                    <a:pt x="3104" y="577"/>
                    <a:pt x="3108" y="581"/>
                    <a:pt x="3113" y="581"/>
                  </a:cubicBezTo>
                  <a:cubicBezTo>
                    <a:pt x="3113" y="581"/>
                    <a:pt x="3113" y="581"/>
                    <a:pt x="3113" y="581"/>
                  </a:cubicBezTo>
                  <a:cubicBezTo>
                    <a:pt x="3119" y="581"/>
                    <a:pt x="3123" y="576"/>
                    <a:pt x="3123" y="571"/>
                  </a:cubicBezTo>
                  <a:cubicBezTo>
                    <a:pt x="3124" y="565"/>
                    <a:pt x="3120" y="561"/>
                    <a:pt x="3114" y="561"/>
                  </a:cubicBezTo>
                  <a:moveTo>
                    <a:pt x="3185" y="556"/>
                  </a:moveTo>
                  <a:cubicBezTo>
                    <a:pt x="3184" y="556"/>
                    <a:pt x="3184" y="556"/>
                    <a:pt x="3183" y="556"/>
                  </a:cubicBezTo>
                  <a:cubicBezTo>
                    <a:pt x="3178" y="556"/>
                    <a:pt x="3173" y="561"/>
                    <a:pt x="3173" y="567"/>
                  </a:cubicBezTo>
                  <a:cubicBezTo>
                    <a:pt x="3173" y="572"/>
                    <a:pt x="3176" y="576"/>
                    <a:pt x="3181" y="576"/>
                  </a:cubicBezTo>
                  <a:cubicBezTo>
                    <a:pt x="3182" y="576"/>
                    <a:pt x="3182" y="576"/>
                    <a:pt x="3182" y="576"/>
                  </a:cubicBezTo>
                  <a:cubicBezTo>
                    <a:pt x="3188" y="575"/>
                    <a:pt x="3193" y="570"/>
                    <a:pt x="3193" y="564"/>
                  </a:cubicBezTo>
                  <a:cubicBezTo>
                    <a:pt x="3193" y="559"/>
                    <a:pt x="3189" y="556"/>
                    <a:pt x="3185" y="556"/>
                  </a:cubicBezTo>
                  <a:moveTo>
                    <a:pt x="2984" y="555"/>
                  </a:moveTo>
                  <a:cubicBezTo>
                    <a:pt x="2980" y="555"/>
                    <a:pt x="2976" y="559"/>
                    <a:pt x="2976" y="564"/>
                  </a:cubicBezTo>
                  <a:cubicBezTo>
                    <a:pt x="2976" y="569"/>
                    <a:pt x="2980" y="574"/>
                    <a:pt x="2984" y="575"/>
                  </a:cubicBezTo>
                  <a:cubicBezTo>
                    <a:pt x="2985" y="575"/>
                    <a:pt x="2985" y="575"/>
                    <a:pt x="2986" y="575"/>
                  </a:cubicBezTo>
                  <a:cubicBezTo>
                    <a:pt x="2990" y="575"/>
                    <a:pt x="2994" y="571"/>
                    <a:pt x="2994" y="567"/>
                  </a:cubicBezTo>
                  <a:cubicBezTo>
                    <a:pt x="2994" y="561"/>
                    <a:pt x="2990" y="556"/>
                    <a:pt x="2985" y="556"/>
                  </a:cubicBezTo>
                  <a:cubicBezTo>
                    <a:pt x="2985" y="556"/>
                    <a:pt x="2984" y="555"/>
                    <a:pt x="2984" y="555"/>
                  </a:cubicBezTo>
                  <a:moveTo>
                    <a:pt x="3258" y="545"/>
                  </a:moveTo>
                  <a:cubicBezTo>
                    <a:pt x="3257" y="545"/>
                    <a:pt x="3256" y="545"/>
                    <a:pt x="3256" y="545"/>
                  </a:cubicBezTo>
                  <a:cubicBezTo>
                    <a:pt x="3250" y="546"/>
                    <a:pt x="3245" y="551"/>
                    <a:pt x="3245" y="557"/>
                  </a:cubicBezTo>
                  <a:cubicBezTo>
                    <a:pt x="3244" y="562"/>
                    <a:pt x="3248" y="565"/>
                    <a:pt x="3253" y="565"/>
                  </a:cubicBezTo>
                  <a:cubicBezTo>
                    <a:pt x="3253" y="565"/>
                    <a:pt x="3254" y="565"/>
                    <a:pt x="3255" y="565"/>
                  </a:cubicBezTo>
                  <a:cubicBezTo>
                    <a:pt x="3260" y="564"/>
                    <a:pt x="3265" y="559"/>
                    <a:pt x="3266" y="553"/>
                  </a:cubicBezTo>
                  <a:cubicBezTo>
                    <a:pt x="3266" y="548"/>
                    <a:pt x="3262" y="545"/>
                    <a:pt x="3258" y="545"/>
                  </a:cubicBezTo>
                  <a:moveTo>
                    <a:pt x="2921" y="544"/>
                  </a:moveTo>
                  <a:cubicBezTo>
                    <a:pt x="2917" y="544"/>
                    <a:pt x="2914" y="547"/>
                    <a:pt x="2914" y="551"/>
                  </a:cubicBezTo>
                  <a:cubicBezTo>
                    <a:pt x="2914" y="557"/>
                    <a:pt x="2918" y="562"/>
                    <a:pt x="2923" y="563"/>
                  </a:cubicBezTo>
                  <a:cubicBezTo>
                    <a:pt x="2923" y="563"/>
                    <a:pt x="2924" y="563"/>
                    <a:pt x="2924" y="563"/>
                  </a:cubicBezTo>
                  <a:cubicBezTo>
                    <a:pt x="2928" y="563"/>
                    <a:pt x="2931" y="560"/>
                    <a:pt x="2932" y="556"/>
                  </a:cubicBezTo>
                  <a:cubicBezTo>
                    <a:pt x="2932" y="550"/>
                    <a:pt x="2928" y="545"/>
                    <a:pt x="2923" y="544"/>
                  </a:cubicBezTo>
                  <a:cubicBezTo>
                    <a:pt x="2922" y="544"/>
                    <a:pt x="2922" y="544"/>
                    <a:pt x="2921" y="544"/>
                  </a:cubicBezTo>
                  <a:moveTo>
                    <a:pt x="3333" y="529"/>
                  </a:moveTo>
                  <a:cubicBezTo>
                    <a:pt x="3333" y="529"/>
                    <a:pt x="3332" y="529"/>
                    <a:pt x="3331" y="529"/>
                  </a:cubicBezTo>
                  <a:cubicBezTo>
                    <a:pt x="3325" y="531"/>
                    <a:pt x="3320" y="536"/>
                    <a:pt x="3319" y="542"/>
                  </a:cubicBezTo>
                  <a:cubicBezTo>
                    <a:pt x="3319" y="547"/>
                    <a:pt x="3322" y="551"/>
                    <a:pt x="3327" y="551"/>
                  </a:cubicBezTo>
                  <a:cubicBezTo>
                    <a:pt x="3328" y="551"/>
                    <a:pt x="3329" y="551"/>
                    <a:pt x="3329" y="550"/>
                  </a:cubicBezTo>
                  <a:cubicBezTo>
                    <a:pt x="3335" y="549"/>
                    <a:pt x="3341" y="543"/>
                    <a:pt x="3341" y="537"/>
                  </a:cubicBezTo>
                  <a:cubicBezTo>
                    <a:pt x="3341" y="532"/>
                    <a:pt x="3338" y="529"/>
                    <a:pt x="3333" y="529"/>
                  </a:cubicBezTo>
                  <a:moveTo>
                    <a:pt x="2860" y="527"/>
                  </a:moveTo>
                  <a:cubicBezTo>
                    <a:pt x="2856" y="527"/>
                    <a:pt x="2854" y="530"/>
                    <a:pt x="2854" y="534"/>
                  </a:cubicBezTo>
                  <a:cubicBezTo>
                    <a:pt x="2854" y="539"/>
                    <a:pt x="2857" y="545"/>
                    <a:pt x="2862" y="546"/>
                  </a:cubicBezTo>
                  <a:cubicBezTo>
                    <a:pt x="2863" y="547"/>
                    <a:pt x="2864" y="547"/>
                    <a:pt x="2864" y="547"/>
                  </a:cubicBezTo>
                  <a:cubicBezTo>
                    <a:pt x="2868" y="547"/>
                    <a:pt x="2871" y="544"/>
                    <a:pt x="2871" y="539"/>
                  </a:cubicBezTo>
                  <a:cubicBezTo>
                    <a:pt x="2871" y="534"/>
                    <a:pt x="2867" y="529"/>
                    <a:pt x="2862" y="527"/>
                  </a:cubicBezTo>
                  <a:cubicBezTo>
                    <a:pt x="2861" y="527"/>
                    <a:pt x="2861" y="527"/>
                    <a:pt x="2860" y="527"/>
                  </a:cubicBezTo>
                  <a:moveTo>
                    <a:pt x="3411" y="509"/>
                  </a:moveTo>
                  <a:cubicBezTo>
                    <a:pt x="3410" y="509"/>
                    <a:pt x="3409" y="510"/>
                    <a:pt x="3408" y="510"/>
                  </a:cubicBezTo>
                  <a:cubicBezTo>
                    <a:pt x="3402" y="512"/>
                    <a:pt x="3397" y="518"/>
                    <a:pt x="3396" y="524"/>
                  </a:cubicBezTo>
                  <a:cubicBezTo>
                    <a:pt x="3396" y="529"/>
                    <a:pt x="3399" y="532"/>
                    <a:pt x="3404" y="532"/>
                  </a:cubicBezTo>
                  <a:cubicBezTo>
                    <a:pt x="3404" y="532"/>
                    <a:pt x="3405" y="532"/>
                    <a:pt x="3406" y="532"/>
                  </a:cubicBezTo>
                  <a:cubicBezTo>
                    <a:pt x="3412" y="530"/>
                    <a:pt x="3418" y="524"/>
                    <a:pt x="3418" y="518"/>
                  </a:cubicBezTo>
                  <a:cubicBezTo>
                    <a:pt x="3419" y="513"/>
                    <a:pt x="3416" y="509"/>
                    <a:pt x="3411" y="509"/>
                  </a:cubicBezTo>
                  <a:moveTo>
                    <a:pt x="2800" y="506"/>
                  </a:moveTo>
                  <a:cubicBezTo>
                    <a:pt x="2796" y="506"/>
                    <a:pt x="2794" y="509"/>
                    <a:pt x="2794" y="513"/>
                  </a:cubicBezTo>
                  <a:cubicBezTo>
                    <a:pt x="2794" y="518"/>
                    <a:pt x="2798" y="524"/>
                    <a:pt x="2802" y="526"/>
                  </a:cubicBezTo>
                  <a:cubicBezTo>
                    <a:pt x="2803" y="526"/>
                    <a:pt x="2804" y="526"/>
                    <a:pt x="2805" y="526"/>
                  </a:cubicBezTo>
                  <a:cubicBezTo>
                    <a:pt x="2808" y="526"/>
                    <a:pt x="2811" y="523"/>
                    <a:pt x="2811" y="519"/>
                  </a:cubicBezTo>
                  <a:cubicBezTo>
                    <a:pt x="2811" y="514"/>
                    <a:pt x="2807" y="508"/>
                    <a:pt x="2802" y="506"/>
                  </a:cubicBezTo>
                  <a:cubicBezTo>
                    <a:pt x="2802" y="506"/>
                    <a:pt x="2801" y="506"/>
                    <a:pt x="2800" y="506"/>
                  </a:cubicBezTo>
                  <a:moveTo>
                    <a:pt x="3491" y="487"/>
                  </a:moveTo>
                  <a:cubicBezTo>
                    <a:pt x="3490" y="487"/>
                    <a:pt x="3489" y="487"/>
                    <a:pt x="3487" y="487"/>
                  </a:cubicBezTo>
                  <a:cubicBezTo>
                    <a:pt x="3481" y="489"/>
                    <a:pt x="3476" y="496"/>
                    <a:pt x="3475" y="502"/>
                  </a:cubicBezTo>
                  <a:cubicBezTo>
                    <a:pt x="3474" y="507"/>
                    <a:pt x="3477" y="510"/>
                    <a:pt x="3482" y="510"/>
                  </a:cubicBezTo>
                  <a:cubicBezTo>
                    <a:pt x="3483" y="510"/>
                    <a:pt x="3484" y="510"/>
                    <a:pt x="3485" y="510"/>
                  </a:cubicBezTo>
                  <a:cubicBezTo>
                    <a:pt x="3491" y="508"/>
                    <a:pt x="3497" y="501"/>
                    <a:pt x="3498" y="495"/>
                  </a:cubicBezTo>
                  <a:cubicBezTo>
                    <a:pt x="3498" y="490"/>
                    <a:pt x="3495" y="487"/>
                    <a:pt x="3491" y="487"/>
                  </a:cubicBezTo>
                  <a:moveTo>
                    <a:pt x="2740" y="482"/>
                  </a:moveTo>
                  <a:cubicBezTo>
                    <a:pt x="2737" y="482"/>
                    <a:pt x="2735" y="484"/>
                    <a:pt x="2735" y="488"/>
                  </a:cubicBezTo>
                  <a:cubicBezTo>
                    <a:pt x="2735" y="494"/>
                    <a:pt x="2739" y="499"/>
                    <a:pt x="2744" y="501"/>
                  </a:cubicBezTo>
                  <a:cubicBezTo>
                    <a:pt x="2745" y="502"/>
                    <a:pt x="2746" y="502"/>
                    <a:pt x="2747" y="502"/>
                  </a:cubicBezTo>
                  <a:cubicBezTo>
                    <a:pt x="2750" y="502"/>
                    <a:pt x="2752" y="500"/>
                    <a:pt x="2752" y="496"/>
                  </a:cubicBezTo>
                  <a:cubicBezTo>
                    <a:pt x="2752" y="490"/>
                    <a:pt x="2748" y="485"/>
                    <a:pt x="2743" y="483"/>
                  </a:cubicBezTo>
                  <a:cubicBezTo>
                    <a:pt x="2742" y="482"/>
                    <a:pt x="2741" y="482"/>
                    <a:pt x="2740" y="482"/>
                  </a:cubicBezTo>
                  <a:moveTo>
                    <a:pt x="3571" y="461"/>
                  </a:moveTo>
                  <a:cubicBezTo>
                    <a:pt x="3570" y="461"/>
                    <a:pt x="3569" y="462"/>
                    <a:pt x="3568" y="462"/>
                  </a:cubicBezTo>
                  <a:cubicBezTo>
                    <a:pt x="3561" y="464"/>
                    <a:pt x="3556" y="471"/>
                    <a:pt x="3555" y="477"/>
                  </a:cubicBezTo>
                  <a:cubicBezTo>
                    <a:pt x="3554" y="483"/>
                    <a:pt x="3557" y="486"/>
                    <a:pt x="3561" y="486"/>
                  </a:cubicBezTo>
                  <a:cubicBezTo>
                    <a:pt x="3562" y="486"/>
                    <a:pt x="3563" y="486"/>
                    <a:pt x="3565" y="485"/>
                  </a:cubicBezTo>
                  <a:cubicBezTo>
                    <a:pt x="3571" y="483"/>
                    <a:pt x="3577" y="476"/>
                    <a:pt x="3578" y="470"/>
                  </a:cubicBezTo>
                  <a:cubicBezTo>
                    <a:pt x="3578" y="465"/>
                    <a:pt x="3576" y="461"/>
                    <a:pt x="3571" y="461"/>
                  </a:cubicBezTo>
                  <a:moveTo>
                    <a:pt x="2682" y="456"/>
                  </a:moveTo>
                  <a:cubicBezTo>
                    <a:pt x="2679" y="456"/>
                    <a:pt x="2677" y="458"/>
                    <a:pt x="2677" y="462"/>
                  </a:cubicBezTo>
                  <a:cubicBezTo>
                    <a:pt x="2677" y="467"/>
                    <a:pt x="2681" y="473"/>
                    <a:pt x="2686" y="475"/>
                  </a:cubicBezTo>
                  <a:cubicBezTo>
                    <a:pt x="2687" y="476"/>
                    <a:pt x="2688" y="476"/>
                    <a:pt x="2689" y="476"/>
                  </a:cubicBezTo>
                  <a:cubicBezTo>
                    <a:pt x="2692" y="476"/>
                    <a:pt x="2694" y="474"/>
                    <a:pt x="2693" y="470"/>
                  </a:cubicBezTo>
                  <a:cubicBezTo>
                    <a:pt x="2693" y="464"/>
                    <a:pt x="2689" y="459"/>
                    <a:pt x="2685" y="456"/>
                  </a:cubicBezTo>
                  <a:cubicBezTo>
                    <a:pt x="2684" y="456"/>
                    <a:pt x="2683" y="456"/>
                    <a:pt x="2682" y="456"/>
                  </a:cubicBezTo>
                  <a:moveTo>
                    <a:pt x="3652" y="434"/>
                  </a:moveTo>
                  <a:cubicBezTo>
                    <a:pt x="3651" y="434"/>
                    <a:pt x="3650" y="434"/>
                    <a:pt x="3649" y="435"/>
                  </a:cubicBezTo>
                  <a:cubicBezTo>
                    <a:pt x="3642" y="437"/>
                    <a:pt x="3637" y="444"/>
                    <a:pt x="3636" y="451"/>
                  </a:cubicBezTo>
                  <a:cubicBezTo>
                    <a:pt x="3635" y="456"/>
                    <a:pt x="3637" y="459"/>
                    <a:pt x="3642" y="459"/>
                  </a:cubicBezTo>
                  <a:cubicBezTo>
                    <a:pt x="3643" y="459"/>
                    <a:pt x="3644" y="459"/>
                    <a:pt x="3645" y="459"/>
                  </a:cubicBezTo>
                  <a:cubicBezTo>
                    <a:pt x="3651" y="457"/>
                    <a:pt x="3657" y="449"/>
                    <a:pt x="3658" y="443"/>
                  </a:cubicBezTo>
                  <a:cubicBezTo>
                    <a:pt x="3659" y="437"/>
                    <a:pt x="3657" y="434"/>
                    <a:pt x="3652" y="434"/>
                  </a:cubicBezTo>
                  <a:moveTo>
                    <a:pt x="2623" y="428"/>
                  </a:moveTo>
                  <a:cubicBezTo>
                    <a:pt x="2621" y="428"/>
                    <a:pt x="2619" y="430"/>
                    <a:pt x="2619" y="434"/>
                  </a:cubicBezTo>
                  <a:cubicBezTo>
                    <a:pt x="2619" y="439"/>
                    <a:pt x="2623" y="445"/>
                    <a:pt x="2628" y="447"/>
                  </a:cubicBezTo>
                  <a:cubicBezTo>
                    <a:pt x="2629" y="448"/>
                    <a:pt x="2630" y="448"/>
                    <a:pt x="2631" y="448"/>
                  </a:cubicBezTo>
                  <a:cubicBezTo>
                    <a:pt x="2634" y="448"/>
                    <a:pt x="2636" y="446"/>
                    <a:pt x="2635" y="442"/>
                  </a:cubicBezTo>
                  <a:cubicBezTo>
                    <a:pt x="2635" y="437"/>
                    <a:pt x="2631" y="431"/>
                    <a:pt x="2627" y="429"/>
                  </a:cubicBezTo>
                  <a:cubicBezTo>
                    <a:pt x="2625" y="428"/>
                    <a:pt x="2624" y="428"/>
                    <a:pt x="2623" y="428"/>
                  </a:cubicBezTo>
                  <a:moveTo>
                    <a:pt x="3733" y="406"/>
                  </a:moveTo>
                  <a:cubicBezTo>
                    <a:pt x="3732" y="406"/>
                    <a:pt x="3731" y="406"/>
                    <a:pt x="3730" y="406"/>
                  </a:cubicBezTo>
                  <a:cubicBezTo>
                    <a:pt x="3724" y="409"/>
                    <a:pt x="3718" y="416"/>
                    <a:pt x="3716" y="423"/>
                  </a:cubicBezTo>
                  <a:cubicBezTo>
                    <a:pt x="3715" y="428"/>
                    <a:pt x="3718" y="431"/>
                    <a:pt x="3722" y="431"/>
                  </a:cubicBezTo>
                  <a:cubicBezTo>
                    <a:pt x="3723" y="431"/>
                    <a:pt x="3724" y="431"/>
                    <a:pt x="3726" y="431"/>
                  </a:cubicBezTo>
                  <a:cubicBezTo>
                    <a:pt x="3732" y="429"/>
                    <a:pt x="3738" y="421"/>
                    <a:pt x="3739" y="415"/>
                  </a:cubicBezTo>
                  <a:cubicBezTo>
                    <a:pt x="3740" y="409"/>
                    <a:pt x="3738" y="406"/>
                    <a:pt x="3733" y="406"/>
                  </a:cubicBezTo>
                  <a:moveTo>
                    <a:pt x="2565" y="400"/>
                  </a:moveTo>
                  <a:cubicBezTo>
                    <a:pt x="2562" y="400"/>
                    <a:pt x="2561" y="403"/>
                    <a:pt x="2561" y="406"/>
                  </a:cubicBezTo>
                  <a:cubicBezTo>
                    <a:pt x="2561" y="411"/>
                    <a:pt x="2565" y="417"/>
                    <a:pt x="2570" y="419"/>
                  </a:cubicBezTo>
                  <a:cubicBezTo>
                    <a:pt x="2571" y="420"/>
                    <a:pt x="2572" y="420"/>
                    <a:pt x="2573" y="420"/>
                  </a:cubicBezTo>
                  <a:cubicBezTo>
                    <a:pt x="2576" y="420"/>
                    <a:pt x="2578" y="418"/>
                    <a:pt x="2577" y="414"/>
                  </a:cubicBezTo>
                  <a:cubicBezTo>
                    <a:pt x="2577" y="409"/>
                    <a:pt x="2573" y="403"/>
                    <a:pt x="2568" y="401"/>
                  </a:cubicBezTo>
                  <a:cubicBezTo>
                    <a:pt x="2567" y="401"/>
                    <a:pt x="2566" y="400"/>
                    <a:pt x="2565" y="400"/>
                  </a:cubicBezTo>
                  <a:moveTo>
                    <a:pt x="3814" y="377"/>
                  </a:moveTo>
                  <a:cubicBezTo>
                    <a:pt x="3813" y="377"/>
                    <a:pt x="3812" y="377"/>
                    <a:pt x="3811" y="377"/>
                  </a:cubicBezTo>
                  <a:cubicBezTo>
                    <a:pt x="3804" y="380"/>
                    <a:pt x="3798" y="387"/>
                    <a:pt x="3797" y="394"/>
                  </a:cubicBezTo>
                  <a:cubicBezTo>
                    <a:pt x="3796" y="399"/>
                    <a:pt x="3798" y="403"/>
                    <a:pt x="3802" y="403"/>
                  </a:cubicBezTo>
                  <a:cubicBezTo>
                    <a:pt x="3803" y="403"/>
                    <a:pt x="3805" y="402"/>
                    <a:pt x="3806" y="402"/>
                  </a:cubicBezTo>
                  <a:cubicBezTo>
                    <a:pt x="3812" y="400"/>
                    <a:pt x="3818" y="392"/>
                    <a:pt x="3820" y="386"/>
                  </a:cubicBezTo>
                  <a:cubicBezTo>
                    <a:pt x="3821" y="380"/>
                    <a:pt x="3818" y="377"/>
                    <a:pt x="3814" y="377"/>
                  </a:cubicBezTo>
                  <a:moveTo>
                    <a:pt x="2507" y="373"/>
                  </a:moveTo>
                  <a:cubicBezTo>
                    <a:pt x="2504" y="373"/>
                    <a:pt x="2502" y="375"/>
                    <a:pt x="2503" y="379"/>
                  </a:cubicBezTo>
                  <a:cubicBezTo>
                    <a:pt x="2503" y="384"/>
                    <a:pt x="2508" y="390"/>
                    <a:pt x="2512" y="392"/>
                  </a:cubicBezTo>
                  <a:cubicBezTo>
                    <a:pt x="2513" y="392"/>
                    <a:pt x="2514" y="392"/>
                    <a:pt x="2515" y="392"/>
                  </a:cubicBezTo>
                  <a:cubicBezTo>
                    <a:pt x="2518" y="392"/>
                    <a:pt x="2520" y="390"/>
                    <a:pt x="2519" y="387"/>
                  </a:cubicBezTo>
                  <a:cubicBezTo>
                    <a:pt x="2519" y="382"/>
                    <a:pt x="2515" y="376"/>
                    <a:pt x="2510" y="374"/>
                  </a:cubicBezTo>
                  <a:cubicBezTo>
                    <a:pt x="2509" y="373"/>
                    <a:pt x="2508" y="373"/>
                    <a:pt x="2507" y="373"/>
                  </a:cubicBezTo>
                  <a:moveTo>
                    <a:pt x="3894" y="348"/>
                  </a:moveTo>
                  <a:cubicBezTo>
                    <a:pt x="3893" y="348"/>
                    <a:pt x="3892" y="348"/>
                    <a:pt x="3891" y="349"/>
                  </a:cubicBezTo>
                  <a:cubicBezTo>
                    <a:pt x="3884" y="351"/>
                    <a:pt x="3878" y="358"/>
                    <a:pt x="3877" y="365"/>
                  </a:cubicBezTo>
                  <a:cubicBezTo>
                    <a:pt x="3876" y="370"/>
                    <a:pt x="3878" y="374"/>
                    <a:pt x="3882" y="374"/>
                  </a:cubicBezTo>
                  <a:cubicBezTo>
                    <a:pt x="3883" y="374"/>
                    <a:pt x="3884" y="373"/>
                    <a:pt x="3885" y="373"/>
                  </a:cubicBezTo>
                  <a:cubicBezTo>
                    <a:pt x="3891" y="371"/>
                    <a:pt x="3898" y="363"/>
                    <a:pt x="3899" y="357"/>
                  </a:cubicBezTo>
                  <a:cubicBezTo>
                    <a:pt x="3900" y="351"/>
                    <a:pt x="3898" y="348"/>
                    <a:pt x="3894" y="348"/>
                  </a:cubicBezTo>
                  <a:moveTo>
                    <a:pt x="2449" y="347"/>
                  </a:moveTo>
                  <a:cubicBezTo>
                    <a:pt x="2446" y="347"/>
                    <a:pt x="2444" y="349"/>
                    <a:pt x="2444" y="353"/>
                  </a:cubicBezTo>
                  <a:cubicBezTo>
                    <a:pt x="2445" y="358"/>
                    <a:pt x="2449" y="363"/>
                    <a:pt x="2454" y="365"/>
                  </a:cubicBezTo>
                  <a:cubicBezTo>
                    <a:pt x="2455" y="366"/>
                    <a:pt x="2456" y="366"/>
                    <a:pt x="2457" y="366"/>
                  </a:cubicBezTo>
                  <a:cubicBezTo>
                    <a:pt x="2460" y="366"/>
                    <a:pt x="2462" y="364"/>
                    <a:pt x="2461" y="360"/>
                  </a:cubicBezTo>
                  <a:cubicBezTo>
                    <a:pt x="2460" y="355"/>
                    <a:pt x="2456" y="350"/>
                    <a:pt x="2452" y="348"/>
                  </a:cubicBezTo>
                  <a:cubicBezTo>
                    <a:pt x="2451" y="347"/>
                    <a:pt x="2450" y="347"/>
                    <a:pt x="2449" y="347"/>
                  </a:cubicBezTo>
                  <a:moveTo>
                    <a:pt x="1207" y="328"/>
                  </a:moveTo>
                  <a:cubicBezTo>
                    <a:pt x="1207" y="328"/>
                    <a:pt x="1207" y="328"/>
                    <a:pt x="1207" y="328"/>
                  </a:cubicBezTo>
                  <a:cubicBezTo>
                    <a:pt x="1202" y="328"/>
                    <a:pt x="1193" y="330"/>
                    <a:pt x="1187" y="331"/>
                  </a:cubicBezTo>
                  <a:cubicBezTo>
                    <a:pt x="1181" y="333"/>
                    <a:pt x="1180" y="334"/>
                    <a:pt x="1185" y="334"/>
                  </a:cubicBezTo>
                  <a:cubicBezTo>
                    <a:pt x="1190" y="334"/>
                    <a:pt x="1199" y="333"/>
                    <a:pt x="1205" y="331"/>
                  </a:cubicBezTo>
                  <a:cubicBezTo>
                    <a:pt x="1211" y="330"/>
                    <a:pt x="1212" y="328"/>
                    <a:pt x="1207" y="328"/>
                  </a:cubicBezTo>
                  <a:moveTo>
                    <a:pt x="1270" y="327"/>
                  </a:moveTo>
                  <a:cubicBezTo>
                    <a:pt x="1270" y="327"/>
                    <a:pt x="1270" y="327"/>
                    <a:pt x="1269" y="327"/>
                  </a:cubicBezTo>
                  <a:cubicBezTo>
                    <a:pt x="1265" y="327"/>
                    <a:pt x="1256" y="329"/>
                    <a:pt x="1250" y="331"/>
                  </a:cubicBezTo>
                  <a:cubicBezTo>
                    <a:pt x="1244" y="332"/>
                    <a:pt x="1243" y="334"/>
                    <a:pt x="1247" y="334"/>
                  </a:cubicBezTo>
                  <a:cubicBezTo>
                    <a:pt x="1247" y="334"/>
                    <a:pt x="1247" y="334"/>
                    <a:pt x="1248" y="334"/>
                  </a:cubicBezTo>
                  <a:cubicBezTo>
                    <a:pt x="1253" y="334"/>
                    <a:pt x="1261" y="332"/>
                    <a:pt x="1267" y="330"/>
                  </a:cubicBezTo>
                  <a:cubicBezTo>
                    <a:pt x="1273" y="329"/>
                    <a:pt x="1274" y="327"/>
                    <a:pt x="1270" y="327"/>
                  </a:cubicBezTo>
                  <a:moveTo>
                    <a:pt x="1138" y="325"/>
                  </a:moveTo>
                  <a:cubicBezTo>
                    <a:pt x="1133" y="325"/>
                    <a:pt x="1125" y="326"/>
                    <a:pt x="1120" y="328"/>
                  </a:cubicBezTo>
                  <a:cubicBezTo>
                    <a:pt x="1114" y="330"/>
                    <a:pt x="1113" y="331"/>
                    <a:pt x="1119" y="332"/>
                  </a:cubicBezTo>
                  <a:cubicBezTo>
                    <a:pt x="1119" y="332"/>
                    <a:pt x="1120" y="332"/>
                    <a:pt x="1121" y="332"/>
                  </a:cubicBezTo>
                  <a:cubicBezTo>
                    <a:pt x="1127" y="332"/>
                    <a:pt x="1134" y="331"/>
                    <a:pt x="1140" y="329"/>
                  </a:cubicBezTo>
                  <a:cubicBezTo>
                    <a:pt x="1146" y="328"/>
                    <a:pt x="1146" y="326"/>
                    <a:pt x="1141" y="325"/>
                  </a:cubicBezTo>
                  <a:cubicBezTo>
                    <a:pt x="1140" y="325"/>
                    <a:pt x="1139" y="325"/>
                    <a:pt x="1138" y="325"/>
                  </a:cubicBezTo>
                  <a:moveTo>
                    <a:pt x="1331" y="325"/>
                  </a:moveTo>
                  <a:cubicBezTo>
                    <a:pt x="1331" y="325"/>
                    <a:pt x="1330" y="325"/>
                    <a:pt x="1330" y="325"/>
                  </a:cubicBezTo>
                  <a:cubicBezTo>
                    <a:pt x="1325" y="325"/>
                    <a:pt x="1317" y="327"/>
                    <a:pt x="1311" y="329"/>
                  </a:cubicBezTo>
                  <a:cubicBezTo>
                    <a:pt x="1306" y="331"/>
                    <a:pt x="1305" y="332"/>
                    <a:pt x="1309" y="332"/>
                  </a:cubicBezTo>
                  <a:cubicBezTo>
                    <a:pt x="1309" y="332"/>
                    <a:pt x="1309" y="332"/>
                    <a:pt x="1310" y="332"/>
                  </a:cubicBezTo>
                  <a:cubicBezTo>
                    <a:pt x="1314" y="332"/>
                    <a:pt x="1323" y="330"/>
                    <a:pt x="1329" y="328"/>
                  </a:cubicBezTo>
                  <a:cubicBezTo>
                    <a:pt x="1334" y="326"/>
                    <a:pt x="1335" y="325"/>
                    <a:pt x="1331" y="325"/>
                  </a:cubicBezTo>
                  <a:moveTo>
                    <a:pt x="2390" y="323"/>
                  </a:moveTo>
                  <a:cubicBezTo>
                    <a:pt x="2387" y="323"/>
                    <a:pt x="2385" y="326"/>
                    <a:pt x="2385" y="329"/>
                  </a:cubicBezTo>
                  <a:cubicBezTo>
                    <a:pt x="2386" y="334"/>
                    <a:pt x="2391" y="340"/>
                    <a:pt x="2395" y="341"/>
                  </a:cubicBezTo>
                  <a:cubicBezTo>
                    <a:pt x="2396" y="342"/>
                    <a:pt x="2397" y="342"/>
                    <a:pt x="2398" y="342"/>
                  </a:cubicBezTo>
                  <a:cubicBezTo>
                    <a:pt x="2401" y="342"/>
                    <a:pt x="2403" y="340"/>
                    <a:pt x="2402" y="336"/>
                  </a:cubicBezTo>
                  <a:cubicBezTo>
                    <a:pt x="2402" y="331"/>
                    <a:pt x="2397" y="325"/>
                    <a:pt x="2393" y="324"/>
                  </a:cubicBezTo>
                  <a:cubicBezTo>
                    <a:pt x="2392" y="323"/>
                    <a:pt x="2391" y="323"/>
                    <a:pt x="2390" y="323"/>
                  </a:cubicBezTo>
                  <a:moveTo>
                    <a:pt x="1391" y="322"/>
                  </a:moveTo>
                  <a:cubicBezTo>
                    <a:pt x="1390" y="322"/>
                    <a:pt x="1390" y="322"/>
                    <a:pt x="1389" y="322"/>
                  </a:cubicBezTo>
                  <a:cubicBezTo>
                    <a:pt x="1385" y="322"/>
                    <a:pt x="1377" y="324"/>
                    <a:pt x="1372" y="326"/>
                  </a:cubicBezTo>
                  <a:cubicBezTo>
                    <a:pt x="1367" y="328"/>
                    <a:pt x="1366" y="329"/>
                    <a:pt x="1369" y="329"/>
                  </a:cubicBezTo>
                  <a:cubicBezTo>
                    <a:pt x="1370" y="329"/>
                    <a:pt x="1370" y="329"/>
                    <a:pt x="1370" y="329"/>
                  </a:cubicBezTo>
                  <a:cubicBezTo>
                    <a:pt x="1375" y="329"/>
                    <a:pt x="1383" y="327"/>
                    <a:pt x="1388" y="325"/>
                  </a:cubicBezTo>
                  <a:cubicBezTo>
                    <a:pt x="1393" y="323"/>
                    <a:pt x="1394" y="322"/>
                    <a:pt x="1391" y="322"/>
                  </a:cubicBezTo>
                  <a:moveTo>
                    <a:pt x="3973" y="320"/>
                  </a:moveTo>
                  <a:cubicBezTo>
                    <a:pt x="3972" y="320"/>
                    <a:pt x="3970" y="320"/>
                    <a:pt x="3969" y="321"/>
                  </a:cubicBezTo>
                  <a:cubicBezTo>
                    <a:pt x="3963" y="323"/>
                    <a:pt x="3957" y="330"/>
                    <a:pt x="3955" y="337"/>
                  </a:cubicBezTo>
                  <a:cubicBezTo>
                    <a:pt x="3954" y="342"/>
                    <a:pt x="3956" y="345"/>
                    <a:pt x="3960" y="345"/>
                  </a:cubicBezTo>
                  <a:cubicBezTo>
                    <a:pt x="3961" y="345"/>
                    <a:pt x="3962" y="345"/>
                    <a:pt x="3963" y="344"/>
                  </a:cubicBezTo>
                  <a:cubicBezTo>
                    <a:pt x="3969" y="342"/>
                    <a:pt x="3976" y="335"/>
                    <a:pt x="3977" y="329"/>
                  </a:cubicBezTo>
                  <a:cubicBezTo>
                    <a:pt x="3979" y="323"/>
                    <a:pt x="3977" y="320"/>
                    <a:pt x="3973" y="320"/>
                  </a:cubicBezTo>
                  <a:moveTo>
                    <a:pt x="1449" y="318"/>
                  </a:moveTo>
                  <a:cubicBezTo>
                    <a:pt x="1448" y="318"/>
                    <a:pt x="1448" y="318"/>
                    <a:pt x="1448" y="318"/>
                  </a:cubicBezTo>
                  <a:cubicBezTo>
                    <a:pt x="1443" y="318"/>
                    <a:pt x="1436" y="320"/>
                    <a:pt x="1431" y="322"/>
                  </a:cubicBezTo>
                  <a:cubicBezTo>
                    <a:pt x="1426" y="324"/>
                    <a:pt x="1426" y="326"/>
                    <a:pt x="1429" y="326"/>
                  </a:cubicBezTo>
                  <a:cubicBezTo>
                    <a:pt x="1430" y="326"/>
                    <a:pt x="1430" y="326"/>
                    <a:pt x="1430" y="326"/>
                  </a:cubicBezTo>
                  <a:cubicBezTo>
                    <a:pt x="1435" y="326"/>
                    <a:pt x="1443" y="324"/>
                    <a:pt x="1447" y="321"/>
                  </a:cubicBezTo>
                  <a:cubicBezTo>
                    <a:pt x="1452" y="319"/>
                    <a:pt x="1452" y="318"/>
                    <a:pt x="1449" y="318"/>
                  </a:cubicBezTo>
                  <a:moveTo>
                    <a:pt x="1064" y="317"/>
                  </a:moveTo>
                  <a:cubicBezTo>
                    <a:pt x="1058" y="317"/>
                    <a:pt x="1052" y="318"/>
                    <a:pt x="1047" y="320"/>
                  </a:cubicBezTo>
                  <a:cubicBezTo>
                    <a:pt x="1041" y="322"/>
                    <a:pt x="1041" y="324"/>
                    <a:pt x="1047" y="325"/>
                  </a:cubicBezTo>
                  <a:cubicBezTo>
                    <a:pt x="1048" y="325"/>
                    <a:pt x="1049" y="325"/>
                    <a:pt x="1051" y="325"/>
                  </a:cubicBezTo>
                  <a:cubicBezTo>
                    <a:pt x="1057" y="325"/>
                    <a:pt x="1064" y="324"/>
                    <a:pt x="1068" y="322"/>
                  </a:cubicBezTo>
                  <a:cubicBezTo>
                    <a:pt x="1074" y="320"/>
                    <a:pt x="1074" y="318"/>
                    <a:pt x="1068" y="318"/>
                  </a:cubicBezTo>
                  <a:cubicBezTo>
                    <a:pt x="1067" y="317"/>
                    <a:pt x="1066" y="317"/>
                    <a:pt x="1064" y="317"/>
                  </a:cubicBezTo>
                  <a:moveTo>
                    <a:pt x="1506" y="313"/>
                  </a:moveTo>
                  <a:cubicBezTo>
                    <a:pt x="1506" y="313"/>
                    <a:pt x="1505" y="313"/>
                    <a:pt x="1505" y="313"/>
                  </a:cubicBezTo>
                  <a:cubicBezTo>
                    <a:pt x="1500" y="313"/>
                    <a:pt x="1493" y="316"/>
                    <a:pt x="1489" y="318"/>
                  </a:cubicBezTo>
                  <a:cubicBezTo>
                    <a:pt x="1485" y="320"/>
                    <a:pt x="1485" y="322"/>
                    <a:pt x="1488" y="322"/>
                  </a:cubicBezTo>
                  <a:cubicBezTo>
                    <a:pt x="1489" y="322"/>
                    <a:pt x="1489" y="322"/>
                    <a:pt x="1489" y="322"/>
                  </a:cubicBezTo>
                  <a:cubicBezTo>
                    <a:pt x="1494" y="322"/>
                    <a:pt x="1501" y="319"/>
                    <a:pt x="1505" y="317"/>
                  </a:cubicBezTo>
                  <a:cubicBezTo>
                    <a:pt x="1509" y="314"/>
                    <a:pt x="1509" y="313"/>
                    <a:pt x="1506" y="313"/>
                  </a:cubicBezTo>
                  <a:moveTo>
                    <a:pt x="1563" y="307"/>
                  </a:moveTo>
                  <a:cubicBezTo>
                    <a:pt x="1562" y="307"/>
                    <a:pt x="1562" y="307"/>
                    <a:pt x="1561" y="307"/>
                  </a:cubicBezTo>
                  <a:cubicBezTo>
                    <a:pt x="1557" y="308"/>
                    <a:pt x="1550" y="310"/>
                    <a:pt x="1547" y="313"/>
                  </a:cubicBezTo>
                  <a:cubicBezTo>
                    <a:pt x="1543" y="316"/>
                    <a:pt x="1544" y="318"/>
                    <a:pt x="1547" y="318"/>
                  </a:cubicBezTo>
                  <a:cubicBezTo>
                    <a:pt x="1547" y="318"/>
                    <a:pt x="1548" y="318"/>
                    <a:pt x="1548" y="317"/>
                  </a:cubicBezTo>
                  <a:cubicBezTo>
                    <a:pt x="1553" y="317"/>
                    <a:pt x="1559" y="315"/>
                    <a:pt x="1563" y="312"/>
                  </a:cubicBezTo>
                  <a:cubicBezTo>
                    <a:pt x="1566" y="309"/>
                    <a:pt x="1566" y="307"/>
                    <a:pt x="1563" y="307"/>
                  </a:cubicBezTo>
                  <a:moveTo>
                    <a:pt x="985" y="306"/>
                  </a:moveTo>
                  <a:cubicBezTo>
                    <a:pt x="980" y="306"/>
                    <a:pt x="973" y="307"/>
                    <a:pt x="969" y="309"/>
                  </a:cubicBezTo>
                  <a:cubicBezTo>
                    <a:pt x="964" y="311"/>
                    <a:pt x="964" y="314"/>
                    <a:pt x="970" y="315"/>
                  </a:cubicBezTo>
                  <a:cubicBezTo>
                    <a:pt x="972" y="315"/>
                    <a:pt x="973" y="315"/>
                    <a:pt x="975" y="315"/>
                  </a:cubicBezTo>
                  <a:cubicBezTo>
                    <a:pt x="980" y="315"/>
                    <a:pt x="987" y="314"/>
                    <a:pt x="992" y="312"/>
                  </a:cubicBezTo>
                  <a:cubicBezTo>
                    <a:pt x="997" y="310"/>
                    <a:pt x="997" y="307"/>
                    <a:pt x="990" y="306"/>
                  </a:cubicBezTo>
                  <a:cubicBezTo>
                    <a:pt x="989" y="306"/>
                    <a:pt x="987" y="306"/>
                    <a:pt x="985" y="306"/>
                  </a:cubicBezTo>
                  <a:moveTo>
                    <a:pt x="2330" y="303"/>
                  </a:moveTo>
                  <a:cubicBezTo>
                    <a:pt x="2327" y="303"/>
                    <a:pt x="2325" y="305"/>
                    <a:pt x="2326" y="309"/>
                  </a:cubicBezTo>
                  <a:cubicBezTo>
                    <a:pt x="2326" y="314"/>
                    <a:pt x="2331" y="319"/>
                    <a:pt x="2336" y="320"/>
                  </a:cubicBezTo>
                  <a:cubicBezTo>
                    <a:pt x="2337" y="321"/>
                    <a:pt x="2337" y="321"/>
                    <a:pt x="2338" y="321"/>
                  </a:cubicBezTo>
                  <a:cubicBezTo>
                    <a:pt x="2341" y="321"/>
                    <a:pt x="2343" y="318"/>
                    <a:pt x="2343" y="314"/>
                  </a:cubicBezTo>
                  <a:cubicBezTo>
                    <a:pt x="2342" y="310"/>
                    <a:pt x="2337" y="304"/>
                    <a:pt x="2333" y="303"/>
                  </a:cubicBezTo>
                  <a:cubicBezTo>
                    <a:pt x="2332" y="303"/>
                    <a:pt x="2331" y="303"/>
                    <a:pt x="2330" y="303"/>
                  </a:cubicBezTo>
                  <a:moveTo>
                    <a:pt x="1619" y="302"/>
                  </a:moveTo>
                  <a:cubicBezTo>
                    <a:pt x="1618" y="302"/>
                    <a:pt x="1618" y="302"/>
                    <a:pt x="1618" y="302"/>
                  </a:cubicBezTo>
                  <a:cubicBezTo>
                    <a:pt x="1613" y="302"/>
                    <a:pt x="1607" y="305"/>
                    <a:pt x="1604" y="308"/>
                  </a:cubicBezTo>
                  <a:cubicBezTo>
                    <a:pt x="1601" y="311"/>
                    <a:pt x="1602" y="313"/>
                    <a:pt x="1606" y="313"/>
                  </a:cubicBezTo>
                  <a:cubicBezTo>
                    <a:pt x="1606" y="313"/>
                    <a:pt x="1606" y="313"/>
                    <a:pt x="1607" y="313"/>
                  </a:cubicBezTo>
                  <a:cubicBezTo>
                    <a:pt x="1611" y="312"/>
                    <a:pt x="1617" y="310"/>
                    <a:pt x="1620" y="307"/>
                  </a:cubicBezTo>
                  <a:cubicBezTo>
                    <a:pt x="1623" y="304"/>
                    <a:pt x="1622" y="302"/>
                    <a:pt x="1619" y="302"/>
                  </a:cubicBezTo>
                  <a:moveTo>
                    <a:pt x="1675" y="296"/>
                  </a:moveTo>
                  <a:cubicBezTo>
                    <a:pt x="1674" y="296"/>
                    <a:pt x="1674" y="296"/>
                    <a:pt x="1674" y="296"/>
                  </a:cubicBezTo>
                  <a:cubicBezTo>
                    <a:pt x="1669" y="296"/>
                    <a:pt x="1664" y="299"/>
                    <a:pt x="1661" y="303"/>
                  </a:cubicBezTo>
                  <a:cubicBezTo>
                    <a:pt x="1659" y="306"/>
                    <a:pt x="1660" y="308"/>
                    <a:pt x="1664" y="308"/>
                  </a:cubicBezTo>
                  <a:cubicBezTo>
                    <a:pt x="1664" y="308"/>
                    <a:pt x="1665" y="308"/>
                    <a:pt x="1665" y="308"/>
                  </a:cubicBezTo>
                  <a:cubicBezTo>
                    <a:pt x="1670" y="308"/>
                    <a:pt x="1675" y="305"/>
                    <a:pt x="1677" y="301"/>
                  </a:cubicBezTo>
                  <a:cubicBezTo>
                    <a:pt x="1680" y="298"/>
                    <a:pt x="1678" y="296"/>
                    <a:pt x="1675" y="296"/>
                  </a:cubicBezTo>
                  <a:moveTo>
                    <a:pt x="4049" y="293"/>
                  </a:moveTo>
                  <a:cubicBezTo>
                    <a:pt x="4048" y="293"/>
                    <a:pt x="4047" y="294"/>
                    <a:pt x="4046" y="294"/>
                  </a:cubicBezTo>
                  <a:cubicBezTo>
                    <a:pt x="4040" y="296"/>
                    <a:pt x="4034" y="303"/>
                    <a:pt x="4032" y="309"/>
                  </a:cubicBezTo>
                  <a:cubicBezTo>
                    <a:pt x="4031" y="314"/>
                    <a:pt x="4032" y="317"/>
                    <a:pt x="4036" y="317"/>
                  </a:cubicBezTo>
                  <a:cubicBezTo>
                    <a:pt x="4037" y="317"/>
                    <a:pt x="4038" y="317"/>
                    <a:pt x="4039" y="317"/>
                  </a:cubicBezTo>
                  <a:cubicBezTo>
                    <a:pt x="4045" y="315"/>
                    <a:pt x="4052" y="308"/>
                    <a:pt x="4053" y="302"/>
                  </a:cubicBezTo>
                  <a:cubicBezTo>
                    <a:pt x="4055" y="297"/>
                    <a:pt x="4053" y="293"/>
                    <a:pt x="4049" y="293"/>
                  </a:cubicBezTo>
                  <a:moveTo>
                    <a:pt x="903" y="292"/>
                  </a:moveTo>
                  <a:cubicBezTo>
                    <a:pt x="898" y="292"/>
                    <a:pt x="891" y="293"/>
                    <a:pt x="887" y="295"/>
                  </a:cubicBezTo>
                  <a:cubicBezTo>
                    <a:pt x="882" y="299"/>
                    <a:pt x="883" y="302"/>
                    <a:pt x="890" y="303"/>
                  </a:cubicBezTo>
                  <a:cubicBezTo>
                    <a:pt x="891" y="303"/>
                    <a:pt x="892" y="303"/>
                    <a:pt x="894" y="303"/>
                  </a:cubicBezTo>
                  <a:cubicBezTo>
                    <a:pt x="900" y="303"/>
                    <a:pt x="907" y="302"/>
                    <a:pt x="911" y="299"/>
                  </a:cubicBezTo>
                  <a:cubicBezTo>
                    <a:pt x="916" y="296"/>
                    <a:pt x="915" y="293"/>
                    <a:pt x="908" y="292"/>
                  </a:cubicBezTo>
                  <a:cubicBezTo>
                    <a:pt x="907" y="292"/>
                    <a:pt x="905" y="292"/>
                    <a:pt x="903" y="292"/>
                  </a:cubicBezTo>
                  <a:moveTo>
                    <a:pt x="1731" y="290"/>
                  </a:moveTo>
                  <a:cubicBezTo>
                    <a:pt x="1730" y="290"/>
                    <a:pt x="1730" y="290"/>
                    <a:pt x="1730" y="290"/>
                  </a:cubicBezTo>
                  <a:cubicBezTo>
                    <a:pt x="1725" y="291"/>
                    <a:pt x="1720" y="294"/>
                    <a:pt x="1718" y="297"/>
                  </a:cubicBezTo>
                  <a:cubicBezTo>
                    <a:pt x="1717" y="301"/>
                    <a:pt x="1719" y="303"/>
                    <a:pt x="1723" y="303"/>
                  </a:cubicBezTo>
                  <a:cubicBezTo>
                    <a:pt x="1723" y="303"/>
                    <a:pt x="1723" y="303"/>
                    <a:pt x="1723" y="303"/>
                  </a:cubicBezTo>
                  <a:cubicBezTo>
                    <a:pt x="1728" y="303"/>
                    <a:pt x="1733" y="300"/>
                    <a:pt x="1735" y="296"/>
                  </a:cubicBezTo>
                  <a:cubicBezTo>
                    <a:pt x="1736" y="293"/>
                    <a:pt x="1734" y="290"/>
                    <a:pt x="1731" y="290"/>
                  </a:cubicBezTo>
                  <a:moveTo>
                    <a:pt x="2270" y="286"/>
                  </a:moveTo>
                  <a:cubicBezTo>
                    <a:pt x="2266" y="286"/>
                    <a:pt x="2264" y="289"/>
                    <a:pt x="2265" y="293"/>
                  </a:cubicBezTo>
                  <a:cubicBezTo>
                    <a:pt x="2266" y="298"/>
                    <a:pt x="2270" y="302"/>
                    <a:pt x="2275" y="304"/>
                  </a:cubicBezTo>
                  <a:cubicBezTo>
                    <a:pt x="2276" y="304"/>
                    <a:pt x="2276" y="304"/>
                    <a:pt x="2277" y="304"/>
                  </a:cubicBezTo>
                  <a:cubicBezTo>
                    <a:pt x="2281" y="304"/>
                    <a:pt x="2283" y="301"/>
                    <a:pt x="2282" y="297"/>
                  </a:cubicBezTo>
                  <a:cubicBezTo>
                    <a:pt x="2281" y="292"/>
                    <a:pt x="2277" y="287"/>
                    <a:pt x="2272" y="286"/>
                  </a:cubicBezTo>
                  <a:cubicBezTo>
                    <a:pt x="2271" y="286"/>
                    <a:pt x="2271" y="286"/>
                    <a:pt x="2270" y="286"/>
                  </a:cubicBezTo>
                  <a:moveTo>
                    <a:pt x="1787" y="285"/>
                  </a:moveTo>
                  <a:cubicBezTo>
                    <a:pt x="1787" y="285"/>
                    <a:pt x="1786" y="285"/>
                    <a:pt x="1786" y="285"/>
                  </a:cubicBezTo>
                  <a:cubicBezTo>
                    <a:pt x="1782" y="285"/>
                    <a:pt x="1777" y="289"/>
                    <a:pt x="1776" y="292"/>
                  </a:cubicBezTo>
                  <a:cubicBezTo>
                    <a:pt x="1775" y="296"/>
                    <a:pt x="1777" y="299"/>
                    <a:pt x="1781" y="299"/>
                  </a:cubicBezTo>
                  <a:cubicBezTo>
                    <a:pt x="1782" y="299"/>
                    <a:pt x="1782" y="299"/>
                    <a:pt x="1782" y="299"/>
                  </a:cubicBezTo>
                  <a:cubicBezTo>
                    <a:pt x="1787" y="298"/>
                    <a:pt x="1791" y="295"/>
                    <a:pt x="1792" y="291"/>
                  </a:cubicBezTo>
                  <a:cubicBezTo>
                    <a:pt x="1793" y="287"/>
                    <a:pt x="1791" y="285"/>
                    <a:pt x="1787" y="285"/>
                  </a:cubicBezTo>
                  <a:moveTo>
                    <a:pt x="1844" y="280"/>
                  </a:moveTo>
                  <a:cubicBezTo>
                    <a:pt x="1844" y="280"/>
                    <a:pt x="1843" y="280"/>
                    <a:pt x="1843" y="280"/>
                  </a:cubicBezTo>
                  <a:cubicBezTo>
                    <a:pt x="1839" y="280"/>
                    <a:pt x="1835" y="284"/>
                    <a:pt x="1834" y="288"/>
                  </a:cubicBezTo>
                  <a:cubicBezTo>
                    <a:pt x="1833" y="292"/>
                    <a:pt x="1836" y="295"/>
                    <a:pt x="1840" y="295"/>
                  </a:cubicBezTo>
                  <a:cubicBezTo>
                    <a:pt x="1841" y="295"/>
                    <a:pt x="1841" y="295"/>
                    <a:pt x="1841" y="295"/>
                  </a:cubicBezTo>
                  <a:cubicBezTo>
                    <a:pt x="1846" y="294"/>
                    <a:pt x="1850" y="291"/>
                    <a:pt x="1850" y="287"/>
                  </a:cubicBezTo>
                  <a:cubicBezTo>
                    <a:pt x="1851" y="283"/>
                    <a:pt x="1848" y="280"/>
                    <a:pt x="1844" y="280"/>
                  </a:cubicBezTo>
                  <a:moveTo>
                    <a:pt x="818" y="276"/>
                  </a:moveTo>
                  <a:cubicBezTo>
                    <a:pt x="812" y="276"/>
                    <a:pt x="806" y="278"/>
                    <a:pt x="802" y="281"/>
                  </a:cubicBezTo>
                  <a:cubicBezTo>
                    <a:pt x="798" y="284"/>
                    <a:pt x="799" y="288"/>
                    <a:pt x="806" y="289"/>
                  </a:cubicBezTo>
                  <a:cubicBezTo>
                    <a:pt x="807" y="290"/>
                    <a:pt x="809" y="290"/>
                    <a:pt x="810" y="290"/>
                  </a:cubicBezTo>
                  <a:cubicBezTo>
                    <a:pt x="816" y="290"/>
                    <a:pt x="823" y="288"/>
                    <a:pt x="827" y="285"/>
                  </a:cubicBezTo>
                  <a:cubicBezTo>
                    <a:pt x="831" y="281"/>
                    <a:pt x="829" y="277"/>
                    <a:pt x="823" y="276"/>
                  </a:cubicBezTo>
                  <a:cubicBezTo>
                    <a:pt x="821" y="276"/>
                    <a:pt x="820" y="276"/>
                    <a:pt x="818" y="276"/>
                  </a:cubicBezTo>
                  <a:moveTo>
                    <a:pt x="1902" y="275"/>
                  </a:moveTo>
                  <a:cubicBezTo>
                    <a:pt x="1902" y="275"/>
                    <a:pt x="1901" y="275"/>
                    <a:pt x="1901" y="275"/>
                  </a:cubicBezTo>
                  <a:cubicBezTo>
                    <a:pt x="1897" y="276"/>
                    <a:pt x="1893" y="279"/>
                    <a:pt x="1893" y="284"/>
                  </a:cubicBezTo>
                  <a:cubicBezTo>
                    <a:pt x="1892" y="288"/>
                    <a:pt x="1896" y="291"/>
                    <a:pt x="1900" y="291"/>
                  </a:cubicBezTo>
                  <a:cubicBezTo>
                    <a:pt x="1901" y="291"/>
                    <a:pt x="1901" y="291"/>
                    <a:pt x="1901" y="291"/>
                  </a:cubicBezTo>
                  <a:cubicBezTo>
                    <a:pt x="1906" y="291"/>
                    <a:pt x="1909" y="287"/>
                    <a:pt x="1909" y="283"/>
                  </a:cubicBezTo>
                  <a:cubicBezTo>
                    <a:pt x="1909" y="279"/>
                    <a:pt x="1906" y="275"/>
                    <a:pt x="1902" y="275"/>
                  </a:cubicBezTo>
                  <a:moveTo>
                    <a:pt x="2209" y="274"/>
                  </a:moveTo>
                  <a:cubicBezTo>
                    <a:pt x="2204" y="274"/>
                    <a:pt x="2202" y="278"/>
                    <a:pt x="2203" y="282"/>
                  </a:cubicBezTo>
                  <a:cubicBezTo>
                    <a:pt x="2204" y="287"/>
                    <a:pt x="2208" y="291"/>
                    <a:pt x="2213" y="292"/>
                  </a:cubicBezTo>
                  <a:cubicBezTo>
                    <a:pt x="2214" y="292"/>
                    <a:pt x="2214" y="292"/>
                    <a:pt x="2215" y="292"/>
                  </a:cubicBezTo>
                  <a:cubicBezTo>
                    <a:pt x="2219" y="292"/>
                    <a:pt x="2221" y="289"/>
                    <a:pt x="2220" y="285"/>
                  </a:cubicBezTo>
                  <a:cubicBezTo>
                    <a:pt x="2219" y="280"/>
                    <a:pt x="2215" y="275"/>
                    <a:pt x="2210" y="275"/>
                  </a:cubicBezTo>
                  <a:cubicBezTo>
                    <a:pt x="2209" y="275"/>
                    <a:pt x="2209" y="274"/>
                    <a:pt x="2209" y="274"/>
                  </a:cubicBezTo>
                  <a:moveTo>
                    <a:pt x="1961" y="272"/>
                  </a:moveTo>
                  <a:cubicBezTo>
                    <a:pt x="1960" y="272"/>
                    <a:pt x="1960" y="272"/>
                    <a:pt x="1960" y="272"/>
                  </a:cubicBezTo>
                  <a:cubicBezTo>
                    <a:pt x="1956" y="272"/>
                    <a:pt x="1952" y="276"/>
                    <a:pt x="1952" y="280"/>
                  </a:cubicBezTo>
                  <a:cubicBezTo>
                    <a:pt x="1953" y="285"/>
                    <a:pt x="1956" y="288"/>
                    <a:pt x="1961" y="288"/>
                  </a:cubicBezTo>
                  <a:cubicBezTo>
                    <a:pt x="1961" y="288"/>
                    <a:pt x="1961" y="288"/>
                    <a:pt x="1961" y="288"/>
                  </a:cubicBezTo>
                  <a:cubicBezTo>
                    <a:pt x="1966" y="288"/>
                    <a:pt x="1970" y="284"/>
                    <a:pt x="1969" y="280"/>
                  </a:cubicBezTo>
                  <a:cubicBezTo>
                    <a:pt x="1969" y="275"/>
                    <a:pt x="1965" y="272"/>
                    <a:pt x="1961" y="272"/>
                  </a:cubicBezTo>
                  <a:moveTo>
                    <a:pt x="2021" y="269"/>
                  </a:moveTo>
                  <a:cubicBezTo>
                    <a:pt x="2021" y="269"/>
                    <a:pt x="2021" y="269"/>
                    <a:pt x="2021" y="269"/>
                  </a:cubicBezTo>
                  <a:cubicBezTo>
                    <a:pt x="2016" y="270"/>
                    <a:pt x="2012" y="273"/>
                    <a:pt x="2013" y="278"/>
                  </a:cubicBezTo>
                  <a:cubicBezTo>
                    <a:pt x="2014" y="283"/>
                    <a:pt x="2018" y="286"/>
                    <a:pt x="2023" y="286"/>
                  </a:cubicBezTo>
                  <a:cubicBezTo>
                    <a:pt x="2023" y="286"/>
                    <a:pt x="2023" y="286"/>
                    <a:pt x="2023" y="286"/>
                  </a:cubicBezTo>
                  <a:cubicBezTo>
                    <a:pt x="2028" y="286"/>
                    <a:pt x="2031" y="282"/>
                    <a:pt x="2031" y="278"/>
                  </a:cubicBezTo>
                  <a:cubicBezTo>
                    <a:pt x="2030" y="273"/>
                    <a:pt x="2026" y="269"/>
                    <a:pt x="2021" y="269"/>
                  </a:cubicBezTo>
                  <a:moveTo>
                    <a:pt x="4123" y="269"/>
                  </a:moveTo>
                  <a:cubicBezTo>
                    <a:pt x="4122" y="269"/>
                    <a:pt x="4121" y="269"/>
                    <a:pt x="4120" y="270"/>
                  </a:cubicBezTo>
                  <a:cubicBezTo>
                    <a:pt x="4115" y="271"/>
                    <a:pt x="4108" y="278"/>
                    <a:pt x="4107" y="284"/>
                  </a:cubicBezTo>
                  <a:cubicBezTo>
                    <a:pt x="4105" y="288"/>
                    <a:pt x="4107" y="291"/>
                    <a:pt x="4110" y="291"/>
                  </a:cubicBezTo>
                  <a:cubicBezTo>
                    <a:pt x="4111" y="291"/>
                    <a:pt x="4112" y="291"/>
                    <a:pt x="4113" y="291"/>
                  </a:cubicBezTo>
                  <a:cubicBezTo>
                    <a:pt x="4119" y="289"/>
                    <a:pt x="4125" y="283"/>
                    <a:pt x="4127" y="277"/>
                  </a:cubicBezTo>
                  <a:cubicBezTo>
                    <a:pt x="4129" y="272"/>
                    <a:pt x="4127" y="269"/>
                    <a:pt x="4123" y="269"/>
                  </a:cubicBezTo>
                  <a:moveTo>
                    <a:pt x="2146" y="269"/>
                  </a:moveTo>
                  <a:cubicBezTo>
                    <a:pt x="2141" y="269"/>
                    <a:pt x="2138" y="272"/>
                    <a:pt x="2139" y="277"/>
                  </a:cubicBezTo>
                  <a:cubicBezTo>
                    <a:pt x="2140" y="282"/>
                    <a:pt x="2145" y="286"/>
                    <a:pt x="2150" y="286"/>
                  </a:cubicBezTo>
                  <a:cubicBezTo>
                    <a:pt x="2150" y="286"/>
                    <a:pt x="2150" y="286"/>
                    <a:pt x="2150" y="286"/>
                  </a:cubicBezTo>
                  <a:cubicBezTo>
                    <a:pt x="2155" y="286"/>
                    <a:pt x="2158" y="282"/>
                    <a:pt x="2157" y="278"/>
                  </a:cubicBezTo>
                  <a:cubicBezTo>
                    <a:pt x="2156" y="273"/>
                    <a:pt x="2152" y="269"/>
                    <a:pt x="2146" y="269"/>
                  </a:cubicBezTo>
                  <a:cubicBezTo>
                    <a:pt x="2146" y="269"/>
                    <a:pt x="2146" y="269"/>
                    <a:pt x="2146" y="269"/>
                  </a:cubicBezTo>
                  <a:moveTo>
                    <a:pt x="2083" y="268"/>
                  </a:moveTo>
                  <a:cubicBezTo>
                    <a:pt x="2083" y="268"/>
                    <a:pt x="2083" y="268"/>
                    <a:pt x="2083" y="268"/>
                  </a:cubicBezTo>
                  <a:cubicBezTo>
                    <a:pt x="2078" y="268"/>
                    <a:pt x="2074" y="272"/>
                    <a:pt x="2075" y="277"/>
                  </a:cubicBezTo>
                  <a:cubicBezTo>
                    <a:pt x="2076" y="281"/>
                    <a:pt x="2081" y="285"/>
                    <a:pt x="2086" y="285"/>
                  </a:cubicBezTo>
                  <a:cubicBezTo>
                    <a:pt x="2086" y="285"/>
                    <a:pt x="2086" y="285"/>
                    <a:pt x="2086" y="285"/>
                  </a:cubicBezTo>
                  <a:cubicBezTo>
                    <a:pt x="2091" y="285"/>
                    <a:pt x="2094" y="281"/>
                    <a:pt x="2093" y="277"/>
                  </a:cubicBezTo>
                  <a:cubicBezTo>
                    <a:pt x="2092" y="272"/>
                    <a:pt x="2088" y="268"/>
                    <a:pt x="2083" y="268"/>
                  </a:cubicBezTo>
                  <a:moveTo>
                    <a:pt x="731" y="259"/>
                  </a:moveTo>
                  <a:cubicBezTo>
                    <a:pt x="725" y="259"/>
                    <a:pt x="718" y="261"/>
                    <a:pt x="715" y="265"/>
                  </a:cubicBezTo>
                  <a:cubicBezTo>
                    <a:pt x="711" y="270"/>
                    <a:pt x="714" y="274"/>
                    <a:pt x="720" y="275"/>
                  </a:cubicBezTo>
                  <a:cubicBezTo>
                    <a:pt x="721" y="276"/>
                    <a:pt x="722" y="276"/>
                    <a:pt x="724" y="276"/>
                  </a:cubicBezTo>
                  <a:cubicBezTo>
                    <a:pt x="730" y="276"/>
                    <a:pt x="737" y="273"/>
                    <a:pt x="740" y="270"/>
                  </a:cubicBezTo>
                  <a:cubicBezTo>
                    <a:pt x="744" y="265"/>
                    <a:pt x="742" y="261"/>
                    <a:pt x="735" y="259"/>
                  </a:cubicBezTo>
                  <a:cubicBezTo>
                    <a:pt x="733" y="259"/>
                    <a:pt x="732" y="259"/>
                    <a:pt x="731" y="259"/>
                  </a:cubicBezTo>
                  <a:moveTo>
                    <a:pt x="4194" y="248"/>
                  </a:moveTo>
                  <a:cubicBezTo>
                    <a:pt x="4194" y="248"/>
                    <a:pt x="4193" y="248"/>
                    <a:pt x="4192" y="248"/>
                  </a:cubicBezTo>
                  <a:cubicBezTo>
                    <a:pt x="4186" y="250"/>
                    <a:pt x="4180" y="255"/>
                    <a:pt x="4178" y="261"/>
                  </a:cubicBezTo>
                  <a:cubicBezTo>
                    <a:pt x="4177" y="265"/>
                    <a:pt x="4178" y="268"/>
                    <a:pt x="4182" y="268"/>
                  </a:cubicBezTo>
                  <a:cubicBezTo>
                    <a:pt x="4182" y="268"/>
                    <a:pt x="4183" y="267"/>
                    <a:pt x="4184" y="267"/>
                  </a:cubicBezTo>
                  <a:cubicBezTo>
                    <a:pt x="4190" y="265"/>
                    <a:pt x="4196" y="260"/>
                    <a:pt x="4198" y="255"/>
                  </a:cubicBezTo>
                  <a:cubicBezTo>
                    <a:pt x="4200" y="250"/>
                    <a:pt x="4198" y="248"/>
                    <a:pt x="4194" y="248"/>
                  </a:cubicBezTo>
                  <a:moveTo>
                    <a:pt x="642" y="242"/>
                  </a:moveTo>
                  <a:cubicBezTo>
                    <a:pt x="636" y="242"/>
                    <a:pt x="630" y="245"/>
                    <a:pt x="627" y="250"/>
                  </a:cubicBezTo>
                  <a:cubicBezTo>
                    <a:pt x="624" y="255"/>
                    <a:pt x="627" y="261"/>
                    <a:pt x="633" y="262"/>
                  </a:cubicBezTo>
                  <a:cubicBezTo>
                    <a:pt x="634" y="262"/>
                    <a:pt x="635" y="262"/>
                    <a:pt x="636" y="262"/>
                  </a:cubicBezTo>
                  <a:cubicBezTo>
                    <a:pt x="642" y="262"/>
                    <a:pt x="649" y="259"/>
                    <a:pt x="652" y="254"/>
                  </a:cubicBezTo>
                  <a:cubicBezTo>
                    <a:pt x="655" y="249"/>
                    <a:pt x="653" y="244"/>
                    <a:pt x="646" y="243"/>
                  </a:cubicBezTo>
                  <a:cubicBezTo>
                    <a:pt x="644" y="242"/>
                    <a:pt x="643" y="242"/>
                    <a:pt x="642" y="242"/>
                  </a:cubicBezTo>
                  <a:moveTo>
                    <a:pt x="4262" y="230"/>
                  </a:moveTo>
                  <a:cubicBezTo>
                    <a:pt x="4261" y="230"/>
                    <a:pt x="4261" y="230"/>
                    <a:pt x="4260" y="230"/>
                  </a:cubicBezTo>
                  <a:cubicBezTo>
                    <a:pt x="4254" y="231"/>
                    <a:pt x="4249" y="236"/>
                    <a:pt x="4247" y="241"/>
                  </a:cubicBezTo>
                  <a:cubicBezTo>
                    <a:pt x="4245" y="244"/>
                    <a:pt x="4246" y="247"/>
                    <a:pt x="4249" y="247"/>
                  </a:cubicBezTo>
                  <a:cubicBezTo>
                    <a:pt x="4250" y="247"/>
                    <a:pt x="4251" y="246"/>
                    <a:pt x="4252" y="246"/>
                  </a:cubicBezTo>
                  <a:cubicBezTo>
                    <a:pt x="4257" y="245"/>
                    <a:pt x="4263" y="240"/>
                    <a:pt x="4265" y="236"/>
                  </a:cubicBezTo>
                  <a:cubicBezTo>
                    <a:pt x="4267" y="232"/>
                    <a:pt x="4266" y="230"/>
                    <a:pt x="4262" y="230"/>
                  </a:cubicBezTo>
                  <a:moveTo>
                    <a:pt x="554" y="227"/>
                  </a:moveTo>
                  <a:cubicBezTo>
                    <a:pt x="547" y="227"/>
                    <a:pt x="541" y="230"/>
                    <a:pt x="539" y="236"/>
                  </a:cubicBezTo>
                  <a:cubicBezTo>
                    <a:pt x="536" y="242"/>
                    <a:pt x="540" y="248"/>
                    <a:pt x="546" y="249"/>
                  </a:cubicBezTo>
                  <a:cubicBezTo>
                    <a:pt x="547" y="249"/>
                    <a:pt x="548" y="249"/>
                    <a:pt x="548" y="249"/>
                  </a:cubicBezTo>
                  <a:cubicBezTo>
                    <a:pt x="555" y="249"/>
                    <a:pt x="561" y="245"/>
                    <a:pt x="564" y="240"/>
                  </a:cubicBezTo>
                  <a:cubicBezTo>
                    <a:pt x="567" y="234"/>
                    <a:pt x="563" y="228"/>
                    <a:pt x="556" y="227"/>
                  </a:cubicBezTo>
                  <a:cubicBezTo>
                    <a:pt x="555" y="227"/>
                    <a:pt x="554" y="227"/>
                    <a:pt x="554" y="227"/>
                  </a:cubicBezTo>
                  <a:moveTo>
                    <a:pt x="9" y="221"/>
                  </a:moveTo>
                  <a:cubicBezTo>
                    <a:pt x="9" y="221"/>
                    <a:pt x="8" y="221"/>
                    <a:pt x="8" y="221"/>
                  </a:cubicBezTo>
                  <a:cubicBezTo>
                    <a:pt x="3" y="222"/>
                    <a:pt x="0" y="232"/>
                    <a:pt x="2" y="242"/>
                  </a:cubicBezTo>
                  <a:cubicBezTo>
                    <a:pt x="3" y="251"/>
                    <a:pt x="7" y="257"/>
                    <a:pt x="11" y="257"/>
                  </a:cubicBezTo>
                  <a:cubicBezTo>
                    <a:pt x="11" y="257"/>
                    <a:pt x="12" y="257"/>
                    <a:pt x="12" y="257"/>
                  </a:cubicBezTo>
                  <a:cubicBezTo>
                    <a:pt x="17" y="255"/>
                    <a:pt x="19" y="246"/>
                    <a:pt x="18" y="236"/>
                  </a:cubicBezTo>
                  <a:cubicBezTo>
                    <a:pt x="17" y="227"/>
                    <a:pt x="13" y="221"/>
                    <a:pt x="9" y="221"/>
                  </a:cubicBezTo>
                  <a:moveTo>
                    <a:pt x="4323" y="218"/>
                  </a:moveTo>
                  <a:cubicBezTo>
                    <a:pt x="4322" y="218"/>
                    <a:pt x="4322" y="218"/>
                    <a:pt x="4321" y="218"/>
                  </a:cubicBezTo>
                  <a:cubicBezTo>
                    <a:pt x="4316" y="219"/>
                    <a:pt x="4311" y="223"/>
                    <a:pt x="4309" y="227"/>
                  </a:cubicBezTo>
                  <a:cubicBezTo>
                    <a:pt x="4307" y="230"/>
                    <a:pt x="4308" y="232"/>
                    <a:pt x="4311" y="232"/>
                  </a:cubicBezTo>
                  <a:cubicBezTo>
                    <a:pt x="4311" y="232"/>
                    <a:pt x="4312" y="232"/>
                    <a:pt x="4313" y="232"/>
                  </a:cubicBezTo>
                  <a:cubicBezTo>
                    <a:pt x="4318" y="231"/>
                    <a:pt x="4323" y="227"/>
                    <a:pt x="4326" y="223"/>
                  </a:cubicBezTo>
                  <a:cubicBezTo>
                    <a:pt x="4328" y="220"/>
                    <a:pt x="4326" y="218"/>
                    <a:pt x="4323" y="218"/>
                  </a:cubicBezTo>
                  <a:moveTo>
                    <a:pt x="465" y="213"/>
                  </a:moveTo>
                  <a:cubicBezTo>
                    <a:pt x="459" y="213"/>
                    <a:pt x="453" y="217"/>
                    <a:pt x="451" y="224"/>
                  </a:cubicBezTo>
                  <a:cubicBezTo>
                    <a:pt x="449" y="231"/>
                    <a:pt x="453" y="237"/>
                    <a:pt x="460" y="238"/>
                  </a:cubicBezTo>
                  <a:cubicBezTo>
                    <a:pt x="461" y="238"/>
                    <a:pt x="461" y="238"/>
                    <a:pt x="461" y="238"/>
                  </a:cubicBezTo>
                  <a:cubicBezTo>
                    <a:pt x="468" y="238"/>
                    <a:pt x="474" y="233"/>
                    <a:pt x="476" y="227"/>
                  </a:cubicBezTo>
                  <a:cubicBezTo>
                    <a:pt x="478" y="220"/>
                    <a:pt x="474" y="214"/>
                    <a:pt x="467" y="213"/>
                  </a:cubicBezTo>
                  <a:cubicBezTo>
                    <a:pt x="467" y="213"/>
                    <a:pt x="466" y="213"/>
                    <a:pt x="465" y="213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0" y="204"/>
                  </a:cubicBezTo>
                  <a:cubicBezTo>
                    <a:pt x="65" y="205"/>
                    <a:pt x="62" y="214"/>
                    <a:pt x="63" y="224"/>
                  </a:cubicBezTo>
                  <a:cubicBezTo>
                    <a:pt x="64" y="233"/>
                    <a:pt x="68" y="240"/>
                    <a:pt x="73" y="240"/>
                  </a:cubicBezTo>
                  <a:cubicBezTo>
                    <a:pt x="73" y="240"/>
                    <a:pt x="73" y="240"/>
                    <a:pt x="74" y="240"/>
                  </a:cubicBezTo>
                  <a:cubicBezTo>
                    <a:pt x="79" y="239"/>
                    <a:pt x="82" y="230"/>
                    <a:pt x="81" y="220"/>
                  </a:cubicBezTo>
                  <a:cubicBezTo>
                    <a:pt x="81" y="211"/>
                    <a:pt x="76" y="204"/>
                    <a:pt x="71" y="204"/>
                  </a:cubicBezTo>
                  <a:moveTo>
                    <a:pt x="4385" y="203"/>
                  </a:moveTo>
                  <a:cubicBezTo>
                    <a:pt x="4384" y="203"/>
                    <a:pt x="4383" y="204"/>
                    <a:pt x="4382" y="204"/>
                  </a:cubicBezTo>
                  <a:cubicBezTo>
                    <a:pt x="4377" y="205"/>
                    <a:pt x="4372" y="209"/>
                    <a:pt x="4369" y="212"/>
                  </a:cubicBezTo>
                  <a:cubicBezTo>
                    <a:pt x="4367" y="215"/>
                    <a:pt x="4368" y="216"/>
                    <a:pt x="4371" y="216"/>
                  </a:cubicBezTo>
                  <a:cubicBezTo>
                    <a:pt x="4371" y="216"/>
                    <a:pt x="4372" y="216"/>
                    <a:pt x="4373" y="216"/>
                  </a:cubicBezTo>
                  <a:cubicBezTo>
                    <a:pt x="4378" y="215"/>
                    <a:pt x="4384" y="211"/>
                    <a:pt x="4387" y="208"/>
                  </a:cubicBezTo>
                  <a:cubicBezTo>
                    <a:pt x="4389" y="205"/>
                    <a:pt x="4388" y="203"/>
                    <a:pt x="4385" y="203"/>
                  </a:cubicBezTo>
                  <a:moveTo>
                    <a:pt x="379" y="202"/>
                  </a:moveTo>
                  <a:cubicBezTo>
                    <a:pt x="373" y="202"/>
                    <a:pt x="367" y="207"/>
                    <a:pt x="366" y="215"/>
                  </a:cubicBezTo>
                  <a:cubicBezTo>
                    <a:pt x="365" y="222"/>
                    <a:pt x="369" y="229"/>
                    <a:pt x="375" y="230"/>
                  </a:cubicBezTo>
                  <a:cubicBezTo>
                    <a:pt x="376" y="230"/>
                    <a:pt x="376" y="230"/>
                    <a:pt x="376" y="230"/>
                  </a:cubicBezTo>
                  <a:cubicBezTo>
                    <a:pt x="383" y="230"/>
                    <a:pt x="389" y="224"/>
                    <a:pt x="390" y="217"/>
                  </a:cubicBezTo>
                  <a:cubicBezTo>
                    <a:pt x="391" y="209"/>
                    <a:pt x="387" y="203"/>
                    <a:pt x="380" y="202"/>
                  </a:cubicBezTo>
                  <a:cubicBezTo>
                    <a:pt x="380" y="202"/>
                    <a:pt x="380" y="202"/>
                    <a:pt x="379" y="202"/>
                  </a:cubicBezTo>
                  <a:moveTo>
                    <a:pt x="141" y="195"/>
                  </a:moveTo>
                  <a:cubicBezTo>
                    <a:pt x="141" y="195"/>
                    <a:pt x="140" y="195"/>
                    <a:pt x="140" y="195"/>
                  </a:cubicBezTo>
                  <a:cubicBezTo>
                    <a:pt x="134" y="195"/>
                    <a:pt x="130" y="203"/>
                    <a:pt x="131" y="213"/>
                  </a:cubicBezTo>
                  <a:cubicBezTo>
                    <a:pt x="131" y="222"/>
                    <a:pt x="136" y="229"/>
                    <a:pt x="141" y="229"/>
                  </a:cubicBezTo>
                  <a:cubicBezTo>
                    <a:pt x="141" y="229"/>
                    <a:pt x="142" y="229"/>
                    <a:pt x="142" y="229"/>
                  </a:cubicBezTo>
                  <a:cubicBezTo>
                    <a:pt x="147" y="229"/>
                    <a:pt x="152" y="220"/>
                    <a:pt x="151" y="211"/>
                  </a:cubicBezTo>
                  <a:cubicBezTo>
                    <a:pt x="151" y="202"/>
                    <a:pt x="146" y="195"/>
                    <a:pt x="141" y="195"/>
                  </a:cubicBezTo>
                  <a:moveTo>
                    <a:pt x="296" y="195"/>
                  </a:moveTo>
                  <a:cubicBezTo>
                    <a:pt x="289" y="195"/>
                    <a:pt x="284" y="201"/>
                    <a:pt x="283" y="209"/>
                  </a:cubicBezTo>
                  <a:cubicBezTo>
                    <a:pt x="283" y="218"/>
                    <a:pt x="287" y="225"/>
                    <a:pt x="294" y="225"/>
                  </a:cubicBezTo>
                  <a:cubicBezTo>
                    <a:pt x="294" y="225"/>
                    <a:pt x="294" y="225"/>
                    <a:pt x="294" y="225"/>
                  </a:cubicBezTo>
                  <a:cubicBezTo>
                    <a:pt x="300" y="225"/>
                    <a:pt x="306" y="218"/>
                    <a:pt x="306" y="210"/>
                  </a:cubicBezTo>
                  <a:cubicBezTo>
                    <a:pt x="307" y="202"/>
                    <a:pt x="303" y="195"/>
                    <a:pt x="296" y="195"/>
                  </a:cubicBezTo>
                  <a:cubicBezTo>
                    <a:pt x="296" y="195"/>
                    <a:pt x="296" y="195"/>
                    <a:pt x="296" y="195"/>
                  </a:cubicBezTo>
                  <a:moveTo>
                    <a:pt x="216" y="192"/>
                  </a:moveTo>
                  <a:cubicBezTo>
                    <a:pt x="210" y="192"/>
                    <a:pt x="205" y="199"/>
                    <a:pt x="205" y="208"/>
                  </a:cubicBezTo>
                  <a:cubicBezTo>
                    <a:pt x="205" y="217"/>
                    <a:pt x="209" y="225"/>
                    <a:pt x="215" y="225"/>
                  </a:cubicBezTo>
                  <a:cubicBezTo>
                    <a:pt x="215" y="225"/>
                    <a:pt x="215" y="225"/>
                    <a:pt x="215" y="225"/>
                  </a:cubicBezTo>
                  <a:cubicBezTo>
                    <a:pt x="221" y="224"/>
                    <a:pt x="226" y="217"/>
                    <a:pt x="226" y="208"/>
                  </a:cubicBezTo>
                  <a:cubicBezTo>
                    <a:pt x="227" y="199"/>
                    <a:pt x="222" y="192"/>
                    <a:pt x="216" y="192"/>
                  </a:cubicBezTo>
                  <a:moveTo>
                    <a:pt x="4449" y="185"/>
                  </a:moveTo>
                  <a:cubicBezTo>
                    <a:pt x="4448" y="185"/>
                    <a:pt x="4447" y="185"/>
                    <a:pt x="4445" y="186"/>
                  </a:cubicBezTo>
                  <a:cubicBezTo>
                    <a:pt x="4440" y="187"/>
                    <a:pt x="4434" y="191"/>
                    <a:pt x="4432" y="194"/>
                  </a:cubicBezTo>
                  <a:cubicBezTo>
                    <a:pt x="4430" y="196"/>
                    <a:pt x="4430" y="198"/>
                    <a:pt x="4432" y="198"/>
                  </a:cubicBezTo>
                  <a:cubicBezTo>
                    <a:pt x="4433" y="198"/>
                    <a:pt x="4435" y="197"/>
                    <a:pt x="4436" y="197"/>
                  </a:cubicBezTo>
                  <a:cubicBezTo>
                    <a:pt x="4441" y="195"/>
                    <a:pt x="4447" y="191"/>
                    <a:pt x="4450" y="189"/>
                  </a:cubicBezTo>
                  <a:cubicBezTo>
                    <a:pt x="4452" y="186"/>
                    <a:pt x="4451" y="185"/>
                    <a:pt x="4449" y="185"/>
                  </a:cubicBezTo>
                  <a:moveTo>
                    <a:pt x="4514" y="164"/>
                  </a:moveTo>
                  <a:cubicBezTo>
                    <a:pt x="4513" y="164"/>
                    <a:pt x="4512" y="164"/>
                    <a:pt x="4510" y="165"/>
                  </a:cubicBezTo>
                  <a:cubicBezTo>
                    <a:pt x="4505" y="167"/>
                    <a:pt x="4499" y="170"/>
                    <a:pt x="4496" y="173"/>
                  </a:cubicBezTo>
                  <a:cubicBezTo>
                    <a:pt x="4494" y="175"/>
                    <a:pt x="4494" y="176"/>
                    <a:pt x="4496" y="176"/>
                  </a:cubicBezTo>
                  <a:cubicBezTo>
                    <a:pt x="4497" y="176"/>
                    <a:pt x="4498" y="176"/>
                    <a:pt x="4500" y="175"/>
                  </a:cubicBezTo>
                  <a:cubicBezTo>
                    <a:pt x="4505" y="173"/>
                    <a:pt x="4512" y="170"/>
                    <a:pt x="4514" y="167"/>
                  </a:cubicBezTo>
                  <a:cubicBezTo>
                    <a:pt x="4516" y="165"/>
                    <a:pt x="4516" y="164"/>
                    <a:pt x="4514" y="164"/>
                  </a:cubicBezTo>
                  <a:moveTo>
                    <a:pt x="4580" y="141"/>
                  </a:moveTo>
                  <a:cubicBezTo>
                    <a:pt x="4579" y="141"/>
                    <a:pt x="4577" y="141"/>
                    <a:pt x="4575" y="142"/>
                  </a:cubicBezTo>
                  <a:cubicBezTo>
                    <a:pt x="4570" y="144"/>
                    <a:pt x="4564" y="148"/>
                    <a:pt x="4561" y="150"/>
                  </a:cubicBezTo>
                  <a:cubicBezTo>
                    <a:pt x="4560" y="152"/>
                    <a:pt x="4560" y="153"/>
                    <a:pt x="4561" y="153"/>
                  </a:cubicBezTo>
                  <a:cubicBezTo>
                    <a:pt x="4562" y="153"/>
                    <a:pt x="4564" y="153"/>
                    <a:pt x="4566" y="152"/>
                  </a:cubicBezTo>
                  <a:cubicBezTo>
                    <a:pt x="4571" y="150"/>
                    <a:pt x="4578" y="146"/>
                    <a:pt x="4580" y="144"/>
                  </a:cubicBezTo>
                  <a:cubicBezTo>
                    <a:pt x="4582" y="142"/>
                    <a:pt x="4582" y="141"/>
                    <a:pt x="4580" y="141"/>
                  </a:cubicBezTo>
                  <a:moveTo>
                    <a:pt x="4646" y="117"/>
                  </a:moveTo>
                  <a:cubicBezTo>
                    <a:pt x="4645" y="117"/>
                    <a:pt x="4644" y="118"/>
                    <a:pt x="4642" y="118"/>
                  </a:cubicBezTo>
                  <a:cubicBezTo>
                    <a:pt x="4636" y="120"/>
                    <a:pt x="4630" y="124"/>
                    <a:pt x="4628" y="127"/>
                  </a:cubicBezTo>
                  <a:cubicBezTo>
                    <a:pt x="4626" y="128"/>
                    <a:pt x="4626" y="129"/>
                    <a:pt x="4628" y="129"/>
                  </a:cubicBezTo>
                  <a:cubicBezTo>
                    <a:pt x="4629" y="129"/>
                    <a:pt x="4630" y="128"/>
                    <a:pt x="4632" y="128"/>
                  </a:cubicBezTo>
                  <a:cubicBezTo>
                    <a:pt x="4638" y="126"/>
                    <a:pt x="4644" y="122"/>
                    <a:pt x="4647" y="120"/>
                  </a:cubicBezTo>
                  <a:cubicBezTo>
                    <a:pt x="4648" y="118"/>
                    <a:pt x="4648" y="117"/>
                    <a:pt x="4646" y="117"/>
                  </a:cubicBezTo>
                  <a:moveTo>
                    <a:pt x="4713" y="93"/>
                  </a:moveTo>
                  <a:cubicBezTo>
                    <a:pt x="4712" y="93"/>
                    <a:pt x="4710" y="94"/>
                    <a:pt x="4708" y="94"/>
                  </a:cubicBezTo>
                  <a:cubicBezTo>
                    <a:pt x="4703" y="96"/>
                    <a:pt x="4697" y="100"/>
                    <a:pt x="4695" y="103"/>
                  </a:cubicBezTo>
                  <a:cubicBezTo>
                    <a:pt x="4693" y="104"/>
                    <a:pt x="4693" y="105"/>
                    <a:pt x="4695" y="105"/>
                  </a:cubicBezTo>
                  <a:cubicBezTo>
                    <a:pt x="4696" y="105"/>
                    <a:pt x="4697" y="104"/>
                    <a:pt x="4700" y="104"/>
                  </a:cubicBezTo>
                  <a:cubicBezTo>
                    <a:pt x="4705" y="102"/>
                    <a:pt x="4711" y="98"/>
                    <a:pt x="4714" y="96"/>
                  </a:cubicBezTo>
                  <a:cubicBezTo>
                    <a:pt x="4715" y="94"/>
                    <a:pt x="4715" y="93"/>
                    <a:pt x="4713" y="93"/>
                  </a:cubicBezTo>
                  <a:moveTo>
                    <a:pt x="4780" y="70"/>
                  </a:moveTo>
                  <a:cubicBezTo>
                    <a:pt x="4778" y="70"/>
                    <a:pt x="4777" y="71"/>
                    <a:pt x="4775" y="71"/>
                  </a:cubicBezTo>
                  <a:cubicBezTo>
                    <a:pt x="4770" y="73"/>
                    <a:pt x="4764" y="77"/>
                    <a:pt x="4761" y="79"/>
                  </a:cubicBezTo>
                  <a:cubicBezTo>
                    <a:pt x="4760" y="81"/>
                    <a:pt x="4760" y="82"/>
                    <a:pt x="4762" y="82"/>
                  </a:cubicBezTo>
                  <a:cubicBezTo>
                    <a:pt x="4763" y="82"/>
                    <a:pt x="4765" y="81"/>
                    <a:pt x="4767" y="81"/>
                  </a:cubicBezTo>
                  <a:cubicBezTo>
                    <a:pt x="4772" y="79"/>
                    <a:pt x="4778" y="76"/>
                    <a:pt x="4781" y="73"/>
                  </a:cubicBezTo>
                  <a:cubicBezTo>
                    <a:pt x="4782" y="71"/>
                    <a:pt x="4781" y="70"/>
                    <a:pt x="4780" y="70"/>
                  </a:cubicBezTo>
                  <a:moveTo>
                    <a:pt x="4846" y="49"/>
                  </a:moveTo>
                  <a:cubicBezTo>
                    <a:pt x="4845" y="49"/>
                    <a:pt x="4843" y="49"/>
                    <a:pt x="4841" y="50"/>
                  </a:cubicBezTo>
                  <a:cubicBezTo>
                    <a:pt x="4836" y="51"/>
                    <a:pt x="4830" y="55"/>
                    <a:pt x="4828" y="58"/>
                  </a:cubicBezTo>
                  <a:cubicBezTo>
                    <a:pt x="4827" y="59"/>
                    <a:pt x="4827" y="60"/>
                    <a:pt x="4829" y="60"/>
                  </a:cubicBezTo>
                  <a:cubicBezTo>
                    <a:pt x="4830" y="60"/>
                    <a:pt x="4832" y="60"/>
                    <a:pt x="4834" y="59"/>
                  </a:cubicBezTo>
                  <a:cubicBezTo>
                    <a:pt x="4839" y="58"/>
                    <a:pt x="4845" y="55"/>
                    <a:pt x="4847" y="52"/>
                  </a:cubicBezTo>
                  <a:cubicBezTo>
                    <a:pt x="4849" y="50"/>
                    <a:pt x="4848" y="49"/>
                    <a:pt x="4846" y="49"/>
                  </a:cubicBezTo>
                  <a:moveTo>
                    <a:pt x="4911" y="31"/>
                  </a:moveTo>
                  <a:cubicBezTo>
                    <a:pt x="4910" y="31"/>
                    <a:pt x="4909" y="31"/>
                    <a:pt x="4907" y="31"/>
                  </a:cubicBezTo>
                  <a:cubicBezTo>
                    <a:pt x="4902" y="32"/>
                    <a:pt x="4896" y="36"/>
                    <a:pt x="4895" y="39"/>
                  </a:cubicBezTo>
                  <a:cubicBezTo>
                    <a:pt x="4893" y="40"/>
                    <a:pt x="4894" y="41"/>
                    <a:pt x="4896" y="41"/>
                  </a:cubicBezTo>
                  <a:cubicBezTo>
                    <a:pt x="4897" y="41"/>
                    <a:pt x="4899" y="41"/>
                    <a:pt x="4900" y="41"/>
                  </a:cubicBezTo>
                  <a:cubicBezTo>
                    <a:pt x="4906" y="40"/>
                    <a:pt x="4911" y="36"/>
                    <a:pt x="4913" y="34"/>
                  </a:cubicBezTo>
                  <a:cubicBezTo>
                    <a:pt x="4915" y="32"/>
                    <a:pt x="4914" y="31"/>
                    <a:pt x="4911" y="31"/>
                  </a:cubicBezTo>
                  <a:moveTo>
                    <a:pt x="4975" y="16"/>
                  </a:moveTo>
                  <a:cubicBezTo>
                    <a:pt x="4974" y="16"/>
                    <a:pt x="4973" y="16"/>
                    <a:pt x="4972" y="16"/>
                  </a:cubicBezTo>
                  <a:cubicBezTo>
                    <a:pt x="4967" y="17"/>
                    <a:pt x="4962" y="20"/>
                    <a:pt x="4960" y="23"/>
                  </a:cubicBezTo>
                  <a:cubicBezTo>
                    <a:pt x="4959" y="25"/>
                    <a:pt x="4960" y="26"/>
                    <a:pt x="4963" y="26"/>
                  </a:cubicBezTo>
                  <a:cubicBezTo>
                    <a:pt x="4964" y="26"/>
                    <a:pt x="4965" y="26"/>
                    <a:pt x="4966" y="26"/>
                  </a:cubicBezTo>
                  <a:cubicBezTo>
                    <a:pt x="4971" y="25"/>
                    <a:pt x="4977" y="22"/>
                    <a:pt x="4978" y="19"/>
                  </a:cubicBezTo>
                  <a:cubicBezTo>
                    <a:pt x="4980" y="17"/>
                    <a:pt x="4978" y="16"/>
                    <a:pt x="4975" y="16"/>
                  </a:cubicBezTo>
                  <a:moveTo>
                    <a:pt x="5212" y="9"/>
                  </a:moveTo>
                  <a:cubicBezTo>
                    <a:pt x="5209" y="9"/>
                    <a:pt x="5206" y="10"/>
                    <a:pt x="5205" y="12"/>
                  </a:cubicBezTo>
                  <a:cubicBezTo>
                    <a:pt x="5204" y="15"/>
                    <a:pt x="5207" y="17"/>
                    <a:pt x="5212" y="18"/>
                  </a:cubicBezTo>
                  <a:cubicBezTo>
                    <a:pt x="5213" y="19"/>
                    <a:pt x="5214" y="19"/>
                    <a:pt x="5215" y="19"/>
                  </a:cubicBezTo>
                  <a:cubicBezTo>
                    <a:pt x="5218" y="19"/>
                    <a:pt x="5221" y="18"/>
                    <a:pt x="5221" y="16"/>
                  </a:cubicBezTo>
                  <a:cubicBezTo>
                    <a:pt x="5222" y="13"/>
                    <a:pt x="5219" y="10"/>
                    <a:pt x="5215" y="9"/>
                  </a:cubicBezTo>
                  <a:cubicBezTo>
                    <a:pt x="5214" y="9"/>
                    <a:pt x="5213" y="9"/>
                    <a:pt x="5212" y="9"/>
                  </a:cubicBezTo>
                  <a:moveTo>
                    <a:pt x="5037" y="5"/>
                  </a:moveTo>
                  <a:cubicBezTo>
                    <a:pt x="5037" y="5"/>
                    <a:pt x="5036" y="5"/>
                    <a:pt x="5036" y="5"/>
                  </a:cubicBezTo>
                  <a:cubicBezTo>
                    <a:pt x="5031" y="6"/>
                    <a:pt x="5025" y="9"/>
                    <a:pt x="5024" y="12"/>
                  </a:cubicBezTo>
                  <a:cubicBezTo>
                    <a:pt x="5023" y="14"/>
                    <a:pt x="5025" y="15"/>
                    <a:pt x="5028" y="15"/>
                  </a:cubicBezTo>
                  <a:cubicBezTo>
                    <a:pt x="5029" y="15"/>
                    <a:pt x="5030" y="15"/>
                    <a:pt x="5030" y="15"/>
                  </a:cubicBezTo>
                  <a:cubicBezTo>
                    <a:pt x="5035" y="15"/>
                    <a:pt x="5040" y="12"/>
                    <a:pt x="5042" y="9"/>
                  </a:cubicBezTo>
                  <a:cubicBezTo>
                    <a:pt x="5043" y="7"/>
                    <a:pt x="5041" y="5"/>
                    <a:pt x="5037" y="5"/>
                  </a:cubicBezTo>
                  <a:moveTo>
                    <a:pt x="5156" y="1"/>
                  </a:moveTo>
                  <a:cubicBezTo>
                    <a:pt x="5152" y="1"/>
                    <a:pt x="5148" y="3"/>
                    <a:pt x="5147" y="5"/>
                  </a:cubicBezTo>
                  <a:cubicBezTo>
                    <a:pt x="5146" y="8"/>
                    <a:pt x="5149" y="10"/>
                    <a:pt x="5153" y="11"/>
                  </a:cubicBezTo>
                  <a:cubicBezTo>
                    <a:pt x="5154" y="11"/>
                    <a:pt x="5154" y="11"/>
                    <a:pt x="5155" y="11"/>
                  </a:cubicBezTo>
                  <a:cubicBezTo>
                    <a:pt x="5159" y="11"/>
                    <a:pt x="5163" y="9"/>
                    <a:pt x="5164" y="7"/>
                  </a:cubicBezTo>
                  <a:cubicBezTo>
                    <a:pt x="5165" y="4"/>
                    <a:pt x="5162" y="1"/>
                    <a:pt x="5157" y="1"/>
                  </a:cubicBezTo>
                  <a:cubicBezTo>
                    <a:pt x="5157" y="1"/>
                    <a:pt x="5156" y="1"/>
                    <a:pt x="5156" y="1"/>
                  </a:cubicBezTo>
                  <a:moveTo>
                    <a:pt x="5098" y="0"/>
                  </a:moveTo>
                  <a:cubicBezTo>
                    <a:pt x="5098" y="0"/>
                    <a:pt x="5097" y="0"/>
                    <a:pt x="5097" y="0"/>
                  </a:cubicBezTo>
                  <a:cubicBezTo>
                    <a:pt x="5093" y="0"/>
                    <a:pt x="5088" y="3"/>
                    <a:pt x="5086" y="5"/>
                  </a:cubicBezTo>
                  <a:cubicBezTo>
                    <a:pt x="5085" y="8"/>
                    <a:pt x="5088" y="10"/>
                    <a:pt x="5092" y="10"/>
                  </a:cubicBezTo>
                  <a:cubicBezTo>
                    <a:pt x="5092" y="10"/>
                    <a:pt x="5093" y="10"/>
                    <a:pt x="5093" y="10"/>
                  </a:cubicBezTo>
                  <a:cubicBezTo>
                    <a:pt x="5098" y="10"/>
                    <a:pt x="5103" y="7"/>
                    <a:pt x="5104" y="5"/>
                  </a:cubicBezTo>
                  <a:cubicBezTo>
                    <a:pt x="5105" y="2"/>
                    <a:pt x="5102" y="0"/>
                    <a:pt x="50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6" name="Freeform 67">
              <a:extLst>
                <a:ext uri="{FF2B5EF4-FFF2-40B4-BE49-F238E27FC236}">
                  <a16:creationId xmlns:a16="http://schemas.microsoft.com/office/drawing/2014/main" id="{A4B06181-B59A-4453-9B47-EBB12F0F7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8163" y="10556875"/>
              <a:ext cx="42863" cy="26988"/>
            </a:xfrm>
            <a:custGeom>
              <a:avLst/>
              <a:gdLst>
                <a:gd name="T0" fmla="*/ 5 w 16"/>
                <a:gd name="T1" fmla="*/ 0 h 10"/>
                <a:gd name="T2" fmla="*/ 5 w 16"/>
                <a:gd name="T3" fmla="*/ 0 h 10"/>
                <a:gd name="T4" fmla="*/ 5 w 16"/>
                <a:gd name="T5" fmla="*/ 0 h 10"/>
                <a:gd name="T6" fmla="*/ 4 w 16"/>
                <a:gd name="T7" fmla="*/ 0 h 10"/>
                <a:gd name="T8" fmla="*/ 1 w 16"/>
                <a:gd name="T9" fmla="*/ 2 h 10"/>
                <a:gd name="T10" fmla="*/ 2 w 16"/>
                <a:gd name="T11" fmla="*/ 6 h 10"/>
                <a:gd name="T12" fmla="*/ 7 w 16"/>
                <a:gd name="T13" fmla="*/ 9 h 10"/>
                <a:gd name="T14" fmla="*/ 12 w 16"/>
                <a:gd name="T15" fmla="*/ 10 h 10"/>
                <a:gd name="T16" fmla="*/ 13 w 16"/>
                <a:gd name="T17" fmla="*/ 10 h 10"/>
                <a:gd name="T18" fmla="*/ 16 w 16"/>
                <a:gd name="T19" fmla="*/ 8 h 10"/>
                <a:gd name="T20" fmla="*/ 14 w 16"/>
                <a:gd name="T21" fmla="*/ 4 h 10"/>
                <a:gd name="T22" fmla="*/ 8 w 16"/>
                <a:gd name="T23" fmla="*/ 0 h 10"/>
                <a:gd name="T24" fmla="*/ 6 w 16"/>
                <a:gd name="T25" fmla="*/ 0 h 10"/>
                <a:gd name="T26" fmla="*/ 5 w 16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3" y="7"/>
                    <a:pt x="5" y="8"/>
                    <a:pt x="7" y="9"/>
                  </a:cubicBezTo>
                  <a:cubicBezTo>
                    <a:pt x="9" y="10"/>
                    <a:pt x="10" y="10"/>
                    <a:pt x="12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0"/>
                    <a:pt x="15" y="9"/>
                    <a:pt x="16" y="8"/>
                  </a:cubicBezTo>
                  <a:cubicBezTo>
                    <a:pt x="16" y="7"/>
                    <a:pt x="15" y="5"/>
                    <a:pt x="14" y="4"/>
                  </a:cubicBezTo>
                  <a:cubicBezTo>
                    <a:pt x="13" y="2"/>
                    <a:pt x="10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7" name="Freeform 68">
              <a:extLst>
                <a:ext uri="{FF2B5EF4-FFF2-40B4-BE49-F238E27FC236}">
                  <a16:creationId xmlns:a16="http://schemas.microsoft.com/office/drawing/2014/main" id="{7A42B9B2-BD57-4DD6-923F-4E294F677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3" y="11545888"/>
              <a:ext cx="42863" cy="123825"/>
            </a:xfrm>
            <a:custGeom>
              <a:avLst/>
              <a:gdLst>
                <a:gd name="T0" fmla="*/ 5 w 16"/>
                <a:gd name="T1" fmla="*/ 0 h 46"/>
                <a:gd name="T2" fmla="*/ 0 w 16"/>
                <a:gd name="T3" fmla="*/ 10 h 46"/>
                <a:gd name="T4" fmla="*/ 1 w 16"/>
                <a:gd name="T5" fmla="*/ 27 h 46"/>
                <a:gd name="T6" fmla="*/ 6 w 16"/>
                <a:gd name="T7" fmla="*/ 42 h 46"/>
                <a:gd name="T8" fmla="*/ 9 w 16"/>
                <a:gd name="T9" fmla="*/ 46 h 46"/>
                <a:gd name="T10" fmla="*/ 11 w 16"/>
                <a:gd name="T11" fmla="*/ 46 h 46"/>
                <a:gd name="T12" fmla="*/ 12 w 16"/>
                <a:gd name="T13" fmla="*/ 46 h 46"/>
                <a:gd name="T14" fmla="*/ 14 w 16"/>
                <a:gd name="T15" fmla="*/ 42 h 46"/>
                <a:gd name="T16" fmla="*/ 16 w 16"/>
                <a:gd name="T17" fmla="*/ 36 h 46"/>
                <a:gd name="T18" fmla="*/ 15 w 16"/>
                <a:gd name="T19" fmla="*/ 19 h 46"/>
                <a:gd name="T20" fmla="*/ 14 w 16"/>
                <a:gd name="T21" fmla="*/ 15 h 46"/>
                <a:gd name="T22" fmla="*/ 13 w 16"/>
                <a:gd name="T23" fmla="*/ 11 h 46"/>
                <a:gd name="T24" fmla="*/ 12 w 16"/>
                <a:gd name="T25" fmla="*/ 7 h 46"/>
                <a:gd name="T26" fmla="*/ 10 w 16"/>
                <a:gd name="T27" fmla="*/ 4 h 46"/>
                <a:gd name="T28" fmla="*/ 9 w 16"/>
                <a:gd name="T29" fmla="*/ 2 h 46"/>
                <a:gd name="T30" fmla="*/ 7 w 16"/>
                <a:gd name="T31" fmla="*/ 1 h 46"/>
                <a:gd name="T32" fmla="*/ 5 w 16"/>
                <a:gd name="T33" fmla="*/ 0 h 46"/>
                <a:gd name="T34" fmla="*/ 5 w 16"/>
                <a:gd name="T3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46">
                  <a:moveTo>
                    <a:pt x="5" y="0"/>
                  </a:moveTo>
                  <a:cubicBezTo>
                    <a:pt x="3" y="0"/>
                    <a:pt x="1" y="4"/>
                    <a:pt x="0" y="10"/>
                  </a:cubicBezTo>
                  <a:cubicBezTo>
                    <a:pt x="0" y="15"/>
                    <a:pt x="0" y="21"/>
                    <a:pt x="1" y="27"/>
                  </a:cubicBezTo>
                  <a:cubicBezTo>
                    <a:pt x="2" y="33"/>
                    <a:pt x="4" y="39"/>
                    <a:pt x="6" y="42"/>
                  </a:cubicBezTo>
                  <a:cubicBezTo>
                    <a:pt x="7" y="44"/>
                    <a:pt x="8" y="45"/>
                    <a:pt x="9" y="46"/>
                  </a:cubicBezTo>
                  <a:cubicBezTo>
                    <a:pt x="10" y="46"/>
                    <a:pt x="10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3" y="45"/>
                    <a:pt x="14" y="44"/>
                    <a:pt x="14" y="42"/>
                  </a:cubicBezTo>
                  <a:cubicBezTo>
                    <a:pt x="15" y="41"/>
                    <a:pt x="15" y="39"/>
                    <a:pt x="16" y="36"/>
                  </a:cubicBezTo>
                  <a:cubicBezTo>
                    <a:pt x="16" y="31"/>
                    <a:pt x="16" y="25"/>
                    <a:pt x="15" y="19"/>
                  </a:cubicBezTo>
                  <a:cubicBezTo>
                    <a:pt x="15" y="18"/>
                    <a:pt x="14" y="16"/>
                    <a:pt x="14" y="15"/>
                  </a:cubicBezTo>
                  <a:cubicBezTo>
                    <a:pt x="14" y="13"/>
                    <a:pt x="13" y="12"/>
                    <a:pt x="13" y="11"/>
                  </a:cubicBezTo>
                  <a:cubicBezTo>
                    <a:pt x="13" y="10"/>
                    <a:pt x="12" y="8"/>
                    <a:pt x="12" y="7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10" y="4"/>
                    <a:pt x="9" y="3"/>
                    <a:pt x="9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8" name="Freeform 69">
              <a:extLst>
                <a:ext uri="{FF2B5EF4-FFF2-40B4-BE49-F238E27FC236}">
                  <a16:creationId xmlns:a16="http://schemas.microsoft.com/office/drawing/2014/main" id="{23D33962-C647-4205-8683-4AF1266A1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3600" y="10574338"/>
              <a:ext cx="13966826" cy="1685925"/>
            </a:xfrm>
            <a:custGeom>
              <a:avLst/>
              <a:gdLst>
                <a:gd name="T0" fmla="*/ 3013 w 5188"/>
                <a:gd name="T1" fmla="*/ 615 h 626"/>
                <a:gd name="T2" fmla="*/ 3154 w 5188"/>
                <a:gd name="T3" fmla="*/ 621 h 626"/>
                <a:gd name="T4" fmla="*/ 2960 w 5188"/>
                <a:gd name="T5" fmla="*/ 599 h 626"/>
                <a:gd name="T6" fmla="*/ 2897 w 5188"/>
                <a:gd name="T7" fmla="*/ 586 h 626"/>
                <a:gd name="T8" fmla="*/ 3289 w 5188"/>
                <a:gd name="T9" fmla="*/ 591 h 626"/>
                <a:gd name="T10" fmla="*/ 2848 w 5188"/>
                <a:gd name="T11" fmla="*/ 582 h 626"/>
                <a:gd name="T12" fmla="*/ 3379 w 5188"/>
                <a:gd name="T13" fmla="*/ 561 h 626"/>
                <a:gd name="T14" fmla="*/ 3454 w 5188"/>
                <a:gd name="T15" fmla="*/ 541 h 626"/>
                <a:gd name="T16" fmla="*/ 2727 w 5188"/>
                <a:gd name="T17" fmla="*/ 544 h 626"/>
                <a:gd name="T18" fmla="*/ 3541 w 5188"/>
                <a:gd name="T19" fmla="*/ 527 h 626"/>
                <a:gd name="T20" fmla="*/ 3614 w 5188"/>
                <a:gd name="T21" fmla="*/ 493 h 626"/>
                <a:gd name="T22" fmla="*/ 2611 w 5188"/>
                <a:gd name="T23" fmla="*/ 487 h 626"/>
                <a:gd name="T24" fmla="*/ 3682 w 5188"/>
                <a:gd name="T25" fmla="*/ 491 h 626"/>
                <a:gd name="T26" fmla="*/ 2550 w 5188"/>
                <a:gd name="T27" fmla="*/ 438 h 626"/>
                <a:gd name="T28" fmla="*/ 2490 w 5188"/>
                <a:gd name="T29" fmla="*/ 416 h 626"/>
                <a:gd name="T30" fmla="*/ 3833 w 5188"/>
                <a:gd name="T31" fmla="*/ 434 h 626"/>
                <a:gd name="T32" fmla="*/ 2440 w 5188"/>
                <a:gd name="T33" fmla="*/ 383 h 626"/>
                <a:gd name="T34" fmla="*/ 2379 w 5188"/>
                <a:gd name="T35" fmla="*/ 358 h 626"/>
                <a:gd name="T36" fmla="*/ 3980 w 5188"/>
                <a:gd name="T37" fmla="*/ 363 h 626"/>
                <a:gd name="T38" fmla="*/ 2334 w 5188"/>
                <a:gd name="T39" fmla="*/ 349 h 626"/>
                <a:gd name="T40" fmla="*/ 7 w 5188"/>
                <a:gd name="T41" fmla="*/ 336 h 626"/>
                <a:gd name="T42" fmla="*/ 1141 w 5188"/>
                <a:gd name="T43" fmla="*/ 322 h 626"/>
                <a:gd name="T44" fmla="*/ 1094 w 5188"/>
                <a:gd name="T45" fmla="*/ 321 h 626"/>
                <a:gd name="T46" fmla="*/ 1294 w 5188"/>
                <a:gd name="T47" fmla="*/ 318 h 626"/>
                <a:gd name="T48" fmla="*/ 1007 w 5188"/>
                <a:gd name="T49" fmla="*/ 323 h 626"/>
                <a:gd name="T50" fmla="*/ 69 w 5188"/>
                <a:gd name="T51" fmla="*/ 360 h 626"/>
                <a:gd name="T52" fmla="*/ 1359 w 5188"/>
                <a:gd name="T53" fmla="*/ 316 h 626"/>
                <a:gd name="T54" fmla="*/ 1423 w 5188"/>
                <a:gd name="T55" fmla="*/ 315 h 626"/>
                <a:gd name="T56" fmla="*/ 940 w 5188"/>
                <a:gd name="T57" fmla="*/ 321 h 626"/>
                <a:gd name="T58" fmla="*/ 1491 w 5188"/>
                <a:gd name="T59" fmla="*/ 317 h 626"/>
                <a:gd name="T60" fmla="*/ 889 w 5188"/>
                <a:gd name="T61" fmla="*/ 309 h 626"/>
                <a:gd name="T62" fmla="*/ 1604 w 5188"/>
                <a:gd name="T63" fmla="*/ 315 h 626"/>
                <a:gd name="T64" fmla="*/ 2214 w 5188"/>
                <a:gd name="T65" fmla="*/ 318 h 626"/>
                <a:gd name="T66" fmla="*/ 1684 w 5188"/>
                <a:gd name="T67" fmla="*/ 307 h 626"/>
                <a:gd name="T68" fmla="*/ 794 w 5188"/>
                <a:gd name="T69" fmla="*/ 309 h 626"/>
                <a:gd name="T70" fmla="*/ 1812 w 5188"/>
                <a:gd name="T71" fmla="*/ 318 h 626"/>
                <a:gd name="T72" fmla="*/ 138 w 5188"/>
                <a:gd name="T73" fmla="*/ 321 h 626"/>
                <a:gd name="T74" fmla="*/ 2139 w 5188"/>
                <a:gd name="T75" fmla="*/ 301 h 626"/>
                <a:gd name="T76" fmla="*/ 1936 w 5188"/>
                <a:gd name="T77" fmla="*/ 309 h 626"/>
                <a:gd name="T78" fmla="*/ 2087 w 5188"/>
                <a:gd name="T79" fmla="*/ 309 h 626"/>
                <a:gd name="T80" fmla="*/ 2010 w 5188"/>
                <a:gd name="T81" fmla="*/ 300 h 626"/>
                <a:gd name="T82" fmla="*/ 638 w 5188"/>
                <a:gd name="T83" fmla="*/ 301 h 626"/>
                <a:gd name="T84" fmla="*/ 194 w 5188"/>
                <a:gd name="T85" fmla="*/ 331 h 626"/>
                <a:gd name="T86" fmla="*/ 578 w 5188"/>
                <a:gd name="T87" fmla="*/ 287 h 626"/>
                <a:gd name="T88" fmla="*/ 267 w 5188"/>
                <a:gd name="T89" fmla="*/ 285 h 626"/>
                <a:gd name="T90" fmla="*/ 488 w 5188"/>
                <a:gd name="T91" fmla="*/ 309 h 626"/>
                <a:gd name="T92" fmla="*/ 337 w 5188"/>
                <a:gd name="T93" fmla="*/ 315 h 626"/>
                <a:gd name="T94" fmla="*/ 418 w 5188"/>
                <a:gd name="T95" fmla="*/ 281 h 626"/>
                <a:gd name="T96" fmla="*/ 4264 w 5188"/>
                <a:gd name="T97" fmla="*/ 236 h 626"/>
                <a:gd name="T98" fmla="*/ 4307 w 5188"/>
                <a:gd name="T99" fmla="*/ 228 h 626"/>
                <a:gd name="T100" fmla="*/ 4387 w 5188"/>
                <a:gd name="T101" fmla="*/ 194 h 626"/>
                <a:gd name="T102" fmla="*/ 4519 w 5188"/>
                <a:gd name="T103" fmla="*/ 142 h 626"/>
                <a:gd name="T104" fmla="*/ 4565 w 5188"/>
                <a:gd name="T105" fmla="*/ 126 h 626"/>
                <a:gd name="T106" fmla="*/ 4638 w 5188"/>
                <a:gd name="T107" fmla="*/ 102 h 626"/>
                <a:gd name="T108" fmla="*/ 4724 w 5188"/>
                <a:gd name="T109" fmla="*/ 70 h 626"/>
                <a:gd name="T110" fmla="*/ 4857 w 5188"/>
                <a:gd name="T111" fmla="*/ 32 h 626"/>
                <a:gd name="T112" fmla="*/ 4912 w 5188"/>
                <a:gd name="T113" fmla="*/ 25 h 626"/>
                <a:gd name="T114" fmla="*/ 4998 w 5188"/>
                <a:gd name="T115" fmla="*/ 9 h 626"/>
                <a:gd name="T116" fmla="*/ 5058 w 5188"/>
                <a:gd name="T117" fmla="*/ 0 h 626"/>
                <a:gd name="T118" fmla="*/ 5115 w 5188"/>
                <a:gd name="T119" fmla="*/ 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88" h="626">
                  <a:moveTo>
                    <a:pt x="3089" y="605"/>
                  </a:moveTo>
                  <a:cubicBezTo>
                    <a:pt x="3088" y="605"/>
                    <a:pt x="3088" y="605"/>
                    <a:pt x="3088" y="605"/>
                  </a:cubicBezTo>
                  <a:cubicBezTo>
                    <a:pt x="3083" y="605"/>
                    <a:pt x="3078" y="610"/>
                    <a:pt x="3078" y="616"/>
                  </a:cubicBezTo>
                  <a:cubicBezTo>
                    <a:pt x="3078" y="621"/>
                    <a:pt x="3081" y="626"/>
                    <a:pt x="3087" y="626"/>
                  </a:cubicBezTo>
                  <a:cubicBezTo>
                    <a:pt x="3087" y="626"/>
                    <a:pt x="3087" y="626"/>
                    <a:pt x="3087" y="626"/>
                  </a:cubicBezTo>
                  <a:cubicBezTo>
                    <a:pt x="3092" y="626"/>
                    <a:pt x="3097" y="621"/>
                    <a:pt x="3097" y="615"/>
                  </a:cubicBezTo>
                  <a:cubicBezTo>
                    <a:pt x="3098" y="609"/>
                    <a:pt x="3094" y="605"/>
                    <a:pt x="3089" y="605"/>
                  </a:cubicBezTo>
                  <a:moveTo>
                    <a:pt x="3023" y="605"/>
                  </a:moveTo>
                  <a:cubicBezTo>
                    <a:pt x="3018" y="605"/>
                    <a:pt x="3013" y="609"/>
                    <a:pt x="3013" y="615"/>
                  </a:cubicBezTo>
                  <a:cubicBezTo>
                    <a:pt x="3013" y="620"/>
                    <a:pt x="3017" y="625"/>
                    <a:pt x="3022" y="626"/>
                  </a:cubicBezTo>
                  <a:cubicBezTo>
                    <a:pt x="3022" y="626"/>
                    <a:pt x="3022" y="626"/>
                    <a:pt x="3022" y="626"/>
                  </a:cubicBezTo>
                  <a:cubicBezTo>
                    <a:pt x="3027" y="626"/>
                    <a:pt x="3032" y="621"/>
                    <a:pt x="3032" y="616"/>
                  </a:cubicBezTo>
                  <a:cubicBezTo>
                    <a:pt x="3032" y="610"/>
                    <a:pt x="3028" y="605"/>
                    <a:pt x="3023" y="605"/>
                  </a:cubicBezTo>
                  <a:cubicBezTo>
                    <a:pt x="3023" y="605"/>
                    <a:pt x="3023" y="605"/>
                    <a:pt x="3023" y="605"/>
                  </a:cubicBezTo>
                  <a:moveTo>
                    <a:pt x="3158" y="600"/>
                  </a:moveTo>
                  <a:cubicBezTo>
                    <a:pt x="3157" y="600"/>
                    <a:pt x="3157" y="600"/>
                    <a:pt x="3157" y="600"/>
                  </a:cubicBezTo>
                  <a:cubicBezTo>
                    <a:pt x="3151" y="601"/>
                    <a:pt x="3146" y="606"/>
                    <a:pt x="3146" y="612"/>
                  </a:cubicBezTo>
                  <a:cubicBezTo>
                    <a:pt x="3145" y="617"/>
                    <a:pt x="3149" y="621"/>
                    <a:pt x="3154" y="621"/>
                  </a:cubicBezTo>
                  <a:cubicBezTo>
                    <a:pt x="3154" y="621"/>
                    <a:pt x="3155" y="621"/>
                    <a:pt x="3155" y="621"/>
                  </a:cubicBezTo>
                  <a:cubicBezTo>
                    <a:pt x="3161" y="621"/>
                    <a:pt x="3166" y="615"/>
                    <a:pt x="3166" y="610"/>
                  </a:cubicBezTo>
                  <a:cubicBezTo>
                    <a:pt x="3167" y="604"/>
                    <a:pt x="3163" y="600"/>
                    <a:pt x="3158" y="600"/>
                  </a:cubicBezTo>
                  <a:moveTo>
                    <a:pt x="2959" y="598"/>
                  </a:moveTo>
                  <a:cubicBezTo>
                    <a:pt x="2954" y="598"/>
                    <a:pt x="2951" y="602"/>
                    <a:pt x="2951" y="608"/>
                  </a:cubicBezTo>
                  <a:cubicBezTo>
                    <a:pt x="2950" y="613"/>
                    <a:pt x="2954" y="619"/>
                    <a:pt x="2959" y="619"/>
                  </a:cubicBezTo>
                  <a:cubicBezTo>
                    <a:pt x="2960" y="619"/>
                    <a:pt x="2960" y="619"/>
                    <a:pt x="2960" y="619"/>
                  </a:cubicBezTo>
                  <a:cubicBezTo>
                    <a:pt x="2965" y="619"/>
                    <a:pt x="2969" y="616"/>
                    <a:pt x="2969" y="610"/>
                  </a:cubicBezTo>
                  <a:cubicBezTo>
                    <a:pt x="2969" y="605"/>
                    <a:pt x="2965" y="599"/>
                    <a:pt x="2960" y="599"/>
                  </a:cubicBezTo>
                  <a:cubicBezTo>
                    <a:pt x="2960" y="599"/>
                    <a:pt x="2959" y="598"/>
                    <a:pt x="2959" y="598"/>
                  </a:cubicBezTo>
                  <a:moveTo>
                    <a:pt x="3229" y="591"/>
                  </a:moveTo>
                  <a:cubicBezTo>
                    <a:pt x="3229" y="591"/>
                    <a:pt x="3228" y="591"/>
                    <a:pt x="3228" y="591"/>
                  </a:cubicBezTo>
                  <a:cubicBezTo>
                    <a:pt x="3222" y="592"/>
                    <a:pt x="3217" y="597"/>
                    <a:pt x="3216" y="603"/>
                  </a:cubicBezTo>
                  <a:cubicBezTo>
                    <a:pt x="3216" y="609"/>
                    <a:pt x="3219" y="613"/>
                    <a:pt x="3224" y="613"/>
                  </a:cubicBezTo>
                  <a:cubicBezTo>
                    <a:pt x="3225" y="613"/>
                    <a:pt x="3225" y="613"/>
                    <a:pt x="3226" y="613"/>
                  </a:cubicBezTo>
                  <a:cubicBezTo>
                    <a:pt x="3232" y="612"/>
                    <a:pt x="3237" y="606"/>
                    <a:pt x="3238" y="600"/>
                  </a:cubicBezTo>
                  <a:cubicBezTo>
                    <a:pt x="3238" y="595"/>
                    <a:pt x="3235" y="591"/>
                    <a:pt x="3229" y="591"/>
                  </a:cubicBezTo>
                  <a:moveTo>
                    <a:pt x="2897" y="586"/>
                  </a:moveTo>
                  <a:cubicBezTo>
                    <a:pt x="2893" y="586"/>
                    <a:pt x="2890" y="589"/>
                    <a:pt x="2890" y="594"/>
                  </a:cubicBezTo>
                  <a:cubicBezTo>
                    <a:pt x="2890" y="600"/>
                    <a:pt x="2893" y="606"/>
                    <a:pt x="2898" y="607"/>
                  </a:cubicBezTo>
                  <a:cubicBezTo>
                    <a:pt x="2899" y="607"/>
                    <a:pt x="2900" y="607"/>
                    <a:pt x="2900" y="607"/>
                  </a:cubicBezTo>
                  <a:cubicBezTo>
                    <a:pt x="2904" y="607"/>
                    <a:pt x="2907" y="604"/>
                    <a:pt x="2908" y="599"/>
                  </a:cubicBezTo>
                  <a:cubicBezTo>
                    <a:pt x="2908" y="593"/>
                    <a:pt x="2904" y="588"/>
                    <a:pt x="2899" y="586"/>
                  </a:cubicBezTo>
                  <a:cubicBezTo>
                    <a:pt x="2898" y="586"/>
                    <a:pt x="2898" y="586"/>
                    <a:pt x="2897" y="586"/>
                  </a:cubicBezTo>
                  <a:moveTo>
                    <a:pt x="3304" y="578"/>
                  </a:moveTo>
                  <a:cubicBezTo>
                    <a:pt x="3303" y="578"/>
                    <a:pt x="3302" y="578"/>
                    <a:pt x="3301" y="578"/>
                  </a:cubicBezTo>
                  <a:cubicBezTo>
                    <a:pt x="3295" y="579"/>
                    <a:pt x="3290" y="585"/>
                    <a:pt x="3289" y="591"/>
                  </a:cubicBezTo>
                  <a:cubicBezTo>
                    <a:pt x="3289" y="596"/>
                    <a:pt x="3292" y="600"/>
                    <a:pt x="3297" y="600"/>
                  </a:cubicBezTo>
                  <a:cubicBezTo>
                    <a:pt x="3297" y="600"/>
                    <a:pt x="3298" y="600"/>
                    <a:pt x="3299" y="600"/>
                  </a:cubicBezTo>
                  <a:cubicBezTo>
                    <a:pt x="3305" y="599"/>
                    <a:pt x="3310" y="593"/>
                    <a:pt x="3311" y="587"/>
                  </a:cubicBezTo>
                  <a:cubicBezTo>
                    <a:pt x="3312" y="581"/>
                    <a:pt x="3308" y="578"/>
                    <a:pt x="3304" y="578"/>
                  </a:cubicBezTo>
                  <a:moveTo>
                    <a:pt x="2837" y="569"/>
                  </a:moveTo>
                  <a:cubicBezTo>
                    <a:pt x="2833" y="569"/>
                    <a:pt x="2831" y="572"/>
                    <a:pt x="2831" y="576"/>
                  </a:cubicBezTo>
                  <a:cubicBezTo>
                    <a:pt x="2830" y="582"/>
                    <a:pt x="2834" y="588"/>
                    <a:pt x="2839" y="589"/>
                  </a:cubicBezTo>
                  <a:cubicBezTo>
                    <a:pt x="2840" y="590"/>
                    <a:pt x="2841" y="590"/>
                    <a:pt x="2841" y="590"/>
                  </a:cubicBezTo>
                  <a:cubicBezTo>
                    <a:pt x="2845" y="590"/>
                    <a:pt x="2848" y="587"/>
                    <a:pt x="2848" y="582"/>
                  </a:cubicBezTo>
                  <a:cubicBezTo>
                    <a:pt x="2848" y="576"/>
                    <a:pt x="2844" y="571"/>
                    <a:pt x="2839" y="569"/>
                  </a:cubicBezTo>
                  <a:cubicBezTo>
                    <a:pt x="2838" y="569"/>
                    <a:pt x="2838" y="569"/>
                    <a:pt x="2837" y="569"/>
                  </a:cubicBezTo>
                  <a:moveTo>
                    <a:pt x="3379" y="561"/>
                  </a:moveTo>
                  <a:cubicBezTo>
                    <a:pt x="3379" y="561"/>
                    <a:pt x="3378" y="561"/>
                    <a:pt x="3377" y="561"/>
                  </a:cubicBezTo>
                  <a:cubicBezTo>
                    <a:pt x="3371" y="563"/>
                    <a:pt x="3365" y="569"/>
                    <a:pt x="3364" y="575"/>
                  </a:cubicBezTo>
                  <a:cubicBezTo>
                    <a:pt x="3363" y="581"/>
                    <a:pt x="3366" y="584"/>
                    <a:pt x="3371" y="584"/>
                  </a:cubicBezTo>
                  <a:cubicBezTo>
                    <a:pt x="3372" y="584"/>
                    <a:pt x="3373" y="584"/>
                    <a:pt x="3374" y="584"/>
                  </a:cubicBezTo>
                  <a:cubicBezTo>
                    <a:pt x="3380" y="583"/>
                    <a:pt x="3386" y="576"/>
                    <a:pt x="3386" y="570"/>
                  </a:cubicBezTo>
                  <a:cubicBezTo>
                    <a:pt x="3387" y="564"/>
                    <a:pt x="3384" y="561"/>
                    <a:pt x="3379" y="561"/>
                  </a:cubicBezTo>
                  <a:moveTo>
                    <a:pt x="2778" y="547"/>
                  </a:moveTo>
                  <a:cubicBezTo>
                    <a:pt x="2775" y="547"/>
                    <a:pt x="2772" y="550"/>
                    <a:pt x="2772" y="554"/>
                  </a:cubicBezTo>
                  <a:cubicBezTo>
                    <a:pt x="2772" y="560"/>
                    <a:pt x="2776" y="566"/>
                    <a:pt x="2781" y="568"/>
                  </a:cubicBezTo>
                  <a:cubicBezTo>
                    <a:pt x="2782" y="568"/>
                    <a:pt x="2783" y="568"/>
                    <a:pt x="2784" y="568"/>
                  </a:cubicBezTo>
                  <a:cubicBezTo>
                    <a:pt x="2787" y="568"/>
                    <a:pt x="2789" y="565"/>
                    <a:pt x="2789" y="561"/>
                  </a:cubicBezTo>
                  <a:cubicBezTo>
                    <a:pt x="2789" y="555"/>
                    <a:pt x="2785" y="549"/>
                    <a:pt x="2781" y="548"/>
                  </a:cubicBezTo>
                  <a:cubicBezTo>
                    <a:pt x="2780" y="547"/>
                    <a:pt x="2779" y="547"/>
                    <a:pt x="2778" y="547"/>
                  </a:cubicBezTo>
                  <a:moveTo>
                    <a:pt x="3457" y="541"/>
                  </a:moveTo>
                  <a:cubicBezTo>
                    <a:pt x="3456" y="541"/>
                    <a:pt x="3455" y="541"/>
                    <a:pt x="3454" y="541"/>
                  </a:cubicBezTo>
                  <a:cubicBezTo>
                    <a:pt x="3447" y="543"/>
                    <a:pt x="3442" y="550"/>
                    <a:pt x="3440" y="556"/>
                  </a:cubicBezTo>
                  <a:cubicBezTo>
                    <a:pt x="3440" y="562"/>
                    <a:pt x="3442" y="565"/>
                    <a:pt x="3447" y="565"/>
                  </a:cubicBezTo>
                  <a:cubicBezTo>
                    <a:pt x="3448" y="565"/>
                    <a:pt x="3449" y="565"/>
                    <a:pt x="3450" y="565"/>
                  </a:cubicBezTo>
                  <a:cubicBezTo>
                    <a:pt x="3456" y="563"/>
                    <a:pt x="3462" y="556"/>
                    <a:pt x="3463" y="550"/>
                  </a:cubicBezTo>
                  <a:cubicBezTo>
                    <a:pt x="3464" y="544"/>
                    <a:pt x="3461" y="541"/>
                    <a:pt x="3457" y="541"/>
                  </a:cubicBezTo>
                  <a:moveTo>
                    <a:pt x="2720" y="522"/>
                  </a:moveTo>
                  <a:cubicBezTo>
                    <a:pt x="2717" y="522"/>
                    <a:pt x="2715" y="525"/>
                    <a:pt x="2715" y="529"/>
                  </a:cubicBezTo>
                  <a:cubicBezTo>
                    <a:pt x="2715" y="534"/>
                    <a:pt x="2719" y="541"/>
                    <a:pt x="2724" y="543"/>
                  </a:cubicBezTo>
                  <a:cubicBezTo>
                    <a:pt x="2725" y="543"/>
                    <a:pt x="2726" y="544"/>
                    <a:pt x="2727" y="544"/>
                  </a:cubicBezTo>
                  <a:cubicBezTo>
                    <a:pt x="2730" y="544"/>
                    <a:pt x="2732" y="541"/>
                    <a:pt x="2732" y="537"/>
                  </a:cubicBezTo>
                  <a:cubicBezTo>
                    <a:pt x="2732" y="531"/>
                    <a:pt x="2728" y="525"/>
                    <a:pt x="2723" y="523"/>
                  </a:cubicBezTo>
                  <a:cubicBezTo>
                    <a:pt x="2722" y="522"/>
                    <a:pt x="2721" y="522"/>
                    <a:pt x="2720" y="522"/>
                  </a:cubicBezTo>
                  <a:moveTo>
                    <a:pt x="3535" y="518"/>
                  </a:moveTo>
                  <a:cubicBezTo>
                    <a:pt x="3534" y="518"/>
                    <a:pt x="3533" y="518"/>
                    <a:pt x="3532" y="519"/>
                  </a:cubicBezTo>
                  <a:cubicBezTo>
                    <a:pt x="3525" y="521"/>
                    <a:pt x="3519" y="527"/>
                    <a:pt x="3518" y="534"/>
                  </a:cubicBezTo>
                  <a:cubicBezTo>
                    <a:pt x="3517" y="540"/>
                    <a:pt x="3519" y="543"/>
                    <a:pt x="3524" y="543"/>
                  </a:cubicBezTo>
                  <a:cubicBezTo>
                    <a:pt x="3525" y="543"/>
                    <a:pt x="3526" y="543"/>
                    <a:pt x="3527" y="543"/>
                  </a:cubicBezTo>
                  <a:cubicBezTo>
                    <a:pt x="3533" y="541"/>
                    <a:pt x="3539" y="534"/>
                    <a:pt x="3541" y="527"/>
                  </a:cubicBezTo>
                  <a:cubicBezTo>
                    <a:pt x="3542" y="522"/>
                    <a:pt x="3539" y="518"/>
                    <a:pt x="3535" y="518"/>
                  </a:cubicBezTo>
                  <a:moveTo>
                    <a:pt x="2663" y="495"/>
                  </a:moveTo>
                  <a:cubicBezTo>
                    <a:pt x="2660" y="495"/>
                    <a:pt x="2658" y="497"/>
                    <a:pt x="2658" y="502"/>
                  </a:cubicBezTo>
                  <a:cubicBezTo>
                    <a:pt x="2659" y="507"/>
                    <a:pt x="2663" y="513"/>
                    <a:pt x="2667" y="516"/>
                  </a:cubicBezTo>
                  <a:cubicBezTo>
                    <a:pt x="2669" y="516"/>
                    <a:pt x="2670" y="516"/>
                    <a:pt x="2670" y="516"/>
                  </a:cubicBezTo>
                  <a:cubicBezTo>
                    <a:pt x="2673" y="516"/>
                    <a:pt x="2675" y="514"/>
                    <a:pt x="2675" y="510"/>
                  </a:cubicBezTo>
                  <a:cubicBezTo>
                    <a:pt x="2675" y="504"/>
                    <a:pt x="2671" y="498"/>
                    <a:pt x="2666" y="496"/>
                  </a:cubicBezTo>
                  <a:cubicBezTo>
                    <a:pt x="2665" y="495"/>
                    <a:pt x="2664" y="495"/>
                    <a:pt x="2663" y="495"/>
                  </a:cubicBezTo>
                  <a:moveTo>
                    <a:pt x="3614" y="493"/>
                  </a:moveTo>
                  <a:cubicBezTo>
                    <a:pt x="3613" y="493"/>
                    <a:pt x="3611" y="493"/>
                    <a:pt x="3610" y="493"/>
                  </a:cubicBezTo>
                  <a:cubicBezTo>
                    <a:pt x="3604" y="496"/>
                    <a:pt x="3597" y="503"/>
                    <a:pt x="3596" y="510"/>
                  </a:cubicBezTo>
                  <a:cubicBezTo>
                    <a:pt x="3595" y="515"/>
                    <a:pt x="3597" y="519"/>
                    <a:pt x="3601" y="519"/>
                  </a:cubicBezTo>
                  <a:cubicBezTo>
                    <a:pt x="3602" y="519"/>
                    <a:pt x="3603" y="519"/>
                    <a:pt x="3605" y="518"/>
                  </a:cubicBezTo>
                  <a:cubicBezTo>
                    <a:pt x="3611" y="516"/>
                    <a:pt x="3617" y="509"/>
                    <a:pt x="3619" y="502"/>
                  </a:cubicBezTo>
                  <a:cubicBezTo>
                    <a:pt x="3620" y="496"/>
                    <a:pt x="3618" y="493"/>
                    <a:pt x="3614" y="493"/>
                  </a:cubicBezTo>
                  <a:moveTo>
                    <a:pt x="2606" y="467"/>
                  </a:moveTo>
                  <a:cubicBezTo>
                    <a:pt x="2604" y="467"/>
                    <a:pt x="2602" y="469"/>
                    <a:pt x="2602" y="473"/>
                  </a:cubicBezTo>
                  <a:cubicBezTo>
                    <a:pt x="2603" y="478"/>
                    <a:pt x="2607" y="484"/>
                    <a:pt x="2611" y="487"/>
                  </a:cubicBezTo>
                  <a:cubicBezTo>
                    <a:pt x="2613" y="487"/>
                    <a:pt x="2614" y="488"/>
                    <a:pt x="2615" y="488"/>
                  </a:cubicBezTo>
                  <a:cubicBezTo>
                    <a:pt x="2617" y="488"/>
                    <a:pt x="2619" y="485"/>
                    <a:pt x="2619" y="481"/>
                  </a:cubicBezTo>
                  <a:cubicBezTo>
                    <a:pt x="2618" y="476"/>
                    <a:pt x="2614" y="470"/>
                    <a:pt x="2610" y="467"/>
                  </a:cubicBezTo>
                  <a:cubicBezTo>
                    <a:pt x="2608" y="467"/>
                    <a:pt x="2607" y="467"/>
                    <a:pt x="2606" y="467"/>
                  </a:cubicBezTo>
                  <a:moveTo>
                    <a:pt x="3692" y="466"/>
                  </a:moveTo>
                  <a:cubicBezTo>
                    <a:pt x="3691" y="466"/>
                    <a:pt x="3690" y="466"/>
                    <a:pt x="3689" y="466"/>
                  </a:cubicBezTo>
                  <a:cubicBezTo>
                    <a:pt x="3682" y="469"/>
                    <a:pt x="3676" y="476"/>
                    <a:pt x="3674" y="483"/>
                  </a:cubicBezTo>
                  <a:cubicBezTo>
                    <a:pt x="3673" y="489"/>
                    <a:pt x="3675" y="492"/>
                    <a:pt x="3679" y="492"/>
                  </a:cubicBezTo>
                  <a:cubicBezTo>
                    <a:pt x="3680" y="492"/>
                    <a:pt x="3681" y="492"/>
                    <a:pt x="3682" y="491"/>
                  </a:cubicBezTo>
                  <a:cubicBezTo>
                    <a:pt x="3689" y="489"/>
                    <a:pt x="3695" y="482"/>
                    <a:pt x="3697" y="475"/>
                  </a:cubicBezTo>
                  <a:cubicBezTo>
                    <a:pt x="3699" y="469"/>
                    <a:pt x="3696" y="466"/>
                    <a:pt x="3692" y="466"/>
                  </a:cubicBezTo>
                  <a:moveTo>
                    <a:pt x="2550" y="438"/>
                  </a:moveTo>
                  <a:cubicBezTo>
                    <a:pt x="2547" y="438"/>
                    <a:pt x="2546" y="440"/>
                    <a:pt x="2546" y="444"/>
                  </a:cubicBezTo>
                  <a:cubicBezTo>
                    <a:pt x="2547" y="449"/>
                    <a:pt x="2551" y="455"/>
                    <a:pt x="2555" y="458"/>
                  </a:cubicBezTo>
                  <a:cubicBezTo>
                    <a:pt x="2557" y="458"/>
                    <a:pt x="2558" y="459"/>
                    <a:pt x="2559" y="459"/>
                  </a:cubicBezTo>
                  <a:cubicBezTo>
                    <a:pt x="2561" y="459"/>
                    <a:pt x="2563" y="456"/>
                    <a:pt x="2563" y="452"/>
                  </a:cubicBezTo>
                  <a:cubicBezTo>
                    <a:pt x="2562" y="447"/>
                    <a:pt x="2558" y="441"/>
                    <a:pt x="2553" y="439"/>
                  </a:cubicBezTo>
                  <a:cubicBezTo>
                    <a:pt x="2552" y="438"/>
                    <a:pt x="2551" y="438"/>
                    <a:pt x="2550" y="438"/>
                  </a:cubicBezTo>
                  <a:moveTo>
                    <a:pt x="3771" y="437"/>
                  </a:moveTo>
                  <a:cubicBezTo>
                    <a:pt x="3770" y="437"/>
                    <a:pt x="3768" y="437"/>
                    <a:pt x="3767" y="438"/>
                  </a:cubicBezTo>
                  <a:cubicBezTo>
                    <a:pt x="3761" y="440"/>
                    <a:pt x="3754" y="448"/>
                    <a:pt x="3752" y="455"/>
                  </a:cubicBezTo>
                  <a:cubicBezTo>
                    <a:pt x="3751" y="460"/>
                    <a:pt x="3752" y="464"/>
                    <a:pt x="3756" y="464"/>
                  </a:cubicBezTo>
                  <a:cubicBezTo>
                    <a:pt x="3757" y="464"/>
                    <a:pt x="3759" y="463"/>
                    <a:pt x="3760" y="463"/>
                  </a:cubicBezTo>
                  <a:cubicBezTo>
                    <a:pt x="3766" y="461"/>
                    <a:pt x="3773" y="453"/>
                    <a:pt x="3775" y="446"/>
                  </a:cubicBezTo>
                  <a:cubicBezTo>
                    <a:pt x="3777" y="441"/>
                    <a:pt x="3775" y="437"/>
                    <a:pt x="3771" y="437"/>
                  </a:cubicBezTo>
                  <a:moveTo>
                    <a:pt x="2493" y="409"/>
                  </a:moveTo>
                  <a:cubicBezTo>
                    <a:pt x="2491" y="409"/>
                    <a:pt x="2489" y="412"/>
                    <a:pt x="2490" y="416"/>
                  </a:cubicBezTo>
                  <a:cubicBezTo>
                    <a:pt x="2491" y="421"/>
                    <a:pt x="2495" y="427"/>
                    <a:pt x="2499" y="429"/>
                  </a:cubicBezTo>
                  <a:cubicBezTo>
                    <a:pt x="2501" y="430"/>
                    <a:pt x="2502" y="430"/>
                    <a:pt x="2503" y="430"/>
                  </a:cubicBezTo>
                  <a:cubicBezTo>
                    <a:pt x="2505" y="430"/>
                    <a:pt x="2507" y="428"/>
                    <a:pt x="2506" y="424"/>
                  </a:cubicBezTo>
                  <a:cubicBezTo>
                    <a:pt x="2506" y="419"/>
                    <a:pt x="2501" y="413"/>
                    <a:pt x="2497" y="410"/>
                  </a:cubicBezTo>
                  <a:cubicBezTo>
                    <a:pt x="2495" y="410"/>
                    <a:pt x="2494" y="409"/>
                    <a:pt x="2493" y="409"/>
                  </a:cubicBezTo>
                  <a:moveTo>
                    <a:pt x="3848" y="407"/>
                  </a:moveTo>
                  <a:cubicBezTo>
                    <a:pt x="3847" y="407"/>
                    <a:pt x="3846" y="408"/>
                    <a:pt x="3845" y="408"/>
                  </a:cubicBezTo>
                  <a:cubicBezTo>
                    <a:pt x="3838" y="411"/>
                    <a:pt x="3831" y="418"/>
                    <a:pt x="3829" y="425"/>
                  </a:cubicBezTo>
                  <a:cubicBezTo>
                    <a:pt x="3828" y="430"/>
                    <a:pt x="3829" y="434"/>
                    <a:pt x="3833" y="434"/>
                  </a:cubicBezTo>
                  <a:cubicBezTo>
                    <a:pt x="3834" y="434"/>
                    <a:pt x="3835" y="434"/>
                    <a:pt x="3837" y="433"/>
                  </a:cubicBezTo>
                  <a:cubicBezTo>
                    <a:pt x="3843" y="430"/>
                    <a:pt x="3850" y="423"/>
                    <a:pt x="3852" y="416"/>
                  </a:cubicBezTo>
                  <a:cubicBezTo>
                    <a:pt x="3854" y="411"/>
                    <a:pt x="3852" y="407"/>
                    <a:pt x="3848" y="407"/>
                  </a:cubicBezTo>
                  <a:moveTo>
                    <a:pt x="2437" y="382"/>
                  </a:moveTo>
                  <a:cubicBezTo>
                    <a:pt x="2434" y="382"/>
                    <a:pt x="2432" y="385"/>
                    <a:pt x="2433" y="389"/>
                  </a:cubicBezTo>
                  <a:cubicBezTo>
                    <a:pt x="2434" y="394"/>
                    <a:pt x="2438" y="400"/>
                    <a:pt x="2443" y="402"/>
                  </a:cubicBezTo>
                  <a:cubicBezTo>
                    <a:pt x="2444" y="402"/>
                    <a:pt x="2445" y="402"/>
                    <a:pt x="2446" y="402"/>
                  </a:cubicBezTo>
                  <a:cubicBezTo>
                    <a:pt x="2449" y="402"/>
                    <a:pt x="2450" y="400"/>
                    <a:pt x="2450" y="396"/>
                  </a:cubicBezTo>
                  <a:cubicBezTo>
                    <a:pt x="2449" y="391"/>
                    <a:pt x="2444" y="385"/>
                    <a:pt x="2440" y="383"/>
                  </a:cubicBezTo>
                  <a:cubicBezTo>
                    <a:pt x="2439" y="383"/>
                    <a:pt x="2438" y="382"/>
                    <a:pt x="2437" y="382"/>
                  </a:cubicBezTo>
                  <a:moveTo>
                    <a:pt x="3924" y="377"/>
                  </a:moveTo>
                  <a:cubicBezTo>
                    <a:pt x="3923" y="377"/>
                    <a:pt x="3922" y="377"/>
                    <a:pt x="3921" y="378"/>
                  </a:cubicBezTo>
                  <a:cubicBezTo>
                    <a:pt x="3915" y="380"/>
                    <a:pt x="3908" y="388"/>
                    <a:pt x="3905" y="394"/>
                  </a:cubicBezTo>
                  <a:cubicBezTo>
                    <a:pt x="3904" y="400"/>
                    <a:pt x="3905" y="403"/>
                    <a:pt x="3908" y="403"/>
                  </a:cubicBezTo>
                  <a:cubicBezTo>
                    <a:pt x="3910" y="403"/>
                    <a:pt x="3911" y="402"/>
                    <a:pt x="3912" y="402"/>
                  </a:cubicBezTo>
                  <a:cubicBezTo>
                    <a:pt x="3918" y="399"/>
                    <a:pt x="3925" y="392"/>
                    <a:pt x="3928" y="385"/>
                  </a:cubicBezTo>
                  <a:cubicBezTo>
                    <a:pt x="3929" y="380"/>
                    <a:pt x="3928" y="377"/>
                    <a:pt x="3924" y="377"/>
                  </a:cubicBezTo>
                  <a:moveTo>
                    <a:pt x="2379" y="358"/>
                  </a:moveTo>
                  <a:cubicBezTo>
                    <a:pt x="2376" y="358"/>
                    <a:pt x="2375" y="360"/>
                    <a:pt x="2375" y="364"/>
                  </a:cubicBezTo>
                  <a:cubicBezTo>
                    <a:pt x="2377" y="369"/>
                    <a:pt x="2381" y="375"/>
                    <a:pt x="2386" y="377"/>
                  </a:cubicBezTo>
                  <a:cubicBezTo>
                    <a:pt x="2387" y="377"/>
                    <a:pt x="2388" y="377"/>
                    <a:pt x="2389" y="377"/>
                  </a:cubicBezTo>
                  <a:cubicBezTo>
                    <a:pt x="2392" y="377"/>
                    <a:pt x="2393" y="375"/>
                    <a:pt x="2393" y="371"/>
                  </a:cubicBezTo>
                  <a:cubicBezTo>
                    <a:pt x="2391" y="366"/>
                    <a:pt x="2387" y="360"/>
                    <a:pt x="2382" y="359"/>
                  </a:cubicBezTo>
                  <a:cubicBezTo>
                    <a:pt x="2381" y="358"/>
                    <a:pt x="2380" y="358"/>
                    <a:pt x="2379" y="358"/>
                  </a:cubicBezTo>
                  <a:moveTo>
                    <a:pt x="3999" y="346"/>
                  </a:moveTo>
                  <a:cubicBezTo>
                    <a:pt x="3998" y="346"/>
                    <a:pt x="3997" y="347"/>
                    <a:pt x="3995" y="347"/>
                  </a:cubicBezTo>
                  <a:cubicBezTo>
                    <a:pt x="3989" y="350"/>
                    <a:pt x="3983" y="357"/>
                    <a:pt x="3980" y="363"/>
                  </a:cubicBezTo>
                  <a:cubicBezTo>
                    <a:pt x="3978" y="368"/>
                    <a:pt x="3979" y="371"/>
                    <a:pt x="3982" y="371"/>
                  </a:cubicBezTo>
                  <a:cubicBezTo>
                    <a:pt x="3983" y="371"/>
                    <a:pt x="3985" y="371"/>
                    <a:pt x="3986" y="370"/>
                  </a:cubicBezTo>
                  <a:cubicBezTo>
                    <a:pt x="3992" y="367"/>
                    <a:pt x="3999" y="360"/>
                    <a:pt x="4002" y="354"/>
                  </a:cubicBezTo>
                  <a:cubicBezTo>
                    <a:pt x="4004" y="349"/>
                    <a:pt x="4002" y="346"/>
                    <a:pt x="3999" y="346"/>
                  </a:cubicBezTo>
                  <a:moveTo>
                    <a:pt x="2321" y="337"/>
                  </a:moveTo>
                  <a:cubicBezTo>
                    <a:pt x="2318" y="337"/>
                    <a:pt x="2316" y="339"/>
                    <a:pt x="2317" y="343"/>
                  </a:cubicBezTo>
                  <a:cubicBezTo>
                    <a:pt x="2318" y="348"/>
                    <a:pt x="2323" y="353"/>
                    <a:pt x="2328" y="355"/>
                  </a:cubicBezTo>
                  <a:cubicBezTo>
                    <a:pt x="2329" y="355"/>
                    <a:pt x="2330" y="355"/>
                    <a:pt x="2330" y="355"/>
                  </a:cubicBezTo>
                  <a:cubicBezTo>
                    <a:pt x="2334" y="355"/>
                    <a:pt x="2335" y="353"/>
                    <a:pt x="2334" y="349"/>
                  </a:cubicBezTo>
                  <a:cubicBezTo>
                    <a:pt x="2333" y="344"/>
                    <a:pt x="2328" y="339"/>
                    <a:pt x="2324" y="337"/>
                  </a:cubicBezTo>
                  <a:cubicBezTo>
                    <a:pt x="2323" y="337"/>
                    <a:pt x="2322" y="337"/>
                    <a:pt x="2321" y="337"/>
                  </a:cubicBezTo>
                  <a:moveTo>
                    <a:pt x="7" y="336"/>
                  </a:moveTo>
                  <a:cubicBezTo>
                    <a:pt x="7" y="336"/>
                    <a:pt x="6" y="336"/>
                    <a:pt x="6" y="337"/>
                  </a:cubicBezTo>
                  <a:cubicBezTo>
                    <a:pt x="2" y="338"/>
                    <a:pt x="0" y="350"/>
                    <a:pt x="2" y="362"/>
                  </a:cubicBezTo>
                  <a:cubicBezTo>
                    <a:pt x="3" y="373"/>
                    <a:pt x="8" y="382"/>
                    <a:pt x="12" y="382"/>
                  </a:cubicBezTo>
                  <a:cubicBezTo>
                    <a:pt x="12" y="382"/>
                    <a:pt x="13" y="381"/>
                    <a:pt x="13" y="381"/>
                  </a:cubicBezTo>
                  <a:cubicBezTo>
                    <a:pt x="17" y="379"/>
                    <a:pt x="19" y="368"/>
                    <a:pt x="17" y="355"/>
                  </a:cubicBezTo>
                  <a:cubicBezTo>
                    <a:pt x="16" y="344"/>
                    <a:pt x="11" y="336"/>
                    <a:pt x="7" y="336"/>
                  </a:cubicBezTo>
                  <a:moveTo>
                    <a:pt x="2262" y="320"/>
                  </a:moveTo>
                  <a:cubicBezTo>
                    <a:pt x="2258" y="320"/>
                    <a:pt x="2256" y="322"/>
                    <a:pt x="2257" y="327"/>
                  </a:cubicBezTo>
                  <a:cubicBezTo>
                    <a:pt x="2259" y="331"/>
                    <a:pt x="2264" y="336"/>
                    <a:pt x="2268" y="338"/>
                  </a:cubicBezTo>
                  <a:cubicBezTo>
                    <a:pt x="2269" y="338"/>
                    <a:pt x="2270" y="338"/>
                    <a:pt x="2271" y="338"/>
                  </a:cubicBezTo>
                  <a:cubicBezTo>
                    <a:pt x="2274" y="338"/>
                    <a:pt x="2276" y="335"/>
                    <a:pt x="2275" y="331"/>
                  </a:cubicBezTo>
                  <a:cubicBezTo>
                    <a:pt x="2274" y="326"/>
                    <a:pt x="2269" y="321"/>
                    <a:pt x="2264" y="320"/>
                  </a:cubicBezTo>
                  <a:cubicBezTo>
                    <a:pt x="2263" y="320"/>
                    <a:pt x="2262" y="320"/>
                    <a:pt x="2262" y="320"/>
                  </a:cubicBezTo>
                  <a:moveTo>
                    <a:pt x="1163" y="319"/>
                  </a:moveTo>
                  <a:cubicBezTo>
                    <a:pt x="1157" y="319"/>
                    <a:pt x="1148" y="320"/>
                    <a:pt x="1141" y="322"/>
                  </a:cubicBezTo>
                  <a:cubicBezTo>
                    <a:pt x="1134" y="323"/>
                    <a:pt x="1133" y="324"/>
                    <a:pt x="1138" y="325"/>
                  </a:cubicBezTo>
                  <a:cubicBezTo>
                    <a:pt x="1138" y="325"/>
                    <a:pt x="1138" y="325"/>
                    <a:pt x="1139" y="325"/>
                  </a:cubicBezTo>
                  <a:cubicBezTo>
                    <a:pt x="1144" y="325"/>
                    <a:pt x="1154" y="323"/>
                    <a:pt x="1160" y="322"/>
                  </a:cubicBezTo>
                  <a:cubicBezTo>
                    <a:pt x="1167" y="320"/>
                    <a:pt x="1168" y="319"/>
                    <a:pt x="1163" y="319"/>
                  </a:cubicBezTo>
                  <a:moveTo>
                    <a:pt x="1097" y="318"/>
                  </a:moveTo>
                  <a:cubicBezTo>
                    <a:pt x="1092" y="318"/>
                    <a:pt x="1082" y="320"/>
                    <a:pt x="1075" y="321"/>
                  </a:cubicBezTo>
                  <a:cubicBezTo>
                    <a:pt x="1068" y="323"/>
                    <a:pt x="1067" y="324"/>
                    <a:pt x="1072" y="324"/>
                  </a:cubicBezTo>
                  <a:cubicBezTo>
                    <a:pt x="1072" y="324"/>
                    <a:pt x="1072" y="324"/>
                    <a:pt x="1073" y="324"/>
                  </a:cubicBezTo>
                  <a:cubicBezTo>
                    <a:pt x="1078" y="324"/>
                    <a:pt x="1088" y="323"/>
                    <a:pt x="1094" y="321"/>
                  </a:cubicBezTo>
                  <a:cubicBezTo>
                    <a:pt x="1101" y="320"/>
                    <a:pt x="1103" y="319"/>
                    <a:pt x="1097" y="318"/>
                  </a:cubicBezTo>
                  <a:cubicBezTo>
                    <a:pt x="1097" y="318"/>
                    <a:pt x="1097" y="318"/>
                    <a:pt x="1097" y="318"/>
                  </a:cubicBezTo>
                  <a:moveTo>
                    <a:pt x="1228" y="318"/>
                  </a:moveTo>
                  <a:cubicBezTo>
                    <a:pt x="1228" y="318"/>
                    <a:pt x="1228" y="318"/>
                    <a:pt x="1228" y="318"/>
                  </a:cubicBezTo>
                  <a:cubicBezTo>
                    <a:pt x="1223" y="319"/>
                    <a:pt x="1213" y="320"/>
                    <a:pt x="1207" y="322"/>
                  </a:cubicBezTo>
                  <a:cubicBezTo>
                    <a:pt x="1200" y="323"/>
                    <a:pt x="1200" y="325"/>
                    <a:pt x="1205" y="325"/>
                  </a:cubicBezTo>
                  <a:cubicBezTo>
                    <a:pt x="1210" y="325"/>
                    <a:pt x="1220" y="323"/>
                    <a:pt x="1226" y="322"/>
                  </a:cubicBezTo>
                  <a:cubicBezTo>
                    <a:pt x="1232" y="320"/>
                    <a:pt x="1233" y="318"/>
                    <a:pt x="1228" y="318"/>
                  </a:cubicBezTo>
                  <a:moveTo>
                    <a:pt x="1294" y="318"/>
                  </a:moveTo>
                  <a:cubicBezTo>
                    <a:pt x="1293" y="318"/>
                    <a:pt x="1293" y="318"/>
                    <a:pt x="1293" y="318"/>
                  </a:cubicBezTo>
                  <a:cubicBezTo>
                    <a:pt x="1288" y="318"/>
                    <a:pt x="1279" y="319"/>
                    <a:pt x="1273" y="321"/>
                  </a:cubicBezTo>
                  <a:cubicBezTo>
                    <a:pt x="1267" y="323"/>
                    <a:pt x="1266" y="325"/>
                    <a:pt x="1272" y="325"/>
                  </a:cubicBezTo>
                  <a:cubicBezTo>
                    <a:pt x="1272" y="325"/>
                    <a:pt x="1272" y="325"/>
                    <a:pt x="1272" y="325"/>
                  </a:cubicBezTo>
                  <a:cubicBezTo>
                    <a:pt x="1277" y="325"/>
                    <a:pt x="1287" y="323"/>
                    <a:pt x="1292" y="321"/>
                  </a:cubicBezTo>
                  <a:cubicBezTo>
                    <a:pt x="1298" y="319"/>
                    <a:pt x="1298" y="318"/>
                    <a:pt x="1294" y="318"/>
                  </a:cubicBezTo>
                  <a:moveTo>
                    <a:pt x="1031" y="317"/>
                  </a:moveTo>
                  <a:cubicBezTo>
                    <a:pt x="1025" y="317"/>
                    <a:pt x="1016" y="318"/>
                    <a:pt x="1010" y="320"/>
                  </a:cubicBezTo>
                  <a:cubicBezTo>
                    <a:pt x="1003" y="321"/>
                    <a:pt x="1002" y="323"/>
                    <a:pt x="1007" y="323"/>
                  </a:cubicBezTo>
                  <a:cubicBezTo>
                    <a:pt x="1007" y="323"/>
                    <a:pt x="1008" y="323"/>
                    <a:pt x="1008" y="323"/>
                  </a:cubicBezTo>
                  <a:cubicBezTo>
                    <a:pt x="1013" y="323"/>
                    <a:pt x="1023" y="322"/>
                    <a:pt x="1029" y="320"/>
                  </a:cubicBezTo>
                  <a:cubicBezTo>
                    <a:pt x="1036" y="319"/>
                    <a:pt x="1038" y="317"/>
                    <a:pt x="1032" y="317"/>
                  </a:cubicBezTo>
                  <a:cubicBezTo>
                    <a:pt x="1032" y="317"/>
                    <a:pt x="1031" y="317"/>
                    <a:pt x="1031" y="317"/>
                  </a:cubicBezTo>
                  <a:moveTo>
                    <a:pt x="65" y="317"/>
                  </a:moveTo>
                  <a:cubicBezTo>
                    <a:pt x="64" y="317"/>
                    <a:pt x="64" y="317"/>
                    <a:pt x="64" y="317"/>
                  </a:cubicBezTo>
                  <a:cubicBezTo>
                    <a:pt x="59" y="318"/>
                    <a:pt x="56" y="329"/>
                    <a:pt x="57" y="341"/>
                  </a:cubicBezTo>
                  <a:cubicBezTo>
                    <a:pt x="59" y="352"/>
                    <a:pt x="63" y="360"/>
                    <a:pt x="68" y="360"/>
                  </a:cubicBezTo>
                  <a:cubicBezTo>
                    <a:pt x="68" y="360"/>
                    <a:pt x="68" y="360"/>
                    <a:pt x="69" y="360"/>
                  </a:cubicBezTo>
                  <a:cubicBezTo>
                    <a:pt x="74" y="359"/>
                    <a:pt x="76" y="348"/>
                    <a:pt x="75" y="336"/>
                  </a:cubicBezTo>
                  <a:cubicBezTo>
                    <a:pt x="74" y="325"/>
                    <a:pt x="69" y="317"/>
                    <a:pt x="65" y="317"/>
                  </a:cubicBezTo>
                  <a:moveTo>
                    <a:pt x="1359" y="316"/>
                  </a:moveTo>
                  <a:cubicBezTo>
                    <a:pt x="1359" y="316"/>
                    <a:pt x="1358" y="316"/>
                    <a:pt x="1358" y="316"/>
                  </a:cubicBezTo>
                  <a:cubicBezTo>
                    <a:pt x="1353" y="316"/>
                    <a:pt x="1344" y="318"/>
                    <a:pt x="1339" y="320"/>
                  </a:cubicBezTo>
                  <a:cubicBezTo>
                    <a:pt x="1334" y="322"/>
                    <a:pt x="1334" y="324"/>
                    <a:pt x="1339" y="324"/>
                  </a:cubicBezTo>
                  <a:cubicBezTo>
                    <a:pt x="1339" y="324"/>
                    <a:pt x="1339" y="324"/>
                    <a:pt x="1339" y="324"/>
                  </a:cubicBezTo>
                  <a:cubicBezTo>
                    <a:pt x="1345" y="324"/>
                    <a:pt x="1353" y="322"/>
                    <a:pt x="1358" y="320"/>
                  </a:cubicBezTo>
                  <a:cubicBezTo>
                    <a:pt x="1363" y="318"/>
                    <a:pt x="1364" y="316"/>
                    <a:pt x="1359" y="316"/>
                  </a:cubicBezTo>
                  <a:moveTo>
                    <a:pt x="4072" y="316"/>
                  </a:moveTo>
                  <a:cubicBezTo>
                    <a:pt x="4071" y="316"/>
                    <a:pt x="4069" y="316"/>
                    <a:pt x="4068" y="317"/>
                  </a:cubicBezTo>
                  <a:cubicBezTo>
                    <a:pt x="4062" y="319"/>
                    <a:pt x="4055" y="326"/>
                    <a:pt x="4053" y="332"/>
                  </a:cubicBezTo>
                  <a:cubicBezTo>
                    <a:pt x="4051" y="336"/>
                    <a:pt x="4051" y="339"/>
                    <a:pt x="4054" y="339"/>
                  </a:cubicBezTo>
                  <a:cubicBezTo>
                    <a:pt x="4055" y="339"/>
                    <a:pt x="4056" y="338"/>
                    <a:pt x="4058" y="338"/>
                  </a:cubicBezTo>
                  <a:cubicBezTo>
                    <a:pt x="4064" y="335"/>
                    <a:pt x="4071" y="328"/>
                    <a:pt x="4073" y="323"/>
                  </a:cubicBezTo>
                  <a:cubicBezTo>
                    <a:pt x="4076" y="318"/>
                    <a:pt x="4075" y="316"/>
                    <a:pt x="4072" y="316"/>
                  </a:cubicBezTo>
                  <a:moveTo>
                    <a:pt x="1424" y="315"/>
                  </a:moveTo>
                  <a:cubicBezTo>
                    <a:pt x="1424" y="315"/>
                    <a:pt x="1424" y="315"/>
                    <a:pt x="1423" y="315"/>
                  </a:cubicBezTo>
                  <a:cubicBezTo>
                    <a:pt x="1418" y="315"/>
                    <a:pt x="1410" y="317"/>
                    <a:pt x="1405" y="319"/>
                  </a:cubicBezTo>
                  <a:cubicBezTo>
                    <a:pt x="1401" y="322"/>
                    <a:pt x="1401" y="323"/>
                    <a:pt x="1406" y="323"/>
                  </a:cubicBezTo>
                  <a:cubicBezTo>
                    <a:pt x="1406" y="323"/>
                    <a:pt x="1406" y="323"/>
                    <a:pt x="1407" y="323"/>
                  </a:cubicBezTo>
                  <a:cubicBezTo>
                    <a:pt x="1412" y="323"/>
                    <a:pt x="1420" y="321"/>
                    <a:pt x="1425" y="319"/>
                  </a:cubicBezTo>
                  <a:cubicBezTo>
                    <a:pt x="1429" y="317"/>
                    <a:pt x="1429" y="315"/>
                    <a:pt x="1424" y="315"/>
                  </a:cubicBezTo>
                  <a:moveTo>
                    <a:pt x="961" y="314"/>
                  </a:moveTo>
                  <a:cubicBezTo>
                    <a:pt x="956" y="314"/>
                    <a:pt x="947" y="315"/>
                    <a:pt x="941" y="317"/>
                  </a:cubicBezTo>
                  <a:cubicBezTo>
                    <a:pt x="935" y="319"/>
                    <a:pt x="934" y="321"/>
                    <a:pt x="939" y="321"/>
                  </a:cubicBezTo>
                  <a:cubicBezTo>
                    <a:pt x="940" y="321"/>
                    <a:pt x="940" y="321"/>
                    <a:pt x="940" y="321"/>
                  </a:cubicBezTo>
                  <a:cubicBezTo>
                    <a:pt x="946" y="321"/>
                    <a:pt x="955" y="320"/>
                    <a:pt x="962" y="318"/>
                  </a:cubicBezTo>
                  <a:cubicBezTo>
                    <a:pt x="968" y="316"/>
                    <a:pt x="969" y="314"/>
                    <a:pt x="963" y="314"/>
                  </a:cubicBezTo>
                  <a:cubicBezTo>
                    <a:pt x="963" y="314"/>
                    <a:pt x="962" y="314"/>
                    <a:pt x="961" y="314"/>
                  </a:cubicBezTo>
                  <a:moveTo>
                    <a:pt x="1489" y="313"/>
                  </a:moveTo>
                  <a:cubicBezTo>
                    <a:pt x="1489" y="313"/>
                    <a:pt x="1489" y="313"/>
                    <a:pt x="1489" y="313"/>
                  </a:cubicBezTo>
                  <a:cubicBezTo>
                    <a:pt x="1483" y="313"/>
                    <a:pt x="1476" y="315"/>
                    <a:pt x="1472" y="318"/>
                  </a:cubicBezTo>
                  <a:cubicBezTo>
                    <a:pt x="1468" y="320"/>
                    <a:pt x="1469" y="323"/>
                    <a:pt x="1474" y="323"/>
                  </a:cubicBezTo>
                  <a:cubicBezTo>
                    <a:pt x="1474" y="323"/>
                    <a:pt x="1474" y="323"/>
                    <a:pt x="1474" y="323"/>
                  </a:cubicBezTo>
                  <a:cubicBezTo>
                    <a:pt x="1480" y="322"/>
                    <a:pt x="1487" y="320"/>
                    <a:pt x="1491" y="317"/>
                  </a:cubicBezTo>
                  <a:cubicBezTo>
                    <a:pt x="1495" y="315"/>
                    <a:pt x="1494" y="313"/>
                    <a:pt x="1489" y="313"/>
                  </a:cubicBezTo>
                  <a:moveTo>
                    <a:pt x="1554" y="311"/>
                  </a:moveTo>
                  <a:cubicBezTo>
                    <a:pt x="1554" y="311"/>
                    <a:pt x="1554" y="311"/>
                    <a:pt x="1554" y="311"/>
                  </a:cubicBezTo>
                  <a:cubicBezTo>
                    <a:pt x="1548" y="311"/>
                    <a:pt x="1541" y="313"/>
                    <a:pt x="1538" y="316"/>
                  </a:cubicBezTo>
                  <a:cubicBezTo>
                    <a:pt x="1535" y="319"/>
                    <a:pt x="1536" y="322"/>
                    <a:pt x="1542" y="322"/>
                  </a:cubicBezTo>
                  <a:cubicBezTo>
                    <a:pt x="1542" y="322"/>
                    <a:pt x="1542" y="322"/>
                    <a:pt x="1542" y="322"/>
                  </a:cubicBezTo>
                  <a:cubicBezTo>
                    <a:pt x="1547" y="321"/>
                    <a:pt x="1554" y="319"/>
                    <a:pt x="1558" y="316"/>
                  </a:cubicBezTo>
                  <a:cubicBezTo>
                    <a:pt x="1561" y="313"/>
                    <a:pt x="1559" y="311"/>
                    <a:pt x="1554" y="311"/>
                  </a:cubicBezTo>
                  <a:moveTo>
                    <a:pt x="889" y="309"/>
                  </a:moveTo>
                  <a:cubicBezTo>
                    <a:pt x="883" y="309"/>
                    <a:pt x="874" y="311"/>
                    <a:pt x="869" y="313"/>
                  </a:cubicBezTo>
                  <a:cubicBezTo>
                    <a:pt x="863" y="316"/>
                    <a:pt x="863" y="318"/>
                    <a:pt x="868" y="319"/>
                  </a:cubicBezTo>
                  <a:cubicBezTo>
                    <a:pt x="869" y="319"/>
                    <a:pt x="869" y="319"/>
                    <a:pt x="869" y="319"/>
                  </a:cubicBezTo>
                  <a:cubicBezTo>
                    <a:pt x="875" y="319"/>
                    <a:pt x="884" y="317"/>
                    <a:pt x="890" y="314"/>
                  </a:cubicBezTo>
                  <a:cubicBezTo>
                    <a:pt x="896" y="312"/>
                    <a:pt x="897" y="309"/>
                    <a:pt x="891" y="309"/>
                  </a:cubicBezTo>
                  <a:cubicBezTo>
                    <a:pt x="890" y="309"/>
                    <a:pt x="889" y="309"/>
                    <a:pt x="889" y="309"/>
                  </a:cubicBezTo>
                  <a:moveTo>
                    <a:pt x="1619" y="309"/>
                  </a:moveTo>
                  <a:cubicBezTo>
                    <a:pt x="1619" y="309"/>
                    <a:pt x="1619" y="309"/>
                    <a:pt x="1619" y="309"/>
                  </a:cubicBezTo>
                  <a:cubicBezTo>
                    <a:pt x="1613" y="309"/>
                    <a:pt x="1607" y="312"/>
                    <a:pt x="1604" y="315"/>
                  </a:cubicBezTo>
                  <a:cubicBezTo>
                    <a:pt x="1602" y="318"/>
                    <a:pt x="1604" y="320"/>
                    <a:pt x="1609" y="320"/>
                  </a:cubicBezTo>
                  <a:cubicBezTo>
                    <a:pt x="1609" y="320"/>
                    <a:pt x="1609" y="320"/>
                    <a:pt x="1610" y="320"/>
                  </a:cubicBezTo>
                  <a:cubicBezTo>
                    <a:pt x="1615" y="320"/>
                    <a:pt x="1621" y="318"/>
                    <a:pt x="1624" y="314"/>
                  </a:cubicBezTo>
                  <a:cubicBezTo>
                    <a:pt x="1626" y="311"/>
                    <a:pt x="1624" y="309"/>
                    <a:pt x="1619" y="309"/>
                  </a:cubicBezTo>
                  <a:moveTo>
                    <a:pt x="2201" y="307"/>
                  </a:moveTo>
                  <a:cubicBezTo>
                    <a:pt x="2197" y="307"/>
                    <a:pt x="2195" y="311"/>
                    <a:pt x="2196" y="315"/>
                  </a:cubicBezTo>
                  <a:cubicBezTo>
                    <a:pt x="2197" y="320"/>
                    <a:pt x="2203" y="324"/>
                    <a:pt x="2208" y="325"/>
                  </a:cubicBezTo>
                  <a:cubicBezTo>
                    <a:pt x="2208" y="325"/>
                    <a:pt x="2209" y="325"/>
                    <a:pt x="2209" y="325"/>
                  </a:cubicBezTo>
                  <a:cubicBezTo>
                    <a:pt x="2213" y="325"/>
                    <a:pt x="2215" y="322"/>
                    <a:pt x="2214" y="318"/>
                  </a:cubicBezTo>
                  <a:cubicBezTo>
                    <a:pt x="2213" y="313"/>
                    <a:pt x="2208" y="308"/>
                    <a:pt x="2203" y="308"/>
                  </a:cubicBezTo>
                  <a:cubicBezTo>
                    <a:pt x="2202" y="308"/>
                    <a:pt x="2202" y="307"/>
                    <a:pt x="2201" y="307"/>
                  </a:cubicBezTo>
                  <a:moveTo>
                    <a:pt x="1684" y="307"/>
                  </a:moveTo>
                  <a:cubicBezTo>
                    <a:pt x="1684" y="307"/>
                    <a:pt x="1684" y="307"/>
                    <a:pt x="1684" y="307"/>
                  </a:cubicBezTo>
                  <a:cubicBezTo>
                    <a:pt x="1679" y="307"/>
                    <a:pt x="1673" y="310"/>
                    <a:pt x="1671" y="313"/>
                  </a:cubicBezTo>
                  <a:cubicBezTo>
                    <a:pt x="1669" y="317"/>
                    <a:pt x="1672" y="319"/>
                    <a:pt x="1677" y="319"/>
                  </a:cubicBezTo>
                  <a:cubicBezTo>
                    <a:pt x="1677" y="319"/>
                    <a:pt x="1677" y="319"/>
                    <a:pt x="1677" y="319"/>
                  </a:cubicBezTo>
                  <a:cubicBezTo>
                    <a:pt x="1683" y="319"/>
                    <a:pt x="1689" y="316"/>
                    <a:pt x="1690" y="313"/>
                  </a:cubicBezTo>
                  <a:cubicBezTo>
                    <a:pt x="1692" y="309"/>
                    <a:pt x="1689" y="307"/>
                    <a:pt x="1684" y="307"/>
                  </a:cubicBezTo>
                  <a:moveTo>
                    <a:pt x="1749" y="305"/>
                  </a:moveTo>
                  <a:cubicBezTo>
                    <a:pt x="1749" y="305"/>
                    <a:pt x="1749" y="305"/>
                    <a:pt x="1749" y="305"/>
                  </a:cubicBezTo>
                  <a:cubicBezTo>
                    <a:pt x="1744" y="305"/>
                    <a:pt x="1738" y="308"/>
                    <a:pt x="1737" y="312"/>
                  </a:cubicBezTo>
                  <a:cubicBezTo>
                    <a:pt x="1736" y="316"/>
                    <a:pt x="1739" y="319"/>
                    <a:pt x="1745" y="319"/>
                  </a:cubicBezTo>
                  <a:cubicBezTo>
                    <a:pt x="1745" y="319"/>
                    <a:pt x="1745" y="319"/>
                    <a:pt x="1745" y="319"/>
                  </a:cubicBezTo>
                  <a:cubicBezTo>
                    <a:pt x="1750" y="318"/>
                    <a:pt x="1756" y="315"/>
                    <a:pt x="1757" y="311"/>
                  </a:cubicBezTo>
                  <a:cubicBezTo>
                    <a:pt x="1758" y="308"/>
                    <a:pt x="1754" y="305"/>
                    <a:pt x="1749" y="305"/>
                  </a:cubicBezTo>
                  <a:moveTo>
                    <a:pt x="813" y="303"/>
                  </a:moveTo>
                  <a:cubicBezTo>
                    <a:pt x="807" y="303"/>
                    <a:pt x="799" y="306"/>
                    <a:pt x="794" y="309"/>
                  </a:cubicBezTo>
                  <a:cubicBezTo>
                    <a:pt x="788" y="312"/>
                    <a:pt x="789" y="315"/>
                    <a:pt x="795" y="316"/>
                  </a:cubicBezTo>
                  <a:cubicBezTo>
                    <a:pt x="795" y="316"/>
                    <a:pt x="795" y="316"/>
                    <a:pt x="796" y="316"/>
                  </a:cubicBezTo>
                  <a:cubicBezTo>
                    <a:pt x="802" y="316"/>
                    <a:pt x="811" y="313"/>
                    <a:pt x="816" y="310"/>
                  </a:cubicBezTo>
                  <a:cubicBezTo>
                    <a:pt x="822" y="307"/>
                    <a:pt x="821" y="304"/>
                    <a:pt x="815" y="303"/>
                  </a:cubicBezTo>
                  <a:cubicBezTo>
                    <a:pt x="814" y="303"/>
                    <a:pt x="814" y="303"/>
                    <a:pt x="813" y="303"/>
                  </a:cubicBezTo>
                  <a:moveTo>
                    <a:pt x="1814" y="303"/>
                  </a:moveTo>
                  <a:cubicBezTo>
                    <a:pt x="1814" y="303"/>
                    <a:pt x="1814" y="303"/>
                    <a:pt x="1814" y="303"/>
                  </a:cubicBezTo>
                  <a:cubicBezTo>
                    <a:pt x="1809" y="303"/>
                    <a:pt x="1804" y="307"/>
                    <a:pt x="1803" y="311"/>
                  </a:cubicBezTo>
                  <a:cubicBezTo>
                    <a:pt x="1803" y="315"/>
                    <a:pt x="1807" y="318"/>
                    <a:pt x="1812" y="318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8" y="318"/>
                    <a:pt x="1823" y="314"/>
                    <a:pt x="1823" y="310"/>
                  </a:cubicBezTo>
                  <a:cubicBezTo>
                    <a:pt x="1823" y="306"/>
                    <a:pt x="1819" y="303"/>
                    <a:pt x="1814" y="303"/>
                  </a:cubicBezTo>
                  <a:moveTo>
                    <a:pt x="127" y="302"/>
                  </a:moveTo>
                  <a:cubicBezTo>
                    <a:pt x="127" y="302"/>
                    <a:pt x="127" y="302"/>
                    <a:pt x="127" y="302"/>
                  </a:cubicBezTo>
                  <a:cubicBezTo>
                    <a:pt x="121" y="303"/>
                    <a:pt x="118" y="313"/>
                    <a:pt x="119" y="325"/>
                  </a:cubicBezTo>
                  <a:cubicBezTo>
                    <a:pt x="120" y="335"/>
                    <a:pt x="124" y="344"/>
                    <a:pt x="129" y="344"/>
                  </a:cubicBezTo>
                  <a:cubicBezTo>
                    <a:pt x="129" y="344"/>
                    <a:pt x="130" y="344"/>
                    <a:pt x="130" y="344"/>
                  </a:cubicBezTo>
                  <a:cubicBezTo>
                    <a:pt x="135" y="342"/>
                    <a:pt x="138" y="332"/>
                    <a:pt x="138" y="321"/>
                  </a:cubicBezTo>
                  <a:cubicBezTo>
                    <a:pt x="137" y="310"/>
                    <a:pt x="132" y="302"/>
                    <a:pt x="127" y="302"/>
                  </a:cubicBezTo>
                  <a:moveTo>
                    <a:pt x="1879" y="302"/>
                  </a:moveTo>
                  <a:cubicBezTo>
                    <a:pt x="1879" y="302"/>
                    <a:pt x="1879" y="302"/>
                    <a:pt x="1879" y="302"/>
                  </a:cubicBezTo>
                  <a:cubicBezTo>
                    <a:pt x="1874" y="302"/>
                    <a:pt x="1870" y="305"/>
                    <a:pt x="1870" y="310"/>
                  </a:cubicBezTo>
                  <a:cubicBezTo>
                    <a:pt x="1870" y="314"/>
                    <a:pt x="1874" y="317"/>
                    <a:pt x="1880" y="317"/>
                  </a:cubicBezTo>
                  <a:cubicBezTo>
                    <a:pt x="1880" y="317"/>
                    <a:pt x="1880" y="317"/>
                    <a:pt x="1880" y="317"/>
                  </a:cubicBezTo>
                  <a:cubicBezTo>
                    <a:pt x="1885" y="317"/>
                    <a:pt x="1889" y="314"/>
                    <a:pt x="1889" y="309"/>
                  </a:cubicBezTo>
                  <a:cubicBezTo>
                    <a:pt x="1889" y="305"/>
                    <a:pt x="1885" y="302"/>
                    <a:pt x="1879" y="302"/>
                  </a:cubicBezTo>
                  <a:moveTo>
                    <a:pt x="2139" y="301"/>
                  </a:moveTo>
                  <a:cubicBezTo>
                    <a:pt x="2134" y="301"/>
                    <a:pt x="2132" y="305"/>
                    <a:pt x="2133" y="310"/>
                  </a:cubicBezTo>
                  <a:cubicBezTo>
                    <a:pt x="2134" y="315"/>
                    <a:pt x="2140" y="319"/>
                    <a:pt x="2145" y="319"/>
                  </a:cubicBezTo>
                  <a:cubicBezTo>
                    <a:pt x="2145" y="319"/>
                    <a:pt x="2145" y="319"/>
                    <a:pt x="2145" y="319"/>
                  </a:cubicBezTo>
                  <a:cubicBezTo>
                    <a:pt x="2150" y="319"/>
                    <a:pt x="2153" y="315"/>
                    <a:pt x="2152" y="311"/>
                  </a:cubicBezTo>
                  <a:cubicBezTo>
                    <a:pt x="2150" y="306"/>
                    <a:pt x="2145" y="302"/>
                    <a:pt x="2140" y="301"/>
                  </a:cubicBezTo>
                  <a:cubicBezTo>
                    <a:pt x="2140" y="301"/>
                    <a:pt x="2139" y="301"/>
                    <a:pt x="2139" y="301"/>
                  </a:cubicBezTo>
                  <a:moveTo>
                    <a:pt x="1944" y="301"/>
                  </a:moveTo>
                  <a:cubicBezTo>
                    <a:pt x="1944" y="301"/>
                    <a:pt x="1944" y="301"/>
                    <a:pt x="1944" y="301"/>
                  </a:cubicBezTo>
                  <a:cubicBezTo>
                    <a:pt x="1939" y="301"/>
                    <a:pt x="1935" y="304"/>
                    <a:pt x="1936" y="309"/>
                  </a:cubicBezTo>
                  <a:cubicBezTo>
                    <a:pt x="1936" y="313"/>
                    <a:pt x="1941" y="317"/>
                    <a:pt x="1947" y="317"/>
                  </a:cubicBezTo>
                  <a:cubicBezTo>
                    <a:pt x="1947" y="317"/>
                    <a:pt x="1947" y="317"/>
                    <a:pt x="1947" y="317"/>
                  </a:cubicBezTo>
                  <a:cubicBezTo>
                    <a:pt x="1952" y="317"/>
                    <a:pt x="1956" y="313"/>
                    <a:pt x="1955" y="309"/>
                  </a:cubicBezTo>
                  <a:cubicBezTo>
                    <a:pt x="1955" y="304"/>
                    <a:pt x="1950" y="301"/>
                    <a:pt x="1944" y="301"/>
                  </a:cubicBezTo>
                  <a:moveTo>
                    <a:pt x="2075" y="300"/>
                  </a:moveTo>
                  <a:cubicBezTo>
                    <a:pt x="2070" y="300"/>
                    <a:pt x="2066" y="304"/>
                    <a:pt x="2068" y="309"/>
                  </a:cubicBezTo>
                  <a:cubicBezTo>
                    <a:pt x="2069" y="314"/>
                    <a:pt x="2074" y="318"/>
                    <a:pt x="2080" y="318"/>
                  </a:cubicBezTo>
                  <a:cubicBezTo>
                    <a:pt x="2080" y="318"/>
                    <a:pt x="2080" y="318"/>
                    <a:pt x="2080" y="318"/>
                  </a:cubicBezTo>
                  <a:cubicBezTo>
                    <a:pt x="2085" y="318"/>
                    <a:pt x="2088" y="314"/>
                    <a:pt x="2087" y="309"/>
                  </a:cubicBezTo>
                  <a:cubicBezTo>
                    <a:pt x="2086" y="304"/>
                    <a:pt x="2080" y="300"/>
                    <a:pt x="2075" y="300"/>
                  </a:cubicBezTo>
                  <a:cubicBezTo>
                    <a:pt x="2075" y="300"/>
                    <a:pt x="2075" y="300"/>
                    <a:pt x="2075" y="300"/>
                  </a:cubicBezTo>
                  <a:moveTo>
                    <a:pt x="2010" y="300"/>
                  </a:moveTo>
                  <a:cubicBezTo>
                    <a:pt x="2010" y="300"/>
                    <a:pt x="2010" y="300"/>
                    <a:pt x="2010" y="300"/>
                  </a:cubicBezTo>
                  <a:cubicBezTo>
                    <a:pt x="2004" y="300"/>
                    <a:pt x="2001" y="304"/>
                    <a:pt x="2002" y="309"/>
                  </a:cubicBezTo>
                  <a:cubicBezTo>
                    <a:pt x="2003" y="313"/>
                    <a:pt x="2008" y="317"/>
                    <a:pt x="2013" y="317"/>
                  </a:cubicBezTo>
                  <a:cubicBezTo>
                    <a:pt x="2013" y="317"/>
                    <a:pt x="2013" y="317"/>
                    <a:pt x="2013" y="317"/>
                  </a:cubicBezTo>
                  <a:cubicBezTo>
                    <a:pt x="2019" y="317"/>
                    <a:pt x="2022" y="313"/>
                    <a:pt x="2021" y="309"/>
                  </a:cubicBezTo>
                  <a:cubicBezTo>
                    <a:pt x="2020" y="304"/>
                    <a:pt x="2015" y="300"/>
                    <a:pt x="2010" y="300"/>
                  </a:cubicBezTo>
                  <a:moveTo>
                    <a:pt x="736" y="297"/>
                  </a:moveTo>
                  <a:cubicBezTo>
                    <a:pt x="729" y="297"/>
                    <a:pt x="721" y="300"/>
                    <a:pt x="717" y="305"/>
                  </a:cubicBezTo>
                  <a:cubicBezTo>
                    <a:pt x="712" y="309"/>
                    <a:pt x="713" y="313"/>
                    <a:pt x="719" y="313"/>
                  </a:cubicBezTo>
                  <a:cubicBezTo>
                    <a:pt x="719" y="313"/>
                    <a:pt x="719" y="313"/>
                    <a:pt x="720" y="313"/>
                  </a:cubicBezTo>
                  <a:cubicBezTo>
                    <a:pt x="726" y="313"/>
                    <a:pt x="735" y="310"/>
                    <a:pt x="739" y="306"/>
                  </a:cubicBezTo>
                  <a:cubicBezTo>
                    <a:pt x="744" y="302"/>
                    <a:pt x="743" y="298"/>
                    <a:pt x="737" y="297"/>
                  </a:cubicBezTo>
                  <a:cubicBezTo>
                    <a:pt x="737" y="297"/>
                    <a:pt x="736" y="297"/>
                    <a:pt x="736" y="297"/>
                  </a:cubicBezTo>
                  <a:moveTo>
                    <a:pt x="657" y="292"/>
                  </a:moveTo>
                  <a:cubicBezTo>
                    <a:pt x="650" y="292"/>
                    <a:pt x="642" y="296"/>
                    <a:pt x="638" y="301"/>
                  </a:cubicBezTo>
                  <a:cubicBezTo>
                    <a:pt x="634" y="306"/>
                    <a:pt x="636" y="310"/>
                    <a:pt x="642" y="311"/>
                  </a:cubicBezTo>
                  <a:cubicBezTo>
                    <a:pt x="642" y="311"/>
                    <a:pt x="642" y="311"/>
                    <a:pt x="643" y="311"/>
                  </a:cubicBezTo>
                  <a:cubicBezTo>
                    <a:pt x="649" y="311"/>
                    <a:pt x="657" y="307"/>
                    <a:pt x="661" y="302"/>
                  </a:cubicBezTo>
                  <a:cubicBezTo>
                    <a:pt x="666" y="297"/>
                    <a:pt x="664" y="292"/>
                    <a:pt x="658" y="292"/>
                  </a:cubicBezTo>
                  <a:cubicBezTo>
                    <a:pt x="657" y="292"/>
                    <a:pt x="657" y="292"/>
                    <a:pt x="657" y="292"/>
                  </a:cubicBezTo>
                  <a:moveTo>
                    <a:pt x="195" y="291"/>
                  </a:moveTo>
                  <a:cubicBezTo>
                    <a:pt x="195" y="291"/>
                    <a:pt x="195" y="291"/>
                    <a:pt x="194" y="291"/>
                  </a:cubicBezTo>
                  <a:cubicBezTo>
                    <a:pt x="189" y="292"/>
                    <a:pt x="184" y="301"/>
                    <a:pt x="185" y="312"/>
                  </a:cubicBezTo>
                  <a:cubicBezTo>
                    <a:pt x="185" y="323"/>
                    <a:pt x="189" y="331"/>
                    <a:pt x="194" y="331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201" y="330"/>
                    <a:pt x="205" y="320"/>
                    <a:pt x="205" y="310"/>
                  </a:cubicBezTo>
                  <a:cubicBezTo>
                    <a:pt x="205" y="299"/>
                    <a:pt x="200" y="291"/>
                    <a:pt x="195" y="291"/>
                  </a:cubicBezTo>
                  <a:moveTo>
                    <a:pt x="577" y="287"/>
                  </a:moveTo>
                  <a:cubicBezTo>
                    <a:pt x="570" y="287"/>
                    <a:pt x="563" y="291"/>
                    <a:pt x="560" y="298"/>
                  </a:cubicBezTo>
                  <a:cubicBezTo>
                    <a:pt x="556" y="304"/>
                    <a:pt x="559" y="309"/>
                    <a:pt x="565" y="309"/>
                  </a:cubicBezTo>
                  <a:cubicBezTo>
                    <a:pt x="565" y="309"/>
                    <a:pt x="565" y="309"/>
                    <a:pt x="565" y="309"/>
                  </a:cubicBezTo>
                  <a:cubicBezTo>
                    <a:pt x="571" y="309"/>
                    <a:pt x="579" y="304"/>
                    <a:pt x="583" y="298"/>
                  </a:cubicBezTo>
                  <a:cubicBezTo>
                    <a:pt x="586" y="292"/>
                    <a:pt x="584" y="287"/>
                    <a:pt x="578" y="287"/>
                  </a:cubicBezTo>
                  <a:cubicBezTo>
                    <a:pt x="577" y="287"/>
                    <a:pt x="577" y="287"/>
                    <a:pt x="577" y="287"/>
                  </a:cubicBezTo>
                  <a:moveTo>
                    <a:pt x="4142" y="286"/>
                  </a:moveTo>
                  <a:cubicBezTo>
                    <a:pt x="4141" y="286"/>
                    <a:pt x="4139" y="286"/>
                    <a:pt x="4138" y="287"/>
                  </a:cubicBezTo>
                  <a:cubicBezTo>
                    <a:pt x="4132" y="289"/>
                    <a:pt x="4126" y="295"/>
                    <a:pt x="4123" y="301"/>
                  </a:cubicBezTo>
                  <a:cubicBezTo>
                    <a:pt x="4121" y="304"/>
                    <a:pt x="4121" y="306"/>
                    <a:pt x="4123" y="306"/>
                  </a:cubicBezTo>
                  <a:cubicBezTo>
                    <a:pt x="4124" y="306"/>
                    <a:pt x="4126" y="306"/>
                    <a:pt x="4127" y="305"/>
                  </a:cubicBezTo>
                  <a:cubicBezTo>
                    <a:pt x="4133" y="303"/>
                    <a:pt x="4140" y="296"/>
                    <a:pt x="4143" y="291"/>
                  </a:cubicBezTo>
                  <a:cubicBezTo>
                    <a:pt x="4145" y="288"/>
                    <a:pt x="4144" y="286"/>
                    <a:pt x="4142" y="286"/>
                  </a:cubicBezTo>
                  <a:moveTo>
                    <a:pt x="267" y="285"/>
                  </a:moveTo>
                  <a:cubicBezTo>
                    <a:pt x="266" y="285"/>
                    <a:pt x="266" y="285"/>
                    <a:pt x="266" y="285"/>
                  </a:cubicBezTo>
                  <a:cubicBezTo>
                    <a:pt x="260" y="285"/>
                    <a:pt x="255" y="294"/>
                    <a:pt x="255" y="304"/>
                  </a:cubicBezTo>
                  <a:cubicBezTo>
                    <a:pt x="254" y="314"/>
                    <a:pt x="258" y="321"/>
                    <a:pt x="264" y="321"/>
                  </a:cubicBezTo>
                  <a:cubicBezTo>
                    <a:pt x="264" y="321"/>
                    <a:pt x="264" y="321"/>
                    <a:pt x="265" y="321"/>
                  </a:cubicBezTo>
                  <a:cubicBezTo>
                    <a:pt x="270" y="321"/>
                    <a:pt x="275" y="312"/>
                    <a:pt x="276" y="302"/>
                  </a:cubicBezTo>
                  <a:cubicBezTo>
                    <a:pt x="276" y="292"/>
                    <a:pt x="272" y="285"/>
                    <a:pt x="267" y="285"/>
                  </a:cubicBezTo>
                  <a:moveTo>
                    <a:pt x="497" y="283"/>
                  </a:moveTo>
                  <a:cubicBezTo>
                    <a:pt x="491" y="283"/>
                    <a:pt x="484" y="289"/>
                    <a:pt x="481" y="296"/>
                  </a:cubicBezTo>
                  <a:cubicBezTo>
                    <a:pt x="479" y="303"/>
                    <a:pt x="481" y="309"/>
                    <a:pt x="488" y="309"/>
                  </a:cubicBezTo>
                  <a:cubicBezTo>
                    <a:pt x="488" y="309"/>
                    <a:pt x="488" y="309"/>
                    <a:pt x="488" y="309"/>
                  </a:cubicBezTo>
                  <a:cubicBezTo>
                    <a:pt x="494" y="309"/>
                    <a:pt x="501" y="303"/>
                    <a:pt x="504" y="296"/>
                  </a:cubicBezTo>
                  <a:cubicBezTo>
                    <a:pt x="507" y="289"/>
                    <a:pt x="504" y="283"/>
                    <a:pt x="498" y="283"/>
                  </a:cubicBezTo>
                  <a:cubicBezTo>
                    <a:pt x="497" y="283"/>
                    <a:pt x="497" y="283"/>
                    <a:pt x="497" y="283"/>
                  </a:cubicBezTo>
                  <a:moveTo>
                    <a:pt x="341" y="282"/>
                  </a:moveTo>
                  <a:cubicBezTo>
                    <a:pt x="341" y="282"/>
                    <a:pt x="341" y="282"/>
                    <a:pt x="341" y="282"/>
                  </a:cubicBezTo>
                  <a:cubicBezTo>
                    <a:pt x="335" y="282"/>
                    <a:pt x="329" y="289"/>
                    <a:pt x="328" y="299"/>
                  </a:cubicBezTo>
                  <a:cubicBezTo>
                    <a:pt x="327" y="308"/>
                    <a:pt x="331" y="315"/>
                    <a:pt x="336" y="315"/>
                  </a:cubicBezTo>
                  <a:cubicBezTo>
                    <a:pt x="336" y="315"/>
                    <a:pt x="337" y="315"/>
                    <a:pt x="337" y="315"/>
                  </a:cubicBezTo>
                  <a:cubicBezTo>
                    <a:pt x="343" y="314"/>
                    <a:pt x="349" y="307"/>
                    <a:pt x="350" y="298"/>
                  </a:cubicBezTo>
                  <a:cubicBezTo>
                    <a:pt x="351" y="289"/>
                    <a:pt x="347" y="282"/>
                    <a:pt x="341" y="282"/>
                  </a:cubicBezTo>
                  <a:moveTo>
                    <a:pt x="418" y="281"/>
                  </a:moveTo>
                  <a:cubicBezTo>
                    <a:pt x="412" y="281"/>
                    <a:pt x="405" y="288"/>
                    <a:pt x="404" y="296"/>
                  </a:cubicBezTo>
                  <a:cubicBezTo>
                    <a:pt x="402" y="304"/>
                    <a:pt x="405" y="311"/>
                    <a:pt x="411" y="311"/>
                  </a:cubicBezTo>
                  <a:cubicBezTo>
                    <a:pt x="411" y="311"/>
                    <a:pt x="411" y="311"/>
                    <a:pt x="411" y="311"/>
                  </a:cubicBezTo>
                  <a:cubicBezTo>
                    <a:pt x="418" y="311"/>
                    <a:pt x="424" y="304"/>
                    <a:pt x="426" y="296"/>
                  </a:cubicBezTo>
                  <a:cubicBezTo>
                    <a:pt x="428" y="288"/>
                    <a:pt x="425" y="281"/>
                    <a:pt x="419" y="281"/>
                  </a:cubicBezTo>
                  <a:cubicBezTo>
                    <a:pt x="419" y="281"/>
                    <a:pt x="418" y="281"/>
                    <a:pt x="418" y="281"/>
                  </a:cubicBezTo>
                  <a:moveTo>
                    <a:pt x="4209" y="257"/>
                  </a:moveTo>
                  <a:cubicBezTo>
                    <a:pt x="4208" y="257"/>
                    <a:pt x="4207" y="257"/>
                    <a:pt x="4205" y="258"/>
                  </a:cubicBezTo>
                  <a:cubicBezTo>
                    <a:pt x="4200" y="260"/>
                    <a:pt x="4193" y="265"/>
                    <a:pt x="4190" y="270"/>
                  </a:cubicBezTo>
                  <a:cubicBezTo>
                    <a:pt x="4188" y="273"/>
                    <a:pt x="4188" y="274"/>
                    <a:pt x="4190" y="274"/>
                  </a:cubicBezTo>
                  <a:cubicBezTo>
                    <a:pt x="4191" y="274"/>
                    <a:pt x="4192" y="274"/>
                    <a:pt x="4194" y="273"/>
                  </a:cubicBezTo>
                  <a:cubicBezTo>
                    <a:pt x="4199" y="271"/>
                    <a:pt x="4206" y="265"/>
                    <a:pt x="4209" y="261"/>
                  </a:cubicBezTo>
                  <a:cubicBezTo>
                    <a:pt x="4211" y="258"/>
                    <a:pt x="4211" y="257"/>
                    <a:pt x="4209" y="257"/>
                  </a:cubicBezTo>
                  <a:moveTo>
                    <a:pt x="4267" y="236"/>
                  </a:moveTo>
                  <a:cubicBezTo>
                    <a:pt x="4266" y="236"/>
                    <a:pt x="4265" y="236"/>
                    <a:pt x="4264" y="236"/>
                  </a:cubicBezTo>
                  <a:cubicBezTo>
                    <a:pt x="4259" y="238"/>
                    <a:pt x="4253" y="242"/>
                    <a:pt x="4250" y="246"/>
                  </a:cubicBezTo>
                  <a:cubicBezTo>
                    <a:pt x="4247" y="248"/>
                    <a:pt x="4247" y="250"/>
                    <a:pt x="4249" y="250"/>
                  </a:cubicBezTo>
                  <a:cubicBezTo>
                    <a:pt x="4250" y="250"/>
                    <a:pt x="4251" y="250"/>
                    <a:pt x="4252" y="249"/>
                  </a:cubicBezTo>
                  <a:cubicBezTo>
                    <a:pt x="4257" y="247"/>
                    <a:pt x="4263" y="243"/>
                    <a:pt x="4266" y="240"/>
                  </a:cubicBezTo>
                  <a:cubicBezTo>
                    <a:pt x="4269" y="237"/>
                    <a:pt x="4269" y="236"/>
                    <a:pt x="4267" y="236"/>
                  </a:cubicBezTo>
                  <a:moveTo>
                    <a:pt x="4326" y="215"/>
                  </a:moveTo>
                  <a:cubicBezTo>
                    <a:pt x="4325" y="215"/>
                    <a:pt x="4324" y="215"/>
                    <a:pt x="4323" y="216"/>
                  </a:cubicBezTo>
                  <a:cubicBezTo>
                    <a:pt x="4318" y="218"/>
                    <a:pt x="4311" y="221"/>
                    <a:pt x="4308" y="225"/>
                  </a:cubicBezTo>
                  <a:cubicBezTo>
                    <a:pt x="4306" y="227"/>
                    <a:pt x="4305" y="228"/>
                    <a:pt x="4307" y="228"/>
                  </a:cubicBezTo>
                  <a:cubicBezTo>
                    <a:pt x="4307" y="228"/>
                    <a:pt x="4309" y="227"/>
                    <a:pt x="4310" y="227"/>
                  </a:cubicBezTo>
                  <a:cubicBezTo>
                    <a:pt x="4315" y="225"/>
                    <a:pt x="4322" y="221"/>
                    <a:pt x="4325" y="218"/>
                  </a:cubicBezTo>
                  <a:cubicBezTo>
                    <a:pt x="4328" y="216"/>
                    <a:pt x="4328" y="215"/>
                    <a:pt x="4326" y="215"/>
                  </a:cubicBezTo>
                  <a:moveTo>
                    <a:pt x="4388" y="192"/>
                  </a:moveTo>
                  <a:cubicBezTo>
                    <a:pt x="4388" y="192"/>
                    <a:pt x="4386" y="192"/>
                    <a:pt x="4384" y="193"/>
                  </a:cubicBezTo>
                  <a:cubicBezTo>
                    <a:pt x="4379" y="195"/>
                    <a:pt x="4372" y="199"/>
                    <a:pt x="4369" y="201"/>
                  </a:cubicBezTo>
                  <a:cubicBezTo>
                    <a:pt x="4367" y="203"/>
                    <a:pt x="4366" y="204"/>
                    <a:pt x="4367" y="204"/>
                  </a:cubicBezTo>
                  <a:cubicBezTo>
                    <a:pt x="4368" y="204"/>
                    <a:pt x="4370" y="203"/>
                    <a:pt x="4372" y="203"/>
                  </a:cubicBezTo>
                  <a:cubicBezTo>
                    <a:pt x="4377" y="201"/>
                    <a:pt x="4384" y="197"/>
                    <a:pt x="4387" y="194"/>
                  </a:cubicBezTo>
                  <a:cubicBezTo>
                    <a:pt x="4389" y="193"/>
                    <a:pt x="4390" y="192"/>
                    <a:pt x="4388" y="192"/>
                  </a:cubicBezTo>
                  <a:moveTo>
                    <a:pt x="4453" y="168"/>
                  </a:moveTo>
                  <a:cubicBezTo>
                    <a:pt x="4452" y="168"/>
                    <a:pt x="4450" y="168"/>
                    <a:pt x="4448" y="169"/>
                  </a:cubicBezTo>
                  <a:cubicBezTo>
                    <a:pt x="4443" y="171"/>
                    <a:pt x="4436" y="174"/>
                    <a:pt x="4432" y="177"/>
                  </a:cubicBezTo>
                  <a:cubicBezTo>
                    <a:pt x="4430" y="178"/>
                    <a:pt x="4430" y="179"/>
                    <a:pt x="4431" y="179"/>
                  </a:cubicBezTo>
                  <a:cubicBezTo>
                    <a:pt x="4432" y="179"/>
                    <a:pt x="4433" y="178"/>
                    <a:pt x="4436" y="177"/>
                  </a:cubicBezTo>
                  <a:cubicBezTo>
                    <a:pt x="4441" y="175"/>
                    <a:pt x="4448" y="172"/>
                    <a:pt x="4452" y="169"/>
                  </a:cubicBezTo>
                  <a:cubicBezTo>
                    <a:pt x="4453" y="168"/>
                    <a:pt x="4454" y="168"/>
                    <a:pt x="4453" y="168"/>
                  </a:cubicBezTo>
                  <a:moveTo>
                    <a:pt x="4519" y="142"/>
                  </a:moveTo>
                  <a:cubicBezTo>
                    <a:pt x="4518" y="142"/>
                    <a:pt x="4517" y="143"/>
                    <a:pt x="4514" y="144"/>
                  </a:cubicBezTo>
                  <a:cubicBezTo>
                    <a:pt x="4509" y="146"/>
                    <a:pt x="4501" y="149"/>
                    <a:pt x="4498" y="152"/>
                  </a:cubicBezTo>
                  <a:cubicBezTo>
                    <a:pt x="4496" y="153"/>
                    <a:pt x="4496" y="153"/>
                    <a:pt x="4497" y="153"/>
                  </a:cubicBezTo>
                  <a:cubicBezTo>
                    <a:pt x="4497" y="153"/>
                    <a:pt x="4499" y="153"/>
                    <a:pt x="4502" y="152"/>
                  </a:cubicBezTo>
                  <a:cubicBezTo>
                    <a:pt x="4507" y="150"/>
                    <a:pt x="4514" y="146"/>
                    <a:pt x="4518" y="144"/>
                  </a:cubicBezTo>
                  <a:cubicBezTo>
                    <a:pt x="4520" y="143"/>
                    <a:pt x="4520" y="142"/>
                    <a:pt x="4519" y="142"/>
                  </a:cubicBezTo>
                  <a:moveTo>
                    <a:pt x="4587" y="117"/>
                  </a:moveTo>
                  <a:cubicBezTo>
                    <a:pt x="4586" y="117"/>
                    <a:pt x="4584" y="118"/>
                    <a:pt x="4581" y="119"/>
                  </a:cubicBezTo>
                  <a:cubicBezTo>
                    <a:pt x="4576" y="121"/>
                    <a:pt x="4569" y="124"/>
                    <a:pt x="4565" y="126"/>
                  </a:cubicBezTo>
                  <a:cubicBezTo>
                    <a:pt x="4564" y="127"/>
                    <a:pt x="4563" y="128"/>
                    <a:pt x="4564" y="128"/>
                  </a:cubicBezTo>
                  <a:cubicBezTo>
                    <a:pt x="4565" y="128"/>
                    <a:pt x="4567" y="127"/>
                    <a:pt x="4569" y="126"/>
                  </a:cubicBezTo>
                  <a:cubicBezTo>
                    <a:pt x="4575" y="124"/>
                    <a:pt x="4582" y="121"/>
                    <a:pt x="4586" y="119"/>
                  </a:cubicBezTo>
                  <a:cubicBezTo>
                    <a:pt x="4587" y="118"/>
                    <a:pt x="4588" y="117"/>
                    <a:pt x="4587" y="117"/>
                  </a:cubicBezTo>
                  <a:moveTo>
                    <a:pt x="4655" y="93"/>
                  </a:moveTo>
                  <a:cubicBezTo>
                    <a:pt x="4654" y="93"/>
                    <a:pt x="4653" y="93"/>
                    <a:pt x="4650" y="94"/>
                  </a:cubicBezTo>
                  <a:cubicBezTo>
                    <a:pt x="4644" y="96"/>
                    <a:pt x="4637" y="100"/>
                    <a:pt x="4634" y="102"/>
                  </a:cubicBezTo>
                  <a:cubicBezTo>
                    <a:pt x="4632" y="103"/>
                    <a:pt x="4632" y="103"/>
                    <a:pt x="4633" y="103"/>
                  </a:cubicBezTo>
                  <a:cubicBezTo>
                    <a:pt x="4634" y="103"/>
                    <a:pt x="4636" y="103"/>
                    <a:pt x="4638" y="102"/>
                  </a:cubicBezTo>
                  <a:cubicBezTo>
                    <a:pt x="4644" y="100"/>
                    <a:pt x="4651" y="96"/>
                    <a:pt x="4654" y="95"/>
                  </a:cubicBezTo>
                  <a:cubicBezTo>
                    <a:pt x="4656" y="94"/>
                    <a:pt x="4656" y="93"/>
                    <a:pt x="4655" y="93"/>
                  </a:cubicBezTo>
                  <a:moveTo>
                    <a:pt x="4724" y="70"/>
                  </a:moveTo>
                  <a:cubicBezTo>
                    <a:pt x="4723" y="70"/>
                    <a:pt x="4721" y="70"/>
                    <a:pt x="4719" y="71"/>
                  </a:cubicBezTo>
                  <a:cubicBezTo>
                    <a:pt x="4713" y="73"/>
                    <a:pt x="4706" y="76"/>
                    <a:pt x="4703" y="78"/>
                  </a:cubicBezTo>
                  <a:cubicBezTo>
                    <a:pt x="4702" y="79"/>
                    <a:pt x="4702" y="80"/>
                    <a:pt x="4703" y="80"/>
                  </a:cubicBezTo>
                  <a:cubicBezTo>
                    <a:pt x="4703" y="80"/>
                    <a:pt x="4705" y="79"/>
                    <a:pt x="4708" y="78"/>
                  </a:cubicBezTo>
                  <a:cubicBezTo>
                    <a:pt x="4714" y="77"/>
                    <a:pt x="4721" y="74"/>
                    <a:pt x="4724" y="72"/>
                  </a:cubicBezTo>
                  <a:cubicBezTo>
                    <a:pt x="4725" y="71"/>
                    <a:pt x="4725" y="70"/>
                    <a:pt x="4724" y="70"/>
                  </a:cubicBezTo>
                  <a:moveTo>
                    <a:pt x="4793" y="49"/>
                  </a:moveTo>
                  <a:cubicBezTo>
                    <a:pt x="4792" y="49"/>
                    <a:pt x="4790" y="50"/>
                    <a:pt x="4788" y="50"/>
                  </a:cubicBezTo>
                  <a:cubicBezTo>
                    <a:pt x="4782" y="52"/>
                    <a:pt x="4776" y="55"/>
                    <a:pt x="4773" y="57"/>
                  </a:cubicBezTo>
                  <a:cubicBezTo>
                    <a:pt x="4771" y="58"/>
                    <a:pt x="4771" y="58"/>
                    <a:pt x="4773" y="58"/>
                  </a:cubicBezTo>
                  <a:cubicBezTo>
                    <a:pt x="4774" y="58"/>
                    <a:pt x="4775" y="58"/>
                    <a:pt x="4778" y="57"/>
                  </a:cubicBezTo>
                  <a:cubicBezTo>
                    <a:pt x="4784" y="56"/>
                    <a:pt x="4791" y="53"/>
                    <a:pt x="4793" y="51"/>
                  </a:cubicBezTo>
                  <a:cubicBezTo>
                    <a:pt x="4795" y="50"/>
                    <a:pt x="4795" y="49"/>
                    <a:pt x="4793" y="49"/>
                  </a:cubicBezTo>
                  <a:moveTo>
                    <a:pt x="4862" y="31"/>
                  </a:moveTo>
                  <a:cubicBezTo>
                    <a:pt x="4860" y="31"/>
                    <a:pt x="4859" y="31"/>
                    <a:pt x="4857" y="32"/>
                  </a:cubicBezTo>
                  <a:cubicBezTo>
                    <a:pt x="4851" y="33"/>
                    <a:pt x="4845" y="36"/>
                    <a:pt x="4842" y="38"/>
                  </a:cubicBezTo>
                  <a:cubicBezTo>
                    <a:pt x="4841" y="39"/>
                    <a:pt x="4841" y="40"/>
                    <a:pt x="4843" y="40"/>
                  </a:cubicBezTo>
                  <a:cubicBezTo>
                    <a:pt x="4844" y="40"/>
                    <a:pt x="4846" y="39"/>
                    <a:pt x="4848" y="39"/>
                  </a:cubicBezTo>
                  <a:cubicBezTo>
                    <a:pt x="4853" y="38"/>
                    <a:pt x="4860" y="35"/>
                    <a:pt x="4862" y="33"/>
                  </a:cubicBezTo>
                  <a:cubicBezTo>
                    <a:pt x="4864" y="32"/>
                    <a:pt x="4863" y="31"/>
                    <a:pt x="4862" y="31"/>
                  </a:cubicBezTo>
                  <a:moveTo>
                    <a:pt x="4929" y="17"/>
                  </a:moveTo>
                  <a:cubicBezTo>
                    <a:pt x="4928" y="17"/>
                    <a:pt x="4926" y="17"/>
                    <a:pt x="4925" y="17"/>
                  </a:cubicBezTo>
                  <a:cubicBezTo>
                    <a:pt x="4919" y="18"/>
                    <a:pt x="4913" y="21"/>
                    <a:pt x="4911" y="23"/>
                  </a:cubicBezTo>
                  <a:cubicBezTo>
                    <a:pt x="4909" y="24"/>
                    <a:pt x="4910" y="25"/>
                    <a:pt x="4912" y="25"/>
                  </a:cubicBezTo>
                  <a:cubicBezTo>
                    <a:pt x="4913" y="25"/>
                    <a:pt x="4915" y="24"/>
                    <a:pt x="4917" y="24"/>
                  </a:cubicBezTo>
                  <a:cubicBezTo>
                    <a:pt x="4922" y="23"/>
                    <a:pt x="4929" y="21"/>
                    <a:pt x="4931" y="19"/>
                  </a:cubicBezTo>
                  <a:cubicBezTo>
                    <a:pt x="4932" y="17"/>
                    <a:pt x="4931" y="17"/>
                    <a:pt x="4929" y="17"/>
                  </a:cubicBezTo>
                  <a:moveTo>
                    <a:pt x="4994" y="6"/>
                  </a:moveTo>
                  <a:cubicBezTo>
                    <a:pt x="4994" y="6"/>
                    <a:pt x="4993" y="6"/>
                    <a:pt x="4992" y="6"/>
                  </a:cubicBezTo>
                  <a:cubicBezTo>
                    <a:pt x="4986" y="7"/>
                    <a:pt x="4980" y="9"/>
                    <a:pt x="4978" y="11"/>
                  </a:cubicBezTo>
                  <a:cubicBezTo>
                    <a:pt x="4977" y="13"/>
                    <a:pt x="4978" y="13"/>
                    <a:pt x="4981" y="13"/>
                  </a:cubicBezTo>
                  <a:cubicBezTo>
                    <a:pt x="4982" y="13"/>
                    <a:pt x="4983" y="13"/>
                    <a:pt x="4985" y="13"/>
                  </a:cubicBezTo>
                  <a:cubicBezTo>
                    <a:pt x="4990" y="12"/>
                    <a:pt x="4996" y="10"/>
                    <a:pt x="4998" y="9"/>
                  </a:cubicBezTo>
                  <a:cubicBezTo>
                    <a:pt x="4999" y="7"/>
                    <a:pt x="4998" y="6"/>
                    <a:pt x="4994" y="6"/>
                  </a:cubicBezTo>
                  <a:moveTo>
                    <a:pt x="5176" y="6"/>
                  </a:moveTo>
                  <a:cubicBezTo>
                    <a:pt x="5173" y="6"/>
                    <a:pt x="5170" y="6"/>
                    <a:pt x="5169" y="8"/>
                  </a:cubicBezTo>
                  <a:cubicBezTo>
                    <a:pt x="5168" y="9"/>
                    <a:pt x="5171" y="11"/>
                    <a:pt x="5176" y="11"/>
                  </a:cubicBezTo>
                  <a:cubicBezTo>
                    <a:pt x="5177" y="12"/>
                    <a:pt x="5179" y="12"/>
                    <a:pt x="5180" y="12"/>
                  </a:cubicBezTo>
                  <a:cubicBezTo>
                    <a:pt x="5183" y="12"/>
                    <a:pt x="5186" y="11"/>
                    <a:pt x="5187" y="10"/>
                  </a:cubicBezTo>
                  <a:cubicBezTo>
                    <a:pt x="5188" y="9"/>
                    <a:pt x="5185" y="7"/>
                    <a:pt x="5180" y="6"/>
                  </a:cubicBezTo>
                  <a:cubicBezTo>
                    <a:pt x="5179" y="6"/>
                    <a:pt x="5177" y="6"/>
                    <a:pt x="5176" y="6"/>
                  </a:cubicBezTo>
                  <a:moveTo>
                    <a:pt x="5058" y="0"/>
                  </a:moveTo>
                  <a:cubicBezTo>
                    <a:pt x="5057" y="0"/>
                    <a:pt x="5057" y="0"/>
                    <a:pt x="5057" y="0"/>
                  </a:cubicBezTo>
                  <a:cubicBezTo>
                    <a:pt x="5051" y="1"/>
                    <a:pt x="5046" y="3"/>
                    <a:pt x="5044" y="4"/>
                  </a:cubicBezTo>
                  <a:cubicBezTo>
                    <a:pt x="5043" y="6"/>
                    <a:pt x="5045" y="7"/>
                    <a:pt x="5049" y="7"/>
                  </a:cubicBezTo>
                  <a:cubicBezTo>
                    <a:pt x="5049" y="7"/>
                    <a:pt x="5050" y="7"/>
                    <a:pt x="5051" y="7"/>
                  </a:cubicBezTo>
                  <a:cubicBezTo>
                    <a:pt x="5056" y="7"/>
                    <a:pt x="5062" y="5"/>
                    <a:pt x="5063" y="3"/>
                  </a:cubicBezTo>
                  <a:cubicBezTo>
                    <a:pt x="5065" y="2"/>
                    <a:pt x="5062" y="0"/>
                    <a:pt x="5058" y="0"/>
                  </a:cubicBezTo>
                  <a:moveTo>
                    <a:pt x="5118" y="0"/>
                  </a:moveTo>
                  <a:cubicBezTo>
                    <a:pt x="5114" y="0"/>
                    <a:pt x="5109" y="1"/>
                    <a:pt x="5108" y="3"/>
                  </a:cubicBezTo>
                  <a:cubicBezTo>
                    <a:pt x="5106" y="5"/>
                    <a:pt x="5109" y="6"/>
                    <a:pt x="5115" y="6"/>
                  </a:cubicBezTo>
                  <a:cubicBezTo>
                    <a:pt x="5115" y="6"/>
                    <a:pt x="5115" y="6"/>
                    <a:pt x="5116" y="6"/>
                  </a:cubicBezTo>
                  <a:cubicBezTo>
                    <a:pt x="5120" y="6"/>
                    <a:pt x="5125" y="5"/>
                    <a:pt x="5126" y="4"/>
                  </a:cubicBezTo>
                  <a:cubicBezTo>
                    <a:pt x="5128" y="2"/>
                    <a:pt x="5125" y="0"/>
                    <a:pt x="5120" y="0"/>
                  </a:cubicBezTo>
                  <a:cubicBezTo>
                    <a:pt x="5119" y="0"/>
                    <a:pt x="5119" y="0"/>
                    <a:pt x="51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9" name="Freeform 70">
              <a:extLst>
                <a:ext uri="{FF2B5EF4-FFF2-40B4-BE49-F238E27FC236}">
                  <a16:creationId xmlns:a16="http://schemas.microsoft.com/office/drawing/2014/main" id="{4922470E-B739-497E-BC0D-8D090BD10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00" y="10621963"/>
              <a:ext cx="46038" cy="15875"/>
            </a:xfrm>
            <a:custGeom>
              <a:avLst/>
              <a:gdLst>
                <a:gd name="T0" fmla="*/ 4 w 17"/>
                <a:gd name="T1" fmla="*/ 0 h 6"/>
                <a:gd name="T2" fmla="*/ 4 w 17"/>
                <a:gd name="T3" fmla="*/ 0 h 6"/>
                <a:gd name="T4" fmla="*/ 4 w 17"/>
                <a:gd name="T5" fmla="*/ 0 h 6"/>
                <a:gd name="T6" fmla="*/ 3 w 17"/>
                <a:gd name="T7" fmla="*/ 0 h 6"/>
                <a:gd name="T8" fmla="*/ 2 w 17"/>
                <a:gd name="T9" fmla="*/ 0 h 6"/>
                <a:gd name="T10" fmla="*/ 1 w 17"/>
                <a:gd name="T11" fmla="*/ 0 h 6"/>
                <a:gd name="T12" fmla="*/ 0 w 17"/>
                <a:gd name="T13" fmla="*/ 1 h 6"/>
                <a:gd name="T14" fmla="*/ 2 w 17"/>
                <a:gd name="T15" fmla="*/ 3 h 6"/>
                <a:gd name="T16" fmla="*/ 7 w 17"/>
                <a:gd name="T17" fmla="*/ 5 h 6"/>
                <a:gd name="T18" fmla="*/ 10 w 17"/>
                <a:gd name="T19" fmla="*/ 6 h 6"/>
                <a:gd name="T20" fmla="*/ 13 w 17"/>
                <a:gd name="T21" fmla="*/ 6 h 6"/>
                <a:gd name="T22" fmla="*/ 14 w 17"/>
                <a:gd name="T23" fmla="*/ 6 h 6"/>
                <a:gd name="T24" fmla="*/ 17 w 17"/>
                <a:gd name="T25" fmla="*/ 6 h 6"/>
                <a:gd name="T26" fmla="*/ 17 w 17"/>
                <a:gd name="T27" fmla="*/ 5 h 6"/>
                <a:gd name="T28" fmla="*/ 17 w 17"/>
                <a:gd name="T29" fmla="*/ 5 h 6"/>
                <a:gd name="T30" fmla="*/ 16 w 17"/>
                <a:gd name="T31" fmla="*/ 4 h 6"/>
                <a:gd name="T32" fmla="*/ 16 w 17"/>
                <a:gd name="T33" fmla="*/ 3 h 6"/>
                <a:gd name="T34" fmla="*/ 15 w 17"/>
                <a:gd name="T35" fmla="*/ 3 h 6"/>
                <a:gd name="T36" fmla="*/ 13 w 17"/>
                <a:gd name="T37" fmla="*/ 2 h 6"/>
                <a:gd name="T38" fmla="*/ 12 w 17"/>
                <a:gd name="T39" fmla="*/ 1 h 6"/>
                <a:gd name="T40" fmla="*/ 9 w 17"/>
                <a:gd name="T41" fmla="*/ 0 h 6"/>
                <a:gd name="T42" fmla="*/ 7 w 17"/>
                <a:gd name="T43" fmla="*/ 0 h 6"/>
                <a:gd name="T44" fmla="*/ 5 w 17"/>
                <a:gd name="T45" fmla="*/ 0 h 6"/>
                <a:gd name="T46" fmla="*/ 4 w 17"/>
                <a:gd name="T4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5"/>
                    <a:pt x="7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0" name="Freeform 71">
              <a:extLst>
                <a:ext uri="{FF2B5EF4-FFF2-40B4-BE49-F238E27FC236}">
                  <a16:creationId xmlns:a16="http://schemas.microsoft.com/office/drawing/2014/main" id="{1999403E-9CAB-4C85-B1CA-B3359F2E3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225" y="11996738"/>
              <a:ext cx="42863" cy="131763"/>
            </a:xfrm>
            <a:custGeom>
              <a:avLst/>
              <a:gdLst>
                <a:gd name="T0" fmla="*/ 5 w 16"/>
                <a:gd name="T1" fmla="*/ 0 h 49"/>
                <a:gd name="T2" fmla="*/ 2 w 16"/>
                <a:gd name="T3" fmla="*/ 2 h 49"/>
                <a:gd name="T4" fmla="*/ 1 w 16"/>
                <a:gd name="T5" fmla="*/ 4 h 49"/>
                <a:gd name="T6" fmla="*/ 1 w 16"/>
                <a:gd name="T7" fmla="*/ 7 h 49"/>
                <a:gd name="T8" fmla="*/ 0 w 16"/>
                <a:gd name="T9" fmla="*/ 11 h 49"/>
                <a:gd name="T10" fmla="*/ 1 w 16"/>
                <a:gd name="T11" fmla="*/ 29 h 49"/>
                <a:gd name="T12" fmla="*/ 4 w 16"/>
                <a:gd name="T13" fmla="*/ 38 h 49"/>
                <a:gd name="T14" fmla="*/ 7 w 16"/>
                <a:gd name="T15" fmla="*/ 45 h 49"/>
                <a:gd name="T16" fmla="*/ 11 w 16"/>
                <a:gd name="T17" fmla="*/ 49 h 49"/>
                <a:gd name="T18" fmla="*/ 12 w 16"/>
                <a:gd name="T19" fmla="*/ 49 h 49"/>
                <a:gd name="T20" fmla="*/ 15 w 16"/>
                <a:gd name="T21" fmla="*/ 45 h 49"/>
                <a:gd name="T22" fmla="*/ 16 w 16"/>
                <a:gd name="T23" fmla="*/ 39 h 49"/>
                <a:gd name="T24" fmla="*/ 16 w 16"/>
                <a:gd name="T25" fmla="*/ 30 h 49"/>
                <a:gd name="T26" fmla="*/ 15 w 16"/>
                <a:gd name="T27" fmla="*/ 20 h 49"/>
                <a:gd name="T28" fmla="*/ 10 w 16"/>
                <a:gd name="T29" fmla="*/ 5 h 49"/>
                <a:gd name="T30" fmla="*/ 8 w 16"/>
                <a:gd name="T31" fmla="*/ 2 h 49"/>
                <a:gd name="T32" fmla="*/ 6 w 16"/>
                <a:gd name="T33" fmla="*/ 1 h 49"/>
                <a:gd name="T34" fmla="*/ 5 w 16"/>
                <a:gd name="T35" fmla="*/ 0 h 49"/>
                <a:gd name="T36" fmla="*/ 5 w 16"/>
                <a:gd name="T3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9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0" y="8"/>
                    <a:pt x="0" y="9"/>
                    <a:pt x="0" y="11"/>
                  </a:cubicBezTo>
                  <a:cubicBezTo>
                    <a:pt x="0" y="16"/>
                    <a:pt x="0" y="23"/>
                    <a:pt x="1" y="29"/>
                  </a:cubicBezTo>
                  <a:cubicBezTo>
                    <a:pt x="2" y="32"/>
                    <a:pt x="3" y="35"/>
                    <a:pt x="4" y="38"/>
                  </a:cubicBezTo>
                  <a:cubicBezTo>
                    <a:pt x="5" y="41"/>
                    <a:pt x="6" y="43"/>
                    <a:pt x="7" y="45"/>
                  </a:cubicBezTo>
                  <a:cubicBezTo>
                    <a:pt x="8" y="48"/>
                    <a:pt x="10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8"/>
                    <a:pt x="14" y="47"/>
                    <a:pt x="15" y="45"/>
                  </a:cubicBezTo>
                  <a:cubicBezTo>
                    <a:pt x="15" y="44"/>
                    <a:pt x="16" y="42"/>
                    <a:pt x="16" y="39"/>
                  </a:cubicBezTo>
                  <a:cubicBezTo>
                    <a:pt x="16" y="36"/>
                    <a:pt x="16" y="33"/>
                    <a:pt x="16" y="30"/>
                  </a:cubicBezTo>
                  <a:cubicBezTo>
                    <a:pt x="16" y="27"/>
                    <a:pt x="15" y="24"/>
                    <a:pt x="15" y="20"/>
                  </a:cubicBezTo>
                  <a:cubicBezTo>
                    <a:pt x="14" y="14"/>
                    <a:pt x="12" y="8"/>
                    <a:pt x="10" y="5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1" name="Freeform 72">
              <a:extLst>
                <a:ext uri="{FF2B5EF4-FFF2-40B4-BE49-F238E27FC236}">
                  <a16:creationId xmlns:a16="http://schemas.microsoft.com/office/drawing/2014/main" id="{767CF72E-1FC7-434E-80B6-14C88387D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0575" y="10628313"/>
              <a:ext cx="13854113" cy="1836738"/>
            </a:xfrm>
            <a:custGeom>
              <a:avLst/>
              <a:gdLst>
                <a:gd name="T0" fmla="*/ 2982 w 5146"/>
                <a:gd name="T1" fmla="*/ 671 h 682"/>
                <a:gd name="T2" fmla="*/ 3121 w 5146"/>
                <a:gd name="T3" fmla="*/ 679 h 682"/>
                <a:gd name="T4" fmla="*/ 2930 w 5146"/>
                <a:gd name="T5" fmla="*/ 654 h 682"/>
                <a:gd name="T6" fmla="*/ 2868 w 5146"/>
                <a:gd name="T7" fmla="*/ 641 h 682"/>
                <a:gd name="T8" fmla="*/ 3252 w 5146"/>
                <a:gd name="T9" fmla="*/ 651 h 682"/>
                <a:gd name="T10" fmla="*/ 3334 w 5146"/>
                <a:gd name="T11" fmla="*/ 647 h 682"/>
                <a:gd name="T12" fmla="*/ 2809 w 5146"/>
                <a:gd name="T13" fmla="*/ 622 h 682"/>
                <a:gd name="T14" fmla="*/ 2746 w 5146"/>
                <a:gd name="T15" fmla="*/ 607 h 682"/>
                <a:gd name="T16" fmla="*/ 3479 w 5146"/>
                <a:gd name="T17" fmla="*/ 611 h 682"/>
                <a:gd name="T18" fmla="*/ 2699 w 5146"/>
                <a:gd name="T19" fmla="*/ 575 h 682"/>
                <a:gd name="T20" fmla="*/ 2640 w 5146"/>
                <a:gd name="T21" fmla="*/ 546 h 682"/>
                <a:gd name="T22" fmla="*/ 3623 w 5146"/>
                <a:gd name="T23" fmla="*/ 553 h 682"/>
                <a:gd name="T24" fmla="*/ 2598 w 5146"/>
                <a:gd name="T25" fmla="*/ 532 h 682"/>
                <a:gd name="T26" fmla="*/ 3717 w 5146"/>
                <a:gd name="T27" fmla="*/ 507 h 682"/>
                <a:gd name="T28" fmla="*/ 5 w 5146"/>
                <a:gd name="T29" fmla="*/ 482 h 682"/>
                <a:gd name="T30" fmla="*/ 3775 w 5146"/>
                <a:gd name="T31" fmla="*/ 503 h 682"/>
                <a:gd name="T32" fmla="*/ 68 w 5146"/>
                <a:gd name="T33" fmla="*/ 477 h 682"/>
                <a:gd name="T34" fmla="*/ 3865 w 5146"/>
                <a:gd name="T35" fmla="*/ 443 h 682"/>
                <a:gd name="T36" fmla="*/ 106 w 5146"/>
                <a:gd name="T37" fmla="*/ 461 h 682"/>
                <a:gd name="T38" fmla="*/ 2435 w 5146"/>
                <a:gd name="T39" fmla="*/ 443 h 682"/>
                <a:gd name="T40" fmla="*/ 173 w 5146"/>
                <a:gd name="T41" fmla="*/ 416 h 682"/>
                <a:gd name="T42" fmla="*/ 2363 w 5146"/>
                <a:gd name="T43" fmla="*/ 410 h 682"/>
                <a:gd name="T44" fmla="*/ 232 w 5146"/>
                <a:gd name="T45" fmla="*/ 438 h 682"/>
                <a:gd name="T46" fmla="*/ 308 w 5146"/>
                <a:gd name="T47" fmla="*/ 399 h 682"/>
                <a:gd name="T48" fmla="*/ 368 w 5146"/>
                <a:gd name="T49" fmla="*/ 371 h 682"/>
                <a:gd name="T50" fmla="*/ 3987 w 5146"/>
                <a:gd name="T51" fmla="*/ 389 h 682"/>
                <a:gd name="T52" fmla="*/ 2266 w 5146"/>
                <a:gd name="T53" fmla="*/ 375 h 682"/>
                <a:gd name="T54" fmla="*/ 437 w 5146"/>
                <a:gd name="T55" fmla="*/ 359 h 682"/>
                <a:gd name="T56" fmla="*/ 506 w 5146"/>
                <a:gd name="T57" fmla="*/ 350 h 682"/>
                <a:gd name="T58" fmla="*/ 2138 w 5146"/>
                <a:gd name="T59" fmla="*/ 362 h 682"/>
                <a:gd name="T60" fmla="*/ 2066 w 5146"/>
                <a:gd name="T61" fmla="*/ 342 h 682"/>
                <a:gd name="T62" fmla="*/ 1997 w 5146"/>
                <a:gd name="T63" fmla="*/ 341 h 682"/>
                <a:gd name="T64" fmla="*/ 1929 w 5146"/>
                <a:gd name="T65" fmla="*/ 356 h 682"/>
                <a:gd name="T66" fmla="*/ 1866 w 5146"/>
                <a:gd name="T67" fmla="*/ 346 h 682"/>
                <a:gd name="T68" fmla="*/ 1781 w 5146"/>
                <a:gd name="T69" fmla="*/ 336 h 682"/>
                <a:gd name="T70" fmla="*/ 1695 w 5146"/>
                <a:gd name="T71" fmla="*/ 341 h 682"/>
                <a:gd name="T72" fmla="*/ 1629 w 5146"/>
                <a:gd name="T73" fmla="*/ 346 h 682"/>
                <a:gd name="T74" fmla="*/ 4076 w 5146"/>
                <a:gd name="T75" fmla="*/ 336 h 682"/>
                <a:gd name="T76" fmla="*/ 1484 w 5146"/>
                <a:gd name="T77" fmla="*/ 330 h 682"/>
                <a:gd name="T78" fmla="*/ 696 w 5146"/>
                <a:gd name="T79" fmla="*/ 337 h 682"/>
                <a:gd name="T80" fmla="*/ 1415 w 5146"/>
                <a:gd name="T81" fmla="*/ 333 h 682"/>
                <a:gd name="T82" fmla="*/ 1336 w 5146"/>
                <a:gd name="T83" fmla="*/ 326 h 682"/>
                <a:gd name="T84" fmla="*/ 1242 w 5146"/>
                <a:gd name="T85" fmla="*/ 329 h 682"/>
                <a:gd name="T86" fmla="*/ 1171 w 5146"/>
                <a:gd name="T87" fmla="*/ 331 h 682"/>
                <a:gd name="T88" fmla="*/ 850 w 5146"/>
                <a:gd name="T89" fmla="*/ 325 h 682"/>
                <a:gd name="T90" fmla="*/ 1048 w 5146"/>
                <a:gd name="T91" fmla="*/ 320 h 682"/>
                <a:gd name="T92" fmla="*/ 894 w 5146"/>
                <a:gd name="T93" fmla="*/ 323 h 682"/>
                <a:gd name="T94" fmla="*/ 978 w 5146"/>
                <a:gd name="T95" fmla="*/ 322 h 682"/>
                <a:gd name="T96" fmla="*/ 4142 w 5146"/>
                <a:gd name="T97" fmla="*/ 291 h 682"/>
                <a:gd name="T98" fmla="*/ 4250 w 5146"/>
                <a:gd name="T99" fmla="*/ 234 h 682"/>
                <a:gd name="T100" fmla="*/ 4292 w 5146"/>
                <a:gd name="T101" fmla="*/ 218 h 682"/>
                <a:gd name="T102" fmla="*/ 4378 w 5146"/>
                <a:gd name="T103" fmla="*/ 178 h 682"/>
                <a:gd name="T104" fmla="*/ 4516 w 5146"/>
                <a:gd name="T105" fmla="*/ 122 h 682"/>
                <a:gd name="T106" fmla="*/ 4563 w 5146"/>
                <a:gd name="T107" fmla="*/ 106 h 682"/>
                <a:gd name="T108" fmla="*/ 4641 w 5146"/>
                <a:gd name="T109" fmla="*/ 82 h 682"/>
                <a:gd name="T110" fmla="*/ 4730 w 5146"/>
                <a:gd name="T111" fmla="*/ 53 h 682"/>
                <a:gd name="T112" fmla="*/ 4868 w 5146"/>
                <a:gd name="T113" fmla="*/ 20 h 682"/>
                <a:gd name="T114" fmla="*/ 4927 w 5146"/>
                <a:gd name="T115" fmla="*/ 16 h 682"/>
                <a:gd name="T116" fmla="*/ 5137 w 5146"/>
                <a:gd name="T117" fmla="*/ 3 h 682"/>
                <a:gd name="T118" fmla="*/ 5074 w 5146"/>
                <a:gd name="T11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46" h="682">
                  <a:moveTo>
                    <a:pt x="3057" y="661"/>
                  </a:moveTo>
                  <a:cubicBezTo>
                    <a:pt x="3057" y="661"/>
                    <a:pt x="3056" y="661"/>
                    <a:pt x="3056" y="661"/>
                  </a:cubicBezTo>
                  <a:cubicBezTo>
                    <a:pt x="3051" y="661"/>
                    <a:pt x="3046" y="666"/>
                    <a:pt x="3046" y="672"/>
                  </a:cubicBezTo>
                  <a:cubicBezTo>
                    <a:pt x="3045" y="678"/>
                    <a:pt x="3049" y="682"/>
                    <a:pt x="3055" y="682"/>
                  </a:cubicBezTo>
                  <a:cubicBezTo>
                    <a:pt x="3055" y="682"/>
                    <a:pt x="3055" y="682"/>
                    <a:pt x="3055" y="682"/>
                  </a:cubicBezTo>
                  <a:cubicBezTo>
                    <a:pt x="3060" y="682"/>
                    <a:pt x="3065" y="677"/>
                    <a:pt x="3066" y="671"/>
                  </a:cubicBezTo>
                  <a:cubicBezTo>
                    <a:pt x="3066" y="665"/>
                    <a:pt x="3062" y="661"/>
                    <a:pt x="3057" y="661"/>
                  </a:cubicBezTo>
                  <a:moveTo>
                    <a:pt x="2991" y="661"/>
                  </a:moveTo>
                  <a:cubicBezTo>
                    <a:pt x="2986" y="661"/>
                    <a:pt x="2982" y="665"/>
                    <a:pt x="2982" y="671"/>
                  </a:cubicBezTo>
                  <a:cubicBezTo>
                    <a:pt x="2981" y="677"/>
                    <a:pt x="2985" y="682"/>
                    <a:pt x="2991" y="682"/>
                  </a:cubicBezTo>
                  <a:cubicBezTo>
                    <a:pt x="2991" y="682"/>
                    <a:pt x="2991" y="682"/>
                    <a:pt x="2991" y="682"/>
                  </a:cubicBezTo>
                  <a:cubicBezTo>
                    <a:pt x="2996" y="682"/>
                    <a:pt x="3001" y="678"/>
                    <a:pt x="3001" y="672"/>
                  </a:cubicBezTo>
                  <a:cubicBezTo>
                    <a:pt x="3001" y="666"/>
                    <a:pt x="2997" y="661"/>
                    <a:pt x="2992" y="661"/>
                  </a:cubicBezTo>
                  <a:cubicBezTo>
                    <a:pt x="2992" y="661"/>
                    <a:pt x="2992" y="661"/>
                    <a:pt x="2991" y="661"/>
                  </a:cubicBezTo>
                  <a:moveTo>
                    <a:pt x="3124" y="657"/>
                  </a:moveTo>
                  <a:cubicBezTo>
                    <a:pt x="3124" y="657"/>
                    <a:pt x="3124" y="657"/>
                    <a:pt x="3123" y="657"/>
                  </a:cubicBezTo>
                  <a:cubicBezTo>
                    <a:pt x="3118" y="657"/>
                    <a:pt x="3113" y="662"/>
                    <a:pt x="3112" y="668"/>
                  </a:cubicBezTo>
                  <a:cubicBezTo>
                    <a:pt x="3112" y="674"/>
                    <a:pt x="3116" y="679"/>
                    <a:pt x="3121" y="679"/>
                  </a:cubicBezTo>
                  <a:cubicBezTo>
                    <a:pt x="3121" y="679"/>
                    <a:pt x="3121" y="679"/>
                    <a:pt x="3122" y="679"/>
                  </a:cubicBezTo>
                  <a:cubicBezTo>
                    <a:pt x="3127" y="678"/>
                    <a:pt x="3132" y="673"/>
                    <a:pt x="3133" y="667"/>
                  </a:cubicBezTo>
                  <a:cubicBezTo>
                    <a:pt x="3133" y="661"/>
                    <a:pt x="3130" y="657"/>
                    <a:pt x="3124" y="657"/>
                  </a:cubicBezTo>
                  <a:moveTo>
                    <a:pt x="2928" y="654"/>
                  </a:moveTo>
                  <a:cubicBezTo>
                    <a:pt x="2924" y="654"/>
                    <a:pt x="2920" y="658"/>
                    <a:pt x="2920" y="663"/>
                  </a:cubicBezTo>
                  <a:cubicBezTo>
                    <a:pt x="2920" y="669"/>
                    <a:pt x="2924" y="675"/>
                    <a:pt x="2929" y="675"/>
                  </a:cubicBezTo>
                  <a:cubicBezTo>
                    <a:pt x="2929" y="676"/>
                    <a:pt x="2930" y="676"/>
                    <a:pt x="2930" y="676"/>
                  </a:cubicBezTo>
                  <a:cubicBezTo>
                    <a:pt x="2935" y="676"/>
                    <a:pt x="2938" y="672"/>
                    <a:pt x="2939" y="666"/>
                  </a:cubicBezTo>
                  <a:cubicBezTo>
                    <a:pt x="2939" y="660"/>
                    <a:pt x="2935" y="655"/>
                    <a:pt x="2930" y="654"/>
                  </a:cubicBezTo>
                  <a:cubicBezTo>
                    <a:pt x="2929" y="654"/>
                    <a:pt x="2929" y="654"/>
                    <a:pt x="2928" y="654"/>
                  </a:cubicBezTo>
                  <a:moveTo>
                    <a:pt x="3194" y="649"/>
                  </a:moveTo>
                  <a:cubicBezTo>
                    <a:pt x="3194" y="649"/>
                    <a:pt x="3193" y="649"/>
                    <a:pt x="3193" y="649"/>
                  </a:cubicBezTo>
                  <a:cubicBezTo>
                    <a:pt x="3187" y="650"/>
                    <a:pt x="3182" y="655"/>
                    <a:pt x="3181" y="662"/>
                  </a:cubicBezTo>
                  <a:cubicBezTo>
                    <a:pt x="3181" y="667"/>
                    <a:pt x="3184" y="671"/>
                    <a:pt x="3189" y="671"/>
                  </a:cubicBezTo>
                  <a:cubicBezTo>
                    <a:pt x="3190" y="671"/>
                    <a:pt x="3190" y="671"/>
                    <a:pt x="3191" y="671"/>
                  </a:cubicBezTo>
                  <a:cubicBezTo>
                    <a:pt x="3196" y="671"/>
                    <a:pt x="3202" y="665"/>
                    <a:pt x="3202" y="659"/>
                  </a:cubicBezTo>
                  <a:cubicBezTo>
                    <a:pt x="3203" y="653"/>
                    <a:pt x="3199" y="649"/>
                    <a:pt x="3194" y="649"/>
                  </a:cubicBezTo>
                  <a:moveTo>
                    <a:pt x="2868" y="641"/>
                  </a:moveTo>
                  <a:cubicBezTo>
                    <a:pt x="2864" y="641"/>
                    <a:pt x="2861" y="644"/>
                    <a:pt x="2860" y="649"/>
                  </a:cubicBezTo>
                  <a:cubicBezTo>
                    <a:pt x="2860" y="655"/>
                    <a:pt x="2864" y="661"/>
                    <a:pt x="2869" y="662"/>
                  </a:cubicBezTo>
                  <a:cubicBezTo>
                    <a:pt x="2870" y="663"/>
                    <a:pt x="2870" y="663"/>
                    <a:pt x="2871" y="663"/>
                  </a:cubicBezTo>
                  <a:cubicBezTo>
                    <a:pt x="2875" y="663"/>
                    <a:pt x="2878" y="659"/>
                    <a:pt x="2878" y="654"/>
                  </a:cubicBezTo>
                  <a:cubicBezTo>
                    <a:pt x="2879" y="648"/>
                    <a:pt x="2875" y="642"/>
                    <a:pt x="2870" y="641"/>
                  </a:cubicBezTo>
                  <a:cubicBezTo>
                    <a:pt x="2869" y="641"/>
                    <a:pt x="2868" y="641"/>
                    <a:pt x="2868" y="641"/>
                  </a:cubicBezTo>
                  <a:moveTo>
                    <a:pt x="3266" y="638"/>
                  </a:moveTo>
                  <a:cubicBezTo>
                    <a:pt x="3266" y="638"/>
                    <a:pt x="3265" y="638"/>
                    <a:pt x="3264" y="638"/>
                  </a:cubicBezTo>
                  <a:cubicBezTo>
                    <a:pt x="3258" y="639"/>
                    <a:pt x="3253" y="645"/>
                    <a:pt x="3252" y="651"/>
                  </a:cubicBezTo>
                  <a:cubicBezTo>
                    <a:pt x="3251" y="657"/>
                    <a:pt x="3255" y="661"/>
                    <a:pt x="3260" y="661"/>
                  </a:cubicBezTo>
                  <a:cubicBezTo>
                    <a:pt x="3260" y="661"/>
                    <a:pt x="3261" y="661"/>
                    <a:pt x="3261" y="661"/>
                  </a:cubicBezTo>
                  <a:cubicBezTo>
                    <a:pt x="3267" y="660"/>
                    <a:pt x="3273" y="654"/>
                    <a:pt x="3274" y="648"/>
                  </a:cubicBezTo>
                  <a:cubicBezTo>
                    <a:pt x="3275" y="642"/>
                    <a:pt x="3271" y="638"/>
                    <a:pt x="3266" y="638"/>
                  </a:cubicBezTo>
                  <a:moveTo>
                    <a:pt x="3340" y="623"/>
                  </a:moveTo>
                  <a:cubicBezTo>
                    <a:pt x="3339" y="623"/>
                    <a:pt x="3338" y="623"/>
                    <a:pt x="3337" y="624"/>
                  </a:cubicBezTo>
                  <a:cubicBezTo>
                    <a:pt x="3331" y="625"/>
                    <a:pt x="3325" y="631"/>
                    <a:pt x="3324" y="638"/>
                  </a:cubicBezTo>
                  <a:cubicBezTo>
                    <a:pt x="3324" y="644"/>
                    <a:pt x="3327" y="648"/>
                    <a:pt x="3332" y="648"/>
                  </a:cubicBezTo>
                  <a:cubicBezTo>
                    <a:pt x="3332" y="648"/>
                    <a:pt x="3333" y="647"/>
                    <a:pt x="3334" y="647"/>
                  </a:cubicBezTo>
                  <a:cubicBezTo>
                    <a:pt x="3340" y="646"/>
                    <a:pt x="3346" y="640"/>
                    <a:pt x="3347" y="633"/>
                  </a:cubicBezTo>
                  <a:cubicBezTo>
                    <a:pt x="3348" y="627"/>
                    <a:pt x="3345" y="623"/>
                    <a:pt x="3340" y="623"/>
                  </a:cubicBezTo>
                  <a:moveTo>
                    <a:pt x="2809" y="622"/>
                  </a:moveTo>
                  <a:cubicBezTo>
                    <a:pt x="2805" y="622"/>
                    <a:pt x="2803" y="626"/>
                    <a:pt x="2803" y="630"/>
                  </a:cubicBezTo>
                  <a:cubicBezTo>
                    <a:pt x="2803" y="636"/>
                    <a:pt x="2806" y="642"/>
                    <a:pt x="2811" y="644"/>
                  </a:cubicBezTo>
                  <a:cubicBezTo>
                    <a:pt x="2812" y="644"/>
                    <a:pt x="2813" y="645"/>
                    <a:pt x="2814" y="645"/>
                  </a:cubicBezTo>
                  <a:cubicBezTo>
                    <a:pt x="2817" y="645"/>
                    <a:pt x="2820" y="641"/>
                    <a:pt x="2820" y="637"/>
                  </a:cubicBezTo>
                  <a:cubicBezTo>
                    <a:pt x="2820" y="631"/>
                    <a:pt x="2816" y="625"/>
                    <a:pt x="2811" y="623"/>
                  </a:cubicBezTo>
                  <a:cubicBezTo>
                    <a:pt x="2811" y="623"/>
                    <a:pt x="2810" y="622"/>
                    <a:pt x="2809" y="622"/>
                  </a:cubicBezTo>
                  <a:moveTo>
                    <a:pt x="3414" y="606"/>
                  </a:moveTo>
                  <a:cubicBezTo>
                    <a:pt x="3413" y="606"/>
                    <a:pt x="3413" y="606"/>
                    <a:pt x="3412" y="606"/>
                  </a:cubicBezTo>
                  <a:cubicBezTo>
                    <a:pt x="3405" y="608"/>
                    <a:pt x="3399" y="614"/>
                    <a:pt x="3398" y="621"/>
                  </a:cubicBezTo>
                  <a:cubicBezTo>
                    <a:pt x="3397" y="627"/>
                    <a:pt x="3400" y="631"/>
                    <a:pt x="3405" y="631"/>
                  </a:cubicBezTo>
                  <a:cubicBezTo>
                    <a:pt x="3405" y="631"/>
                    <a:pt x="3406" y="631"/>
                    <a:pt x="3407" y="630"/>
                  </a:cubicBezTo>
                  <a:cubicBezTo>
                    <a:pt x="3413" y="629"/>
                    <a:pt x="3419" y="622"/>
                    <a:pt x="3421" y="615"/>
                  </a:cubicBezTo>
                  <a:cubicBezTo>
                    <a:pt x="3422" y="610"/>
                    <a:pt x="3419" y="606"/>
                    <a:pt x="3414" y="606"/>
                  </a:cubicBezTo>
                  <a:moveTo>
                    <a:pt x="2752" y="600"/>
                  </a:moveTo>
                  <a:cubicBezTo>
                    <a:pt x="2748" y="600"/>
                    <a:pt x="2746" y="603"/>
                    <a:pt x="2746" y="607"/>
                  </a:cubicBezTo>
                  <a:cubicBezTo>
                    <a:pt x="2746" y="613"/>
                    <a:pt x="2750" y="619"/>
                    <a:pt x="2755" y="622"/>
                  </a:cubicBezTo>
                  <a:cubicBezTo>
                    <a:pt x="2756" y="622"/>
                    <a:pt x="2757" y="622"/>
                    <a:pt x="2758" y="622"/>
                  </a:cubicBezTo>
                  <a:cubicBezTo>
                    <a:pt x="2761" y="622"/>
                    <a:pt x="2763" y="619"/>
                    <a:pt x="2763" y="615"/>
                  </a:cubicBezTo>
                  <a:cubicBezTo>
                    <a:pt x="2763" y="609"/>
                    <a:pt x="2759" y="603"/>
                    <a:pt x="2755" y="601"/>
                  </a:cubicBezTo>
                  <a:cubicBezTo>
                    <a:pt x="2753" y="600"/>
                    <a:pt x="2753" y="600"/>
                    <a:pt x="2752" y="600"/>
                  </a:cubicBezTo>
                  <a:moveTo>
                    <a:pt x="3489" y="585"/>
                  </a:moveTo>
                  <a:cubicBezTo>
                    <a:pt x="3489" y="585"/>
                    <a:pt x="3488" y="585"/>
                    <a:pt x="3487" y="586"/>
                  </a:cubicBezTo>
                  <a:cubicBezTo>
                    <a:pt x="3480" y="588"/>
                    <a:pt x="3474" y="595"/>
                    <a:pt x="3473" y="601"/>
                  </a:cubicBezTo>
                  <a:cubicBezTo>
                    <a:pt x="3471" y="607"/>
                    <a:pt x="3474" y="611"/>
                    <a:pt x="3479" y="611"/>
                  </a:cubicBezTo>
                  <a:cubicBezTo>
                    <a:pt x="3479" y="611"/>
                    <a:pt x="3480" y="611"/>
                    <a:pt x="3481" y="611"/>
                  </a:cubicBezTo>
                  <a:cubicBezTo>
                    <a:pt x="3488" y="609"/>
                    <a:pt x="3494" y="602"/>
                    <a:pt x="3495" y="595"/>
                  </a:cubicBezTo>
                  <a:cubicBezTo>
                    <a:pt x="3497" y="589"/>
                    <a:pt x="3494" y="585"/>
                    <a:pt x="3489" y="585"/>
                  </a:cubicBezTo>
                  <a:moveTo>
                    <a:pt x="2696" y="574"/>
                  </a:moveTo>
                  <a:cubicBezTo>
                    <a:pt x="2693" y="574"/>
                    <a:pt x="2690" y="577"/>
                    <a:pt x="2691" y="581"/>
                  </a:cubicBezTo>
                  <a:cubicBezTo>
                    <a:pt x="2691" y="587"/>
                    <a:pt x="2695" y="593"/>
                    <a:pt x="2699" y="596"/>
                  </a:cubicBezTo>
                  <a:cubicBezTo>
                    <a:pt x="2701" y="596"/>
                    <a:pt x="2702" y="596"/>
                    <a:pt x="2703" y="596"/>
                  </a:cubicBezTo>
                  <a:cubicBezTo>
                    <a:pt x="2706" y="596"/>
                    <a:pt x="2708" y="594"/>
                    <a:pt x="2707" y="589"/>
                  </a:cubicBezTo>
                  <a:cubicBezTo>
                    <a:pt x="2707" y="584"/>
                    <a:pt x="2703" y="577"/>
                    <a:pt x="2699" y="575"/>
                  </a:cubicBezTo>
                  <a:cubicBezTo>
                    <a:pt x="2698" y="574"/>
                    <a:pt x="2697" y="574"/>
                    <a:pt x="2696" y="574"/>
                  </a:cubicBezTo>
                  <a:moveTo>
                    <a:pt x="3565" y="562"/>
                  </a:moveTo>
                  <a:cubicBezTo>
                    <a:pt x="3564" y="562"/>
                    <a:pt x="3563" y="562"/>
                    <a:pt x="3562" y="562"/>
                  </a:cubicBezTo>
                  <a:cubicBezTo>
                    <a:pt x="3556" y="564"/>
                    <a:pt x="3549" y="572"/>
                    <a:pt x="3548" y="579"/>
                  </a:cubicBezTo>
                  <a:cubicBezTo>
                    <a:pt x="3546" y="585"/>
                    <a:pt x="3549" y="588"/>
                    <a:pt x="3553" y="588"/>
                  </a:cubicBezTo>
                  <a:cubicBezTo>
                    <a:pt x="3554" y="588"/>
                    <a:pt x="3555" y="588"/>
                    <a:pt x="3556" y="588"/>
                  </a:cubicBezTo>
                  <a:cubicBezTo>
                    <a:pt x="3562" y="586"/>
                    <a:pt x="3569" y="578"/>
                    <a:pt x="3570" y="571"/>
                  </a:cubicBezTo>
                  <a:cubicBezTo>
                    <a:pt x="3572" y="566"/>
                    <a:pt x="3570" y="562"/>
                    <a:pt x="3565" y="562"/>
                  </a:cubicBezTo>
                  <a:moveTo>
                    <a:pt x="2640" y="546"/>
                  </a:moveTo>
                  <a:cubicBezTo>
                    <a:pt x="2638" y="546"/>
                    <a:pt x="2636" y="548"/>
                    <a:pt x="2636" y="553"/>
                  </a:cubicBezTo>
                  <a:cubicBezTo>
                    <a:pt x="2636" y="558"/>
                    <a:pt x="2640" y="565"/>
                    <a:pt x="2645" y="567"/>
                  </a:cubicBezTo>
                  <a:cubicBezTo>
                    <a:pt x="2646" y="568"/>
                    <a:pt x="2647" y="568"/>
                    <a:pt x="2648" y="568"/>
                  </a:cubicBezTo>
                  <a:cubicBezTo>
                    <a:pt x="2651" y="568"/>
                    <a:pt x="2653" y="566"/>
                    <a:pt x="2653" y="561"/>
                  </a:cubicBezTo>
                  <a:cubicBezTo>
                    <a:pt x="2652" y="556"/>
                    <a:pt x="2648" y="549"/>
                    <a:pt x="2644" y="547"/>
                  </a:cubicBezTo>
                  <a:cubicBezTo>
                    <a:pt x="2642" y="546"/>
                    <a:pt x="2641" y="546"/>
                    <a:pt x="2640" y="546"/>
                  </a:cubicBezTo>
                  <a:moveTo>
                    <a:pt x="3641" y="536"/>
                  </a:moveTo>
                  <a:cubicBezTo>
                    <a:pt x="3640" y="536"/>
                    <a:pt x="3639" y="536"/>
                    <a:pt x="3638" y="536"/>
                  </a:cubicBezTo>
                  <a:cubicBezTo>
                    <a:pt x="3631" y="539"/>
                    <a:pt x="3625" y="546"/>
                    <a:pt x="3623" y="553"/>
                  </a:cubicBezTo>
                  <a:cubicBezTo>
                    <a:pt x="3621" y="559"/>
                    <a:pt x="3623" y="563"/>
                    <a:pt x="3627" y="563"/>
                  </a:cubicBezTo>
                  <a:cubicBezTo>
                    <a:pt x="3628" y="563"/>
                    <a:pt x="3629" y="563"/>
                    <a:pt x="3631" y="562"/>
                  </a:cubicBezTo>
                  <a:cubicBezTo>
                    <a:pt x="3637" y="560"/>
                    <a:pt x="3644" y="552"/>
                    <a:pt x="3646" y="545"/>
                  </a:cubicBezTo>
                  <a:cubicBezTo>
                    <a:pt x="3647" y="539"/>
                    <a:pt x="3645" y="536"/>
                    <a:pt x="3641" y="536"/>
                  </a:cubicBezTo>
                  <a:moveTo>
                    <a:pt x="2586" y="516"/>
                  </a:moveTo>
                  <a:cubicBezTo>
                    <a:pt x="2583" y="516"/>
                    <a:pt x="2581" y="519"/>
                    <a:pt x="2582" y="523"/>
                  </a:cubicBezTo>
                  <a:cubicBezTo>
                    <a:pt x="2582" y="528"/>
                    <a:pt x="2586" y="535"/>
                    <a:pt x="2591" y="537"/>
                  </a:cubicBezTo>
                  <a:cubicBezTo>
                    <a:pt x="2592" y="538"/>
                    <a:pt x="2593" y="538"/>
                    <a:pt x="2594" y="538"/>
                  </a:cubicBezTo>
                  <a:cubicBezTo>
                    <a:pt x="2597" y="538"/>
                    <a:pt x="2599" y="536"/>
                    <a:pt x="2598" y="532"/>
                  </a:cubicBezTo>
                  <a:cubicBezTo>
                    <a:pt x="2598" y="526"/>
                    <a:pt x="2594" y="520"/>
                    <a:pt x="2589" y="517"/>
                  </a:cubicBezTo>
                  <a:cubicBezTo>
                    <a:pt x="2588" y="517"/>
                    <a:pt x="2587" y="516"/>
                    <a:pt x="2586" y="516"/>
                  </a:cubicBezTo>
                  <a:moveTo>
                    <a:pt x="3717" y="507"/>
                  </a:moveTo>
                  <a:cubicBezTo>
                    <a:pt x="3715" y="507"/>
                    <a:pt x="3714" y="507"/>
                    <a:pt x="3713" y="508"/>
                  </a:cubicBezTo>
                  <a:cubicBezTo>
                    <a:pt x="3707" y="510"/>
                    <a:pt x="3700" y="518"/>
                    <a:pt x="3698" y="525"/>
                  </a:cubicBezTo>
                  <a:cubicBezTo>
                    <a:pt x="3696" y="531"/>
                    <a:pt x="3698" y="534"/>
                    <a:pt x="3701" y="534"/>
                  </a:cubicBezTo>
                  <a:cubicBezTo>
                    <a:pt x="3703" y="534"/>
                    <a:pt x="3704" y="534"/>
                    <a:pt x="3705" y="534"/>
                  </a:cubicBezTo>
                  <a:cubicBezTo>
                    <a:pt x="3711" y="531"/>
                    <a:pt x="3718" y="523"/>
                    <a:pt x="3720" y="516"/>
                  </a:cubicBezTo>
                  <a:cubicBezTo>
                    <a:pt x="3722" y="511"/>
                    <a:pt x="3720" y="507"/>
                    <a:pt x="3717" y="507"/>
                  </a:cubicBezTo>
                  <a:moveTo>
                    <a:pt x="2531" y="486"/>
                  </a:moveTo>
                  <a:cubicBezTo>
                    <a:pt x="2529" y="486"/>
                    <a:pt x="2527" y="489"/>
                    <a:pt x="2528" y="493"/>
                  </a:cubicBezTo>
                  <a:cubicBezTo>
                    <a:pt x="2528" y="498"/>
                    <a:pt x="2533" y="504"/>
                    <a:pt x="2537" y="507"/>
                  </a:cubicBezTo>
                  <a:cubicBezTo>
                    <a:pt x="2538" y="508"/>
                    <a:pt x="2540" y="508"/>
                    <a:pt x="2541" y="508"/>
                  </a:cubicBezTo>
                  <a:cubicBezTo>
                    <a:pt x="2543" y="508"/>
                    <a:pt x="2545" y="506"/>
                    <a:pt x="2544" y="502"/>
                  </a:cubicBezTo>
                  <a:cubicBezTo>
                    <a:pt x="2543" y="496"/>
                    <a:pt x="2539" y="490"/>
                    <a:pt x="2535" y="487"/>
                  </a:cubicBezTo>
                  <a:cubicBezTo>
                    <a:pt x="2533" y="487"/>
                    <a:pt x="2532" y="486"/>
                    <a:pt x="2531" y="486"/>
                  </a:cubicBezTo>
                  <a:moveTo>
                    <a:pt x="6" y="481"/>
                  </a:moveTo>
                  <a:cubicBezTo>
                    <a:pt x="6" y="481"/>
                    <a:pt x="6" y="481"/>
                    <a:pt x="5" y="482"/>
                  </a:cubicBezTo>
                  <a:cubicBezTo>
                    <a:pt x="1" y="484"/>
                    <a:pt x="0" y="496"/>
                    <a:pt x="2" y="510"/>
                  </a:cubicBezTo>
                  <a:cubicBezTo>
                    <a:pt x="4" y="522"/>
                    <a:pt x="8" y="530"/>
                    <a:pt x="12" y="530"/>
                  </a:cubicBezTo>
                  <a:cubicBezTo>
                    <a:pt x="12" y="530"/>
                    <a:pt x="13" y="530"/>
                    <a:pt x="13" y="530"/>
                  </a:cubicBezTo>
                  <a:cubicBezTo>
                    <a:pt x="17" y="527"/>
                    <a:pt x="19" y="515"/>
                    <a:pt x="17" y="502"/>
                  </a:cubicBezTo>
                  <a:cubicBezTo>
                    <a:pt x="15" y="490"/>
                    <a:pt x="10" y="481"/>
                    <a:pt x="6" y="481"/>
                  </a:cubicBezTo>
                  <a:moveTo>
                    <a:pt x="3791" y="476"/>
                  </a:moveTo>
                  <a:cubicBezTo>
                    <a:pt x="3790" y="476"/>
                    <a:pt x="3789" y="476"/>
                    <a:pt x="3788" y="477"/>
                  </a:cubicBezTo>
                  <a:cubicBezTo>
                    <a:pt x="3781" y="480"/>
                    <a:pt x="3774" y="488"/>
                    <a:pt x="3772" y="495"/>
                  </a:cubicBezTo>
                  <a:cubicBezTo>
                    <a:pt x="3770" y="500"/>
                    <a:pt x="3771" y="503"/>
                    <a:pt x="3775" y="503"/>
                  </a:cubicBezTo>
                  <a:cubicBezTo>
                    <a:pt x="3776" y="503"/>
                    <a:pt x="3777" y="503"/>
                    <a:pt x="3779" y="503"/>
                  </a:cubicBezTo>
                  <a:cubicBezTo>
                    <a:pt x="3785" y="500"/>
                    <a:pt x="3792" y="492"/>
                    <a:pt x="3794" y="485"/>
                  </a:cubicBezTo>
                  <a:cubicBezTo>
                    <a:pt x="3796" y="480"/>
                    <a:pt x="3795" y="476"/>
                    <a:pt x="3791" y="476"/>
                  </a:cubicBezTo>
                  <a:moveTo>
                    <a:pt x="58" y="457"/>
                  </a:moveTo>
                  <a:cubicBezTo>
                    <a:pt x="58" y="457"/>
                    <a:pt x="57" y="457"/>
                    <a:pt x="57" y="457"/>
                  </a:cubicBezTo>
                  <a:cubicBezTo>
                    <a:pt x="52" y="459"/>
                    <a:pt x="50" y="471"/>
                    <a:pt x="52" y="484"/>
                  </a:cubicBezTo>
                  <a:cubicBezTo>
                    <a:pt x="53" y="496"/>
                    <a:pt x="58" y="504"/>
                    <a:pt x="62" y="504"/>
                  </a:cubicBezTo>
                  <a:cubicBezTo>
                    <a:pt x="62" y="504"/>
                    <a:pt x="62" y="504"/>
                    <a:pt x="63" y="504"/>
                  </a:cubicBezTo>
                  <a:cubicBezTo>
                    <a:pt x="67" y="502"/>
                    <a:pt x="70" y="490"/>
                    <a:pt x="68" y="477"/>
                  </a:cubicBezTo>
                  <a:cubicBezTo>
                    <a:pt x="66" y="466"/>
                    <a:pt x="62" y="457"/>
                    <a:pt x="58" y="457"/>
                  </a:cubicBezTo>
                  <a:moveTo>
                    <a:pt x="2477" y="457"/>
                  </a:moveTo>
                  <a:cubicBezTo>
                    <a:pt x="2474" y="457"/>
                    <a:pt x="2473" y="459"/>
                    <a:pt x="2473" y="463"/>
                  </a:cubicBezTo>
                  <a:cubicBezTo>
                    <a:pt x="2474" y="468"/>
                    <a:pt x="2479" y="475"/>
                    <a:pt x="2483" y="477"/>
                  </a:cubicBezTo>
                  <a:cubicBezTo>
                    <a:pt x="2484" y="478"/>
                    <a:pt x="2486" y="478"/>
                    <a:pt x="2487" y="478"/>
                  </a:cubicBezTo>
                  <a:cubicBezTo>
                    <a:pt x="2489" y="478"/>
                    <a:pt x="2491" y="476"/>
                    <a:pt x="2490" y="472"/>
                  </a:cubicBezTo>
                  <a:cubicBezTo>
                    <a:pt x="2489" y="467"/>
                    <a:pt x="2485" y="460"/>
                    <a:pt x="2480" y="458"/>
                  </a:cubicBezTo>
                  <a:cubicBezTo>
                    <a:pt x="2479" y="457"/>
                    <a:pt x="2478" y="457"/>
                    <a:pt x="2477" y="457"/>
                  </a:cubicBezTo>
                  <a:moveTo>
                    <a:pt x="3865" y="443"/>
                  </a:moveTo>
                  <a:cubicBezTo>
                    <a:pt x="3864" y="443"/>
                    <a:pt x="3863" y="443"/>
                    <a:pt x="3861" y="444"/>
                  </a:cubicBezTo>
                  <a:cubicBezTo>
                    <a:pt x="3855" y="447"/>
                    <a:pt x="3848" y="455"/>
                    <a:pt x="3845" y="462"/>
                  </a:cubicBezTo>
                  <a:cubicBezTo>
                    <a:pt x="3843" y="467"/>
                    <a:pt x="3844" y="470"/>
                    <a:pt x="3847" y="470"/>
                  </a:cubicBezTo>
                  <a:cubicBezTo>
                    <a:pt x="3849" y="470"/>
                    <a:pt x="3850" y="469"/>
                    <a:pt x="3851" y="469"/>
                  </a:cubicBezTo>
                  <a:cubicBezTo>
                    <a:pt x="3858" y="466"/>
                    <a:pt x="3865" y="458"/>
                    <a:pt x="3867" y="451"/>
                  </a:cubicBezTo>
                  <a:cubicBezTo>
                    <a:pt x="3869" y="446"/>
                    <a:pt x="3868" y="443"/>
                    <a:pt x="3865" y="443"/>
                  </a:cubicBezTo>
                  <a:moveTo>
                    <a:pt x="114" y="435"/>
                  </a:moveTo>
                  <a:cubicBezTo>
                    <a:pt x="113" y="435"/>
                    <a:pt x="113" y="435"/>
                    <a:pt x="112" y="436"/>
                  </a:cubicBezTo>
                  <a:cubicBezTo>
                    <a:pt x="108" y="437"/>
                    <a:pt x="105" y="449"/>
                    <a:pt x="106" y="461"/>
                  </a:cubicBezTo>
                  <a:cubicBezTo>
                    <a:pt x="107" y="473"/>
                    <a:pt x="111" y="481"/>
                    <a:pt x="115" y="481"/>
                  </a:cubicBezTo>
                  <a:cubicBezTo>
                    <a:pt x="116" y="481"/>
                    <a:pt x="116" y="481"/>
                    <a:pt x="117" y="480"/>
                  </a:cubicBezTo>
                  <a:cubicBezTo>
                    <a:pt x="121" y="478"/>
                    <a:pt x="124" y="467"/>
                    <a:pt x="123" y="455"/>
                  </a:cubicBezTo>
                  <a:cubicBezTo>
                    <a:pt x="122" y="444"/>
                    <a:pt x="118" y="435"/>
                    <a:pt x="114" y="435"/>
                  </a:cubicBezTo>
                  <a:moveTo>
                    <a:pt x="2422" y="429"/>
                  </a:moveTo>
                  <a:cubicBezTo>
                    <a:pt x="2419" y="429"/>
                    <a:pt x="2418" y="431"/>
                    <a:pt x="2418" y="435"/>
                  </a:cubicBezTo>
                  <a:cubicBezTo>
                    <a:pt x="2420" y="440"/>
                    <a:pt x="2424" y="446"/>
                    <a:pt x="2429" y="449"/>
                  </a:cubicBezTo>
                  <a:cubicBezTo>
                    <a:pt x="2430" y="449"/>
                    <a:pt x="2431" y="450"/>
                    <a:pt x="2432" y="450"/>
                  </a:cubicBezTo>
                  <a:cubicBezTo>
                    <a:pt x="2435" y="450"/>
                    <a:pt x="2436" y="447"/>
                    <a:pt x="2435" y="443"/>
                  </a:cubicBezTo>
                  <a:cubicBezTo>
                    <a:pt x="2434" y="438"/>
                    <a:pt x="2430" y="432"/>
                    <a:pt x="2425" y="430"/>
                  </a:cubicBezTo>
                  <a:cubicBezTo>
                    <a:pt x="2424" y="429"/>
                    <a:pt x="2423" y="429"/>
                    <a:pt x="2422" y="429"/>
                  </a:cubicBezTo>
                  <a:moveTo>
                    <a:pt x="173" y="416"/>
                  </a:moveTo>
                  <a:cubicBezTo>
                    <a:pt x="173" y="416"/>
                    <a:pt x="172" y="416"/>
                    <a:pt x="172" y="416"/>
                  </a:cubicBezTo>
                  <a:cubicBezTo>
                    <a:pt x="167" y="418"/>
                    <a:pt x="163" y="429"/>
                    <a:pt x="164" y="440"/>
                  </a:cubicBezTo>
                  <a:cubicBezTo>
                    <a:pt x="164" y="451"/>
                    <a:pt x="168" y="459"/>
                    <a:pt x="172" y="459"/>
                  </a:cubicBezTo>
                  <a:cubicBezTo>
                    <a:pt x="173" y="459"/>
                    <a:pt x="173" y="459"/>
                    <a:pt x="174" y="458"/>
                  </a:cubicBezTo>
                  <a:cubicBezTo>
                    <a:pt x="179" y="457"/>
                    <a:pt x="182" y="446"/>
                    <a:pt x="182" y="434"/>
                  </a:cubicBezTo>
                  <a:cubicBezTo>
                    <a:pt x="182" y="424"/>
                    <a:pt x="178" y="416"/>
                    <a:pt x="173" y="416"/>
                  </a:cubicBezTo>
                  <a:moveTo>
                    <a:pt x="3937" y="408"/>
                  </a:moveTo>
                  <a:cubicBezTo>
                    <a:pt x="3936" y="408"/>
                    <a:pt x="3935" y="408"/>
                    <a:pt x="3933" y="409"/>
                  </a:cubicBezTo>
                  <a:cubicBezTo>
                    <a:pt x="3927" y="412"/>
                    <a:pt x="3920" y="420"/>
                    <a:pt x="3917" y="426"/>
                  </a:cubicBezTo>
                  <a:cubicBezTo>
                    <a:pt x="3915" y="431"/>
                    <a:pt x="3916" y="434"/>
                    <a:pt x="3919" y="434"/>
                  </a:cubicBezTo>
                  <a:cubicBezTo>
                    <a:pt x="3920" y="434"/>
                    <a:pt x="3921" y="433"/>
                    <a:pt x="3923" y="432"/>
                  </a:cubicBezTo>
                  <a:cubicBezTo>
                    <a:pt x="3929" y="429"/>
                    <a:pt x="3936" y="421"/>
                    <a:pt x="3939" y="415"/>
                  </a:cubicBezTo>
                  <a:cubicBezTo>
                    <a:pt x="3941" y="410"/>
                    <a:pt x="3940" y="408"/>
                    <a:pt x="3937" y="408"/>
                  </a:cubicBezTo>
                  <a:moveTo>
                    <a:pt x="2366" y="403"/>
                  </a:moveTo>
                  <a:cubicBezTo>
                    <a:pt x="2363" y="403"/>
                    <a:pt x="2362" y="406"/>
                    <a:pt x="2363" y="410"/>
                  </a:cubicBezTo>
                  <a:cubicBezTo>
                    <a:pt x="2364" y="415"/>
                    <a:pt x="2369" y="421"/>
                    <a:pt x="2373" y="423"/>
                  </a:cubicBezTo>
                  <a:cubicBezTo>
                    <a:pt x="2375" y="423"/>
                    <a:pt x="2376" y="423"/>
                    <a:pt x="2376" y="423"/>
                  </a:cubicBezTo>
                  <a:cubicBezTo>
                    <a:pt x="2379" y="423"/>
                    <a:pt x="2381" y="421"/>
                    <a:pt x="2380" y="417"/>
                  </a:cubicBezTo>
                  <a:cubicBezTo>
                    <a:pt x="2379" y="412"/>
                    <a:pt x="2374" y="406"/>
                    <a:pt x="2369" y="404"/>
                  </a:cubicBezTo>
                  <a:cubicBezTo>
                    <a:pt x="2368" y="404"/>
                    <a:pt x="2367" y="403"/>
                    <a:pt x="2366" y="403"/>
                  </a:cubicBezTo>
                  <a:moveTo>
                    <a:pt x="236" y="399"/>
                  </a:moveTo>
                  <a:cubicBezTo>
                    <a:pt x="235" y="399"/>
                    <a:pt x="235" y="399"/>
                    <a:pt x="235" y="399"/>
                  </a:cubicBezTo>
                  <a:cubicBezTo>
                    <a:pt x="229" y="400"/>
                    <a:pt x="225" y="410"/>
                    <a:pt x="225" y="421"/>
                  </a:cubicBezTo>
                  <a:cubicBezTo>
                    <a:pt x="224" y="431"/>
                    <a:pt x="228" y="438"/>
                    <a:pt x="232" y="438"/>
                  </a:cubicBezTo>
                  <a:cubicBezTo>
                    <a:pt x="233" y="438"/>
                    <a:pt x="233" y="438"/>
                    <a:pt x="234" y="438"/>
                  </a:cubicBezTo>
                  <a:cubicBezTo>
                    <a:pt x="239" y="436"/>
                    <a:pt x="243" y="427"/>
                    <a:pt x="244" y="416"/>
                  </a:cubicBezTo>
                  <a:cubicBezTo>
                    <a:pt x="244" y="406"/>
                    <a:pt x="240" y="399"/>
                    <a:pt x="236" y="399"/>
                  </a:cubicBezTo>
                  <a:moveTo>
                    <a:pt x="301" y="384"/>
                  </a:moveTo>
                  <a:cubicBezTo>
                    <a:pt x="301" y="384"/>
                    <a:pt x="300" y="384"/>
                    <a:pt x="300" y="384"/>
                  </a:cubicBezTo>
                  <a:cubicBezTo>
                    <a:pt x="294" y="385"/>
                    <a:pt x="289" y="394"/>
                    <a:pt x="288" y="404"/>
                  </a:cubicBezTo>
                  <a:cubicBezTo>
                    <a:pt x="287" y="413"/>
                    <a:pt x="290" y="420"/>
                    <a:pt x="295" y="420"/>
                  </a:cubicBezTo>
                  <a:cubicBezTo>
                    <a:pt x="295" y="420"/>
                    <a:pt x="296" y="420"/>
                    <a:pt x="296" y="420"/>
                  </a:cubicBezTo>
                  <a:cubicBezTo>
                    <a:pt x="302" y="418"/>
                    <a:pt x="307" y="409"/>
                    <a:pt x="308" y="399"/>
                  </a:cubicBezTo>
                  <a:cubicBezTo>
                    <a:pt x="309" y="390"/>
                    <a:pt x="306" y="384"/>
                    <a:pt x="301" y="384"/>
                  </a:cubicBezTo>
                  <a:moveTo>
                    <a:pt x="2310" y="381"/>
                  </a:moveTo>
                  <a:cubicBezTo>
                    <a:pt x="2307" y="381"/>
                    <a:pt x="2305" y="384"/>
                    <a:pt x="2306" y="388"/>
                  </a:cubicBezTo>
                  <a:cubicBezTo>
                    <a:pt x="2307" y="393"/>
                    <a:pt x="2312" y="398"/>
                    <a:pt x="2317" y="400"/>
                  </a:cubicBezTo>
                  <a:cubicBezTo>
                    <a:pt x="2318" y="400"/>
                    <a:pt x="2319" y="401"/>
                    <a:pt x="2320" y="401"/>
                  </a:cubicBezTo>
                  <a:cubicBezTo>
                    <a:pt x="2323" y="401"/>
                    <a:pt x="2324" y="398"/>
                    <a:pt x="2323" y="394"/>
                  </a:cubicBezTo>
                  <a:cubicBezTo>
                    <a:pt x="2322" y="389"/>
                    <a:pt x="2317" y="383"/>
                    <a:pt x="2312" y="382"/>
                  </a:cubicBezTo>
                  <a:cubicBezTo>
                    <a:pt x="2311" y="381"/>
                    <a:pt x="2310" y="381"/>
                    <a:pt x="2310" y="381"/>
                  </a:cubicBezTo>
                  <a:moveTo>
                    <a:pt x="368" y="371"/>
                  </a:moveTo>
                  <a:cubicBezTo>
                    <a:pt x="368" y="371"/>
                    <a:pt x="367" y="371"/>
                    <a:pt x="367" y="371"/>
                  </a:cubicBezTo>
                  <a:cubicBezTo>
                    <a:pt x="361" y="372"/>
                    <a:pt x="355" y="380"/>
                    <a:pt x="354" y="389"/>
                  </a:cubicBezTo>
                  <a:cubicBezTo>
                    <a:pt x="352" y="397"/>
                    <a:pt x="355" y="403"/>
                    <a:pt x="359" y="403"/>
                  </a:cubicBezTo>
                  <a:cubicBezTo>
                    <a:pt x="360" y="403"/>
                    <a:pt x="360" y="403"/>
                    <a:pt x="361" y="403"/>
                  </a:cubicBezTo>
                  <a:cubicBezTo>
                    <a:pt x="366" y="401"/>
                    <a:pt x="372" y="393"/>
                    <a:pt x="374" y="385"/>
                  </a:cubicBezTo>
                  <a:cubicBezTo>
                    <a:pt x="376" y="377"/>
                    <a:pt x="373" y="371"/>
                    <a:pt x="368" y="371"/>
                  </a:cubicBezTo>
                  <a:moveTo>
                    <a:pt x="4008" y="370"/>
                  </a:moveTo>
                  <a:cubicBezTo>
                    <a:pt x="4007" y="370"/>
                    <a:pt x="4005" y="371"/>
                    <a:pt x="4003" y="372"/>
                  </a:cubicBezTo>
                  <a:cubicBezTo>
                    <a:pt x="3998" y="375"/>
                    <a:pt x="3990" y="383"/>
                    <a:pt x="3987" y="389"/>
                  </a:cubicBezTo>
                  <a:cubicBezTo>
                    <a:pt x="3985" y="393"/>
                    <a:pt x="3986" y="395"/>
                    <a:pt x="3988" y="395"/>
                  </a:cubicBezTo>
                  <a:cubicBezTo>
                    <a:pt x="3989" y="395"/>
                    <a:pt x="3990" y="394"/>
                    <a:pt x="3992" y="393"/>
                  </a:cubicBezTo>
                  <a:cubicBezTo>
                    <a:pt x="3998" y="390"/>
                    <a:pt x="4005" y="383"/>
                    <a:pt x="4008" y="377"/>
                  </a:cubicBezTo>
                  <a:cubicBezTo>
                    <a:pt x="4010" y="373"/>
                    <a:pt x="4010" y="370"/>
                    <a:pt x="4008" y="370"/>
                  </a:cubicBezTo>
                  <a:moveTo>
                    <a:pt x="2252" y="363"/>
                  </a:moveTo>
                  <a:cubicBezTo>
                    <a:pt x="2248" y="363"/>
                    <a:pt x="2246" y="366"/>
                    <a:pt x="2248" y="370"/>
                  </a:cubicBezTo>
                  <a:cubicBezTo>
                    <a:pt x="2249" y="375"/>
                    <a:pt x="2254" y="380"/>
                    <a:pt x="2259" y="382"/>
                  </a:cubicBezTo>
                  <a:cubicBezTo>
                    <a:pt x="2260" y="382"/>
                    <a:pt x="2261" y="382"/>
                    <a:pt x="2261" y="382"/>
                  </a:cubicBezTo>
                  <a:cubicBezTo>
                    <a:pt x="2265" y="382"/>
                    <a:pt x="2267" y="379"/>
                    <a:pt x="2266" y="375"/>
                  </a:cubicBezTo>
                  <a:cubicBezTo>
                    <a:pt x="2264" y="370"/>
                    <a:pt x="2259" y="365"/>
                    <a:pt x="2254" y="364"/>
                  </a:cubicBezTo>
                  <a:cubicBezTo>
                    <a:pt x="2253" y="363"/>
                    <a:pt x="2253" y="363"/>
                    <a:pt x="2252" y="363"/>
                  </a:cubicBezTo>
                  <a:moveTo>
                    <a:pt x="437" y="359"/>
                  </a:moveTo>
                  <a:cubicBezTo>
                    <a:pt x="437" y="359"/>
                    <a:pt x="436" y="359"/>
                    <a:pt x="436" y="359"/>
                  </a:cubicBezTo>
                  <a:cubicBezTo>
                    <a:pt x="430" y="360"/>
                    <a:pt x="423" y="367"/>
                    <a:pt x="421" y="375"/>
                  </a:cubicBezTo>
                  <a:cubicBezTo>
                    <a:pt x="419" y="383"/>
                    <a:pt x="421" y="388"/>
                    <a:pt x="425" y="388"/>
                  </a:cubicBezTo>
                  <a:cubicBezTo>
                    <a:pt x="426" y="388"/>
                    <a:pt x="426" y="388"/>
                    <a:pt x="427" y="388"/>
                  </a:cubicBezTo>
                  <a:cubicBezTo>
                    <a:pt x="432" y="386"/>
                    <a:pt x="439" y="379"/>
                    <a:pt x="442" y="372"/>
                  </a:cubicBezTo>
                  <a:cubicBezTo>
                    <a:pt x="444" y="365"/>
                    <a:pt x="442" y="359"/>
                    <a:pt x="437" y="359"/>
                  </a:cubicBezTo>
                  <a:moveTo>
                    <a:pt x="2192" y="351"/>
                  </a:moveTo>
                  <a:cubicBezTo>
                    <a:pt x="2188" y="351"/>
                    <a:pt x="2186" y="354"/>
                    <a:pt x="2187" y="358"/>
                  </a:cubicBezTo>
                  <a:cubicBezTo>
                    <a:pt x="2189" y="363"/>
                    <a:pt x="2194" y="368"/>
                    <a:pt x="2199" y="369"/>
                  </a:cubicBezTo>
                  <a:cubicBezTo>
                    <a:pt x="2200" y="369"/>
                    <a:pt x="2200" y="369"/>
                    <a:pt x="2201" y="369"/>
                  </a:cubicBezTo>
                  <a:cubicBezTo>
                    <a:pt x="2205" y="369"/>
                    <a:pt x="2207" y="366"/>
                    <a:pt x="2206" y="361"/>
                  </a:cubicBezTo>
                  <a:cubicBezTo>
                    <a:pt x="2204" y="356"/>
                    <a:pt x="2199" y="352"/>
                    <a:pt x="2194" y="351"/>
                  </a:cubicBezTo>
                  <a:cubicBezTo>
                    <a:pt x="2193" y="351"/>
                    <a:pt x="2193" y="351"/>
                    <a:pt x="2192" y="351"/>
                  </a:cubicBezTo>
                  <a:moveTo>
                    <a:pt x="507" y="350"/>
                  </a:moveTo>
                  <a:cubicBezTo>
                    <a:pt x="507" y="350"/>
                    <a:pt x="506" y="350"/>
                    <a:pt x="506" y="350"/>
                  </a:cubicBezTo>
                  <a:cubicBezTo>
                    <a:pt x="500" y="350"/>
                    <a:pt x="492" y="357"/>
                    <a:pt x="489" y="363"/>
                  </a:cubicBezTo>
                  <a:cubicBezTo>
                    <a:pt x="486" y="370"/>
                    <a:pt x="488" y="374"/>
                    <a:pt x="492" y="374"/>
                  </a:cubicBezTo>
                  <a:cubicBezTo>
                    <a:pt x="493" y="374"/>
                    <a:pt x="493" y="374"/>
                    <a:pt x="494" y="374"/>
                  </a:cubicBezTo>
                  <a:cubicBezTo>
                    <a:pt x="499" y="373"/>
                    <a:pt x="507" y="367"/>
                    <a:pt x="510" y="360"/>
                  </a:cubicBezTo>
                  <a:cubicBezTo>
                    <a:pt x="513" y="354"/>
                    <a:pt x="512" y="350"/>
                    <a:pt x="507" y="350"/>
                  </a:cubicBezTo>
                  <a:moveTo>
                    <a:pt x="2131" y="344"/>
                  </a:moveTo>
                  <a:cubicBezTo>
                    <a:pt x="2126" y="344"/>
                    <a:pt x="2124" y="348"/>
                    <a:pt x="2125" y="353"/>
                  </a:cubicBezTo>
                  <a:cubicBezTo>
                    <a:pt x="2127" y="358"/>
                    <a:pt x="2132" y="362"/>
                    <a:pt x="2138" y="362"/>
                  </a:cubicBezTo>
                  <a:cubicBezTo>
                    <a:pt x="2138" y="362"/>
                    <a:pt x="2138" y="362"/>
                    <a:pt x="2138" y="362"/>
                  </a:cubicBezTo>
                  <a:cubicBezTo>
                    <a:pt x="2143" y="362"/>
                    <a:pt x="2146" y="358"/>
                    <a:pt x="2144" y="354"/>
                  </a:cubicBezTo>
                  <a:cubicBezTo>
                    <a:pt x="2143" y="349"/>
                    <a:pt x="2137" y="344"/>
                    <a:pt x="2132" y="344"/>
                  </a:cubicBezTo>
                  <a:cubicBezTo>
                    <a:pt x="2132" y="344"/>
                    <a:pt x="2132" y="344"/>
                    <a:pt x="2131" y="344"/>
                  </a:cubicBezTo>
                  <a:moveTo>
                    <a:pt x="2066" y="342"/>
                  </a:moveTo>
                  <a:cubicBezTo>
                    <a:pt x="2060" y="342"/>
                    <a:pt x="2057" y="346"/>
                    <a:pt x="2058" y="351"/>
                  </a:cubicBezTo>
                  <a:cubicBezTo>
                    <a:pt x="2060" y="356"/>
                    <a:pt x="2065" y="360"/>
                    <a:pt x="2071" y="360"/>
                  </a:cubicBezTo>
                  <a:cubicBezTo>
                    <a:pt x="2071" y="360"/>
                    <a:pt x="2072" y="360"/>
                    <a:pt x="2072" y="360"/>
                  </a:cubicBezTo>
                  <a:cubicBezTo>
                    <a:pt x="2077" y="360"/>
                    <a:pt x="2081" y="356"/>
                    <a:pt x="2079" y="352"/>
                  </a:cubicBezTo>
                  <a:cubicBezTo>
                    <a:pt x="2078" y="347"/>
                    <a:pt x="2072" y="343"/>
                    <a:pt x="2066" y="342"/>
                  </a:cubicBezTo>
                  <a:cubicBezTo>
                    <a:pt x="2066" y="342"/>
                    <a:pt x="2066" y="342"/>
                    <a:pt x="2066" y="342"/>
                  </a:cubicBezTo>
                  <a:moveTo>
                    <a:pt x="577" y="341"/>
                  </a:moveTo>
                  <a:cubicBezTo>
                    <a:pt x="577" y="341"/>
                    <a:pt x="576" y="341"/>
                    <a:pt x="576" y="341"/>
                  </a:cubicBezTo>
                  <a:cubicBezTo>
                    <a:pt x="570" y="342"/>
                    <a:pt x="562" y="347"/>
                    <a:pt x="558" y="353"/>
                  </a:cubicBezTo>
                  <a:cubicBezTo>
                    <a:pt x="555" y="359"/>
                    <a:pt x="555" y="362"/>
                    <a:pt x="560" y="362"/>
                  </a:cubicBezTo>
                  <a:cubicBezTo>
                    <a:pt x="560" y="362"/>
                    <a:pt x="561" y="362"/>
                    <a:pt x="561" y="362"/>
                  </a:cubicBezTo>
                  <a:cubicBezTo>
                    <a:pt x="567" y="361"/>
                    <a:pt x="575" y="356"/>
                    <a:pt x="579" y="350"/>
                  </a:cubicBezTo>
                  <a:cubicBezTo>
                    <a:pt x="583" y="345"/>
                    <a:pt x="582" y="341"/>
                    <a:pt x="577" y="341"/>
                  </a:cubicBezTo>
                  <a:moveTo>
                    <a:pt x="1997" y="341"/>
                  </a:moveTo>
                  <a:cubicBezTo>
                    <a:pt x="1991" y="341"/>
                    <a:pt x="1987" y="345"/>
                    <a:pt x="1988" y="349"/>
                  </a:cubicBezTo>
                  <a:cubicBezTo>
                    <a:pt x="1990" y="354"/>
                    <a:pt x="1995" y="358"/>
                    <a:pt x="2001" y="358"/>
                  </a:cubicBezTo>
                  <a:cubicBezTo>
                    <a:pt x="2001" y="358"/>
                    <a:pt x="2002" y="358"/>
                    <a:pt x="2002" y="358"/>
                  </a:cubicBezTo>
                  <a:cubicBezTo>
                    <a:pt x="2007" y="358"/>
                    <a:pt x="2011" y="355"/>
                    <a:pt x="2010" y="350"/>
                  </a:cubicBezTo>
                  <a:cubicBezTo>
                    <a:pt x="2009" y="345"/>
                    <a:pt x="2003" y="341"/>
                    <a:pt x="1997" y="341"/>
                  </a:cubicBezTo>
                  <a:cubicBezTo>
                    <a:pt x="1997" y="341"/>
                    <a:pt x="1997" y="341"/>
                    <a:pt x="1997" y="341"/>
                  </a:cubicBezTo>
                  <a:moveTo>
                    <a:pt x="1926" y="339"/>
                  </a:moveTo>
                  <a:cubicBezTo>
                    <a:pt x="1920" y="339"/>
                    <a:pt x="1916" y="343"/>
                    <a:pt x="1917" y="347"/>
                  </a:cubicBezTo>
                  <a:cubicBezTo>
                    <a:pt x="1918" y="352"/>
                    <a:pt x="1923" y="356"/>
                    <a:pt x="1929" y="356"/>
                  </a:cubicBezTo>
                  <a:cubicBezTo>
                    <a:pt x="1929" y="356"/>
                    <a:pt x="1930" y="356"/>
                    <a:pt x="1930" y="356"/>
                  </a:cubicBezTo>
                  <a:cubicBezTo>
                    <a:pt x="1936" y="356"/>
                    <a:pt x="1940" y="353"/>
                    <a:pt x="1939" y="348"/>
                  </a:cubicBezTo>
                  <a:cubicBezTo>
                    <a:pt x="1938" y="343"/>
                    <a:pt x="1932" y="339"/>
                    <a:pt x="1926" y="339"/>
                  </a:cubicBezTo>
                  <a:cubicBezTo>
                    <a:pt x="1926" y="339"/>
                    <a:pt x="1926" y="339"/>
                    <a:pt x="1926" y="339"/>
                  </a:cubicBezTo>
                  <a:moveTo>
                    <a:pt x="1854" y="338"/>
                  </a:moveTo>
                  <a:cubicBezTo>
                    <a:pt x="1848" y="338"/>
                    <a:pt x="1844" y="341"/>
                    <a:pt x="1844" y="346"/>
                  </a:cubicBezTo>
                  <a:cubicBezTo>
                    <a:pt x="1844" y="350"/>
                    <a:pt x="1850" y="354"/>
                    <a:pt x="1856" y="354"/>
                  </a:cubicBezTo>
                  <a:cubicBezTo>
                    <a:pt x="1856" y="354"/>
                    <a:pt x="1856" y="354"/>
                    <a:pt x="1856" y="354"/>
                  </a:cubicBezTo>
                  <a:cubicBezTo>
                    <a:pt x="1862" y="354"/>
                    <a:pt x="1867" y="351"/>
                    <a:pt x="1866" y="346"/>
                  </a:cubicBezTo>
                  <a:cubicBezTo>
                    <a:pt x="1866" y="342"/>
                    <a:pt x="1861" y="338"/>
                    <a:pt x="1855" y="338"/>
                  </a:cubicBezTo>
                  <a:cubicBezTo>
                    <a:pt x="1855" y="338"/>
                    <a:pt x="1854" y="338"/>
                    <a:pt x="1854" y="338"/>
                  </a:cubicBezTo>
                  <a:moveTo>
                    <a:pt x="1781" y="336"/>
                  </a:moveTo>
                  <a:cubicBezTo>
                    <a:pt x="1775" y="336"/>
                    <a:pt x="1770" y="339"/>
                    <a:pt x="1770" y="343"/>
                  </a:cubicBezTo>
                  <a:cubicBezTo>
                    <a:pt x="1770" y="348"/>
                    <a:pt x="1774" y="351"/>
                    <a:pt x="1781" y="351"/>
                  </a:cubicBezTo>
                  <a:cubicBezTo>
                    <a:pt x="1781" y="351"/>
                    <a:pt x="1781" y="351"/>
                    <a:pt x="1781" y="351"/>
                  </a:cubicBezTo>
                  <a:cubicBezTo>
                    <a:pt x="1787" y="351"/>
                    <a:pt x="1792" y="348"/>
                    <a:pt x="1793" y="344"/>
                  </a:cubicBezTo>
                  <a:cubicBezTo>
                    <a:pt x="1793" y="340"/>
                    <a:pt x="1788" y="336"/>
                    <a:pt x="1782" y="336"/>
                  </a:cubicBezTo>
                  <a:cubicBezTo>
                    <a:pt x="1782" y="336"/>
                    <a:pt x="1782" y="336"/>
                    <a:pt x="1781" y="336"/>
                  </a:cubicBezTo>
                  <a:moveTo>
                    <a:pt x="647" y="335"/>
                  </a:moveTo>
                  <a:cubicBezTo>
                    <a:pt x="647" y="335"/>
                    <a:pt x="647" y="335"/>
                    <a:pt x="646" y="335"/>
                  </a:cubicBezTo>
                  <a:cubicBezTo>
                    <a:pt x="640" y="335"/>
                    <a:pt x="632" y="340"/>
                    <a:pt x="627" y="344"/>
                  </a:cubicBezTo>
                  <a:cubicBezTo>
                    <a:pt x="623" y="349"/>
                    <a:pt x="623" y="352"/>
                    <a:pt x="627" y="352"/>
                  </a:cubicBezTo>
                  <a:cubicBezTo>
                    <a:pt x="628" y="352"/>
                    <a:pt x="628" y="352"/>
                    <a:pt x="629" y="352"/>
                  </a:cubicBezTo>
                  <a:cubicBezTo>
                    <a:pt x="635" y="351"/>
                    <a:pt x="643" y="347"/>
                    <a:pt x="648" y="342"/>
                  </a:cubicBezTo>
                  <a:cubicBezTo>
                    <a:pt x="653" y="338"/>
                    <a:pt x="652" y="335"/>
                    <a:pt x="647" y="335"/>
                  </a:cubicBezTo>
                  <a:moveTo>
                    <a:pt x="1708" y="334"/>
                  </a:moveTo>
                  <a:cubicBezTo>
                    <a:pt x="1702" y="334"/>
                    <a:pt x="1696" y="338"/>
                    <a:pt x="1695" y="341"/>
                  </a:cubicBezTo>
                  <a:cubicBezTo>
                    <a:pt x="1694" y="345"/>
                    <a:pt x="1698" y="349"/>
                    <a:pt x="1705" y="349"/>
                  </a:cubicBezTo>
                  <a:cubicBezTo>
                    <a:pt x="1705" y="349"/>
                    <a:pt x="1705" y="349"/>
                    <a:pt x="1705" y="349"/>
                  </a:cubicBezTo>
                  <a:cubicBezTo>
                    <a:pt x="1712" y="349"/>
                    <a:pt x="1717" y="346"/>
                    <a:pt x="1718" y="342"/>
                  </a:cubicBezTo>
                  <a:cubicBezTo>
                    <a:pt x="1719" y="338"/>
                    <a:pt x="1714" y="335"/>
                    <a:pt x="1708" y="334"/>
                  </a:cubicBezTo>
                  <a:cubicBezTo>
                    <a:pt x="1708" y="334"/>
                    <a:pt x="1708" y="334"/>
                    <a:pt x="1708" y="334"/>
                  </a:cubicBezTo>
                  <a:moveTo>
                    <a:pt x="1634" y="333"/>
                  </a:moveTo>
                  <a:cubicBezTo>
                    <a:pt x="1627" y="333"/>
                    <a:pt x="1621" y="336"/>
                    <a:pt x="1619" y="339"/>
                  </a:cubicBezTo>
                  <a:cubicBezTo>
                    <a:pt x="1618" y="343"/>
                    <a:pt x="1622" y="346"/>
                    <a:pt x="1628" y="346"/>
                  </a:cubicBezTo>
                  <a:cubicBezTo>
                    <a:pt x="1628" y="346"/>
                    <a:pt x="1629" y="346"/>
                    <a:pt x="1629" y="346"/>
                  </a:cubicBezTo>
                  <a:cubicBezTo>
                    <a:pt x="1635" y="346"/>
                    <a:pt x="1641" y="344"/>
                    <a:pt x="1643" y="340"/>
                  </a:cubicBezTo>
                  <a:cubicBezTo>
                    <a:pt x="1644" y="336"/>
                    <a:pt x="1640" y="333"/>
                    <a:pt x="1634" y="333"/>
                  </a:cubicBezTo>
                  <a:cubicBezTo>
                    <a:pt x="1634" y="333"/>
                    <a:pt x="1634" y="333"/>
                    <a:pt x="1634" y="333"/>
                  </a:cubicBezTo>
                  <a:moveTo>
                    <a:pt x="4076" y="331"/>
                  </a:moveTo>
                  <a:cubicBezTo>
                    <a:pt x="4075" y="331"/>
                    <a:pt x="4073" y="332"/>
                    <a:pt x="4071" y="333"/>
                  </a:cubicBezTo>
                  <a:cubicBezTo>
                    <a:pt x="4066" y="337"/>
                    <a:pt x="4059" y="344"/>
                    <a:pt x="4055" y="349"/>
                  </a:cubicBezTo>
                  <a:cubicBezTo>
                    <a:pt x="4053" y="352"/>
                    <a:pt x="4053" y="354"/>
                    <a:pt x="4055" y="354"/>
                  </a:cubicBezTo>
                  <a:cubicBezTo>
                    <a:pt x="4056" y="354"/>
                    <a:pt x="4058" y="353"/>
                    <a:pt x="4060" y="352"/>
                  </a:cubicBezTo>
                  <a:cubicBezTo>
                    <a:pt x="4065" y="349"/>
                    <a:pt x="4073" y="342"/>
                    <a:pt x="4076" y="336"/>
                  </a:cubicBezTo>
                  <a:cubicBezTo>
                    <a:pt x="4078" y="333"/>
                    <a:pt x="4078" y="331"/>
                    <a:pt x="4076" y="331"/>
                  </a:cubicBezTo>
                  <a:moveTo>
                    <a:pt x="1559" y="331"/>
                  </a:moveTo>
                  <a:cubicBezTo>
                    <a:pt x="1553" y="331"/>
                    <a:pt x="1546" y="334"/>
                    <a:pt x="1544" y="337"/>
                  </a:cubicBezTo>
                  <a:cubicBezTo>
                    <a:pt x="1541" y="341"/>
                    <a:pt x="1544" y="343"/>
                    <a:pt x="1551" y="344"/>
                  </a:cubicBezTo>
                  <a:cubicBezTo>
                    <a:pt x="1551" y="344"/>
                    <a:pt x="1552" y="344"/>
                    <a:pt x="1552" y="344"/>
                  </a:cubicBezTo>
                  <a:cubicBezTo>
                    <a:pt x="1558" y="344"/>
                    <a:pt x="1565" y="341"/>
                    <a:pt x="1567" y="338"/>
                  </a:cubicBezTo>
                  <a:cubicBezTo>
                    <a:pt x="1569" y="334"/>
                    <a:pt x="1566" y="331"/>
                    <a:pt x="1560" y="331"/>
                  </a:cubicBezTo>
                  <a:cubicBezTo>
                    <a:pt x="1559" y="331"/>
                    <a:pt x="1559" y="331"/>
                    <a:pt x="1559" y="331"/>
                  </a:cubicBezTo>
                  <a:moveTo>
                    <a:pt x="1484" y="330"/>
                  </a:moveTo>
                  <a:cubicBezTo>
                    <a:pt x="1478" y="330"/>
                    <a:pt x="1471" y="332"/>
                    <a:pt x="1468" y="335"/>
                  </a:cubicBezTo>
                  <a:cubicBezTo>
                    <a:pt x="1464" y="338"/>
                    <a:pt x="1467" y="341"/>
                    <a:pt x="1474" y="341"/>
                  </a:cubicBezTo>
                  <a:cubicBezTo>
                    <a:pt x="1474" y="341"/>
                    <a:pt x="1474" y="341"/>
                    <a:pt x="1475" y="341"/>
                  </a:cubicBezTo>
                  <a:cubicBezTo>
                    <a:pt x="1481" y="341"/>
                    <a:pt x="1488" y="339"/>
                    <a:pt x="1491" y="336"/>
                  </a:cubicBezTo>
                  <a:cubicBezTo>
                    <a:pt x="1494" y="332"/>
                    <a:pt x="1491" y="330"/>
                    <a:pt x="1485" y="330"/>
                  </a:cubicBezTo>
                  <a:cubicBezTo>
                    <a:pt x="1485" y="330"/>
                    <a:pt x="1485" y="330"/>
                    <a:pt x="1484" y="330"/>
                  </a:cubicBezTo>
                  <a:moveTo>
                    <a:pt x="717" y="329"/>
                  </a:moveTo>
                  <a:cubicBezTo>
                    <a:pt x="717" y="329"/>
                    <a:pt x="716" y="329"/>
                    <a:pt x="716" y="329"/>
                  </a:cubicBezTo>
                  <a:cubicBezTo>
                    <a:pt x="710" y="330"/>
                    <a:pt x="701" y="333"/>
                    <a:pt x="696" y="337"/>
                  </a:cubicBezTo>
                  <a:cubicBezTo>
                    <a:pt x="691" y="341"/>
                    <a:pt x="691" y="343"/>
                    <a:pt x="695" y="343"/>
                  </a:cubicBezTo>
                  <a:cubicBezTo>
                    <a:pt x="695" y="343"/>
                    <a:pt x="696" y="343"/>
                    <a:pt x="696" y="343"/>
                  </a:cubicBezTo>
                  <a:cubicBezTo>
                    <a:pt x="702" y="342"/>
                    <a:pt x="711" y="339"/>
                    <a:pt x="716" y="335"/>
                  </a:cubicBezTo>
                  <a:cubicBezTo>
                    <a:pt x="722" y="332"/>
                    <a:pt x="722" y="329"/>
                    <a:pt x="717" y="329"/>
                  </a:cubicBezTo>
                  <a:moveTo>
                    <a:pt x="1410" y="328"/>
                  </a:moveTo>
                  <a:cubicBezTo>
                    <a:pt x="1404" y="328"/>
                    <a:pt x="1396" y="330"/>
                    <a:pt x="1392" y="333"/>
                  </a:cubicBezTo>
                  <a:cubicBezTo>
                    <a:pt x="1388" y="336"/>
                    <a:pt x="1390" y="338"/>
                    <a:pt x="1397" y="338"/>
                  </a:cubicBezTo>
                  <a:cubicBezTo>
                    <a:pt x="1397" y="338"/>
                    <a:pt x="1397" y="338"/>
                    <a:pt x="1398" y="338"/>
                  </a:cubicBezTo>
                  <a:cubicBezTo>
                    <a:pt x="1404" y="338"/>
                    <a:pt x="1411" y="336"/>
                    <a:pt x="1415" y="333"/>
                  </a:cubicBezTo>
                  <a:cubicBezTo>
                    <a:pt x="1419" y="331"/>
                    <a:pt x="1417" y="328"/>
                    <a:pt x="1411" y="328"/>
                  </a:cubicBezTo>
                  <a:cubicBezTo>
                    <a:pt x="1410" y="328"/>
                    <a:pt x="1410" y="328"/>
                    <a:pt x="1410" y="328"/>
                  </a:cubicBezTo>
                  <a:moveTo>
                    <a:pt x="1336" y="326"/>
                  </a:moveTo>
                  <a:cubicBezTo>
                    <a:pt x="1330" y="326"/>
                    <a:pt x="1321" y="328"/>
                    <a:pt x="1317" y="331"/>
                  </a:cubicBezTo>
                  <a:cubicBezTo>
                    <a:pt x="1312" y="333"/>
                    <a:pt x="1314" y="336"/>
                    <a:pt x="1320" y="336"/>
                  </a:cubicBezTo>
                  <a:cubicBezTo>
                    <a:pt x="1320" y="336"/>
                    <a:pt x="1321" y="336"/>
                    <a:pt x="1321" y="336"/>
                  </a:cubicBezTo>
                  <a:cubicBezTo>
                    <a:pt x="1327" y="336"/>
                    <a:pt x="1335" y="334"/>
                    <a:pt x="1340" y="331"/>
                  </a:cubicBezTo>
                  <a:cubicBezTo>
                    <a:pt x="1344" y="329"/>
                    <a:pt x="1343" y="326"/>
                    <a:pt x="1336" y="326"/>
                  </a:cubicBezTo>
                  <a:cubicBezTo>
                    <a:pt x="1336" y="326"/>
                    <a:pt x="1336" y="326"/>
                    <a:pt x="1336" y="326"/>
                  </a:cubicBezTo>
                  <a:moveTo>
                    <a:pt x="786" y="325"/>
                  </a:moveTo>
                  <a:cubicBezTo>
                    <a:pt x="785" y="325"/>
                    <a:pt x="785" y="325"/>
                    <a:pt x="785" y="325"/>
                  </a:cubicBezTo>
                  <a:cubicBezTo>
                    <a:pt x="779" y="325"/>
                    <a:pt x="769" y="328"/>
                    <a:pt x="763" y="331"/>
                  </a:cubicBezTo>
                  <a:cubicBezTo>
                    <a:pt x="758" y="334"/>
                    <a:pt x="758" y="336"/>
                    <a:pt x="761" y="336"/>
                  </a:cubicBezTo>
                  <a:cubicBezTo>
                    <a:pt x="762" y="336"/>
                    <a:pt x="762" y="336"/>
                    <a:pt x="763" y="336"/>
                  </a:cubicBezTo>
                  <a:cubicBezTo>
                    <a:pt x="769" y="335"/>
                    <a:pt x="778" y="333"/>
                    <a:pt x="784" y="330"/>
                  </a:cubicBezTo>
                  <a:cubicBezTo>
                    <a:pt x="789" y="327"/>
                    <a:pt x="790" y="325"/>
                    <a:pt x="786" y="325"/>
                  </a:cubicBezTo>
                  <a:moveTo>
                    <a:pt x="1262" y="325"/>
                  </a:moveTo>
                  <a:cubicBezTo>
                    <a:pt x="1256" y="325"/>
                    <a:pt x="1247" y="326"/>
                    <a:pt x="1242" y="329"/>
                  </a:cubicBezTo>
                  <a:cubicBezTo>
                    <a:pt x="1237" y="331"/>
                    <a:pt x="1238" y="333"/>
                    <a:pt x="1244" y="333"/>
                  </a:cubicBezTo>
                  <a:cubicBezTo>
                    <a:pt x="1245" y="333"/>
                    <a:pt x="1245" y="333"/>
                    <a:pt x="1245" y="333"/>
                  </a:cubicBezTo>
                  <a:cubicBezTo>
                    <a:pt x="1252" y="333"/>
                    <a:pt x="1260" y="332"/>
                    <a:pt x="1265" y="329"/>
                  </a:cubicBezTo>
                  <a:cubicBezTo>
                    <a:pt x="1270" y="327"/>
                    <a:pt x="1269" y="325"/>
                    <a:pt x="1263" y="325"/>
                  </a:cubicBezTo>
                  <a:cubicBezTo>
                    <a:pt x="1263" y="325"/>
                    <a:pt x="1263" y="325"/>
                    <a:pt x="1262" y="325"/>
                  </a:cubicBezTo>
                  <a:moveTo>
                    <a:pt x="1190" y="323"/>
                  </a:moveTo>
                  <a:cubicBezTo>
                    <a:pt x="1184" y="323"/>
                    <a:pt x="1174" y="325"/>
                    <a:pt x="1169" y="327"/>
                  </a:cubicBezTo>
                  <a:cubicBezTo>
                    <a:pt x="1163" y="329"/>
                    <a:pt x="1164" y="331"/>
                    <a:pt x="1170" y="331"/>
                  </a:cubicBezTo>
                  <a:cubicBezTo>
                    <a:pt x="1170" y="331"/>
                    <a:pt x="1170" y="331"/>
                    <a:pt x="1171" y="331"/>
                  </a:cubicBezTo>
                  <a:cubicBezTo>
                    <a:pt x="1177" y="331"/>
                    <a:pt x="1186" y="329"/>
                    <a:pt x="1191" y="327"/>
                  </a:cubicBezTo>
                  <a:cubicBezTo>
                    <a:pt x="1197" y="325"/>
                    <a:pt x="1196" y="323"/>
                    <a:pt x="1190" y="323"/>
                  </a:cubicBezTo>
                  <a:cubicBezTo>
                    <a:pt x="1190" y="323"/>
                    <a:pt x="1190" y="323"/>
                    <a:pt x="1190" y="323"/>
                  </a:cubicBezTo>
                  <a:moveTo>
                    <a:pt x="852" y="322"/>
                  </a:moveTo>
                  <a:cubicBezTo>
                    <a:pt x="852" y="322"/>
                    <a:pt x="852" y="322"/>
                    <a:pt x="851" y="322"/>
                  </a:cubicBezTo>
                  <a:cubicBezTo>
                    <a:pt x="846" y="322"/>
                    <a:pt x="836" y="324"/>
                    <a:pt x="830" y="326"/>
                  </a:cubicBezTo>
                  <a:cubicBezTo>
                    <a:pt x="824" y="329"/>
                    <a:pt x="823" y="330"/>
                    <a:pt x="827" y="330"/>
                  </a:cubicBezTo>
                  <a:cubicBezTo>
                    <a:pt x="827" y="330"/>
                    <a:pt x="828" y="330"/>
                    <a:pt x="828" y="330"/>
                  </a:cubicBezTo>
                  <a:cubicBezTo>
                    <a:pt x="834" y="330"/>
                    <a:pt x="843" y="328"/>
                    <a:pt x="850" y="325"/>
                  </a:cubicBezTo>
                  <a:cubicBezTo>
                    <a:pt x="856" y="323"/>
                    <a:pt x="857" y="322"/>
                    <a:pt x="852" y="322"/>
                  </a:cubicBezTo>
                  <a:moveTo>
                    <a:pt x="1118" y="321"/>
                  </a:moveTo>
                  <a:cubicBezTo>
                    <a:pt x="1112" y="321"/>
                    <a:pt x="1103" y="323"/>
                    <a:pt x="1097" y="325"/>
                  </a:cubicBezTo>
                  <a:cubicBezTo>
                    <a:pt x="1090" y="327"/>
                    <a:pt x="1090" y="328"/>
                    <a:pt x="1097" y="329"/>
                  </a:cubicBezTo>
                  <a:cubicBezTo>
                    <a:pt x="1097" y="329"/>
                    <a:pt x="1097" y="329"/>
                    <a:pt x="1098" y="329"/>
                  </a:cubicBezTo>
                  <a:cubicBezTo>
                    <a:pt x="1104" y="329"/>
                    <a:pt x="1113" y="327"/>
                    <a:pt x="1119" y="325"/>
                  </a:cubicBezTo>
                  <a:cubicBezTo>
                    <a:pt x="1125" y="323"/>
                    <a:pt x="1125" y="322"/>
                    <a:pt x="1119" y="321"/>
                  </a:cubicBezTo>
                  <a:cubicBezTo>
                    <a:pt x="1119" y="321"/>
                    <a:pt x="1118" y="321"/>
                    <a:pt x="1118" y="321"/>
                  </a:cubicBezTo>
                  <a:moveTo>
                    <a:pt x="1048" y="320"/>
                  </a:moveTo>
                  <a:cubicBezTo>
                    <a:pt x="1042" y="320"/>
                    <a:pt x="1032" y="321"/>
                    <a:pt x="1026" y="323"/>
                  </a:cubicBezTo>
                  <a:cubicBezTo>
                    <a:pt x="1019" y="325"/>
                    <a:pt x="1019" y="326"/>
                    <a:pt x="1025" y="327"/>
                  </a:cubicBezTo>
                  <a:cubicBezTo>
                    <a:pt x="1025" y="327"/>
                    <a:pt x="1026" y="327"/>
                    <a:pt x="1026" y="327"/>
                  </a:cubicBezTo>
                  <a:cubicBezTo>
                    <a:pt x="1032" y="327"/>
                    <a:pt x="1041" y="325"/>
                    <a:pt x="1047" y="323"/>
                  </a:cubicBezTo>
                  <a:cubicBezTo>
                    <a:pt x="1054" y="322"/>
                    <a:pt x="1055" y="320"/>
                    <a:pt x="1049" y="320"/>
                  </a:cubicBezTo>
                  <a:cubicBezTo>
                    <a:pt x="1048" y="320"/>
                    <a:pt x="1048" y="320"/>
                    <a:pt x="1048" y="320"/>
                  </a:cubicBezTo>
                  <a:moveTo>
                    <a:pt x="917" y="319"/>
                  </a:moveTo>
                  <a:cubicBezTo>
                    <a:pt x="917" y="319"/>
                    <a:pt x="916" y="319"/>
                    <a:pt x="916" y="319"/>
                  </a:cubicBezTo>
                  <a:cubicBezTo>
                    <a:pt x="911" y="319"/>
                    <a:pt x="901" y="321"/>
                    <a:pt x="894" y="323"/>
                  </a:cubicBezTo>
                  <a:cubicBezTo>
                    <a:pt x="888" y="325"/>
                    <a:pt x="887" y="326"/>
                    <a:pt x="891" y="326"/>
                  </a:cubicBezTo>
                  <a:cubicBezTo>
                    <a:pt x="891" y="326"/>
                    <a:pt x="891" y="326"/>
                    <a:pt x="892" y="326"/>
                  </a:cubicBezTo>
                  <a:cubicBezTo>
                    <a:pt x="897" y="326"/>
                    <a:pt x="907" y="324"/>
                    <a:pt x="913" y="322"/>
                  </a:cubicBezTo>
                  <a:cubicBezTo>
                    <a:pt x="920" y="320"/>
                    <a:pt x="921" y="319"/>
                    <a:pt x="917" y="319"/>
                  </a:cubicBezTo>
                  <a:moveTo>
                    <a:pt x="979" y="318"/>
                  </a:moveTo>
                  <a:cubicBezTo>
                    <a:pt x="973" y="318"/>
                    <a:pt x="964" y="320"/>
                    <a:pt x="957" y="321"/>
                  </a:cubicBezTo>
                  <a:cubicBezTo>
                    <a:pt x="951" y="323"/>
                    <a:pt x="950" y="325"/>
                    <a:pt x="956" y="325"/>
                  </a:cubicBezTo>
                  <a:cubicBezTo>
                    <a:pt x="956" y="325"/>
                    <a:pt x="956" y="325"/>
                    <a:pt x="956" y="325"/>
                  </a:cubicBezTo>
                  <a:cubicBezTo>
                    <a:pt x="962" y="325"/>
                    <a:pt x="972" y="323"/>
                    <a:pt x="978" y="322"/>
                  </a:cubicBezTo>
                  <a:cubicBezTo>
                    <a:pt x="985" y="320"/>
                    <a:pt x="986" y="318"/>
                    <a:pt x="980" y="318"/>
                  </a:cubicBezTo>
                  <a:cubicBezTo>
                    <a:pt x="980" y="318"/>
                    <a:pt x="980" y="318"/>
                    <a:pt x="979" y="318"/>
                  </a:cubicBezTo>
                  <a:moveTo>
                    <a:pt x="4142" y="291"/>
                  </a:moveTo>
                  <a:cubicBezTo>
                    <a:pt x="4141" y="291"/>
                    <a:pt x="4139" y="291"/>
                    <a:pt x="4137" y="293"/>
                  </a:cubicBezTo>
                  <a:cubicBezTo>
                    <a:pt x="4132" y="296"/>
                    <a:pt x="4124" y="303"/>
                    <a:pt x="4121" y="307"/>
                  </a:cubicBezTo>
                  <a:cubicBezTo>
                    <a:pt x="4119" y="310"/>
                    <a:pt x="4119" y="311"/>
                    <a:pt x="4120" y="311"/>
                  </a:cubicBezTo>
                  <a:cubicBezTo>
                    <a:pt x="4121" y="311"/>
                    <a:pt x="4122" y="310"/>
                    <a:pt x="4125" y="309"/>
                  </a:cubicBezTo>
                  <a:cubicBezTo>
                    <a:pt x="4130" y="305"/>
                    <a:pt x="4137" y="298"/>
                    <a:pt x="4141" y="294"/>
                  </a:cubicBezTo>
                  <a:cubicBezTo>
                    <a:pt x="4142" y="292"/>
                    <a:pt x="4143" y="291"/>
                    <a:pt x="4142" y="291"/>
                  </a:cubicBezTo>
                  <a:moveTo>
                    <a:pt x="4197" y="260"/>
                  </a:moveTo>
                  <a:cubicBezTo>
                    <a:pt x="4196" y="260"/>
                    <a:pt x="4195" y="261"/>
                    <a:pt x="4193" y="262"/>
                  </a:cubicBezTo>
                  <a:cubicBezTo>
                    <a:pt x="4189" y="264"/>
                    <a:pt x="4182" y="269"/>
                    <a:pt x="4179" y="272"/>
                  </a:cubicBezTo>
                  <a:cubicBezTo>
                    <a:pt x="4177" y="275"/>
                    <a:pt x="4176" y="276"/>
                    <a:pt x="4177" y="276"/>
                  </a:cubicBezTo>
                  <a:cubicBezTo>
                    <a:pt x="4178" y="276"/>
                    <a:pt x="4179" y="275"/>
                    <a:pt x="4181" y="275"/>
                  </a:cubicBezTo>
                  <a:cubicBezTo>
                    <a:pt x="4185" y="272"/>
                    <a:pt x="4192" y="267"/>
                    <a:pt x="4195" y="264"/>
                  </a:cubicBezTo>
                  <a:cubicBezTo>
                    <a:pt x="4197" y="262"/>
                    <a:pt x="4198" y="260"/>
                    <a:pt x="4197" y="260"/>
                  </a:cubicBezTo>
                  <a:moveTo>
                    <a:pt x="4254" y="233"/>
                  </a:moveTo>
                  <a:cubicBezTo>
                    <a:pt x="4253" y="233"/>
                    <a:pt x="4252" y="233"/>
                    <a:pt x="4250" y="234"/>
                  </a:cubicBezTo>
                  <a:cubicBezTo>
                    <a:pt x="4245" y="237"/>
                    <a:pt x="4238" y="241"/>
                    <a:pt x="4234" y="244"/>
                  </a:cubicBezTo>
                  <a:cubicBezTo>
                    <a:pt x="4232" y="246"/>
                    <a:pt x="4232" y="247"/>
                    <a:pt x="4233" y="247"/>
                  </a:cubicBezTo>
                  <a:cubicBezTo>
                    <a:pt x="4233" y="247"/>
                    <a:pt x="4235" y="246"/>
                    <a:pt x="4237" y="245"/>
                  </a:cubicBezTo>
                  <a:cubicBezTo>
                    <a:pt x="4242" y="243"/>
                    <a:pt x="4249" y="238"/>
                    <a:pt x="4252" y="235"/>
                  </a:cubicBezTo>
                  <a:cubicBezTo>
                    <a:pt x="4254" y="234"/>
                    <a:pt x="4255" y="233"/>
                    <a:pt x="4254" y="233"/>
                  </a:cubicBezTo>
                  <a:moveTo>
                    <a:pt x="4315" y="205"/>
                  </a:moveTo>
                  <a:cubicBezTo>
                    <a:pt x="4315" y="205"/>
                    <a:pt x="4313" y="205"/>
                    <a:pt x="4311" y="206"/>
                  </a:cubicBezTo>
                  <a:cubicBezTo>
                    <a:pt x="4305" y="209"/>
                    <a:pt x="4298" y="213"/>
                    <a:pt x="4294" y="216"/>
                  </a:cubicBezTo>
                  <a:cubicBezTo>
                    <a:pt x="4292" y="217"/>
                    <a:pt x="4292" y="218"/>
                    <a:pt x="4292" y="218"/>
                  </a:cubicBezTo>
                  <a:cubicBezTo>
                    <a:pt x="4293" y="218"/>
                    <a:pt x="4294" y="217"/>
                    <a:pt x="4297" y="216"/>
                  </a:cubicBezTo>
                  <a:cubicBezTo>
                    <a:pt x="4302" y="213"/>
                    <a:pt x="4309" y="209"/>
                    <a:pt x="4313" y="207"/>
                  </a:cubicBezTo>
                  <a:cubicBezTo>
                    <a:pt x="4315" y="205"/>
                    <a:pt x="4316" y="205"/>
                    <a:pt x="4315" y="205"/>
                  </a:cubicBezTo>
                  <a:moveTo>
                    <a:pt x="4380" y="177"/>
                  </a:moveTo>
                  <a:cubicBezTo>
                    <a:pt x="4379" y="177"/>
                    <a:pt x="4377" y="177"/>
                    <a:pt x="4374" y="178"/>
                  </a:cubicBezTo>
                  <a:cubicBezTo>
                    <a:pt x="4369" y="181"/>
                    <a:pt x="4361" y="185"/>
                    <a:pt x="4358" y="187"/>
                  </a:cubicBezTo>
                  <a:cubicBezTo>
                    <a:pt x="4356" y="188"/>
                    <a:pt x="4355" y="189"/>
                    <a:pt x="4356" y="189"/>
                  </a:cubicBezTo>
                  <a:cubicBezTo>
                    <a:pt x="4356" y="189"/>
                    <a:pt x="4358" y="188"/>
                    <a:pt x="4361" y="187"/>
                  </a:cubicBezTo>
                  <a:cubicBezTo>
                    <a:pt x="4366" y="184"/>
                    <a:pt x="4374" y="181"/>
                    <a:pt x="4378" y="178"/>
                  </a:cubicBezTo>
                  <a:cubicBezTo>
                    <a:pt x="4379" y="177"/>
                    <a:pt x="4380" y="177"/>
                    <a:pt x="4380" y="177"/>
                  </a:cubicBezTo>
                  <a:moveTo>
                    <a:pt x="4447" y="149"/>
                  </a:moveTo>
                  <a:cubicBezTo>
                    <a:pt x="4446" y="149"/>
                    <a:pt x="4444" y="150"/>
                    <a:pt x="4441" y="151"/>
                  </a:cubicBezTo>
                  <a:cubicBezTo>
                    <a:pt x="4435" y="153"/>
                    <a:pt x="4428" y="157"/>
                    <a:pt x="4424" y="159"/>
                  </a:cubicBezTo>
                  <a:cubicBezTo>
                    <a:pt x="4422" y="160"/>
                    <a:pt x="4422" y="160"/>
                    <a:pt x="4422" y="160"/>
                  </a:cubicBezTo>
                  <a:cubicBezTo>
                    <a:pt x="4423" y="160"/>
                    <a:pt x="4425" y="160"/>
                    <a:pt x="4428" y="158"/>
                  </a:cubicBezTo>
                  <a:cubicBezTo>
                    <a:pt x="4433" y="156"/>
                    <a:pt x="4441" y="152"/>
                    <a:pt x="4445" y="150"/>
                  </a:cubicBezTo>
                  <a:cubicBezTo>
                    <a:pt x="4446" y="149"/>
                    <a:pt x="4447" y="149"/>
                    <a:pt x="4447" y="149"/>
                  </a:cubicBezTo>
                  <a:moveTo>
                    <a:pt x="4516" y="122"/>
                  </a:moveTo>
                  <a:cubicBezTo>
                    <a:pt x="4515" y="122"/>
                    <a:pt x="4513" y="123"/>
                    <a:pt x="4510" y="124"/>
                  </a:cubicBezTo>
                  <a:cubicBezTo>
                    <a:pt x="4504" y="126"/>
                    <a:pt x="4496" y="130"/>
                    <a:pt x="4493" y="132"/>
                  </a:cubicBezTo>
                  <a:cubicBezTo>
                    <a:pt x="4491" y="132"/>
                    <a:pt x="4491" y="133"/>
                    <a:pt x="4491" y="133"/>
                  </a:cubicBezTo>
                  <a:cubicBezTo>
                    <a:pt x="4492" y="133"/>
                    <a:pt x="4494" y="132"/>
                    <a:pt x="4497" y="131"/>
                  </a:cubicBezTo>
                  <a:cubicBezTo>
                    <a:pt x="4503" y="129"/>
                    <a:pt x="4511" y="125"/>
                    <a:pt x="4514" y="124"/>
                  </a:cubicBezTo>
                  <a:cubicBezTo>
                    <a:pt x="4516" y="123"/>
                    <a:pt x="4516" y="122"/>
                    <a:pt x="4516" y="122"/>
                  </a:cubicBezTo>
                  <a:moveTo>
                    <a:pt x="4587" y="97"/>
                  </a:moveTo>
                  <a:cubicBezTo>
                    <a:pt x="4586" y="97"/>
                    <a:pt x="4584" y="98"/>
                    <a:pt x="4580" y="99"/>
                  </a:cubicBezTo>
                  <a:cubicBezTo>
                    <a:pt x="4575" y="101"/>
                    <a:pt x="4567" y="104"/>
                    <a:pt x="4563" y="106"/>
                  </a:cubicBezTo>
                  <a:cubicBezTo>
                    <a:pt x="4562" y="107"/>
                    <a:pt x="4561" y="107"/>
                    <a:pt x="4562" y="107"/>
                  </a:cubicBezTo>
                  <a:cubicBezTo>
                    <a:pt x="4563" y="107"/>
                    <a:pt x="4565" y="106"/>
                    <a:pt x="4568" y="105"/>
                  </a:cubicBezTo>
                  <a:cubicBezTo>
                    <a:pt x="4574" y="103"/>
                    <a:pt x="4582" y="100"/>
                    <a:pt x="4585" y="98"/>
                  </a:cubicBezTo>
                  <a:cubicBezTo>
                    <a:pt x="4587" y="97"/>
                    <a:pt x="4587" y="97"/>
                    <a:pt x="4587" y="97"/>
                  </a:cubicBezTo>
                  <a:moveTo>
                    <a:pt x="4658" y="74"/>
                  </a:moveTo>
                  <a:cubicBezTo>
                    <a:pt x="4657" y="74"/>
                    <a:pt x="4655" y="74"/>
                    <a:pt x="4652" y="75"/>
                  </a:cubicBezTo>
                  <a:cubicBezTo>
                    <a:pt x="4646" y="77"/>
                    <a:pt x="4639" y="80"/>
                    <a:pt x="4635" y="82"/>
                  </a:cubicBezTo>
                  <a:cubicBezTo>
                    <a:pt x="4634" y="83"/>
                    <a:pt x="4633" y="83"/>
                    <a:pt x="4634" y="83"/>
                  </a:cubicBezTo>
                  <a:cubicBezTo>
                    <a:pt x="4635" y="83"/>
                    <a:pt x="4637" y="83"/>
                    <a:pt x="4641" y="82"/>
                  </a:cubicBezTo>
                  <a:cubicBezTo>
                    <a:pt x="4647" y="80"/>
                    <a:pt x="4654" y="77"/>
                    <a:pt x="4657" y="75"/>
                  </a:cubicBezTo>
                  <a:cubicBezTo>
                    <a:pt x="4659" y="74"/>
                    <a:pt x="4659" y="74"/>
                    <a:pt x="4658" y="74"/>
                  </a:cubicBezTo>
                  <a:moveTo>
                    <a:pt x="4730" y="53"/>
                  </a:moveTo>
                  <a:cubicBezTo>
                    <a:pt x="4729" y="53"/>
                    <a:pt x="4727" y="53"/>
                    <a:pt x="4724" y="54"/>
                  </a:cubicBezTo>
                  <a:cubicBezTo>
                    <a:pt x="4718" y="56"/>
                    <a:pt x="4711" y="58"/>
                    <a:pt x="4708" y="60"/>
                  </a:cubicBezTo>
                  <a:cubicBezTo>
                    <a:pt x="4706" y="61"/>
                    <a:pt x="4706" y="62"/>
                    <a:pt x="4707" y="62"/>
                  </a:cubicBezTo>
                  <a:cubicBezTo>
                    <a:pt x="4708" y="62"/>
                    <a:pt x="4711" y="61"/>
                    <a:pt x="4714" y="60"/>
                  </a:cubicBezTo>
                  <a:cubicBezTo>
                    <a:pt x="4720" y="59"/>
                    <a:pt x="4727" y="56"/>
                    <a:pt x="4730" y="54"/>
                  </a:cubicBezTo>
                  <a:cubicBezTo>
                    <a:pt x="4732" y="53"/>
                    <a:pt x="4732" y="53"/>
                    <a:pt x="4730" y="53"/>
                  </a:cubicBezTo>
                  <a:moveTo>
                    <a:pt x="4802" y="35"/>
                  </a:moveTo>
                  <a:cubicBezTo>
                    <a:pt x="4801" y="35"/>
                    <a:pt x="4799" y="35"/>
                    <a:pt x="4796" y="35"/>
                  </a:cubicBezTo>
                  <a:cubicBezTo>
                    <a:pt x="4790" y="37"/>
                    <a:pt x="4783" y="40"/>
                    <a:pt x="4781" y="41"/>
                  </a:cubicBezTo>
                  <a:cubicBezTo>
                    <a:pt x="4779" y="42"/>
                    <a:pt x="4779" y="43"/>
                    <a:pt x="4781" y="43"/>
                  </a:cubicBezTo>
                  <a:cubicBezTo>
                    <a:pt x="4782" y="43"/>
                    <a:pt x="4784" y="43"/>
                    <a:pt x="4787" y="42"/>
                  </a:cubicBezTo>
                  <a:cubicBezTo>
                    <a:pt x="4793" y="41"/>
                    <a:pt x="4800" y="38"/>
                    <a:pt x="4803" y="36"/>
                  </a:cubicBezTo>
                  <a:cubicBezTo>
                    <a:pt x="4804" y="35"/>
                    <a:pt x="4804" y="35"/>
                    <a:pt x="4802" y="35"/>
                  </a:cubicBezTo>
                  <a:moveTo>
                    <a:pt x="4873" y="20"/>
                  </a:moveTo>
                  <a:cubicBezTo>
                    <a:pt x="4872" y="20"/>
                    <a:pt x="4870" y="20"/>
                    <a:pt x="4868" y="20"/>
                  </a:cubicBezTo>
                  <a:cubicBezTo>
                    <a:pt x="4862" y="22"/>
                    <a:pt x="4855" y="24"/>
                    <a:pt x="4853" y="26"/>
                  </a:cubicBezTo>
                  <a:cubicBezTo>
                    <a:pt x="4851" y="27"/>
                    <a:pt x="4852" y="27"/>
                    <a:pt x="4854" y="27"/>
                  </a:cubicBezTo>
                  <a:cubicBezTo>
                    <a:pt x="4855" y="27"/>
                    <a:pt x="4857" y="27"/>
                    <a:pt x="4859" y="27"/>
                  </a:cubicBezTo>
                  <a:cubicBezTo>
                    <a:pt x="4865" y="26"/>
                    <a:pt x="4872" y="23"/>
                    <a:pt x="4875" y="22"/>
                  </a:cubicBezTo>
                  <a:cubicBezTo>
                    <a:pt x="4876" y="20"/>
                    <a:pt x="4875" y="20"/>
                    <a:pt x="4873" y="20"/>
                  </a:cubicBezTo>
                  <a:moveTo>
                    <a:pt x="4943" y="9"/>
                  </a:moveTo>
                  <a:cubicBezTo>
                    <a:pt x="4941" y="9"/>
                    <a:pt x="4940" y="9"/>
                    <a:pt x="4939" y="9"/>
                  </a:cubicBezTo>
                  <a:cubicBezTo>
                    <a:pt x="4933" y="10"/>
                    <a:pt x="4926" y="12"/>
                    <a:pt x="4924" y="14"/>
                  </a:cubicBezTo>
                  <a:cubicBezTo>
                    <a:pt x="4922" y="15"/>
                    <a:pt x="4924" y="16"/>
                    <a:pt x="4927" y="16"/>
                  </a:cubicBezTo>
                  <a:cubicBezTo>
                    <a:pt x="4928" y="16"/>
                    <a:pt x="4929" y="16"/>
                    <a:pt x="4931" y="15"/>
                  </a:cubicBezTo>
                  <a:cubicBezTo>
                    <a:pt x="4937" y="15"/>
                    <a:pt x="4943" y="13"/>
                    <a:pt x="4945" y="11"/>
                  </a:cubicBezTo>
                  <a:cubicBezTo>
                    <a:pt x="4947" y="10"/>
                    <a:pt x="4946" y="9"/>
                    <a:pt x="4943" y="9"/>
                  </a:cubicBezTo>
                  <a:moveTo>
                    <a:pt x="5134" y="3"/>
                  </a:moveTo>
                  <a:cubicBezTo>
                    <a:pt x="5130" y="3"/>
                    <a:pt x="5127" y="3"/>
                    <a:pt x="5126" y="4"/>
                  </a:cubicBezTo>
                  <a:cubicBezTo>
                    <a:pt x="5124" y="6"/>
                    <a:pt x="5128" y="7"/>
                    <a:pt x="5133" y="7"/>
                  </a:cubicBezTo>
                  <a:cubicBezTo>
                    <a:pt x="5134" y="8"/>
                    <a:pt x="5135" y="8"/>
                    <a:pt x="5136" y="8"/>
                  </a:cubicBezTo>
                  <a:cubicBezTo>
                    <a:pt x="5140" y="8"/>
                    <a:pt x="5144" y="7"/>
                    <a:pt x="5145" y="6"/>
                  </a:cubicBezTo>
                  <a:cubicBezTo>
                    <a:pt x="5146" y="5"/>
                    <a:pt x="5143" y="4"/>
                    <a:pt x="5137" y="3"/>
                  </a:cubicBezTo>
                  <a:cubicBezTo>
                    <a:pt x="5136" y="3"/>
                    <a:pt x="5135" y="3"/>
                    <a:pt x="5134" y="3"/>
                  </a:cubicBezTo>
                  <a:moveTo>
                    <a:pt x="5010" y="2"/>
                  </a:moveTo>
                  <a:cubicBezTo>
                    <a:pt x="5009" y="2"/>
                    <a:pt x="5008" y="2"/>
                    <a:pt x="5007" y="2"/>
                  </a:cubicBezTo>
                  <a:cubicBezTo>
                    <a:pt x="5002" y="3"/>
                    <a:pt x="4995" y="4"/>
                    <a:pt x="4994" y="6"/>
                  </a:cubicBezTo>
                  <a:cubicBezTo>
                    <a:pt x="4992" y="7"/>
                    <a:pt x="4994" y="8"/>
                    <a:pt x="4998" y="8"/>
                  </a:cubicBezTo>
                  <a:cubicBezTo>
                    <a:pt x="4999" y="8"/>
                    <a:pt x="5000" y="8"/>
                    <a:pt x="5001" y="8"/>
                  </a:cubicBezTo>
                  <a:cubicBezTo>
                    <a:pt x="5007" y="8"/>
                    <a:pt x="5013" y="6"/>
                    <a:pt x="5014" y="4"/>
                  </a:cubicBezTo>
                  <a:cubicBezTo>
                    <a:pt x="5016" y="3"/>
                    <a:pt x="5014" y="2"/>
                    <a:pt x="5010" y="2"/>
                  </a:cubicBezTo>
                  <a:moveTo>
                    <a:pt x="5074" y="0"/>
                  </a:moveTo>
                  <a:cubicBezTo>
                    <a:pt x="5068" y="0"/>
                    <a:pt x="5062" y="1"/>
                    <a:pt x="5061" y="3"/>
                  </a:cubicBezTo>
                  <a:cubicBezTo>
                    <a:pt x="5059" y="4"/>
                    <a:pt x="5063" y="5"/>
                    <a:pt x="5068" y="5"/>
                  </a:cubicBezTo>
                  <a:cubicBezTo>
                    <a:pt x="5068" y="5"/>
                    <a:pt x="5068" y="5"/>
                    <a:pt x="5068" y="5"/>
                  </a:cubicBezTo>
                  <a:cubicBezTo>
                    <a:pt x="5074" y="5"/>
                    <a:pt x="5080" y="4"/>
                    <a:pt x="5081" y="3"/>
                  </a:cubicBezTo>
                  <a:cubicBezTo>
                    <a:pt x="5082" y="1"/>
                    <a:pt x="5079" y="0"/>
                    <a:pt x="5074" y="0"/>
                  </a:cubicBezTo>
                  <a:cubicBezTo>
                    <a:pt x="5074" y="0"/>
                    <a:pt x="5074" y="0"/>
                    <a:pt x="50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2" name="Freeform 73">
              <a:extLst>
                <a:ext uri="{FF2B5EF4-FFF2-40B4-BE49-F238E27FC236}">
                  <a16:creationId xmlns:a16="http://schemas.microsoft.com/office/drawing/2014/main" id="{C5EFD453-1FB2-48FC-8D12-F6D1916B7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1488" y="10656888"/>
              <a:ext cx="50800" cy="14288"/>
            </a:xfrm>
            <a:custGeom>
              <a:avLst/>
              <a:gdLst>
                <a:gd name="T0" fmla="*/ 5 w 19"/>
                <a:gd name="T1" fmla="*/ 0 h 5"/>
                <a:gd name="T2" fmla="*/ 4 w 19"/>
                <a:gd name="T3" fmla="*/ 0 h 5"/>
                <a:gd name="T4" fmla="*/ 2 w 19"/>
                <a:gd name="T5" fmla="*/ 0 h 5"/>
                <a:gd name="T6" fmla="*/ 2 w 19"/>
                <a:gd name="T7" fmla="*/ 1 h 5"/>
                <a:gd name="T8" fmla="*/ 1 w 19"/>
                <a:gd name="T9" fmla="*/ 1 h 5"/>
                <a:gd name="T10" fmla="*/ 2 w 19"/>
                <a:gd name="T11" fmla="*/ 3 h 5"/>
                <a:gd name="T12" fmla="*/ 8 w 19"/>
                <a:gd name="T13" fmla="*/ 4 h 5"/>
                <a:gd name="T14" fmla="*/ 15 w 19"/>
                <a:gd name="T15" fmla="*/ 5 h 5"/>
                <a:gd name="T16" fmla="*/ 15 w 19"/>
                <a:gd name="T17" fmla="*/ 5 h 5"/>
                <a:gd name="T18" fmla="*/ 19 w 19"/>
                <a:gd name="T19" fmla="*/ 4 h 5"/>
                <a:gd name="T20" fmla="*/ 18 w 19"/>
                <a:gd name="T21" fmla="*/ 3 h 5"/>
                <a:gd name="T22" fmla="*/ 5 w 19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5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11" y="5"/>
                    <a:pt x="13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5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3" name="Freeform 74">
              <a:extLst>
                <a:ext uri="{FF2B5EF4-FFF2-40B4-BE49-F238E27FC236}">
                  <a16:creationId xmlns:a16="http://schemas.microsoft.com/office/drawing/2014/main" id="{36755597-A8D8-454F-8039-733BC5A87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0263" y="12444413"/>
              <a:ext cx="42863" cy="125413"/>
            </a:xfrm>
            <a:custGeom>
              <a:avLst/>
              <a:gdLst>
                <a:gd name="T0" fmla="*/ 5 w 16"/>
                <a:gd name="T1" fmla="*/ 0 h 47"/>
                <a:gd name="T2" fmla="*/ 3 w 16"/>
                <a:gd name="T3" fmla="*/ 2 h 47"/>
                <a:gd name="T4" fmla="*/ 2 w 16"/>
                <a:gd name="T5" fmla="*/ 4 h 47"/>
                <a:gd name="T6" fmla="*/ 1 w 16"/>
                <a:gd name="T7" fmla="*/ 7 h 47"/>
                <a:gd name="T8" fmla="*/ 1 w 16"/>
                <a:gd name="T9" fmla="*/ 10 h 47"/>
                <a:gd name="T10" fmla="*/ 0 w 16"/>
                <a:gd name="T11" fmla="*/ 14 h 47"/>
                <a:gd name="T12" fmla="*/ 1 w 16"/>
                <a:gd name="T13" fmla="*/ 19 h 47"/>
                <a:gd name="T14" fmla="*/ 1 w 16"/>
                <a:gd name="T15" fmla="*/ 23 h 47"/>
                <a:gd name="T16" fmla="*/ 2 w 16"/>
                <a:gd name="T17" fmla="*/ 28 h 47"/>
                <a:gd name="T18" fmla="*/ 3 w 16"/>
                <a:gd name="T19" fmla="*/ 32 h 47"/>
                <a:gd name="T20" fmla="*/ 4 w 16"/>
                <a:gd name="T21" fmla="*/ 36 h 47"/>
                <a:gd name="T22" fmla="*/ 5 w 16"/>
                <a:gd name="T23" fmla="*/ 40 h 47"/>
                <a:gd name="T24" fmla="*/ 6 w 16"/>
                <a:gd name="T25" fmla="*/ 43 h 47"/>
                <a:gd name="T26" fmla="*/ 8 w 16"/>
                <a:gd name="T27" fmla="*/ 45 h 47"/>
                <a:gd name="T28" fmla="*/ 9 w 16"/>
                <a:gd name="T29" fmla="*/ 46 h 47"/>
                <a:gd name="T30" fmla="*/ 11 w 16"/>
                <a:gd name="T31" fmla="*/ 47 h 47"/>
                <a:gd name="T32" fmla="*/ 11 w 16"/>
                <a:gd name="T33" fmla="*/ 47 h 47"/>
                <a:gd name="T34" fmla="*/ 12 w 16"/>
                <a:gd name="T35" fmla="*/ 46 h 47"/>
                <a:gd name="T36" fmla="*/ 13 w 16"/>
                <a:gd name="T37" fmla="*/ 45 h 47"/>
                <a:gd name="T38" fmla="*/ 14 w 16"/>
                <a:gd name="T39" fmla="*/ 43 h 47"/>
                <a:gd name="T40" fmla="*/ 15 w 16"/>
                <a:gd name="T41" fmla="*/ 40 h 47"/>
                <a:gd name="T42" fmla="*/ 15 w 16"/>
                <a:gd name="T43" fmla="*/ 37 h 47"/>
                <a:gd name="T44" fmla="*/ 16 w 16"/>
                <a:gd name="T45" fmla="*/ 33 h 47"/>
                <a:gd name="T46" fmla="*/ 16 w 16"/>
                <a:gd name="T47" fmla="*/ 28 h 47"/>
                <a:gd name="T48" fmla="*/ 15 w 16"/>
                <a:gd name="T49" fmla="*/ 24 h 47"/>
                <a:gd name="T50" fmla="*/ 15 w 16"/>
                <a:gd name="T51" fmla="*/ 19 h 47"/>
                <a:gd name="T52" fmla="*/ 14 w 16"/>
                <a:gd name="T53" fmla="*/ 15 h 47"/>
                <a:gd name="T54" fmla="*/ 12 w 16"/>
                <a:gd name="T55" fmla="*/ 11 h 47"/>
                <a:gd name="T56" fmla="*/ 11 w 16"/>
                <a:gd name="T57" fmla="*/ 7 h 47"/>
                <a:gd name="T58" fmla="*/ 10 w 16"/>
                <a:gd name="T59" fmla="*/ 4 h 47"/>
                <a:gd name="T60" fmla="*/ 8 w 16"/>
                <a:gd name="T61" fmla="*/ 2 h 47"/>
                <a:gd name="T62" fmla="*/ 7 w 16"/>
                <a:gd name="T63" fmla="*/ 0 h 47"/>
                <a:gd name="T64" fmla="*/ 5 w 16"/>
                <a:gd name="T65" fmla="*/ 0 h 47"/>
                <a:gd name="T66" fmla="*/ 5 w 16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" h="47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1" y="22"/>
                    <a:pt x="1" y="23"/>
                  </a:cubicBezTo>
                  <a:cubicBezTo>
                    <a:pt x="1" y="25"/>
                    <a:pt x="1" y="27"/>
                    <a:pt x="2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3" y="34"/>
                    <a:pt x="3" y="35"/>
                    <a:pt x="4" y="36"/>
                  </a:cubicBezTo>
                  <a:cubicBezTo>
                    <a:pt x="4" y="38"/>
                    <a:pt x="4" y="39"/>
                    <a:pt x="5" y="40"/>
                  </a:cubicBezTo>
                  <a:cubicBezTo>
                    <a:pt x="5" y="41"/>
                    <a:pt x="6" y="42"/>
                    <a:pt x="6" y="43"/>
                  </a:cubicBezTo>
                  <a:cubicBezTo>
                    <a:pt x="7" y="44"/>
                    <a:pt x="7" y="44"/>
                    <a:pt x="8" y="45"/>
                  </a:cubicBezTo>
                  <a:cubicBezTo>
                    <a:pt x="8" y="46"/>
                    <a:pt x="9" y="46"/>
                    <a:pt x="9" y="46"/>
                  </a:cubicBezTo>
                  <a:cubicBezTo>
                    <a:pt x="10" y="47"/>
                    <a:pt x="10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6"/>
                  </a:cubicBezTo>
                  <a:cubicBezTo>
                    <a:pt x="12" y="46"/>
                    <a:pt x="13" y="46"/>
                    <a:pt x="13" y="45"/>
                  </a:cubicBezTo>
                  <a:cubicBezTo>
                    <a:pt x="14" y="45"/>
                    <a:pt x="14" y="44"/>
                    <a:pt x="14" y="43"/>
                  </a:cubicBezTo>
                  <a:cubicBezTo>
                    <a:pt x="14" y="42"/>
                    <a:pt x="15" y="41"/>
                    <a:pt x="15" y="40"/>
                  </a:cubicBezTo>
                  <a:cubicBezTo>
                    <a:pt x="15" y="39"/>
                    <a:pt x="15" y="38"/>
                    <a:pt x="15" y="37"/>
                  </a:cubicBezTo>
                  <a:cubicBezTo>
                    <a:pt x="16" y="36"/>
                    <a:pt x="16" y="34"/>
                    <a:pt x="16" y="33"/>
                  </a:cubicBezTo>
                  <a:cubicBezTo>
                    <a:pt x="16" y="31"/>
                    <a:pt x="16" y="30"/>
                    <a:pt x="16" y="28"/>
                  </a:cubicBezTo>
                  <a:cubicBezTo>
                    <a:pt x="15" y="27"/>
                    <a:pt x="15" y="25"/>
                    <a:pt x="15" y="24"/>
                  </a:cubicBezTo>
                  <a:cubicBezTo>
                    <a:pt x="15" y="22"/>
                    <a:pt x="15" y="21"/>
                    <a:pt x="15" y="19"/>
                  </a:cubicBezTo>
                  <a:cubicBezTo>
                    <a:pt x="14" y="18"/>
                    <a:pt x="14" y="16"/>
                    <a:pt x="14" y="15"/>
                  </a:cubicBezTo>
                  <a:cubicBezTo>
                    <a:pt x="13" y="13"/>
                    <a:pt x="13" y="12"/>
                    <a:pt x="12" y="11"/>
                  </a:cubicBezTo>
                  <a:cubicBezTo>
                    <a:pt x="12" y="9"/>
                    <a:pt x="12" y="8"/>
                    <a:pt x="11" y="7"/>
                  </a:cubicBezTo>
                  <a:cubicBezTo>
                    <a:pt x="11" y="6"/>
                    <a:pt x="10" y="5"/>
                    <a:pt x="10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4" name="Freeform 75">
              <a:extLst>
                <a:ext uri="{FF2B5EF4-FFF2-40B4-BE49-F238E27FC236}">
                  <a16:creationId xmlns:a16="http://schemas.microsoft.com/office/drawing/2014/main" id="{2E7CBA89-564B-4D37-806C-D7BB3340B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17550" y="10680700"/>
              <a:ext cx="13739813" cy="1992313"/>
            </a:xfrm>
            <a:custGeom>
              <a:avLst/>
              <a:gdLst>
                <a:gd name="T0" fmla="*/ 2950 w 5104"/>
                <a:gd name="T1" fmla="*/ 727 h 739"/>
                <a:gd name="T2" fmla="*/ 3088 w 5104"/>
                <a:gd name="T3" fmla="*/ 736 h 739"/>
                <a:gd name="T4" fmla="*/ 2899 w 5104"/>
                <a:gd name="T5" fmla="*/ 709 h 739"/>
                <a:gd name="T6" fmla="*/ 3229 w 5104"/>
                <a:gd name="T7" fmla="*/ 698 h 739"/>
                <a:gd name="T8" fmla="*/ 2840 w 5104"/>
                <a:gd name="T9" fmla="*/ 718 h 739"/>
                <a:gd name="T10" fmla="*/ 3295 w 5104"/>
                <a:gd name="T11" fmla="*/ 711 h 739"/>
                <a:gd name="T12" fmla="*/ 2781 w 5104"/>
                <a:gd name="T13" fmla="*/ 676 h 739"/>
                <a:gd name="T14" fmla="*/ 2720 w 5104"/>
                <a:gd name="T15" fmla="*/ 660 h 739"/>
                <a:gd name="T16" fmla="*/ 3435 w 5104"/>
                <a:gd name="T17" fmla="*/ 679 h 739"/>
                <a:gd name="T18" fmla="*/ 3523 w 5104"/>
                <a:gd name="T19" fmla="*/ 641 h 739"/>
                <a:gd name="T20" fmla="*/ 6 w 5104"/>
                <a:gd name="T21" fmla="*/ 626 h 739"/>
                <a:gd name="T22" fmla="*/ 3572 w 5104"/>
                <a:gd name="T23" fmla="*/ 624 h 739"/>
                <a:gd name="T24" fmla="*/ 57 w 5104"/>
                <a:gd name="T25" fmla="*/ 643 h 739"/>
                <a:gd name="T26" fmla="*/ 2618 w 5104"/>
                <a:gd name="T27" fmla="*/ 597 h 739"/>
                <a:gd name="T28" fmla="*/ 100 w 5104"/>
                <a:gd name="T29" fmla="*/ 570 h 739"/>
                <a:gd name="T30" fmla="*/ 2574 w 5104"/>
                <a:gd name="T31" fmla="*/ 589 h 739"/>
                <a:gd name="T32" fmla="*/ 3738 w 5104"/>
                <a:gd name="T33" fmla="*/ 554 h 739"/>
                <a:gd name="T34" fmla="*/ 2513 w 5104"/>
                <a:gd name="T35" fmla="*/ 535 h 739"/>
                <a:gd name="T36" fmla="*/ 197 w 5104"/>
                <a:gd name="T37" fmla="*/ 538 h 739"/>
                <a:gd name="T38" fmla="*/ 3793 w 5104"/>
                <a:gd name="T39" fmla="*/ 536 h 739"/>
                <a:gd name="T40" fmla="*/ 2460 w 5104"/>
                <a:gd name="T41" fmla="*/ 504 h 739"/>
                <a:gd name="T42" fmla="*/ 2404 w 5104"/>
                <a:gd name="T43" fmla="*/ 482 h 739"/>
                <a:gd name="T44" fmla="*/ 3857 w 5104"/>
                <a:gd name="T45" fmla="*/ 497 h 739"/>
                <a:gd name="T46" fmla="*/ 326 w 5104"/>
                <a:gd name="T47" fmla="*/ 474 h 739"/>
                <a:gd name="T48" fmla="*/ 381 w 5104"/>
                <a:gd name="T49" fmla="*/ 437 h 739"/>
                <a:gd name="T50" fmla="*/ 2305 w 5104"/>
                <a:gd name="T51" fmla="*/ 445 h 739"/>
                <a:gd name="T52" fmla="*/ 3929 w 5104"/>
                <a:gd name="T53" fmla="*/ 450 h 739"/>
                <a:gd name="T54" fmla="*/ 442 w 5104"/>
                <a:gd name="T55" fmla="*/ 415 h 739"/>
                <a:gd name="T56" fmla="*/ 2178 w 5104"/>
                <a:gd name="T57" fmla="*/ 402 h 739"/>
                <a:gd name="T58" fmla="*/ 485 w 5104"/>
                <a:gd name="T59" fmla="*/ 416 h 739"/>
                <a:gd name="T60" fmla="*/ 2124 w 5104"/>
                <a:gd name="T61" fmla="*/ 387 h 739"/>
                <a:gd name="T62" fmla="*/ 1984 w 5104"/>
                <a:gd name="T63" fmla="*/ 382 h 739"/>
                <a:gd name="T64" fmla="*/ 1913 w 5104"/>
                <a:gd name="T65" fmla="*/ 397 h 739"/>
                <a:gd name="T66" fmla="*/ 3995 w 5104"/>
                <a:gd name="T67" fmla="*/ 400 h 739"/>
                <a:gd name="T68" fmla="*/ 1831 w 5104"/>
                <a:gd name="T69" fmla="*/ 375 h 739"/>
                <a:gd name="T70" fmla="*/ 1739 w 5104"/>
                <a:gd name="T71" fmla="*/ 378 h 739"/>
                <a:gd name="T72" fmla="*/ 1670 w 5104"/>
                <a:gd name="T73" fmla="*/ 382 h 739"/>
                <a:gd name="T74" fmla="*/ 1588 w 5104"/>
                <a:gd name="T75" fmla="*/ 361 h 739"/>
                <a:gd name="T76" fmla="*/ 1503 w 5104"/>
                <a:gd name="T77" fmla="*/ 356 h 739"/>
                <a:gd name="T78" fmla="*/ 1412 w 5104"/>
                <a:gd name="T79" fmla="*/ 365 h 739"/>
                <a:gd name="T80" fmla="*/ 1346 w 5104"/>
                <a:gd name="T81" fmla="*/ 353 h 739"/>
                <a:gd name="T82" fmla="*/ 689 w 5104"/>
                <a:gd name="T83" fmla="*/ 345 h 739"/>
                <a:gd name="T84" fmla="*/ 1154 w 5104"/>
                <a:gd name="T85" fmla="*/ 341 h 739"/>
                <a:gd name="T86" fmla="*/ 726 w 5104"/>
                <a:gd name="T87" fmla="*/ 345 h 739"/>
                <a:gd name="T88" fmla="*/ 1095 w 5104"/>
                <a:gd name="T89" fmla="*/ 333 h 739"/>
                <a:gd name="T90" fmla="*/ 811 w 5104"/>
                <a:gd name="T91" fmla="*/ 326 h 739"/>
                <a:gd name="T92" fmla="*/ 924 w 5104"/>
                <a:gd name="T93" fmla="*/ 335 h 739"/>
                <a:gd name="T94" fmla="*/ 4059 w 5104"/>
                <a:gd name="T95" fmla="*/ 345 h 739"/>
                <a:gd name="T96" fmla="*/ 871 w 5104"/>
                <a:gd name="T97" fmla="*/ 323 h 739"/>
                <a:gd name="T98" fmla="*/ 4178 w 5104"/>
                <a:gd name="T99" fmla="*/ 253 h 739"/>
                <a:gd name="T100" fmla="*/ 4220 w 5104"/>
                <a:gd name="T101" fmla="*/ 233 h 739"/>
                <a:gd name="T102" fmla="*/ 4305 w 5104"/>
                <a:gd name="T103" fmla="*/ 188 h 739"/>
                <a:gd name="T104" fmla="*/ 4445 w 5104"/>
                <a:gd name="T105" fmla="*/ 128 h 739"/>
                <a:gd name="T106" fmla="*/ 4494 w 5104"/>
                <a:gd name="T107" fmla="*/ 111 h 739"/>
                <a:gd name="T108" fmla="*/ 4575 w 5104"/>
                <a:gd name="T109" fmla="*/ 87 h 739"/>
                <a:gd name="T110" fmla="*/ 4667 w 5104"/>
                <a:gd name="T111" fmla="*/ 57 h 739"/>
                <a:gd name="T112" fmla="*/ 4812 w 5104"/>
                <a:gd name="T113" fmla="*/ 24 h 739"/>
                <a:gd name="T114" fmla="*/ 4875 w 5104"/>
                <a:gd name="T115" fmla="*/ 21 h 739"/>
                <a:gd name="T116" fmla="*/ 4966 w 5104"/>
                <a:gd name="T117" fmla="*/ 7 h 739"/>
                <a:gd name="T118" fmla="*/ 5029 w 5104"/>
                <a:gd name="T11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04" h="739">
                  <a:moveTo>
                    <a:pt x="3025" y="716"/>
                  </a:moveTo>
                  <a:cubicBezTo>
                    <a:pt x="3025" y="716"/>
                    <a:pt x="3024" y="716"/>
                    <a:pt x="3024" y="716"/>
                  </a:cubicBezTo>
                  <a:cubicBezTo>
                    <a:pt x="3019" y="717"/>
                    <a:pt x="3014" y="722"/>
                    <a:pt x="3014" y="728"/>
                  </a:cubicBezTo>
                  <a:cubicBezTo>
                    <a:pt x="3013" y="734"/>
                    <a:pt x="3017" y="739"/>
                    <a:pt x="3023" y="739"/>
                  </a:cubicBezTo>
                  <a:cubicBezTo>
                    <a:pt x="3023" y="739"/>
                    <a:pt x="3023" y="739"/>
                    <a:pt x="3023" y="739"/>
                  </a:cubicBezTo>
                  <a:cubicBezTo>
                    <a:pt x="3029" y="738"/>
                    <a:pt x="3034" y="733"/>
                    <a:pt x="3034" y="727"/>
                  </a:cubicBezTo>
                  <a:cubicBezTo>
                    <a:pt x="3034" y="721"/>
                    <a:pt x="3030" y="716"/>
                    <a:pt x="3025" y="716"/>
                  </a:cubicBezTo>
                  <a:moveTo>
                    <a:pt x="2960" y="716"/>
                  </a:moveTo>
                  <a:cubicBezTo>
                    <a:pt x="2955" y="716"/>
                    <a:pt x="2951" y="721"/>
                    <a:pt x="2950" y="727"/>
                  </a:cubicBezTo>
                  <a:cubicBezTo>
                    <a:pt x="2950" y="733"/>
                    <a:pt x="2954" y="738"/>
                    <a:pt x="2960" y="738"/>
                  </a:cubicBezTo>
                  <a:cubicBezTo>
                    <a:pt x="2960" y="738"/>
                    <a:pt x="2960" y="738"/>
                    <a:pt x="2960" y="738"/>
                  </a:cubicBezTo>
                  <a:cubicBezTo>
                    <a:pt x="2965" y="738"/>
                    <a:pt x="2970" y="734"/>
                    <a:pt x="2970" y="728"/>
                  </a:cubicBezTo>
                  <a:cubicBezTo>
                    <a:pt x="2970" y="722"/>
                    <a:pt x="2966" y="717"/>
                    <a:pt x="2961" y="716"/>
                  </a:cubicBezTo>
                  <a:cubicBezTo>
                    <a:pt x="2960" y="716"/>
                    <a:pt x="2960" y="716"/>
                    <a:pt x="2960" y="716"/>
                  </a:cubicBezTo>
                  <a:moveTo>
                    <a:pt x="3091" y="713"/>
                  </a:moveTo>
                  <a:cubicBezTo>
                    <a:pt x="3091" y="713"/>
                    <a:pt x="3091" y="713"/>
                    <a:pt x="3090" y="713"/>
                  </a:cubicBezTo>
                  <a:cubicBezTo>
                    <a:pt x="3084" y="713"/>
                    <a:pt x="3079" y="719"/>
                    <a:pt x="3079" y="725"/>
                  </a:cubicBezTo>
                  <a:cubicBezTo>
                    <a:pt x="3079" y="731"/>
                    <a:pt x="3083" y="736"/>
                    <a:pt x="3088" y="736"/>
                  </a:cubicBezTo>
                  <a:cubicBezTo>
                    <a:pt x="3088" y="736"/>
                    <a:pt x="3089" y="736"/>
                    <a:pt x="3089" y="736"/>
                  </a:cubicBezTo>
                  <a:cubicBezTo>
                    <a:pt x="3095" y="735"/>
                    <a:pt x="3100" y="730"/>
                    <a:pt x="3100" y="724"/>
                  </a:cubicBezTo>
                  <a:cubicBezTo>
                    <a:pt x="3100" y="718"/>
                    <a:pt x="3096" y="713"/>
                    <a:pt x="3091" y="713"/>
                  </a:cubicBezTo>
                  <a:moveTo>
                    <a:pt x="2898" y="709"/>
                  </a:moveTo>
                  <a:cubicBezTo>
                    <a:pt x="2893" y="709"/>
                    <a:pt x="2890" y="713"/>
                    <a:pt x="2889" y="718"/>
                  </a:cubicBezTo>
                  <a:cubicBezTo>
                    <a:pt x="2889" y="725"/>
                    <a:pt x="2893" y="730"/>
                    <a:pt x="2898" y="731"/>
                  </a:cubicBezTo>
                  <a:cubicBezTo>
                    <a:pt x="2899" y="731"/>
                    <a:pt x="2899" y="731"/>
                    <a:pt x="2900" y="731"/>
                  </a:cubicBezTo>
                  <a:cubicBezTo>
                    <a:pt x="2904" y="731"/>
                    <a:pt x="2908" y="727"/>
                    <a:pt x="2908" y="722"/>
                  </a:cubicBezTo>
                  <a:cubicBezTo>
                    <a:pt x="2909" y="716"/>
                    <a:pt x="2905" y="710"/>
                    <a:pt x="2899" y="709"/>
                  </a:cubicBezTo>
                  <a:cubicBezTo>
                    <a:pt x="2899" y="709"/>
                    <a:pt x="2898" y="709"/>
                    <a:pt x="2898" y="709"/>
                  </a:cubicBezTo>
                  <a:moveTo>
                    <a:pt x="3159" y="707"/>
                  </a:moveTo>
                  <a:cubicBezTo>
                    <a:pt x="3159" y="707"/>
                    <a:pt x="3158" y="707"/>
                    <a:pt x="3158" y="707"/>
                  </a:cubicBezTo>
                  <a:cubicBezTo>
                    <a:pt x="3152" y="708"/>
                    <a:pt x="3147" y="713"/>
                    <a:pt x="3146" y="720"/>
                  </a:cubicBezTo>
                  <a:cubicBezTo>
                    <a:pt x="3146" y="726"/>
                    <a:pt x="3150" y="730"/>
                    <a:pt x="3155" y="730"/>
                  </a:cubicBezTo>
                  <a:cubicBezTo>
                    <a:pt x="3155" y="730"/>
                    <a:pt x="3156" y="730"/>
                    <a:pt x="3156" y="730"/>
                  </a:cubicBezTo>
                  <a:cubicBezTo>
                    <a:pt x="3162" y="729"/>
                    <a:pt x="3167" y="724"/>
                    <a:pt x="3168" y="717"/>
                  </a:cubicBezTo>
                  <a:cubicBezTo>
                    <a:pt x="3168" y="711"/>
                    <a:pt x="3165" y="707"/>
                    <a:pt x="3159" y="707"/>
                  </a:cubicBezTo>
                  <a:moveTo>
                    <a:pt x="3229" y="698"/>
                  </a:moveTo>
                  <a:cubicBezTo>
                    <a:pt x="3228" y="698"/>
                    <a:pt x="3228" y="698"/>
                    <a:pt x="3227" y="698"/>
                  </a:cubicBezTo>
                  <a:cubicBezTo>
                    <a:pt x="3221" y="699"/>
                    <a:pt x="3216" y="705"/>
                    <a:pt x="3215" y="711"/>
                  </a:cubicBezTo>
                  <a:cubicBezTo>
                    <a:pt x="3214" y="717"/>
                    <a:pt x="3218" y="722"/>
                    <a:pt x="3223" y="722"/>
                  </a:cubicBezTo>
                  <a:cubicBezTo>
                    <a:pt x="3224" y="722"/>
                    <a:pt x="3224" y="722"/>
                    <a:pt x="3225" y="722"/>
                  </a:cubicBezTo>
                  <a:cubicBezTo>
                    <a:pt x="3231" y="721"/>
                    <a:pt x="3236" y="715"/>
                    <a:pt x="3237" y="708"/>
                  </a:cubicBezTo>
                  <a:cubicBezTo>
                    <a:pt x="3238" y="702"/>
                    <a:pt x="3234" y="698"/>
                    <a:pt x="3229" y="698"/>
                  </a:cubicBezTo>
                  <a:moveTo>
                    <a:pt x="2838" y="695"/>
                  </a:moveTo>
                  <a:cubicBezTo>
                    <a:pt x="2834" y="695"/>
                    <a:pt x="2831" y="699"/>
                    <a:pt x="2831" y="704"/>
                  </a:cubicBezTo>
                  <a:cubicBezTo>
                    <a:pt x="2831" y="710"/>
                    <a:pt x="2835" y="716"/>
                    <a:pt x="2840" y="718"/>
                  </a:cubicBezTo>
                  <a:cubicBezTo>
                    <a:pt x="2841" y="718"/>
                    <a:pt x="2841" y="718"/>
                    <a:pt x="2842" y="718"/>
                  </a:cubicBezTo>
                  <a:cubicBezTo>
                    <a:pt x="2846" y="718"/>
                    <a:pt x="2849" y="714"/>
                    <a:pt x="2849" y="709"/>
                  </a:cubicBezTo>
                  <a:cubicBezTo>
                    <a:pt x="2849" y="703"/>
                    <a:pt x="2845" y="697"/>
                    <a:pt x="2840" y="696"/>
                  </a:cubicBezTo>
                  <a:cubicBezTo>
                    <a:pt x="2840" y="695"/>
                    <a:pt x="2839" y="695"/>
                    <a:pt x="2838" y="695"/>
                  </a:cubicBezTo>
                  <a:moveTo>
                    <a:pt x="3300" y="686"/>
                  </a:moveTo>
                  <a:cubicBezTo>
                    <a:pt x="3299" y="686"/>
                    <a:pt x="3299" y="686"/>
                    <a:pt x="3298" y="686"/>
                  </a:cubicBezTo>
                  <a:cubicBezTo>
                    <a:pt x="3292" y="687"/>
                    <a:pt x="3286" y="694"/>
                    <a:pt x="3285" y="700"/>
                  </a:cubicBezTo>
                  <a:cubicBezTo>
                    <a:pt x="3284" y="706"/>
                    <a:pt x="3288" y="711"/>
                    <a:pt x="3293" y="711"/>
                  </a:cubicBezTo>
                  <a:cubicBezTo>
                    <a:pt x="3294" y="711"/>
                    <a:pt x="3294" y="711"/>
                    <a:pt x="3295" y="711"/>
                  </a:cubicBezTo>
                  <a:cubicBezTo>
                    <a:pt x="3301" y="709"/>
                    <a:pt x="3307" y="703"/>
                    <a:pt x="3308" y="696"/>
                  </a:cubicBezTo>
                  <a:cubicBezTo>
                    <a:pt x="3308" y="690"/>
                    <a:pt x="3305" y="686"/>
                    <a:pt x="3300" y="686"/>
                  </a:cubicBezTo>
                  <a:moveTo>
                    <a:pt x="2781" y="676"/>
                  </a:moveTo>
                  <a:cubicBezTo>
                    <a:pt x="2777" y="676"/>
                    <a:pt x="2775" y="679"/>
                    <a:pt x="2775" y="684"/>
                  </a:cubicBezTo>
                  <a:cubicBezTo>
                    <a:pt x="2775" y="690"/>
                    <a:pt x="2778" y="697"/>
                    <a:pt x="2783" y="698"/>
                  </a:cubicBezTo>
                  <a:cubicBezTo>
                    <a:pt x="2784" y="699"/>
                    <a:pt x="2785" y="699"/>
                    <a:pt x="2786" y="699"/>
                  </a:cubicBezTo>
                  <a:cubicBezTo>
                    <a:pt x="2789" y="699"/>
                    <a:pt x="2792" y="696"/>
                    <a:pt x="2792" y="691"/>
                  </a:cubicBezTo>
                  <a:cubicBezTo>
                    <a:pt x="2792" y="685"/>
                    <a:pt x="2788" y="679"/>
                    <a:pt x="2784" y="677"/>
                  </a:cubicBezTo>
                  <a:cubicBezTo>
                    <a:pt x="2783" y="676"/>
                    <a:pt x="2782" y="676"/>
                    <a:pt x="2781" y="676"/>
                  </a:cubicBezTo>
                  <a:moveTo>
                    <a:pt x="3372" y="671"/>
                  </a:moveTo>
                  <a:cubicBezTo>
                    <a:pt x="3371" y="671"/>
                    <a:pt x="3370" y="671"/>
                    <a:pt x="3370" y="671"/>
                  </a:cubicBezTo>
                  <a:cubicBezTo>
                    <a:pt x="3363" y="673"/>
                    <a:pt x="3357" y="679"/>
                    <a:pt x="3356" y="686"/>
                  </a:cubicBezTo>
                  <a:cubicBezTo>
                    <a:pt x="3355" y="692"/>
                    <a:pt x="3359" y="696"/>
                    <a:pt x="3364" y="696"/>
                  </a:cubicBezTo>
                  <a:cubicBezTo>
                    <a:pt x="3364" y="696"/>
                    <a:pt x="3365" y="696"/>
                    <a:pt x="3366" y="696"/>
                  </a:cubicBezTo>
                  <a:cubicBezTo>
                    <a:pt x="3372" y="695"/>
                    <a:pt x="3378" y="688"/>
                    <a:pt x="3379" y="681"/>
                  </a:cubicBezTo>
                  <a:cubicBezTo>
                    <a:pt x="3380" y="675"/>
                    <a:pt x="3377" y="671"/>
                    <a:pt x="3372" y="671"/>
                  </a:cubicBezTo>
                  <a:moveTo>
                    <a:pt x="2725" y="653"/>
                  </a:moveTo>
                  <a:cubicBezTo>
                    <a:pt x="2722" y="653"/>
                    <a:pt x="2720" y="656"/>
                    <a:pt x="2720" y="660"/>
                  </a:cubicBezTo>
                  <a:cubicBezTo>
                    <a:pt x="2720" y="666"/>
                    <a:pt x="2724" y="673"/>
                    <a:pt x="2728" y="675"/>
                  </a:cubicBezTo>
                  <a:cubicBezTo>
                    <a:pt x="2729" y="675"/>
                    <a:pt x="2730" y="676"/>
                    <a:pt x="2731" y="676"/>
                  </a:cubicBezTo>
                  <a:cubicBezTo>
                    <a:pt x="2735" y="676"/>
                    <a:pt x="2737" y="673"/>
                    <a:pt x="2737" y="668"/>
                  </a:cubicBezTo>
                  <a:cubicBezTo>
                    <a:pt x="2737" y="662"/>
                    <a:pt x="2733" y="656"/>
                    <a:pt x="2728" y="654"/>
                  </a:cubicBezTo>
                  <a:cubicBezTo>
                    <a:pt x="2727" y="653"/>
                    <a:pt x="2726" y="653"/>
                    <a:pt x="2725" y="653"/>
                  </a:cubicBezTo>
                  <a:moveTo>
                    <a:pt x="3444" y="652"/>
                  </a:moveTo>
                  <a:cubicBezTo>
                    <a:pt x="3444" y="652"/>
                    <a:pt x="3443" y="653"/>
                    <a:pt x="3442" y="653"/>
                  </a:cubicBezTo>
                  <a:cubicBezTo>
                    <a:pt x="3435" y="655"/>
                    <a:pt x="3429" y="662"/>
                    <a:pt x="3428" y="669"/>
                  </a:cubicBezTo>
                  <a:cubicBezTo>
                    <a:pt x="3427" y="675"/>
                    <a:pt x="3430" y="679"/>
                    <a:pt x="3435" y="679"/>
                  </a:cubicBezTo>
                  <a:cubicBezTo>
                    <a:pt x="3435" y="679"/>
                    <a:pt x="3436" y="679"/>
                    <a:pt x="3437" y="679"/>
                  </a:cubicBezTo>
                  <a:cubicBezTo>
                    <a:pt x="3443" y="677"/>
                    <a:pt x="3449" y="670"/>
                    <a:pt x="3451" y="663"/>
                  </a:cubicBezTo>
                  <a:cubicBezTo>
                    <a:pt x="3452" y="657"/>
                    <a:pt x="3449" y="652"/>
                    <a:pt x="3444" y="652"/>
                  </a:cubicBezTo>
                  <a:moveTo>
                    <a:pt x="3517" y="631"/>
                  </a:moveTo>
                  <a:cubicBezTo>
                    <a:pt x="3516" y="631"/>
                    <a:pt x="3515" y="631"/>
                    <a:pt x="3514" y="631"/>
                  </a:cubicBezTo>
                  <a:cubicBezTo>
                    <a:pt x="3508" y="633"/>
                    <a:pt x="3502" y="641"/>
                    <a:pt x="3500" y="648"/>
                  </a:cubicBezTo>
                  <a:cubicBezTo>
                    <a:pt x="3499" y="654"/>
                    <a:pt x="3501" y="658"/>
                    <a:pt x="3506" y="658"/>
                  </a:cubicBezTo>
                  <a:cubicBezTo>
                    <a:pt x="3507" y="658"/>
                    <a:pt x="3508" y="658"/>
                    <a:pt x="3509" y="658"/>
                  </a:cubicBezTo>
                  <a:cubicBezTo>
                    <a:pt x="3515" y="656"/>
                    <a:pt x="3521" y="648"/>
                    <a:pt x="3523" y="641"/>
                  </a:cubicBezTo>
                  <a:cubicBezTo>
                    <a:pt x="3524" y="635"/>
                    <a:pt x="3522" y="631"/>
                    <a:pt x="3517" y="631"/>
                  </a:cubicBezTo>
                  <a:moveTo>
                    <a:pt x="2671" y="626"/>
                  </a:moveTo>
                  <a:cubicBezTo>
                    <a:pt x="2668" y="626"/>
                    <a:pt x="2666" y="629"/>
                    <a:pt x="2666" y="633"/>
                  </a:cubicBezTo>
                  <a:cubicBezTo>
                    <a:pt x="2666" y="639"/>
                    <a:pt x="2670" y="646"/>
                    <a:pt x="2675" y="648"/>
                  </a:cubicBezTo>
                  <a:cubicBezTo>
                    <a:pt x="2676" y="649"/>
                    <a:pt x="2677" y="649"/>
                    <a:pt x="2678" y="649"/>
                  </a:cubicBezTo>
                  <a:cubicBezTo>
                    <a:pt x="2681" y="649"/>
                    <a:pt x="2683" y="646"/>
                    <a:pt x="2683" y="642"/>
                  </a:cubicBezTo>
                  <a:cubicBezTo>
                    <a:pt x="2683" y="636"/>
                    <a:pt x="2679" y="629"/>
                    <a:pt x="2674" y="627"/>
                  </a:cubicBezTo>
                  <a:cubicBezTo>
                    <a:pt x="2673" y="626"/>
                    <a:pt x="2672" y="626"/>
                    <a:pt x="2671" y="626"/>
                  </a:cubicBezTo>
                  <a:moveTo>
                    <a:pt x="6" y="626"/>
                  </a:moveTo>
                  <a:cubicBezTo>
                    <a:pt x="6" y="626"/>
                    <a:pt x="5" y="626"/>
                    <a:pt x="5" y="626"/>
                  </a:cubicBezTo>
                  <a:cubicBezTo>
                    <a:pt x="1" y="629"/>
                    <a:pt x="0" y="641"/>
                    <a:pt x="2" y="654"/>
                  </a:cubicBezTo>
                  <a:cubicBezTo>
                    <a:pt x="3" y="665"/>
                    <a:pt x="7" y="673"/>
                    <a:pt x="11" y="673"/>
                  </a:cubicBezTo>
                  <a:cubicBezTo>
                    <a:pt x="11" y="673"/>
                    <a:pt x="12" y="673"/>
                    <a:pt x="12" y="672"/>
                  </a:cubicBezTo>
                  <a:cubicBezTo>
                    <a:pt x="16" y="670"/>
                    <a:pt x="17" y="658"/>
                    <a:pt x="16" y="645"/>
                  </a:cubicBezTo>
                  <a:cubicBezTo>
                    <a:pt x="14" y="634"/>
                    <a:pt x="10" y="626"/>
                    <a:pt x="6" y="626"/>
                  </a:cubicBezTo>
                  <a:moveTo>
                    <a:pt x="3590" y="606"/>
                  </a:moveTo>
                  <a:cubicBezTo>
                    <a:pt x="3589" y="606"/>
                    <a:pt x="3588" y="606"/>
                    <a:pt x="3587" y="606"/>
                  </a:cubicBezTo>
                  <a:cubicBezTo>
                    <a:pt x="3580" y="609"/>
                    <a:pt x="3574" y="617"/>
                    <a:pt x="3572" y="624"/>
                  </a:cubicBezTo>
                  <a:cubicBezTo>
                    <a:pt x="3571" y="630"/>
                    <a:pt x="3573" y="634"/>
                    <a:pt x="3577" y="634"/>
                  </a:cubicBezTo>
                  <a:cubicBezTo>
                    <a:pt x="3578" y="634"/>
                    <a:pt x="3579" y="634"/>
                    <a:pt x="3581" y="633"/>
                  </a:cubicBezTo>
                  <a:cubicBezTo>
                    <a:pt x="3587" y="631"/>
                    <a:pt x="3593" y="623"/>
                    <a:pt x="3595" y="616"/>
                  </a:cubicBezTo>
                  <a:cubicBezTo>
                    <a:pt x="3596" y="610"/>
                    <a:pt x="3594" y="606"/>
                    <a:pt x="3590" y="606"/>
                  </a:cubicBezTo>
                  <a:moveTo>
                    <a:pt x="53" y="598"/>
                  </a:moveTo>
                  <a:cubicBezTo>
                    <a:pt x="52" y="598"/>
                    <a:pt x="51" y="598"/>
                    <a:pt x="51" y="598"/>
                  </a:cubicBezTo>
                  <a:cubicBezTo>
                    <a:pt x="47" y="600"/>
                    <a:pt x="45" y="613"/>
                    <a:pt x="47" y="625"/>
                  </a:cubicBezTo>
                  <a:cubicBezTo>
                    <a:pt x="48" y="636"/>
                    <a:pt x="52" y="644"/>
                    <a:pt x="55" y="644"/>
                  </a:cubicBezTo>
                  <a:cubicBezTo>
                    <a:pt x="56" y="644"/>
                    <a:pt x="56" y="643"/>
                    <a:pt x="57" y="643"/>
                  </a:cubicBezTo>
                  <a:cubicBezTo>
                    <a:pt x="61" y="640"/>
                    <a:pt x="63" y="628"/>
                    <a:pt x="61" y="616"/>
                  </a:cubicBezTo>
                  <a:cubicBezTo>
                    <a:pt x="60" y="605"/>
                    <a:pt x="56" y="598"/>
                    <a:pt x="53" y="598"/>
                  </a:cubicBezTo>
                  <a:moveTo>
                    <a:pt x="2618" y="597"/>
                  </a:moveTo>
                  <a:cubicBezTo>
                    <a:pt x="2615" y="597"/>
                    <a:pt x="2613" y="599"/>
                    <a:pt x="2613" y="603"/>
                  </a:cubicBezTo>
                  <a:cubicBezTo>
                    <a:pt x="2614" y="609"/>
                    <a:pt x="2618" y="616"/>
                    <a:pt x="2622" y="619"/>
                  </a:cubicBezTo>
                  <a:cubicBezTo>
                    <a:pt x="2623" y="619"/>
                    <a:pt x="2625" y="620"/>
                    <a:pt x="2626" y="620"/>
                  </a:cubicBezTo>
                  <a:cubicBezTo>
                    <a:pt x="2628" y="620"/>
                    <a:pt x="2630" y="617"/>
                    <a:pt x="2630" y="613"/>
                  </a:cubicBezTo>
                  <a:cubicBezTo>
                    <a:pt x="2630" y="607"/>
                    <a:pt x="2626" y="600"/>
                    <a:pt x="2621" y="598"/>
                  </a:cubicBezTo>
                  <a:cubicBezTo>
                    <a:pt x="2620" y="597"/>
                    <a:pt x="2619" y="597"/>
                    <a:pt x="2618" y="597"/>
                  </a:cubicBezTo>
                  <a:moveTo>
                    <a:pt x="3663" y="577"/>
                  </a:moveTo>
                  <a:cubicBezTo>
                    <a:pt x="3662" y="577"/>
                    <a:pt x="3660" y="578"/>
                    <a:pt x="3659" y="578"/>
                  </a:cubicBezTo>
                  <a:cubicBezTo>
                    <a:pt x="3653" y="581"/>
                    <a:pt x="3646" y="589"/>
                    <a:pt x="3644" y="596"/>
                  </a:cubicBezTo>
                  <a:cubicBezTo>
                    <a:pt x="3643" y="602"/>
                    <a:pt x="3645" y="606"/>
                    <a:pt x="3648" y="606"/>
                  </a:cubicBezTo>
                  <a:cubicBezTo>
                    <a:pt x="3650" y="606"/>
                    <a:pt x="3651" y="606"/>
                    <a:pt x="3652" y="605"/>
                  </a:cubicBezTo>
                  <a:cubicBezTo>
                    <a:pt x="3658" y="602"/>
                    <a:pt x="3665" y="594"/>
                    <a:pt x="3667" y="587"/>
                  </a:cubicBezTo>
                  <a:cubicBezTo>
                    <a:pt x="3668" y="581"/>
                    <a:pt x="3667" y="577"/>
                    <a:pt x="3663" y="577"/>
                  </a:cubicBezTo>
                  <a:moveTo>
                    <a:pt x="102" y="569"/>
                  </a:moveTo>
                  <a:cubicBezTo>
                    <a:pt x="101" y="569"/>
                    <a:pt x="101" y="569"/>
                    <a:pt x="100" y="570"/>
                  </a:cubicBezTo>
                  <a:cubicBezTo>
                    <a:pt x="96" y="572"/>
                    <a:pt x="93" y="584"/>
                    <a:pt x="94" y="596"/>
                  </a:cubicBezTo>
                  <a:cubicBezTo>
                    <a:pt x="96" y="607"/>
                    <a:pt x="99" y="614"/>
                    <a:pt x="103" y="614"/>
                  </a:cubicBezTo>
                  <a:cubicBezTo>
                    <a:pt x="103" y="614"/>
                    <a:pt x="104" y="613"/>
                    <a:pt x="104" y="613"/>
                  </a:cubicBezTo>
                  <a:cubicBezTo>
                    <a:pt x="109" y="611"/>
                    <a:pt x="111" y="599"/>
                    <a:pt x="110" y="587"/>
                  </a:cubicBezTo>
                  <a:cubicBezTo>
                    <a:pt x="109" y="577"/>
                    <a:pt x="106" y="569"/>
                    <a:pt x="102" y="569"/>
                  </a:cubicBezTo>
                  <a:moveTo>
                    <a:pt x="2565" y="566"/>
                  </a:moveTo>
                  <a:cubicBezTo>
                    <a:pt x="2562" y="566"/>
                    <a:pt x="2561" y="568"/>
                    <a:pt x="2561" y="572"/>
                  </a:cubicBezTo>
                  <a:cubicBezTo>
                    <a:pt x="2562" y="578"/>
                    <a:pt x="2566" y="585"/>
                    <a:pt x="2570" y="588"/>
                  </a:cubicBezTo>
                  <a:cubicBezTo>
                    <a:pt x="2571" y="588"/>
                    <a:pt x="2573" y="589"/>
                    <a:pt x="2574" y="589"/>
                  </a:cubicBezTo>
                  <a:cubicBezTo>
                    <a:pt x="2576" y="589"/>
                    <a:pt x="2578" y="586"/>
                    <a:pt x="2578" y="582"/>
                  </a:cubicBezTo>
                  <a:cubicBezTo>
                    <a:pt x="2577" y="577"/>
                    <a:pt x="2573" y="570"/>
                    <a:pt x="2568" y="567"/>
                  </a:cubicBezTo>
                  <a:cubicBezTo>
                    <a:pt x="2567" y="566"/>
                    <a:pt x="2566" y="566"/>
                    <a:pt x="2565" y="566"/>
                  </a:cubicBezTo>
                  <a:moveTo>
                    <a:pt x="3735" y="545"/>
                  </a:moveTo>
                  <a:cubicBezTo>
                    <a:pt x="3734" y="545"/>
                    <a:pt x="3732" y="545"/>
                    <a:pt x="3731" y="546"/>
                  </a:cubicBezTo>
                  <a:cubicBezTo>
                    <a:pt x="3725" y="549"/>
                    <a:pt x="3718" y="557"/>
                    <a:pt x="3716" y="565"/>
                  </a:cubicBezTo>
                  <a:cubicBezTo>
                    <a:pt x="3714" y="570"/>
                    <a:pt x="3716" y="574"/>
                    <a:pt x="3719" y="574"/>
                  </a:cubicBezTo>
                  <a:cubicBezTo>
                    <a:pt x="3720" y="574"/>
                    <a:pt x="3721" y="573"/>
                    <a:pt x="3723" y="573"/>
                  </a:cubicBezTo>
                  <a:cubicBezTo>
                    <a:pt x="3729" y="570"/>
                    <a:pt x="3736" y="561"/>
                    <a:pt x="3738" y="554"/>
                  </a:cubicBezTo>
                  <a:cubicBezTo>
                    <a:pt x="3740" y="548"/>
                    <a:pt x="3738" y="545"/>
                    <a:pt x="3735" y="545"/>
                  </a:cubicBezTo>
                  <a:moveTo>
                    <a:pt x="154" y="541"/>
                  </a:moveTo>
                  <a:cubicBezTo>
                    <a:pt x="153" y="541"/>
                    <a:pt x="152" y="541"/>
                    <a:pt x="152" y="542"/>
                  </a:cubicBezTo>
                  <a:cubicBezTo>
                    <a:pt x="147" y="544"/>
                    <a:pt x="144" y="556"/>
                    <a:pt x="145" y="567"/>
                  </a:cubicBezTo>
                  <a:cubicBezTo>
                    <a:pt x="145" y="577"/>
                    <a:pt x="149" y="583"/>
                    <a:pt x="152" y="583"/>
                  </a:cubicBezTo>
                  <a:cubicBezTo>
                    <a:pt x="153" y="583"/>
                    <a:pt x="153" y="583"/>
                    <a:pt x="154" y="583"/>
                  </a:cubicBezTo>
                  <a:cubicBezTo>
                    <a:pt x="158" y="580"/>
                    <a:pt x="162" y="569"/>
                    <a:pt x="161" y="558"/>
                  </a:cubicBezTo>
                  <a:cubicBezTo>
                    <a:pt x="161" y="548"/>
                    <a:pt x="157" y="541"/>
                    <a:pt x="154" y="541"/>
                  </a:cubicBezTo>
                  <a:moveTo>
                    <a:pt x="2513" y="535"/>
                  </a:moveTo>
                  <a:cubicBezTo>
                    <a:pt x="2510" y="535"/>
                    <a:pt x="2509" y="537"/>
                    <a:pt x="2509" y="541"/>
                  </a:cubicBezTo>
                  <a:cubicBezTo>
                    <a:pt x="2510" y="547"/>
                    <a:pt x="2514" y="554"/>
                    <a:pt x="2518" y="556"/>
                  </a:cubicBezTo>
                  <a:cubicBezTo>
                    <a:pt x="2520" y="557"/>
                    <a:pt x="2521" y="557"/>
                    <a:pt x="2522" y="557"/>
                  </a:cubicBezTo>
                  <a:cubicBezTo>
                    <a:pt x="2524" y="557"/>
                    <a:pt x="2526" y="555"/>
                    <a:pt x="2525" y="551"/>
                  </a:cubicBezTo>
                  <a:cubicBezTo>
                    <a:pt x="2525" y="545"/>
                    <a:pt x="2521" y="539"/>
                    <a:pt x="2516" y="536"/>
                  </a:cubicBezTo>
                  <a:cubicBezTo>
                    <a:pt x="2515" y="535"/>
                    <a:pt x="2514" y="535"/>
                    <a:pt x="2513" y="535"/>
                  </a:cubicBezTo>
                  <a:moveTo>
                    <a:pt x="208" y="514"/>
                  </a:moveTo>
                  <a:cubicBezTo>
                    <a:pt x="207" y="514"/>
                    <a:pt x="206" y="514"/>
                    <a:pt x="206" y="514"/>
                  </a:cubicBezTo>
                  <a:cubicBezTo>
                    <a:pt x="201" y="517"/>
                    <a:pt x="197" y="527"/>
                    <a:pt x="197" y="538"/>
                  </a:cubicBezTo>
                  <a:cubicBezTo>
                    <a:pt x="197" y="547"/>
                    <a:pt x="200" y="553"/>
                    <a:pt x="204" y="553"/>
                  </a:cubicBezTo>
                  <a:cubicBezTo>
                    <a:pt x="204" y="553"/>
                    <a:pt x="205" y="553"/>
                    <a:pt x="206" y="553"/>
                  </a:cubicBezTo>
                  <a:cubicBezTo>
                    <a:pt x="210" y="550"/>
                    <a:pt x="214" y="540"/>
                    <a:pt x="214" y="529"/>
                  </a:cubicBezTo>
                  <a:cubicBezTo>
                    <a:pt x="214" y="520"/>
                    <a:pt x="212" y="514"/>
                    <a:pt x="208" y="514"/>
                  </a:cubicBezTo>
                  <a:moveTo>
                    <a:pt x="3806" y="509"/>
                  </a:moveTo>
                  <a:cubicBezTo>
                    <a:pt x="3805" y="509"/>
                    <a:pt x="3803" y="509"/>
                    <a:pt x="3802" y="510"/>
                  </a:cubicBezTo>
                  <a:cubicBezTo>
                    <a:pt x="3795" y="514"/>
                    <a:pt x="3788" y="522"/>
                    <a:pt x="3786" y="529"/>
                  </a:cubicBezTo>
                  <a:cubicBezTo>
                    <a:pt x="3784" y="534"/>
                    <a:pt x="3786" y="538"/>
                    <a:pt x="3789" y="538"/>
                  </a:cubicBezTo>
                  <a:cubicBezTo>
                    <a:pt x="3790" y="538"/>
                    <a:pt x="3791" y="537"/>
                    <a:pt x="3793" y="536"/>
                  </a:cubicBezTo>
                  <a:cubicBezTo>
                    <a:pt x="3799" y="533"/>
                    <a:pt x="3806" y="524"/>
                    <a:pt x="3808" y="517"/>
                  </a:cubicBezTo>
                  <a:cubicBezTo>
                    <a:pt x="3810" y="512"/>
                    <a:pt x="3809" y="509"/>
                    <a:pt x="3806" y="509"/>
                  </a:cubicBezTo>
                  <a:moveTo>
                    <a:pt x="2460" y="504"/>
                  </a:moveTo>
                  <a:cubicBezTo>
                    <a:pt x="2457" y="504"/>
                    <a:pt x="2456" y="507"/>
                    <a:pt x="2457" y="511"/>
                  </a:cubicBezTo>
                  <a:cubicBezTo>
                    <a:pt x="2457" y="516"/>
                    <a:pt x="2462" y="523"/>
                    <a:pt x="2466" y="525"/>
                  </a:cubicBezTo>
                  <a:cubicBezTo>
                    <a:pt x="2467" y="526"/>
                    <a:pt x="2469" y="526"/>
                    <a:pt x="2470" y="526"/>
                  </a:cubicBezTo>
                  <a:cubicBezTo>
                    <a:pt x="2472" y="526"/>
                    <a:pt x="2474" y="524"/>
                    <a:pt x="2473" y="520"/>
                  </a:cubicBezTo>
                  <a:cubicBezTo>
                    <a:pt x="2472" y="515"/>
                    <a:pt x="2468" y="508"/>
                    <a:pt x="2463" y="505"/>
                  </a:cubicBezTo>
                  <a:cubicBezTo>
                    <a:pt x="2462" y="505"/>
                    <a:pt x="2461" y="504"/>
                    <a:pt x="2460" y="504"/>
                  </a:cubicBezTo>
                  <a:moveTo>
                    <a:pt x="264" y="487"/>
                  </a:moveTo>
                  <a:cubicBezTo>
                    <a:pt x="263" y="487"/>
                    <a:pt x="263" y="487"/>
                    <a:pt x="262" y="488"/>
                  </a:cubicBezTo>
                  <a:cubicBezTo>
                    <a:pt x="257" y="490"/>
                    <a:pt x="252" y="500"/>
                    <a:pt x="252" y="510"/>
                  </a:cubicBezTo>
                  <a:cubicBezTo>
                    <a:pt x="251" y="518"/>
                    <a:pt x="254" y="524"/>
                    <a:pt x="257" y="524"/>
                  </a:cubicBezTo>
                  <a:cubicBezTo>
                    <a:pt x="258" y="524"/>
                    <a:pt x="259" y="523"/>
                    <a:pt x="259" y="523"/>
                  </a:cubicBezTo>
                  <a:cubicBezTo>
                    <a:pt x="264" y="521"/>
                    <a:pt x="269" y="511"/>
                    <a:pt x="269" y="501"/>
                  </a:cubicBezTo>
                  <a:cubicBezTo>
                    <a:pt x="270" y="493"/>
                    <a:pt x="268" y="487"/>
                    <a:pt x="264" y="487"/>
                  </a:cubicBezTo>
                  <a:moveTo>
                    <a:pt x="2407" y="475"/>
                  </a:moveTo>
                  <a:cubicBezTo>
                    <a:pt x="2404" y="475"/>
                    <a:pt x="2403" y="478"/>
                    <a:pt x="2404" y="482"/>
                  </a:cubicBezTo>
                  <a:cubicBezTo>
                    <a:pt x="2404" y="487"/>
                    <a:pt x="2409" y="493"/>
                    <a:pt x="2414" y="496"/>
                  </a:cubicBezTo>
                  <a:cubicBezTo>
                    <a:pt x="2415" y="497"/>
                    <a:pt x="2416" y="497"/>
                    <a:pt x="2417" y="497"/>
                  </a:cubicBezTo>
                  <a:cubicBezTo>
                    <a:pt x="2420" y="497"/>
                    <a:pt x="2421" y="495"/>
                    <a:pt x="2420" y="491"/>
                  </a:cubicBezTo>
                  <a:cubicBezTo>
                    <a:pt x="2420" y="485"/>
                    <a:pt x="2415" y="479"/>
                    <a:pt x="2410" y="476"/>
                  </a:cubicBezTo>
                  <a:cubicBezTo>
                    <a:pt x="2409" y="476"/>
                    <a:pt x="2408" y="475"/>
                    <a:pt x="2407" y="475"/>
                  </a:cubicBezTo>
                  <a:moveTo>
                    <a:pt x="3876" y="469"/>
                  </a:moveTo>
                  <a:cubicBezTo>
                    <a:pt x="3874" y="469"/>
                    <a:pt x="3873" y="470"/>
                    <a:pt x="3871" y="471"/>
                  </a:cubicBezTo>
                  <a:cubicBezTo>
                    <a:pt x="3865" y="474"/>
                    <a:pt x="3858" y="483"/>
                    <a:pt x="3856" y="490"/>
                  </a:cubicBezTo>
                  <a:cubicBezTo>
                    <a:pt x="3854" y="494"/>
                    <a:pt x="3855" y="497"/>
                    <a:pt x="3857" y="497"/>
                  </a:cubicBezTo>
                  <a:cubicBezTo>
                    <a:pt x="3858" y="497"/>
                    <a:pt x="3860" y="497"/>
                    <a:pt x="3862" y="495"/>
                  </a:cubicBezTo>
                  <a:cubicBezTo>
                    <a:pt x="3868" y="492"/>
                    <a:pt x="3875" y="483"/>
                    <a:pt x="3877" y="476"/>
                  </a:cubicBezTo>
                  <a:cubicBezTo>
                    <a:pt x="3879" y="472"/>
                    <a:pt x="3878" y="469"/>
                    <a:pt x="3876" y="469"/>
                  </a:cubicBezTo>
                  <a:moveTo>
                    <a:pt x="322" y="462"/>
                  </a:moveTo>
                  <a:cubicBezTo>
                    <a:pt x="321" y="462"/>
                    <a:pt x="320" y="462"/>
                    <a:pt x="320" y="462"/>
                  </a:cubicBezTo>
                  <a:cubicBezTo>
                    <a:pt x="315" y="464"/>
                    <a:pt x="309" y="473"/>
                    <a:pt x="308" y="482"/>
                  </a:cubicBezTo>
                  <a:cubicBezTo>
                    <a:pt x="307" y="490"/>
                    <a:pt x="309" y="495"/>
                    <a:pt x="312" y="495"/>
                  </a:cubicBezTo>
                  <a:cubicBezTo>
                    <a:pt x="313" y="495"/>
                    <a:pt x="314" y="495"/>
                    <a:pt x="315" y="494"/>
                  </a:cubicBezTo>
                  <a:cubicBezTo>
                    <a:pt x="320" y="492"/>
                    <a:pt x="325" y="483"/>
                    <a:pt x="326" y="474"/>
                  </a:cubicBezTo>
                  <a:cubicBezTo>
                    <a:pt x="327" y="467"/>
                    <a:pt x="326" y="462"/>
                    <a:pt x="322" y="462"/>
                  </a:cubicBezTo>
                  <a:moveTo>
                    <a:pt x="2353" y="449"/>
                  </a:moveTo>
                  <a:cubicBezTo>
                    <a:pt x="2350" y="449"/>
                    <a:pt x="2349" y="451"/>
                    <a:pt x="2350" y="455"/>
                  </a:cubicBezTo>
                  <a:cubicBezTo>
                    <a:pt x="2351" y="461"/>
                    <a:pt x="2355" y="467"/>
                    <a:pt x="2360" y="469"/>
                  </a:cubicBezTo>
                  <a:cubicBezTo>
                    <a:pt x="2361" y="469"/>
                    <a:pt x="2362" y="470"/>
                    <a:pt x="2363" y="470"/>
                  </a:cubicBezTo>
                  <a:cubicBezTo>
                    <a:pt x="2366" y="470"/>
                    <a:pt x="2367" y="467"/>
                    <a:pt x="2367" y="463"/>
                  </a:cubicBezTo>
                  <a:cubicBezTo>
                    <a:pt x="2366" y="458"/>
                    <a:pt x="2361" y="452"/>
                    <a:pt x="2356" y="449"/>
                  </a:cubicBezTo>
                  <a:cubicBezTo>
                    <a:pt x="2355" y="449"/>
                    <a:pt x="2354" y="449"/>
                    <a:pt x="2353" y="449"/>
                  </a:cubicBezTo>
                  <a:moveTo>
                    <a:pt x="381" y="437"/>
                  </a:moveTo>
                  <a:cubicBezTo>
                    <a:pt x="380" y="437"/>
                    <a:pt x="380" y="437"/>
                    <a:pt x="379" y="438"/>
                  </a:cubicBezTo>
                  <a:cubicBezTo>
                    <a:pt x="374" y="440"/>
                    <a:pt x="368" y="448"/>
                    <a:pt x="366" y="456"/>
                  </a:cubicBezTo>
                  <a:cubicBezTo>
                    <a:pt x="364" y="463"/>
                    <a:pt x="366" y="467"/>
                    <a:pt x="369" y="467"/>
                  </a:cubicBezTo>
                  <a:cubicBezTo>
                    <a:pt x="370" y="467"/>
                    <a:pt x="371" y="467"/>
                    <a:pt x="371" y="466"/>
                  </a:cubicBezTo>
                  <a:cubicBezTo>
                    <a:pt x="376" y="464"/>
                    <a:pt x="382" y="456"/>
                    <a:pt x="384" y="448"/>
                  </a:cubicBezTo>
                  <a:cubicBezTo>
                    <a:pt x="386" y="442"/>
                    <a:pt x="385" y="437"/>
                    <a:pt x="381" y="437"/>
                  </a:cubicBezTo>
                  <a:moveTo>
                    <a:pt x="2298" y="426"/>
                  </a:moveTo>
                  <a:cubicBezTo>
                    <a:pt x="2295" y="426"/>
                    <a:pt x="2293" y="428"/>
                    <a:pt x="2294" y="432"/>
                  </a:cubicBezTo>
                  <a:cubicBezTo>
                    <a:pt x="2295" y="438"/>
                    <a:pt x="2300" y="444"/>
                    <a:pt x="2305" y="445"/>
                  </a:cubicBezTo>
                  <a:cubicBezTo>
                    <a:pt x="2306" y="446"/>
                    <a:pt x="2307" y="446"/>
                    <a:pt x="2308" y="446"/>
                  </a:cubicBezTo>
                  <a:cubicBezTo>
                    <a:pt x="2311" y="446"/>
                    <a:pt x="2313" y="443"/>
                    <a:pt x="2312" y="439"/>
                  </a:cubicBezTo>
                  <a:cubicBezTo>
                    <a:pt x="2311" y="434"/>
                    <a:pt x="2306" y="428"/>
                    <a:pt x="2301" y="426"/>
                  </a:cubicBezTo>
                  <a:cubicBezTo>
                    <a:pt x="2300" y="426"/>
                    <a:pt x="2299" y="426"/>
                    <a:pt x="2298" y="426"/>
                  </a:cubicBezTo>
                  <a:moveTo>
                    <a:pt x="3944" y="425"/>
                  </a:moveTo>
                  <a:cubicBezTo>
                    <a:pt x="3943" y="425"/>
                    <a:pt x="3941" y="426"/>
                    <a:pt x="3939" y="427"/>
                  </a:cubicBezTo>
                  <a:cubicBezTo>
                    <a:pt x="3933" y="431"/>
                    <a:pt x="3926" y="440"/>
                    <a:pt x="3923" y="446"/>
                  </a:cubicBezTo>
                  <a:cubicBezTo>
                    <a:pt x="3922" y="450"/>
                    <a:pt x="3922" y="452"/>
                    <a:pt x="3924" y="452"/>
                  </a:cubicBezTo>
                  <a:cubicBezTo>
                    <a:pt x="3925" y="452"/>
                    <a:pt x="3927" y="452"/>
                    <a:pt x="3929" y="450"/>
                  </a:cubicBezTo>
                  <a:cubicBezTo>
                    <a:pt x="3935" y="446"/>
                    <a:pt x="3942" y="437"/>
                    <a:pt x="3945" y="431"/>
                  </a:cubicBezTo>
                  <a:cubicBezTo>
                    <a:pt x="3946" y="427"/>
                    <a:pt x="3946" y="425"/>
                    <a:pt x="3944" y="425"/>
                  </a:cubicBezTo>
                  <a:moveTo>
                    <a:pt x="442" y="415"/>
                  </a:moveTo>
                  <a:cubicBezTo>
                    <a:pt x="441" y="415"/>
                    <a:pt x="440" y="415"/>
                    <a:pt x="439" y="415"/>
                  </a:cubicBezTo>
                  <a:cubicBezTo>
                    <a:pt x="434" y="417"/>
                    <a:pt x="427" y="424"/>
                    <a:pt x="425" y="431"/>
                  </a:cubicBezTo>
                  <a:cubicBezTo>
                    <a:pt x="423" y="437"/>
                    <a:pt x="424" y="441"/>
                    <a:pt x="427" y="441"/>
                  </a:cubicBezTo>
                  <a:cubicBezTo>
                    <a:pt x="427" y="441"/>
                    <a:pt x="428" y="441"/>
                    <a:pt x="429" y="440"/>
                  </a:cubicBezTo>
                  <a:cubicBezTo>
                    <a:pt x="434" y="438"/>
                    <a:pt x="441" y="431"/>
                    <a:pt x="444" y="424"/>
                  </a:cubicBezTo>
                  <a:cubicBezTo>
                    <a:pt x="446" y="418"/>
                    <a:pt x="445" y="415"/>
                    <a:pt x="442" y="415"/>
                  </a:cubicBezTo>
                  <a:moveTo>
                    <a:pt x="2242" y="407"/>
                  </a:moveTo>
                  <a:cubicBezTo>
                    <a:pt x="2238" y="407"/>
                    <a:pt x="2236" y="410"/>
                    <a:pt x="2237" y="414"/>
                  </a:cubicBezTo>
                  <a:cubicBezTo>
                    <a:pt x="2238" y="420"/>
                    <a:pt x="2244" y="425"/>
                    <a:pt x="2249" y="426"/>
                  </a:cubicBezTo>
                  <a:cubicBezTo>
                    <a:pt x="2249" y="427"/>
                    <a:pt x="2250" y="427"/>
                    <a:pt x="2251" y="427"/>
                  </a:cubicBezTo>
                  <a:cubicBezTo>
                    <a:pt x="2254" y="427"/>
                    <a:pt x="2256" y="424"/>
                    <a:pt x="2255" y="419"/>
                  </a:cubicBezTo>
                  <a:cubicBezTo>
                    <a:pt x="2254" y="414"/>
                    <a:pt x="2249" y="409"/>
                    <a:pt x="2244" y="407"/>
                  </a:cubicBezTo>
                  <a:cubicBezTo>
                    <a:pt x="2243" y="407"/>
                    <a:pt x="2242" y="407"/>
                    <a:pt x="2242" y="407"/>
                  </a:cubicBezTo>
                  <a:moveTo>
                    <a:pt x="2184" y="394"/>
                  </a:moveTo>
                  <a:cubicBezTo>
                    <a:pt x="2179" y="394"/>
                    <a:pt x="2177" y="397"/>
                    <a:pt x="2178" y="402"/>
                  </a:cubicBezTo>
                  <a:cubicBezTo>
                    <a:pt x="2179" y="407"/>
                    <a:pt x="2185" y="412"/>
                    <a:pt x="2190" y="413"/>
                  </a:cubicBezTo>
                  <a:cubicBezTo>
                    <a:pt x="2191" y="413"/>
                    <a:pt x="2191" y="413"/>
                    <a:pt x="2192" y="413"/>
                  </a:cubicBezTo>
                  <a:cubicBezTo>
                    <a:pt x="2196" y="413"/>
                    <a:pt x="2198" y="410"/>
                    <a:pt x="2197" y="405"/>
                  </a:cubicBezTo>
                  <a:cubicBezTo>
                    <a:pt x="2196" y="400"/>
                    <a:pt x="2190" y="395"/>
                    <a:pt x="2185" y="394"/>
                  </a:cubicBezTo>
                  <a:cubicBezTo>
                    <a:pt x="2185" y="394"/>
                    <a:pt x="2184" y="394"/>
                    <a:pt x="2184" y="394"/>
                  </a:cubicBezTo>
                  <a:moveTo>
                    <a:pt x="503" y="394"/>
                  </a:moveTo>
                  <a:cubicBezTo>
                    <a:pt x="502" y="394"/>
                    <a:pt x="501" y="394"/>
                    <a:pt x="501" y="394"/>
                  </a:cubicBezTo>
                  <a:cubicBezTo>
                    <a:pt x="495" y="396"/>
                    <a:pt x="488" y="402"/>
                    <a:pt x="485" y="408"/>
                  </a:cubicBezTo>
                  <a:cubicBezTo>
                    <a:pt x="482" y="413"/>
                    <a:pt x="483" y="416"/>
                    <a:pt x="485" y="416"/>
                  </a:cubicBezTo>
                  <a:cubicBezTo>
                    <a:pt x="486" y="416"/>
                    <a:pt x="487" y="416"/>
                    <a:pt x="488" y="416"/>
                  </a:cubicBezTo>
                  <a:cubicBezTo>
                    <a:pt x="493" y="414"/>
                    <a:pt x="500" y="407"/>
                    <a:pt x="504" y="402"/>
                  </a:cubicBezTo>
                  <a:cubicBezTo>
                    <a:pt x="507" y="397"/>
                    <a:pt x="506" y="394"/>
                    <a:pt x="503" y="394"/>
                  </a:cubicBezTo>
                  <a:moveTo>
                    <a:pt x="2123" y="387"/>
                  </a:moveTo>
                  <a:cubicBezTo>
                    <a:pt x="2118" y="387"/>
                    <a:pt x="2115" y="391"/>
                    <a:pt x="2116" y="396"/>
                  </a:cubicBezTo>
                  <a:cubicBezTo>
                    <a:pt x="2118" y="401"/>
                    <a:pt x="2123" y="405"/>
                    <a:pt x="2129" y="405"/>
                  </a:cubicBezTo>
                  <a:cubicBezTo>
                    <a:pt x="2129" y="406"/>
                    <a:pt x="2129" y="406"/>
                    <a:pt x="2129" y="406"/>
                  </a:cubicBezTo>
                  <a:cubicBezTo>
                    <a:pt x="2134" y="406"/>
                    <a:pt x="2138" y="402"/>
                    <a:pt x="2136" y="397"/>
                  </a:cubicBezTo>
                  <a:cubicBezTo>
                    <a:pt x="2135" y="392"/>
                    <a:pt x="2129" y="387"/>
                    <a:pt x="2124" y="387"/>
                  </a:cubicBezTo>
                  <a:cubicBezTo>
                    <a:pt x="2124" y="387"/>
                    <a:pt x="2123" y="387"/>
                    <a:pt x="2123" y="387"/>
                  </a:cubicBezTo>
                  <a:moveTo>
                    <a:pt x="2057" y="385"/>
                  </a:moveTo>
                  <a:cubicBezTo>
                    <a:pt x="2051" y="385"/>
                    <a:pt x="2047" y="389"/>
                    <a:pt x="2048" y="394"/>
                  </a:cubicBezTo>
                  <a:cubicBezTo>
                    <a:pt x="2050" y="399"/>
                    <a:pt x="2056" y="403"/>
                    <a:pt x="2062" y="403"/>
                  </a:cubicBezTo>
                  <a:cubicBezTo>
                    <a:pt x="2062" y="403"/>
                    <a:pt x="2062" y="403"/>
                    <a:pt x="2063" y="403"/>
                  </a:cubicBezTo>
                  <a:cubicBezTo>
                    <a:pt x="2068" y="403"/>
                    <a:pt x="2072" y="399"/>
                    <a:pt x="2071" y="394"/>
                  </a:cubicBezTo>
                  <a:cubicBezTo>
                    <a:pt x="2069" y="389"/>
                    <a:pt x="2063" y="385"/>
                    <a:pt x="2057" y="385"/>
                  </a:cubicBezTo>
                  <a:cubicBezTo>
                    <a:pt x="2057" y="385"/>
                    <a:pt x="2057" y="385"/>
                    <a:pt x="2057" y="385"/>
                  </a:cubicBezTo>
                  <a:moveTo>
                    <a:pt x="1984" y="382"/>
                  </a:moveTo>
                  <a:cubicBezTo>
                    <a:pt x="1978" y="382"/>
                    <a:pt x="1974" y="386"/>
                    <a:pt x="1975" y="391"/>
                  </a:cubicBezTo>
                  <a:cubicBezTo>
                    <a:pt x="1977" y="396"/>
                    <a:pt x="1983" y="400"/>
                    <a:pt x="1989" y="401"/>
                  </a:cubicBezTo>
                  <a:cubicBezTo>
                    <a:pt x="1990" y="401"/>
                    <a:pt x="1990" y="401"/>
                    <a:pt x="1990" y="401"/>
                  </a:cubicBezTo>
                  <a:cubicBezTo>
                    <a:pt x="1996" y="401"/>
                    <a:pt x="2000" y="397"/>
                    <a:pt x="1999" y="392"/>
                  </a:cubicBezTo>
                  <a:cubicBezTo>
                    <a:pt x="1998" y="387"/>
                    <a:pt x="1991" y="382"/>
                    <a:pt x="1985" y="382"/>
                  </a:cubicBezTo>
                  <a:cubicBezTo>
                    <a:pt x="1985" y="382"/>
                    <a:pt x="1985" y="382"/>
                    <a:pt x="1984" y="382"/>
                  </a:cubicBezTo>
                  <a:moveTo>
                    <a:pt x="1909" y="379"/>
                  </a:moveTo>
                  <a:cubicBezTo>
                    <a:pt x="1903" y="379"/>
                    <a:pt x="1898" y="382"/>
                    <a:pt x="1899" y="387"/>
                  </a:cubicBezTo>
                  <a:cubicBezTo>
                    <a:pt x="1900" y="392"/>
                    <a:pt x="1906" y="397"/>
                    <a:pt x="1913" y="397"/>
                  </a:cubicBezTo>
                  <a:cubicBezTo>
                    <a:pt x="1913" y="397"/>
                    <a:pt x="1914" y="397"/>
                    <a:pt x="1914" y="397"/>
                  </a:cubicBezTo>
                  <a:cubicBezTo>
                    <a:pt x="1920" y="397"/>
                    <a:pt x="1924" y="393"/>
                    <a:pt x="1924" y="388"/>
                  </a:cubicBezTo>
                  <a:cubicBezTo>
                    <a:pt x="1923" y="383"/>
                    <a:pt x="1917" y="379"/>
                    <a:pt x="1910" y="379"/>
                  </a:cubicBezTo>
                  <a:cubicBezTo>
                    <a:pt x="1910" y="379"/>
                    <a:pt x="1909" y="379"/>
                    <a:pt x="1909" y="379"/>
                  </a:cubicBezTo>
                  <a:moveTo>
                    <a:pt x="4010" y="377"/>
                  </a:moveTo>
                  <a:cubicBezTo>
                    <a:pt x="4009" y="377"/>
                    <a:pt x="4008" y="378"/>
                    <a:pt x="4005" y="380"/>
                  </a:cubicBezTo>
                  <a:cubicBezTo>
                    <a:pt x="4000" y="384"/>
                    <a:pt x="3993" y="392"/>
                    <a:pt x="3990" y="398"/>
                  </a:cubicBezTo>
                  <a:cubicBezTo>
                    <a:pt x="3988" y="401"/>
                    <a:pt x="3988" y="403"/>
                    <a:pt x="3990" y="403"/>
                  </a:cubicBezTo>
                  <a:cubicBezTo>
                    <a:pt x="3991" y="403"/>
                    <a:pt x="3993" y="402"/>
                    <a:pt x="3995" y="400"/>
                  </a:cubicBezTo>
                  <a:cubicBezTo>
                    <a:pt x="4001" y="396"/>
                    <a:pt x="4007" y="387"/>
                    <a:pt x="4010" y="382"/>
                  </a:cubicBezTo>
                  <a:cubicBezTo>
                    <a:pt x="4012" y="379"/>
                    <a:pt x="4012" y="377"/>
                    <a:pt x="4010" y="377"/>
                  </a:cubicBezTo>
                  <a:moveTo>
                    <a:pt x="1831" y="375"/>
                  </a:moveTo>
                  <a:cubicBezTo>
                    <a:pt x="1825" y="375"/>
                    <a:pt x="1820" y="378"/>
                    <a:pt x="1820" y="383"/>
                  </a:cubicBezTo>
                  <a:cubicBezTo>
                    <a:pt x="1821" y="388"/>
                    <a:pt x="1827" y="392"/>
                    <a:pt x="1834" y="392"/>
                  </a:cubicBezTo>
                  <a:cubicBezTo>
                    <a:pt x="1834" y="393"/>
                    <a:pt x="1835" y="393"/>
                    <a:pt x="1835" y="393"/>
                  </a:cubicBezTo>
                  <a:cubicBezTo>
                    <a:pt x="1841" y="393"/>
                    <a:pt x="1846" y="389"/>
                    <a:pt x="1846" y="384"/>
                  </a:cubicBezTo>
                  <a:cubicBezTo>
                    <a:pt x="1845" y="380"/>
                    <a:pt x="1839" y="375"/>
                    <a:pt x="1832" y="375"/>
                  </a:cubicBezTo>
                  <a:cubicBezTo>
                    <a:pt x="1832" y="375"/>
                    <a:pt x="1832" y="375"/>
                    <a:pt x="1831" y="375"/>
                  </a:cubicBezTo>
                  <a:moveTo>
                    <a:pt x="565" y="375"/>
                  </a:moveTo>
                  <a:cubicBezTo>
                    <a:pt x="564" y="375"/>
                    <a:pt x="563" y="375"/>
                    <a:pt x="562" y="375"/>
                  </a:cubicBezTo>
                  <a:cubicBezTo>
                    <a:pt x="557" y="377"/>
                    <a:pt x="549" y="382"/>
                    <a:pt x="545" y="388"/>
                  </a:cubicBezTo>
                  <a:cubicBezTo>
                    <a:pt x="542" y="392"/>
                    <a:pt x="542" y="394"/>
                    <a:pt x="545" y="394"/>
                  </a:cubicBezTo>
                  <a:cubicBezTo>
                    <a:pt x="546" y="394"/>
                    <a:pt x="547" y="394"/>
                    <a:pt x="548" y="394"/>
                  </a:cubicBezTo>
                  <a:cubicBezTo>
                    <a:pt x="553" y="392"/>
                    <a:pt x="560" y="386"/>
                    <a:pt x="564" y="382"/>
                  </a:cubicBezTo>
                  <a:cubicBezTo>
                    <a:pt x="568" y="378"/>
                    <a:pt x="568" y="375"/>
                    <a:pt x="565" y="375"/>
                  </a:cubicBezTo>
                  <a:moveTo>
                    <a:pt x="1751" y="371"/>
                  </a:moveTo>
                  <a:cubicBezTo>
                    <a:pt x="1745" y="371"/>
                    <a:pt x="1739" y="374"/>
                    <a:pt x="1739" y="378"/>
                  </a:cubicBezTo>
                  <a:cubicBezTo>
                    <a:pt x="1739" y="383"/>
                    <a:pt x="1745" y="387"/>
                    <a:pt x="1752" y="388"/>
                  </a:cubicBezTo>
                  <a:cubicBezTo>
                    <a:pt x="1753" y="388"/>
                    <a:pt x="1753" y="388"/>
                    <a:pt x="1753" y="388"/>
                  </a:cubicBezTo>
                  <a:cubicBezTo>
                    <a:pt x="1760" y="388"/>
                    <a:pt x="1765" y="384"/>
                    <a:pt x="1765" y="380"/>
                  </a:cubicBezTo>
                  <a:cubicBezTo>
                    <a:pt x="1765" y="375"/>
                    <a:pt x="1759" y="371"/>
                    <a:pt x="1752" y="371"/>
                  </a:cubicBezTo>
                  <a:cubicBezTo>
                    <a:pt x="1752" y="371"/>
                    <a:pt x="1752" y="371"/>
                    <a:pt x="1751" y="371"/>
                  </a:cubicBezTo>
                  <a:moveTo>
                    <a:pt x="1670" y="366"/>
                  </a:moveTo>
                  <a:cubicBezTo>
                    <a:pt x="1663" y="366"/>
                    <a:pt x="1657" y="369"/>
                    <a:pt x="1656" y="373"/>
                  </a:cubicBezTo>
                  <a:cubicBezTo>
                    <a:pt x="1656" y="378"/>
                    <a:pt x="1661" y="382"/>
                    <a:pt x="1669" y="382"/>
                  </a:cubicBezTo>
                  <a:cubicBezTo>
                    <a:pt x="1669" y="382"/>
                    <a:pt x="1670" y="382"/>
                    <a:pt x="1670" y="382"/>
                  </a:cubicBezTo>
                  <a:cubicBezTo>
                    <a:pt x="1677" y="382"/>
                    <a:pt x="1682" y="379"/>
                    <a:pt x="1683" y="375"/>
                  </a:cubicBezTo>
                  <a:cubicBezTo>
                    <a:pt x="1683" y="370"/>
                    <a:pt x="1678" y="366"/>
                    <a:pt x="1671" y="366"/>
                  </a:cubicBezTo>
                  <a:cubicBezTo>
                    <a:pt x="1670" y="366"/>
                    <a:pt x="1670" y="366"/>
                    <a:pt x="1670" y="366"/>
                  </a:cubicBezTo>
                  <a:moveTo>
                    <a:pt x="1587" y="361"/>
                  </a:moveTo>
                  <a:cubicBezTo>
                    <a:pt x="1580" y="361"/>
                    <a:pt x="1574" y="364"/>
                    <a:pt x="1573" y="368"/>
                  </a:cubicBezTo>
                  <a:cubicBezTo>
                    <a:pt x="1571" y="372"/>
                    <a:pt x="1576" y="376"/>
                    <a:pt x="1584" y="376"/>
                  </a:cubicBezTo>
                  <a:cubicBezTo>
                    <a:pt x="1584" y="376"/>
                    <a:pt x="1585" y="376"/>
                    <a:pt x="1585" y="376"/>
                  </a:cubicBezTo>
                  <a:cubicBezTo>
                    <a:pt x="1592" y="376"/>
                    <a:pt x="1598" y="373"/>
                    <a:pt x="1599" y="370"/>
                  </a:cubicBezTo>
                  <a:cubicBezTo>
                    <a:pt x="1600" y="365"/>
                    <a:pt x="1595" y="362"/>
                    <a:pt x="1588" y="361"/>
                  </a:cubicBezTo>
                  <a:cubicBezTo>
                    <a:pt x="1588" y="361"/>
                    <a:pt x="1587" y="361"/>
                    <a:pt x="1587" y="361"/>
                  </a:cubicBezTo>
                  <a:moveTo>
                    <a:pt x="627" y="359"/>
                  </a:moveTo>
                  <a:cubicBezTo>
                    <a:pt x="626" y="359"/>
                    <a:pt x="625" y="359"/>
                    <a:pt x="624" y="359"/>
                  </a:cubicBezTo>
                  <a:cubicBezTo>
                    <a:pt x="619" y="360"/>
                    <a:pt x="611" y="365"/>
                    <a:pt x="606" y="369"/>
                  </a:cubicBezTo>
                  <a:cubicBezTo>
                    <a:pt x="603" y="373"/>
                    <a:pt x="602" y="375"/>
                    <a:pt x="605" y="375"/>
                  </a:cubicBezTo>
                  <a:cubicBezTo>
                    <a:pt x="606" y="375"/>
                    <a:pt x="607" y="375"/>
                    <a:pt x="608" y="374"/>
                  </a:cubicBezTo>
                  <a:cubicBezTo>
                    <a:pt x="613" y="373"/>
                    <a:pt x="621" y="368"/>
                    <a:pt x="626" y="364"/>
                  </a:cubicBezTo>
                  <a:cubicBezTo>
                    <a:pt x="629" y="361"/>
                    <a:pt x="630" y="359"/>
                    <a:pt x="627" y="359"/>
                  </a:cubicBezTo>
                  <a:moveTo>
                    <a:pt x="1503" y="356"/>
                  </a:moveTo>
                  <a:cubicBezTo>
                    <a:pt x="1497" y="356"/>
                    <a:pt x="1490" y="359"/>
                    <a:pt x="1488" y="362"/>
                  </a:cubicBezTo>
                  <a:cubicBezTo>
                    <a:pt x="1486" y="366"/>
                    <a:pt x="1491" y="370"/>
                    <a:pt x="1498" y="370"/>
                  </a:cubicBezTo>
                  <a:cubicBezTo>
                    <a:pt x="1499" y="371"/>
                    <a:pt x="1499" y="371"/>
                    <a:pt x="1500" y="371"/>
                  </a:cubicBezTo>
                  <a:cubicBezTo>
                    <a:pt x="1507" y="371"/>
                    <a:pt x="1513" y="368"/>
                    <a:pt x="1515" y="364"/>
                  </a:cubicBezTo>
                  <a:cubicBezTo>
                    <a:pt x="1516" y="360"/>
                    <a:pt x="1512" y="357"/>
                    <a:pt x="1505" y="356"/>
                  </a:cubicBezTo>
                  <a:cubicBezTo>
                    <a:pt x="1504" y="356"/>
                    <a:pt x="1504" y="356"/>
                    <a:pt x="1503" y="356"/>
                  </a:cubicBezTo>
                  <a:moveTo>
                    <a:pt x="1420" y="351"/>
                  </a:moveTo>
                  <a:cubicBezTo>
                    <a:pt x="1413" y="351"/>
                    <a:pt x="1406" y="353"/>
                    <a:pt x="1403" y="357"/>
                  </a:cubicBezTo>
                  <a:cubicBezTo>
                    <a:pt x="1401" y="361"/>
                    <a:pt x="1405" y="364"/>
                    <a:pt x="1412" y="365"/>
                  </a:cubicBezTo>
                  <a:cubicBezTo>
                    <a:pt x="1413" y="365"/>
                    <a:pt x="1413" y="365"/>
                    <a:pt x="1414" y="365"/>
                  </a:cubicBezTo>
                  <a:cubicBezTo>
                    <a:pt x="1421" y="365"/>
                    <a:pt x="1428" y="362"/>
                    <a:pt x="1430" y="359"/>
                  </a:cubicBezTo>
                  <a:cubicBezTo>
                    <a:pt x="1432" y="355"/>
                    <a:pt x="1429" y="352"/>
                    <a:pt x="1421" y="351"/>
                  </a:cubicBezTo>
                  <a:cubicBezTo>
                    <a:pt x="1421" y="351"/>
                    <a:pt x="1420" y="351"/>
                    <a:pt x="1420" y="351"/>
                  </a:cubicBezTo>
                  <a:moveTo>
                    <a:pt x="1336" y="346"/>
                  </a:moveTo>
                  <a:cubicBezTo>
                    <a:pt x="1330" y="346"/>
                    <a:pt x="1322" y="348"/>
                    <a:pt x="1319" y="351"/>
                  </a:cubicBezTo>
                  <a:cubicBezTo>
                    <a:pt x="1316" y="355"/>
                    <a:pt x="1319" y="358"/>
                    <a:pt x="1327" y="359"/>
                  </a:cubicBezTo>
                  <a:cubicBezTo>
                    <a:pt x="1327" y="359"/>
                    <a:pt x="1328" y="359"/>
                    <a:pt x="1329" y="359"/>
                  </a:cubicBezTo>
                  <a:cubicBezTo>
                    <a:pt x="1336" y="359"/>
                    <a:pt x="1343" y="356"/>
                    <a:pt x="1346" y="353"/>
                  </a:cubicBezTo>
                  <a:cubicBezTo>
                    <a:pt x="1349" y="350"/>
                    <a:pt x="1345" y="347"/>
                    <a:pt x="1338" y="346"/>
                  </a:cubicBezTo>
                  <a:cubicBezTo>
                    <a:pt x="1338" y="346"/>
                    <a:pt x="1337" y="346"/>
                    <a:pt x="1336" y="346"/>
                  </a:cubicBezTo>
                  <a:moveTo>
                    <a:pt x="689" y="345"/>
                  </a:moveTo>
                  <a:cubicBezTo>
                    <a:pt x="688" y="345"/>
                    <a:pt x="687" y="345"/>
                    <a:pt x="686" y="345"/>
                  </a:cubicBezTo>
                  <a:cubicBezTo>
                    <a:pt x="681" y="346"/>
                    <a:pt x="672" y="350"/>
                    <a:pt x="667" y="354"/>
                  </a:cubicBezTo>
                  <a:cubicBezTo>
                    <a:pt x="664" y="357"/>
                    <a:pt x="663" y="358"/>
                    <a:pt x="666" y="358"/>
                  </a:cubicBezTo>
                  <a:cubicBezTo>
                    <a:pt x="666" y="358"/>
                    <a:pt x="667" y="358"/>
                    <a:pt x="668" y="358"/>
                  </a:cubicBezTo>
                  <a:cubicBezTo>
                    <a:pt x="673" y="357"/>
                    <a:pt x="682" y="353"/>
                    <a:pt x="687" y="349"/>
                  </a:cubicBezTo>
                  <a:cubicBezTo>
                    <a:pt x="691" y="346"/>
                    <a:pt x="692" y="345"/>
                    <a:pt x="689" y="345"/>
                  </a:cubicBezTo>
                  <a:moveTo>
                    <a:pt x="1254" y="341"/>
                  </a:moveTo>
                  <a:cubicBezTo>
                    <a:pt x="1247" y="341"/>
                    <a:pt x="1239" y="343"/>
                    <a:pt x="1236" y="346"/>
                  </a:cubicBezTo>
                  <a:cubicBezTo>
                    <a:pt x="1232" y="349"/>
                    <a:pt x="1235" y="353"/>
                    <a:pt x="1242" y="353"/>
                  </a:cubicBezTo>
                  <a:cubicBezTo>
                    <a:pt x="1243" y="353"/>
                    <a:pt x="1243" y="353"/>
                    <a:pt x="1244" y="353"/>
                  </a:cubicBezTo>
                  <a:cubicBezTo>
                    <a:pt x="1251" y="353"/>
                    <a:pt x="1259" y="351"/>
                    <a:pt x="1262" y="348"/>
                  </a:cubicBezTo>
                  <a:cubicBezTo>
                    <a:pt x="1266" y="345"/>
                    <a:pt x="1263" y="342"/>
                    <a:pt x="1256" y="341"/>
                  </a:cubicBezTo>
                  <a:cubicBezTo>
                    <a:pt x="1255" y="341"/>
                    <a:pt x="1255" y="341"/>
                    <a:pt x="1254" y="341"/>
                  </a:cubicBezTo>
                  <a:moveTo>
                    <a:pt x="1173" y="337"/>
                  </a:moveTo>
                  <a:cubicBezTo>
                    <a:pt x="1166" y="337"/>
                    <a:pt x="1158" y="339"/>
                    <a:pt x="1154" y="341"/>
                  </a:cubicBezTo>
                  <a:cubicBezTo>
                    <a:pt x="1149" y="344"/>
                    <a:pt x="1152" y="347"/>
                    <a:pt x="1159" y="348"/>
                  </a:cubicBezTo>
                  <a:cubicBezTo>
                    <a:pt x="1160" y="348"/>
                    <a:pt x="1160" y="348"/>
                    <a:pt x="1161" y="348"/>
                  </a:cubicBezTo>
                  <a:cubicBezTo>
                    <a:pt x="1168" y="348"/>
                    <a:pt x="1176" y="346"/>
                    <a:pt x="1180" y="343"/>
                  </a:cubicBezTo>
                  <a:cubicBezTo>
                    <a:pt x="1184" y="340"/>
                    <a:pt x="1182" y="337"/>
                    <a:pt x="1175" y="337"/>
                  </a:cubicBezTo>
                  <a:cubicBezTo>
                    <a:pt x="1174" y="337"/>
                    <a:pt x="1174" y="337"/>
                    <a:pt x="1173" y="337"/>
                  </a:cubicBezTo>
                  <a:moveTo>
                    <a:pt x="750" y="334"/>
                  </a:moveTo>
                  <a:cubicBezTo>
                    <a:pt x="750" y="334"/>
                    <a:pt x="749" y="334"/>
                    <a:pt x="748" y="334"/>
                  </a:cubicBezTo>
                  <a:cubicBezTo>
                    <a:pt x="743" y="335"/>
                    <a:pt x="734" y="338"/>
                    <a:pt x="729" y="341"/>
                  </a:cubicBezTo>
                  <a:cubicBezTo>
                    <a:pt x="724" y="344"/>
                    <a:pt x="724" y="345"/>
                    <a:pt x="726" y="345"/>
                  </a:cubicBezTo>
                  <a:cubicBezTo>
                    <a:pt x="727" y="345"/>
                    <a:pt x="728" y="345"/>
                    <a:pt x="729" y="345"/>
                  </a:cubicBezTo>
                  <a:cubicBezTo>
                    <a:pt x="734" y="344"/>
                    <a:pt x="742" y="341"/>
                    <a:pt x="748" y="338"/>
                  </a:cubicBezTo>
                  <a:cubicBezTo>
                    <a:pt x="752" y="335"/>
                    <a:pt x="753" y="334"/>
                    <a:pt x="750" y="334"/>
                  </a:cubicBezTo>
                  <a:moveTo>
                    <a:pt x="1094" y="333"/>
                  </a:moveTo>
                  <a:cubicBezTo>
                    <a:pt x="1087" y="333"/>
                    <a:pt x="1078" y="334"/>
                    <a:pt x="1074" y="337"/>
                  </a:cubicBezTo>
                  <a:cubicBezTo>
                    <a:pt x="1069" y="340"/>
                    <a:pt x="1071" y="342"/>
                    <a:pt x="1078" y="343"/>
                  </a:cubicBezTo>
                  <a:cubicBezTo>
                    <a:pt x="1078" y="343"/>
                    <a:pt x="1079" y="343"/>
                    <a:pt x="1080" y="343"/>
                  </a:cubicBezTo>
                  <a:cubicBezTo>
                    <a:pt x="1086" y="343"/>
                    <a:pt x="1094" y="341"/>
                    <a:pt x="1099" y="338"/>
                  </a:cubicBezTo>
                  <a:cubicBezTo>
                    <a:pt x="1104" y="335"/>
                    <a:pt x="1102" y="333"/>
                    <a:pt x="1095" y="333"/>
                  </a:cubicBezTo>
                  <a:cubicBezTo>
                    <a:pt x="1095" y="333"/>
                    <a:pt x="1094" y="333"/>
                    <a:pt x="1094" y="333"/>
                  </a:cubicBezTo>
                  <a:moveTo>
                    <a:pt x="1017" y="329"/>
                  </a:moveTo>
                  <a:cubicBezTo>
                    <a:pt x="1010" y="329"/>
                    <a:pt x="1001" y="331"/>
                    <a:pt x="996" y="333"/>
                  </a:cubicBezTo>
                  <a:cubicBezTo>
                    <a:pt x="991" y="336"/>
                    <a:pt x="992" y="338"/>
                    <a:pt x="999" y="339"/>
                  </a:cubicBezTo>
                  <a:cubicBezTo>
                    <a:pt x="1000" y="339"/>
                    <a:pt x="1000" y="339"/>
                    <a:pt x="1001" y="339"/>
                  </a:cubicBezTo>
                  <a:cubicBezTo>
                    <a:pt x="1007" y="339"/>
                    <a:pt x="1016" y="337"/>
                    <a:pt x="1021" y="334"/>
                  </a:cubicBezTo>
                  <a:cubicBezTo>
                    <a:pt x="1026" y="331"/>
                    <a:pt x="1025" y="329"/>
                    <a:pt x="1018" y="329"/>
                  </a:cubicBezTo>
                  <a:cubicBezTo>
                    <a:pt x="1018" y="329"/>
                    <a:pt x="1017" y="329"/>
                    <a:pt x="1017" y="329"/>
                  </a:cubicBezTo>
                  <a:moveTo>
                    <a:pt x="811" y="326"/>
                  </a:moveTo>
                  <a:cubicBezTo>
                    <a:pt x="810" y="326"/>
                    <a:pt x="810" y="326"/>
                    <a:pt x="809" y="326"/>
                  </a:cubicBezTo>
                  <a:cubicBezTo>
                    <a:pt x="804" y="327"/>
                    <a:pt x="795" y="329"/>
                    <a:pt x="789" y="332"/>
                  </a:cubicBezTo>
                  <a:cubicBezTo>
                    <a:pt x="785" y="334"/>
                    <a:pt x="784" y="336"/>
                    <a:pt x="787" y="336"/>
                  </a:cubicBezTo>
                  <a:cubicBezTo>
                    <a:pt x="788" y="336"/>
                    <a:pt x="788" y="336"/>
                    <a:pt x="789" y="336"/>
                  </a:cubicBezTo>
                  <a:cubicBezTo>
                    <a:pt x="794" y="335"/>
                    <a:pt x="803" y="332"/>
                    <a:pt x="808" y="330"/>
                  </a:cubicBezTo>
                  <a:cubicBezTo>
                    <a:pt x="813" y="327"/>
                    <a:pt x="814" y="326"/>
                    <a:pt x="811" y="326"/>
                  </a:cubicBezTo>
                  <a:moveTo>
                    <a:pt x="942" y="326"/>
                  </a:moveTo>
                  <a:cubicBezTo>
                    <a:pt x="936" y="326"/>
                    <a:pt x="927" y="327"/>
                    <a:pt x="922" y="330"/>
                  </a:cubicBezTo>
                  <a:cubicBezTo>
                    <a:pt x="916" y="332"/>
                    <a:pt x="917" y="335"/>
                    <a:pt x="924" y="335"/>
                  </a:cubicBezTo>
                  <a:cubicBezTo>
                    <a:pt x="924" y="335"/>
                    <a:pt x="925" y="335"/>
                    <a:pt x="925" y="335"/>
                  </a:cubicBezTo>
                  <a:cubicBezTo>
                    <a:pt x="931" y="335"/>
                    <a:pt x="940" y="333"/>
                    <a:pt x="945" y="331"/>
                  </a:cubicBezTo>
                  <a:cubicBezTo>
                    <a:pt x="950" y="328"/>
                    <a:pt x="950" y="326"/>
                    <a:pt x="944" y="326"/>
                  </a:cubicBezTo>
                  <a:cubicBezTo>
                    <a:pt x="943" y="326"/>
                    <a:pt x="943" y="326"/>
                    <a:pt x="942" y="326"/>
                  </a:cubicBezTo>
                  <a:moveTo>
                    <a:pt x="4075" y="325"/>
                  </a:moveTo>
                  <a:cubicBezTo>
                    <a:pt x="4074" y="325"/>
                    <a:pt x="4072" y="326"/>
                    <a:pt x="4069" y="328"/>
                  </a:cubicBezTo>
                  <a:cubicBezTo>
                    <a:pt x="4064" y="333"/>
                    <a:pt x="4057" y="341"/>
                    <a:pt x="4054" y="345"/>
                  </a:cubicBezTo>
                  <a:cubicBezTo>
                    <a:pt x="4052" y="348"/>
                    <a:pt x="4052" y="349"/>
                    <a:pt x="4053" y="349"/>
                  </a:cubicBezTo>
                  <a:cubicBezTo>
                    <a:pt x="4054" y="349"/>
                    <a:pt x="4056" y="348"/>
                    <a:pt x="4059" y="345"/>
                  </a:cubicBezTo>
                  <a:cubicBezTo>
                    <a:pt x="4064" y="340"/>
                    <a:pt x="4071" y="332"/>
                    <a:pt x="4074" y="328"/>
                  </a:cubicBezTo>
                  <a:cubicBezTo>
                    <a:pt x="4075" y="326"/>
                    <a:pt x="4075" y="325"/>
                    <a:pt x="4075" y="325"/>
                  </a:cubicBezTo>
                  <a:moveTo>
                    <a:pt x="871" y="323"/>
                  </a:moveTo>
                  <a:cubicBezTo>
                    <a:pt x="865" y="323"/>
                    <a:pt x="856" y="325"/>
                    <a:pt x="851" y="327"/>
                  </a:cubicBezTo>
                  <a:cubicBezTo>
                    <a:pt x="845" y="330"/>
                    <a:pt x="846" y="332"/>
                    <a:pt x="852" y="333"/>
                  </a:cubicBezTo>
                  <a:cubicBezTo>
                    <a:pt x="852" y="333"/>
                    <a:pt x="852" y="333"/>
                    <a:pt x="853" y="333"/>
                  </a:cubicBezTo>
                  <a:cubicBezTo>
                    <a:pt x="859" y="333"/>
                    <a:pt x="868" y="331"/>
                    <a:pt x="873" y="328"/>
                  </a:cubicBezTo>
                  <a:cubicBezTo>
                    <a:pt x="879" y="326"/>
                    <a:pt x="878" y="323"/>
                    <a:pt x="872" y="323"/>
                  </a:cubicBezTo>
                  <a:cubicBezTo>
                    <a:pt x="872" y="323"/>
                    <a:pt x="872" y="323"/>
                    <a:pt x="871" y="323"/>
                  </a:cubicBezTo>
                  <a:moveTo>
                    <a:pt x="4127" y="285"/>
                  </a:moveTo>
                  <a:cubicBezTo>
                    <a:pt x="4126" y="285"/>
                    <a:pt x="4125" y="286"/>
                    <a:pt x="4123" y="287"/>
                  </a:cubicBezTo>
                  <a:cubicBezTo>
                    <a:pt x="4119" y="290"/>
                    <a:pt x="4112" y="296"/>
                    <a:pt x="4109" y="300"/>
                  </a:cubicBezTo>
                  <a:cubicBezTo>
                    <a:pt x="4108" y="302"/>
                    <a:pt x="4107" y="303"/>
                    <a:pt x="4108" y="303"/>
                  </a:cubicBezTo>
                  <a:cubicBezTo>
                    <a:pt x="4109" y="303"/>
                    <a:pt x="4110" y="303"/>
                    <a:pt x="4112" y="301"/>
                  </a:cubicBezTo>
                  <a:cubicBezTo>
                    <a:pt x="4116" y="298"/>
                    <a:pt x="4122" y="292"/>
                    <a:pt x="4126" y="289"/>
                  </a:cubicBezTo>
                  <a:cubicBezTo>
                    <a:pt x="4127" y="286"/>
                    <a:pt x="4128" y="285"/>
                    <a:pt x="4127" y="285"/>
                  </a:cubicBezTo>
                  <a:moveTo>
                    <a:pt x="4182" y="251"/>
                  </a:moveTo>
                  <a:cubicBezTo>
                    <a:pt x="4182" y="251"/>
                    <a:pt x="4180" y="252"/>
                    <a:pt x="4178" y="253"/>
                  </a:cubicBezTo>
                  <a:cubicBezTo>
                    <a:pt x="4173" y="256"/>
                    <a:pt x="4166" y="261"/>
                    <a:pt x="4163" y="265"/>
                  </a:cubicBezTo>
                  <a:cubicBezTo>
                    <a:pt x="4161" y="266"/>
                    <a:pt x="4160" y="267"/>
                    <a:pt x="4161" y="267"/>
                  </a:cubicBezTo>
                  <a:cubicBezTo>
                    <a:pt x="4162" y="267"/>
                    <a:pt x="4163" y="267"/>
                    <a:pt x="4166" y="265"/>
                  </a:cubicBezTo>
                  <a:cubicBezTo>
                    <a:pt x="4171" y="262"/>
                    <a:pt x="4177" y="257"/>
                    <a:pt x="4181" y="254"/>
                  </a:cubicBezTo>
                  <a:cubicBezTo>
                    <a:pt x="4182" y="252"/>
                    <a:pt x="4183" y="251"/>
                    <a:pt x="4182" y="251"/>
                  </a:cubicBezTo>
                  <a:moveTo>
                    <a:pt x="4242" y="218"/>
                  </a:moveTo>
                  <a:cubicBezTo>
                    <a:pt x="4242" y="218"/>
                    <a:pt x="4240" y="219"/>
                    <a:pt x="4237" y="220"/>
                  </a:cubicBezTo>
                  <a:cubicBezTo>
                    <a:pt x="4232" y="223"/>
                    <a:pt x="4225" y="228"/>
                    <a:pt x="4221" y="231"/>
                  </a:cubicBezTo>
                  <a:cubicBezTo>
                    <a:pt x="4219" y="232"/>
                    <a:pt x="4219" y="233"/>
                    <a:pt x="4220" y="233"/>
                  </a:cubicBezTo>
                  <a:cubicBezTo>
                    <a:pt x="4220" y="233"/>
                    <a:pt x="4222" y="232"/>
                    <a:pt x="4225" y="231"/>
                  </a:cubicBezTo>
                  <a:cubicBezTo>
                    <a:pt x="4230" y="228"/>
                    <a:pt x="4237" y="223"/>
                    <a:pt x="4241" y="220"/>
                  </a:cubicBezTo>
                  <a:cubicBezTo>
                    <a:pt x="4242" y="219"/>
                    <a:pt x="4243" y="218"/>
                    <a:pt x="4242" y="218"/>
                  </a:cubicBezTo>
                  <a:moveTo>
                    <a:pt x="4306" y="186"/>
                  </a:moveTo>
                  <a:cubicBezTo>
                    <a:pt x="4306" y="186"/>
                    <a:pt x="4304" y="187"/>
                    <a:pt x="4301" y="188"/>
                  </a:cubicBezTo>
                  <a:cubicBezTo>
                    <a:pt x="4295" y="191"/>
                    <a:pt x="4288" y="195"/>
                    <a:pt x="4284" y="198"/>
                  </a:cubicBezTo>
                  <a:cubicBezTo>
                    <a:pt x="4283" y="199"/>
                    <a:pt x="4282" y="200"/>
                    <a:pt x="4283" y="200"/>
                  </a:cubicBezTo>
                  <a:cubicBezTo>
                    <a:pt x="4284" y="200"/>
                    <a:pt x="4285" y="199"/>
                    <a:pt x="4288" y="198"/>
                  </a:cubicBezTo>
                  <a:cubicBezTo>
                    <a:pt x="4294" y="195"/>
                    <a:pt x="4302" y="191"/>
                    <a:pt x="4305" y="188"/>
                  </a:cubicBezTo>
                  <a:cubicBezTo>
                    <a:pt x="4307" y="187"/>
                    <a:pt x="4307" y="186"/>
                    <a:pt x="4306" y="186"/>
                  </a:cubicBezTo>
                  <a:moveTo>
                    <a:pt x="4374" y="156"/>
                  </a:moveTo>
                  <a:cubicBezTo>
                    <a:pt x="4374" y="156"/>
                    <a:pt x="4372" y="157"/>
                    <a:pt x="4368" y="158"/>
                  </a:cubicBezTo>
                  <a:cubicBezTo>
                    <a:pt x="4362" y="161"/>
                    <a:pt x="4355" y="165"/>
                    <a:pt x="4351" y="167"/>
                  </a:cubicBezTo>
                  <a:cubicBezTo>
                    <a:pt x="4350" y="168"/>
                    <a:pt x="4349" y="169"/>
                    <a:pt x="4350" y="169"/>
                  </a:cubicBezTo>
                  <a:cubicBezTo>
                    <a:pt x="4351" y="169"/>
                    <a:pt x="4353" y="168"/>
                    <a:pt x="4356" y="167"/>
                  </a:cubicBezTo>
                  <a:cubicBezTo>
                    <a:pt x="4362" y="164"/>
                    <a:pt x="4370" y="160"/>
                    <a:pt x="4373" y="158"/>
                  </a:cubicBezTo>
                  <a:cubicBezTo>
                    <a:pt x="4375" y="157"/>
                    <a:pt x="4375" y="156"/>
                    <a:pt x="4374" y="156"/>
                  </a:cubicBezTo>
                  <a:moveTo>
                    <a:pt x="4445" y="128"/>
                  </a:moveTo>
                  <a:cubicBezTo>
                    <a:pt x="4444" y="128"/>
                    <a:pt x="4442" y="128"/>
                    <a:pt x="4439" y="130"/>
                  </a:cubicBezTo>
                  <a:cubicBezTo>
                    <a:pt x="4433" y="132"/>
                    <a:pt x="4425" y="136"/>
                    <a:pt x="4421" y="138"/>
                  </a:cubicBezTo>
                  <a:cubicBezTo>
                    <a:pt x="4420" y="139"/>
                    <a:pt x="4419" y="140"/>
                    <a:pt x="4420" y="140"/>
                  </a:cubicBezTo>
                  <a:cubicBezTo>
                    <a:pt x="4421" y="140"/>
                    <a:pt x="4424" y="139"/>
                    <a:pt x="4427" y="138"/>
                  </a:cubicBezTo>
                  <a:cubicBezTo>
                    <a:pt x="4433" y="136"/>
                    <a:pt x="4441" y="132"/>
                    <a:pt x="4444" y="129"/>
                  </a:cubicBezTo>
                  <a:cubicBezTo>
                    <a:pt x="4446" y="128"/>
                    <a:pt x="4446" y="128"/>
                    <a:pt x="4445" y="128"/>
                  </a:cubicBezTo>
                  <a:moveTo>
                    <a:pt x="4518" y="102"/>
                  </a:moveTo>
                  <a:cubicBezTo>
                    <a:pt x="4517" y="102"/>
                    <a:pt x="4515" y="102"/>
                    <a:pt x="4511" y="103"/>
                  </a:cubicBezTo>
                  <a:cubicBezTo>
                    <a:pt x="4505" y="105"/>
                    <a:pt x="4497" y="109"/>
                    <a:pt x="4494" y="111"/>
                  </a:cubicBezTo>
                  <a:cubicBezTo>
                    <a:pt x="4492" y="112"/>
                    <a:pt x="4492" y="113"/>
                    <a:pt x="4493" y="113"/>
                  </a:cubicBezTo>
                  <a:cubicBezTo>
                    <a:pt x="4495" y="113"/>
                    <a:pt x="4497" y="113"/>
                    <a:pt x="4500" y="112"/>
                  </a:cubicBezTo>
                  <a:cubicBezTo>
                    <a:pt x="4506" y="109"/>
                    <a:pt x="4514" y="106"/>
                    <a:pt x="4517" y="103"/>
                  </a:cubicBezTo>
                  <a:cubicBezTo>
                    <a:pt x="4519" y="102"/>
                    <a:pt x="4519" y="102"/>
                    <a:pt x="4518" y="102"/>
                  </a:cubicBezTo>
                  <a:moveTo>
                    <a:pt x="4592" y="78"/>
                  </a:moveTo>
                  <a:cubicBezTo>
                    <a:pt x="4591" y="78"/>
                    <a:pt x="4589" y="78"/>
                    <a:pt x="4586" y="79"/>
                  </a:cubicBezTo>
                  <a:cubicBezTo>
                    <a:pt x="4579" y="81"/>
                    <a:pt x="4571" y="85"/>
                    <a:pt x="4568" y="87"/>
                  </a:cubicBezTo>
                  <a:cubicBezTo>
                    <a:pt x="4567" y="88"/>
                    <a:pt x="4567" y="89"/>
                    <a:pt x="4568" y="89"/>
                  </a:cubicBezTo>
                  <a:cubicBezTo>
                    <a:pt x="4570" y="89"/>
                    <a:pt x="4572" y="88"/>
                    <a:pt x="4575" y="87"/>
                  </a:cubicBezTo>
                  <a:cubicBezTo>
                    <a:pt x="4581" y="85"/>
                    <a:pt x="4589" y="82"/>
                    <a:pt x="4592" y="80"/>
                  </a:cubicBezTo>
                  <a:cubicBezTo>
                    <a:pt x="4594" y="78"/>
                    <a:pt x="4594" y="78"/>
                    <a:pt x="4592" y="78"/>
                  </a:cubicBezTo>
                  <a:moveTo>
                    <a:pt x="4667" y="57"/>
                  </a:moveTo>
                  <a:cubicBezTo>
                    <a:pt x="4666" y="57"/>
                    <a:pt x="4664" y="57"/>
                    <a:pt x="4661" y="58"/>
                  </a:cubicBezTo>
                  <a:cubicBezTo>
                    <a:pt x="4654" y="60"/>
                    <a:pt x="4647" y="63"/>
                    <a:pt x="4644" y="65"/>
                  </a:cubicBezTo>
                  <a:cubicBezTo>
                    <a:pt x="4642" y="66"/>
                    <a:pt x="4643" y="67"/>
                    <a:pt x="4645" y="67"/>
                  </a:cubicBezTo>
                  <a:cubicBezTo>
                    <a:pt x="4646" y="67"/>
                    <a:pt x="4648" y="67"/>
                    <a:pt x="4651" y="66"/>
                  </a:cubicBezTo>
                  <a:cubicBezTo>
                    <a:pt x="4658" y="64"/>
                    <a:pt x="4665" y="61"/>
                    <a:pt x="4668" y="59"/>
                  </a:cubicBezTo>
                  <a:cubicBezTo>
                    <a:pt x="4669" y="57"/>
                    <a:pt x="4669" y="57"/>
                    <a:pt x="4667" y="57"/>
                  </a:cubicBezTo>
                  <a:moveTo>
                    <a:pt x="4742" y="39"/>
                  </a:moveTo>
                  <a:cubicBezTo>
                    <a:pt x="4741" y="39"/>
                    <a:pt x="4739" y="39"/>
                    <a:pt x="4736" y="39"/>
                  </a:cubicBezTo>
                  <a:cubicBezTo>
                    <a:pt x="4730" y="41"/>
                    <a:pt x="4722" y="44"/>
                    <a:pt x="4720" y="46"/>
                  </a:cubicBezTo>
                  <a:cubicBezTo>
                    <a:pt x="4718" y="48"/>
                    <a:pt x="4719" y="49"/>
                    <a:pt x="4722" y="49"/>
                  </a:cubicBezTo>
                  <a:cubicBezTo>
                    <a:pt x="4723" y="49"/>
                    <a:pt x="4725" y="48"/>
                    <a:pt x="4727" y="48"/>
                  </a:cubicBezTo>
                  <a:cubicBezTo>
                    <a:pt x="4734" y="46"/>
                    <a:pt x="4741" y="43"/>
                    <a:pt x="4744" y="41"/>
                  </a:cubicBezTo>
                  <a:cubicBezTo>
                    <a:pt x="4745" y="39"/>
                    <a:pt x="4745" y="39"/>
                    <a:pt x="4742" y="39"/>
                  </a:cubicBezTo>
                  <a:moveTo>
                    <a:pt x="4816" y="24"/>
                  </a:moveTo>
                  <a:cubicBezTo>
                    <a:pt x="4815" y="24"/>
                    <a:pt x="4813" y="24"/>
                    <a:pt x="4812" y="24"/>
                  </a:cubicBezTo>
                  <a:cubicBezTo>
                    <a:pt x="4805" y="25"/>
                    <a:pt x="4798" y="28"/>
                    <a:pt x="4796" y="30"/>
                  </a:cubicBezTo>
                  <a:cubicBezTo>
                    <a:pt x="4794" y="32"/>
                    <a:pt x="4795" y="33"/>
                    <a:pt x="4799" y="33"/>
                  </a:cubicBezTo>
                  <a:cubicBezTo>
                    <a:pt x="4800" y="33"/>
                    <a:pt x="4802" y="33"/>
                    <a:pt x="4803" y="33"/>
                  </a:cubicBezTo>
                  <a:cubicBezTo>
                    <a:pt x="4810" y="31"/>
                    <a:pt x="4817" y="28"/>
                    <a:pt x="4819" y="26"/>
                  </a:cubicBezTo>
                  <a:cubicBezTo>
                    <a:pt x="4821" y="24"/>
                    <a:pt x="4820" y="24"/>
                    <a:pt x="4816" y="24"/>
                  </a:cubicBezTo>
                  <a:moveTo>
                    <a:pt x="4890" y="12"/>
                  </a:moveTo>
                  <a:cubicBezTo>
                    <a:pt x="4888" y="12"/>
                    <a:pt x="4887" y="12"/>
                    <a:pt x="4886" y="12"/>
                  </a:cubicBezTo>
                  <a:cubicBezTo>
                    <a:pt x="4879" y="13"/>
                    <a:pt x="4872" y="16"/>
                    <a:pt x="4870" y="18"/>
                  </a:cubicBezTo>
                  <a:cubicBezTo>
                    <a:pt x="4869" y="20"/>
                    <a:pt x="4871" y="21"/>
                    <a:pt x="4875" y="21"/>
                  </a:cubicBezTo>
                  <a:cubicBezTo>
                    <a:pt x="4876" y="21"/>
                    <a:pt x="4877" y="21"/>
                    <a:pt x="4879" y="21"/>
                  </a:cubicBezTo>
                  <a:cubicBezTo>
                    <a:pt x="4885" y="20"/>
                    <a:pt x="4892" y="17"/>
                    <a:pt x="4894" y="15"/>
                  </a:cubicBezTo>
                  <a:cubicBezTo>
                    <a:pt x="4895" y="13"/>
                    <a:pt x="4893" y="12"/>
                    <a:pt x="4890" y="12"/>
                  </a:cubicBezTo>
                  <a:moveTo>
                    <a:pt x="4961" y="4"/>
                  </a:moveTo>
                  <a:cubicBezTo>
                    <a:pt x="4960" y="4"/>
                    <a:pt x="4959" y="4"/>
                    <a:pt x="4958" y="4"/>
                  </a:cubicBezTo>
                  <a:cubicBezTo>
                    <a:pt x="4952" y="5"/>
                    <a:pt x="4945" y="7"/>
                    <a:pt x="4944" y="9"/>
                  </a:cubicBezTo>
                  <a:cubicBezTo>
                    <a:pt x="4942" y="11"/>
                    <a:pt x="4945" y="12"/>
                    <a:pt x="4949" y="12"/>
                  </a:cubicBezTo>
                  <a:cubicBezTo>
                    <a:pt x="4950" y="12"/>
                    <a:pt x="4951" y="12"/>
                    <a:pt x="4952" y="12"/>
                  </a:cubicBezTo>
                  <a:cubicBezTo>
                    <a:pt x="4958" y="12"/>
                    <a:pt x="4965" y="9"/>
                    <a:pt x="4966" y="7"/>
                  </a:cubicBezTo>
                  <a:cubicBezTo>
                    <a:pt x="4968" y="5"/>
                    <a:pt x="4965" y="4"/>
                    <a:pt x="4961" y="4"/>
                  </a:cubicBezTo>
                  <a:moveTo>
                    <a:pt x="5094" y="0"/>
                  </a:moveTo>
                  <a:cubicBezTo>
                    <a:pt x="5089" y="0"/>
                    <a:pt x="5084" y="2"/>
                    <a:pt x="5083" y="3"/>
                  </a:cubicBezTo>
                  <a:cubicBezTo>
                    <a:pt x="5081" y="5"/>
                    <a:pt x="5085" y="7"/>
                    <a:pt x="5091" y="7"/>
                  </a:cubicBezTo>
                  <a:cubicBezTo>
                    <a:pt x="5091" y="7"/>
                    <a:pt x="5092" y="7"/>
                    <a:pt x="5092" y="7"/>
                  </a:cubicBezTo>
                  <a:cubicBezTo>
                    <a:pt x="5097" y="7"/>
                    <a:pt x="5102" y="6"/>
                    <a:pt x="5103" y="4"/>
                  </a:cubicBezTo>
                  <a:cubicBezTo>
                    <a:pt x="5104" y="2"/>
                    <a:pt x="5101" y="1"/>
                    <a:pt x="5095" y="0"/>
                  </a:cubicBezTo>
                  <a:cubicBezTo>
                    <a:pt x="5095" y="0"/>
                    <a:pt x="5094" y="0"/>
                    <a:pt x="5094" y="0"/>
                  </a:cubicBezTo>
                  <a:moveTo>
                    <a:pt x="5029" y="0"/>
                  </a:moveTo>
                  <a:cubicBezTo>
                    <a:pt x="5029" y="0"/>
                    <a:pt x="5028" y="0"/>
                    <a:pt x="5028" y="0"/>
                  </a:cubicBezTo>
                  <a:cubicBezTo>
                    <a:pt x="5022" y="0"/>
                    <a:pt x="5016" y="2"/>
                    <a:pt x="5015" y="4"/>
                  </a:cubicBezTo>
                  <a:cubicBezTo>
                    <a:pt x="5013" y="6"/>
                    <a:pt x="5017" y="8"/>
                    <a:pt x="5022" y="8"/>
                  </a:cubicBezTo>
                  <a:cubicBezTo>
                    <a:pt x="5022" y="8"/>
                    <a:pt x="5023" y="8"/>
                    <a:pt x="5023" y="8"/>
                  </a:cubicBezTo>
                  <a:cubicBezTo>
                    <a:pt x="5029" y="8"/>
                    <a:pt x="5035" y="6"/>
                    <a:pt x="5036" y="4"/>
                  </a:cubicBezTo>
                  <a:cubicBezTo>
                    <a:pt x="5038" y="2"/>
                    <a:pt x="5034" y="0"/>
                    <a:pt x="50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5" name="Freeform 76">
              <a:extLst>
                <a:ext uri="{FF2B5EF4-FFF2-40B4-BE49-F238E27FC236}">
                  <a16:creationId xmlns:a16="http://schemas.microsoft.com/office/drawing/2014/main" id="{5396FD21-7093-4F08-B95B-B8F370FC9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8150" y="10694988"/>
              <a:ext cx="53975" cy="15875"/>
            </a:xfrm>
            <a:custGeom>
              <a:avLst/>
              <a:gdLst>
                <a:gd name="T0" fmla="*/ 8 w 20"/>
                <a:gd name="T1" fmla="*/ 0 h 6"/>
                <a:gd name="T2" fmla="*/ 4 w 20"/>
                <a:gd name="T3" fmla="*/ 0 h 6"/>
                <a:gd name="T4" fmla="*/ 3 w 20"/>
                <a:gd name="T5" fmla="*/ 1 h 6"/>
                <a:gd name="T6" fmla="*/ 1 w 20"/>
                <a:gd name="T7" fmla="*/ 1 h 6"/>
                <a:gd name="T8" fmla="*/ 1 w 20"/>
                <a:gd name="T9" fmla="*/ 1 h 6"/>
                <a:gd name="T10" fmla="*/ 0 w 20"/>
                <a:gd name="T11" fmla="*/ 2 h 6"/>
                <a:gd name="T12" fmla="*/ 2 w 20"/>
                <a:gd name="T13" fmla="*/ 4 h 6"/>
                <a:gd name="T14" fmla="*/ 3 w 20"/>
                <a:gd name="T15" fmla="*/ 5 h 6"/>
                <a:gd name="T16" fmla="*/ 5 w 20"/>
                <a:gd name="T17" fmla="*/ 5 h 6"/>
                <a:gd name="T18" fmla="*/ 6 w 20"/>
                <a:gd name="T19" fmla="*/ 6 h 6"/>
                <a:gd name="T20" fmla="*/ 8 w 20"/>
                <a:gd name="T21" fmla="*/ 6 h 6"/>
                <a:gd name="T22" fmla="*/ 10 w 20"/>
                <a:gd name="T23" fmla="*/ 6 h 6"/>
                <a:gd name="T24" fmla="*/ 11 w 20"/>
                <a:gd name="T25" fmla="*/ 6 h 6"/>
                <a:gd name="T26" fmla="*/ 12 w 20"/>
                <a:gd name="T27" fmla="*/ 6 h 6"/>
                <a:gd name="T28" fmla="*/ 14 w 20"/>
                <a:gd name="T29" fmla="*/ 6 h 6"/>
                <a:gd name="T30" fmla="*/ 16 w 20"/>
                <a:gd name="T31" fmla="*/ 6 h 6"/>
                <a:gd name="T32" fmla="*/ 19 w 20"/>
                <a:gd name="T33" fmla="*/ 4 h 6"/>
                <a:gd name="T34" fmla="*/ 20 w 20"/>
                <a:gd name="T35" fmla="*/ 3 h 6"/>
                <a:gd name="T36" fmla="*/ 19 w 20"/>
                <a:gd name="T37" fmla="*/ 3 h 6"/>
                <a:gd name="T38" fmla="*/ 19 w 20"/>
                <a:gd name="T39" fmla="*/ 2 h 6"/>
                <a:gd name="T40" fmla="*/ 18 w 20"/>
                <a:gd name="T41" fmla="*/ 2 h 6"/>
                <a:gd name="T42" fmla="*/ 8 w 20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8" y="5"/>
                    <a:pt x="19" y="5"/>
                    <a:pt x="19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1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6" name="Freeform 77">
              <a:extLst>
                <a:ext uri="{FF2B5EF4-FFF2-40B4-BE49-F238E27FC236}">
                  <a16:creationId xmlns:a16="http://schemas.microsoft.com/office/drawing/2014/main" id="{3AAFF9DA-E23C-4968-B9D0-29D8CF8F8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8350" y="12834938"/>
              <a:ext cx="39688" cy="101600"/>
            </a:xfrm>
            <a:custGeom>
              <a:avLst/>
              <a:gdLst>
                <a:gd name="T0" fmla="*/ 6 w 15"/>
                <a:gd name="T1" fmla="*/ 0 h 38"/>
                <a:gd name="T2" fmla="*/ 6 w 15"/>
                <a:gd name="T3" fmla="*/ 0 h 38"/>
                <a:gd name="T4" fmla="*/ 1 w 15"/>
                <a:gd name="T5" fmla="*/ 9 h 38"/>
                <a:gd name="T6" fmla="*/ 1 w 15"/>
                <a:gd name="T7" fmla="*/ 23 h 38"/>
                <a:gd name="T8" fmla="*/ 5 w 15"/>
                <a:gd name="T9" fmla="*/ 35 h 38"/>
                <a:gd name="T10" fmla="*/ 7 w 15"/>
                <a:gd name="T11" fmla="*/ 38 h 38"/>
                <a:gd name="T12" fmla="*/ 9 w 15"/>
                <a:gd name="T13" fmla="*/ 38 h 38"/>
                <a:gd name="T14" fmla="*/ 10 w 15"/>
                <a:gd name="T15" fmla="*/ 38 h 38"/>
                <a:gd name="T16" fmla="*/ 14 w 15"/>
                <a:gd name="T17" fmla="*/ 30 h 38"/>
                <a:gd name="T18" fmla="*/ 14 w 15"/>
                <a:gd name="T19" fmla="*/ 15 h 38"/>
                <a:gd name="T20" fmla="*/ 10 w 15"/>
                <a:gd name="T21" fmla="*/ 3 h 38"/>
                <a:gd name="T22" fmla="*/ 9 w 15"/>
                <a:gd name="T23" fmla="*/ 1 h 38"/>
                <a:gd name="T24" fmla="*/ 8 w 15"/>
                <a:gd name="T25" fmla="*/ 0 h 38"/>
                <a:gd name="T26" fmla="*/ 6 w 15"/>
                <a:gd name="T2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3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4"/>
                    <a:pt x="1" y="9"/>
                  </a:cubicBezTo>
                  <a:cubicBezTo>
                    <a:pt x="0" y="13"/>
                    <a:pt x="0" y="19"/>
                    <a:pt x="1" y="23"/>
                  </a:cubicBezTo>
                  <a:cubicBezTo>
                    <a:pt x="2" y="28"/>
                    <a:pt x="3" y="32"/>
                    <a:pt x="5" y="35"/>
                  </a:cubicBezTo>
                  <a:cubicBezTo>
                    <a:pt x="6" y="36"/>
                    <a:pt x="6" y="37"/>
                    <a:pt x="7" y="38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2" y="36"/>
                    <a:pt x="13" y="34"/>
                    <a:pt x="14" y="30"/>
                  </a:cubicBezTo>
                  <a:cubicBezTo>
                    <a:pt x="15" y="25"/>
                    <a:pt x="15" y="20"/>
                    <a:pt x="14" y="15"/>
                  </a:cubicBezTo>
                  <a:cubicBezTo>
                    <a:pt x="13" y="10"/>
                    <a:pt x="12" y="6"/>
                    <a:pt x="10" y="3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7" name="Freeform 78">
              <a:extLst>
                <a:ext uri="{FF2B5EF4-FFF2-40B4-BE49-F238E27FC236}">
                  <a16:creationId xmlns:a16="http://schemas.microsoft.com/office/drawing/2014/main" id="{6AC64552-ED88-47FF-ABF8-53E6A2503E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0400" y="10761663"/>
              <a:ext cx="13654088" cy="2109788"/>
            </a:xfrm>
            <a:custGeom>
              <a:avLst/>
              <a:gdLst>
                <a:gd name="T0" fmla="*/ 2926 w 5072"/>
                <a:gd name="T1" fmla="*/ 771 h 783"/>
                <a:gd name="T2" fmla="*/ 3064 w 5072"/>
                <a:gd name="T3" fmla="*/ 781 h 783"/>
                <a:gd name="T4" fmla="*/ 3142 w 5072"/>
                <a:gd name="T5" fmla="*/ 765 h 783"/>
                <a:gd name="T6" fmla="*/ 3200 w 5072"/>
                <a:gd name="T7" fmla="*/ 748 h 783"/>
                <a:gd name="T8" fmla="*/ 2 w 5072"/>
                <a:gd name="T9" fmla="*/ 766 h 783"/>
                <a:gd name="T10" fmla="*/ 2826 w 5072"/>
                <a:gd name="T11" fmla="*/ 753 h 783"/>
                <a:gd name="T12" fmla="*/ 3269 w 5072"/>
                <a:gd name="T13" fmla="*/ 738 h 783"/>
                <a:gd name="T14" fmla="*/ 2752 w 5072"/>
                <a:gd name="T15" fmla="*/ 727 h 783"/>
                <a:gd name="T16" fmla="*/ 51 w 5072"/>
                <a:gd name="T17" fmla="*/ 751 h 783"/>
                <a:gd name="T18" fmla="*/ 3417 w 5072"/>
                <a:gd name="T19" fmla="*/ 721 h 783"/>
                <a:gd name="T20" fmla="*/ 3480 w 5072"/>
                <a:gd name="T21" fmla="*/ 691 h 783"/>
                <a:gd name="T22" fmla="*/ 87 w 5072"/>
                <a:gd name="T23" fmla="*/ 704 h 783"/>
                <a:gd name="T24" fmla="*/ 3543 w 5072"/>
                <a:gd name="T25" fmla="*/ 696 h 783"/>
                <a:gd name="T26" fmla="*/ 2651 w 5072"/>
                <a:gd name="T27" fmla="*/ 667 h 783"/>
                <a:gd name="T28" fmla="*/ 3617 w 5072"/>
                <a:gd name="T29" fmla="*/ 640 h 783"/>
                <a:gd name="T30" fmla="*/ 2607 w 5072"/>
                <a:gd name="T31" fmla="*/ 661 h 783"/>
                <a:gd name="T32" fmla="*/ 194 w 5072"/>
                <a:gd name="T33" fmla="*/ 620 h 783"/>
                <a:gd name="T34" fmla="*/ 2549 w 5072"/>
                <a:gd name="T35" fmla="*/ 605 h 783"/>
                <a:gd name="T36" fmla="*/ 2503 w 5072"/>
                <a:gd name="T37" fmla="*/ 596 h 783"/>
                <a:gd name="T38" fmla="*/ 233 w 5072"/>
                <a:gd name="T39" fmla="*/ 605 h 783"/>
                <a:gd name="T40" fmla="*/ 3759 w 5072"/>
                <a:gd name="T41" fmla="*/ 567 h 783"/>
                <a:gd name="T42" fmla="*/ 284 w 5072"/>
                <a:gd name="T43" fmla="*/ 537 h 783"/>
                <a:gd name="T44" fmla="*/ 3811 w 5072"/>
                <a:gd name="T45" fmla="*/ 554 h 783"/>
                <a:gd name="T46" fmla="*/ 2399 w 5072"/>
                <a:gd name="T47" fmla="*/ 513 h 783"/>
                <a:gd name="T48" fmla="*/ 2343 w 5072"/>
                <a:gd name="T49" fmla="*/ 485 h 783"/>
                <a:gd name="T50" fmla="*/ 3875 w 5072"/>
                <a:gd name="T51" fmla="*/ 497 h 783"/>
                <a:gd name="T52" fmla="*/ 382 w 5072"/>
                <a:gd name="T53" fmla="*/ 493 h 783"/>
                <a:gd name="T54" fmla="*/ 2290 w 5072"/>
                <a:gd name="T55" fmla="*/ 461 h 783"/>
                <a:gd name="T56" fmla="*/ 442 w 5072"/>
                <a:gd name="T57" fmla="*/ 437 h 783"/>
                <a:gd name="T58" fmla="*/ 2183 w 5072"/>
                <a:gd name="T59" fmla="*/ 448 h 783"/>
                <a:gd name="T60" fmla="*/ 2118 w 5072"/>
                <a:gd name="T61" fmla="*/ 421 h 783"/>
                <a:gd name="T62" fmla="*/ 3959 w 5072"/>
                <a:gd name="T63" fmla="*/ 416 h 783"/>
                <a:gd name="T64" fmla="*/ 1981 w 5072"/>
                <a:gd name="T65" fmla="*/ 436 h 783"/>
                <a:gd name="T66" fmla="*/ 1914 w 5072"/>
                <a:gd name="T67" fmla="*/ 422 h 783"/>
                <a:gd name="T68" fmla="*/ 501 w 5072"/>
                <a:gd name="T69" fmla="*/ 407 h 783"/>
                <a:gd name="T70" fmla="*/ 1718 w 5072"/>
                <a:gd name="T71" fmla="*/ 408 h 783"/>
                <a:gd name="T72" fmla="*/ 1646 w 5072"/>
                <a:gd name="T73" fmla="*/ 411 h 783"/>
                <a:gd name="T74" fmla="*/ 1555 w 5072"/>
                <a:gd name="T75" fmla="*/ 385 h 783"/>
                <a:gd name="T76" fmla="*/ 1462 w 5072"/>
                <a:gd name="T77" fmla="*/ 377 h 783"/>
                <a:gd name="T78" fmla="*/ 1368 w 5072"/>
                <a:gd name="T79" fmla="*/ 386 h 783"/>
                <a:gd name="T80" fmla="*/ 1294 w 5072"/>
                <a:gd name="T81" fmla="*/ 371 h 783"/>
                <a:gd name="T82" fmla="*/ 614 w 5072"/>
                <a:gd name="T83" fmla="*/ 361 h 783"/>
                <a:gd name="T84" fmla="*/ 4016 w 5072"/>
                <a:gd name="T85" fmla="*/ 357 h 783"/>
                <a:gd name="T86" fmla="*/ 1099 w 5072"/>
                <a:gd name="T87" fmla="*/ 363 h 783"/>
                <a:gd name="T88" fmla="*/ 673 w 5072"/>
                <a:gd name="T89" fmla="*/ 349 h 783"/>
                <a:gd name="T90" fmla="*/ 940 w 5072"/>
                <a:gd name="T91" fmla="*/ 336 h 783"/>
                <a:gd name="T92" fmla="*/ 713 w 5072"/>
                <a:gd name="T93" fmla="*/ 342 h 783"/>
                <a:gd name="T94" fmla="*/ 870 w 5072"/>
                <a:gd name="T95" fmla="*/ 340 h 783"/>
                <a:gd name="T96" fmla="*/ 791 w 5072"/>
                <a:gd name="T97" fmla="*/ 330 h 783"/>
                <a:gd name="T98" fmla="*/ 4120 w 5072"/>
                <a:gd name="T99" fmla="*/ 267 h 783"/>
                <a:gd name="T100" fmla="*/ 4163 w 5072"/>
                <a:gd name="T101" fmla="*/ 245 h 783"/>
                <a:gd name="T102" fmla="*/ 4247 w 5072"/>
                <a:gd name="T103" fmla="*/ 195 h 783"/>
                <a:gd name="T104" fmla="*/ 4387 w 5072"/>
                <a:gd name="T105" fmla="*/ 130 h 783"/>
                <a:gd name="T106" fmla="*/ 4438 w 5072"/>
                <a:gd name="T107" fmla="*/ 115 h 783"/>
                <a:gd name="T108" fmla="*/ 4523 w 5072"/>
                <a:gd name="T109" fmla="*/ 94 h 783"/>
                <a:gd name="T110" fmla="*/ 4614 w 5072"/>
                <a:gd name="T111" fmla="*/ 59 h 783"/>
                <a:gd name="T112" fmla="*/ 4766 w 5072"/>
                <a:gd name="T113" fmla="*/ 27 h 783"/>
                <a:gd name="T114" fmla="*/ 4835 w 5072"/>
                <a:gd name="T115" fmla="*/ 29 h 783"/>
                <a:gd name="T116" fmla="*/ 4929 w 5072"/>
                <a:gd name="T117" fmla="*/ 12 h 783"/>
                <a:gd name="T118" fmla="*/ 5062 w 5072"/>
                <a:gd name="T119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72" h="783">
                  <a:moveTo>
                    <a:pt x="3000" y="761"/>
                  </a:moveTo>
                  <a:cubicBezTo>
                    <a:pt x="3000" y="761"/>
                    <a:pt x="3000" y="761"/>
                    <a:pt x="3000" y="761"/>
                  </a:cubicBezTo>
                  <a:cubicBezTo>
                    <a:pt x="2994" y="761"/>
                    <a:pt x="2989" y="766"/>
                    <a:pt x="2989" y="772"/>
                  </a:cubicBezTo>
                  <a:cubicBezTo>
                    <a:pt x="2989" y="778"/>
                    <a:pt x="2993" y="783"/>
                    <a:pt x="2999" y="783"/>
                  </a:cubicBezTo>
                  <a:cubicBezTo>
                    <a:pt x="2999" y="783"/>
                    <a:pt x="2999" y="783"/>
                    <a:pt x="2999" y="783"/>
                  </a:cubicBezTo>
                  <a:cubicBezTo>
                    <a:pt x="3005" y="783"/>
                    <a:pt x="3010" y="778"/>
                    <a:pt x="3010" y="772"/>
                  </a:cubicBezTo>
                  <a:cubicBezTo>
                    <a:pt x="3010" y="766"/>
                    <a:pt x="3006" y="761"/>
                    <a:pt x="3000" y="761"/>
                  </a:cubicBezTo>
                  <a:moveTo>
                    <a:pt x="2936" y="760"/>
                  </a:moveTo>
                  <a:cubicBezTo>
                    <a:pt x="2930" y="760"/>
                    <a:pt x="2926" y="765"/>
                    <a:pt x="2926" y="771"/>
                  </a:cubicBezTo>
                  <a:cubicBezTo>
                    <a:pt x="2926" y="777"/>
                    <a:pt x="2930" y="782"/>
                    <a:pt x="2936" y="783"/>
                  </a:cubicBezTo>
                  <a:cubicBezTo>
                    <a:pt x="2936" y="783"/>
                    <a:pt x="2936" y="783"/>
                    <a:pt x="2936" y="783"/>
                  </a:cubicBezTo>
                  <a:cubicBezTo>
                    <a:pt x="2941" y="783"/>
                    <a:pt x="2946" y="778"/>
                    <a:pt x="2946" y="772"/>
                  </a:cubicBezTo>
                  <a:cubicBezTo>
                    <a:pt x="2946" y="766"/>
                    <a:pt x="2942" y="761"/>
                    <a:pt x="2936" y="760"/>
                  </a:cubicBezTo>
                  <a:cubicBezTo>
                    <a:pt x="2936" y="760"/>
                    <a:pt x="2936" y="760"/>
                    <a:pt x="2936" y="760"/>
                  </a:cubicBezTo>
                  <a:moveTo>
                    <a:pt x="3065" y="758"/>
                  </a:moveTo>
                  <a:cubicBezTo>
                    <a:pt x="3065" y="758"/>
                    <a:pt x="3065" y="758"/>
                    <a:pt x="3065" y="758"/>
                  </a:cubicBezTo>
                  <a:cubicBezTo>
                    <a:pt x="3059" y="759"/>
                    <a:pt x="3054" y="764"/>
                    <a:pt x="3054" y="770"/>
                  </a:cubicBezTo>
                  <a:cubicBezTo>
                    <a:pt x="3054" y="776"/>
                    <a:pt x="3058" y="781"/>
                    <a:pt x="3064" y="781"/>
                  </a:cubicBezTo>
                  <a:cubicBezTo>
                    <a:pt x="3064" y="781"/>
                    <a:pt x="3064" y="781"/>
                    <a:pt x="3064" y="781"/>
                  </a:cubicBezTo>
                  <a:cubicBezTo>
                    <a:pt x="3070" y="781"/>
                    <a:pt x="3075" y="776"/>
                    <a:pt x="3075" y="769"/>
                  </a:cubicBezTo>
                  <a:cubicBezTo>
                    <a:pt x="3075" y="763"/>
                    <a:pt x="3071" y="758"/>
                    <a:pt x="3065" y="758"/>
                  </a:cubicBezTo>
                  <a:moveTo>
                    <a:pt x="3132" y="754"/>
                  </a:moveTo>
                  <a:cubicBezTo>
                    <a:pt x="3132" y="754"/>
                    <a:pt x="3132" y="754"/>
                    <a:pt x="3131" y="754"/>
                  </a:cubicBezTo>
                  <a:cubicBezTo>
                    <a:pt x="3125" y="755"/>
                    <a:pt x="3120" y="760"/>
                    <a:pt x="3120" y="767"/>
                  </a:cubicBezTo>
                  <a:cubicBezTo>
                    <a:pt x="3120" y="773"/>
                    <a:pt x="3124" y="778"/>
                    <a:pt x="3130" y="778"/>
                  </a:cubicBezTo>
                  <a:cubicBezTo>
                    <a:pt x="3130" y="778"/>
                    <a:pt x="3130" y="778"/>
                    <a:pt x="3131" y="778"/>
                  </a:cubicBezTo>
                  <a:cubicBezTo>
                    <a:pt x="3137" y="777"/>
                    <a:pt x="3142" y="772"/>
                    <a:pt x="3142" y="765"/>
                  </a:cubicBezTo>
                  <a:cubicBezTo>
                    <a:pt x="3142" y="759"/>
                    <a:pt x="3138" y="754"/>
                    <a:pt x="3132" y="754"/>
                  </a:cubicBezTo>
                  <a:moveTo>
                    <a:pt x="2874" y="753"/>
                  </a:moveTo>
                  <a:cubicBezTo>
                    <a:pt x="2869" y="753"/>
                    <a:pt x="2866" y="757"/>
                    <a:pt x="2865" y="762"/>
                  </a:cubicBezTo>
                  <a:cubicBezTo>
                    <a:pt x="2865" y="768"/>
                    <a:pt x="2869" y="774"/>
                    <a:pt x="2875" y="775"/>
                  </a:cubicBezTo>
                  <a:cubicBezTo>
                    <a:pt x="2875" y="775"/>
                    <a:pt x="2876" y="775"/>
                    <a:pt x="2876" y="775"/>
                  </a:cubicBezTo>
                  <a:cubicBezTo>
                    <a:pt x="2881" y="775"/>
                    <a:pt x="2885" y="771"/>
                    <a:pt x="2885" y="766"/>
                  </a:cubicBezTo>
                  <a:cubicBezTo>
                    <a:pt x="2885" y="760"/>
                    <a:pt x="2881" y="754"/>
                    <a:pt x="2875" y="753"/>
                  </a:cubicBezTo>
                  <a:cubicBezTo>
                    <a:pt x="2875" y="753"/>
                    <a:pt x="2874" y="753"/>
                    <a:pt x="2874" y="753"/>
                  </a:cubicBezTo>
                  <a:moveTo>
                    <a:pt x="3200" y="748"/>
                  </a:moveTo>
                  <a:cubicBezTo>
                    <a:pt x="3200" y="748"/>
                    <a:pt x="3200" y="748"/>
                    <a:pt x="3199" y="748"/>
                  </a:cubicBezTo>
                  <a:cubicBezTo>
                    <a:pt x="3193" y="748"/>
                    <a:pt x="3188" y="754"/>
                    <a:pt x="3187" y="761"/>
                  </a:cubicBezTo>
                  <a:cubicBezTo>
                    <a:pt x="3187" y="767"/>
                    <a:pt x="3191" y="772"/>
                    <a:pt x="3197" y="772"/>
                  </a:cubicBezTo>
                  <a:cubicBezTo>
                    <a:pt x="3197" y="772"/>
                    <a:pt x="3198" y="772"/>
                    <a:pt x="3198" y="772"/>
                  </a:cubicBezTo>
                  <a:cubicBezTo>
                    <a:pt x="3204" y="771"/>
                    <a:pt x="3209" y="765"/>
                    <a:pt x="3210" y="759"/>
                  </a:cubicBezTo>
                  <a:cubicBezTo>
                    <a:pt x="3210" y="752"/>
                    <a:pt x="3206" y="748"/>
                    <a:pt x="3200" y="748"/>
                  </a:cubicBezTo>
                  <a:moveTo>
                    <a:pt x="8" y="742"/>
                  </a:moveTo>
                  <a:cubicBezTo>
                    <a:pt x="7" y="742"/>
                    <a:pt x="6" y="742"/>
                    <a:pt x="6" y="742"/>
                  </a:cubicBezTo>
                  <a:cubicBezTo>
                    <a:pt x="2" y="745"/>
                    <a:pt x="0" y="756"/>
                    <a:pt x="2" y="766"/>
                  </a:cubicBezTo>
                  <a:cubicBezTo>
                    <a:pt x="3" y="775"/>
                    <a:pt x="6" y="781"/>
                    <a:pt x="9" y="781"/>
                  </a:cubicBezTo>
                  <a:cubicBezTo>
                    <a:pt x="10" y="781"/>
                    <a:pt x="10" y="781"/>
                    <a:pt x="11" y="780"/>
                  </a:cubicBezTo>
                  <a:cubicBezTo>
                    <a:pt x="15" y="778"/>
                    <a:pt x="17" y="767"/>
                    <a:pt x="15" y="757"/>
                  </a:cubicBezTo>
                  <a:cubicBezTo>
                    <a:pt x="14" y="748"/>
                    <a:pt x="11" y="742"/>
                    <a:pt x="8" y="742"/>
                  </a:cubicBezTo>
                  <a:moveTo>
                    <a:pt x="2815" y="739"/>
                  </a:moveTo>
                  <a:cubicBezTo>
                    <a:pt x="2811" y="739"/>
                    <a:pt x="2808" y="742"/>
                    <a:pt x="2808" y="747"/>
                  </a:cubicBezTo>
                  <a:cubicBezTo>
                    <a:pt x="2808" y="753"/>
                    <a:pt x="2812" y="760"/>
                    <a:pt x="2817" y="761"/>
                  </a:cubicBezTo>
                  <a:cubicBezTo>
                    <a:pt x="2818" y="761"/>
                    <a:pt x="2818" y="762"/>
                    <a:pt x="2819" y="762"/>
                  </a:cubicBezTo>
                  <a:cubicBezTo>
                    <a:pt x="2823" y="762"/>
                    <a:pt x="2826" y="758"/>
                    <a:pt x="2826" y="753"/>
                  </a:cubicBezTo>
                  <a:cubicBezTo>
                    <a:pt x="2827" y="747"/>
                    <a:pt x="2822" y="741"/>
                    <a:pt x="2817" y="739"/>
                  </a:cubicBezTo>
                  <a:cubicBezTo>
                    <a:pt x="2817" y="739"/>
                    <a:pt x="2816" y="739"/>
                    <a:pt x="2815" y="739"/>
                  </a:cubicBezTo>
                  <a:moveTo>
                    <a:pt x="3269" y="738"/>
                  </a:moveTo>
                  <a:cubicBezTo>
                    <a:pt x="3269" y="738"/>
                    <a:pt x="3268" y="738"/>
                    <a:pt x="3268" y="738"/>
                  </a:cubicBezTo>
                  <a:cubicBezTo>
                    <a:pt x="3262" y="739"/>
                    <a:pt x="3256" y="746"/>
                    <a:pt x="3256" y="753"/>
                  </a:cubicBezTo>
                  <a:cubicBezTo>
                    <a:pt x="3255" y="759"/>
                    <a:pt x="3259" y="764"/>
                    <a:pt x="3265" y="764"/>
                  </a:cubicBezTo>
                  <a:cubicBezTo>
                    <a:pt x="3265" y="764"/>
                    <a:pt x="3266" y="764"/>
                    <a:pt x="3266" y="764"/>
                  </a:cubicBezTo>
                  <a:cubicBezTo>
                    <a:pt x="3272" y="763"/>
                    <a:pt x="3278" y="756"/>
                    <a:pt x="3278" y="749"/>
                  </a:cubicBezTo>
                  <a:cubicBezTo>
                    <a:pt x="3279" y="743"/>
                    <a:pt x="3275" y="738"/>
                    <a:pt x="3269" y="738"/>
                  </a:cubicBezTo>
                  <a:moveTo>
                    <a:pt x="3339" y="726"/>
                  </a:moveTo>
                  <a:cubicBezTo>
                    <a:pt x="3339" y="726"/>
                    <a:pt x="3338" y="726"/>
                    <a:pt x="3337" y="726"/>
                  </a:cubicBezTo>
                  <a:cubicBezTo>
                    <a:pt x="3331" y="728"/>
                    <a:pt x="3325" y="734"/>
                    <a:pt x="3325" y="741"/>
                  </a:cubicBezTo>
                  <a:cubicBezTo>
                    <a:pt x="3324" y="748"/>
                    <a:pt x="3328" y="753"/>
                    <a:pt x="3333" y="753"/>
                  </a:cubicBezTo>
                  <a:cubicBezTo>
                    <a:pt x="3334" y="753"/>
                    <a:pt x="3335" y="753"/>
                    <a:pt x="3335" y="752"/>
                  </a:cubicBezTo>
                  <a:cubicBezTo>
                    <a:pt x="3341" y="751"/>
                    <a:pt x="3347" y="744"/>
                    <a:pt x="3347" y="737"/>
                  </a:cubicBezTo>
                  <a:cubicBezTo>
                    <a:pt x="3348" y="731"/>
                    <a:pt x="3344" y="726"/>
                    <a:pt x="3339" y="726"/>
                  </a:cubicBezTo>
                  <a:moveTo>
                    <a:pt x="2759" y="719"/>
                  </a:moveTo>
                  <a:cubicBezTo>
                    <a:pt x="2755" y="719"/>
                    <a:pt x="2752" y="722"/>
                    <a:pt x="2752" y="727"/>
                  </a:cubicBezTo>
                  <a:cubicBezTo>
                    <a:pt x="2752" y="733"/>
                    <a:pt x="2756" y="740"/>
                    <a:pt x="2761" y="742"/>
                  </a:cubicBezTo>
                  <a:cubicBezTo>
                    <a:pt x="2762" y="742"/>
                    <a:pt x="2763" y="742"/>
                    <a:pt x="2764" y="742"/>
                  </a:cubicBezTo>
                  <a:cubicBezTo>
                    <a:pt x="2767" y="742"/>
                    <a:pt x="2770" y="739"/>
                    <a:pt x="2770" y="734"/>
                  </a:cubicBezTo>
                  <a:cubicBezTo>
                    <a:pt x="2770" y="728"/>
                    <a:pt x="2766" y="722"/>
                    <a:pt x="2761" y="720"/>
                  </a:cubicBezTo>
                  <a:cubicBezTo>
                    <a:pt x="2760" y="719"/>
                    <a:pt x="2760" y="719"/>
                    <a:pt x="2759" y="719"/>
                  </a:cubicBezTo>
                  <a:moveTo>
                    <a:pt x="50" y="711"/>
                  </a:moveTo>
                  <a:cubicBezTo>
                    <a:pt x="50" y="711"/>
                    <a:pt x="49" y="711"/>
                    <a:pt x="48" y="712"/>
                  </a:cubicBezTo>
                  <a:cubicBezTo>
                    <a:pt x="45" y="715"/>
                    <a:pt x="43" y="726"/>
                    <a:pt x="44" y="736"/>
                  </a:cubicBezTo>
                  <a:cubicBezTo>
                    <a:pt x="45" y="745"/>
                    <a:pt x="48" y="751"/>
                    <a:pt x="51" y="751"/>
                  </a:cubicBezTo>
                  <a:cubicBezTo>
                    <a:pt x="52" y="751"/>
                    <a:pt x="52" y="750"/>
                    <a:pt x="53" y="750"/>
                  </a:cubicBezTo>
                  <a:cubicBezTo>
                    <a:pt x="57" y="747"/>
                    <a:pt x="59" y="737"/>
                    <a:pt x="58" y="726"/>
                  </a:cubicBezTo>
                  <a:cubicBezTo>
                    <a:pt x="57" y="717"/>
                    <a:pt x="54" y="711"/>
                    <a:pt x="50" y="711"/>
                  </a:cubicBezTo>
                  <a:moveTo>
                    <a:pt x="3409" y="710"/>
                  </a:moveTo>
                  <a:cubicBezTo>
                    <a:pt x="3409" y="710"/>
                    <a:pt x="3408" y="710"/>
                    <a:pt x="3407" y="711"/>
                  </a:cubicBezTo>
                  <a:cubicBezTo>
                    <a:pt x="3401" y="712"/>
                    <a:pt x="3395" y="719"/>
                    <a:pt x="3394" y="727"/>
                  </a:cubicBezTo>
                  <a:cubicBezTo>
                    <a:pt x="3394" y="733"/>
                    <a:pt x="3397" y="738"/>
                    <a:pt x="3402" y="738"/>
                  </a:cubicBezTo>
                  <a:cubicBezTo>
                    <a:pt x="3403" y="738"/>
                    <a:pt x="3404" y="738"/>
                    <a:pt x="3404" y="738"/>
                  </a:cubicBezTo>
                  <a:cubicBezTo>
                    <a:pt x="3411" y="736"/>
                    <a:pt x="3416" y="729"/>
                    <a:pt x="3417" y="721"/>
                  </a:cubicBezTo>
                  <a:cubicBezTo>
                    <a:pt x="3418" y="715"/>
                    <a:pt x="3414" y="710"/>
                    <a:pt x="3409" y="710"/>
                  </a:cubicBezTo>
                  <a:moveTo>
                    <a:pt x="2704" y="695"/>
                  </a:moveTo>
                  <a:cubicBezTo>
                    <a:pt x="2701" y="695"/>
                    <a:pt x="2699" y="698"/>
                    <a:pt x="2699" y="702"/>
                  </a:cubicBezTo>
                  <a:cubicBezTo>
                    <a:pt x="2699" y="708"/>
                    <a:pt x="2703" y="715"/>
                    <a:pt x="2707" y="717"/>
                  </a:cubicBezTo>
                  <a:cubicBezTo>
                    <a:pt x="2708" y="718"/>
                    <a:pt x="2710" y="718"/>
                    <a:pt x="2711" y="718"/>
                  </a:cubicBezTo>
                  <a:cubicBezTo>
                    <a:pt x="2714" y="718"/>
                    <a:pt x="2716" y="715"/>
                    <a:pt x="2716" y="711"/>
                  </a:cubicBezTo>
                  <a:cubicBezTo>
                    <a:pt x="2716" y="705"/>
                    <a:pt x="2712" y="698"/>
                    <a:pt x="2707" y="696"/>
                  </a:cubicBezTo>
                  <a:cubicBezTo>
                    <a:pt x="2706" y="695"/>
                    <a:pt x="2705" y="695"/>
                    <a:pt x="2704" y="695"/>
                  </a:cubicBezTo>
                  <a:moveTo>
                    <a:pt x="3480" y="691"/>
                  </a:moveTo>
                  <a:cubicBezTo>
                    <a:pt x="3479" y="691"/>
                    <a:pt x="3478" y="691"/>
                    <a:pt x="3477" y="691"/>
                  </a:cubicBezTo>
                  <a:cubicBezTo>
                    <a:pt x="3471" y="693"/>
                    <a:pt x="3465" y="701"/>
                    <a:pt x="3464" y="709"/>
                  </a:cubicBezTo>
                  <a:cubicBezTo>
                    <a:pt x="3463" y="715"/>
                    <a:pt x="3467" y="720"/>
                    <a:pt x="3471" y="720"/>
                  </a:cubicBezTo>
                  <a:cubicBezTo>
                    <a:pt x="3472" y="720"/>
                    <a:pt x="3473" y="719"/>
                    <a:pt x="3474" y="719"/>
                  </a:cubicBezTo>
                  <a:cubicBezTo>
                    <a:pt x="3480" y="717"/>
                    <a:pt x="3486" y="709"/>
                    <a:pt x="3487" y="702"/>
                  </a:cubicBezTo>
                  <a:cubicBezTo>
                    <a:pt x="3488" y="695"/>
                    <a:pt x="3485" y="691"/>
                    <a:pt x="3480" y="691"/>
                  </a:cubicBezTo>
                  <a:moveTo>
                    <a:pt x="95" y="678"/>
                  </a:moveTo>
                  <a:cubicBezTo>
                    <a:pt x="94" y="678"/>
                    <a:pt x="93" y="679"/>
                    <a:pt x="93" y="679"/>
                  </a:cubicBezTo>
                  <a:cubicBezTo>
                    <a:pt x="89" y="682"/>
                    <a:pt x="86" y="693"/>
                    <a:pt x="87" y="704"/>
                  </a:cubicBezTo>
                  <a:cubicBezTo>
                    <a:pt x="88" y="712"/>
                    <a:pt x="91" y="717"/>
                    <a:pt x="94" y="717"/>
                  </a:cubicBezTo>
                  <a:cubicBezTo>
                    <a:pt x="95" y="717"/>
                    <a:pt x="95" y="717"/>
                    <a:pt x="96" y="717"/>
                  </a:cubicBezTo>
                  <a:cubicBezTo>
                    <a:pt x="100" y="713"/>
                    <a:pt x="103" y="703"/>
                    <a:pt x="102" y="693"/>
                  </a:cubicBezTo>
                  <a:cubicBezTo>
                    <a:pt x="101" y="684"/>
                    <a:pt x="98" y="678"/>
                    <a:pt x="95" y="678"/>
                  </a:cubicBezTo>
                  <a:moveTo>
                    <a:pt x="3550" y="667"/>
                  </a:moveTo>
                  <a:cubicBezTo>
                    <a:pt x="3549" y="667"/>
                    <a:pt x="3548" y="667"/>
                    <a:pt x="3547" y="668"/>
                  </a:cubicBezTo>
                  <a:cubicBezTo>
                    <a:pt x="3541" y="670"/>
                    <a:pt x="3535" y="678"/>
                    <a:pt x="3534" y="686"/>
                  </a:cubicBezTo>
                  <a:cubicBezTo>
                    <a:pt x="3533" y="693"/>
                    <a:pt x="3536" y="697"/>
                    <a:pt x="3540" y="697"/>
                  </a:cubicBezTo>
                  <a:cubicBezTo>
                    <a:pt x="3541" y="697"/>
                    <a:pt x="3542" y="697"/>
                    <a:pt x="3543" y="696"/>
                  </a:cubicBezTo>
                  <a:cubicBezTo>
                    <a:pt x="3550" y="694"/>
                    <a:pt x="3555" y="686"/>
                    <a:pt x="3557" y="678"/>
                  </a:cubicBezTo>
                  <a:cubicBezTo>
                    <a:pt x="3557" y="671"/>
                    <a:pt x="3555" y="667"/>
                    <a:pt x="3550" y="667"/>
                  </a:cubicBezTo>
                  <a:moveTo>
                    <a:pt x="2651" y="667"/>
                  </a:moveTo>
                  <a:cubicBezTo>
                    <a:pt x="2649" y="667"/>
                    <a:pt x="2647" y="670"/>
                    <a:pt x="2647" y="674"/>
                  </a:cubicBezTo>
                  <a:cubicBezTo>
                    <a:pt x="2647" y="680"/>
                    <a:pt x="2650" y="687"/>
                    <a:pt x="2655" y="690"/>
                  </a:cubicBezTo>
                  <a:cubicBezTo>
                    <a:pt x="2656" y="690"/>
                    <a:pt x="2657" y="691"/>
                    <a:pt x="2658" y="691"/>
                  </a:cubicBezTo>
                  <a:cubicBezTo>
                    <a:pt x="2661" y="691"/>
                    <a:pt x="2664" y="688"/>
                    <a:pt x="2663" y="684"/>
                  </a:cubicBezTo>
                  <a:cubicBezTo>
                    <a:pt x="2663" y="678"/>
                    <a:pt x="2660" y="671"/>
                    <a:pt x="2655" y="668"/>
                  </a:cubicBezTo>
                  <a:cubicBezTo>
                    <a:pt x="2654" y="667"/>
                    <a:pt x="2653" y="667"/>
                    <a:pt x="2651" y="667"/>
                  </a:cubicBezTo>
                  <a:moveTo>
                    <a:pt x="141" y="644"/>
                  </a:moveTo>
                  <a:cubicBezTo>
                    <a:pt x="140" y="644"/>
                    <a:pt x="139" y="644"/>
                    <a:pt x="138" y="645"/>
                  </a:cubicBezTo>
                  <a:cubicBezTo>
                    <a:pt x="134" y="648"/>
                    <a:pt x="131" y="659"/>
                    <a:pt x="132" y="669"/>
                  </a:cubicBezTo>
                  <a:cubicBezTo>
                    <a:pt x="133" y="677"/>
                    <a:pt x="135" y="682"/>
                    <a:pt x="138" y="682"/>
                  </a:cubicBezTo>
                  <a:cubicBezTo>
                    <a:pt x="139" y="682"/>
                    <a:pt x="140" y="681"/>
                    <a:pt x="141" y="681"/>
                  </a:cubicBezTo>
                  <a:cubicBezTo>
                    <a:pt x="145" y="677"/>
                    <a:pt x="148" y="667"/>
                    <a:pt x="147" y="657"/>
                  </a:cubicBezTo>
                  <a:cubicBezTo>
                    <a:pt x="147" y="649"/>
                    <a:pt x="144" y="644"/>
                    <a:pt x="141" y="644"/>
                  </a:cubicBezTo>
                  <a:moveTo>
                    <a:pt x="3621" y="639"/>
                  </a:moveTo>
                  <a:cubicBezTo>
                    <a:pt x="3620" y="639"/>
                    <a:pt x="3618" y="639"/>
                    <a:pt x="3617" y="640"/>
                  </a:cubicBezTo>
                  <a:cubicBezTo>
                    <a:pt x="3611" y="643"/>
                    <a:pt x="3605" y="651"/>
                    <a:pt x="3603" y="659"/>
                  </a:cubicBezTo>
                  <a:cubicBezTo>
                    <a:pt x="3602" y="665"/>
                    <a:pt x="3605" y="669"/>
                    <a:pt x="3609" y="669"/>
                  </a:cubicBezTo>
                  <a:cubicBezTo>
                    <a:pt x="3610" y="669"/>
                    <a:pt x="3611" y="669"/>
                    <a:pt x="3613" y="668"/>
                  </a:cubicBezTo>
                  <a:cubicBezTo>
                    <a:pt x="3619" y="666"/>
                    <a:pt x="3625" y="657"/>
                    <a:pt x="3626" y="649"/>
                  </a:cubicBezTo>
                  <a:cubicBezTo>
                    <a:pt x="3627" y="643"/>
                    <a:pt x="3625" y="639"/>
                    <a:pt x="3621" y="639"/>
                  </a:cubicBezTo>
                  <a:moveTo>
                    <a:pt x="2600" y="637"/>
                  </a:moveTo>
                  <a:cubicBezTo>
                    <a:pt x="2597" y="637"/>
                    <a:pt x="2595" y="639"/>
                    <a:pt x="2595" y="644"/>
                  </a:cubicBezTo>
                  <a:cubicBezTo>
                    <a:pt x="2596" y="650"/>
                    <a:pt x="2599" y="657"/>
                    <a:pt x="2604" y="660"/>
                  </a:cubicBezTo>
                  <a:cubicBezTo>
                    <a:pt x="2605" y="660"/>
                    <a:pt x="2606" y="661"/>
                    <a:pt x="2607" y="661"/>
                  </a:cubicBezTo>
                  <a:cubicBezTo>
                    <a:pt x="2610" y="661"/>
                    <a:pt x="2612" y="658"/>
                    <a:pt x="2612" y="654"/>
                  </a:cubicBezTo>
                  <a:cubicBezTo>
                    <a:pt x="2612" y="648"/>
                    <a:pt x="2608" y="641"/>
                    <a:pt x="2603" y="638"/>
                  </a:cubicBezTo>
                  <a:cubicBezTo>
                    <a:pt x="2602" y="637"/>
                    <a:pt x="2601" y="637"/>
                    <a:pt x="2600" y="637"/>
                  </a:cubicBezTo>
                  <a:moveTo>
                    <a:pt x="188" y="608"/>
                  </a:moveTo>
                  <a:cubicBezTo>
                    <a:pt x="187" y="608"/>
                    <a:pt x="187" y="608"/>
                    <a:pt x="186" y="609"/>
                  </a:cubicBezTo>
                  <a:cubicBezTo>
                    <a:pt x="181" y="612"/>
                    <a:pt x="178" y="623"/>
                    <a:pt x="178" y="632"/>
                  </a:cubicBezTo>
                  <a:cubicBezTo>
                    <a:pt x="179" y="640"/>
                    <a:pt x="181" y="644"/>
                    <a:pt x="184" y="644"/>
                  </a:cubicBezTo>
                  <a:cubicBezTo>
                    <a:pt x="185" y="644"/>
                    <a:pt x="185" y="644"/>
                    <a:pt x="186" y="643"/>
                  </a:cubicBezTo>
                  <a:cubicBezTo>
                    <a:pt x="191" y="640"/>
                    <a:pt x="194" y="630"/>
                    <a:pt x="194" y="620"/>
                  </a:cubicBezTo>
                  <a:cubicBezTo>
                    <a:pt x="194" y="613"/>
                    <a:pt x="191" y="608"/>
                    <a:pt x="188" y="608"/>
                  </a:cubicBezTo>
                  <a:moveTo>
                    <a:pt x="3690" y="606"/>
                  </a:moveTo>
                  <a:cubicBezTo>
                    <a:pt x="3689" y="606"/>
                    <a:pt x="3688" y="606"/>
                    <a:pt x="3686" y="607"/>
                  </a:cubicBezTo>
                  <a:cubicBezTo>
                    <a:pt x="3680" y="610"/>
                    <a:pt x="3674" y="619"/>
                    <a:pt x="3672" y="627"/>
                  </a:cubicBezTo>
                  <a:cubicBezTo>
                    <a:pt x="3671" y="633"/>
                    <a:pt x="3673" y="637"/>
                    <a:pt x="3677" y="637"/>
                  </a:cubicBezTo>
                  <a:cubicBezTo>
                    <a:pt x="3678" y="637"/>
                    <a:pt x="3680" y="636"/>
                    <a:pt x="3681" y="636"/>
                  </a:cubicBezTo>
                  <a:cubicBezTo>
                    <a:pt x="3687" y="632"/>
                    <a:pt x="3693" y="623"/>
                    <a:pt x="3695" y="615"/>
                  </a:cubicBezTo>
                  <a:cubicBezTo>
                    <a:pt x="3696" y="609"/>
                    <a:pt x="3694" y="606"/>
                    <a:pt x="3690" y="606"/>
                  </a:cubicBezTo>
                  <a:moveTo>
                    <a:pt x="2549" y="605"/>
                  </a:moveTo>
                  <a:cubicBezTo>
                    <a:pt x="2546" y="605"/>
                    <a:pt x="2544" y="608"/>
                    <a:pt x="2545" y="612"/>
                  </a:cubicBezTo>
                  <a:cubicBezTo>
                    <a:pt x="2545" y="618"/>
                    <a:pt x="2549" y="625"/>
                    <a:pt x="2553" y="628"/>
                  </a:cubicBezTo>
                  <a:cubicBezTo>
                    <a:pt x="2555" y="629"/>
                    <a:pt x="2556" y="629"/>
                    <a:pt x="2557" y="629"/>
                  </a:cubicBezTo>
                  <a:cubicBezTo>
                    <a:pt x="2560" y="629"/>
                    <a:pt x="2561" y="627"/>
                    <a:pt x="2561" y="622"/>
                  </a:cubicBezTo>
                  <a:cubicBezTo>
                    <a:pt x="2561" y="617"/>
                    <a:pt x="2557" y="609"/>
                    <a:pt x="2552" y="607"/>
                  </a:cubicBezTo>
                  <a:cubicBezTo>
                    <a:pt x="2551" y="606"/>
                    <a:pt x="2550" y="605"/>
                    <a:pt x="2549" y="605"/>
                  </a:cubicBezTo>
                  <a:moveTo>
                    <a:pt x="2498" y="573"/>
                  </a:moveTo>
                  <a:cubicBezTo>
                    <a:pt x="2495" y="573"/>
                    <a:pt x="2494" y="576"/>
                    <a:pt x="2494" y="580"/>
                  </a:cubicBezTo>
                  <a:cubicBezTo>
                    <a:pt x="2495" y="586"/>
                    <a:pt x="2499" y="593"/>
                    <a:pt x="2503" y="596"/>
                  </a:cubicBezTo>
                  <a:cubicBezTo>
                    <a:pt x="2504" y="596"/>
                    <a:pt x="2506" y="597"/>
                    <a:pt x="2507" y="597"/>
                  </a:cubicBezTo>
                  <a:cubicBezTo>
                    <a:pt x="2509" y="597"/>
                    <a:pt x="2511" y="594"/>
                    <a:pt x="2511" y="590"/>
                  </a:cubicBezTo>
                  <a:cubicBezTo>
                    <a:pt x="2510" y="584"/>
                    <a:pt x="2506" y="577"/>
                    <a:pt x="2502" y="575"/>
                  </a:cubicBezTo>
                  <a:cubicBezTo>
                    <a:pt x="2500" y="574"/>
                    <a:pt x="2499" y="573"/>
                    <a:pt x="2498" y="573"/>
                  </a:cubicBezTo>
                  <a:moveTo>
                    <a:pt x="237" y="572"/>
                  </a:moveTo>
                  <a:cubicBezTo>
                    <a:pt x="236" y="572"/>
                    <a:pt x="235" y="572"/>
                    <a:pt x="234" y="573"/>
                  </a:cubicBezTo>
                  <a:cubicBezTo>
                    <a:pt x="230" y="576"/>
                    <a:pt x="226" y="586"/>
                    <a:pt x="226" y="595"/>
                  </a:cubicBezTo>
                  <a:cubicBezTo>
                    <a:pt x="226" y="602"/>
                    <a:pt x="228" y="606"/>
                    <a:pt x="231" y="606"/>
                  </a:cubicBezTo>
                  <a:cubicBezTo>
                    <a:pt x="231" y="606"/>
                    <a:pt x="232" y="606"/>
                    <a:pt x="233" y="605"/>
                  </a:cubicBezTo>
                  <a:cubicBezTo>
                    <a:pt x="238" y="602"/>
                    <a:pt x="241" y="592"/>
                    <a:pt x="242" y="583"/>
                  </a:cubicBezTo>
                  <a:cubicBezTo>
                    <a:pt x="242" y="576"/>
                    <a:pt x="240" y="572"/>
                    <a:pt x="237" y="572"/>
                  </a:cubicBezTo>
                  <a:moveTo>
                    <a:pt x="3759" y="567"/>
                  </a:moveTo>
                  <a:cubicBezTo>
                    <a:pt x="3758" y="567"/>
                    <a:pt x="3757" y="568"/>
                    <a:pt x="3755" y="569"/>
                  </a:cubicBezTo>
                  <a:cubicBezTo>
                    <a:pt x="3749" y="573"/>
                    <a:pt x="3742" y="582"/>
                    <a:pt x="3741" y="589"/>
                  </a:cubicBezTo>
                  <a:cubicBezTo>
                    <a:pt x="3740" y="595"/>
                    <a:pt x="3741" y="598"/>
                    <a:pt x="3745" y="598"/>
                  </a:cubicBezTo>
                  <a:cubicBezTo>
                    <a:pt x="3746" y="598"/>
                    <a:pt x="3748" y="598"/>
                    <a:pt x="3749" y="597"/>
                  </a:cubicBezTo>
                  <a:cubicBezTo>
                    <a:pt x="3755" y="593"/>
                    <a:pt x="3761" y="584"/>
                    <a:pt x="3763" y="576"/>
                  </a:cubicBezTo>
                  <a:cubicBezTo>
                    <a:pt x="3764" y="571"/>
                    <a:pt x="3763" y="567"/>
                    <a:pt x="3759" y="567"/>
                  </a:cubicBezTo>
                  <a:moveTo>
                    <a:pt x="2447" y="542"/>
                  </a:moveTo>
                  <a:cubicBezTo>
                    <a:pt x="2445" y="542"/>
                    <a:pt x="2443" y="544"/>
                    <a:pt x="2443" y="548"/>
                  </a:cubicBezTo>
                  <a:cubicBezTo>
                    <a:pt x="2444" y="554"/>
                    <a:pt x="2448" y="561"/>
                    <a:pt x="2452" y="564"/>
                  </a:cubicBezTo>
                  <a:cubicBezTo>
                    <a:pt x="2454" y="565"/>
                    <a:pt x="2455" y="565"/>
                    <a:pt x="2456" y="565"/>
                  </a:cubicBezTo>
                  <a:cubicBezTo>
                    <a:pt x="2459" y="565"/>
                    <a:pt x="2460" y="563"/>
                    <a:pt x="2460" y="558"/>
                  </a:cubicBezTo>
                  <a:cubicBezTo>
                    <a:pt x="2459" y="553"/>
                    <a:pt x="2455" y="546"/>
                    <a:pt x="2451" y="543"/>
                  </a:cubicBezTo>
                  <a:cubicBezTo>
                    <a:pt x="2449" y="542"/>
                    <a:pt x="2448" y="542"/>
                    <a:pt x="2447" y="542"/>
                  </a:cubicBezTo>
                  <a:moveTo>
                    <a:pt x="287" y="536"/>
                  </a:moveTo>
                  <a:cubicBezTo>
                    <a:pt x="286" y="536"/>
                    <a:pt x="286" y="536"/>
                    <a:pt x="284" y="537"/>
                  </a:cubicBezTo>
                  <a:cubicBezTo>
                    <a:pt x="280" y="540"/>
                    <a:pt x="276" y="550"/>
                    <a:pt x="275" y="558"/>
                  </a:cubicBezTo>
                  <a:cubicBezTo>
                    <a:pt x="274" y="564"/>
                    <a:pt x="276" y="568"/>
                    <a:pt x="279" y="568"/>
                  </a:cubicBezTo>
                  <a:cubicBezTo>
                    <a:pt x="279" y="568"/>
                    <a:pt x="281" y="567"/>
                    <a:pt x="282" y="567"/>
                  </a:cubicBezTo>
                  <a:cubicBezTo>
                    <a:pt x="286" y="563"/>
                    <a:pt x="290" y="554"/>
                    <a:pt x="291" y="546"/>
                  </a:cubicBezTo>
                  <a:cubicBezTo>
                    <a:pt x="292" y="540"/>
                    <a:pt x="290" y="536"/>
                    <a:pt x="287" y="536"/>
                  </a:cubicBezTo>
                  <a:moveTo>
                    <a:pt x="3827" y="523"/>
                  </a:moveTo>
                  <a:cubicBezTo>
                    <a:pt x="3826" y="523"/>
                    <a:pt x="3824" y="524"/>
                    <a:pt x="3822" y="525"/>
                  </a:cubicBezTo>
                  <a:cubicBezTo>
                    <a:pt x="3816" y="529"/>
                    <a:pt x="3810" y="539"/>
                    <a:pt x="3808" y="546"/>
                  </a:cubicBezTo>
                  <a:cubicBezTo>
                    <a:pt x="3807" y="551"/>
                    <a:pt x="3809" y="554"/>
                    <a:pt x="3811" y="554"/>
                  </a:cubicBezTo>
                  <a:cubicBezTo>
                    <a:pt x="3813" y="554"/>
                    <a:pt x="3814" y="554"/>
                    <a:pt x="3816" y="552"/>
                  </a:cubicBezTo>
                  <a:cubicBezTo>
                    <a:pt x="3822" y="548"/>
                    <a:pt x="3828" y="538"/>
                    <a:pt x="3830" y="531"/>
                  </a:cubicBezTo>
                  <a:cubicBezTo>
                    <a:pt x="3831" y="526"/>
                    <a:pt x="3830" y="523"/>
                    <a:pt x="3827" y="523"/>
                  </a:cubicBezTo>
                  <a:moveTo>
                    <a:pt x="2396" y="512"/>
                  </a:moveTo>
                  <a:cubicBezTo>
                    <a:pt x="2393" y="512"/>
                    <a:pt x="2391" y="514"/>
                    <a:pt x="2392" y="518"/>
                  </a:cubicBezTo>
                  <a:cubicBezTo>
                    <a:pt x="2392" y="524"/>
                    <a:pt x="2397" y="531"/>
                    <a:pt x="2401" y="533"/>
                  </a:cubicBezTo>
                  <a:cubicBezTo>
                    <a:pt x="2403" y="534"/>
                    <a:pt x="2404" y="535"/>
                    <a:pt x="2405" y="535"/>
                  </a:cubicBezTo>
                  <a:cubicBezTo>
                    <a:pt x="2407" y="535"/>
                    <a:pt x="2409" y="532"/>
                    <a:pt x="2409" y="528"/>
                  </a:cubicBezTo>
                  <a:cubicBezTo>
                    <a:pt x="2408" y="522"/>
                    <a:pt x="2404" y="516"/>
                    <a:pt x="2399" y="513"/>
                  </a:cubicBezTo>
                  <a:cubicBezTo>
                    <a:pt x="2398" y="512"/>
                    <a:pt x="2397" y="512"/>
                    <a:pt x="2396" y="512"/>
                  </a:cubicBezTo>
                  <a:moveTo>
                    <a:pt x="339" y="501"/>
                  </a:moveTo>
                  <a:cubicBezTo>
                    <a:pt x="338" y="501"/>
                    <a:pt x="337" y="501"/>
                    <a:pt x="336" y="502"/>
                  </a:cubicBezTo>
                  <a:cubicBezTo>
                    <a:pt x="331" y="505"/>
                    <a:pt x="326" y="514"/>
                    <a:pt x="325" y="521"/>
                  </a:cubicBezTo>
                  <a:cubicBezTo>
                    <a:pt x="324" y="527"/>
                    <a:pt x="325" y="530"/>
                    <a:pt x="328" y="530"/>
                  </a:cubicBezTo>
                  <a:cubicBezTo>
                    <a:pt x="329" y="530"/>
                    <a:pt x="330" y="530"/>
                    <a:pt x="331" y="529"/>
                  </a:cubicBezTo>
                  <a:cubicBezTo>
                    <a:pt x="336" y="525"/>
                    <a:pt x="340" y="517"/>
                    <a:pt x="342" y="510"/>
                  </a:cubicBezTo>
                  <a:cubicBezTo>
                    <a:pt x="343" y="504"/>
                    <a:pt x="342" y="501"/>
                    <a:pt x="339" y="501"/>
                  </a:cubicBezTo>
                  <a:moveTo>
                    <a:pt x="2343" y="485"/>
                  </a:moveTo>
                  <a:cubicBezTo>
                    <a:pt x="2340" y="485"/>
                    <a:pt x="2339" y="487"/>
                    <a:pt x="2339" y="491"/>
                  </a:cubicBezTo>
                  <a:cubicBezTo>
                    <a:pt x="2340" y="497"/>
                    <a:pt x="2344" y="503"/>
                    <a:pt x="2349" y="506"/>
                  </a:cubicBezTo>
                  <a:cubicBezTo>
                    <a:pt x="2350" y="506"/>
                    <a:pt x="2351" y="507"/>
                    <a:pt x="2352" y="507"/>
                  </a:cubicBezTo>
                  <a:cubicBezTo>
                    <a:pt x="2355" y="507"/>
                    <a:pt x="2357" y="504"/>
                    <a:pt x="2356" y="500"/>
                  </a:cubicBezTo>
                  <a:cubicBezTo>
                    <a:pt x="2356" y="494"/>
                    <a:pt x="2351" y="488"/>
                    <a:pt x="2347" y="485"/>
                  </a:cubicBezTo>
                  <a:cubicBezTo>
                    <a:pt x="2345" y="485"/>
                    <a:pt x="2344" y="485"/>
                    <a:pt x="2343" y="485"/>
                  </a:cubicBezTo>
                  <a:moveTo>
                    <a:pt x="3894" y="473"/>
                  </a:moveTo>
                  <a:cubicBezTo>
                    <a:pt x="3893" y="473"/>
                    <a:pt x="3891" y="474"/>
                    <a:pt x="3889" y="476"/>
                  </a:cubicBezTo>
                  <a:cubicBezTo>
                    <a:pt x="3883" y="480"/>
                    <a:pt x="3876" y="490"/>
                    <a:pt x="3875" y="497"/>
                  </a:cubicBezTo>
                  <a:cubicBezTo>
                    <a:pt x="3874" y="501"/>
                    <a:pt x="3874" y="504"/>
                    <a:pt x="3877" y="504"/>
                  </a:cubicBezTo>
                  <a:cubicBezTo>
                    <a:pt x="3878" y="504"/>
                    <a:pt x="3880" y="503"/>
                    <a:pt x="3882" y="501"/>
                  </a:cubicBezTo>
                  <a:cubicBezTo>
                    <a:pt x="3888" y="496"/>
                    <a:pt x="3894" y="486"/>
                    <a:pt x="3896" y="479"/>
                  </a:cubicBezTo>
                  <a:cubicBezTo>
                    <a:pt x="3897" y="475"/>
                    <a:pt x="3896" y="473"/>
                    <a:pt x="3894" y="473"/>
                  </a:cubicBezTo>
                  <a:moveTo>
                    <a:pt x="392" y="467"/>
                  </a:moveTo>
                  <a:cubicBezTo>
                    <a:pt x="391" y="467"/>
                    <a:pt x="390" y="467"/>
                    <a:pt x="389" y="468"/>
                  </a:cubicBezTo>
                  <a:cubicBezTo>
                    <a:pt x="384" y="471"/>
                    <a:pt x="378" y="479"/>
                    <a:pt x="377" y="486"/>
                  </a:cubicBezTo>
                  <a:cubicBezTo>
                    <a:pt x="375" y="491"/>
                    <a:pt x="376" y="494"/>
                    <a:pt x="379" y="494"/>
                  </a:cubicBezTo>
                  <a:cubicBezTo>
                    <a:pt x="380" y="494"/>
                    <a:pt x="381" y="493"/>
                    <a:pt x="382" y="493"/>
                  </a:cubicBezTo>
                  <a:cubicBezTo>
                    <a:pt x="387" y="489"/>
                    <a:pt x="392" y="482"/>
                    <a:pt x="394" y="475"/>
                  </a:cubicBezTo>
                  <a:cubicBezTo>
                    <a:pt x="395" y="470"/>
                    <a:pt x="394" y="467"/>
                    <a:pt x="392" y="467"/>
                  </a:cubicBezTo>
                  <a:moveTo>
                    <a:pt x="2290" y="461"/>
                  </a:moveTo>
                  <a:cubicBezTo>
                    <a:pt x="2286" y="461"/>
                    <a:pt x="2284" y="464"/>
                    <a:pt x="2285" y="468"/>
                  </a:cubicBezTo>
                  <a:cubicBezTo>
                    <a:pt x="2286" y="474"/>
                    <a:pt x="2290" y="480"/>
                    <a:pt x="2295" y="482"/>
                  </a:cubicBezTo>
                  <a:cubicBezTo>
                    <a:pt x="2296" y="482"/>
                    <a:pt x="2297" y="482"/>
                    <a:pt x="2298" y="482"/>
                  </a:cubicBezTo>
                  <a:cubicBezTo>
                    <a:pt x="2301" y="482"/>
                    <a:pt x="2303" y="480"/>
                    <a:pt x="2303" y="475"/>
                  </a:cubicBezTo>
                  <a:cubicBezTo>
                    <a:pt x="2302" y="470"/>
                    <a:pt x="2297" y="463"/>
                    <a:pt x="2293" y="461"/>
                  </a:cubicBezTo>
                  <a:cubicBezTo>
                    <a:pt x="2291" y="461"/>
                    <a:pt x="2291" y="461"/>
                    <a:pt x="2290" y="461"/>
                  </a:cubicBezTo>
                  <a:moveTo>
                    <a:pt x="2234" y="442"/>
                  </a:moveTo>
                  <a:cubicBezTo>
                    <a:pt x="2231" y="442"/>
                    <a:pt x="2228" y="445"/>
                    <a:pt x="2229" y="449"/>
                  </a:cubicBezTo>
                  <a:cubicBezTo>
                    <a:pt x="2230" y="455"/>
                    <a:pt x="2235" y="461"/>
                    <a:pt x="2240" y="462"/>
                  </a:cubicBezTo>
                  <a:cubicBezTo>
                    <a:pt x="2240" y="462"/>
                    <a:pt x="2241" y="462"/>
                    <a:pt x="2242" y="462"/>
                  </a:cubicBezTo>
                  <a:cubicBezTo>
                    <a:pt x="2246" y="462"/>
                    <a:pt x="2248" y="459"/>
                    <a:pt x="2247" y="455"/>
                  </a:cubicBezTo>
                  <a:cubicBezTo>
                    <a:pt x="2247" y="449"/>
                    <a:pt x="2242" y="443"/>
                    <a:pt x="2237" y="442"/>
                  </a:cubicBezTo>
                  <a:cubicBezTo>
                    <a:pt x="2236" y="442"/>
                    <a:pt x="2235" y="442"/>
                    <a:pt x="2234" y="442"/>
                  </a:cubicBezTo>
                  <a:moveTo>
                    <a:pt x="446" y="436"/>
                  </a:moveTo>
                  <a:cubicBezTo>
                    <a:pt x="445" y="436"/>
                    <a:pt x="444" y="436"/>
                    <a:pt x="442" y="437"/>
                  </a:cubicBezTo>
                  <a:cubicBezTo>
                    <a:pt x="438" y="439"/>
                    <a:pt x="432" y="447"/>
                    <a:pt x="429" y="453"/>
                  </a:cubicBezTo>
                  <a:cubicBezTo>
                    <a:pt x="428" y="457"/>
                    <a:pt x="429" y="460"/>
                    <a:pt x="431" y="460"/>
                  </a:cubicBezTo>
                  <a:cubicBezTo>
                    <a:pt x="432" y="460"/>
                    <a:pt x="433" y="459"/>
                    <a:pt x="434" y="458"/>
                  </a:cubicBezTo>
                  <a:cubicBezTo>
                    <a:pt x="439" y="455"/>
                    <a:pt x="445" y="448"/>
                    <a:pt x="447" y="442"/>
                  </a:cubicBezTo>
                  <a:cubicBezTo>
                    <a:pt x="449" y="438"/>
                    <a:pt x="448" y="436"/>
                    <a:pt x="446" y="436"/>
                  </a:cubicBezTo>
                  <a:moveTo>
                    <a:pt x="2177" y="428"/>
                  </a:moveTo>
                  <a:cubicBezTo>
                    <a:pt x="2172" y="428"/>
                    <a:pt x="2170" y="431"/>
                    <a:pt x="2170" y="436"/>
                  </a:cubicBezTo>
                  <a:cubicBezTo>
                    <a:pt x="2171" y="442"/>
                    <a:pt x="2176" y="447"/>
                    <a:pt x="2182" y="448"/>
                  </a:cubicBezTo>
                  <a:cubicBezTo>
                    <a:pt x="2182" y="448"/>
                    <a:pt x="2183" y="448"/>
                    <a:pt x="2183" y="448"/>
                  </a:cubicBezTo>
                  <a:cubicBezTo>
                    <a:pt x="2188" y="448"/>
                    <a:pt x="2191" y="445"/>
                    <a:pt x="2190" y="440"/>
                  </a:cubicBezTo>
                  <a:cubicBezTo>
                    <a:pt x="2189" y="434"/>
                    <a:pt x="2184" y="429"/>
                    <a:pt x="2178" y="428"/>
                  </a:cubicBezTo>
                  <a:cubicBezTo>
                    <a:pt x="2178" y="428"/>
                    <a:pt x="2177" y="428"/>
                    <a:pt x="2177" y="428"/>
                  </a:cubicBezTo>
                  <a:moveTo>
                    <a:pt x="2117" y="421"/>
                  </a:moveTo>
                  <a:cubicBezTo>
                    <a:pt x="2112" y="421"/>
                    <a:pt x="2108" y="425"/>
                    <a:pt x="2109" y="430"/>
                  </a:cubicBezTo>
                  <a:cubicBezTo>
                    <a:pt x="2110" y="436"/>
                    <a:pt x="2115" y="440"/>
                    <a:pt x="2121" y="441"/>
                  </a:cubicBezTo>
                  <a:cubicBezTo>
                    <a:pt x="2121" y="441"/>
                    <a:pt x="2121" y="441"/>
                    <a:pt x="2121" y="441"/>
                  </a:cubicBezTo>
                  <a:cubicBezTo>
                    <a:pt x="2127" y="441"/>
                    <a:pt x="2130" y="437"/>
                    <a:pt x="2129" y="431"/>
                  </a:cubicBezTo>
                  <a:cubicBezTo>
                    <a:pt x="2129" y="426"/>
                    <a:pt x="2123" y="421"/>
                    <a:pt x="2118" y="421"/>
                  </a:cubicBezTo>
                  <a:cubicBezTo>
                    <a:pt x="2117" y="421"/>
                    <a:pt x="2117" y="421"/>
                    <a:pt x="2117" y="421"/>
                  </a:cubicBezTo>
                  <a:moveTo>
                    <a:pt x="2051" y="419"/>
                  </a:moveTo>
                  <a:cubicBezTo>
                    <a:pt x="2044" y="419"/>
                    <a:pt x="2040" y="423"/>
                    <a:pt x="2041" y="428"/>
                  </a:cubicBezTo>
                  <a:cubicBezTo>
                    <a:pt x="2042" y="434"/>
                    <a:pt x="2048" y="439"/>
                    <a:pt x="2054" y="439"/>
                  </a:cubicBezTo>
                  <a:cubicBezTo>
                    <a:pt x="2055" y="439"/>
                    <a:pt x="2055" y="439"/>
                    <a:pt x="2055" y="439"/>
                  </a:cubicBezTo>
                  <a:cubicBezTo>
                    <a:pt x="2061" y="439"/>
                    <a:pt x="2065" y="434"/>
                    <a:pt x="2064" y="429"/>
                  </a:cubicBezTo>
                  <a:cubicBezTo>
                    <a:pt x="2063" y="423"/>
                    <a:pt x="2058" y="419"/>
                    <a:pt x="2051" y="419"/>
                  </a:cubicBezTo>
                  <a:cubicBezTo>
                    <a:pt x="2051" y="419"/>
                    <a:pt x="2051" y="419"/>
                    <a:pt x="2051" y="419"/>
                  </a:cubicBezTo>
                  <a:moveTo>
                    <a:pt x="3959" y="416"/>
                  </a:moveTo>
                  <a:cubicBezTo>
                    <a:pt x="3958" y="416"/>
                    <a:pt x="3956" y="417"/>
                    <a:pt x="3953" y="420"/>
                  </a:cubicBezTo>
                  <a:cubicBezTo>
                    <a:pt x="3948" y="425"/>
                    <a:pt x="3941" y="435"/>
                    <a:pt x="3939" y="441"/>
                  </a:cubicBezTo>
                  <a:cubicBezTo>
                    <a:pt x="3938" y="444"/>
                    <a:pt x="3939" y="446"/>
                    <a:pt x="3941" y="446"/>
                  </a:cubicBezTo>
                  <a:cubicBezTo>
                    <a:pt x="3942" y="446"/>
                    <a:pt x="3944" y="445"/>
                    <a:pt x="3947" y="442"/>
                  </a:cubicBezTo>
                  <a:cubicBezTo>
                    <a:pt x="3953" y="437"/>
                    <a:pt x="3958" y="427"/>
                    <a:pt x="3960" y="421"/>
                  </a:cubicBezTo>
                  <a:cubicBezTo>
                    <a:pt x="3961" y="418"/>
                    <a:pt x="3961" y="416"/>
                    <a:pt x="3959" y="416"/>
                  </a:cubicBezTo>
                  <a:moveTo>
                    <a:pt x="1977" y="416"/>
                  </a:moveTo>
                  <a:cubicBezTo>
                    <a:pt x="1970" y="416"/>
                    <a:pt x="1966" y="420"/>
                    <a:pt x="1967" y="425"/>
                  </a:cubicBezTo>
                  <a:cubicBezTo>
                    <a:pt x="1968" y="431"/>
                    <a:pt x="1974" y="435"/>
                    <a:pt x="1981" y="436"/>
                  </a:cubicBezTo>
                  <a:cubicBezTo>
                    <a:pt x="1981" y="436"/>
                    <a:pt x="1981" y="436"/>
                    <a:pt x="1982" y="436"/>
                  </a:cubicBezTo>
                  <a:cubicBezTo>
                    <a:pt x="1988" y="436"/>
                    <a:pt x="1993" y="432"/>
                    <a:pt x="1992" y="426"/>
                  </a:cubicBezTo>
                  <a:cubicBezTo>
                    <a:pt x="1991" y="421"/>
                    <a:pt x="1984" y="416"/>
                    <a:pt x="1978" y="416"/>
                  </a:cubicBezTo>
                  <a:cubicBezTo>
                    <a:pt x="1977" y="416"/>
                    <a:pt x="1977" y="416"/>
                    <a:pt x="1977" y="416"/>
                  </a:cubicBezTo>
                  <a:moveTo>
                    <a:pt x="1898" y="411"/>
                  </a:moveTo>
                  <a:cubicBezTo>
                    <a:pt x="1892" y="411"/>
                    <a:pt x="1887" y="415"/>
                    <a:pt x="1888" y="420"/>
                  </a:cubicBezTo>
                  <a:cubicBezTo>
                    <a:pt x="1888" y="426"/>
                    <a:pt x="1895" y="431"/>
                    <a:pt x="1902" y="431"/>
                  </a:cubicBezTo>
                  <a:cubicBezTo>
                    <a:pt x="1903" y="431"/>
                    <a:pt x="1903" y="431"/>
                    <a:pt x="1903" y="431"/>
                  </a:cubicBezTo>
                  <a:cubicBezTo>
                    <a:pt x="1910" y="431"/>
                    <a:pt x="1915" y="427"/>
                    <a:pt x="1914" y="422"/>
                  </a:cubicBezTo>
                  <a:cubicBezTo>
                    <a:pt x="1913" y="416"/>
                    <a:pt x="1907" y="412"/>
                    <a:pt x="1899" y="411"/>
                  </a:cubicBezTo>
                  <a:cubicBezTo>
                    <a:pt x="1899" y="411"/>
                    <a:pt x="1899" y="411"/>
                    <a:pt x="1898" y="411"/>
                  </a:cubicBezTo>
                  <a:moveTo>
                    <a:pt x="501" y="407"/>
                  </a:moveTo>
                  <a:cubicBezTo>
                    <a:pt x="500" y="407"/>
                    <a:pt x="499" y="407"/>
                    <a:pt x="498" y="408"/>
                  </a:cubicBezTo>
                  <a:cubicBezTo>
                    <a:pt x="493" y="410"/>
                    <a:pt x="486" y="417"/>
                    <a:pt x="484" y="422"/>
                  </a:cubicBezTo>
                  <a:cubicBezTo>
                    <a:pt x="482" y="426"/>
                    <a:pt x="482" y="428"/>
                    <a:pt x="484" y="428"/>
                  </a:cubicBezTo>
                  <a:cubicBezTo>
                    <a:pt x="485" y="428"/>
                    <a:pt x="487" y="428"/>
                    <a:pt x="488" y="427"/>
                  </a:cubicBezTo>
                  <a:cubicBezTo>
                    <a:pt x="493" y="425"/>
                    <a:pt x="499" y="418"/>
                    <a:pt x="502" y="413"/>
                  </a:cubicBezTo>
                  <a:cubicBezTo>
                    <a:pt x="503" y="409"/>
                    <a:pt x="503" y="407"/>
                    <a:pt x="501" y="407"/>
                  </a:cubicBezTo>
                  <a:moveTo>
                    <a:pt x="1816" y="406"/>
                  </a:moveTo>
                  <a:cubicBezTo>
                    <a:pt x="1809" y="406"/>
                    <a:pt x="1804" y="409"/>
                    <a:pt x="1805" y="415"/>
                  </a:cubicBezTo>
                  <a:cubicBezTo>
                    <a:pt x="1805" y="420"/>
                    <a:pt x="1812" y="425"/>
                    <a:pt x="1819" y="426"/>
                  </a:cubicBezTo>
                  <a:cubicBezTo>
                    <a:pt x="1820" y="426"/>
                    <a:pt x="1820" y="426"/>
                    <a:pt x="1821" y="426"/>
                  </a:cubicBezTo>
                  <a:cubicBezTo>
                    <a:pt x="1828" y="426"/>
                    <a:pt x="1833" y="422"/>
                    <a:pt x="1832" y="417"/>
                  </a:cubicBezTo>
                  <a:cubicBezTo>
                    <a:pt x="1831" y="411"/>
                    <a:pt x="1825" y="406"/>
                    <a:pt x="1817" y="406"/>
                  </a:cubicBezTo>
                  <a:cubicBezTo>
                    <a:pt x="1817" y="406"/>
                    <a:pt x="1816" y="406"/>
                    <a:pt x="1816" y="406"/>
                  </a:cubicBezTo>
                  <a:moveTo>
                    <a:pt x="1730" y="399"/>
                  </a:moveTo>
                  <a:cubicBezTo>
                    <a:pt x="1723" y="399"/>
                    <a:pt x="1718" y="403"/>
                    <a:pt x="1718" y="408"/>
                  </a:cubicBezTo>
                  <a:cubicBezTo>
                    <a:pt x="1718" y="413"/>
                    <a:pt x="1725" y="418"/>
                    <a:pt x="1733" y="419"/>
                  </a:cubicBezTo>
                  <a:cubicBezTo>
                    <a:pt x="1733" y="419"/>
                    <a:pt x="1734" y="419"/>
                    <a:pt x="1735" y="419"/>
                  </a:cubicBezTo>
                  <a:cubicBezTo>
                    <a:pt x="1742" y="419"/>
                    <a:pt x="1747" y="415"/>
                    <a:pt x="1747" y="410"/>
                  </a:cubicBezTo>
                  <a:cubicBezTo>
                    <a:pt x="1746" y="405"/>
                    <a:pt x="1740" y="400"/>
                    <a:pt x="1732" y="400"/>
                  </a:cubicBezTo>
                  <a:cubicBezTo>
                    <a:pt x="1731" y="399"/>
                    <a:pt x="1731" y="399"/>
                    <a:pt x="1730" y="399"/>
                  </a:cubicBezTo>
                  <a:moveTo>
                    <a:pt x="1642" y="392"/>
                  </a:moveTo>
                  <a:cubicBezTo>
                    <a:pt x="1635" y="392"/>
                    <a:pt x="1629" y="396"/>
                    <a:pt x="1629" y="401"/>
                  </a:cubicBezTo>
                  <a:cubicBezTo>
                    <a:pt x="1629" y="406"/>
                    <a:pt x="1636" y="411"/>
                    <a:pt x="1644" y="411"/>
                  </a:cubicBezTo>
                  <a:cubicBezTo>
                    <a:pt x="1644" y="411"/>
                    <a:pt x="1645" y="411"/>
                    <a:pt x="1646" y="411"/>
                  </a:cubicBezTo>
                  <a:cubicBezTo>
                    <a:pt x="1653" y="411"/>
                    <a:pt x="1658" y="408"/>
                    <a:pt x="1658" y="403"/>
                  </a:cubicBezTo>
                  <a:cubicBezTo>
                    <a:pt x="1659" y="398"/>
                    <a:pt x="1652" y="393"/>
                    <a:pt x="1644" y="393"/>
                  </a:cubicBezTo>
                  <a:cubicBezTo>
                    <a:pt x="1644" y="392"/>
                    <a:pt x="1643" y="392"/>
                    <a:pt x="1642" y="392"/>
                  </a:cubicBezTo>
                  <a:moveTo>
                    <a:pt x="1553" y="385"/>
                  </a:moveTo>
                  <a:cubicBezTo>
                    <a:pt x="1545" y="385"/>
                    <a:pt x="1539" y="388"/>
                    <a:pt x="1539" y="393"/>
                  </a:cubicBezTo>
                  <a:cubicBezTo>
                    <a:pt x="1538" y="398"/>
                    <a:pt x="1544" y="402"/>
                    <a:pt x="1553" y="403"/>
                  </a:cubicBezTo>
                  <a:cubicBezTo>
                    <a:pt x="1553" y="403"/>
                    <a:pt x="1554" y="403"/>
                    <a:pt x="1555" y="403"/>
                  </a:cubicBezTo>
                  <a:cubicBezTo>
                    <a:pt x="1562" y="403"/>
                    <a:pt x="1568" y="400"/>
                    <a:pt x="1568" y="395"/>
                  </a:cubicBezTo>
                  <a:cubicBezTo>
                    <a:pt x="1569" y="390"/>
                    <a:pt x="1563" y="386"/>
                    <a:pt x="1555" y="385"/>
                  </a:cubicBezTo>
                  <a:cubicBezTo>
                    <a:pt x="1554" y="385"/>
                    <a:pt x="1553" y="385"/>
                    <a:pt x="1553" y="385"/>
                  </a:cubicBezTo>
                  <a:moveTo>
                    <a:pt x="557" y="382"/>
                  </a:moveTo>
                  <a:cubicBezTo>
                    <a:pt x="556" y="382"/>
                    <a:pt x="555" y="382"/>
                    <a:pt x="554" y="383"/>
                  </a:cubicBezTo>
                  <a:cubicBezTo>
                    <a:pt x="549" y="385"/>
                    <a:pt x="542" y="390"/>
                    <a:pt x="539" y="395"/>
                  </a:cubicBezTo>
                  <a:cubicBezTo>
                    <a:pt x="537" y="399"/>
                    <a:pt x="537" y="401"/>
                    <a:pt x="540" y="401"/>
                  </a:cubicBezTo>
                  <a:cubicBezTo>
                    <a:pt x="540" y="401"/>
                    <a:pt x="542" y="400"/>
                    <a:pt x="543" y="400"/>
                  </a:cubicBezTo>
                  <a:cubicBezTo>
                    <a:pt x="548" y="398"/>
                    <a:pt x="554" y="392"/>
                    <a:pt x="557" y="387"/>
                  </a:cubicBezTo>
                  <a:cubicBezTo>
                    <a:pt x="560" y="384"/>
                    <a:pt x="559" y="382"/>
                    <a:pt x="557" y="382"/>
                  </a:cubicBezTo>
                  <a:moveTo>
                    <a:pt x="1462" y="377"/>
                  </a:moveTo>
                  <a:cubicBezTo>
                    <a:pt x="1455" y="377"/>
                    <a:pt x="1448" y="380"/>
                    <a:pt x="1447" y="385"/>
                  </a:cubicBezTo>
                  <a:cubicBezTo>
                    <a:pt x="1446" y="389"/>
                    <a:pt x="1452" y="394"/>
                    <a:pt x="1461" y="395"/>
                  </a:cubicBezTo>
                  <a:cubicBezTo>
                    <a:pt x="1461" y="395"/>
                    <a:pt x="1462" y="395"/>
                    <a:pt x="1463" y="395"/>
                  </a:cubicBezTo>
                  <a:cubicBezTo>
                    <a:pt x="1470" y="395"/>
                    <a:pt x="1476" y="392"/>
                    <a:pt x="1477" y="387"/>
                  </a:cubicBezTo>
                  <a:cubicBezTo>
                    <a:pt x="1478" y="382"/>
                    <a:pt x="1472" y="378"/>
                    <a:pt x="1464" y="377"/>
                  </a:cubicBezTo>
                  <a:cubicBezTo>
                    <a:pt x="1464" y="377"/>
                    <a:pt x="1463" y="377"/>
                    <a:pt x="1462" y="377"/>
                  </a:cubicBezTo>
                  <a:moveTo>
                    <a:pt x="1371" y="369"/>
                  </a:moveTo>
                  <a:cubicBezTo>
                    <a:pt x="1364" y="369"/>
                    <a:pt x="1357" y="372"/>
                    <a:pt x="1356" y="376"/>
                  </a:cubicBezTo>
                  <a:cubicBezTo>
                    <a:pt x="1354" y="381"/>
                    <a:pt x="1360" y="386"/>
                    <a:pt x="1368" y="386"/>
                  </a:cubicBezTo>
                  <a:cubicBezTo>
                    <a:pt x="1369" y="386"/>
                    <a:pt x="1370" y="386"/>
                    <a:pt x="1370" y="386"/>
                  </a:cubicBezTo>
                  <a:cubicBezTo>
                    <a:pt x="1378" y="386"/>
                    <a:pt x="1384" y="383"/>
                    <a:pt x="1386" y="379"/>
                  </a:cubicBezTo>
                  <a:cubicBezTo>
                    <a:pt x="1387" y="374"/>
                    <a:pt x="1382" y="370"/>
                    <a:pt x="1374" y="370"/>
                  </a:cubicBezTo>
                  <a:cubicBezTo>
                    <a:pt x="1373" y="369"/>
                    <a:pt x="1372" y="369"/>
                    <a:pt x="1371" y="369"/>
                  </a:cubicBezTo>
                  <a:moveTo>
                    <a:pt x="1281" y="362"/>
                  </a:moveTo>
                  <a:cubicBezTo>
                    <a:pt x="1274" y="362"/>
                    <a:pt x="1267" y="365"/>
                    <a:pt x="1265" y="369"/>
                  </a:cubicBezTo>
                  <a:cubicBezTo>
                    <a:pt x="1263" y="373"/>
                    <a:pt x="1268" y="377"/>
                    <a:pt x="1276" y="378"/>
                  </a:cubicBezTo>
                  <a:cubicBezTo>
                    <a:pt x="1277" y="378"/>
                    <a:pt x="1278" y="378"/>
                    <a:pt x="1278" y="378"/>
                  </a:cubicBezTo>
                  <a:cubicBezTo>
                    <a:pt x="1286" y="378"/>
                    <a:pt x="1293" y="375"/>
                    <a:pt x="1294" y="371"/>
                  </a:cubicBezTo>
                  <a:cubicBezTo>
                    <a:pt x="1296" y="367"/>
                    <a:pt x="1291" y="363"/>
                    <a:pt x="1283" y="362"/>
                  </a:cubicBezTo>
                  <a:cubicBezTo>
                    <a:pt x="1283" y="362"/>
                    <a:pt x="1282" y="362"/>
                    <a:pt x="1281" y="362"/>
                  </a:cubicBezTo>
                  <a:moveTo>
                    <a:pt x="614" y="361"/>
                  </a:moveTo>
                  <a:cubicBezTo>
                    <a:pt x="613" y="361"/>
                    <a:pt x="612" y="361"/>
                    <a:pt x="611" y="361"/>
                  </a:cubicBezTo>
                  <a:cubicBezTo>
                    <a:pt x="606" y="363"/>
                    <a:pt x="599" y="368"/>
                    <a:pt x="596" y="372"/>
                  </a:cubicBezTo>
                  <a:cubicBezTo>
                    <a:pt x="593" y="376"/>
                    <a:pt x="594" y="378"/>
                    <a:pt x="596" y="378"/>
                  </a:cubicBezTo>
                  <a:cubicBezTo>
                    <a:pt x="597" y="378"/>
                    <a:pt x="598" y="377"/>
                    <a:pt x="599" y="377"/>
                  </a:cubicBezTo>
                  <a:cubicBezTo>
                    <a:pt x="604" y="375"/>
                    <a:pt x="611" y="370"/>
                    <a:pt x="614" y="366"/>
                  </a:cubicBezTo>
                  <a:cubicBezTo>
                    <a:pt x="617" y="363"/>
                    <a:pt x="617" y="361"/>
                    <a:pt x="614" y="361"/>
                  </a:cubicBezTo>
                  <a:moveTo>
                    <a:pt x="1192" y="354"/>
                  </a:moveTo>
                  <a:cubicBezTo>
                    <a:pt x="1185" y="354"/>
                    <a:pt x="1177" y="357"/>
                    <a:pt x="1175" y="361"/>
                  </a:cubicBezTo>
                  <a:cubicBezTo>
                    <a:pt x="1173" y="365"/>
                    <a:pt x="1177" y="369"/>
                    <a:pt x="1185" y="370"/>
                  </a:cubicBezTo>
                  <a:cubicBezTo>
                    <a:pt x="1186" y="370"/>
                    <a:pt x="1187" y="370"/>
                    <a:pt x="1188" y="370"/>
                  </a:cubicBezTo>
                  <a:cubicBezTo>
                    <a:pt x="1195" y="370"/>
                    <a:pt x="1202" y="367"/>
                    <a:pt x="1204" y="363"/>
                  </a:cubicBezTo>
                  <a:cubicBezTo>
                    <a:pt x="1206" y="359"/>
                    <a:pt x="1202" y="355"/>
                    <a:pt x="1194" y="355"/>
                  </a:cubicBezTo>
                  <a:cubicBezTo>
                    <a:pt x="1193" y="354"/>
                    <a:pt x="1193" y="354"/>
                    <a:pt x="1192" y="354"/>
                  </a:cubicBezTo>
                  <a:moveTo>
                    <a:pt x="4023" y="352"/>
                  </a:moveTo>
                  <a:cubicBezTo>
                    <a:pt x="4022" y="352"/>
                    <a:pt x="4020" y="354"/>
                    <a:pt x="4016" y="357"/>
                  </a:cubicBezTo>
                  <a:cubicBezTo>
                    <a:pt x="4011" y="363"/>
                    <a:pt x="4005" y="372"/>
                    <a:pt x="4003" y="378"/>
                  </a:cubicBezTo>
                  <a:cubicBezTo>
                    <a:pt x="4002" y="380"/>
                    <a:pt x="4002" y="382"/>
                    <a:pt x="4003" y="382"/>
                  </a:cubicBezTo>
                  <a:cubicBezTo>
                    <a:pt x="4004" y="382"/>
                    <a:pt x="4007" y="380"/>
                    <a:pt x="4010" y="377"/>
                  </a:cubicBezTo>
                  <a:cubicBezTo>
                    <a:pt x="4015" y="370"/>
                    <a:pt x="4021" y="361"/>
                    <a:pt x="4023" y="356"/>
                  </a:cubicBezTo>
                  <a:cubicBezTo>
                    <a:pt x="4024" y="353"/>
                    <a:pt x="4024" y="352"/>
                    <a:pt x="4023" y="352"/>
                  </a:cubicBezTo>
                  <a:moveTo>
                    <a:pt x="1105" y="348"/>
                  </a:moveTo>
                  <a:cubicBezTo>
                    <a:pt x="1098" y="348"/>
                    <a:pt x="1090" y="350"/>
                    <a:pt x="1088" y="354"/>
                  </a:cubicBezTo>
                  <a:cubicBezTo>
                    <a:pt x="1085" y="358"/>
                    <a:pt x="1089" y="362"/>
                    <a:pt x="1097" y="363"/>
                  </a:cubicBezTo>
                  <a:cubicBezTo>
                    <a:pt x="1098" y="363"/>
                    <a:pt x="1098" y="363"/>
                    <a:pt x="1099" y="363"/>
                  </a:cubicBezTo>
                  <a:cubicBezTo>
                    <a:pt x="1106" y="363"/>
                    <a:pt x="1113" y="360"/>
                    <a:pt x="1116" y="356"/>
                  </a:cubicBezTo>
                  <a:cubicBezTo>
                    <a:pt x="1119" y="352"/>
                    <a:pt x="1115" y="348"/>
                    <a:pt x="1107" y="348"/>
                  </a:cubicBezTo>
                  <a:cubicBezTo>
                    <a:pt x="1106" y="348"/>
                    <a:pt x="1106" y="348"/>
                    <a:pt x="1105" y="348"/>
                  </a:cubicBezTo>
                  <a:moveTo>
                    <a:pt x="672" y="344"/>
                  </a:moveTo>
                  <a:cubicBezTo>
                    <a:pt x="671" y="344"/>
                    <a:pt x="671" y="344"/>
                    <a:pt x="669" y="345"/>
                  </a:cubicBezTo>
                  <a:cubicBezTo>
                    <a:pt x="664" y="346"/>
                    <a:pt x="657" y="350"/>
                    <a:pt x="653" y="354"/>
                  </a:cubicBezTo>
                  <a:cubicBezTo>
                    <a:pt x="651" y="357"/>
                    <a:pt x="651" y="360"/>
                    <a:pt x="655" y="360"/>
                  </a:cubicBezTo>
                  <a:cubicBezTo>
                    <a:pt x="655" y="360"/>
                    <a:pt x="656" y="359"/>
                    <a:pt x="657" y="359"/>
                  </a:cubicBezTo>
                  <a:cubicBezTo>
                    <a:pt x="662" y="358"/>
                    <a:pt x="669" y="353"/>
                    <a:pt x="673" y="349"/>
                  </a:cubicBezTo>
                  <a:cubicBezTo>
                    <a:pt x="675" y="346"/>
                    <a:pt x="675" y="344"/>
                    <a:pt x="672" y="344"/>
                  </a:cubicBezTo>
                  <a:moveTo>
                    <a:pt x="1021" y="342"/>
                  </a:moveTo>
                  <a:cubicBezTo>
                    <a:pt x="1014" y="342"/>
                    <a:pt x="1006" y="344"/>
                    <a:pt x="1003" y="348"/>
                  </a:cubicBezTo>
                  <a:cubicBezTo>
                    <a:pt x="1000" y="352"/>
                    <a:pt x="1004" y="356"/>
                    <a:pt x="1011" y="356"/>
                  </a:cubicBezTo>
                  <a:cubicBezTo>
                    <a:pt x="1012" y="356"/>
                    <a:pt x="1012" y="356"/>
                    <a:pt x="1013" y="356"/>
                  </a:cubicBezTo>
                  <a:cubicBezTo>
                    <a:pt x="1020" y="356"/>
                    <a:pt x="1027" y="353"/>
                    <a:pt x="1030" y="350"/>
                  </a:cubicBezTo>
                  <a:cubicBezTo>
                    <a:pt x="1033" y="346"/>
                    <a:pt x="1030" y="342"/>
                    <a:pt x="1022" y="342"/>
                  </a:cubicBezTo>
                  <a:cubicBezTo>
                    <a:pt x="1022" y="342"/>
                    <a:pt x="1021" y="342"/>
                    <a:pt x="1021" y="342"/>
                  </a:cubicBezTo>
                  <a:moveTo>
                    <a:pt x="940" y="336"/>
                  </a:moveTo>
                  <a:cubicBezTo>
                    <a:pt x="933" y="336"/>
                    <a:pt x="925" y="339"/>
                    <a:pt x="922" y="343"/>
                  </a:cubicBezTo>
                  <a:cubicBezTo>
                    <a:pt x="919" y="347"/>
                    <a:pt x="922" y="350"/>
                    <a:pt x="929" y="351"/>
                  </a:cubicBezTo>
                  <a:cubicBezTo>
                    <a:pt x="930" y="351"/>
                    <a:pt x="930" y="351"/>
                    <a:pt x="931" y="351"/>
                  </a:cubicBezTo>
                  <a:cubicBezTo>
                    <a:pt x="937" y="351"/>
                    <a:pt x="945" y="348"/>
                    <a:pt x="948" y="344"/>
                  </a:cubicBezTo>
                  <a:cubicBezTo>
                    <a:pt x="951" y="340"/>
                    <a:pt x="948" y="337"/>
                    <a:pt x="941" y="336"/>
                  </a:cubicBezTo>
                  <a:cubicBezTo>
                    <a:pt x="941" y="336"/>
                    <a:pt x="940" y="336"/>
                    <a:pt x="940" y="336"/>
                  </a:cubicBezTo>
                  <a:moveTo>
                    <a:pt x="731" y="333"/>
                  </a:moveTo>
                  <a:cubicBezTo>
                    <a:pt x="730" y="333"/>
                    <a:pt x="729" y="333"/>
                    <a:pt x="729" y="333"/>
                  </a:cubicBezTo>
                  <a:cubicBezTo>
                    <a:pt x="723" y="334"/>
                    <a:pt x="716" y="338"/>
                    <a:pt x="713" y="342"/>
                  </a:cubicBezTo>
                  <a:cubicBezTo>
                    <a:pt x="710" y="345"/>
                    <a:pt x="711" y="348"/>
                    <a:pt x="715" y="348"/>
                  </a:cubicBezTo>
                  <a:cubicBezTo>
                    <a:pt x="715" y="348"/>
                    <a:pt x="716" y="348"/>
                    <a:pt x="716" y="348"/>
                  </a:cubicBezTo>
                  <a:cubicBezTo>
                    <a:pt x="722" y="347"/>
                    <a:pt x="729" y="343"/>
                    <a:pt x="732" y="339"/>
                  </a:cubicBezTo>
                  <a:cubicBezTo>
                    <a:pt x="735" y="335"/>
                    <a:pt x="734" y="333"/>
                    <a:pt x="731" y="333"/>
                  </a:cubicBezTo>
                  <a:moveTo>
                    <a:pt x="863" y="332"/>
                  </a:moveTo>
                  <a:cubicBezTo>
                    <a:pt x="856" y="332"/>
                    <a:pt x="849" y="335"/>
                    <a:pt x="845" y="339"/>
                  </a:cubicBezTo>
                  <a:cubicBezTo>
                    <a:pt x="842" y="343"/>
                    <a:pt x="845" y="346"/>
                    <a:pt x="852" y="347"/>
                  </a:cubicBezTo>
                  <a:cubicBezTo>
                    <a:pt x="852" y="347"/>
                    <a:pt x="852" y="347"/>
                    <a:pt x="853" y="347"/>
                  </a:cubicBezTo>
                  <a:cubicBezTo>
                    <a:pt x="859" y="347"/>
                    <a:pt x="866" y="344"/>
                    <a:pt x="870" y="340"/>
                  </a:cubicBezTo>
                  <a:cubicBezTo>
                    <a:pt x="873" y="336"/>
                    <a:pt x="871" y="333"/>
                    <a:pt x="864" y="332"/>
                  </a:cubicBezTo>
                  <a:cubicBezTo>
                    <a:pt x="864" y="332"/>
                    <a:pt x="863" y="332"/>
                    <a:pt x="863" y="332"/>
                  </a:cubicBezTo>
                  <a:moveTo>
                    <a:pt x="791" y="330"/>
                  </a:moveTo>
                  <a:cubicBezTo>
                    <a:pt x="785" y="330"/>
                    <a:pt x="777" y="332"/>
                    <a:pt x="774" y="336"/>
                  </a:cubicBezTo>
                  <a:cubicBezTo>
                    <a:pt x="771" y="340"/>
                    <a:pt x="773" y="344"/>
                    <a:pt x="779" y="344"/>
                  </a:cubicBezTo>
                  <a:cubicBezTo>
                    <a:pt x="780" y="344"/>
                    <a:pt x="780" y="344"/>
                    <a:pt x="780" y="344"/>
                  </a:cubicBezTo>
                  <a:cubicBezTo>
                    <a:pt x="786" y="344"/>
                    <a:pt x="793" y="341"/>
                    <a:pt x="797" y="337"/>
                  </a:cubicBezTo>
                  <a:cubicBezTo>
                    <a:pt x="800" y="333"/>
                    <a:pt x="798" y="330"/>
                    <a:pt x="792" y="330"/>
                  </a:cubicBezTo>
                  <a:cubicBezTo>
                    <a:pt x="791" y="330"/>
                    <a:pt x="791" y="330"/>
                    <a:pt x="791" y="330"/>
                  </a:cubicBezTo>
                  <a:moveTo>
                    <a:pt x="4072" y="304"/>
                  </a:moveTo>
                  <a:cubicBezTo>
                    <a:pt x="4071" y="304"/>
                    <a:pt x="4070" y="305"/>
                    <a:pt x="4068" y="307"/>
                  </a:cubicBezTo>
                  <a:cubicBezTo>
                    <a:pt x="4063" y="311"/>
                    <a:pt x="4058" y="317"/>
                    <a:pt x="4056" y="322"/>
                  </a:cubicBezTo>
                  <a:cubicBezTo>
                    <a:pt x="4055" y="325"/>
                    <a:pt x="4055" y="326"/>
                    <a:pt x="4056" y="326"/>
                  </a:cubicBezTo>
                  <a:cubicBezTo>
                    <a:pt x="4057" y="326"/>
                    <a:pt x="4058" y="325"/>
                    <a:pt x="4060" y="324"/>
                  </a:cubicBezTo>
                  <a:cubicBezTo>
                    <a:pt x="4065" y="320"/>
                    <a:pt x="4070" y="313"/>
                    <a:pt x="4072" y="308"/>
                  </a:cubicBezTo>
                  <a:cubicBezTo>
                    <a:pt x="4073" y="306"/>
                    <a:pt x="4073" y="304"/>
                    <a:pt x="4072" y="304"/>
                  </a:cubicBezTo>
                  <a:moveTo>
                    <a:pt x="4125" y="264"/>
                  </a:moveTo>
                  <a:cubicBezTo>
                    <a:pt x="4124" y="264"/>
                    <a:pt x="4122" y="265"/>
                    <a:pt x="4120" y="267"/>
                  </a:cubicBezTo>
                  <a:cubicBezTo>
                    <a:pt x="4115" y="270"/>
                    <a:pt x="4109" y="276"/>
                    <a:pt x="4107" y="280"/>
                  </a:cubicBezTo>
                  <a:cubicBezTo>
                    <a:pt x="4105" y="283"/>
                    <a:pt x="4105" y="284"/>
                    <a:pt x="4107" y="284"/>
                  </a:cubicBezTo>
                  <a:cubicBezTo>
                    <a:pt x="4108" y="284"/>
                    <a:pt x="4109" y="283"/>
                    <a:pt x="4111" y="282"/>
                  </a:cubicBezTo>
                  <a:cubicBezTo>
                    <a:pt x="4116" y="278"/>
                    <a:pt x="4122" y="272"/>
                    <a:pt x="4124" y="268"/>
                  </a:cubicBezTo>
                  <a:cubicBezTo>
                    <a:pt x="4126" y="265"/>
                    <a:pt x="4126" y="264"/>
                    <a:pt x="4125" y="264"/>
                  </a:cubicBezTo>
                  <a:moveTo>
                    <a:pt x="4183" y="227"/>
                  </a:moveTo>
                  <a:cubicBezTo>
                    <a:pt x="4182" y="227"/>
                    <a:pt x="4180" y="227"/>
                    <a:pt x="4178" y="229"/>
                  </a:cubicBezTo>
                  <a:cubicBezTo>
                    <a:pt x="4172" y="232"/>
                    <a:pt x="4166" y="238"/>
                    <a:pt x="4163" y="242"/>
                  </a:cubicBezTo>
                  <a:cubicBezTo>
                    <a:pt x="4162" y="244"/>
                    <a:pt x="4162" y="245"/>
                    <a:pt x="4163" y="245"/>
                  </a:cubicBezTo>
                  <a:cubicBezTo>
                    <a:pt x="4165" y="245"/>
                    <a:pt x="4166" y="244"/>
                    <a:pt x="4169" y="243"/>
                  </a:cubicBezTo>
                  <a:cubicBezTo>
                    <a:pt x="4174" y="239"/>
                    <a:pt x="4181" y="233"/>
                    <a:pt x="4183" y="230"/>
                  </a:cubicBezTo>
                  <a:cubicBezTo>
                    <a:pt x="4184" y="228"/>
                    <a:pt x="4184" y="227"/>
                    <a:pt x="4183" y="227"/>
                  </a:cubicBezTo>
                  <a:moveTo>
                    <a:pt x="4247" y="192"/>
                  </a:moveTo>
                  <a:cubicBezTo>
                    <a:pt x="4246" y="192"/>
                    <a:pt x="4244" y="192"/>
                    <a:pt x="4241" y="194"/>
                  </a:cubicBezTo>
                  <a:cubicBezTo>
                    <a:pt x="4235" y="197"/>
                    <a:pt x="4228" y="202"/>
                    <a:pt x="4226" y="206"/>
                  </a:cubicBezTo>
                  <a:cubicBezTo>
                    <a:pt x="4224" y="208"/>
                    <a:pt x="4224" y="209"/>
                    <a:pt x="4226" y="209"/>
                  </a:cubicBezTo>
                  <a:cubicBezTo>
                    <a:pt x="4227" y="209"/>
                    <a:pt x="4229" y="208"/>
                    <a:pt x="4232" y="207"/>
                  </a:cubicBezTo>
                  <a:cubicBezTo>
                    <a:pt x="4238" y="204"/>
                    <a:pt x="4244" y="198"/>
                    <a:pt x="4247" y="195"/>
                  </a:cubicBezTo>
                  <a:cubicBezTo>
                    <a:pt x="4248" y="193"/>
                    <a:pt x="4248" y="192"/>
                    <a:pt x="4247" y="192"/>
                  </a:cubicBezTo>
                  <a:moveTo>
                    <a:pt x="4315" y="160"/>
                  </a:moveTo>
                  <a:cubicBezTo>
                    <a:pt x="4314" y="160"/>
                    <a:pt x="4312" y="160"/>
                    <a:pt x="4309" y="161"/>
                  </a:cubicBezTo>
                  <a:cubicBezTo>
                    <a:pt x="4303" y="164"/>
                    <a:pt x="4295" y="169"/>
                    <a:pt x="4293" y="173"/>
                  </a:cubicBezTo>
                  <a:cubicBezTo>
                    <a:pt x="4291" y="175"/>
                    <a:pt x="4292" y="176"/>
                    <a:pt x="4293" y="176"/>
                  </a:cubicBezTo>
                  <a:cubicBezTo>
                    <a:pt x="4295" y="176"/>
                    <a:pt x="4297" y="175"/>
                    <a:pt x="4299" y="174"/>
                  </a:cubicBezTo>
                  <a:cubicBezTo>
                    <a:pt x="4306" y="171"/>
                    <a:pt x="4313" y="166"/>
                    <a:pt x="4315" y="162"/>
                  </a:cubicBezTo>
                  <a:cubicBezTo>
                    <a:pt x="4317" y="161"/>
                    <a:pt x="4317" y="160"/>
                    <a:pt x="4315" y="160"/>
                  </a:cubicBezTo>
                  <a:moveTo>
                    <a:pt x="4387" y="130"/>
                  </a:moveTo>
                  <a:cubicBezTo>
                    <a:pt x="4385" y="130"/>
                    <a:pt x="4383" y="131"/>
                    <a:pt x="4380" y="132"/>
                  </a:cubicBezTo>
                  <a:cubicBezTo>
                    <a:pt x="4374" y="134"/>
                    <a:pt x="4366" y="139"/>
                    <a:pt x="4364" y="142"/>
                  </a:cubicBezTo>
                  <a:cubicBezTo>
                    <a:pt x="4362" y="144"/>
                    <a:pt x="4363" y="146"/>
                    <a:pt x="4365" y="146"/>
                  </a:cubicBezTo>
                  <a:cubicBezTo>
                    <a:pt x="4366" y="146"/>
                    <a:pt x="4368" y="145"/>
                    <a:pt x="4371" y="144"/>
                  </a:cubicBezTo>
                  <a:cubicBezTo>
                    <a:pt x="4378" y="142"/>
                    <a:pt x="4385" y="137"/>
                    <a:pt x="4387" y="133"/>
                  </a:cubicBezTo>
                  <a:cubicBezTo>
                    <a:pt x="4389" y="131"/>
                    <a:pt x="4388" y="130"/>
                    <a:pt x="4387" y="130"/>
                  </a:cubicBezTo>
                  <a:moveTo>
                    <a:pt x="4461" y="104"/>
                  </a:moveTo>
                  <a:cubicBezTo>
                    <a:pt x="4459" y="104"/>
                    <a:pt x="4457" y="104"/>
                    <a:pt x="4455" y="105"/>
                  </a:cubicBezTo>
                  <a:cubicBezTo>
                    <a:pt x="4448" y="107"/>
                    <a:pt x="4440" y="112"/>
                    <a:pt x="4438" y="115"/>
                  </a:cubicBezTo>
                  <a:cubicBezTo>
                    <a:pt x="4436" y="117"/>
                    <a:pt x="4437" y="119"/>
                    <a:pt x="4440" y="119"/>
                  </a:cubicBezTo>
                  <a:cubicBezTo>
                    <a:pt x="4441" y="119"/>
                    <a:pt x="4443" y="118"/>
                    <a:pt x="4446" y="117"/>
                  </a:cubicBezTo>
                  <a:cubicBezTo>
                    <a:pt x="4453" y="115"/>
                    <a:pt x="4460" y="110"/>
                    <a:pt x="4462" y="107"/>
                  </a:cubicBezTo>
                  <a:cubicBezTo>
                    <a:pt x="4464" y="105"/>
                    <a:pt x="4463" y="104"/>
                    <a:pt x="4461" y="104"/>
                  </a:cubicBezTo>
                  <a:moveTo>
                    <a:pt x="4537" y="80"/>
                  </a:moveTo>
                  <a:cubicBezTo>
                    <a:pt x="4535" y="80"/>
                    <a:pt x="4533" y="80"/>
                    <a:pt x="4531" y="81"/>
                  </a:cubicBezTo>
                  <a:cubicBezTo>
                    <a:pt x="4524" y="83"/>
                    <a:pt x="4516" y="87"/>
                    <a:pt x="4514" y="91"/>
                  </a:cubicBezTo>
                  <a:cubicBezTo>
                    <a:pt x="4513" y="93"/>
                    <a:pt x="4514" y="95"/>
                    <a:pt x="4517" y="95"/>
                  </a:cubicBezTo>
                  <a:cubicBezTo>
                    <a:pt x="4519" y="95"/>
                    <a:pt x="4521" y="94"/>
                    <a:pt x="4523" y="94"/>
                  </a:cubicBezTo>
                  <a:cubicBezTo>
                    <a:pt x="4530" y="92"/>
                    <a:pt x="4537" y="87"/>
                    <a:pt x="4539" y="84"/>
                  </a:cubicBezTo>
                  <a:cubicBezTo>
                    <a:pt x="4541" y="81"/>
                    <a:pt x="4540" y="80"/>
                    <a:pt x="4537" y="80"/>
                  </a:cubicBezTo>
                  <a:moveTo>
                    <a:pt x="4614" y="59"/>
                  </a:moveTo>
                  <a:cubicBezTo>
                    <a:pt x="4613" y="59"/>
                    <a:pt x="4611" y="60"/>
                    <a:pt x="4609" y="60"/>
                  </a:cubicBezTo>
                  <a:cubicBezTo>
                    <a:pt x="4602" y="62"/>
                    <a:pt x="4594" y="66"/>
                    <a:pt x="4592" y="70"/>
                  </a:cubicBezTo>
                  <a:cubicBezTo>
                    <a:pt x="4591" y="72"/>
                    <a:pt x="4592" y="74"/>
                    <a:pt x="4596" y="74"/>
                  </a:cubicBezTo>
                  <a:cubicBezTo>
                    <a:pt x="4598" y="74"/>
                    <a:pt x="4599" y="73"/>
                    <a:pt x="4601" y="73"/>
                  </a:cubicBezTo>
                  <a:cubicBezTo>
                    <a:pt x="4608" y="71"/>
                    <a:pt x="4616" y="67"/>
                    <a:pt x="4618" y="63"/>
                  </a:cubicBezTo>
                  <a:cubicBezTo>
                    <a:pt x="4619" y="61"/>
                    <a:pt x="4618" y="59"/>
                    <a:pt x="4614" y="59"/>
                  </a:cubicBezTo>
                  <a:moveTo>
                    <a:pt x="4692" y="42"/>
                  </a:moveTo>
                  <a:cubicBezTo>
                    <a:pt x="4691" y="42"/>
                    <a:pt x="4689" y="42"/>
                    <a:pt x="4687" y="42"/>
                  </a:cubicBezTo>
                  <a:cubicBezTo>
                    <a:pt x="4680" y="44"/>
                    <a:pt x="4673" y="48"/>
                    <a:pt x="4671" y="51"/>
                  </a:cubicBezTo>
                  <a:cubicBezTo>
                    <a:pt x="4670" y="54"/>
                    <a:pt x="4672" y="56"/>
                    <a:pt x="4676" y="56"/>
                  </a:cubicBezTo>
                  <a:cubicBezTo>
                    <a:pt x="4677" y="56"/>
                    <a:pt x="4679" y="56"/>
                    <a:pt x="4681" y="55"/>
                  </a:cubicBezTo>
                  <a:cubicBezTo>
                    <a:pt x="4688" y="54"/>
                    <a:pt x="4695" y="50"/>
                    <a:pt x="4697" y="46"/>
                  </a:cubicBezTo>
                  <a:cubicBezTo>
                    <a:pt x="4698" y="43"/>
                    <a:pt x="4696" y="42"/>
                    <a:pt x="4692" y="42"/>
                  </a:cubicBezTo>
                  <a:moveTo>
                    <a:pt x="4770" y="27"/>
                  </a:moveTo>
                  <a:cubicBezTo>
                    <a:pt x="4768" y="27"/>
                    <a:pt x="4767" y="27"/>
                    <a:pt x="4766" y="27"/>
                  </a:cubicBezTo>
                  <a:cubicBezTo>
                    <a:pt x="4759" y="29"/>
                    <a:pt x="4752" y="32"/>
                    <a:pt x="4750" y="36"/>
                  </a:cubicBezTo>
                  <a:cubicBezTo>
                    <a:pt x="4748" y="39"/>
                    <a:pt x="4751" y="41"/>
                    <a:pt x="4756" y="41"/>
                  </a:cubicBezTo>
                  <a:cubicBezTo>
                    <a:pt x="4757" y="41"/>
                    <a:pt x="4758" y="41"/>
                    <a:pt x="4760" y="41"/>
                  </a:cubicBezTo>
                  <a:cubicBezTo>
                    <a:pt x="4767" y="40"/>
                    <a:pt x="4774" y="35"/>
                    <a:pt x="4775" y="32"/>
                  </a:cubicBezTo>
                  <a:cubicBezTo>
                    <a:pt x="4777" y="29"/>
                    <a:pt x="4774" y="27"/>
                    <a:pt x="4770" y="27"/>
                  </a:cubicBezTo>
                  <a:moveTo>
                    <a:pt x="4846" y="15"/>
                  </a:moveTo>
                  <a:cubicBezTo>
                    <a:pt x="4845" y="15"/>
                    <a:pt x="4844" y="15"/>
                    <a:pt x="4843" y="16"/>
                  </a:cubicBezTo>
                  <a:cubicBezTo>
                    <a:pt x="4836" y="16"/>
                    <a:pt x="4829" y="20"/>
                    <a:pt x="4828" y="24"/>
                  </a:cubicBezTo>
                  <a:cubicBezTo>
                    <a:pt x="4827" y="27"/>
                    <a:pt x="4830" y="29"/>
                    <a:pt x="4835" y="29"/>
                  </a:cubicBezTo>
                  <a:cubicBezTo>
                    <a:pt x="4836" y="29"/>
                    <a:pt x="4837" y="29"/>
                    <a:pt x="4838" y="29"/>
                  </a:cubicBezTo>
                  <a:cubicBezTo>
                    <a:pt x="4845" y="28"/>
                    <a:pt x="4852" y="24"/>
                    <a:pt x="4853" y="20"/>
                  </a:cubicBezTo>
                  <a:cubicBezTo>
                    <a:pt x="4854" y="17"/>
                    <a:pt x="4851" y="15"/>
                    <a:pt x="4846" y="15"/>
                  </a:cubicBezTo>
                  <a:moveTo>
                    <a:pt x="4921" y="7"/>
                  </a:moveTo>
                  <a:cubicBezTo>
                    <a:pt x="4920" y="7"/>
                    <a:pt x="4919" y="7"/>
                    <a:pt x="4919" y="7"/>
                  </a:cubicBezTo>
                  <a:cubicBezTo>
                    <a:pt x="4912" y="8"/>
                    <a:pt x="4905" y="11"/>
                    <a:pt x="4904" y="15"/>
                  </a:cubicBezTo>
                  <a:cubicBezTo>
                    <a:pt x="4903" y="18"/>
                    <a:pt x="4907" y="21"/>
                    <a:pt x="4913" y="21"/>
                  </a:cubicBezTo>
                  <a:cubicBezTo>
                    <a:pt x="4913" y="21"/>
                    <a:pt x="4914" y="21"/>
                    <a:pt x="4914" y="21"/>
                  </a:cubicBezTo>
                  <a:cubicBezTo>
                    <a:pt x="4921" y="20"/>
                    <a:pt x="4928" y="16"/>
                    <a:pt x="4929" y="12"/>
                  </a:cubicBezTo>
                  <a:cubicBezTo>
                    <a:pt x="4930" y="9"/>
                    <a:pt x="4926" y="7"/>
                    <a:pt x="4921" y="7"/>
                  </a:cubicBezTo>
                  <a:moveTo>
                    <a:pt x="4993" y="2"/>
                  </a:moveTo>
                  <a:cubicBezTo>
                    <a:pt x="4993" y="2"/>
                    <a:pt x="4992" y="2"/>
                    <a:pt x="4992" y="2"/>
                  </a:cubicBezTo>
                  <a:cubicBezTo>
                    <a:pt x="4986" y="2"/>
                    <a:pt x="4979" y="5"/>
                    <a:pt x="4978" y="9"/>
                  </a:cubicBezTo>
                  <a:cubicBezTo>
                    <a:pt x="4977" y="12"/>
                    <a:pt x="4981" y="15"/>
                    <a:pt x="4987" y="15"/>
                  </a:cubicBezTo>
                  <a:cubicBezTo>
                    <a:pt x="4988" y="15"/>
                    <a:pt x="4988" y="15"/>
                    <a:pt x="4989" y="15"/>
                  </a:cubicBezTo>
                  <a:cubicBezTo>
                    <a:pt x="4995" y="15"/>
                    <a:pt x="5001" y="11"/>
                    <a:pt x="5002" y="7"/>
                  </a:cubicBezTo>
                  <a:cubicBezTo>
                    <a:pt x="5003" y="4"/>
                    <a:pt x="4999" y="2"/>
                    <a:pt x="4993" y="2"/>
                  </a:cubicBezTo>
                  <a:moveTo>
                    <a:pt x="5062" y="0"/>
                  </a:moveTo>
                  <a:cubicBezTo>
                    <a:pt x="5062" y="0"/>
                    <a:pt x="5062" y="0"/>
                    <a:pt x="5062" y="0"/>
                  </a:cubicBezTo>
                  <a:cubicBezTo>
                    <a:pt x="5056" y="0"/>
                    <a:pt x="5050" y="2"/>
                    <a:pt x="5049" y="6"/>
                  </a:cubicBezTo>
                  <a:cubicBezTo>
                    <a:pt x="5048" y="9"/>
                    <a:pt x="5053" y="12"/>
                    <a:pt x="5059" y="12"/>
                  </a:cubicBezTo>
                  <a:cubicBezTo>
                    <a:pt x="5059" y="12"/>
                    <a:pt x="5059" y="12"/>
                    <a:pt x="5059" y="12"/>
                  </a:cubicBezTo>
                  <a:cubicBezTo>
                    <a:pt x="5065" y="12"/>
                    <a:pt x="5071" y="9"/>
                    <a:pt x="5072" y="6"/>
                  </a:cubicBezTo>
                  <a:cubicBezTo>
                    <a:pt x="5072" y="2"/>
                    <a:pt x="5068" y="0"/>
                    <a:pt x="50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8" name="Freeform 79">
              <a:extLst>
                <a:ext uri="{FF2B5EF4-FFF2-40B4-BE49-F238E27FC236}">
                  <a16:creationId xmlns:a16="http://schemas.microsoft.com/office/drawing/2014/main" id="{DD6F7CD2-F5BF-4F24-AB06-0A5CC505E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1163" y="10764838"/>
              <a:ext cx="57150" cy="31750"/>
            </a:xfrm>
            <a:custGeom>
              <a:avLst/>
              <a:gdLst>
                <a:gd name="T0" fmla="*/ 11 w 21"/>
                <a:gd name="T1" fmla="*/ 0 h 12"/>
                <a:gd name="T2" fmla="*/ 10 w 21"/>
                <a:gd name="T3" fmla="*/ 0 h 12"/>
                <a:gd name="T4" fmla="*/ 8 w 21"/>
                <a:gd name="T5" fmla="*/ 0 h 12"/>
                <a:gd name="T6" fmla="*/ 6 w 21"/>
                <a:gd name="T7" fmla="*/ 0 h 12"/>
                <a:gd name="T8" fmla="*/ 4 w 21"/>
                <a:gd name="T9" fmla="*/ 1 h 12"/>
                <a:gd name="T10" fmla="*/ 0 w 21"/>
                <a:gd name="T11" fmla="*/ 5 h 12"/>
                <a:gd name="T12" fmla="*/ 3 w 21"/>
                <a:gd name="T13" fmla="*/ 10 h 12"/>
                <a:gd name="T14" fmla="*/ 6 w 21"/>
                <a:gd name="T15" fmla="*/ 11 h 12"/>
                <a:gd name="T16" fmla="*/ 10 w 21"/>
                <a:gd name="T17" fmla="*/ 12 h 12"/>
                <a:gd name="T18" fmla="*/ 10 w 21"/>
                <a:gd name="T19" fmla="*/ 12 h 12"/>
                <a:gd name="T20" fmla="*/ 14 w 21"/>
                <a:gd name="T21" fmla="*/ 11 h 12"/>
                <a:gd name="T22" fmla="*/ 17 w 21"/>
                <a:gd name="T23" fmla="*/ 10 h 12"/>
                <a:gd name="T24" fmla="*/ 21 w 21"/>
                <a:gd name="T25" fmla="*/ 6 h 12"/>
                <a:gd name="T26" fmla="*/ 19 w 21"/>
                <a:gd name="T27" fmla="*/ 2 h 12"/>
                <a:gd name="T28" fmla="*/ 11 w 21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2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0" y="7"/>
                    <a:pt x="1" y="8"/>
                    <a:pt x="3" y="10"/>
                  </a:cubicBezTo>
                  <a:cubicBezTo>
                    <a:pt x="4" y="10"/>
                    <a:pt x="5" y="11"/>
                    <a:pt x="6" y="11"/>
                  </a:cubicBezTo>
                  <a:cubicBezTo>
                    <a:pt x="7" y="12"/>
                    <a:pt x="8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3" y="12"/>
                    <a:pt x="14" y="11"/>
                  </a:cubicBezTo>
                  <a:cubicBezTo>
                    <a:pt x="15" y="11"/>
                    <a:pt x="16" y="11"/>
                    <a:pt x="17" y="10"/>
                  </a:cubicBezTo>
                  <a:cubicBezTo>
                    <a:pt x="19" y="9"/>
                    <a:pt x="21" y="8"/>
                    <a:pt x="21" y="6"/>
                  </a:cubicBezTo>
                  <a:cubicBezTo>
                    <a:pt x="21" y="4"/>
                    <a:pt x="20" y="3"/>
                    <a:pt x="19" y="2"/>
                  </a:cubicBezTo>
                  <a:cubicBezTo>
                    <a:pt x="17" y="1"/>
                    <a:pt x="14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9" name="Freeform 80">
              <a:extLst>
                <a:ext uri="{FF2B5EF4-FFF2-40B4-BE49-F238E27FC236}">
                  <a16:creationId xmlns:a16="http://schemas.microsoft.com/office/drawing/2014/main" id="{D08E9A82-B216-462E-AF02-F185BD874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4538" y="13114338"/>
              <a:ext cx="38100" cy="60325"/>
            </a:xfrm>
            <a:custGeom>
              <a:avLst/>
              <a:gdLst>
                <a:gd name="T0" fmla="*/ 9 w 14"/>
                <a:gd name="T1" fmla="*/ 0 h 22"/>
                <a:gd name="T2" fmla="*/ 2 w 14"/>
                <a:gd name="T3" fmla="*/ 6 h 22"/>
                <a:gd name="T4" fmla="*/ 1 w 14"/>
                <a:gd name="T5" fmla="*/ 8 h 22"/>
                <a:gd name="T6" fmla="*/ 1 w 14"/>
                <a:gd name="T7" fmla="*/ 10 h 22"/>
                <a:gd name="T8" fmla="*/ 0 w 14"/>
                <a:gd name="T9" fmla="*/ 12 h 22"/>
                <a:gd name="T10" fmla="*/ 0 w 14"/>
                <a:gd name="T11" fmla="*/ 14 h 22"/>
                <a:gd name="T12" fmla="*/ 2 w 14"/>
                <a:gd name="T13" fmla="*/ 21 h 22"/>
                <a:gd name="T14" fmla="*/ 4 w 14"/>
                <a:gd name="T15" fmla="*/ 22 h 22"/>
                <a:gd name="T16" fmla="*/ 5 w 14"/>
                <a:gd name="T17" fmla="*/ 22 h 22"/>
                <a:gd name="T18" fmla="*/ 7 w 14"/>
                <a:gd name="T19" fmla="*/ 22 h 22"/>
                <a:gd name="T20" fmla="*/ 12 w 14"/>
                <a:gd name="T21" fmla="*/ 17 h 22"/>
                <a:gd name="T22" fmla="*/ 14 w 14"/>
                <a:gd name="T23" fmla="*/ 8 h 22"/>
                <a:gd name="T24" fmla="*/ 14 w 14"/>
                <a:gd name="T25" fmla="*/ 6 h 22"/>
                <a:gd name="T26" fmla="*/ 14 w 14"/>
                <a:gd name="T27" fmla="*/ 4 h 22"/>
                <a:gd name="T28" fmla="*/ 13 w 14"/>
                <a:gd name="T29" fmla="*/ 3 h 22"/>
                <a:gd name="T30" fmla="*/ 12 w 14"/>
                <a:gd name="T31" fmla="*/ 1 h 22"/>
                <a:gd name="T32" fmla="*/ 9 w 14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2">
                  <a:moveTo>
                    <a:pt x="9" y="0"/>
                  </a:moveTo>
                  <a:cubicBezTo>
                    <a:pt x="7" y="0"/>
                    <a:pt x="4" y="2"/>
                    <a:pt x="2" y="6"/>
                  </a:cubicBezTo>
                  <a:cubicBezTo>
                    <a:pt x="2" y="7"/>
                    <a:pt x="2" y="7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7"/>
                    <a:pt x="1" y="20"/>
                    <a:pt x="2" y="21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7" y="22"/>
                  </a:cubicBezTo>
                  <a:cubicBezTo>
                    <a:pt x="9" y="21"/>
                    <a:pt x="11" y="19"/>
                    <a:pt x="12" y="17"/>
                  </a:cubicBezTo>
                  <a:cubicBezTo>
                    <a:pt x="14" y="14"/>
                    <a:pt x="14" y="11"/>
                    <a:pt x="14" y="8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4" y="6"/>
                    <a:pt x="14" y="5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3" y="2"/>
                    <a:pt x="13" y="2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0" name="Freeform 81">
              <a:extLst>
                <a:ext uri="{FF2B5EF4-FFF2-40B4-BE49-F238E27FC236}">
                  <a16:creationId xmlns:a16="http://schemas.microsoft.com/office/drawing/2014/main" id="{0831D5D7-D2CA-423A-A851-A51137C36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1825" y="10899775"/>
              <a:ext cx="13611226" cy="2217738"/>
            </a:xfrm>
            <a:custGeom>
              <a:avLst/>
              <a:gdLst>
                <a:gd name="T0" fmla="*/ 2988 w 5056"/>
                <a:gd name="T1" fmla="*/ 781 h 823"/>
                <a:gd name="T2" fmla="*/ 3053 w 5056"/>
                <a:gd name="T3" fmla="*/ 802 h 823"/>
                <a:gd name="T4" fmla="*/ 2924 w 5056"/>
                <a:gd name="T5" fmla="*/ 781 h 823"/>
                <a:gd name="T6" fmla="*/ 3187 w 5056"/>
                <a:gd name="T7" fmla="*/ 776 h 823"/>
                <a:gd name="T8" fmla="*/ 2862 w 5056"/>
                <a:gd name="T9" fmla="*/ 794 h 823"/>
                <a:gd name="T10" fmla="*/ 50 w 5056"/>
                <a:gd name="T11" fmla="*/ 795 h 823"/>
                <a:gd name="T12" fmla="*/ 3255 w 5056"/>
                <a:gd name="T13" fmla="*/ 770 h 823"/>
                <a:gd name="T14" fmla="*/ 2795 w 5056"/>
                <a:gd name="T15" fmla="*/ 767 h 823"/>
                <a:gd name="T16" fmla="*/ 3388 w 5056"/>
                <a:gd name="T17" fmla="*/ 769 h 823"/>
                <a:gd name="T18" fmla="*/ 2749 w 5056"/>
                <a:gd name="T19" fmla="*/ 740 h 823"/>
                <a:gd name="T20" fmla="*/ 3462 w 5056"/>
                <a:gd name="T21" fmla="*/ 732 h 823"/>
                <a:gd name="T22" fmla="*/ 2696 w 5056"/>
                <a:gd name="T23" fmla="*/ 736 h 823"/>
                <a:gd name="T24" fmla="*/ 3528 w 5056"/>
                <a:gd name="T25" fmla="*/ 730 h 823"/>
                <a:gd name="T26" fmla="*/ 137 w 5056"/>
                <a:gd name="T27" fmla="*/ 699 h 823"/>
                <a:gd name="T28" fmla="*/ 3596 w 5056"/>
                <a:gd name="T29" fmla="*/ 684 h 823"/>
                <a:gd name="T30" fmla="*/ 175 w 5056"/>
                <a:gd name="T31" fmla="*/ 686 h 823"/>
                <a:gd name="T32" fmla="*/ 2593 w 5056"/>
                <a:gd name="T33" fmla="*/ 657 h 823"/>
                <a:gd name="T34" fmla="*/ 2540 w 5056"/>
                <a:gd name="T35" fmla="*/ 623 h 823"/>
                <a:gd name="T36" fmla="*/ 215 w 5056"/>
                <a:gd name="T37" fmla="*/ 638 h 823"/>
                <a:gd name="T38" fmla="*/ 3731 w 5056"/>
                <a:gd name="T39" fmla="*/ 630 h 823"/>
                <a:gd name="T40" fmla="*/ 2490 w 5056"/>
                <a:gd name="T41" fmla="*/ 591 h 823"/>
                <a:gd name="T42" fmla="*/ 3798 w 5056"/>
                <a:gd name="T43" fmla="*/ 564 h 823"/>
                <a:gd name="T44" fmla="*/ 2448 w 5056"/>
                <a:gd name="T45" fmla="*/ 582 h 823"/>
                <a:gd name="T46" fmla="*/ 322 w 5056"/>
                <a:gd name="T47" fmla="*/ 539 h 823"/>
                <a:gd name="T48" fmla="*/ 3870 w 5056"/>
                <a:gd name="T49" fmla="*/ 506 h 823"/>
                <a:gd name="T50" fmla="*/ 2342 w 5056"/>
                <a:gd name="T51" fmla="*/ 522 h 823"/>
                <a:gd name="T52" fmla="*/ 363 w 5056"/>
                <a:gd name="T53" fmla="*/ 515 h 823"/>
                <a:gd name="T54" fmla="*/ 2285 w 5056"/>
                <a:gd name="T55" fmla="*/ 476 h 823"/>
                <a:gd name="T56" fmla="*/ 411 w 5056"/>
                <a:gd name="T57" fmla="*/ 455 h 823"/>
                <a:gd name="T58" fmla="*/ 2177 w 5056"/>
                <a:gd name="T59" fmla="*/ 464 h 823"/>
                <a:gd name="T60" fmla="*/ 3938 w 5056"/>
                <a:gd name="T61" fmla="*/ 445 h 823"/>
                <a:gd name="T62" fmla="*/ 2048 w 5056"/>
                <a:gd name="T63" fmla="*/ 435 h 823"/>
                <a:gd name="T64" fmla="*/ 1976 w 5056"/>
                <a:gd name="T65" fmla="*/ 453 h 823"/>
                <a:gd name="T66" fmla="*/ 1912 w 5056"/>
                <a:gd name="T67" fmla="*/ 440 h 823"/>
                <a:gd name="T68" fmla="*/ 1812 w 5056"/>
                <a:gd name="T69" fmla="*/ 422 h 823"/>
                <a:gd name="T70" fmla="*/ 1711 w 5056"/>
                <a:gd name="T71" fmla="*/ 424 h 823"/>
                <a:gd name="T72" fmla="*/ 1637 w 5056"/>
                <a:gd name="T73" fmla="*/ 427 h 823"/>
                <a:gd name="T74" fmla="*/ 1541 w 5056"/>
                <a:gd name="T75" fmla="*/ 397 h 823"/>
                <a:gd name="T76" fmla="*/ 1443 w 5056"/>
                <a:gd name="T77" fmla="*/ 387 h 823"/>
                <a:gd name="T78" fmla="*/ 1350 w 5056"/>
                <a:gd name="T79" fmla="*/ 398 h 823"/>
                <a:gd name="T80" fmla="*/ 1271 w 5056"/>
                <a:gd name="T81" fmla="*/ 381 h 823"/>
                <a:gd name="T82" fmla="*/ 3999 w 5056"/>
                <a:gd name="T83" fmla="*/ 366 h 823"/>
                <a:gd name="T84" fmla="*/ 1146 w 5056"/>
                <a:gd name="T85" fmla="*/ 369 h 823"/>
                <a:gd name="T86" fmla="*/ 1073 w 5056"/>
                <a:gd name="T87" fmla="*/ 372 h 823"/>
                <a:gd name="T88" fmla="*/ 639 w 5056"/>
                <a:gd name="T89" fmla="*/ 354 h 823"/>
                <a:gd name="T90" fmla="*/ 901 w 5056"/>
                <a:gd name="T91" fmla="*/ 339 h 823"/>
                <a:gd name="T92" fmla="*/ 679 w 5056"/>
                <a:gd name="T93" fmla="*/ 347 h 823"/>
                <a:gd name="T94" fmla="*/ 837 w 5056"/>
                <a:gd name="T95" fmla="*/ 346 h 823"/>
                <a:gd name="T96" fmla="*/ 754 w 5056"/>
                <a:gd name="T97" fmla="*/ 333 h 823"/>
                <a:gd name="T98" fmla="*/ 4088 w 5056"/>
                <a:gd name="T99" fmla="*/ 268 h 823"/>
                <a:gd name="T100" fmla="*/ 4139 w 5056"/>
                <a:gd name="T101" fmla="*/ 249 h 823"/>
                <a:gd name="T102" fmla="*/ 4216 w 5056"/>
                <a:gd name="T103" fmla="*/ 193 h 823"/>
                <a:gd name="T104" fmla="*/ 4350 w 5056"/>
                <a:gd name="T105" fmla="*/ 125 h 823"/>
                <a:gd name="T106" fmla="*/ 4406 w 5056"/>
                <a:gd name="T107" fmla="*/ 115 h 823"/>
                <a:gd name="T108" fmla="*/ 4498 w 5056"/>
                <a:gd name="T109" fmla="*/ 101 h 823"/>
                <a:gd name="T110" fmla="*/ 4582 w 5056"/>
                <a:gd name="T111" fmla="*/ 58 h 823"/>
                <a:gd name="T112" fmla="*/ 4739 w 5056"/>
                <a:gd name="T113" fmla="*/ 28 h 823"/>
                <a:gd name="T114" fmla="*/ 4817 w 5056"/>
                <a:gd name="T115" fmla="*/ 44 h 823"/>
                <a:gd name="T116" fmla="*/ 4909 w 5056"/>
                <a:gd name="T117" fmla="*/ 20 h 823"/>
                <a:gd name="T118" fmla="*/ 5045 w 5056"/>
                <a:gd name="T11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56" h="823">
                  <a:moveTo>
                    <a:pt x="9" y="799"/>
                  </a:moveTo>
                  <a:cubicBezTo>
                    <a:pt x="9" y="799"/>
                    <a:pt x="8" y="799"/>
                    <a:pt x="7" y="800"/>
                  </a:cubicBezTo>
                  <a:cubicBezTo>
                    <a:pt x="3" y="802"/>
                    <a:pt x="0" y="810"/>
                    <a:pt x="1" y="816"/>
                  </a:cubicBezTo>
                  <a:cubicBezTo>
                    <a:pt x="1" y="820"/>
                    <a:pt x="3" y="823"/>
                    <a:pt x="5" y="823"/>
                  </a:cubicBezTo>
                  <a:cubicBezTo>
                    <a:pt x="6" y="823"/>
                    <a:pt x="7" y="823"/>
                    <a:pt x="8" y="822"/>
                  </a:cubicBezTo>
                  <a:cubicBezTo>
                    <a:pt x="12" y="820"/>
                    <a:pt x="15" y="814"/>
                    <a:pt x="15" y="808"/>
                  </a:cubicBezTo>
                  <a:cubicBezTo>
                    <a:pt x="15" y="803"/>
                    <a:pt x="12" y="799"/>
                    <a:pt x="9" y="799"/>
                  </a:cubicBezTo>
                  <a:moveTo>
                    <a:pt x="2988" y="781"/>
                  </a:moveTo>
                  <a:cubicBezTo>
                    <a:pt x="2988" y="781"/>
                    <a:pt x="2988" y="781"/>
                    <a:pt x="2988" y="781"/>
                  </a:cubicBezTo>
                  <a:cubicBezTo>
                    <a:pt x="2982" y="781"/>
                    <a:pt x="2977" y="786"/>
                    <a:pt x="2977" y="792"/>
                  </a:cubicBezTo>
                  <a:cubicBezTo>
                    <a:pt x="2977" y="798"/>
                    <a:pt x="2982" y="802"/>
                    <a:pt x="2988" y="802"/>
                  </a:cubicBezTo>
                  <a:cubicBezTo>
                    <a:pt x="2988" y="802"/>
                    <a:pt x="2988" y="802"/>
                    <a:pt x="2988" y="802"/>
                  </a:cubicBezTo>
                  <a:cubicBezTo>
                    <a:pt x="2994" y="802"/>
                    <a:pt x="2999" y="798"/>
                    <a:pt x="2999" y="792"/>
                  </a:cubicBezTo>
                  <a:cubicBezTo>
                    <a:pt x="2999" y="786"/>
                    <a:pt x="2994" y="781"/>
                    <a:pt x="2988" y="781"/>
                  </a:cubicBezTo>
                  <a:moveTo>
                    <a:pt x="3053" y="781"/>
                  </a:moveTo>
                  <a:cubicBezTo>
                    <a:pt x="3053" y="781"/>
                    <a:pt x="3053" y="781"/>
                    <a:pt x="3053" y="781"/>
                  </a:cubicBezTo>
                  <a:cubicBezTo>
                    <a:pt x="3047" y="781"/>
                    <a:pt x="3042" y="786"/>
                    <a:pt x="3042" y="792"/>
                  </a:cubicBezTo>
                  <a:cubicBezTo>
                    <a:pt x="3042" y="797"/>
                    <a:pt x="3047" y="802"/>
                    <a:pt x="3053" y="802"/>
                  </a:cubicBezTo>
                  <a:cubicBezTo>
                    <a:pt x="3053" y="802"/>
                    <a:pt x="3053" y="802"/>
                    <a:pt x="3053" y="802"/>
                  </a:cubicBezTo>
                  <a:cubicBezTo>
                    <a:pt x="3059" y="801"/>
                    <a:pt x="3064" y="797"/>
                    <a:pt x="3064" y="791"/>
                  </a:cubicBezTo>
                  <a:cubicBezTo>
                    <a:pt x="3064" y="786"/>
                    <a:pt x="3059" y="781"/>
                    <a:pt x="3053" y="781"/>
                  </a:cubicBezTo>
                  <a:moveTo>
                    <a:pt x="2923" y="781"/>
                  </a:moveTo>
                  <a:cubicBezTo>
                    <a:pt x="2917" y="781"/>
                    <a:pt x="2913" y="785"/>
                    <a:pt x="2913" y="791"/>
                  </a:cubicBezTo>
                  <a:cubicBezTo>
                    <a:pt x="2913" y="797"/>
                    <a:pt x="2918" y="801"/>
                    <a:pt x="2923" y="802"/>
                  </a:cubicBezTo>
                  <a:cubicBezTo>
                    <a:pt x="2924" y="802"/>
                    <a:pt x="2924" y="802"/>
                    <a:pt x="2924" y="802"/>
                  </a:cubicBezTo>
                  <a:cubicBezTo>
                    <a:pt x="2930" y="802"/>
                    <a:pt x="2934" y="797"/>
                    <a:pt x="2934" y="792"/>
                  </a:cubicBezTo>
                  <a:cubicBezTo>
                    <a:pt x="2934" y="786"/>
                    <a:pt x="2929" y="781"/>
                    <a:pt x="2924" y="781"/>
                  </a:cubicBezTo>
                  <a:cubicBezTo>
                    <a:pt x="2923" y="781"/>
                    <a:pt x="2923" y="781"/>
                    <a:pt x="2923" y="781"/>
                  </a:cubicBezTo>
                  <a:moveTo>
                    <a:pt x="3120" y="779"/>
                  </a:moveTo>
                  <a:cubicBezTo>
                    <a:pt x="3119" y="779"/>
                    <a:pt x="3119" y="779"/>
                    <a:pt x="3119" y="779"/>
                  </a:cubicBezTo>
                  <a:cubicBezTo>
                    <a:pt x="3113" y="779"/>
                    <a:pt x="3108" y="785"/>
                    <a:pt x="3108" y="790"/>
                  </a:cubicBezTo>
                  <a:cubicBezTo>
                    <a:pt x="3108" y="796"/>
                    <a:pt x="3113" y="800"/>
                    <a:pt x="3119" y="800"/>
                  </a:cubicBezTo>
                  <a:cubicBezTo>
                    <a:pt x="3119" y="800"/>
                    <a:pt x="3119" y="800"/>
                    <a:pt x="3119" y="800"/>
                  </a:cubicBezTo>
                  <a:cubicBezTo>
                    <a:pt x="3126" y="799"/>
                    <a:pt x="3131" y="795"/>
                    <a:pt x="3131" y="790"/>
                  </a:cubicBezTo>
                  <a:cubicBezTo>
                    <a:pt x="3131" y="784"/>
                    <a:pt x="3126" y="779"/>
                    <a:pt x="3120" y="779"/>
                  </a:cubicBezTo>
                  <a:moveTo>
                    <a:pt x="3187" y="776"/>
                  </a:moveTo>
                  <a:cubicBezTo>
                    <a:pt x="3187" y="776"/>
                    <a:pt x="3187" y="776"/>
                    <a:pt x="3186" y="776"/>
                  </a:cubicBezTo>
                  <a:cubicBezTo>
                    <a:pt x="3180" y="776"/>
                    <a:pt x="3175" y="782"/>
                    <a:pt x="3175" y="788"/>
                  </a:cubicBezTo>
                  <a:cubicBezTo>
                    <a:pt x="3175" y="793"/>
                    <a:pt x="3180" y="796"/>
                    <a:pt x="3186" y="796"/>
                  </a:cubicBezTo>
                  <a:cubicBezTo>
                    <a:pt x="3186" y="796"/>
                    <a:pt x="3186" y="796"/>
                    <a:pt x="3187" y="796"/>
                  </a:cubicBezTo>
                  <a:cubicBezTo>
                    <a:pt x="3193" y="796"/>
                    <a:pt x="3198" y="791"/>
                    <a:pt x="3198" y="786"/>
                  </a:cubicBezTo>
                  <a:cubicBezTo>
                    <a:pt x="3198" y="781"/>
                    <a:pt x="3193" y="776"/>
                    <a:pt x="3187" y="776"/>
                  </a:cubicBezTo>
                  <a:moveTo>
                    <a:pt x="2861" y="773"/>
                  </a:moveTo>
                  <a:cubicBezTo>
                    <a:pt x="2856" y="773"/>
                    <a:pt x="2853" y="777"/>
                    <a:pt x="2853" y="782"/>
                  </a:cubicBezTo>
                  <a:cubicBezTo>
                    <a:pt x="2853" y="788"/>
                    <a:pt x="2857" y="793"/>
                    <a:pt x="2862" y="794"/>
                  </a:cubicBezTo>
                  <a:cubicBezTo>
                    <a:pt x="2863" y="795"/>
                    <a:pt x="2864" y="795"/>
                    <a:pt x="2864" y="795"/>
                  </a:cubicBezTo>
                  <a:cubicBezTo>
                    <a:pt x="2869" y="795"/>
                    <a:pt x="2873" y="791"/>
                    <a:pt x="2873" y="786"/>
                  </a:cubicBezTo>
                  <a:cubicBezTo>
                    <a:pt x="2873" y="780"/>
                    <a:pt x="2868" y="774"/>
                    <a:pt x="2863" y="773"/>
                  </a:cubicBezTo>
                  <a:cubicBezTo>
                    <a:pt x="2862" y="773"/>
                    <a:pt x="2861" y="773"/>
                    <a:pt x="2861" y="773"/>
                  </a:cubicBezTo>
                  <a:moveTo>
                    <a:pt x="52" y="770"/>
                  </a:moveTo>
                  <a:cubicBezTo>
                    <a:pt x="51" y="770"/>
                    <a:pt x="50" y="771"/>
                    <a:pt x="49" y="771"/>
                  </a:cubicBezTo>
                  <a:cubicBezTo>
                    <a:pt x="45" y="774"/>
                    <a:pt x="43" y="783"/>
                    <a:pt x="43" y="789"/>
                  </a:cubicBezTo>
                  <a:cubicBezTo>
                    <a:pt x="43" y="793"/>
                    <a:pt x="45" y="796"/>
                    <a:pt x="47" y="796"/>
                  </a:cubicBezTo>
                  <a:cubicBezTo>
                    <a:pt x="48" y="796"/>
                    <a:pt x="49" y="795"/>
                    <a:pt x="50" y="795"/>
                  </a:cubicBezTo>
                  <a:cubicBezTo>
                    <a:pt x="54" y="792"/>
                    <a:pt x="57" y="785"/>
                    <a:pt x="57" y="779"/>
                  </a:cubicBezTo>
                  <a:cubicBezTo>
                    <a:pt x="57" y="774"/>
                    <a:pt x="55" y="770"/>
                    <a:pt x="52" y="770"/>
                  </a:cubicBezTo>
                  <a:moveTo>
                    <a:pt x="3255" y="770"/>
                  </a:moveTo>
                  <a:cubicBezTo>
                    <a:pt x="3255" y="770"/>
                    <a:pt x="3254" y="770"/>
                    <a:pt x="3254" y="770"/>
                  </a:cubicBezTo>
                  <a:cubicBezTo>
                    <a:pt x="3248" y="770"/>
                    <a:pt x="3243" y="777"/>
                    <a:pt x="3243" y="782"/>
                  </a:cubicBezTo>
                  <a:cubicBezTo>
                    <a:pt x="3243" y="787"/>
                    <a:pt x="3247" y="790"/>
                    <a:pt x="3253" y="790"/>
                  </a:cubicBezTo>
                  <a:cubicBezTo>
                    <a:pt x="3253" y="790"/>
                    <a:pt x="3254" y="790"/>
                    <a:pt x="3254" y="790"/>
                  </a:cubicBezTo>
                  <a:cubicBezTo>
                    <a:pt x="3261" y="789"/>
                    <a:pt x="3266" y="785"/>
                    <a:pt x="3266" y="780"/>
                  </a:cubicBezTo>
                  <a:cubicBezTo>
                    <a:pt x="3266" y="775"/>
                    <a:pt x="3261" y="770"/>
                    <a:pt x="3255" y="770"/>
                  </a:cubicBezTo>
                  <a:moveTo>
                    <a:pt x="3324" y="761"/>
                  </a:moveTo>
                  <a:cubicBezTo>
                    <a:pt x="3323" y="761"/>
                    <a:pt x="3323" y="761"/>
                    <a:pt x="3322" y="761"/>
                  </a:cubicBezTo>
                  <a:cubicBezTo>
                    <a:pt x="3316" y="762"/>
                    <a:pt x="3311" y="770"/>
                    <a:pt x="3311" y="774"/>
                  </a:cubicBezTo>
                  <a:cubicBezTo>
                    <a:pt x="3311" y="778"/>
                    <a:pt x="3315" y="781"/>
                    <a:pt x="3320" y="781"/>
                  </a:cubicBezTo>
                  <a:cubicBezTo>
                    <a:pt x="3321" y="781"/>
                    <a:pt x="3322" y="781"/>
                    <a:pt x="3323" y="781"/>
                  </a:cubicBezTo>
                  <a:cubicBezTo>
                    <a:pt x="3329" y="780"/>
                    <a:pt x="3334" y="776"/>
                    <a:pt x="3334" y="771"/>
                  </a:cubicBezTo>
                  <a:cubicBezTo>
                    <a:pt x="3334" y="767"/>
                    <a:pt x="3329" y="761"/>
                    <a:pt x="3324" y="761"/>
                  </a:cubicBezTo>
                  <a:moveTo>
                    <a:pt x="2802" y="759"/>
                  </a:moveTo>
                  <a:cubicBezTo>
                    <a:pt x="2798" y="759"/>
                    <a:pt x="2795" y="762"/>
                    <a:pt x="2795" y="767"/>
                  </a:cubicBezTo>
                  <a:cubicBezTo>
                    <a:pt x="2795" y="773"/>
                    <a:pt x="2799" y="779"/>
                    <a:pt x="2804" y="780"/>
                  </a:cubicBezTo>
                  <a:cubicBezTo>
                    <a:pt x="2805" y="781"/>
                    <a:pt x="2806" y="781"/>
                    <a:pt x="2807" y="781"/>
                  </a:cubicBezTo>
                  <a:cubicBezTo>
                    <a:pt x="2811" y="781"/>
                    <a:pt x="2814" y="778"/>
                    <a:pt x="2814" y="773"/>
                  </a:cubicBezTo>
                  <a:cubicBezTo>
                    <a:pt x="2814" y="767"/>
                    <a:pt x="2810" y="761"/>
                    <a:pt x="2805" y="759"/>
                  </a:cubicBezTo>
                  <a:cubicBezTo>
                    <a:pt x="2804" y="759"/>
                    <a:pt x="2803" y="759"/>
                    <a:pt x="2802" y="759"/>
                  </a:cubicBezTo>
                  <a:moveTo>
                    <a:pt x="3393" y="748"/>
                  </a:moveTo>
                  <a:cubicBezTo>
                    <a:pt x="3392" y="748"/>
                    <a:pt x="3392" y="749"/>
                    <a:pt x="3391" y="749"/>
                  </a:cubicBezTo>
                  <a:cubicBezTo>
                    <a:pt x="3385" y="750"/>
                    <a:pt x="3379" y="758"/>
                    <a:pt x="3380" y="763"/>
                  </a:cubicBezTo>
                  <a:cubicBezTo>
                    <a:pt x="3380" y="766"/>
                    <a:pt x="3383" y="769"/>
                    <a:pt x="3388" y="769"/>
                  </a:cubicBezTo>
                  <a:cubicBezTo>
                    <a:pt x="3389" y="769"/>
                    <a:pt x="3390" y="768"/>
                    <a:pt x="3391" y="768"/>
                  </a:cubicBezTo>
                  <a:cubicBezTo>
                    <a:pt x="3398" y="767"/>
                    <a:pt x="3403" y="762"/>
                    <a:pt x="3403" y="758"/>
                  </a:cubicBezTo>
                  <a:cubicBezTo>
                    <a:pt x="3403" y="754"/>
                    <a:pt x="3398" y="748"/>
                    <a:pt x="3393" y="748"/>
                  </a:cubicBezTo>
                  <a:moveTo>
                    <a:pt x="2746" y="739"/>
                  </a:moveTo>
                  <a:cubicBezTo>
                    <a:pt x="2743" y="739"/>
                    <a:pt x="2740" y="742"/>
                    <a:pt x="2740" y="747"/>
                  </a:cubicBezTo>
                  <a:cubicBezTo>
                    <a:pt x="2740" y="753"/>
                    <a:pt x="2744" y="759"/>
                    <a:pt x="2749" y="761"/>
                  </a:cubicBezTo>
                  <a:cubicBezTo>
                    <a:pt x="2750" y="761"/>
                    <a:pt x="2751" y="761"/>
                    <a:pt x="2752" y="761"/>
                  </a:cubicBezTo>
                  <a:cubicBezTo>
                    <a:pt x="2756" y="761"/>
                    <a:pt x="2758" y="759"/>
                    <a:pt x="2758" y="754"/>
                  </a:cubicBezTo>
                  <a:cubicBezTo>
                    <a:pt x="2758" y="748"/>
                    <a:pt x="2754" y="742"/>
                    <a:pt x="2749" y="740"/>
                  </a:cubicBezTo>
                  <a:cubicBezTo>
                    <a:pt x="2748" y="739"/>
                    <a:pt x="2747" y="739"/>
                    <a:pt x="2746" y="739"/>
                  </a:cubicBezTo>
                  <a:moveTo>
                    <a:pt x="94" y="737"/>
                  </a:moveTo>
                  <a:cubicBezTo>
                    <a:pt x="93" y="737"/>
                    <a:pt x="92" y="737"/>
                    <a:pt x="91" y="738"/>
                  </a:cubicBezTo>
                  <a:cubicBezTo>
                    <a:pt x="87" y="741"/>
                    <a:pt x="85" y="750"/>
                    <a:pt x="85" y="757"/>
                  </a:cubicBezTo>
                  <a:cubicBezTo>
                    <a:pt x="86" y="761"/>
                    <a:pt x="87" y="763"/>
                    <a:pt x="90" y="763"/>
                  </a:cubicBezTo>
                  <a:cubicBezTo>
                    <a:pt x="91" y="763"/>
                    <a:pt x="92" y="763"/>
                    <a:pt x="93" y="762"/>
                  </a:cubicBezTo>
                  <a:cubicBezTo>
                    <a:pt x="97" y="758"/>
                    <a:pt x="100" y="751"/>
                    <a:pt x="100" y="745"/>
                  </a:cubicBezTo>
                  <a:cubicBezTo>
                    <a:pt x="99" y="740"/>
                    <a:pt x="97" y="737"/>
                    <a:pt x="94" y="737"/>
                  </a:cubicBezTo>
                  <a:moveTo>
                    <a:pt x="3462" y="732"/>
                  </a:moveTo>
                  <a:cubicBezTo>
                    <a:pt x="3461" y="732"/>
                    <a:pt x="3460" y="732"/>
                    <a:pt x="3460" y="732"/>
                  </a:cubicBezTo>
                  <a:cubicBezTo>
                    <a:pt x="3453" y="734"/>
                    <a:pt x="3448" y="743"/>
                    <a:pt x="3448" y="747"/>
                  </a:cubicBezTo>
                  <a:cubicBezTo>
                    <a:pt x="3448" y="750"/>
                    <a:pt x="3451" y="752"/>
                    <a:pt x="3455" y="752"/>
                  </a:cubicBezTo>
                  <a:cubicBezTo>
                    <a:pt x="3456" y="752"/>
                    <a:pt x="3458" y="752"/>
                    <a:pt x="3460" y="751"/>
                  </a:cubicBezTo>
                  <a:cubicBezTo>
                    <a:pt x="3466" y="749"/>
                    <a:pt x="3471" y="745"/>
                    <a:pt x="3471" y="741"/>
                  </a:cubicBezTo>
                  <a:cubicBezTo>
                    <a:pt x="3471" y="737"/>
                    <a:pt x="3467" y="732"/>
                    <a:pt x="3462" y="732"/>
                  </a:cubicBezTo>
                  <a:moveTo>
                    <a:pt x="2692" y="714"/>
                  </a:moveTo>
                  <a:cubicBezTo>
                    <a:pt x="2689" y="714"/>
                    <a:pt x="2687" y="717"/>
                    <a:pt x="2687" y="722"/>
                  </a:cubicBezTo>
                  <a:cubicBezTo>
                    <a:pt x="2687" y="728"/>
                    <a:pt x="2691" y="734"/>
                    <a:pt x="2696" y="736"/>
                  </a:cubicBezTo>
                  <a:cubicBezTo>
                    <a:pt x="2697" y="737"/>
                    <a:pt x="2698" y="737"/>
                    <a:pt x="2699" y="737"/>
                  </a:cubicBezTo>
                  <a:cubicBezTo>
                    <a:pt x="2702" y="737"/>
                    <a:pt x="2704" y="735"/>
                    <a:pt x="2704" y="731"/>
                  </a:cubicBezTo>
                  <a:cubicBezTo>
                    <a:pt x="2704" y="725"/>
                    <a:pt x="2701" y="718"/>
                    <a:pt x="2696" y="715"/>
                  </a:cubicBezTo>
                  <a:cubicBezTo>
                    <a:pt x="2695" y="715"/>
                    <a:pt x="2693" y="714"/>
                    <a:pt x="2692" y="714"/>
                  </a:cubicBezTo>
                  <a:moveTo>
                    <a:pt x="3531" y="710"/>
                  </a:moveTo>
                  <a:cubicBezTo>
                    <a:pt x="3530" y="710"/>
                    <a:pt x="3529" y="710"/>
                    <a:pt x="3528" y="711"/>
                  </a:cubicBezTo>
                  <a:cubicBezTo>
                    <a:pt x="3522" y="713"/>
                    <a:pt x="3516" y="723"/>
                    <a:pt x="3517" y="727"/>
                  </a:cubicBezTo>
                  <a:cubicBezTo>
                    <a:pt x="3517" y="729"/>
                    <a:pt x="3519" y="731"/>
                    <a:pt x="3522" y="731"/>
                  </a:cubicBezTo>
                  <a:cubicBezTo>
                    <a:pt x="3524" y="731"/>
                    <a:pt x="3526" y="730"/>
                    <a:pt x="3528" y="730"/>
                  </a:cubicBezTo>
                  <a:cubicBezTo>
                    <a:pt x="3535" y="727"/>
                    <a:pt x="3540" y="723"/>
                    <a:pt x="3540" y="719"/>
                  </a:cubicBezTo>
                  <a:cubicBezTo>
                    <a:pt x="3539" y="715"/>
                    <a:pt x="3536" y="710"/>
                    <a:pt x="3531" y="710"/>
                  </a:cubicBezTo>
                  <a:moveTo>
                    <a:pt x="137" y="699"/>
                  </a:moveTo>
                  <a:cubicBezTo>
                    <a:pt x="136" y="699"/>
                    <a:pt x="135" y="700"/>
                    <a:pt x="134" y="701"/>
                  </a:cubicBezTo>
                  <a:cubicBezTo>
                    <a:pt x="130" y="704"/>
                    <a:pt x="127" y="714"/>
                    <a:pt x="128" y="720"/>
                  </a:cubicBezTo>
                  <a:cubicBezTo>
                    <a:pt x="128" y="724"/>
                    <a:pt x="130" y="726"/>
                    <a:pt x="132" y="726"/>
                  </a:cubicBezTo>
                  <a:cubicBezTo>
                    <a:pt x="133" y="726"/>
                    <a:pt x="135" y="726"/>
                    <a:pt x="136" y="725"/>
                  </a:cubicBezTo>
                  <a:cubicBezTo>
                    <a:pt x="140" y="721"/>
                    <a:pt x="143" y="713"/>
                    <a:pt x="142" y="707"/>
                  </a:cubicBezTo>
                  <a:cubicBezTo>
                    <a:pt x="142" y="702"/>
                    <a:pt x="140" y="699"/>
                    <a:pt x="137" y="699"/>
                  </a:cubicBezTo>
                  <a:moveTo>
                    <a:pt x="2640" y="686"/>
                  </a:moveTo>
                  <a:cubicBezTo>
                    <a:pt x="2637" y="686"/>
                    <a:pt x="2635" y="689"/>
                    <a:pt x="2635" y="693"/>
                  </a:cubicBezTo>
                  <a:cubicBezTo>
                    <a:pt x="2635" y="699"/>
                    <a:pt x="2639" y="706"/>
                    <a:pt x="2644" y="708"/>
                  </a:cubicBezTo>
                  <a:cubicBezTo>
                    <a:pt x="2645" y="709"/>
                    <a:pt x="2647" y="709"/>
                    <a:pt x="2648" y="709"/>
                  </a:cubicBezTo>
                  <a:cubicBezTo>
                    <a:pt x="2651" y="709"/>
                    <a:pt x="2653" y="707"/>
                    <a:pt x="2653" y="703"/>
                  </a:cubicBezTo>
                  <a:cubicBezTo>
                    <a:pt x="2653" y="697"/>
                    <a:pt x="2649" y="690"/>
                    <a:pt x="2644" y="687"/>
                  </a:cubicBezTo>
                  <a:cubicBezTo>
                    <a:pt x="2643" y="687"/>
                    <a:pt x="2642" y="686"/>
                    <a:pt x="2640" y="686"/>
                  </a:cubicBezTo>
                  <a:moveTo>
                    <a:pt x="3600" y="683"/>
                  </a:moveTo>
                  <a:cubicBezTo>
                    <a:pt x="3599" y="683"/>
                    <a:pt x="3597" y="683"/>
                    <a:pt x="3596" y="684"/>
                  </a:cubicBezTo>
                  <a:cubicBezTo>
                    <a:pt x="3590" y="687"/>
                    <a:pt x="3585" y="697"/>
                    <a:pt x="3585" y="701"/>
                  </a:cubicBezTo>
                  <a:cubicBezTo>
                    <a:pt x="3585" y="703"/>
                    <a:pt x="3587" y="704"/>
                    <a:pt x="3589" y="704"/>
                  </a:cubicBezTo>
                  <a:cubicBezTo>
                    <a:pt x="3591" y="704"/>
                    <a:pt x="3594" y="704"/>
                    <a:pt x="3596" y="703"/>
                  </a:cubicBezTo>
                  <a:cubicBezTo>
                    <a:pt x="3603" y="700"/>
                    <a:pt x="3608" y="695"/>
                    <a:pt x="3608" y="691"/>
                  </a:cubicBezTo>
                  <a:cubicBezTo>
                    <a:pt x="3608" y="688"/>
                    <a:pt x="3604" y="683"/>
                    <a:pt x="3600" y="683"/>
                  </a:cubicBezTo>
                  <a:moveTo>
                    <a:pt x="181" y="659"/>
                  </a:moveTo>
                  <a:cubicBezTo>
                    <a:pt x="180" y="659"/>
                    <a:pt x="179" y="659"/>
                    <a:pt x="178" y="661"/>
                  </a:cubicBezTo>
                  <a:cubicBezTo>
                    <a:pt x="174" y="664"/>
                    <a:pt x="171" y="674"/>
                    <a:pt x="171" y="680"/>
                  </a:cubicBezTo>
                  <a:cubicBezTo>
                    <a:pt x="171" y="684"/>
                    <a:pt x="173" y="686"/>
                    <a:pt x="175" y="686"/>
                  </a:cubicBezTo>
                  <a:cubicBezTo>
                    <a:pt x="177" y="686"/>
                    <a:pt x="178" y="686"/>
                    <a:pt x="179" y="684"/>
                  </a:cubicBezTo>
                  <a:cubicBezTo>
                    <a:pt x="183" y="681"/>
                    <a:pt x="186" y="673"/>
                    <a:pt x="186" y="666"/>
                  </a:cubicBezTo>
                  <a:cubicBezTo>
                    <a:pt x="185" y="662"/>
                    <a:pt x="184" y="659"/>
                    <a:pt x="181" y="659"/>
                  </a:cubicBezTo>
                  <a:moveTo>
                    <a:pt x="2590" y="656"/>
                  </a:moveTo>
                  <a:cubicBezTo>
                    <a:pt x="2587" y="656"/>
                    <a:pt x="2585" y="658"/>
                    <a:pt x="2585" y="662"/>
                  </a:cubicBezTo>
                  <a:cubicBezTo>
                    <a:pt x="2585" y="668"/>
                    <a:pt x="2589" y="675"/>
                    <a:pt x="2593" y="678"/>
                  </a:cubicBezTo>
                  <a:cubicBezTo>
                    <a:pt x="2595" y="679"/>
                    <a:pt x="2596" y="679"/>
                    <a:pt x="2597" y="679"/>
                  </a:cubicBezTo>
                  <a:cubicBezTo>
                    <a:pt x="2600" y="679"/>
                    <a:pt x="2602" y="677"/>
                    <a:pt x="2602" y="673"/>
                  </a:cubicBezTo>
                  <a:cubicBezTo>
                    <a:pt x="2602" y="667"/>
                    <a:pt x="2598" y="660"/>
                    <a:pt x="2593" y="657"/>
                  </a:cubicBezTo>
                  <a:cubicBezTo>
                    <a:pt x="2592" y="656"/>
                    <a:pt x="2591" y="656"/>
                    <a:pt x="2590" y="656"/>
                  </a:cubicBezTo>
                  <a:moveTo>
                    <a:pt x="3668" y="650"/>
                  </a:moveTo>
                  <a:cubicBezTo>
                    <a:pt x="3667" y="650"/>
                    <a:pt x="3666" y="650"/>
                    <a:pt x="3664" y="651"/>
                  </a:cubicBezTo>
                  <a:cubicBezTo>
                    <a:pt x="3658" y="654"/>
                    <a:pt x="3653" y="665"/>
                    <a:pt x="3653" y="669"/>
                  </a:cubicBezTo>
                  <a:cubicBezTo>
                    <a:pt x="3653" y="671"/>
                    <a:pt x="3654" y="672"/>
                    <a:pt x="3656" y="672"/>
                  </a:cubicBezTo>
                  <a:cubicBezTo>
                    <a:pt x="3658" y="672"/>
                    <a:pt x="3661" y="671"/>
                    <a:pt x="3664" y="669"/>
                  </a:cubicBezTo>
                  <a:cubicBezTo>
                    <a:pt x="3670" y="666"/>
                    <a:pt x="3675" y="661"/>
                    <a:pt x="3675" y="657"/>
                  </a:cubicBezTo>
                  <a:cubicBezTo>
                    <a:pt x="3675" y="654"/>
                    <a:pt x="3672" y="650"/>
                    <a:pt x="3668" y="650"/>
                  </a:cubicBezTo>
                  <a:moveTo>
                    <a:pt x="2540" y="623"/>
                  </a:moveTo>
                  <a:cubicBezTo>
                    <a:pt x="2537" y="623"/>
                    <a:pt x="2535" y="626"/>
                    <a:pt x="2535" y="630"/>
                  </a:cubicBezTo>
                  <a:cubicBezTo>
                    <a:pt x="2535" y="636"/>
                    <a:pt x="2539" y="642"/>
                    <a:pt x="2543" y="645"/>
                  </a:cubicBezTo>
                  <a:cubicBezTo>
                    <a:pt x="2545" y="646"/>
                    <a:pt x="2546" y="647"/>
                    <a:pt x="2548" y="647"/>
                  </a:cubicBezTo>
                  <a:cubicBezTo>
                    <a:pt x="2550" y="647"/>
                    <a:pt x="2552" y="645"/>
                    <a:pt x="2552" y="641"/>
                  </a:cubicBezTo>
                  <a:cubicBezTo>
                    <a:pt x="2552" y="635"/>
                    <a:pt x="2548" y="628"/>
                    <a:pt x="2543" y="625"/>
                  </a:cubicBezTo>
                  <a:cubicBezTo>
                    <a:pt x="2542" y="624"/>
                    <a:pt x="2541" y="623"/>
                    <a:pt x="2540" y="623"/>
                  </a:cubicBezTo>
                  <a:moveTo>
                    <a:pt x="226" y="617"/>
                  </a:moveTo>
                  <a:cubicBezTo>
                    <a:pt x="224" y="617"/>
                    <a:pt x="223" y="618"/>
                    <a:pt x="222" y="619"/>
                  </a:cubicBezTo>
                  <a:cubicBezTo>
                    <a:pt x="218" y="623"/>
                    <a:pt x="215" y="632"/>
                    <a:pt x="215" y="638"/>
                  </a:cubicBezTo>
                  <a:cubicBezTo>
                    <a:pt x="215" y="642"/>
                    <a:pt x="217" y="645"/>
                    <a:pt x="219" y="645"/>
                  </a:cubicBezTo>
                  <a:cubicBezTo>
                    <a:pt x="221" y="645"/>
                    <a:pt x="222" y="644"/>
                    <a:pt x="224" y="642"/>
                  </a:cubicBezTo>
                  <a:cubicBezTo>
                    <a:pt x="228" y="638"/>
                    <a:pt x="231" y="630"/>
                    <a:pt x="230" y="624"/>
                  </a:cubicBezTo>
                  <a:cubicBezTo>
                    <a:pt x="230" y="620"/>
                    <a:pt x="228" y="617"/>
                    <a:pt x="226" y="617"/>
                  </a:cubicBezTo>
                  <a:moveTo>
                    <a:pt x="3736" y="610"/>
                  </a:moveTo>
                  <a:cubicBezTo>
                    <a:pt x="3735" y="610"/>
                    <a:pt x="3733" y="610"/>
                    <a:pt x="3731" y="611"/>
                  </a:cubicBezTo>
                  <a:cubicBezTo>
                    <a:pt x="3725" y="615"/>
                    <a:pt x="3720" y="627"/>
                    <a:pt x="3720" y="630"/>
                  </a:cubicBezTo>
                  <a:cubicBezTo>
                    <a:pt x="3720" y="632"/>
                    <a:pt x="3721" y="633"/>
                    <a:pt x="3723" y="633"/>
                  </a:cubicBezTo>
                  <a:cubicBezTo>
                    <a:pt x="3725" y="633"/>
                    <a:pt x="3728" y="632"/>
                    <a:pt x="3731" y="630"/>
                  </a:cubicBezTo>
                  <a:cubicBezTo>
                    <a:pt x="3738" y="626"/>
                    <a:pt x="3743" y="620"/>
                    <a:pt x="3743" y="616"/>
                  </a:cubicBezTo>
                  <a:cubicBezTo>
                    <a:pt x="3742" y="613"/>
                    <a:pt x="3740" y="610"/>
                    <a:pt x="3736" y="610"/>
                  </a:cubicBezTo>
                  <a:moveTo>
                    <a:pt x="2490" y="591"/>
                  </a:moveTo>
                  <a:cubicBezTo>
                    <a:pt x="2487" y="591"/>
                    <a:pt x="2485" y="593"/>
                    <a:pt x="2485" y="597"/>
                  </a:cubicBezTo>
                  <a:cubicBezTo>
                    <a:pt x="2485" y="603"/>
                    <a:pt x="2489" y="610"/>
                    <a:pt x="2494" y="613"/>
                  </a:cubicBezTo>
                  <a:cubicBezTo>
                    <a:pt x="2495" y="614"/>
                    <a:pt x="2497" y="614"/>
                    <a:pt x="2498" y="614"/>
                  </a:cubicBezTo>
                  <a:cubicBezTo>
                    <a:pt x="2500" y="614"/>
                    <a:pt x="2502" y="612"/>
                    <a:pt x="2502" y="608"/>
                  </a:cubicBezTo>
                  <a:cubicBezTo>
                    <a:pt x="2502" y="602"/>
                    <a:pt x="2498" y="595"/>
                    <a:pt x="2494" y="592"/>
                  </a:cubicBezTo>
                  <a:cubicBezTo>
                    <a:pt x="2492" y="591"/>
                    <a:pt x="2491" y="591"/>
                    <a:pt x="2490" y="591"/>
                  </a:cubicBezTo>
                  <a:moveTo>
                    <a:pt x="271" y="574"/>
                  </a:moveTo>
                  <a:cubicBezTo>
                    <a:pt x="270" y="574"/>
                    <a:pt x="269" y="575"/>
                    <a:pt x="267" y="576"/>
                  </a:cubicBezTo>
                  <a:cubicBezTo>
                    <a:pt x="263" y="580"/>
                    <a:pt x="259" y="589"/>
                    <a:pt x="260" y="596"/>
                  </a:cubicBezTo>
                  <a:cubicBezTo>
                    <a:pt x="260" y="600"/>
                    <a:pt x="262" y="602"/>
                    <a:pt x="264" y="602"/>
                  </a:cubicBezTo>
                  <a:cubicBezTo>
                    <a:pt x="266" y="602"/>
                    <a:pt x="267" y="601"/>
                    <a:pt x="269" y="599"/>
                  </a:cubicBezTo>
                  <a:cubicBezTo>
                    <a:pt x="273" y="595"/>
                    <a:pt x="276" y="587"/>
                    <a:pt x="275" y="581"/>
                  </a:cubicBezTo>
                  <a:cubicBezTo>
                    <a:pt x="275" y="577"/>
                    <a:pt x="273" y="574"/>
                    <a:pt x="271" y="574"/>
                  </a:cubicBezTo>
                  <a:moveTo>
                    <a:pt x="3803" y="562"/>
                  </a:moveTo>
                  <a:cubicBezTo>
                    <a:pt x="3802" y="562"/>
                    <a:pt x="3800" y="563"/>
                    <a:pt x="3798" y="564"/>
                  </a:cubicBezTo>
                  <a:cubicBezTo>
                    <a:pt x="3792" y="569"/>
                    <a:pt x="3787" y="581"/>
                    <a:pt x="3787" y="585"/>
                  </a:cubicBezTo>
                  <a:cubicBezTo>
                    <a:pt x="3787" y="586"/>
                    <a:pt x="3788" y="587"/>
                    <a:pt x="3789" y="587"/>
                  </a:cubicBezTo>
                  <a:cubicBezTo>
                    <a:pt x="3791" y="587"/>
                    <a:pt x="3794" y="586"/>
                    <a:pt x="3798" y="583"/>
                  </a:cubicBezTo>
                  <a:cubicBezTo>
                    <a:pt x="3804" y="578"/>
                    <a:pt x="3809" y="571"/>
                    <a:pt x="3809" y="567"/>
                  </a:cubicBezTo>
                  <a:cubicBezTo>
                    <a:pt x="3809" y="565"/>
                    <a:pt x="3807" y="562"/>
                    <a:pt x="3803" y="562"/>
                  </a:cubicBezTo>
                  <a:moveTo>
                    <a:pt x="2440" y="559"/>
                  </a:moveTo>
                  <a:cubicBezTo>
                    <a:pt x="2437" y="559"/>
                    <a:pt x="2435" y="561"/>
                    <a:pt x="2435" y="565"/>
                  </a:cubicBezTo>
                  <a:cubicBezTo>
                    <a:pt x="2435" y="571"/>
                    <a:pt x="2439" y="577"/>
                    <a:pt x="2444" y="580"/>
                  </a:cubicBezTo>
                  <a:cubicBezTo>
                    <a:pt x="2445" y="581"/>
                    <a:pt x="2447" y="582"/>
                    <a:pt x="2448" y="582"/>
                  </a:cubicBezTo>
                  <a:cubicBezTo>
                    <a:pt x="2451" y="582"/>
                    <a:pt x="2452" y="580"/>
                    <a:pt x="2452" y="576"/>
                  </a:cubicBezTo>
                  <a:cubicBezTo>
                    <a:pt x="2452" y="570"/>
                    <a:pt x="2448" y="563"/>
                    <a:pt x="2444" y="560"/>
                  </a:cubicBezTo>
                  <a:cubicBezTo>
                    <a:pt x="2442" y="559"/>
                    <a:pt x="2441" y="559"/>
                    <a:pt x="2440" y="559"/>
                  </a:cubicBezTo>
                  <a:moveTo>
                    <a:pt x="318" y="532"/>
                  </a:moveTo>
                  <a:cubicBezTo>
                    <a:pt x="317" y="532"/>
                    <a:pt x="315" y="533"/>
                    <a:pt x="314" y="534"/>
                  </a:cubicBezTo>
                  <a:cubicBezTo>
                    <a:pt x="310" y="538"/>
                    <a:pt x="305" y="547"/>
                    <a:pt x="306" y="553"/>
                  </a:cubicBezTo>
                  <a:cubicBezTo>
                    <a:pt x="306" y="557"/>
                    <a:pt x="308" y="559"/>
                    <a:pt x="310" y="559"/>
                  </a:cubicBezTo>
                  <a:cubicBezTo>
                    <a:pt x="312" y="559"/>
                    <a:pt x="313" y="558"/>
                    <a:pt x="315" y="557"/>
                  </a:cubicBezTo>
                  <a:cubicBezTo>
                    <a:pt x="319" y="553"/>
                    <a:pt x="322" y="545"/>
                    <a:pt x="322" y="539"/>
                  </a:cubicBezTo>
                  <a:cubicBezTo>
                    <a:pt x="321" y="535"/>
                    <a:pt x="320" y="532"/>
                    <a:pt x="318" y="532"/>
                  </a:cubicBezTo>
                  <a:moveTo>
                    <a:pt x="2390" y="528"/>
                  </a:moveTo>
                  <a:cubicBezTo>
                    <a:pt x="2387" y="528"/>
                    <a:pt x="2385" y="531"/>
                    <a:pt x="2385" y="535"/>
                  </a:cubicBezTo>
                  <a:cubicBezTo>
                    <a:pt x="2385" y="541"/>
                    <a:pt x="2389" y="547"/>
                    <a:pt x="2393" y="550"/>
                  </a:cubicBezTo>
                  <a:cubicBezTo>
                    <a:pt x="2395" y="550"/>
                    <a:pt x="2396" y="551"/>
                    <a:pt x="2397" y="551"/>
                  </a:cubicBezTo>
                  <a:cubicBezTo>
                    <a:pt x="2400" y="551"/>
                    <a:pt x="2402" y="549"/>
                    <a:pt x="2402" y="545"/>
                  </a:cubicBezTo>
                  <a:cubicBezTo>
                    <a:pt x="2402" y="539"/>
                    <a:pt x="2398" y="532"/>
                    <a:pt x="2393" y="529"/>
                  </a:cubicBezTo>
                  <a:cubicBezTo>
                    <a:pt x="2392" y="529"/>
                    <a:pt x="2391" y="528"/>
                    <a:pt x="2390" y="528"/>
                  </a:cubicBezTo>
                  <a:moveTo>
                    <a:pt x="3870" y="506"/>
                  </a:moveTo>
                  <a:cubicBezTo>
                    <a:pt x="3868" y="506"/>
                    <a:pt x="3866" y="507"/>
                    <a:pt x="3863" y="509"/>
                  </a:cubicBezTo>
                  <a:cubicBezTo>
                    <a:pt x="3857" y="515"/>
                    <a:pt x="3852" y="526"/>
                    <a:pt x="3852" y="531"/>
                  </a:cubicBezTo>
                  <a:cubicBezTo>
                    <a:pt x="3852" y="532"/>
                    <a:pt x="3853" y="533"/>
                    <a:pt x="3855" y="533"/>
                  </a:cubicBezTo>
                  <a:cubicBezTo>
                    <a:pt x="3857" y="533"/>
                    <a:pt x="3860" y="531"/>
                    <a:pt x="3863" y="528"/>
                  </a:cubicBezTo>
                  <a:cubicBezTo>
                    <a:pt x="3869" y="523"/>
                    <a:pt x="3874" y="515"/>
                    <a:pt x="3874" y="511"/>
                  </a:cubicBezTo>
                  <a:cubicBezTo>
                    <a:pt x="3874" y="508"/>
                    <a:pt x="3872" y="506"/>
                    <a:pt x="3870" y="506"/>
                  </a:cubicBezTo>
                  <a:moveTo>
                    <a:pt x="2338" y="500"/>
                  </a:moveTo>
                  <a:cubicBezTo>
                    <a:pt x="2335" y="500"/>
                    <a:pt x="2333" y="503"/>
                    <a:pt x="2333" y="507"/>
                  </a:cubicBezTo>
                  <a:cubicBezTo>
                    <a:pt x="2333" y="513"/>
                    <a:pt x="2337" y="519"/>
                    <a:pt x="2342" y="522"/>
                  </a:cubicBezTo>
                  <a:cubicBezTo>
                    <a:pt x="2343" y="522"/>
                    <a:pt x="2344" y="523"/>
                    <a:pt x="2345" y="523"/>
                  </a:cubicBezTo>
                  <a:cubicBezTo>
                    <a:pt x="2348" y="523"/>
                    <a:pt x="2350" y="520"/>
                    <a:pt x="2350" y="516"/>
                  </a:cubicBezTo>
                  <a:cubicBezTo>
                    <a:pt x="2350" y="511"/>
                    <a:pt x="2346" y="504"/>
                    <a:pt x="2341" y="501"/>
                  </a:cubicBezTo>
                  <a:cubicBezTo>
                    <a:pt x="2340" y="501"/>
                    <a:pt x="2339" y="500"/>
                    <a:pt x="2338" y="500"/>
                  </a:cubicBezTo>
                  <a:moveTo>
                    <a:pt x="366" y="492"/>
                  </a:moveTo>
                  <a:cubicBezTo>
                    <a:pt x="365" y="492"/>
                    <a:pt x="363" y="492"/>
                    <a:pt x="362" y="493"/>
                  </a:cubicBezTo>
                  <a:cubicBezTo>
                    <a:pt x="357" y="497"/>
                    <a:pt x="353" y="505"/>
                    <a:pt x="354" y="511"/>
                  </a:cubicBezTo>
                  <a:cubicBezTo>
                    <a:pt x="354" y="515"/>
                    <a:pt x="356" y="517"/>
                    <a:pt x="358" y="517"/>
                  </a:cubicBezTo>
                  <a:cubicBezTo>
                    <a:pt x="359" y="517"/>
                    <a:pt x="361" y="516"/>
                    <a:pt x="363" y="515"/>
                  </a:cubicBezTo>
                  <a:cubicBezTo>
                    <a:pt x="367" y="511"/>
                    <a:pt x="370" y="504"/>
                    <a:pt x="370" y="498"/>
                  </a:cubicBezTo>
                  <a:cubicBezTo>
                    <a:pt x="369" y="494"/>
                    <a:pt x="368" y="492"/>
                    <a:pt x="366" y="492"/>
                  </a:cubicBezTo>
                  <a:moveTo>
                    <a:pt x="2285" y="476"/>
                  </a:moveTo>
                  <a:cubicBezTo>
                    <a:pt x="2282" y="476"/>
                    <a:pt x="2279" y="479"/>
                    <a:pt x="2279" y="484"/>
                  </a:cubicBezTo>
                  <a:cubicBezTo>
                    <a:pt x="2279" y="489"/>
                    <a:pt x="2283" y="495"/>
                    <a:pt x="2288" y="497"/>
                  </a:cubicBezTo>
                  <a:cubicBezTo>
                    <a:pt x="2289" y="498"/>
                    <a:pt x="2291" y="498"/>
                    <a:pt x="2292" y="498"/>
                  </a:cubicBezTo>
                  <a:cubicBezTo>
                    <a:pt x="2295" y="498"/>
                    <a:pt x="2297" y="496"/>
                    <a:pt x="2297" y="491"/>
                  </a:cubicBezTo>
                  <a:cubicBezTo>
                    <a:pt x="2297" y="486"/>
                    <a:pt x="2293" y="479"/>
                    <a:pt x="2288" y="477"/>
                  </a:cubicBezTo>
                  <a:cubicBezTo>
                    <a:pt x="2287" y="477"/>
                    <a:pt x="2286" y="476"/>
                    <a:pt x="2285" y="476"/>
                  </a:cubicBezTo>
                  <a:moveTo>
                    <a:pt x="2230" y="457"/>
                  </a:moveTo>
                  <a:cubicBezTo>
                    <a:pt x="2226" y="457"/>
                    <a:pt x="2223" y="460"/>
                    <a:pt x="2223" y="465"/>
                  </a:cubicBezTo>
                  <a:cubicBezTo>
                    <a:pt x="2223" y="471"/>
                    <a:pt x="2227" y="476"/>
                    <a:pt x="2233" y="477"/>
                  </a:cubicBezTo>
                  <a:cubicBezTo>
                    <a:pt x="2234" y="478"/>
                    <a:pt x="2235" y="478"/>
                    <a:pt x="2236" y="478"/>
                  </a:cubicBezTo>
                  <a:cubicBezTo>
                    <a:pt x="2239" y="478"/>
                    <a:pt x="2242" y="475"/>
                    <a:pt x="2242" y="471"/>
                  </a:cubicBezTo>
                  <a:cubicBezTo>
                    <a:pt x="2242" y="465"/>
                    <a:pt x="2238" y="459"/>
                    <a:pt x="2233" y="457"/>
                  </a:cubicBezTo>
                  <a:cubicBezTo>
                    <a:pt x="2232" y="457"/>
                    <a:pt x="2231" y="457"/>
                    <a:pt x="2230" y="457"/>
                  </a:cubicBezTo>
                  <a:moveTo>
                    <a:pt x="416" y="453"/>
                  </a:moveTo>
                  <a:cubicBezTo>
                    <a:pt x="414" y="453"/>
                    <a:pt x="413" y="454"/>
                    <a:pt x="411" y="455"/>
                  </a:cubicBezTo>
                  <a:cubicBezTo>
                    <a:pt x="407" y="458"/>
                    <a:pt x="402" y="466"/>
                    <a:pt x="403" y="472"/>
                  </a:cubicBezTo>
                  <a:cubicBezTo>
                    <a:pt x="403" y="476"/>
                    <a:pt x="405" y="478"/>
                    <a:pt x="407" y="478"/>
                  </a:cubicBezTo>
                  <a:cubicBezTo>
                    <a:pt x="409" y="478"/>
                    <a:pt x="410" y="477"/>
                    <a:pt x="412" y="476"/>
                  </a:cubicBezTo>
                  <a:cubicBezTo>
                    <a:pt x="417" y="472"/>
                    <a:pt x="420" y="465"/>
                    <a:pt x="419" y="459"/>
                  </a:cubicBezTo>
                  <a:cubicBezTo>
                    <a:pt x="419" y="455"/>
                    <a:pt x="418" y="453"/>
                    <a:pt x="416" y="453"/>
                  </a:cubicBezTo>
                  <a:moveTo>
                    <a:pt x="2173" y="443"/>
                  </a:moveTo>
                  <a:cubicBezTo>
                    <a:pt x="2168" y="443"/>
                    <a:pt x="2165" y="447"/>
                    <a:pt x="2165" y="452"/>
                  </a:cubicBezTo>
                  <a:cubicBezTo>
                    <a:pt x="2165" y="458"/>
                    <a:pt x="2169" y="463"/>
                    <a:pt x="2175" y="464"/>
                  </a:cubicBezTo>
                  <a:cubicBezTo>
                    <a:pt x="2175" y="464"/>
                    <a:pt x="2176" y="464"/>
                    <a:pt x="2177" y="464"/>
                  </a:cubicBezTo>
                  <a:cubicBezTo>
                    <a:pt x="2181" y="464"/>
                    <a:pt x="2185" y="461"/>
                    <a:pt x="2185" y="456"/>
                  </a:cubicBezTo>
                  <a:cubicBezTo>
                    <a:pt x="2185" y="450"/>
                    <a:pt x="2180" y="444"/>
                    <a:pt x="2175" y="443"/>
                  </a:cubicBezTo>
                  <a:cubicBezTo>
                    <a:pt x="2174" y="443"/>
                    <a:pt x="2174" y="443"/>
                    <a:pt x="2173" y="443"/>
                  </a:cubicBezTo>
                  <a:moveTo>
                    <a:pt x="3935" y="441"/>
                  </a:moveTo>
                  <a:cubicBezTo>
                    <a:pt x="3933" y="441"/>
                    <a:pt x="3931" y="442"/>
                    <a:pt x="3928" y="445"/>
                  </a:cubicBezTo>
                  <a:cubicBezTo>
                    <a:pt x="3922" y="452"/>
                    <a:pt x="3917" y="463"/>
                    <a:pt x="3917" y="468"/>
                  </a:cubicBezTo>
                  <a:cubicBezTo>
                    <a:pt x="3917" y="470"/>
                    <a:pt x="3918" y="471"/>
                    <a:pt x="3919" y="471"/>
                  </a:cubicBezTo>
                  <a:cubicBezTo>
                    <a:pt x="3921" y="471"/>
                    <a:pt x="3924" y="469"/>
                    <a:pt x="3928" y="465"/>
                  </a:cubicBezTo>
                  <a:cubicBezTo>
                    <a:pt x="3934" y="459"/>
                    <a:pt x="3938" y="450"/>
                    <a:pt x="3938" y="445"/>
                  </a:cubicBezTo>
                  <a:cubicBezTo>
                    <a:pt x="3938" y="443"/>
                    <a:pt x="3937" y="441"/>
                    <a:pt x="3935" y="441"/>
                  </a:cubicBezTo>
                  <a:moveTo>
                    <a:pt x="2113" y="436"/>
                  </a:moveTo>
                  <a:cubicBezTo>
                    <a:pt x="2107" y="436"/>
                    <a:pt x="2103" y="441"/>
                    <a:pt x="2103" y="446"/>
                  </a:cubicBezTo>
                  <a:cubicBezTo>
                    <a:pt x="2103" y="452"/>
                    <a:pt x="2108" y="456"/>
                    <a:pt x="2114" y="456"/>
                  </a:cubicBezTo>
                  <a:cubicBezTo>
                    <a:pt x="2114" y="456"/>
                    <a:pt x="2114" y="456"/>
                    <a:pt x="2114" y="456"/>
                  </a:cubicBezTo>
                  <a:cubicBezTo>
                    <a:pt x="2120" y="456"/>
                    <a:pt x="2124" y="453"/>
                    <a:pt x="2124" y="447"/>
                  </a:cubicBezTo>
                  <a:cubicBezTo>
                    <a:pt x="2124" y="442"/>
                    <a:pt x="2119" y="436"/>
                    <a:pt x="2114" y="436"/>
                  </a:cubicBezTo>
                  <a:cubicBezTo>
                    <a:pt x="2113" y="436"/>
                    <a:pt x="2113" y="436"/>
                    <a:pt x="2113" y="436"/>
                  </a:cubicBezTo>
                  <a:moveTo>
                    <a:pt x="2048" y="435"/>
                  </a:moveTo>
                  <a:cubicBezTo>
                    <a:pt x="2042" y="435"/>
                    <a:pt x="2037" y="440"/>
                    <a:pt x="2037" y="445"/>
                  </a:cubicBezTo>
                  <a:cubicBezTo>
                    <a:pt x="2037" y="451"/>
                    <a:pt x="2042" y="455"/>
                    <a:pt x="2049" y="455"/>
                  </a:cubicBezTo>
                  <a:cubicBezTo>
                    <a:pt x="2049" y="455"/>
                    <a:pt x="2049" y="455"/>
                    <a:pt x="2049" y="455"/>
                  </a:cubicBezTo>
                  <a:cubicBezTo>
                    <a:pt x="2055" y="455"/>
                    <a:pt x="2060" y="451"/>
                    <a:pt x="2060" y="446"/>
                  </a:cubicBezTo>
                  <a:cubicBezTo>
                    <a:pt x="2060" y="440"/>
                    <a:pt x="2055" y="435"/>
                    <a:pt x="2048" y="435"/>
                  </a:cubicBezTo>
                  <a:cubicBezTo>
                    <a:pt x="2048" y="435"/>
                    <a:pt x="2048" y="435"/>
                    <a:pt x="2048" y="435"/>
                  </a:cubicBezTo>
                  <a:moveTo>
                    <a:pt x="1975" y="432"/>
                  </a:moveTo>
                  <a:cubicBezTo>
                    <a:pt x="1969" y="432"/>
                    <a:pt x="1964" y="437"/>
                    <a:pt x="1964" y="442"/>
                  </a:cubicBezTo>
                  <a:cubicBezTo>
                    <a:pt x="1964" y="448"/>
                    <a:pt x="1969" y="453"/>
                    <a:pt x="1976" y="453"/>
                  </a:cubicBezTo>
                  <a:cubicBezTo>
                    <a:pt x="1977" y="453"/>
                    <a:pt x="1977" y="453"/>
                    <a:pt x="1977" y="453"/>
                  </a:cubicBezTo>
                  <a:cubicBezTo>
                    <a:pt x="1984" y="453"/>
                    <a:pt x="1989" y="449"/>
                    <a:pt x="1989" y="444"/>
                  </a:cubicBezTo>
                  <a:cubicBezTo>
                    <a:pt x="1989" y="438"/>
                    <a:pt x="1983" y="433"/>
                    <a:pt x="1976" y="432"/>
                  </a:cubicBezTo>
                  <a:cubicBezTo>
                    <a:pt x="1976" y="432"/>
                    <a:pt x="1975" y="432"/>
                    <a:pt x="1975" y="432"/>
                  </a:cubicBezTo>
                  <a:moveTo>
                    <a:pt x="1896" y="428"/>
                  </a:moveTo>
                  <a:cubicBezTo>
                    <a:pt x="1889" y="428"/>
                    <a:pt x="1884" y="432"/>
                    <a:pt x="1884" y="438"/>
                  </a:cubicBezTo>
                  <a:cubicBezTo>
                    <a:pt x="1884" y="444"/>
                    <a:pt x="1890" y="448"/>
                    <a:pt x="1898" y="449"/>
                  </a:cubicBezTo>
                  <a:cubicBezTo>
                    <a:pt x="1898" y="449"/>
                    <a:pt x="1899" y="449"/>
                    <a:pt x="1899" y="449"/>
                  </a:cubicBezTo>
                  <a:cubicBezTo>
                    <a:pt x="1906" y="449"/>
                    <a:pt x="1912" y="445"/>
                    <a:pt x="1912" y="440"/>
                  </a:cubicBezTo>
                  <a:cubicBezTo>
                    <a:pt x="1912" y="434"/>
                    <a:pt x="1905" y="428"/>
                    <a:pt x="1897" y="428"/>
                  </a:cubicBezTo>
                  <a:cubicBezTo>
                    <a:pt x="1897" y="428"/>
                    <a:pt x="1897" y="428"/>
                    <a:pt x="1896" y="428"/>
                  </a:cubicBezTo>
                  <a:moveTo>
                    <a:pt x="1812" y="422"/>
                  </a:moveTo>
                  <a:cubicBezTo>
                    <a:pt x="1805" y="422"/>
                    <a:pt x="1800" y="426"/>
                    <a:pt x="1800" y="432"/>
                  </a:cubicBezTo>
                  <a:cubicBezTo>
                    <a:pt x="1800" y="437"/>
                    <a:pt x="1806" y="442"/>
                    <a:pt x="1814" y="443"/>
                  </a:cubicBezTo>
                  <a:cubicBezTo>
                    <a:pt x="1815" y="443"/>
                    <a:pt x="1815" y="443"/>
                    <a:pt x="1816" y="443"/>
                  </a:cubicBezTo>
                  <a:cubicBezTo>
                    <a:pt x="1823" y="443"/>
                    <a:pt x="1829" y="439"/>
                    <a:pt x="1829" y="434"/>
                  </a:cubicBezTo>
                  <a:cubicBezTo>
                    <a:pt x="1829" y="428"/>
                    <a:pt x="1822" y="422"/>
                    <a:pt x="1814" y="422"/>
                  </a:cubicBezTo>
                  <a:cubicBezTo>
                    <a:pt x="1813" y="422"/>
                    <a:pt x="1813" y="422"/>
                    <a:pt x="1812" y="422"/>
                  </a:cubicBezTo>
                  <a:moveTo>
                    <a:pt x="467" y="419"/>
                  </a:moveTo>
                  <a:cubicBezTo>
                    <a:pt x="466" y="419"/>
                    <a:pt x="464" y="419"/>
                    <a:pt x="463" y="420"/>
                  </a:cubicBezTo>
                  <a:cubicBezTo>
                    <a:pt x="458" y="423"/>
                    <a:pt x="453" y="430"/>
                    <a:pt x="453" y="436"/>
                  </a:cubicBezTo>
                  <a:cubicBezTo>
                    <a:pt x="454" y="440"/>
                    <a:pt x="456" y="442"/>
                    <a:pt x="459" y="442"/>
                  </a:cubicBezTo>
                  <a:cubicBezTo>
                    <a:pt x="460" y="442"/>
                    <a:pt x="461" y="441"/>
                    <a:pt x="463" y="440"/>
                  </a:cubicBezTo>
                  <a:cubicBezTo>
                    <a:pt x="468" y="437"/>
                    <a:pt x="471" y="431"/>
                    <a:pt x="471" y="425"/>
                  </a:cubicBezTo>
                  <a:cubicBezTo>
                    <a:pt x="471" y="421"/>
                    <a:pt x="469" y="419"/>
                    <a:pt x="467" y="419"/>
                  </a:cubicBezTo>
                  <a:moveTo>
                    <a:pt x="1724" y="414"/>
                  </a:moveTo>
                  <a:cubicBezTo>
                    <a:pt x="1716" y="414"/>
                    <a:pt x="1711" y="419"/>
                    <a:pt x="1711" y="424"/>
                  </a:cubicBezTo>
                  <a:cubicBezTo>
                    <a:pt x="1711" y="430"/>
                    <a:pt x="1718" y="434"/>
                    <a:pt x="1726" y="435"/>
                  </a:cubicBezTo>
                  <a:cubicBezTo>
                    <a:pt x="1727" y="435"/>
                    <a:pt x="1728" y="435"/>
                    <a:pt x="1728" y="435"/>
                  </a:cubicBezTo>
                  <a:cubicBezTo>
                    <a:pt x="1736" y="435"/>
                    <a:pt x="1741" y="432"/>
                    <a:pt x="1741" y="427"/>
                  </a:cubicBezTo>
                  <a:cubicBezTo>
                    <a:pt x="1741" y="421"/>
                    <a:pt x="1734" y="415"/>
                    <a:pt x="1725" y="414"/>
                  </a:cubicBezTo>
                  <a:cubicBezTo>
                    <a:pt x="1725" y="414"/>
                    <a:pt x="1724" y="414"/>
                    <a:pt x="1724" y="414"/>
                  </a:cubicBezTo>
                  <a:moveTo>
                    <a:pt x="1632" y="406"/>
                  </a:moveTo>
                  <a:cubicBezTo>
                    <a:pt x="1625" y="406"/>
                    <a:pt x="1619" y="410"/>
                    <a:pt x="1619" y="415"/>
                  </a:cubicBezTo>
                  <a:cubicBezTo>
                    <a:pt x="1619" y="421"/>
                    <a:pt x="1626" y="426"/>
                    <a:pt x="1635" y="427"/>
                  </a:cubicBezTo>
                  <a:cubicBezTo>
                    <a:pt x="1635" y="427"/>
                    <a:pt x="1636" y="427"/>
                    <a:pt x="1637" y="427"/>
                  </a:cubicBezTo>
                  <a:cubicBezTo>
                    <a:pt x="1645" y="427"/>
                    <a:pt x="1650" y="424"/>
                    <a:pt x="1650" y="418"/>
                  </a:cubicBezTo>
                  <a:cubicBezTo>
                    <a:pt x="1650" y="413"/>
                    <a:pt x="1643" y="407"/>
                    <a:pt x="1634" y="406"/>
                  </a:cubicBezTo>
                  <a:cubicBezTo>
                    <a:pt x="1634" y="406"/>
                    <a:pt x="1633" y="406"/>
                    <a:pt x="1632" y="406"/>
                  </a:cubicBezTo>
                  <a:moveTo>
                    <a:pt x="1538" y="397"/>
                  </a:moveTo>
                  <a:cubicBezTo>
                    <a:pt x="1531" y="397"/>
                    <a:pt x="1525" y="401"/>
                    <a:pt x="1525" y="406"/>
                  </a:cubicBezTo>
                  <a:cubicBezTo>
                    <a:pt x="1525" y="412"/>
                    <a:pt x="1532" y="417"/>
                    <a:pt x="1541" y="418"/>
                  </a:cubicBezTo>
                  <a:cubicBezTo>
                    <a:pt x="1542" y="418"/>
                    <a:pt x="1543" y="418"/>
                    <a:pt x="1544" y="418"/>
                  </a:cubicBezTo>
                  <a:cubicBezTo>
                    <a:pt x="1551" y="418"/>
                    <a:pt x="1557" y="414"/>
                    <a:pt x="1557" y="409"/>
                  </a:cubicBezTo>
                  <a:cubicBezTo>
                    <a:pt x="1557" y="404"/>
                    <a:pt x="1549" y="398"/>
                    <a:pt x="1541" y="397"/>
                  </a:cubicBezTo>
                  <a:cubicBezTo>
                    <a:pt x="1540" y="397"/>
                    <a:pt x="1539" y="397"/>
                    <a:pt x="1538" y="397"/>
                  </a:cubicBezTo>
                  <a:moveTo>
                    <a:pt x="520" y="388"/>
                  </a:moveTo>
                  <a:cubicBezTo>
                    <a:pt x="519" y="388"/>
                    <a:pt x="518" y="389"/>
                    <a:pt x="516" y="390"/>
                  </a:cubicBezTo>
                  <a:cubicBezTo>
                    <a:pt x="511" y="392"/>
                    <a:pt x="506" y="398"/>
                    <a:pt x="506" y="404"/>
                  </a:cubicBezTo>
                  <a:cubicBezTo>
                    <a:pt x="507" y="408"/>
                    <a:pt x="509" y="411"/>
                    <a:pt x="512" y="411"/>
                  </a:cubicBezTo>
                  <a:cubicBezTo>
                    <a:pt x="513" y="411"/>
                    <a:pt x="515" y="410"/>
                    <a:pt x="516" y="409"/>
                  </a:cubicBezTo>
                  <a:cubicBezTo>
                    <a:pt x="521" y="407"/>
                    <a:pt x="525" y="401"/>
                    <a:pt x="525" y="395"/>
                  </a:cubicBezTo>
                  <a:cubicBezTo>
                    <a:pt x="524" y="391"/>
                    <a:pt x="523" y="388"/>
                    <a:pt x="520" y="388"/>
                  </a:cubicBezTo>
                  <a:moveTo>
                    <a:pt x="1443" y="387"/>
                  </a:moveTo>
                  <a:cubicBezTo>
                    <a:pt x="1436" y="387"/>
                    <a:pt x="1430" y="391"/>
                    <a:pt x="1430" y="397"/>
                  </a:cubicBezTo>
                  <a:cubicBezTo>
                    <a:pt x="1430" y="402"/>
                    <a:pt x="1437" y="407"/>
                    <a:pt x="1446" y="408"/>
                  </a:cubicBezTo>
                  <a:cubicBezTo>
                    <a:pt x="1447" y="408"/>
                    <a:pt x="1448" y="408"/>
                    <a:pt x="1448" y="408"/>
                  </a:cubicBezTo>
                  <a:cubicBezTo>
                    <a:pt x="1456" y="408"/>
                    <a:pt x="1462" y="405"/>
                    <a:pt x="1462" y="400"/>
                  </a:cubicBezTo>
                  <a:cubicBezTo>
                    <a:pt x="1462" y="394"/>
                    <a:pt x="1454" y="388"/>
                    <a:pt x="1446" y="388"/>
                  </a:cubicBezTo>
                  <a:cubicBezTo>
                    <a:pt x="1445" y="387"/>
                    <a:pt x="1444" y="387"/>
                    <a:pt x="1443" y="387"/>
                  </a:cubicBezTo>
                  <a:moveTo>
                    <a:pt x="1348" y="378"/>
                  </a:moveTo>
                  <a:cubicBezTo>
                    <a:pt x="1340" y="378"/>
                    <a:pt x="1334" y="382"/>
                    <a:pt x="1334" y="387"/>
                  </a:cubicBezTo>
                  <a:cubicBezTo>
                    <a:pt x="1334" y="393"/>
                    <a:pt x="1341" y="397"/>
                    <a:pt x="1350" y="398"/>
                  </a:cubicBezTo>
                  <a:cubicBezTo>
                    <a:pt x="1351" y="398"/>
                    <a:pt x="1352" y="399"/>
                    <a:pt x="1353" y="399"/>
                  </a:cubicBezTo>
                  <a:cubicBezTo>
                    <a:pt x="1360" y="399"/>
                    <a:pt x="1366" y="395"/>
                    <a:pt x="1366" y="390"/>
                  </a:cubicBezTo>
                  <a:cubicBezTo>
                    <a:pt x="1366" y="384"/>
                    <a:pt x="1359" y="379"/>
                    <a:pt x="1350" y="378"/>
                  </a:cubicBezTo>
                  <a:cubicBezTo>
                    <a:pt x="1349" y="378"/>
                    <a:pt x="1349" y="378"/>
                    <a:pt x="1348" y="378"/>
                  </a:cubicBezTo>
                  <a:moveTo>
                    <a:pt x="1253" y="369"/>
                  </a:moveTo>
                  <a:cubicBezTo>
                    <a:pt x="1245" y="369"/>
                    <a:pt x="1239" y="372"/>
                    <a:pt x="1239" y="378"/>
                  </a:cubicBezTo>
                  <a:cubicBezTo>
                    <a:pt x="1239" y="383"/>
                    <a:pt x="1246" y="388"/>
                    <a:pt x="1255" y="389"/>
                  </a:cubicBezTo>
                  <a:cubicBezTo>
                    <a:pt x="1256" y="389"/>
                    <a:pt x="1257" y="389"/>
                    <a:pt x="1258" y="389"/>
                  </a:cubicBezTo>
                  <a:cubicBezTo>
                    <a:pt x="1265" y="389"/>
                    <a:pt x="1271" y="386"/>
                    <a:pt x="1271" y="381"/>
                  </a:cubicBezTo>
                  <a:cubicBezTo>
                    <a:pt x="1271" y="375"/>
                    <a:pt x="1264" y="369"/>
                    <a:pt x="1256" y="369"/>
                  </a:cubicBezTo>
                  <a:cubicBezTo>
                    <a:pt x="1255" y="369"/>
                    <a:pt x="1254" y="369"/>
                    <a:pt x="1253" y="369"/>
                  </a:cubicBezTo>
                  <a:moveTo>
                    <a:pt x="3999" y="366"/>
                  </a:moveTo>
                  <a:cubicBezTo>
                    <a:pt x="3997" y="366"/>
                    <a:pt x="3994" y="369"/>
                    <a:pt x="3991" y="373"/>
                  </a:cubicBezTo>
                  <a:cubicBezTo>
                    <a:pt x="3985" y="380"/>
                    <a:pt x="3980" y="391"/>
                    <a:pt x="3980" y="396"/>
                  </a:cubicBezTo>
                  <a:cubicBezTo>
                    <a:pt x="3980" y="399"/>
                    <a:pt x="3981" y="400"/>
                    <a:pt x="3982" y="400"/>
                  </a:cubicBezTo>
                  <a:cubicBezTo>
                    <a:pt x="3984" y="400"/>
                    <a:pt x="3987" y="397"/>
                    <a:pt x="3991" y="393"/>
                  </a:cubicBezTo>
                  <a:cubicBezTo>
                    <a:pt x="3997" y="386"/>
                    <a:pt x="4001" y="376"/>
                    <a:pt x="4001" y="370"/>
                  </a:cubicBezTo>
                  <a:cubicBezTo>
                    <a:pt x="4001" y="368"/>
                    <a:pt x="4000" y="366"/>
                    <a:pt x="3999" y="366"/>
                  </a:cubicBezTo>
                  <a:moveTo>
                    <a:pt x="575" y="364"/>
                  </a:moveTo>
                  <a:cubicBezTo>
                    <a:pt x="574" y="364"/>
                    <a:pt x="573" y="364"/>
                    <a:pt x="572" y="365"/>
                  </a:cubicBezTo>
                  <a:cubicBezTo>
                    <a:pt x="567" y="367"/>
                    <a:pt x="561" y="372"/>
                    <a:pt x="561" y="378"/>
                  </a:cubicBezTo>
                  <a:cubicBezTo>
                    <a:pt x="562" y="383"/>
                    <a:pt x="564" y="385"/>
                    <a:pt x="568" y="385"/>
                  </a:cubicBezTo>
                  <a:cubicBezTo>
                    <a:pt x="569" y="385"/>
                    <a:pt x="570" y="385"/>
                    <a:pt x="572" y="384"/>
                  </a:cubicBezTo>
                  <a:cubicBezTo>
                    <a:pt x="577" y="382"/>
                    <a:pt x="581" y="376"/>
                    <a:pt x="581" y="371"/>
                  </a:cubicBezTo>
                  <a:cubicBezTo>
                    <a:pt x="580" y="366"/>
                    <a:pt x="578" y="364"/>
                    <a:pt x="575" y="364"/>
                  </a:cubicBezTo>
                  <a:moveTo>
                    <a:pt x="1160" y="360"/>
                  </a:moveTo>
                  <a:cubicBezTo>
                    <a:pt x="1153" y="360"/>
                    <a:pt x="1146" y="363"/>
                    <a:pt x="1146" y="369"/>
                  </a:cubicBezTo>
                  <a:cubicBezTo>
                    <a:pt x="1146" y="374"/>
                    <a:pt x="1153" y="379"/>
                    <a:pt x="1162" y="380"/>
                  </a:cubicBezTo>
                  <a:cubicBezTo>
                    <a:pt x="1163" y="380"/>
                    <a:pt x="1163" y="380"/>
                    <a:pt x="1164" y="380"/>
                  </a:cubicBezTo>
                  <a:cubicBezTo>
                    <a:pt x="1172" y="380"/>
                    <a:pt x="1177" y="377"/>
                    <a:pt x="1177" y="372"/>
                  </a:cubicBezTo>
                  <a:cubicBezTo>
                    <a:pt x="1177" y="366"/>
                    <a:pt x="1171" y="361"/>
                    <a:pt x="1162" y="360"/>
                  </a:cubicBezTo>
                  <a:cubicBezTo>
                    <a:pt x="1162" y="360"/>
                    <a:pt x="1161" y="360"/>
                    <a:pt x="1160" y="360"/>
                  </a:cubicBezTo>
                  <a:moveTo>
                    <a:pt x="1070" y="352"/>
                  </a:moveTo>
                  <a:cubicBezTo>
                    <a:pt x="1062" y="352"/>
                    <a:pt x="1056" y="355"/>
                    <a:pt x="1056" y="361"/>
                  </a:cubicBezTo>
                  <a:cubicBezTo>
                    <a:pt x="1056" y="366"/>
                    <a:pt x="1063" y="371"/>
                    <a:pt x="1071" y="372"/>
                  </a:cubicBezTo>
                  <a:cubicBezTo>
                    <a:pt x="1072" y="372"/>
                    <a:pt x="1073" y="372"/>
                    <a:pt x="1073" y="372"/>
                  </a:cubicBezTo>
                  <a:cubicBezTo>
                    <a:pt x="1080" y="372"/>
                    <a:pt x="1086" y="368"/>
                    <a:pt x="1086" y="363"/>
                  </a:cubicBezTo>
                  <a:cubicBezTo>
                    <a:pt x="1086" y="357"/>
                    <a:pt x="1080" y="352"/>
                    <a:pt x="1072" y="352"/>
                  </a:cubicBezTo>
                  <a:cubicBezTo>
                    <a:pt x="1071" y="352"/>
                    <a:pt x="1070" y="352"/>
                    <a:pt x="1070" y="352"/>
                  </a:cubicBezTo>
                  <a:moveTo>
                    <a:pt x="632" y="346"/>
                  </a:moveTo>
                  <a:cubicBezTo>
                    <a:pt x="631" y="346"/>
                    <a:pt x="631" y="346"/>
                    <a:pt x="630" y="346"/>
                  </a:cubicBezTo>
                  <a:cubicBezTo>
                    <a:pt x="624" y="347"/>
                    <a:pt x="619" y="353"/>
                    <a:pt x="619" y="359"/>
                  </a:cubicBezTo>
                  <a:cubicBezTo>
                    <a:pt x="619" y="363"/>
                    <a:pt x="623" y="366"/>
                    <a:pt x="627" y="366"/>
                  </a:cubicBezTo>
                  <a:cubicBezTo>
                    <a:pt x="628" y="366"/>
                    <a:pt x="629" y="366"/>
                    <a:pt x="629" y="366"/>
                  </a:cubicBezTo>
                  <a:cubicBezTo>
                    <a:pt x="635" y="364"/>
                    <a:pt x="639" y="359"/>
                    <a:pt x="639" y="354"/>
                  </a:cubicBezTo>
                  <a:cubicBezTo>
                    <a:pt x="639" y="349"/>
                    <a:pt x="636" y="346"/>
                    <a:pt x="632" y="346"/>
                  </a:cubicBezTo>
                  <a:moveTo>
                    <a:pt x="983" y="344"/>
                  </a:moveTo>
                  <a:cubicBezTo>
                    <a:pt x="976" y="344"/>
                    <a:pt x="969" y="348"/>
                    <a:pt x="970" y="354"/>
                  </a:cubicBezTo>
                  <a:cubicBezTo>
                    <a:pt x="970" y="359"/>
                    <a:pt x="976" y="364"/>
                    <a:pt x="984" y="365"/>
                  </a:cubicBezTo>
                  <a:cubicBezTo>
                    <a:pt x="984" y="365"/>
                    <a:pt x="985" y="365"/>
                    <a:pt x="986" y="365"/>
                  </a:cubicBezTo>
                  <a:cubicBezTo>
                    <a:pt x="993" y="365"/>
                    <a:pt x="998" y="361"/>
                    <a:pt x="998" y="356"/>
                  </a:cubicBezTo>
                  <a:cubicBezTo>
                    <a:pt x="998" y="350"/>
                    <a:pt x="993" y="345"/>
                    <a:pt x="985" y="345"/>
                  </a:cubicBezTo>
                  <a:cubicBezTo>
                    <a:pt x="984" y="345"/>
                    <a:pt x="984" y="344"/>
                    <a:pt x="983" y="344"/>
                  </a:cubicBezTo>
                  <a:moveTo>
                    <a:pt x="901" y="339"/>
                  </a:moveTo>
                  <a:cubicBezTo>
                    <a:pt x="894" y="339"/>
                    <a:pt x="888" y="343"/>
                    <a:pt x="888" y="348"/>
                  </a:cubicBezTo>
                  <a:cubicBezTo>
                    <a:pt x="888" y="354"/>
                    <a:pt x="894" y="359"/>
                    <a:pt x="901" y="359"/>
                  </a:cubicBezTo>
                  <a:cubicBezTo>
                    <a:pt x="902" y="359"/>
                    <a:pt x="902" y="359"/>
                    <a:pt x="903" y="359"/>
                  </a:cubicBezTo>
                  <a:cubicBezTo>
                    <a:pt x="909" y="359"/>
                    <a:pt x="915" y="355"/>
                    <a:pt x="915" y="350"/>
                  </a:cubicBezTo>
                  <a:cubicBezTo>
                    <a:pt x="915" y="344"/>
                    <a:pt x="909" y="339"/>
                    <a:pt x="902" y="339"/>
                  </a:cubicBezTo>
                  <a:cubicBezTo>
                    <a:pt x="902" y="339"/>
                    <a:pt x="901" y="339"/>
                    <a:pt x="901" y="339"/>
                  </a:cubicBezTo>
                  <a:moveTo>
                    <a:pt x="691" y="335"/>
                  </a:moveTo>
                  <a:cubicBezTo>
                    <a:pt x="691" y="335"/>
                    <a:pt x="691" y="335"/>
                    <a:pt x="690" y="335"/>
                  </a:cubicBezTo>
                  <a:cubicBezTo>
                    <a:pt x="685" y="336"/>
                    <a:pt x="679" y="341"/>
                    <a:pt x="679" y="347"/>
                  </a:cubicBezTo>
                  <a:cubicBezTo>
                    <a:pt x="679" y="352"/>
                    <a:pt x="684" y="355"/>
                    <a:pt x="689" y="355"/>
                  </a:cubicBezTo>
                  <a:cubicBezTo>
                    <a:pt x="689" y="355"/>
                    <a:pt x="690" y="355"/>
                    <a:pt x="690" y="355"/>
                  </a:cubicBezTo>
                  <a:cubicBezTo>
                    <a:pt x="696" y="355"/>
                    <a:pt x="700" y="350"/>
                    <a:pt x="700" y="344"/>
                  </a:cubicBezTo>
                  <a:cubicBezTo>
                    <a:pt x="700" y="339"/>
                    <a:pt x="697" y="335"/>
                    <a:pt x="691" y="335"/>
                  </a:cubicBezTo>
                  <a:moveTo>
                    <a:pt x="824" y="335"/>
                  </a:moveTo>
                  <a:cubicBezTo>
                    <a:pt x="818" y="335"/>
                    <a:pt x="812" y="339"/>
                    <a:pt x="812" y="345"/>
                  </a:cubicBezTo>
                  <a:cubicBezTo>
                    <a:pt x="812" y="351"/>
                    <a:pt x="817" y="355"/>
                    <a:pt x="824" y="355"/>
                  </a:cubicBezTo>
                  <a:cubicBezTo>
                    <a:pt x="825" y="355"/>
                    <a:pt x="825" y="355"/>
                    <a:pt x="825" y="355"/>
                  </a:cubicBezTo>
                  <a:cubicBezTo>
                    <a:pt x="832" y="355"/>
                    <a:pt x="837" y="351"/>
                    <a:pt x="837" y="346"/>
                  </a:cubicBezTo>
                  <a:cubicBezTo>
                    <a:pt x="837" y="340"/>
                    <a:pt x="832" y="335"/>
                    <a:pt x="825" y="335"/>
                  </a:cubicBezTo>
                  <a:cubicBezTo>
                    <a:pt x="825" y="335"/>
                    <a:pt x="824" y="335"/>
                    <a:pt x="824" y="335"/>
                  </a:cubicBezTo>
                  <a:moveTo>
                    <a:pt x="754" y="333"/>
                  </a:moveTo>
                  <a:cubicBezTo>
                    <a:pt x="748" y="333"/>
                    <a:pt x="743" y="338"/>
                    <a:pt x="743" y="343"/>
                  </a:cubicBezTo>
                  <a:cubicBezTo>
                    <a:pt x="743" y="349"/>
                    <a:pt x="748" y="353"/>
                    <a:pt x="754" y="353"/>
                  </a:cubicBezTo>
                  <a:cubicBezTo>
                    <a:pt x="754" y="353"/>
                    <a:pt x="754" y="353"/>
                    <a:pt x="754" y="353"/>
                  </a:cubicBezTo>
                  <a:cubicBezTo>
                    <a:pt x="760" y="353"/>
                    <a:pt x="765" y="349"/>
                    <a:pt x="765" y="344"/>
                  </a:cubicBezTo>
                  <a:cubicBezTo>
                    <a:pt x="765" y="338"/>
                    <a:pt x="760" y="333"/>
                    <a:pt x="754" y="333"/>
                  </a:cubicBezTo>
                  <a:cubicBezTo>
                    <a:pt x="754" y="333"/>
                    <a:pt x="754" y="333"/>
                    <a:pt x="754" y="333"/>
                  </a:cubicBezTo>
                  <a:moveTo>
                    <a:pt x="4044" y="311"/>
                  </a:moveTo>
                  <a:cubicBezTo>
                    <a:pt x="4043" y="311"/>
                    <a:pt x="4041" y="312"/>
                    <a:pt x="4039" y="314"/>
                  </a:cubicBezTo>
                  <a:cubicBezTo>
                    <a:pt x="4035" y="318"/>
                    <a:pt x="4032" y="326"/>
                    <a:pt x="4032" y="332"/>
                  </a:cubicBezTo>
                  <a:cubicBezTo>
                    <a:pt x="4032" y="335"/>
                    <a:pt x="4033" y="337"/>
                    <a:pt x="4035" y="337"/>
                  </a:cubicBezTo>
                  <a:cubicBezTo>
                    <a:pt x="4036" y="337"/>
                    <a:pt x="4038" y="336"/>
                    <a:pt x="4040" y="334"/>
                  </a:cubicBezTo>
                  <a:cubicBezTo>
                    <a:pt x="4044" y="330"/>
                    <a:pt x="4047" y="322"/>
                    <a:pt x="4047" y="316"/>
                  </a:cubicBezTo>
                  <a:cubicBezTo>
                    <a:pt x="4047" y="313"/>
                    <a:pt x="4046" y="311"/>
                    <a:pt x="4044" y="311"/>
                  </a:cubicBezTo>
                  <a:moveTo>
                    <a:pt x="4093" y="266"/>
                  </a:moveTo>
                  <a:cubicBezTo>
                    <a:pt x="4092" y="266"/>
                    <a:pt x="4090" y="267"/>
                    <a:pt x="4088" y="268"/>
                  </a:cubicBezTo>
                  <a:cubicBezTo>
                    <a:pt x="4083" y="272"/>
                    <a:pt x="4079" y="280"/>
                    <a:pt x="4079" y="285"/>
                  </a:cubicBezTo>
                  <a:cubicBezTo>
                    <a:pt x="4079" y="289"/>
                    <a:pt x="4081" y="291"/>
                    <a:pt x="4083" y="291"/>
                  </a:cubicBezTo>
                  <a:cubicBezTo>
                    <a:pt x="4085" y="291"/>
                    <a:pt x="4087" y="290"/>
                    <a:pt x="4089" y="288"/>
                  </a:cubicBezTo>
                  <a:cubicBezTo>
                    <a:pt x="4093" y="284"/>
                    <a:pt x="4097" y="276"/>
                    <a:pt x="4097" y="271"/>
                  </a:cubicBezTo>
                  <a:cubicBezTo>
                    <a:pt x="4096" y="267"/>
                    <a:pt x="4095" y="266"/>
                    <a:pt x="4093" y="266"/>
                  </a:cubicBezTo>
                  <a:moveTo>
                    <a:pt x="4149" y="225"/>
                  </a:moveTo>
                  <a:cubicBezTo>
                    <a:pt x="4148" y="225"/>
                    <a:pt x="4146" y="226"/>
                    <a:pt x="4144" y="227"/>
                  </a:cubicBezTo>
                  <a:cubicBezTo>
                    <a:pt x="4139" y="231"/>
                    <a:pt x="4133" y="237"/>
                    <a:pt x="4133" y="243"/>
                  </a:cubicBezTo>
                  <a:cubicBezTo>
                    <a:pt x="4134" y="247"/>
                    <a:pt x="4136" y="249"/>
                    <a:pt x="4139" y="249"/>
                  </a:cubicBezTo>
                  <a:cubicBezTo>
                    <a:pt x="4141" y="249"/>
                    <a:pt x="4143" y="248"/>
                    <a:pt x="4145" y="247"/>
                  </a:cubicBezTo>
                  <a:cubicBezTo>
                    <a:pt x="4150" y="243"/>
                    <a:pt x="4154" y="236"/>
                    <a:pt x="4153" y="230"/>
                  </a:cubicBezTo>
                  <a:cubicBezTo>
                    <a:pt x="4153" y="226"/>
                    <a:pt x="4152" y="225"/>
                    <a:pt x="4149" y="225"/>
                  </a:cubicBezTo>
                  <a:moveTo>
                    <a:pt x="4212" y="188"/>
                  </a:moveTo>
                  <a:cubicBezTo>
                    <a:pt x="4210" y="188"/>
                    <a:pt x="4208" y="188"/>
                    <a:pt x="4206" y="190"/>
                  </a:cubicBezTo>
                  <a:cubicBezTo>
                    <a:pt x="4200" y="193"/>
                    <a:pt x="4194" y="199"/>
                    <a:pt x="4194" y="205"/>
                  </a:cubicBezTo>
                  <a:cubicBezTo>
                    <a:pt x="4195" y="209"/>
                    <a:pt x="4198" y="211"/>
                    <a:pt x="4201" y="211"/>
                  </a:cubicBezTo>
                  <a:cubicBezTo>
                    <a:pt x="4203" y="211"/>
                    <a:pt x="4205" y="211"/>
                    <a:pt x="4207" y="210"/>
                  </a:cubicBezTo>
                  <a:cubicBezTo>
                    <a:pt x="4213" y="206"/>
                    <a:pt x="4217" y="199"/>
                    <a:pt x="4216" y="193"/>
                  </a:cubicBezTo>
                  <a:cubicBezTo>
                    <a:pt x="4216" y="190"/>
                    <a:pt x="4214" y="188"/>
                    <a:pt x="4212" y="188"/>
                  </a:cubicBezTo>
                  <a:moveTo>
                    <a:pt x="4279" y="155"/>
                  </a:moveTo>
                  <a:cubicBezTo>
                    <a:pt x="4277" y="155"/>
                    <a:pt x="4275" y="155"/>
                    <a:pt x="4273" y="156"/>
                  </a:cubicBezTo>
                  <a:cubicBezTo>
                    <a:pt x="4267" y="159"/>
                    <a:pt x="4260" y="165"/>
                    <a:pt x="4261" y="171"/>
                  </a:cubicBezTo>
                  <a:cubicBezTo>
                    <a:pt x="4261" y="176"/>
                    <a:pt x="4265" y="178"/>
                    <a:pt x="4269" y="178"/>
                  </a:cubicBezTo>
                  <a:cubicBezTo>
                    <a:pt x="4270" y="178"/>
                    <a:pt x="4272" y="178"/>
                    <a:pt x="4274" y="177"/>
                  </a:cubicBezTo>
                  <a:cubicBezTo>
                    <a:pt x="4280" y="174"/>
                    <a:pt x="4285" y="167"/>
                    <a:pt x="4284" y="161"/>
                  </a:cubicBezTo>
                  <a:cubicBezTo>
                    <a:pt x="4284" y="157"/>
                    <a:pt x="4282" y="155"/>
                    <a:pt x="4279" y="155"/>
                  </a:cubicBezTo>
                  <a:moveTo>
                    <a:pt x="4350" y="125"/>
                  </a:moveTo>
                  <a:cubicBezTo>
                    <a:pt x="4349" y="125"/>
                    <a:pt x="4347" y="126"/>
                    <a:pt x="4345" y="127"/>
                  </a:cubicBezTo>
                  <a:cubicBezTo>
                    <a:pt x="4338" y="129"/>
                    <a:pt x="4331" y="135"/>
                    <a:pt x="4332" y="141"/>
                  </a:cubicBezTo>
                  <a:cubicBezTo>
                    <a:pt x="4332" y="146"/>
                    <a:pt x="4336" y="149"/>
                    <a:pt x="4341" y="149"/>
                  </a:cubicBezTo>
                  <a:cubicBezTo>
                    <a:pt x="4342" y="149"/>
                    <a:pt x="4344" y="149"/>
                    <a:pt x="4345" y="148"/>
                  </a:cubicBezTo>
                  <a:cubicBezTo>
                    <a:pt x="4352" y="145"/>
                    <a:pt x="4357" y="138"/>
                    <a:pt x="4356" y="132"/>
                  </a:cubicBezTo>
                  <a:cubicBezTo>
                    <a:pt x="4356" y="127"/>
                    <a:pt x="4354" y="125"/>
                    <a:pt x="4350" y="125"/>
                  </a:cubicBezTo>
                  <a:moveTo>
                    <a:pt x="4425" y="99"/>
                  </a:moveTo>
                  <a:cubicBezTo>
                    <a:pt x="4424" y="99"/>
                    <a:pt x="4422" y="100"/>
                    <a:pt x="4420" y="100"/>
                  </a:cubicBezTo>
                  <a:cubicBezTo>
                    <a:pt x="4413" y="103"/>
                    <a:pt x="4406" y="108"/>
                    <a:pt x="4406" y="115"/>
                  </a:cubicBezTo>
                  <a:cubicBezTo>
                    <a:pt x="4407" y="120"/>
                    <a:pt x="4411" y="123"/>
                    <a:pt x="4416" y="123"/>
                  </a:cubicBezTo>
                  <a:cubicBezTo>
                    <a:pt x="4418" y="123"/>
                    <a:pt x="4419" y="123"/>
                    <a:pt x="4420" y="123"/>
                  </a:cubicBezTo>
                  <a:cubicBezTo>
                    <a:pt x="4427" y="121"/>
                    <a:pt x="4433" y="113"/>
                    <a:pt x="4432" y="106"/>
                  </a:cubicBezTo>
                  <a:cubicBezTo>
                    <a:pt x="4432" y="102"/>
                    <a:pt x="4429" y="99"/>
                    <a:pt x="4425" y="99"/>
                  </a:cubicBezTo>
                  <a:moveTo>
                    <a:pt x="4503" y="77"/>
                  </a:moveTo>
                  <a:cubicBezTo>
                    <a:pt x="4501" y="77"/>
                    <a:pt x="4500" y="77"/>
                    <a:pt x="4498" y="78"/>
                  </a:cubicBezTo>
                  <a:cubicBezTo>
                    <a:pt x="4491" y="80"/>
                    <a:pt x="4483" y="85"/>
                    <a:pt x="4484" y="92"/>
                  </a:cubicBezTo>
                  <a:cubicBezTo>
                    <a:pt x="4484" y="97"/>
                    <a:pt x="4489" y="101"/>
                    <a:pt x="4495" y="101"/>
                  </a:cubicBezTo>
                  <a:cubicBezTo>
                    <a:pt x="4496" y="101"/>
                    <a:pt x="4497" y="101"/>
                    <a:pt x="4498" y="101"/>
                  </a:cubicBezTo>
                  <a:cubicBezTo>
                    <a:pt x="4505" y="99"/>
                    <a:pt x="4511" y="92"/>
                    <a:pt x="4510" y="85"/>
                  </a:cubicBezTo>
                  <a:cubicBezTo>
                    <a:pt x="4510" y="79"/>
                    <a:pt x="4507" y="77"/>
                    <a:pt x="4503" y="77"/>
                  </a:cubicBezTo>
                  <a:moveTo>
                    <a:pt x="4582" y="58"/>
                  </a:moveTo>
                  <a:cubicBezTo>
                    <a:pt x="4581" y="58"/>
                    <a:pt x="4579" y="58"/>
                    <a:pt x="4578" y="58"/>
                  </a:cubicBezTo>
                  <a:cubicBezTo>
                    <a:pt x="4570" y="60"/>
                    <a:pt x="4563" y="65"/>
                    <a:pt x="4563" y="72"/>
                  </a:cubicBezTo>
                  <a:cubicBezTo>
                    <a:pt x="4564" y="78"/>
                    <a:pt x="4569" y="83"/>
                    <a:pt x="4575" y="83"/>
                  </a:cubicBezTo>
                  <a:cubicBezTo>
                    <a:pt x="4576" y="83"/>
                    <a:pt x="4577" y="83"/>
                    <a:pt x="4578" y="82"/>
                  </a:cubicBezTo>
                  <a:cubicBezTo>
                    <a:pt x="4585" y="81"/>
                    <a:pt x="4591" y="73"/>
                    <a:pt x="4590" y="66"/>
                  </a:cubicBezTo>
                  <a:cubicBezTo>
                    <a:pt x="4590" y="60"/>
                    <a:pt x="4587" y="58"/>
                    <a:pt x="4582" y="58"/>
                  </a:cubicBezTo>
                  <a:moveTo>
                    <a:pt x="4662" y="41"/>
                  </a:moveTo>
                  <a:cubicBezTo>
                    <a:pt x="4661" y="41"/>
                    <a:pt x="4660" y="41"/>
                    <a:pt x="4658" y="42"/>
                  </a:cubicBezTo>
                  <a:cubicBezTo>
                    <a:pt x="4651" y="43"/>
                    <a:pt x="4644" y="48"/>
                    <a:pt x="4644" y="55"/>
                  </a:cubicBezTo>
                  <a:cubicBezTo>
                    <a:pt x="4644" y="62"/>
                    <a:pt x="4649" y="67"/>
                    <a:pt x="4656" y="67"/>
                  </a:cubicBezTo>
                  <a:cubicBezTo>
                    <a:pt x="4656" y="67"/>
                    <a:pt x="4657" y="67"/>
                    <a:pt x="4658" y="67"/>
                  </a:cubicBezTo>
                  <a:cubicBezTo>
                    <a:pt x="4665" y="65"/>
                    <a:pt x="4671" y="58"/>
                    <a:pt x="4671" y="50"/>
                  </a:cubicBezTo>
                  <a:cubicBezTo>
                    <a:pt x="4671" y="44"/>
                    <a:pt x="4667" y="41"/>
                    <a:pt x="4662" y="41"/>
                  </a:cubicBezTo>
                  <a:moveTo>
                    <a:pt x="4742" y="28"/>
                  </a:moveTo>
                  <a:cubicBezTo>
                    <a:pt x="4741" y="28"/>
                    <a:pt x="4740" y="28"/>
                    <a:pt x="4739" y="28"/>
                  </a:cubicBezTo>
                  <a:cubicBezTo>
                    <a:pt x="4732" y="29"/>
                    <a:pt x="4725" y="34"/>
                    <a:pt x="4725" y="42"/>
                  </a:cubicBezTo>
                  <a:cubicBezTo>
                    <a:pt x="4725" y="49"/>
                    <a:pt x="4730" y="54"/>
                    <a:pt x="4737" y="54"/>
                  </a:cubicBezTo>
                  <a:cubicBezTo>
                    <a:pt x="4737" y="54"/>
                    <a:pt x="4738" y="54"/>
                    <a:pt x="4738" y="54"/>
                  </a:cubicBezTo>
                  <a:cubicBezTo>
                    <a:pt x="4746" y="53"/>
                    <a:pt x="4752" y="45"/>
                    <a:pt x="4752" y="38"/>
                  </a:cubicBezTo>
                  <a:cubicBezTo>
                    <a:pt x="4752" y="31"/>
                    <a:pt x="4748" y="28"/>
                    <a:pt x="4742" y="28"/>
                  </a:cubicBezTo>
                  <a:moveTo>
                    <a:pt x="4821" y="17"/>
                  </a:moveTo>
                  <a:cubicBezTo>
                    <a:pt x="4820" y="17"/>
                    <a:pt x="4820" y="17"/>
                    <a:pt x="4819" y="17"/>
                  </a:cubicBezTo>
                  <a:cubicBezTo>
                    <a:pt x="4812" y="18"/>
                    <a:pt x="4805" y="23"/>
                    <a:pt x="4805" y="31"/>
                  </a:cubicBezTo>
                  <a:cubicBezTo>
                    <a:pt x="4805" y="38"/>
                    <a:pt x="4810" y="44"/>
                    <a:pt x="4817" y="44"/>
                  </a:cubicBezTo>
                  <a:cubicBezTo>
                    <a:pt x="4817" y="44"/>
                    <a:pt x="4818" y="44"/>
                    <a:pt x="4818" y="44"/>
                  </a:cubicBezTo>
                  <a:cubicBezTo>
                    <a:pt x="4825" y="43"/>
                    <a:pt x="4832" y="35"/>
                    <a:pt x="4832" y="28"/>
                  </a:cubicBezTo>
                  <a:cubicBezTo>
                    <a:pt x="4832" y="21"/>
                    <a:pt x="4827" y="17"/>
                    <a:pt x="4821" y="17"/>
                  </a:cubicBezTo>
                  <a:moveTo>
                    <a:pt x="4899" y="9"/>
                  </a:moveTo>
                  <a:cubicBezTo>
                    <a:pt x="4898" y="9"/>
                    <a:pt x="4898" y="9"/>
                    <a:pt x="4897" y="9"/>
                  </a:cubicBezTo>
                  <a:cubicBezTo>
                    <a:pt x="4890" y="10"/>
                    <a:pt x="4884" y="15"/>
                    <a:pt x="4884" y="22"/>
                  </a:cubicBezTo>
                  <a:cubicBezTo>
                    <a:pt x="4883" y="30"/>
                    <a:pt x="4888" y="36"/>
                    <a:pt x="4895" y="36"/>
                  </a:cubicBezTo>
                  <a:cubicBezTo>
                    <a:pt x="4895" y="36"/>
                    <a:pt x="4896" y="36"/>
                    <a:pt x="4896" y="36"/>
                  </a:cubicBezTo>
                  <a:cubicBezTo>
                    <a:pt x="4903" y="35"/>
                    <a:pt x="4909" y="28"/>
                    <a:pt x="4909" y="20"/>
                  </a:cubicBezTo>
                  <a:cubicBezTo>
                    <a:pt x="4910" y="13"/>
                    <a:pt x="4905" y="9"/>
                    <a:pt x="4899" y="9"/>
                  </a:cubicBezTo>
                  <a:moveTo>
                    <a:pt x="4974" y="4"/>
                  </a:moveTo>
                  <a:cubicBezTo>
                    <a:pt x="4973" y="4"/>
                    <a:pt x="4973" y="4"/>
                    <a:pt x="4973" y="4"/>
                  </a:cubicBezTo>
                  <a:cubicBezTo>
                    <a:pt x="4966" y="4"/>
                    <a:pt x="4960" y="9"/>
                    <a:pt x="4960" y="16"/>
                  </a:cubicBezTo>
                  <a:cubicBezTo>
                    <a:pt x="4959" y="23"/>
                    <a:pt x="4964" y="30"/>
                    <a:pt x="4971" y="30"/>
                  </a:cubicBezTo>
                  <a:cubicBezTo>
                    <a:pt x="4971" y="30"/>
                    <a:pt x="4971" y="30"/>
                    <a:pt x="4972" y="30"/>
                  </a:cubicBezTo>
                  <a:cubicBezTo>
                    <a:pt x="4979" y="29"/>
                    <a:pt x="4984" y="22"/>
                    <a:pt x="4985" y="15"/>
                  </a:cubicBezTo>
                  <a:cubicBezTo>
                    <a:pt x="4985" y="8"/>
                    <a:pt x="4980" y="4"/>
                    <a:pt x="4974" y="4"/>
                  </a:cubicBezTo>
                  <a:moveTo>
                    <a:pt x="5045" y="0"/>
                  </a:moveTo>
                  <a:cubicBezTo>
                    <a:pt x="5045" y="0"/>
                    <a:pt x="5045" y="0"/>
                    <a:pt x="5045" y="0"/>
                  </a:cubicBezTo>
                  <a:cubicBezTo>
                    <a:pt x="5038" y="1"/>
                    <a:pt x="5033" y="5"/>
                    <a:pt x="5033" y="12"/>
                  </a:cubicBezTo>
                  <a:cubicBezTo>
                    <a:pt x="5032" y="19"/>
                    <a:pt x="5037" y="26"/>
                    <a:pt x="5043" y="26"/>
                  </a:cubicBezTo>
                  <a:cubicBezTo>
                    <a:pt x="5043" y="26"/>
                    <a:pt x="5044" y="26"/>
                    <a:pt x="5044" y="26"/>
                  </a:cubicBezTo>
                  <a:cubicBezTo>
                    <a:pt x="5050" y="25"/>
                    <a:pt x="5056" y="18"/>
                    <a:pt x="5056" y="11"/>
                  </a:cubicBezTo>
                  <a:cubicBezTo>
                    <a:pt x="5056" y="5"/>
                    <a:pt x="5051" y="0"/>
                    <a:pt x="50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1" name="Freeform 82">
              <a:extLst>
                <a:ext uri="{FF2B5EF4-FFF2-40B4-BE49-F238E27FC236}">
                  <a16:creationId xmlns:a16="http://schemas.microsoft.com/office/drawing/2014/main" id="{585FE896-9FEB-49EF-81EB-EFDFD021F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1638" y="10896600"/>
              <a:ext cx="58738" cy="65088"/>
            </a:xfrm>
            <a:custGeom>
              <a:avLst/>
              <a:gdLst>
                <a:gd name="T0" fmla="*/ 11 w 22"/>
                <a:gd name="T1" fmla="*/ 0 h 24"/>
                <a:gd name="T2" fmla="*/ 4 w 22"/>
                <a:gd name="T3" fmla="*/ 3 h 24"/>
                <a:gd name="T4" fmla="*/ 2 w 22"/>
                <a:gd name="T5" fmla="*/ 5 h 24"/>
                <a:gd name="T6" fmla="*/ 1 w 22"/>
                <a:gd name="T7" fmla="*/ 7 h 24"/>
                <a:gd name="T8" fmla="*/ 0 w 22"/>
                <a:gd name="T9" fmla="*/ 9 h 24"/>
                <a:gd name="T10" fmla="*/ 0 w 22"/>
                <a:gd name="T11" fmla="*/ 11 h 24"/>
                <a:gd name="T12" fmla="*/ 3 w 22"/>
                <a:gd name="T13" fmla="*/ 20 h 24"/>
                <a:gd name="T14" fmla="*/ 7 w 22"/>
                <a:gd name="T15" fmla="*/ 23 h 24"/>
                <a:gd name="T16" fmla="*/ 11 w 22"/>
                <a:gd name="T17" fmla="*/ 24 h 24"/>
                <a:gd name="T18" fmla="*/ 11 w 22"/>
                <a:gd name="T19" fmla="*/ 24 h 24"/>
                <a:gd name="T20" fmla="*/ 19 w 22"/>
                <a:gd name="T21" fmla="*/ 20 h 24"/>
                <a:gd name="T22" fmla="*/ 22 w 22"/>
                <a:gd name="T23" fmla="*/ 11 h 24"/>
                <a:gd name="T24" fmla="*/ 22 w 22"/>
                <a:gd name="T25" fmla="*/ 9 h 24"/>
                <a:gd name="T26" fmla="*/ 21 w 22"/>
                <a:gd name="T27" fmla="*/ 7 h 24"/>
                <a:gd name="T28" fmla="*/ 20 w 22"/>
                <a:gd name="T29" fmla="*/ 5 h 24"/>
                <a:gd name="T30" fmla="*/ 19 w 22"/>
                <a:gd name="T31" fmla="*/ 3 h 24"/>
                <a:gd name="T32" fmla="*/ 11 w 22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8" y="0"/>
                    <a:pt x="6" y="1"/>
                    <a:pt x="4" y="3"/>
                  </a:cubicBezTo>
                  <a:cubicBezTo>
                    <a:pt x="3" y="4"/>
                    <a:pt x="3" y="4"/>
                    <a:pt x="2" y="5"/>
                  </a:cubicBezTo>
                  <a:cubicBezTo>
                    <a:pt x="2" y="6"/>
                    <a:pt x="1" y="6"/>
                    <a:pt x="1" y="7"/>
                  </a:cubicBezTo>
                  <a:cubicBezTo>
                    <a:pt x="1" y="8"/>
                    <a:pt x="1" y="8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5"/>
                    <a:pt x="1" y="18"/>
                    <a:pt x="3" y="20"/>
                  </a:cubicBezTo>
                  <a:cubicBezTo>
                    <a:pt x="4" y="22"/>
                    <a:pt x="5" y="22"/>
                    <a:pt x="7" y="23"/>
                  </a:cubicBezTo>
                  <a:cubicBezTo>
                    <a:pt x="8" y="24"/>
                    <a:pt x="9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4" y="24"/>
                    <a:pt x="17" y="22"/>
                    <a:pt x="19" y="20"/>
                  </a:cubicBezTo>
                  <a:cubicBezTo>
                    <a:pt x="21" y="17"/>
                    <a:pt x="22" y="14"/>
                    <a:pt x="22" y="11"/>
                  </a:cubicBezTo>
                  <a:cubicBezTo>
                    <a:pt x="22" y="10"/>
                    <a:pt x="22" y="10"/>
                    <a:pt x="22" y="9"/>
                  </a:cubicBezTo>
                  <a:cubicBezTo>
                    <a:pt x="22" y="8"/>
                    <a:pt x="22" y="7"/>
                    <a:pt x="21" y="7"/>
                  </a:cubicBezTo>
                  <a:cubicBezTo>
                    <a:pt x="21" y="6"/>
                    <a:pt x="21" y="6"/>
                    <a:pt x="20" y="5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17" y="1"/>
                    <a:pt x="14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2" name="Freeform 83">
              <a:extLst>
                <a:ext uri="{FF2B5EF4-FFF2-40B4-BE49-F238E27FC236}">
                  <a16:creationId xmlns:a16="http://schemas.microsoft.com/office/drawing/2014/main" id="{79D5684C-0B94-41E9-9828-1CEBB70B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0413" y="13260388"/>
              <a:ext cx="42863" cy="31750"/>
            </a:xfrm>
            <a:custGeom>
              <a:avLst/>
              <a:gdLst>
                <a:gd name="T0" fmla="*/ 13 w 16"/>
                <a:gd name="T1" fmla="*/ 0 h 12"/>
                <a:gd name="T2" fmla="*/ 4 w 16"/>
                <a:gd name="T3" fmla="*/ 5 h 12"/>
                <a:gd name="T4" fmla="*/ 0 w 16"/>
                <a:gd name="T5" fmla="*/ 9 h 12"/>
                <a:gd name="T6" fmla="*/ 1 w 16"/>
                <a:gd name="T7" fmla="*/ 12 h 12"/>
                <a:gd name="T8" fmla="*/ 3 w 16"/>
                <a:gd name="T9" fmla="*/ 12 h 12"/>
                <a:gd name="T10" fmla="*/ 7 w 16"/>
                <a:gd name="T11" fmla="*/ 12 h 12"/>
                <a:gd name="T12" fmla="*/ 13 w 16"/>
                <a:gd name="T13" fmla="*/ 8 h 12"/>
                <a:gd name="T14" fmla="*/ 16 w 16"/>
                <a:gd name="T15" fmla="*/ 4 h 12"/>
                <a:gd name="T16" fmla="*/ 15 w 16"/>
                <a:gd name="T17" fmla="*/ 1 h 12"/>
                <a:gd name="T18" fmla="*/ 13 w 16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">
                  <a:moveTo>
                    <a:pt x="13" y="0"/>
                  </a:moveTo>
                  <a:cubicBezTo>
                    <a:pt x="10" y="0"/>
                    <a:pt x="6" y="2"/>
                    <a:pt x="4" y="5"/>
                  </a:cubicBezTo>
                  <a:cubicBezTo>
                    <a:pt x="2" y="6"/>
                    <a:pt x="1" y="8"/>
                    <a:pt x="0" y="9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4" y="12"/>
                    <a:pt x="5" y="12"/>
                    <a:pt x="7" y="12"/>
                  </a:cubicBezTo>
                  <a:cubicBezTo>
                    <a:pt x="9" y="11"/>
                    <a:pt x="11" y="10"/>
                    <a:pt x="13" y="8"/>
                  </a:cubicBezTo>
                  <a:cubicBezTo>
                    <a:pt x="14" y="7"/>
                    <a:pt x="16" y="5"/>
                    <a:pt x="16" y="4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4" y="1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3" name="Freeform 84">
              <a:extLst>
                <a:ext uri="{FF2B5EF4-FFF2-40B4-BE49-F238E27FC236}">
                  <a16:creationId xmlns:a16="http://schemas.microsoft.com/office/drawing/2014/main" id="{E87DD6FA-F958-4CF1-8AB3-7AED8A2CB2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763" y="11180763"/>
              <a:ext cx="13595351" cy="2063750"/>
            </a:xfrm>
            <a:custGeom>
              <a:avLst/>
              <a:gdLst>
                <a:gd name="T0" fmla="*/ 2979 w 5050"/>
                <a:gd name="T1" fmla="*/ 740 h 766"/>
                <a:gd name="T2" fmla="*/ 2926 w 5050"/>
                <a:gd name="T3" fmla="*/ 733 h 766"/>
                <a:gd name="T4" fmla="*/ 3122 w 5050"/>
                <a:gd name="T5" fmla="*/ 729 h 766"/>
                <a:gd name="T6" fmla="*/ 2875 w 5050"/>
                <a:gd name="T7" fmla="*/ 734 h 766"/>
                <a:gd name="T8" fmla="*/ 3192 w 5050"/>
                <a:gd name="T9" fmla="*/ 723 h 766"/>
                <a:gd name="T10" fmla="*/ 3252 w 5050"/>
                <a:gd name="T11" fmla="*/ 725 h 766"/>
                <a:gd name="T12" fmla="*/ 2803 w 5050"/>
                <a:gd name="T13" fmla="*/ 711 h 766"/>
                <a:gd name="T14" fmla="*/ 89 w 5050"/>
                <a:gd name="T15" fmla="*/ 707 h 766"/>
                <a:gd name="T16" fmla="*/ 2752 w 5050"/>
                <a:gd name="T17" fmla="*/ 692 h 766"/>
                <a:gd name="T18" fmla="*/ 3463 w 5050"/>
                <a:gd name="T19" fmla="*/ 670 h 766"/>
                <a:gd name="T20" fmla="*/ 2707 w 5050"/>
                <a:gd name="T21" fmla="*/ 678 h 766"/>
                <a:gd name="T22" fmla="*/ 3541 w 5050"/>
                <a:gd name="T23" fmla="*/ 644 h 766"/>
                <a:gd name="T24" fmla="*/ 3531 w 5050"/>
                <a:gd name="T25" fmla="*/ 652 h 766"/>
                <a:gd name="T26" fmla="*/ 3610 w 5050"/>
                <a:gd name="T27" fmla="*/ 615 h 766"/>
                <a:gd name="T28" fmla="*/ 3611 w 5050"/>
                <a:gd name="T29" fmla="*/ 616 h 766"/>
                <a:gd name="T30" fmla="*/ 2587 w 5050"/>
                <a:gd name="T31" fmla="*/ 608 h 766"/>
                <a:gd name="T32" fmla="*/ 3676 w 5050"/>
                <a:gd name="T33" fmla="*/ 582 h 766"/>
                <a:gd name="T34" fmla="*/ 2555 w 5050"/>
                <a:gd name="T35" fmla="*/ 586 h 766"/>
                <a:gd name="T36" fmla="*/ 3745 w 5050"/>
                <a:gd name="T37" fmla="*/ 541 h 766"/>
                <a:gd name="T38" fmla="*/ 2490 w 5050"/>
                <a:gd name="T39" fmla="*/ 539 h 766"/>
                <a:gd name="T40" fmla="*/ 270 w 5050"/>
                <a:gd name="T41" fmla="*/ 547 h 766"/>
                <a:gd name="T42" fmla="*/ 2440 w 5050"/>
                <a:gd name="T43" fmla="*/ 506 h 766"/>
                <a:gd name="T44" fmla="*/ 3789 w 5050"/>
                <a:gd name="T45" fmla="*/ 512 h 766"/>
                <a:gd name="T46" fmla="*/ 331 w 5050"/>
                <a:gd name="T47" fmla="*/ 486 h 766"/>
                <a:gd name="T48" fmla="*/ 2335 w 5050"/>
                <a:gd name="T49" fmla="*/ 449 h 766"/>
                <a:gd name="T50" fmla="*/ 3866 w 5050"/>
                <a:gd name="T51" fmla="*/ 455 h 766"/>
                <a:gd name="T52" fmla="*/ 2285 w 5050"/>
                <a:gd name="T53" fmla="*/ 422 h 766"/>
                <a:gd name="T54" fmla="*/ 2241 w 5050"/>
                <a:gd name="T55" fmla="*/ 414 h 766"/>
                <a:gd name="T56" fmla="*/ 426 w 5050"/>
                <a:gd name="T57" fmla="*/ 402 h 766"/>
                <a:gd name="T58" fmla="*/ 2116 w 5050"/>
                <a:gd name="T59" fmla="*/ 391 h 766"/>
                <a:gd name="T60" fmla="*/ 3941 w 5050"/>
                <a:gd name="T61" fmla="*/ 383 h 766"/>
                <a:gd name="T62" fmla="*/ 1966 w 5050"/>
                <a:gd name="T63" fmla="*/ 383 h 766"/>
                <a:gd name="T64" fmla="*/ 1914 w 5050"/>
                <a:gd name="T65" fmla="*/ 381 h 766"/>
                <a:gd name="T66" fmla="*/ 477 w 5050"/>
                <a:gd name="T67" fmla="*/ 366 h 766"/>
                <a:gd name="T68" fmla="*/ 1735 w 5050"/>
                <a:gd name="T69" fmla="*/ 370 h 766"/>
                <a:gd name="T70" fmla="*/ 1633 w 5050"/>
                <a:gd name="T71" fmla="*/ 353 h 766"/>
                <a:gd name="T72" fmla="*/ 1545 w 5050"/>
                <a:gd name="T73" fmla="*/ 352 h 766"/>
                <a:gd name="T74" fmla="*/ 1539 w 5050"/>
                <a:gd name="T75" fmla="*/ 344 h 766"/>
                <a:gd name="T76" fmla="*/ 1450 w 5050"/>
                <a:gd name="T77" fmla="*/ 343 h 766"/>
                <a:gd name="T78" fmla="*/ 1444 w 5050"/>
                <a:gd name="T79" fmla="*/ 334 h 766"/>
                <a:gd name="T80" fmla="*/ 1370 w 5050"/>
                <a:gd name="T81" fmla="*/ 332 h 766"/>
                <a:gd name="T82" fmla="*/ 4002 w 5050"/>
                <a:gd name="T83" fmla="*/ 315 h 766"/>
                <a:gd name="T84" fmla="*/ 1276 w 5050"/>
                <a:gd name="T85" fmla="*/ 322 h 766"/>
                <a:gd name="T86" fmla="*/ 584 w 5050"/>
                <a:gd name="T87" fmla="*/ 310 h 766"/>
                <a:gd name="T88" fmla="*/ 1183 w 5050"/>
                <a:gd name="T89" fmla="*/ 312 h 766"/>
                <a:gd name="T90" fmla="*/ 1092 w 5050"/>
                <a:gd name="T91" fmla="*/ 304 h 766"/>
                <a:gd name="T92" fmla="*/ 986 w 5050"/>
                <a:gd name="T93" fmla="*/ 291 h 766"/>
                <a:gd name="T94" fmla="*/ 904 w 5050"/>
                <a:gd name="T95" fmla="*/ 285 h 766"/>
                <a:gd name="T96" fmla="*/ 698 w 5050"/>
                <a:gd name="T97" fmla="*/ 281 h 766"/>
                <a:gd name="T98" fmla="*/ 833 w 5050"/>
                <a:gd name="T99" fmla="*/ 289 h 766"/>
                <a:gd name="T100" fmla="*/ 761 w 5050"/>
                <a:gd name="T101" fmla="*/ 287 h 766"/>
                <a:gd name="T102" fmla="*/ 4050 w 5050"/>
                <a:gd name="T103" fmla="*/ 263 h 766"/>
                <a:gd name="T104" fmla="*/ 4142 w 5050"/>
                <a:gd name="T105" fmla="*/ 199 h 766"/>
                <a:gd name="T106" fmla="*/ 4226 w 5050"/>
                <a:gd name="T107" fmla="*/ 156 h 766"/>
                <a:gd name="T108" fmla="*/ 4352 w 5050"/>
                <a:gd name="T109" fmla="*/ 97 h 766"/>
                <a:gd name="T110" fmla="*/ 4426 w 5050"/>
                <a:gd name="T111" fmla="*/ 106 h 766"/>
                <a:gd name="T112" fmla="*/ 4582 w 5050"/>
                <a:gd name="T113" fmla="*/ 44 h 766"/>
                <a:gd name="T114" fmla="*/ 4656 w 5050"/>
                <a:gd name="T115" fmla="*/ 71 h 766"/>
                <a:gd name="T116" fmla="*/ 4739 w 5050"/>
                <a:gd name="T117" fmla="*/ 23 h 766"/>
                <a:gd name="T118" fmla="*/ 4878 w 5050"/>
                <a:gd name="T119" fmla="*/ 32 h 766"/>
                <a:gd name="T120" fmla="*/ 4978 w 5050"/>
                <a:gd name="T121" fmla="*/ 2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50" h="766">
                  <a:moveTo>
                    <a:pt x="13" y="752"/>
                  </a:moveTo>
                  <a:cubicBezTo>
                    <a:pt x="12" y="752"/>
                    <a:pt x="11" y="752"/>
                    <a:pt x="9" y="753"/>
                  </a:cubicBezTo>
                  <a:cubicBezTo>
                    <a:pt x="5" y="755"/>
                    <a:pt x="1" y="760"/>
                    <a:pt x="0" y="763"/>
                  </a:cubicBezTo>
                  <a:cubicBezTo>
                    <a:pt x="0" y="765"/>
                    <a:pt x="1" y="766"/>
                    <a:pt x="3" y="766"/>
                  </a:cubicBezTo>
                  <a:cubicBezTo>
                    <a:pt x="4" y="766"/>
                    <a:pt x="5" y="766"/>
                    <a:pt x="7" y="765"/>
                  </a:cubicBezTo>
                  <a:cubicBezTo>
                    <a:pt x="11" y="763"/>
                    <a:pt x="15" y="759"/>
                    <a:pt x="16" y="755"/>
                  </a:cubicBezTo>
                  <a:cubicBezTo>
                    <a:pt x="16" y="753"/>
                    <a:pt x="15" y="752"/>
                    <a:pt x="13" y="752"/>
                  </a:cubicBezTo>
                  <a:moveTo>
                    <a:pt x="2990" y="733"/>
                  </a:moveTo>
                  <a:cubicBezTo>
                    <a:pt x="2990" y="733"/>
                    <a:pt x="2990" y="733"/>
                    <a:pt x="2990" y="733"/>
                  </a:cubicBezTo>
                  <a:cubicBezTo>
                    <a:pt x="2984" y="733"/>
                    <a:pt x="2979" y="737"/>
                    <a:pt x="2979" y="740"/>
                  </a:cubicBezTo>
                  <a:cubicBezTo>
                    <a:pt x="2979" y="743"/>
                    <a:pt x="2983" y="746"/>
                    <a:pt x="2990" y="746"/>
                  </a:cubicBezTo>
                  <a:cubicBezTo>
                    <a:pt x="2990" y="746"/>
                    <a:pt x="2990" y="746"/>
                    <a:pt x="2990" y="746"/>
                  </a:cubicBezTo>
                  <a:cubicBezTo>
                    <a:pt x="2996" y="746"/>
                    <a:pt x="3001" y="743"/>
                    <a:pt x="3001" y="740"/>
                  </a:cubicBezTo>
                  <a:cubicBezTo>
                    <a:pt x="3001" y="736"/>
                    <a:pt x="2997" y="733"/>
                    <a:pt x="2990" y="733"/>
                  </a:cubicBezTo>
                  <a:moveTo>
                    <a:pt x="2925" y="733"/>
                  </a:moveTo>
                  <a:cubicBezTo>
                    <a:pt x="2920" y="733"/>
                    <a:pt x="2915" y="736"/>
                    <a:pt x="2915" y="739"/>
                  </a:cubicBezTo>
                  <a:cubicBezTo>
                    <a:pt x="2915" y="742"/>
                    <a:pt x="2920" y="745"/>
                    <a:pt x="2926" y="746"/>
                  </a:cubicBezTo>
                  <a:cubicBezTo>
                    <a:pt x="2926" y="746"/>
                    <a:pt x="2926" y="746"/>
                    <a:pt x="2927" y="746"/>
                  </a:cubicBezTo>
                  <a:cubicBezTo>
                    <a:pt x="2932" y="746"/>
                    <a:pt x="2937" y="743"/>
                    <a:pt x="2937" y="740"/>
                  </a:cubicBezTo>
                  <a:cubicBezTo>
                    <a:pt x="2937" y="737"/>
                    <a:pt x="2932" y="733"/>
                    <a:pt x="2926" y="733"/>
                  </a:cubicBezTo>
                  <a:cubicBezTo>
                    <a:pt x="2926" y="733"/>
                    <a:pt x="2925" y="733"/>
                    <a:pt x="2925" y="733"/>
                  </a:cubicBezTo>
                  <a:moveTo>
                    <a:pt x="3056" y="732"/>
                  </a:moveTo>
                  <a:cubicBezTo>
                    <a:pt x="3056" y="732"/>
                    <a:pt x="3056" y="732"/>
                    <a:pt x="3056" y="732"/>
                  </a:cubicBezTo>
                  <a:cubicBezTo>
                    <a:pt x="3049" y="732"/>
                    <a:pt x="3044" y="735"/>
                    <a:pt x="3044" y="739"/>
                  </a:cubicBezTo>
                  <a:cubicBezTo>
                    <a:pt x="3044" y="742"/>
                    <a:pt x="3049" y="744"/>
                    <a:pt x="3054" y="744"/>
                  </a:cubicBezTo>
                  <a:cubicBezTo>
                    <a:pt x="3055" y="744"/>
                    <a:pt x="3055" y="744"/>
                    <a:pt x="3055" y="744"/>
                  </a:cubicBezTo>
                  <a:cubicBezTo>
                    <a:pt x="3062" y="744"/>
                    <a:pt x="3067" y="741"/>
                    <a:pt x="3067" y="738"/>
                  </a:cubicBezTo>
                  <a:cubicBezTo>
                    <a:pt x="3067" y="735"/>
                    <a:pt x="3062" y="732"/>
                    <a:pt x="3056" y="732"/>
                  </a:cubicBezTo>
                  <a:moveTo>
                    <a:pt x="3124" y="729"/>
                  </a:moveTo>
                  <a:cubicBezTo>
                    <a:pt x="3123" y="729"/>
                    <a:pt x="3123" y="729"/>
                    <a:pt x="3122" y="729"/>
                  </a:cubicBezTo>
                  <a:cubicBezTo>
                    <a:pt x="3116" y="729"/>
                    <a:pt x="3111" y="732"/>
                    <a:pt x="3111" y="735"/>
                  </a:cubicBezTo>
                  <a:cubicBezTo>
                    <a:pt x="3110" y="738"/>
                    <a:pt x="3115" y="740"/>
                    <a:pt x="3120" y="740"/>
                  </a:cubicBezTo>
                  <a:cubicBezTo>
                    <a:pt x="3121" y="740"/>
                    <a:pt x="3121" y="740"/>
                    <a:pt x="3122" y="740"/>
                  </a:cubicBezTo>
                  <a:cubicBezTo>
                    <a:pt x="3128" y="740"/>
                    <a:pt x="3134" y="737"/>
                    <a:pt x="3134" y="734"/>
                  </a:cubicBezTo>
                  <a:cubicBezTo>
                    <a:pt x="3134" y="731"/>
                    <a:pt x="3129" y="729"/>
                    <a:pt x="3124" y="729"/>
                  </a:cubicBezTo>
                  <a:moveTo>
                    <a:pt x="2862" y="726"/>
                  </a:moveTo>
                  <a:cubicBezTo>
                    <a:pt x="2858" y="726"/>
                    <a:pt x="2855" y="728"/>
                    <a:pt x="2855" y="731"/>
                  </a:cubicBezTo>
                  <a:cubicBezTo>
                    <a:pt x="2855" y="734"/>
                    <a:pt x="2859" y="738"/>
                    <a:pt x="2865" y="739"/>
                  </a:cubicBezTo>
                  <a:cubicBezTo>
                    <a:pt x="2866" y="739"/>
                    <a:pt x="2867" y="739"/>
                    <a:pt x="2868" y="739"/>
                  </a:cubicBezTo>
                  <a:cubicBezTo>
                    <a:pt x="2872" y="739"/>
                    <a:pt x="2875" y="737"/>
                    <a:pt x="2875" y="734"/>
                  </a:cubicBezTo>
                  <a:cubicBezTo>
                    <a:pt x="2875" y="731"/>
                    <a:pt x="2871" y="727"/>
                    <a:pt x="2865" y="726"/>
                  </a:cubicBezTo>
                  <a:cubicBezTo>
                    <a:pt x="2864" y="726"/>
                    <a:pt x="2863" y="726"/>
                    <a:pt x="2862" y="726"/>
                  </a:cubicBezTo>
                  <a:moveTo>
                    <a:pt x="58" y="725"/>
                  </a:moveTo>
                  <a:cubicBezTo>
                    <a:pt x="57" y="725"/>
                    <a:pt x="55" y="726"/>
                    <a:pt x="53" y="727"/>
                  </a:cubicBezTo>
                  <a:cubicBezTo>
                    <a:pt x="49" y="730"/>
                    <a:pt x="45" y="735"/>
                    <a:pt x="45" y="738"/>
                  </a:cubicBezTo>
                  <a:cubicBezTo>
                    <a:pt x="45" y="740"/>
                    <a:pt x="45" y="741"/>
                    <a:pt x="47" y="741"/>
                  </a:cubicBezTo>
                  <a:cubicBezTo>
                    <a:pt x="48" y="741"/>
                    <a:pt x="50" y="740"/>
                    <a:pt x="52" y="739"/>
                  </a:cubicBezTo>
                  <a:cubicBezTo>
                    <a:pt x="56" y="736"/>
                    <a:pt x="60" y="731"/>
                    <a:pt x="60" y="728"/>
                  </a:cubicBezTo>
                  <a:cubicBezTo>
                    <a:pt x="60" y="726"/>
                    <a:pt x="59" y="725"/>
                    <a:pt x="58" y="725"/>
                  </a:cubicBezTo>
                  <a:moveTo>
                    <a:pt x="3192" y="723"/>
                  </a:moveTo>
                  <a:cubicBezTo>
                    <a:pt x="3191" y="723"/>
                    <a:pt x="3190" y="723"/>
                    <a:pt x="3189" y="723"/>
                  </a:cubicBezTo>
                  <a:cubicBezTo>
                    <a:pt x="3183" y="724"/>
                    <a:pt x="3178" y="727"/>
                    <a:pt x="3178" y="730"/>
                  </a:cubicBezTo>
                  <a:cubicBezTo>
                    <a:pt x="3178" y="732"/>
                    <a:pt x="3181" y="734"/>
                    <a:pt x="3186" y="734"/>
                  </a:cubicBezTo>
                  <a:cubicBezTo>
                    <a:pt x="3187" y="734"/>
                    <a:pt x="3188" y="734"/>
                    <a:pt x="3189" y="734"/>
                  </a:cubicBezTo>
                  <a:cubicBezTo>
                    <a:pt x="3196" y="733"/>
                    <a:pt x="3201" y="730"/>
                    <a:pt x="3201" y="727"/>
                  </a:cubicBezTo>
                  <a:cubicBezTo>
                    <a:pt x="3201" y="725"/>
                    <a:pt x="3197" y="723"/>
                    <a:pt x="3192" y="723"/>
                  </a:cubicBezTo>
                  <a:moveTo>
                    <a:pt x="3261" y="715"/>
                  </a:moveTo>
                  <a:cubicBezTo>
                    <a:pt x="3260" y="715"/>
                    <a:pt x="3259" y="715"/>
                    <a:pt x="3257" y="715"/>
                  </a:cubicBezTo>
                  <a:cubicBezTo>
                    <a:pt x="3251" y="716"/>
                    <a:pt x="3245" y="719"/>
                    <a:pt x="3245" y="722"/>
                  </a:cubicBezTo>
                  <a:cubicBezTo>
                    <a:pt x="3245" y="724"/>
                    <a:pt x="3248" y="725"/>
                    <a:pt x="3252" y="725"/>
                  </a:cubicBezTo>
                  <a:cubicBezTo>
                    <a:pt x="3254" y="725"/>
                    <a:pt x="3255" y="725"/>
                    <a:pt x="3257" y="724"/>
                  </a:cubicBezTo>
                  <a:cubicBezTo>
                    <a:pt x="3264" y="723"/>
                    <a:pt x="3269" y="721"/>
                    <a:pt x="3269" y="718"/>
                  </a:cubicBezTo>
                  <a:cubicBezTo>
                    <a:pt x="3269" y="716"/>
                    <a:pt x="3266" y="715"/>
                    <a:pt x="3261" y="715"/>
                  </a:cubicBezTo>
                  <a:moveTo>
                    <a:pt x="2803" y="711"/>
                  </a:moveTo>
                  <a:cubicBezTo>
                    <a:pt x="2800" y="711"/>
                    <a:pt x="2797" y="713"/>
                    <a:pt x="2797" y="715"/>
                  </a:cubicBezTo>
                  <a:cubicBezTo>
                    <a:pt x="2797" y="719"/>
                    <a:pt x="2801" y="723"/>
                    <a:pt x="2807" y="724"/>
                  </a:cubicBezTo>
                  <a:cubicBezTo>
                    <a:pt x="2808" y="725"/>
                    <a:pt x="2810" y="725"/>
                    <a:pt x="2811" y="725"/>
                  </a:cubicBezTo>
                  <a:cubicBezTo>
                    <a:pt x="2814" y="725"/>
                    <a:pt x="2817" y="724"/>
                    <a:pt x="2817" y="721"/>
                  </a:cubicBezTo>
                  <a:cubicBezTo>
                    <a:pt x="2817" y="718"/>
                    <a:pt x="2812" y="714"/>
                    <a:pt x="2807" y="712"/>
                  </a:cubicBezTo>
                  <a:cubicBezTo>
                    <a:pt x="2806" y="712"/>
                    <a:pt x="2804" y="711"/>
                    <a:pt x="2803" y="711"/>
                  </a:cubicBezTo>
                  <a:moveTo>
                    <a:pt x="3331" y="703"/>
                  </a:moveTo>
                  <a:cubicBezTo>
                    <a:pt x="3329" y="703"/>
                    <a:pt x="3327" y="703"/>
                    <a:pt x="3326" y="703"/>
                  </a:cubicBezTo>
                  <a:cubicBezTo>
                    <a:pt x="3319" y="705"/>
                    <a:pt x="3314" y="708"/>
                    <a:pt x="3314" y="710"/>
                  </a:cubicBezTo>
                  <a:cubicBezTo>
                    <a:pt x="3314" y="712"/>
                    <a:pt x="3316" y="713"/>
                    <a:pt x="3319" y="713"/>
                  </a:cubicBezTo>
                  <a:cubicBezTo>
                    <a:pt x="3321" y="713"/>
                    <a:pt x="3323" y="712"/>
                    <a:pt x="3325" y="712"/>
                  </a:cubicBezTo>
                  <a:cubicBezTo>
                    <a:pt x="3332" y="711"/>
                    <a:pt x="3337" y="708"/>
                    <a:pt x="3337" y="706"/>
                  </a:cubicBezTo>
                  <a:cubicBezTo>
                    <a:pt x="3337" y="704"/>
                    <a:pt x="3335" y="703"/>
                    <a:pt x="3331" y="703"/>
                  </a:cubicBezTo>
                  <a:moveTo>
                    <a:pt x="102" y="692"/>
                  </a:moveTo>
                  <a:cubicBezTo>
                    <a:pt x="101" y="692"/>
                    <a:pt x="99" y="693"/>
                    <a:pt x="97" y="694"/>
                  </a:cubicBezTo>
                  <a:cubicBezTo>
                    <a:pt x="93" y="698"/>
                    <a:pt x="89" y="703"/>
                    <a:pt x="89" y="707"/>
                  </a:cubicBezTo>
                  <a:cubicBezTo>
                    <a:pt x="89" y="708"/>
                    <a:pt x="90" y="709"/>
                    <a:pt x="91" y="709"/>
                  </a:cubicBezTo>
                  <a:cubicBezTo>
                    <a:pt x="92" y="709"/>
                    <a:pt x="94" y="708"/>
                    <a:pt x="96" y="707"/>
                  </a:cubicBezTo>
                  <a:cubicBezTo>
                    <a:pt x="101" y="703"/>
                    <a:pt x="104" y="698"/>
                    <a:pt x="104" y="695"/>
                  </a:cubicBezTo>
                  <a:cubicBezTo>
                    <a:pt x="104" y="693"/>
                    <a:pt x="104" y="692"/>
                    <a:pt x="102" y="692"/>
                  </a:cubicBezTo>
                  <a:moveTo>
                    <a:pt x="2747" y="691"/>
                  </a:moveTo>
                  <a:cubicBezTo>
                    <a:pt x="2744" y="691"/>
                    <a:pt x="2742" y="692"/>
                    <a:pt x="2742" y="694"/>
                  </a:cubicBezTo>
                  <a:cubicBezTo>
                    <a:pt x="2742" y="698"/>
                    <a:pt x="2746" y="702"/>
                    <a:pt x="2751" y="704"/>
                  </a:cubicBezTo>
                  <a:cubicBezTo>
                    <a:pt x="2753" y="705"/>
                    <a:pt x="2755" y="705"/>
                    <a:pt x="2757" y="705"/>
                  </a:cubicBezTo>
                  <a:cubicBezTo>
                    <a:pt x="2759" y="705"/>
                    <a:pt x="2761" y="704"/>
                    <a:pt x="2761" y="702"/>
                  </a:cubicBezTo>
                  <a:cubicBezTo>
                    <a:pt x="2761" y="699"/>
                    <a:pt x="2757" y="694"/>
                    <a:pt x="2752" y="692"/>
                  </a:cubicBezTo>
                  <a:cubicBezTo>
                    <a:pt x="2750" y="691"/>
                    <a:pt x="2748" y="691"/>
                    <a:pt x="2747" y="691"/>
                  </a:cubicBezTo>
                  <a:moveTo>
                    <a:pt x="3401" y="688"/>
                  </a:moveTo>
                  <a:cubicBezTo>
                    <a:pt x="3399" y="688"/>
                    <a:pt x="3397" y="688"/>
                    <a:pt x="3394" y="689"/>
                  </a:cubicBezTo>
                  <a:cubicBezTo>
                    <a:pt x="3388" y="690"/>
                    <a:pt x="3382" y="693"/>
                    <a:pt x="3382" y="695"/>
                  </a:cubicBezTo>
                  <a:cubicBezTo>
                    <a:pt x="3382" y="697"/>
                    <a:pt x="3384" y="697"/>
                    <a:pt x="3386" y="697"/>
                  </a:cubicBezTo>
                  <a:cubicBezTo>
                    <a:pt x="3388" y="697"/>
                    <a:pt x="3391" y="697"/>
                    <a:pt x="3394" y="696"/>
                  </a:cubicBezTo>
                  <a:cubicBezTo>
                    <a:pt x="3400" y="694"/>
                    <a:pt x="3406" y="692"/>
                    <a:pt x="3406" y="689"/>
                  </a:cubicBezTo>
                  <a:cubicBezTo>
                    <a:pt x="3406" y="688"/>
                    <a:pt x="3404" y="688"/>
                    <a:pt x="3401" y="688"/>
                  </a:cubicBezTo>
                  <a:moveTo>
                    <a:pt x="3471" y="668"/>
                  </a:moveTo>
                  <a:cubicBezTo>
                    <a:pt x="3469" y="668"/>
                    <a:pt x="3466" y="669"/>
                    <a:pt x="3463" y="670"/>
                  </a:cubicBezTo>
                  <a:cubicBezTo>
                    <a:pt x="3456" y="672"/>
                    <a:pt x="3451" y="675"/>
                    <a:pt x="3451" y="677"/>
                  </a:cubicBezTo>
                  <a:cubicBezTo>
                    <a:pt x="3451" y="678"/>
                    <a:pt x="3452" y="678"/>
                    <a:pt x="3453" y="678"/>
                  </a:cubicBezTo>
                  <a:cubicBezTo>
                    <a:pt x="3455" y="678"/>
                    <a:pt x="3459" y="677"/>
                    <a:pt x="3462" y="676"/>
                  </a:cubicBezTo>
                  <a:cubicBezTo>
                    <a:pt x="3469" y="674"/>
                    <a:pt x="3474" y="671"/>
                    <a:pt x="3474" y="669"/>
                  </a:cubicBezTo>
                  <a:cubicBezTo>
                    <a:pt x="3475" y="669"/>
                    <a:pt x="3473" y="668"/>
                    <a:pt x="3471" y="668"/>
                  </a:cubicBezTo>
                  <a:moveTo>
                    <a:pt x="2693" y="666"/>
                  </a:moveTo>
                  <a:cubicBezTo>
                    <a:pt x="2691" y="666"/>
                    <a:pt x="2689" y="667"/>
                    <a:pt x="2689" y="669"/>
                  </a:cubicBezTo>
                  <a:cubicBezTo>
                    <a:pt x="2689" y="672"/>
                    <a:pt x="2693" y="677"/>
                    <a:pt x="2698" y="679"/>
                  </a:cubicBezTo>
                  <a:cubicBezTo>
                    <a:pt x="2700" y="680"/>
                    <a:pt x="2702" y="681"/>
                    <a:pt x="2704" y="681"/>
                  </a:cubicBezTo>
                  <a:cubicBezTo>
                    <a:pt x="2706" y="681"/>
                    <a:pt x="2707" y="680"/>
                    <a:pt x="2707" y="678"/>
                  </a:cubicBezTo>
                  <a:cubicBezTo>
                    <a:pt x="2707" y="675"/>
                    <a:pt x="2703" y="670"/>
                    <a:pt x="2698" y="667"/>
                  </a:cubicBezTo>
                  <a:cubicBezTo>
                    <a:pt x="2696" y="666"/>
                    <a:pt x="2694" y="666"/>
                    <a:pt x="2693" y="666"/>
                  </a:cubicBezTo>
                  <a:moveTo>
                    <a:pt x="146" y="655"/>
                  </a:moveTo>
                  <a:cubicBezTo>
                    <a:pt x="145" y="655"/>
                    <a:pt x="143" y="656"/>
                    <a:pt x="141" y="658"/>
                  </a:cubicBezTo>
                  <a:cubicBezTo>
                    <a:pt x="137" y="661"/>
                    <a:pt x="133" y="667"/>
                    <a:pt x="133" y="671"/>
                  </a:cubicBezTo>
                  <a:cubicBezTo>
                    <a:pt x="133" y="672"/>
                    <a:pt x="134" y="673"/>
                    <a:pt x="135" y="673"/>
                  </a:cubicBezTo>
                  <a:cubicBezTo>
                    <a:pt x="136" y="673"/>
                    <a:pt x="139" y="672"/>
                    <a:pt x="141" y="670"/>
                  </a:cubicBezTo>
                  <a:cubicBezTo>
                    <a:pt x="145" y="666"/>
                    <a:pt x="149" y="661"/>
                    <a:pt x="149" y="657"/>
                  </a:cubicBezTo>
                  <a:cubicBezTo>
                    <a:pt x="149" y="656"/>
                    <a:pt x="148" y="655"/>
                    <a:pt x="146" y="655"/>
                  </a:cubicBezTo>
                  <a:moveTo>
                    <a:pt x="3541" y="644"/>
                  </a:moveTo>
                  <a:cubicBezTo>
                    <a:pt x="3539" y="644"/>
                    <a:pt x="3535" y="645"/>
                    <a:pt x="3531" y="646"/>
                  </a:cubicBezTo>
                  <a:cubicBezTo>
                    <a:pt x="3525" y="649"/>
                    <a:pt x="3519" y="652"/>
                    <a:pt x="3519" y="654"/>
                  </a:cubicBezTo>
                  <a:cubicBezTo>
                    <a:pt x="3519" y="654"/>
                    <a:pt x="3520" y="655"/>
                    <a:pt x="3520" y="655"/>
                  </a:cubicBezTo>
                  <a:cubicBezTo>
                    <a:pt x="3522" y="654"/>
                    <a:pt x="3524" y="653"/>
                    <a:pt x="3526" y="652"/>
                  </a:cubicBezTo>
                  <a:cubicBezTo>
                    <a:pt x="3533" y="648"/>
                    <a:pt x="3539" y="646"/>
                    <a:pt x="3539" y="646"/>
                  </a:cubicBezTo>
                  <a:cubicBezTo>
                    <a:pt x="3539" y="646"/>
                    <a:pt x="3540" y="646"/>
                    <a:pt x="3540" y="646"/>
                  </a:cubicBezTo>
                  <a:cubicBezTo>
                    <a:pt x="3540" y="646"/>
                    <a:pt x="3534" y="649"/>
                    <a:pt x="3527" y="652"/>
                  </a:cubicBezTo>
                  <a:cubicBezTo>
                    <a:pt x="3525" y="653"/>
                    <a:pt x="3522" y="654"/>
                    <a:pt x="3521" y="655"/>
                  </a:cubicBezTo>
                  <a:cubicBezTo>
                    <a:pt x="3521" y="655"/>
                    <a:pt x="3521" y="655"/>
                    <a:pt x="3521" y="655"/>
                  </a:cubicBezTo>
                  <a:cubicBezTo>
                    <a:pt x="3523" y="655"/>
                    <a:pt x="3527" y="654"/>
                    <a:pt x="3531" y="652"/>
                  </a:cubicBezTo>
                  <a:cubicBezTo>
                    <a:pt x="3538" y="650"/>
                    <a:pt x="3543" y="646"/>
                    <a:pt x="3543" y="645"/>
                  </a:cubicBezTo>
                  <a:cubicBezTo>
                    <a:pt x="3543" y="644"/>
                    <a:pt x="3542" y="644"/>
                    <a:pt x="3541" y="644"/>
                  </a:cubicBezTo>
                  <a:moveTo>
                    <a:pt x="2641" y="637"/>
                  </a:moveTo>
                  <a:cubicBezTo>
                    <a:pt x="2639" y="637"/>
                    <a:pt x="2638" y="638"/>
                    <a:pt x="2638" y="640"/>
                  </a:cubicBezTo>
                  <a:cubicBezTo>
                    <a:pt x="2637" y="643"/>
                    <a:pt x="2641" y="647"/>
                    <a:pt x="2646" y="650"/>
                  </a:cubicBezTo>
                  <a:cubicBezTo>
                    <a:pt x="2649" y="652"/>
                    <a:pt x="2651" y="652"/>
                    <a:pt x="2652" y="652"/>
                  </a:cubicBezTo>
                  <a:cubicBezTo>
                    <a:pt x="2654" y="652"/>
                    <a:pt x="2655" y="652"/>
                    <a:pt x="2655" y="650"/>
                  </a:cubicBezTo>
                  <a:cubicBezTo>
                    <a:pt x="2655" y="647"/>
                    <a:pt x="2651" y="642"/>
                    <a:pt x="2646" y="639"/>
                  </a:cubicBezTo>
                  <a:cubicBezTo>
                    <a:pt x="2644" y="637"/>
                    <a:pt x="2642" y="637"/>
                    <a:pt x="2641" y="637"/>
                  </a:cubicBezTo>
                  <a:moveTo>
                    <a:pt x="3610" y="615"/>
                  </a:moveTo>
                  <a:cubicBezTo>
                    <a:pt x="3608" y="615"/>
                    <a:pt x="3604" y="616"/>
                    <a:pt x="3599" y="618"/>
                  </a:cubicBezTo>
                  <a:cubicBezTo>
                    <a:pt x="3596" y="620"/>
                    <a:pt x="3593" y="621"/>
                    <a:pt x="3591" y="623"/>
                  </a:cubicBezTo>
                  <a:cubicBezTo>
                    <a:pt x="3592" y="622"/>
                    <a:pt x="3593" y="622"/>
                    <a:pt x="3594" y="621"/>
                  </a:cubicBezTo>
                  <a:cubicBezTo>
                    <a:pt x="3599" y="618"/>
                    <a:pt x="3604" y="616"/>
                    <a:pt x="3606" y="616"/>
                  </a:cubicBezTo>
                  <a:cubicBezTo>
                    <a:pt x="3606" y="616"/>
                    <a:pt x="3607" y="616"/>
                    <a:pt x="3607" y="617"/>
                  </a:cubicBezTo>
                  <a:cubicBezTo>
                    <a:pt x="3607" y="617"/>
                    <a:pt x="3606" y="618"/>
                    <a:pt x="3605" y="618"/>
                  </a:cubicBezTo>
                  <a:cubicBezTo>
                    <a:pt x="3607" y="618"/>
                    <a:pt x="3608" y="617"/>
                    <a:pt x="3609" y="617"/>
                  </a:cubicBezTo>
                  <a:cubicBezTo>
                    <a:pt x="3609" y="617"/>
                    <a:pt x="3609" y="617"/>
                    <a:pt x="3609" y="618"/>
                  </a:cubicBezTo>
                  <a:cubicBezTo>
                    <a:pt x="3609" y="618"/>
                    <a:pt x="3607" y="620"/>
                    <a:pt x="3603" y="621"/>
                  </a:cubicBezTo>
                  <a:cubicBezTo>
                    <a:pt x="3608" y="619"/>
                    <a:pt x="3611" y="617"/>
                    <a:pt x="3611" y="616"/>
                  </a:cubicBezTo>
                  <a:cubicBezTo>
                    <a:pt x="3611" y="615"/>
                    <a:pt x="3611" y="615"/>
                    <a:pt x="3610" y="615"/>
                  </a:cubicBezTo>
                  <a:moveTo>
                    <a:pt x="191" y="614"/>
                  </a:moveTo>
                  <a:cubicBezTo>
                    <a:pt x="189" y="614"/>
                    <a:pt x="187" y="615"/>
                    <a:pt x="185" y="617"/>
                  </a:cubicBezTo>
                  <a:cubicBezTo>
                    <a:pt x="181" y="621"/>
                    <a:pt x="178" y="628"/>
                    <a:pt x="178" y="631"/>
                  </a:cubicBezTo>
                  <a:cubicBezTo>
                    <a:pt x="178" y="632"/>
                    <a:pt x="178" y="633"/>
                    <a:pt x="179" y="633"/>
                  </a:cubicBezTo>
                  <a:cubicBezTo>
                    <a:pt x="181" y="633"/>
                    <a:pt x="183" y="632"/>
                    <a:pt x="186" y="629"/>
                  </a:cubicBezTo>
                  <a:cubicBezTo>
                    <a:pt x="190" y="625"/>
                    <a:pt x="193" y="620"/>
                    <a:pt x="193" y="616"/>
                  </a:cubicBezTo>
                  <a:cubicBezTo>
                    <a:pt x="193" y="615"/>
                    <a:pt x="192" y="614"/>
                    <a:pt x="191" y="614"/>
                  </a:cubicBezTo>
                  <a:moveTo>
                    <a:pt x="2590" y="605"/>
                  </a:moveTo>
                  <a:cubicBezTo>
                    <a:pt x="2588" y="605"/>
                    <a:pt x="2587" y="606"/>
                    <a:pt x="2587" y="608"/>
                  </a:cubicBezTo>
                  <a:cubicBezTo>
                    <a:pt x="2587" y="611"/>
                    <a:pt x="2591" y="615"/>
                    <a:pt x="2596" y="619"/>
                  </a:cubicBezTo>
                  <a:cubicBezTo>
                    <a:pt x="2598" y="620"/>
                    <a:pt x="2600" y="621"/>
                    <a:pt x="2602" y="621"/>
                  </a:cubicBezTo>
                  <a:cubicBezTo>
                    <a:pt x="2603" y="621"/>
                    <a:pt x="2604" y="620"/>
                    <a:pt x="2604" y="619"/>
                  </a:cubicBezTo>
                  <a:cubicBezTo>
                    <a:pt x="2605" y="616"/>
                    <a:pt x="2601" y="611"/>
                    <a:pt x="2596" y="607"/>
                  </a:cubicBezTo>
                  <a:cubicBezTo>
                    <a:pt x="2594" y="606"/>
                    <a:pt x="2592" y="605"/>
                    <a:pt x="2590" y="605"/>
                  </a:cubicBezTo>
                  <a:moveTo>
                    <a:pt x="3678" y="581"/>
                  </a:moveTo>
                  <a:cubicBezTo>
                    <a:pt x="3677" y="581"/>
                    <a:pt x="3675" y="581"/>
                    <a:pt x="3673" y="582"/>
                  </a:cubicBezTo>
                  <a:cubicBezTo>
                    <a:pt x="3673" y="582"/>
                    <a:pt x="3672" y="583"/>
                    <a:pt x="3670" y="584"/>
                  </a:cubicBezTo>
                  <a:cubicBezTo>
                    <a:pt x="3673" y="583"/>
                    <a:pt x="3675" y="582"/>
                    <a:pt x="3676" y="582"/>
                  </a:cubicBezTo>
                  <a:cubicBezTo>
                    <a:pt x="3676" y="582"/>
                    <a:pt x="3676" y="582"/>
                    <a:pt x="3676" y="582"/>
                  </a:cubicBezTo>
                  <a:cubicBezTo>
                    <a:pt x="3677" y="583"/>
                    <a:pt x="3671" y="587"/>
                    <a:pt x="3664" y="590"/>
                  </a:cubicBezTo>
                  <a:cubicBezTo>
                    <a:pt x="3661" y="592"/>
                    <a:pt x="3659" y="593"/>
                    <a:pt x="3657" y="594"/>
                  </a:cubicBezTo>
                  <a:cubicBezTo>
                    <a:pt x="3658" y="594"/>
                    <a:pt x="3662" y="592"/>
                    <a:pt x="3667" y="590"/>
                  </a:cubicBezTo>
                  <a:cubicBezTo>
                    <a:pt x="3673" y="586"/>
                    <a:pt x="3679" y="583"/>
                    <a:pt x="3679" y="581"/>
                  </a:cubicBezTo>
                  <a:cubicBezTo>
                    <a:pt x="3679" y="581"/>
                    <a:pt x="3678" y="581"/>
                    <a:pt x="3678" y="581"/>
                  </a:cubicBezTo>
                  <a:moveTo>
                    <a:pt x="2540" y="572"/>
                  </a:moveTo>
                  <a:cubicBezTo>
                    <a:pt x="2538" y="572"/>
                    <a:pt x="2537" y="573"/>
                    <a:pt x="2537" y="574"/>
                  </a:cubicBezTo>
                  <a:cubicBezTo>
                    <a:pt x="2537" y="577"/>
                    <a:pt x="2541" y="582"/>
                    <a:pt x="2546" y="585"/>
                  </a:cubicBezTo>
                  <a:cubicBezTo>
                    <a:pt x="2548" y="587"/>
                    <a:pt x="2551" y="588"/>
                    <a:pt x="2552" y="588"/>
                  </a:cubicBezTo>
                  <a:cubicBezTo>
                    <a:pt x="2554" y="588"/>
                    <a:pt x="2554" y="587"/>
                    <a:pt x="2555" y="586"/>
                  </a:cubicBezTo>
                  <a:cubicBezTo>
                    <a:pt x="2555" y="583"/>
                    <a:pt x="2551" y="578"/>
                    <a:pt x="2546" y="575"/>
                  </a:cubicBezTo>
                  <a:cubicBezTo>
                    <a:pt x="2544" y="573"/>
                    <a:pt x="2542" y="572"/>
                    <a:pt x="2540" y="572"/>
                  </a:cubicBezTo>
                  <a:moveTo>
                    <a:pt x="236" y="571"/>
                  </a:moveTo>
                  <a:cubicBezTo>
                    <a:pt x="234" y="571"/>
                    <a:pt x="232" y="572"/>
                    <a:pt x="230" y="575"/>
                  </a:cubicBezTo>
                  <a:cubicBezTo>
                    <a:pt x="225" y="579"/>
                    <a:pt x="222" y="585"/>
                    <a:pt x="222" y="589"/>
                  </a:cubicBezTo>
                  <a:cubicBezTo>
                    <a:pt x="223" y="590"/>
                    <a:pt x="223" y="591"/>
                    <a:pt x="224" y="591"/>
                  </a:cubicBezTo>
                  <a:cubicBezTo>
                    <a:pt x="226" y="591"/>
                    <a:pt x="228" y="589"/>
                    <a:pt x="231" y="587"/>
                  </a:cubicBezTo>
                  <a:cubicBezTo>
                    <a:pt x="235" y="582"/>
                    <a:pt x="238" y="577"/>
                    <a:pt x="238" y="573"/>
                  </a:cubicBezTo>
                  <a:cubicBezTo>
                    <a:pt x="238" y="572"/>
                    <a:pt x="237" y="571"/>
                    <a:pt x="236" y="571"/>
                  </a:cubicBezTo>
                  <a:moveTo>
                    <a:pt x="3745" y="541"/>
                  </a:moveTo>
                  <a:cubicBezTo>
                    <a:pt x="3743" y="541"/>
                    <a:pt x="3739" y="542"/>
                    <a:pt x="3734" y="545"/>
                  </a:cubicBezTo>
                  <a:cubicBezTo>
                    <a:pt x="3733" y="546"/>
                    <a:pt x="3731" y="548"/>
                    <a:pt x="3730" y="549"/>
                  </a:cubicBezTo>
                  <a:cubicBezTo>
                    <a:pt x="3735" y="546"/>
                    <a:pt x="3738" y="544"/>
                    <a:pt x="3740" y="544"/>
                  </a:cubicBezTo>
                  <a:cubicBezTo>
                    <a:pt x="3740" y="544"/>
                    <a:pt x="3740" y="545"/>
                    <a:pt x="3740" y="545"/>
                  </a:cubicBezTo>
                  <a:cubicBezTo>
                    <a:pt x="3740" y="545"/>
                    <a:pt x="3740" y="545"/>
                    <a:pt x="3740" y="545"/>
                  </a:cubicBezTo>
                  <a:cubicBezTo>
                    <a:pt x="3742" y="545"/>
                    <a:pt x="3743" y="544"/>
                    <a:pt x="3743" y="544"/>
                  </a:cubicBezTo>
                  <a:cubicBezTo>
                    <a:pt x="3743" y="544"/>
                    <a:pt x="3743" y="544"/>
                    <a:pt x="3743" y="544"/>
                  </a:cubicBezTo>
                  <a:cubicBezTo>
                    <a:pt x="3745" y="543"/>
                    <a:pt x="3746" y="542"/>
                    <a:pt x="3746" y="541"/>
                  </a:cubicBezTo>
                  <a:cubicBezTo>
                    <a:pt x="3746" y="541"/>
                    <a:pt x="3746" y="541"/>
                    <a:pt x="3745" y="541"/>
                  </a:cubicBezTo>
                  <a:moveTo>
                    <a:pt x="2490" y="539"/>
                  </a:moveTo>
                  <a:cubicBezTo>
                    <a:pt x="2489" y="539"/>
                    <a:pt x="2488" y="539"/>
                    <a:pt x="2488" y="541"/>
                  </a:cubicBezTo>
                  <a:cubicBezTo>
                    <a:pt x="2488" y="544"/>
                    <a:pt x="2491" y="548"/>
                    <a:pt x="2496" y="552"/>
                  </a:cubicBezTo>
                  <a:cubicBezTo>
                    <a:pt x="2499" y="553"/>
                    <a:pt x="2501" y="554"/>
                    <a:pt x="2503" y="554"/>
                  </a:cubicBezTo>
                  <a:cubicBezTo>
                    <a:pt x="2504" y="554"/>
                    <a:pt x="2505" y="554"/>
                    <a:pt x="2505" y="553"/>
                  </a:cubicBezTo>
                  <a:cubicBezTo>
                    <a:pt x="2505" y="550"/>
                    <a:pt x="2501" y="544"/>
                    <a:pt x="2496" y="541"/>
                  </a:cubicBezTo>
                  <a:cubicBezTo>
                    <a:pt x="2494" y="540"/>
                    <a:pt x="2492" y="539"/>
                    <a:pt x="2490" y="539"/>
                  </a:cubicBezTo>
                  <a:moveTo>
                    <a:pt x="282" y="527"/>
                  </a:moveTo>
                  <a:cubicBezTo>
                    <a:pt x="280" y="527"/>
                    <a:pt x="278" y="529"/>
                    <a:pt x="275" y="531"/>
                  </a:cubicBezTo>
                  <a:cubicBezTo>
                    <a:pt x="271" y="535"/>
                    <a:pt x="268" y="542"/>
                    <a:pt x="268" y="545"/>
                  </a:cubicBezTo>
                  <a:cubicBezTo>
                    <a:pt x="268" y="546"/>
                    <a:pt x="269" y="547"/>
                    <a:pt x="270" y="547"/>
                  </a:cubicBezTo>
                  <a:cubicBezTo>
                    <a:pt x="271" y="547"/>
                    <a:pt x="274" y="545"/>
                    <a:pt x="277" y="543"/>
                  </a:cubicBezTo>
                  <a:cubicBezTo>
                    <a:pt x="281" y="538"/>
                    <a:pt x="284" y="533"/>
                    <a:pt x="284" y="530"/>
                  </a:cubicBezTo>
                  <a:cubicBezTo>
                    <a:pt x="284" y="528"/>
                    <a:pt x="283" y="527"/>
                    <a:pt x="282" y="527"/>
                  </a:cubicBezTo>
                  <a:moveTo>
                    <a:pt x="2440" y="506"/>
                  </a:moveTo>
                  <a:cubicBezTo>
                    <a:pt x="2439" y="506"/>
                    <a:pt x="2438" y="507"/>
                    <a:pt x="2438" y="508"/>
                  </a:cubicBezTo>
                  <a:cubicBezTo>
                    <a:pt x="2438" y="511"/>
                    <a:pt x="2441" y="515"/>
                    <a:pt x="2446" y="518"/>
                  </a:cubicBezTo>
                  <a:cubicBezTo>
                    <a:pt x="2449" y="520"/>
                    <a:pt x="2451" y="521"/>
                    <a:pt x="2453" y="521"/>
                  </a:cubicBezTo>
                  <a:cubicBezTo>
                    <a:pt x="2454" y="521"/>
                    <a:pt x="2455" y="520"/>
                    <a:pt x="2455" y="519"/>
                  </a:cubicBezTo>
                  <a:cubicBezTo>
                    <a:pt x="2455" y="516"/>
                    <a:pt x="2451" y="511"/>
                    <a:pt x="2447" y="508"/>
                  </a:cubicBezTo>
                  <a:cubicBezTo>
                    <a:pt x="2444" y="507"/>
                    <a:pt x="2442" y="506"/>
                    <a:pt x="2440" y="506"/>
                  </a:cubicBezTo>
                  <a:moveTo>
                    <a:pt x="3806" y="502"/>
                  </a:moveTo>
                  <a:cubicBezTo>
                    <a:pt x="3804" y="503"/>
                    <a:pt x="3800" y="506"/>
                    <a:pt x="3795" y="509"/>
                  </a:cubicBezTo>
                  <a:cubicBezTo>
                    <a:pt x="3793" y="510"/>
                    <a:pt x="3791" y="511"/>
                    <a:pt x="3789" y="512"/>
                  </a:cubicBezTo>
                  <a:cubicBezTo>
                    <a:pt x="3789" y="512"/>
                    <a:pt x="3789" y="512"/>
                    <a:pt x="3790" y="512"/>
                  </a:cubicBezTo>
                  <a:cubicBezTo>
                    <a:pt x="3791" y="512"/>
                    <a:pt x="3795" y="510"/>
                    <a:pt x="3800" y="506"/>
                  </a:cubicBezTo>
                  <a:cubicBezTo>
                    <a:pt x="3802" y="505"/>
                    <a:pt x="3804" y="503"/>
                    <a:pt x="3806" y="502"/>
                  </a:cubicBezTo>
                  <a:moveTo>
                    <a:pt x="3811" y="494"/>
                  </a:moveTo>
                  <a:cubicBezTo>
                    <a:pt x="3810" y="494"/>
                    <a:pt x="3806" y="496"/>
                    <a:pt x="3801" y="500"/>
                  </a:cubicBezTo>
                  <a:cubicBezTo>
                    <a:pt x="3794" y="505"/>
                    <a:pt x="3789" y="510"/>
                    <a:pt x="3789" y="512"/>
                  </a:cubicBezTo>
                  <a:cubicBezTo>
                    <a:pt x="3789" y="512"/>
                    <a:pt x="3789" y="512"/>
                    <a:pt x="3789" y="512"/>
                  </a:cubicBezTo>
                  <a:cubicBezTo>
                    <a:pt x="3791" y="511"/>
                    <a:pt x="3793" y="510"/>
                    <a:pt x="3794" y="509"/>
                  </a:cubicBezTo>
                  <a:cubicBezTo>
                    <a:pt x="3799" y="506"/>
                    <a:pt x="3803" y="503"/>
                    <a:pt x="3806" y="502"/>
                  </a:cubicBezTo>
                  <a:cubicBezTo>
                    <a:pt x="3809" y="499"/>
                    <a:pt x="3812" y="496"/>
                    <a:pt x="3812" y="495"/>
                  </a:cubicBezTo>
                  <a:cubicBezTo>
                    <a:pt x="3812" y="495"/>
                    <a:pt x="3812" y="494"/>
                    <a:pt x="3811" y="494"/>
                  </a:cubicBezTo>
                  <a:moveTo>
                    <a:pt x="328" y="484"/>
                  </a:moveTo>
                  <a:cubicBezTo>
                    <a:pt x="327" y="484"/>
                    <a:pt x="324" y="485"/>
                    <a:pt x="322" y="487"/>
                  </a:cubicBezTo>
                  <a:cubicBezTo>
                    <a:pt x="317" y="492"/>
                    <a:pt x="314" y="498"/>
                    <a:pt x="314" y="501"/>
                  </a:cubicBezTo>
                  <a:cubicBezTo>
                    <a:pt x="315" y="502"/>
                    <a:pt x="315" y="503"/>
                    <a:pt x="316" y="503"/>
                  </a:cubicBezTo>
                  <a:cubicBezTo>
                    <a:pt x="318" y="503"/>
                    <a:pt x="320" y="501"/>
                    <a:pt x="323" y="499"/>
                  </a:cubicBezTo>
                  <a:cubicBezTo>
                    <a:pt x="328" y="494"/>
                    <a:pt x="331" y="489"/>
                    <a:pt x="331" y="486"/>
                  </a:cubicBezTo>
                  <a:cubicBezTo>
                    <a:pt x="331" y="485"/>
                    <a:pt x="330" y="484"/>
                    <a:pt x="328" y="484"/>
                  </a:cubicBezTo>
                  <a:moveTo>
                    <a:pt x="2390" y="475"/>
                  </a:moveTo>
                  <a:cubicBezTo>
                    <a:pt x="2388" y="475"/>
                    <a:pt x="2387" y="476"/>
                    <a:pt x="2387" y="477"/>
                  </a:cubicBezTo>
                  <a:cubicBezTo>
                    <a:pt x="2387" y="480"/>
                    <a:pt x="2391" y="484"/>
                    <a:pt x="2396" y="487"/>
                  </a:cubicBezTo>
                  <a:cubicBezTo>
                    <a:pt x="2398" y="488"/>
                    <a:pt x="2401" y="489"/>
                    <a:pt x="2403" y="489"/>
                  </a:cubicBezTo>
                  <a:cubicBezTo>
                    <a:pt x="2404" y="489"/>
                    <a:pt x="2405" y="489"/>
                    <a:pt x="2405" y="487"/>
                  </a:cubicBezTo>
                  <a:cubicBezTo>
                    <a:pt x="2405" y="485"/>
                    <a:pt x="2401" y="480"/>
                    <a:pt x="2396" y="477"/>
                  </a:cubicBezTo>
                  <a:cubicBezTo>
                    <a:pt x="2394" y="476"/>
                    <a:pt x="2391" y="475"/>
                    <a:pt x="2390" y="475"/>
                  </a:cubicBezTo>
                  <a:moveTo>
                    <a:pt x="2338" y="447"/>
                  </a:moveTo>
                  <a:cubicBezTo>
                    <a:pt x="2336" y="447"/>
                    <a:pt x="2335" y="447"/>
                    <a:pt x="2335" y="449"/>
                  </a:cubicBezTo>
                  <a:cubicBezTo>
                    <a:pt x="2335" y="451"/>
                    <a:pt x="2339" y="455"/>
                    <a:pt x="2344" y="458"/>
                  </a:cubicBezTo>
                  <a:cubicBezTo>
                    <a:pt x="2347" y="459"/>
                    <a:pt x="2349" y="460"/>
                    <a:pt x="2351" y="460"/>
                  </a:cubicBezTo>
                  <a:cubicBezTo>
                    <a:pt x="2352" y="460"/>
                    <a:pt x="2353" y="459"/>
                    <a:pt x="2353" y="458"/>
                  </a:cubicBezTo>
                  <a:cubicBezTo>
                    <a:pt x="2353" y="456"/>
                    <a:pt x="2349" y="451"/>
                    <a:pt x="2344" y="448"/>
                  </a:cubicBezTo>
                  <a:cubicBezTo>
                    <a:pt x="2342" y="447"/>
                    <a:pt x="2340" y="447"/>
                    <a:pt x="2338" y="447"/>
                  </a:cubicBezTo>
                  <a:moveTo>
                    <a:pt x="3876" y="442"/>
                  </a:moveTo>
                  <a:cubicBezTo>
                    <a:pt x="3875" y="442"/>
                    <a:pt x="3871" y="444"/>
                    <a:pt x="3866" y="448"/>
                  </a:cubicBezTo>
                  <a:cubicBezTo>
                    <a:pt x="3860" y="453"/>
                    <a:pt x="3855" y="459"/>
                    <a:pt x="3855" y="461"/>
                  </a:cubicBezTo>
                  <a:cubicBezTo>
                    <a:pt x="3855" y="462"/>
                    <a:pt x="3855" y="462"/>
                    <a:pt x="3855" y="462"/>
                  </a:cubicBezTo>
                  <a:cubicBezTo>
                    <a:pt x="3857" y="462"/>
                    <a:pt x="3861" y="459"/>
                    <a:pt x="3866" y="455"/>
                  </a:cubicBezTo>
                  <a:cubicBezTo>
                    <a:pt x="3872" y="450"/>
                    <a:pt x="3877" y="445"/>
                    <a:pt x="3877" y="443"/>
                  </a:cubicBezTo>
                  <a:cubicBezTo>
                    <a:pt x="3877" y="442"/>
                    <a:pt x="3877" y="442"/>
                    <a:pt x="3876" y="442"/>
                  </a:cubicBezTo>
                  <a:moveTo>
                    <a:pt x="376" y="442"/>
                  </a:moveTo>
                  <a:cubicBezTo>
                    <a:pt x="375" y="442"/>
                    <a:pt x="372" y="443"/>
                    <a:pt x="370" y="445"/>
                  </a:cubicBezTo>
                  <a:cubicBezTo>
                    <a:pt x="365" y="449"/>
                    <a:pt x="362" y="455"/>
                    <a:pt x="362" y="458"/>
                  </a:cubicBezTo>
                  <a:cubicBezTo>
                    <a:pt x="362" y="459"/>
                    <a:pt x="363" y="460"/>
                    <a:pt x="364" y="460"/>
                  </a:cubicBezTo>
                  <a:cubicBezTo>
                    <a:pt x="366" y="460"/>
                    <a:pt x="368" y="458"/>
                    <a:pt x="371" y="456"/>
                  </a:cubicBezTo>
                  <a:cubicBezTo>
                    <a:pt x="376" y="452"/>
                    <a:pt x="379" y="446"/>
                    <a:pt x="379" y="444"/>
                  </a:cubicBezTo>
                  <a:cubicBezTo>
                    <a:pt x="379" y="442"/>
                    <a:pt x="378" y="442"/>
                    <a:pt x="376" y="442"/>
                  </a:cubicBezTo>
                  <a:moveTo>
                    <a:pt x="2285" y="422"/>
                  </a:moveTo>
                  <a:cubicBezTo>
                    <a:pt x="2283" y="422"/>
                    <a:pt x="2281" y="423"/>
                    <a:pt x="2281" y="425"/>
                  </a:cubicBezTo>
                  <a:cubicBezTo>
                    <a:pt x="2281" y="427"/>
                    <a:pt x="2285" y="430"/>
                    <a:pt x="2291" y="433"/>
                  </a:cubicBezTo>
                  <a:cubicBezTo>
                    <a:pt x="2293" y="434"/>
                    <a:pt x="2296" y="434"/>
                    <a:pt x="2297" y="434"/>
                  </a:cubicBezTo>
                  <a:cubicBezTo>
                    <a:pt x="2299" y="434"/>
                    <a:pt x="2300" y="434"/>
                    <a:pt x="2300" y="432"/>
                  </a:cubicBezTo>
                  <a:cubicBezTo>
                    <a:pt x="2300" y="430"/>
                    <a:pt x="2296" y="426"/>
                    <a:pt x="2291" y="424"/>
                  </a:cubicBezTo>
                  <a:cubicBezTo>
                    <a:pt x="2289" y="423"/>
                    <a:pt x="2287" y="422"/>
                    <a:pt x="2285" y="422"/>
                  </a:cubicBezTo>
                  <a:moveTo>
                    <a:pt x="2231" y="403"/>
                  </a:moveTo>
                  <a:cubicBezTo>
                    <a:pt x="2228" y="403"/>
                    <a:pt x="2225" y="404"/>
                    <a:pt x="2225" y="406"/>
                  </a:cubicBezTo>
                  <a:cubicBezTo>
                    <a:pt x="2225" y="408"/>
                    <a:pt x="2230" y="411"/>
                    <a:pt x="2235" y="412"/>
                  </a:cubicBezTo>
                  <a:cubicBezTo>
                    <a:pt x="2238" y="413"/>
                    <a:pt x="2240" y="414"/>
                    <a:pt x="2241" y="414"/>
                  </a:cubicBezTo>
                  <a:cubicBezTo>
                    <a:pt x="2244" y="414"/>
                    <a:pt x="2245" y="413"/>
                    <a:pt x="2245" y="412"/>
                  </a:cubicBezTo>
                  <a:cubicBezTo>
                    <a:pt x="2245" y="409"/>
                    <a:pt x="2241" y="405"/>
                    <a:pt x="2235" y="404"/>
                  </a:cubicBezTo>
                  <a:cubicBezTo>
                    <a:pt x="2234" y="403"/>
                    <a:pt x="2232" y="403"/>
                    <a:pt x="2231" y="403"/>
                  </a:cubicBezTo>
                  <a:moveTo>
                    <a:pt x="426" y="402"/>
                  </a:moveTo>
                  <a:cubicBezTo>
                    <a:pt x="424" y="402"/>
                    <a:pt x="421" y="403"/>
                    <a:pt x="419" y="405"/>
                  </a:cubicBezTo>
                  <a:cubicBezTo>
                    <a:pt x="414" y="409"/>
                    <a:pt x="410" y="414"/>
                    <a:pt x="411" y="417"/>
                  </a:cubicBezTo>
                  <a:cubicBezTo>
                    <a:pt x="411" y="418"/>
                    <a:pt x="412" y="419"/>
                    <a:pt x="413" y="419"/>
                  </a:cubicBezTo>
                  <a:cubicBezTo>
                    <a:pt x="415" y="419"/>
                    <a:pt x="417" y="417"/>
                    <a:pt x="420" y="415"/>
                  </a:cubicBezTo>
                  <a:cubicBezTo>
                    <a:pt x="425" y="411"/>
                    <a:pt x="429" y="407"/>
                    <a:pt x="428" y="404"/>
                  </a:cubicBezTo>
                  <a:cubicBezTo>
                    <a:pt x="428" y="403"/>
                    <a:pt x="427" y="402"/>
                    <a:pt x="426" y="402"/>
                  </a:cubicBezTo>
                  <a:moveTo>
                    <a:pt x="2174" y="389"/>
                  </a:moveTo>
                  <a:cubicBezTo>
                    <a:pt x="2170" y="389"/>
                    <a:pt x="2167" y="391"/>
                    <a:pt x="2167" y="393"/>
                  </a:cubicBezTo>
                  <a:cubicBezTo>
                    <a:pt x="2167" y="395"/>
                    <a:pt x="2171" y="397"/>
                    <a:pt x="2177" y="398"/>
                  </a:cubicBezTo>
                  <a:cubicBezTo>
                    <a:pt x="2179" y="399"/>
                    <a:pt x="2181" y="399"/>
                    <a:pt x="2182" y="399"/>
                  </a:cubicBezTo>
                  <a:cubicBezTo>
                    <a:pt x="2185" y="399"/>
                    <a:pt x="2187" y="398"/>
                    <a:pt x="2188" y="396"/>
                  </a:cubicBezTo>
                  <a:cubicBezTo>
                    <a:pt x="2188" y="394"/>
                    <a:pt x="2183" y="391"/>
                    <a:pt x="2177" y="390"/>
                  </a:cubicBezTo>
                  <a:cubicBezTo>
                    <a:pt x="2176" y="389"/>
                    <a:pt x="2175" y="389"/>
                    <a:pt x="2174" y="389"/>
                  </a:cubicBezTo>
                  <a:moveTo>
                    <a:pt x="2115" y="383"/>
                  </a:moveTo>
                  <a:cubicBezTo>
                    <a:pt x="2110" y="383"/>
                    <a:pt x="2105" y="385"/>
                    <a:pt x="2105" y="387"/>
                  </a:cubicBezTo>
                  <a:cubicBezTo>
                    <a:pt x="2105" y="389"/>
                    <a:pt x="2110" y="391"/>
                    <a:pt x="2116" y="391"/>
                  </a:cubicBezTo>
                  <a:cubicBezTo>
                    <a:pt x="2117" y="391"/>
                    <a:pt x="2117" y="391"/>
                    <a:pt x="2118" y="391"/>
                  </a:cubicBezTo>
                  <a:cubicBezTo>
                    <a:pt x="2123" y="391"/>
                    <a:pt x="2127" y="390"/>
                    <a:pt x="2127" y="388"/>
                  </a:cubicBezTo>
                  <a:cubicBezTo>
                    <a:pt x="2127" y="386"/>
                    <a:pt x="2122" y="383"/>
                    <a:pt x="2116" y="383"/>
                  </a:cubicBezTo>
                  <a:cubicBezTo>
                    <a:pt x="2116" y="383"/>
                    <a:pt x="2116" y="383"/>
                    <a:pt x="2115" y="383"/>
                  </a:cubicBezTo>
                  <a:moveTo>
                    <a:pt x="3940" y="382"/>
                  </a:moveTo>
                  <a:cubicBezTo>
                    <a:pt x="3938" y="382"/>
                    <a:pt x="3935" y="385"/>
                    <a:pt x="3930" y="389"/>
                  </a:cubicBezTo>
                  <a:cubicBezTo>
                    <a:pt x="3924" y="395"/>
                    <a:pt x="3919" y="402"/>
                    <a:pt x="3919" y="405"/>
                  </a:cubicBezTo>
                  <a:cubicBezTo>
                    <a:pt x="3919" y="405"/>
                    <a:pt x="3919" y="405"/>
                    <a:pt x="3920" y="405"/>
                  </a:cubicBezTo>
                  <a:cubicBezTo>
                    <a:pt x="3921" y="405"/>
                    <a:pt x="3925" y="403"/>
                    <a:pt x="3930" y="398"/>
                  </a:cubicBezTo>
                  <a:cubicBezTo>
                    <a:pt x="3936" y="393"/>
                    <a:pt x="3941" y="386"/>
                    <a:pt x="3941" y="383"/>
                  </a:cubicBezTo>
                  <a:cubicBezTo>
                    <a:pt x="3941" y="383"/>
                    <a:pt x="3941" y="382"/>
                    <a:pt x="3940" y="382"/>
                  </a:cubicBezTo>
                  <a:moveTo>
                    <a:pt x="2051" y="382"/>
                  </a:moveTo>
                  <a:cubicBezTo>
                    <a:pt x="2044" y="382"/>
                    <a:pt x="2039" y="384"/>
                    <a:pt x="2039" y="386"/>
                  </a:cubicBezTo>
                  <a:cubicBezTo>
                    <a:pt x="2039" y="389"/>
                    <a:pt x="2044" y="390"/>
                    <a:pt x="2051" y="390"/>
                  </a:cubicBezTo>
                  <a:cubicBezTo>
                    <a:pt x="2051" y="390"/>
                    <a:pt x="2051" y="390"/>
                    <a:pt x="2052" y="390"/>
                  </a:cubicBezTo>
                  <a:cubicBezTo>
                    <a:pt x="2058" y="390"/>
                    <a:pt x="2063" y="389"/>
                    <a:pt x="2063" y="387"/>
                  </a:cubicBezTo>
                  <a:cubicBezTo>
                    <a:pt x="2063" y="384"/>
                    <a:pt x="2058" y="382"/>
                    <a:pt x="2051" y="382"/>
                  </a:cubicBezTo>
                  <a:cubicBezTo>
                    <a:pt x="2051" y="382"/>
                    <a:pt x="2051" y="382"/>
                    <a:pt x="2051" y="382"/>
                  </a:cubicBezTo>
                  <a:moveTo>
                    <a:pt x="1977" y="379"/>
                  </a:moveTo>
                  <a:cubicBezTo>
                    <a:pt x="1971" y="379"/>
                    <a:pt x="1966" y="381"/>
                    <a:pt x="1966" y="383"/>
                  </a:cubicBezTo>
                  <a:cubicBezTo>
                    <a:pt x="1966" y="386"/>
                    <a:pt x="1971" y="388"/>
                    <a:pt x="1979" y="388"/>
                  </a:cubicBezTo>
                  <a:cubicBezTo>
                    <a:pt x="1979" y="388"/>
                    <a:pt x="1980" y="388"/>
                    <a:pt x="1981" y="388"/>
                  </a:cubicBezTo>
                  <a:cubicBezTo>
                    <a:pt x="1987" y="388"/>
                    <a:pt x="1992" y="387"/>
                    <a:pt x="1992" y="385"/>
                  </a:cubicBezTo>
                  <a:cubicBezTo>
                    <a:pt x="1992" y="382"/>
                    <a:pt x="1986" y="380"/>
                    <a:pt x="1979" y="379"/>
                  </a:cubicBezTo>
                  <a:cubicBezTo>
                    <a:pt x="1978" y="379"/>
                    <a:pt x="1978" y="379"/>
                    <a:pt x="1977" y="379"/>
                  </a:cubicBezTo>
                  <a:moveTo>
                    <a:pt x="1898" y="375"/>
                  </a:moveTo>
                  <a:cubicBezTo>
                    <a:pt x="1891" y="375"/>
                    <a:pt x="1886" y="377"/>
                    <a:pt x="1886" y="379"/>
                  </a:cubicBezTo>
                  <a:cubicBezTo>
                    <a:pt x="1886" y="381"/>
                    <a:pt x="1893" y="383"/>
                    <a:pt x="1900" y="383"/>
                  </a:cubicBezTo>
                  <a:cubicBezTo>
                    <a:pt x="1902" y="384"/>
                    <a:pt x="1903" y="384"/>
                    <a:pt x="1904" y="384"/>
                  </a:cubicBezTo>
                  <a:cubicBezTo>
                    <a:pt x="1910" y="384"/>
                    <a:pt x="1914" y="383"/>
                    <a:pt x="1914" y="381"/>
                  </a:cubicBezTo>
                  <a:cubicBezTo>
                    <a:pt x="1914" y="378"/>
                    <a:pt x="1908" y="375"/>
                    <a:pt x="1901" y="375"/>
                  </a:cubicBezTo>
                  <a:cubicBezTo>
                    <a:pt x="1900" y="375"/>
                    <a:pt x="1899" y="375"/>
                    <a:pt x="1898" y="375"/>
                  </a:cubicBezTo>
                  <a:moveTo>
                    <a:pt x="1814" y="369"/>
                  </a:moveTo>
                  <a:cubicBezTo>
                    <a:pt x="1807" y="369"/>
                    <a:pt x="1802" y="370"/>
                    <a:pt x="1802" y="372"/>
                  </a:cubicBezTo>
                  <a:cubicBezTo>
                    <a:pt x="1802" y="375"/>
                    <a:pt x="1809" y="377"/>
                    <a:pt x="1817" y="377"/>
                  </a:cubicBezTo>
                  <a:cubicBezTo>
                    <a:pt x="1819" y="378"/>
                    <a:pt x="1820" y="378"/>
                    <a:pt x="1822" y="378"/>
                  </a:cubicBezTo>
                  <a:cubicBezTo>
                    <a:pt x="1827" y="378"/>
                    <a:pt x="1832" y="377"/>
                    <a:pt x="1832" y="375"/>
                  </a:cubicBezTo>
                  <a:cubicBezTo>
                    <a:pt x="1832" y="372"/>
                    <a:pt x="1825" y="370"/>
                    <a:pt x="1817" y="369"/>
                  </a:cubicBezTo>
                  <a:cubicBezTo>
                    <a:pt x="1816" y="369"/>
                    <a:pt x="1815" y="369"/>
                    <a:pt x="1814" y="369"/>
                  </a:cubicBezTo>
                  <a:moveTo>
                    <a:pt x="477" y="366"/>
                  </a:moveTo>
                  <a:cubicBezTo>
                    <a:pt x="475" y="366"/>
                    <a:pt x="472" y="367"/>
                    <a:pt x="470" y="369"/>
                  </a:cubicBezTo>
                  <a:cubicBezTo>
                    <a:pt x="465" y="372"/>
                    <a:pt x="461" y="377"/>
                    <a:pt x="462" y="380"/>
                  </a:cubicBezTo>
                  <a:cubicBezTo>
                    <a:pt x="462" y="381"/>
                    <a:pt x="463" y="381"/>
                    <a:pt x="464" y="381"/>
                  </a:cubicBezTo>
                  <a:cubicBezTo>
                    <a:pt x="466" y="381"/>
                    <a:pt x="468" y="380"/>
                    <a:pt x="471" y="378"/>
                  </a:cubicBezTo>
                  <a:cubicBezTo>
                    <a:pt x="476" y="375"/>
                    <a:pt x="480" y="371"/>
                    <a:pt x="480" y="368"/>
                  </a:cubicBezTo>
                  <a:cubicBezTo>
                    <a:pt x="479" y="367"/>
                    <a:pt x="478" y="366"/>
                    <a:pt x="477" y="366"/>
                  </a:cubicBezTo>
                  <a:moveTo>
                    <a:pt x="1725" y="361"/>
                  </a:moveTo>
                  <a:cubicBezTo>
                    <a:pt x="1718" y="361"/>
                    <a:pt x="1713" y="363"/>
                    <a:pt x="1713" y="365"/>
                  </a:cubicBezTo>
                  <a:cubicBezTo>
                    <a:pt x="1713" y="367"/>
                    <a:pt x="1720" y="369"/>
                    <a:pt x="1729" y="370"/>
                  </a:cubicBezTo>
                  <a:cubicBezTo>
                    <a:pt x="1731" y="370"/>
                    <a:pt x="1733" y="370"/>
                    <a:pt x="1735" y="370"/>
                  </a:cubicBezTo>
                  <a:cubicBezTo>
                    <a:pt x="1741" y="370"/>
                    <a:pt x="1745" y="369"/>
                    <a:pt x="1745" y="368"/>
                  </a:cubicBezTo>
                  <a:cubicBezTo>
                    <a:pt x="1744" y="365"/>
                    <a:pt x="1738" y="362"/>
                    <a:pt x="1729" y="362"/>
                  </a:cubicBezTo>
                  <a:cubicBezTo>
                    <a:pt x="1728" y="361"/>
                    <a:pt x="1726" y="361"/>
                    <a:pt x="1725" y="361"/>
                  </a:cubicBezTo>
                  <a:moveTo>
                    <a:pt x="1629" y="360"/>
                  </a:moveTo>
                  <a:cubicBezTo>
                    <a:pt x="1631" y="361"/>
                    <a:pt x="1635" y="361"/>
                    <a:pt x="1638" y="362"/>
                  </a:cubicBezTo>
                  <a:cubicBezTo>
                    <a:pt x="1640" y="362"/>
                    <a:pt x="1643" y="362"/>
                    <a:pt x="1645" y="362"/>
                  </a:cubicBezTo>
                  <a:cubicBezTo>
                    <a:pt x="1645" y="362"/>
                    <a:pt x="1645" y="362"/>
                    <a:pt x="1645" y="362"/>
                  </a:cubicBezTo>
                  <a:cubicBezTo>
                    <a:pt x="1644" y="362"/>
                    <a:pt x="1643" y="362"/>
                    <a:pt x="1642" y="362"/>
                  </a:cubicBezTo>
                  <a:cubicBezTo>
                    <a:pt x="1637" y="361"/>
                    <a:pt x="1632" y="360"/>
                    <a:pt x="1629" y="360"/>
                  </a:cubicBezTo>
                  <a:moveTo>
                    <a:pt x="1633" y="353"/>
                  </a:moveTo>
                  <a:cubicBezTo>
                    <a:pt x="1627" y="353"/>
                    <a:pt x="1622" y="354"/>
                    <a:pt x="1622" y="356"/>
                  </a:cubicBezTo>
                  <a:cubicBezTo>
                    <a:pt x="1622" y="358"/>
                    <a:pt x="1624" y="359"/>
                    <a:pt x="1628" y="360"/>
                  </a:cubicBezTo>
                  <a:cubicBezTo>
                    <a:pt x="1631" y="360"/>
                    <a:pt x="1637" y="361"/>
                    <a:pt x="1643" y="361"/>
                  </a:cubicBezTo>
                  <a:cubicBezTo>
                    <a:pt x="1644" y="362"/>
                    <a:pt x="1645" y="362"/>
                    <a:pt x="1646" y="362"/>
                  </a:cubicBezTo>
                  <a:cubicBezTo>
                    <a:pt x="1651" y="362"/>
                    <a:pt x="1654" y="361"/>
                    <a:pt x="1654" y="359"/>
                  </a:cubicBezTo>
                  <a:cubicBezTo>
                    <a:pt x="1654" y="357"/>
                    <a:pt x="1647" y="354"/>
                    <a:pt x="1638" y="353"/>
                  </a:cubicBezTo>
                  <a:cubicBezTo>
                    <a:pt x="1636" y="353"/>
                    <a:pt x="1635" y="353"/>
                    <a:pt x="1633" y="353"/>
                  </a:cubicBezTo>
                  <a:moveTo>
                    <a:pt x="1539" y="344"/>
                  </a:moveTo>
                  <a:cubicBezTo>
                    <a:pt x="1533" y="344"/>
                    <a:pt x="1528" y="345"/>
                    <a:pt x="1528" y="347"/>
                  </a:cubicBezTo>
                  <a:cubicBezTo>
                    <a:pt x="1528" y="349"/>
                    <a:pt x="1536" y="351"/>
                    <a:pt x="1545" y="352"/>
                  </a:cubicBezTo>
                  <a:cubicBezTo>
                    <a:pt x="1547" y="353"/>
                    <a:pt x="1550" y="353"/>
                    <a:pt x="1552" y="353"/>
                  </a:cubicBezTo>
                  <a:cubicBezTo>
                    <a:pt x="1553" y="353"/>
                    <a:pt x="1554" y="353"/>
                    <a:pt x="1556" y="353"/>
                  </a:cubicBezTo>
                  <a:cubicBezTo>
                    <a:pt x="1554" y="352"/>
                    <a:pt x="1553" y="352"/>
                    <a:pt x="1551" y="352"/>
                  </a:cubicBezTo>
                  <a:cubicBezTo>
                    <a:pt x="1541" y="351"/>
                    <a:pt x="1534" y="350"/>
                    <a:pt x="1534" y="350"/>
                  </a:cubicBezTo>
                  <a:cubicBezTo>
                    <a:pt x="1534" y="350"/>
                    <a:pt x="1534" y="350"/>
                    <a:pt x="1534" y="350"/>
                  </a:cubicBezTo>
                  <a:cubicBezTo>
                    <a:pt x="1535" y="350"/>
                    <a:pt x="1542" y="351"/>
                    <a:pt x="1552" y="352"/>
                  </a:cubicBezTo>
                  <a:cubicBezTo>
                    <a:pt x="1553" y="352"/>
                    <a:pt x="1555" y="352"/>
                    <a:pt x="1557" y="352"/>
                  </a:cubicBezTo>
                  <a:cubicBezTo>
                    <a:pt x="1559" y="352"/>
                    <a:pt x="1561" y="351"/>
                    <a:pt x="1561" y="350"/>
                  </a:cubicBezTo>
                  <a:cubicBezTo>
                    <a:pt x="1561" y="348"/>
                    <a:pt x="1553" y="345"/>
                    <a:pt x="1544" y="344"/>
                  </a:cubicBezTo>
                  <a:cubicBezTo>
                    <a:pt x="1542" y="344"/>
                    <a:pt x="1541" y="344"/>
                    <a:pt x="1539" y="344"/>
                  </a:cubicBezTo>
                  <a:moveTo>
                    <a:pt x="529" y="335"/>
                  </a:moveTo>
                  <a:cubicBezTo>
                    <a:pt x="527" y="335"/>
                    <a:pt x="525" y="335"/>
                    <a:pt x="523" y="337"/>
                  </a:cubicBezTo>
                  <a:cubicBezTo>
                    <a:pt x="517" y="340"/>
                    <a:pt x="514" y="344"/>
                    <a:pt x="514" y="347"/>
                  </a:cubicBezTo>
                  <a:cubicBezTo>
                    <a:pt x="514" y="348"/>
                    <a:pt x="515" y="349"/>
                    <a:pt x="517" y="349"/>
                  </a:cubicBezTo>
                  <a:cubicBezTo>
                    <a:pt x="519" y="349"/>
                    <a:pt x="521" y="348"/>
                    <a:pt x="524" y="346"/>
                  </a:cubicBezTo>
                  <a:cubicBezTo>
                    <a:pt x="529" y="343"/>
                    <a:pt x="533" y="339"/>
                    <a:pt x="533" y="337"/>
                  </a:cubicBezTo>
                  <a:cubicBezTo>
                    <a:pt x="533" y="336"/>
                    <a:pt x="531" y="335"/>
                    <a:pt x="529" y="335"/>
                  </a:cubicBezTo>
                  <a:moveTo>
                    <a:pt x="1444" y="334"/>
                  </a:moveTo>
                  <a:cubicBezTo>
                    <a:pt x="1438" y="334"/>
                    <a:pt x="1433" y="335"/>
                    <a:pt x="1433" y="337"/>
                  </a:cubicBezTo>
                  <a:cubicBezTo>
                    <a:pt x="1433" y="340"/>
                    <a:pt x="1441" y="342"/>
                    <a:pt x="1450" y="343"/>
                  </a:cubicBezTo>
                  <a:cubicBezTo>
                    <a:pt x="1453" y="343"/>
                    <a:pt x="1455" y="343"/>
                    <a:pt x="1457" y="343"/>
                  </a:cubicBezTo>
                  <a:cubicBezTo>
                    <a:pt x="1460" y="343"/>
                    <a:pt x="1462" y="343"/>
                    <a:pt x="1463" y="343"/>
                  </a:cubicBezTo>
                  <a:cubicBezTo>
                    <a:pt x="1462" y="342"/>
                    <a:pt x="1460" y="342"/>
                    <a:pt x="1458" y="342"/>
                  </a:cubicBezTo>
                  <a:cubicBezTo>
                    <a:pt x="1449" y="341"/>
                    <a:pt x="1441" y="340"/>
                    <a:pt x="1441" y="340"/>
                  </a:cubicBezTo>
                  <a:cubicBezTo>
                    <a:pt x="1441" y="340"/>
                    <a:pt x="1441" y="340"/>
                    <a:pt x="1442" y="340"/>
                  </a:cubicBezTo>
                  <a:cubicBezTo>
                    <a:pt x="1442" y="340"/>
                    <a:pt x="1450" y="341"/>
                    <a:pt x="1460" y="342"/>
                  </a:cubicBezTo>
                  <a:cubicBezTo>
                    <a:pt x="1461" y="342"/>
                    <a:pt x="1463" y="342"/>
                    <a:pt x="1464" y="342"/>
                  </a:cubicBezTo>
                  <a:cubicBezTo>
                    <a:pt x="1465" y="342"/>
                    <a:pt x="1466" y="341"/>
                    <a:pt x="1466" y="341"/>
                  </a:cubicBezTo>
                  <a:cubicBezTo>
                    <a:pt x="1466" y="338"/>
                    <a:pt x="1459" y="335"/>
                    <a:pt x="1449" y="334"/>
                  </a:cubicBezTo>
                  <a:cubicBezTo>
                    <a:pt x="1448" y="334"/>
                    <a:pt x="1446" y="334"/>
                    <a:pt x="1444" y="334"/>
                  </a:cubicBezTo>
                  <a:moveTo>
                    <a:pt x="1349" y="324"/>
                  </a:moveTo>
                  <a:cubicBezTo>
                    <a:pt x="1342" y="324"/>
                    <a:pt x="1338" y="326"/>
                    <a:pt x="1338" y="328"/>
                  </a:cubicBezTo>
                  <a:cubicBezTo>
                    <a:pt x="1338" y="330"/>
                    <a:pt x="1346" y="332"/>
                    <a:pt x="1355" y="333"/>
                  </a:cubicBezTo>
                  <a:cubicBezTo>
                    <a:pt x="1358" y="333"/>
                    <a:pt x="1360" y="333"/>
                    <a:pt x="1362" y="333"/>
                  </a:cubicBezTo>
                  <a:cubicBezTo>
                    <a:pt x="1365" y="333"/>
                    <a:pt x="1368" y="333"/>
                    <a:pt x="1370" y="332"/>
                  </a:cubicBezTo>
                  <a:cubicBezTo>
                    <a:pt x="1368" y="332"/>
                    <a:pt x="1367" y="332"/>
                    <a:pt x="1366" y="332"/>
                  </a:cubicBezTo>
                  <a:cubicBezTo>
                    <a:pt x="1356" y="331"/>
                    <a:pt x="1348" y="330"/>
                    <a:pt x="1349" y="330"/>
                  </a:cubicBezTo>
                  <a:cubicBezTo>
                    <a:pt x="1349" y="330"/>
                    <a:pt x="1349" y="330"/>
                    <a:pt x="1349" y="330"/>
                  </a:cubicBezTo>
                  <a:cubicBezTo>
                    <a:pt x="1350" y="330"/>
                    <a:pt x="1358" y="331"/>
                    <a:pt x="1367" y="332"/>
                  </a:cubicBezTo>
                  <a:cubicBezTo>
                    <a:pt x="1368" y="332"/>
                    <a:pt x="1369" y="332"/>
                    <a:pt x="1370" y="332"/>
                  </a:cubicBezTo>
                  <a:cubicBezTo>
                    <a:pt x="1371" y="332"/>
                    <a:pt x="1371" y="331"/>
                    <a:pt x="1371" y="331"/>
                  </a:cubicBezTo>
                  <a:cubicBezTo>
                    <a:pt x="1371" y="329"/>
                    <a:pt x="1363" y="325"/>
                    <a:pt x="1354" y="325"/>
                  </a:cubicBezTo>
                  <a:cubicBezTo>
                    <a:pt x="1352" y="324"/>
                    <a:pt x="1351" y="324"/>
                    <a:pt x="1349" y="324"/>
                  </a:cubicBezTo>
                  <a:moveTo>
                    <a:pt x="4002" y="315"/>
                  </a:moveTo>
                  <a:cubicBezTo>
                    <a:pt x="4001" y="315"/>
                    <a:pt x="3997" y="318"/>
                    <a:pt x="3993" y="323"/>
                  </a:cubicBezTo>
                  <a:cubicBezTo>
                    <a:pt x="3987" y="329"/>
                    <a:pt x="3982" y="338"/>
                    <a:pt x="3982" y="341"/>
                  </a:cubicBezTo>
                  <a:cubicBezTo>
                    <a:pt x="3982" y="342"/>
                    <a:pt x="3982" y="342"/>
                    <a:pt x="3983" y="342"/>
                  </a:cubicBezTo>
                  <a:cubicBezTo>
                    <a:pt x="3985" y="342"/>
                    <a:pt x="3988" y="339"/>
                    <a:pt x="3993" y="335"/>
                  </a:cubicBezTo>
                  <a:cubicBezTo>
                    <a:pt x="3998" y="328"/>
                    <a:pt x="4003" y="320"/>
                    <a:pt x="4004" y="317"/>
                  </a:cubicBezTo>
                  <a:cubicBezTo>
                    <a:pt x="4004" y="316"/>
                    <a:pt x="4003" y="315"/>
                    <a:pt x="4002" y="315"/>
                  </a:cubicBezTo>
                  <a:moveTo>
                    <a:pt x="1255" y="315"/>
                  </a:moveTo>
                  <a:cubicBezTo>
                    <a:pt x="1248" y="315"/>
                    <a:pt x="1243" y="316"/>
                    <a:pt x="1244" y="318"/>
                  </a:cubicBezTo>
                  <a:cubicBezTo>
                    <a:pt x="1244" y="320"/>
                    <a:pt x="1252" y="322"/>
                    <a:pt x="1261" y="323"/>
                  </a:cubicBezTo>
                  <a:cubicBezTo>
                    <a:pt x="1263" y="324"/>
                    <a:pt x="1265" y="324"/>
                    <a:pt x="1267" y="324"/>
                  </a:cubicBezTo>
                  <a:cubicBezTo>
                    <a:pt x="1271" y="324"/>
                    <a:pt x="1274" y="323"/>
                    <a:pt x="1276" y="322"/>
                  </a:cubicBezTo>
                  <a:cubicBezTo>
                    <a:pt x="1275" y="322"/>
                    <a:pt x="1274" y="322"/>
                    <a:pt x="1273" y="322"/>
                  </a:cubicBezTo>
                  <a:cubicBezTo>
                    <a:pt x="1264" y="321"/>
                    <a:pt x="1256" y="320"/>
                    <a:pt x="1257" y="320"/>
                  </a:cubicBezTo>
                  <a:cubicBezTo>
                    <a:pt x="1257" y="320"/>
                    <a:pt x="1257" y="320"/>
                    <a:pt x="1257" y="320"/>
                  </a:cubicBezTo>
                  <a:cubicBezTo>
                    <a:pt x="1258" y="320"/>
                    <a:pt x="1266" y="321"/>
                    <a:pt x="1275" y="322"/>
                  </a:cubicBezTo>
                  <a:cubicBezTo>
                    <a:pt x="1275" y="322"/>
                    <a:pt x="1276" y="322"/>
                    <a:pt x="1276" y="322"/>
                  </a:cubicBezTo>
                  <a:cubicBezTo>
                    <a:pt x="1276" y="322"/>
                    <a:pt x="1276" y="322"/>
                    <a:pt x="1276" y="321"/>
                  </a:cubicBezTo>
                  <a:cubicBezTo>
                    <a:pt x="1276" y="319"/>
                    <a:pt x="1268" y="316"/>
                    <a:pt x="1259" y="315"/>
                  </a:cubicBezTo>
                  <a:cubicBezTo>
                    <a:pt x="1258" y="315"/>
                    <a:pt x="1256" y="315"/>
                    <a:pt x="1255" y="315"/>
                  </a:cubicBezTo>
                  <a:moveTo>
                    <a:pt x="584" y="310"/>
                  </a:moveTo>
                  <a:cubicBezTo>
                    <a:pt x="582" y="310"/>
                    <a:pt x="580" y="310"/>
                    <a:pt x="578" y="311"/>
                  </a:cubicBezTo>
                  <a:cubicBezTo>
                    <a:pt x="572" y="313"/>
                    <a:pt x="568" y="317"/>
                    <a:pt x="569" y="320"/>
                  </a:cubicBezTo>
                  <a:cubicBezTo>
                    <a:pt x="569" y="321"/>
                    <a:pt x="570" y="321"/>
                    <a:pt x="572" y="321"/>
                  </a:cubicBezTo>
                  <a:cubicBezTo>
                    <a:pt x="574" y="321"/>
                    <a:pt x="577" y="321"/>
                    <a:pt x="579" y="320"/>
                  </a:cubicBezTo>
                  <a:cubicBezTo>
                    <a:pt x="585" y="317"/>
                    <a:pt x="589" y="314"/>
                    <a:pt x="588" y="312"/>
                  </a:cubicBezTo>
                  <a:cubicBezTo>
                    <a:pt x="588" y="310"/>
                    <a:pt x="586" y="310"/>
                    <a:pt x="584" y="310"/>
                  </a:cubicBezTo>
                  <a:moveTo>
                    <a:pt x="1162" y="306"/>
                  </a:moveTo>
                  <a:cubicBezTo>
                    <a:pt x="1155" y="306"/>
                    <a:pt x="1151" y="307"/>
                    <a:pt x="1151" y="309"/>
                  </a:cubicBezTo>
                  <a:cubicBezTo>
                    <a:pt x="1151" y="311"/>
                    <a:pt x="1159" y="313"/>
                    <a:pt x="1168" y="314"/>
                  </a:cubicBezTo>
                  <a:cubicBezTo>
                    <a:pt x="1170" y="315"/>
                    <a:pt x="1172" y="315"/>
                    <a:pt x="1174" y="315"/>
                  </a:cubicBezTo>
                  <a:cubicBezTo>
                    <a:pt x="1179" y="315"/>
                    <a:pt x="1182" y="314"/>
                    <a:pt x="1183" y="313"/>
                  </a:cubicBezTo>
                  <a:cubicBezTo>
                    <a:pt x="1183" y="313"/>
                    <a:pt x="1183" y="313"/>
                    <a:pt x="1183" y="313"/>
                  </a:cubicBezTo>
                  <a:cubicBezTo>
                    <a:pt x="1173" y="312"/>
                    <a:pt x="1166" y="311"/>
                    <a:pt x="1167" y="311"/>
                  </a:cubicBezTo>
                  <a:cubicBezTo>
                    <a:pt x="1167" y="311"/>
                    <a:pt x="1167" y="311"/>
                    <a:pt x="1167" y="311"/>
                  </a:cubicBezTo>
                  <a:cubicBezTo>
                    <a:pt x="1168" y="311"/>
                    <a:pt x="1175" y="311"/>
                    <a:pt x="1183" y="312"/>
                  </a:cubicBezTo>
                  <a:cubicBezTo>
                    <a:pt x="1183" y="312"/>
                    <a:pt x="1183" y="312"/>
                    <a:pt x="1183" y="312"/>
                  </a:cubicBezTo>
                  <a:cubicBezTo>
                    <a:pt x="1183" y="310"/>
                    <a:pt x="1175" y="307"/>
                    <a:pt x="1166" y="306"/>
                  </a:cubicBezTo>
                  <a:cubicBezTo>
                    <a:pt x="1165" y="306"/>
                    <a:pt x="1163" y="306"/>
                    <a:pt x="1162" y="306"/>
                  </a:cubicBezTo>
                  <a:moveTo>
                    <a:pt x="1072" y="298"/>
                  </a:moveTo>
                  <a:cubicBezTo>
                    <a:pt x="1065" y="298"/>
                    <a:pt x="1061" y="299"/>
                    <a:pt x="1061" y="301"/>
                  </a:cubicBezTo>
                  <a:cubicBezTo>
                    <a:pt x="1062" y="303"/>
                    <a:pt x="1069" y="305"/>
                    <a:pt x="1077" y="306"/>
                  </a:cubicBezTo>
                  <a:cubicBezTo>
                    <a:pt x="1079" y="306"/>
                    <a:pt x="1081" y="306"/>
                    <a:pt x="1083" y="306"/>
                  </a:cubicBezTo>
                  <a:cubicBezTo>
                    <a:pt x="1088" y="306"/>
                    <a:pt x="1092" y="306"/>
                    <a:pt x="1092" y="304"/>
                  </a:cubicBezTo>
                  <a:cubicBezTo>
                    <a:pt x="1084" y="303"/>
                    <a:pt x="1078" y="302"/>
                    <a:pt x="1079" y="302"/>
                  </a:cubicBezTo>
                  <a:cubicBezTo>
                    <a:pt x="1079" y="302"/>
                    <a:pt x="1079" y="302"/>
                    <a:pt x="1079" y="302"/>
                  </a:cubicBezTo>
                  <a:cubicBezTo>
                    <a:pt x="1080" y="302"/>
                    <a:pt x="1085" y="303"/>
                    <a:pt x="1092" y="304"/>
                  </a:cubicBezTo>
                  <a:cubicBezTo>
                    <a:pt x="1091" y="301"/>
                    <a:pt x="1084" y="298"/>
                    <a:pt x="1076" y="298"/>
                  </a:cubicBezTo>
                  <a:cubicBezTo>
                    <a:pt x="1075" y="298"/>
                    <a:pt x="1073" y="298"/>
                    <a:pt x="1072" y="298"/>
                  </a:cubicBezTo>
                  <a:moveTo>
                    <a:pt x="640" y="291"/>
                  </a:moveTo>
                  <a:cubicBezTo>
                    <a:pt x="638" y="291"/>
                    <a:pt x="637" y="292"/>
                    <a:pt x="635" y="292"/>
                  </a:cubicBezTo>
                  <a:cubicBezTo>
                    <a:pt x="629" y="293"/>
                    <a:pt x="625" y="297"/>
                    <a:pt x="626" y="299"/>
                  </a:cubicBezTo>
                  <a:cubicBezTo>
                    <a:pt x="626" y="301"/>
                    <a:pt x="628" y="301"/>
                    <a:pt x="630" y="301"/>
                  </a:cubicBezTo>
                  <a:cubicBezTo>
                    <a:pt x="632" y="301"/>
                    <a:pt x="635" y="301"/>
                    <a:pt x="637" y="300"/>
                  </a:cubicBezTo>
                  <a:cubicBezTo>
                    <a:pt x="643" y="299"/>
                    <a:pt x="647" y="296"/>
                    <a:pt x="646" y="294"/>
                  </a:cubicBezTo>
                  <a:cubicBezTo>
                    <a:pt x="646" y="292"/>
                    <a:pt x="643" y="291"/>
                    <a:pt x="640" y="291"/>
                  </a:cubicBezTo>
                  <a:moveTo>
                    <a:pt x="986" y="291"/>
                  </a:moveTo>
                  <a:cubicBezTo>
                    <a:pt x="979" y="291"/>
                    <a:pt x="975" y="292"/>
                    <a:pt x="975" y="294"/>
                  </a:cubicBezTo>
                  <a:cubicBezTo>
                    <a:pt x="975" y="296"/>
                    <a:pt x="982" y="298"/>
                    <a:pt x="990" y="299"/>
                  </a:cubicBezTo>
                  <a:cubicBezTo>
                    <a:pt x="992" y="299"/>
                    <a:pt x="994" y="299"/>
                    <a:pt x="995" y="299"/>
                  </a:cubicBezTo>
                  <a:cubicBezTo>
                    <a:pt x="1001" y="299"/>
                    <a:pt x="1005" y="298"/>
                    <a:pt x="1004" y="296"/>
                  </a:cubicBezTo>
                  <a:cubicBezTo>
                    <a:pt x="998" y="296"/>
                    <a:pt x="994" y="295"/>
                    <a:pt x="995" y="295"/>
                  </a:cubicBezTo>
                  <a:cubicBezTo>
                    <a:pt x="995" y="295"/>
                    <a:pt x="995" y="295"/>
                    <a:pt x="995" y="295"/>
                  </a:cubicBezTo>
                  <a:cubicBezTo>
                    <a:pt x="996" y="295"/>
                    <a:pt x="1000" y="296"/>
                    <a:pt x="1004" y="296"/>
                  </a:cubicBezTo>
                  <a:cubicBezTo>
                    <a:pt x="1003" y="294"/>
                    <a:pt x="996" y="291"/>
                    <a:pt x="989" y="291"/>
                  </a:cubicBezTo>
                  <a:cubicBezTo>
                    <a:pt x="988" y="291"/>
                    <a:pt x="987" y="291"/>
                    <a:pt x="986" y="291"/>
                  </a:cubicBezTo>
                  <a:moveTo>
                    <a:pt x="904" y="285"/>
                  </a:moveTo>
                  <a:cubicBezTo>
                    <a:pt x="898" y="285"/>
                    <a:pt x="893" y="287"/>
                    <a:pt x="893" y="289"/>
                  </a:cubicBezTo>
                  <a:cubicBezTo>
                    <a:pt x="894" y="291"/>
                    <a:pt x="900" y="293"/>
                    <a:pt x="908" y="293"/>
                  </a:cubicBezTo>
                  <a:cubicBezTo>
                    <a:pt x="909" y="293"/>
                    <a:pt x="910" y="293"/>
                    <a:pt x="912" y="293"/>
                  </a:cubicBezTo>
                  <a:cubicBezTo>
                    <a:pt x="917" y="293"/>
                    <a:pt x="921" y="292"/>
                    <a:pt x="921" y="290"/>
                  </a:cubicBezTo>
                  <a:cubicBezTo>
                    <a:pt x="917" y="290"/>
                    <a:pt x="914" y="290"/>
                    <a:pt x="915" y="290"/>
                  </a:cubicBezTo>
                  <a:cubicBezTo>
                    <a:pt x="915" y="290"/>
                    <a:pt x="915" y="290"/>
                    <a:pt x="915" y="290"/>
                  </a:cubicBezTo>
                  <a:cubicBezTo>
                    <a:pt x="916" y="290"/>
                    <a:pt x="918" y="290"/>
                    <a:pt x="921" y="290"/>
                  </a:cubicBezTo>
                  <a:cubicBezTo>
                    <a:pt x="920" y="288"/>
                    <a:pt x="914" y="285"/>
                    <a:pt x="906" y="285"/>
                  </a:cubicBezTo>
                  <a:cubicBezTo>
                    <a:pt x="906" y="285"/>
                    <a:pt x="905" y="285"/>
                    <a:pt x="904" y="285"/>
                  </a:cubicBezTo>
                  <a:moveTo>
                    <a:pt x="698" y="281"/>
                  </a:moveTo>
                  <a:cubicBezTo>
                    <a:pt x="697" y="281"/>
                    <a:pt x="696" y="281"/>
                    <a:pt x="695" y="281"/>
                  </a:cubicBezTo>
                  <a:cubicBezTo>
                    <a:pt x="689" y="282"/>
                    <a:pt x="685" y="285"/>
                    <a:pt x="686" y="287"/>
                  </a:cubicBezTo>
                  <a:cubicBezTo>
                    <a:pt x="686" y="289"/>
                    <a:pt x="689" y="290"/>
                    <a:pt x="693" y="290"/>
                  </a:cubicBezTo>
                  <a:cubicBezTo>
                    <a:pt x="695" y="290"/>
                    <a:pt x="696" y="290"/>
                    <a:pt x="697" y="289"/>
                  </a:cubicBezTo>
                  <a:cubicBezTo>
                    <a:pt x="703" y="289"/>
                    <a:pt x="707" y="287"/>
                    <a:pt x="707" y="285"/>
                  </a:cubicBezTo>
                  <a:cubicBezTo>
                    <a:pt x="706" y="283"/>
                    <a:pt x="702" y="281"/>
                    <a:pt x="698" y="281"/>
                  </a:cubicBezTo>
                  <a:moveTo>
                    <a:pt x="828" y="281"/>
                  </a:moveTo>
                  <a:cubicBezTo>
                    <a:pt x="822" y="281"/>
                    <a:pt x="817" y="283"/>
                    <a:pt x="818" y="285"/>
                  </a:cubicBezTo>
                  <a:cubicBezTo>
                    <a:pt x="818" y="287"/>
                    <a:pt x="824" y="289"/>
                    <a:pt x="831" y="289"/>
                  </a:cubicBezTo>
                  <a:cubicBezTo>
                    <a:pt x="832" y="289"/>
                    <a:pt x="833" y="289"/>
                    <a:pt x="833" y="289"/>
                  </a:cubicBezTo>
                  <a:cubicBezTo>
                    <a:pt x="839" y="289"/>
                    <a:pt x="843" y="288"/>
                    <a:pt x="843" y="286"/>
                  </a:cubicBezTo>
                  <a:cubicBezTo>
                    <a:pt x="841" y="286"/>
                    <a:pt x="840" y="286"/>
                    <a:pt x="840" y="286"/>
                  </a:cubicBezTo>
                  <a:cubicBezTo>
                    <a:pt x="840" y="286"/>
                    <a:pt x="841" y="286"/>
                    <a:pt x="841" y="286"/>
                  </a:cubicBezTo>
                  <a:cubicBezTo>
                    <a:pt x="841" y="286"/>
                    <a:pt x="842" y="286"/>
                    <a:pt x="843" y="286"/>
                  </a:cubicBezTo>
                  <a:cubicBezTo>
                    <a:pt x="842" y="284"/>
                    <a:pt x="836" y="281"/>
                    <a:pt x="829" y="281"/>
                  </a:cubicBezTo>
                  <a:cubicBezTo>
                    <a:pt x="829" y="281"/>
                    <a:pt x="829" y="281"/>
                    <a:pt x="828" y="281"/>
                  </a:cubicBezTo>
                  <a:moveTo>
                    <a:pt x="759" y="279"/>
                  </a:moveTo>
                  <a:cubicBezTo>
                    <a:pt x="752" y="279"/>
                    <a:pt x="748" y="281"/>
                    <a:pt x="748" y="284"/>
                  </a:cubicBezTo>
                  <a:cubicBezTo>
                    <a:pt x="749" y="286"/>
                    <a:pt x="754" y="287"/>
                    <a:pt x="761" y="287"/>
                  </a:cubicBezTo>
                  <a:cubicBezTo>
                    <a:pt x="761" y="287"/>
                    <a:pt x="761" y="287"/>
                    <a:pt x="761" y="287"/>
                  </a:cubicBezTo>
                  <a:cubicBezTo>
                    <a:pt x="767" y="287"/>
                    <a:pt x="772" y="286"/>
                    <a:pt x="771" y="284"/>
                  </a:cubicBezTo>
                  <a:cubicBezTo>
                    <a:pt x="771" y="282"/>
                    <a:pt x="765" y="279"/>
                    <a:pt x="759" y="279"/>
                  </a:cubicBezTo>
                  <a:cubicBezTo>
                    <a:pt x="759" y="279"/>
                    <a:pt x="759" y="279"/>
                    <a:pt x="759" y="279"/>
                  </a:cubicBezTo>
                  <a:moveTo>
                    <a:pt x="4050" y="263"/>
                  </a:moveTo>
                  <a:cubicBezTo>
                    <a:pt x="4048" y="263"/>
                    <a:pt x="4046" y="264"/>
                    <a:pt x="4044" y="266"/>
                  </a:cubicBezTo>
                  <a:cubicBezTo>
                    <a:pt x="4039" y="271"/>
                    <a:pt x="4036" y="278"/>
                    <a:pt x="4035" y="282"/>
                  </a:cubicBezTo>
                  <a:cubicBezTo>
                    <a:pt x="4035" y="283"/>
                    <a:pt x="4036" y="284"/>
                    <a:pt x="4037" y="284"/>
                  </a:cubicBezTo>
                  <a:cubicBezTo>
                    <a:pt x="4039" y="284"/>
                    <a:pt x="4041" y="283"/>
                    <a:pt x="4044" y="280"/>
                  </a:cubicBezTo>
                  <a:cubicBezTo>
                    <a:pt x="4048" y="276"/>
                    <a:pt x="4052" y="270"/>
                    <a:pt x="4052" y="266"/>
                  </a:cubicBezTo>
                  <a:cubicBezTo>
                    <a:pt x="4052" y="264"/>
                    <a:pt x="4051" y="263"/>
                    <a:pt x="4050" y="263"/>
                  </a:cubicBezTo>
                  <a:moveTo>
                    <a:pt x="4101" y="220"/>
                  </a:moveTo>
                  <a:cubicBezTo>
                    <a:pt x="4099" y="220"/>
                    <a:pt x="4097" y="221"/>
                    <a:pt x="4095" y="223"/>
                  </a:cubicBezTo>
                  <a:cubicBezTo>
                    <a:pt x="4089" y="226"/>
                    <a:pt x="4085" y="233"/>
                    <a:pt x="4086" y="238"/>
                  </a:cubicBezTo>
                  <a:cubicBezTo>
                    <a:pt x="4086" y="240"/>
                    <a:pt x="4087" y="241"/>
                    <a:pt x="4089" y="241"/>
                  </a:cubicBezTo>
                  <a:cubicBezTo>
                    <a:pt x="4091" y="241"/>
                    <a:pt x="4093" y="240"/>
                    <a:pt x="4095" y="238"/>
                  </a:cubicBezTo>
                  <a:cubicBezTo>
                    <a:pt x="4101" y="235"/>
                    <a:pt x="4105" y="228"/>
                    <a:pt x="4105" y="224"/>
                  </a:cubicBezTo>
                  <a:cubicBezTo>
                    <a:pt x="4104" y="221"/>
                    <a:pt x="4103" y="220"/>
                    <a:pt x="4101" y="220"/>
                  </a:cubicBezTo>
                  <a:moveTo>
                    <a:pt x="4157" y="182"/>
                  </a:moveTo>
                  <a:cubicBezTo>
                    <a:pt x="4156" y="182"/>
                    <a:pt x="4154" y="183"/>
                    <a:pt x="4152" y="184"/>
                  </a:cubicBezTo>
                  <a:cubicBezTo>
                    <a:pt x="4146" y="187"/>
                    <a:pt x="4142" y="194"/>
                    <a:pt x="4142" y="199"/>
                  </a:cubicBezTo>
                  <a:cubicBezTo>
                    <a:pt x="4142" y="202"/>
                    <a:pt x="4144" y="204"/>
                    <a:pt x="4147" y="204"/>
                  </a:cubicBezTo>
                  <a:cubicBezTo>
                    <a:pt x="4149" y="204"/>
                    <a:pt x="4151" y="203"/>
                    <a:pt x="4153" y="202"/>
                  </a:cubicBezTo>
                  <a:cubicBezTo>
                    <a:pt x="4159" y="199"/>
                    <a:pt x="4163" y="192"/>
                    <a:pt x="4163" y="187"/>
                  </a:cubicBezTo>
                  <a:cubicBezTo>
                    <a:pt x="4163" y="184"/>
                    <a:pt x="4160" y="182"/>
                    <a:pt x="4157" y="182"/>
                  </a:cubicBezTo>
                  <a:moveTo>
                    <a:pt x="4219" y="149"/>
                  </a:moveTo>
                  <a:cubicBezTo>
                    <a:pt x="4218" y="149"/>
                    <a:pt x="4216" y="150"/>
                    <a:pt x="4214" y="150"/>
                  </a:cubicBezTo>
                  <a:cubicBezTo>
                    <a:pt x="4208" y="153"/>
                    <a:pt x="4203" y="160"/>
                    <a:pt x="4204" y="166"/>
                  </a:cubicBezTo>
                  <a:cubicBezTo>
                    <a:pt x="4204" y="170"/>
                    <a:pt x="4206" y="172"/>
                    <a:pt x="4210" y="172"/>
                  </a:cubicBezTo>
                  <a:cubicBezTo>
                    <a:pt x="4212" y="172"/>
                    <a:pt x="4213" y="172"/>
                    <a:pt x="4215" y="171"/>
                  </a:cubicBezTo>
                  <a:cubicBezTo>
                    <a:pt x="4221" y="168"/>
                    <a:pt x="4226" y="162"/>
                    <a:pt x="4226" y="156"/>
                  </a:cubicBezTo>
                  <a:cubicBezTo>
                    <a:pt x="4226" y="152"/>
                    <a:pt x="4223" y="149"/>
                    <a:pt x="4219" y="149"/>
                  </a:cubicBezTo>
                  <a:moveTo>
                    <a:pt x="4285" y="121"/>
                  </a:moveTo>
                  <a:cubicBezTo>
                    <a:pt x="4284" y="121"/>
                    <a:pt x="4283" y="121"/>
                    <a:pt x="4281" y="122"/>
                  </a:cubicBezTo>
                  <a:cubicBezTo>
                    <a:pt x="4274" y="124"/>
                    <a:pt x="4269" y="131"/>
                    <a:pt x="4270" y="138"/>
                  </a:cubicBezTo>
                  <a:cubicBezTo>
                    <a:pt x="4270" y="143"/>
                    <a:pt x="4273" y="146"/>
                    <a:pt x="4278" y="146"/>
                  </a:cubicBezTo>
                  <a:cubicBezTo>
                    <a:pt x="4279" y="146"/>
                    <a:pt x="4281" y="145"/>
                    <a:pt x="4282" y="145"/>
                  </a:cubicBezTo>
                  <a:cubicBezTo>
                    <a:pt x="4289" y="143"/>
                    <a:pt x="4294" y="136"/>
                    <a:pt x="4294" y="129"/>
                  </a:cubicBezTo>
                  <a:cubicBezTo>
                    <a:pt x="4293" y="124"/>
                    <a:pt x="4290" y="121"/>
                    <a:pt x="4285" y="121"/>
                  </a:cubicBezTo>
                  <a:moveTo>
                    <a:pt x="4356" y="96"/>
                  </a:moveTo>
                  <a:cubicBezTo>
                    <a:pt x="4354" y="96"/>
                    <a:pt x="4353" y="97"/>
                    <a:pt x="4352" y="97"/>
                  </a:cubicBezTo>
                  <a:cubicBezTo>
                    <a:pt x="4345" y="99"/>
                    <a:pt x="4340" y="107"/>
                    <a:pt x="4340" y="114"/>
                  </a:cubicBezTo>
                  <a:cubicBezTo>
                    <a:pt x="4340" y="120"/>
                    <a:pt x="4344" y="124"/>
                    <a:pt x="4349" y="124"/>
                  </a:cubicBezTo>
                  <a:cubicBezTo>
                    <a:pt x="4350" y="124"/>
                    <a:pt x="4351" y="124"/>
                    <a:pt x="4353" y="123"/>
                  </a:cubicBezTo>
                  <a:cubicBezTo>
                    <a:pt x="4359" y="121"/>
                    <a:pt x="4365" y="114"/>
                    <a:pt x="4365" y="106"/>
                  </a:cubicBezTo>
                  <a:cubicBezTo>
                    <a:pt x="4365" y="100"/>
                    <a:pt x="4361" y="96"/>
                    <a:pt x="4356" y="96"/>
                  </a:cubicBezTo>
                  <a:moveTo>
                    <a:pt x="4429" y="76"/>
                  </a:moveTo>
                  <a:cubicBezTo>
                    <a:pt x="4428" y="76"/>
                    <a:pt x="4427" y="76"/>
                    <a:pt x="4426" y="76"/>
                  </a:cubicBezTo>
                  <a:cubicBezTo>
                    <a:pt x="4419" y="78"/>
                    <a:pt x="4413" y="86"/>
                    <a:pt x="4413" y="94"/>
                  </a:cubicBezTo>
                  <a:cubicBezTo>
                    <a:pt x="4413" y="101"/>
                    <a:pt x="4418" y="106"/>
                    <a:pt x="4423" y="106"/>
                  </a:cubicBezTo>
                  <a:cubicBezTo>
                    <a:pt x="4424" y="106"/>
                    <a:pt x="4425" y="106"/>
                    <a:pt x="4426" y="106"/>
                  </a:cubicBezTo>
                  <a:cubicBezTo>
                    <a:pt x="4433" y="104"/>
                    <a:pt x="4439" y="96"/>
                    <a:pt x="4439" y="88"/>
                  </a:cubicBezTo>
                  <a:cubicBezTo>
                    <a:pt x="4439" y="81"/>
                    <a:pt x="4435" y="76"/>
                    <a:pt x="4429" y="76"/>
                  </a:cubicBezTo>
                  <a:moveTo>
                    <a:pt x="4505" y="59"/>
                  </a:moveTo>
                  <a:cubicBezTo>
                    <a:pt x="4504" y="59"/>
                    <a:pt x="4503" y="59"/>
                    <a:pt x="4502" y="59"/>
                  </a:cubicBezTo>
                  <a:cubicBezTo>
                    <a:pt x="4495" y="60"/>
                    <a:pt x="4489" y="69"/>
                    <a:pt x="4489" y="77"/>
                  </a:cubicBezTo>
                  <a:cubicBezTo>
                    <a:pt x="4489" y="85"/>
                    <a:pt x="4493" y="91"/>
                    <a:pt x="4500" y="91"/>
                  </a:cubicBezTo>
                  <a:cubicBezTo>
                    <a:pt x="4500" y="91"/>
                    <a:pt x="4501" y="91"/>
                    <a:pt x="4502" y="91"/>
                  </a:cubicBezTo>
                  <a:cubicBezTo>
                    <a:pt x="4509" y="90"/>
                    <a:pt x="4515" y="82"/>
                    <a:pt x="4515" y="72"/>
                  </a:cubicBezTo>
                  <a:cubicBezTo>
                    <a:pt x="4516" y="64"/>
                    <a:pt x="4511" y="59"/>
                    <a:pt x="4505" y="59"/>
                  </a:cubicBezTo>
                  <a:moveTo>
                    <a:pt x="4582" y="44"/>
                  </a:moveTo>
                  <a:cubicBezTo>
                    <a:pt x="4581" y="44"/>
                    <a:pt x="4581" y="44"/>
                    <a:pt x="4580" y="45"/>
                  </a:cubicBezTo>
                  <a:cubicBezTo>
                    <a:pt x="4573" y="46"/>
                    <a:pt x="4566" y="54"/>
                    <a:pt x="4566" y="64"/>
                  </a:cubicBezTo>
                  <a:cubicBezTo>
                    <a:pt x="4566" y="73"/>
                    <a:pt x="4571" y="80"/>
                    <a:pt x="4577" y="80"/>
                  </a:cubicBezTo>
                  <a:cubicBezTo>
                    <a:pt x="4578" y="80"/>
                    <a:pt x="4578" y="80"/>
                    <a:pt x="4579" y="80"/>
                  </a:cubicBezTo>
                  <a:cubicBezTo>
                    <a:pt x="4586" y="79"/>
                    <a:pt x="4593" y="70"/>
                    <a:pt x="4593" y="60"/>
                  </a:cubicBezTo>
                  <a:cubicBezTo>
                    <a:pt x="4594" y="51"/>
                    <a:pt x="4589" y="44"/>
                    <a:pt x="4582" y="44"/>
                  </a:cubicBezTo>
                  <a:moveTo>
                    <a:pt x="4660" y="33"/>
                  </a:moveTo>
                  <a:cubicBezTo>
                    <a:pt x="4660" y="33"/>
                    <a:pt x="4660" y="33"/>
                    <a:pt x="4659" y="33"/>
                  </a:cubicBezTo>
                  <a:cubicBezTo>
                    <a:pt x="4652" y="34"/>
                    <a:pt x="4645" y="43"/>
                    <a:pt x="4644" y="53"/>
                  </a:cubicBezTo>
                  <a:cubicBezTo>
                    <a:pt x="4644" y="63"/>
                    <a:pt x="4649" y="71"/>
                    <a:pt x="4656" y="71"/>
                  </a:cubicBezTo>
                  <a:cubicBezTo>
                    <a:pt x="4656" y="71"/>
                    <a:pt x="4656" y="71"/>
                    <a:pt x="4657" y="71"/>
                  </a:cubicBezTo>
                  <a:cubicBezTo>
                    <a:pt x="4664" y="70"/>
                    <a:pt x="4671" y="61"/>
                    <a:pt x="4672" y="50"/>
                  </a:cubicBezTo>
                  <a:cubicBezTo>
                    <a:pt x="4672" y="40"/>
                    <a:pt x="4667" y="33"/>
                    <a:pt x="4660" y="33"/>
                  </a:cubicBezTo>
                  <a:moveTo>
                    <a:pt x="4739" y="23"/>
                  </a:moveTo>
                  <a:cubicBezTo>
                    <a:pt x="4739" y="23"/>
                    <a:pt x="4738" y="23"/>
                    <a:pt x="4738" y="23"/>
                  </a:cubicBezTo>
                  <a:cubicBezTo>
                    <a:pt x="4730" y="24"/>
                    <a:pt x="4724" y="34"/>
                    <a:pt x="4723" y="45"/>
                  </a:cubicBezTo>
                  <a:cubicBezTo>
                    <a:pt x="4722" y="55"/>
                    <a:pt x="4727" y="64"/>
                    <a:pt x="4734" y="64"/>
                  </a:cubicBezTo>
                  <a:cubicBezTo>
                    <a:pt x="4734" y="64"/>
                    <a:pt x="4734" y="64"/>
                    <a:pt x="4735" y="64"/>
                  </a:cubicBezTo>
                  <a:cubicBezTo>
                    <a:pt x="4742" y="63"/>
                    <a:pt x="4749" y="54"/>
                    <a:pt x="4750" y="42"/>
                  </a:cubicBezTo>
                  <a:cubicBezTo>
                    <a:pt x="4751" y="31"/>
                    <a:pt x="4746" y="23"/>
                    <a:pt x="4739" y="23"/>
                  </a:cubicBezTo>
                  <a:moveTo>
                    <a:pt x="4817" y="16"/>
                  </a:moveTo>
                  <a:cubicBezTo>
                    <a:pt x="4817" y="16"/>
                    <a:pt x="4817" y="16"/>
                    <a:pt x="4816" y="16"/>
                  </a:cubicBezTo>
                  <a:cubicBezTo>
                    <a:pt x="4809" y="16"/>
                    <a:pt x="4802" y="26"/>
                    <a:pt x="4801" y="38"/>
                  </a:cubicBezTo>
                  <a:cubicBezTo>
                    <a:pt x="4800" y="49"/>
                    <a:pt x="4804" y="59"/>
                    <a:pt x="4811" y="59"/>
                  </a:cubicBezTo>
                  <a:cubicBezTo>
                    <a:pt x="4812" y="59"/>
                    <a:pt x="4812" y="59"/>
                    <a:pt x="4812" y="59"/>
                  </a:cubicBezTo>
                  <a:cubicBezTo>
                    <a:pt x="4819" y="58"/>
                    <a:pt x="4826" y="48"/>
                    <a:pt x="4828" y="36"/>
                  </a:cubicBezTo>
                  <a:cubicBezTo>
                    <a:pt x="4829" y="24"/>
                    <a:pt x="4824" y="16"/>
                    <a:pt x="4817" y="16"/>
                  </a:cubicBezTo>
                  <a:moveTo>
                    <a:pt x="4894" y="10"/>
                  </a:moveTo>
                  <a:cubicBezTo>
                    <a:pt x="4893" y="10"/>
                    <a:pt x="4893" y="10"/>
                    <a:pt x="4893" y="10"/>
                  </a:cubicBezTo>
                  <a:cubicBezTo>
                    <a:pt x="4886" y="10"/>
                    <a:pt x="4879" y="20"/>
                    <a:pt x="4878" y="32"/>
                  </a:cubicBezTo>
                  <a:cubicBezTo>
                    <a:pt x="4876" y="44"/>
                    <a:pt x="4881" y="54"/>
                    <a:pt x="4888" y="54"/>
                  </a:cubicBezTo>
                  <a:cubicBezTo>
                    <a:pt x="4888" y="54"/>
                    <a:pt x="4888" y="54"/>
                    <a:pt x="4888" y="54"/>
                  </a:cubicBezTo>
                  <a:cubicBezTo>
                    <a:pt x="4895" y="54"/>
                    <a:pt x="4902" y="43"/>
                    <a:pt x="4904" y="31"/>
                  </a:cubicBezTo>
                  <a:cubicBezTo>
                    <a:pt x="4905" y="19"/>
                    <a:pt x="4901" y="10"/>
                    <a:pt x="4894" y="10"/>
                  </a:cubicBezTo>
                  <a:moveTo>
                    <a:pt x="4968" y="5"/>
                  </a:moveTo>
                  <a:cubicBezTo>
                    <a:pt x="4968" y="5"/>
                    <a:pt x="4968" y="5"/>
                    <a:pt x="4968" y="5"/>
                  </a:cubicBezTo>
                  <a:cubicBezTo>
                    <a:pt x="4961" y="5"/>
                    <a:pt x="4954" y="15"/>
                    <a:pt x="4952" y="28"/>
                  </a:cubicBezTo>
                  <a:cubicBezTo>
                    <a:pt x="4951" y="40"/>
                    <a:pt x="4955" y="51"/>
                    <a:pt x="4962" y="51"/>
                  </a:cubicBezTo>
                  <a:cubicBezTo>
                    <a:pt x="4962" y="51"/>
                    <a:pt x="4962" y="51"/>
                    <a:pt x="4962" y="51"/>
                  </a:cubicBezTo>
                  <a:cubicBezTo>
                    <a:pt x="4969" y="50"/>
                    <a:pt x="4976" y="39"/>
                    <a:pt x="4978" y="26"/>
                  </a:cubicBezTo>
                  <a:cubicBezTo>
                    <a:pt x="4979" y="14"/>
                    <a:pt x="4975" y="5"/>
                    <a:pt x="4968" y="5"/>
                  </a:cubicBezTo>
                  <a:moveTo>
                    <a:pt x="5040" y="0"/>
                  </a:moveTo>
                  <a:cubicBezTo>
                    <a:pt x="5040" y="0"/>
                    <a:pt x="5039" y="0"/>
                    <a:pt x="5039" y="0"/>
                  </a:cubicBezTo>
                  <a:cubicBezTo>
                    <a:pt x="5033" y="0"/>
                    <a:pt x="5026" y="11"/>
                    <a:pt x="5024" y="24"/>
                  </a:cubicBezTo>
                  <a:cubicBezTo>
                    <a:pt x="5023" y="36"/>
                    <a:pt x="5027" y="47"/>
                    <a:pt x="5033" y="47"/>
                  </a:cubicBezTo>
                  <a:cubicBezTo>
                    <a:pt x="5033" y="47"/>
                    <a:pt x="5033" y="47"/>
                    <a:pt x="5033" y="47"/>
                  </a:cubicBezTo>
                  <a:cubicBezTo>
                    <a:pt x="5040" y="46"/>
                    <a:pt x="5047" y="35"/>
                    <a:pt x="5049" y="22"/>
                  </a:cubicBezTo>
                  <a:cubicBezTo>
                    <a:pt x="5050" y="9"/>
                    <a:pt x="5046" y="0"/>
                    <a:pt x="50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4" name="Freeform 85">
              <a:extLst>
                <a:ext uri="{FF2B5EF4-FFF2-40B4-BE49-F238E27FC236}">
                  <a16:creationId xmlns:a16="http://schemas.microsoft.com/office/drawing/2014/main" id="{8C84EADC-527B-4007-8721-8BAD77ED0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1475" y="11169650"/>
              <a:ext cx="61913" cy="125413"/>
            </a:xfrm>
            <a:custGeom>
              <a:avLst/>
              <a:gdLst>
                <a:gd name="T0" fmla="*/ 15 w 23"/>
                <a:gd name="T1" fmla="*/ 0 h 47"/>
                <a:gd name="T2" fmla="*/ 5 w 23"/>
                <a:gd name="T3" fmla="*/ 7 h 47"/>
                <a:gd name="T4" fmla="*/ 4 w 23"/>
                <a:gd name="T5" fmla="*/ 10 h 47"/>
                <a:gd name="T6" fmla="*/ 2 w 23"/>
                <a:gd name="T7" fmla="*/ 14 h 47"/>
                <a:gd name="T8" fmla="*/ 1 w 23"/>
                <a:gd name="T9" fmla="*/ 19 h 47"/>
                <a:gd name="T10" fmla="*/ 0 w 23"/>
                <a:gd name="T11" fmla="*/ 23 h 47"/>
                <a:gd name="T12" fmla="*/ 0 w 23"/>
                <a:gd name="T13" fmla="*/ 28 h 47"/>
                <a:gd name="T14" fmla="*/ 0 w 23"/>
                <a:gd name="T15" fmla="*/ 32 h 47"/>
                <a:gd name="T16" fmla="*/ 0 w 23"/>
                <a:gd name="T17" fmla="*/ 36 h 47"/>
                <a:gd name="T18" fmla="*/ 1 w 23"/>
                <a:gd name="T19" fmla="*/ 40 h 47"/>
                <a:gd name="T20" fmla="*/ 2 w 23"/>
                <a:gd name="T21" fmla="*/ 43 h 47"/>
                <a:gd name="T22" fmla="*/ 4 w 23"/>
                <a:gd name="T23" fmla="*/ 45 h 47"/>
                <a:gd name="T24" fmla="*/ 6 w 23"/>
                <a:gd name="T25" fmla="*/ 46 h 47"/>
                <a:gd name="T26" fmla="*/ 8 w 23"/>
                <a:gd name="T27" fmla="*/ 47 h 47"/>
                <a:gd name="T28" fmla="*/ 8 w 23"/>
                <a:gd name="T29" fmla="*/ 47 h 47"/>
                <a:gd name="T30" fmla="*/ 17 w 23"/>
                <a:gd name="T31" fmla="*/ 39 h 47"/>
                <a:gd name="T32" fmla="*/ 19 w 23"/>
                <a:gd name="T33" fmla="*/ 35 h 47"/>
                <a:gd name="T34" fmla="*/ 21 w 23"/>
                <a:gd name="T35" fmla="*/ 31 h 47"/>
                <a:gd name="T36" fmla="*/ 22 w 23"/>
                <a:gd name="T37" fmla="*/ 26 h 47"/>
                <a:gd name="T38" fmla="*/ 23 w 23"/>
                <a:gd name="T39" fmla="*/ 22 h 47"/>
                <a:gd name="T40" fmla="*/ 23 w 23"/>
                <a:gd name="T41" fmla="*/ 17 h 47"/>
                <a:gd name="T42" fmla="*/ 23 w 23"/>
                <a:gd name="T43" fmla="*/ 13 h 47"/>
                <a:gd name="T44" fmla="*/ 23 w 23"/>
                <a:gd name="T45" fmla="*/ 9 h 47"/>
                <a:gd name="T46" fmla="*/ 22 w 23"/>
                <a:gd name="T47" fmla="*/ 6 h 47"/>
                <a:gd name="T48" fmla="*/ 20 w 23"/>
                <a:gd name="T49" fmla="*/ 3 h 47"/>
                <a:gd name="T50" fmla="*/ 19 w 23"/>
                <a:gd name="T51" fmla="*/ 1 h 47"/>
                <a:gd name="T52" fmla="*/ 17 w 23"/>
                <a:gd name="T53" fmla="*/ 0 h 47"/>
                <a:gd name="T54" fmla="*/ 15 w 23"/>
                <a:gd name="T5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47">
                  <a:moveTo>
                    <a:pt x="15" y="0"/>
                  </a:moveTo>
                  <a:cubicBezTo>
                    <a:pt x="12" y="0"/>
                    <a:pt x="8" y="2"/>
                    <a:pt x="5" y="7"/>
                  </a:cubicBezTo>
                  <a:cubicBezTo>
                    <a:pt x="5" y="8"/>
                    <a:pt x="4" y="9"/>
                    <a:pt x="4" y="10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0" y="26"/>
                    <a:pt x="0" y="28"/>
                  </a:cubicBezTo>
                  <a:cubicBezTo>
                    <a:pt x="0" y="29"/>
                    <a:pt x="0" y="31"/>
                    <a:pt x="0" y="32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1" y="39"/>
                    <a:pt x="1" y="40"/>
                  </a:cubicBezTo>
                  <a:cubicBezTo>
                    <a:pt x="2" y="41"/>
                    <a:pt x="2" y="42"/>
                    <a:pt x="2" y="43"/>
                  </a:cubicBezTo>
                  <a:cubicBezTo>
                    <a:pt x="3" y="44"/>
                    <a:pt x="4" y="45"/>
                    <a:pt x="4" y="45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7" y="47"/>
                    <a:pt x="7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1" y="46"/>
                    <a:pt x="15" y="44"/>
                    <a:pt x="17" y="39"/>
                  </a:cubicBezTo>
                  <a:cubicBezTo>
                    <a:pt x="18" y="38"/>
                    <a:pt x="19" y="36"/>
                    <a:pt x="19" y="35"/>
                  </a:cubicBezTo>
                  <a:cubicBezTo>
                    <a:pt x="20" y="34"/>
                    <a:pt x="20" y="32"/>
                    <a:pt x="21" y="31"/>
                  </a:cubicBezTo>
                  <a:cubicBezTo>
                    <a:pt x="21" y="29"/>
                    <a:pt x="22" y="28"/>
                    <a:pt x="22" y="26"/>
                  </a:cubicBezTo>
                  <a:cubicBezTo>
                    <a:pt x="22" y="25"/>
                    <a:pt x="23" y="23"/>
                    <a:pt x="23" y="22"/>
                  </a:cubicBezTo>
                  <a:cubicBezTo>
                    <a:pt x="23" y="20"/>
                    <a:pt x="23" y="19"/>
                    <a:pt x="23" y="17"/>
                  </a:cubicBezTo>
                  <a:cubicBezTo>
                    <a:pt x="23" y="16"/>
                    <a:pt x="23" y="14"/>
                    <a:pt x="23" y="13"/>
                  </a:cubicBezTo>
                  <a:cubicBezTo>
                    <a:pt x="23" y="12"/>
                    <a:pt x="23" y="10"/>
                    <a:pt x="23" y="9"/>
                  </a:cubicBezTo>
                  <a:cubicBezTo>
                    <a:pt x="22" y="8"/>
                    <a:pt x="22" y="7"/>
                    <a:pt x="22" y="6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20" y="2"/>
                    <a:pt x="19" y="2"/>
                    <a:pt x="19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5" name="Freeform 86">
              <a:extLst>
                <a:ext uri="{FF2B5EF4-FFF2-40B4-BE49-F238E27FC236}">
                  <a16:creationId xmlns:a16="http://schemas.microsoft.com/office/drawing/2014/main" id="{4BDAFA93-6D92-43A8-B757-ADC8FF6DF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8513" y="13327063"/>
              <a:ext cx="50800" cy="19050"/>
            </a:xfrm>
            <a:custGeom>
              <a:avLst/>
              <a:gdLst>
                <a:gd name="T0" fmla="*/ 17 w 19"/>
                <a:gd name="T1" fmla="*/ 0 h 7"/>
                <a:gd name="T2" fmla="*/ 17 w 19"/>
                <a:gd name="T3" fmla="*/ 0 h 7"/>
                <a:gd name="T4" fmla="*/ 16 w 19"/>
                <a:gd name="T5" fmla="*/ 1 h 7"/>
                <a:gd name="T6" fmla="*/ 15 w 19"/>
                <a:gd name="T7" fmla="*/ 1 h 7"/>
                <a:gd name="T8" fmla="*/ 14 w 19"/>
                <a:gd name="T9" fmla="*/ 1 h 7"/>
                <a:gd name="T10" fmla="*/ 5 w 19"/>
                <a:gd name="T11" fmla="*/ 4 h 7"/>
                <a:gd name="T12" fmla="*/ 1 w 19"/>
                <a:gd name="T13" fmla="*/ 6 h 7"/>
                <a:gd name="T14" fmla="*/ 1 w 19"/>
                <a:gd name="T15" fmla="*/ 7 h 7"/>
                <a:gd name="T16" fmla="*/ 1 w 19"/>
                <a:gd name="T17" fmla="*/ 7 h 7"/>
                <a:gd name="T18" fmla="*/ 7 w 19"/>
                <a:gd name="T19" fmla="*/ 6 h 7"/>
                <a:gd name="T20" fmla="*/ 9 w 19"/>
                <a:gd name="T21" fmla="*/ 5 h 7"/>
                <a:gd name="T22" fmla="*/ 10 w 19"/>
                <a:gd name="T23" fmla="*/ 5 h 7"/>
                <a:gd name="T24" fmla="*/ 12 w 19"/>
                <a:gd name="T25" fmla="*/ 4 h 7"/>
                <a:gd name="T26" fmla="*/ 14 w 19"/>
                <a:gd name="T27" fmla="*/ 4 h 7"/>
                <a:gd name="T28" fmla="*/ 18 w 19"/>
                <a:gd name="T29" fmla="*/ 1 h 7"/>
                <a:gd name="T30" fmla="*/ 17 w 19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7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1" y="2"/>
                    <a:pt x="8" y="3"/>
                    <a:pt x="5" y="4"/>
                  </a:cubicBezTo>
                  <a:cubicBezTo>
                    <a:pt x="3" y="5"/>
                    <a:pt x="1" y="5"/>
                    <a:pt x="1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4" y="6"/>
                    <a:pt x="7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6" name="Freeform 87">
              <a:extLst>
                <a:ext uri="{FF2B5EF4-FFF2-40B4-BE49-F238E27FC236}">
                  <a16:creationId xmlns:a16="http://schemas.microsoft.com/office/drawing/2014/main" id="{CF73CA99-EF4B-414A-891B-44F25DE92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6750" y="11606213"/>
              <a:ext cx="13560426" cy="1697038"/>
            </a:xfrm>
            <a:custGeom>
              <a:avLst/>
              <a:gdLst>
                <a:gd name="T0" fmla="*/ 2999 w 5037"/>
                <a:gd name="T1" fmla="*/ 608 h 630"/>
                <a:gd name="T2" fmla="*/ 2936 w 5037"/>
                <a:gd name="T3" fmla="*/ 615 h 630"/>
                <a:gd name="T4" fmla="*/ 3076 w 5037"/>
                <a:gd name="T5" fmla="*/ 608 h 630"/>
                <a:gd name="T6" fmla="*/ 3135 w 5037"/>
                <a:gd name="T7" fmla="*/ 599 h 630"/>
                <a:gd name="T8" fmla="*/ 48 w 5037"/>
                <a:gd name="T9" fmla="*/ 606 h 630"/>
                <a:gd name="T10" fmla="*/ 3198 w 5037"/>
                <a:gd name="T11" fmla="*/ 597 h 630"/>
                <a:gd name="T12" fmla="*/ 2809 w 5037"/>
                <a:gd name="T13" fmla="*/ 584 h 630"/>
                <a:gd name="T14" fmla="*/ 3335 w 5037"/>
                <a:gd name="T15" fmla="*/ 565 h 630"/>
                <a:gd name="T16" fmla="*/ 2768 w 5037"/>
                <a:gd name="T17" fmla="*/ 573 h 630"/>
                <a:gd name="T18" fmla="*/ 111 w 5037"/>
                <a:gd name="T19" fmla="*/ 563 h 630"/>
                <a:gd name="T20" fmla="*/ 2699 w 5037"/>
                <a:gd name="T21" fmla="*/ 536 h 630"/>
                <a:gd name="T22" fmla="*/ 141 w 5037"/>
                <a:gd name="T23" fmla="*/ 539 h 630"/>
                <a:gd name="T24" fmla="*/ 3459 w 5037"/>
                <a:gd name="T25" fmla="*/ 530 h 630"/>
                <a:gd name="T26" fmla="*/ 2664 w 5037"/>
                <a:gd name="T27" fmla="*/ 517 h 630"/>
                <a:gd name="T28" fmla="*/ 196 w 5037"/>
                <a:gd name="T29" fmla="*/ 488 h 630"/>
                <a:gd name="T30" fmla="*/ 2613 w 5037"/>
                <a:gd name="T31" fmla="*/ 485 h 630"/>
                <a:gd name="T32" fmla="*/ 3620 w 5037"/>
                <a:gd name="T33" fmla="*/ 464 h 630"/>
                <a:gd name="T34" fmla="*/ 2546 w 5037"/>
                <a:gd name="T35" fmla="*/ 438 h 630"/>
                <a:gd name="T36" fmla="*/ 3664 w 5037"/>
                <a:gd name="T37" fmla="*/ 442 h 630"/>
                <a:gd name="T38" fmla="*/ 2514 w 5037"/>
                <a:gd name="T39" fmla="*/ 415 h 630"/>
                <a:gd name="T40" fmla="*/ 297 w 5037"/>
                <a:gd name="T41" fmla="*/ 394 h 630"/>
                <a:gd name="T42" fmla="*/ 2446 w 5037"/>
                <a:gd name="T43" fmla="*/ 369 h 630"/>
                <a:gd name="T44" fmla="*/ 328 w 5037"/>
                <a:gd name="T45" fmla="*/ 365 h 630"/>
                <a:gd name="T46" fmla="*/ 2396 w 5037"/>
                <a:gd name="T47" fmla="*/ 336 h 630"/>
                <a:gd name="T48" fmla="*/ 3863 w 5037"/>
                <a:gd name="T49" fmla="*/ 316 h 630"/>
                <a:gd name="T50" fmla="*/ 2353 w 5037"/>
                <a:gd name="T51" fmla="*/ 310 h 630"/>
                <a:gd name="T52" fmla="*/ 3886 w 5037"/>
                <a:gd name="T53" fmla="*/ 299 h 630"/>
                <a:gd name="T54" fmla="*/ 2298 w 5037"/>
                <a:gd name="T55" fmla="*/ 285 h 630"/>
                <a:gd name="T56" fmla="*/ 2300 w 5037"/>
                <a:gd name="T57" fmla="*/ 285 h 630"/>
                <a:gd name="T58" fmla="*/ 2234 w 5037"/>
                <a:gd name="T59" fmla="*/ 261 h 630"/>
                <a:gd name="T60" fmla="*/ 2176 w 5037"/>
                <a:gd name="T61" fmla="*/ 248 h 630"/>
                <a:gd name="T62" fmla="*/ 3927 w 5037"/>
                <a:gd name="T63" fmla="*/ 265 h 630"/>
                <a:gd name="T64" fmla="*/ 2126 w 5037"/>
                <a:gd name="T65" fmla="*/ 242 h 630"/>
                <a:gd name="T66" fmla="*/ 2001 w 5037"/>
                <a:gd name="T67" fmla="*/ 239 h 630"/>
                <a:gd name="T68" fmla="*/ 477 w 5037"/>
                <a:gd name="T69" fmla="*/ 239 h 630"/>
                <a:gd name="T70" fmla="*/ 1724 w 5037"/>
                <a:gd name="T71" fmla="*/ 219 h 630"/>
                <a:gd name="T72" fmla="*/ 1546 w 5037"/>
                <a:gd name="T73" fmla="*/ 202 h 630"/>
                <a:gd name="T74" fmla="*/ 549 w 5037"/>
                <a:gd name="T75" fmla="*/ 193 h 630"/>
                <a:gd name="T76" fmla="*/ 3990 w 5037"/>
                <a:gd name="T77" fmla="*/ 210 h 630"/>
                <a:gd name="T78" fmla="*/ 1257 w 5037"/>
                <a:gd name="T79" fmla="*/ 172 h 630"/>
                <a:gd name="T80" fmla="*/ 585 w 5037"/>
                <a:gd name="T81" fmla="*/ 176 h 630"/>
                <a:gd name="T82" fmla="*/ 1181 w 5037"/>
                <a:gd name="T83" fmla="*/ 164 h 630"/>
                <a:gd name="T84" fmla="*/ 663 w 5037"/>
                <a:gd name="T85" fmla="*/ 148 h 630"/>
                <a:gd name="T86" fmla="*/ 1007 w 5037"/>
                <a:gd name="T87" fmla="*/ 149 h 630"/>
                <a:gd name="T88" fmla="*/ 938 w 5037"/>
                <a:gd name="T89" fmla="*/ 144 h 630"/>
                <a:gd name="T90" fmla="*/ 4061 w 5037"/>
                <a:gd name="T91" fmla="*/ 142 h 630"/>
                <a:gd name="T92" fmla="*/ 712 w 5037"/>
                <a:gd name="T93" fmla="*/ 139 h 630"/>
                <a:gd name="T94" fmla="*/ 769 w 5037"/>
                <a:gd name="T95" fmla="*/ 137 h 630"/>
                <a:gd name="T96" fmla="*/ 4097 w 5037"/>
                <a:gd name="T97" fmla="*/ 122 h 630"/>
                <a:gd name="T98" fmla="*/ 4165 w 5037"/>
                <a:gd name="T99" fmla="*/ 95 h 630"/>
                <a:gd name="T100" fmla="*/ 4231 w 5037"/>
                <a:gd name="T101" fmla="*/ 54 h 630"/>
                <a:gd name="T102" fmla="*/ 4362 w 5037"/>
                <a:gd name="T103" fmla="*/ 22 h 630"/>
                <a:gd name="T104" fmla="*/ 4432 w 5037"/>
                <a:gd name="T105" fmla="*/ 45 h 630"/>
                <a:gd name="T106" fmla="*/ 4520 w 5037"/>
                <a:gd name="T107" fmla="*/ 24 h 630"/>
                <a:gd name="T108" fmla="*/ 4957 w 5037"/>
                <a:gd name="T109" fmla="*/ 1 h 630"/>
                <a:gd name="T110" fmla="*/ 4876 w 5037"/>
                <a:gd name="T111" fmla="*/ 58 h 630"/>
                <a:gd name="T112" fmla="*/ 5018 w 5037"/>
                <a:gd name="T113" fmla="*/ 62 h 630"/>
                <a:gd name="T114" fmla="*/ 4810 w 5037"/>
                <a:gd name="T115" fmla="*/ 0 h 630"/>
                <a:gd name="T116" fmla="*/ 4718 w 5037"/>
                <a:gd name="T117" fmla="*/ 24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37" h="630">
                  <a:moveTo>
                    <a:pt x="17" y="621"/>
                  </a:moveTo>
                  <a:cubicBezTo>
                    <a:pt x="16" y="621"/>
                    <a:pt x="14" y="622"/>
                    <a:pt x="11" y="623"/>
                  </a:cubicBezTo>
                  <a:cubicBezTo>
                    <a:pt x="6" y="625"/>
                    <a:pt x="1" y="628"/>
                    <a:pt x="0" y="629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" y="630"/>
                    <a:pt x="4" y="629"/>
                    <a:pt x="7" y="628"/>
                  </a:cubicBezTo>
                  <a:cubicBezTo>
                    <a:pt x="11" y="626"/>
                    <a:pt x="16" y="623"/>
                    <a:pt x="17" y="622"/>
                  </a:cubicBezTo>
                  <a:cubicBezTo>
                    <a:pt x="18" y="621"/>
                    <a:pt x="17" y="621"/>
                    <a:pt x="17" y="621"/>
                  </a:cubicBezTo>
                  <a:moveTo>
                    <a:pt x="3000" y="608"/>
                  </a:moveTo>
                  <a:cubicBezTo>
                    <a:pt x="2999" y="608"/>
                    <a:pt x="2999" y="608"/>
                    <a:pt x="2999" y="608"/>
                  </a:cubicBezTo>
                  <a:cubicBezTo>
                    <a:pt x="2993" y="608"/>
                    <a:pt x="2987" y="610"/>
                    <a:pt x="2987" y="612"/>
                  </a:cubicBezTo>
                  <a:cubicBezTo>
                    <a:pt x="2987" y="613"/>
                    <a:pt x="2991" y="615"/>
                    <a:pt x="2997" y="615"/>
                  </a:cubicBezTo>
                  <a:cubicBezTo>
                    <a:pt x="2998" y="615"/>
                    <a:pt x="2998" y="615"/>
                    <a:pt x="2998" y="615"/>
                  </a:cubicBezTo>
                  <a:cubicBezTo>
                    <a:pt x="3005" y="615"/>
                    <a:pt x="3010" y="613"/>
                    <a:pt x="3010" y="611"/>
                  </a:cubicBezTo>
                  <a:cubicBezTo>
                    <a:pt x="3010" y="609"/>
                    <a:pt x="3006" y="608"/>
                    <a:pt x="3000" y="608"/>
                  </a:cubicBezTo>
                  <a:moveTo>
                    <a:pt x="2933" y="607"/>
                  </a:moveTo>
                  <a:cubicBezTo>
                    <a:pt x="2928" y="607"/>
                    <a:pt x="2924" y="609"/>
                    <a:pt x="2923" y="610"/>
                  </a:cubicBezTo>
                  <a:cubicBezTo>
                    <a:pt x="2923" y="612"/>
                    <a:pt x="2928" y="614"/>
                    <a:pt x="2934" y="615"/>
                  </a:cubicBezTo>
                  <a:cubicBezTo>
                    <a:pt x="2935" y="615"/>
                    <a:pt x="2936" y="615"/>
                    <a:pt x="2936" y="615"/>
                  </a:cubicBezTo>
                  <a:cubicBezTo>
                    <a:pt x="2942" y="615"/>
                    <a:pt x="2946" y="613"/>
                    <a:pt x="2946" y="612"/>
                  </a:cubicBezTo>
                  <a:cubicBezTo>
                    <a:pt x="2946" y="610"/>
                    <a:pt x="2941" y="608"/>
                    <a:pt x="2935" y="607"/>
                  </a:cubicBezTo>
                  <a:cubicBezTo>
                    <a:pt x="2934" y="607"/>
                    <a:pt x="2934" y="607"/>
                    <a:pt x="2933" y="607"/>
                  </a:cubicBezTo>
                  <a:moveTo>
                    <a:pt x="3067" y="605"/>
                  </a:moveTo>
                  <a:cubicBezTo>
                    <a:pt x="3066" y="605"/>
                    <a:pt x="3065" y="605"/>
                    <a:pt x="3065" y="605"/>
                  </a:cubicBezTo>
                  <a:cubicBezTo>
                    <a:pt x="3058" y="605"/>
                    <a:pt x="3053" y="607"/>
                    <a:pt x="3052" y="609"/>
                  </a:cubicBezTo>
                  <a:cubicBezTo>
                    <a:pt x="3052" y="611"/>
                    <a:pt x="3056" y="612"/>
                    <a:pt x="3061" y="612"/>
                  </a:cubicBezTo>
                  <a:cubicBezTo>
                    <a:pt x="3062" y="612"/>
                    <a:pt x="3063" y="612"/>
                    <a:pt x="3064" y="612"/>
                  </a:cubicBezTo>
                  <a:cubicBezTo>
                    <a:pt x="3070" y="611"/>
                    <a:pt x="3076" y="610"/>
                    <a:pt x="3076" y="608"/>
                  </a:cubicBezTo>
                  <a:cubicBezTo>
                    <a:pt x="3076" y="606"/>
                    <a:pt x="3072" y="605"/>
                    <a:pt x="3067" y="605"/>
                  </a:cubicBezTo>
                  <a:moveTo>
                    <a:pt x="2869" y="599"/>
                  </a:moveTo>
                  <a:cubicBezTo>
                    <a:pt x="2865" y="599"/>
                    <a:pt x="2863" y="600"/>
                    <a:pt x="2863" y="602"/>
                  </a:cubicBezTo>
                  <a:cubicBezTo>
                    <a:pt x="2863" y="603"/>
                    <a:pt x="2867" y="606"/>
                    <a:pt x="2873" y="607"/>
                  </a:cubicBezTo>
                  <a:cubicBezTo>
                    <a:pt x="2875" y="607"/>
                    <a:pt x="2877" y="608"/>
                    <a:pt x="2879" y="608"/>
                  </a:cubicBezTo>
                  <a:cubicBezTo>
                    <a:pt x="2882" y="608"/>
                    <a:pt x="2884" y="607"/>
                    <a:pt x="2884" y="606"/>
                  </a:cubicBezTo>
                  <a:cubicBezTo>
                    <a:pt x="2884" y="604"/>
                    <a:pt x="2880" y="601"/>
                    <a:pt x="2874" y="600"/>
                  </a:cubicBezTo>
                  <a:cubicBezTo>
                    <a:pt x="2872" y="600"/>
                    <a:pt x="2870" y="599"/>
                    <a:pt x="2869" y="599"/>
                  </a:cubicBezTo>
                  <a:moveTo>
                    <a:pt x="3135" y="599"/>
                  </a:moveTo>
                  <a:cubicBezTo>
                    <a:pt x="3134" y="599"/>
                    <a:pt x="3132" y="599"/>
                    <a:pt x="3131" y="599"/>
                  </a:cubicBezTo>
                  <a:cubicBezTo>
                    <a:pt x="3124" y="600"/>
                    <a:pt x="3119" y="602"/>
                    <a:pt x="3119" y="604"/>
                  </a:cubicBezTo>
                  <a:cubicBezTo>
                    <a:pt x="3119" y="605"/>
                    <a:pt x="3121" y="606"/>
                    <a:pt x="3126" y="606"/>
                  </a:cubicBezTo>
                  <a:cubicBezTo>
                    <a:pt x="3127" y="606"/>
                    <a:pt x="3129" y="606"/>
                    <a:pt x="3131" y="606"/>
                  </a:cubicBezTo>
                  <a:cubicBezTo>
                    <a:pt x="3137" y="605"/>
                    <a:pt x="3143" y="603"/>
                    <a:pt x="3143" y="601"/>
                  </a:cubicBezTo>
                  <a:cubicBezTo>
                    <a:pt x="3143" y="600"/>
                    <a:pt x="3140" y="599"/>
                    <a:pt x="3135" y="599"/>
                  </a:cubicBezTo>
                  <a:moveTo>
                    <a:pt x="64" y="595"/>
                  </a:moveTo>
                  <a:cubicBezTo>
                    <a:pt x="63" y="595"/>
                    <a:pt x="61" y="596"/>
                    <a:pt x="57" y="598"/>
                  </a:cubicBezTo>
                  <a:cubicBezTo>
                    <a:pt x="53" y="600"/>
                    <a:pt x="48" y="604"/>
                    <a:pt x="48" y="606"/>
                  </a:cubicBezTo>
                  <a:cubicBezTo>
                    <a:pt x="47" y="606"/>
                    <a:pt x="48" y="606"/>
                    <a:pt x="48" y="606"/>
                  </a:cubicBezTo>
                  <a:cubicBezTo>
                    <a:pt x="49" y="606"/>
                    <a:pt x="51" y="605"/>
                    <a:pt x="55" y="603"/>
                  </a:cubicBezTo>
                  <a:cubicBezTo>
                    <a:pt x="59" y="600"/>
                    <a:pt x="64" y="597"/>
                    <a:pt x="64" y="595"/>
                  </a:cubicBezTo>
                  <a:cubicBezTo>
                    <a:pt x="65" y="595"/>
                    <a:pt x="65" y="595"/>
                    <a:pt x="64" y="595"/>
                  </a:cubicBezTo>
                  <a:moveTo>
                    <a:pt x="3205" y="591"/>
                  </a:moveTo>
                  <a:cubicBezTo>
                    <a:pt x="3203" y="591"/>
                    <a:pt x="3201" y="591"/>
                    <a:pt x="3198" y="591"/>
                  </a:cubicBezTo>
                  <a:cubicBezTo>
                    <a:pt x="3192" y="592"/>
                    <a:pt x="3186" y="594"/>
                    <a:pt x="3186" y="596"/>
                  </a:cubicBezTo>
                  <a:cubicBezTo>
                    <a:pt x="3186" y="597"/>
                    <a:pt x="3188" y="597"/>
                    <a:pt x="3191" y="597"/>
                  </a:cubicBezTo>
                  <a:cubicBezTo>
                    <a:pt x="3193" y="597"/>
                    <a:pt x="3195" y="597"/>
                    <a:pt x="3198" y="597"/>
                  </a:cubicBezTo>
                  <a:cubicBezTo>
                    <a:pt x="3204" y="595"/>
                    <a:pt x="3210" y="594"/>
                    <a:pt x="3210" y="592"/>
                  </a:cubicBezTo>
                  <a:cubicBezTo>
                    <a:pt x="3210" y="591"/>
                    <a:pt x="3208" y="591"/>
                    <a:pt x="3205" y="591"/>
                  </a:cubicBezTo>
                  <a:moveTo>
                    <a:pt x="2809" y="584"/>
                  </a:moveTo>
                  <a:cubicBezTo>
                    <a:pt x="2807" y="584"/>
                    <a:pt x="2806" y="585"/>
                    <a:pt x="2805" y="586"/>
                  </a:cubicBezTo>
                  <a:cubicBezTo>
                    <a:pt x="2805" y="587"/>
                    <a:pt x="2810" y="590"/>
                    <a:pt x="2815" y="592"/>
                  </a:cubicBezTo>
                  <a:cubicBezTo>
                    <a:pt x="2818" y="593"/>
                    <a:pt x="2821" y="593"/>
                    <a:pt x="2822" y="593"/>
                  </a:cubicBezTo>
                  <a:cubicBezTo>
                    <a:pt x="2824" y="593"/>
                    <a:pt x="2826" y="593"/>
                    <a:pt x="2826" y="592"/>
                  </a:cubicBezTo>
                  <a:cubicBezTo>
                    <a:pt x="2826" y="590"/>
                    <a:pt x="2821" y="587"/>
                    <a:pt x="2816" y="585"/>
                  </a:cubicBezTo>
                  <a:cubicBezTo>
                    <a:pt x="2813" y="584"/>
                    <a:pt x="2811" y="584"/>
                    <a:pt x="2809" y="584"/>
                  </a:cubicBezTo>
                  <a:moveTo>
                    <a:pt x="3275" y="579"/>
                  </a:moveTo>
                  <a:cubicBezTo>
                    <a:pt x="3273" y="579"/>
                    <a:pt x="3270" y="579"/>
                    <a:pt x="3266" y="580"/>
                  </a:cubicBezTo>
                  <a:cubicBezTo>
                    <a:pt x="3260" y="581"/>
                    <a:pt x="3254" y="583"/>
                    <a:pt x="3254" y="585"/>
                  </a:cubicBezTo>
                  <a:cubicBezTo>
                    <a:pt x="3254" y="585"/>
                    <a:pt x="3255" y="585"/>
                    <a:pt x="3256" y="585"/>
                  </a:cubicBezTo>
                  <a:cubicBezTo>
                    <a:pt x="3259" y="585"/>
                    <a:pt x="3262" y="585"/>
                    <a:pt x="3266" y="584"/>
                  </a:cubicBezTo>
                  <a:cubicBezTo>
                    <a:pt x="3272" y="583"/>
                    <a:pt x="3278" y="581"/>
                    <a:pt x="3278" y="580"/>
                  </a:cubicBezTo>
                  <a:cubicBezTo>
                    <a:pt x="3278" y="579"/>
                    <a:pt x="3277" y="579"/>
                    <a:pt x="3275" y="579"/>
                  </a:cubicBezTo>
                  <a:moveTo>
                    <a:pt x="3345" y="564"/>
                  </a:moveTo>
                  <a:cubicBezTo>
                    <a:pt x="3343" y="564"/>
                    <a:pt x="3339" y="564"/>
                    <a:pt x="3335" y="565"/>
                  </a:cubicBezTo>
                  <a:cubicBezTo>
                    <a:pt x="3328" y="567"/>
                    <a:pt x="3322" y="569"/>
                    <a:pt x="3322" y="570"/>
                  </a:cubicBezTo>
                  <a:cubicBezTo>
                    <a:pt x="3322" y="570"/>
                    <a:pt x="3322" y="570"/>
                    <a:pt x="3323" y="570"/>
                  </a:cubicBezTo>
                  <a:cubicBezTo>
                    <a:pt x="3325" y="570"/>
                    <a:pt x="3329" y="570"/>
                    <a:pt x="3334" y="568"/>
                  </a:cubicBezTo>
                  <a:cubicBezTo>
                    <a:pt x="3341" y="567"/>
                    <a:pt x="3346" y="565"/>
                    <a:pt x="3347" y="564"/>
                  </a:cubicBezTo>
                  <a:cubicBezTo>
                    <a:pt x="3347" y="564"/>
                    <a:pt x="3346" y="564"/>
                    <a:pt x="3345" y="564"/>
                  </a:cubicBezTo>
                  <a:moveTo>
                    <a:pt x="2753" y="562"/>
                  </a:moveTo>
                  <a:cubicBezTo>
                    <a:pt x="2751" y="562"/>
                    <a:pt x="2750" y="563"/>
                    <a:pt x="2750" y="564"/>
                  </a:cubicBezTo>
                  <a:cubicBezTo>
                    <a:pt x="2750" y="565"/>
                    <a:pt x="2754" y="569"/>
                    <a:pt x="2760" y="571"/>
                  </a:cubicBezTo>
                  <a:cubicBezTo>
                    <a:pt x="2763" y="572"/>
                    <a:pt x="2766" y="573"/>
                    <a:pt x="2768" y="573"/>
                  </a:cubicBezTo>
                  <a:cubicBezTo>
                    <a:pt x="2769" y="573"/>
                    <a:pt x="2770" y="573"/>
                    <a:pt x="2770" y="572"/>
                  </a:cubicBezTo>
                  <a:cubicBezTo>
                    <a:pt x="2770" y="570"/>
                    <a:pt x="2766" y="567"/>
                    <a:pt x="2760" y="564"/>
                  </a:cubicBezTo>
                  <a:cubicBezTo>
                    <a:pt x="2757" y="563"/>
                    <a:pt x="2754" y="562"/>
                    <a:pt x="2753" y="562"/>
                  </a:cubicBezTo>
                  <a:moveTo>
                    <a:pt x="111" y="562"/>
                  </a:moveTo>
                  <a:cubicBezTo>
                    <a:pt x="110" y="562"/>
                    <a:pt x="107" y="563"/>
                    <a:pt x="104" y="566"/>
                  </a:cubicBezTo>
                  <a:cubicBezTo>
                    <a:pt x="99" y="569"/>
                    <a:pt x="95" y="573"/>
                    <a:pt x="95" y="575"/>
                  </a:cubicBezTo>
                  <a:cubicBezTo>
                    <a:pt x="94" y="575"/>
                    <a:pt x="94" y="576"/>
                    <a:pt x="95" y="576"/>
                  </a:cubicBezTo>
                  <a:cubicBezTo>
                    <a:pt x="96" y="576"/>
                    <a:pt x="98" y="574"/>
                    <a:pt x="102" y="571"/>
                  </a:cubicBezTo>
                  <a:cubicBezTo>
                    <a:pt x="106" y="568"/>
                    <a:pt x="111" y="564"/>
                    <a:pt x="111" y="563"/>
                  </a:cubicBezTo>
                  <a:cubicBezTo>
                    <a:pt x="111" y="562"/>
                    <a:pt x="111" y="562"/>
                    <a:pt x="111" y="562"/>
                  </a:cubicBezTo>
                  <a:moveTo>
                    <a:pt x="3415" y="544"/>
                  </a:moveTo>
                  <a:cubicBezTo>
                    <a:pt x="3413" y="544"/>
                    <a:pt x="3409" y="545"/>
                    <a:pt x="3403" y="547"/>
                  </a:cubicBezTo>
                  <a:cubicBezTo>
                    <a:pt x="3396" y="549"/>
                    <a:pt x="3391" y="551"/>
                    <a:pt x="3391" y="552"/>
                  </a:cubicBezTo>
                  <a:cubicBezTo>
                    <a:pt x="3391" y="552"/>
                    <a:pt x="3391" y="552"/>
                    <a:pt x="3391" y="552"/>
                  </a:cubicBezTo>
                  <a:cubicBezTo>
                    <a:pt x="3392" y="552"/>
                    <a:pt x="3397" y="551"/>
                    <a:pt x="3403" y="549"/>
                  </a:cubicBezTo>
                  <a:cubicBezTo>
                    <a:pt x="3409" y="547"/>
                    <a:pt x="3415" y="545"/>
                    <a:pt x="3415" y="545"/>
                  </a:cubicBezTo>
                  <a:cubicBezTo>
                    <a:pt x="3415" y="545"/>
                    <a:pt x="3415" y="544"/>
                    <a:pt x="3415" y="544"/>
                  </a:cubicBezTo>
                  <a:moveTo>
                    <a:pt x="2699" y="536"/>
                  </a:moveTo>
                  <a:cubicBezTo>
                    <a:pt x="2698" y="536"/>
                    <a:pt x="2697" y="536"/>
                    <a:pt x="2697" y="537"/>
                  </a:cubicBezTo>
                  <a:cubicBezTo>
                    <a:pt x="2697" y="538"/>
                    <a:pt x="2701" y="542"/>
                    <a:pt x="2706" y="545"/>
                  </a:cubicBezTo>
                  <a:cubicBezTo>
                    <a:pt x="2710" y="546"/>
                    <a:pt x="2713" y="548"/>
                    <a:pt x="2715" y="548"/>
                  </a:cubicBezTo>
                  <a:cubicBezTo>
                    <a:pt x="2716" y="548"/>
                    <a:pt x="2716" y="547"/>
                    <a:pt x="2716" y="547"/>
                  </a:cubicBezTo>
                  <a:cubicBezTo>
                    <a:pt x="2716" y="545"/>
                    <a:pt x="2712" y="541"/>
                    <a:pt x="2707" y="539"/>
                  </a:cubicBezTo>
                  <a:cubicBezTo>
                    <a:pt x="2704" y="537"/>
                    <a:pt x="2701" y="536"/>
                    <a:pt x="2699" y="536"/>
                  </a:cubicBezTo>
                  <a:moveTo>
                    <a:pt x="157" y="524"/>
                  </a:moveTo>
                  <a:cubicBezTo>
                    <a:pt x="156" y="524"/>
                    <a:pt x="153" y="526"/>
                    <a:pt x="150" y="529"/>
                  </a:cubicBezTo>
                  <a:cubicBezTo>
                    <a:pt x="145" y="533"/>
                    <a:pt x="141" y="537"/>
                    <a:pt x="141" y="539"/>
                  </a:cubicBezTo>
                  <a:cubicBezTo>
                    <a:pt x="141" y="539"/>
                    <a:pt x="141" y="539"/>
                    <a:pt x="141" y="539"/>
                  </a:cubicBezTo>
                  <a:cubicBezTo>
                    <a:pt x="142" y="539"/>
                    <a:pt x="145" y="538"/>
                    <a:pt x="149" y="535"/>
                  </a:cubicBezTo>
                  <a:cubicBezTo>
                    <a:pt x="153" y="531"/>
                    <a:pt x="157" y="527"/>
                    <a:pt x="157" y="525"/>
                  </a:cubicBezTo>
                  <a:cubicBezTo>
                    <a:pt x="157" y="525"/>
                    <a:pt x="157" y="524"/>
                    <a:pt x="157" y="524"/>
                  </a:cubicBezTo>
                  <a:moveTo>
                    <a:pt x="3484" y="522"/>
                  </a:moveTo>
                  <a:cubicBezTo>
                    <a:pt x="3483" y="522"/>
                    <a:pt x="3478" y="523"/>
                    <a:pt x="3473" y="525"/>
                  </a:cubicBezTo>
                  <a:cubicBezTo>
                    <a:pt x="3472" y="525"/>
                    <a:pt x="3471" y="526"/>
                    <a:pt x="3470" y="526"/>
                  </a:cubicBezTo>
                  <a:cubicBezTo>
                    <a:pt x="3467" y="527"/>
                    <a:pt x="3464" y="528"/>
                    <a:pt x="3462" y="529"/>
                  </a:cubicBezTo>
                  <a:cubicBezTo>
                    <a:pt x="3460" y="530"/>
                    <a:pt x="3459" y="530"/>
                    <a:pt x="3459" y="530"/>
                  </a:cubicBezTo>
                  <a:cubicBezTo>
                    <a:pt x="3459" y="530"/>
                    <a:pt x="3459" y="530"/>
                    <a:pt x="3459" y="530"/>
                  </a:cubicBezTo>
                  <a:cubicBezTo>
                    <a:pt x="3460" y="530"/>
                    <a:pt x="3465" y="529"/>
                    <a:pt x="3471" y="526"/>
                  </a:cubicBezTo>
                  <a:cubicBezTo>
                    <a:pt x="3478" y="524"/>
                    <a:pt x="3484" y="522"/>
                    <a:pt x="3484" y="522"/>
                  </a:cubicBezTo>
                  <a:cubicBezTo>
                    <a:pt x="3484" y="522"/>
                    <a:pt x="3484" y="522"/>
                    <a:pt x="3484" y="522"/>
                  </a:cubicBezTo>
                  <a:moveTo>
                    <a:pt x="2647" y="505"/>
                  </a:moveTo>
                  <a:cubicBezTo>
                    <a:pt x="2646" y="505"/>
                    <a:pt x="2646" y="506"/>
                    <a:pt x="2646" y="506"/>
                  </a:cubicBezTo>
                  <a:cubicBezTo>
                    <a:pt x="2646" y="508"/>
                    <a:pt x="2650" y="511"/>
                    <a:pt x="2655" y="514"/>
                  </a:cubicBezTo>
                  <a:cubicBezTo>
                    <a:pt x="2658" y="517"/>
                    <a:pt x="2662" y="518"/>
                    <a:pt x="2663" y="518"/>
                  </a:cubicBezTo>
                  <a:cubicBezTo>
                    <a:pt x="2664" y="518"/>
                    <a:pt x="2664" y="518"/>
                    <a:pt x="2664" y="517"/>
                  </a:cubicBezTo>
                  <a:cubicBezTo>
                    <a:pt x="2664" y="516"/>
                    <a:pt x="2660" y="512"/>
                    <a:pt x="2655" y="509"/>
                  </a:cubicBezTo>
                  <a:cubicBezTo>
                    <a:pt x="2652" y="507"/>
                    <a:pt x="2649" y="505"/>
                    <a:pt x="2647" y="505"/>
                  </a:cubicBezTo>
                  <a:moveTo>
                    <a:pt x="3552" y="495"/>
                  </a:moveTo>
                  <a:cubicBezTo>
                    <a:pt x="3552" y="495"/>
                    <a:pt x="3549" y="496"/>
                    <a:pt x="3544" y="498"/>
                  </a:cubicBezTo>
                  <a:cubicBezTo>
                    <a:pt x="3543" y="498"/>
                    <a:pt x="3543" y="499"/>
                    <a:pt x="3543" y="499"/>
                  </a:cubicBezTo>
                  <a:cubicBezTo>
                    <a:pt x="3548" y="497"/>
                    <a:pt x="3552" y="495"/>
                    <a:pt x="3552" y="495"/>
                  </a:cubicBezTo>
                  <a:cubicBezTo>
                    <a:pt x="3552" y="495"/>
                    <a:pt x="3552" y="495"/>
                    <a:pt x="3552" y="495"/>
                  </a:cubicBezTo>
                  <a:moveTo>
                    <a:pt x="203" y="483"/>
                  </a:moveTo>
                  <a:cubicBezTo>
                    <a:pt x="202" y="483"/>
                    <a:pt x="199" y="485"/>
                    <a:pt x="196" y="488"/>
                  </a:cubicBezTo>
                  <a:cubicBezTo>
                    <a:pt x="191" y="492"/>
                    <a:pt x="187" y="497"/>
                    <a:pt x="187" y="499"/>
                  </a:cubicBezTo>
                  <a:cubicBezTo>
                    <a:pt x="187" y="499"/>
                    <a:pt x="187" y="499"/>
                    <a:pt x="188" y="499"/>
                  </a:cubicBezTo>
                  <a:cubicBezTo>
                    <a:pt x="189" y="499"/>
                    <a:pt x="192" y="497"/>
                    <a:pt x="195" y="494"/>
                  </a:cubicBezTo>
                  <a:cubicBezTo>
                    <a:pt x="200" y="489"/>
                    <a:pt x="204" y="485"/>
                    <a:pt x="204" y="484"/>
                  </a:cubicBezTo>
                  <a:cubicBezTo>
                    <a:pt x="204" y="483"/>
                    <a:pt x="204" y="483"/>
                    <a:pt x="203" y="483"/>
                  </a:cubicBezTo>
                  <a:moveTo>
                    <a:pt x="2596" y="472"/>
                  </a:moveTo>
                  <a:cubicBezTo>
                    <a:pt x="2596" y="472"/>
                    <a:pt x="2596" y="472"/>
                    <a:pt x="2596" y="473"/>
                  </a:cubicBezTo>
                  <a:cubicBezTo>
                    <a:pt x="2595" y="474"/>
                    <a:pt x="2599" y="478"/>
                    <a:pt x="2604" y="481"/>
                  </a:cubicBezTo>
                  <a:cubicBezTo>
                    <a:pt x="2608" y="484"/>
                    <a:pt x="2611" y="485"/>
                    <a:pt x="2613" y="485"/>
                  </a:cubicBezTo>
                  <a:cubicBezTo>
                    <a:pt x="2613" y="485"/>
                    <a:pt x="2613" y="485"/>
                    <a:pt x="2613" y="485"/>
                  </a:cubicBezTo>
                  <a:cubicBezTo>
                    <a:pt x="2614" y="484"/>
                    <a:pt x="2610" y="480"/>
                    <a:pt x="2605" y="476"/>
                  </a:cubicBezTo>
                  <a:cubicBezTo>
                    <a:pt x="2601" y="474"/>
                    <a:pt x="2598" y="472"/>
                    <a:pt x="2596" y="472"/>
                  </a:cubicBezTo>
                  <a:moveTo>
                    <a:pt x="3620" y="464"/>
                  </a:moveTo>
                  <a:cubicBezTo>
                    <a:pt x="3620" y="464"/>
                    <a:pt x="3615" y="467"/>
                    <a:pt x="3608" y="470"/>
                  </a:cubicBezTo>
                  <a:cubicBezTo>
                    <a:pt x="3601" y="473"/>
                    <a:pt x="3596" y="476"/>
                    <a:pt x="3596" y="476"/>
                  </a:cubicBezTo>
                  <a:cubicBezTo>
                    <a:pt x="3596" y="476"/>
                    <a:pt x="3596" y="476"/>
                    <a:pt x="3596" y="476"/>
                  </a:cubicBezTo>
                  <a:cubicBezTo>
                    <a:pt x="3596" y="476"/>
                    <a:pt x="3602" y="473"/>
                    <a:pt x="3608" y="470"/>
                  </a:cubicBezTo>
                  <a:cubicBezTo>
                    <a:pt x="3615" y="467"/>
                    <a:pt x="3620" y="464"/>
                    <a:pt x="3620" y="464"/>
                  </a:cubicBezTo>
                  <a:cubicBezTo>
                    <a:pt x="3620" y="464"/>
                    <a:pt x="3620" y="464"/>
                    <a:pt x="3620" y="464"/>
                  </a:cubicBezTo>
                  <a:moveTo>
                    <a:pt x="250" y="439"/>
                  </a:moveTo>
                  <a:cubicBezTo>
                    <a:pt x="249" y="439"/>
                    <a:pt x="245" y="441"/>
                    <a:pt x="242" y="445"/>
                  </a:cubicBezTo>
                  <a:cubicBezTo>
                    <a:pt x="237" y="449"/>
                    <a:pt x="234" y="454"/>
                    <a:pt x="234" y="455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6"/>
                    <a:pt x="238" y="453"/>
                    <a:pt x="242" y="450"/>
                  </a:cubicBezTo>
                  <a:cubicBezTo>
                    <a:pt x="247" y="445"/>
                    <a:pt x="250" y="441"/>
                    <a:pt x="250" y="440"/>
                  </a:cubicBezTo>
                  <a:cubicBezTo>
                    <a:pt x="250" y="439"/>
                    <a:pt x="250" y="439"/>
                    <a:pt x="250" y="439"/>
                  </a:cubicBezTo>
                  <a:moveTo>
                    <a:pt x="2546" y="438"/>
                  </a:moveTo>
                  <a:cubicBezTo>
                    <a:pt x="2546" y="438"/>
                    <a:pt x="2546" y="438"/>
                    <a:pt x="2546" y="438"/>
                  </a:cubicBezTo>
                  <a:cubicBezTo>
                    <a:pt x="2546" y="439"/>
                    <a:pt x="2549" y="443"/>
                    <a:pt x="2554" y="446"/>
                  </a:cubicBezTo>
                  <a:cubicBezTo>
                    <a:pt x="2558" y="449"/>
                    <a:pt x="2562" y="451"/>
                    <a:pt x="2563" y="451"/>
                  </a:cubicBezTo>
                  <a:cubicBezTo>
                    <a:pt x="2563" y="451"/>
                    <a:pt x="2563" y="451"/>
                    <a:pt x="2563" y="451"/>
                  </a:cubicBezTo>
                  <a:cubicBezTo>
                    <a:pt x="2564" y="449"/>
                    <a:pt x="2560" y="445"/>
                    <a:pt x="2555" y="442"/>
                  </a:cubicBezTo>
                  <a:cubicBezTo>
                    <a:pt x="2551" y="439"/>
                    <a:pt x="2548" y="438"/>
                    <a:pt x="2546" y="438"/>
                  </a:cubicBezTo>
                  <a:moveTo>
                    <a:pt x="3688" y="429"/>
                  </a:moveTo>
                  <a:cubicBezTo>
                    <a:pt x="3688" y="429"/>
                    <a:pt x="3682" y="432"/>
                    <a:pt x="3676" y="436"/>
                  </a:cubicBezTo>
                  <a:cubicBezTo>
                    <a:pt x="3669" y="439"/>
                    <a:pt x="3664" y="442"/>
                    <a:pt x="3664" y="442"/>
                  </a:cubicBezTo>
                  <a:cubicBezTo>
                    <a:pt x="3664" y="442"/>
                    <a:pt x="3664" y="442"/>
                    <a:pt x="3664" y="442"/>
                  </a:cubicBezTo>
                  <a:cubicBezTo>
                    <a:pt x="3664" y="442"/>
                    <a:pt x="3670" y="439"/>
                    <a:pt x="3676" y="436"/>
                  </a:cubicBezTo>
                  <a:cubicBezTo>
                    <a:pt x="3683" y="432"/>
                    <a:pt x="3688" y="429"/>
                    <a:pt x="3688" y="429"/>
                  </a:cubicBezTo>
                  <a:cubicBezTo>
                    <a:pt x="3688" y="429"/>
                    <a:pt x="3688" y="429"/>
                    <a:pt x="3688" y="429"/>
                  </a:cubicBezTo>
                  <a:moveTo>
                    <a:pt x="2497" y="403"/>
                  </a:moveTo>
                  <a:cubicBezTo>
                    <a:pt x="2496" y="403"/>
                    <a:pt x="2496" y="403"/>
                    <a:pt x="2496" y="403"/>
                  </a:cubicBezTo>
                  <a:cubicBezTo>
                    <a:pt x="2496" y="404"/>
                    <a:pt x="2500" y="407"/>
                    <a:pt x="2505" y="411"/>
                  </a:cubicBezTo>
                  <a:cubicBezTo>
                    <a:pt x="2509" y="414"/>
                    <a:pt x="2512" y="416"/>
                    <a:pt x="2513" y="416"/>
                  </a:cubicBezTo>
                  <a:cubicBezTo>
                    <a:pt x="2514" y="416"/>
                    <a:pt x="2514" y="416"/>
                    <a:pt x="2514" y="415"/>
                  </a:cubicBezTo>
                  <a:cubicBezTo>
                    <a:pt x="2514" y="414"/>
                    <a:pt x="2510" y="411"/>
                    <a:pt x="2505" y="407"/>
                  </a:cubicBezTo>
                  <a:cubicBezTo>
                    <a:pt x="2501" y="404"/>
                    <a:pt x="2498" y="403"/>
                    <a:pt x="2497" y="403"/>
                  </a:cubicBezTo>
                  <a:moveTo>
                    <a:pt x="297" y="394"/>
                  </a:moveTo>
                  <a:cubicBezTo>
                    <a:pt x="296" y="394"/>
                    <a:pt x="292" y="396"/>
                    <a:pt x="288" y="400"/>
                  </a:cubicBezTo>
                  <a:cubicBezTo>
                    <a:pt x="284" y="404"/>
                    <a:pt x="280" y="409"/>
                    <a:pt x="280" y="410"/>
                  </a:cubicBezTo>
                  <a:cubicBezTo>
                    <a:pt x="280" y="411"/>
                    <a:pt x="281" y="411"/>
                    <a:pt x="281" y="411"/>
                  </a:cubicBezTo>
                  <a:cubicBezTo>
                    <a:pt x="282" y="411"/>
                    <a:pt x="285" y="408"/>
                    <a:pt x="289" y="404"/>
                  </a:cubicBezTo>
                  <a:cubicBezTo>
                    <a:pt x="294" y="400"/>
                    <a:pt x="297" y="395"/>
                    <a:pt x="297" y="394"/>
                  </a:cubicBezTo>
                  <a:cubicBezTo>
                    <a:pt x="297" y="394"/>
                    <a:pt x="297" y="394"/>
                    <a:pt x="297" y="394"/>
                  </a:cubicBezTo>
                  <a:moveTo>
                    <a:pt x="3755" y="390"/>
                  </a:moveTo>
                  <a:cubicBezTo>
                    <a:pt x="3755" y="390"/>
                    <a:pt x="3755" y="390"/>
                    <a:pt x="3755" y="390"/>
                  </a:cubicBezTo>
                  <a:cubicBezTo>
                    <a:pt x="3755" y="390"/>
                    <a:pt x="3749" y="393"/>
                    <a:pt x="3743" y="397"/>
                  </a:cubicBezTo>
                  <a:cubicBezTo>
                    <a:pt x="3736" y="401"/>
                    <a:pt x="3731" y="405"/>
                    <a:pt x="3731" y="405"/>
                  </a:cubicBezTo>
                  <a:cubicBezTo>
                    <a:pt x="3731" y="405"/>
                    <a:pt x="3731" y="405"/>
                    <a:pt x="3731" y="405"/>
                  </a:cubicBezTo>
                  <a:cubicBezTo>
                    <a:pt x="3731" y="405"/>
                    <a:pt x="3737" y="401"/>
                    <a:pt x="3743" y="397"/>
                  </a:cubicBezTo>
                  <a:cubicBezTo>
                    <a:pt x="3750" y="393"/>
                    <a:pt x="3755" y="390"/>
                    <a:pt x="3755" y="390"/>
                  </a:cubicBezTo>
                  <a:moveTo>
                    <a:pt x="2447" y="368"/>
                  </a:moveTo>
                  <a:cubicBezTo>
                    <a:pt x="2446" y="368"/>
                    <a:pt x="2446" y="368"/>
                    <a:pt x="2446" y="369"/>
                  </a:cubicBezTo>
                  <a:cubicBezTo>
                    <a:pt x="2446" y="369"/>
                    <a:pt x="2450" y="373"/>
                    <a:pt x="2455" y="376"/>
                  </a:cubicBezTo>
                  <a:cubicBezTo>
                    <a:pt x="2459" y="379"/>
                    <a:pt x="2463" y="381"/>
                    <a:pt x="2464" y="381"/>
                  </a:cubicBezTo>
                  <a:cubicBezTo>
                    <a:pt x="2464" y="381"/>
                    <a:pt x="2464" y="381"/>
                    <a:pt x="2464" y="381"/>
                  </a:cubicBezTo>
                  <a:cubicBezTo>
                    <a:pt x="2464" y="380"/>
                    <a:pt x="2460" y="376"/>
                    <a:pt x="2455" y="373"/>
                  </a:cubicBezTo>
                  <a:cubicBezTo>
                    <a:pt x="2451" y="370"/>
                    <a:pt x="2448" y="368"/>
                    <a:pt x="2447" y="368"/>
                  </a:cubicBezTo>
                  <a:moveTo>
                    <a:pt x="345" y="349"/>
                  </a:moveTo>
                  <a:cubicBezTo>
                    <a:pt x="343" y="349"/>
                    <a:pt x="340" y="351"/>
                    <a:pt x="336" y="355"/>
                  </a:cubicBezTo>
                  <a:cubicBezTo>
                    <a:pt x="331" y="359"/>
                    <a:pt x="328" y="364"/>
                    <a:pt x="328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33" y="363"/>
                    <a:pt x="337" y="359"/>
                  </a:cubicBezTo>
                  <a:cubicBezTo>
                    <a:pt x="342" y="354"/>
                    <a:pt x="345" y="350"/>
                    <a:pt x="345" y="349"/>
                  </a:cubicBezTo>
                  <a:cubicBezTo>
                    <a:pt x="345" y="349"/>
                    <a:pt x="345" y="349"/>
                    <a:pt x="345" y="349"/>
                  </a:cubicBezTo>
                  <a:moveTo>
                    <a:pt x="3821" y="347"/>
                  </a:moveTo>
                  <a:cubicBezTo>
                    <a:pt x="3821" y="347"/>
                    <a:pt x="3818" y="348"/>
                    <a:pt x="3815" y="350"/>
                  </a:cubicBezTo>
                  <a:cubicBezTo>
                    <a:pt x="3815" y="350"/>
                    <a:pt x="3815" y="350"/>
                    <a:pt x="3815" y="350"/>
                  </a:cubicBezTo>
                  <a:cubicBezTo>
                    <a:pt x="3819" y="348"/>
                    <a:pt x="3821" y="347"/>
                    <a:pt x="3821" y="347"/>
                  </a:cubicBezTo>
                  <a:cubicBezTo>
                    <a:pt x="3821" y="347"/>
                    <a:pt x="3821" y="347"/>
                    <a:pt x="3821" y="347"/>
                  </a:cubicBezTo>
                  <a:moveTo>
                    <a:pt x="2396" y="336"/>
                  </a:moveTo>
                  <a:cubicBezTo>
                    <a:pt x="2396" y="336"/>
                    <a:pt x="2396" y="336"/>
                    <a:pt x="2396" y="336"/>
                  </a:cubicBezTo>
                  <a:cubicBezTo>
                    <a:pt x="2395" y="337"/>
                    <a:pt x="2399" y="340"/>
                    <a:pt x="2404" y="343"/>
                  </a:cubicBezTo>
                  <a:cubicBezTo>
                    <a:pt x="2409" y="346"/>
                    <a:pt x="2412" y="348"/>
                    <a:pt x="2413" y="348"/>
                  </a:cubicBezTo>
                  <a:cubicBezTo>
                    <a:pt x="2414" y="348"/>
                    <a:pt x="2414" y="348"/>
                    <a:pt x="2414" y="347"/>
                  </a:cubicBezTo>
                  <a:cubicBezTo>
                    <a:pt x="2414" y="347"/>
                    <a:pt x="2410" y="343"/>
                    <a:pt x="2405" y="340"/>
                  </a:cubicBezTo>
                  <a:cubicBezTo>
                    <a:pt x="2401" y="338"/>
                    <a:pt x="2397" y="336"/>
                    <a:pt x="2396" y="336"/>
                  </a:cubicBezTo>
                  <a:moveTo>
                    <a:pt x="3867" y="313"/>
                  </a:moveTo>
                  <a:cubicBezTo>
                    <a:pt x="3867" y="314"/>
                    <a:pt x="3866" y="314"/>
                    <a:pt x="3866" y="314"/>
                  </a:cubicBezTo>
                  <a:cubicBezTo>
                    <a:pt x="3865" y="315"/>
                    <a:pt x="3864" y="316"/>
                    <a:pt x="3863" y="316"/>
                  </a:cubicBezTo>
                  <a:cubicBezTo>
                    <a:pt x="3863" y="316"/>
                    <a:pt x="3863" y="316"/>
                    <a:pt x="3863" y="316"/>
                  </a:cubicBezTo>
                  <a:cubicBezTo>
                    <a:pt x="3863" y="316"/>
                    <a:pt x="3863" y="316"/>
                    <a:pt x="3863" y="316"/>
                  </a:cubicBezTo>
                  <a:cubicBezTo>
                    <a:pt x="3863" y="316"/>
                    <a:pt x="3865" y="315"/>
                    <a:pt x="3867" y="313"/>
                  </a:cubicBezTo>
                  <a:moveTo>
                    <a:pt x="2344" y="307"/>
                  </a:moveTo>
                  <a:cubicBezTo>
                    <a:pt x="2344" y="307"/>
                    <a:pt x="2344" y="307"/>
                    <a:pt x="2344" y="307"/>
                  </a:cubicBezTo>
                  <a:cubicBezTo>
                    <a:pt x="2343" y="307"/>
                    <a:pt x="2347" y="310"/>
                    <a:pt x="2353" y="313"/>
                  </a:cubicBezTo>
                  <a:cubicBezTo>
                    <a:pt x="2357" y="315"/>
                    <a:pt x="2361" y="317"/>
                    <a:pt x="2362" y="317"/>
                  </a:cubicBezTo>
                  <a:cubicBezTo>
                    <a:pt x="2362" y="317"/>
                    <a:pt x="2362" y="317"/>
                    <a:pt x="2362" y="317"/>
                  </a:cubicBezTo>
                  <a:cubicBezTo>
                    <a:pt x="2362" y="316"/>
                    <a:pt x="2358" y="313"/>
                    <a:pt x="2353" y="310"/>
                  </a:cubicBezTo>
                  <a:cubicBezTo>
                    <a:pt x="2349" y="308"/>
                    <a:pt x="2345" y="307"/>
                    <a:pt x="2344" y="307"/>
                  </a:cubicBezTo>
                  <a:moveTo>
                    <a:pt x="393" y="305"/>
                  </a:moveTo>
                  <a:cubicBezTo>
                    <a:pt x="392" y="305"/>
                    <a:pt x="389" y="307"/>
                    <a:pt x="384" y="311"/>
                  </a:cubicBezTo>
                  <a:cubicBezTo>
                    <a:pt x="379" y="315"/>
                    <a:pt x="376" y="320"/>
                    <a:pt x="376" y="321"/>
                  </a:cubicBezTo>
                  <a:cubicBezTo>
                    <a:pt x="376" y="321"/>
                    <a:pt x="376" y="321"/>
                    <a:pt x="377" y="321"/>
                  </a:cubicBezTo>
                  <a:cubicBezTo>
                    <a:pt x="378" y="321"/>
                    <a:pt x="382" y="318"/>
                    <a:pt x="386" y="314"/>
                  </a:cubicBezTo>
                  <a:cubicBezTo>
                    <a:pt x="391" y="310"/>
                    <a:pt x="394" y="306"/>
                    <a:pt x="394" y="305"/>
                  </a:cubicBezTo>
                  <a:cubicBezTo>
                    <a:pt x="394" y="305"/>
                    <a:pt x="394" y="305"/>
                    <a:pt x="393" y="305"/>
                  </a:cubicBezTo>
                  <a:moveTo>
                    <a:pt x="3886" y="299"/>
                  </a:moveTo>
                  <a:cubicBezTo>
                    <a:pt x="3885" y="299"/>
                    <a:pt x="3880" y="302"/>
                    <a:pt x="3874" y="306"/>
                  </a:cubicBezTo>
                  <a:cubicBezTo>
                    <a:pt x="3872" y="308"/>
                    <a:pt x="3869" y="310"/>
                    <a:pt x="3867" y="312"/>
                  </a:cubicBezTo>
                  <a:cubicBezTo>
                    <a:pt x="3868" y="312"/>
                    <a:pt x="3869" y="311"/>
                    <a:pt x="3870" y="311"/>
                  </a:cubicBezTo>
                  <a:cubicBezTo>
                    <a:pt x="3871" y="310"/>
                    <a:pt x="3873" y="308"/>
                    <a:pt x="3875" y="308"/>
                  </a:cubicBezTo>
                  <a:cubicBezTo>
                    <a:pt x="3876" y="307"/>
                    <a:pt x="3877" y="306"/>
                    <a:pt x="3877" y="306"/>
                  </a:cubicBezTo>
                  <a:cubicBezTo>
                    <a:pt x="3882" y="302"/>
                    <a:pt x="3885" y="299"/>
                    <a:pt x="3886" y="299"/>
                  </a:cubicBezTo>
                  <a:cubicBezTo>
                    <a:pt x="3886" y="299"/>
                    <a:pt x="3886" y="299"/>
                    <a:pt x="3886" y="299"/>
                  </a:cubicBezTo>
                  <a:moveTo>
                    <a:pt x="2292" y="283"/>
                  </a:moveTo>
                  <a:cubicBezTo>
                    <a:pt x="2293" y="283"/>
                    <a:pt x="2295" y="284"/>
                    <a:pt x="2298" y="285"/>
                  </a:cubicBezTo>
                  <a:cubicBezTo>
                    <a:pt x="2295" y="284"/>
                    <a:pt x="2293" y="283"/>
                    <a:pt x="2292" y="283"/>
                  </a:cubicBezTo>
                  <a:moveTo>
                    <a:pt x="2294" y="282"/>
                  </a:moveTo>
                  <a:cubicBezTo>
                    <a:pt x="2295" y="283"/>
                    <a:pt x="2296" y="283"/>
                    <a:pt x="2297" y="284"/>
                  </a:cubicBezTo>
                  <a:cubicBezTo>
                    <a:pt x="2302" y="286"/>
                    <a:pt x="2307" y="289"/>
                    <a:pt x="2307" y="289"/>
                  </a:cubicBezTo>
                  <a:cubicBezTo>
                    <a:pt x="2307" y="289"/>
                    <a:pt x="2307" y="289"/>
                    <a:pt x="2307" y="289"/>
                  </a:cubicBezTo>
                  <a:cubicBezTo>
                    <a:pt x="2307" y="289"/>
                    <a:pt x="2307" y="289"/>
                    <a:pt x="2307" y="290"/>
                  </a:cubicBezTo>
                  <a:cubicBezTo>
                    <a:pt x="2308" y="290"/>
                    <a:pt x="2309" y="290"/>
                    <a:pt x="2309" y="290"/>
                  </a:cubicBezTo>
                  <a:cubicBezTo>
                    <a:pt x="2309" y="290"/>
                    <a:pt x="2309" y="290"/>
                    <a:pt x="2309" y="290"/>
                  </a:cubicBezTo>
                  <a:cubicBezTo>
                    <a:pt x="2309" y="289"/>
                    <a:pt x="2305" y="287"/>
                    <a:pt x="2300" y="285"/>
                  </a:cubicBezTo>
                  <a:cubicBezTo>
                    <a:pt x="2298" y="284"/>
                    <a:pt x="2296" y="283"/>
                    <a:pt x="2294" y="282"/>
                  </a:cubicBezTo>
                  <a:moveTo>
                    <a:pt x="444" y="264"/>
                  </a:moveTo>
                  <a:cubicBezTo>
                    <a:pt x="442" y="264"/>
                    <a:pt x="438" y="266"/>
                    <a:pt x="434" y="269"/>
                  </a:cubicBezTo>
                  <a:cubicBezTo>
                    <a:pt x="429" y="273"/>
                    <a:pt x="425" y="277"/>
                    <a:pt x="426" y="278"/>
                  </a:cubicBezTo>
                  <a:cubicBezTo>
                    <a:pt x="426" y="278"/>
                    <a:pt x="426" y="278"/>
                    <a:pt x="426" y="278"/>
                  </a:cubicBezTo>
                  <a:cubicBezTo>
                    <a:pt x="427" y="278"/>
                    <a:pt x="431" y="275"/>
                    <a:pt x="436" y="272"/>
                  </a:cubicBezTo>
                  <a:cubicBezTo>
                    <a:pt x="441" y="268"/>
                    <a:pt x="444" y="264"/>
                    <a:pt x="444" y="264"/>
                  </a:cubicBezTo>
                  <a:cubicBezTo>
                    <a:pt x="444" y="264"/>
                    <a:pt x="444" y="264"/>
                    <a:pt x="444" y="264"/>
                  </a:cubicBezTo>
                  <a:moveTo>
                    <a:pt x="2234" y="261"/>
                  </a:moveTo>
                  <a:cubicBezTo>
                    <a:pt x="2234" y="261"/>
                    <a:pt x="2234" y="261"/>
                    <a:pt x="2234" y="261"/>
                  </a:cubicBezTo>
                  <a:cubicBezTo>
                    <a:pt x="2234" y="262"/>
                    <a:pt x="2238" y="263"/>
                    <a:pt x="2244" y="265"/>
                  </a:cubicBezTo>
                  <a:cubicBezTo>
                    <a:pt x="2249" y="267"/>
                    <a:pt x="2253" y="268"/>
                    <a:pt x="2254" y="268"/>
                  </a:cubicBezTo>
                  <a:cubicBezTo>
                    <a:pt x="2254" y="268"/>
                    <a:pt x="2254" y="268"/>
                    <a:pt x="2254" y="268"/>
                  </a:cubicBezTo>
                  <a:cubicBezTo>
                    <a:pt x="2254" y="268"/>
                    <a:pt x="2253" y="267"/>
                    <a:pt x="2252" y="266"/>
                  </a:cubicBezTo>
                  <a:cubicBezTo>
                    <a:pt x="2250" y="266"/>
                    <a:pt x="2247" y="265"/>
                    <a:pt x="2243" y="264"/>
                  </a:cubicBezTo>
                  <a:cubicBezTo>
                    <a:pt x="2241" y="263"/>
                    <a:pt x="2239" y="262"/>
                    <a:pt x="2238" y="262"/>
                  </a:cubicBezTo>
                  <a:cubicBezTo>
                    <a:pt x="2236" y="262"/>
                    <a:pt x="2235" y="261"/>
                    <a:pt x="2234" y="261"/>
                  </a:cubicBezTo>
                  <a:moveTo>
                    <a:pt x="2176" y="248"/>
                  </a:moveTo>
                  <a:cubicBezTo>
                    <a:pt x="2176" y="248"/>
                    <a:pt x="2176" y="248"/>
                    <a:pt x="2175" y="248"/>
                  </a:cubicBezTo>
                  <a:cubicBezTo>
                    <a:pt x="2175" y="248"/>
                    <a:pt x="2180" y="249"/>
                    <a:pt x="2186" y="250"/>
                  </a:cubicBezTo>
                  <a:cubicBezTo>
                    <a:pt x="2191" y="251"/>
                    <a:pt x="2195" y="252"/>
                    <a:pt x="2196" y="252"/>
                  </a:cubicBezTo>
                  <a:cubicBezTo>
                    <a:pt x="2197" y="252"/>
                    <a:pt x="2197" y="252"/>
                    <a:pt x="2197" y="252"/>
                  </a:cubicBezTo>
                  <a:cubicBezTo>
                    <a:pt x="2197" y="252"/>
                    <a:pt x="2192" y="250"/>
                    <a:pt x="2186" y="249"/>
                  </a:cubicBezTo>
                  <a:cubicBezTo>
                    <a:pt x="2182" y="248"/>
                    <a:pt x="2178" y="248"/>
                    <a:pt x="2176" y="248"/>
                  </a:cubicBezTo>
                  <a:moveTo>
                    <a:pt x="3949" y="245"/>
                  </a:moveTo>
                  <a:cubicBezTo>
                    <a:pt x="3948" y="245"/>
                    <a:pt x="3944" y="249"/>
                    <a:pt x="3938" y="253"/>
                  </a:cubicBezTo>
                  <a:cubicBezTo>
                    <a:pt x="3932" y="259"/>
                    <a:pt x="3927" y="264"/>
                    <a:pt x="3927" y="265"/>
                  </a:cubicBezTo>
                  <a:cubicBezTo>
                    <a:pt x="3927" y="265"/>
                    <a:pt x="3927" y="265"/>
                    <a:pt x="3927" y="265"/>
                  </a:cubicBezTo>
                  <a:cubicBezTo>
                    <a:pt x="3928" y="265"/>
                    <a:pt x="3932" y="262"/>
                    <a:pt x="3938" y="257"/>
                  </a:cubicBezTo>
                  <a:cubicBezTo>
                    <a:pt x="3944" y="252"/>
                    <a:pt x="3949" y="247"/>
                    <a:pt x="3949" y="246"/>
                  </a:cubicBezTo>
                  <a:cubicBezTo>
                    <a:pt x="3949" y="246"/>
                    <a:pt x="3949" y="245"/>
                    <a:pt x="3949" y="245"/>
                  </a:cubicBezTo>
                  <a:moveTo>
                    <a:pt x="2126" y="242"/>
                  </a:moveTo>
                  <a:cubicBezTo>
                    <a:pt x="2127" y="242"/>
                    <a:pt x="2129" y="242"/>
                    <a:pt x="2130" y="243"/>
                  </a:cubicBezTo>
                  <a:cubicBezTo>
                    <a:pt x="2132" y="243"/>
                    <a:pt x="2135" y="243"/>
                    <a:pt x="2136" y="243"/>
                  </a:cubicBezTo>
                  <a:cubicBezTo>
                    <a:pt x="2136" y="243"/>
                    <a:pt x="2136" y="243"/>
                    <a:pt x="2136" y="243"/>
                  </a:cubicBezTo>
                  <a:cubicBezTo>
                    <a:pt x="2136" y="243"/>
                    <a:pt x="2132" y="242"/>
                    <a:pt x="2126" y="242"/>
                  </a:cubicBezTo>
                  <a:moveTo>
                    <a:pt x="2067" y="241"/>
                  </a:moveTo>
                  <a:cubicBezTo>
                    <a:pt x="2067" y="241"/>
                    <a:pt x="2067" y="241"/>
                    <a:pt x="2068" y="242"/>
                  </a:cubicBezTo>
                  <a:cubicBezTo>
                    <a:pt x="2069" y="242"/>
                    <a:pt x="2069" y="242"/>
                    <a:pt x="2070" y="242"/>
                  </a:cubicBezTo>
                  <a:cubicBezTo>
                    <a:pt x="2071" y="242"/>
                    <a:pt x="2072" y="242"/>
                    <a:pt x="2072" y="242"/>
                  </a:cubicBezTo>
                  <a:cubicBezTo>
                    <a:pt x="2072" y="241"/>
                    <a:pt x="2070" y="241"/>
                    <a:pt x="2067" y="241"/>
                  </a:cubicBezTo>
                  <a:moveTo>
                    <a:pt x="1997" y="239"/>
                  </a:moveTo>
                  <a:cubicBezTo>
                    <a:pt x="1997" y="239"/>
                    <a:pt x="1998" y="239"/>
                    <a:pt x="1998" y="239"/>
                  </a:cubicBezTo>
                  <a:cubicBezTo>
                    <a:pt x="1999" y="240"/>
                    <a:pt x="2000" y="240"/>
                    <a:pt x="2000" y="240"/>
                  </a:cubicBezTo>
                  <a:cubicBezTo>
                    <a:pt x="2001" y="240"/>
                    <a:pt x="2001" y="240"/>
                    <a:pt x="2001" y="239"/>
                  </a:cubicBezTo>
                  <a:cubicBezTo>
                    <a:pt x="2001" y="239"/>
                    <a:pt x="2000" y="239"/>
                    <a:pt x="1997" y="239"/>
                  </a:cubicBezTo>
                  <a:moveTo>
                    <a:pt x="1922" y="235"/>
                  </a:moveTo>
                  <a:cubicBezTo>
                    <a:pt x="1922" y="235"/>
                    <a:pt x="1923" y="235"/>
                    <a:pt x="1923" y="235"/>
                  </a:cubicBezTo>
                  <a:cubicBezTo>
                    <a:pt x="1923" y="235"/>
                    <a:pt x="1924" y="235"/>
                    <a:pt x="1924" y="235"/>
                  </a:cubicBezTo>
                  <a:cubicBezTo>
                    <a:pt x="1924" y="235"/>
                    <a:pt x="1924" y="235"/>
                    <a:pt x="1924" y="235"/>
                  </a:cubicBezTo>
                  <a:cubicBezTo>
                    <a:pt x="1924" y="235"/>
                    <a:pt x="1923" y="235"/>
                    <a:pt x="1922" y="235"/>
                  </a:cubicBezTo>
                  <a:moveTo>
                    <a:pt x="495" y="226"/>
                  </a:moveTo>
                  <a:cubicBezTo>
                    <a:pt x="494" y="226"/>
                    <a:pt x="490" y="228"/>
                    <a:pt x="485" y="231"/>
                  </a:cubicBezTo>
                  <a:cubicBezTo>
                    <a:pt x="480" y="235"/>
                    <a:pt x="477" y="238"/>
                    <a:pt x="477" y="239"/>
                  </a:cubicBezTo>
                  <a:cubicBezTo>
                    <a:pt x="477" y="239"/>
                    <a:pt x="477" y="239"/>
                    <a:pt x="477" y="239"/>
                  </a:cubicBezTo>
                  <a:cubicBezTo>
                    <a:pt x="478" y="239"/>
                    <a:pt x="483" y="236"/>
                    <a:pt x="487" y="233"/>
                  </a:cubicBezTo>
                  <a:cubicBezTo>
                    <a:pt x="493" y="230"/>
                    <a:pt x="496" y="227"/>
                    <a:pt x="496" y="226"/>
                  </a:cubicBezTo>
                  <a:cubicBezTo>
                    <a:pt x="496" y="226"/>
                    <a:pt x="496" y="226"/>
                    <a:pt x="495" y="226"/>
                  </a:cubicBezTo>
                  <a:moveTo>
                    <a:pt x="1724" y="219"/>
                  </a:moveTo>
                  <a:cubicBezTo>
                    <a:pt x="1724" y="219"/>
                    <a:pt x="1724" y="219"/>
                    <a:pt x="1724" y="219"/>
                  </a:cubicBezTo>
                  <a:cubicBezTo>
                    <a:pt x="1724" y="219"/>
                    <a:pt x="1724" y="220"/>
                    <a:pt x="1725" y="220"/>
                  </a:cubicBezTo>
                  <a:cubicBezTo>
                    <a:pt x="1725" y="220"/>
                    <a:pt x="1725" y="219"/>
                    <a:pt x="1725" y="219"/>
                  </a:cubicBezTo>
                  <a:cubicBezTo>
                    <a:pt x="1725" y="219"/>
                    <a:pt x="1724" y="219"/>
                    <a:pt x="1724" y="219"/>
                  </a:cubicBezTo>
                  <a:moveTo>
                    <a:pt x="1633" y="211"/>
                  </a:moveTo>
                  <a:cubicBezTo>
                    <a:pt x="1633" y="211"/>
                    <a:pt x="1633" y="211"/>
                    <a:pt x="1633" y="211"/>
                  </a:cubicBezTo>
                  <a:cubicBezTo>
                    <a:pt x="1633" y="211"/>
                    <a:pt x="1634" y="211"/>
                    <a:pt x="1636" y="211"/>
                  </a:cubicBezTo>
                  <a:cubicBezTo>
                    <a:pt x="1636" y="211"/>
                    <a:pt x="1636" y="211"/>
                    <a:pt x="1636" y="211"/>
                  </a:cubicBezTo>
                  <a:cubicBezTo>
                    <a:pt x="1636" y="211"/>
                    <a:pt x="1636" y="211"/>
                    <a:pt x="1636" y="211"/>
                  </a:cubicBezTo>
                  <a:cubicBezTo>
                    <a:pt x="1635" y="211"/>
                    <a:pt x="1634" y="211"/>
                    <a:pt x="1633" y="211"/>
                  </a:cubicBezTo>
                  <a:moveTo>
                    <a:pt x="1540" y="201"/>
                  </a:moveTo>
                  <a:cubicBezTo>
                    <a:pt x="1540" y="201"/>
                    <a:pt x="1540" y="201"/>
                    <a:pt x="1540" y="201"/>
                  </a:cubicBezTo>
                  <a:cubicBezTo>
                    <a:pt x="1540" y="201"/>
                    <a:pt x="1542" y="202"/>
                    <a:pt x="1546" y="202"/>
                  </a:cubicBezTo>
                  <a:cubicBezTo>
                    <a:pt x="1546" y="202"/>
                    <a:pt x="1546" y="202"/>
                    <a:pt x="1546" y="202"/>
                  </a:cubicBezTo>
                  <a:cubicBezTo>
                    <a:pt x="1543" y="201"/>
                    <a:pt x="1541" y="201"/>
                    <a:pt x="1540" y="201"/>
                  </a:cubicBezTo>
                  <a:moveTo>
                    <a:pt x="549" y="193"/>
                  </a:moveTo>
                  <a:cubicBezTo>
                    <a:pt x="548" y="193"/>
                    <a:pt x="543" y="195"/>
                    <a:pt x="538" y="198"/>
                  </a:cubicBezTo>
                  <a:cubicBezTo>
                    <a:pt x="533" y="201"/>
                    <a:pt x="529" y="204"/>
                    <a:pt x="530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31" y="204"/>
                    <a:pt x="536" y="202"/>
                    <a:pt x="541" y="199"/>
                  </a:cubicBezTo>
                  <a:cubicBezTo>
                    <a:pt x="546" y="196"/>
                    <a:pt x="550" y="194"/>
                    <a:pt x="549" y="193"/>
                  </a:cubicBezTo>
                  <a:cubicBezTo>
                    <a:pt x="549" y="193"/>
                    <a:pt x="549" y="193"/>
                    <a:pt x="549" y="193"/>
                  </a:cubicBezTo>
                  <a:moveTo>
                    <a:pt x="1446" y="192"/>
                  </a:moveTo>
                  <a:cubicBezTo>
                    <a:pt x="1445" y="192"/>
                    <a:pt x="1445" y="192"/>
                    <a:pt x="1445" y="192"/>
                  </a:cubicBezTo>
                  <a:cubicBezTo>
                    <a:pt x="1446" y="192"/>
                    <a:pt x="1449" y="192"/>
                    <a:pt x="1455" y="193"/>
                  </a:cubicBezTo>
                  <a:cubicBezTo>
                    <a:pt x="1455" y="192"/>
                    <a:pt x="1455" y="192"/>
                    <a:pt x="1454" y="192"/>
                  </a:cubicBezTo>
                  <a:cubicBezTo>
                    <a:pt x="1450" y="192"/>
                    <a:pt x="1446" y="192"/>
                    <a:pt x="1446" y="192"/>
                  </a:cubicBezTo>
                  <a:moveTo>
                    <a:pt x="4011" y="187"/>
                  </a:moveTo>
                  <a:cubicBezTo>
                    <a:pt x="4010" y="187"/>
                    <a:pt x="4006" y="190"/>
                    <a:pt x="4001" y="195"/>
                  </a:cubicBezTo>
                  <a:cubicBezTo>
                    <a:pt x="3995" y="201"/>
                    <a:pt x="3990" y="207"/>
                    <a:pt x="3989" y="209"/>
                  </a:cubicBezTo>
                  <a:cubicBezTo>
                    <a:pt x="3989" y="209"/>
                    <a:pt x="3989" y="210"/>
                    <a:pt x="3990" y="210"/>
                  </a:cubicBezTo>
                  <a:cubicBezTo>
                    <a:pt x="3991" y="210"/>
                    <a:pt x="3995" y="207"/>
                    <a:pt x="4000" y="202"/>
                  </a:cubicBezTo>
                  <a:cubicBezTo>
                    <a:pt x="4006" y="196"/>
                    <a:pt x="4011" y="190"/>
                    <a:pt x="4011" y="188"/>
                  </a:cubicBezTo>
                  <a:cubicBezTo>
                    <a:pt x="4012" y="188"/>
                    <a:pt x="4011" y="187"/>
                    <a:pt x="4011" y="187"/>
                  </a:cubicBezTo>
                  <a:moveTo>
                    <a:pt x="1351" y="182"/>
                  </a:moveTo>
                  <a:cubicBezTo>
                    <a:pt x="1351" y="182"/>
                    <a:pt x="1351" y="182"/>
                    <a:pt x="1351" y="182"/>
                  </a:cubicBezTo>
                  <a:cubicBezTo>
                    <a:pt x="1351" y="182"/>
                    <a:pt x="1357" y="182"/>
                    <a:pt x="1364" y="183"/>
                  </a:cubicBezTo>
                  <a:cubicBezTo>
                    <a:pt x="1364" y="183"/>
                    <a:pt x="1364" y="183"/>
                    <a:pt x="1363" y="183"/>
                  </a:cubicBezTo>
                  <a:cubicBezTo>
                    <a:pt x="1357" y="182"/>
                    <a:pt x="1352" y="182"/>
                    <a:pt x="1351" y="182"/>
                  </a:cubicBezTo>
                  <a:moveTo>
                    <a:pt x="1257" y="172"/>
                  </a:moveTo>
                  <a:cubicBezTo>
                    <a:pt x="1257" y="172"/>
                    <a:pt x="1257" y="172"/>
                    <a:pt x="1257" y="172"/>
                  </a:cubicBezTo>
                  <a:cubicBezTo>
                    <a:pt x="1258" y="172"/>
                    <a:pt x="1265" y="173"/>
                    <a:pt x="1274" y="174"/>
                  </a:cubicBezTo>
                  <a:cubicBezTo>
                    <a:pt x="1274" y="174"/>
                    <a:pt x="1274" y="173"/>
                    <a:pt x="1273" y="173"/>
                  </a:cubicBezTo>
                  <a:cubicBezTo>
                    <a:pt x="1273" y="173"/>
                    <a:pt x="1273" y="173"/>
                    <a:pt x="1273" y="173"/>
                  </a:cubicBezTo>
                  <a:cubicBezTo>
                    <a:pt x="1265" y="173"/>
                    <a:pt x="1258" y="172"/>
                    <a:pt x="1257" y="172"/>
                  </a:cubicBezTo>
                  <a:moveTo>
                    <a:pt x="604" y="167"/>
                  </a:moveTo>
                  <a:cubicBezTo>
                    <a:pt x="602" y="168"/>
                    <a:pt x="598" y="169"/>
                    <a:pt x="594" y="171"/>
                  </a:cubicBezTo>
                  <a:cubicBezTo>
                    <a:pt x="588" y="173"/>
                    <a:pt x="584" y="175"/>
                    <a:pt x="585" y="176"/>
                  </a:cubicBezTo>
                  <a:cubicBezTo>
                    <a:pt x="585" y="176"/>
                    <a:pt x="585" y="176"/>
                    <a:pt x="585" y="176"/>
                  </a:cubicBezTo>
                  <a:cubicBezTo>
                    <a:pt x="586" y="176"/>
                    <a:pt x="589" y="175"/>
                    <a:pt x="592" y="173"/>
                  </a:cubicBezTo>
                  <a:cubicBezTo>
                    <a:pt x="593" y="173"/>
                    <a:pt x="596" y="171"/>
                    <a:pt x="600" y="169"/>
                  </a:cubicBezTo>
                  <a:cubicBezTo>
                    <a:pt x="600" y="169"/>
                    <a:pt x="602" y="168"/>
                    <a:pt x="604" y="167"/>
                  </a:cubicBezTo>
                  <a:moveTo>
                    <a:pt x="1165" y="163"/>
                  </a:moveTo>
                  <a:cubicBezTo>
                    <a:pt x="1165" y="163"/>
                    <a:pt x="1165" y="163"/>
                    <a:pt x="1165" y="163"/>
                  </a:cubicBezTo>
                  <a:cubicBezTo>
                    <a:pt x="1166" y="163"/>
                    <a:pt x="1174" y="164"/>
                    <a:pt x="1183" y="165"/>
                  </a:cubicBezTo>
                  <a:cubicBezTo>
                    <a:pt x="1184" y="165"/>
                    <a:pt x="1185" y="165"/>
                    <a:pt x="1186" y="165"/>
                  </a:cubicBezTo>
                  <a:cubicBezTo>
                    <a:pt x="1186" y="165"/>
                    <a:pt x="1186" y="165"/>
                    <a:pt x="1185" y="165"/>
                  </a:cubicBezTo>
                  <a:cubicBezTo>
                    <a:pt x="1184" y="165"/>
                    <a:pt x="1182" y="164"/>
                    <a:pt x="1181" y="164"/>
                  </a:cubicBezTo>
                  <a:cubicBezTo>
                    <a:pt x="1173" y="163"/>
                    <a:pt x="1166" y="163"/>
                    <a:pt x="1165" y="163"/>
                  </a:cubicBezTo>
                  <a:moveTo>
                    <a:pt x="1076" y="155"/>
                  </a:moveTo>
                  <a:cubicBezTo>
                    <a:pt x="1076" y="155"/>
                    <a:pt x="1076" y="155"/>
                    <a:pt x="1076" y="155"/>
                  </a:cubicBezTo>
                  <a:cubicBezTo>
                    <a:pt x="1077" y="155"/>
                    <a:pt x="1084" y="156"/>
                    <a:pt x="1093" y="156"/>
                  </a:cubicBezTo>
                  <a:cubicBezTo>
                    <a:pt x="1096" y="157"/>
                    <a:pt x="1098" y="157"/>
                    <a:pt x="1100" y="157"/>
                  </a:cubicBezTo>
                  <a:cubicBezTo>
                    <a:pt x="1100" y="157"/>
                    <a:pt x="1100" y="157"/>
                    <a:pt x="1100" y="157"/>
                  </a:cubicBezTo>
                  <a:cubicBezTo>
                    <a:pt x="1097" y="157"/>
                    <a:pt x="1094" y="156"/>
                    <a:pt x="1091" y="156"/>
                  </a:cubicBezTo>
                  <a:cubicBezTo>
                    <a:pt x="1083" y="155"/>
                    <a:pt x="1077" y="155"/>
                    <a:pt x="1076" y="155"/>
                  </a:cubicBezTo>
                  <a:moveTo>
                    <a:pt x="663" y="148"/>
                  </a:moveTo>
                  <a:cubicBezTo>
                    <a:pt x="662" y="148"/>
                    <a:pt x="657" y="149"/>
                    <a:pt x="651" y="151"/>
                  </a:cubicBezTo>
                  <a:cubicBezTo>
                    <a:pt x="646" y="152"/>
                    <a:pt x="641" y="154"/>
                    <a:pt x="642" y="154"/>
                  </a:cubicBezTo>
                  <a:cubicBezTo>
                    <a:pt x="642" y="154"/>
                    <a:pt x="642" y="154"/>
                    <a:pt x="642" y="154"/>
                  </a:cubicBezTo>
                  <a:cubicBezTo>
                    <a:pt x="643" y="154"/>
                    <a:pt x="648" y="153"/>
                    <a:pt x="654" y="151"/>
                  </a:cubicBezTo>
                  <a:cubicBezTo>
                    <a:pt x="660" y="150"/>
                    <a:pt x="664" y="149"/>
                    <a:pt x="663" y="148"/>
                  </a:cubicBezTo>
                  <a:cubicBezTo>
                    <a:pt x="663" y="148"/>
                    <a:pt x="663" y="148"/>
                    <a:pt x="663" y="148"/>
                  </a:cubicBezTo>
                  <a:moveTo>
                    <a:pt x="991" y="148"/>
                  </a:moveTo>
                  <a:cubicBezTo>
                    <a:pt x="990" y="148"/>
                    <a:pt x="990" y="148"/>
                    <a:pt x="991" y="148"/>
                  </a:cubicBezTo>
                  <a:cubicBezTo>
                    <a:pt x="991" y="148"/>
                    <a:pt x="998" y="148"/>
                    <a:pt x="1007" y="149"/>
                  </a:cubicBezTo>
                  <a:cubicBezTo>
                    <a:pt x="1011" y="149"/>
                    <a:pt x="1015" y="150"/>
                    <a:pt x="1018" y="150"/>
                  </a:cubicBezTo>
                  <a:cubicBezTo>
                    <a:pt x="1018" y="150"/>
                    <a:pt x="1018" y="150"/>
                    <a:pt x="1017" y="150"/>
                  </a:cubicBezTo>
                  <a:cubicBezTo>
                    <a:pt x="1014" y="150"/>
                    <a:pt x="1010" y="149"/>
                    <a:pt x="1004" y="149"/>
                  </a:cubicBezTo>
                  <a:cubicBezTo>
                    <a:pt x="997" y="148"/>
                    <a:pt x="992" y="148"/>
                    <a:pt x="991" y="148"/>
                  </a:cubicBezTo>
                  <a:moveTo>
                    <a:pt x="910" y="143"/>
                  </a:moveTo>
                  <a:cubicBezTo>
                    <a:pt x="909" y="143"/>
                    <a:pt x="909" y="143"/>
                    <a:pt x="909" y="143"/>
                  </a:cubicBezTo>
                  <a:cubicBezTo>
                    <a:pt x="910" y="143"/>
                    <a:pt x="917" y="143"/>
                    <a:pt x="925" y="143"/>
                  </a:cubicBezTo>
                  <a:cubicBezTo>
                    <a:pt x="932" y="144"/>
                    <a:pt x="938" y="144"/>
                    <a:pt x="938" y="144"/>
                  </a:cubicBezTo>
                  <a:cubicBezTo>
                    <a:pt x="938" y="144"/>
                    <a:pt x="938" y="144"/>
                    <a:pt x="938" y="144"/>
                  </a:cubicBezTo>
                  <a:cubicBezTo>
                    <a:pt x="937" y="144"/>
                    <a:pt x="930" y="144"/>
                    <a:pt x="922" y="143"/>
                  </a:cubicBezTo>
                  <a:cubicBezTo>
                    <a:pt x="916" y="143"/>
                    <a:pt x="911" y="143"/>
                    <a:pt x="910" y="143"/>
                  </a:cubicBezTo>
                  <a:moveTo>
                    <a:pt x="4061" y="142"/>
                  </a:moveTo>
                  <a:cubicBezTo>
                    <a:pt x="4059" y="142"/>
                    <a:pt x="4056" y="144"/>
                    <a:pt x="4053" y="146"/>
                  </a:cubicBezTo>
                  <a:cubicBezTo>
                    <a:pt x="4049" y="150"/>
                    <a:pt x="4044" y="156"/>
                    <a:pt x="4044" y="158"/>
                  </a:cubicBezTo>
                  <a:cubicBezTo>
                    <a:pt x="4044" y="159"/>
                    <a:pt x="4045" y="159"/>
                    <a:pt x="4046" y="159"/>
                  </a:cubicBezTo>
                  <a:cubicBezTo>
                    <a:pt x="4047" y="159"/>
                    <a:pt x="4050" y="158"/>
                    <a:pt x="4053" y="156"/>
                  </a:cubicBezTo>
                  <a:cubicBezTo>
                    <a:pt x="4058" y="152"/>
                    <a:pt x="4062" y="147"/>
                    <a:pt x="4062" y="144"/>
                  </a:cubicBezTo>
                  <a:cubicBezTo>
                    <a:pt x="4062" y="143"/>
                    <a:pt x="4062" y="142"/>
                    <a:pt x="4061" y="142"/>
                  </a:cubicBezTo>
                  <a:moveTo>
                    <a:pt x="836" y="139"/>
                  </a:moveTo>
                  <a:cubicBezTo>
                    <a:pt x="835" y="139"/>
                    <a:pt x="833" y="139"/>
                    <a:pt x="834" y="139"/>
                  </a:cubicBezTo>
                  <a:cubicBezTo>
                    <a:pt x="835" y="139"/>
                    <a:pt x="841" y="139"/>
                    <a:pt x="848" y="139"/>
                  </a:cubicBezTo>
                  <a:cubicBezTo>
                    <a:pt x="855" y="140"/>
                    <a:pt x="860" y="140"/>
                    <a:pt x="860" y="140"/>
                  </a:cubicBezTo>
                  <a:cubicBezTo>
                    <a:pt x="860" y="140"/>
                    <a:pt x="860" y="140"/>
                    <a:pt x="860" y="140"/>
                  </a:cubicBezTo>
                  <a:cubicBezTo>
                    <a:pt x="859" y="140"/>
                    <a:pt x="853" y="139"/>
                    <a:pt x="846" y="139"/>
                  </a:cubicBezTo>
                  <a:cubicBezTo>
                    <a:pt x="842" y="139"/>
                    <a:pt x="839" y="139"/>
                    <a:pt x="836" y="139"/>
                  </a:cubicBezTo>
                  <a:moveTo>
                    <a:pt x="723" y="139"/>
                  </a:moveTo>
                  <a:cubicBezTo>
                    <a:pt x="721" y="139"/>
                    <a:pt x="716" y="139"/>
                    <a:pt x="712" y="139"/>
                  </a:cubicBezTo>
                  <a:cubicBezTo>
                    <a:pt x="706" y="140"/>
                    <a:pt x="701" y="141"/>
                    <a:pt x="702" y="141"/>
                  </a:cubicBezTo>
                  <a:cubicBezTo>
                    <a:pt x="702" y="141"/>
                    <a:pt x="702" y="141"/>
                    <a:pt x="702" y="141"/>
                  </a:cubicBezTo>
                  <a:cubicBezTo>
                    <a:pt x="703" y="141"/>
                    <a:pt x="708" y="140"/>
                    <a:pt x="714" y="140"/>
                  </a:cubicBezTo>
                  <a:cubicBezTo>
                    <a:pt x="720" y="139"/>
                    <a:pt x="725" y="139"/>
                    <a:pt x="724" y="139"/>
                  </a:cubicBezTo>
                  <a:cubicBezTo>
                    <a:pt x="724" y="139"/>
                    <a:pt x="723" y="139"/>
                    <a:pt x="723" y="139"/>
                  </a:cubicBezTo>
                  <a:moveTo>
                    <a:pt x="773" y="137"/>
                  </a:moveTo>
                  <a:cubicBezTo>
                    <a:pt x="768" y="137"/>
                    <a:pt x="764" y="137"/>
                    <a:pt x="765" y="137"/>
                  </a:cubicBezTo>
                  <a:cubicBezTo>
                    <a:pt x="765" y="137"/>
                    <a:pt x="765" y="137"/>
                    <a:pt x="766" y="137"/>
                  </a:cubicBezTo>
                  <a:cubicBezTo>
                    <a:pt x="767" y="137"/>
                    <a:pt x="768" y="137"/>
                    <a:pt x="769" y="137"/>
                  </a:cubicBezTo>
                  <a:cubicBezTo>
                    <a:pt x="770" y="137"/>
                    <a:pt x="772" y="137"/>
                    <a:pt x="774" y="137"/>
                  </a:cubicBezTo>
                  <a:cubicBezTo>
                    <a:pt x="775" y="137"/>
                    <a:pt x="777" y="137"/>
                    <a:pt x="778" y="137"/>
                  </a:cubicBezTo>
                  <a:cubicBezTo>
                    <a:pt x="784" y="138"/>
                    <a:pt x="788" y="138"/>
                    <a:pt x="789" y="138"/>
                  </a:cubicBezTo>
                  <a:cubicBezTo>
                    <a:pt x="789" y="138"/>
                    <a:pt x="789" y="138"/>
                    <a:pt x="789" y="138"/>
                  </a:cubicBezTo>
                  <a:cubicBezTo>
                    <a:pt x="788" y="138"/>
                    <a:pt x="782" y="137"/>
                    <a:pt x="775" y="137"/>
                  </a:cubicBezTo>
                  <a:cubicBezTo>
                    <a:pt x="774" y="137"/>
                    <a:pt x="774" y="137"/>
                    <a:pt x="773" y="137"/>
                  </a:cubicBezTo>
                  <a:moveTo>
                    <a:pt x="4113" y="107"/>
                  </a:moveTo>
                  <a:cubicBezTo>
                    <a:pt x="4111" y="107"/>
                    <a:pt x="4109" y="108"/>
                    <a:pt x="4106" y="109"/>
                  </a:cubicBezTo>
                  <a:cubicBezTo>
                    <a:pt x="4101" y="112"/>
                    <a:pt x="4097" y="118"/>
                    <a:pt x="4097" y="122"/>
                  </a:cubicBezTo>
                  <a:cubicBezTo>
                    <a:pt x="4097" y="123"/>
                    <a:pt x="4098" y="124"/>
                    <a:pt x="4100" y="124"/>
                  </a:cubicBezTo>
                  <a:cubicBezTo>
                    <a:pt x="4102" y="124"/>
                    <a:pt x="4104" y="124"/>
                    <a:pt x="4107" y="122"/>
                  </a:cubicBezTo>
                  <a:cubicBezTo>
                    <a:pt x="4112" y="119"/>
                    <a:pt x="4117" y="114"/>
                    <a:pt x="4117" y="110"/>
                  </a:cubicBezTo>
                  <a:cubicBezTo>
                    <a:pt x="4117" y="108"/>
                    <a:pt x="4115" y="107"/>
                    <a:pt x="4113" y="107"/>
                  </a:cubicBezTo>
                  <a:moveTo>
                    <a:pt x="4170" y="78"/>
                  </a:moveTo>
                  <a:cubicBezTo>
                    <a:pt x="4168" y="78"/>
                    <a:pt x="4166" y="78"/>
                    <a:pt x="4164" y="79"/>
                  </a:cubicBezTo>
                  <a:cubicBezTo>
                    <a:pt x="4158" y="82"/>
                    <a:pt x="4154" y="88"/>
                    <a:pt x="4154" y="92"/>
                  </a:cubicBezTo>
                  <a:cubicBezTo>
                    <a:pt x="4154" y="95"/>
                    <a:pt x="4156" y="97"/>
                    <a:pt x="4160" y="97"/>
                  </a:cubicBezTo>
                  <a:cubicBezTo>
                    <a:pt x="4161" y="97"/>
                    <a:pt x="4163" y="96"/>
                    <a:pt x="4165" y="95"/>
                  </a:cubicBezTo>
                  <a:cubicBezTo>
                    <a:pt x="4171" y="93"/>
                    <a:pt x="4176" y="88"/>
                    <a:pt x="4175" y="83"/>
                  </a:cubicBezTo>
                  <a:cubicBezTo>
                    <a:pt x="4175" y="80"/>
                    <a:pt x="4173" y="78"/>
                    <a:pt x="4170" y="78"/>
                  </a:cubicBezTo>
                  <a:moveTo>
                    <a:pt x="4231" y="54"/>
                  </a:moveTo>
                  <a:cubicBezTo>
                    <a:pt x="4229" y="54"/>
                    <a:pt x="4228" y="54"/>
                    <a:pt x="4227" y="55"/>
                  </a:cubicBezTo>
                  <a:cubicBezTo>
                    <a:pt x="4220" y="57"/>
                    <a:pt x="4215" y="63"/>
                    <a:pt x="4215" y="69"/>
                  </a:cubicBezTo>
                  <a:cubicBezTo>
                    <a:pt x="4215" y="73"/>
                    <a:pt x="4219" y="76"/>
                    <a:pt x="4223" y="76"/>
                  </a:cubicBezTo>
                  <a:cubicBezTo>
                    <a:pt x="4225" y="76"/>
                    <a:pt x="4226" y="76"/>
                    <a:pt x="4227" y="75"/>
                  </a:cubicBezTo>
                  <a:cubicBezTo>
                    <a:pt x="4233" y="74"/>
                    <a:pt x="4238" y="68"/>
                    <a:pt x="4238" y="62"/>
                  </a:cubicBezTo>
                  <a:cubicBezTo>
                    <a:pt x="4238" y="57"/>
                    <a:pt x="4235" y="54"/>
                    <a:pt x="4231" y="54"/>
                  </a:cubicBezTo>
                  <a:moveTo>
                    <a:pt x="4296" y="36"/>
                  </a:moveTo>
                  <a:cubicBezTo>
                    <a:pt x="4295" y="36"/>
                    <a:pt x="4294" y="36"/>
                    <a:pt x="4293" y="36"/>
                  </a:cubicBezTo>
                  <a:cubicBezTo>
                    <a:pt x="4286" y="38"/>
                    <a:pt x="4281" y="44"/>
                    <a:pt x="4281" y="51"/>
                  </a:cubicBezTo>
                  <a:cubicBezTo>
                    <a:pt x="4281" y="57"/>
                    <a:pt x="4285" y="61"/>
                    <a:pt x="4290" y="61"/>
                  </a:cubicBezTo>
                  <a:cubicBezTo>
                    <a:pt x="4291" y="61"/>
                    <a:pt x="4292" y="61"/>
                    <a:pt x="4293" y="61"/>
                  </a:cubicBezTo>
                  <a:cubicBezTo>
                    <a:pt x="4299" y="59"/>
                    <a:pt x="4305" y="53"/>
                    <a:pt x="4305" y="46"/>
                  </a:cubicBezTo>
                  <a:cubicBezTo>
                    <a:pt x="4305" y="40"/>
                    <a:pt x="4301" y="36"/>
                    <a:pt x="4296" y="36"/>
                  </a:cubicBezTo>
                  <a:moveTo>
                    <a:pt x="4364" y="22"/>
                  </a:moveTo>
                  <a:cubicBezTo>
                    <a:pt x="4363" y="22"/>
                    <a:pt x="4363" y="22"/>
                    <a:pt x="4362" y="22"/>
                  </a:cubicBezTo>
                  <a:cubicBezTo>
                    <a:pt x="4355" y="23"/>
                    <a:pt x="4349" y="30"/>
                    <a:pt x="4349" y="38"/>
                  </a:cubicBezTo>
                  <a:cubicBezTo>
                    <a:pt x="4349" y="45"/>
                    <a:pt x="4354" y="51"/>
                    <a:pt x="4360" y="51"/>
                  </a:cubicBezTo>
                  <a:cubicBezTo>
                    <a:pt x="4360" y="51"/>
                    <a:pt x="4361" y="51"/>
                    <a:pt x="4361" y="51"/>
                  </a:cubicBezTo>
                  <a:cubicBezTo>
                    <a:pt x="4368" y="50"/>
                    <a:pt x="4374" y="43"/>
                    <a:pt x="4374" y="35"/>
                  </a:cubicBezTo>
                  <a:cubicBezTo>
                    <a:pt x="4374" y="27"/>
                    <a:pt x="4370" y="22"/>
                    <a:pt x="4364" y="22"/>
                  </a:cubicBezTo>
                  <a:moveTo>
                    <a:pt x="4435" y="12"/>
                  </a:moveTo>
                  <a:cubicBezTo>
                    <a:pt x="4435" y="12"/>
                    <a:pt x="4434" y="12"/>
                    <a:pt x="4434" y="12"/>
                  </a:cubicBezTo>
                  <a:cubicBezTo>
                    <a:pt x="4427" y="13"/>
                    <a:pt x="4421" y="21"/>
                    <a:pt x="4420" y="30"/>
                  </a:cubicBezTo>
                  <a:cubicBezTo>
                    <a:pt x="4420" y="38"/>
                    <a:pt x="4425" y="45"/>
                    <a:pt x="4432" y="45"/>
                  </a:cubicBezTo>
                  <a:cubicBezTo>
                    <a:pt x="4432" y="45"/>
                    <a:pt x="4432" y="45"/>
                    <a:pt x="4432" y="45"/>
                  </a:cubicBezTo>
                  <a:cubicBezTo>
                    <a:pt x="4439" y="45"/>
                    <a:pt x="4445" y="37"/>
                    <a:pt x="4446" y="27"/>
                  </a:cubicBezTo>
                  <a:cubicBezTo>
                    <a:pt x="4447" y="19"/>
                    <a:pt x="4442" y="12"/>
                    <a:pt x="4435" y="12"/>
                  </a:cubicBezTo>
                  <a:moveTo>
                    <a:pt x="4508" y="5"/>
                  </a:moveTo>
                  <a:cubicBezTo>
                    <a:pt x="4508" y="5"/>
                    <a:pt x="4508" y="5"/>
                    <a:pt x="4508" y="5"/>
                  </a:cubicBezTo>
                  <a:cubicBezTo>
                    <a:pt x="4500" y="6"/>
                    <a:pt x="4494" y="14"/>
                    <a:pt x="4493" y="25"/>
                  </a:cubicBezTo>
                  <a:cubicBezTo>
                    <a:pt x="4492" y="35"/>
                    <a:pt x="4498" y="43"/>
                    <a:pt x="4505" y="43"/>
                  </a:cubicBezTo>
                  <a:cubicBezTo>
                    <a:pt x="4505" y="43"/>
                    <a:pt x="4505" y="43"/>
                    <a:pt x="4505" y="43"/>
                  </a:cubicBezTo>
                  <a:cubicBezTo>
                    <a:pt x="4512" y="43"/>
                    <a:pt x="4519" y="34"/>
                    <a:pt x="4520" y="24"/>
                  </a:cubicBezTo>
                  <a:cubicBezTo>
                    <a:pt x="4520" y="13"/>
                    <a:pt x="4515" y="5"/>
                    <a:pt x="4508" y="5"/>
                  </a:cubicBezTo>
                  <a:moveTo>
                    <a:pt x="4583" y="2"/>
                  </a:moveTo>
                  <a:cubicBezTo>
                    <a:pt x="4583" y="2"/>
                    <a:pt x="4583" y="2"/>
                    <a:pt x="4583" y="2"/>
                  </a:cubicBezTo>
                  <a:cubicBezTo>
                    <a:pt x="4575" y="2"/>
                    <a:pt x="4569" y="11"/>
                    <a:pt x="4567" y="22"/>
                  </a:cubicBezTo>
                  <a:cubicBezTo>
                    <a:pt x="4566" y="34"/>
                    <a:pt x="4572" y="43"/>
                    <a:pt x="4579" y="43"/>
                  </a:cubicBezTo>
                  <a:cubicBezTo>
                    <a:pt x="4579" y="43"/>
                    <a:pt x="4579" y="43"/>
                    <a:pt x="4579" y="43"/>
                  </a:cubicBezTo>
                  <a:cubicBezTo>
                    <a:pt x="4586" y="43"/>
                    <a:pt x="4593" y="34"/>
                    <a:pt x="4594" y="22"/>
                  </a:cubicBezTo>
                  <a:cubicBezTo>
                    <a:pt x="4595" y="11"/>
                    <a:pt x="4590" y="2"/>
                    <a:pt x="4583" y="2"/>
                  </a:cubicBezTo>
                  <a:moveTo>
                    <a:pt x="4957" y="1"/>
                  </a:moveTo>
                  <a:cubicBezTo>
                    <a:pt x="4957" y="1"/>
                    <a:pt x="4957" y="1"/>
                    <a:pt x="4957" y="1"/>
                  </a:cubicBezTo>
                  <a:cubicBezTo>
                    <a:pt x="4950" y="1"/>
                    <a:pt x="4942" y="14"/>
                    <a:pt x="4940" y="31"/>
                  </a:cubicBezTo>
                  <a:cubicBezTo>
                    <a:pt x="4937" y="47"/>
                    <a:pt x="4941" y="60"/>
                    <a:pt x="4948" y="61"/>
                  </a:cubicBezTo>
                  <a:cubicBezTo>
                    <a:pt x="4948" y="61"/>
                    <a:pt x="4948" y="61"/>
                    <a:pt x="4948" y="61"/>
                  </a:cubicBezTo>
                  <a:cubicBezTo>
                    <a:pt x="4955" y="61"/>
                    <a:pt x="4963" y="47"/>
                    <a:pt x="4965" y="31"/>
                  </a:cubicBezTo>
                  <a:cubicBezTo>
                    <a:pt x="4968" y="14"/>
                    <a:pt x="4964" y="1"/>
                    <a:pt x="4957" y="1"/>
                  </a:cubicBezTo>
                  <a:moveTo>
                    <a:pt x="4884" y="1"/>
                  </a:moveTo>
                  <a:cubicBezTo>
                    <a:pt x="4877" y="1"/>
                    <a:pt x="4869" y="13"/>
                    <a:pt x="4867" y="29"/>
                  </a:cubicBezTo>
                  <a:cubicBezTo>
                    <a:pt x="4865" y="44"/>
                    <a:pt x="4869" y="57"/>
                    <a:pt x="4876" y="58"/>
                  </a:cubicBezTo>
                  <a:cubicBezTo>
                    <a:pt x="4876" y="58"/>
                    <a:pt x="4876" y="58"/>
                    <a:pt x="4876" y="58"/>
                  </a:cubicBezTo>
                  <a:cubicBezTo>
                    <a:pt x="4883" y="58"/>
                    <a:pt x="4891" y="45"/>
                    <a:pt x="4893" y="29"/>
                  </a:cubicBezTo>
                  <a:cubicBezTo>
                    <a:pt x="4896" y="14"/>
                    <a:pt x="4892" y="1"/>
                    <a:pt x="4884" y="1"/>
                  </a:cubicBezTo>
                  <a:cubicBezTo>
                    <a:pt x="4884" y="1"/>
                    <a:pt x="4884" y="1"/>
                    <a:pt x="4884" y="1"/>
                  </a:cubicBezTo>
                  <a:moveTo>
                    <a:pt x="5027" y="1"/>
                  </a:moveTo>
                  <a:cubicBezTo>
                    <a:pt x="5027" y="1"/>
                    <a:pt x="5027" y="1"/>
                    <a:pt x="5027" y="1"/>
                  </a:cubicBezTo>
                  <a:cubicBezTo>
                    <a:pt x="5020" y="1"/>
                    <a:pt x="5013" y="14"/>
                    <a:pt x="5010" y="31"/>
                  </a:cubicBezTo>
                  <a:cubicBezTo>
                    <a:pt x="5008" y="48"/>
                    <a:pt x="5011" y="62"/>
                    <a:pt x="5018" y="62"/>
                  </a:cubicBezTo>
                  <a:cubicBezTo>
                    <a:pt x="5018" y="62"/>
                    <a:pt x="5018" y="62"/>
                    <a:pt x="5018" y="62"/>
                  </a:cubicBezTo>
                  <a:cubicBezTo>
                    <a:pt x="5024" y="62"/>
                    <a:pt x="5032" y="48"/>
                    <a:pt x="5035" y="31"/>
                  </a:cubicBezTo>
                  <a:cubicBezTo>
                    <a:pt x="5037" y="14"/>
                    <a:pt x="5034" y="1"/>
                    <a:pt x="5027" y="1"/>
                  </a:cubicBezTo>
                  <a:moveTo>
                    <a:pt x="4810" y="0"/>
                  </a:moveTo>
                  <a:cubicBezTo>
                    <a:pt x="4802" y="0"/>
                    <a:pt x="4795" y="12"/>
                    <a:pt x="4793" y="26"/>
                  </a:cubicBezTo>
                  <a:cubicBezTo>
                    <a:pt x="4791" y="41"/>
                    <a:pt x="4795" y="53"/>
                    <a:pt x="4803" y="54"/>
                  </a:cubicBezTo>
                  <a:cubicBezTo>
                    <a:pt x="4803" y="54"/>
                    <a:pt x="4803" y="54"/>
                    <a:pt x="4803" y="54"/>
                  </a:cubicBezTo>
                  <a:cubicBezTo>
                    <a:pt x="4810" y="54"/>
                    <a:pt x="4818" y="42"/>
                    <a:pt x="4820" y="27"/>
                  </a:cubicBezTo>
                  <a:cubicBezTo>
                    <a:pt x="4822" y="12"/>
                    <a:pt x="4817" y="0"/>
                    <a:pt x="4810" y="0"/>
                  </a:cubicBezTo>
                  <a:cubicBezTo>
                    <a:pt x="4810" y="0"/>
                    <a:pt x="4810" y="0"/>
                    <a:pt x="4810" y="0"/>
                  </a:cubicBezTo>
                  <a:moveTo>
                    <a:pt x="4659" y="0"/>
                  </a:moveTo>
                  <a:cubicBezTo>
                    <a:pt x="4659" y="0"/>
                    <a:pt x="4659" y="0"/>
                    <a:pt x="4659" y="0"/>
                  </a:cubicBezTo>
                  <a:cubicBezTo>
                    <a:pt x="4651" y="0"/>
                    <a:pt x="4644" y="10"/>
                    <a:pt x="4643" y="22"/>
                  </a:cubicBezTo>
                  <a:cubicBezTo>
                    <a:pt x="4641" y="35"/>
                    <a:pt x="4646" y="46"/>
                    <a:pt x="4654" y="46"/>
                  </a:cubicBezTo>
                  <a:cubicBezTo>
                    <a:pt x="4654" y="46"/>
                    <a:pt x="4654" y="46"/>
                    <a:pt x="4654" y="46"/>
                  </a:cubicBezTo>
                  <a:cubicBezTo>
                    <a:pt x="4661" y="46"/>
                    <a:pt x="4668" y="36"/>
                    <a:pt x="4670" y="23"/>
                  </a:cubicBezTo>
                  <a:cubicBezTo>
                    <a:pt x="4671" y="10"/>
                    <a:pt x="4666" y="0"/>
                    <a:pt x="4659" y="0"/>
                  </a:cubicBezTo>
                  <a:moveTo>
                    <a:pt x="4734" y="0"/>
                  </a:moveTo>
                  <a:cubicBezTo>
                    <a:pt x="4727" y="0"/>
                    <a:pt x="4720" y="10"/>
                    <a:pt x="4718" y="24"/>
                  </a:cubicBezTo>
                  <a:cubicBezTo>
                    <a:pt x="4716" y="38"/>
                    <a:pt x="4721" y="49"/>
                    <a:pt x="4728" y="50"/>
                  </a:cubicBezTo>
                  <a:cubicBezTo>
                    <a:pt x="4729" y="50"/>
                    <a:pt x="4729" y="50"/>
                    <a:pt x="4729" y="50"/>
                  </a:cubicBezTo>
                  <a:cubicBezTo>
                    <a:pt x="4736" y="50"/>
                    <a:pt x="4743" y="38"/>
                    <a:pt x="4745" y="25"/>
                  </a:cubicBezTo>
                  <a:cubicBezTo>
                    <a:pt x="4747" y="11"/>
                    <a:pt x="4742" y="0"/>
                    <a:pt x="4734" y="0"/>
                  </a:cubicBezTo>
                  <a:cubicBezTo>
                    <a:pt x="4734" y="0"/>
                    <a:pt x="4734" y="0"/>
                    <a:pt x="47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7" name="Freeform 88">
              <a:extLst>
                <a:ext uri="{FF2B5EF4-FFF2-40B4-BE49-F238E27FC236}">
                  <a16:creationId xmlns:a16="http://schemas.microsoft.com/office/drawing/2014/main" id="{796F8031-95DD-4163-98C2-289438206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1625" y="11603038"/>
              <a:ext cx="66675" cy="166688"/>
            </a:xfrm>
            <a:custGeom>
              <a:avLst/>
              <a:gdLst>
                <a:gd name="T0" fmla="*/ 18 w 25"/>
                <a:gd name="T1" fmla="*/ 0 h 62"/>
                <a:gd name="T2" fmla="*/ 8 w 25"/>
                <a:gd name="T3" fmla="*/ 9 h 62"/>
                <a:gd name="T4" fmla="*/ 6 w 25"/>
                <a:gd name="T5" fmla="*/ 13 h 62"/>
                <a:gd name="T6" fmla="*/ 4 w 25"/>
                <a:gd name="T7" fmla="*/ 19 h 62"/>
                <a:gd name="T8" fmla="*/ 2 w 25"/>
                <a:gd name="T9" fmla="*/ 25 h 62"/>
                <a:gd name="T10" fmla="*/ 1 w 25"/>
                <a:gd name="T11" fmla="*/ 31 h 62"/>
                <a:gd name="T12" fmla="*/ 1 w 25"/>
                <a:gd name="T13" fmla="*/ 53 h 62"/>
                <a:gd name="T14" fmla="*/ 7 w 25"/>
                <a:gd name="T15" fmla="*/ 62 h 62"/>
                <a:gd name="T16" fmla="*/ 8 w 25"/>
                <a:gd name="T17" fmla="*/ 62 h 62"/>
                <a:gd name="T18" fmla="*/ 10 w 25"/>
                <a:gd name="T19" fmla="*/ 61 h 62"/>
                <a:gd name="T20" fmla="*/ 13 w 25"/>
                <a:gd name="T21" fmla="*/ 59 h 62"/>
                <a:gd name="T22" fmla="*/ 17 w 25"/>
                <a:gd name="T23" fmla="*/ 52 h 62"/>
                <a:gd name="T24" fmla="*/ 24 w 25"/>
                <a:gd name="T25" fmla="*/ 30 h 62"/>
                <a:gd name="T26" fmla="*/ 25 w 25"/>
                <a:gd name="T27" fmla="*/ 23 h 62"/>
                <a:gd name="T28" fmla="*/ 25 w 25"/>
                <a:gd name="T29" fmla="*/ 18 h 62"/>
                <a:gd name="T30" fmla="*/ 25 w 25"/>
                <a:gd name="T31" fmla="*/ 12 h 62"/>
                <a:gd name="T32" fmla="*/ 24 w 25"/>
                <a:gd name="T33" fmla="*/ 8 h 62"/>
                <a:gd name="T34" fmla="*/ 18 w 25"/>
                <a:gd name="T3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62">
                  <a:moveTo>
                    <a:pt x="18" y="0"/>
                  </a:moveTo>
                  <a:cubicBezTo>
                    <a:pt x="15" y="0"/>
                    <a:pt x="11" y="3"/>
                    <a:pt x="8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5" y="15"/>
                    <a:pt x="4" y="17"/>
                    <a:pt x="4" y="19"/>
                  </a:cubicBezTo>
                  <a:cubicBezTo>
                    <a:pt x="3" y="21"/>
                    <a:pt x="3" y="22"/>
                    <a:pt x="2" y="25"/>
                  </a:cubicBezTo>
                  <a:cubicBezTo>
                    <a:pt x="2" y="26"/>
                    <a:pt x="1" y="29"/>
                    <a:pt x="1" y="31"/>
                  </a:cubicBezTo>
                  <a:cubicBezTo>
                    <a:pt x="0" y="39"/>
                    <a:pt x="0" y="47"/>
                    <a:pt x="1" y="53"/>
                  </a:cubicBezTo>
                  <a:cubicBezTo>
                    <a:pt x="2" y="58"/>
                    <a:pt x="4" y="62"/>
                    <a:pt x="7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9" y="62"/>
                    <a:pt x="10" y="61"/>
                  </a:cubicBezTo>
                  <a:cubicBezTo>
                    <a:pt x="11" y="61"/>
                    <a:pt x="12" y="60"/>
                    <a:pt x="13" y="59"/>
                  </a:cubicBezTo>
                  <a:cubicBezTo>
                    <a:pt x="14" y="57"/>
                    <a:pt x="16" y="55"/>
                    <a:pt x="17" y="52"/>
                  </a:cubicBezTo>
                  <a:cubicBezTo>
                    <a:pt x="20" y="46"/>
                    <a:pt x="23" y="38"/>
                    <a:pt x="24" y="30"/>
                  </a:cubicBezTo>
                  <a:cubicBezTo>
                    <a:pt x="25" y="27"/>
                    <a:pt x="25" y="25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25" y="16"/>
                    <a:pt x="25" y="14"/>
                    <a:pt x="25" y="12"/>
                  </a:cubicBezTo>
                  <a:cubicBezTo>
                    <a:pt x="25" y="11"/>
                    <a:pt x="25" y="9"/>
                    <a:pt x="24" y="8"/>
                  </a:cubicBezTo>
                  <a:cubicBezTo>
                    <a:pt x="23" y="2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8" name="Freeform 89">
              <a:extLst>
                <a:ext uri="{FF2B5EF4-FFF2-40B4-BE49-F238E27FC236}">
                  <a16:creationId xmlns:a16="http://schemas.microsoft.com/office/drawing/2014/main" id="{51CAE42A-171D-4FDC-B867-24283128D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6138" y="13354050"/>
              <a:ext cx="55563" cy="11113"/>
            </a:xfrm>
            <a:custGeom>
              <a:avLst/>
              <a:gdLst>
                <a:gd name="T0" fmla="*/ 21 w 21"/>
                <a:gd name="T1" fmla="*/ 0 h 4"/>
                <a:gd name="T2" fmla="*/ 20 w 21"/>
                <a:gd name="T3" fmla="*/ 0 h 4"/>
                <a:gd name="T4" fmla="*/ 20 w 21"/>
                <a:gd name="T5" fmla="*/ 0 h 4"/>
                <a:gd name="T6" fmla="*/ 19 w 21"/>
                <a:gd name="T7" fmla="*/ 0 h 4"/>
                <a:gd name="T8" fmla="*/ 17 w 21"/>
                <a:gd name="T9" fmla="*/ 0 h 4"/>
                <a:gd name="T10" fmla="*/ 16 w 21"/>
                <a:gd name="T11" fmla="*/ 1 h 4"/>
                <a:gd name="T12" fmla="*/ 12 w 21"/>
                <a:gd name="T13" fmla="*/ 1 h 4"/>
                <a:gd name="T14" fmla="*/ 10 w 21"/>
                <a:gd name="T15" fmla="*/ 2 h 4"/>
                <a:gd name="T16" fmla="*/ 8 w 21"/>
                <a:gd name="T17" fmla="*/ 2 h 4"/>
                <a:gd name="T18" fmla="*/ 6 w 21"/>
                <a:gd name="T19" fmla="*/ 3 h 4"/>
                <a:gd name="T20" fmla="*/ 1 w 21"/>
                <a:gd name="T21" fmla="*/ 4 h 4"/>
                <a:gd name="T22" fmla="*/ 1 w 21"/>
                <a:gd name="T23" fmla="*/ 4 h 4"/>
                <a:gd name="T24" fmla="*/ 1 w 21"/>
                <a:gd name="T25" fmla="*/ 4 h 4"/>
                <a:gd name="T26" fmla="*/ 2 w 21"/>
                <a:gd name="T27" fmla="*/ 4 h 4"/>
                <a:gd name="T28" fmla="*/ 4 w 21"/>
                <a:gd name="T29" fmla="*/ 4 h 4"/>
                <a:gd name="T30" fmla="*/ 8 w 21"/>
                <a:gd name="T31" fmla="*/ 3 h 4"/>
                <a:gd name="T32" fmla="*/ 10 w 21"/>
                <a:gd name="T33" fmla="*/ 3 h 4"/>
                <a:gd name="T34" fmla="*/ 12 w 21"/>
                <a:gd name="T35" fmla="*/ 2 h 4"/>
                <a:gd name="T36" fmla="*/ 14 w 21"/>
                <a:gd name="T37" fmla="*/ 2 h 4"/>
                <a:gd name="T38" fmla="*/ 16 w 21"/>
                <a:gd name="T39" fmla="*/ 1 h 4"/>
                <a:gd name="T40" fmla="*/ 19 w 21"/>
                <a:gd name="T41" fmla="*/ 0 h 4"/>
                <a:gd name="T42" fmla="*/ 20 w 21"/>
                <a:gd name="T43" fmla="*/ 0 h 4"/>
                <a:gd name="T44" fmla="*/ 21 w 21"/>
                <a:gd name="T45" fmla="*/ 0 h 4"/>
                <a:gd name="T46" fmla="*/ 21 w 21"/>
                <a:gd name="T4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4"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1"/>
                    <a:pt x="16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4" y="3"/>
                    <a:pt x="2" y="4"/>
                    <a:pt x="1" y="4"/>
                  </a:cubicBezTo>
                  <a:cubicBezTo>
                    <a:pt x="1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3"/>
                    <a:pt x="6" y="3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2" y="2"/>
                    <a:pt x="13" y="2"/>
                    <a:pt x="14" y="2"/>
                  </a:cubicBezTo>
                  <a:cubicBezTo>
                    <a:pt x="14" y="2"/>
                    <a:pt x="15" y="1"/>
                    <a:pt x="16" y="1"/>
                  </a:cubicBezTo>
                  <a:cubicBezTo>
                    <a:pt x="17" y="1"/>
                    <a:pt x="18" y="1"/>
                    <a:pt x="19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9" name="Freeform 90">
              <a:extLst>
                <a:ext uri="{FF2B5EF4-FFF2-40B4-BE49-F238E27FC236}">
                  <a16:creationId xmlns:a16="http://schemas.microsoft.com/office/drawing/2014/main" id="{E65D1158-632E-4A66-98C9-07597A3D0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04850" y="11899900"/>
              <a:ext cx="13517563" cy="1427163"/>
            </a:xfrm>
            <a:custGeom>
              <a:avLst/>
              <a:gdLst>
                <a:gd name="T0" fmla="*/ 2999 w 5021"/>
                <a:gd name="T1" fmla="*/ 521 h 530"/>
                <a:gd name="T2" fmla="*/ 2947 w 5021"/>
                <a:gd name="T3" fmla="*/ 517 h 530"/>
                <a:gd name="T4" fmla="*/ 2875 w 5021"/>
                <a:gd name="T5" fmla="*/ 509 h 530"/>
                <a:gd name="T6" fmla="*/ 3143 w 5021"/>
                <a:gd name="T7" fmla="*/ 511 h 530"/>
                <a:gd name="T8" fmla="*/ 3221 w 5021"/>
                <a:gd name="T9" fmla="*/ 494 h 530"/>
                <a:gd name="T10" fmla="*/ 2836 w 5021"/>
                <a:gd name="T11" fmla="*/ 500 h 530"/>
                <a:gd name="T12" fmla="*/ 3290 w 5021"/>
                <a:gd name="T13" fmla="*/ 479 h 530"/>
                <a:gd name="T14" fmla="*/ 101 w 5021"/>
                <a:gd name="T15" fmla="*/ 478 h 530"/>
                <a:gd name="T16" fmla="*/ 3359 w 5021"/>
                <a:gd name="T17" fmla="*/ 460 h 530"/>
                <a:gd name="T18" fmla="*/ 2729 w 5021"/>
                <a:gd name="T19" fmla="*/ 452 h 530"/>
                <a:gd name="T20" fmla="*/ 160 w 5021"/>
                <a:gd name="T21" fmla="*/ 433 h 530"/>
                <a:gd name="T22" fmla="*/ 3476 w 5021"/>
                <a:gd name="T23" fmla="*/ 420 h 530"/>
                <a:gd name="T24" fmla="*/ 2668 w 5021"/>
                <a:gd name="T25" fmla="*/ 413 h 530"/>
                <a:gd name="T26" fmla="*/ 3552 w 5021"/>
                <a:gd name="T27" fmla="*/ 387 h 530"/>
                <a:gd name="T28" fmla="*/ 2608 w 5021"/>
                <a:gd name="T29" fmla="*/ 373 h 530"/>
                <a:gd name="T30" fmla="*/ 3621 w 5021"/>
                <a:gd name="T31" fmla="*/ 358 h 530"/>
                <a:gd name="T32" fmla="*/ 265 w 5021"/>
                <a:gd name="T33" fmla="*/ 339 h 530"/>
                <a:gd name="T34" fmla="*/ 3685 w 5021"/>
                <a:gd name="T35" fmla="*/ 324 h 530"/>
                <a:gd name="T36" fmla="*/ 2517 w 5021"/>
                <a:gd name="T37" fmla="*/ 307 h 530"/>
                <a:gd name="T38" fmla="*/ 313 w 5021"/>
                <a:gd name="T39" fmla="*/ 293 h 530"/>
                <a:gd name="T40" fmla="*/ 3767 w 5021"/>
                <a:gd name="T41" fmla="*/ 277 h 530"/>
                <a:gd name="T42" fmla="*/ 353 w 5021"/>
                <a:gd name="T43" fmla="*/ 254 h 530"/>
                <a:gd name="T44" fmla="*/ 3824 w 5021"/>
                <a:gd name="T45" fmla="*/ 243 h 530"/>
                <a:gd name="T46" fmla="*/ 3880 w 5021"/>
                <a:gd name="T47" fmla="*/ 205 h 530"/>
                <a:gd name="T48" fmla="*/ 404 w 5021"/>
                <a:gd name="T49" fmla="*/ 208 h 530"/>
                <a:gd name="T50" fmla="*/ 3898 w 5021"/>
                <a:gd name="T51" fmla="*/ 193 h 530"/>
                <a:gd name="T52" fmla="*/ 2312 w 5021"/>
                <a:gd name="T53" fmla="*/ 177 h 530"/>
                <a:gd name="T54" fmla="*/ 464 w 5021"/>
                <a:gd name="T55" fmla="*/ 157 h 530"/>
                <a:gd name="T56" fmla="*/ 2266 w 5021"/>
                <a:gd name="T57" fmla="*/ 157 h 530"/>
                <a:gd name="T58" fmla="*/ 3961 w 5021"/>
                <a:gd name="T59" fmla="*/ 146 h 530"/>
                <a:gd name="T60" fmla="*/ 2126 w 5021"/>
                <a:gd name="T61" fmla="*/ 129 h 530"/>
                <a:gd name="T62" fmla="*/ 2085 w 5021"/>
                <a:gd name="T63" fmla="*/ 129 h 530"/>
                <a:gd name="T64" fmla="*/ 1914 w 5021"/>
                <a:gd name="T65" fmla="*/ 120 h 530"/>
                <a:gd name="T66" fmla="*/ 497 w 5021"/>
                <a:gd name="T67" fmla="*/ 131 h 530"/>
                <a:gd name="T68" fmla="*/ 1829 w 5021"/>
                <a:gd name="T69" fmla="*/ 114 h 530"/>
                <a:gd name="T70" fmla="*/ 1651 w 5021"/>
                <a:gd name="T71" fmla="*/ 97 h 530"/>
                <a:gd name="T72" fmla="*/ 4022 w 5021"/>
                <a:gd name="T73" fmla="*/ 96 h 530"/>
                <a:gd name="T74" fmla="*/ 550 w 5021"/>
                <a:gd name="T75" fmla="*/ 95 h 530"/>
                <a:gd name="T76" fmla="*/ 1573 w 5021"/>
                <a:gd name="T77" fmla="*/ 89 h 530"/>
                <a:gd name="T78" fmla="*/ 5000 w 5021"/>
                <a:gd name="T79" fmla="*/ 148 h 530"/>
                <a:gd name="T80" fmla="*/ 1497 w 5021"/>
                <a:gd name="T81" fmla="*/ 82 h 530"/>
                <a:gd name="T82" fmla="*/ 1372 w 5021"/>
                <a:gd name="T83" fmla="*/ 68 h 530"/>
                <a:gd name="T84" fmla="*/ 4855 w 5021"/>
                <a:gd name="T85" fmla="*/ 95 h 530"/>
                <a:gd name="T86" fmla="*/ 4066 w 5021"/>
                <a:gd name="T87" fmla="*/ 72 h 530"/>
                <a:gd name="T88" fmla="*/ 614 w 5021"/>
                <a:gd name="T89" fmla="*/ 60 h 530"/>
                <a:gd name="T90" fmla="*/ 4784 w 5021"/>
                <a:gd name="T91" fmla="*/ 82 h 530"/>
                <a:gd name="T92" fmla="*/ 1212 w 5021"/>
                <a:gd name="T93" fmla="*/ 51 h 530"/>
                <a:gd name="T94" fmla="*/ 4728 w 5021"/>
                <a:gd name="T95" fmla="*/ 43 h 530"/>
                <a:gd name="T96" fmla="*/ 4110 w 5021"/>
                <a:gd name="T97" fmla="*/ 47 h 530"/>
                <a:gd name="T98" fmla="*/ 686 w 5021"/>
                <a:gd name="T99" fmla="*/ 35 h 530"/>
                <a:gd name="T100" fmla="*/ 4640 w 5021"/>
                <a:gd name="T101" fmla="*/ 54 h 530"/>
                <a:gd name="T102" fmla="*/ 954 w 5021"/>
                <a:gd name="T103" fmla="*/ 29 h 530"/>
                <a:gd name="T104" fmla="*/ 866 w 5021"/>
                <a:gd name="T105" fmla="*/ 24 h 530"/>
                <a:gd name="T106" fmla="*/ 799 w 5021"/>
                <a:gd name="T107" fmla="*/ 25 h 530"/>
                <a:gd name="T108" fmla="*/ 4584 w 5021"/>
                <a:gd name="T109" fmla="*/ 20 h 530"/>
                <a:gd name="T110" fmla="*/ 4498 w 5021"/>
                <a:gd name="T111" fmla="*/ 29 h 530"/>
                <a:gd name="T112" fmla="*/ 4241 w 5021"/>
                <a:gd name="T113" fmla="*/ 27 h 530"/>
                <a:gd name="T114" fmla="*/ 4306 w 5021"/>
                <a:gd name="T115" fmla="*/ 0 h 530"/>
                <a:gd name="T116" fmla="*/ 4372 w 5021"/>
                <a:gd name="T117" fmla="*/ 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1" h="530">
                  <a:moveTo>
                    <a:pt x="19" y="523"/>
                  </a:moveTo>
                  <a:cubicBezTo>
                    <a:pt x="19" y="523"/>
                    <a:pt x="16" y="524"/>
                    <a:pt x="12" y="525"/>
                  </a:cubicBezTo>
                  <a:cubicBezTo>
                    <a:pt x="7" y="527"/>
                    <a:pt x="2" y="529"/>
                    <a:pt x="0" y="530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0" y="530"/>
                    <a:pt x="3" y="529"/>
                    <a:pt x="7" y="528"/>
                  </a:cubicBezTo>
                  <a:cubicBezTo>
                    <a:pt x="13" y="526"/>
                    <a:pt x="18" y="524"/>
                    <a:pt x="19" y="523"/>
                  </a:cubicBezTo>
                  <a:cubicBezTo>
                    <a:pt x="19" y="523"/>
                    <a:pt x="19" y="523"/>
                    <a:pt x="19" y="523"/>
                  </a:cubicBezTo>
                  <a:moveTo>
                    <a:pt x="3013" y="517"/>
                  </a:moveTo>
                  <a:cubicBezTo>
                    <a:pt x="3012" y="517"/>
                    <a:pt x="3012" y="517"/>
                    <a:pt x="3011" y="517"/>
                  </a:cubicBezTo>
                  <a:cubicBezTo>
                    <a:pt x="3005" y="518"/>
                    <a:pt x="2999" y="519"/>
                    <a:pt x="2999" y="521"/>
                  </a:cubicBezTo>
                  <a:cubicBezTo>
                    <a:pt x="2999" y="522"/>
                    <a:pt x="3003" y="523"/>
                    <a:pt x="3009" y="523"/>
                  </a:cubicBezTo>
                  <a:cubicBezTo>
                    <a:pt x="3009" y="523"/>
                    <a:pt x="3010" y="523"/>
                    <a:pt x="3011" y="523"/>
                  </a:cubicBezTo>
                  <a:cubicBezTo>
                    <a:pt x="3017" y="523"/>
                    <a:pt x="3023" y="521"/>
                    <a:pt x="3023" y="520"/>
                  </a:cubicBezTo>
                  <a:cubicBezTo>
                    <a:pt x="3023" y="518"/>
                    <a:pt x="3019" y="517"/>
                    <a:pt x="3013" y="517"/>
                  </a:cubicBezTo>
                  <a:moveTo>
                    <a:pt x="2944" y="517"/>
                  </a:moveTo>
                  <a:cubicBezTo>
                    <a:pt x="2939" y="517"/>
                    <a:pt x="2935" y="518"/>
                    <a:pt x="2935" y="519"/>
                  </a:cubicBezTo>
                  <a:cubicBezTo>
                    <a:pt x="2935" y="521"/>
                    <a:pt x="2940" y="522"/>
                    <a:pt x="2946" y="523"/>
                  </a:cubicBezTo>
                  <a:cubicBezTo>
                    <a:pt x="2947" y="523"/>
                    <a:pt x="2948" y="523"/>
                    <a:pt x="2949" y="523"/>
                  </a:cubicBezTo>
                  <a:cubicBezTo>
                    <a:pt x="2954" y="523"/>
                    <a:pt x="2958" y="522"/>
                    <a:pt x="2958" y="520"/>
                  </a:cubicBezTo>
                  <a:cubicBezTo>
                    <a:pt x="2959" y="519"/>
                    <a:pt x="2953" y="518"/>
                    <a:pt x="2947" y="517"/>
                  </a:cubicBezTo>
                  <a:cubicBezTo>
                    <a:pt x="2946" y="517"/>
                    <a:pt x="2945" y="517"/>
                    <a:pt x="2944" y="517"/>
                  </a:cubicBezTo>
                  <a:moveTo>
                    <a:pt x="3082" y="513"/>
                  </a:moveTo>
                  <a:cubicBezTo>
                    <a:pt x="3080" y="513"/>
                    <a:pt x="3079" y="513"/>
                    <a:pt x="3077" y="514"/>
                  </a:cubicBezTo>
                  <a:cubicBezTo>
                    <a:pt x="3070" y="514"/>
                    <a:pt x="3065" y="516"/>
                    <a:pt x="3064" y="517"/>
                  </a:cubicBezTo>
                  <a:cubicBezTo>
                    <a:pt x="3064" y="518"/>
                    <a:pt x="3067" y="519"/>
                    <a:pt x="3071" y="519"/>
                  </a:cubicBezTo>
                  <a:cubicBezTo>
                    <a:pt x="3073" y="519"/>
                    <a:pt x="3074" y="519"/>
                    <a:pt x="3076" y="519"/>
                  </a:cubicBezTo>
                  <a:cubicBezTo>
                    <a:pt x="3083" y="518"/>
                    <a:pt x="3088" y="516"/>
                    <a:pt x="3089" y="515"/>
                  </a:cubicBezTo>
                  <a:cubicBezTo>
                    <a:pt x="3089" y="514"/>
                    <a:pt x="3086" y="513"/>
                    <a:pt x="3082" y="513"/>
                  </a:cubicBezTo>
                  <a:moveTo>
                    <a:pt x="2879" y="508"/>
                  </a:moveTo>
                  <a:cubicBezTo>
                    <a:pt x="2876" y="508"/>
                    <a:pt x="2875" y="509"/>
                    <a:pt x="2875" y="509"/>
                  </a:cubicBezTo>
                  <a:cubicBezTo>
                    <a:pt x="2875" y="511"/>
                    <a:pt x="2879" y="513"/>
                    <a:pt x="2885" y="514"/>
                  </a:cubicBezTo>
                  <a:cubicBezTo>
                    <a:pt x="2888" y="515"/>
                    <a:pt x="2891" y="515"/>
                    <a:pt x="2892" y="515"/>
                  </a:cubicBezTo>
                  <a:cubicBezTo>
                    <a:pt x="2895" y="515"/>
                    <a:pt x="2897" y="515"/>
                    <a:pt x="2897" y="514"/>
                  </a:cubicBezTo>
                  <a:cubicBezTo>
                    <a:pt x="2897" y="512"/>
                    <a:pt x="2892" y="510"/>
                    <a:pt x="2886" y="509"/>
                  </a:cubicBezTo>
                  <a:cubicBezTo>
                    <a:pt x="2883" y="509"/>
                    <a:pt x="2881" y="508"/>
                    <a:pt x="2879" y="508"/>
                  </a:cubicBezTo>
                  <a:moveTo>
                    <a:pt x="3151" y="506"/>
                  </a:moveTo>
                  <a:cubicBezTo>
                    <a:pt x="3149" y="506"/>
                    <a:pt x="3146" y="506"/>
                    <a:pt x="3143" y="506"/>
                  </a:cubicBezTo>
                  <a:cubicBezTo>
                    <a:pt x="3137" y="507"/>
                    <a:pt x="3131" y="509"/>
                    <a:pt x="3131" y="510"/>
                  </a:cubicBezTo>
                  <a:cubicBezTo>
                    <a:pt x="3131" y="511"/>
                    <a:pt x="3132" y="511"/>
                    <a:pt x="3135" y="511"/>
                  </a:cubicBezTo>
                  <a:cubicBezTo>
                    <a:pt x="3137" y="511"/>
                    <a:pt x="3140" y="511"/>
                    <a:pt x="3143" y="511"/>
                  </a:cubicBezTo>
                  <a:cubicBezTo>
                    <a:pt x="3149" y="510"/>
                    <a:pt x="3155" y="508"/>
                    <a:pt x="3155" y="507"/>
                  </a:cubicBezTo>
                  <a:cubicBezTo>
                    <a:pt x="3155" y="506"/>
                    <a:pt x="3154" y="506"/>
                    <a:pt x="3151" y="506"/>
                  </a:cubicBezTo>
                  <a:moveTo>
                    <a:pt x="70" y="497"/>
                  </a:moveTo>
                  <a:cubicBezTo>
                    <a:pt x="69" y="497"/>
                    <a:pt x="66" y="499"/>
                    <a:pt x="62" y="501"/>
                  </a:cubicBezTo>
                  <a:cubicBezTo>
                    <a:pt x="57" y="504"/>
                    <a:pt x="52" y="507"/>
                    <a:pt x="51" y="508"/>
                  </a:cubicBezTo>
                  <a:cubicBezTo>
                    <a:pt x="51" y="508"/>
                    <a:pt x="51" y="508"/>
                    <a:pt x="51" y="508"/>
                  </a:cubicBezTo>
                  <a:cubicBezTo>
                    <a:pt x="51" y="508"/>
                    <a:pt x="54" y="506"/>
                    <a:pt x="59" y="504"/>
                  </a:cubicBezTo>
                  <a:cubicBezTo>
                    <a:pt x="64" y="501"/>
                    <a:pt x="69" y="498"/>
                    <a:pt x="70" y="497"/>
                  </a:cubicBezTo>
                  <a:cubicBezTo>
                    <a:pt x="70" y="497"/>
                    <a:pt x="70" y="497"/>
                    <a:pt x="70" y="497"/>
                  </a:cubicBezTo>
                  <a:moveTo>
                    <a:pt x="3221" y="494"/>
                  </a:moveTo>
                  <a:cubicBezTo>
                    <a:pt x="3219" y="494"/>
                    <a:pt x="3215" y="494"/>
                    <a:pt x="3211" y="495"/>
                  </a:cubicBezTo>
                  <a:cubicBezTo>
                    <a:pt x="3204" y="497"/>
                    <a:pt x="3198" y="498"/>
                    <a:pt x="3198" y="499"/>
                  </a:cubicBezTo>
                  <a:cubicBezTo>
                    <a:pt x="3198" y="500"/>
                    <a:pt x="3199" y="500"/>
                    <a:pt x="3200" y="500"/>
                  </a:cubicBezTo>
                  <a:cubicBezTo>
                    <a:pt x="3202" y="500"/>
                    <a:pt x="3206" y="499"/>
                    <a:pt x="3210" y="499"/>
                  </a:cubicBezTo>
                  <a:cubicBezTo>
                    <a:pt x="3217" y="497"/>
                    <a:pt x="3223" y="495"/>
                    <a:pt x="3223" y="494"/>
                  </a:cubicBezTo>
                  <a:cubicBezTo>
                    <a:pt x="3223" y="494"/>
                    <a:pt x="3222" y="494"/>
                    <a:pt x="3221" y="494"/>
                  </a:cubicBezTo>
                  <a:moveTo>
                    <a:pt x="2819" y="492"/>
                  </a:moveTo>
                  <a:cubicBezTo>
                    <a:pt x="2818" y="492"/>
                    <a:pt x="2817" y="492"/>
                    <a:pt x="2817" y="492"/>
                  </a:cubicBezTo>
                  <a:cubicBezTo>
                    <a:pt x="2817" y="494"/>
                    <a:pt x="2822" y="496"/>
                    <a:pt x="2827" y="498"/>
                  </a:cubicBezTo>
                  <a:cubicBezTo>
                    <a:pt x="2831" y="500"/>
                    <a:pt x="2834" y="500"/>
                    <a:pt x="2836" y="500"/>
                  </a:cubicBezTo>
                  <a:cubicBezTo>
                    <a:pt x="2837" y="500"/>
                    <a:pt x="2838" y="500"/>
                    <a:pt x="2838" y="499"/>
                  </a:cubicBezTo>
                  <a:cubicBezTo>
                    <a:pt x="2838" y="498"/>
                    <a:pt x="2834" y="495"/>
                    <a:pt x="2828" y="494"/>
                  </a:cubicBezTo>
                  <a:cubicBezTo>
                    <a:pt x="2824" y="492"/>
                    <a:pt x="2821" y="492"/>
                    <a:pt x="2819" y="492"/>
                  </a:cubicBezTo>
                  <a:moveTo>
                    <a:pt x="3290" y="479"/>
                  </a:moveTo>
                  <a:cubicBezTo>
                    <a:pt x="3289" y="479"/>
                    <a:pt x="3284" y="480"/>
                    <a:pt x="3279" y="481"/>
                  </a:cubicBezTo>
                  <a:cubicBezTo>
                    <a:pt x="3272" y="482"/>
                    <a:pt x="3266" y="484"/>
                    <a:pt x="3266" y="485"/>
                  </a:cubicBezTo>
                  <a:cubicBezTo>
                    <a:pt x="3266" y="485"/>
                    <a:pt x="3266" y="485"/>
                    <a:pt x="3267" y="485"/>
                  </a:cubicBezTo>
                  <a:cubicBezTo>
                    <a:pt x="3268" y="485"/>
                    <a:pt x="3273" y="484"/>
                    <a:pt x="3278" y="483"/>
                  </a:cubicBezTo>
                  <a:cubicBezTo>
                    <a:pt x="3285" y="481"/>
                    <a:pt x="3291" y="479"/>
                    <a:pt x="3291" y="479"/>
                  </a:cubicBezTo>
                  <a:cubicBezTo>
                    <a:pt x="3291" y="479"/>
                    <a:pt x="3291" y="479"/>
                    <a:pt x="3290" y="479"/>
                  </a:cubicBezTo>
                  <a:moveTo>
                    <a:pt x="2763" y="469"/>
                  </a:moveTo>
                  <a:cubicBezTo>
                    <a:pt x="2763" y="469"/>
                    <a:pt x="2762" y="469"/>
                    <a:pt x="2762" y="469"/>
                  </a:cubicBezTo>
                  <a:cubicBezTo>
                    <a:pt x="2762" y="470"/>
                    <a:pt x="2766" y="473"/>
                    <a:pt x="2772" y="476"/>
                  </a:cubicBezTo>
                  <a:cubicBezTo>
                    <a:pt x="2776" y="478"/>
                    <a:pt x="2780" y="479"/>
                    <a:pt x="2781" y="479"/>
                  </a:cubicBezTo>
                  <a:cubicBezTo>
                    <a:pt x="2782" y="479"/>
                    <a:pt x="2782" y="479"/>
                    <a:pt x="2782" y="478"/>
                  </a:cubicBezTo>
                  <a:cubicBezTo>
                    <a:pt x="2783" y="477"/>
                    <a:pt x="2778" y="474"/>
                    <a:pt x="2773" y="471"/>
                  </a:cubicBezTo>
                  <a:cubicBezTo>
                    <a:pt x="2769" y="470"/>
                    <a:pt x="2765" y="469"/>
                    <a:pt x="2763" y="469"/>
                  </a:cubicBezTo>
                  <a:moveTo>
                    <a:pt x="119" y="465"/>
                  </a:moveTo>
                  <a:cubicBezTo>
                    <a:pt x="119" y="465"/>
                    <a:pt x="116" y="467"/>
                    <a:pt x="111" y="470"/>
                  </a:cubicBezTo>
                  <a:cubicBezTo>
                    <a:pt x="106" y="473"/>
                    <a:pt x="102" y="477"/>
                    <a:pt x="101" y="478"/>
                  </a:cubicBezTo>
                  <a:cubicBezTo>
                    <a:pt x="101" y="478"/>
                    <a:pt x="101" y="478"/>
                    <a:pt x="101" y="478"/>
                  </a:cubicBezTo>
                  <a:cubicBezTo>
                    <a:pt x="101" y="478"/>
                    <a:pt x="105" y="476"/>
                    <a:pt x="109" y="473"/>
                  </a:cubicBezTo>
                  <a:cubicBezTo>
                    <a:pt x="114" y="469"/>
                    <a:pt x="118" y="466"/>
                    <a:pt x="119" y="465"/>
                  </a:cubicBezTo>
                  <a:cubicBezTo>
                    <a:pt x="119" y="465"/>
                    <a:pt x="119" y="465"/>
                    <a:pt x="119" y="465"/>
                  </a:cubicBezTo>
                  <a:moveTo>
                    <a:pt x="3359" y="460"/>
                  </a:moveTo>
                  <a:cubicBezTo>
                    <a:pt x="3358" y="460"/>
                    <a:pt x="3353" y="461"/>
                    <a:pt x="3347" y="463"/>
                  </a:cubicBezTo>
                  <a:cubicBezTo>
                    <a:pt x="3340" y="465"/>
                    <a:pt x="3334" y="467"/>
                    <a:pt x="3334" y="467"/>
                  </a:cubicBezTo>
                  <a:cubicBezTo>
                    <a:pt x="3334" y="467"/>
                    <a:pt x="3334" y="467"/>
                    <a:pt x="3334" y="467"/>
                  </a:cubicBezTo>
                  <a:cubicBezTo>
                    <a:pt x="3335" y="467"/>
                    <a:pt x="3340" y="466"/>
                    <a:pt x="3346" y="464"/>
                  </a:cubicBezTo>
                  <a:cubicBezTo>
                    <a:pt x="3353" y="462"/>
                    <a:pt x="3359" y="460"/>
                    <a:pt x="3359" y="460"/>
                  </a:cubicBezTo>
                  <a:cubicBezTo>
                    <a:pt x="3359" y="460"/>
                    <a:pt x="3359" y="460"/>
                    <a:pt x="3359" y="460"/>
                  </a:cubicBezTo>
                  <a:moveTo>
                    <a:pt x="3407" y="445"/>
                  </a:moveTo>
                  <a:cubicBezTo>
                    <a:pt x="3404" y="445"/>
                    <a:pt x="3403" y="446"/>
                    <a:pt x="3403" y="446"/>
                  </a:cubicBezTo>
                  <a:cubicBezTo>
                    <a:pt x="3403" y="446"/>
                    <a:pt x="3403" y="446"/>
                    <a:pt x="3403" y="446"/>
                  </a:cubicBezTo>
                  <a:cubicBezTo>
                    <a:pt x="3403" y="446"/>
                    <a:pt x="3404" y="445"/>
                    <a:pt x="3407" y="445"/>
                  </a:cubicBezTo>
                  <a:moveTo>
                    <a:pt x="2710" y="440"/>
                  </a:moveTo>
                  <a:cubicBezTo>
                    <a:pt x="2710" y="440"/>
                    <a:pt x="2709" y="440"/>
                    <a:pt x="2709" y="441"/>
                  </a:cubicBezTo>
                  <a:cubicBezTo>
                    <a:pt x="2709" y="442"/>
                    <a:pt x="2713" y="445"/>
                    <a:pt x="2719" y="448"/>
                  </a:cubicBezTo>
                  <a:cubicBezTo>
                    <a:pt x="2723" y="450"/>
                    <a:pt x="2727" y="452"/>
                    <a:pt x="2728" y="452"/>
                  </a:cubicBezTo>
                  <a:cubicBezTo>
                    <a:pt x="2728" y="452"/>
                    <a:pt x="2729" y="452"/>
                    <a:pt x="2729" y="452"/>
                  </a:cubicBezTo>
                  <a:cubicBezTo>
                    <a:pt x="2729" y="450"/>
                    <a:pt x="2725" y="447"/>
                    <a:pt x="2719" y="444"/>
                  </a:cubicBezTo>
                  <a:cubicBezTo>
                    <a:pt x="2715" y="442"/>
                    <a:pt x="2711" y="440"/>
                    <a:pt x="2710" y="440"/>
                  </a:cubicBezTo>
                  <a:moveTo>
                    <a:pt x="3428" y="437"/>
                  </a:moveTo>
                  <a:cubicBezTo>
                    <a:pt x="3428" y="437"/>
                    <a:pt x="3422" y="439"/>
                    <a:pt x="3415" y="442"/>
                  </a:cubicBezTo>
                  <a:cubicBezTo>
                    <a:pt x="3412" y="443"/>
                    <a:pt x="3409" y="444"/>
                    <a:pt x="3407" y="445"/>
                  </a:cubicBezTo>
                  <a:cubicBezTo>
                    <a:pt x="3409" y="444"/>
                    <a:pt x="3412" y="443"/>
                    <a:pt x="3416" y="442"/>
                  </a:cubicBezTo>
                  <a:cubicBezTo>
                    <a:pt x="3422" y="439"/>
                    <a:pt x="3428" y="437"/>
                    <a:pt x="3428" y="437"/>
                  </a:cubicBezTo>
                  <a:cubicBezTo>
                    <a:pt x="3428" y="437"/>
                    <a:pt x="3428" y="437"/>
                    <a:pt x="3428" y="437"/>
                  </a:cubicBezTo>
                  <a:moveTo>
                    <a:pt x="168" y="427"/>
                  </a:moveTo>
                  <a:cubicBezTo>
                    <a:pt x="167" y="427"/>
                    <a:pt x="164" y="429"/>
                    <a:pt x="160" y="433"/>
                  </a:cubicBezTo>
                  <a:cubicBezTo>
                    <a:pt x="155" y="437"/>
                    <a:pt x="151" y="441"/>
                    <a:pt x="150" y="442"/>
                  </a:cubicBezTo>
                  <a:cubicBezTo>
                    <a:pt x="150" y="442"/>
                    <a:pt x="150" y="442"/>
                    <a:pt x="150" y="442"/>
                  </a:cubicBezTo>
                  <a:cubicBezTo>
                    <a:pt x="150" y="442"/>
                    <a:pt x="154" y="439"/>
                    <a:pt x="158" y="436"/>
                  </a:cubicBezTo>
                  <a:cubicBezTo>
                    <a:pt x="163" y="432"/>
                    <a:pt x="167" y="428"/>
                    <a:pt x="168" y="427"/>
                  </a:cubicBezTo>
                  <a:cubicBezTo>
                    <a:pt x="168" y="427"/>
                    <a:pt x="168" y="427"/>
                    <a:pt x="168" y="427"/>
                  </a:cubicBezTo>
                  <a:moveTo>
                    <a:pt x="3496" y="412"/>
                  </a:moveTo>
                  <a:cubicBezTo>
                    <a:pt x="3496" y="412"/>
                    <a:pt x="3490" y="414"/>
                    <a:pt x="3484" y="416"/>
                  </a:cubicBezTo>
                  <a:cubicBezTo>
                    <a:pt x="3477" y="419"/>
                    <a:pt x="3471" y="421"/>
                    <a:pt x="3471" y="421"/>
                  </a:cubicBezTo>
                  <a:cubicBezTo>
                    <a:pt x="3471" y="421"/>
                    <a:pt x="3471" y="421"/>
                    <a:pt x="3471" y="421"/>
                  </a:cubicBezTo>
                  <a:cubicBezTo>
                    <a:pt x="3472" y="421"/>
                    <a:pt x="3473" y="421"/>
                    <a:pt x="3476" y="420"/>
                  </a:cubicBezTo>
                  <a:cubicBezTo>
                    <a:pt x="3478" y="419"/>
                    <a:pt x="3481" y="418"/>
                    <a:pt x="3484" y="417"/>
                  </a:cubicBezTo>
                  <a:cubicBezTo>
                    <a:pt x="3485" y="417"/>
                    <a:pt x="3486" y="416"/>
                    <a:pt x="3487" y="416"/>
                  </a:cubicBezTo>
                  <a:cubicBezTo>
                    <a:pt x="3492" y="414"/>
                    <a:pt x="3497" y="412"/>
                    <a:pt x="3496" y="412"/>
                  </a:cubicBezTo>
                  <a:cubicBezTo>
                    <a:pt x="3496" y="412"/>
                    <a:pt x="3496" y="412"/>
                    <a:pt x="3496" y="412"/>
                  </a:cubicBezTo>
                  <a:moveTo>
                    <a:pt x="2658" y="408"/>
                  </a:moveTo>
                  <a:cubicBezTo>
                    <a:pt x="2658" y="408"/>
                    <a:pt x="2658" y="408"/>
                    <a:pt x="2658" y="408"/>
                  </a:cubicBezTo>
                  <a:cubicBezTo>
                    <a:pt x="2658" y="409"/>
                    <a:pt x="2662" y="413"/>
                    <a:pt x="2667" y="416"/>
                  </a:cubicBezTo>
                  <a:cubicBezTo>
                    <a:pt x="2671" y="419"/>
                    <a:pt x="2675" y="421"/>
                    <a:pt x="2676" y="421"/>
                  </a:cubicBezTo>
                  <a:cubicBezTo>
                    <a:pt x="2677" y="421"/>
                    <a:pt x="2677" y="421"/>
                    <a:pt x="2677" y="420"/>
                  </a:cubicBezTo>
                  <a:cubicBezTo>
                    <a:pt x="2677" y="420"/>
                    <a:pt x="2673" y="416"/>
                    <a:pt x="2668" y="413"/>
                  </a:cubicBezTo>
                  <a:cubicBezTo>
                    <a:pt x="2663" y="410"/>
                    <a:pt x="2659" y="408"/>
                    <a:pt x="2658" y="408"/>
                  </a:cubicBezTo>
                  <a:moveTo>
                    <a:pt x="216" y="385"/>
                  </a:moveTo>
                  <a:cubicBezTo>
                    <a:pt x="216" y="385"/>
                    <a:pt x="212" y="387"/>
                    <a:pt x="208" y="391"/>
                  </a:cubicBezTo>
                  <a:cubicBezTo>
                    <a:pt x="203" y="396"/>
                    <a:pt x="199" y="400"/>
                    <a:pt x="199" y="401"/>
                  </a:cubicBezTo>
                  <a:cubicBezTo>
                    <a:pt x="199" y="401"/>
                    <a:pt x="199" y="401"/>
                    <a:pt x="199" y="401"/>
                  </a:cubicBezTo>
                  <a:cubicBezTo>
                    <a:pt x="199" y="401"/>
                    <a:pt x="203" y="398"/>
                    <a:pt x="207" y="394"/>
                  </a:cubicBezTo>
                  <a:cubicBezTo>
                    <a:pt x="212" y="390"/>
                    <a:pt x="216" y="385"/>
                    <a:pt x="216" y="385"/>
                  </a:cubicBezTo>
                  <a:cubicBezTo>
                    <a:pt x="216" y="385"/>
                    <a:pt x="216" y="385"/>
                    <a:pt x="216" y="385"/>
                  </a:cubicBezTo>
                  <a:moveTo>
                    <a:pt x="3565" y="383"/>
                  </a:moveTo>
                  <a:cubicBezTo>
                    <a:pt x="3564" y="383"/>
                    <a:pt x="3558" y="385"/>
                    <a:pt x="3552" y="387"/>
                  </a:cubicBezTo>
                  <a:cubicBezTo>
                    <a:pt x="3545" y="390"/>
                    <a:pt x="3540" y="393"/>
                    <a:pt x="3540" y="394"/>
                  </a:cubicBezTo>
                  <a:cubicBezTo>
                    <a:pt x="3540" y="394"/>
                    <a:pt x="3540" y="394"/>
                    <a:pt x="3540" y="394"/>
                  </a:cubicBezTo>
                  <a:cubicBezTo>
                    <a:pt x="3540" y="394"/>
                    <a:pt x="3540" y="394"/>
                    <a:pt x="3541" y="394"/>
                  </a:cubicBezTo>
                  <a:cubicBezTo>
                    <a:pt x="3543" y="392"/>
                    <a:pt x="3546" y="390"/>
                    <a:pt x="3550" y="389"/>
                  </a:cubicBezTo>
                  <a:cubicBezTo>
                    <a:pt x="3555" y="386"/>
                    <a:pt x="3560" y="384"/>
                    <a:pt x="3562" y="384"/>
                  </a:cubicBezTo>
                  <a:cubicBezTo>
                    <a:pt x="3562" y="384"/>
                    <a:pt x="3562" y="384"/>
                    <a:pt x="3563" y="384"/>
                  </a:cubicBezTo>
                  <a:cubicBezTo>
                    <a:pt x="3564" y="383"/>
                    <a:pt x="3565" y="383"/>
                    <a:pt x="3565" y="383"/>
                  </a:cubicBezTo>
                  <a:cubicBezTo>
                    <a:pt x="3565" y="383"/>
                    <a:pt x="3565" y="383"/>
                    <a:pt x="3565" y="383"/>
                  </a:cubicBezTo>
                  <a:moveTo>
                    <a:pt x="2608" y="373"/>
                  </a:moveTo>
                  <a:cubicBezTo>
                    <a:pt x="2608" y="373"/>
                    <a:pt x="2608" y="373"/>
                    <a:pt x="2608" y="373"/>
                  </a:cubicBezTo>
                  <a:cubicBezTo>
                    <a:pt x="2607" y="374"/>
                    <a:pt x="2611" y="377"/>
                    <a:pt x="2617" y="381"/>
                  </a:cubicBezTo>
                  <a:cubicBezTo>
                    <a:pt x="2621" y="384"/>
                    <a:pt x="2625" y="386"/>
                    <a:pt x="2626" y="386"/>
                  </a:cubicBezTo>
                  <a:cubicBezTo>
                    <a:pt x="2626" y="386"/>
                    <a:pt x="2626" y="386"/>
                    <a:pt x="2626" y="386"/>
                  </a:cubicBezTo>
                  <a:cubicBezTo>
                    <a:pt x="2626" y="386"/>
                    <a:pt x="2622" y="382"/>
                    <a:pt x="2617" y="379"/>
                  </a:cubicBezTo>
                  <a:cubicBezTo>
                    <a:pt x="2613" y="375"/>
                    <a:pt x="2609" y="373"/>
                    <a:pt x="2608" y="373"/>
                  </a:cubicBezTo>
                  <a:moveTo>
                    <a:pt x="3633" y="350"/>
                  </a:moveTo>
                  <a:cubicBezTo>
                    <a:pt x="3632" y="350"/>
                    <a:pt x="3631" y="351"/>
                    <a:pt x="3629" y="351"/>
                  </a:cubicBezTo>
                  <a:cubicBezTo>
                    <a:pt x="3627" y="353"/>
                    <a:pt x="3623" y="357"/>
                    <a:pt x="3617" y="359"/>
                  </a:cubicBezTo>
                  <a:cubicBezTo>
                    <a:pt x="3617" y="359"/>
                    <a:pt x="3617" y="360"/>
                    <a:pt x="3617" y="360"/>
                  </a:cubicBezTo>
                  <a:cubicBezTo>
                    <a:pt x="3618" y="359"/>
                    <a:pt x="3619" y="358"/>
                    <a:pt x="3621" y="358"/>
                  </a:cubicBezTo>
                  <a:cubicBezTo>
                    <a:pt x="3623" y="357"/>
                    <a:pt x="3625" y="355"/>
                    <a:pt x="3627" y="354"/>
                  </a:cubicBezTo>
                  <a:cubicBezTo>
                    <a:pt x="3631" y="353"/>
                    <a:pt x="3633" y="351"/>
                    <a:pt x="3633" y="351"/>
                  </a:cubicBezTo>
                  <a:cubicBezTo>
                    <a:pt x="3633" y="350"/>
                    <a:pt x="3633" y="350"/>
                    <a:pt x="3633" y="350"/>
                  </a:cubicBezTo>
                  <a:moveTo>
                    <a:pt x="265" y="339"/>
                  </a:moveTo>
                  <a:cubicBezTo>
                    <a:pt x="264" y="339"/>
                    <a:pt x="260" y="343"/>
                    <a:pt x="256" y="347"/>
                  </a:cubicBezTo>
                  <a:cubicBezTo>
                    <a:pt x="251" y="351"/>
                    <a:pt x="247" y="356"/>
                    <a:pt x="247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51" y="353"/>
                    <a:pt x="256" y="349"/>
                  </a:cubicBezTo>
                  <a:cubicBezTo>
                    <a:pt x="261" y="344"/>
                    <a:pt x="265" y="340"/>
                    <a:pt x="265" y="339"/>
                  </a:cubicBezTo>
                  <a:cubicBezTo>
                    <a:pt x="265" y="339"/>
                    <a:pt x="265" y="339"/>
                    <a:pt x="265" y="339"/>
                  </a:cubicBezTo>
                  <a:moveTo>
                    <a:pt x="2558" y="337"/>
                  </a:moveTo>
                  <a:cubicBezTo>
                    <a:pt x="2558" y="337"/>
                    <a:pt x="2558" y="337"/>
                    <a:pt x="2558" y="337"/>
                  </a:cubicBezTo>
                  <a:cubicBezTo>
                    <a:pt x="2558" y="337"/>
                    <a:pt x="2562" y="341"/>
                    <a:pt x="2567" y="344"/>
                  </a:cubicBezTo>
                  <a:cubicBezTo>
                    <a:pt x="2571" y="348"/>
                    <a:pt x="2575" y="350"/>
                    <a:pt x="2576" y="350"/>
                  </a:cubicBezTo>
                  <a:cubicBezTo>
                    <a:pt x="2576" y="350"/>
                    <a:pt x="2576" y="350"/>
                    <a:pt x="2576" y="350"/>
                  </a:cubicBezTo>
                  <a:cubicBezTo>
                    <a:pt x="2576" y="350"/>
                    <a:pt x="2572" y="346"/>
                    <a:pt x="2567" y="342"/>
                  </a:cubicBezTo>
                  <a:cubicBezTo>
                    <a:pt x="2563" y="339"/>
                    <a:pt x="2559" y="337"/>
                    <a:pt x="2558" y="337"/>
                  </a:cubicBezTo>
                  <a:moveTo>
                    <a:pt x="3700" y="315"/>
                  </a:moveTo>
                  <a:cubicBezTo>
                    <a:pt x="3699" y="315"/>
                    <a:pt x="3697" y="316"/>
                    <a:pt x="3694" y="317"/>
                  </a:cubicBezTo>
                  <a:cubicBezTo>
                    <a:pt x="3692" y="319"/>
                    <a:pt x="3689" y="322"/>
                    <a:pt x="3685" y="324"/>
                  </a:cubicBezTo>
                  <a:cubicBezTo>
                    <a:pt x="3682" y="325"/>
                    <a:pt x="3679" y="326"/>
                    <a:pt x="3677" y="327"/>
                  </a:cubicBezTo>
                  <a:cubicBezTo>
                    <a:pt x="3676" y="328"/>
                    <a:pt x="3676" y="328"/>
                    <a:pt x="3676" y="329"/>
                  </a:cubicBezTo>
                  <a:cubicBezTo>
                    <a:pt x="3676" y="329"/>
                    <a:pt x="3676" y="329"/>
                    <a:pt x="3676" y="329"/>
                  </a:cubicBezTo>
                  <a:cubicBezTo>
                    <a:pt x="3677" y="329"/>
                    <a:pt x="3678" y="328"/>
                    <a:pt x="3681" y="327"/>
                  </a:cubicBezTo>
                  <a:cubicBezTo>
                    <a:pt x="3683" y="326"/>
                    <a:pt x="3685" y="325"/>
                    <a:pt x="3688" y="323"/>
                  </a:cubicBezTo>
                  <a:cubicBezTo>
                    <a:pt x="3695" y="320"/>
                    <a:pt x="3701" y="316"/>
                    <a:pt x="3700" y="315"/>
                  </a:cubicBezTo>
                  <a:cubicBezTo>
                    <a:pt x="3700" y="315"/>
                    <a:pt x="3700" y="315"/>
                    <a:pt x="3700" y="315"/>
                  </a:cubicBezTo>
                  <a:moveTo>
                    <a:pt x="2508" y="300"/>
                  </a:moveTo>
                  <a:cubicBezTo>
                    <a:pt x="2508" y="300"/>
                    <a:pt x="2508" y="300"/>
                    <a:pt x="2508" y="300"/>
                  </a:cubicBezTo>
                  <a:cubicBezTo>
                    <a:pt x="2508" y="300"/>
                    <a:pt x="2512" y="303"/>
                    <a:pt x="2517" y="307"/>
                  </a:cubicBezTo>
                  <a:cubicBezTo>
                    <a:pt x="2522" y="311"/>
                    <a:pt x="2526" y="313"/>
                    <a:pt x="2526" y="313"/>
                  </a:cubicBezTo>
                  <a:cubicBezTo>
                    <a:pt x="2526" y="313"/>
                    <a:pt x="2527" y="313"/>
                    <a:pt x="2527" y="313"/>
                  </a:cubicBezTo>
                  <a:cubicBezTo>
                    <a:pt x="2527" y="313"/>
                    <a:pt x="2523" y="310"/>
                    <a:pt x="2518" y="306"/>
                  </a:cubicBezTo>
                  <a:cubicBezTo>
                    <a:pt x="2513" y="302"/>
                    <a:pt x="2509" y="300"/>
                    <a:pt x="2508" y="300"/>
                  </a:cubicBezTo>
                  <a:moveTo>
                    <a:pt x="313" y="293"/>
                  </a:moveTo>
                  <a:cubicBezTo>
                    <a:pt x="313" y="293"/>
                    <a:pt x="309" y="296"/>
                    <a:pt x="304" y="300"/>
                  </a:cubicBezTo>
                  <a:cubicBezTo>
                    <a:pt x="299" y="305"/>
                    <a:pt x="295" y="309"/>
                    <a:pt x="295" y="310"/>
                  </a:cubicBezTo>
                  <a:cubicBezTo>
                    <a:pt x="295" y="310"/>
                    <a:pt x="296" y="310"/>
                    <a:pt x="296" y="310"/>
                  </a:cubicBezTo>
                  <a:cubicBezTo>
                    <a:pt x="296" y="310"/>
                    <a:pt x="300" y="307"/>
                    <a:pt x="305" y="302"/>
                  </a:cubicBezTo>
                  <a:cubicBezTo>
                    <a:pt x="310" y="297"/>
                    <a:pt x="314" y="293"/>
                    <a:pt x="313" y="293"/>
                  </a:cubicBezTo>
                  <a:cubicBezTo>
                    <a:pt x="313" y="293"/>
                    <a:pt x="313" y="293"/>
                    <a:pt x="313" y="293"/>
                  </a:cubicBezTo>
                  <a:moveTo>
                    <a:pt x="3767" y="277"/>
                  </a:moveTo>
                  <a:cubicBezTo>
                    <a:pt x="3767" y="277"/>
                    <a:pt x="3766" y="278"/>
                    <a:pt x="3764" y="278"/>
                  </a:cubicBezTo>
                  <a:cubicBezTo>
                    <a:pt x="3763" y="280"/>
                    <a:pt x="3758" y="284"/>
                    <a:pt x="3751" y="288"/>
                  </a:cubicBezTo>
                  <a:cubicBezTo>
                    <a:pt x="3748" y="289"/>
                    <a:pt x="3745" y="291"/>
                    <a:pt x="3743" y="292"/>
                  </a:cubicBezTo>
                  <a:cubicBezTo>
                    <a:pt x="3743" y="292"/>
                    <a:pt x="3743" y="292"/>
                    <a:pt x="3743" y="292"/>
                  </a:cubicBezTo>
                  <a:cubicBezTo>
                    <a:pt x="3743" y="292"/>
                    <a:pt x="3743" y="292"/>
                    <a:pt x="3743" y="292"/>
                  </a:cubicBezTo>
                  <a:cubicBezTo>
                    <a:pt x="3744" y="292"/>
                    <a:pt x="3749" y="289"/>
                    <a:pt x="3755" y="286"/>
                  </a:cubicBezTo>
                  <a:cubicBezTo>
                    <a:pt x="3762" y="282"/>
                    <a:pt x="3767" y="278"/>
                    <a:pt x="3767" y="277"/>
                  </a:cubicBezTo>
                  <a:cubicBezTo>
                    <a:pt x="3767" y="277"/>
                    <a:pt x="3767" y="277"/>
                    <a:pt x="3767" y="277"/>
                  </a:cubicBezTo>
                  <a:cubicBezTo>
                    <a:pt x="3767" y="277"/>
                    <a:pt x="3767" y="277"/>
                    <a:pt x="3767" y="277"/>
                  </a:cubicBezTo>
                  <a:moveTo>
                    <a:pt x="2458" y="264"/>
                  </a:moveTo>
                  <a:cubicBezTo>
                    <a:pt x="2458" y="264"/>
                    <a:pt x="2458" y="264"/>
                    <a:pt x="2458" y="264"/>
                  </a:cubicBezTo>
                  <a:cubicBezTo>
                    <a:pt x="2458" y="264"/>
                    <a:pt x="2462" y="267"/>
                    <a:pt x="2467" y="270"/>
                  </a:cubicBezTo>
                  <a:cubicBezTo>
                    <a:pt x="2472" y="274"/>
                    <a:pt x="2476" y="277"/>
                    <a:pt x="2477" y="277"/>
                  </a:cubicBezTo>
                  <a:cubicBezTo>
                    <a:pt x="2477" y="277"/>
                    <a:pt x="2477" y="277"/>
                    <a:pt x="2477" y="277"/>
                  </a:cubicBezTo>
                  <a:cubicBezTo>
                    <a:pt x="2477" y="276"/>
                    <a:pt x="2473" y="273"/>
                    <a:pt x="2468" y="270"/>
                  </a:cubicBezTo>
                  <a:cubicBezTo>
                    <a:pt x="2463" y="266"/>
                    <a:pt x="2459" y="264"/>
                    <a:pt x="2458" y="264"/>
                  </a:cubicBezTo>
                  <a:moveTo>
                    <a:pt x="362" y="246"/>
                  </a:moveTo>
                  <a:cubicBezTo>
                    <a:pt x="362" y="246"/>
                    <a:pt x="358" y="249"/>
                    <a:pt x="353" y="254"/>
                  </a:cubicBezTo>
                  <a:cubicBezTo>
                    <a:pt x="348" y="258"/>
                    <a:pt x="344" y="263"/>
                    <a:pt x="344" y="263"/>
                  </a:cubicBezTo>
                  <a:cubicBezTo>
                    <a:pt x="344" y="263"/>
                    <a:pt x="344" y="263"/>
                    <a:pt x="344" y="263"/>
                  </a:cubicBezTo>
                  <a:cubicBezTo>
                    <a:pt x="345" y="263"/>
                    <a:pt x="349" y="259"/>
                    <a:pt x="354" y="255"/>
                  </a:cubicBezTo>
                  <a:cubicBezTo>
                    <a:pt x="359" y="250"/>
                    <a:pt x="363" y="246"/>
                    <a:pt x="363" y="246"/>
                  </a:cubicBezTo>
                  <a:cubicBezTo>
                    <a:pt x="362" y="246"/>
                    <a:pt x="362" y="246"/>
                    <a:pt x="362" y="246"/>
                  </a:cubicBezTo>
                  <a:moveTo>
                    <a:pt x="3833" y="236"/>
                  </a:moveTo>
                  <a:cubicBezTo>
                    <a:pt x="3832" y="236"/>
                    <a:pt x="3827" y="239"/>
                    <a:pt x="3821" y="243"/>
                  </a:cubicBezTo>
                  <a:cubicBezTo>
                    <a:pt x="3814" y="247"/>
                    <a:pt x="3809" y="251"/>
                    <a:pt x="3809" y="252"/>
                  </a:cubicBezTo>
                  <a:cubicBezTo>
                    <a:pt x="3811" y="250"/>
                    <a:pt x="3814" y="248"/>
                    <a:pt x="3817" y="246"/>
                  </a:cubicBezTo>
                  <a:cubicBezTo>
                    <a:pt x="3820" y="245"/>
                    <a:pt x="3822" y="244"/>
                    <a:pt x="3824" y="243"/>
                  </a:cubicBezTo>
                  <a:cubicBezTo>
                    <a:pt x="3829" y="240"/>
                    <a:pt x="3833" y="237"/>
                    <a:pt x="3833" y="236"/>
                  </a:cubicBezTo>
                  <a:cubicBezTo>
                    <a:pt x="3833" y="236"/>
                    <a:pt x="3833" y="236"/>
                    <a:pt x="3833" y="236"/>
                  </a:cubicBezTo>
                  <a:moveTo>
                    <a:pt x="2408" y="229"/>
                  </a:moveTo>
                  <a:cubicBezTo>
                    <a:pt x="2408" y="229"/>
                    <a:pt x="2412" y="232"/>
                    <a:pt x="2417" y="235"/>
                  </a:cubicBezTo>
                  <a:cubicBezTo>
                    <a:pt x="2422" y="239"/>
                    <a:pt x="2426" y="242"/>
                    <a:pt x="2426" y="242"/>
                  </a:cubicBezTo>
                  <a:cubicBezTo>
                    <a:pt x="2426" y="242"/>
                    <a:pt x="2426" y="242"/>
                    <a:pt x="2426" y="242"/>
                  </a:cubicBezTo>
                  <a:cubicBezTo>
                    <a:pt x="2427" y="242"/>
                    <a:pt x="2422" y="239"/>
                    <a:pt x="2417" y="235"/>
                  </a:cubicBezTo>
                  <a:cubicBezTo>
                    <a:pt x="2412" y="232"/>
                    <a:pt x="2408" y="229"/>
                    <a:pt x="2408" y="229"/>
                  </a:cubicBezTo>
                  <a:cubicBezTo>
                    <a:pt x="2408" y="229"/>
                    <a:pt x="2408" y="229"/>
                    <a:pt x="2408" y="229"/>
                  </a:cubicBezTo>
                  <a:moveTo>
                    <a:pt x="3880" y="205"/>
                  </a:moveTo>
                  <a:cubicBezTo>
                    <a:pt x="3878" y="206"/>
                    <a:pt x="3877" y="207"/>
                    <a:pt x="3876" y="208"/>
                  </a:cubicBezTo>
                  <a:cubicBezTo>
                    <a:pt x="3874" y="208"/>
                    <a:pt x="3874" y="209"/>
                    <a:pt x="3874" y="209"/>
                  </a:cubicBezTo>
                  <a:cubicBezTo>
                    <a:pt x="3874" y="209"/>
                    <a:pt x="3874" y="209"/>
                    <a:pt x="3874" y="209"/>
                  </a:cubicBezTo>
                  <a:cubicBezTo>
                    <a:pt x="3874" y="209"/>
                    <a:pt x="3875" y="208"/>
                    <a:pt x="3877" y="207"/>
                  </a:cubicBezTo>
                  <a:cubicBezTo>
                    <a:pt x="3878" y="207"/>
                    <a:pt x="3879" y="206"/>
                    <a:pt x="3880" y="205"/>
                  </a:cubicBezTo>
                  <a:moveTo>
                    <a:pt x="413" y="200"/>
                  </a:moveTo>
                  <a:cubicBezTo>
                    <a:pt x="412" y="200"/>
                    <a:pt x="408" y="203"/>
                    <a:pt x="403" y="208"/>
                  </a:cubicBezTo>
                  <a:cubicBezTo>
                    <a:pt x="397" y="212"/>
                    <a:pt x="394" y="216"/>
                    <a:pt x="394" y="217"/>
                  </a:cubicBezTo>
                  <a:cubicBezTo>
                    <a:pt x="394" y="217"/>
                    <a:pt x="394" y="217"/>
                    <a:pt x="394" y="217"/>
                  </a:cubicBezTo>
                  <a:cubicBezTo>
                    <a:pt x="395" y="217"/>
                    <a:pt x="399" y="213"/>
                    <a:pt x="404" y="208"/>
                  </a:cubicBezTo>
                  <a:cubicBezTo>
                    <a:pt x="409" y="204"/>
                    <a:pt x="413" y="200"/>
                    <a:pt x="413" y="200"/>
                  </a:cubicBezTo>
                  <a:cubicBezTo>
                    <a:pt x="413" y="200"/>
                    <a:pt x="413" y="200"/>
                    <a:pt x="413" y="200"/>
                  </a:cubicBezTo>
                  <a:moveTo>
                    <a:pt x="2356" y="198"/>
                  </a:moveTo>
                  <a:cubicBezTo>
                    <a:pt x="2356" y="198"/>
                    <a:pt x="2356" y="198"/>
                    <a:pt x="2356" y="198"/>
                  </a:cubicBezTo>
                  <a:cubicBezTo>
                    <a:pt x="2356" y="199"/>
                    <a:pt x="2360" y="201"/>
                    <a:pt x="2366" y="204"/>
                  </a:cubicBezTo>
                  <a:cubicBezTo>
                    <a:pt x="2371" y="207"/>
                    <a:pt x="2375" y="209"/>
                    <a:pt x="2375" y="209"/>
                  </a:cubicBezTo>
                  <a:cubicBezTo>
                    <a:pt x="2375" y="209"/>
                    <a:pt x="2375" y="209"/>
                    <a:pt x="2375" y="209"/>
                  </a:cubicBezTo>
                  <a:cubicBezTo>
                    <a:pt x="2375" y="209"/>
                    <a:pt x="2370" y="207"/>
                    <a:pt x="2365" y="204"/>
                  </a:cubicBezTo>
                  <a:cubicBezTo>
                    <a:pt x="2360" y="201"/>
                    <a:pt x="2356" y="198"/>
                    <a:pt x="2356" y="198"/>
                  </a:cubicBezTo>
                  <a:moveTo>
                    <a:pt x="3898" y="193"/>
                  </a:moveTo>
                  <a:cubicBezTo>
                    <a:pt x="3898" y="193"/>
                    <a:pt x="3898" y="193"/>
                    <a:pt x="3898" y="193"/>
                  </a:cubicBezTo>
                  <a:cubicBezTo>
                    <a:pt x="3897" y="193"/>
                    <a:pt x="3895" y="194"/>
                    <a:pt x="3891" y="197"/>
                  </a:cubicBezTo>
                  <a:cubicBezTo>
                    <a:pt x="3891" y="197"/>
                    <a:pt x="3890" y="198"/>
                    <a:pt x="3889" y="199"/>
                  </a:cubicBezTo>
                  <a:cubicBezTo>
                    <a:pt x="3890" y="198"/>
                    <a:pt x="3892" y="197"/>
                    <a:pt x="3893" y="196"/>
                  </a:cubicBezTo>
                  <a:cubicBezTo>
                    <a:pt x="3896" y="194"/>
                    <a:pt x="3898" y="193"/>
                    <a:pt x="3898" y="193"/>
                  </a:cubicBezTo>
                  <a:moveTo>
                    <a:pt x="2302" y="172"/>
                  </a:moveTo>
                  <a:cubicBezTo>
                    <a:pt x="2302" y="172"/>
                    <a:pt x="2302" y="172"/>
                    <a:pt x="2302" y="172"/>
                  </a:cubicBezTo>
                  <a:cubicBezTo>
                    <a:pt x="2302" y="172"/>
                    <a:pt x="2304" y="173"/>
                    <a:pt x="2306" y="174"/>
                  </a:cubicBezTo>
                  <a:cubicBezTo>
                    <a:pt x="2307" y="174"/>
                    <a:pt x="2309" y="175"/>
                    <a:pt x="2312" y="176"/>
                  </a:cubicBezTo>
                  <a:cubicBezTo>
                    <a:pt x="2312" y="177"/>
                    <a:pt x="2312" y="177"/>
                    <a:pt x="2312" y="177"/>
                  </a:cubicBezTo>
                  <a:cubicBezTo>
                    <a:pt x="2317" y="179"/>
                    <a:pt x="2322" y="181"/>
                    <a:pt x="2322" y="181"/>
                  </a:cubicBezTo>
                  <a:cubicBezTo>
                    <a:pt x="2322" y="181"/>
                    <a:pt x="2322" y="181"/>
                    <a:pt x="2322" y="181"/>
                  </a:cubicBezTo>
                  <a:cubicBezTo>
                    <a:pt x="2322" y="181"/>
                    <a:pt x="2322" y="181"/>
                    <a:pt x="2321" y="181"/>
                  </a:cubicBezTo>
                  <a:cubicBezTo>
                    <a:pt x="2321" y="180"/>
                    <a:pt x="2321" y="180"/>
                    <a:pt x="2321" y="180"/>
                  </a:cubicBezTo>
                  <a:cubicBezTo>
                    <a:pt x="2321" y="180"/>
                    <a:pt x="2321" y="180"/>
                    <a:pt x="2321" y="180"/>
                  </a:cubicBezTo>
                  <a:cubicBezTo>
                    <a:pt x="2320" y="180"/>
                    <a:pt x="2315" y="178"/>
                    <a:pt x="2310" y="176"/>
                  </a:cubicBezTo>
                  <a:cubicBezTo>
                    <a:pt x="2307" y="174"/>
                    <a:pt x="2305" y="173"/>
                    <a:pt x="2303" y="172"/>
                  </a:cubicBezTo>
                  <a:cubicBezTo>
                    <a:pt x="2303" y="172"/>
                    <a:pt x="2302" y="172"/>
                    <a:pt x="2302" y="172"/>
                  </a:cubicBezTo>
                  <a:moveTo>
                    <a:pt x="464" y="157"/>
                  </a:moveTo>
                  <a:cubicBezTo>
                    <a:pt x="464" y="157"/>
                    <a:pt x="464" y="157"/>
                    <a:pt x="464" y="157"/>
                  </a:cubicBezTo>
                  <a:cubicBezTo>
                    <a:pt x="463" y="157"/>
                    <a:pt x="458" y="160"/>
                    <a:pt x="453" y="164"/>
                  </a:cubicBezTo>
                  <a:cubicBezTo>
                    <a:pt x="448" y="169"/>
                    <a:pt x="444" y="172"/>
                    <a:pt x="445" y="172"/>
                  </a:cubicBezTo>
                  <a:cubicBezTo>
                    <a:pt x="445" y="172"/>
                    <a:pt x="445" y="172"/>
                    <a:pt x="445" y="172"/>
                  </a:cubicBezTo>
                  <a:cubicBezTo>
                    <a:pt x="445" y="172"/>
                    <a:pt x="450" y="168"/>
                    <a:pt x="455" y="164"/>
                  </a:cubicBezTo>
                  <a:cubicBezTo>
                    <a:pt x="460" y="160"/>
                    <a:pt x="464" y="157"/>
                    <a:pt x="464" y="157"/>
                  </a:cubicBezTo>
                  <a:moveTo>
                    <a:pt x="2246" y="150"/>
                  </a:moveTo>
                  <a:cubicBezTo>
                    <a:pt x="2246" y="150"/>
                    <a:pt x="2246" y="150"/>
                    <a:pt x="2246" y="151"/>
                  </a:cubicBezTo>
                  <a:cubicBezTo>
                    <a:pt x="2246" y="151"/>
                    <a:pt x="2248" y="152"/>
                    <a:pt x="2252" y="153"/>
                  </a:cubicBezTo>
                  <a:cubicBezTo>
                    <a:pt x="2253" y="153"/>
                    <a:pt x="2255" y="154"/>
                    <a:pt x="2257" y="155"/>
                  </a:cubicBezTo>
                  <a:cubicBezTo>
                    <a:pt x="2261" y="156"/>
                    <a:pt x="2264" y="157"/>
                    <a:pt x="2266" y="157"/>
                  </a:cubicBezTo>
                  <a:cubicBezTo>
                    <a:pt x="2266" y="158"/>
                    <a:pt x="2267" y="158"/>
                    <a:pt x="2267" y="158"/>
                  </a:cubicBezTo>
                  <a:cubicBezTo>
                    <a:pt x="2267" y="158"/>
                    <a:pt x="2267" y="158"/>
                    <a:pt x="2267" y="158"/>
                  </a:cubicBezTo>
                  <a:cubicBezTo>
                    <a:pt x="2267" y="157"/>
                    <a:pt x="2262" y="155"/>
                    <a:pt x="2256" y="153"/>
                  </a:cubicBezTo>
                  <a:cubicBezTo>
                    <a:pt x="2251" y="151"/>
                    <a:pt x="2247" y="150"/>
                    <a:pt x="2246" y="150"/>
                  </a:cubicBezTo>
                  <a:moveTo>
                    <a:pt x="3961" y="146"/>
                  </a:moveTo>
                  <a:cubicBezTo>
                    <a:pt x="3960" y="146"/>
                    <a:pt x="3956" y="149"/>
                    <a:pt x="3950" y="154"/>
                  </a:cubicBezTo>
                  <a:cubicBezTo>
                    <a:pt x="3943" y="159"/>
                    <a:pt x="3938" y="163"/>
                    <a:pt x="3938" y="163"/>
                  </a:cubicBezTo>
                  <a:cubicBezTo>
                    <a:pt x="3938" y="163"/>
                    <a:pt x="3938" y="163"/>
                    <a:pt x="3938" y="163"/>
                  </a:cubicBezTo>
                  <a:cubicBezTo>
                    <a:pt x="3938" y="163"/>
                    <a:pt x="3943" y="160"/>
                    <a:pt x="3949" y="156"/>
                  </a:cubicBezTo>
                  <a:cubicBezTo>
                    <a:pt x="3955" y="151"/>
                    <a:pt x="3961" y="147"/>
                    <a:pt x="3961" y="146"/>
                  </a:cubicBezTo>
                  <a:cubicBezTo>
                    <a:pt x="3961" y="146"/>
                    <a:pt x="3961" y="146"/>
                    <a:pt x="3961" y="146"/>
                  </a:cubicBezTo>
                  <a:moveTo>
                    <a:pt x="2189" y="136"/>
                  </a:moveTo>
                  <a:cubicBezTo>
                    <a:pt x="2188" y="136"/>
                    <a:pt x="2188" y="136"/>
                    <a:pt x="2188" y="136"/>
                  </a:cubicBezTo>
                  <a:cubicBezTo>
                    <a:pt x="2188" y="137"/>
                    <a:pt x="2193" y="138"/>
                    <a:pt x="2199" y="139"/>
                  </a:cubicBezTo>
                  <a:cubicBezTo>
                    <a:pt x="2204" y="140"/>
                    <a:pt x="2207" y="141"/>
                    <a:pt x="2209" y="141"/>
                  </a:cubicBezTo>
                  <a:cubicBezTo>
                    <a:pt x="2209" y="141"/>
                    <a:pt x="2210" y="141"/>
                    <a:pt x="2210" y="141"/>
                  </a:cubicBezTo>
                  <a:cubicBezTo>
                    <a:pt x="2209" y="140"/>
                    <a:pt x="2204" y="138"/>
                    <a:pt x="2198" y="137"/>
                  </a:cubicBezTo>
                  <a:cubicBezTo>
                    <a:pt x="2194" y="136"/>
                    <a:pt x="2190" y="136"/>
                    <a:pt x="2189" y="136"/>
                  </a:cubicBezTo>
                  <a:moveTo>
                    <a:pt x="2132" y="129"/>
                  </a:moveTo>
                  <a:cubicBezTo>
                    <a:pt x="2128" y="129"/>
                    <a:pt x="2126" y="129"/>
                    <a:pt x="2126" y="129"/>
                  </a:cubicBezTo>
                  <a:cubicBezTo>
                    <a:pt x="2126" y="130"/>
                    <a:pt x="2131" y="131"/>
                    <a:pt x="2138" y="131"/>
                  </a:cubicBezTo>
                  <a:cubicBezTo>
                    <a:pt x="2141" y="131"/>
                    <a:pt x="2143" y="131"/>
                    <a:pt x="2145" y="131"/>
                  </a:cubicBezTo>
                  <a:cubicBezTo>
                    <a:pt x="2148" y="131"/>
                    <a:pt x="2149" y="131"/>
                    <a:pt x="2149" y="131"/>
                  </a:cubicBezTo>
                  <a:cubicBezTo>
                    <a:pt x="2149" y="130"/>
                    <a:pt x="2144" y="129"/>
                    <a:pt x="2137" y="129"/>
                  </a:cubicBezTo>
                  <a:cubicBezTo>
                    <a:pt x="2135" y="129"/>
                    <a:pt x="2133" y="129"/>
                    <a:pt x="2132" y="129"/>
                  </a:cubicBezTo>
                  <a:moveTo>
                    <a:pt x="2069" y="128"/>
                  </a:moveTo>
                  <a:cubicBezTo>
                    <a:pt x="2064" y="128"/>
                    <a:pt x="2060" y="128"/>
                    <a:pt x="2060" y="128"/>
                  </a:cubicBezTo>
                  <a:cubicBezTo>
                    <a:pt x="2060" y="129"/>
                    <a:pt x="2066" y="130"/>
                    <a:pt x="2073" y="130"/>
                  </a:cubicBezTo>
                  <a:cubicBezTo>
                    <a:pt x="2074" y="130"/>
                    <a:pt x="2075" y="130"/>
                    <a:pt x="2075" y="130"/>
                  </a:cubicBezTo>
                  <a:cubicBezTo>
                    <a:pt x="2081" y="130"/>
                    <a:pt x="2085" y="129"/>
                    <a:pt x="2085" y="129"/>
                  </a:cubicBezTo>
                  <a:cubicBezTo>
                    <a:pt x="2085" y="128"/>
                    <a:pt x="2079" y="128"/>
                    <a:pt x="2072" y="128"/>
                  </a:cubicBezTo>
                  <a:cubicBezTo>
                    <a:pt x="2071" y="128"/>
                    <a:pt x="2070" y="128"/>
                    <a:pt x="2069" y="128"/>
                  </a:cubicBezTo>
                  <a:moveTo>
                    <a:pt x="1994" y="125"/>
                  </a:moveTo>
                  <a:cubicBezTo>
                    <a:pt x="1990" y="125"/>
                    <a:pt x="1987" y="125"/>
                    <a:pt x="1987" y="126"/>
                  </a:cubicBezTo>
                  <a:cubicBezTo>
                    <a:pt x="1987" y="126"/>
                    <a:pt x="1994" y="127"/>
                    <a:pt x="2001" y="127"/>
                  </a:cubicBezTo>
                  <a:cubicBezTo>
                    <a:pt x="2004" y="127"/>
                    <a:pt x="2006" y="128"/>
                    <a:pt x="2008" y="128"/>
                  </a:cubicBezTo>
                  <a:cubicBezTo>
                    <a:pt x="2012" y="128"/>
                    <a:pt x="2015" y="127"/>
                    <a:pt x="2015" y="127"/>
                  </a:cubicBezTo>
                  <a:cubicBezTo>
                    <a:pt x="2014" y="126"/>
                    <a:pt x="2008" y="125"/>
                    <a:pt x="2001" y="125"/>
                  </a:cubicBezTo>
                  <a:cubicBezTo>
                    <a:pt x="1998" y="125"/>
                    <a:pt x="1996" y="125"/>
                    <a:pt x="1994" y="125"/>
                  </a:cubicBezTo>
                  <a:moveTo>
                    <a:pt x="1914" y="120"/>
                  </a:moveTo>
                  <a:cubicBezTo>
                    <a:pt x="1911" y="120"/>
                    <a:pt x="1909" y="120"/>
                    <a:pt x="1909" y="121"/>
                  </a:cubicBezTo>
                  <a:cubicBezTo>
                    <a:pt x="1909" y="121"/>
                    <a:pt x="1915" y="122"/>
                    <a:pt x="1924" y="123"/>
                  </a:cubicBezTo>
                  <a:cubicBezTo>
                    <a:pt x="1927" y="123"/>
                    <a:pt x="1931" y="123"/>
                    <a:pt x="1933" y="123"/>
                  </a:cubicBezTo>
                  <a:cubicBezTo>
                    <a:pt x="1936" y="123"/>
                    <a:pt x="1938" y="123"/>
                    <a:pt x="1938" y="123"/>
                  </a:cubicBezTo>
                  <a:cubicBezTo>
                    <a:pt x="1938" y="122"/>
                    <a:pt x="1932" y="121"/>
                    <a:pt x="1923" y="121"/>
                  </a:cubicBezTo>
                  <a:cubicBezTo>
                    <a:pt x="1920" y="120"/>
                    <a:pt x="1916" y="120"/>
                    <a:pt x="1914" y="120"/>
                  </a:cubicBezTo>
                  <a:moveTo>
                    <a:pt x="516" y="117"/>
                  </a:moveTo>
                  <a:cubicBezTo>
                    <a:pt x="516" y="117"/>
                    <a:pt x="516" y="117"/>
                    <a:pt x="516" y="117"/>
                  </a:cubicBezTo>
                  <a:cubicBezTo>
                    <a:pt x="516" y="117"/>
                    <a:pt x="511" y="120"/>
                    <a:pt x="505" y="124"/>
                  </a:cubicBezTo>
                  <a:cubicBezTo>
                    <a:pt x="500" y="128"/>
                    <a:pt x="496" y="131"/>
                    <a:pt x="497" y="131"/>
                  </a:cubicBezTo>
                  <a:cubicBezTo>
                    <a:pt x="497" y="131"/>
                    <a:pt x="497" y="131"/>
                    <a:pt x="497" y="131"/>
                  </a:cubicBezTo>
                  <a:cubicBezTo>
                    <a:pt x="497" y="131"/>
                    <a:pt x="502" y="127"/>
                    <a:pt x="508" y="124"/>
                  </a:cubicBezTo>
                  <a:cubicBezTo>
                    <a:pt x="513" y="120"/>
                    <a:pt x="516" y="117"/>
                    <a:pt x="516" y="117"/>
                  </a:cubicBezTo>
                  <a:moveTo>
                    <a:pt x="1829" y="114"/>
                  </a:moveTo>
                  <a:cubicBezTo>
                    <a:pt x="1827" y="114"/>
                    <a:pt x="1825" y="114"/>
                    <a:pt x="1825" y="114"/>
                  </a:cubicBezTo>
                  <a:cubicBezTo>
                    <a:pt x="1825" y="115"/>
                    <a:pt x="1832" y="116"/>
                    <a:pt x="1841" y="117"/>
                  </a:cubicBezTo>
                  <a:cubicBezTo>
                    <a:pt x="1845" y="117"/>
                    <a:pt x="1850" y="117"/>
                    <a:pt x="1852" y="117"/>
                  </a:cubicBezTo>
                  <a:cubicBezTo>
                    <a:pt x="1855" y="117"/>
                    <a:pt x="1856" y="117"/>
                    <a:pt x="1856" y="117"/>
                  </a:cubicBezTo>
                  <a:cubicBezTo>
                    <a:pt x="1856" y="116"/>
                    <a:pt x="1850" y="115"/>
                    <a:pt x="1841" y="114"/>
                  </a:cubicBezTo>
                  <a:cubicBezTo>
                    <a:pt x="1836" y="114"/>
                    <a:pt x="1832" y="114"/>
                    <a:pt x="1829" y="114"/>
                  </a:cubicBezTo>
                  <a:moveTo>
                    <a:pt x="1742" y="106"/>
                  </a:moveTo>
                  <a:cubicBezTo>
                    <a:pt x="1740" y="106"/>
                    <a:pt x="1738" y="106"/>
                    <a:pt x="1738" y="106"/>
                  </a:cubicBezTo>
                  <a:cubicBezTo>
                    <a:pt x="1738" y="107"/>
                    <a:pt x="1744" y="108"/>
                    <a:pt x="1752" y="109"/>
                  </a:cubicBezTo>
                  <a:cubicBezTo>
                    <a:pt x="1753" y="109"/>
                    <a:pt x="1754" y="109"/>
                    <a:pt x="1756" y="109"/>
                  </a:cubicBezTo>
                  <a:cubicBezTo>
                    <a:pt x="1757" y="109"/>
                    <a:pt x="1758" y="109"/>
                    <a:pt x="1758" y="109"/>
                  </a:cubicBezTo>
                  <a:cubicBezTo>
                    <a:pt x="1762" y="110"/>
                    <a:pt x="1765" y="110"/>
                    <a:pt x="1767" y="110"/>
                  </a:cubicBezTo>
                  <a:cubicBezTo>
                    <a:pt x="1769" y="110"/>
                    <a:pt x="1771" y="110"/>
                    <a:pt x="1771" y="109"/>
                  </a:cubicBezTo>
                  <a:cubicBezTo>
                    <a:pt x="1771" y="109"/>
                    <a:pt x="1764" y="108"/>
                    <a:pt x="1755" y="107"/>
                  </a:cubicBezTo>
                  <a:cubicBezTo>
                    <a:pt x="1749" y="106"/>
                    <a:pt x="1745" y="106"/>
                    <a:pt x="1742" y="106"/>
                  </a:cubicBezTo>
                  <a:moveTo>
                    <a:pt x="1651" y="97"/>
                  </a:moveTo>
                  <a:cubicBezTo>
                    <a:pt x="1649" y="97"/>
                    <a:pt x="1648" y="97"/>
                    <a:pt x="1648" y="98"/>
                  </a:cubicBezTo>
                  <a:cubicBezTo>
                    <a:pt x="1648" y="98"/>
                    <a:pt x="1652" y="99"/>
                    <a:pt x="1659" y="100"/>
                  </a:cubicBezTo>
                  <a:cubicBezTo>
                    <a:pt x="1659" y="100"/>
                    <a:pt x="1659" y="100"/>
                    <a:pt x="1659" y="100"/>
                  </a:cubicBezTo>
                  <a:cubicBezTo>
                    <a:pt x="1661" y="100"/>
                    <a:pt x="1664" y="100"/>
                    <a:pt x="1667" y="100"/>
                  </a:cubicBezTo>
                  <a:cubicBezTo>
                    <a:pt x="1670" y="101"/>
                    <a:pt x="1672" y="101"/>
                    <a:pt x="1674" y="101"/>
                  </a:cubicBezTo>
                  <a:cubicBezTo>
                    <a:pt x="1676" y="101"/>
                    <a:pt x="1677" y="101"/>
                    <a:pt x="1678" y="101"/>
                  </a:cubicBezTo>
                  <a:cubicBezTo>
                    <a:pt x="1680" y="101"/>
                    <a:pt x="1681" y="101"/>
                    <a:pt x="1681" y="101"/>
                  </a:cubicBezTo>
                  <a:cubicBezTo>
                    <a:pt x="1682" y="100"/>
                    <a:pt x="1674" y="99"/>
                    <a:pt x="1665" y="98"/>
                  </a:cubicBezTo>
                  <a:cubicBezTo>
                    <a:pt x="1659" y="98"/>
                    <a:pt x="1654" y="97"/>
                    <a:pt x="1651" y="97"/>
                  </a:cubicBezTo>
                  <a:moveTo>
                    <a:pt x="4022" y="96"/>
                  </a:moveTo>
                  <a:cubicBezTo>
                    <a:pt x="4021" y="96"/>
                    <a:pt x="4017" y="99"/>
                    <a:pt x="4012" y="104"/>
                  </a:cubicBezTo>
                  <a:cubicBezTo>
                    <a:pt x="4006" y="109"/>
                    <a:pt x="4000" y="114"/>
                    <a:pt x="4000" y="115"/>
                  </a:cubicBezTo>
                  <a:cubicBezTo>
                    <a:pt x="4000" y="115"/>
                    <a:pt x="4000" y="115"/>
                    <a:pt x="4000" y="115"/>
                  </a:cubicBezTo>
                  <a:cubicBezTo>
                    <a:pt x="4001" y="115"/>
                    <a:pt x="4006" y="113"/>
                    <a:pt x="4011" y="109"/>
                  </a:cubicBezTo>
                  <a:cubicBezTo>
                    <a:pt x="4017" y="104"/>
                    <a:pt x="4022" y="98"/>
                    <a:pt x="4023" y="97"/>
                  </a:cubicBezTo>
                  <a:cubicBezTo>
                    <a:pt x="4023" y="97"/>
                    <a:pt x="4023" y="96"/>
                    <a:pt x="4022" y="96"/>
                  </a:cubicBezTo>
                  <a:moveTo>
                    <a:pt x="560" y="89"/>
                  </a:moveTo>
                  <a:cubicBezTo>
                    <a:pt x="560" y="89"/>
                    <a:pt x="559" y="89"/>
                    <a:pt x="559" y="89"/>
                  </a:cubicBezTo>
                  <a:cubicBezTo>
                    <a:pt x="554" y="92"/>
                    <a:pt x="550" y="95"/>
                    <a:pt x="550" y="95"/>
                  </a:cubicBezTo>
                  <a:cubicBezTo>
                    <a:pt x="550" y="95"/>
                    <a:pt x="550" y="95"/>
                    <a:pt x="550" y="95"/>
                  </a:cubicBezTo>
                  <a:cubicBezTo>
                    <a:pt x="551" y="94"/>
                    <a:pt x="555" y="92"/>
                    <a:pt x="560" y="89"/>
                  </a:cubicBezTo>
                  <a:moveTo>
                    <a:pt x="1559" y="88"/>
                  </a:moveTo>
                  <a:cubicBezTo>
                    <a:pt x="1557" y="88"/>
                    <a:pt x="1556" y="88"/>
                    <a:pt x="1556" y="88"/>
                  </a:cubicBezTo>
                  <a:cubicBezTo>
                    <a:pt x="1556" y="89"/>
                    <a:pt x="1559" y="89"/>
                    <a:pt x="1565" y="90"/>
                  </a:cubicBezTo>
                  <a:cubicBezTo>
                    <a:pt x="1566" y="90"/>
                    <a:pt x="1567" y="90"/>
                    <a:pt x="1568" y="90"/>
                  </a:cubicBezTo>
                  <a:cubicBezTo>
                    <a:pt x="1571" y="90"/>
                    <a:pt x="1574" y="90"/>
                    <a:pt x="1577" y="91"/>
                  </a:cubicBezTo>
                  <a:cubicBezTo>
                    <a:pt x="1580" y="91"/>
                    <a:pt x="1583" y="92"/>
                    <a:pt x="1586" y="92"/>
                  </a:cubicBezTo>
                  <a:cubicBezTo>
                    <a:pt x="1586" y="92"/>
                    <a:pt x="1586" y="92"/>
                    <a:pt x="1587" y="92"/>
                  </a:cubicBezTo>
                  <a:cubicBezTo>
                    <a:pt x="1589" y="92"/>
                    <a:pt x="1590" y="92"/>
                    <a:pt x="1590" y="92"/>
                  </a:cubicBezTo>
                  <a:cubicBezTo>
                    <a:pt x="1590" y="91"/>
                    <a:pt x="1583" y="90"/>
                    <a:pt x="1573" y="89"/>
                  </a:cubicBezTo>
                  <a:cubicBezTo>
                    <a:pt x="1567" y="88"/>
                    <a:pt x="1562" y="88"/>
                    <a:pt x="1559" y="88"/>
                  </a:cubicBezTo>
                  <a:moveTo>
                    <a:pt x="571" y="83"/>
                  </a:moveTo>
                  <a:cubicBezTo>
                    <a:pt x="571" y="83"/>
                    <a:pt x="567" y="85"/>
                    <a:pt x="562" y="88"/>
                  </a:cubicBezTo>
                  <a:cubicBezTo>
                    <a:pt x="561" y="88"/>
                    <a:pt x="560" y="89"/>
                    <a:pt x="560" y="89"/>
                  </a:cubicBezTo>
                  <a:cubicBezTo>
                    <a:pt x="565" y="86"/>
                    <a:pt x="570" y="83"/>
                    <a:pt x="571" y="83"/>
                  </a:cubicBezTo>
                  <a:cubicBezTo>
                    <a:pt x="571" y="83"/>
                    <a:pt x="571" y="83"/>
                    <a:pt x="571" y="83"/>
                  </a:cubicBezTo>
                  <a:moveTo>
                    <a:pt x="5011" y="81"/>
                  </a:moveTo>
                  <a:cubicBezTo>
                    <a:pt x="5004" y="81"/>
                    <a:pt x="4996" y="95"/>
                    <a:pt x="4993" y="113"/>
                  </a:cubicBezTo>
                  <a:cubicBezTo>
                    <a:pt x="4990" y="132"/>
                    <a:pt x="4993" y="148"/>
                    <a:pt x="5000" y="148"/>
                  </a:cubicBezTo>
                  <a:cubicBezTo>
                    <a:pt x="5000" y="148"/>
                    <a:pt x="5000" y="148"/>
                    <a:pt x="5000" y="148"/>
                  </a:cubicBezTo>
                  <a:cubicBezTo>
                    <a:pt x="5007" y="148"/>
                    <a:pt x="5015" y="134"/>
                    <a:pt x="5018" y="115"/>
                  </a:cubicBezTo>
                  <a:cubicBezTo>
                    <a:pt x="5021" y="96"/>
                    <a:pt x="5018" y="81"/>
                    <a:pt x="5011" y="81"/>
                  </a:cubicBezTo>
                  <a:cubicBezTo>
                    <a:pt x="5011" y="81"/>
                    <a:pt x="5011" y="81"/>
                    <a:pt x="5011" y="81"/>
                  </a:cubicBezTo>
                  <a:moveTo>
                    <a:pt x="1466" y="78"/>
                  </a:moveTo>
                  <a:cubicBezTo>
                    <a:pt x="1464" y="78"/>
                    <a:pt x="1463" y="78"/>
                    <a:pt x="1462" y="78"/>
                  </a:cubicBezTo>
                  <a:cubicBezTo>
                    <a:pt x="1462" y="79"/>
                    <a:pt x="1466" y="80"/>
                    <a:pt x="1471" y="80"/>
                  </a:cubicBezTo>
                  <a:cubicBezTo>
                    <a:pt x="1473" y="80"/>
                    <a:pt x="1474" y="80"/>
                    <a:pt x="1476" y="80"/>
                  </a:cubicBezTo>
                  <a:cubicBezTo>
                    <a:pt x="1479" y="80"/>
                    <a:pt x="1482" y="80"/>
                    <a:pt x="1485" y="81"/>
                  </a:cubicBezTo>
                  <a:cubicBezTo>
                    <a:pt x="1489" y="81"/>
                    <a:pt x="1492" y="82"/>
                    <a:pt x="1495" y="82"/>
                  </a:cubicBezTo>
                  <a:cubicBezTo>
                    <a:pt x="1496" y="82"/>
                    <a:pt x="1497" y="82"/>
                    <a:pt x="1497" y="82"/>
                  </a:cubicBezTo>
                  <a:cubicBezTo>
                    <a:pt x="1497" y="81"/>
                    <a:pt x="1490" y="80"/>
                    <a:pt x="1480" y="79"/>
                  </a:cubicBezTo>
                  <a:cubicBezTo>
                    <a:pt x="1474" y="78"/>
                    <a:pt x="1469" y="78"/>
                    <a:pt x="1466" y="78"/>
                  </a:cubicBezTo>
                  <a:moveTo>
                    <a:pt x="4942" y="75"/>
                  </a:moveTo>
                  <a:cubicBezTo>
                    <a:pt x="4935" y="75"/>
                    <a:pt x="4928" y="88"/>
                    <a:pt x="4925" y="106"/>
                  </a:cubicBezTo>
                  <a:cubicBezTo>
                    <a:pt x="4922" y="123"/>
                    <a:pt x="4925" y="139"/>
                    <a:pt x="4932" y="140"/>
                  </a:cubicBezTo>
                  <a:cubicBezTo>
                    <a:pt x="4933" y="140"/>
                    <a:pt x="4933" y="140"/>
                    <a:pt x="4933" y="140"/>
                  </a:cubicBezTo>
                  <a:cubicBezTo>
                    <a:pt x="4940" y="140"/>
                    <a:pt x="4947" y="126"/>
                    <a:pt x="4950" y="109"/>
                  </a:cubicBezTo>
                  <a:cubicBezTo>
                    <a:pt x="4953" y="91"/>
                    <a:pt x="4950" y="75"/>
                    <a:pt x="4943" y="75"/>
                  </a:cubicBezTo>
                  <a:cubicBezTo>
                    <a:pt x="4943" y="75"/>
                    <a:pt x="4942" y="75"/>
                    <a:pt x="4942" y="75"/>
                  </a:cubicBezTo>
                  <a:moveTo>
                    <a:pt x="1372" y="68"/>
                  </a:moveTo>
                  <a:cubicBezTo>
                    <a:pt x="1370" y="68"/>
                    <a:pt x="1369" y="68"/>
                    <a:pt x="1369" y="68"/>
                  </a:cubicBezTo>
                  <a:cubicBezTo>
                    <a:pt x="1369" y="69"/>
                    <a:pt x="1372" y="70"/>
                    <a:pt x="1378" y="70"/>
                  </a:cubicBezTo>
                  <a:cubicBezTo>
                    <a:pt x="1379" y="70"/>
                    <a:pt x="1381" y="70"/>
                    <a:pt x="1384" y="70"/>
                  </a:cubicBezTo>
                  <a:cubicBezTo>
                    <a:pt x="1387" y="70"/>
                    <a:pt x="1390" y="70"/>
                    <a:pt x="1393" y="70"/>
                  </a:cubicBezTo>
                  <a:cubicBezTo>
                    <a:pt x="1397" y="71"/>
                    <a:pt x="1400" y="71"/>
                    <a:pt x="1403" y="72"/>
                  </a:cubicBezTo>
                  <a:cubicBezTo>
                    <a:pt x="1403" y="72"/>
                    <a:pt x="1403" y="72"/>
                    <a:pt x="1403" y="72"/>
                  </a:cubicBezTo>
                  <a:cubicBezTo>
                    <a:pt x="1404" y="71"/>
                    <a:pt x="1396" y="70"/>
                    <a:pt x="1387" y="69"/>
                  </a:cubicBezTo>
                  <a:cubicBezTo>
                    <a:pt x="1381" y="68"/>
                    <a:pt x="1376" y="68"/>
                    <a:pt x="1372" y="68"/>
                  </a:cubicBezTo>
                  <a:moveTo>
                    <a:pt x="4872" y="66"/>
                  </a:moveTo>
                  <a:cubicBezTo>
                    <a:pt x="4865" y="66"/>
                    <a:pt x="4857" y="78"/>
                    <a:pt x="4855" y="95"/>
                  </a:cubicBezTo>
                  <a:cubicBezTo>
                    <a:pt x="4852" y="112"/>
                    <a:pt x="4856" y="127"/>
                    <a:pt x="4863" y="128"/>
                  </a:cubicBezTo>
                  <a:cubicBezTo>
                    <a:pt x="4863" y="128"/>
                    <a:pt x="4864" y="128"/>
                    <a:pt x="4864" y="128"/>
                  </a:cubicBezTo>
                  <a:cubicBezTo>
                    <a:pt x="4871" y="128"/>
                    <a:pt x="4878" y="116"/>
                    <a:pt x="4881" y="99"/>
                  </a:cubicBezTo>
                  <a:cubicBezTo>
                    <a:pt x="4883" y="82"/>
                    <a:pt x="4880" y="67"/>
                    <a:pt x="4873" y="66"/>
                  </a:cubicBezTo>
                  <a:cubicBezTo>
                    <a:pt x="4872" y="66"/>
                    <a:pt x="4872" y="66"/>
                    <a:pt x="4872" y="66"/>
                  </a:cubicBezTo>
                  <a:moveTo>
                    <a:pt x="4074" y="61"/>
                  </a:moveTo>
                  <a:cubicBezTo>
                    <a:pt x="4072" y="61"/>
                    <a:pt x="4069" y="62"/>
                    <a:pt x="4066" y="64"/>
                  </a:cubicBezTo>
                  <a:cubicBezTo>
                    <a:pt x="4061" y="67"/>
                    <a:pt x="4056" y="71"/>
                    <a:pt x="4056" y="73"/>
                  </a:cubicBezTo>
                  <a:cubicBezTo>
                    <a:pt x="4056" y="74"/>
                    <a:pt x="4057" y="75"/>
                    <a:pt x="4058" y="75"/>
                  </a:cubicBezTo>
                  <a:cubicBezTo>
                    <a:pt x="4059" y="75"/>
                    <a:pt x="4062" y="74"/>
                    <a:pt x="4066" y="72"/>
                  </a:cubicBezTo>
                  <a:cubicBezTo>
                    <a:pt x="4071" y="69"/>
                    <a:pt x="4075" y="65"/>
                    <a:pt x="4076" y="63"/>
                  </a:cubicBezTo>
                  <a:cubicBezTo>
                    <a:pt x="4076" y="62"/>
                    <a:pt x="4075" y="61"/>
                    <a:pt x="4074" y="61"/>
                  </a:cubicBezTo>
                  <a:moveTo>
                    <a:pt x="614" y="60"/>
                  </a:moveTo>
                  <a:cubicBezTo>
                    <a:pt x="610" y="62"/>
                    <a:pt x="607" y="64"/>
                    <a:pt x="606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6" y="64"/>
                    <a:pt x="610" y="63"/>
                    <a:pt x="615" y="61"/>
                  </a:cubicBezTo>
                  <a:cubicBezTo>
                    <a:pt x="614" y="61"/>
                    <a:pt x="613" y="61"/>
                    <a:pt x="613" y="61"/>
                  </a:cubicBezTo>
                  <a:cubicBezTo>
                    <a:pt x="613" y="61"/>
                    <a:pt x="613" y="61"/>
                    <a:pt x="613" y="61"/>
                  </a:cubicBezTo>
                  <a:cubicBezTo>
                    <a:pt x="613" y="61"/>
                    <a:pt x="613" y="61"/>
                    <a:pt x="614" y="60"/>
                  </a:cubicBezTo>
                  <a:moveTo>
                    <a:pt x="1280" y="58"/>
                  </a:moveTo>
                  <a:cubicBezTo>
                    <a:pt x="1278" y="58"/>
                    <a:pt x="1276" y="58"/>
                    <a:pt x="1276" y="59"/>
                  </a:cubicBezTo>
                  <a:cubicBezTo>
                    <a:pt x="1276" y="59"/>
                    <a:pt x="1280" y="60"/>
                    <a:pt x="1286" y="61"/>
                  </a:cubicBezTo>
                  <a:cubicBezTo>
                    <a:pt x="1287" y="60"/>
                    <a:pt x="1290" y="60"/>
                    <a:pt x="1293" y="60"/>
                  </a:cubicBezTo>
                  <a:cubicBezTo>
                    <a:pt x="1295" y="60"/>
                    <a:pt x="1298" y="60"/>
                    <a:pt x="1302" y="60"/>
                  </a:cubicBezTo>
                  <a:cubicBezTo>
                    <a:pt x="1305" y="61"/>
                    <a:pt x="1307" y="61"/>
                    <a:pt x="1310" y="62"/>
                  </a:cubicBezTo>
                  <a:cubicBezTo>
                    <a:pt x="1308" y="61"/>
                    <a:pt x="1302" y="60"/>
                    <a:pt x="1294" y="59"/>
                  </a:cubicBezTo>
                  <a:cubicBezTo>
                    <a:pt x="1288" y="58"/>
                    <a:pt x="1283" y="58"/>
                    <a:pt x="1280" y="58"/>
                  </a:cubicBezTo>
                  <a:moveTo>
                    <a:pt x="4800" y="55"/>
                  </a:moveTo>
                  <a:cubicBezTo>
                    <a:pt x="4793" y="55"/>
                    <a:pt x="4786" y="67"/>
                    <a:pt x="4784" y="82"/>
                  </a:cubicBezTo>
                  <a:cubicBezTo>
                    <a:pt x="4782" y="98"/>
                    <a:pt x="4786" y="112"/>
                    <a:pt x="4793" y="113"/>
                  </a:cubicBezTo>
                  <a:cubicBezTo>
                    <a:pt x="4793" y="114"/>
                    <a:pt x="4794" y="114"/>
                    <a:pt x="4794" y="114"/>
                  </a:cubicBezTo>
                  <a:cubicBezTo>
                    <a:pt x="4801" y="114"/>
                    <a:pt x="4808" y="102"/>
                    <a:pt x="4810" y="87"/>
                  </a:cubicBezTo>
                  <a:cubicBezTo>
                    <a:pt x="4812" y="70"/>
                    <a:pt x="4809" y="56"/>
                    <a:pt x="4801" y="55"/>
                  </a:cubicBezTo>
                  <a:cubicBezTo>
                    <a:pt x="4801" y="55"/>
                    <a:pt x="4801" y="55"/>
                    <a:pt x="4800" y="55"/>
                  </a:cubicBezTo>
                  <a:moveTo>
                    <a:pt x="1189" y="49"/>
                  </a:moveTo>
                  <a:cubicBezTo>
                    <a:pt x="1187" y="49"/>
                    <a:pt x="1185" y="49"/>
                    <a:pt x="1185" y="49"/>
                  </a:cubicBezTo>
                  <a:cubicBezTo>
                    <a:pt x="1185" y="50"/>
                    <a:pt x="1189" y="51"/>
                    <a:pt x="1196" y="52"/>
                  </a:cubicBezTo>
                  <a:cubicBezTo>
                    <a:pt x="1197" y="51"/>
                    <a:pt x="1199" y="51"/>
                    <a:pt x="1203" y="51"/>
                  </a:cubicBezTo>
                  <a:cubicBezTo>
                    <a:pt x="1206" y="51"/>
                    <a:pt x="1209" y="51"/>
                    <a:pt x="1212" y="51"/>
                  </a:cubicBezTo>
                  <a:cubicBezTo>
                    <a:pt x="1213" y="51"/>
                    <a:pt x="1214" y="51"/>
                    <a:pt x="1214" y="51"/>
                  </a:cubicBezTo>
                  <a:cubicBezTo>
                    <a:pt x="1212" y="51"/>
                    <a:pt x="1207" y="50"/>
                    <a:pt x="1203" y="50"/>
                  </a:cubicBezTo>
                  <a:cubicBezTo>
                    <a:pt x="1197" y="49"/>
                    <a:pt x="1193" y="49"/>
                    <a:pt x="1189" y="49"/>
                  </a:cubicBezTo>
                  <a:moveTo>
                    <a:pt x="4728" y="43"/>
                  </a:moveTo>
                  <a:cubicBezTo>
                    <a:pt x="4721" y="43"/>
                    <a:pt x="4714" y="54"/>
                    <a:pt x="4712" y="68"/>
                  </a:cubicBezTo>
                  <a:cubicBezTo>
                    <a:pt x="4710" y="83"/>
                    <a:pt x="4715" y="96"/>
                    <a:pt x="4722" y="98"/>
                  </a:cubicBezTo>
                  <a:cubicBezTo>
                    <a:pt x="4722" y="98"/>
                    <a:pt x="4723" y="98"/>
                    <a:pt x="4723" y="98"/>
                  </a:cubicBezTo>
                  <a:cubicBezTo>
                    <a:pt x="4730" y="98"/>
                    <a:pt x="4737" y="87"/>
                    <a:pt x="4739" y="73"/>
                  </a:cubicBezTo>
                  <a:cubicBezTo>
                    <a:pt x="4741" y="58"/>
                    <a:pt x="4736" y="45"/>
                    <a:pt x="4729" y="43"/>
                  </a:cubicBezTo>
                  <a:cubicBezTo>
                    <a:pt x="4729" y="43"/>
                    <a:pt x="4728" y="43"/>
                    <a:pt x="4728" y="43"/>
                  </a:cubicBezTo>
                  <a:moveTo>
                    <a:pt x="1102" y="41"/>
                  </a:moveTo>
                  <a:cubicBezTo>
                    <a:pt x="1099" y="41"/>
                    <a:pt x="1097" y="41"/>
                    <a:pt x="1096" y="41"/>
                  </a:cubicBezTo>
                  <a:cubicBezTo>
                    <a:pt x="1096" y="42"/>
                    <a:pt x="1101" y="43"/>
                    <a:pt x="1108" y="44"/>
                  </a:cubicBezTo>
                  <a:cubicBezTo>
                    <a:pt x="1109" y="43"/>
                    <a:pt x="1112" y="42"/>
                    <a:pt x="1117" y="42"/>
                  </a:cubicBezTo>
                  <a:cubicBezTo>
                    <a:pt x="1118" y="42"/>
                    <a:pt x="1120" y="42"/>
                    <a:pt x="1122" y="42"/>
                  </a:cubicBezTo>
                  <a:cubicBezTo>
                    <a:pt x="1120" y="42"/>
                    <a:pt x="1117" y="42"/>
                    <a:pt x="1114" y="41"/>
                  </a:cubicBezTo>
                  <a:cubicBezTo>
                    <a:pt x="1109" y="41"/>
                    <a:pt x="1105" y="41"/>
                    <a:pt x="1102" y="41"/>
                  </a:cubicBezTo>
                  <a:moveTo>
                    <a:pt x="4126" y="36"/>
                  </a:moveTo>
                  <a:cubicBezTo>
                    <a:pt x="4125" y="36"/>
                    <a:pt x="4123" y="36"/>
                    <a:pt x="4121" y="37"/>
                  </a:cubicBezTo>
                  <a:cubicBezTo>
                    <a:pt x="4115" y="39"/>
                    <a:pt x="4110" y="44"/>
                    <a:pt x="4110" y="47"/>
                  </a:cubicBezTo>
                  <a:cubicBezTo>
                    <a:pt x="4110" y="49"/>
                    <a:pt x="4112" y="50"/>
                    <a:pt x="4115" y="50"/>
                  </a:cubicBezTo>
                  <a:cubicBezTo>
                    <a:pt x="4117" y="50"/>
                    <a:pt x="4119" y="50"/>
                    <a:pt x="4121" y="49"/>
                  </a:cubicBezTo>
                  <a:cubicBezTo>
                    <a:pt x="4126" y="47"/>
                    <a:pt x="4131" y="43"/>
                    <a:pt x="4131" y="39"/>
                  </a:cubicBezTo>
                  <a:cubicBezTo>
                    <a:pt x="4131" y="37"/>
                    <a:pt x="4129" y="36"/>
                    <a:pt x="4126" y="36"/>
                  </a:cubicBezTo>
                  <a:moveTo>
                    <a:pt x="685" y="35"/>
                  </a:moveTo>
                  <a:cubicBezTo>
                    <a:pt x="684" y="35"/>
                    <a:pt x="681" y="36"/>
                    <a:pt x="676" y="37"/>
                  </a:cubicBezTo>
                  <a:cubicBezTo>
                    <a:pt x="670" y="39"/>
                    <a:pt x="664" y="41"/>
                    <a:pt x="664" y="42"/>
                  </a:cubicBezTo>
                  <a:cubicBezTo>
                    <a:pt x="664" y="42"/>
                    <a:pt x="664" y="42"/>
                    <a:pt x="664" y="42"/>
                  </a:cubicBezTo>
                  <a:cubicBezTo>
                    <a:pt x="665" y="42"/>
                    <a:pt x="668" y="41"/>
                    <a:pt x="673" y="39"/>
                  </a:cubicBezTo>
                  <a:cubicBezTo>
                    <a:pt x="679" y="38"/>
                    <a:pt x="685" y="36"/>
                    <a:pt x="686" y="35"/>
                  </a:cubicBezTo>
                  <a:cubicBezTo>
                    <a:pt x="686" y="35"/>
                    <a:pt x="686" y="35"/>
                    <a:pt x="685" y="35"/>
                  </a:cubicBezTo>
                  <a:moveTo>
                    <a:pt x="1018" y="34"/>
                  </a:moveTo>
                  <a:cubicBezTo>
                    <a:pt x="1014" y="34"/>
                    <a:pt x="1012" y="34"/>
                    <a:pt x="1012" y="34"/>
                  </a:cubicBezTo>
                  <a:cubicBezTo>
                    <a:pt x="1011" y="35"/>
                    <a:pt x="1017" y="36"/>
                    <a:pt x="1025" y="37"/>
                  </a:cubicBezTo>
                  <a:cubicBezTo>
                    <a:pt x="1025" y="35"/>
                    <a:pt x="1028" y="35"/>
                    <a:pt x="1033" y="35"/>
                  </a:cubicBezTo>
                  <a:cubicBezTo>
                    <a:pt x="1034" y="35"/>
                    <a:pt x="1035" y="35"/>
                    <a:pt x="1035" y="35"/>
                  </a:cubicBezTo>
                  <a:cubicBezTo>
                    <a:pt x="1033" y="34"/>
                    <a:pt x="1031" y="34"/>
                    <a:pt x="1028" y="34"/>
                  </a:cubicBezTo>
                  <a:cubicBezTo>
                    <a:pt x="1024" y="34"/>
                    <a:pt x="1021" y="34"/>
                    <a:pt x="1018" y="34"/>
                  </a:cubicBezTo>
                  <a:moveTo>
                    <a:pt x="4655" y="31"/>
                  </a:moveTo>
                  <a:cubicBezTo>
                    <a:pt x="4648" y="31"/>
                    <a:pt x="4642" y="41"/>
                    <a:pt x="4640" y="54"/>
                  </a:cubicBezTo>
                  <a:cubicBezTo>
                    <a:pt x="4639" y="67"/>
                    <a:pt x="4643" y="80"/>
                    <a:pt x="4651" y="81"/>
                  </a:cubicBezTo>
                  <a:cubicBezTo>
                    <a:pt x="4651" y="81"/>
                    <a:pt x="4652" y="81"/>
                    <a:pt x="4652" y="81"/>
                  </a:cubicBezTo>
                  <a:cubicBezTo>
                    <a:pt x="4659" y="81"/>
                    <a:pt x="4665" y="72"/>
                    <a:pt x="4667" y="59"/>
                  </a:cubicBezTo>
                  <a:cubicBezTo>
                    <a:pt x="4668" y="45"/>
                    <a:pt x="4664" y="33"/>
                    <a:pt x="4657" y="31"/>
                  </a:cubicBezTo>
                  <a:cubicBezTo>
                    <a:pt x="4656" y="31"/>
                    <a:pt x="4656" y="31"/>
                    <a:pt x="4655" y="31"/>
                  </a:cubicBezTo>
                  <a:moveTo>
                    <a:pt x="939" y="28"/>
                  </a:moveTo>
                  <a:cubicBezTo>
                    <a:pt x="935" y="28"/>
                    <a:pt x="932" y="28"/>
                    <a:pt x="931" y="29"/>
                  </a:cubicBezTo>
                  <a:cubicBezTo>
                    <a:pt x="930" y="29"/>
                    <a:pt x="936" y="30"/>
                    <a:pt x="944" y="31"/>
                  </a:cubicBezTo>
                  <a:cubicBezTo>
                    <a:pt x="944" y="31"/>
                    <a:pt x="945" y="31"/>
                    <a:pt x="945" y="31"/>
                  </a:cubicBezTo>
                  <a:cubicBezTo>
                    <a:pt x="946" y="30"/>
                    <a:pt x="949" y="29"/>
                    <a:pt x="954" y="29"/>
                  </a:cubicBezTo>
                  <a:cubicBezTo>
                    <a:pt x="952" y="29"/>
                    <a:pt x="950" y="28"/>
                    <a:pt x="947" y="28"/>
                  </a:cubicBezTo>
                  <a:cubicBezTo>
                    <a:pt x="944" y="28"/>
                    <a:pt x="941" y="28"/>
                    <a:pt x="939" y="28"/>
                  </a:cubicBezTo>
                  <a:moveTo>
                    <a:pt x="744" y="24"/>
                  </a:moveTo>
                  <a:cubicBezTo>
                    <a:pt x="742" y="24"/>
                    <a:pt x="740" y="24"/>
                    <a:pt x="737" y="25"/>
                  </a:cubicBezTo>
                  <a:cubicBezTo>
                    <a:pt x="731" y="25"/>
                    <a:pt x="725" y="27"/>
                    <a:pt x="724" y="27"/>
                  </a:cubicBezTo>
                  <a:cubicBezTo>
                    <a:pt x="724" y="28"/>
                    <a:pt x="724" y="28"/>
                    <a:pt x="726" y="28"/>
                  </a:cubicBezTo>
                  <a:cubicBezTo>
                    <a:pt x="727" y="28"/>
                    <a:pt x="730" y="28"/>
                    <a:pt x="734" y="27"/>
                  </a:cubicBezTo>
                  <a:cubicBezTo>
                    <a:pt x="740" y="27"/>
                    <a:pt x="746" y="26"/>
                    <a:pt x="747" y="25"/>
                  </a:cubicBezTo>
                  <a:cubicBezTo>
                    <a:pt x="747" y="24"/>
                    <a:pt x="746" y="24"/>
                    <a:pt x="744" y="24"/>
                  </a:cubicBezTo>
                  <a:moveTo>
                    <a:pt x="866" y="24"/>
                  </a:moveTo>
                  <a:cubicBezTo>
                    <a:pt x="861" y="24"/>
                    <a:pt x="857" y="24"/>
                    <a:pt x="856" y="25"/>
                  </a:cubicBezTo>
                  <a:cubicBezTo>
                    <a:pt x="855" y="26"/>
                    <a:pt x="860" y="27"/>
                    <a:pt x="868" y="27"/>
                  </a:cubicBezTo>
                  <a:cubicBezTo>
                    <a:pt x="869" y="27"/>
                    <a:pt x="870" y="27"/>
                    <a:pt x="871" y="27"/>
                  </a:cubicBezTo>
                  <a:cubicBezTo>
                    <a:pt x="872" y="26"/>
                    <a:pt x="875" y="25"/>
                    <a:pt x="879" y="25"/>
                  </a:cubicBezTo>
                  <a:cubicBezTo>
                    <a:pt x="877" y="24"/>
                    <a:pt x="874" y="24"/>
                    <a:pt x="871" y="24"/>
                  </a:cubicBezTo>
                  <a:cubicBezTo>
                    <a:pt x="869" y="24"/>
                    <a:pt x="867" y="24"/>
                    <a:pt x="866" y="24"/>
                  </a:cubicBezTo>
                  <a:moveTo>
                    <a:pt x="800" y="22"/>
                  </a:moveTo>
                  <a:cubicBezTo>
                    <a:pt x="793" y="22"/>
                    <a:pt x="788" y="23"/>
                    <a:pt x="787" y="23"/>
                  </a:cubicBezTo>
                  <a:cubicBezTo>
                    <a:pt x="786" y="24"/>
                    <a:pt x="791" y="25"/>
                    <a:pt x="798" y="25"/>
                  </a:cubicBezTo>
                  <a:cubicBezTo>
                    <a:pt x="798" y="25"/>
                    <a:pt x="799" y="25"/>
                    <a:pt x="799" y="25"/>
                  </a:cubicBezTo>
                  <a:cubicBezTo>
                    <a:pt x="801" y="25"/>
                    <a:pt x="802" y="25"/>
                    <a:pt x="803" y="25"/>
                  </a:cubicBezTo>
                  <a:cubicBezTo>
                    <a:pt x="804" y="24"/>
                    <a:pt x="807" y="23"/>
                    <a:pt x="811" y="23"/>
                  </a:cubicBezTo>
                  <a:cubicBezTo>
                    <a:pt x="809" y="22"/>
                    <a:pt x="805" y="22"/>
                    <a:pt x="801" y="22"/>
                  </a:cubicBezTo>
                  <a:cubicBezTo>
                    <a:pt x="800" y="22"/>
                    <a:pt x="800" y="22"/>
                    <a:pt x="800" y="22"/>
                  </a:cubicBezTo>
                  <a:moveTo>
                    <a:pt x="4583" y="20"/>
                  </a:moveTo>
                  <a:cubicBezTo>
                    <a:pt x="4576" y="20"/>
                    <a:pt x="4570" y="29"/>
                    <a:pt x="4569" y="40"/>
                  </a:cubicBezTo>
                  <a:cubicBezTo>
                    <a:pt x="4567" y="53"/>
                    <a:pt x="4572" y="64"/>
                    <a:pt x="4579" y="65"/>
                  </a:cubicBezTo>
                  <a:cubicBezTo>
                    <a:pt x="4580" y="65"/>
                    <a:pt x="4581" y="65"/>
                    <a:pt x="4581" y="65"/>
                  </a:cubicBezTo>
                  <a:cubicBezTo>
                    <a:pt x="4588" y="65"/>
                    <a:pt x="4594" y="57"/>
                    <a:pt x="4595" y="45"/>
                  </a:cubicBezTo>
                  <a:cubicBezTo>
                    <a:pt x="4596" y="32"/>
                    <a:pt x="4592" y="21"/>
                    <a:pt x="4584" y="20"/>
                  </a:cubicBezTo>
                  <a:cubicBezTo>
                    <a:pt x="4584" y="20"/>
                    <a:pt x="4583" y="20"/>
                    <a:pt x="4583" y="20"/>
                  </a:cubicBezTo>
                  <a:moveTo>
                    <a:pt x="4182" y="18"/>
                  </a:moveTo>
                  <a:cubicBezTo>
                    <a:pt x="4181" y="18"/>
                    <a:pt x="4180" y="18"/>
                    <a:pt x="4179" y="18"/>
                  </a:cubicBezTo>
                  <a:cubicBezTo>
                    <a:pt x="4173" y="20"/>
                    <a:pt x="4168" y="24"/>
                    <a:pt x="4168" y="29"/>
                  </a:cubicBezTo>
                  <a:cubicBezTo>
                    <a:pt x="4168" y="32"/>
                    <a:pt x="4172" y="35"/>
                    <a:pt x="4176" y="35"/>
                  </a:cubicBezTo>
                  <a:cubicBezTo>
                    <a:pt x="4177" y="35"/>
                    <a:pt x="4178" y="34"/>
                    <a:pt x="4179" y="34"/>
                  </a:cubicBezTo>
                  <a:cubicBezTo>
                    <a:pt x="4185" y="33"/>
                    <a:pt x="4190" y="29"/>
                    <a:pt x="4190" y="24"/>
                  </a:cubicBezTo>
                  <a:cubicBezTo>
                    <a:pt x="4190" y="20"/>
                    <a:pt x="4187" y="18"/>
                    <a:pt x="4182" y="18"/>
                  </a:cubicBezTo>
                  <a:moveTo>
                    <a:pt x="4511" y="10"/>
                  </a:moveTo>
                  <a:cubicBezTo>
                    <a:pt x="4505" y="10"/>
                    <a:pt x="4499" y="18"/>
                    <a:pt x="4498" y="29"/>
                  </a:cubicBezTo>
                  <a:cubicBezTo>
                    <a:pt x="4497" y="40"/>
                    <a:pt x="4502" y="49"/>
                    <a:pt x="4509" y="51"/>
                  </a:cubicBezTo>
                  <a:cubicBezTo>
                    <a:pt x="4509" y="51"/>
                    <a:pt x="4510" y="51"/>
                    <a:pt x="4511" y="51"/>
                  </a:cubicBezTo>
                  <a:cubicBezTo>
                    <a:pt x="4517" y="51"/>
                    <a:pt x="4523" y="43"/>
                    <a:pt x="4524" y="33"/>
                  </a:cubicBezTo>
                  <a:cubicBezTo>
                    <a:pt x="4525" y="21"/>
                    <a:pt x="4520" y="11"/>
                    <a:pt x="4512" y="11"/>
                  </a:cubicBezTo>
                  <a:cubicBezTo>
                    <a:pt x="4512" y="11"/>
                    <a:pt x="4512" y="10"/>
                    <a:pt x="4511" y="10"/>
                  </a:cubicBezTo>
                  <a:moveTo>
                    <a:pt x="4243" y="6"/>
                  </a:moveTo>
                  <a:cubicBezTo>
                    <a:pt x="4242" y="6"/>
                    <a:pt x="4241" y="6"/>
                    <a:pt x="4241" y="6"/>
                  </a:cubicBezTo>
                  <a:cubicBezTo>
                    <a:pt x="4234" y="7"/>
                    <a:pt x="4229" y="12"/>
                    <a:pt x="4229" y="18"/>
                  </a:cubicBezTo>
                  <a:cubicBezTo>
                    <a:pt x="4229" y="23"/>
                    <a:pt x="4234" y="27"/>
                    <a:pt x="4240" y="27"/>
                  </a:cubicBezTo>
                  <a:cubicBezTo>
                    <a:pt x="4240" y="27"/>
                    <a:pt x="4240" y="27"/>
                    <a:pt x="4241" y="27"/>
                  </a:cubicBezTo>
                  <a:cubicBezTo>
                    <a:pt x="4247" y="26"/>
                    <a:pt x="4252" y="21"/>
                    <a:pt x="4252" y="15"/>
                  </a:cubicBezTo>
                  <a:cubicBezTo>
                    <a:pt x="4252" y="10"/>
                    <a:pt x="4248" y="6"/>
                    <a:pt x="4243" y="6"/>
                  </a:cubicBezTo>
                  <a:moveTo>
                    <a:pt x="4441" y="3"/>
                  </a:moveTo>
                  <a:cubicBezTo>
                    <a:pt x="4434" y="3"/>
                    <a:pt x="4428" y="10"/>
                    <a:pt x="4428" y="20"/>
                  </a:cubicBezTo>
                  <a:cubicBezTo>
                    <a:pt x="4427" y="29"/>
                    <a:pt x="4432" y="38"/>
                    <a:pt x="4439" y="39"/>
                  </a:cubicBezTo>
                  <a:cubicBezTo>
                    <a:pt x="4440" y="39"/>
                    <a:pt x="4440" y="39"/>
                    <a:pt x="4441" y="39"/>
                  </a:cubicBezTo>
                  <a:cubicBezTo>
                    <a:pt x="4447" y="39"/>
                    <a:pt x="4453" y="32"/>
                    <a:pt x="4453" y="23"/>
                  </a:cubicBezTo>
                  <a:cubicBezTo>
                    <a:pt x="4454" y="13"/>
                    <a:pt x="4449" y="4"/>
                    <a:pt x="4442" y="3"/>
                  </a:cubicBezTo>
                  <a:cubicBezTo>
                    <a:pt x="4442" y="3"/>
                    <a:pt x="4441" y="3"/>
                    <a:pt x="4441" y="3"/>
                  </a:cubicBezTo>
                  <a:moveTo>
                    <a:pt x="4306" y="0"/>
                  </a:moveTo>
                  <a:cubicBezTo>
                    <a:pt x="4306" y="0"/>
                    <a:pt x="4306" y="0"/>
                    <a:pt x="4305" y="0"/>
                  </a:cubicBezTo>
                  <a:cubicBezTo>
                    <a:pt x="4299" y="1"/>
                    <a:pt x="4293" y="6"/>
                    <a:pt x="4293" y="13"/>
                  </a:cubicBezTo>
                  <a:cubicBezTo>
                    <a:pt x="4293" y="20"/>
                    <a:pt x="4298" y="26"/>
                    <a:pt x="4305" y="26"/>
                  </a:cubicBezTo>
                  <a:cubicBezTo>
                    <a:pt x="4305" y="26"/>
                    <a:pt x="4305" y="26"/>
                    <a:pt x="4305" y="26"/>
                  </a:cubicBezTo>
                  <a:cubicBezTo>
                    <a:pt x="4312" y="26"/>
                    <a:pt x="4317" y="20"/>
                    <a:pt x="4317" y="13"/>
                  </a:cubicBezTo>
                  <a:cubicBezTo>
                    <a:pt x="4317" y="6"/>
                    <a:pt x="4312" y="0"/>
                    <a:pt x="4306" y="0"/>
                  </a:cubicBezTo>
                  <a:moveTo>
                    <a:pt x="4372" y="0"/>
                  </a:moveTo>
                  <a:cubicBezTo>
                    <a:pt x="4366" y="0"/>
                    <a:pt x="4360" y="6"/>
                    <a:pt x="4359" y="14"/>
                  </a:cubicBezTo>
                  <a:cubicBezTo>
                    <a:pt x="4359" y="22"/>
                    <a:pt x="4364" y="29"/>
                    <a:pt x="4371" y="30"/>
                  </a:cubicBezTo>
                  <a:cubicBezTo>
                    <a:pt x="4371" y="30"/>
                    <a:pt x="4372" y="30"/>
                    <a:pt x="4372" y="30"/>
                  </a:cubicBezTo>
                  <a:cubicBezTo>
                    <a:pt x="4379" y="30"/>
                    <a:pt x="4384" y="24"/>
                    <a:pt x="4384" y="16"/>
                  </a:cubicBezTo>
                  <a:cubicBezTo>
                    <a:pt x="4385" y="7"/>
                    <a:pt x="4380" y="0"/>
                    <a:pt x="4373" y="0"/>
                  </a:cubicBezTo>
                  <a:cubicBezTo>
                    <a:pt x="4373" y="0"/>
                    <a:pt x="4372" y="0"/>
                    <a:pt x="43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id="{1D32EDFC-7DB2-4029-A85B-E04045A8B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2725" y="12123738"/>
              <a:ext cx="73025" cy="185738"/>
            </a:xfrm>
            <a:custGeom>
              <a:avLst/>
              <a:gdLst>
                <a:gd name="T0" fmla="*/ 19 w 27"/>
                <a:gd name="T1" fmla="*/ 0 h 69"/>
                <a:gd name="T2" fmla="*/ 17 w 27"/>
                <a:gd name="T3" fmla="*/ 0 h 69"/>
                <a:gd name="T4" fmla="*/ 14 w 27"/>
                <a:gd name="T5" fmla="*/ 2 h 69"/>
                <a:gd name="T6" fmla="*/ 12 w 27"/>
                <a:gd name="T7" fmla="*/ 6 h 69"/>
                <a:gd name="T8" fmla="*/ 9 w 27"/>
                <a:gd name="T9" fmla="*/ 10 h 69"/>
                <a:gd name="T10" fmla="*/ 7 w 27"/>
                <a:gd name="T11" fmla="*/ 15 h 69"/>
                <a:gd name="T12" fmla="*/ 5 w 27"/>
                <a:gd name="T13" fmla="*/ 21 h 69"/>
                <a:gd name="T14" fmla="*/ 3 w 27"/>
                <a:gd name="T15" fmla="*/ 28 h 69"/>
                <a:gd name="T16" fmla="*/ 2 w 27"/>
                <a:gd name="T17" fmla="*/ 34 h 69"/>
                <a:gd name="T18" fmla="*/ 0 w 27"/>
                <a:gd name="T19" fmla="*/ 48 h 69"/>
                <a:gd name="T20" fmla="*/ 1 w 27"/>
                <a:gd name="T21" fmla="*/ 59 h 69"/>
                <a:gd name="T22" fmla="*/ 8 w 27"/>
                <a:gd name="T23" fmla="*/ 69 h 69"/>
                <a:gd name="T24" fmla="*/ 8 w 27"/>
                <a:gd name="T25" fmla="*/ 69 h 69"/>
                <a:gd name="T26" fmla="*/ 18 w 27"/>
                <a:gd name="T27" fmla="*/ 59 h 69"/>
                <a:gd name="T28" fmla="*/ 22 w 27"/>
                <a:gd name="T29" fmla="*/ 48 h 69"/>
                <a:gd name="T30" fmla="*/ 25 w 27"/>
                <a:gd name="T31" fmla="*/ 35 h 69"/>
                <a:gd name="T32" fmla="*/ 26 w 27"/>
                <a:gd name="T33" fmla="*/ 28 h 69"/>
                <a:gd name="T34" fmla="*/ 27 w 27"/>
                <a:gd name="T35" fmla="*/ 21 h 69"/>
                <a:gd name="T36" fmla="*/ 27 w 27"/>
                <a:gd name="T37" fmla="*/ 15 h 69"/>
                <a:gd name="T38" fmla="*/ 26 w 27"/>
                <a:gd name="T39" fmla="*/ 10 h 69"/>
                <a:gd name="T40" fmla="*/ 19 w 27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69">
                  <a:moveTo>
                    <a:pt x="19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6" y="1"/>
                    <a:pt x="15" y="2"/>
                    <a:pt x="14" y="2"/>
                  </a:cubicBezTo>
                  <a:cubicBezTo>
                    <a:pt x="13" y="3"/>
                    <a:pt x="13" y="4"/>
                    <a:pt x="12" y="6"/>
                  </a:cubicBezTo>
                  <a:cubicBezTo>
                    <a:pt x="11" y="7"/>
                    <a:pt x="10" y="8"/>
                    <a:pt x="9" y="10"/>
                  </a:cubicBezTo>
                  <a:cubicBezTo>
                    <a:pt x="8" y="11"/>
                    <a:pt x="8" y="13"/>
                    <a:pt x="7" y="15"/>
                  </a:cubicBezTo>
                  <a:cubicBezTo>
                    <a:pt x="6" y="17"/>
                    <a:pt x="5" y="19"/>
                    <a:pt x="5" y="21"/>
                  </a:cubicBezTo>
                  <a:cubicBezTo>
                    <a:pt x="4" y="23"/>
                    <a:pt x="4" y="25"/>
                    <a:pt x="3" y="28"/>
                  </a:cubicBezTo>
                  <a:cubicBezTo>
                    <a:pt x="2" y="30"/>
                    <a:pt x="2" y="32"/>
                    <a:pt x="2" y="34"/>
                  </a:cubicBezTo>
                  <a:cubicBezTo>
                    <a:pt x="1" y="39"/>
                    <a:pt x="0" y="43"/>
                    <a:pt x="0" y="48"/>
                  </a:cubicBezTo>
                  <a:cubicBezTo>
                    <a:pt x="0" y="52"/>
                    <a:pt x="1" y="56"/>
                    <a:pt x="1" y="59"/>
                  </a:cubicBezTo>
                  <a:cubicBezTo>
                    <a:pt x="2" y="65"/>
                    <a:pt x="5" y="69"/>
                    <a:pt x="8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9"/>
                    <a:pt x="15" y="66"/>
                    <a:pt x="18" y="59"/>
                  </a:cubicBezTo>
                  <a:cubicBezTo>
                    <a:pt x="20" y="56"/>
                    <a:pt x="21" y="52"/>
                    <a:pt x="22" y="48"/>
                  </a:cubicBezTo>
                  <a:cubicBezTo>
                    <a:pt x="24" y="44"/>
                    <a:pt x="25" y="39"/>
                    <a:pt x="25" y="35"/>
                  </a:cubicBezTo>
                  <a:cubicBezTo>
                    <a:pt x="26" y="32"/>
                    <a:pt x="26" y="30"/>
                    <a:pt x="26" y="28"/>
                  </a:cubicBezTo>
                  <a:cubicBezTo>
                    <a:pt x="27" y="26"/>
                    <a:pt x="27" y="23"/>
                    <a:pt x="27" y="21"/>
                  </a:cubicBezTo>
                  <a:cubicBezTo>
                    <a:pt x="27" y="19"/>
                    <a:pt x="27" y="17"/>
                    <a:pt x="27" y="15"/>
                  </a:cubicBezTo>
                  <a:cubicBezTo>
                    <a:pt x="27" y="13"/>
                    <a:pt x="26" y="12"/>
                    <a:pt x="26" y="10"/>
                  </a:cubicBezTo>
                  <a:cubicBezTo>
                    <a:pt x="25" y="3"/>
                    <a:pt x="22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id="{D10FDCC1-EAE2-4D48-9B53-C4EEA5B71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5350" y="13373100"/>
              <a:ext cx="61913" cy="14288"/>
            </a:xfrm>
            <a:custGeom>
              <a:avLst/>
              <a:gdLst>
                <a:gd name="T0" fmla="*/ 22 w 23"/>
                <a:gd name="T1" fmla="*/ 0 h 5"/>
                <a:gd name="T2" fmla="*/ 21 w 23"/>
                <a:gd name="T3" fmla="*/ 0 h 5"/>
                <a:gd name="T4" fmla="*/ 20 w 23"/>
                <a:gd name="T5" fmla="*/ 0 h 5"/>
                <a:gd name="T6" fmla="*/ 19 w 23"/>
                <a:gd name="T7" fmla="*/ 0 h 5"/>
                <a:gd name="T8" fmla="*/ 17 w 23"/>
                <a:gd name="T9" fmla="*/ 0 h 5"/>
                <a:gd name="T10" fmla="*/ 13 w 23"/>
                <a:gd name="T11" fmla="*/ 1 h 5"/>
                <a:gd name="T12" fmla="*/ 10 w 23"/>
                <a:gd name="T13" fmla="*/ 1 h 5"/>
                <a:gd name="T14" fmla="*/ 8 w 23"/>
                <a:gd name="T15" fmla="*/ 2 h 5"/>
                <a:gd name="T16" fmla="*/ 6 w 23"/>
                <a:gd name="T17" fmla="*/ 2 h 5"/>
                <a:gd name="T18" fmla="*/ 5 w 23"/>
                <a:gd name="T19" fmla="*/ 2 h 5"/>
                <a:gd name="T20" fmla="*/ 3 w 23"/>
                <a:gd name="T21" fmla="*/ 3 h 5"/>
                <a:gd name="T22" fmla="*/ 2 w 23"/>
                <a:gd name="T23" fmla="*/ 3 h 5"/>
                <a:gd name="T24" fmla="*/ 1 w 23"/>
                <a:gd name="T25" fmla="*/ 4 h 5"/>
                <a:gd name="T26" fmla="*/ 2 w 23"/>
                <a:gd name="T27" fmla="*/ 5 h 5"/>
                <a:gd name="T28" fmla="*/ 4 w 23"/>
                <a:gd name="T29" fmla="*/ 5 h 5"/>
                <a:gd name="T30" fmla="*/ 4 w 23"/>
                <a:gd name="T31" fmla="*/ 5 h 5"/>
                <a:gd name="T32" fmla="*/ 5 w 23"/>
                <a:gd name="T33" fmla="*/ 5 h 5"/>
                <a:gd name="T34" fmla="*/ 7 w 23"/>
                <a:gd name="T35" fmla="*/ 5 h 5"/>
                <a:gd name="T36" fmla="*/ 9 w 23"/>
                <a:gd name="T37" fmla="*/ 5 h 5"/>
                <a:gd name="T38" fmla="*/ 18 w 23"/>
                <a:gd name="T39" fmla="*/ 3 h 5"/>
                <a:gd name="T40" fmla="*/ 23 w 23"/>
                <a:gd name="T41" fmla="*/ 1 h 5"/>
                <a:gd name="T42" fmla="*/ 23 w 23"/>
                <a:gd name="T43" fmla="*/ 0 h 5"/>
                <a:gd name="T44" fmla="*/ 23 w 23"/>
                <a:gd name="T45" fmla="*/ 0 h 5"/>
                <a:gd name="T46" fmla="*/ 22 w 23"/>
                <a:gd name="T47" fmla="*/ 0 h 5"/>
                <a:gd name="T48" fmla="*/ 22 w 23"/>
                <a:gd name="T4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">
                  <a:moveTo>
                    <a:pt x="22" y="0"/>
                  </a:moveTo>
                  <a:cubicBezTo>
                    <a:pt x="22" y="0"/>
                    <a:pt x="21" y="0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5" y="0"/>
                    <a:pt x="14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2" y="4"/>
                    <a:pt x="15" y="3"/>
                    <a:pt x="18" y="3"/>
                  </a:cubicBezTo>
                  <a:cubicBezTo>
                    <a:pt x="20" y="2"/>
                    <a:pt x="22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2" name="Freeform 93">
              <a:extLst>
                <a:ext uri="{FF2B5EF4-FFF2-40B4-BE49-F238E27FC236}">
                  <a16:creationId xmlns:a16="http://schemas.microsoft.com/office/drawing/2014/main" id="{FBEEE158-CFA3-4748-B55A-5C4B508E3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1363" y="11945938"/>
              <a:ext cx="13471526" cy="1411288"/>
            </a:xfrm>
            <a:custGeom>
              <a:avLst/>
              <a:gdLst>
                <a:gd name="T0" fmla="*/ 2959 w 5004"/>
                <a:gd name="T1" fmla="*/ 524 h 524"/>
                <a:gd name="T2" fmla="*/ 21 w 5004"/>
                <a:gd name="T3" fmla="*/ 515 h 524"/>
                <a:gd name="T4" fmla="*/ 2887 w 5004"/>
                <a:gd name="T5" fmla="*/ 508 h 524"/>
                <a:gd name="T6" fmla="*/ 3155 w 5004"/>
                <a:gd name="T7" fmla="*/ 509 h 524"/>
                <a:gd name="T8" fmla="*/ 2832 w 5004"/>
                <a:gd name="T9" fmla="*/ 489 h 524"/>
                <a:gd name="T10" fmla="*/ 3213 w 5004"/>
                <a:gd name="T11" fmla="*/ 495 h 524"/>
                <a:gd name="T12" fmla="*/ 3302 w 5004"/>
                <a:gd name="T13" fmla="*/ 469 h 524"/>
                <a:gd name="T14" fmla="*/ 107 w 5004"/>
                <a:gd name="T15" fmla="*/ 471 h 524"/>
                <a:gd name="T16" fmla="*/ 3372 w 5004"/>
                <a:gd name="T17" fmla="*/ 447 h 524"/>
                <a:gd name="T18" fmla="*/ 3428 w 5004"/>
                <a:gd name="T19" fmla="*/ 426 h 524"/>
                <a:gd name="T20" fmla="*/ 168 w 5004"/>
                <a:gd name="T21" fmla="*/ 431 h 524"/>
                <a:gd name="T22" fmla="*/ 3509 w 5004"/>
                <a:gd name="T23" fmla="*/ 393 h 524"/>
                <a:gd name="T24" fmla="*/ 210 w 5004"/>
                <a:gd name="T25" fmla="*/ 394 h 524"/>
                <a:gd name="T26" fmla="*/ 2620 w 5004"/>
                <a:gd name="T27" fmla="*/ 364 h 524"/>
                <a:gd name="T28" fmla="*/ 279 w 5004"/>
                <a:gd name="T29" fmla="*/ 330 h 524"/>
                <a:gd name="T30" fmla="*/ 3620 w 5004"/>
                <a:gd name="T31" fmla="*/ 341 h 524"/>
                <a:gd name="T32" fmla="*/ 2570 w 5004"/>
                <a:gd name="T33" fmla="*/ 326 h 524"/>
                <a:gd name="T34" fmla="*/ 2530 w 5004"/>
                <a:gd name="T35" fmla="*/ 297 h 524"/>
                <a:gd name="T36" fmla="*/ 329 w 5004"/>
                <a:gd name="T37" fmla="*/ 282 h 524"/>
                <a:gd name="T38" fmla="*/ 3767 w 5004"/>
                <a:gd name="T39" fmla="*/ 263 h 524"/>
                <a:gd name="T40" fmla="*/ 2489 w 5004"/>
                <a:gd name="T41" fmla="*/ 264 h 524"/>
                <a:gd name="T42" fmla="*/ 380 w 5004"/>
                <a:gd name="T43" fmla="*/ 233 h 524"/>
                <a:gd name="T44" fmla="*/ 4853 w 5004"/>
                <a:gd name="T45" fmla="*/ 288 h 524"/>
                <a:gd name="T46" fmla="*/ 3827 w 5004"/>
                <a:gd name="T47" fmla="*/ 228 h 524"/>
                <a:gd name="T48" fmla="*/ 2429 w 5004"/>
                <a:gd name="T49" fmla="*/ 222 h 524"/>
                <a:gd name="T50" fmla="*/ 4791 w 5004"/>
                <a:gd name="T51" fmla="*/ 206 h 524"/>
                <a:gd name="T52" fmla="*/ 4706 w 5004"/>
                <a:gd name="T53" fmla="*/ 205 h 524"/>
                <a:gd name="T54" fmla="*/ 2388 w 5004"/>
                <a:gd name="T55" fmla="*/ 193 h 524"/>
                <a:gd name="T56" fmla="*/ 3890 w 5004"/>
                <a:gd name="T57" fmla="*/ 191 h 524"/>
                <a:gd name="T58" fmla="*/ 4664 w 5004"/>
                <a:gd name="T59" fmla="*/ 188 h 524"/>
                <a:gd name="T60" fmla="*/ 2325 w 5004"/>
                <a:gd name="T61" fmla="*/ 158 h 524"/>
                <a:gd name="T62" fmla="*/ 3972 w 5004"/>
                <a:gd name="T63" fmla="*/ 137 h 524"/>
                <a:gd name="T64" fmla="*/ 4584 w 5004"/>
                <a:gd name="T65" fmla="*/ 179 h 524"/>
                <a:gd name="T66" fmla="*/ 2258 w 5004"/>
                <a:gd name="T67" fmla="*/ 131 h 524"/>
                <a:gd name="T68" fmla="*/ 4513 w 5004"/>
                <a:gd name="T69" fmla="*/ 150 h 524"/>
                <a:gd name="T70" fmla="*/ 2150 w 5004"/>
                <a:gd name="T71" fmla="*/ 109 h 524"/>
                <a:gd name="T72" fmla="*/ 2085 w 5004"/>
                <a:gd name="T73" fmla="*/ 107 h 524"/>
                <a:gd name="T74" fmla="*/ 525 w 5004"/>
                <a:gd name="T75" fmla="*/ 106 h 524"/>
                <a:gd name="T76" fmla="*/ 1922 w 5004"/>
                <a:gd name="T77" fmla="*/ 99 h 524"/>
                <a:gd name="T78" fmla="*/ 4034 w 5004"/>
                <a:gd name="T79" fmla="*/ 97 h 524"/>
                <a:gd name="T80" fmla="*/ 4435 w 5004"/>
                <a:gd name="T81" fmla="*/ 102 h 524"/>
                <a:gd name="T82" fmla="*/ 1786 w 5004"/>
                <a:gd name="T83" fmla="*/ 88 h 524"/>
                <a:gd name="T84" fmla="*/ 1684 w 5004"/>
                <a:gd name="T85" fmla="*/ 78 h 524"/>
                <a:gd name="T86" fmla="*/ 4085 w 5004"/>
                <a:gd name="T87" fmla="*/ 70 h 524"/>
                <a:gd name="T88" fmla="*/ 1589 w 5004"/>
                <a:gd name="T89" fmla="*/ 68 h 524"/>
                <a:gd name="T90" fmla="*/ 571 w 5004"/>
                <a:gd name="T91" fmla="*/ 76 h 524"/>
                <a:gd name="T92" fmla="*/ 4316 w 5004"/>
                <a:gd name="T93" fmla="*/ 57 h 524"/>
                <a:gd name="T94" fmla="*/ 4138 w 5004"/>
                <a:gd name="T95" fmla="*/ 55 h 524"/>
                <a:gd name="T96" fmla="*/ 4256 w 5004"/>
                <a:gd name="T97" fmla="*/ 71 h 524"/>
                <a:gd name="T98" fmla="*/ 4194 w 5004"/>
                <a:gd name="T99" fmla="*/ 48 h 524"/>
                <a:gd name="T100" fmla="*/ 1295 w 5004"/>
                <a:gd name="T101" fmla="*/ 36 h 524"/>
                <a:gd name="T102" fmla="*/ 637 w 5004"/>
                <a:gd name="T103" fmla="*/ 39 h 524"/>
                <a:gd name="T104" fmla="*/ 1205 w 5004"/>
                <a:gd name="T105" fmla="*/ 27 h 524"/>
                <a:gd name="T106" fmla="*/ 1130 w 5004"/>
                <a:gd name="T107" fmla="*/ 20 h 524"/>
                <a:gd name="T108" fmla="*/ 685 w 5004"/>
                <a:gd name="T109" fmla="*/ 20 h 524"/>
                <a:gd name="T110" fmla="*/ 1050 w 5004"/>
                <a:gd name="T111" fmla="*/ 13 h 524"/>
                <a:gd name="T112" fmla="*/ 959 w 5004"/>
                <a:gd name="T113" fmla="*/ 6 h 524"/>
                <a:gd name="T114" fmla="*/ 881 w 5004"/>
                <a:gd name="T115" fmla="*/ 2 h 524"/>
                <a:gd name="T116" fmla="*/ 770 w 5004"/>
                <a:gd name="T117" fmla="*/ 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04" h="524">
                  <a:moveTo>
                    <a:pt x="3025" y="517"/>
                  </a:moveTo>
                  <a:cubicBezTo>
                    <a:pt x="3025" y="517"/>
                    <a:pt x="3024" y="517"/>
                    <a:pt x="3023" y="517"/>
                  </a:cubicBezTo>
                  <a:cubicBezTo>
                    <a:pt x="3017" y="517"/>
                    <a:pt x="3011" y="519"/>
                    <a:pt x="3011" y="521"/>
                  </a:cubicBezTo>
                  <a:cubicBezTo>
                    <a:pt x="3011" y="523"/>
                    <a:pt x="3015" y="524"/>
                    <a:pt x="3021" y="524"/>
                  </a:cubicBezTo>
                  <a:cubicBezTo>
                    <a:pt x="3022" y="524"/>
                    <a:pt x="3022" y="524"/>
                    <a:pt x="3023" y="524"/>
                  </a:cubicBezTo>
                  <a:cubicBezTo>
                    <a:pt x="3030" y="524"/>
                    <a:pt x="3035" y="522"/>
                    <a:pt x="3035" y="520"/>
                  </a:cubicBezTo>
                  <a:cubicBezTo>
                    <a:pt x="3036" y="518"/>
                    <a:pt x="3031" y="517"/>
                    <a:pt x="3025" y="517"/>
                  </a:cubicBezTo>
                  <a:moveTo>
                    <a:pt x="2956" y="516"/>
                  </a:moveTo>
                  <a:cubicBezTo>
                    <a:pt x="2951" y="516"/>
                    <a:pt x="2947" y="517"/>
                    <a:pt x="2947" y="519"/>
                  </a:cubicBezTo>
                  <a:cubicBezTo>
                    <a:pt x="2947" y="521"/>
                    <a:pt x="2952" y="523"/>
                    <a:pt x="2959" y="524"/>
                  </a:cubicBezTo>
                  <a:cubicBezTo>
                    <a:pt x="2960" y="524"/>
                    <a:pt x="2960" y="524"/>
                    <a:pt x="2961" y="524"/>
                  </a:cubicBezTo>
                  <a:cubicBezTo>
                    <a:pt x="2967" y="524"/>
                    <a:pt x="2971" y="522"/>
                    <a:pt x="2971" y="521"/>
                  </a:cubicBezTo>
                  <a:cubicBezTo>
                    <a:pt x="2971" y="519"/>
                    <a:pt x="2966" y="517"/>
                    <a:pt x="2959" y="517"/>
                  </a:cubicBezTo>
                  <a:cubicBezTo>
                    <a:pt x="2958" y="516"/>
                    <a:pt x="2957" y="516"/>
                    <a:pt x="2956" y="516"/>
                  </a:cubicBezTo>
                  <a:moveTo>
                    <a:pt x="21" y="515"/>
                  </a:moveTo>
                  <a:cubicBezTo>
                    <a:pt x="19" y="515"/>
                    <a:pt x="17" y="515"/>
                    <a:pt x="13" y="517"/>
                  </a:cubicBezTo>
                  <a:cubicBezTo>
                    <a:pt x="7" y="519"/>
                    <a:pt x="1" y="521"/>
                    <a:pt x="0" y="522"/>
                  </a:cubicBezTo>
                  <a:cubicBezTo>
                    <a:pt x="0" y="523"/>
                    <a:pt x="0" y="523"/>
                    <a:pt x="1" y="523"/>
                  </a:cubicBezTo>
                  <a:cubicBezTo>
                    <a:pt x="3" y="523"/>
                    <a:pt x="5" y="522"/>
                    <a:pt x="8" y="521"/>
                  </a:cubicBezTo>
                  <a:cubicBezTo>
                    <a:pt x="14" y="519"/>
                    <a:pt x="20" y="516"/>
                    <a:pt x="21" y="515"/>
                  </a:cubicBezTo>
                  <a:cubicBezTo>
                    <a:pt x="21" y="515"/>
                    <a:pt x="21" y="515"/>
                    <a:pt x="21" y="515"/>
                  </a:cubicBezTo>
                  <a:moveTo>
                    <a:pt x="3094" y="512"/>
                  </a:moveTo>
                  <a:cubicBezTo>
                    <a:pt x="3093" y="512"/>
                    <a:pt x="3091" y="512"/>
                    <a:pt x="3089" y="512"/>
                  </a:cubicBezTo>
                  <a:cubicBezTo>
                    <a:pt x="3082" y="513"/>
                    <a:pt x="3076" y="515"/>
                    <a:pt x="3076" y="516"/>
                  </a:cubicBezTo>
                  <a:cubicBezTo>
                    <a:pt x="3076" y="518"/>
                    <a:pt x="3079" y="519"/>
                    <a:pt x="3084" y="519"/>
                  </a:cubicBezTo>
                  <a:cubicBezTo>
                    <a:pt x="3085" y="519"/>
                    <a:pt x="3087" y="519"/>
                    <a:pt x="3088" y="519"/>
                  </a:cubicBezTo>
                  <a:cubicBezTo>
                    <a:pt x="3095" y="518"/>
                    <a:pt x="3101" y="515"/>
                    <a:pt x="3101" y="514"/>
                  </a:cubicBezTo>
                  <a:cubicBezTo>
                    <a:pt x="3101" y="512"/>
                    <a:pt x="3098" y="512"/>
                    <a:pt x="3094" y="512"/>
                  </a:cubicBezTo>
                  <a:moveTo>
                    <a:pt x="2891" y="507"/>
                  </a:moveTo>
                  <a:cubicBezTo>
                    <a:pt x="2889" y="507"/>
                    <a:pt x="2887" y="507"/>
                    <a:pt x="2887" y="508"/>
                  </a:cubicBezTo>
                  <a:cubicBezTo>
                    <a:pt x="2887" y="510"/>
                    <a:pt x="2891" y="513"/>
                    <a:pt x="2898" y="515"/>
                  </a:cubicBezTo>
                  <a:cubicBezTo>
                    <a:pt x="2900" y="515"/>
                    <a:pt x="2902" y="515"/>
                    <a:pt x="2904" y="515"/>
                  </a:cubicBezTo>
                  <a:cubicBezTo>
                    <a:pt x="2907" y="515"/>
                    <a:pt x="2909" y="515"/>
                    <a:pt x="2909" y="513"/>
                  </a:cubicBezTo>
                  <a:cubicBezTo>
                    <a:pt x="2909" y="511"/>
                    <a:pt x="2904" y="509"/>
                    <a:pt x="2898" y="508"/>
                  </a:cubicBezTo>
                  <a:cubicBezTo>
                    <a:pt x="2896" y="507"/>
                    <a:pt x="2893" y="507"/>
                    <a:pt x="2891" y="507"/>
                  </a:cubicBezTo>
                  <a:moveTo>
                    <a:pt x="3164" y="502"/>
                  </a:moveTo>
                  <a:cubicBezTo>
                    <a:pt x="3161" y="502"/>
                    <a:pt x="3159" y="502"/>
                    <a:pt x="3155" y="502"/>
                  </a:cubicBezTo>
                  <a:cubicBezTo>
                    <a:pt x="3148" y="504"/>
                    <a:pt x="3143" y="506"/>
                    <a:pt x="3143" y="508"/>
                  </a:cubicBezTo>
                  <a:cubicBezTo>
                    <a:pt x="3142" y="509"/>
                    <a:pt x="3145" y="509"/>
                    <a:pt x="3148" y="509"/>
                  </a:cubicBezTo>
                  <a:cubicBezTo>
                    <a:pt x="3150" y="509"/>
                    <a:pt x="3152" y="509"/>
                    <a:pt x="3155" y="509"/>
                  </a:cubicBezTo>
                  <a:cubicBezTo>
                    <a:pt x="3162" y="507"/>
                    <a:pt x="3168" y="505"/>
                    <a:pt x="3168" y="503"/>
                  </a:cubicBezTo>
                  <a:cubicBezTo>
                    <a:pt x="3168" y="502"/>
                    <a:pt x="3166" y="502"/>
                    <a:pt x="3164" y="502"/>
                  </a:cubicBezTo>
                  <a:moveTo>
                    <a:pt x="74" y="490"/>
                  </a:moveTo>
                  <a:cubicBezTo>
                    <a:pt x="73" y="490"/>
                    <a:pt x="70" y="491"/>
                    <a:pt x="66" y="494"/>
                  </a:cubicBezTo>
                  <a:cubicBezTo>
                    <a:pt x="61" y="496"/>
                    <a:pt x="55" y="499"/>
                    <a:pt x="54" y="501"/>
                  </a:cubicBezTo>
                  <a:cubicBezTo>
                    <a:pt x="54" y="501"/>
                    <a:pt x="54" y="502"/>
                    <a:pt x="55" y="502"/>
                  </a:cubicBezTo>
                  <a:cubicBezTo>
                    <a:pt x="56" y="502"/>
                    <a:pt x="59" y="501"/>
                    <a:pt x="63" y="499"/>
                  </a:cubicBezTo>
                  <a:cubicBezTo>
                    <a:pt x="69" y="496"/>
                    <a:pt x="74" y="492"/>
                    <a:pt x="75" y="491"/>
                  </a:cubicBezTo>
                  <a:cubicBezTo>
                    <a:pt x="75" y="490"/>
                    <a:pt x="75" y="490"/>
                    <a:pt x="74" y="490"/>
                  </a:cubicBezTo>
                  <a:moveTo>
                    <a:pt x="2832" y="489"/>
                  </a:moveTo>
                  <a:cubicBezTo>
                    <a:pt x="2830" y="489"/>
                    <a:pt x="2829" y="489"/>
                    <a:pt x="2829" y="490"/>
                  </a:cubicBezTo>
                  <a:cubicBezTo>
                    <a:pt x="2829" y="492"/>
                    <a:pt x="2834" y="496"/>
                    <a:pt x="2840" y="498"/>
                  </a:cubicBezTo>
                  <a:cubicBezTo>
                    <a:pt x="2843" y="499"/>
                    <a:pt x="2845" y="499"/>
                    <a:pt x="2847" y="499"/>
                  </a:cubicBezTo>
                  <a:cubicBezTo>
                    <a:pt x="2849" y="499"/>
                    <a:pt x="2851" y="499"/>
                    <a:pt x="2851" y="498"/>
                  </a:cubicBezTo>
                  <a:cubicBezTo>
                    <a:pt x="2851" y="496"/>
                    <a:pt x="2846" y="493"/>
                    <a:pt x="2840" y="491"/>
                  </a:cubicBezTo>
                  <a:cubicBezTo>
                    <a:pt x="2837" y="490"/>
                    <a:pt x="2834" y="489"/>
                    <a:pt x="2832" y="489"/>
                  </a:cubicBezTo>
                  <a:moveTo>
                    <a:pt x="3233" y="487"/>
                  </a:moveTo>
                  <a:cubicBezTo>
                    <a:pt x="3231" y="487"/>
                    <a:pt x="3227" y="488"/>
                    <a:pt x="3223" y="489"/>
                  </a:cubicBezTo>
                  <a:cubicBezTo>
                    <a:pt x="3216" y="490"/>
                    <a:pt x="3210" y="493"/>
                    <a:pt x="3210" y="494"/>
                  </a:cubicBezTo>
                  <a:cubicBezTo>
                    <a:pt x="3210" y="495"/>
                    <a:pt x="3211" y="495"/>
                    <a:pt x="3213" y="495"/>
                  </a:cubicBezTo>
                  <a:cubicBezTo>
                    <a:pt x="3215" y="495"/>
                    <a:pt x="3219" y="495"/>
                    <a:pt x="3222" y="494"/>
                  </a:cubicBezTo>
                  <a:cubicBezTo>
                    <a:pt x="3229" y="492"/>
                    <a:pt x="3235" y="489"/>
                    <a:pt x="3235" y="488"/>
                  </a:cubicBezTo>
                  <a:cubicBezTo>
                    <a:pt x="3235" y="488"/>
                    <a:pt x="3234" y="487"/>
                    <a:pt x="3233" y="487"/>
                  </a:cubicBezTo>
                  <a:moveTo>
                    <a:pt x="3302" y="469"/>
                  </a:moveTo>
                  <a:cubicBezTo>
                    <a:pt x="3300" y="469"/>
                    <a:pt x="3296" y="470"/>
                    <a:pt x="3291" y="471"/>
                  </a:cubicBezTo>
                  <a:cubicBezTo>
                    <a:pt x="3284" y="473"/>
                    <a:pt x="3278" y="476"/>
                    <a:pt x="3278" y="477"/>
                  </a:cubicBezTo>
                  <a:cubicBezTo>
                    <a:pt x="3278" y="477"/>
                    <a:pt x="3278" y="477"/>
                    <a:pt x="3279" y="477"/>
                  </a:cubicBezTo>
                  <a:cubicBezTo>
                    <a:pt x="3282" y="477"/>
                    <a:pt x="3286" y="477"/>
                    <a:pt x="3290" y="475"/>
                  </a:cubicBezTo>
                  <a:cubicBezTo>
                    <a:pt x="3297" y="473"/>
                    <a:pt x="3303" y="470"/>
                    <a:pt x="3303" y="469"/>
                  </a:cubicBezTo>
                  <a:cubicBezTo>
                    <a:pt x="3303" y="469"/>
                    <a:pt x="3303" y="469"/>
                    <a:pt x="3302" y="469"/>
                  </a:cubicBezTo>
                  <a:moveTo>
                    <a:pt x="2776" y="465"/>
                  </a:moveTo>
                  <a:cubicBezTo>
                    <a:pt x="2775" y="465"/>
                    <a:pt x="2774" y="465"/>
                    <a:pt x="2774" y="466"/>
                  </a:cubicBezTo>
                  <a:cubicBezTo>
                    <a:pt x="2774" y="467"/>
                    <a:pt x="2779" y="471"/>
                    <a:pt x="2784" y="474"/>
                  </a:cubicBezTo>
                  <a:cubicBezTo>
                    <a:pt x="2788" y="476"/>
                    <a:pt x="2791" y="477"/>
                    <a:pt x="2793" y="477"/>
                  </a:cubicBezTo>
                  <a:cubicBezTo>
                    <a:pt x="2794" y="477"/>
                    <a:pt x="2795" y="476"/>
                    <a:pt x="2795" y="476"/>
                  </a:cubicBezTo>
                  <a:cubicBezTo>
                    <a:pt x="2795" y="474"/>
                    <a:pt x="2791" y="470"/>
                    <a:pt x="2785" y="468"/>
                  </a:cubicBezTo>
                  <a:cubicBezTo>
                    <a:pt x="2781" y="466"/>
                    <a:pt x="2778" y="465"/>
                    <a:pt x="2776" y="465"/>
                  </a:cubicBezTo>
                  <a:moveTo>
                    <a:pt x="127" y="458"/>
                  </a:moveTo>
                  <a:cubicBezTo>
                    <a:pt x="126" y="458"/>
                    <a:pt x="122" y="460"/>
                    <a:pt x="118" y="463"/>
                  </a:cubicBezTo>
                  <a:cubicBezTo>
                    <a:pt x="113" y="466"/>
                    <a:pt x="108" y="470"/>
                    <a:pt x="107" y="471"/>
                  </a:cubicBezTo>
                  <a:cubicBezTo>
                    <a:pt x="107" y="472"/>
                    <a:pt x="107" y="472"/>
                    <a:pt x="108" y="472"/>
                  </a:cubicBezTo>
                  <a:cubicBezTo>
                    <a:pt x="109" y="472"/>
                    <a:pt x="112" y="471"/>
                    <a:pt x="116" y="468"/>
                  </a:cubicBezTo>
                  <a:cubicBezTo>
                    <a:pt x="122" y="464"/>
                    <a:pt x="126" y="460"/>
                    <a:pt x="127" y="458"/>
                  </a:cubicBezTo>
                  <a:cubicBezTo>
                    <a:pt x="127" y="458"/>
                    <a:pt x="127" y="458"/>
                    <a:pt x="127" y="458"/>
                  </a:cubicBezTo>
                  <a:moveTo>
                    <a:pt x="3371" y="447"/>
                  </a:moveTo>
                  <a:cubicBezTo>
                    <a:pt x="3370" y="447"/>
                    <a:pt x="3365" y="448"/>
                    <a:pt x="3359" y="450"/>
                  </a:cubicBezTo>
                  <a:cubicBezTo>
                    <a:pt x="3352" y="453"/>
                    <a:pt x="3346" y="455"/>
                    <a:pt x="3346" y="456"/>
                  </a:cubicBezTo>
                  <a:cubicBezTo>
                    <a:pt x="3346" y="456"/>
                    <a:pt x="3346" y="456"/>
                    <a:pt x="3347" y="456"/>
                  </a:cubicBezTo>
                  <a:cubicBezTo>
                    <a:pt x="3348" y="456"/>
                    <a:pt x="3353" y="455"/>
                    <a:pt x="3359" y="453"/>
                  </a:cubicBezTo>
                  <a:cubicBezTo>
                    <a:pt x="3366" y="451"/>
                    <a:pt x="3372" y="448"/>
                    <a:pt x="3372" y="447"/>
                  </a:cubicBezTo>
                  <a:cubicBezTo>
                    <a:pt x="3372" y="447"/>
                    <a:pt x="3372" y="447"/>
                    <a:pt x="3371" y="447"/>
                  </a:cubicBezTo>
                  <a:moveTo>
                    <a:pt x="2722" y="435"/>
                  </a:moveTo>
                  <a:cubicBezTo>
                    <a:pt x="2722" y="435"/>
                    <a:pt x="2721" y="435"/>
                    <a:pt x="2721" y="436"/>
                  </a:cubicBezTo>
                  <a:cubicBezTo>
                    <a:pt x="2721" y="437"/>
                    <a:pt x="2726" y="441"/>
                    <a:pt x="2731" y="445"/>
                  </a:cubicBezTo>
                  <a:cubicBezTo>
                    <a:pt x="2735" y="447"/>
                    <a:pt x="2738" y="448"/>
                    <a:pt x="2740" y="448"/>
                  </a:cubicBezTo>
                  <a:cubicBezTo>
                    <a:pt x="2741" y="448"/>
                    <a:pt x="2741" y="448"/>
                    <a:pt x="2741" y="447"/>
                  </a:cubicBezTo>
                  <a:cubicBezTo>
                    <a:pt x="2741" y="446"/>
                    <a:pt x="2737" y="442"/>
                    <a:pt x="2732" y="439"/>
                  </a:cubicBezTo>
                  <a:cubicBezTo>
                    <a:pt x="2728" y="437"/>
                    <a:pt x="2724" y="435"/>
                    <a:pt x="2722" y="435"/>
                  </a:cubicBezTo>
                  <a:moveTo>
                    <a:pt x="3440" y="421"/>
                  </a:moveTo>
                  <a:cubicBezTo>
                    <a:pt x="3440" y="421"/>
                    <a:pt x="3434" y="423"/>
                    <a:pt x="3428" y="426"/>
                  </a:cubicBezTo>
                  <a:cubicBezTo>
                    <a:pt x="3421" y="428"/>
                    <a:pt x="3415" y="431"/>
                    <a:pt x="3415" y="431"/>
                  </a:cubicBezTo>
                  <a:cubicBezTo>
                    <a:pt x="3415" y="431"/>
                    <a:pt x="3415" y="431"/>
                    <a:pt x="3415" y="431"/>
                  </a:cubicBezTo>
                  <a:cubicBezTo>
                    <a:pt x="3416" y="431"/>
                    <a:pt x="3421" y="430"/>
                    <a:pt x="3427" y="427"/>
                  </a:cubicBezTo>
                  <a:cubicBezTo>
                    <a:pt x="3434" y="425"/>
                    <a:pt x="3440" y="422"/>
                    <a:pt x="3440" y="421"/>
                  </a:cubicBezTo>
                  <a:cubicBezTo>
                    <a:pt x="3441" y="421"/>
                    <a:pt x="3440" y="421"/>
                    <a:pt x="3440" y="421"/>
                  </a:cubicBezTo>
                  <a:moveTo>
                    <a:pt x="178" y="420"/>
                  </a:moveTo>
                  <a:cubicBezTo>
                    <a:pt x="177" y="420"/>
                    <a:pt x="174" y="422"/>
                    <a:pt x="169" y="425"/>
                  </a:cubicBezTo>
                  <a:cubicBezTo>
                    <a:pt x="164" y="430"/>
                    <a:pt x="159" y="434"/>
                    <a:pt x="159" y="435"/>
                  </a:cubicBezTo>
                  <a:cubicBezTo>
                    <a:pt x="159" y="436"/>
                    <a:pt x="159" y="436"/>
                    <a:pt x="159" y="436"/>
                  </a:cubicBezTo>
                  <a:cubicBezTo>
                    <a:pt x="160" y="436"/>
                    <a:pt x="164" y="434"/>
                    <a:pt x="168" y="431"/>
                  </a:cubicBezTo>
                  <a:cubicBezTo>
                    <a:pt x="173" y="426"/>
                    <a:pt x="178" y="421"/>
                    <a:pt x="178" y="420"/>
                  </a:cubicBezTo>
                  <a:cubicBezTo>
                    <a:pt x="178" y="420"/>
                    <a:pt x="178" y="420"/>
                    <a:pt x="178" y="420"/>
                  </a:cubicBezTo>
                  <a:moveTo>
                    <a:pt x="2671" y="401"/>
                  </a:moveTo>
                  <a:cubicBezTo>
                    <a:pt x="2670" y="401"/>
                    <a:pt x="2670" y="401"/>
                    <a:pt x="2670" y="402"/>
                  </a:cubicBezTo>
                  <a:cubicBezTo>
                    <a:pt x="2670" y="403"/>
                    <a:pt x="2674" y="407"/>
                    <a:pt x="2679" y="411"/>
                  </a:cubicBezTo>
                  <a:cubicBezTo>
                    <a:pt x="2683" y="414"/>
                    <a:pt x="2687" y="415"/>
                    <a:pt x="2688" y="415"/>
                  </a:cubicBezTo>
                  <a:cubicBezTo>
                    <a:pt x="2689" y="415"/>
                    <a:pt x="2689" y="415"/>
                    <a:pt x="2689" y="415"/>
                  </a:cubicBezTo>
                  <a:cubicBezTo>
                    <a:pt x="2689" y="413"/>
                    <a:pt x="2685" y="410"/>
                    <a:pt x="2680" y="406"/>
                  </a:cubicBezTo>
                  <a:cubicBezTo>
                    <a:pt x="2676" y="403"/>
                    <a:pt x="2672" y="401"/>
                    <a:pt x="2671" y="401"/>
                  </a:cubicBezTo>
                  <a:moveTo>
                    <a:pt x="3509" y="393"/>
                  </a:moveTo>
                  <a:cubicBezTo>
                    <a:pt x="3509" y="393"/>
                    <a:pt x="3503" y="395"/>
                    <a:pt x="3496" y="398"/>
                  </a:cubicBezTo>
                  <a:cubicBezTo>
                    <a:pt x="3489" y="401"/>
                    <a:pt x="3483" y="404"/>
                    <a:pt x="3483" y="404"/>
                  </a:cubicBezTo>
                  <a:cubicBezTo>
                    <a:pt x="3483" y="404"/>
                    <a:pt x="3483" y="404"/>
                    <a:pt x="3483" y="404"/>
                  </a:cubicBezTo>
                  <a:cubicBezTo>
                    <a:pt x="3484" y="404"/>
                    <a:pt x="3489" y="402"/>
                    <a:pt x="3496" y="399"/>
                  </a:cubicBezTo>
                  <a:cubicBezTo>
                    <a:pt x="3503" y="396"/>
                    <a:pt x="3509" y="393"/>
                    <a:pt x="3509" y="393"/>
                  </a:cubicBezTo>
                  <a:cubicBezTo>
                    <a:pt x="3509" y="393"/>
                    <a:pt x="3509" y="393"/>
                    <a:pt x="3509" y="393"/>
                  </a:cubicBezTo>
                  <a:moveTo>
                    <a:pt x="229" y="377"/>
                  </a:moveTo>
                  <a:cubicBezTo>
                    <a:pt x="228" y="377"/>
                    <a:pt x="224" y="379"/>
                    <a:pt x="220" y="383"/>
                  </a:cubicBezTo>
                  <a:cubicBezTo>
                    <a:pt x="214" y="388"/>
                    <a:pt x="210" y="392"/>
                    <a:pt x="210" y="394"/>
                  </a:cubicBezTo>
                  <a:cubicBezTo>
                    <a:pt x="210" y="394"/>
                    <a:pt x="210" y="394"/>
                    <a:pt x="210" y="394"/>
                  </a:cubicBezTo>
                  <a:cubicBezTo>
                    <a:pt x="211" y="394"/>
                    <a:pt x="215" y="392"/>
                    <a:pt x="219" y="388"/>
                  </a:cubicBezTo>
                  <a:cubicBezTo>
                    <a:pt x="224" y="383"/>
                    <a:pt x="229" y="378"/>
                    <a:pt x="229" y="377"/>
                  </a:cubicBezTo>
                  <a:cubicBezTo>
                    <a:pt x="229" y="377"/>
                    <a:pt x="229" y="377"/>
                    <a:pt x="229" y="377"/>
                  </a:cubicBezTo>
                  <a:moveTo>
                    <a:pt x="2620" y="364"/>
                  </a:moveTo>
                  <a:cubicBezTo>
                    <a:pt x="2620" y="364"/>
                    <a:pt x="2620" y="365"/>
                    <a:pt x="2620" y="365"/>
                  </a:cubicBezTo>
                  <a:cubicBezTo>
                    <a:pt x="2619" y="366"/>
                    <a:pt x="2624" y="370"/>
                    <a:pt x="2629" y="374"/>
                  </a:cubicBezTo>
                  <a:cubicBezTo>
                    <a:pt x="2633" y="378"/>
                    <a:pt x="2637" y="379"/>
                    <a:pt x="2638" y="379"/>
                  </a:cubicBezTo>
                  <a:cubicBezTo>
                    <a:pt x="2638" y="379"/>
                    <a:pt x="2639" y="379"/>
                    <a:pt x="2639" y="379"/>
                  </a:cubicBezTo>
                  <a:cubicBezTo>
                    <a:pt x="2639" y="378"/>
                    <a:pt x="2635" y="374"/>
                    <a:pt x="2629" y="370"/>
                  </a:cubicBezTo>
                  <a:cubicBezTo>
                    <a:pt x="2625" y="367"/>
                    <a:pt x="2621" y="364"/>
                    <a:pt x="2620" y="364"/>
                  </a:cubicBezTo>
                  <a:moveTo>
                    <a:pt x="3577" y="362"/>
                  </a:moveTo>
                  <a:cubicBezTo>
                    <a:pt x="3577" y="362"/>
                    <a:pt x="3571" y="364"/>
                    <a:pt x="3564" y="368"/>
                  </a:cubicBezTo>
                  <a:cubicBezTo>
                    <a:pt x="3562" y="369"/>
                    <a:pt x="3560" y="370"/>
                    <a:pt x="3558" y="371"/>
                  </a:cubicBezTo>
                  <a:cubicBezTo>
                    <a:pt x="3554" y="372"/>
                    <a:pt x="3552" y="374"/>
                    <a:pt x="3552" y="374"/>
                  </a:cubicBezTo>
                  <a:cubicBezTo>
                    <a:pt x="3552" y="374"/>
                    <a:pt x="3552" y="374"/>
                    <a:pt x="3552" y="374"/>
                  </a:cubicBezTo>
                  <a:cubicBezTo>
                    <a:pt x="3552" y="374"/>
                    <a:pt x="3555" y="372"/>
                    <a:pt x="3559" y="371"/>
                  </a:cubicBezTo>
                  <a:cubicBezTo>
                    <a:pt x="3560" y="370"/>
                    <a:pt x="3563" y="369"/>
                    <a:pt x="3565" y="368"/>
                  </a:cubicBezTo>
                  <a:cubicBezTo>
                    <a:pt x="3572" y="365"/>
                    <a:pt x="3578" y="362"/>
                    <a:pt x="3578" y="362"/>
                  </a:cubicBezTo>
                  <a:cubicBezTo>
                    <a:pt x="3578" y="362"/>
                    <a:pt x="3577" y="362"/>
                    <a:pt x="3577" y="362"/>
                  </a:cubicBezTo>
                  <a:moveTo>
                    <a:pt x="279" y="330"/>
                  </a:moveTo>
                  <a:cubicBezTo>
                    <a:pt x="278" y="330"/>
                    <a:pt x="274" y="333"/>
                    <a:pt x="270" y="337"/>
                  </a:cubicBezTo>
                  <a:cubicBezTo>
                    <a:pt x="264" y="342"/>
                    <a:pt x="260" y="347"/>
                    <a:pt x="260" y="348"/>
                  </a:cubicBezTo>
                  <a:cubicBezTo>
                    <a:pt x="260" y="349"/>
                    <a:pt x="260" y="349"/>
                    <a:pt x="261" y="349"/>
                  </a:cubicBezTo>
                  <a:cubicBezTo>
                    <a:pt x="262" y="349"/>
                    <a:pt x="265" y="346"/>
                    <a:pt x="270" y="342"/>
                  </a:cubicBezTo>
                  <a:cubicBezTo>
                    <a:pt x="275" y="337"/>
                    <a:pt x="279" y="332"/>
                    <a:pt x="279" y="330"/>
                  </a:cubicBezTo>
                  <a:cubicBezTo>
                    <a:pt x="279" y="330"/>
                    <a:pt x="279" y="330"/>
                    <a:pt x="279" y="330"/>
                  </a:cubicBezTo>
                  <a:moveTo>
                    <a:pt x="3645" y="328"/>
                  </a:moveTo>
                  <a:cubicBezTo>
                    <a:pt x="3645" y="328"/>
                    <a:pt x="3639" y="331"/>
                    <a:pt x="3632" y="334"/>
                  </a:cubicBezTo>
                  <a:cubicBezTo>
                    <a:pt x="3625" y="338"/>
                    <a:pt x="3620" y="341"/>
                    <a:pt x="3620" y="341"/>
                  </a:cubicBezTo>
                  <a:cubicBezTo>
                    <a:pt x="3620" y="341"/>
                    <a:pt x="3620" y="341"/>
                    <a:pt x="3620" y="341"/>
                  </a:cubicBezTo>
                  <a:cubicBezTo>
                    <a:pt x="3620" y="341"/>
                    <a:pt x="3626" y="338"/>
                    <a:pt x="3633" y="335"/>
                  </a:cubicBezTo>
                  <a:cubicBezTo>
                    <a:pt x="3640" y="332"/>
                    <a:pt x="3646" y="328"/>
                    <a:pt x="3646" y="328"/>
                  </a:cubicBezTo>
                  <a:cubicBezTo>
                    <a:pt x="3646" y="328"/>
                    <a:pt x="3646" y="328"/>
                    <a:pt x="3645" y="328"/>
                  </a:cubicBezTo>
                  <a:moveTo>
                    <a:pt x="2570" y="326"/>
                  </a:moveTo>
                  <a:cubicBezTo>
                    <a:pt x="2570" y="326"/>
                    <a:pt x="2570" y="326"/>
                    <a:pt x="2570" y="326"/>
                  </a:cubicBezTo>
                  <a:cubicBezTo>
                    <a:pt x="2570" y="327"/>
                    <a:pt x="2574" y="332"/>
                    <a:pt x="2579" y="336"/>
                  </a:cubicBezTo>
                  <a:cubicBezTo>
                    <a:pt x="2583" y="339"/>
                    <a:pt x="2587" y="341"/>
                    <a:pt x="2588" y="341"/>
                  </a:cubicBezTo>
                  <a:cubicBezTo>
                    <a:pt x="2589" y="341"/>
                    <a:pt x="2589" y="341"/>
                    <a:pt x="2589" y="341"/>
                  </a:cubicBezTo>
                  <a:cubicBezTo>
                    <a:pt x="2589" y="340"/>
                    <a:pt x="2585" y="336"/>
                    <a:pt x="2580" y="332"/>
                  </a:cubicBezTo>
                  <a:cubicBezTo>
                    <a:pt x="2575" y="329"/>
                    <a:pt x="2571" y="326"/>
                    <a:pt x="2570" y="326"/>
                  </a:cubicBezTo>
                  <a:moveTo>
                    <a:pt x="3713" y="293"/>
                  </a:moveTo>
                  <a:cubicBezTo>
                    <a:pt x="3712" y="293"/>
                    <a:pt x="3707" y="296"/>
                    <a:pt x="3700" y="299"/>
                  </a:cubicBezTo>
                  <a:cubicBezTo>
                    <a:pt x="3693" y="303"/>
                    <a:pt x="3687" y="306"/>
                    <a:pt x="3687" y="306"/>
                  </a:cubicBezTo>
                  <a:cubicBezTo>
                    <a:pt x="3687" y="306"/>
                    <a:pt x="3688" y="306"/>
                    <a:pt x="3688" y="306"/>
                  </a:cubicBezTo>
                  <a:cubicBezTo>
                    <a:pt x="3688" y="306"/>
                    <a:pt x="3694" y="304"/>
                    <a:pt x="3701" y="300"/>
                  </a:cubicBezTo>
                  <a:cubicBezTo>
                    <a:pt x="3708" y="296"/>
                    <a:pt x="3713" y="293"/>
                    <a:pt x="3713" y="293"/>
                  </a:cubicBezTo>
                  <a:cubicBezTo>
                    <a:pt x="3713" y="293"/>
                    <a:pt x="3713" y="293"/>
                    <a:pt x="3713" y="293"/>
                  </a:cubicBezTo>
                  <a:moveTo>
                    <a:pt x="2521" y="287"/>
                  </a:moveTo>
                  <a:cubicBezTo>
                    <a:pt x="2520" y="287"/>
                    <a:pt x="2520" y="287"/>
                    <a:pt x="2520" y="288"/>
                  </a:cubicBezTo>
                  <a:cubicBezTo>
                    <a:pt x="2520" y="289"/>
                    <a:pt x="2524" y="293"/>
                    <a:pt x="2530" y="297"/>
                  </a:cubicBezTo>
                  <a:cubicBezTo>
                    <a:pt x="2534" y="300"/>
                    <a:pt x="2538" y="302"/>
                    <a:pt x="2539" y="302"/>
                  </a:cubicBezTo>
                  <a:cubicBezTo>
                    <a:pt x="2539" y="302"/>
                    <a:pt x="2539" y="302"/>
                    <a:pt x="2539" y="302"/>
                  </a:cubicBezTo>
                  <a:cubicBezTo>
                    <a:pt x="2539" y="301"/>
                    <a:pt x="2535" y="297"/>
                    <a:pt x="2530" y="293"/>
                  </a:cubicBezTo>
                  <a:cubicBezTo>
                    <a:pt x="2526" y="290"/>
                    <a:pt x="2522" y="287"/>
                    <a:pt x="2521" y="287"/>
                  </a:cubicBezTo>
                  <a:moveTo>
                    <a:pt x="329" y="282"/>
                  </a:moveTo>
                  <a:cubicBezTo>
                    <a:pt x="328" y="282"/>
                    <a:pt x="324" y="285"/>
                    <a:pt x="320" y="290"/>
                  </a:cubicBezTo>
                  <a:cubicBezTo>
                    <a:pt x="314" y="295"/>
                    <a:pt x="310" y="299"/>
                    <a:pt x="310" y="301"/>
                  </a:cubicBezTo>
                  <a:cubicBezTo>
                    <a:pt x="310" y="301"/>
                    <a:pt x="311" y="301"/>
                    <a:pt x="311" y="301"/>
                  </a:cubicBezTo>
                  <a:cubicBezTo>
                    <a:pt x="312" y="301"/>
                    <a:pt x="316" y="298"/>
                    <a:pt x="320" y="294"/>
                  </a:cubicBezTo>
                  <a:cubicBezTo>
                    <a:pt x="326" y="289"/>
                    <a:pt x="330" y="283"/>
                    <a:pt x="329" y="282"/>
                  </a:cubicBezTo>
                  <a:cubicBezTo>
                    <a:pt x="329" y="282"/>
                    <a:pt x="329" y="282"/>
                    <a:pt x="329" y="282"/>
                  </a:cubicBezTo>
                  <a:moveTo>
                    <a:pt x="4993" y="258"/>
                  </a:moveTo>
                  <a:cubicBezTo>
                    <a:pt x="4986" y="258"/>
                    <a:pt x="4979" y="272"/>
                    <a:pt x="4976" y="289"/>
                  </a:cubicBezTo>
                  <a:cubicBezTo>
                    <a:pt x="4973" y="307"/>
                    <a:pt x="4976" y="323"/>
                    <a:pt x="4983" y="324"/>
                  </a:cubicBezTo>
                  <a:cubicBezTo>
                    <a:pt x="4983" y="324"/>
                    <a:pt x="4984" y="324"/>
                    <a:pt x="4984" y="324"/>
                  </a:cubicBezTo>
                  <a:cubicBezTo>
                    <a:pt x="4991" y="324"/>
                    <a:pt x="4998" y="311"/>
                    <a:pt x="5001" y="294"/>
                  </a:cubicBezTo>
                  <a:cubicBezTo>
                    <a:pt x="5004" y="275"/>
                    <a:pt x="5000" y="259"/>
                    <a:pt x="4994" y="258"/>
                  </a:cubicBezTo>
                  <a:cubicBezTo>
                    <a:pt x="4993" y="258"/>
                    <a:pt x="4993" y="258"/>
                    <a:pt x="4993" y="258"/>
                  </a:cubicBezTo>
                  <a:moveTo>
                    <a:pt x="3779" y="256"/>
                  </a:moveTo>
                  <a:cubicBezTo>
                    <a:pt x="3779" y="256"/>
                    <a:pt x="3773" y="259"/>
                    <a:pt x="3767" y="263"/>
                  </a:cubicBezTo>
                  <a:cubicBezTo>
                    <a:pt x="3760" y="266"/>
                    <a:pt x="3754" y="270"/>
                    <a:pt x="3754" y="270"/>
                  </a:cubicBezTo>
                  <a:cubicBezTo>
                    <a:pt x="3754" y="270"/>
                    <a:pt x="3754" y="270"/>
                    <a:pt x="3754" y="270"/>
                  </a:cubicBezTo>
                  <a:cubicBezTo>
                    <a:pt x="3755" y="270"/>
                    <a:pt x="3761" y="267"/>
                    <a:pt x="3767" y="263"/>
                  </a:cubicBezTo>
                  <a:cubicBezTo>
                    <a:pt x="3774" y="259"/>
                    <a:pt x="3780" y="256"/>
                    <a:pt x="3779" y="256"/>
                  </a:cubicBezTo>
                  <a:cubicBezTo>
                    <a:pt x="3779" y="256"/>
                    <a:pt x="3779" y="256"/>
                    <a:pt x="3779" y="256"/>
                  </a:cubicBezTo>
                  <a:moveTo>
                    <a:pt x="2471" y="250"/>
                  </a:moveTo>
                  <a:cubicBezTo>
                    <a:pt x="2471" y="250"/>
                    <a:pt x="2471" y="250"/>
                    <a:pt x="2471" y="250"/>
                  </a:cubicBezTo>
                  <a:cubicBezTo>
                    <a:pt x="2470" y="250"/>
                    <a:pt x="2474" y="254"/>
                    <a:pt x="2480" y="258"/>
                  </a:cubicBezTo>
                  <a:cubicBezTo>
                    <a:pt x="2484" y="262"/>
                    <a:pt x="2488" y="264"/>
                    <a:pt x="2489" y="264"/>
                  </a:cubicBezTo>
                  <a:cubicBezTo>
                    <a:pt x="2489" y="264"/>
                    <a:pt x="2489" y="264"/>
                    <a:pt x="2489" y="264"/>
                  </a:cubicBezTo>
                  <a:cubicBezTo>
                    <a:pt x="2490" y="263"/>
                    <a:pt x="2485" y="259"/>
                    <a:pt x="2480" y="256"/>
                  </a:cubicBezTo>
                  <a:cubicBezTo>
                    <a:pt x="2476" y="252"/>
                    <a:pt x="2472" y="250"/>
                    <a:pt x="2471" y="250"/>
                  </a:cubicBezTo>
                  <a:moveTo>
                    <a:pt x="4926" y="245"/>
                  </a:moveTo>
                  <a:cubicBezTo>
                    <a:pt x="4919" y="245"/>
                    <a:pt x="4912" y="257"/>
                    <a:pt x="4910" y="274"/>
                  </a:cubicBezTo>
                  <a:cubicBezTo>
                    <a:pt x="4907" y="291"/>
                    <a:pt x="4910" y="307"/>
                    <a:pt x="4917" y="309"/>
                  </a:cubicBezTo>
                  <a:cubicBezTo>
                    <a:pt x="4918" y="309"/>
                    <a:pt x="4918" y="309"/>
                    <a:pt x="4919" y="309"/>
                  </a:cubicBezTo>
                  <a:cubicBezTo>
                    <a:pt x="4925" y="309"/>
                    <a:pt x="4932" y="297"/>
                    <a:pt x="4935" y="280"/>
                  </a:cubicBezTo>
                  <a:cubicBezTo>
                    <a:pt x="4937" y="263"/>
                    <a:pt x="4934" y="247"/>
                    <a:pt x="4927" y="245"/>
                  </a:cubicBezTo>
                  <a:cubicBezTo>
                    <a:pt x="4927" y="245"/>
                    <a:pt x="4926" y="245"/>
                    <a:pt x="4926" y="245"/>
                  </a:cubicBezTo>
                  <a:moveTo>
                    <a:pt x="380" y="233"/>
                  </a:moveTo>
                  <a:cubicBezTo>
                    <a:pt x="379" y="233"/>
                    <a:pt x="375" y="237"/>
                    <a:pt x="370" y="241"/>
                  </a:cubicBezTo>
                  <a:cubicBezTo>
                    <a:pt x="365" y="246"/>
                    <a:pt x="361" y="251"/>
                    <a:pt x="361" y="252"/>
                  </a:cubicBezTo>
                  <a:cubicBezTo>
                    <a:pt x="361" y="252"/>
                    <a:pt x="361" y="252"/>
                    <a:pt x="361" y="252"/>
                  </a:cubicBezTo>
                  <a:cubicBezTo>
                    <a:pt x="362" y="252"/>
                    <a:pt x="366" y="249"/>
                    <a:pt x="371" y="245"/>
                  </a:cubicBezTo>
                  <a:cubicBezTo>
                    <a:pt x="376" y="239"/>
                    <a:pt x="380" y="234"/>
                    <a:pt x="380" y="233"/>
                  </a:cubicBezTo>
                  <a:cubicBezTo>
                    <a:pt x="380" y="233"/>
                    <a:pt x="380" y="233"/>
                    <a:pt x="380" y="233"/>
                  </a:cubicBezTo>
                  <a:moveTo>
                    <a:pt x="4858" y="227"/>
                  </a:moveTo>
                  <a:cubicBezTo>
                    <a:pt x="4851" y="227"/>
                    <a:pt x="4845" y="238"/>
                    <a:pt x="4842" y="254"/>
                  </a:cubicBezTo>
                  <a:cubicBezTo>
                    <a:pt x="4840" y="271"/>
                    <a:pt x="4844" y="286"/>
                    <a:pt x="4851" y="288"/>
                  </a:cubicBezTo>
                  <a:cubicBezTo>
                    <a:pt x="4851" y="288"/>
                    <a:pt x="4852" y="288"/>
                    <a:pt x="4853" y="288"/>
                  </a:cubicBezTo>
                  <a:cubicBezTo>
                    <a:pt x="4859" y="288"/>
                    <a:pt x="4866" y="277"/>
                    <a:pt x="4868" y="262"/>
                  </a:cubicBezTo>
                  <a:cubicBezTo>
                    <a:pt x="4870" y="245"/>
                    <a:pt x="4867" y="229"/>
                    <a:pt x="4860" y="227"/>
                  </a:cubicBezTo>
                  <a:cubicBezTo>
                    <a:pt x="4859" y="227"/>
                    <a:pt x="4859" y="227"/>
                    <a:pt x="4858" y="227"/>
                  </a:cubicBezTo>
                  <a:moveTo>
                    <a:pt x="3845" y="217"/>
                  </a:moveTo>
                  <a:cubicBezTo>
                    <a:pt x="3845" y="217"/>
                    <a:pt x="3844" y="218"/>
                    <a:pt x="3844" y="218"/>
                  </a:cubicBezTo>
                  <a:cubicBezTo>
                    <a:pt x="3841" y="219"/>
                    <a:pt x="3837" y="222"/>
                    <a:pt x="3832" y="225"/>
                  </a:cubicBezTo>
                  <a:cubicBezTo>
                    <a:pt x="3831" y="226"/>
                    <a:pt x="3829" y="227"/>
                    <a:pt x="3827" y="228"/>
                  </a:cubicBezTo>
                  <a:cubicBezTo>
                    <a:pt x="3823" y="230"/>
                    <a:pt x="3820" y="232"/>
                    <a:pt x="3820" y="232"/>
                  </a:cubicBezTo>
                  <a:cubicBezTo>
                    <a:pt x="3820" y="232"/>
                    <a:pt x="3820" y="232"/>
                    <a:pt x="3820" y="232"/>
                  </a:cubicBezTo>
                  <a:cubicBezTo>
                    <a:pt x="3820" y="232"/>
                    <a:pt x="3823" y="230"/>
                    <a:pt x="3827" y="228"/>
                  </a:cubicBezTo>
                  <a:cubicBezTo>
                    <a:pt x="3829" y="227"/>
                    <a:pt x="3831" y="226"/>
                    <a:pt x="3833" y="225"/>
                  </a:cubicBezTo>
                  <a:cubicBezTo>
                    <a:pt x="3838" y="222"/>
                    <a:pt x="3842" y="219"/>
                    <a:pt x="3844" y="218"/>
                  </a:cubicBezTo>
                  <a:cubicBezTo>
                    <a:pt x="3844" y="218"/>
                    <a:pt x="3845" y="217"/>
                    <a:pt x="3845" y="217"/>
                  </a:cubicBezTo>
                  <a:moveTo>
                    <a:pt x="3845" y="217"/>
                  </a:moveTo>
                  <a:cubicBezTo>
                    <a:pt x="3845" y="217"/>
                    <a:pt x="3845" y="217"/>
                    <a:pt x="3845" y="217"/>
                  </a:cubicBezTo>
                  <a:cubicBezTo>
                    <a:pt x="3845" y="217"/>
                    <a:pt x="3845" y="217"/>
                    <a:pt x="3845" y="217"/>
                  </a:cubicBezTo>
                  <a:cubicBezTo>
                    <a:pt x="3845" y="217"/>
                    <a:pt x="3845" y="217"/>
                    <a:pt x="3845" y="217"/>
                  </a:cubicBezTo>
                  <a:moveTo>
                    <a:pt x="2420" y="214"/>
                  </a:moveTo>
                  <a:cubicBezTo>
                    <a:pt x="2420" y="214"/>
                    <a:pt x="2420" y="214"/>
                    <a:pt x="2420" y="214"/>
                  </a:cubicBezTo>
                  <a:cubicBezTo>
                    <a:pt x="2420" y="214"/>
                    <a:pt x="2424" y="218"/>
                    <a:pt x="2429" y="222"/>
                  </a:cubicBezTo>
                  <a:cubicBezTo>
                    <a:pt x="2434" y="225"/>
                    <a:pt x="2438" y="227"/>
                    <a:pt x="2439" y="227"/>
                  </a:cubicBezTo>
                  <a:cubicBezTo>
                    <a:pt x="2439" y="227"/>
                    <a:pt x="2439" y="227"/>
                    <a:pt x="2439" y="227"/>
                  </a:cubicBezTo>
                  <a:cubicBezTo>
                    <a:pt x="2439" y="226"/>
                    <a:pt x="2435" y="223"/>
                    <a:pt x="2430" y="219"/>
                  </a:cubicBezTo>
                  <a:cubicBezTo>
                    <a:pt x="2425" y="216"/>
                    <a:pt x="2421" y="214"/>
                    <a:pt x="2420" y="214"/>
                  </a:cubicBezTo>
                  <a:moveTo>
                    <a:pt x="4789" y="206"/>
                  </a:moveTo>
                  <a:cubicBezTo>
                    <a:pt x="4783" y="206"/>
                    <a:pt x="4776" y="216"/>
                    <a:pt x="4774" y="230"/>
                  </a:cubicBezTo>
                  <a:cubicBezTo>
                    <a:pt x="4772" y="246"/>
                    <a:pt x="4776" y="261"/>
                    <a:pt x="4783" y="263"/>
                  </a:cubicBezTo>
                  <a:cubicBezTo>
                    <a:pt x="4784" y="264"/>
                    <a:pt x="4785" y="264"/>
                    <a:pt x="4786" y="264"/>
                  </a:cubicBezTo>
                  <a:cubicBezTo>
                    <a:pt x="4792" y="264"/>
                    <a:pt x="4798" y="254"/>
                    <a:pt x="4800" y="240"/>
                  </a:cubicBezTo>
                  <a:cubicBezTo>
                    <a:pt x="4802" y="223"/>
                    <a:pt x="4798" y="208"/>
                    <a:pt x="4791" y="206"/>
                  </a:cubicBezTo>
                  <a:cubicBezTo>
                    <a:pt x="4791" y="206"/>
                    <a:pt x="4790" y="206"/>
                    <a:pt x="4789" y="206"/>
                  </a:cubicBezTo>
                  <a:moveTo>
                    <a:pt x="431" y="186"/>
                  </a:moveTo>
                  <a:cubicBezTo>
                    <a:pt x="430" y="186"/>
                    <a:pt x="426" y="189"/>
                    <a:pt x="421" y="193"/>
                  </a:cubicBezTo>
                  <a:cubicBezTo>
                    <a:pt x="415" y="198"/>
                    <a:pt x="411" y="203"/>
                    <a:pt x="412" y="204"/>
                  </a:cubicBezTo>
                  <a:cubicBezTo>
                    <a:pt x="412" y="204"/>
                    <a:pt x="412" y="204"/>
                    <a:pt x="412" y="204"/>
                  </a:cubicBezTo>
                  <a:cubicBezTo>
                    <a:pt x="413" y="204"/>
                    <a:pt x="417" y="201"/>
                    <a:pt x="422" y="196"/>
                  </a:cubicBezTo>
                  <a:cubicBezTo>
                    <a:pt x="428" y="191"/>
                    <a:pt x="432" y="186"/>
                    <a:pt x="431" y="186"/>
                  </a:cubicBezTo>
                  <a:cubicBezTo>
                    <a:pt x="431" y="186"/>
                    <a:pt x="431" y="186"/>
                    <a:pt x="431" y="186"/>
                  </a:cubicBezTo>
                  <a:moveTo>
                    <a:pt x="4720" y="182"/>
                  </a:moveTo>
                  <a:cubicBezTo>
                    <a:pt x="4714" y="182"/>
                    <a:pt x="4708" y="191"/>
                    <a:pt x="4706" y="205"/>
                  </a:cubicBezTo>
                  <a:cubicBezTo>
                    <a:pt x="4704" y="219"/>
                    <a:pt x="4709" y="233"/>
                    <a:pt x="4716" y="236"/>
                  </a:cubicBezTo>
                  <a:cubicBezTo>
                    <a:pt x="4717" y="236"/>
                    <a:pt x="4718" y="237"/>
                    <a:pt x="4718" y="237"/>
                  </a:cubicBezTo>
                  <a:cubicBezTo>
                    <a:pt x="4725" y="237"/>
                    <a:pt x="4730" y="228"/>
                    <a:pt x="4732" y="215"/>
                  </a:cubicBezTo>
                  <a:cubicBezTo>
                    <a:pt x="4734" y="199"/>
                    <a:pt x="4730" y="185"/>
                    <a:pt x="4722" y="183"/>
                  </a:cubicBezTo>
                  <a:cubicBezTo>
                    <a:pt x="4722" y="182"/>
                    <a:pt x="4721" y="182"/>
                    <a:pt x="4720" y="182"/>
                  </a:cubicBezTo>
                  <a:moveTo>
                    <a:pt x="2368" y="181"/>
                  </a:moveTo>
                  <a:cubicBezTo>
                    <a:pt x="2368" y="181"/>
                    <a:pt x="2368" y="181"/>
                    <a:pt x="2368" y="181"/>
                  </a:cubicBezTo>
                  <a:cubicBezTo>
                    <a:pt x="2368" y="182"/>
                    <a:pt x="2372" y="185"/>
                    <a:pt x="2378" y="188"/>
                  </a:cubicBezTo>
                  <a:cubicBezTo>
                    <a:pt x="2383" y="191"/>
                    <a:pt x="2387" y="193"/>
                    <a:pt x="2388" y="193"/>
                  </a:cubicBezTo>
                  <a:cubicBezTo>
                    <a:pt x="2388" y="193"/>
                    <a:pt x="2388" y="193"/>
                    <a:pt x="2388" y="193"/>
                  </a:cubicBezTo>
                  <a:cubicBezTo>
                    <a:pt x="2388" y="193"/>
                    <a:pt x="2384" y="190"/>
                    <a:pt x="2378" y="186"/>
                  </a:cubicBezTo>
                  <a:cubicBezTo>
                    <a:pt x="2373" y="183"/>
                    <a:pt x="2369" y="181"/>
                    <a:pt x="2368" y="181"/>
                  </a:cubicBezTo>
                  <a:moveTo>
                    <a:pt x="3909" y="178"/>
                  </a:moveTo>
                  <a:cubicBezTo>
                    <a:pt x="3909" y="178"/>
                    <a:pt x="3908" y="178"/>
                    <a:pt x="3907" y="179"/>
                  </a:cubicBezTo>
                  <a:cubicBezTo>
                    <a:pt x="3906" y="180"/>
                    <a:pt x="3904" y="181"/>
                    <a:pt x="3903" y="182"/>
                  </a:cubicBezTo>
                  <a:cubicBezTo>
                    <a:pt x="3901" y="182"/>
                    <a:pt x="3899" y="184"/>
                    <a:pt x="3898" y="185"/>
                  </a:cubicBezTo>
                  <a:cubicBezTo>
                    <a:pt x="3897" y="185"/>
                    <a:pt x="3896" y="186"/>
                    <a:pt x="3895" y="186"/>
                  </a:cubicBezTo>
                  <a:cubicBezTo>
                    <a:pt x="3890" y="190"/>
                    <a:pt x="3885" y="192"/>
                    <a:pt x="3885" y="193"/>
                  </a:cubicBezTo>
                  <a:cubicBezTo>
                    <a:pt x="3885" y="193"/>
                    <a:pt x="3885" y="193"/>
                    <a:pt x="3885" y="193"/>
                  </a:cubicBezTo>
                  <a:cubicBezTo>
                    <a:pt x="3885" y="193"/>
                    <a:pt x="3887" y="192"/>
                    <a:pt x="3890" y="191"/>
                  </a:cubicBezTo>
                  <a:cubicBezTo>
                    <a:pt x="3891" y="190"/>
                    <a:pt x="3892" y="189"/>
                    <a:pt x="3894" y="188"/>
                  </a:cubicBezTo>
                  <a:cubicBezTo>
                    <a:pt x="3894" y="188"/>
                    <a:pt x="3895" y="188"/>
                    <a:pt x="3895" y="187"/>
                  </a:cubicBezTo>
                  <a:cubicBezTo>
                    <a:pt x="3896" y="187"/>
                    <a:pt x="3896" y="187"/>
                    <a:pt x="3897" y="186"/>
                  </a:cubicBezTo>
                  <a:cubicBezTo>
                    <a:pt x="3904" y="182"/>
                    <a:pt x="3909" y="178"/>
                    <a:pt x="3909" y="178"/>
                  </a:cubicBezTo>
                  <a:cubicBezTo>
                    <a:pt x="3909" y="178"/>
                    <a:pt x="3909" y="178"/>
                    <a:pt x="3909" y="178"/>
                  </a:cubicBezTo>
                  <a:moveTo>
                    <a:pt x="4651" y="157"/>
                  </a:moveTo>
                  <a:cubicBezTo>
                    <a:pt x="4645" y="157"/>
                    <a:pt x="4639" y="166"/>
                    <a:pt x="4638" y="178"/>
                  </a:cubicBezTo>
                  <a:cubicBezTo>
                    <a:pt x="4636" y="191"/>
                    <a:pt x="4641" y="204"/>
                    <a:pt x="4648" y="207"/>
                  </a:cubicBezTo>
                  <a:cubicBezTo>
                    <a:pt x="4649" y="208"/>
                    <a:pt x="4650" y="208"/>
                    <a:pt x="4651" y="208"/>
                  </a:cubicBezTo>
                  <a:cubicBezTo>
                    <a:pt x="4657" y="208"/>
                    <a:pt x="4662" y="200"/>
                    <a:pt x="4664" y="188"/>
                  </a:cubicBezTo>
                  <a:cubicBezTo>
                    <a:pt x="4665" y="174"/>
                    <a:pt x="4661" y="160"/>
                    <a:pt x="4654" y="158"/>
                  </a:cubicBezTo>
                  <a:cubicBezTo>
                    <a:pt x="4653" y="158"/>
                    <a:pt x="4652" y="157"/>
                    <a:pt x="4651" y="157"/>
                  </a:cubicBezTo>
                  <a:moveTo>
                    <a:pt x="2314" y="153"/>
                  </a:moveTo>
                  <a:cubicBezTo>
                    <a:pt x="2314" y="153"/>
                    <a:pt x="2314" y="153"/>
                    <a:pt x="2314" y="153"/>
                  </a:cubicBezTo>
                  <a:cubicBezTo>
                    <a:pt x="2314" y="153"/>
                    <a:pt x="2315" y="154"/>
                    <a:pt x="2317" y="155"/>
                  </a:cubicBezTo>
                  <a:cubicBezTo>
                    <a:pt x="2319" y="156"/>
                    <a:pt x="2321" y="157"/>
                    <a:pt x="2324" y="159"/>
                  </a:cubicBezTo>
                  <a:cubicBezTo>
                    <a:pt x="2329" y="161"/>
                    <a:pt x="2334" y="163"/>
                    <a:pt x="2335" y="163"/>
                  </a:cubicBezTo>
                  <a:cubicBezTo>
                    <a:pt x="2335" y="163"/>
                    <a:pt x="2335" y="163"/>
                    <a:pt x="2335" y="163"/>
                  </a:cubicBezTo>
                  <a:cubicBezTo>
                    <a:pt x="2335" y="163"/>
                    <a:pt x="2335" y="163"/>
                    <a:pt x="2335" y="163"/>
                  </a:cubicBezTo>
                  <a:cubicBezTo>
                    <a:pt x="2335" y="163"/>
                    <a:pt x="2330" y="160"/>
                    <a:pt x="2325" y="158"/>
                  </a:cubicBezTo>
                  <a:cubicBezTo>
                    <a:pt x="2324" y="157"/>
                    <a:pt x="2323" y="157"/>
                    <a:pt x="2322" y="156"/>
                  </a:cubicBezTo>
                  <a:cubicBezTo>
                    <a:pt x="2318" y="154"/>
                    <a:pt x="2315" y="153"/>
                    <a:pt x="2314" y="153"/>
                  </a:cubicBezTo>
                  <a:moveTo>
                    <a:pt x="483" y="140"/>
                  </a:moveTo>
                  <a:cubicBezTo>
                    <a:pt x="482" y="140"/>
                    <a:pt x="478" y="144"/>
                    <a:pt x="472" y="148"/>
                  </a:cubicBezTo>
                  <a:cubicBezTo>
                    <a:pt x="467" y="152"/>
                    <a:pt x="463" y="157"/>
                    <a:pt x="463" y="157"/>
                  </a:cubicBezTo>
                  <a:cubicBezTo>
                    <a:pt x="464" y="157"/>
                    <a:pt x="464" y="157"/>
                    <a:pt x="464" y="157"/>
                  </a:cubicBezTo>
                  <a:cubicBezTo>
                    <a:pt x="465" y="157"/>
                    <a:pt x="469" y="154"/>
                    <a:pt x="474" y="150"/>
                  </a:cubicBezTo>
                  <a:cubicBezTo>
                    <a:pt x="480" y="145"/>
                    <a:pt x="484" y="141"/>
                    <a:pt x="483" y="140"/>
                  </a:cubicBezTo>
                  <a:cubicBezTo>
                    <a:pt x="483" y="140"/>
                    <a:pt x="483" y="140"/>
                    <a:pt x="483" y="140"/>
                  </a:cubicBezTo>
                  <a:moveTo>
                    <a:pt x="3972" y="137"/>
                  </a:moveTo>
                  <a:cubicBezTo>
                    <a:pt x="3971" y="137"/>
                    <a:pt x="3966" y="140"/>
                    <a:pt x="3961" y="144"/>
                  </a:cubicBezTo>
                  <a:cubicBezTo>
                    <a:pt x="3954" y="148"/>
                    <a:pt x="3949" y="152"/>
                    <a:pt x="3949" y="153"/>
                  </a:cubicBezTo>
                  <a:cubicBezTo>
                    <a:pt x="3949" y="153"/>
                    <a:pt x="3949" y="153"/>
                    <a:pt x="3949" y="153"/>
                  </a:cubicBezTo>
                  <a:cubicBezTo>
                    <a:pt x="3950" y="153"/>
                    <a:pt x="3955" y="151"/>
                    <a:pt x="3960" y="147"/>
                  </a:cubicBezTo>
                  <a:cubicBezTo>
                    <a:pt x="3967" y="143"/>
                    <a:pt x="3972" y="139"/>
                    <a:pt x="3972" y="138"/>
                  </a:cubicBezTo>
                  <a:cubicBezTo>
                    <a:pt x="3972" y="138"/>
                    <a:pt x="3972" y="137"/>
                    <a:pt x="3972" y="137"/>
                  </a:cubicBezTo>
                  <a:moveTo>
                    <a:pt x="4582" y="133"/>
                  </a:moveTo>
                  <a:cubicBezTo>
                    <a:pt x="4576" y="133"/>
                    <a:pt x="4571" y="140"/>
                    <a:pt x="4570" y="151"/>
                  </a:cubicBezTo>
                  <a:cubicBezTo>
                    <a:pt x="4569" y="163"/>
                    <a:pt x="4573" y="175"/>
                    <a:pt x="4580" y="178"/>
                  </a:cubicBezTo>
                  <a:cubicBezTo>
                    <a:pt x="4582" y="178"/>
                    <a:pt x="4583" y="179"/>
                    <a:pt x="4584" y="179"/>
                  </a:cubicBezTo>
                  <a:cubicBezTo>
                    <a:pt x="4589" y="179"/>
                    <a:pt x="4594" y="172"/>
                    <a:pt x="4595" y="161"/>
                  </a:cubicBezTo>
                  <a:cubicBezTo>
                    <a:pt x="4597" y="148"/>
                    <a:pt x="4592" y="136"/>
                    <a:pt x="4585" y="133"/>
                  </a:cubicBezTo>
                  <a:cubicBezTo>
                    <a:pt x="4584" y="133"/>
                    <a:pt x="4583" y="133"/>
                    <a:pt x="4582" y="133"/>
                  </a:cubicBezTo>
                  <a:moveTo>
                    <a:pt x="2258" y="131"/>
                  </a:moveTo>
                  <a:cubicBezTo>
                    <a:pt x="2258" y="131"/>
                    <a:pt x="2258" y="131"/>
                    <a:pt x="2258" y="131"/>
                  </a:cubicBezTo>
                  <a:cubicBezTo>
                    <a:pt x="2258" y="131"/>
                    <a:pt x="2263" y="133"/>
                    <a:pt x="2269" y="135"/>
                  </a:cubicBezTo>
                  <a:cubicBezTo>
                    <a:pt x="2274" y="137"/>
                    <a:pt x="2279" y="138"/>
                    <a:pt x="2280" y="138"/>
                  </a:cubicBezTo>
                  <a:cubicBezTo>
                    <a:pt x="2280" y="138"/>
                    <a:pt x="2280" y="138"/>
                    <a:pt x="2280" y="138"/>
                  </a:cubicBezTo>
                  <a:cubicBezTo>
                    <a:pt x="2280" y="138"/>
                    <a:pt x="2275" y="136"/>
                    <a:pt x="2269" y="134"/>
                  </a:cubicBezTo>
                  <a:cubicBezTo>
                    <a:pt x="2264" y="132"/>
                    <a:pt x="2259" y="131"/>
                    <a:pt x="2258" y="131"/>
                  </a:cubicBezTo>
                  <a:moveTo>
                    <a:pt x="2200" y="115"/>
                  </a:moveTo>
                  <a:cubicBezTo>
                    <a:pt x="2200" y="115"/>
                    <a:pt x="2200" y="115"/>
                    <a:pt x="2200" y="115"/>
                  </a:cubicBezTo>
                  <a:cubicBezTo>
                    <a:pt x="2200" y="115"/>
                    <a:pt x="2205" y="117"/>
                    <a:pt x="2211" y="118"/>
                  </a:cubicBezTo>
                  <a:cubicBezTo>
                    <a:pt x="2217" y="119"/>
                    <a:pt x="2222" y="120"/>
                    <a:pt x="2222" y="120"/>
                  </a:cubicBezTo>
                  <a:cubicBezTo>
                    <a:pt x="2222" y="120"/>
                    <a:pt x="2222" y="120"/>
                    <a:pt x="2222" y="120"/>
                  </a:cubicBezTo>
                  <a:cubicBezTo>
                    <a:pt x="2222" y="120"/>
                    <a:pt x="2218" y="119"/>
                    <a:pt x="2211" y="118"/>
                  </a:cubicBezTo>
                  <a:cubicBezTo>
                    <a:pt x="2205" y="116"/>
                    <a:pt x="2200" y="115"/>
                    <a:pt x="2200" y="115"/>
                  </a:cubicBezTo>
                  <a:moveTo>
                    <a:pt x="4514" y="109"/>
                  </a:moveTo>
                  <a:cubicBezTo>
                    <a:pt x="4508" y="109"/>
                    <a:pt x="4503" y="116"/>
                    <a:pt x="4502" y="125"/>
                  </a:cubicBezTo>
                  <a:cubicBezTo>
                    <a:pt x="4501" y="136"/>
                    <a:pt x="4506" y="147"/>
                    <a:pt x="4513" y="150"/>
                  </a:cubicBezTo>
                  <a:cubicBezTo>
                    <a:pt x="4514" y="150"/>
                    <a:pt x="4516" y="150"/>
                    <a:pt x="4517" y="150"/>
                  </a:cubicBezTo>
                  <a:cubicBezTo>
                    <a:pt x="4522" y="150"/>
                    <a:pt x="4527" y="144"/>
                    <a:pt x="4528" y="135"/>
                  </a:cubicBezTo>
                  <a:cubicBezTo>
                    <a:pt x="4528" y="123"/>
                    <a:pt x="4524" y="112"/>
                    <a:pt x="4516" y="110"/>
                  </a:cubicBezTo>
                  <a:cubicBezTo>
                    <a:pt x="4516" y="109"/>
                    <a:pt x="4515" y="109"/>
                    <a:pt x="4514" y="109"/>
                  </a:cubicBezTo>
                  <a:moveTo>
                    <a:pt x="2138" y="108"/>
                  </a:moveTo>
                  <a:cubicBezTo>
                    <a:pt x="2138" y="108"/>
                    <a:pt x="2138" y="108"/>
                    <a:pt x="2138" y="108"/>
                  </a:cubicBezTo>
                  <a:cubicBezTo>
                    <a:pt x="2138" y="108"/>
                    <a:pt x="2143" y="108"/>
                    <a:pt x="2150" y="109"/>
                  </a:cubicBezTo>
                  <a:cubicBezTo>
                    <a:pt x="2156" y="109"/>
                    <a:pt x="2161" y="110"/>
                    <a:pt x="2162" y="110"/>
                  </a:cubicBezTo>
                  <a:cubicBezTo>
                    <a:pt x="2162" y="110"/>
                    <a:pt x="2162" y="110"/>
                    <a:pt x="2162" y="110"/>
                  </a:cubicBezTo>
                  <a:cubicBezTo>
                    <a:pt x="2162" y="110"/>
                    <a:pt x="2157" y="109"/>
                    <a:pt x="2150" y="109"/>
                  </a:cubicBezTo>
                  <a:cubicBezTo>
                    <a:pt x="2144" y="108"/>
                    <a:pt x="2139" y="108"/>
                    <a:pt x="2138" y="108"/>
                  </a:cubicBezTo>
                  <a:moveTo>
                    <a:pt x="2072" y="107"/>
                  </a:moveTo>
                  <a:cubicBezTo>
                    <a:pt x="2072" y="107"/>
                    <a:pt x="2072" y="107"/>
                    <a:pt x="2072" y="107"/>
                  </a:cubicBezTo>
                  <a:cubicBezTo>
                    <a:pt x="2072" y="107"/>
                    <a:pt x="2078" y="107"/>
                    <a:pt x="2085" y="107"/>
                  </a:cubicBezTo>
                  <a:cubicBezTo>
                    <a:pt x="2087" y="107"/>
                    <a:pt x="2089" y="107"/>
                    <a:pt x="2091" y="107"/>
                  </a:cubicBezTo>
                  <a:cubicBezTo>
                    <a:pt x="2095" y="107"/>
                    <a:pt x="2098" y="107"/>
                    <a:pt x="2098" y="107"/>
                  </a:cubicBezTo>
                  <a:cubicBezTo>
                    <a:pt x="2098" y="107"/>
                    <a:pt x="2098" y="107"/>
                    <a:pt x="2098" y="107"/>
                  </a:cubicBezTo>
                  <a:cubicBezTo>
                    <a:pt x="2098" y="107"/>
                    <a:pt x="2097" y="107"/>
                    <a:pt x="2096" y="107"/>
                  </a:cubicBezTo>
                  <a:cubicBezTo>
                    <a:pt x="2095" y="107"/>
                    <a:pt x="2094" y="107"/>
                    <a:pt x="2092" y="107"/>
                  </a:cubicBezTo>
                  <a:cubicBezTo>
                    <a:pt x="2090" y="107"/>
                    <a:pt x="2088" y="107"/>
                    <a:pt x="2085" y="107"/>
                  </a:cubicBezTo>
                  <a:cubicBezTo>
                    <a:pt x="2078" y="107"/>
                    <a:pt x="2072" y="107"/>
                    <a:pt x="2072" y="107"/>
                  </a:cubicBezTo>
                  <a:moveTo>
                    <a:pt x="2000" y="104"/>
                  </a:moveTo>
                  <a:cubicBezTo>
                    <a:pt x="2000" y="104"/>
                    <a:pt x="2000" y="104"/>
                    <a:pt x="2000" y="104"/>
                  </a:cubicBezTo>
                  <a:cubicBezTo>
                    <a:pt x="2000" y="104"/>
                    <a:pt x="2006" y="104"/>
                    <a:pt x="2014" y="105"/>
                  </a:cubicBezTo>
                  <a:cubicBezTo>
                    <a:pt x="2021" y="105"/>
                    <a:pt x="2027" y="105"/>
                    <a:pt x="2028" y="105"/>
                  </a:cubicBezTo>
                  <a:cubicBezTo>
                    <a:pt x="2028" y="105"/>
                    <a:pt x="2028" y="105"/>
                    <a:pt x="2028" y="105"/>
                  </a:cubicBezTo>
                  <a:cubicBezTo>
                    <a:pt x="2028" y="105"/>
                    <a:pt x="2022" y="105"/>
                    <a:pt x="2014" y="105"/>
                  </a:cubicBezTo>
                  <a:cubicBezTo>
                    <a:pt x="2006" y="104"/>
                    <a:pt x="2000" y="104"/>
                    <a:pt x="2000" y="104"/>
                  </a:cubicBezTo>
                  <a:moveTo>
                    <a:pt x="537" y="99"/>
                  </a:moveTo>
                  <a:cubicBezTo>
                    <a:pt x="536" y="99"/>
                    <a:pt x="531" y="102"/>
                    <a:pt x="525" y="106"/>
                  </a:cubicBezTo>
                  <a:cubicBezTo>
                    <a:pt x="520" y="110"/>
                    <a:pt x="516" y="114"/>
                    <a:pt x="516" y="114"/>
                  </a:cubicBezTo>
                  <a:cubicBezTo>
                    <a:pt x="516" y="114"/>
                    <a:pt x="516" y="114"/>
                    <a:pt x="517" y="114"/>
                  </a:cubicBezTo>
                  <a:cubicBezTo>
                    <a:pt x="518" y="114"/>
                    <a:pt x="522" y="111"/>
                    <a:pt x="528" y="108"/>
                  </a:cubicBezTo>
                  <a:cubicBezTo>
                    <a:pt x="533" y="103"/>
                    <a:pt x="537" y="100"/>
                    <a:pt x="537" y="99"/>
                  </a:cubicBezTo>
                  <a:cubicBezTo>
                    <a:pt x="537" y="99"/>
                    <a:pt x="537" y="99"/>
                    <a:pt x="537" y="99"/>
                  </a:cubicBezTo>
                  <a:moveTo>
                    <a:pt x="1922" y="99"/>
                  </a:moveTo>
                  <a:cubicBezTo>
                    <a:pt x="1922" y="99"/>
                    <a:pt x="1929" y="100"/>
                    <a:pt x="1937" y="100"/>
                  </a:cubicBezTo>
                  <a:cubicBezTo>
                    <a:pt x="1945" y="101"/>
                    <a:pt x="1952" y="101"/>
                    <a:pt x="1952" y="101"/>
                  </a:cubicBezTo>
                  <a:cubicBezTo>
                    <a:pt x="1952" y="101"/>
                    <a:pt x="1945" y="101"/>
                    <a:pt x="1937" y="100"/>
                  </a:cubicBezTo>
                  <a:cubicBezTo>
                    <a:pt x="1929" y="100"/>
                    <a:pt x="1922" y="99"/>
                    <a:pt x="1922" y="99"/>
                  </a:cubicBezTo>
                  <a:moveTo>
                    <a:pt x="1922" y="99"/>
                  </a:moveTo>
                  <a:cubicBezTo>
                    <a:pt x="1922" y="99"/>
                    <a:pt x="1922" y="99"/>
                    <a:pt x="1922" y="99"/>
                  </a:cubicBezTo>
                  <a:cubicBezTo>
                    <a:pt x="1922" y="99"/>
                    <a:pt x="1922" y="99"/>
                    <a:pt x="1922" y="99"/>
                  </a:cubicBezTo>
                  <a:cubicBezTo>
                    <a:pt x="1922" y="99"/>
                    <a:pt x="1922" y="99"/>
                    <a:pt x="1922" y="99"/>
                  </a:cubicBezTo>
                  <a:moveTo>
                    <a:pt x="4033" y="96"/>
                  </a:moveTo>
                  <a:cubicBezTo>
                    <a:pt x="4031" y="96"/>
                    <a:pt x="4027" y="98"/>
                    <a:pt x="4023" y="102"/>
                  </a:cubicBezTo>
                  <a:cubicBezTo>
                    <a:pt x="4016" y="106"/>
                    <a:pt x="4011" y="111"/>
                    <a:pt x="4011" y="113"/>
                  </a:cubicBezTo>
                  <a:cubicBezTo>
                    <a:pt x="4011" y="113"/>
                    <a:pt x="4011" y="113"/>
                    <a:pt x="4011" y="113"/>
                  </a:cubicBezTo>
                  <a:cubicBezTo>
                    <a:pt x="4013" y="113"/>
                    <a:pt x="4017" y="111"/>
                    <a:pt x="4022" y="108"/>
                  </a:cubicBezTo>
                  <a:cubicBezTo>
                    <a:pt x="4028" y="104"/>
                    <a:pt x="4033" y="99"/>
                    <a:pt x="4034" y="97"/>
                  </a:cubicBezTo>
                  <a:cubicBezTo>
                    <a:pt x="4034" y="97"/>
                    <a:pt x="4034" y="96"/>
                    <a:pt x="4033" y="96"/>
                  </a:cubicBezTo>
                  <a:moveTo>
                    <a:pt x="1839" y="92"/>
                  </a:moveTo>
                  <a:cubicBezTo>
                    <a:pt x="1839" y="92"/>
                    <a:pt x="1839" y="92"/>
                    <a:pt x="1839" y="92"/>
                  </a:cubicBezTo>
                  <a:cubicBezTo>
                    <a:pt x="1839" y="92"/>
                    <a:pt x="1846" y="93"/>
                    <a:pt x="1855" y="94"/>
                  </a:cubicBezTo>
                  <a:cubicBezTo>
                    <a:pt x="1864" y="95"/>
                    <a:pt x="1871" y="95"/>
                    <a:pt x="1871" y="95"/>
                  </a:cubicBezTo>
                  <a:cubicBezTo>
                    <a:pt x="1871" y="95"/>
                    <a:pt x="1871" y="95"/>
                    <a:pt x="1871" y="95"/>
                  </a:cubicBezTo>
                  <a:cubicBezTo>
                    <a:pt x="1871" y="95"/>
                    <a:pt x="1864" y="95"/>
                    <a:pt x="1855" y="94"/>
                  </a:cubicBezTo>
                  <a:cubicBezTo>
                    <a:pt x="1846" y="93"/>
                    <a:pt x="1839" y="92"/>
                    <a:pt x="1839" y="92"/>
                  </a:cubicBezTo>
                  <a:moveTo>
                    <a:pt x="4446" y="88"/>
                  </a:moveTo>
                  <a:cubicBezTo>
                    <a:pt x="4440" y="88"/>
                    <a:pt x="4436" y="94"/>
                    <a:pt x="4435" y="102"/>
                  </a:cubicBezTo>
                  <a:cubicBezTo>
                    <a:pt x="4435" y="111"/>
                    <a:pt x="4440" y="121"/>
                    <a:pt x="4447" y="124"/>
                  </a:cubicBezTo>
                  <a:cubicBezTo>
                    <a:pt x="4448" y="124"/>
                    <a:pt x="4449" y="124"/>
                    <a:pt x="4450" y="124"/>
                  </a:cubicBezTo>
                  <a:cubicBezTo>
                    <a:pt x="4456" y="124"/>
                    <a:pt x="4460" y="119"/>
                    <a:pt x="4460" y="110"/>
                  </a:cubicBezTo>
                  <a:cubicBezTo>
                    <a:pt x="4461" y="100"/>
                    <a:pt x="4456" y="90"/>
                    <a:pt x="4449" y="88"/>
                  </a:cubicBezTo>
                  <a:cubicBezTo>
                    <a:pt x="4448" y="88"/>
                    <a:pt x="4447" y="88"/>
                    <a:pt x="4446" y="88"/>
                  </a:cubicBezTo>
                  <a:moveTo>
                    <a:pt x="1753" y="84"/>
                  </a:moveTo>
                  <a:cubicBezTo>
                    <a:pt x="1753" y="84"/>
                    <a:pt x="1753" y="84"/>
                    <a:pt x="1753" y="84"/>
                  </a:cubicBezTo>
                  <a:cubicBezTo>
                    <a:pt x="1753" y="85"/>
                    <a:pt x="1760" y="85"/>
                    <a:pt x="1769" y="86"/>
                  </a:cubicBezTo>
                  <a:cubicBezTo>
                    <a:pt x="1778" y="87"/>
                    <a:pt x="1785" y="88"/>
                    <a:pt x="1786" y="88"/>
                  </a:cubicBezTo>
                  <a:cubicBezTo>
                    <a:pt x="1786" y="88"/>
                    <a:pt x="1786" y="88"/>
                    <a:pt x="1786" y="88"/>
                  </a:cubicBezTo>
                  <a:cubicBezTo>
                    <a:pt x="1786" y="88"/>
                    <a:pt x="1779" y="87"/>
                    <a:pt x="1769" y="86"/>
                  </a:cubicBezTo>
                  <a:cubicBezTo>
                    <a:pt x="1760" y="85"/>
                    <a:pt x="1753" y="84"/>
                    <a:pt x="1753" y="84"/>
                  </a:cubicBezTo>
                  <a:moveTo>
                    <a:pt x="1663" y="76"/>
                  </a:moveTo>
                  <a:cubicBezTo>
                    <a:pt x="1663" y="76"/>
                    <a:pt x="1663" y="76"/>
                    <a:pt x="1663" y="76"/>
                  </a:cubicBezTo>
                  <a:cubicBezTo>
                    <a:pt x="1663" y="76"/>
                    <a:pt x="1665" y="76"/>
                    <a:pt x="1667" y="76"/>
                  </a:cubicBezTo>
                  <a:cubicBezTo>
                    <a:pt x="1670" y="76"/>
                    <a:pt x="1675" y="77"/>
                    <a:pt x="1680" y="78"/>
                  </a:cubicBezTo>
                  <a:cubicBezTo>
                    <a:pt x="1681" y="78"/>
                    <a:pt x="1682" y="78"/>
                    <a:pt x="1683" y="78"/>
                  </a:cubicBezTo>
                  <a:cubicBezTo>
                    <a:pt x="1691" y="79"/>
                    <a:pt x="1697" y="79"/>
                    <a:pt x="1697" y="79"/>
                  </a:cubicBezTo>
                  <a:cubicBezTo>
                    <a:pt x="1697" y="79"/>
                    <a:pt x="1697" y="79"/>
                    <a:pt x="1697" y="79"/>
                  </a:cubicBezTo>
                  <a:cubicBezTo>
                    <a:pt x="1697" y="79"/>
                    <a:pt x="1692" y="79"/>
                    <a:pt x="1684" y="78"/>
                  </a:cubicBezTo>
                  <a:cubicBezTo>
                    <a:pt x="1683" y="78"/>
                    <a:pt x="1682" y="78"/>
                    <a:pt x="1681" y="77"/>
                  </a:cubicBezTo>
                  <a:cubicBezTo>
                    <a:pt x="1675" y="77"/>
                    <a:pt x="1669" y="76"/>
                    <a:pt x="1666" y="76"/>
                  </a:cubicBezTo>
                  <a:cubicBezTo>
                    <a:pt x="1664" y="76"/>
                    <a:pt x="1663" y="76"/>
                    <a:pt x="1663" y="76"/>
                  </a:cubicBezTo>
                  <a:moveTo>
                    <a:pt x="4085" y="70"/>
                  </a:moveTo>
                  <a:cubicBezTo>
                    <a:pt x="4083" y="70"/>
                    <a:pt x="4081" y="71"/>
                    <a:pt x="4079" y="71"/>
                  </a:cubicBezTo>
                  <a:cubicBezTo>
                    <a:pt x="4073" y="74"/>
                    <a:pt x="4068" y="78"/>
                    <a:pt x="4068" y="80"/>
                  </a:cubicBezTo>
                  <a:cubicBezTo>
                    <a:pt x="4068" y="82"/>
                    <a:pt x="4069" y="82"/>
                    <a:pt x="4072" y="82"/>
                  </a:cubicBezTo>
                  <a:cubicBezTo>
                    <a:pt x="4074" y="82"/>
                    <a:pt x="4076" y="82"/>
                    <a:pt x="4078" y="81"/>
                  </a:cubicBezTo>
                  <a:cubicBezTo>
                    <a:pt x="4084" y="79"/>
                    <a:pt x="4089" y="76"/>
                    <a:pt x="4089" y="73"/>
                  </a:cubicBezTo>
                  <a:cubicBezTo>
                    <a:pt x="4089" y="71"/>
                    <a:pt x="4087" y="70"/>
                    <a:pt x="4085" y="70"/>
                  </a:cubicBezTo>
                  <a:moveTo>
                    <a:pt x="4380" y="70"/>
                  </a:moveTo>
                  <a:cubicBezTo>
                    <a:pt x="4374" y="70"/>
                    <a:pt x="4370" y="75"/>
                    <a:pt x="4370" y="82"/>
                  </a:cubicBezTo>
                  <a:cubicBezTo>
                    <a:pt x="4369" y="91"/>
                    <a:pt x="4375" y="99"/>
                    <a:pt x="4381" y="101"/>
                  </a:cubicBezTo>
                  <a:cubicBezTo>
                    <a:pt x="4383" y="101"/>
                    <a:pt x="4384" y="101"/>
                    <a:pt x="4385" y="101"/>
                  </a:cubicBezTo>
                  <a:cubicBezTo>
                    <a:pt x="4390" y="101"/>
                    <a:pt x="4394" y="97"/>
                    <a:pt x="4394" y="89"/>
                  </a:cubicBezTo>
                  <a:cubicBezTo>
                    <a:pt x="4395" y="80"/>
                    <a:pt x="4389" y="72"/>
                    <a:pt x="4383" y="70"/>
                  </a:cubicBezTo>
                  <a:cubicBezTo>
                    <a:pt x="4382" y="70"/>
                    <a:pt x="4381" y="70"/>
                    <a:pt x="4380" y="70"/>
                  </a:cubicBezTo>
                  <a:moveTo>
                    <a:pt x="1572" y="66"/>
                  </a:moveTo>
                  <a:cubicBezTo>
                    <a:pt x="1572" y="66"/>
                    <a:pt x="1572" y="66"/>
                    <a:pt x="1572" y="66"/>
                  </a:cubicBezTo>
                  <a:cubicBezTo>
                    <a:pt x="1572" y="66"/>
                    <a:pt x="1579" y="67"/>
                    <a:pt x="1589" y="68"/>
                  </a:cubicBezTo>
                  <a:cubicBezTo>
                    <a:pt x="1591" y="68"/>
                    <a:pt x="1592" y="68"/>
                    <a:pt x="1594" y="69"/>
                  </a:cubicBezTo>
                  <a:cubicBezTo>
                    <a:pt x="1601" y="69"/>
                    <a:pt x="1606" y="70"/>
                    <a:pt x="1607" y="70"/>
                  </a:cubicBezTo>
                  <a:cubicBezTo>
                    <a:pt x="1607" y="70"/>
                    <a:pt x="1607" y="70"/>
                    <a:pt x="1607" y="70"/>
                  </a:cubicBezTo>
                  <a:cubicBezTo>
                    <a:pt x="1607" y="70"/>
                    <a:pt x="1602" y="69"/>
                    <a:pt x="1595" y="68"/>
                  </a:cubicBezTo>
                  <a:cubicBezTo>
                    <a:pt x="1593" y="68"/>
                    <a:pt x="1591" y="68"/>
                    <a:pt x="1590" y="68"/>
                  </a:cubicBezTo>
                  <a:cubicBezTo>
                    <a:pt x="1580" y="67"/>
                    <a:pt x="1573" y="66"/>
                    <a:pt x="1572" y="66"/>
                  </a:cubicBezTo>
                  <a:moveTo>
                    <a:pt x="592" y="63"/>
                  </a:moveTo>
                  <a:cubicBezTo>
                    <a:pt x="591" y="63"/>
                    <a:pt x="586" y="66"/>
                    <a:pt x="580" y="69"/>
                  </a:cubicBezTo>
                  <a:cubicBezTo>
                    <a:pt x="574" y="73"/>
                    <a:pt x="570" y="76"/>
                    <a:pt x="571" y="76"/>
                  </a:cubicBezTo>
                  <a:cubicBezTo>
                    <a:pt x="571" y="76"/>
                    <a:pt x="571" y="76"/>
                    <a:pt x="571" y="76"/>
                  </a:cubicBezTo>
                  <a:cubicBezTo>
                    <a:pt x="572" y="76"/>
                    <a:pt x="577" y="74"/>
                    <a:pt x="582" y="70"/>
                  </a:cubicBezTo>
                  <a:cubicBezTo>
                    <a:pt x="588" y="67"/>
                    <a:pt x="592" y="63"/>
                    <a:pt x="592" y="63"/>
                  </a:cubicBezTo>
                  <a:cubicBezTo>
                    <a:pt x="592" y="63"/>
                    <a:pt x="592" y="63"/>
                    <a:pt x="592" y="63"/>
                  </a:cubicBezTo>
                  <a:moveTo>
                    <a:pt x="4316" y="57"/>
                  </a:moveTo>
                  <a:cubicBezTo>
                    <a:pt x="4310" y="57"/>
                    <a:pt x="4305" y="61"/>
                    <a:pt x="4305" y="68"/>
                  </a:cubicBezTo>
                  <a:cubicBezTo>
                    <a:pt x="4305" y="74"/>
                    <a:pt x="4311" y="81"/>
                    <a:pt x="4317" y="83"/>
                  </a:cubicBezTo>
                  <a:cubicBezTo>
                    <a:pt x="4318" y="83"/>
                    <a:pt x="4319" y="83"/>
                    <a:pt x="4320" y="83"/>
                  </a:cubicBezTo>
                  <a:cubicBezTo>
                    <a:pt x="4325" y="83"/>
                    <a:pt x="4329" y="79"/>
                    <a:pt x="4330" y="72"/>
                  </a:cubicBezTo>
                  <a:cubicBezTo>
                    <a:pt x="4330" y="65"/>
                    <a:pt x="4324" y="58"/>
                    <a:pt x="4318" y="57"/>
                  </a:cubicBezTo>
                  <a:cubicBezTo>
                    <a:pt x="4317" y="57"/>
                    <a:pt x="4316" y="57"/>
                    <a:pt x="4316" y="57"/>
                  </a:cubicBezTo>
                  <a:moveTo>
                    <a:pt x="1480" y="56"/>
                  </a:moveTo>
                  <a:cubicBezTo>
                    <a:pt x="1479" y="56"/>
                    <a:pt x="1479" y="56"/>
                    <a:pt x="1479" y="56"/>
                  </a:cubicBezTo>
                  <a:cubicBezTo>
                    <a:pt x="1479" y="56"/>
                    <a:pt x="1487" y="57"/>
                    <a:pt x="1496" y="58"/>
                  </a:cubicBezTo>
                  <a:cubicBezTo>
                    <a:pt x="1498" y="58"/>
                    <a:pt x="1500" y="58"/>
                    <a:pt x="1501" y="59"/>
                  </a:cubicBezTo>
                  <a:cubicBezTo>
                    <a:pt x="1508" y="59"/>
                    <a:pt x="1514" y="60"/>
                    <a:pt x="1514" y="60"/>
                  </a:cubicBezTo>
                  <a:cubicBezTo>
                    <a:pt x="1514" y="60"/>
                    <a:pt x="1514" y="60"/>
                    <a:pt x="1514" y="60"/>
                  </a:cubicBezTo>
                  <a:cubicBezTo>
                    <a:pt x="1515" y="60"/>
                    <a:pt x="1509" y="59"/>
                    <a:pt x="1502" y="58"/>
                  </a:cubicBezTo>
                  <a:cubicBezTo>
                    <a:pt x="1501" y="58"/>
                    <a:pt x="1499" y="58"/>
                    <a:pt x="1498" y="58"/>
                  </a:cubicBezTo>
                  <a:cubicBezTo>
                    <a:pt x="1488" y="57"/>
                    <a:pt x="1480" y="56"/>
                    <a:pt x="1480" y="56"/>
                  </a:cubicBezTo>
                  <a:moveTo>
                    <a:pt x="4138" y="55"/>
                  </a:moveTo>
                  <a:cubicBezTo>
                    <a:pt x="4137" y="55"/>
                    <a:pt x="4136" y="55"/>
                    <a:pt x="4135" y="55"/>
                  </a:cubicBezTo>
                  <a:cubicBezTo>
                    <a:pt x="4129" y="56"/>
                    <a:pt x="4124" y="60"/>
                    <a:pt x="4124" y="64"/>
                  </a:cubicBezTo>
                  <a:cubicBezTo>
                    <a:pt x="4124" y="67"/>
                    <a:pt x="4127" y="69"/>
                    <a:pt x="4132" y="69"/>
                  </a:cubicBezTo>
                  <a:cubicBezTo>
                    <a:pt x="4133" y="69"/>
                    <a:pt x="4134" y="69"/>
                    <a:pt x="4135" y="69"/>
                  </a:cubicBezTo>
                  <a:cubicBezTo>
                    <a:pt x="4141" y="68"/>
                    <a:pt x="4146" y="64"/>
                    <a:pt x="4146" y="60"/>
                  </a:cubicBezTo>
                  <a:cubicBezTo>
                    <a:pt x="4146" y="57"/>
                    <a:pt x="4142" y="55"/>
                    <a:pt x="4138" y="55"/>
                  </a:cubicBezTo>
                  <a:moveTo>
                    <a:pt x="4253" y="49"/>
                  </a:moveTo>
                  <a:cubicBezTo>
                    <a:pt x="4247" y="49"/>
                    <a:pt x="4243" y="53"/>
                    <a:pt x="4243" y="59"/>
                  </a:cubicBezTo>
                  <a:cubicBezTo>
                    <a:pt x="4243" y="64"/>
                    <a:pt x="4248" y="70"/>
                    <a:pt x="4255" y="71"/>
                  </a:cubicBezTo>
                  <a:cubicBezTo>
                    <a:pt x="4255" y="71"/>
                    <a:pt x="4256" y="71"/>
                    <a:pt x="4256" y="71"/>
                  </a:cubicBezTo>
                  <a:cubicBezTo>
                    <a:pt x="4262" y="71"/>
                    <a:pt x="4266" y="67"/>
                    <a:pt x="4266" y="61"/>
                  </a:cubicBezTo>
                  <a:cubicBezTo>
                    <a:pt x="4266" y="55"/>
                    <a:pt x="4261" y="50"/>
                    <a:pt x="4254" y="49"/>
                  </a:cubicBezTo>
                  <a:cubicBezTo>
                    <a:pt x="4254" y="49"/>
                    <a:pt x="4254" y="49"/>
                    <a:pt x="4253" y="49"/>
                  </a:cubicBezTo>
                  <a:moveTo>
                    <a:pt x="4194" y="48"/>
                  </a:moveTo>
                  <a:cubicBezTo>
                    <a:pt x="4194" y="48"/>
                    <a:pt x="4194" y="48"/>
                    <a:pt x="4193" y="48"/>
                  </a:cubicBezTo>
                  <a:cubicBezTo>
                    <a:pt x="4187" y="49"/>
                    <a:pt x="4182" y="53"/>
                    <a:pt x="4182" y="57"/>
                  </a:cubicBezTo>
                  <a:cubicBezTo>
                    <a:pt x="4182" y="62"/>
                    <a:pt x="4187" y="65"/>
                    <a:pt x="4194" y="65"/>
                  </a:cubicBezTo>
                  <a:cubicBezTo>
                    <a:pt x="4194" y="65"/>
                    <a:pt x="4194" y="65"/>
                    <a:pt x="4194" y="65"/>
                  </a:cubicBezTo>
                  <a:cubicBezTo>
                    <a:pt x="4200" y="65"/>
                    <a:pt x="4205" y="62"/>
                    <a:pt x="4205" y="57"/>
                  </a:cubicBezTo>
                  <a:cubicBezTo>
                    <a:pt x="4205" y="52"/>
                    <a:pt x="4200" y="48"/>
                    <a:pt x="4194" y="48"/>
                  </a:cubicBezTo>
                  <a:moveTo>
                    <a:pt x="1387" y="46"/>
                  </a:moveTo>
                  <a:cubicBezTo>
                    <a:pt x="1387" y="46"/>
                    <a:pt x="1387" y="46"/>
                    <a:pt x="1387" y="46"/>
                  </a:cubicBezTo>
                  <a:cubicBezTo>
                    <a:pt x="1386" y="46"/>
                    <a:pt x="1394" y="47"/>
                    <a:pt x="1404" y="48"/>
                  </a:cubicBezTo>
                  <a:cubicBezTo>
                    <a:pt x="1405" y="48"/>
                    <a:pt x="1406" y="48"/>
                    <a:pt x="1408" y="48"/>
                  </a:cubicBezTo>
                  <a:cubicBezTo>
                    <a:pt x="1415" y="49"/>
                    <a:pt x="1421" y="50"/>
                    <a:pt x="1422" y="50"/>
                  </a:cubicBezTo>
                  <a:cubicBezTo>
                    <a:pt x="1422" y="50"/>
                    <a:pt x="1422" y="50"/>
                    <a:pt x="1422" y="50"/>
                  </a:cubicBezTo>
                  <a:cubicBezTo>
                    <a:pt x="1422" y="50"/>
                    <a:pt x="1416" y="49"/>
                    <a:pt x="1408" y="48"/>
                  </a:cubicBezTo>
                  <a:cubicBezTo>
                    <a:pt x="1407" y="48"/>
                    <a:pt x="1406" y="48"/>
                    <a:pt x="1405" y="48"/>
                  </a:cubicBezTo>
                  <a:cubicBezTo>
                    <a:pt x="1396" y="47"/>
                    <a:pt x="1388" y="46"/>
                    <a:pt x="1387" y="46"/>
                  </a:cubicBezTo>
                  <a:moveTo>
                    <a:pt x="1295" y="36"/>
                  </a:moveTo>
                  <a:cubicBezTo>
                    <a:pt x="1295" y="36"/>
                    <a:pt x="1295" y="36"/>
                    <a:pt x="1295" y="36"/>
                  </a:cubicBezTo>
                  <a:cubicBezTo>
                    <a:pt x="1294" y="36"/>
                    <a:pt x="1302" y="37"/>
                    <a:pt x="1311" y="38"/>
                  </a:cubicBezTo>
                  <a:cubicBezTo>
                    <a:pt x="1312" y="38"/>
                    <a:pt x="1313" y="38"/>
                    <a:pt x="1314" y="38"/>
                  </a:cubicBezTo>
                  <a:cubicBezTo>
                    <a:pt x="1322" y="39"/>
                    <a:pt x="1328" y="40"/>
                    <a:pt x="1329" y="40"/>
                  </a:cubicBezTo>
                  <a:cubicBezTo>
                    <a:pt x="1329" y="40"/>
                    <a:pt x="1330" y="40"/>
                    <a:pt x="1330" y="40"/>
                  </a:cubicBezTo>
                  <a:cubicBezTo>
                    <a:pt x="1330" y="40"/>
                    <a:pt x="1323" y="39"/>
                    <a:pt x="1314" y="38"/>
                  </a:cubicBezTo>
                  <a:cubicBezTo>
                    <a:pt x="1314" y="38"/>
                    <a:pt x="1313" y="38"/>
                    <a:pt x="1313" y="38"/>
                  </a:cubicBezTo>
                  <a:cubicBezTo>
                    <a:pt x="1304" y="37"/>
                    <a:pt x="1296" y="36"/>
                    <a:pt x="1295" y="36"/>
                  </a:cubicBezTo>
                  <a:moveTo>
                    <a:pt x="649" y="34"/>
                  </a:moveTo>
                  <a:cubicBezTo>
                    <a:pt x="648" y="34"/>
                    <a:pt x="643" y="36"/>
                    <a:pt x="637" y="39"/>
                  </a:cubicBezTo>
                  <a:cubicBezTo>
                    <a:pt x="635" y="40"/>
                    <a:pt x="633" y="41"/>
                    <a:pt x="632" y="41"/>
                  </a:cubicBezTo>
                  <a:cubicBezTo>
                    <a:pt x="630" y="42"/>
                    <a:pt x="628" y="43"/>
                    <a:pt x="628" y="43"/>
                  </a:cubicBezTo>
                  <a:cubicBezTo>
                    <a:pt x="627" y="44"/>
                    <a:pt x="627" y="44"/>
                    <a:pt x="627" y="44"/>
                  </a:cubicBezTo>
                  <a:cubicBezTo>
                    <a:pt x="627" y="44"/>
                    <a:pt x="627" y="44"/>
                    <a:pt x="627" y="44"/>
                  </a:cubicBezTo>
                  <a:cubicBezTo>
                    <a:pt x="627" y="44"/>
                    <a:pt x="628" y="44"/>
                    <a:pt x="629" y="44"/>
                  </a:cubicBezTo>
                  <a:cubicBezTo>
                    <a:pt x="631" y="43"/>
                    <a:pt x="635" y="41"/>
                    <a:pt x="639" y="39"/>
                  </a:cubicBezTo>
                  <a:cubicBezTo>
                    <a:pt x="645" y="36"/>
                    <a:pt x="650" y="34"/>
                    <a:pt x="649" y="34"/>
                  </a:cubicBezTo>
                  <a:cubicBezTo>
                    <a:pt x="649" y="34"/>
                    <a:pt x="649" y="34"/>
                    <a:pt x="649" y="34"/>
                  </a:cubicBezTo>
                  <a:moveTo>
                    <a:pt x="1205" y="27"/>
                  </a:moveTo>
                  <a:cubicBezTo>
                    <a:pt x="1205" y="27"/>
                    <a:pt x="1205" y="27"/>
                    <a:pt x="1205" y="27"/>
                  </a:cubicBezTo>
                  <a:cubicBezTo>
                    <a:pt x="1204" y="27"/>
                    <a:pt x="1211" y="28"/>
                    <a:pt x="1221" y="29"/>
                  </a:cubicBezTo>
                  <a:cubicBezTo>
                    <a:pt x="1221" y="29"/>
                    <a:pt x="1221" y="29"/>
                    <a:pt x="1221" y="29"/>
                  </a:cubicBezTo>
                  <a:cubicBezTo>
                    <a:pt x="1229" y="30"/>
                    <a:pt x="1237" y="30"/>
                    <a:pt x="1238" y="30"/>
                  </a:cubicBezTo>
                  <a:cubicBezTo>
                    <a:pt x="1238" y="30"/>
                    <a:pt x="1239" y="30"/>
                    <a:pt x="1239" y="30"/>
                  </a:cubicBezTo>
                  <a:cubicBezTo>
                    <a:pt x="1239" y="30"/>
                    <a:pt x="1232" y="29"/>
                    <a:pt x="1223" y="28"/>
                  </a:cubicBezTo>
                  <a:cubicBezTo>
                    <a:pt x="1222" y="28"/>
                    <a:pt x="1221" y="28"/>
                    <a:pt x="1221" y="28"/>
                  </a:cubicBezTo>
                  <a:cubicBezTo>
                    <a:pt x="1213" y="27"/>
                    <a:pt x="1206" y="27"/>
                    <a:pt x="1205" y="27"/>
                  </a:cubicBezTo>
                  <a:moveTo>
                    <a:pt x="1117" y="18"/>
                  </a:moveTo>
                  <a:cubicBezTo>
                    <a:pt x="1117" y="18"/>
                    <a:pt x="1117" y="18"/>
                    <a:pt x="1117" y="18"/>
                  </a:cubicBezTo>
                  <a:cubicBezTo>
                    <a:pt x="1116" y="18"/>
                    <a:pt x="1122" y="19"/>
                    <a:pt x="1130" y="20"/>
                  </a:cubicBezTo>
                  <a:cubicBezTo>
                    <a:pt x="1131" y="20"/>
                    <a:pt x="1131" y="20"/>
                    <a:pt x="1132" y="20"/>
                  </a:cubicBezTo>
                  <a:cubicBezTo>
                    <a:pt x="1140" y="21"/>
                    <a:pt x="1148" y="21"/>
                    <a:pt x="1149" y="21"/>
                  </a:cubicBezTo>
                  <a:cubicBezTo>
                    <a:pt x="1150" y="21"/>
                    <a:pt x="1150" y="21"/>
                    <a:pt x="1150" y="21"/>
                  </a:cubicBezTo>
                  <a:cubicBezTo>
                    <a:pt x="1150" y="21"/>
                    <a:pt x="1143" y="21"/>
                    <a:pt x="1134" y="20"/>
                  </a:cubicBezTo>
                  <a:cubicBezTo>
                    <a:pt x="1133" y="20"/>
                    <a:pt x="1131" y="20"/>
                    <a:pt x="1130" y="20"/>
                  </a:cubicBezTo>
                  <a:cubicBezTo>
                    <a:pt x="1123" y="19"/>
                    <a:pt x="1118" y="18"/>
                    <a:pt x="1117" y="18"/>
                  </a:cubicBezTo>
                  <a:moveTo>
                    <a:pt x="708" y="13"/>
                  </a:moveTo>
                  <a:cubicBezTo>
                    <a:pt x="708" y="13"/>
                    <a:pt x="708" y="13"/>
                    <a:pt x="708" y="13"/>
                  </a:cubicBezTo>
                  <a:cubicBezTo>
                    <a:pt x="707" y="13"/>
                    <a:pt x="702" y="15"/>
                    <a:pt x="695" y="17"/>
                  </a:cubicBezTo>
                  <a:cubicBezTo>
                    <a:pt x="689" y="18"/>
                    <a:pt x="685" y="20"/>
                    <a:pt x="685" y="20"/>
                  </a:cubicBezTo>
                  <a:cubicBezTo>
                    <a:pt x="685" y="20"/>
                    <a:pt x="685" y="20"/>
                    <a:pt x="685" y="20"/>
                  </a:cubicBezTo>
                  <a:cubicBezTo>
                    <a:pt x="686" y="20"/>
                    <a:pt x="692" y="18"/>
                    <a:pt x="698" y="17"/>
                  </a:cubicBezTo>
                  <a:cubicBezTo>
                    <a:pt x="704" y="15"/>
                    <a:pt x="709" y="13"/>
                    <a:pt x="708" y="13"/>
                  </a:cubicBezTo>
                  <a:moveTo>
                    <a:pt x="1033" y="11"/>
                  </a:moveTo>
                  <a:cubicBezTo>
                    <a:pt x="1033" y="11"/>
                    <a:pt x="1033" y="11"/>
                    <a:pt x="1033" y="11"/>
                  </a:cubicBezTo>
                  <a:cubicBezTo>
                    <a:pt x="1032" y="11"/>
                    <a:pt x="1036" y="12"/>
                    <a:pt x="1042" y="12"/>
                  </a:cubicBezTo>
                  <a:cubicBezTo>
                    <a:pt x="1044" y="13"/>
                    <a:pt x="1045" y="13"/>
                    <a:pt x="1047" y="13"/>
                  </a:cubicBezTo>
                  <a:cubicBezTo>
                    <a:pt x="1055" y="13"/>
                    <a:pt x="1061" y="14"/>
                    <a:pt x="1064" y="14"/>
                  </a:cubicBezTo>
                  <a:cubicBezTo>
                    <a:pt x="1064" y="14"/>
                    <a:pt x="1064" y="14"/>
                    <a:pt x="1064" y="14"/>
                  </a:cubicBezTo>
                  <a:cubicBezTo>
                    <a:pt x="1065" y="14"/>
                    <a:pt x="1058" y="13"/>
                    <a:pt x="1050" y="13"/>
                  </a:cubicBezTo>
                  <a:cubicBezTo>
                    <a:pt x="1047" y="12"/>
                    <a:pt x="1044" y="12"/>
                    <a:pt x="1042" y="12"/>
                  </a:cubicBezTo>
                  <a:cubicBezTo>
                    <a:pt x="1038" y="12"/>
                    <a:pt x="1034" y="11"/>
                    <a:pt x="1033" y="11"/>
                  </a:cubicBezTo>
                  <a:moveTo>
                    <a:pt x="953" y="6"/>
                  </a:moveTo>
                  <a:cubicBezTo>
                    <a:pt x="953" y="6"/>
                    <a:pt x="953" y="6"/>
                    <a:pt x="953" y="6"/>
                  </a:cubicBezTo>
                  <a:cubicBezTo>
                    <a:pt x="952" y="6"/>
                    <a:pt x="955" y="6"/>
                    <a:pt x="959" y="6"/>
                  </a:cubicBezTo>
                  <a:cubicBezTo>
                    <a:pt x="961" y="7"/>
                    <a:pt x="964" y="7"/>
                    <a:pt x="966" y="7"/>
                  </a:cubicBezTo>
                  <a:cubicBezTo>
                    <a:pt x="973" y="7"/>
                    <a:pt x="979" y="8"/>
                    <a:pt x="981" y="8"/>
                  </a:cubicBezTo>
                  <a:cubicBezTo>
                    <a:pt x="982" y="8"/>
                    <a:pt x="982" y="8"/>
                    <a:pt x="982" y="8"/>
                  </a:cubicBezTo>
                  <a:cubicBezTo>
                    <a:pt x="983" y="7"/>
                    <a:pt x="977" y="7"/>
                    <a:pt x="969" y="7"/>
                  </a:cubicBezTo>
                  <a:cubicBezTo>
                    <a:pt x="965" y="6"/>
                    <a:pt x="962" y="6"/>
                    <a:pt x="959" y="6"/>
                  </a:cubicBezTo>
                  <a:cubicBezTo>
                    <a:pt x="956" y="6"/>
                    <a:pt x="954" y="6"/>
                    <a:pt x="953" y="6"/>
                  </a:cubicBezTo>
                  <a:moveTo>
                    <a:pt x="769" y="2"/>
                  </a:moveTo>
                  <a:cubicBezTo>
                    <a:pt x="767" y="2"/>
                    <a:pt x="762" y="3"/>
                    <a:pt x="757" y="4"/>
                  </a:cubicBezTo>
                  <a:cubicBezTo>
                    <a:pt x="750" y="4"/>
                    <a:pt x="746" y="5"/>
                    <a:pt x="746" y="5"/>
                  </a:cubicBezTo>
                  <a:cubicBezTo>
                    <a:pt x="746" y="5"/>
                    <a:pt x="746" y="5"/>
                    <a:pt x="746" y="5"/>
                  </a:cubicBezTo>
                  <a:cubicBezTo>
                    <a:pt x="747" y="5"/>
                    <a:pt x="753" y="4"/>
                    <a:pt x="759" y="3"/>
                  </a:cubicBezTo>
                  <a:cubicBezTo>
                    <a:pt x="764" y="3"/>
                    <a:pt x="768" y="2"/>
                    <a:pt x="769" y="2"/>
                  </a:cubicBezTo>
                  <a:moveTo>
                    <a:pt x="879" y="2"/>
                  </a:moveTo>
                  <a:cubicBezTo>
                    <a:pt x="879" y="2"/>
                    <a:pt x="878" y="2"/>
                    <a:pt x="878" y="2"/>
                  </a:cubicBezTo>
                  <a:cubicBezTo>
                    <a:pt x="878" y="2"/>
                    <a:pt x="879" y="2"/>
                    <a:pt x="881" y="2"/>
                  </a:cubicBezTo>
                  <a:cubicBezTo>
                    <a:pt x="883" y="3"/>
                    <a:pt x="887" y="3"/>
                    <a:pt x="890" y="3"/>
                  </a:cubicBezTo>
                  <a:cubicBezTo>
                    <a:pt x="895" y="3"/>
                    <a:pt x="899" y="3"/>
                    <a:pt x="902" y="3"/>
                  </a:cubicBezTo>
                  <a:cubicBezTo>
                    <a:pt x="904" y="3"/>
                    <a:pt x="906" y="3"/>
                    <a:pt x="906" y="3"/>
                  </a:cubicBezTo>
                  <a:cubicBezTo>
                    <a:pt x="907" y="3"/>
                    <a:pt x="901" y="3"/>
                    <a:pt x="893" y="2"/>
                  </a:cubicBezTo>
                  <a:cubicBezTo>
                    <a:pt x="888" y="2"/>
                    <a:pt x="884" y="2"/>
                    <a:pt x="881" y="2"/>
                  </a:cubicBezTo>
                  <a:cubicBezTo>
                    <a:pt x="880" y="2"/>
                    <a:pt x="879" y="2"/>
                    <a:pt x="879" y="2"/>
                  </a:cubicBezTo>
                  <a:moveTo>
                    <a:pt x="770" y="2"/>
                  </a:moveTo>
                  <a:cubicBezTo>
                    <a:pt x="770" y="2"/>
                    <a:pt x="770" y="2"/>
                    <a:pt x="769" y="2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0" y="2"/>
                    <a:pt x="770" y="2"/>
                    <a:pt x="770" y="2"/>
                  </a:cubicBezTo>
                  <a:moveTo>
                    <a:pt x="811" y="0"/>
                  </a:moveTo>
                  <a:cubicBezTo>
                    <a:pt x="811" y="0"/>
                    <a:pt x="810" y="0"/>
                    <a:pt x="810" y="0"/>
                  </a:cubicBezTo>
                  <a:cubicBezTo>
                    <a:pt x="809" y="0"/>
                    <a:pt x="814" y="1"/>
                    <a:pt x="821" y="1"/>
                  </a:cubicBezTo>
                  <a:cubicBezTo>
                    <a:pt x="822" y="1"/>
                    <a:pt x="823" y="1"/>
                    <a:pt x="824" y="1"/>
                  </a:cubicBezTo>
                  <a:cubicBezTo>
                    <a:pt x="830" y="1"/>
                    <a:pt x="834" y="1"/>
                    <a:pt x="835" y="1"/>
                  </a:cubicBezTo>
                  <a:cubicBezTo>
                    <a:pt x="836" y="1"/>
                    <a:pt x="831" y="1"/>
                    <a:pt x="824" y="0"/>
                  </a:cubicBezTo>
                  <a:cubicBezTo>
                    <a:pt x="819" y="0"/>
                    <a:pt x="814" y="0"/>
                    <a:pt x="8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3" name="Freeform 94">
              <a:extLst>
                <a:ext uri="{FF2B5EF4-FFF2-40B4-BE49-F238E27FC236}">
                  <a16:creationId xmlns:a16="http://schemas.microsoft.com/office/drawing/2014/main" id="{FDC2DC97-DFA4-4663-A8BF-BB4CDC9E8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7000" y="12661900"/>
              <a:ext cx="69850" cy="180975"/>
            </a:xfrm>
            <a:custGeom>
              <a:avLst/>
              <a:gdLst>
                <a:gd name="T0" fmla="*/ 18 w 26"/>
                <a:gd name="T1" fmla="*/ 0 h 67"/>
                <a:gd name="T2" fmla="*/ 8 w 26"/>
                <a:gd name="T3" fmla="*/ 9 h 67"/>
                <a:gd name="T4" fmla="*/ 6 w 26"/>
                <a:gd name="T5" fmla="*/ 14 h 67"/>
                <a:gd name="T6" fmla="*/ 4 w 26"/>
                <a:gd name="T7" fmla="*/ 20 h 67"/>
                <a:gd name="T8" fmla="*/ 2 w 26"/>
                <a:gd name="T9" fmla="*/ 26 h 67"/>
                <a:gd name="T10" fmla="*/ 1 w 26"/>
                <a:gd name="T11" fmla="*/ 33 h 67"/>
                <a:gd name="T12" fmla="*/ 0 w 26"/>
                <a:gd name="T13" fmla="*/ 39 h 67"/>
                <a:gd name="T14" fmla="*/ 0 w 26"/>
                <a:gd name="T15" fmla="*/ 46 h 67"/>
                <a:gd name="T16" fmla="*/ 0 w 26"/>
                <a:gd name="T17" fmla="*/ 51 h 67"/>
                <a:gd name="T18" fmla="*/ 1 w 26"/>
                <a:gd name="T19" fmla="*/ 57 h 67"/>
                <a:gd name="T20" fmla="*/ 2 w 26"/>
                <a:gd name="T21" fmla="*/ 61 h 67"/>
                <a:gd name="T22" fmla="*/ 4 w 26"/>
                <a:gd name="T23" fmla="*/ 64 h 67"/>
                <a:gd name="T24" fmla="*/ 6 w 26"/>
                <a:gd name="T25" fmla="*/ 66 h 67"/>
                <a:gd name="T26" fmla="*/ 8 w 26"/>
                <a:gd name="T27" fmla="*/ 67 h 67"/>
                <a:gd name="T28" fmla="*/ 8 w 26"/>
                <a:gd name="T29" fmla="*/ 67 h 67"/>
                <a:gd name="T30" fmla="*/ 18 w 26"/>
                <a:gd name="T31" fmla="*/ 58 h 67"/>
                <a:gd name="T32" fmla="*/ 20 w 26"/>
                <a:gd name="T33" fmla="*/ 53 h 67"/>
                <a:gd name="T34" fmla="*/ 22 w 26"/>
                <a:gd name="T35" fmla="*/ 47 h 67"/>
                <a:gd name="T36" fmla="*/ 24 w 26"/>
                <a:gd name="T37" fmla="*/ 41 h 67"/>
                <a:gd name="T38" fmla="*/ 25 w 26"/>
                <a:gd name="T39" fmla="*/ 35 h 67"/>
                <a:gd name="T40" fmla="*/ 26 w 26"/>
                <a:gd name="T41" fmla="*/ 28 h 67"/>
                <a:gd name="T42" fmla="*/ 26 w 26"/>
                <a:gd name="T43" fmla="*/ 21 h 67"/>
                <a:gd name="T44" fmla="*/ 26 w 26"/>
                <a:gd name="T45" fmla="*/ 16 h 67"/>
                <a:gd name="T46" fmla="*/ 25 w 26"/>
                <a:gd name="T47" fmla="*/ 10 h 67"/>
                <a:gd name="T48" fmla="*/ 24 w 26"/>
                <a:gd name="T49" fmla="*/ 6 h 67"/>
                <a:gd name="T50" fmla="*/ 23 w 26"/>
                <a:gd name="T51" fmla="*/ 3 h 67"/>
                <a:gd name="T52" fmla="*/ 21 w 26"/>
                <a:gd name="T53" fmla="*/ 0 h 67"/>
                <a:gd name="T54" fmla="*/ 18 w 26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67">
                  <a:moveTo>
                    <a:pt x="18" y="0"/>
                  </a:moveTo>
                  <a:cubicBezTo>
                    <a:pt x="15" y="0"/>
                    <a:pt x="12" y="3"/>
                    <a:pt x="8" y="9"/>
                  </a:cubicBezTo>
                  <a:cubicBezTo>
                    <a:pt x="7" y="11"/>
                    <a:pt x="7" y="12"/>
                    <a:pt x="6" y="14"/>
                  </a:cubicBezTo>
                  <a:cubicBezTo>
                    <a:pt x="5" y="16"/>
                    <a:pt x="5" y="18"/>
                    <a:pt x="4" y="20"/>
                  </a:cubicBezTo>
                  <a:cubicBezTo>
                    <a:pt x="3" y="22"/>
                    <a:pt x="3" y="24"/>
                    <a:pt x="2" y="26"/>
                  </a:cubicBezTo>
                  <a:cubicBezTo>
                    <a:pt x="2" y="28"/>
                    <a:pt x="1" y="31"/>
                    <a:pt x="1" y="33"/>
                  </a:cubicBezTo>
                  <a:cubicBezTo>
                    <a:pt x="1" y="35"/>
                    <a:pt x="0" y="37"/>
                    <a:pt x="0" y="39"/>
                  </a:cubicBezTo>
                  <a:cubicBezTo>
                    <a:pt x="0" y="41"/>
                    <a:pt x="0" y="44"/>
                    <a:pt x="0" y="46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53"/>
                    <a:pt x="0" y="55"/>
                    <a:pt x="1" y="57"/>
                  </a:cubicBezTo>
                  <a:cubicBezTo>
                    <a:pt x="1" y="58"/>
                    <a:pt x="2" y="60"/>
                    <a:pt x="2" y="61"/>
                  </a:cubicBezTo>
                  <a:cubicBezTo>
                    <a:pt x="2" y="62"/>
                    <a:pt x="3" y="63"/>
                    <a:pt x="4" y="64"/>
                  </a:cubicBezTo>
                  <a:cubicBezTo>
                    <a:pt x="4" y="65"/>
                    <a:pt x="5" y="66"/>
                    <a:pt x="6" y="66"/>
                  </a:cubicBez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1" y="67"/>
                    <a:pt x="15" y="64"/>
                    <a:pt x="18" y="58"/>
                  </a:cubicBezTo>
                  <a:cubicBezTo>
                    <a:pt x="19" y="57"/>
                    <a:pt x="19" y="55"/>
                    <a:pt x="20" y="53"/>
                  </a:cubicBezTo>
                  <a:cubicBezTo>
                    <a:pt x="21" y="51"/>
                    <a:pt x="22" y="49"/>
                    <a:pt x="22" y="47"/>
                  </a:cubicBezTo>
                  <a:cubicBezTo>
                    <a:pt x="23" y="45"/>
                    <a:pt x="23" y="43"/>
                    <a:pt x="24" y="41"/>
                  </a:cubicBezTo>
                  <a:cubicBezTo>
                    <a:pt x="24" y="39"/>
                    <a:pt x="25" y="37"/>
                    <a:pt x="25" y="35"/>
                  </a:cubicBezTo>
                  <a:cubicBezTo>
                    <a:pt x="26" y="32"/>
                    <a:pt x="26" y="30"/>
                    <a:pt x="26" y="28"/>
                  </a:cubicBezTo>
                  <a:cubicBezTo>
                    <a:pt x="26" y="26"/>
                    <a:pt x="26" y="24"/>
                    <a:pt x="26" y="21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4"/>
                    <a:pt x="26" y="12"/>
                    <a:pt x="25" y="10"/>
                  </a:cubicBezTo>
                  <a:cubicBezTo>
                    <a:pt x="25" y="9"/>
                    <a:pt x="25" y="7"/>
                    <a:pt x="24" y="6"/>
                  </a:cubicBezTo>
                  <a:cubicBezTo>
                    <a:pt x="24" y="5"/>
                    <a:pt x="23" y="4"/>
                    <a:pt x="23" y="3"/>
                  </a:cubicBezTo>
                  <a:cubicBezTo>
                    <a:pt x="22" y="2"/>
                    <a:pt x="21" y="1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4" name="Freeform 95">
              <a:extLst>
                <a:ext uri="{FF2B5EF4-FFF2-40B4-BE49-F238E27FC236}">
                  <a16:creationId xmlns:a16="http://schemas.microsoft.com/office/drawing/2014/main" id="{20654F89-E235-49C0-A842-94031CD9A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0275" y="13419138"/>
              <a:ext cx="61913" cy="30163"/>
            </a:xfrm>
            <a:custGeom>
              <a:avLst/>
              <a:gdLst>
                <a:gd name="T0" fmla="*/ 17 w 23"/>
                <a:gd name="T1" fmla="*/ 0 h 11"/>
                <a:gd name="T2" fmla="*/ 16 w 23"/>
                <a:gd name="T3" fmla="*/ 0 h 11"/>
                <a:gd name="T4" fmla="*/ 11 w 23"/>
                <a:gd name="T5" fmla="*/ 0 h 11"/>
                <a:gd name="T6" fmla="*/ 9 w 23"/>
                <a:gd name="T7" fmla="*/ 1 h 11"/>
                <a:gd name="T8" fmla="*/ 7 w 23"/>
                <a:gd name="T9" fmla="*/ 1 h 11"/>
                <a:gd name="T10" fmla="*/ 5 w 23"/>
                <a:gd name="T11" fmla="*/ 2 h 11"/>
                <a:gd name="T12" fmla="*/ 0 w 23"/>
                <a:gd name="T13" fmla="*/ 6 h 11"/>
                <a:gd name="T14" fmla="*/ 0 w 23"/>
                <a:gd name="T15" fmla="*/ 7 h 11"/>
                <a:gd name="T16" fmla="*/ 0 w 23"/>
                <a:gd name="T17" fmla="*/ 8 h 11"/>
                <a:gd name="T18" fmla="*/ 1 w 23"/>
                <a:gd name="T19" fmla="*/ 9 h 11"/>
                <a:gd name="T20" fmla="*/ 2 w 23"/>
                <a:gd name="T21" fmla="*/ 10 h 11"/>
                <a:gd name="T22" fmla="*/ 8 w 23"/>
                <a:gd name="T23" fmla="*/ 11 h 11"/>
                <a:gd name="T24" fmla="*/ 10 w 23"/>
                <a:gd name="T25" fmla="*/ 11 h 11"/>
                <a:gd name="T26" fmla="*/ 14 w 23"/>
                <a:gd name="T27" fmla="*/ 10 h 11"/>
                <a:gd name="T28" fmla="*/ 18 w 23"/>
                <a:gd name="T29" fmla="*/ 8 h 11"/>
                <a:gd name="T30" fmla="*/ 20 w 23"/>
                <a:gd name="T31" fmla="*/ 7 h 11"/>
                <a:gd name="T32" fmla="*/ 22 w 23"/>
                <a:gd name="T33" fmla="*/ 6 h 11"/>
                <a:gd name="T34" fmla="*/ 23 w 23"/>
                <a:gd name="T35" fmla="*/ 5 h 11"/>
                <a:gd name="T36" fmla="*/ 23 w 23"/>
                <a:gd name="T37" fmla="*/ 4 h 11"/>
                <a:gd name="T38" fmla="*/ 23 w 23"/>
                <a:gd name="T39" fmla="*/ 2 h 11"/>
                <a:gd name="T40" fmla="*/ 23 w 23"/>
                <a:gd name="T41" fmla="*/ 2 h 11"/>
                <a:gd name="T42" fmla="*/ 22 w 23"/>
                <a:gd name="T43" fmla="*/ 1 h 11"/>
                <a:gd name="T44" fmla="*/ 21 w 23"/>
                <a:gd name="T45" fmla="*/ 0 h 11"/>
                <a:gd name="T46" fmla="*/ 20 w 23"/>
                <a:gd name="T47" fmla="*/ 0 h 11"/>
                <a:gd name="T48" fmla="*/ 18 w 23"/>
                <a:gd name="T49" fmla="*/ 0 h 11"/>
                <a:gd name="T50" fmla="*/ 17 w 23"/>
                <a:gd name="T5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11">
                  <a:moveTo>
                    <a:pt x="1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2" y="3"/>
                    <a:pt x="0" y="4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0"/>
                    <a:pt x="5" y="11"/>
                    <a:pt x="8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3" y="10"/>
                    <a:pt x="14" y="10"/>
                  </a:cubicBezTo>
                  <a:cubicBezTo>
                    <a:pt x="16" y="9"/>
                    <a:pt x="17" y="9"/>
                    <a:pt x="18" y="8"/>
                  </a:cubicBezTo>
                  <a:cubicBezTo>
                    <a:pt x="19" y="8"/>
                    <a:pt x="20" y="7"/>
                    <a:pt x="20" y="7"/>
                  </a:cubicBezTo>
                  <a:cubicBezTo>
                    <a:pt x="21" y="7"/>
                    <a:pt x="21" y="6"/>
                    <a:pt x="22" y="6"/>
                  </a:cubicBezTo>
                  <a:cubicBezTo>
                    <a:pt x="22" y="5"/>
                    <a:pt x="22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5" name="Freeform 96">
              <a:extLst>
                <a:ext uri="{FF2B5EF4-FFF2-40B4-BE49-F238E27FC236}">
                  <a16:creationId xmlns:a16="http://schemas.microsoft.com/office/drawing/2014/main" id="{8A2C7830-460D-4558-B704-069401FB9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1525" y="11961813"/>
              <a:ext cx="13428663" cy="1479550"/>
            </a:xfrm>
            <a:custGeom>
              <a:avLst/>
              <a:gdLst>
                <a:gd name="T0" fmla="*/ 2968 w 4988"/>
                <a:gd name="T1" fmla="*/ 548 h 549"/>
                <a:gd name="T2" fmla="*/ 3111 w 4988"/>
                <a:gd name="T3" fmla="*/ 533 h 549"/>
                <a:gd name="T4" fmla="*/ 2896 w 4988"/>
                <a:gd name="T5" fmla="*/ 529 h 549"/>
                <a:gd name="T6" fmla="*/ 3165 w 4988"/>
                <a:gd name="T7" fmla="*/ 530 h 549"/>
                <a:gd name="T8" fmla="*/ 77 w 4988"/>
                <a:gd name="T9" fmla="*/ 505 h 549"/>
                <a:gd name="T10" fmla="*/ 3225 w 4988"/>
                <a:gd name="T11" fmla="*/ 513 h 549"/>
                <a:gd name="T12" fmla="*/ 2787 w 4988"/>
                <a:gd name="T13" fmla="*/ 482 h 549"/>
                <a:gd name="T14" fmla="*/ 113 w 4988"/>
                <a:gd name="T15" fmla="*/ 489 h 549"/>
                <a:gd name="T16" fmla="*/ 3382 w 4988"/>
                <a:gd name="T17" fmla="*/ 455 h 549"/>
                <a:gd name="T18" fmla="*/ 178 w 4988"/>
                <a:gd name="T19" fmla="*/ 439 h 549"/>
                <a:gd name="T20" fmla="*/ 4986 w 4988"/>
                <a:gd name="T21" fmla="*/ 459 h 549"/>
                <a:gd name="T22" fmla="*/ 2681 w 4988"/>
                <a:gd name="T23" fmla="*/ 416 h 549"/>
                <a:gd name="T24" fmla="*/ 4908 w 4988"/>
                <a:gd name="T25" fmla="*/ 464 h 549"/>
                <a:gd name="T26" fmla="*/ 3518 w 4988"/>
                <a:gd name="T27" fmla="*/ 394 h 549"/>
                <a:gd name="T28" fmla="*/ 4842 w 4988"/>
                <a:gd name="T29" fmla="*/ 437 h 549"/>
                <a:gd name="T30" fmla="*/ 2639 w 4988"/>
                <a:gd name="T31" fmla="*/ 382 h 549"/>
                <a:gd name="T32" fmla="*/ 3588 w 4988"/>
                <a:gd name="T33" fmla="*/ 362 h 549"/>
                <a:gd name="T34" fmla="*/ 290 w 4988"/>
                <a:gd name="T35" fmla="*/ 344 h 549"/>
                <a:gd name="T36" fmla="*/ 2597 w 4988"/>
                <a:gd name="T37" fmla="*/ 357 h 549"/>
                <a:gd name="T38" fmla="*/ 3642 w 4988"/>
                <a:gd name="T39" fmla="*/ 336 h 549"/>
                <a:gd name="T40" fmla="*/ 4713 w 4988"/>
                <a:gd name="T41" fmla="*/ 320 h 549"/>
                <a:gd name="T42" fmla="*/ 324 w 4988"/>
                <a:gd name="T43" fmla="*/ 316 h 549"/>
                <a:gd name="T44" fmla="*/ 3710 w 4988"/>
                <a:gd name="T45" fmla="*/ 301 h 549"/>
                <a:gd name="T46" fmla="*/ 4651 w 4988"/>
                <a:gd name="T47" fmla="*/ 286 h 549"/>
                <a:gd name="T48" fmla="*/ 3779 w 4988"/>
                <a:gd name="T49" fmla="*/ 259 h 549"/>
                <a:gd name="T50" fmla="*/ 4571 w 4988"/>
                <a:gd name="T51" fmla="*/ 263 h 549"/>
                <a:gd name="T52" fmla="*/ 386 w 4988"/>
                <a:gd name="T53" fmla="*/ 262 h 549"/>
                <a:gd name="T54" fmla="*/ 3854 w 4988"/>
                <a:gd name="T55" fmla="*/ 218 h 549"/>
                <a:gd name="T56" fmla="*/ 3854 w 4988"/>
                <a:gd name="T57" fmla="*/ 218 h 549"/>
                <a:gd name="T58" fmla="*/ 427 w 4988"/>
                <a:gd name="T59" fmla="*/ 215 h 549"/>
                <a:gd name="T60" fmla="*/ 2388 w 4988"/>
                <a:gd name="T61" fmla="*/ 190 h 549"/>
                <a:gd name="T62" fmla="*/ 4443 w 4988"/>
                <a:gd name="T63" fmla="*/ 190 h 549"/>
                <a:gd name="T64" fmla="*/ 2345 w 4988"/>
                <a:gd name="T65" fmla="*/ 170 h 549"/>
                <a:gd name="T66" fmla="*/ 4387 w 4988"/>
                <a:gd name="T67" fmla="*/ 148 h 549"/>
                <a:gd name="T68" fmla="*/ 481 w 4988"/>
                <a:gd name="T69" fmla="*/ 169 h 549"/>
                <a:gd name="T70" fmla="*/ 2271 w 4988"/>
                <a:gd name="T71" fmla="*/ 134 h 549"/>
                <a:gd name="T72" fmla="*/ 2221 w 4988"/>
                <a:gd name="T73" fmla="*/ 127 h 549"/>
                <a:gd name="T74" fmla="*/ 4042 w 4988"/>
                <a:gd name="T75" fmla="*/ 119 h 549"/>
                <a:gd name="T76" fmla="*/ 2157 w 4988"/>
                <a:gd name="T77" fmla="*/ 109 h 549"/>
                <a:gd name="T78" fmla="*/ 552 w 4988"/>
                <a:gd name="T79" fmla="*/ 105 h 549"/>
                <a:gd name="T80" fmla="*/ 2026 w 4988"/>
                <a:gd name="T81" fmla="*/ 113 h 549"/>
                <a:gd name="T82" fmla="*/ 4279 w 4988"/>
                <a:gd name="T83" fmla="*/ 119 h 549"/>
                <a:gd name="T84" fmla="*/ 1948 w 4988"/>
                <a:gd name="T85" fmla="*/ 100 h 549"/>
                <a:gd name="T86" fmla="*/ 1850 w 4988"/>
                <a:gd name="T87" fmla="*/ 96 h 549"/>
                <a:gd name="T88" fmla="*/ 4218 w 4988"/>
                <a:gd name="T89" fmla="*/ 104 h 549"/>
                <a:gd name="T90" fmla="*/ 1773 w 4988"/>
                <a:gd name="T91" fmla="*/ 86 h 549"/>
                <a:gd name="T92" fmla="*/ 1773 w 4988"/>
                <a:gd name="T93" fmla="*/ 86 h 549"/>
                <a:gd name="T94" fmla="*/ 1692 w 4988"/>
                <a:gd name="T95" fmla="*/ 77 h 549"/>
                <a:gd name="T96" fmla="*/ 1590 w 4988"/>
                <a:gd name="T97" fmla="*/ 67 h 549"/>
                <a:gd name="T98" fmla="*/ 1501 w 4988"/>
                <a:gd name="T99" fmla="*/ 57 h 549"/>
                <a:gd name="T100" fmla="*/ 1501 w 4988"/>
                <a:gd name="T101" fmla="*/ 57 h 549"/>
                <a:gd name="T102" fmla="*/ 1418 w 4988"/>
                <a:gd name="T103" fmla="*/ 47 h 549"/>
                <a:gd name="T104" fmla="*/ 1311 w 4988"/>
                <a:gd name="T105" fmla="*/ 38 h 549"/>
                <a:gd name="T106" fmla="*/ 1228 w 4988"/>
                <a:gd name="T107" fmla="*/ 28 h 549"/>
                <a:gd name="T108" fmla="*/ 1228 w 4988"/>
                <a:gd name="T109" fmla="*/ 28 h 549"/>
                <a:gd name="T110" fmla="*/ 1147 w 4988"/>
                <a:gd name="T111" fmla="*/ 19 h 549"/>
                <a:gd name="T112" fmla="*/ 1050 w 4988"/>
                <a:gd name="T113" fmla="*/ 14 h 549"/>
                <a:gd name="T114" fmla="*/ 980 w 4988"/>
                <a:gd name="T115" fmla="*/ 6 h 549"/>
                <a:gd name="T116" fmla="*/ 775 w 4988"/>
                <a:gd name="T117" fmla="*/ 3 h 549"/>
                <a:gd name="T118" fmla="*/ 911 w 4988"/>
                <a:gd name="T119" fmla="*/ 10 h 549"/>
                <a:gd name="T120" fmla="*/ 842 w 4988"/>
                <a:gd name="T121" fmla="*/ 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88" h="549">
                  <a:moveTo>
                    <a:pt x="3034" y="535"/>
                  </a:moveTo>
                  <a:cubicBezTo>
                    <a:pt x="3034" y="535"/>
                    <a:pt x="3033" y="535"/>
                    <a:pt x="3033" y="535"/>
                  </a:cubicBezTo>
                  <a:cubicBezTo>
                    <a:pt x="3026" y="536"/>
                    <a:pt x="3020" y="539"/>
                    <a:pt x="3020" y="542"/>
                  </a:cubicBezTo>
                  <a:cubicBezTo>
                    <a:pt x="3020" y="546"/>
                    <a:pt x="3025" y="549"/>
                    <a:pt x="3031" y="549"/>
                  </a:cubicBezTo>
                  <a:cubicBezTo>
                    <a:pt x="3032" y="549"/>
                    <a:pt x="3032" y="549"/>
                    <a:pt x="3032" y="549"/>
                  </a:cubicBezTo>
                  <a:cubicBezTo>
                    <a:pt x="3039" y="548"/>
                    <a:pt x="3045" y="544"/>
                    <a:pt x="3045" y="541"/>
                  </a:cubicBezTo>
                  <a:cubicBezTo>
                    <a:pt x="3045" y="538"/>
                    <a:pt x="3041" y="535"/>
                    <a:pt x="3034" y="535"/>
                  </a:cubicBezTo>
                  <a:moveTo>
                    <a:pt x="2967" y="535"/>
                  </a:moveTo>
                  <a:cubicBezTo>
                    <a:pt x="2961" y="535"/>
                    <a:pt x="2957" y="537"/>
                    <a:pt x="2956" y="540"/>
                  </a:cubicBezTo>
                  <a:cubicBezTo>
                    <a:pt x="2956" y="544"/>
                    <a:pt x="2962" y="548"/>
                    <a:pt x="2968" y="548"/>
                  </a:cubicBezTo>
                  <a:cubicBezTo>
                    <a:pt x="2969" y="548"/>
                    <a:pt x="2969" y="548"/>
                    <a:pt x="2970" y="548"/>
                  </a:cubicBezTo>
                  <a:cubicBezTo>
                    <a:pt x="2976" y="548"/>
                    <a:pt x="2981" y="546"/>
                    <a:pt x="2981" y="542"/>
                  </a:cubicBezTo>
                  <a:cubicBezTo>
                    <a:pt x="2981" y="539"/>
                    <a:pt x="2975" y="536"/>
                    <a:pt x="2969" y="535"/>
                  </a:cubicBezTo>
                  <a:cubicBezTo>
                    <a:pt x="2968" y="535"/>
                    <a:pt x="2967" y="535"/>
                    <a:pt x="2967" y="535"/>
                  </a:cubicBezTo>
                  <a:moveTo>
                    <a:pt x="3102" y="529"/>
                  </a:moveTo>
                  <a:cubicBezTo>
                    <a:pt x="3101" y="529"/>
                    <a:pt x="3100" y="529"/>
                    <a:pt x="3098" y="529"/>
                  </a:cubicBezTo>
                  <a:cubicBezTo>
                    <a:pt x="3091" y="530"/>
                    <a:pt x="3085" y="533"/>
                    <a:pt x="3085" y="537"/>
                  </a:cubicBezTo>
                  <a:cubicBezTo>
                    <a:pt x="3085" y="540"/>
                    <a:pt x="3089" y="542"/>
                    <a:pt x="3095" y="542"/>
                  </a:cubicBezTo>
                  <a:cubicBezTo>
                    <a:pt x="3096" y="542"/>
                    <a:pt x="3097" y="542"/>
                    <a:pt x="3098" y="542"/>
                  </a:cubicBezTo>
                  <a:cubicBezTo>
                    <a:pt x="3105" y="541"/>
                    <a:pt x="3111" y="537"/>
                    <a:pt x="3111" y="533"/>
                  </a:cubicBezTo>
                  <a:cubicBezTo>
                    <a:pt x="3111" y="531"/>
                    <a:pt x="3107" y="529"/>
                    <a:pt x="3102" y="529"/>
                  </a:cubicBezTo>
                  <a:moveTo>
                    <a:pt x="19" y="528"/>
                  </a:moveTo>
                  <a:cubicBezTo>
                    <a:pt x="17" y="528"/>
                    <a:pt x="15" y="528"/>
                    <a:pt x="13" y="529"/>
                  </a:cubicBezTo>
                  <a:cubicBezTo>
                    <a:pt x="7" y="531"/>
                    <a:pt x="1" y="534"/>
                    <a:pt x="0" y="537"/>
                  </a:cubicBezTo>
                  <a:cubicBezTo>
                    <a:pt x="0" y="540"/>
                    <a:pt x="2" y="541"/>
                    <a:pt x="6" y="541"/>
                  </a:cubicBezTo>
                  <a:cubicBezTo>
                    <a:pt x="7" y="541"/>
                    <a:pt x="9" y="541"/>
                    <a:pt x="10" y="541"/>
                  </a:cubicBezTo>
                  <a:cubicBezTo>
                    <a:pt x="17" y="539"/>
                    <a:pt x="22" y="534"/>
                    <a:pt x="23" y="531"/>
                  </a:cubicBezTo>
                  <a:cubicBezTo>
                    <a:pt x="23" y="529"/>
                    <a:pt x="22" y="528"/>
                    <a:pt x="19" y="528"/>
                  </a:cubicBezTo>
                  <a:moveTo>
                    <a:pt x="2903" y="525"/>
                  </a:moveTo>
                  <a:cubicBezTo>
                    <a:pt x="2899" y="525"/>
                    <a:pt x="2896" y="527"/>
                    <a:pt x="2896" y="529"/>
                  </a:cubicBezTo>
                  <a:cubicBezTo>
                    <a:pt x="2896" y="533"/>
                    <a:pt x="2901" y="537"/>
                    <a:pt x="2907" y="539"/>
                  </a:cubicBezTo>
                  <a:cubicBezTo>
                    <a:pt x="2909" y="539"/>
                    <a:pt x="2910" y="539"/>
                    <a:pt x="2911" y="539"/>
                  </a:cubicBezTo>
                  <a:cubicBezTo>
                    <a:pt x="2916" y="539"/>
                    <a:pt x="2919" y="537"/>
                    <a:pt x="2919" y="535"/>
                  </a:cubicBezTo>
                  <a:cubicBezTo>
                    <a:pt x="2919" y="531"/>
                    <a:pt x="2914" y="527"/>
                    <a:pt x="2908" y="526"/>
                  </a:cubicBezTo>
                  <a:cubicBezTo>
                    <a:pt x="2906" y="525"/>
                    <a:pt x="2904" y="525"/>
                    <a:pt x="2903" y="525"/>
                  </a:cubicBezTo>
                  <a:moveTo>
                    <a:pt x="3171" y="517"/>
                  </a:moveTo>
                  <a:cubicBezTo>
                    <a:pt x="3169" y="517"/>
                    <a:pt x="3167" y="517"/>
                    <a:pt x="3165" y="518"/>
                  </a:cubicBezTo>
                  <a:cubicBezTo>
                    <a:pt x="3158" y="519"/>
                    <a:pt x="3152" y="523"/>
                    <a:pt x="3152" y="526"/>
                  </a:cubicBezTo>
                  <a:cubicBezTo>
                    <a:pt x="3152" y="529"/>
                    <a:pt x="3155" y="530"/>
                    <a:pt x="3160" y="530"/>
                  </a:cubicBezTo>
                  <a:cubicBezTo>
                    <a:pt x="3161" y="530"/>
                    <a:pt x="3163" y="530"/>
                    <a:pt x="3165" y="530"/>
                  </a:cubicBezTo>
                  <a:cubicBezTo>
                    <a:pt x="3172" y="528"/>
                    <a:pt x="3178" y="524"/>
                    <a:pt x="3178" y="520"/>
                  </a:cubicBezTo>
                  <a:cubicBezTo>
                    <a:pt x="3178" y="518"/>
                    <a:pt x="3175" y="517"/>
                    <a:pt x="3171" y="517"/>
                  </a:cubicBezTo>
                  <a:moveTo>
                    <a:pt x="2843" y="507"/>
                  </a:moveTo>
                  <a:cubicBezTo>
                    <a:pt x="2840" y="507"/>
                    <a:pt x="2839" y="508"/>
                    <a:pt x="2839" y="510"/>
                  </a:cubicBezTo>
                  <a:cubicBezTo>
                    <a:pt x="2838" y="514"/>
                    <a:pt x="2843" y="519"/>
                    <a:pt x="2849" y="521"/>
                  </a:cubicBezTo>
                  <a:cubicBezTo>
                    <a:pt x="2851" y="522"/>
                    <a:pt x="2853" y="522"/>
                    <a:pt x="2855" y="522"/>
                  </a:cubicBezTo>
                  <a:cubicBezTo>
                    <a:pt x="2858" y="522"/>
                    <a:pt x="2861" y="521"/>
                    <a:pt x="2861" y="518"/>
                  </a:cubicBezTo>
                  <a:cubicBezTo>
                    <a:pt x="2861" y="515"/>
                    <a:pt x="2856" y="511"/>
                    <a:pt x="2850" y="508"/>
                  </a:cubicBezTo>
                  <a:cubicBezTo>
                    <a:pt x="2847" y="507"/>
                    <a:pt x="2845" y="507"/>
                    <a:pt x="2843" y="507"/>
                  </a:cubicBezTo>
                  <a:moveTo>
                    <a:pt x="77" y="505"/>
                  </a:moveTo>
                  <a:cubicBezTo>
                    <a:pt x="75" y="505"/>
                    <a:pt x="72" y="506"/>
                    <a:pt x="69" y="507"/>
                  </a:cubicBezTo>
                  <a:cubicBezTo>
                    <a:pt x="64" y="510"/>
                    <a:pt x="58" y="514"/>
                    <a:pt x="58" y="518"/>
                  </a:cubicBezTo>
                  <a:cubicBezTo>
                    <a:pt x="57" y="520"/>
                    <a:pt x="59" y="521"/>
                    <a:pt x="61" y="521"/>
                  </a:cubicBezTo>
                  <a:cubicBezTo>
                    <a:pt x="63" y="521"/>
                    <a:pt x="65" y="520"/>
                    <a:pt x="68" y="519"/>
                  </a:cubicBezTo>
                  <a:cubicBezTo>
                    <a:pt x="74" y="516"/>
                    <a:pt x="79" y="511"/>
                    <a:pt x="79" y="507"/>
                  </a:cubicBezTo>
                  <a:cubicBezTo>
                    <a:pt x="80" y="506"/>
                    <a:pt x="79" y="505"/>
                    <a:pt x="77" y="505"/>
                  </a:cubicBezTo>
                  <a:moveTo>
                    <a:pt x="3240" y="500"/>
                  </a:moveTo>
                  <a:cubicBezTo>
                    <a:pt x="3238" y="500"/>
                    <a:pt x="3235" y="501"/>
                    <a:pt x="3232" y="501"/>
                  </a:cubicBezTo>
                  <a:cubicBezTo>
                    <a:pt x="3225" y="503"/>
                    <a:pt x="3219" y="507"/>
                    <a:pt x="3219" y="510"/>
                  </a:cubicBezTo>
                  <a:cubicBezTo>
                    <a:pt x="3219" y="512"/>
                    <a:pt x="3221" y="513"/>
                    <a:pt x="3225" y="513"/>
                  </a:cubicBezTo>
                  <a:cubicBezTo>
                    <a:pt x="3227" y="513"/>
                    <a:pt x="3230" y="513"/>
                    <a:pt x="3232" y="512"/>
                  </a:cubicBezTo>
                  <a:cubicBezTo>
                    <a:pt x="3239" y="510"/>
                    <a:pt x="3245" y="506"/>
                    <a:pt x="3245" y="503"/>
                  </a:cubicBezTo>
                  <a:cubicBezTo>
                    <a:pt x="3245" y="501"/>
                    <a:pt x="3243" y="500"/>
                    <a:pt x="3240" y="500"/>
                  </a:cubicBezTo>
                  <a:moveTo>
                    <a:pt x="2787" y="482"/>
                  </a:moveTo>
                  <a:cubicBezTo>
                    <a:pt x="2785" y="482"/>
                    <a:pt x="2784" y="483"/>
                    <a:pt x="2784" y="484"/>
                  </a:cubicBezTo>
                  <a:cubicBezTo>
                    <a:pt x="2784" y="488"/>
                    <a:pt x="2788" y="494"/>
                    <a:pt x="2794" y="496"/>
                  </a:cubicBezTo>
                  <a:cubicBezTo>
                    <a:pt x="2796" y="498"/>
                    <a:pt x="2799" y="498"/>
                    <a:pt x="2800" y="498"/>
                  </a:cubicBezTo>
                  <a:cubicBezTo>
                    <a:pt x="2803" y="498"/>
                    <a:pt x="2805" y="497"/>
                    <a:pt x="2805" y="495"/>
                  </a:cubicBezTo>
                  <a:cubicBezTo>
                    <a:pt x="2805" y="492"/>
                    <a:pt x="2800" y="487"/>
                    <a:pt x="2794" y="484"/>
                  </a:cubicBezTo>
                  <a:cubicBezTo>
                    <a:pt x="2792" y="482"/>
                    <a:pt x="2789" y="482"/>
                    <a:pt x="2787" y="482"/>
                  </a:cubicBezTo>
                  <a:moveTo>
                    <a:pt x="3310" y="479"/>
                  </a:moveTo>
                  <a:cubicBezTo>
                    <a:pt x="3308" y="479"/>
                    <a:pt x="3304" y="480"/>
                    <a:pt x="3300" y="481"/>
                  </a:cubicBezTo>
                  <a:cubicBezTo>
                    <a:pt x="3293" y="483"/>
                    <a:pt x="3287" y="487"/>
                    <a:pt x="3287" y="490"/>
                  </a:cubicBezTo>
                  <a:cubicBezTo>
                    <a:pt x="3287" y="491"/>
                    <a:pt x="3289" y="492"/>
                    <a:pt x="3292" y="492"/>
                  </a:cubicBezTo>
                  <a:cubicBezTo>
                    <a:pt x="3294" y="492"/>
                    <a:pt x="3297" y="492"/>
                    <a:pt x="3300" y="491"/>
                  </a:cubicBezTo>
                  <a:cubicBezTo>
                    <a:pt x="3307" y="488"/>
                    <a:pt x="3313" y="483"/>
                    <a:pt x="3313" y="481"/>
                  </a:cubicBezTo>
                  <a:cubicBezTo>
                    <a:pt x="3313" y="480"/>
                    <a:pt x="3312" y="479"/>
                    <a:pt x="3310" y="479"/>
                  </a:cubicBezTo>
                  <a:moveTo>
                    <a:pt x="132" y="473"/>
                  </a:moveTo>
                  <a:cubicBezTo>
                    <a:pt x="130" y="473"/>
                    <a:pt x="127" y="475"/>
                    <a:pt x="124" y="477"/>
                  </a:cubicBezTo>
                  <a:cubicBezTo>
                    <a:pt x="118" y="480"/>
                    <a:pt x="113" y="485"/>
                    <a:pt x="113" y="489"/>
                  </a:cubicBezTo>
                  <a:cubicBezTo>
                    <a:pt x="113" y="491"/>
                    <a:pt x="114" y="492"/>
                    <a:pt x="116" y="492"/>
                  </a:cubicBezTo>
                  <a:cubicBezTo>
                    <a:pt x="118" y="492"/>
                    <a:pt x="121" y="491"/>
                    <a:pt x="123" y="489"/>
                  </a:cubicBezTo>
                  <a:cubicBezTo>
                    <a:pt x="129" y="485"/>
                    <a:pt x="134" y="479"/>
                    <a:pt x="134" y="476"/>
                  </a:cubicBezTo>
                  <a:cubicBezTo>
                    <a:pt x="134" y="474"/>
                    <a:pt x="133" y="473"/>
                    <a:pt x="132" y="473"/>
                  </a:cubicBezTo>
                  <a:moveTo>
                    <a:pt x="3380" y="454"/>
                  </a:moveTo>
                  <a:cubicBezTo>
                    <a:pt x="3377" y="454"/>
                    <a:pt x="3373" y="455"/>
                    <a:pt x="3369" y="456"/>
                  </a:cubicBezTo>
                  <a:cubicBezTo>
                    <a:pt x="3361" y="459"/>
                    <a:pt x="3355" y="463"/>
                    <a:pt x="3355" y="466"/>
                  </a:cubicBezTo>
                  <a:cubicBezTo>
                    <a:pt x="3355" y="467"/>
                    <a:pt x="3357" y="467"/>
                    <a:pt x="3359" y="467"/>
                  </a:cubicBezTo>
                  <a:cubicBezTo>
                    <a:pt x="3361" y="467"/>
                    <a:pt x="3365" y="467"/>
                    <a:pt x="3368" y="465"/>
                  </a:cubicBezTo>
                  <a:cubicBezTo>
                    <a:pt x="3376" y="462"/>
                    <a:pt x="3382" y="457"/>
                    <a:pt x="3382" y="455"/>
                  </a:cubicBezTo>
                  <a:cubicBezTo>
                    <a:pt x="3382" y="454"/>
                    <a:pt x="3381" y="454"/>
                    <a:pt x="3380" y="454"/>
                  </a:cubicBezTo>
                  <a:moveTo>
                    <a:pt x="2733" y="451"/>
                  </a:moveTo>
                  <a:cubicBezTo>
                    <a:pt x="2732" y="451"/>
                    <a:pt x="2731" y="452"/>
                    <a:pt x="2731" y="453"/>
                  </a:cubicBezTo>
                  <a:cubicBezTo>
                    <a:pt x="2731" y="456"/>
                    <a:pt x="2735" y="463"/>
                    <a:pt x="2741" y="466"/>
                  </a:cubicBezTo>
                  <a:cubicBezTo>
                    <a:pt x="2743" y="468"/>
                    <a:pt x="2746" y="469"/>
                    <a:pt x="2748" y="469"/>
                  </a:cubicBezTo>
                  <a:cubicBezTo>
                    <a:pt x="2750" y="469"/>
                    <a:pt x="2751" y="468"/>
                    <a:pt x="2751" y="466"/>
                  </a:cubicBezTo>
                  <a:cubicBezTo>
                    <a:pt x="2751" y="462"/>
                    <a:pt x="2747" y="457"/>
                    <a:pt x="2741" y="454"/>
                  </a:cubicBezTo>
                  <a:cubicBezTo>
                    <a:pt x="2738" y="452"/>
                    <a:pt x="2735" y="451"/>
                    <a:pt x="2733" y="451"/>
                  </a:cubicBezTo>
                  <a:moveTo>
                    <a:pt x="186" y="435"/>
                  </a:moveTo>
                  <a:cubicBezTo>
                    <a:pt x="184" y="435"/>
                    <a:pt x="181" y="437"/>
                    <a:pt x="178" y="439"/>
                  </a:cubicBezTo>
                  <a:cubicBezTo>
                    <a:pt x="172" y="444"/>
                    <a:pt x="167" y="449"/>
                    <a:pt x="167" y="453"/>
                  </a:cubicBezTo>
                  <a:cubicBezTo>
                    <a:pt x="167" y="454"/>
                    <a:pt x="168" y="455"/>
                    <a:pt x="170" y="455"/>
                  </a:cubicBezTo>
                  <a:cubicBezTo>
                    <a:pt x="172" y="455"/>
                    <a:pt x="174" y="454"/>
                    <a:pt x="177" y="452"/>
                  </a:cubicBezTo>
                  <a:cubicBezTo>
                    <a:pt x="183" y="447"/>
                    <a:pt x="188" y="441"/>
                    <a:pt x="188" y="437"/>
                  </a:cubicBezTo>
                  <a:cubicBezTo>
                    <a:pt x="188" y="436"/>
                    <a:pt x="187" y="435"/>
                    <a:pt x="186" y="435"/>
                  </a:cubicBezTo>
                  <a:moveTo>
                    <a:pt x="4976" y="428"/>
                  </a:moveTo>
                  <a:cubicBezTo>
                    <a:pt x="4970" y="428"/>
                    <a:pt x="4963" y="439"/>
                    <a:pt x="4961" y="453"/>
                  </a:cubicBezTo>
                  <a:cubicBezTo>
                    <a:pt x="4959" y="468"/>
                    <a:pt x="4964" y="481"/>
                    <a:pt x="4970" y="483"/>
                  </a:cubicBezTo>
                  <a:cubicBezTo>
                    <a:pt x="4971" y="483"/>
                    <a:pt x="4971" y="483"/>
                    <a:pt x="4972" y="483"/>
                  </a:cubicBezTo>
                  <a:cubicBezTo>
                    <a:pt x="4978" y="483"/>
                    <a:pt x="4985" y="473"/>
                    <a:pt x="4986" y="459"/>
                  </a:cubicBezTo>
                  <a:cubicBezTo>
                    <a:pt x="4988" y="444"/>
                    <a:pt x="4985" y="430"/>
                    <a:pt x="4978" y="428"/>
                  </a:cubicBezTo>
                  <a:cubicBezTo>
                    <a:pt x="4977" y="428"/>
                    <a:pt x="4977" y="428"/>
                    <a:pt x="4976" y="428"/>
                  </a:cubicBezTo>
                  <a:moveTo>
                    <a:pt x="3449" y="425"/>
                  </a:moveTo>
                  <a:cubicBezTo>
                    <a:pt x="3447" y="425"/>
                    <a:pt x="3442" y="427"/>
                    <a:pt x="3437" y="429"/>
                  </a:cubicBezTo>
                  <a:cubicBezTo>
                    <a:pt x="3430" y="432"/>
                    <a:pt x="3424" y="436"/>
                    <a:pt x="3424" y="438"/>
                  </a:cubicBezTo>
                  <a:cubicBezTo>
                    <a:pt x="3424" y="439"/>
                    <a:pt x="3425" y="439"/>
                    <a:pt x="3426" y="439"/>
                  </a:cubicBezTo>
                  <a:cubicBezTo>
                    <a:pt x="3429" y="439"/>
                    <a:pt x="3433" y="438"/>
                    <a:pt x="3437" y="436"/>
                  </a:cubicBezTo>
                  <a:cubicBezTo>
                    <a:pt x="3445" y="433"/>
                    <a:pt x="3451" y="428"/>
                    <a:pt x="3451" y="426"/>
                  </a:cubicBezTo>
                  <a:cubicBezTo>
                    <a:pt x="3451" y="426"/>
                    <a:pt x="3450" y="425"/>
                    <a:pt x="3449" y="425"/>
                  </a:cubicBezTo>
                  <a:moveTo>
                    <a:pt x="2681" y="416"/>
                  </a:moveTo>
                  <a:cubicBezTo>
                    <a:pt x="2680" y="416"/>
                    <a:pt x="2679" y="416"/>
                    <a:pt x="2679" y="418"/>
                  </a:cubicBezTo>
                  <a:cubicBezTo>
                    <a:pt x="2679" y="421"/>
                    <a:pt x="2684" y="427"/>
                    <a:pt x="2689" y="431"/>
                  </a:cubicBezTo>
                  <a:cubicBezTo>
                    <a:pt x="2692" y="433"/>
                    <a:pt x="2695" y="434"/>
                    <a:pt x="2696" y="434"/>
                  </a:cubicBezTo>
                  <a:cubicBezTo>
                    <a:pt x="2698" y="434"/>
                    <a:pt x="2699" y="433"/>
                    <a:pt x="2699" y="432"/>
                  </a:cubicBezTo>
                  <a:cubicBezTo>
                    <a:pt x="2699" y="429"/>
                    <a:pt x="2695" y="423"/>
                    <a:pt x="2689" y="419"/>
                  </a:cubicBezTo>
                  <a:cubicBezTo>
                    <a:pt x="2686" y="417"/>
                    <a:pt x="2683" y="416"/>
                    <a:pt x="2681" y="416"/>
                  </a:cubicBezTo>
                  <a:moveTo>
                    <a:pt x="4911" y="409"/>
                  </a:moveTo>
                  <a:cubicBezTo>
                    <a:pt x="4905" y="409"/>
                    <a:pt x="4899" y="419"/>
                    <a:pt x="4897" y="433"/>
                  </a:cubicBezTo>
                  <a:cubicBezTo>
                    <a:pt x="4895" y="447"/>
                    <a:pt x="4899" y="461"/>
                    <a:pt x="4906" y="463"/>
                  </a:cubicBezTo>
                  <a:cubicBezTo>
                    <a:pt x="4907" y="464"/>
                    <a:pt x="4908" y="464"/>
                    <a:pt x="4908" y="464"/>
                  </a:cubicBezTo>
                  <a:cubicBezTo>
                    <a:pt x="4915" y="464"/>
                    <a:pt x="4920" y="455"/>
                    <a:pt x="4922" y="441"/>
                  </a:cubicBezTo>
                  <a:cubicBezTo>
                    <a:pt x="4924" y="427"/>
                    <a:pt x="4920" y="412"/>
                    <a:pt x="4913" y="410"/>
                  </a:cubicBezTo>
                  <a:cubicBezTo>
                    <a:pt x="4912" y="409"/>
                    <a:pt x="4912" y="409"/>
                    <a:pt x="4911" y="409"/>
                  </a:cubicBezTo>
                  <a:moveTo>
                    <a:pt x="3518" y="394"/>
                  </a:moveTo>
                  <a:cubicBezTo>
                    <a:pt x="3516" y="394"/>
                    <a:pt x="3512" y="396"/>
                    <a:pt x="3506" y="398"/>
                  </a:cubicBezTo>
                  <a:cubicBezTo>
                    <a:pt x="3499" y="402"/>
                    <a:pt x="3493" y="406"/>
                    <a:pt x="3493" y="407"/>
                  </a:cubicBezTo>
                  <a:cubicBezTo>
                    <a:pt x="3493" y="408"/>
                    <a:pt x="3493" y="408"/>
                    <a:pt x="3494" y="408"/>
                  </a:cubicBezTo>
                  <a:cubicBezTo>
                    <a:pt x="3497" y="408"/>
                    <a:pt x="3501" y="407"/>
                    <a:pt x="3506" y="405"/>
                  </a:cubicBezTo>
                  <a:cubicBezTo>
                    <a:pt x="3513" y="401"/>
                    <a:pt x="3519" y="397"/>
                    <a:pt x="3519" y="395"/>
                  </a:cubicBezTo>
                  <a:cubicBezTo>
                    <a:pt x="3519" y="394"/>
                    <a:pt x="3519" y="394"/>
                    <a:pt x="3518" y="394"/>
                  </a:cubicBezTo>
                  <a:moveTo>
                    <a:pt x="238" y="392"/>
                  </a:moveTo>
                  <a:cubicBezTo>
                    <a:pt x="237" y="392"/>
                    <a:pt x="233" y="393"/>
                    <a:pt x="230" y="396"/>
                  </a:cubicBezTo>
                  <a:cubicBezTo>
                    <a:pt x="224" y="401"/>
                    <a:pt x="220" y="407"/>
                    <a:pt x="220" y="411"/>
                  </a:cubicBezTo>
                  <a:cubicBezTo>
                    <a:pt x="220" y="412"/>
                    <a:pt x="221" y="413"/>
                    <a:pt x="222" y="413"/>
                  </a:cubicBezTo>
                  <a:cubicBezTo>
                    <a:pt x="224" y="413"/>
                    <a:pt x="227" y="412"/>
                    <a:pt x="230" y="409"/>
                  </a:cubicBezTo>
                  <a:cubicBezTo>
                    <a:pt x="236" y="404"/>
                    <a:pt x="240" y="397"/>
                    <a:pt x="240" y="393"/>
                  </a:cubicBezTo>
                  <a:cubicBezTo>
                    <a:pt x="240" y="392"/>
                    <a:pt x="239" y="392"/>
                    <a:pt x="238" y="392"/>
                  </a:cubicBezTo>
                  <a:moveTo>
                    <a:pt x="4845" y="384"/>
                  </a:moveTo>
                  <a:cubicBezTo>
                    <a:pt x="4839" y="384"/>
                    <a:pt x="4833" y="393"/>
                    <a:pt x="4832" y="406"/>
                  </a:cubicBezTo>
                  <a:cubicBezTo>
                    <a:pt x="4830" y="420"/>
                    <a:pt x="4835" y="434"/>
                    <a:pt x="4842" y="437"/>
                  </a:cubicBezTo>
                  <a:cubicBezTo>
                    <a:pt x="4843" y="437"/>
                    <a:pt x="4844" y="437"/>
                    <a:pt x="4845" y="437"/>
                  </a:cubicBezTo>
                  <a:cubicBezTo>
                    <a:pt x="4850" y="437"/>
                    <a:pt x="4856" y="429"/>
                    <a:pt x="4857" y="417"/>
                  </a:cubicBezTo>
                  <a:cubicBezTo>
                    <a:pt x="4859" y="402"/>
                    <a:pt x="4855" y="388"/>
                    <a:pt x="4848" y="385"/>
                  </a:cubicBezTo>
                  <a:cubicBezTo>
                    <a:pt x="4847" y="384"/>
                    <a:pt x="4846" y="384"/>
                    <a:pt x="4845" y="384"/>
                  </a:cubicBezTo>
                  <a:moveTo>
                    <a:pt x="2631" y="378"/>
                  </a:moveTo>
                  <a:cubicBezTo>
                    <a:pt x="2630" y="378"/>
                    <a:pt x="2629" y="378"/>
                    <a:pt x="2629" y="379"/>
                  </a:cubicBezTo>
                  <a:cubicBezTo>
                    <a:pt x="2629" y="382"/>
                    <a:pt x="2633" y="389"/>
                    <a:pt x="2639" y="393"/>
                  </a:cubicBezTo>
                  <a:cubicBezTo>
                    <a:pt x="2642" y="395"/>
                    <a:pt x="2644" y="397"/>
                    <a:pt x="2646" y="397"/>
                  </a:cubicBezTo>
                  <a:cubicBezTo>
                    <a:pt x="2648" y="397"/>
                    <a:pt x="2648" y="396"/>
                    <a:pt x="2648" y="395"/>
                  </a:cubicBezTo>
                  <a:cubicBezTo>
                    <a:pt x="2649" y="391"/>
                    <a:pt x="2644" y="386"/>
                    <a:pt x="2639" y="382"/>
                  </a:cubicBezTo>
                  <a:cubicBezTo>
                    <a:pt x="2636" y="379"/>
                    <a:pt x="2633" y="378"/>
                    <a:pt x="2631" y="378"/>
                  </a:cubicBezTo>
                  <a:moveTo>
                    <a:pt x="3587" y="361"/>
                  </a:moveTo>
                  <a:cubicBezTo>
                    <a:pt x="3585" y="361"/>
                    <a:pt x="3580" y="363"/>
                    <a:pt x="3575" y="366"/>
                  </a:cubicBezTo>
                  <a:cubicBezTo>
                    <a:pt x="3571" y="367"/>
                    <a:pt x="3568" y="369"/>
                    <a:pt x="3566" y="371"/>
                  </a:cubicBezTo>
                  <a:cubicBezTo>
                    <a:pt x="3563" y="372"/>
                    <a:pt x="3561" y="374"/>
                    <a:pt x="3561" y="375"/>
                  </a:cubicBezTo>
                  <a:cubicBezTo>
                    <a:pt x="3561" y="375"/>
                    <a:pt x="3562" y="375"/>
                    <a:pt x="3562" y="375"/>
                  </a:cubicBezTo>
                  <a:cubicBezTo>
                    <a:pt x="3564" y="375"/>
                    <a:pt x="3569" y="374"/>
                    <a:pt x="3574" y="371"/>
                  </a:cubicBezTo>
                  <a:cubicBezTo>
                    <a:pt x="3577" y="370"/>
                    <a:pt x="3580" y="368"/>
                    <a:pt x="3582" y="367"/>
                  </a:cubicBezTo>
                  <a:cubicBezTo>
                    <a:pt x="3582" y="367"/>
                    <a:pt x="3582" y="366"/>
                    <a:pt x="3583" y="366"/>
                  </a:cubicBezTo>
                  <a:cubicBezTo>
                    <a:pt x="3586" y="364"/>
                    <a:pt x="3588" y="362"/>
                    <a:pt x="3588" y="362"/>
                  </a:cubicBezTo>
                  <a:cubicBezTo>
                    <a:pt x="3588" y="361"/>
                    <a:pt x="3588" y="361"/>
                    <a:pt x="3588" y="361"/>
                  </a:cubicBezTo>
                  <a:cubicBezTo>
                    <a:pt x="3587" y="361"/>
                    <a:pt x="3587" y="361"/>
                    <a:pt x="3587" y="361"/>
                  </a:cubicBezTo>
                  <a:moveTo>
                    <a:pt x="4779" y="354"/>
                  </a:moveTo>
                  <a:cubicBezTo>
                    <a:pt x="4773" y="354"/>
                    <a:pt x="4768" y="362"/>
                    <a:pt x="4767" y="374"/>
                  </a:cubicBezTo>
                  <a:cubicBezTo>
                    <a:pt x="4765" y="387"/>
                    <a:pt x="4770" y="401"/>
                    <a:pt x="4777" y="405"/>
                  </a:cubicBezTo>
                  <a:cubicBezTo>
                    <a:pt x="4778" y="405"/>
                    <a:pt x="4779" y="406"/>
                    <a:pt x="4780" y="406"/>
                  </a:cubicBezTo>
                  <a:cubicBezTo>
                    <a:pt x="4786" y="406"/>
                    <a:pt x="4791" y="398"/>
                    <a:pt x="4792" y="387"/>
                  </a:cubicBezTo>
                  <a:cubicBezTo>
                    <a:pt x="4794" y="373"/>
                    <a:pt x="4789" y="358"/>
                    <a:pt x="4782" y="355"/>
                  </a:cubicBezTo>
                  <a:cubicBezTo>
                    <a:pt x="4781" y="354"/>
                    <a:pt x="4780" y="354"/>
                    <a:pt x="4779" y="354"/>
                  </a:cubicBezTo>
                  <a:moveTo>
                    <a:pt x="290" y="344"/>
                  </a:moveTo>
                  <a:cubicBezTo>
                    <a:pt x="289" y="344"/>
                    <a:pt x="285" y="346"/>
                    <a:pt x="282" y="350"/>
                  </a:cubicBezTo>
                  <a:cubicBezTo>
                    <a:pt x="276" y="355"/>
                    <a:pt x="272" y="361"/>
                    <a:pt x="272" y="365"/>
                  </a:cubicBezTo>
                  <a:cubicBezTo>
                    <a:pt x="272" y="366"/>
                    <a:pt x="273" y="367"/>
                    <a:pt x="274" y="367"/>
                  </a:cubicBezTo>
                  <a:cubicBezTo>
                    <a:pt x="276" y="367"/>
                    <a:pt x="279" y="365"/>
                    <a:pt x="282" y="362"/>
                  </a:cubicBezTo>
                  <a:cubicBezTo>
                    <a:pt x="288" y="356"/>
                    <a:pt x="292" y="349"/>
                    <a:pt x="292" y="346"/>
                  </a:cubicBezTo>
                  <a:cubicBezTo>
                    <a:pt x="292" y="345"/>
                    <a:pt x="291" y="344"/>
                    <a:pt x="290" y="344"/>
                  </a:cubicBezTo>
                  <a:moveTo>
                    <a:pt x="2581" y="338"/>
                  </a:moveTo>
                  <a:cubicBezTo>
                    <a:pt x="2580" y="338"/>
                    <a:pt x="2579" y="338"/>
                    <a:pt x="2579" y="339"/>
                  </a:cubicBezTo>
                  <a:cubicBezTo>
                    <a:pt x="2579" y="342"/>
                    <a:pt x="2583" y="349"/>
                    <a:pt x="2589" y="353"/>
                  </a:cubicBezTo>
                  <a:cubicBezTo>
                    <a:pt x="2592" y="356"/>
                    <a:pt x="2595" y="357"/>
                    <a:pt x="2597" y="357"/>
                  </a:cubicBezTo>
                  <a:cubicBezTo>
                    <a:pt x="2598" y="357"/>
                    <a:pt x="2599" y="356"/>
                    <a:pt x="2599" y="355"/>
                  </a:cubicBezTo>
                  <a:cubicBezTo>
                    <a:pt x="2599" y="352"/>
                    <a:pt x="2595" y="346"/>
                    <a:pt x="2589" y="342"/>
                  </a:cubicBezTo>
                  <a:cubicBezTo>
                    <a:pt x="2586" y="339"/>
                    <a:pt x="2583" y="338"/>
                    <a:pt x="2581" y="338"/>
                  </a:cubicBezTo>
                  <a:moveTo>
                    <a:pt x="3655" y="326"/>
                  </a:moveTo>
                  <a:cubicBezTo>
                    <a:pt x="3653" y="326"/>
                    <a:pt x="3648" y="328"/>
                    <a:pt x="3643" y="331"/>
                  </a:cubicBezTo>
                  <a:cubicBezTo>
                    <a:pt x="3642" y="332"/>
                    <a:pt x="3641" y="332"/>
                    <a:pt x="3640" y="333"/>
                  </a:cubicBezTo>
                  <a:cubicBezTo>
                    <a:pt x="3634" y="336"/>
                    <a:pt x="3629" y="339"/>
                    <a:pt x="3629" y="340"/>
                  </a:cubicBezTo>
                  <a:cubicBezTo>
                    <a:pt x="3629" y="341"/>
                    <a:pt x="3630" y="341"/>
                    <a:pt x="3630" y="341"/>
                  </a:cubicBezTo>
                  <a:cubicBezTo>
                    <a:pt x="3632" y="341"/>
                    <a:pt x="3636" y="339"/>
                    <a:pt x="3642" y="337"/>
                  </a:cubicBezTo>
                  <a:cubicBezTo>
                    <a:pt x="3642" y="337"/>
                    <a:pt x="3642" y="336"/>
                    <a:pt x="3642" y="336"/>
                  </a:cubicBezTo>
                  <a:cubicBezTo>
                    <a:pt x="3648" y="334"/>
                    <a:pt x="3652" y="330"/>
                    <a:pt x="3654" y="328"/>
                  </a:cubicBezTo>
                  <a:cubicBezTo>
                    <a:pt x="3655" y="328"/>
                    <a:pt x="3656" y="327"/>
                    <a:pt x="3656" y="327"/>
                  </a:cubicBezTo>
                  <a:cubicBezTo>
                    <a:pt x="3656" y="326"/>
                    <a:pt x="3655" y="326"/>
                    <a:pt x="3655" y="326"/>
                  </a:cubicBezTo>
                  <a:moveTo>
                    <a:pt x="4713" y="320"/>
                  </a:moveTo>
                  <a:cubicBezTo>
                    <a:pt x="4707" y="320"/>
                    <a:pt x="4702" y="328"/>
                    <a:pt x="4701" y="338"/>
                  </a:cubicBezTo>
                  <a:cubicBezTo>
                    <a:pt x="4700" y="351"/>
                    <a:pt x="4705" y="364"/>
                    <a:pt x="4712" y="368"/>
                  </a:cubicBezTo>
                  <a:cubicBezTo>
                    <a:pt x="4714" y="369"/>
                    <a:pt x="4715" y="370"/>
                    <a:pt x="4716" y="370"/>
                  </a:cubicBezTo>
                  <a:cubicBezTo>
                    <a:pt x="4721" y="370"/>
                    <a:pt x="4726" y="363"/>
                    <a:pt x="4727" y="352"/>
                  </a:cubicBezTo>
                  <a:cubicBezTo>
                    <a:pt x="4728" y="339"/>
                    <a:pt x="4724" y="325"/>
                    <a:pt x="4717" y="321"/>
                  </a:cubicBezTo>
                  <a:cubicBezTo>
                    <a:pt x="4715" y="321"/>
                    <a:pt x="4714" y="320"/>
                    <a:pt x="4713" y="320"/>
                  </a:cubicBezTo>
                  <a:moveTo>
                    <a:pt x="2531" y="298"/>
                  </a:moveTo>
                  <a:cubicBezTo>
                    <a:pt x="2530" y="298"/>
                    <a:pt x="2530" y="298"/>
                    <a:pt x="2530" y="299"/>
                  </a:cubicBezTo>
                  <a:cubicBezTo>
                    <a:pt x="2530" y="302"/>
                    <a:pt x="2534" y="308"/>
                    <a:pt x="2539" y="312"/>
                  </a:cubicBezTo>
                  <a:cubicBezTo>
                    <a:pt x="2542" y="315"/>
                    <a:pt x="2545" y="316"/>
                    <a:pt x="2547" y="316"/>
                  </a:cubicBezTo>
                  <a:cubicBezTo>
                    <a:pt x="2548" y="316"/>
                    <a:pt x="2549" y="316"/>
                    <a:pt x="2549" y="315"/>
                  </a:cubicBezTo>
                  <a:cubicBezTo>
                    <a:pt x="2549" y="312"/>
                    <a:pt x="2545" y="306"/>
                    <a:pt x="2540" y="302"/>
                  </a:cubicBezTo>
                  <a:cubicBezTo>
                    <a:pt x="2536" y="299"/>
                    <a:pt x="2533" y="298"/>
                    <a:pt x="2531" y="298"/>
                  </a:cubicBezTo>
                  <a:moveTo>
                    <a:pt x="342" y="295"/>
                  </a:moveTo>
                  <a:cubicBezTo>
                    <a:pt x="340" y="295"/>
                    <a:pt x="337" y="297"/>
                    <a:pt x="333" y="300"/>
                  </a:cubicBezTo>
                  <a:cubicBezTo>
                    <a:pt x="327" y="306"/>
                    <a:pt x="323" y="312"/>
                    <a:pt x="324" y="316"/>
                  </a:cubicBezTo>
                  <a:cubicBezTo>
                    <a:pt x="324" y="317"/>
                    <a:pt x="324" y="317"/>
                    <a:pt x="326" y="317"/>
                  </a:cubicBezTo>
                  <a:cubicBezTo>
                    <a:pt x="328" y="317"/>
                    <a:pt x="331" y="316"/>
                    <a:pt x="334" y="312"/>
                  </a:cubicBezTo>
                  <a:cubicBezTo>
                    <a:pt x="340" y="307"/>
                    <a:pt x="344" y="299"/>
                    <a:pt x="344" y="296"/>
                  </a:cubicBezTo>
                  <a:cubicBezTo>
                    <a:pt x="343" y="295"/>
                    <a:pt x="343" y="295"/>
                    <a:pt x="342" y="295"/>
                  </a:cubicBezTo>
                  <a:moveTo>
                    <a:pt x="3722" y="291"/>
                  </a:moveTo>
                  <a:cubicBezTo>
                    <a:pt x="3721" y="291"/>
                    <a:pt x="3716" y="293"/>
                    <a:pt x="3710" y="296"/>
                  </a:cubicBezTo>
                  <a:cubicBezTo>
                    <a:pt x="3703" y="300"/>
                    <a:pt x="3697" y="304"/>
                    <a:pt x="3697" y="305"/>
                  </a:cubicBezTo>
                  <a:cubicBezTo>
                    <a:pt x="3697" y="305"/>
                    <a:pt x="3697" y="305"/>
                    <a:pt x="3698" y="305"/>
                  </a:cubicBezTo>
                  <a:cubicBezTo>
                    <a:pt x="3699" y="305"/>
                    <a:pt x="3700" y="305"/>
                    <a:pt x="3702" y="304"/>
                  </a:cubicBezTo>
                  <a:cubicBezTo>
                    <a:pt x="3704" y="303"/>
                    <a:pt x="3707" y="302"/>
                    <a:pt x="3710" y="301"/>
                  </a:cubicBezTo>
                  <a:cubicBezTo>
                    <a:pt x="3714" y="299"/>
                    <a:pt x="3717" y="296"/>
                    <a:pt x="3719" y="294"/>
                  </a:cubicBezTo>
                  <a:cubicBezTo>
                    <a:pt x="3721" y="293"/>
                    <a:pt x="3722" y="292"/>
                    <a:pt x="3722" y="292"/>
                  </a:cubicBezTo>
                  <a:cubicBezTo>
                    <a:pt x="3723" y="291"/>
                    <a:pt x="3723" y="291"/>
                    <a:pt x="3723" y="291"/>
                  </a:cubicBezTo>
                  <a:cubicBezTo>
                    <a:pt x="3723" y="291"/>
                    <a:pt x="3723" y="291"/>
                    <a:pt x="3722" y="291"/>
                  </a:cubicBezTo>
                  <a:moveTo>
                    <a:pt x="4647" y="285"/>
                  </a:moveTo>
                  <a:cubicBezTo>
                    <a:pt x="4641" y="285"/>
                    <a:pt x="4637" y="291"/>
                    <a:pt x="4636" y="301"/>
                  </a:cubicBezTo>
                  <a:cubicBezTo>
                    <a:pt x="4636" y="313"/>
                    <a:pt x="4641" y="326"/>
                    <a:pt x="4648" y="330"/>
                  </a:cubicBezTo>
                  <a:cubicBezTo>
                    <a:pt x="4649" y="331"/>
                    <a:pt x="4650" y="331"/>
                    <a:pt x="4652" y="331"/>
                  </a:cubicBezTo>
                  <a:cubicBezTo>
                    <a:pt x="4657" y="331"/>
                    <a:pt x="4661" y="325"/>
                    <a:pt x="4662" y="316"/>
                  </a:cubicBezTo>
                  <a:cubicBezTo>
                    <a:pt x="4663" y="303"/>
                    <a:pt x="4658" y="290"/>
                    <a:pt x="4651" y="286"/>
                  </a:cubicBezTo>
                  <a:cubicBezTo>
                    <a:pt x="4649" y="285"/>
                    <a:pt x="4648" y="285"/>
                    <a:pt x="4647" y="285"/>
                  </a:cubicBezTo>
                  <a:moveTo>
                    <a:pt x="2481" y="258"/>
                  </a:moveTo>
                  <a:cubicBezTo>
                    <a:pt x="2481" y="258"/>
                    <a:pt x="2480" y="259"/>
                    <a:pt x="2480" y="260"/>
                  </a:cubicBezTo>
                  <a:cubicBezTo>
                    <a:pt x="2480" y="262"/>
                    <a:pt x="2484" y="268"/>
                    <a:pt x="2489" y="272"/>
                  </a:cubicBezTo>
                  <a:cubicBezTo>
                    <a:pt x="2493" y="275"/>
                    <a:pt x="2496" y="276"/>
                    <a:pt x="2497" y="276"/>
                  </a:cubicBezTo>
                  <a:cubicBezTo>
                    <a:pt x="2499" y="276"/>
                    <a:pt x="2499" y="276"/>
                    <a:pt x="2499" y="275"/>
                  </a:cubicBezTo>
                  <a:cubicBezTo>
                    <a:pt x="2499" y="272"/>
                    <a:pt x="2495" y="267"/>
                    <a:pt x="2490" y="263"/>
                  </a:cubicBezTo>
                  <a:cubicBezTo>
                    <a:pt x="2486" y="260"/>
                    <a:pt x="2483" y="258"/>
                    <a:pt x="2481" y="258"/>
                  </a:cubicBezTo>
                  <a:moveTo>
                    <a:pt x="3789" y="254"/>
                  </a:moveTo>
                  <a:cubicBezTo>
                    <a:pt x="3787" y="254"/>
                    <a:pt x="3784" y="256"/>
                    <a:pt x="3779" y="259"/>
                  </a:cubicBezTo>
                  <a:cubicBezTo>
                    <a:pt x="3778" y="259"/>
                    <a:pt x="3777" y="259"/>
                    <a:pt x="3777" y="260"/>
                  </a:cubicBezTo>
                  <a:cubicBezTo>
                    <a:pt x="3770" y="264"/>
                    <a:pt x="3764" y="268"/>
                    <a:pt x="3764" y="269"/>
                  </a:cubicBezTo>
                  <a:cubicBezTo>
                    <a:pt x="3764" y="269"/>
                    <a:pt x="3764" y="269"/>
                    <a:pt x="3764" y="269"/>
                  </a:cubicBezTo>
                  <a:cubicBezTo>
                    <a:pt x="3765" y="269"/>
                    <a:pt x="3766" y="269"/>
                    <a:pt x="3768" y="269"/>
                  </a:cubicBezTo>
                  <a:cubicBezTo>
                    <a:pt x="3770" y="268"/>
                    <a:pt x="3773" y="266"/>
                    <a:pt x="3776" y="265"/>
                  </a:cubicBezTo>
                  <a:cubicBezTo>
                    <a:pt x="3783" y="261"/>
                    <a:pt x="3788" y="257"/>
                    <a:pt x="3789" y="255"/>
                  </a:cubicBezTo>
                  <a:cubicBezTo>
                    <a:pt x="3789" y="255"/>
                    <a:pt x="3789" y="255"/>
                    <a:pt x="3789" y="255"/>
                  </a:cubicBezTo>
                  <a:cubicBezTo>
                    <a:pt x="3789" y="255"/>
                    <a:pt x="3789" y="254"/>
                    <a:pt x="3789" y="254"/>
                  </a:cubicBezTo>
                  <a:moveTo>
                    <a:pt x="4581" y="248"/>
                  </a:moveTo>
                  <a:cubicBezTo>
                    <a:pt x="4576" y="248"/>
                    <a:pt x="4572" y="254"/>
                    <a:pt x="4571" y="263"/>
                  </a:cubicBezTo>
                  <a:cubicBezTo>
                    <a:pt x="4571" y="274"/>
                    <a:pt x="4576" y="286"/>
                    <a:pt x="4583" y="290"/>
                  </a:cubicBezTo>
                  <a:cubicBezTo>
                    <a:pt x="4585" y="291"/>
                    <a:pt x="4586" y="292"/>
                    <a:pt x="4588" y="292"/>
                  </a:cubicBezTo>
                  <a:cubicBezTo>
                    <a:pt x="4592" y="292"/>
                    <a:pt x="4596" y="286"/>
                    <a:pt x="4597" y="277"/>
                  </a:cubicBezTo>
                  <a:cubicBezTo>
                    <a:pt x="4597" y="266"/>
                    <a:pt x="4592" y="253"/>
                    <a:pt x="4585" y="249"/>
                  </a:cubicBezTo>
                  <a:cubicBezTo>
                    <a:pt x="4584" y="249"/>
                    <a:pt x="4582" y="248"/>
                    <a:pt x="4581" y="248"/>
                  </a:cubicBezTo>
                  <a:moveTo>
                    <a:pt x="394" y="244"/>
                  </a:moveTo>
                  <a:cubicBezTo>
                    <a:pt x="392" y="244"/>
                    <a:pt x="388" y="247"/>
                    <a:pt x="384" y="250"/>
                  </a:cubicBezTo>
                  <a:cubicBezTo>
                    <a:pt x="379" y="256"/>
                    <a:pt x="375" y="262"/>
                    <a:pt x="375" y="265"/>
                  </a:cubicBezTo>
                  <a:cubicBezTo>
                    <a:pt x="375" y="266"/>
                    <a:pt x="376" y="267"/>
                    <a:pt x="377" y="267"/>
                  </a:cubicBezTo>
                  <a:cubicBezTo>
                    <a:pt x="379" y="267"/>
                    <a:pt x="382" y="265"/>
                    <a:pt x="386" y="262"/>
                  </a:cubicBezTo>
                  <a:cubicBezTo>
                    <a:pt x="392" y="256"/>
                    <a:pt x="396" y="249"/>
                    <a:pt x="395" y="246"/>
                  </a:cubicBezTo>
                  <a:cubicBezTo>
                    <a:pt x="395" y="245"/>
                    <a:pt x="395" y="244"/>
                    <a:pt x="394" y="244"/>
                  </a:cubicBezTo>
                  <a:moveTo>
                    <a:pt x="2431" y="221"/>
                  </a:moveTo>
                  <a:cubicBezTo>
                    <a:pt x="2430" y="221"/>
                    <a:pt x="2429" y="221"/>
                    <a:pt x="2429" y="222"/>
                  </a:cubicBezTo>
                  <a:cubicBezTo>
                    <a:pt x="2429" y="225"/>
                    <a:pt x="2434" y="230"/>
                    <a:pt x="2439" y="234"/>
                  </a:cubicBezTo>
                  <a:cubicBezTo>
                    <a:pt x="2442" y="237"/>
                    <a:pt x="2445" y="238"/>
                    <a:pt x="2447" y="238"/>
                  </a:cubicBezTo>
                  <a:cubicBezTo>
                    <a:pt x="2448" y="238"/>
                    <a:pt x="2449" y="237"/>
                    <a:pt x="2449" y="236"/>
                  </a:cubicBezTo>
                  <a:cubicBezTo>
                    <a:pt x="2449" y="234"/>
                    <a:pt x="2445" y="229"/>
                    <a:pt x="2439" y="225"/>
                  </a:cubicBezTo>
                  <a:cubicBezTo>
                    <a:pt x="2436" y="222"/>
                    <a:pt x="2433" y="221"/>
                    <a:pt x="2431" y="221"/>
                  </a:cubicBezTo>
                  <a:moveTo>
                    <a:pt x="3854" y="218"/>
                  </a:moveTo>
                  <a:cubicBezTo>
                    <a:pt x="3853" y="218"/>
                    <a:pt x="3851" y="219"/>
                    <a:pt x="3849" y="220"/>
                  </a:cubicBezTo>
                  <a:cubicBezTo>
                    <a:pt x="3847" y="221"/>
                    <a:pt x="3845" y="222"/>
                    <a:pt x="3842" y="223"/>
                  </a:cubicBezTo>
                  <a:cubicBezTo>
                    <a:pt x="3839" y="225"/>
                    <a:pt x="3836" y="227"/>
                    <a:pt x="3834" y="229"/>
                  </a:cubicBezTo>
                  <a:cubicBezTo>
                    <a:pt x="3831" y="230"/>
                    <a:pt x="3830" y="232"/>
                    <a:pt x="3829" y="233"/>
                  </a:cubicBezTo>
                  <a:cubicBezTo>
                    <a:pt x="3829" y="233"/>
                    <a:pt x="3830" y="233"/>
                    <a:pt x="3830" y="233"/>
                  </a:cubicBezTo>
                  <a:cubicBezTo>
                    <a:pt x="3832" y="233"/>
                    <a:pt x="3837" y="232"/>
                    <a:pt x="3842" y="229"/>
                  </a:cubicBezTo>
                  <a:cubicBezTo>
                    <a:pt x="3849" y="225"/>
                    <a:pt x="3855" y="221"/>
                    <a:pt x="3855" y="219"/>
                  </a:cubicBezTo>
                  <a:cubicBezTo>
                    <a:pt x="3855" y="219"/>
                    <a:pt x="3855" y="219"/>
                    <a:pt x="3854" y="218"/>
                  </a:cubicBezTo>
                  <a:cubicBezTo>
                    <a:pt x="3854" y="218"/>
                    <a:pt x="3854" y="218"/>
                    <a:pt x="3854" y="218"/>
                  </a:cubicBezTo>
                  <a:cubicBezTo>
                    <a:pt x="3854" y="218"/>
                    <a:pt x="3854" y="218"/>
                    <a:pt x="3854" y="218"/>
                  </a:cubicBezTo>
                  <a:moveTo>
                    <a:pt x="4516" y="212"/>
                  </a:moveTo>
                  <a:cubicBezTo>
                    <a:pt x="4511" y="212"/>
                    <a:pt x="4507" y="217"/>
                    <a:pt x="4507" y="225"/>
                  </a:cubicBezTo>
                  <a:cubicBezTo>
                    <a:pt x="4507" y="235"/>
                    <a:pt x="4512" y="247"/>
                    <a:pt x="4519" y="251"/>
                  </a:cubicBezTo>
                  <a:cubicBezTo>
                    <a:pt x="4521" y="252"/>
                    <a:pt x="4522" y="252"/>
                    <a:pt x="4524" y="252"/>
                  </a:cubicBezTo>
                  <a:cubicBezTo>
                    <a:pt x="4528" y="252"/>
                    <a:pt x="4532" y="248"/>
                    <a:pt x="4532" y="240"/>
                  </a:cubicBezTo>
                  <a:cubicBezTo>
                    <a:pt x="4532" y="229"/>
                    <a:pt x="4527" y="217"/>
                    <a:pt x="4520" y="214"/>
                  </a:cubicBezTo>
                  <a:cubicBezTo>
                    <a:pt x="4519" y="213"/>
                    <a:pt x="4517" y="212"/>
                    <a:pt x="4516" y="212"/>
                  </a:cubicBezTo>
                  <a:moveTo>
                    <a:pt x="446" y="195"/>
                  </a:moveTo>
                  <a:cubicBezTo>
                    <a:pt x="444" y="195"/>
                    <a:pt x="440" y="197"/>
                    <a:pt x="436" y="201"/>
                  </a:cubicBezTo>
                  <a:cubicBezTo>
                    <a:pt x="431" y="206"/>
                    <a:pt x="426" y="212"/>
                    <a:pt x="427" y="215"/>
                  </a:cubicBezTo>
                  <a:cubicBezTo>
                    <a:pt x="427" y="216"/>
                    <a:pt x="428" y="217"/>
                    <a:pt x="429" y="217"/>
                  </a:cubicBezTo>
                  <a:cubicBezTo>
                    <a:pt x="431" y="217"/>
                    <a:pt x="434" y="215"/>
                    <a:pt x="438" y="211"/>
                  </a:cubicBezTo>
                  <a:cubicBezTo>
                    <a:pt x="444" y="206"/>
                    <a:pt x="448" y="199"/>
                    <a:pt x="447" y="196"/>
                  </a:cubicBezTo>
                  <a:cubicBezTo>
                    <a:pt x="447" y="195"/>
                    <a:pt x="447" y="195"/>
                    <a:pt x="446" y="195"/>
                  </a:cubicBezTo>
                  <a:moveTo>
                    <a:pt x="2379" y="187"/>
                  </a:moveTo>
                  <a:cubicBezTo>
                    <a:pt x="2378" y="187"/>
                    <a:pt x="2377" y="187"/>
                    <a:pt x="2377" y="188"/>
                  </a:cubicBezTo>
                  <a:cubicBezTo>
                    <a:pt x="2377" y="191"/>
                    <a:pt x="2382" y="196"/>
                    <a:pt x="2387" y="200"/>
                  </a:cubicBezTo>
                  <a:cubicBezTo>
                    <a:pt x="2391" y="202"/>
                    <a:pt x="2394" y="203"/>
                    <a:pt x="2395" y="203"/>
                  </a:cubicBezTo>
                  <a:cubicBezTo>
                    <a:pt x="2397" y="203"/>
                    <a:pt x="2398" y="202"/>
                    <a:pt x="2398" y="201"/>
                  </a:cubicBezTo>
                  <a:cubicBezTo>
                    <a:pt x="2398" y="198"/>
                    <a:pt x="2393" y="194"/>
                    <a:pt x="2388" y="190"/>
                  </a:cubicBezTo>
                  <a:cubicBezTo>
                    <a:pt x="2384" y="188"/>
                    <a:pt x="2381" y="187"/>
                    <a:pt x="2379" y="187"/>
                  </a:cubicBezTo>
                  <a:moveTo>
                    <a:pt x="3918" y="183"/>
                  </a:moveTo>
                  <a:cubicBezTo>
                    <a:pt x="3916" y="183"/>
                    <a:pt x="3912" y="185"/>
                    <a:pt x="3907" y="187"/>
                  </a:cubicBezTo>
                  <a:cubicBezTo>
                    <a:pt x="3900" y="191"/>
                    <a:pt x="3894" y="196"/>
                    <a:pt x="3894" y="197"/>
                  </a:cubicBezTo>
                  <a:cubicBezTo>
                    <a:pt x="3894" y="198"/>
                    <a:pt x="3895" y="198"/>
                    <a:pt x="3896" y="198"/>
                  </a:cubicBezTo>
                  <a:cubicBezTo>
                    <a:pt x="3898" y="198"/>
                    <a:pt x="3902" y="197"/>
                    <a:pt x="3906" y="195"/>
                  </a:cubicBezTo>
                  <a:cubicBezTo>
                    <a:pt x="3913" y="191"/>
                    <a:pt x="3919" y="186"/>
                    <a:pt x="3919" y="184"/>
                  </a:cubicBezTo>
                  <a:cubicBezTo>
                    <a:pt x="3919" y="183"/>
                    <a:pt x="3918" y="183"/>
                    <a:pt x="3918" y="183"/>
                  </a:cubicBezTo>
                  <a:moveTo>
                    <a:pt x="4451" y="179"/>
                  </a:moveTo>
                  <a:cubicBezTo>
                    <a:pt x="4446" y="179"/>
                    <a:pt x="4443" y="183"/>
                    <a:pt x="4443" y="190"/>
                  </a:cubicBezTo>
                  <a:cubicBezTo>
                    <a:pt x="4443" y="199"/>
                    <a:pt x="4448" y="210"/>
                    <a:pt x="4455" y="213"/>
                  </a:cubicBezTo>
                  <a:cubicBezTo>
                    <a:pt x="4457" y="214"/>
                    <a:pt x="4459" y="215"/>
                    <a:pt x="4460" y="215"/>
                  </a:cubicBezTo>
                  <a:cubicBezTo>
                    <a:pt x="4464" y="215"/>
                    <a:pt x="4468" y="211"/>
                    <a:pt x="4468" y="203"/>
                  </a:cubicBezTo>
                  <a:cubicBezTo>
                    <a:pt x="4468" y="194"/>
                    <a:pt x="4462" y="183"/>
                    <a:pt x="4456" y="180"/>
                  </a:cubicBezTo>
                  <a:cubicBezTo>
                    <a:pt x="4454" y="179"/>
                    <a:pt x="4453" y="179"/>
                    <a:pt x="4451" y="179"/>
                  </a:cubicBezTo>
                  <a:moveTo>
                    <a:pt x="2326" y="158"/>
                  </a:moveTo>
                  <a:cubicBezTo>
                    <a:pt x="2325" y="158"/>
                    <a:pt x="2324" y="158"/>
                    <a:pt x="2324" y="159"/>
                  </a:cubicBezTo>
                  <a:cubicBezTo>
                    <a:pt x="2324" y="161"/>
                    <a:pt x="2328" y="166"/>
                    <a:pt x="2334" y="169"/>
                  </a:cubicBezTo>
                  <a:cubicBezTo>
                    <a:pt x="2337" y="171"/>
                    <a:pt x="2340" y="171"/>
                    <a:pt x="2342" y="171"/>
                  </a:cubicBezTo>
                  <a:cubicBezTo>
                    <a:pt x="2344" y="171"/>
                    <a:pt x="2345" y="171"/>
                    <a:pt x="2345" y="170"/>
                  </a:cubicBezTo>
                  <a:cubicBezTo>
                    <a:pt x="2345" y="167"/>
                    <a:pt x="2340" y="163"/>
                    <a:pt x="2334" y="160"/>
                  </a:cubicBezTo>
                  <a:cubicBezTo>
                    <a:pt x="2331" y="159"/>
                    <a:pt x="2328" y="158"/>
                    <a:pt x="2326" y="158"/>
                  </a:cubicBezTo>
                  <a:moveTo>
                    <a:pt x="3980" y="149"/>
                  </a:moveTo>
                  <a:cubicBezTo>
                    <a:pt x="3977" y="149"/>
                    <a:pt x="3974" y="150"/>
                    <a:pt x="3970" y="152"/>
                  </a:cubicBezTo>
                  <a:cubicBezTo>
                    <a:pt x="3963" y="156"/>
                    <a:pt x="3957" y="161"/>
                    <a:pt x="3957" y="163"/>
                  </a:cubicBezTo>
                  <a:cubicBezTo>
                    <a:pt x="3957" y="164"/>
                    <a:pt x="3958" y="165"/>
                    <a:pt x="3960" y="165"/>
                  </a:cubicBezTo>
                  <a:cubicBezTo>
                    <a:pt x="3962" y="165"/>
                    <a:pt x="3965" y="164"/>
                    <a:pt x="3969" y="162"/>
                  </a:cubicBezTo>
                  <a:cubicBezTo>
                    <a:pt x="3976" y="158"/>
                    <a:pt x="3981" y="153"/>
                    <a:pt x="3982" y="150"/>
                  </a:cubicBezTo>
                  <a:cubicBezTo>
                    <a:pt x="3982" y="149"/>
                    <a:pt x="3981" y="149"/>
                    <a:pt x="3980" y="149"/>
                  </a:cubicBezTo>
                  <a:moveTo>
                    <a:pt x="4387" y="148"/>
                  </a:moveTo>
                  <a:cubicBezTo>
                    <a:pt x="4383" y="148"/>
                    <a:pt x="4379" y="152"/>
                    <a:pt x="4379" y="159"/>
                  </a:cubicBezTo>
                  <a:cubicBezTo>
                    <a:pt x="4380" y="167"/>
                    <a:pt x="4385" y="176"/>
                    <a:pt x="4392" y="179"/>
                  </a:cubicBezTo>
                  <a:cubicBezTo>
                    <a:pt x="4394" y="180"/>
                    <a:pt x="4395" y="181"/>
                    <a:pt x="4397" y="181"/>
                  </a:cubicBezTo>
                  <a:cubicBezTo>
                    <a:pt x="4401" y="181"/>
                    <a:pt x="4404" y="177"/>
                    <a:pt x="4404" y="170"/>
                  </a:cubicBezTo>
                  <a:cubicBezTo>
                    <a:pt x="4404" y="162"/>
                    <a:pt x="4398" y="152"/>
                    <a:pt x="4392" y="149"/>
                  </a:cubicBezTo>
                  <a:cubicBezTo>
                    <a:pt x="4390" y="149"/>
                    <a:pt x="4389" y="148"/>
                    <a:pt x="4387" y="148"/>
                  </a:cubicBezTo>
                  <a:moveTo>
                    <a:pt x="498" y="148"/>
                  </a:moveTo>
                  <a:cubicBezTo>
                    <a:pt x="496" y="148"/>
                    <a:pt x="493" y="150"/>
                    <a:pt x="489" y="154"/>
                  </a:cubicBezTo>
                  <a:cubicBezTo>
                    <a:pt x="483" y="159"/>
                    <a:pt x="479" y="164"/>
                    <a:pt x="479" y="167"/>
                  </a:cubicBezTo>
                  <a:cubicBezTo>
                    <a:pt x="480" y="168"/>
                    <a:pt x="480" y="169"/>
                    <a:pt x="481" y="169"/>
                  </a:cubicBezTo>
                  <a:cubicBezTo>
                    <a:pt x="484" y="169"/>
                    <a:pt x="487" y="167"/>
                    <a:pt x="491" y="164"/>
                  </a:cubicBezTo>
                  <a:cubicBezTo>
                    <a:pt x="496" y="159"/>
                    <a:pt x="501" y="152"/>
                    <a:pt x="500" y="149"/>
                  </a:cubicBezTo>
                  <a:cubicBezTo>
                    <a:pt x="500" y="148"/>
                    <a:pt x="499" y="148"/>
                    <a:pt x="498" y="148"/>
                  </a:cubicBezTo>
                  <a:moveTo>
                    <a:pt x="2271" y="134"/>
                  </a:moveTo>
                  <a:cubicBezTo>
                    <a:pt x="2269" y="134"/>
                    <a:pt x="2268" y="135"/>
                    <a:pt x="2268" y="136"/>
                  </a:cubicBezTo>
                  <a:cubicBezTo>
                    <a:pt x="2268" y="138"/>
                    <a:pt x="2273" y="142"/>
                    <a:pt x="2279" y="144"/>
                  </a:cubicBezTo>
                  <a:cubicBezTo>
                    <a:pt x="2282" y="145"/>
                    <a:pt x="2284" y="146"/>
                    <a:pt x="2286" y="146"/>
                  </a:cubicBezTo>
                  <a:cubicBezTo>
                    <a:pt x="2288" y="146"/>
                    <a:pt x="2290" y="145"/>
                    <a:pt x="2290" y="144"/>
                  </a:cubicBezTo>
                  <a:cubicBezTo>
                    <a:pt x="2290" y="142"/>
                    <a:pt x="2285" y="138"/>
                    <a:pt x="2279" y="136"/>
                  </a:cubicBezTo>
                  <a:cubicBezTo>
                    <a:pt x="2276" y="135"/>
                    <a:pt x="2273" y="134"/>
                    <a:pt x="2271" y="134"/>
                  </a:cubicBezTo>
                  <a:moveTo>
                    <a:pt x="4325" y="123"/>
                  </a:moveTo>
                  <a:cubicBezTo>
                    <a:pt x="4320" y="123"/>
                    <a:pt x="4317" y="127"/>
                    <a:pt x="4317" y="132"/>
                  </a:cubicBezTo>
                  <a:cubicBezTo>
                    <a:pt x="4317" y="139"/>
                    <a:pt x="4323" y="147"/>
                    <a:pt x="4330" y="150"/>
                  </a:cubicBezTo>
                  <a:cubicBezTo>
                    <a:pt x="4331" y="151"/>
                    <a:pt x="4333" y="151"/>
                    <a:pt x="4334" y="151"/>
                  </a:cubicBezTo>
                  <a:cubicBezTo>
                    <a:pt x="4338" y="151"/>
                    <a:pt x="4341" y="148"/>
                    <a:pt x="4341" y="142"/>
                  </a:cubicBezTo>
                  <a:cubicBezTo>
                    <a:pt x="4341" y="134"/>
                    <a:pt x="4335" y="126"/>
                    <a:pt x="4329" y="124"/>
                  </a:cubicBezTo>
                  <a:cubicBezTo>
                    <a:pt x="4327" y="123"/>
                    <a:pt x="4326" y="123"/>
                    <a:pt x="4325" y="123"/>
                  </a:cubicBezTo>
                  <a:moveTo>
                    <a:pt x="2214" y="118"/>
                  </a:moveTo>
                  <a:cubicBezTo>
                    <a:pt x="2211" y="118"/>
                    <a:pt x="2209" y="118"/>
                    <a:pt x="2209" y="120"/>
                  </a:cubicBezTo>
                  <a:cubicBezTo>
                    <a:pt x="2209" y="122"/>
                    <a:pt x="2214" y="125"/>
                    <a:pt x="2221" y="127"/>
                  </a:cubicBezTo>
                  <a:cubicBezTo>
                    <a:pt x="2223" y="127"/>
                    <a:pt x="2225" y="127"/>
                    <a:pt x="2226" y="127"/>
                  </a:cubicBezTo>
                  <a:cubicBezTo>
                    <a:pt x="2230" y="127"/>
                    <a:pt x="2232" y="126"/>
                    <a:pt x="2232" y="125"/>
                  </a:cubicBezTo>
                  <a:cubicBezTo>
                    <a:pt x="2232" y="123"/>
                    <a:pt x="2227" y="120"/>
                    <a:pt x="2221" y="118"/>
                  </a:cubicBezTo>
                  <a:cubicBezTo>
                    <a:pt x="2219" y="118"/>
                    <a:pt x="2216" y="118"/>
                    <a:pt x="2214" y="118"/>
                  </a:cubicBezTo>
                  <a:moveTo>
                    <a:pt x="4039" y="116"/>
                  </a:moveTo>
                  <a:cubicBezTo>
                    <a:pt x="4037" y="116"/>
                    <a:pt x="4034" y="117"/>
                    <a:pt x="4031" y="119"/>
                  </a:cubicBezTo>
                  <a:cubicBezTo>
                    <a:pt x="4025" y="122"/>
                    <a:pt x="4019" y="127"/>
                    <a:pt x="4019" y="131"/>
                  </a:cubicBezTo>
                  <a:cubicBezTo>
                    <a:pt x="4019" y="132"/>
                    <a:pt x="4020" y="133"/>
                    <a:pt x="4023" y="133"/>
                  </a:cubicBezTo>
                  <a:cubicBezTo>
                    <a:pt x="4025" y="133"/>
                    <a:pt x="4027" y="133"/>
                    <a:pt x="4030" y="131"/>
                  </a:cubicBezTo>
                  <a:cubicBezTo>
                    <a:pt x="4037" y="128"/>
                    <a:pt x="4042" y="122"/>
                    <a:pt x="4042" y="119"/>
                  </a:cubicBezTo>
                  <a:cubicBezTo>
                    <a:pt x="4043" y="117"/>
                    <a:pt x="4041" y="116"/>
                    <a:pt x="4039" y="116"/>
                  </a:cubicBezTo>
                  <a:moveTo>
                    <a:pt x="2157" y="109"/>
                  </a:moveTo>
                  <a:cubicBezTo>
                    <a:pt x="2152" y="109"/>
                    <a:pt x="2148" y="110"/>
                    <a:pt x="2148" y="112"/>
                  </a:cubicBezTo>
                  <a:cubicBezTo>
                    <a:pt x="2148" y="114"/>
                    <a:pt x="2153" y="117"/>
                    <a:pt x="2160" y="117"/>
                  </a:cubicBezTo>
                  <a:cubicBezTo>
                    <a:pt x="2161" y="117"/>
                    <a:pt x="2161" y="117"/>
                    <a:pt x="2162" y="117"/>
                  </a:cubicBezTo>
                  <a:cubicBezTo>
                    <a:pt x="2168" y="117"/>
                    <a:pt x="2172" y="116"/>
                    <a:pt x="2172" y="114"/>
                  </a:cubicBezTo>
                  <a:cubicBezTo>
                    <a:pt x="2172" y="113"/>
                    <a:pt x="2171" y="112"/>
                    <a:pt x="2169" y="111"/>
                  </a:cubicBezTo>
                  <a:cubicBezTo>
                    <a:pt x="2168" y="110"/>
                    <a:pt x="2166" y="110"/>
                    <a:pt x="2165" y="110"/>
                  </a:cubicBezTo>
                  <a:cubicBezTo>
                    <a:pt x="2163" y="109"/>
                    <a:pt x="2162" y="109"/>
                    <a:pt x="2160" y="109"/>
                  </a:cubicBezTo>
                  <a:cubicBezTo>
                    <a:pt x="2159" y="109"/>
                    <a:pt x="2158" y="109"/>
                    <a:pt x="2157" y="109"/>
                  </a:cubicBezTo>
                  <a:moveTo>
                    <a:pt x="2094" y="107"/>
                  </a:moveTo>
                  <a:cubicBezTo>
                    <a:pt x="2087" y="107"/>
                    <a:pt x="2082" y="109"/>
                    <a:pt x="2082" y="111"/>
                  </a:cubicBezTo>
                  <a:cubicBezTo>
                    <a:pt x="2082" y="113"/>
                    <a:pt x="2088" y="115"/>
                    <a:pt x="2095" y="116"/>
                  </a:cubicBezTo>
                  <a:cubicBezTo>
                    <a:pt x="2095" y="116"/>
                    <a:pt x="2095" y="116"/>
                    <a:pt x="2096" y="116"/>
                  </a:cubicBezTo>
                  <a:cubicBezTo>
                    <a:pt x="2103" y="116"/>
                    <a:pt x="2108" y="113"/>
                    <a:pt x="2108" y="111"/>
                  </a:cubicBezTo>
                  <a:cubicBezTo>
                    <a:pt x="2108" y="111"/>
                    <a:pt x="2108" y="110"/>
                    <a:pt x="2107" y="110"/>
                  </a:cubicBezTo>
                  <a:cubicBezTo>
                    <a:pt x="2106" y="109"/>
                    <a:pt x="2106" y="109"/>
                    <a:pt x="2106" y="109"/>
                  </a:cubicBezTo>
                  <a:cubicBezTo>
                    <a:pt x="2103" y="108"/>
                    <a:pt x="2099" y="108"/>
                    <a:pt x="2095" y="107"/>
                  </a:cubicBezTo>
                  <a:cubicBezTo>
                    <a:pt x="2095" y="107"/>
                    <a:pt x="2094" y="107"/>
                    <a:pt x="2094" y="107"/>
                  </a:cubicBezTo>
                  <a:moveTo>
                    <a:pt x="552" y="105"/>
                  </a:moveTo>
                  <a:cubicBezTo>
                    <a:pt x="550" y="105"/>
                    <a:pt x="546" y="107"/>
                    <a:pt x="542" y="110"/>
                  </a:cubicBezTo>
                  <a:cubicBezTo>
                    <a:pt x="537" y="114"/>
                    <a:pt x="532" y="120"/>
                    <a:pt x="533" y="122"/>
                  </a:cubicBezTo>
                  <a:cubicBezTo>
                    <a:pt x="533" y="123"/>
                    <a:pt x="534" y="124"/>
                    <a:pt x="535" y="124"/>
                  </a:cubicBezTo>
                  <a:cubicBezTo>
                    <a:pt x="537" y="124"/>
                    <a:pt x="541" y="122"/>
                    <a:pt x="544" y="119"/>
                  </a:cubicBezTo>
                  <a:cubicBezTo>
                    <a:pt x="550" y="115"/>
                    <a:pt x="555" y="109"/>
                    <a:pt x="554" y="106"/>
                  </a:cubicBezTo>
                  <a:cubicBezTo>
                    <a:pt x="554" y="105"/>
                    <a:pt x="553" y="105"/>
                    <a:pt x="552" y="105"/>
                  </a:cubicBezTo>
                  <a:moveTo>
                    <a:pt x="2021" y="105"/>
                  </a:moveTo>
                  <a:cubicBezTo>
                    <a:pt x="2015" y="105"/>
                    <a:pt x="2010" y="106"/>
                    <a:pt x="2010" y="108"/>
                  </a:cubicBezTo>
                  <a:cubicBezTo>
                    <a:pt x="2010" y="110"/>
                    <a:pt x="2016" y="113"/>
                    <a:pt x="2024" y="113"/>
                  </a:cubicBezTo>
                  <a:cubicBezTo>
                    <a:pt x="2025" y="113"/>
                    <a:pt x="2025" y="113"/>
                    <a:pt x="2026" y="113"/>
                  </a:cubicBezTo>
                  <a:cubicBezTo>
                    <a:pt x="2033" y="113"/>
                    <a:pt x="2038" y="111"/>
                    <a:pt x="2038" y="109"/>
                  </a:cubicBezTo>
                  <a:cubicBezTo>
                    <a:pt x="2038" y="109"/>
                    <a:pt x="2038" y="108"/>
                    <a:pt x="2037" y="107"/>
                  </a:cubicBezTo>
                  <a:cubicBezTo>
                    <a:pt x="2037" y="107"/>
                    <a:pt x="2036" y="107"/>
                    <a:pt x="2036" y="107"/>
                  </a:cubicBezTo>
                  <a:cubicBezTo>
                    <a:pt x="2033" y="106"/>
                    <a:pt x="2029" y="105"/>
                    <a:pt x="2024" y="105"/>
                  </a:cubicBezTo>
                  <a:cubicBezTo>
                    <a:pt x="2023" y="105"/>
                    <a:pt x="2022" y="105"/>
                    <a:pt x="2021" y="105"/>
                  </a:cubicBezTo>
                  <a:moveTo>
                    <a:pt x="4263" y="104"/>
                  </a:moveTo>
                  <a:cubicBezTo>
                    <a:pt x="4259" y="104"/>
                    <a:pt x="4255" y="107"/>
                    <a:pt x="4255" y="112"/>
                  </a:cubicBezTo>
                  <a:cubicBezTo>
                    <a:pt x="4256" y="119"/>
                    <a:pt x="4261" y="125"/>
                    <a:pt x="4268" y="127"/>
                  </a:cubicBezTo>
                  <a:cubicBezTo>
                    <a:pt x="4269" y="128"/>
                    <a:pt x="4270" y="128"/>
                    <a:pt x="4271" y="128"/>
                  </a:cubicBezTo>
                  <a:cubicBezTo>
                    <a:pt x="4276" y="128"/>
                    <a:pt x="4279" y="125"/>
                    <a:pt x="4279" y="119"/>
                  </a:cubicBezTo>
                  <a:cubicBezTo>
                    <a:pt x="4279" y="113"/>
                    <a:pt x="4273" y="106"/>
                    <a:pt x="4267" y="104"/>
                  </a:cubicBezTo>
                  <a:cubicBezTo>
                    <a:pt x="4266" y="104"/>
                    <a:pt x="4264" y="104"/>
                    <a:pt x="4263" y="104"/>
                  </a:cubicBezTo>
                  <a:moveTo>
                    <a:pt x="1942" y="100"/>
                  </a:moveTo>
                  <a:cubicBezTo>
                    <a:pt x="1936" y="100"/>
                    <a:pt x="1932" y="101"/>
                    <a:pt x="1932" y="103"/>
                  </a:cubicBezTo>
                  <a:cubicBezTo>
                    <a:pt x="1932" y="105"/>
                    <a:pt x="1939" y="108"/>
                    <a:pt x="1947" y="108"/>
                  </a:cubicBezTo>
                  <a:cubicBezTo>
                    <a:pt x="1948" y="109"/>
                    <a:pt x="1950" y="109"/>
                    <a:pt x="1951" y="109"/>
                  </a:cubicBezTo>
                  <a:cubicBezTo>
                    <a:pt x="1958" y="109"/>
                    <a:pt x="1963" y="107"/>
                    <a:pt x="1963" y="105"/>
                  </a:cubicBezTo>
                  <a:cubicBezTo>
                    <a:pt x="1963" y="104"/>
                    <a:pt x="1962" y="104"/>
                    <a:pt x="1962" y="103"/>
                  </a:cubicBezTo>
                  <a:cubicBezTo>
                    <a:pt x="1962" y="103"/>
                    <a:pt x="1961" y="103"/>
                    <a:pt x="1961" y="103"/>
                  </a:cubicBezTo>
                  <a:cubicBezTo>
                    <a:pt x="1959" y="102"/>
                    <a:pt x="1953" y="101"/>
                    <a:pt x="1948" y="100"/>
                  </a:cubicBezTo>
                  <a:cubicBezTo>
                    <a:pt x="1946" y="100"/>
                    <a:pt x="1944" y="100"/>
                    <a:pt x="1942" y="100"/>
                  </a:cubicBezTo>
                  <a:moveTo>
                    <a:pt x="4092" y="96"/>
                  </a:moveTo>
                  <a:cubicBezTo>
                    <a:pt x="4091" y="96"/>
                    <a:pt x="4090" y="96"/>
                    <a:pt x="4089" y="97"/>
                  </a:cubicBezTo>
                  <a:cubicBezTo>
                    <a:pt x="4083" y="98"/>
                    <a:pt x="4078" y="102"/>
                    <a:pt x="4078" y="106"/>
                  </a:cubicBezTo>
                  <a:cubicBezTo>
                    <a:pt x="4078" y="110"/>
                    <a:pt x="4081" y="112"/>
                    <a:pt x="4086" y="112"/>
                  </a:cubicBezTo>
                  <a:cubicBezTo>
                    <a:pt x="4087" y="112"/>
                    <a:pt x="4088" y="112"/>
                    <a:pt x="4089" y="112"/>
                  </a:cubicBezTo>
                  <a:cubicBezTo>
                    <a:pt x="4095" y="110"/>
                    <a:pt x="4100" y="106"/>
                    <a:pt x="4100" y="102"/>
                  </a:cubicBezTo>
                  <a:cubicBezTo>
                    <a:pt x="4100" y="98"/>
                    <a:pt x="4097" y="96"/>
                    <a:pt x="4092" y="96"/>
                  </a:cubicBezTo>
                  <a:moveTo>
                    <a:pt x="1860" y="94"/>
                  </a:moveTo>
                  <a:cubicBezTo>
                    <a:pt x="1854" y="94"/>
                    <a:pt x="1850" y="94"/>
                    <a:pt x="1850" y="96"/>
                  </a:cubicBezTo>
                  <a:cubicBezTo>
                    <a:pt x="1850" y="98"/>
                    <a:pt x="1857" y="101"/>
                    <a:pt x="1866" y="102"/>
                  </a:cubicBezTo>
                  <a:cubicBezTo>
                    <a:pt x="1868" y="102"/>
                    <a:pt x="1869" y="102"/>
                    <a:pt x="1870" y="102"/>
                  </a:cubicBezTo>
                  <a:cubicBezTo>
                    <a:pt x="1877" y="102"/>
                    <a:pt x="1882" y="101"/>
                    <a:pt x="1882" y="99"/>
                  </a:cubicBezTo>
                  <a:cubicBezTo>
                    <a:pt x="1882" y="97"/>
                    <a:pt x="1875" y="95"/>
                    <a:pt x="1866" y="94"/>
                  </a:cubicBezTo>
                  <a:cubicBezTo>
                    <a:pt x="1864" y="94"/>
                    <a:pt x="1862" y="94"/>
                    <a:pt x="1860" y="94"/>
                  </a:cubicBezTo>
                  <a:moveTo>
                    <a:pt x="4204" y="92"/>
                  </a:moveTo>
                  <a:cubicBezTo>
                    <a:pt x="4199" y="92"/>
                    <a:pt x="4194" y="96"/>
                    <a:pt x="4195" y="101"/>
                  </a:cubicBezTo>
                  <a:cubicBezTo>
                    <a:pt x="4195" y="106"/>
                    <a:pt x="4201" y="111"/>
                    <a:pt x="4207" y="112"/>
                  </a:cubicBezTo>
                  <a:cubicBezTo>
                    <a:pt x="4208" y="112"/>
                    <a:pt x="4209" y="112"/>
                    <a:pt x="4209" y="112"/>
                  </a:cubicBezTo>
                  <a:cubicBezTo>
                    <a:pt x="4215" y="112"/>
                    <a:pt x="4218" y="109"/>
                    <a:pt x="4218" y="104"/>
                  </a:cubicBezTo>
                  <a:cubicBezTo>
                    <a:pt x="4218" y="99"/>
                    <a:pt x="4212" y="93"/>
                    <a:pt x="4206" y="92"/>
                  </a:cubicBezTo>
                  <a:cubicBezTo>
                    <a:pt x="4205" y="92"/>
                    <a:pt x="4205" y="92"/>
                    <a:pt x="4204" y="92"/>
                  </a:cubicBezTo>
                  <a:moveTo>
                    <a:pt x="4147" y="89"/>
                  </a:moveTo>
                  <a:cubicBezTo>
                    <a:pt x="4147" y="89"/>
                    <a:pt x="4147" y="89"/>
                    <a:pt x="4146" y="89"/>
                  </a:cubicBezTo>
                  <a:cubicBezTo>
                    <a:pt x="4140" y="90"/>
                    <a:pt x="4135" y="93"/>
                    <a:pt x="4135" y="98"/>
                  </a:cubicBezTo>
                  <a:cubicBezTo>
                    <a:pt x="4136" y="103"/>
                    <a:pt x="4141" y="106"/>
                    <a:pt x="4147" y="107"/>
                  </a:cubicBezTo>
                  <a:cubicBezTo>
                    <a:pt x="4147" y="107"/>
                    <a:pt x="4147" y="107"/>
                    <a:pt x="4147" y="107"/>
                  </a:cubicBezTo>
                  <a:cubicBezTo>
                    <a:pt x="4154" y="107"/>
                    <a:pt x="4159" y="103"/>
                    <a:pt x="4158" y="98"/>
                  </a:cubicBezTo>
                  <a:cubicBezTo>
                    <a:pt x="4158" y="93"/>
                    <a:pt x="4153" y="89"/>
                    <a:pt x="4147" y="89"/>
                  </a:cubicBezTo>
                  <a:moveTo>
                    <a:pt x="1773" y="86"/>
                  </a:moveTo>
                  <a:cubicBezTo>
                    <a:pt x="1769" y="86"/>
                    <a:pt x="1765" y="86"/>
                    <a:pt x="1764" y="87"/>
                  </a:cubicBezTo>
                  <a:cubicBezTo>
                    <a:pt x="1764" y="87"/>
                    <a:pt x="1764" y="88"/>
                    <a:pt x="1764" y="88"/>
                  </a:cubicBezTo>
                  <a:cubicBezTo>
                    <a:pt x="1764" y="88"/>
                    <a:pt x="1764" y="88"/>
                    <a:pt x="1764" y="88"/>
                  </a:cubicBezTo>
                  <a:cubicBezTo>
                    <a:pt x="1764" y="90"/>
                    <a:pt x="1772" y="93"/>
                    <a:pt x="1781" y="94"/>
                  </a:cubicBezTo>
                  <a:cubicBezTo>
                    <a:pt x="1783" y="94"/>
                    <a:pt x="1784" y="95"/>
                    <a:pt x="1786" y="95"/>
                  </a:cubicBezTo>
                  <a:cubicBezTo>
                    <a:pt x="1793" y="95"/>
                    <a:pt x="1798" y="93"/>
                    <a:pt x="1798" y="91"/>
                  </a:cubicBezTo>
                  <a:cubicBezTo>
                    <a:pt x="1798" y="89"/>
                    <a:pt x="1792" y="87"/>
                    <a:pt x="1783" y="86"/>
                  </a:cubicBezTo>
                  <a:cubicBezTo>
                    <a:pt x="1783" y="86"/>
                    <a:pt x="1782" y="86"/>
                    <a:pt x="1781" y="86"/>
                  </a:cubicBezTo>
                  <a:cubicBezTo>
                    <a:pt x="1779" y="86"/>
                    <a:pt x="1778" y="86"/>
                    <a:pt x="1777" y="86"/>
                  </a:cubicBezTo>
                  <a:cubicBezTo>
                    <a:pt x="1775" y="86"/>
                    <a:pt x="1774" y="86"/>
                    <a:pt x="1773" y="86"/>
                  </a:cubicBezTo>
                  <a:moveTo>
                    <a:pt x="1684" y="77"/>
                  </a:moveTo>
                  <a:cubicBezTo>
                    <a:pt x="1684" y="77"/>
                    <a:pt x="1684" y="77"/>
                    <a:pt x="1684" y="77"/>
                  </a:cubicBezTo>
                  <a:cubicBezTo>
                    <a:pt x="1679" y="77"/>
                    <a:pt x="1676" y="77"/>
                    <a:pt x="1675" y="79"/>
                  </a:cubicBezTo>
                  <a:cubicBezTo>
                    <a:pt x="1675" y="79"/>
                    <a:pt x="1675" y="79"/>
                    <a:pt x="1675" y="79"/>
                  </a:cubicBezTo>
                  <a:cubicBezTo>
                    <a:pt x="1675" y="79"/>
                    <a:pt x="1675" y="79"/>
                    <a:pt x="1675" y="79"/>
                  </a:cubicBezTo>
                  <a:cubicBezTo>
                    <a:pt x="1676" y="81"/>
                    <a:pt x="1683" y="84"/>
                    <a:pt x="1693" y="85"/>
                  </a:cubicBezTo>
                  <a:cubicBezTo>
                    <a:pt x="1695" y="86"/>
                    <a:pt x="1697" y="86"/>
                    <a:pt x="1699" y="86"/>
                  </a:cubicBezTo>
                  <a:cubicBezTo>
                    <a:pt x="1705" y="86"/>
                    <a:pt x="1710" y="84"/>
                    <a:pt x="1710" y="83"/>
                  </a:cubicBezTo>
                  <a:cubicBezTo>
                    <a:pt x="1710" y="81"/>
                    <a:pt x="1705" y="79"/>
                    <a:pt x="1699" y="78"/>
                  </a:cubicBezTo>
                  <a:cubicBezTo>
                    <a:pt x="1697" y="78"/>
                    <a:pt x="1695" y="78"/>
                    <a:pt x="1692" y="77"/>
                  </a:cubicBezTo>
                  <a:cubicBezTo>
                    <a:pt x="1689" y="77"/>
                    <a:pt x="1686" y="77"/>
                    <a:pt x="1684" y="77"/>
                  </a:cubicBezTo>
                  <a:moveTo>
                    <a:pt x="607" y="68"/>
                  </a:moveTo>
                  <a:cubicBezTo>
                    <a:pt x="605" y="68"/>
                    <a:pt x="601" y="69"/>
                    <a:pt x="597" y="72"/>
                  </a:cubicBezTo>
                  <a:cubicBezTo>
                    <a:pt x="591" y="75"/>
                    <a:pt x="587" y="80"/>
                    <a:pt x="588" y="83"/>
                  </a:cubicBezTo>
                  <a:cubicBezTo>
                    <a:pt x="588" y="84"/>
                    <a:pt x="589" y="84"/>
                    <a:pt x="590" y="84"/>
                  </a:cubicBezTo>
                  <a:cubicBezTo>
                    <a:pt x="593" y="84"/>
                    <a:pt x="596" y="83"/>
                    <a:pt x="600" y="80"/>
                  </a:cubicBezTo>
                  <a:cubicBezTo>
                    <a:pt x="606" y="77"/>
                    <a:pt x="610" y="71"/>
                    <a:pt x="609" y="69"/>
                  </a:cubicBezTo>
                  <a:cubicBezTo>
                    <a:pt x="609" y="68"/>
                    <a:pt x="609" y="68"/>
                    <a:pt x="607" y="68"/>
                  </a:cubicBezTo>
                  <a:moveTo>
                    <a:pt x="1593" y="67"/>
                  </a:moveTo>
                  <a:cubicBezTo>
                    <a:pt x="1592" y="67"/>
                    <a:pt x="1591" y="67"/>
                    <a:pt x="1590" y="67"/>
                  </a:cubicBezTo>
                  <a:cubicBezTo>
                    <a:pt x="1587" y="67"/>
                    <a:pt x="1585" y="68"/>
                    <a:pt x="1585" y="69"/>
                  </a:cubicBezTo>
                  <a:cubicBezTo>
                    <a:pt x="1585" y="69"/>
                    <a:pt x="1585" y="70"/>
                    <a:pt x="1585" y="70"/>
                  </a:cubicBezTo>
                  <a:cubicBezTo>
                    <a:pt x="1585" y="70"/>
                    <a:pt x="1585" y="70"/>
                    <a:pt x="1585" y="70"/>
                  </a:cubicBezTo>
                  <a:cubicBezTo>
                    <a:pt x="1586" y="72"/>
                    <a:pt x="1594" y="75"/>
                    <a:pt x="1603" y="76"/>
                  </a:cubicBezTo>
                  <a:cubicBezTo>
                    <a:pt x="1605" y="76"/>
                    <a:pt x="1607" y="76"/>
                    <a:pt x="1609" y="76"/>
                  </a:cubicBezTo>
                  <a:cubicBezTo>
                    <a:pt x="1615" y="76"/>
                    <a:pt x="1620" y="75"/>
                    <a:pt x="1620" y="73"/>
                  </a:cubicBezTo>
                  <a:cubicBezTo>
                    <a:pt x="1620" y="72"/>
                    <a:pt x="1616" y="70"/>
                    <a:pt x="1611" y="69"/>
                  </a:cubicBezTo>
                  <a:cubicBezTo>
                    <a:pt x="1608" y="69"/>
                    <a:pt x="1605" y="68"/>
                    <a:pt x="1602" y="68"/>
                  </a:cubicBezTo>
                  <a:cubicBezTo>
                    <a:pt x="1599" y="67"/>
                    <a:pt x="1596" y="67"/>
                    <a:pt x="1593" y="67"/>
                  </a:cubicBezTo>
                  <a:moveTo>
                    <a:pt x="1501" y="57"/>
                  </a:moveTo>
                  <a:cubicBezTo>
                    <a:pt x="1499" y="57"/>
                    <a:pt x="1498" y="57"/>
                    <a:pt x="1496" y="57"/>
                  </a:cubicBezTo>
                  <a:cubicBezTo>
                    <a:pt x="1494" y="58"/>
                    <a:pt x="1493" y="58"/>
                    <a:pt x="1493" y="59"/>
                  </a:cubicBezTo>
                  <a:cubicBezTo>
                    <a:pt x="1493" y="59"/>
                    <a:pt x="1493" y="60"/>
                    <a:pt x="1493" y="60"/>
                  </a:cubicBezTo>
                  <a:cubicBezTo>
                    <a:pt x="1494" y="60"/>
                    <a:pt x="1494" y="60"/>
                    <a:pt x="1494" y="61"/>
                  </a:cubicBezTo>
                  <a:cubicBezTo>
                    <a:pt x="1496" y="63"/>
                    <a:pt x="1503" y="65"/>
                    <a:pt x="1511" y="66"/>
                  </a:cubicBezTo>
                  <a:cubicBezTo>
                    <a:pt x="1513" y="66"/>
                    <a:pt x="1516" y="66"/>
                    <a:pt x="1518" y="66"/>
                  </a:cubicBezTo>
                  <a:cubicBezTo>
                    <a:pt x="1524" y="66"/>
                    <a:pt x="1529" y="65"/>
                    <a:pt x="1529" y="63"/>
                  </a:cubicBezTo>
                  <a:cubicBezTo>
                    <a:pt x="1528" y="62"/>
                    <a:pt x="1525" y="60"/>
                    <a:pt x="1520" y="59"/>
                  </a:cubicBezTo>
                  <a:cubicBezTo>
                    <a:pt x="1517" y="59"/>
                    <a:pt x="1514" y="58"/>
                    <a:pt x="1510" y="58"/>
                  </a:cubicBezTo>
                  <a:cubicBezTo>
                    <a:pt x="1507" y="57"/>
                    <a:pt x="1504" y="57"/>
                    <a:pt x="1501" y="57"/>
                  </a:cubicBezTo>
                  <a:moveTo>
                    <a:pt x="1409" y="47"/>
                  </a:moveTo>
                  <a:cubicBezTo>
                    <a:pt x="1406" y="47"/>
                    <a:pt x="1404" y="47"/>
                    <a:pt x="1403" y="47"/>
                  </a:cubicBezTo>
                  <a:cubicBezTo>
                    <a:pt x="1402" y="48"/>
                    <a:pt x="1401" y="48"/>
                    <a:pt x="1401" y="49"/>
                  </a:cubicBezTo>
                  <a:cubicBezTo>
                    <a:pt x="1401" y="49"/>
                    <a:pt x="1401" y="50"/>
                    <a:pt x="1402" y="51"/>
                  </a:cubicBezTo>
                  <a:cubicBezTo>
                    <a:pt x="1403" y="51"/>
                    <a:pt x="1403" y="51"/>
                    <a:pt x="1403" y="51"/>
                  </a:cubicBezTo>
                  <a:cubicBezTo>
                    <a:pt x="1406" y="53"/>
                    <a:pt x="1412" y="55"/>
                    <a:pt x="1419" y="55"/>
                  </a:cubicBezTo>
                  <a:cubicBezTo>
                    <a:pt x="1422" y="56"/>
                    <a:pt x="1424" y="56"/>
                    <a:pt x="1426" y="56"/>
                  </a:cubicBezTo>
                  <a:cubicBezTo>
                    <a:pt x="1432" y="56"/>
                    <a:pt x="1437" y="55"/>
                    <a:pt x="1437" y="53"/>
                  </a:cubicBezTo>
                  <a:cubicBezTo>
                    <a:pt x="1436" y="52"/>
                    <a:pt x="1433" y="50"/>
                    <a:pt x="1428" y="49"/>
                  </a:cubicBezTo>
                  <a:cubicBezTo>
                    <a:pt x="1425" y="48"/>
                    <a:pt x="1422" y="48"/>
                    <a:pt x="1418" y="47"/>
                  </a:cubicBezTo>
                  <a:cubicBezTo>
                    <a:pt x="1415" y="47"/>
                    <a:pt x="1412" y="47"/>
                    <a:pt x="1409" y="47"/>
                  </a:cubicBezTo>
                  <a:moveTo>
                    <a:pt x="664" y="37"/>
                  </a:moveTo>
                  <a:cubicBezTo>
                    <a:pt x="662" y="37"/>
                    <a:pt x="658" y="38"/>
                    <a:pt x="654" y="40"/>
                  </a:cubicBezTo>
                  <a:cubicBezTo>
                    <a:pt x="648" y="43"/>
                    <a:pt x="644" y="47"/>
                    <a:pt x="644" y="49"/>
                  </a:cubicBezTo>
                  <a:cubicBezTo>
                    <a:pt x="645" y="50"/>
                    <a:pt x="646" y="51"/>
                    <a:pt x="648" y="51"/>
                  </a:cubicBezTo>
                  <a:cubicBezTo>
                    <a:pt x="650" y="51"/>
                    <a:pt x="653" y="50"/>
                    <a:pt x="657" y="48"/>
                  </a:cubicBezTo>
                  <a:cubicBezTo>
                    <a:pt x="663" y="45"/>
                    <a:pt x="667" y="41"/>
                    <a:pt x="667" y="38"/>
                  </a:cubicBezTo>
                  <a:cubicBezTo>
                    <a:pt x="667" y="37"/>
                    <a:pt x="666" y="37"/>
                    <a:pt x="664" y="37"/>
                  </a:cubicBezTo>
                  <a:moveTo>
                    <a:pt x="1318" y="37"/>
                  </a:moveTo>
                  <a:cubicBezTo>
                    <a:pt x="1315" y="37"/>
                    <a:pt x="1312" y="37"/>
                    <a:pt x="1311" y="38"/>
                  </a:cubicBezTo>
                  <a:cubicBezTo>
                    <a:pt x="1310" y="38"/>
                    <a:pt x="1310" y="39"/>
                    <a:pt x="1310" y="39"/>
                  </a:cubicBezTo>
                  <a:cubicBezTo>
                    <a:pt x="1310" y="40"/>
                    <a:pt x="1311" y="41"/>
                    <a:pt x="1312" y="41"/>
                  </a:cubicBezTo>
                  <a:cubicBezTo>
                    <a:pt x="1313" y="41"/>
                    <a:pt x="1313" y="42"/>
                    <a:pt x="1313" y="42"/>
                  </a:cubicBezTo>
                  <a:cubicBezTo>
                    <a:pt x="1316" y="43"/>
                    <a:pt x="1322" y="45"/>
                    <a:pt x="1328" y="45"/>
                  </a:cubicBezTo>
                  <a:cubicBezTo>
                    <a:pt x="1330" y="46"/>
                    <a:pt x="1332" y="46"/>
                    <a:pt x="1334" y="46"/>
                  </a:cubicBezTo>
                  <a:cubicBezTo>
                    <a:pt x="1341" y="46"/>
                    <a:pt x="1345" y="45"/>
                    <a:pt x="1345" y="43"/>
                  </a:cubicBezTo>
                  <a:cubicBezTo>
                    <a:pt x="1345" y="41"/>
                    <a:pt x="1341" y="40"/>
                    <a:pt x="1335" y="39"/>
                  </a:cubicBezTo>
                  <a:cubicBezTo>
                    <a:pt x="1332" y="38"/>
                    <a:pt x="1330" y="38"/>
                    <a:pt x="1327" y="37"/>
                  </a:cubicBezTo>
                  <a:cubicBezTo>
                    <a:pt x="1323" y="37"/>
                    <a:pt x="1320" y="37"/>
                    <a:pt x="1318" y="37"/>
                  </a:cubicBezTo>
                  <a:moveTo>
                    <a:pt x="1228" y="28"/>
                  </a:moveTo>
                  <a:cubicBezTo>
                    <a:pt x="1224" y="28"/>
                    <a:pt x="1222" y="28"/>
                    <a:pt x="1221" y="29"/>
                  </a:cubicBezTo>
                  <a:cubicBezTo>
                    <a:pt x="1220" y="29"/>
                    <a:pt x="1220" y="29"/>
                    <a:pt x="1220" y="30"/>
                  </a:cubicBezTo>
                  <a:cubicBezTo>
                    <a:pt x="1220" y="31"/>
                    <a:pt x="1222" y="32"/>
                    <a:pt x="1224" y="33"/>
                  </a:cubicBezTo>
                  <a:cubicBezTo>
                    <a:pt x="1225" y="33"/>
                    <a:pt x="1225" y="33"/>
                    <a:pt x="1225" y="33"/>
                  </a:cubicBezTo>
                  <a:cubicBezTo>
                    <a:pt x="1228" y="34"/>
                    <a:pt x="1233" y="35"/>
                    <a:pt x="1238" y="36"/>
                  </a:cubicBezTo>
                  <a:cubicBezTo>
                    <a:pt x="1240" y="36"/>
                    <a:pt x="1242" y="36"/>
                    <a:pt x="1244" y="36"/>
                  </a:cubicBezTo>
                  <a:cubicBezTo>
                    <a:pt x="1251" y="36"/>
                    <a:pt x="1255" y="35"/>
                    <a:pt x="1255" y="33"/>
                  </a:cubicBezTo>
                  <a:cubicBezTo>
                    <a:pt x="1254" y="31"/>
                    <a:pt x="1248" y="29"/>
                    <a:pt x="1239" y="28"/>
                  </a:cubicBezTo>
                  <a:cubicBezTo>
                    <a:pt x="1239" y="28"/>
                    <a:pt x="1238" y="28"/>
                    <a:pt x="1237" y="28"/>
                  </a:cubicBezTo>
                  <a:cubicBezTo>
                    <a:pt x="1234" y="28"/>
                    <a:pt x="1231" y="28"/>
                    <a:pt x="1228" y="28"/>
                  </a:cubicBezTo>
                  <a:moveTo>
                    <a:pt x="1142" y="19"/>
                  </a:moveTo>
                  <a:cubicBezTo>
                    <a:pt x="1137" y="19"/>
                    <a:pt x="1134" y="20"/>
                    <a:pt x="1133" y="21"/>
                  </a:cubicBezTo>
                  <a:cubicBezTo>
                    <a:pt x="1133" y="21"/>
                    <a:pt x="1133" y="21"/>
                    <a:pt x="1133" y="21"/>
                  </a:cubicBezTo>
                  <a:cubicBezTo>
                    <a:pt x="1133" y="22"/>
                    <a:pt x="1136" y="24"/>
                    <a:pt x="1139" y="25"/>
                  </a:cubicBezTo>
                  <a:cubicBezTo>
                    <a:pt x="1139" y="25"/>
                    <a:pt x="1139" y="25"/>
                    <a:pt x="1139" y="25"/>
                  </a:cubicBezTo>
                  <a:cubicBezTo>
                    <a:pt x="1142" y="26"/>
                    <a:pt x="1146" y="27"/>
                    <a:pt x="1151" y="27"/>
                  </a:cubicBezTo>
                  <a:cubicBezTo>
                    <a:pt x="1152" y="27"/>
                    <a:pt x="1154" y="28"/>
                    <a:pt x="1156" y="28"/>
                  </a:cubicBezTo>
                  <a:cubicBezTo>
                    <a:pt x="1162" y="28"/>
                    <a:pt x="1167" y="26"/>
                    <a:pt x="1167" y="24"/>
                  </a:cubicBezTo>
                  <a:cubicBezTo>
                    <a:pt x="1166" y="22"/>
                    <a:pt x="1158" y="20"/>
                    <a:pt x="1149" y="19"/>
                  </a:cubicBezTo>
                  <a:cubicBezTo>
                    <a:pt x="1148" y="19"/>
                    <a:pt x="1148" y="19"/>
                    <a:pt x="1147" y="19"/>
                  </a:cubicBezTo>
                  <a:cubicBezTo>
                    <a:pt x="1145" y="19"/>
                    <a:pt x="1143" y="19"/>
                    <a:pt x="1142" y="19"/>
                  </a:cubicBezTo>
                  <a:moveTo>
                    <a:pt x="722" y="15"/>
                  </a:moveTo>
                  <a:cubicBezTo>
                    <a:pt x="720" y="15"/>
                    <a:pt x="717" y="15"/>
                    <a:pt x="713" y="16"/>
                  </a:cubicBezTo>
                  <a:cubicBezTo>
                    <a:pt x="707" y="18"/>
                    <a:pt x="702" y="22"/>
                    <a:pt x="703" y="24"/>
                  </a:cubicBezTo>
                  <a:cubicBezTo>
                    <a:pt x="703" y="25"/>
                    <a:pt x="705" y="26"/>
                    <a:pt x="708" y="26"/>
                  </a:cubicBezTo>
                  <a:cubicBezTo>
                    <a:pt x="710" y="26"/>
                    <a:pt x="713" y="25"/>
                    <a:pt x="716" y="24"/>
                  </a:cubicBezTo>
                  <a:cubicBezTo>
                    <a:pt x="722" y="22"/>
                    <a:pt x="727" y="19"/>
                    <a:pt x="726" y="16"/>
                  </a:cubicBezTo>
                  <a:cubicBezTo>
                    <a:pt x="726" y="15"/>
                    <a:pt x="724" y="15"/>
                    <a:pt x="722" y="15"/>
                  </a:cubicBezTo>
                  <a:moveTo>
                    <a:pt x="1058" y="12"/>
                  </a:moveTo>
                  <a:cubicBezTo>
                    <a:pt x="1053" y="12"/>
                    <a:pt x="1050" y="12"/>
                    <a:pt x="1050" y="14"/>
                  </a:cubicBezTo>
                  <a:cubicBezTo>
                    <a:pt x="1049" y="14"/>
                    <a:pt x="1049" y="14"/>
                    <a:pt x="1050" y="14"/>
                  </a:cubicBezTo>
                  <a:cubicBezTo>
                    <a:pt x="1050" y="15"/>
                    <a:pt x="1053" y="17"/>
                    <a:pt x="1056" y="18"/>
                  </a:cubicBezTo>
                  <a:cubicBezTo>
                    <a:pt x="1057" y="18"/>
                    <a:pt x="1057" y="18"/>
                    <a:pt x="1057" y="18"/>
                  </a:cubicBezTo>
                  <a:cubicBezTo>
                    <a:pt x="1059" y="19"/>
                    <a:pt x="1063" y="19"/>
                    <a:pt x="1066" y="20"/>
                  </a:cubicBezTo>
                  <a:cubicBezTo>
                    <a:pt x="1068" y="20"/>
                    <a:pt x="1069" y="20"/>
                    <a:pt x="1071" y="20"/>
                  </a:cubicBezTo>
                  <a:cubicBezTo>
                    <a:pt x="1077" y="20"/>
                    <a:pt x="1082" y="19"/>
                    <a:pt x="1082" y="17"/>
                  </a:cubicBezTo>
                  <a:cubicBezTo>
                    <a:pt x="1081" y="15"/>
                    <a:pt x="1073" y="13"/>
                    <a:pt x="1065" y="12"/>
                  </a:cubicBezTo>
                  <a:cubicBezTo>
                    <a:pt x="1063" y="12"/>
                    <a:pt x="1062" y="12"/>
                    <a:pt x="1060" y="12"/>
                  </a:cubicBezTo>
                  <a:cubicBezTo>
                    <a:pt x="1060" y="12"/>
                    <a:pt x="1059" y="12"/>
                    <a:pt x="1058" y="12"/>
                  </a:cubicBezTo>
                  <a:moveTo>
                    <a:pt x="980" y="6"/>
                  </a:moveTo>
                  <a:cubicBezTo>
                    <a:pt x="979" y="6"/>
                    <a:pt x="979" y="6"/>
                    <a:pt x="979" y="6"/>
                  </a:cubicBezTo>
                  <a:cubicBezTo>
                    <a:pt x="974" y="6"/>
                    <a:pt x="971" y="7"/>
                    <a:pt x="970" y="8"/>
                  </a:cubicBezTo>
                  <a:cubicBezTo>
                    <a:pt x="970" y="8"/>
                    <a:pt x="970" y="8"/>
                    <a:pt x="970" y="8"/>
                  </a:cubicBezTo>
                  <a:cubicBezTo>
                    <a:pt x="971" y="11"/>
                    <a:pt x="978" y="13"/>
                    <a:pt x="986" y="14"/>
                  </a:cubicBezTo>
                  <a:cubicBezTo>
                    <a:pt x="987" y="14"/>
                    <a:pt x="988" y="14"/>
                    <a:pt x="989" y="14"/>
                  </a:cubicBezTo>
                  <a:cubicBezTo>
                    <a:pt x="996" y="14"/>
                    <a:pt x="1001" y="12"/>
                    <a:pt x="1000" y="10"/>
                  </a:cubicBezTo>
                  <a:cubicBezTo>
                    <a:pt x="1000" y="8"/>
                    <a:pt x="993" y="7"/>
                    <a:pt x="984" y="6"/>
                  </a:cubicBezTo>
                  <a:cubicBezTo>
                    <a:pt x="983" y="6"/>
                    <a:pt x="981" y="6"/>
                    <a:pt x="980" y="6"/>
                  </a:cubicBezTo>
                  <a:moveTo>
                    <a:pt x="780" y="2"/>
                  </a:moveTo>
                  <a:cubicBezTo>
                    <a:pt x="779" y="2"/>
                    <a:pt x="777" y="2"/>
                    <a:pt x="775" y="3"/>
                  </a:cubicBezTo>
                  <a:cubicBezTo>
                    <a:pt x="768" y="4"/>
                    <a:pt x="763" y="6"/>
                    <a:pt x="764" y="8"/>
                  </a:cubicBezTo>
                  <a:cubicBezTo>
                    <a:pt x="764" y="10"/>
                    <a:pt x="768" y="11"/>
                    <a:pt x="773" y="11"/>
                  </a:cubicBezTo>
                  <a:cubicBezTo>
                    <a:pt x="774" y="11"/>
                    <a:pt x="776" y="11"/>
                    <a:pt x="777" y="11"/>
                  </a:cubicBezTo>
                  <a:cubicBezTo>
                    <a:pt x="784" y="10"/>
                    <a:pt x="789" y="7"/>
                    <a:pt x="788" y="5"/>
                  </a:cubicBezTo>
                  <a:cubicBezTo>
                    <a:pt x="788" y="3"/>
                    <a:pt x="785" y="2"/>
                    <a:pt x="780" y="2"/>
                  </a:cubicBezTo>
                  <a:moveTo>
                    <a:pt x="906" y="2"/>
                  </a:moveTo>
                  <a:cubicBezTo>
                    <a:pt x="905" y="2"/>
                    <a:pt x="905" y="2"/>
                    <a:pt x="904" y="2"/>
                  </a:cubicBezTo>
                  <a:cubicBezTo>
                    <a:pt x="900" y="2"/>
                    <a:pt x="897" y="3"/>
                    <a:pt x="896" y="4"/>
                  </a:cubicBezTo>
                  <a:cubicBezTo>
                    <a:pt x="896" y="4"/>
                    <a:pt x="896" y="4"/>
                    <a:pt x="896" y="5"/>
                  </a:cubicBezTo>
                  <a:cubicBezTo>
                    <a:pt x="896" y="7"/>
                    <a:pt x="903" y="9"/>
                    <a:pt x="911" y="10"/>
                  </a:cubicBezTo>
                  <a:cubicBezTo>
                    <a:pt x="911" y="10"/>
                    <a:pt x="912" y="10"/>
                    <a:pt x="913" y="10"/>
                  </a:cubicBezTo>
                  <a:cubicBezTo>
                    <a:pt x="920" y="10"/>
                    <a:pt x="925" y="8"/>
                    <a:pt x="924" y="6"/>
                  </a:cubicBezTo>
                  <a:cubicBezTo>
                    <a:pt x="924" y="4"/>
                    <a:pt x="917" y="2"/>
                    <a:pt x="909" y="2"/>
                  </a:cubicBezTo>
                  <a:cubicBezTo>
                    <a:pt x="908" y="2"/>
                    <a:pt x="907" y="2"/>
                    <a:pt x="906" y="2"/>
                  </a:cubicBezTo>
                  <a:moveTo>
                    <a:pt x="839" y="0"/>
                  </a:moveTo>
                  <a:cubicBezTo>
                    <a:pt x="838" y="0"/>
                    <a:pt x="837" y="0"/>
                    <a:pt x="836" y="0"/>
                  </a:cubicBezTo>
                  <a:cubicBezTo>
                    <a:pt x="832" y="0"/>
                    <a:pt x="829" y="1"/>
                    <a:pt x="828" y="2"/>
                  </a:cubicBezTo>
                  <a:cubicBezTo>
                    <a:pt x="828" y="2"/>
                    <a:pt x="828" y="3"/>
                    <a:pt x="828" y="3"/>
                  </a:cubicBezTo>
                  <a:cubicBezTo>
                    <a:pt x="828" y="5"/>
                    <a:pt x="834" y="8"/>
                    <a:pt x="841" y="8"/>
                  </a:cubicBezTo>
                  <a:cubicBezTo>
                    <a:pt x="842" y="8"/>
                    <a:pt x="842" y="8"/>
                    <a:pt x="842" y="8"/>
                  </a:cubicBezTo>
                  <a:cubicBezTo>
                    <a:pt x="849" y="8"/>
                    <a:pt x="854" y="6"/>
                    <a:pt x="853" y="3"/>
                  </a:cubicBezTo>
                  <a:cubicBezTo>
                    <a:pt x="853" y="1"/>
                    <a:pt x="846" y="0"/>
                    <a:pt x="839" y="0"/>
                  </a:cubicBezTo>
                  <a:cubicBezTo>
                    <a:pt x="839" y="0"/>
                    <a:pt x="839" y="0"/>
                    <a:pt x="8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6" name="Freeform 97">
              <a:extLst>
                <a:ext uri="{FF2B5EF4-FFF2-40B4-BE49-F238E27FC236}">
                  <a16:creationId xmlns:a16="http://schemas.microsoft.com/office/drawing/2014/main" id="{DC1FEDBC-A0B3-429F-9A48-63B7483CC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7150" y="13144500"/>
              <a:ext cx="69850" cy="147638"/>
            </a:xfrm>
            <a:custGeom>
              <a:avLst/>
              <a:gdLst>
                <a:gd name="T0" fmla="*/ 17 w 26"/>
                <a:gd name="T1" fmla="*/ 0 h 55"/>
                <a:gd name="T2" fmla="*/ 7 w 26"/>
                <a:gd name="T3" fmla="*/ 8 h 55"/>
                <a:gd name="T4" fmla="*/ 5 w 26"/>
                <a:gd name="T5" fmla="*/ 12 h 55"/>
                <a:gd name="T6" fmla="*/ 3 w 26"/>
                <a:gd name="T7" fmla="*/ 17 h 55"/>
                <a:gd name="T8" fmla="*/ 2 w 26"/>
                <a:gd name="T9" fmla="*/ 22 h 55"/>
                <a:gd name="T10" fmla="*/ 1 w 26"/>
                <a:gd name="T11" fmla="*/ 27 h 55"/>
                <a:gd name="T12" fmla="*/ 2 w 26"/>
                <a:gd name="T13" fmla="*/ 47 h 55"/>
                <a:gd name="T14" fmla="*/ 5 w 26"/>
                <a:gd name="T15" fmla="*/ 53 h 55"/>
                <a:gd name="T16" fmla="*/ 9 w 26"/>
                <a:gd name="T17" fmla="*/ 55 h 55"/>
                <a:gd name="T18" fmla="*/ 10 w 26"/>
                <a:gd name="T19" fmla="*/ 55 h 55"/>
                <a:gd name="T20" fmla="*/ 19 w 26"/>
                <a:gd name="T21" fmla="*/ 48 h 55"/>
                <a:gd name="T22" fmla="*/ 25 w 26"/>
                <a:gd name="T23" fmla="*/ 30 h 55"/>
                <a:gd name="T24" fmla="*/ 26 w 26"/>
                <a:gd name="T25" fmla="*/ 24 h 55"/>
                <a:gd name="T26" fmla="*/ 26 w 26"/>
                <a:gd name="T27" fmla="*/ 19 h 55"/>
                <a:gd name="T28" fmla="*/ 25 w 26"/>
                <a:gd name="T29" fmla="*/ 14 h 55"/>
                <a:gd name="T30" fmla="*/ 24 w 26"/>
                <a:gd name="T31" fmla="*/ 9 h 55"/>
                <a:gd name="T32" fmla="*/ 23 w 26"/>
                <a:gd name="T33" fmla="*/ 6 h 55"/>
                <a:gd name="T34" fmla="*/ 21 w 26"/>
                <a:gd name="T35" fmla="*/ 3 h 55"/>
                <a:gd name="T36" fmla="*/ 19 w 26"/>
                <a:gd name="T37" fmla="*/ 1 h 55"/>
                <a:gd name="T38" fmla="*/ 17 w 26"/>
                <a:gd name="T3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55">
                  <a:moveTo>
                    <a:pt x="17" y="0"/>
                  </a:moveTo>
                  <a:cubicBezTo>
                    <a:pt x="13" y="0"/>
                    <a:pt x="10" y="3"/>
                    <a:pt x="7" y="8"/>
                  </a:cubicBezTo>
                  <a:cubicBezTo>
                    <a:pt x="6" y="9"/>
                    <a:pt x="5" y="10"/>
                    <a:pt x="5" y="12"/>
                  </a:cubicBezTo>
                  <a:cubicBezTo>
                    <a:pt x="4" y="13"/>
                    <a:pt x="4" y="15"/>
                    <a:pt x="3" y="17"/>
                  </a:cubicBezTo>
                  <a:cubicBezTo>
                    <a:pt x="2" y="18"/>
                    <a:pt x="2" y="20"/>
                    <a:pt x="2" y="22"/>
                  </a:cubicBezTo>
                  <a:cubicBezTo>
                    <a:pt x="1" y="23"/>
                    <a:pt x="1" y="25"/>
                    <a:pt x="1" y="27"/>
                  </a:cubicBezTo>
                  <a:cubicBezTo>
                    <a:pt x="0" y="34"/>
                    <a:pt x="0" y="41"/>
                    <a:pt x="2" y="47"/>
                  </a:cubicBezTo>
                  <a:cubicBezTo>
                    <a:pt x="2" y="49"/>
                    <a:pt x="4" y="51"/>
                    <a:pt x="5" y="53"/>
                  </a:cubicBezTo>
                  <a:cubicBezTo>
                    <a:pt x="6" y="54"/>
                    <a:pt x="8" y="55"/>
                    <a:pt x="9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3" y="55"/>
                    <a:pt x="16" y="53"/>
                    <a:pt x="19" y="48"/>
                  </a:cubicBezTo>
                  <a:cubicBezTo>
                    <a:pt x="22" y="44"/>
                    <a:pt x="24" y="37"/>
                    <a:pt x="25" y="30"/>
                  </a:cubicBezTo>
                  <a:cubicBezTo>
                    <a:pt x="26" y="28"/>
                    <a:pt x="26" y="26"/>
                    <a:pt x="26" y="24"/>
                  </a:cubicBezTo>
                  <a:cubicBezTo>
                    <a:pt x="26" y="22"/>
                    <a:pt x="26" y="21"/>
                    <a:pt x="26" y="19"/>
                  </a:cubicBezTo>
                  <a:cubicBezTo>
                    <a:pt x="26" y="17"/>
                    <a:pt x="26" y="16"/>
                    <a:pt x="25" y="14"/>
                  </a:cubicBezTo>
                  <a:cubicBezTo>
                    <a:pt x="25" y="12"/>
                    <a:pt x="25" y="11"/>
                    <a:pt x="24" y="9"/>
                  </a:cubicBezTo>
                  <a:cubicBezTo>
                    <a:pt x="24" y="8"/>
                    <a:pt x="24" y="7"/>
                    <a:pt x="23" y="6"/>
                  </a:cubicBezTo>
                  <a:cubicBezTo>
                    <a:pt x="23" y="5"/>
                    <a:pt x="22" y="4"/>
                    <a:pt x="21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8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7" name="Freeform 98">
              <a:extLst>
                <a:ext uri="{FF2B5EF4-FFF2-40B4-BE49-F238E27FC236}">
                  <a16:creationId xmlns:a16="http://schemas.microsoft.com/office/drawing/2014/main" id="{9246388B-F010-4D46-A39F-E62302D48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500" y="13523913"/>
              <a:ext cx="69850" cy="61913"/>
            </a:xfrm>
            <a:custGeom>
              <a:avLst/>
              <a:gdLst>
                <a:gd name="T0" fmla="*/ 14 w 26"/>
                <a:gd name="T1" fmla="*/ 0 h 23"/>
                <a:gd name="T2" fmla="*/ 11 w 26"/>
                <a:gd name="T3" fmla="*/ 0 h 23"/>
                <a:gd name="T4" fmla="*/ 9 w 26"/>
                <a:gd name="T5" fmla="*/ 1 h 23"/>
                <a:gd name="T6" fmla="*/ 6 w 26"/>
                <a:gd name="T7" fmla="*/ 2 h 23"/>
                <a:gd name="T8" fmla="*/ 4 w 26"/>
                <a:gd name="T9" fmla="*/ 3 h 23"/>
                <a:gd name="T10" fmla="*/ 3 w 26"/>
                <a:gd name="T11" fmla="*/ 5 h 23"/>
                <a:gd name="T12" fmla="*/ 2 w 26"/>
                <a:gd name="T13" fmla="*/ 7 h 23"/>
                <a:gd name="T14" fmla="*/ 1 w 26"/>
                <a:gd name="T15" fmla="*/ 9 h 23"/>
                <a:gd name="T16" fmla="*/ 0 w 26"/>
                <a:gd name="T17" fmla="*/ 11 h 23"/>
                <a:gd name="T18" fmla="*/ 1 w 26"/>
                <a:gd name="T19" fmla="*/ 16 h 23"/>
                <a:gd name="T20" fmla="*/ 4 w 26"/>
                <a:gd name="T21" fmla="*/ 20 h 23"/>
                <a:gd name="T22" fmla="*/ 6 w 26"/>
                <a:gd name="T23" fmla="*/ 21 h 23"/>
                <a:gd name="T24" fmla="*/ 8 w 26"/>
                <a:gd name="T25" fmla="*/ 22 h 23"/>
                <a:gd name="T26" fmla="*/ 10 w 26"/>
                <a:gd name="T27" fmla="*/ 23 h 23"/>
                <a:gd name="T28" fmla="*/ 12 w 26"/>
                <a:gd name="T29" fmla="*/ 23 h 23"/>
                <a:gd name="T30" fmla="*/ 13 w 26"/>
                <a:gd name="T31" fmla="*/ 23 h 23"/>
                <a:gd name="T32" fmla="*/ 15 w 26"/>
                <a:gd name="T33" fmla="*/ 23 h 23"/>
                <a:gd name="T34" fmla="*/ 18 w 26"/>
                <a:gd name="T35" fmla="*/ 22 h 23"/>
                <a:gd name="T36" fmla="*/ 20 w 26"/>
                <a:gd name="T37" fmla="*/ 21 h 23"/>
                <a:gd name="T38" fmla="*/ 22 w 26"/>
                <a:gd name="T39" fmla="*/ 19 h 23"/>
                <a:gd name="T40" fmla="*/ 25 w 26"/>
                <a:gd name="T41" fmla="*/ 15 h 23"/>
                <a:gd name="T42" fmla="*/ 26 w 26"/>
                <a:gd name="T43" fmla="*/ 10 h 23"/>
                <a:gd name="T44" fmla="*/ 25 w 26"/>
                <a:gd name="T45" fmla="*/ 8 h 23"/>
                <a:gd name="T46" fmla="*/ 25 w 26"/>
                <a:gd name="T47" fmla="*/ 6 h 23"/>
                <a:gd name="T48" fmla="*/ 24 w 26"/>
                <a:gd name="T49" fmla="*/ 4 h 23"/>
                <a:gd name="T50" fmla="*/ 22 w 26"/>
                <a:gd name="T51" fmla="*/ 2 h 23"/>
                <a:gd name="T52" fmla="*/ 20 w 26"/>
                <a:gd name="T53" fmla="*/ 1 h 23"/>
                <a:gd name="T54" fmla="*/ 18 w 26"/>
                <a:gd name="T55" fmla="*/ 0 h 23"/>
                <a:gd name="T56" fmla="*/ 16 w 26"/>
                <a:gd name="T57" fmla="*/ 0 h 23"/>
                <a:gd name="T58" fmla="*/ 14 w 26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23">
                  <a:moveTo>
                    <a:pt x="14" y="0"/>
                  </a:move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2"/>
                    <a:pt x="5" y="3"/>
                    <a:pt x="4" y="3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3"/>
                    <a:pt x="1" y="14"/>
                    <a:pt x="1" y="16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5" y="20"/>
                    <a:pt x="5" y="21"/>
                    <a:pt x="6" y="21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5" y="23"/>
                    <a:pt x="15" y="23"/>
                  </a:cubicBezTo>
                  <a:cubicBezTo>
                    <a:pt x="16" y="23"/>
                    <a:pt x="17" y="22"/>
                    <a:pt x="18" y="22"/>
                  </a:cubicBezTo>
                  <a:cubicBezTo>
                    <a:pt x="19" y="22"/>
                    <a:pt x="19" y="21"/>
                    <a:pt x="20" y="21"/>
                  </a:cubicBezTo>
                  <a:cubicBezTo>
                    <a:pt x="21" y="20"/>
                    <a:pt x="21" y="20"/>
                    <a:pt x="22" y="19"/>
                  </a:cubicBezTo>
                  <a:cubicBezTo>
                    <a:pt x="23" y="18"/>
                    <a:pt x="24" y="16"/>
                    <a:pt x="25" y="15"/>
                  </a:cubicBezTo>
                  <a:cubicBezTo>
                    <a:pt x="25" y="13"/>
                    <a:pt x="26" y="12"/>
                    <a:pt x="26" y="10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7"/>
                    <a:pt x="25" y="6"/>
                    <a:pt x="25" y="6"/>
                  </a:cubicBezTo>
                  <a:cubicBezTo>
                    <a:pt x="24" y="5"/>
                    <a:pt x="24" y="4"/>
                    <a:pt x="24" y="4"/>
                  </a:cubicBezTo>
                  <a:cubicBezTo>
                    <a:pt x="23" y="3"/>
                    <a:pt x="23" y="3"/>
                    <a:pt x="22" y="2"/>
                  </a:cubicBezTo>
                  <a:cubicBezTo>
                    <a:pt x="22" y="2"/>
                    <a:pt x="21" y="2"/>
                    <a:pt x="20" y="1"/>
                  </a:cubicBezTo>
                  <a:cubicBezTo>
                    <a:pt x="20" y="1"/>
                    <a:pt x="19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8" name="Freeform 99">
              <a:extLst>
                <a:ext uri="{FF2B5EF4-FFF2-40B4-BE49-F238E27FC236}">
                  <a16:creationId xmlns:a16="http://schemas.microsoft.com/office/drawing/2014/main" id="{1C82ED69-EA9B-4C44-861D-FFA68C822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82638" y="12047538"/>
              <a:ext cx="13401676" cy="1536700"/>
            </a:xfrm>
            <a:custGeom>
              <a:avLst/>
              <a:gdLst>
                <a:gd name="T0" fmla="*/ 3036 w 4978"/>
                <a:gd name="T1" fmla="*/ 547 h 570"/>
                <a:gd name="T2" fmla="*/ 3099 w 4978"/>
                <a:gd name="T3" fmla="*/ 563 h 570"/>
                <a:gd name="T4" fmla="*/ 24 w 4978"/>
                <a:gd name="T5" fmla="*/ 547 h 570"/>
                <a:gd name="T6" fmla="*/ 4964 w 4978"/>
                <a:gd name="T7" fmla="*/ 529 h 570"/>
                <a:gd name="T8" fmla="*/ 3155 w 4978"/>
                <a:gd name="T9" fmla="*/ 540 h 570"/>
                <a:gd name="T10" fmla="*/ 2864 w 4978"/>
                <a:gd name="T11" fmla="*/ 535 h 570"/>
                <a:gd name="T12" fmla="*/ 76 w 4978"/>
                <a:gd name="T13" fmla="*/ 517 h 570"/>
                <a:gd name="T14" fmla="*/ 3236 w 4978"/>
                <a:gd name="T15" fmla="*/ 507 h 570"/>
                <a:gd name="T16" fmla="*/ 2802 w 4978"/>
                <a:gd name="T17" fmla="*/ 520 h 570"/>
                <a:gd name="T18" fmla="*/ 139 w 4978"/>
                <a:gd name="T19" fmla="*/ 493 h 570"/>
                <a:gd name="T20" fmla="*/ 4835 w 4978"/>
                <a:gd name="T21" fmla="*/ 480 h 570"/>
                <a:gd name="T22" fmla="*/ 2744 w 4978"/>
                <a:gd name="T23" fmla="*/ 487 h 570"/>
                <a:gd name="T24" fmla="*/ 3372 w 4978"/>
                <a:gd name="T25" fmla="*/ 474 h 570"/>
                <a:gd name="T26" fmla="*/ 189 w 4978"/>
                <a:gd name="T27" fmla="*/ 449 h 570"/>
                <a:gd name="T28" fmla="*/ 2682 w 4978"/>
                <a:gd name="T29" fmla="*/ 432 h 570"/>
                <a:gd name="T30" fmla="*/ 3433 w 4978"/>
                <a:gd name="T31" fmla="*/ 444 h 570"/>
                <a:gd name="T32" fmla="*/ 4712 w 4978"/>
                <a:gd name="T33" fmla="*/ 408 h 570"/>
                <a:gd name="T34" fmla="*/ 3519 w 4978"/>
                <a:gd name="T35" fmla="*/ 388 h 570"/>
                <a:gd name="T36" fmla="*/ 2642 w 4978"/>
                <a:gd name="T37" fmla="*/ 413 h 570"/>
                <a:gd name="T38" fmla="*/ 4662 w 4978"/>
                <a:gd name="T39" fmla="*/ 392 h 570"/>
                <a:gd name="T40" fmla="*/ 296 w 4978"/>
                <a:gd name="T41" fmla="*/ 357 h 570"/>
                <a:gd name="T42" fmla="*/ 2582 w 4978"/>
                <a:gd name="T43" fmla="*/ 352 h 570"/>
                <a:gd name="T44" fmla="*/ 4594 w 4978"/>
                <a:gd name="T45" fmla="*/ 357 h 570"/>
                <a:gd name="T46" fmla="*/ 3660 w 4978"/>
                <a:gd name="T47" fmla="*/ 320 h 570"/>
                <a:gd name="T48" fmla="*/ 2537 w 4978"/>
                <a:gd name="T49" fmla="*/ 305 h 570"/>
                <a:gd name="T50" fmla="*/ 3700 w 4978"/>
                <a:gd name="T51" fmla="*/ 298 h 570"/>
                <a:gd name="T52" fmla="*/ 4537 w 4978"/>
                <a:gd name="T53" fmla="*/ 303 h 570"/>
                <a:gd name="T54" fmla="*/ 2487 w 4978"/>
                <a:gd name="T55" fmla="*/ 264 h 570"/>
                <a:gd name="T56" fmla="*/ 3780 w 4978"/>
                <a:gd name="T57" fmla="*/ 249 h 570"/>
                <a:gd name="T58" fmla="*/ 4470 w 4978"/>
                <a:gd name="T59" fmla="*/ 268 h 570"/>
                <a:gd name="T60" fmla="*/ 2443 w 4978"/>
                <a:gd name="T61" fmla="*/ 229 h 570"/>
                <a:gd name="T62" fmla="*/ 453 w 4978"/>
                <a:gd name="T63" fmla="*/ 204 h 570"/>
                <a:gd name="T64" fmla="*/ 4402 w 4978"/>
                <a:gd name="T65" fmla="*/ 225 h 570"/>
                <a:gd name="T66" fmla="*/ 2401 w 4978"/>
                <a:gd name="T67" fmla="*/ 210 h 570"/>
                <a:gd name="T68" fmla="*/ 3918 w 4978"/>
                <a:gd name="T69" fmla="*/ 181 h 570"/>
                <a:gd name="T70" fmla="*/ 2327 w 4978"/>
                <a:gd name="T71" fmla="*/ 167 h 570"/>
                <a:gd name="T72" fmla="*/ 494 w 4978"/>
                <a:gd name="T73" fmla="*/ 186 h 570"/>
                <a:gd name="T74" fmla="*/ 3985 w 4978"/>
                <a:gd name="T75" fmla="*/ 157 h 570"/>
                <a:gd name="T76" fmla="*/ 4271 w 4978"/>
                <a:gd name="T77" fmla="*/ 136 h 570"/>
                <a:gd name="T78" fmla="*/ 4022 w 4978"/>
                <a:gd name="T79" fmla="*/ 143 h 570"/>
                <a:gd name="T80" fmla="*/ 2236 w 4978"/>
                <a:gd name="T81" fmla="*/ 133 h 570"/>
                <a:gd name="T82" fmla="*/ 4212 w 4978"/>
                <a:gd name="T83" fmla="*/ 117 h 570"/>
                <a:gd name="T84" fmla="*/ 552 w 4978"/>
                <a:gd name="T85" fmla="*/ 114 h 570"/>
                <a:gd name="T86" fmla="*/ 2164 w 4978"/>
                <a:gd name="T87" fmla="*/ 132 h 570"/>
                <a:gd name="T88" fmla="*/ 4154 w 4978"/>
                <a:gd name="T89" fmla="*/ 109 h 570"/>
                <a:gd name="T90" fmla="*/ 2026 w 4978"/>
                <a:gd name="T91" fmla="*/ 106 h 570"/>
                <a:gd name="T92" fmla="*/ 1951 w 4978"/>
                <a:gd name="T93" fmla="*/ 124 h 570"/>
                <a:gd name="T94" fmla="*/ 1886 w 4978"/>
                <a:gd name="T95" fmla="*/ 107 h 570"/>
                <a:gd name="T96" fmla="*/ 1782 w 4978"/>
                <a:gd name="T97" fmla="*/ 87 h 570"/>
                <a:gd name="T98" fmla="*/ 607 w 4978"/>
                <a:gd name="T99" fmla="*/ 74 h 570"/>
                <a:gd name="T100" fmla="*/ 1610 w 4978"/>
                <a:gd name="T101" fmla="*/ 91 h 570"/>
                <a:gd name="T102" fmla="*/ 1516 w 4978"/>
                <a:gd name="T103" fmla="*/ 58 h 570"/>
                <a:gd name="T104" fmla="*/ 669 w 4978"/>
                <a:gd name="T105" fmla="*/ 40 h 570"/>
                <a:gd name="T106" fmla="*/ 1334 w 4978"/>
                <a:gd name="T107" fmla="*/ 60 h 570"/>
                <a:gd name="T108" fmla="*/ 1262 w 4978"/>
                <a:gd name="T109" fmla="*/ 41 h 570"/>
                <a:gd name="T110" fmla="*/ 1154 w 4978"/>
                <a:gd name="T111" fmla="*/ 20 h 570"/>
                <a:gd name="T112" fmla="*/ 1057 w 4978"/>
                <a:gd name="T113" fmla="*/ 21 h 570"/>
                <a:gd name="T114" fmla="*/ 994 w 4978"/>
                <a:gd name="T115" fmla="*/ 29 h 570"/>
                <a:gd name="T116" fmla="*/ 797 w 4978"/>
                <a:gd name="T117" fmla="*/ 12 h 570"/>
                <a:gd name="T118" fmla="*/ 847 w 4978"/>
                <a:gd name="T11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78" h="570">
                  <a:moveTo>
                    <a:pt x="2971" y="547"/>
                  </a:moveTo>
                  <a:cubicBezTo>
                    <a:pt x="2964" y="547"/>
                    <a:pt x="2959" y="551"/>
                    <a:pt x="2959" y="557"/>
                  </a:cubicBezTo>
                  <a:cubicBezTo>
                    <a:pt x="2959" y="563"/>
                    <a:pt x="2965" y="570"/>
                    <a:pt x="2972" y="570"/>
                  </a:cubicBezTo>
                  <a:cubicBezTo>
                    <a:pt x="2972" y="570"/>
                    <a:pt x="2972" y="570"/>
                    <a:pt x="2973" y="570"/>
                  </a:cubicBezTo>
                  <a:cubicBezTo>
                    <a:pt x="2979" y="570"/>
                    <a:pt x="2984" y="565"/>
                    <a:pt x="2984" y="559"/>
                  </a:cubicBezTo>
                  <a:cubicBezTo>
                    <a:pt x="2984" y="552"/>
                    <a:pt x="2979" y="547"/>
                    <a:pt x="2972" y="547"/>
                  </a:cubicBezTo>
                  <a:cubicBezTo>
                    <a:pt x="2971" y="547"/>
                    <a:pt x="2971" y="547"/>
                    <a:pt x="2971" y="547"/>
                  </a:cubicBezTo>
                  <a:moveTo>
                    <a:pt x="3037" y="547"/>
                  </a:moveTo>
                  <a:cubicBezTo>
                    <a:pt x="3037" y="547"/>
                    <a:pt x="3036" y="547"/>
                    <a:pt x="3036" y="547"/>
                  </a:cubicBezTo>
                  <a:cubicBezTo>
                    <a:pt x="3029" y="547"/>
                    <a:pt x="3023" y="552"/>
                    <a:pt x="3023" y="559"/>
                  </a:cubicBezTo>
                  <a:cubicBezTo>
                    <a:pt x="3023" y="565"/>
                    <a:pt x="3028" y="570"/>
                    <a:pt x="3035" y="570"/>
                  </a:cubicBezTo>
                  <a:cubicBezTo>
                    <a:pt x="3035" y="570"/>
                    <a:pt x="3036" y="570"/>
                    <a:pt x="3036" y="570"/>
                  </a:cubicBezTo>
                  <a:cubicBezTo>
                    <a:pt x="3043" y="570"/>
                    <a:pt x="3049" y="563"/>
                    <a:pt x="3049" y="557"/>
                  </a:cubicBezTo>
                  <a:cubicBezTo>
                    <a:pt x="3049" y="551"/>
                    <a:pt x="3044" y="547"/>
                    <a:pt x="3037" y="547"/>
                  </a:cubicBezTo>
                  <a:moveTo>
                    <a:pt x="3104" y="539"/>
                  </a:moveTo>
                  <a:cubicBezTo>
                    <a:pt x="3103" y="539"/>
                    <a:pt x="3103" y="539"/>
                    <a:pt x="3102" y="539"/>
                  </a:cubicBezTo>
                  <a:cubicBezTo>
                    <a:pt x="3094" y="541"/>
                    <a:pt x="3088" y="546"/>
                    <a:pt x="3088" y="552"/>
                  </a:cubicBezTo>
                  <a:cubicBezTo>
                    <a:pt x="3088" y="558"/>
                    <a:pt x="3093" y="563"/>
                    <a:pt x="3099" y="563"/>
                  </a:cubicBezTo>
                  <a:cubicBezTo>
                    <a:pt x="3100" y="563"/>
                    <a:pt x="3101" y="562"/>
                    <a:pt x="3102" y="562"/>
                  </a:cubicBezTo>
                  <a:cubicBezTo>
                    <a:pt x="3109" y="561"/>
                    <a:pt x="3115" y="554"/>
                    <a:pt x="3115" y="548"/>
                  </a:cubicBezTo>
                  <a:cubicBezTo>
                    <a:pt x="3115" y="543"/>
                    <a:pt x="3110" y="539"/>
                    <a:pt x="3104" y="539"/>
                  </a:cubicBezTo>
                  <a:moveTo>
                    <a:pt x="15" y="538"/>
                  </a:moveTo>
                  <a:cubicBezTo>
                    <a:pt x="14" y="538"/>
                    <a:pt x="13" y="538"/>
                    <a:pt x="12" y="538"/>
                  </a:cubicBezTo>
                  <a:cubicBezTo>
                    <a:pt x="5" y="540"/>
                    <a:pt x="0" y="546"/>
                    <a:pt x="0" y="552"/>
                  </a:cubicBezTo>
                  <a:cubicBezTo>
                    <a:pt x="0" y="558"/>
                    <a:pt x="4" y="563"/>
                    <a:pt x="10" y="563"/>
                  </a:cubicBezTo>
                  <a:cubicBezTo>
                    <a:pt x="10" y="563"/>
                    <a:pt x="11" y="563"/>
                    <a:pt x="12" y="562"/>
                  </a:cubicBezTo>
                  <a:cubicBezTo>
                    <a:pt x="19" y="561"/>
                    <a:pt x="24" y="553"/>
                    <a:pt x="24" y="547"/>
                  </a:cubicBezTo>
                  <a:cubicBezTo>
                    <a:pt x="24" y="541"/>
                    <a:pt x="20" y="538"/>
                    <a:pt x="15" y="538"/>
                  </a:cubicBezTo>
                  <a:moveTo>
                    <a:pt x="2908" y="537"/>
                  </a:moveTo>
                  <a:cubicBezTo>
                    <a:pt x="2903" y="537"/>
                    <a:pt x="2899" y="540"/>
                    <a:pt x="2899" y="546"/>
                  </a:cubicBezTo>
                  <a:cubicBezTo>
                    <a:pt x="2899" y="552"/>
                    <a:pt x="2904" y="560"/>
                    <a:pt x="2911" y="561"/>
                  </a:cubicBezTo>
                  <a:cubicBezTo>
                    <a:pt x="2912" y="561"/>
                    <a:pt x="2912" y="561"/>
                    <a:pt x="2913" y="561"/>
                  </a:cubicBezTo>
                  <a:cubicBezTo>
                    <a:pt x="2919" y="561"/>
                    <a:pt x="2923" y="557"/>
                    <a:pt x="2923" y="551"/>
                  </a:cubicBezTo>
                  <a:cubicBezTo>
                    <a:pt x="2923" y="545"/>
                    <a:pt x="2917" y="539"/>
                    <a:pt x="2911" y="537"/>
                  </a:cubicBezTo>
                  <a:cubicBezTo>
                    <a:pt x="2910" y="537"/>
                    <a:pt x="2909" y="537"/>
                    <a:pt x="2908" y="537"/>
                  </a:cubicBezTo>
                  <a:moveTo>
                    <a:pt x="4964" y="529"/>
                  </a:moveTo>
                  <a:cubicBezTo>
                    <a:pt x="4958" y="529"/>
                    <a:pt x="4953" y="536"/>
                    <a:pt x="4952" y="544"/>
                  </a:cubicBezTo>
                  <a:cubicBezTo>
                    <a:pt x="4952" y="554"/>
                    <a:pt x="4958" y="561"/>
                    <a:pt x="4965" y="563"/>
                  </a:cubicBezTo>
                  <a:cubicBezTo>
                    <a:pt x="4965" y="563"/>
                    <a:pt x="4966" y="563"/>
                    <a:pt x="4967" y="563"/>
                  </a:cubicBezTo>
                  <a:cubicBezTo>
                    <a:pt x="4973" y="563"/>
                    <a:pt x="4977" y="558"/>
                    <a:pt x="4978" y="550"/>
                  </a:cubicBezTo>
                  <a:cubicBezTo>
                    <a:pt x="4978" y="541"/>
                    <a:pt x="4973" y="531"/>
                    <a:pt x="4966" y="529"/>
                  </a:cubicBezTo>
                  <a:cubicBezTo>
                    <a:pt x="4966" y="529"/>
                    <a:pt x="4965" y="529"/>
                    <a:pt x="4964" y="529"/>
                  </a:cubicBezTo>
                  <a:moveTo>
                    <a:pt x="3173" y="525"/>
                  </a:moveTo>
                  <a:cubicBezTo>
                    <a:pt x="3171" y="525"/>
                    <a:pt x="3170" y="526"/>
                    <a:pt x="3168" y="526"/>
                  </a:cubicBezTo>
                  <a:cubicBezTo>
                    <a:pt x="3161" y="528"/>
                    <a:pt x="3155" y="534"/>
                    <a:pt x="3155" y="540"/>
                  </a:cubicBezTo>
                  <a:cubicBezTo>
                    <a:pt x="3155" y="545"/>
                    <a:pt x="3159" y="548"/>
                    <a:pt x="3165" y="548"/>
                  </a:cubicBezTo>
                  <a:cubicBezTo>
                    <a:pt x="3166" y="548"/>
                    <a:pt x="3167" y="548"/>
                    <a:pt x="3168" y="548"/>
                  </a:cubicBezTo>
                  <a:cubicBezTo>
                    <a:pt x="3176" y="546"/>
                    <a:pt x="3182" y="539"/>
                    <a:pt x="3182" y="533"/>
                  </a:cubicBezTo>
                  <a:cubicBezTo>
                    <a:pt x="3182" y="528"/>
                    <a:pt x="3178" y="525"/>
                    <a:pt x="3173" y="525"/>
                  </a:cubicBezTo>
                  <a:moveTo>
                    <a:pt x="2849" y="519"/>
                  </a:moveTo>
                  <a:cubicBezTo>
                    <a:pt x="2844" y="519"/>
                    <a:pt x="2842" y="522"/>
                    <a:pt x="2842" y="526"/>
                  </a:cubicBezTo>
                  <a:cubicBezTo>
                    <a:pt x="2842" y="533"/>
                    <a:pt x="2847" y="541"/>
                    <a:pt x="2853" y="543"/>
                  </a:cubicBezTo>
                  <a:cubicBezTo>
                    <a:pt x="2854" y="544"/>
                    <a:pt x="2855" y="544"/>
                    <a:pt x="2856" y="544"/>
                  </a:cubicBezTo>
                  <a:cubicBezTo>
                    <a:pt x="2861" y="544"/>
                    <a:pt x="2864" y="540"/>
                    <a:pt x="2864" y="535"/>
                  </a:cubicBezTo>
                  <a:cubicBezTo>
                    <a:pt x="2864" y="529"/>
                    <a:pt x="2859" y="522"/>
                    <a:pt x="2853" y="520"/>
                  </a:cubicBezTo>
                  <a:cubicBezTo>
                    <a:pt x="2851" y="519"/>
                    <a:pt x="2850" y="519"/>
                    <a:pt x="2849" y="519"/>
                  </a:cubicBezTo>
                  <a:moveTo>
                    <a:pt x="76" y="517"/>
                  </a:moveTo>
                  <a:cubicBezTo>
                    <a:pt x="74" y="517"/>
                    <a:pt x="73" y="517"/>
                    <a:pt x="71" y="518"/>
                  </a:cubicBezTo>
                  <a:cubicBezTo>
                    <a:pt x="64" y="521"/>
                    <a:pt x="59" y="528"/>
                    <a:pt x="59" y="534"/>
                  </a:cubicBezTo>
                  <a:cubicBezTo>
                    <a:pt x="60" y="540"/>
                    <a:pt x="63" y="544"/>
                    <a:pt x="68" y="544"/>
                  </a:cubicBezTo>
                  <a:cubicBezTo>
                    <a:pt x="69" y="544"/>
                    <a:pt x="70" y="543"/>
                    <a:pt x="72" y="543"/>
                  </a:cubicBezTo>
                  <a:cubicBezTo>
                    <a:pt x="78" y="540"/>
                    <a:pt x="83" y="531"/>
                    <a:pt x="83" y="524"/>
                  </a:cubicBezTo>
                  <a:cubicBezTo>
                    <a:pt x="82" y="519"/>
                    <a:pt x="80" y="517"/>
                    <a:pt x="76" y="517"/>
                  </a:cubicBezTo>
                  <a:moveTo>
                    <a:pt x="4899" y="509"/>
                  </a:moveTo>
                  <a:cubicBezTo>
                    <a:pt x="4894" y="509"/>
                    <a:pt x="4889" y="515"/>
                    <a:pt x="4889" y="523"/>
                  </a:cubicBezTo>
                  <a:cubicBezTo>
                    <a:pt x="4888" y="533"/>
                    <a:pt x="4894" y="542"/>
                    <a:pt x="4901" y="544"/>
                  </a:cubicBezTo>
                  <a:cubicBezTo>
                    <a:pt x="4902" y="545"/>
                    <a:pt x="4903" y="545"/>
                    <a:pt x="4905" y="545"/>
                  </a:cubicBezTo>
                  <a:cubicBezTo>
                    <a:pt x="4910" y="545"/>
                    <a:pt x="4914" y="540"/>
                    <a:pt x="4914" y="532"/>
                  </a:cubicBezTo>
                  <a:cubicBezTo>
                    <a:pt x="4915" y="523"/>
                    <a:pt x="4909" y="512"/>
                    <a:pt x="4902" y="509"/>
                  </a:cubicBezTo>
                  <a:cubicBezTo>
                    <a:pt x="4901" y="509"/>
                    <a:pt x="4900" y="509"/>
                    <a:pt x="4899" y="509"/>
                  </a:cubicBezTo>
                  <a:moveTo>
                    <a:pt x="3241" y="506"/>
                  </a:moveTo>
                  <a:cubicBezTo>
                    <a:pt x="3240" y="506"/>
                    <a:pt x="3238" y="506"/>
                    <a:pt x="3236" y="507"/>
                  </a:cubicBezTo>
                  <a:cubicBezTo>
                    <a:pt x="3228" y="509"/>
                    <a:pt x="3222" y="515"/>
                    <a:pt x="3222" y="521"/>
                  </a:cubicBezTo>
                  <a:cubicBezTo>
                    <a:pt x="3222" y="526"/>
                    <a:pt x="3226" y="529"/>
                    <a:pt x="3231" y="529"/>
                  </a:cubicBezTo>
                  <a:cubicBezTo>
                    <a:pt x="3232" y="529"/>
                    <a:pt x="3234" y="528"/>
                    <a:pt x="3236" y="528"/>
                  </a:cubicBezTo>
                  <a:cubicBezTo>
                    <a:pt x="3243" y="525"/>
                    <a:pt x="3249" y="518"/>
                    <a:pt x="3249" y="512"/>
                  </a:cubicBezTo>
                  <a:cubicBezTo>
                    <a:pt x="3249" y="508"/>
                    <a:pt x="3246" y="506"/>
                    <a:pt x="3241" y="506"/>
                  </a:cubicBezTo>
                  <a:moveTo>
                    <a:pt x="2792" y="493"/>
                  </a:moveTo>
                  <a:cubicBezTo>
                    <a:pt x="2789" y="493"/>
                    <a:pt x="2787" y="496"/>
                    <a:pt x="2787" y="500"/>
                  </a:cubicBezTo>
                  <a:cubicBezTo>
                    <a:pt x="2787" y="507"/>
                    <a:pt x="2791" y="515"/>
                    <a:pt x="2797" y="518"/>
                  </a:cubicBezTo>
                  <a:cubicBezTo>
                    <a:pt x="2799" y="519"/>
                    <a:pt x="2800" y="520"/>
                    <a:pt x="2802" y="520"/>
                  </a:cubicBezTo>
                  <a:cubicBezTo>
                    <a:pt x="2806" y="520"/>
                    <a:pt x="2808" y="516"/>
                    <a:pt x="2808" y="511"/>
                  </a:cubicBezTo>
                  <a:cubicBezTo>
                    <a:pt x="2808" y="505"/>
                    <a:pt x="2803" y="498"/>
                    <a:pt x="2797" y="495"/>
                  </a:cubicBezTo>
                  <a:cubicBezTo>
                    <a:pt x="2796" y="494"/>
                    <a:pt x="2794" y="493"/>
                    <a:pt x="2792" y="493"/>
                  </a:cubicBezTo>
                  <a:moveTo>
                    <a:pt x="133" y="486"/>
                  </a:moveTo>
                  <a:cubicBezTo>
                    <a:pt x="132" y="486"/>
                    <a:pt x="130" y="487"/>
                    <a:pt x="128" y="488"/>
                  </a:cubicBezTo>
                  <a:cubicBezTo>
                    <a:pt x="121" y="492"/>
                    <a:pt x="117" y="500"/>
                    <a:pt x="117" y="507"/>
                  </a:cubicBezTo>
                  <a:cubicBezTo>
                    <a:pt x="117" y="512"/>
                    <a:pt x="120" y="515"/>
                    <a:pt x="124" y="515"/>
                  </a:cubicBezTo>
                  <a:cubicBezTo>
                    <a:pt x="126" y="515"/>
                    <a:pt x="127" y="515"/>
                    <a:pt x="129" y="513"/>
                  </a:cubicBezTo>
                  <a:cubicBezTo>
                    <a:pt x="135" y="510"/>
                    <a:pt x="140" y="500"/>
                    <a:pt x="139" y="493"/>
                  </a:cubicBezTo>
                  <a:cubicBezTo>
                    <a:pt x="139" y="489"/>
                    <a:pt x="137" y="486"/>
                    <a:pt x="133" y="486"/>
                  </a:cubicBezTo>
                  <a:moveTo>
                    <a:pt x="3311" y="482"/>
                  </a:moveTo>
                  <a:cubicBezTo>
                    <a:pt x="3309" y="482"/>
                    <a:pt x="3306" y="482"/>
                    <a:pt x="3304" y="483"/>
                  </a:cubicBezTo>
                  <a:cubicBezTo>
                    <a:pt x="3296" y="486"/>
                    <a:pt x="3290" y="492"/>
                    <a:pt x="3290" y="498"/>
                  </a:cubicBezTo>
                  <a:cubicBezTo>
                    <a:pt x="3290" y="502"/>
                    <a:pt x="3293" y="504"/>
                    <a:pt x="3298" y="504"/>
                  </a:cubicBezTo>
                  <a:cubicBezTo>
                    <a:pt x="3300" y="504"/>
                    <a:pt x="3302" y="504"/>
                    <a:pt x="3304" y="503"/>
                  </a:cubicBezTo>
                  <a:cubicBezTo>
                    <a:pt x="3311" y="500"/>
                    <a:pt x="3317" y="493"/>
                    <a:pt x="3317" y="487"/>
                  </a:cubicBezTo>
                  <a:cubicBezTo>
                    <a:pt x="3317" y="484"/>
                    <a:pt x="3315" y="482"/>
                    <a:pt x="3311" y="482"/>
                  </a:cubicBezTo>
                  <a:moveTo>
                    <a:pt x="4835" y="480"/>
                  </a:moveTo>
                  <a:cubicBezTo>
                    <a:pt x="4830" y="480"/>
                    <a:pt x="4826" y="486"/>
                    <a:pt x="4825" y="494"/>
                  </a:cubicBezTo>
                  <a:cubicBezTo>
                    <a:pt x="4825" y="503"/>
                    <a:pt x="4831" y="513"/>
                    <a:pt x="4838" y="517"/>
                  </a:cubicBezTo>
                  <a:cubicBezTo>
                    <a:pt x="4839" y="517"/>
                    <a:pt x="4841" y="518"/>
                    <a:pt x="4842" y="518"/>
                  </a:cubicBezTo>
                  <a:cubicBezTo>
                    <a:pt x="4847" y="518"/>
                    <a:pt x="4850" y="514"/>
                    <a:pt x="4851" y="506"/>
                  </a:cubicBezTo>
                  <a:cubicBezTo>
                    <a:pt x="4851" y="496"/>
                    <a:pt x="4846" y="485"/>
                    <a:pt x="4839" y="481"/>
                  </a:cubicBezTo>
                  <a:cubicBezTo>
                    <a:pt x="4837" y="481"/>
                    <a:pt x="4836" y="480"/>
                    <a:pt x="4835" y="480"/>
                  </a:cubicBezTo>
                  <a:moveTo>
                    <a:pt x="2739" y="462"/>
                  </a:moveTo>
                  <a:cubicBezTo>
                    <a:pt x="2736" y="462"/>
                    <a:pt x="2734" y="464"/>
                    <a:pt x="2734" y="468"/>
                  </a:cubicBezTo>
                  <a:cubicBezTo>
                    <a:pt x="2734" y="475"/>
                    <a:pt x="2738" y="484"/>
                    <a:pt x="2744" y="487"/>
                  </a:cubicBezTo>
                  <a:cubicBezTo>
                    <a:pt x="2746" y="489"/>
                    <a:pt x="2747" y="489"/>
                    <a:pt x="2749" y="489"/>
                  </a:cubicBezTo>
                  <a:cubicBezTo>
                    <a:pt x="2752" y="489"/>
                    <a:pt x="2755" y="486"/>
                    <a:pt x="2755" y="482"/>
                  </a:cubicBezTo>
                  <a:cubicBezTo>
                    <a:pt x="2755" y="475"/>
                    <a:pt x="2750" y="467"/>
                    <a:pt x="2744" y="464"/>
                  </a:cubicBezTo>
                  <a:cubicBezTo>
                    <a:pt x="2742" y="463"/>
                    <a:pt x="2740" y="462"/>
                    <a:pt x="2739" y="462"/>
                  </a:cubicBezTo>
                  <a:moveTo>
                    <a:pt x="3380" y="453"/>
                  </a:moveTo>
                  <a:cubicBezTo>
                    <a:pt x="3378" y="453"/>
                    <a:pt x="3375" y="454"/>
                    <a:pt x="3372" y="455"/>
                  </a:cubicBezTo>
                  <a:cubicBezTo>
                    <a:pt x="3365" y="459"/>
                    <a:pt x="3359" y="465"/>
                    <a:pt x="3359" y="470"/>
                  </a:cubicBezTo>
                  <a:cubicBezTo>
                    <a:pt x="3359" y="474"/>
                    <a:pt x="3361" y="476"/>
                    <a:pt x="3365" y="476"/>
                  </a:cubicBezTo>
                  <a:cubicBezTo>
                    <a:pt x="3368" y="476"/>
                    <a:pt x="3370" y="475"/>
                    <a:pt x="3372" y="474"/>
                  </a:cubicBezTo>
                  <a:cubicBezTo>
                    <a:pt x="3380" y="471"/>
                    <a:pt x="3386" y="463"/>
                    <a:pt x="3386" y="458"/>
                  </a:cubicBezTo>
                  <a:cubicBezTo>
                    <a:pt x="3386" y="455"/>
                    <a:pt x="3384" y="453"/>
                    <a:pt x="3380" y="453"/>
                  </a:cubicBezTo>
                  <a:moveTo>
                    <a:pt x="189" y="449"/>
                  </a:moveTo>
                  <a:cubicBezTo>
                    <a:pt x="187" y="449"/>
                    <a:pt x="185" y="449"/>
                    <a:pt x="183" y="451"/>
                  </a:cubicBezTo>
                  <a:cubicBezTo>
                    <a:pt x="177" y="456"/>
                    <a:pt x="172" y="464"/>
                    <a:pt x="173" y="471"/>
                  </a:cubicBezTo>
                  <a:cubicBezTo>
                    <a:pt x="173" y="476"/>
                    <a:pt x="176" y="479"/>
                    <a:pt x="179" y="479"/>
                  </a:cubicBezTo>
                  <a:cubicBezTo>
                    <a:pt x="181" y="479"/>
                    <a:pt x="183" y="478"/>
                    <a:pt x="185" y="477"/>
                  </a:cubicBezTo>
                  <a:cubicBezTo>
                    <a:pt x="191" y="472"/>
                    <a:pt x="195" y="462"/>
                    <a:pt x="194" y="455"/>
                  </a:cubicBezTo>
                  <a:cubicBezTo>
                    <a:pt x="194" y="451"/>
                    <a:pt x="192" y="449"/>
                    <a:pt x="189" y="449"/>
                  </a:cubicBezTo>
                  <a:moveTo>
                    <a:pt x="4771" y="446"/>
                  </a:moveTo>
                  <a:cubicBezTo>
                    <a:pt x="4766" y="446"/>
                    <a:pt x="4762" y="451"/>
                    <a:pt x="4762" y="458"/>
                  </a:cubicBezTo>
                  <a:cubicBezTo>
                    <a:pt x="4762" y="468"/>
                    <a:pt x="4768" y="478"/>
                    <a:pt x="4775" y="482"/>
                  </a:cubicBezTo>
                  <a:cubicBezTo>
                    <a:pt x="4777" y="483"/>
                    <a:pt x="4778" y="484"/>
                    <a:pt x="4780" y="484"/>
                  </a:cubicBezTo>
                  <a:cubicBezTo>
                    <a:pt x="4784" y="484"/>
                    <a:pt x="4787" y="480"/>
                    <a:pt x="4787" y="473"/>
                  </a:cubicBezTo>
                  <a:cubicBezTo>
                    <a:pt x="4788" y="463"/>
                    <a:pt x="4782" y="451"/>
                    <a:pt x="4775" y="447"/>
                  </a:cubicBezTo>
                  <a:cubicBezTo>
                    <a:pt x="4774" y="446"/>
                    <a:pt x="4772" y="446"/>
                    <a:pt x="4771" y="446"/>
                  </a:cubicBezTo>
                  <a:moveTo>
                    <a:pt x="2687" y="426"/>
                  </a:moveTo>
                  <a:cubicBezTo>
                    <a:pt x="2684" y="426"/>
                    <a:pt x="2682" y="428"/>
                    <a:pt x="2682" y="432"/>
                  </a:cubicBezTo>
                  <a:cubicBezTo>
                    <a:pt x="2682" y="438"/>
                    <a:pt x="2687" y="448"/>
                    <a:pt x="2693" y="452"/>
                  </a:cubicBezTo>
                  <a:cubicBezTo>
                    <a:pt x="2694" y="453"/>
                    <a:pt x="2696" y="454"/>
                    <a:pt x="2698" y="454"/>
                  </a:cubicBezTo>
                  <a:cubicBezTo>
                    <a:pt x="2701" y="454"/>
                    <a:pt x="2703" y="451"/>
                    <a:pt x="2703" y="447"/>
                  </a:cubicBezTo>
                  <a:cubicBezTo>
                    <a:pt x="2703" y="440"/>
                    <a:pt x="2698" y="433"/>
                    <a:pt x="2693" y="428"/>
                  </a:cubicBezTo>
                  <a:cubicBezTo>
                    <a:pt x="2690" y="427"/>
                    <a:pt x="2688" y="426"/>
                    <a:pt x="2687" y="426"/>
                  </a:cubicBezTo>
                  <a:moveTo>
                    <a:pt x="3450" y="422"/>
                  </a:moveTo>
                  <a:cubicBezTo>
                    <a:pt x="3447" y="422"/>
                    <a:pt x="3444" y="423"/>
                    <a:pt x="3441" y="424"/>
                  </a:cubicBezTo>
                  <a:cubicBezTo>
                    <a:pt x="3433" y="428"/>
                    <a:pt x="3427" y="434"/>
                    <a:pt x="3427" y="439"/>
                  </a:cubicBezTo>
                  <a:cubicBezTo>
                    <a:pt x="3427" y="442"/>
                    <a:pt x="3430" y="444"/>
                    <a:pt x="3433" y="444"/>
                  </a:cubicBezTo>
                  <a:cubicBezTo>
                    <a:pt x="3436" y="444"/>
                    <a:pt x="3438" y="443"/>
                    <a:pt x="3441" y="442"/>
                  </a:cubicBezTo>
                  <a:cubicBezTo>
                    <a:pt x="3449" y="438"/>
                    <a:pt x="3455" y="431"/>
                    <a:pt x="3455" y="426"/>
                  </a:cubicBezTo>
                  <a:cubicBezTo>
                    <a:pt x="3455" y="423"/>
                    <a:pt x="3453" y="422"/>
                    <a:pt x="3450" y="422"/>
                  </a:cubicBezTo>
                  <a:moveTo>
                    <a:pt x="4707" y="406"/>
                  </a:moveTo>
                  <a:cubicBezTo>
                    <a:pt x="4702" y="406"/>
                    <a:pt x="4699" y="411"/>
                    <a:pt x="4699" y="418"/>
                  </a:cubicBezTo>
                  <a:cubicBezTo>
                    <a:pt x="4699" y="427"/>
                    <a:pt x="4705" y="438"/>
                    <a:pt x="4712" y="442"/>
                  </a:cubicBezTo>
                  <a:cubicBezTo>
                    <a:pt x="4714" y="444"/>
                    <a:pt x="4716" y="444"/>
                    <a:pt x="4718" y="444"/>
                  </a:cubicBezTo>
                  <a:cubicBezTo>
                    <a:pt x="4722" y="444"/>
                    <a:pt x="4724" y="441"/>
                    <a:pt x="4724" y="434"/>
                  </a:cubicBezTo>
                  <a:cubicBezTo>
                    <a:pt x="4724" y="425"/>
                    <a:pt x="4719" y="412"/>
                    <a:pt x="4712" y="408"/>
                  </a:cubicBezTo>
                  <a:cubicBezTo>
                    <a:pt x="4710" y="407"/>
                    <a:pt x="4708" y="406"/>
                    <a:pt x="4707" y="406"/>
                  </a:cubicBezTo>
                  <a:moveTo>
                    <a:pt x="243" y="405"/>
                  </a:moveTo>
                  <a:cubicBezTo>
                    <a:pt x="241" y="405"/>
                    <a:pt x="239" y="406"/>
                    <a:pt x="236" y="408"/>
                  </a:cubicBezTo>
                  <a:cubicBezTo>
                    <a:pt x="231" y="413"/>
                    <a:pt x="226" y="422"/>
                    <a:pt x="227" y="429"/>
                  </a:cubicBezTo>
                  <a:cubicBezTo>
                    <a:pt x="227" y="433"/>
                    <a:pt x="229" y="436"/>
                    <a:pt x="233" y="436"/>
                  </a:cubicBezTo>
                  <a:cubicBezTo>
                    <a:pt x="234" y="436"/>
                    <a:pt x="236" y="435"/>
                    <a:pt x="239" y="433"/>
                  </a:cubicBezTo>
                  <a:cubicBezTo>
                    <a:pt x="244" y="428"/>
                    <a:pt x="249" y="418"/>
                    <a:pt x="248" y="411"/>
                  </a:cubicBezTo>
                  <a:cubicBezTo>
                    <a:pt x="248" y="407"/>
                    <a:pt x="246" y="405"/>
                    <a:pt x="243" y="405"/>
                  </a:cubicBezTo>
                  <a:moveTo>
                    <a:pt x="3519" y="388"/>
                  </a:moveTo>
                  <a:cubicBezTo>
                    <a:pt x="3517" y="388"/>
                    <a:pt x="3513" y="389"/>
                    <a:pt x="3510" y="391"/>
                  </a:cubicBezTo>
                  <a:cubicBezTo>
                    <a:pt x="3502" y="395"/>
                    <a:pt x="3496" y="401"/>
                    <a:pt x="3496" y="406"/>
                  </a:cubicBezTo>
                  <a:cubicBezTo>
                    <a:pt x="3496" y="408"/>
                    <a:pt x="3498" y="410"/>
                    <a:pt x="3501" y="410"/>
                  </a:cubicBezTo>
                  <a:cubicBezTo>
                    <a:pt x="3504" y="410"/>
                    <a:pt x="3507" y="409"/>
                    <a:pt x="3510" y="407"/>
                  </a:cubicBezTo>
                  <a:cubicBezTo>
                    <a:pt x="3517" y="403"/>
                    <a:pt x="3524" y="396"/>
                    <a:pt x="3523" y="392"/>
                  </a:cubicBezTo>
                  <a:cubicBezTo>
                    <a:pt x="3523" y="389"/>
                    <a:pt x="3522" y="388"/>
                    <a:pt x="3519" y="388"/>
                  </a:cubicBezTo>
                  <a:moveTo>
                    <a:pt x="2636" y="387"/>
                  </a:moveTo>
                  <a:cubicBezTo>
                    <a:pt x="2634" y="387"/>
                    <a:pt x="2632" y="389"/>
                    <a:pt x="2632" y="393"/>
                  </a:cubicBezTo>
                  <a:cubicBezTo>
                    <a:pt x="2632" y="399"/>
                    <a:pt x="2637" y="409"/>
                    <a:pt x="2642" y="413"/>
                  </a:cubicBezTo>
                  <a:cubicBezTo>
                    <a:pt x="2644" y="415"/>
                    <a:pt x="2646" y="415"/>
                    <a:pt x="2647" y="415"/>
                  </a:cubicBezTo>
                  <a:cubicBezTo>
                    <a:pt x="2650" y="415"/>
                    <a:pt x="2652" y="413"/>
                    <a:pt x="2652" y="409"/>
                  </a:cubicBezTo>
                  <a:cubicBezTo>
                    <a:pt x="2652" y="402"/>
                    <a:pt x="2648" y="394"/>
                    <a:pt x="2642" y="390"/>
                  </a:cubicBezTo>
                  <a:cubicBezTo>
                    <a:pt x="2640" y="388"/>
                    <a:pt x="2638" y="387"/>
                    <a:pt x="2636" y="387"/>
                  </a:cubicBezTo>
                  <a:moveTo>
                    <a:pt x="4643" y="364"/>
                  </a:moveTo>
                  <a:cubicBezTo>
                    <a:pt x="4639" y="364"/>
                    <a:pt x="4636" y="368"/>
                    <a:pt x="4637" y="374"/>
                  </a:cubicBezTo>
                  <a:cubicBezTo>
                    <a:pt x="4637" y="383"/>
                    <a:pt x="4643" y="394"/>
                    <a:pt x="4650" y="399"/>
                  </a:cubicBezTo>
                  <a:cubicBezTo>
                    <a:pt x="4652" y="401"/>
                    <a:pt x="4654" y="401"/>
                    <a:pt x="4656" y="401"/>
                  </a:cubicBezTo>
                  <a:cubicBezTo>
                    <a:pt x="4659" y="401"/>
                    <a:pt x="4662" y="398"/>
                    <a:pt x="4662" y="392"/>
                  </a:cubicBezTo>
                  <a:cubicBezTo>
                    <a:pt x="4661" y="382"/>
                    <a:pt x="4656" y="370"/>
                    <a:pt x="4649" y="366"/>
                  </a:cubicBezTo>
                  <a:cubicBezTo>
                    <a:pt x="4647" y="364"/>
                    <a:pt x="4645" y="364"/>
                    <a:pt x="4643" y="364"/>
                  </a:cubicBezTo>
                  <a:moveTo>
                    <a:pt x="296" y="357"/>
                  </a:moveTo>
                  <a:cubicBezTo>
                    <a:pt x="294" y="357"/>
                    <a:pt x="292" y="358"/>
                    <a:pt x="289" y="360"/>
                  </a:cubicBezTo>
                  <a:cubicBezTo>
                    <a:pt x="283" y="366"/>
                    <a:pt x="279" y="375"/>
                    <a:pt x="280" y="382"/>
                  </a:cubicBezTo>
                  <a:cubicBezTo>
                    <a:pt x="280" y="386"/>
                    <a:pt x="282" y="389"/>
                    <a:pt x="285" y="389"/>
                  </a:cubicBezTo>
                  <a:cubicBezTo>
                    <a:pt x="287" y="389"/>
                    <a:pt x="289" y="388"/>
                    <a:pt x="291" y="386"/>
                  </a:cubicBezTo>
                  <a:cubicBezTo>
                    <a:pt x="297" y="380"/>
                    <a:pt x="301" y="369"/>
                    <a:pt x="301" y="362"/>
                  </a:cubicBezTo>
                  <a:cubicBezTo>
                    <a:pt x="300" y="359"/>
                    <a:pt x="299" y="357"/>
                    <a:pt x="296" y="357"/>
                  </a:cubicBezTo>
                  <a:moveTo>
                    <a:pt x="3588" y="353"/>
                  </a:moveTo>
                  <a:cubicBezTo>
                    <a:pt x="3586" y="353"/>
                    <a:pt x="3582" y="354"/>
                    <a:pt x="3578" y="356"/>
                  </a:cubicBezTo>
                  <a:cubicBezTo>
                    <a:pt x="3571" y="360"/>
                    <a:pt x="3565" y="366"/>
                    <a:pt x="3565" y="370"/>
                  </a:cubicBezTo>
                  <a:cubicBezTo>
                    <a:pt x="3565" y="373"/>
                    <a:pt x="3567" y="374"/>
                    <a:pt x="3570" y="374"/>
                  </a:cubicBezTo>
                  <a:cubicBezTo>
                    <a:pt x="3572" y="374"/>
                    <a:pt x="3575" y="373"/>
                    <a:pt x="3578" y="371"/>
                  </a:cubicBezTo>
                  <a:cubicBezTo>
                    <a:pt x="3586" y="367"/>
                    <a:pt x="3592" y="360"/>
                    <a:pt x="3592" y="356"/>
                  </a:cubicBezTo>
                  <a:cubicBezTo>
                    <a:pt x="3592" y="354"/>
                    <a:pt x="3590" y="353"/>
                    <a:pt x="3588" y="353"/>
                  </a:cubicBezTo>
                  <a:moveTo>
                    <a:pt x="2586" y="346"/>
                  </a:moveTo>
                  <a:cubicBezTo>
                    <a:pt x="2584" y="346"/>
                    <a:pt x="2582" y="348"/>
                    <a:pt x="2582" y="352"/>
                  </a:cubicBezTo>
                  <a:cubicBezTo>
                    <a:pt x="2582" y="358"/>
                    <a:pt x="2587" y="368"/>
                    <a:pt x="2592" y="372"/>
                  </a:cubicBezTo>
                  <a:cubicBezTo>
                    <a:pt x="2594" y="374"/>
                    <a:pt x="2596" y="375"/>
                    <a:pt x="2598" y="375"/>
                  </a:cubicBezTo>
                  <a:cubicBezTo>
                    <a:pt x="2600" y="375"/>
                    <a:pt x="2602" y="372"/>
                    <a:pt x="2602" y="368"/>
                  </a:cubicBezTo>
                  <a:cubicBezTo>
                    <a:pt x="2602" y="362"/>
                    <a:pt x="2598" y="354"/>
                    <a:pt x="2592" y="349"/>
                  </a:cubicBezTo>
                  <a:cubicBezTo>
                    <a:pt x="2590" y="347"/>
                    <a:pt x="2588" y="346"/>
                    <a:pt x="2586" y="346"/>
                  </a:cubicBezTo>
                  <a:moveTo>
                    <a:pt x="4580" y="320"/>
                  </a:moveTo>
                  <a:cubicBezTo>
                    <a:pt x="4576" y="320"/>
                    <a:pt x="4574" y="323"/>
                    <a:pt x="4574" y="329"/>
                  </a:cubicBezTo>
                  <a:cubicBezTo>
                    <a:pt x="4574" y="338"/>
                    <a:pt x="4581" y="349"/>
                    <a:pt x="4587" y="354"/>
                  </a:cubicBezTo>
                  <a:cubicBezTo>
                    <a:pt x="4590" y="356"/>
                    <a:pt x="4592" y="357"/>
                    <a:pt x="4594" y="357"/>
                  </a:cubicBezTo>
                  <a:cubicBezTo>
                    <a:pt x="4597" y="357"/>
                    <a:pt x="4599" y="353"/>
                    <a:pt x="4599" y="347"/>
                  </a:cubicBezTo>
                  <a:cubicBezTo>
                    <a:pt x="4599" y="338"/>
                    <a:pt x="4593" y="327"/>
                    <a:pt x="4586" y="322"/>
                  </a:cubicBezTo>
                  <a:cubicBezTo>
                    <a:pt x="4584" y="320"/>
                    <a:pt x="4582" y="320"/>
                    <a:pt x="4580" y="320"/>
                  </a:cubicBezTo>
                  <a:moveTo>
                    <a:pt x="3656" y="317"/>
                  </a:moveTo>
                  <a:cubicBezTo>
                    <a:pt x="3654" y="317"/>
                    <a:pt x="3650" y="318"/>
                    <a:pt x="3646" y="320"/>
                  </a:cubicBezTo>
                  <a:cubicBezTo>
                    <a:pt x="3639" y="324"/>
                    <a:pt x="3633" y="330"/>
                    <a:pt x="3633" y="334"/>
                  </a:cubicBezTo>
                  <a:cubicBezTo>
                    <a:pt x="3633" y="337"/>
                    <a:pt x="3635" y="338"/>
                    <a:pt x="3637" y="338"/>
                  </a:cubicBezTo>
                  <a:cubicBezTo>
                    <a:pt x="3640" y="338"/>
                    <a:pt x="3643" y="337"/>
                    <a:pt x="3646" y="335"/>
                  </a:cubicBezTo>
                  <a:cubicBezTo>
                    <a:pt x="3654" y="331"/>
                    <a:pt x="3660" y="324"/>
                    <a:pt x="3660" y="320"/>
                  </a:cubicBezTo>
                  <a:cubicBezTo>
                    <a:pt x="3660" y="318"/>
                    <a:pt x="3658" y="317"/>
                    <a:pt x="3656" y="317"/>
                  </a:cubicBezTo>
                  <a:moveTo>
                    <a:pt x="349" y="306"/>
                  </a:moveTo>
                  <a:cubicBezTo>
                    <a:pt x="347" y="306"/>
                    <a:pt x="344" y="308"/>
                    <a:pt x="341" y="310"/>
                  </a:cubicBezTo>
                  <a:cubicBezTo>
                    <a:pt x="336" y="316"/>
                    <a:pt x="331" y="325"/>
                    <a:pt x="332" y="332"/>
                  </a:cubicBezTo>
                  <a:cubicBezTo>
                    <a:pt x="333" y="336"/>
                    <a:pt x="334" y="339"/>
                    <a:pt x="337" y="339"/>
                  </a:cubicBezTo>
                  <a:cubicBezTo>
                    <a:pt x="339" y="339"/>
                    <a:pt x="341" y="337"/>
                    <a:pt x="344" y="335"/>
                  </a:cubicBezTo>
                  <a:cubicBezTo>
                    <a:pt x="349" y="330"/>
                    <a:pt x="354" y="319"/>
                    <a:pt x="353" y="312"/>
                  </a:cubicBezTo>
                  <a:cubicBezTo>
                    <a:pt x="353" y="308"/>
                    <a:pt x="351" y="306"/>
                    <a:pt x="349" y="306"/>
                  </a:cubicBezTo>
                  <a:moveTo>
                    <a:pt x="2537" y="305"/>
                  </a:moveTo>
                  <a:cubicBezTo>
                    <a:pt x="2534" y="305"/>
                    <a:pt x="2533" y="307"/>
                    <a:pt x="2533" y="310"/>
                  </a:cubicBezTo>
                  <a:cubicBezTo>
                    <a:pt x="2533" y="317"/>
                    <a:pt x="2537" y="326"/>
                    <a:pt x="2543" y="331"/>
                  </a:cubicBezTo>
                  <a:cubicBezTo>
                    <a:pt x="2545" y="332"/>
                    <a:pt x="2547" y="333"/>
                    <a:pt x="2548" y="333"/>
                  </a:cubicBezTo>
                  <a:cubicBezTo>
                    <a:pt x="2551" y="333"/>
                    <a:pt x="2553" y="331"/>
                    <a:pt x="2553" y="327"/>
                  </a:cubicBezTo>
                  <a:cubicBezTo>
                    <a:pt x="2553" y="321"/>
                    <a:pt x="2548" y="312"/>
                    <a:pt x="2543" y="308"/>
                  </a:cubicBezTo>
                  <a:cubicBezTo>
                    <a:pt x="2541" y="306"/>
                    <a:pt x="2538" y="305"/>
                    <a:pt x="2537" y="305"/>
                  </a:cubicBezTo>
                  <a:moveTo>
                    <a:pt x="3724" y="281"/>
                  </a:moveTo>
                  <a:cubicBezTo>
                    <a:pt x="3721" y="281"/>
                    <a:pt x="3718" y="282"/>
                    <a:pt x="3714" y="284"/>
                  </a:cubicBezTo>
                  <a:cubicBezTo>
                    <a:pt x="3706" y="288"/>
                    <a:pt x="3700" y="294"/>
                    <a:pt x="3700" y="298"/>
                  </a:cubicBezTo>
                  <a:cubicBezTo>
                    <a:pt x="3700" y="300"/>
                    <a:pt x="3702" y="301"/>
                    <a:pt x="3705" y="301"/>
                  </a:cubicBezTo>
                  <a:cubicBezTo>
                    <a:pt x="3707" y="301"/>
                    <a:pt x="3710" y="300"/>
                    <a:pt x="3714" y="299"/>
                  </a:cubicBezTo>
                  <a:cubicBezTo>
                    <a:pt x="3721" y="295"/>
                    <a:pt x="3727" y="288"/>
                    <a:pt x="3727" y="284"/>
                  </a:cubicBezTo>
                  <a:cubicBezTo>
                    <a:pt x="3727" y="282"/>
                    <a:pt x="3726" y="281"/>
                    <a:pt x="3724" y="281"/>
                  </a:cubicBezTo>
                  <a:moveTo>
                    <a:pt x="4517" y="276"/>
                  </a:moveTo>
                  <a:cubicBezTo>
                    <a:pt x="4514" y="276"/>
                    <a:pt x="4511" y="279"/>
                    <a:pt x="4512" y="285"/>
                  </a:cubicBezTo>
                  <a:cubicBezTo>
                    <a:pt x="4512" y="293"/>
                    <a:pt x="4519" y="304"/>
                    <a:pt x="4525" y="309"/>
                  </a:cubicBezTo>
                  <a:cubicBezTo>
                    <a:pt x="4528" y="310"/>
                    <a:pt x="4530" y="311"/>
                    <a:pt x="4532" y="311"/>
                  </a:cubicBezTo>
                  <a:cubicBezTo>
                    <a:pt x="4535" y="311"/>
                    <a:pt x="4537" y="308"/>
                    <a:pt x="4537" y="303"/>
                  </a:cubicBezTo>
                  <a:cubicBezTo>
                    <a:pt x="4536" y="294"/>
                    <a:pt x="4530" y="283"/>
                    <a:pt x="4523" y="278"/>
                  </a:cubicBezTo>
                  <a:cubicBezTo>
                    <a:pt x="4521" y="276"/>
                    <a:pt x="4519" y="276"/>
                    <a:pt x="4517" y="276"/>
                  </a:cubicBezTo>
                  <a:moveTo>
                    <a:pt x="2487" y="264"/>
                  </a:moveTo>
                  <a:cubicBezTo>
                    <a:pt x="2485" y="264"/>
                    <a:pt x="2483" y="266"/>
                    <a:pt x="2483" y="270"/>
                  </a:cubicBezTo>
                  <a:cubicBezTo>
                    <a:pt x="2483" y="276"/>
                    <a:pt x="2488" y="285"/>
                    <a:pt x="2493" y="290"/>
                  </a:cubicBezTo>
                  <a:cubicBezTo>
                    <a:pt x="2495" y="291"/>
                    <a:pt x="2497" y="292"/>
                    <a:pt x="2498" y="292"/>
                  </a:cubicBezTo>
                  <a:cubicBezTo>
                    <a:pt x="2501" y="292"/>
                    <a:pt x="2503" y="290"/>
                    <a:pt x="2503" y="286"/>
                  </a:cubicBezTo>
                  <a:cubicBezTo>
                    <a:pt x="2503" y="280"/>
                    <a:pt x="2499" y="272"/>
                    <a:pt x="2493" y="267"/>
                  </a:cubicBezTo>
                  <a:cubicBezTo>
                    <a:pt x="2491" y="265"/>
                    <a:pt x="2489" y="264"/>
                    <a:pt x="2487" y="264"/>
                  </a:cubicBezTo>
                  <a:moveTo>
                    <a:pt x="401" y="255"/>
                  </a:moveTo>
                  <a:cubicBezTo>
                    <a:pt x="399" y="255"/>
                    <a:pt x="396" y="256"/>
                    <a:pt x="393" y="259"/>
                  </a:cubicBezTo>
                  <a:cubicBezTo>
                    <a:pt x="388" y="265"/>
                    <a:pt x="383" y="274"/>
                    <a:pt x="384" y="281"/>
                  </a:cubicBezTo>
                  <a:cubicBezTo>
                    <a:pt x="384" y="285"/>
                    <a:pt x="386" y="287"/>
                    <a:pt x="389" y="287"/>
                  </a:cubicBezTo>
                  <a:cubicBezTo>
                    <a:pt x="391" y="287"/>
                    <a:pt x="393" y="286"/>
                    <a:pt x="396" y="283"/>
                  </a:cubicBezTo>
                  <a:cubicBezTo>
                    <a:pt x="401" y="278"/>
                    <a:pt x="405" y="267"/>
                    <a:pt x="405" y="260"/>
                  </a:cubicBezTo>
                  <a:cubicBezTo>
                    <a:pt x="404" y="257"/>
                    <a:pt x="403" y="255"/>
                    <a:pt x="401" y="255"/>
                  </a:cubicBezTo>
                  <a:moveTo>
                    <a:pt x="3790" y="246"/>
                  </a:moveTo>
                  <a:cubicBezTo>
                    <a:pt x="3787" y="246"/>
                    <a:pt x="3784" y="247"/>
                    <a:pt x="3780" y="249"/>
                  </a:cubicBezTo>
                  <a:cubicBezTo>
                    <a:pt x="3773" y="253"/>
                    <a:pt x="3767" y="258"/>
                    <a:pt x="3767" y="262"/>
                  </a:cubicBezTo>
                  <a:cubicBezTo>
                    <a:pt x="3767" y="265"/>
                    <a:pt x="3769" y="266"/>
                    <a:pt x="3772" y="266"/>
                  </a:cubicBezTo>
                  <a:cubicBezTo>
                    <a:pt x="3774" y="266"/>
                    <a:pt x="3777" y="265"/>
                    <a:pt x="3780" y="263"/>
                  </a:cubicBezTo>
                  <a:cubicBezTo>
                    <a:pt x="3788" y="260"/>
                    <a:pt x="3793" y="253"/>
                    <a:pt x="3793" y="249"/>
                  </a:cubicBezTo>
                  <a:cubicBezTo>
                    <a:pt x="3793" y="247"/>
                    <a:pt x="3792" y="246"/>
                    <a:pt x="3790" y="246"/>
                  </a:cubicBezTo>
                  <a:moveTo>
                    <a:pt x="4455" y="234"/>
                  </a:moveTo>
                  <a:cubicBezTo>
                    <a:pt x="4451" y="234"/>
                    <a:pt x="4449" y="237"/>
                    <a:pt x="4450" y="243"/>
                  </a:cubicBezTo>
                  <a:cubicBezTo>
                    <a:pt x="4450" y="251"/>
                    <a:pt x="4457" y="261"/>
                    <a:pt x="4464" y="265"/>
                  </a:cubicBezTo>
                  <a:cubicBezTo>
                    <a:pt x="4466" y="267"/>
                    <a:pt x="4468" y="268"/>
                    <a:pt x="4470" y="268"/>
                  </a:cubicBezTo>
                  <a:cubicBezTo>
                    <a:pt x="4473" y="268"/>
                    <a:pt x="4475" y="265"/>
                    <a:pt x="4474" y="259"/>
                  </a:cubicBezTo>
                  <a:cubicBezTo>
                    <a:pt x="4474" y="251"/>
                    <a:pt x="4468" y="240"/>
                    <a:pt x="4461" y="236"/>
                  </a:cubicBezTo>
                  <a:cubicBezTo>
                    <a:pt x="4459" y="234"/>
                    <a:pt x="4457" y="234"/>
                    <a:pt x="4455" y="234"/>
                  </a:cubicBezTo>
                  <a:moveTo>
                    <a:pt x="2437" y="226"/>
                  </a:moveTo>
                  <a:cubicBezTo>
                    <a:pt x="2434" y="226"/>
                    <a:pt x="2432" y="228"/>
                    <a:pt x="2432" y="232"/>
                  </a:cubicBezTo>
                  <a:cubicBezTo>
                    <a:pt x="2432" y="238"/>
                    <a:pt x="2437" y="247"/>
                    <a:pt x="2443" y="251"/>
                  </a:cubicBezTo>
                  <a:cubicBezTo>
                    <a:pt x="2445" y="252"/>
                    <a:pt x="2446" y="253"/>
                    <a:pt x="2448" y="253"/>
                  </a:cubicBezTo>
                  <a:cubicBezTo>
                    <a:pt x="2451" y="253"/>
                    <a:pt x="2453" y="251"/>
                    <a:pt x="2453" y="247"/>
                  </a:cubicBezTo>
                  <a:cubicBezTo>
                    <a:pt x="2453" y="240"/>
                    <a:pt x="2448" y="233"/>
                    <a:pt x="2443" y="229"/>
                  </a:cubicBezTo>
                  <a:cubicBezTo>
                    <a:pt x="2440" y="227"/>
                    <a:pt x="2438" y="226"/>
                    <a:pt x="2437" y="226"/>
                  </a:cubicBezTo>
                  <a:moveTo>
                    <a:pt x="3854" y="212"/>
                  </a:moveTo>
                  <a:cubicBezTo>
                    <a:pt x="3852" y="212"/>
                    <a:pt x="3849" y="213"/>
                    <a:pt x="3846" y="215"/>
                  </a:cubicBezTo>
                  <a:cubicBezTo>
                    <a:pt x="3839" y="218"/>
                    <a:pt x="3833" y="224"/>
                    <a:pt x="3833" y="228"/>
                  </a:cubicBezTo>
                  <a:cubicBezTo>
                    <a:pt x="3833" y="231"/>
                    <a:pt x="3835" y="232"/>
                    <a:pt x="3838" y="232"/>
                  </a:cubicBezTo>
                  <a:cubicBezTo>
                    <a:pt x="3840" y="232"/>
                    <a:pt x="3843" y="232"/>
                    <a:pt x="3846" y="230"/>
                  </a:cubicBezTo>
                  <a:cubicBezTo>
                    <a:pt x="3853" y="227"/>
                    <a:pt x="3859" y="220"/>
                    <a:pt x="3859" y="215"/>
                  </a:cubicBezTo>
                  <a:cubicBezTo>
                    <a:pt x="3859" y="213"/>
                    <a:pt x="3857" y="212"/>
                    <a:pt x="3854" y="212"/>
                  </a:cubicBezTo>
                  <a:moveTo>
                    <a:pt x="453" y="204"/>
                  </a:moveTo>
                  <a:cubicBezTo>
                    <a:pt x="451" y="204"/>
                    <a:pt x="448" y="205"/>
                    <a:pt x="445" y="208"/>
                  </a:cubicBezTo>
                  <a:cubicBezTo>
                    <a:pt x="440" y="214"/>
                    <a:pt x="436" y="223"/>
                    <a:pt x="436" y="229"/>
                  </a:cubicBezTo>
                  <a:cubicBezTo>
                    <a:pt x="437" y="233"/>
                    <a:pt x="438" y="235"/>
                    <a:pt x="441" y="235"/>
                  </a:cubicBezTo>
                  <a:cubicBezTo>
                    <a:pt x="443" y="235"/>
                    <a:pt x="445" y="234"/>
                    <a:pt x="448" y="232"/>
                  </a:cubicBezTo>
                  <a:cubicBezTo>
                    <a:pt x="454" y="227"/>
                    <a:pt x="458" y="216"/>
                    <a:pt x="457" y="209"/>
                  </a:cubicBezTo>
                  <a:cubicBezTo>
                    <a:pt x="457" y="206"/>
                    <a:pt x="455" y="204"/>
                    <a:pt x="453" y="204"/>
                  </a:cubicBezTo>
                  <a:moveTo>
                    <a:pt x="4393" y="195"/>
                  </a:moveTo>
                  <a:cubicBezTo>
                    <a:pt x="4390" y="195"/>
                    <a:pt x="4387" y="199"/>
                    <a:pt x="4388" y="204"/>
                  </a:cubicBezTo>
                  <a:cubicBezTo>
                    <a:pt x="4389" y="212"/>
                    <a:pt x="4395" y="221"/>
                    <a:pt x="4402" y="225"/>
                  </a:cubicBezTo>
                  <a:cubicBezTo>
                    <a:pt x="4404" y="226"/>
                    <a:pt x="4406" y="227"/>
                    <a:pt x="4408" y="227"/>
                  </a:cubicBezTo>
                  <a:cubicBezTo>
                    <a:pt x="4411" y="227"/>
                    <a:pt x="4413" y="224"/>
                    <a:pt x="4413" y="219"/>
                  </a:cubicBezTo>
                  <a:cubicBezTo>
                    <a:pt x="4412" y="211"/>
                    <a:pt x="4406" y="201"/>
                    <a:pt x="4399" y="197"/>
                  </a:cubicBezTo>
                  <a:cubicBezTo>
                    <a:pt x="4397" y="196"/>
                    <a:pt x="4395" y="195"/>
                    <a:pt x="4393" y="195"/>
                  </a:cubicBezTo>
                  <a:moveTo>
                    <a:pt x="2385" y="191"/>
                  </a:moveTo>
                  <a:cubicBezTo>
                    <a:pt x="2382" y="191"/>
                    <a:pt x="2380" y="193"/>
                    <a:pt x="2380" y="197"/>
                  </a:cubicBezTo>
                  <a:cubicBezTo>
                    <a:pt x="2380" y="203"/>
                    <a:pt x="2385" y="212"/>
                    <a:pt x="2391" y="215"/>
                  </a:cubicBezTo>
                  <a:cubicBezTo>
                    <a:pt x="2393" y="217"/>
                    <a:pt x="2394" y="217"/>
                    <a:pt x="2396" y="217"/>
                  </a:cubicBezTo>
                  <a:cubicBezTo>
                    <a:pt x="2399" y="217"/>
                    <a:pt x="2401" y="214"/>
                    <a:pt x="2401" y="210"/>
                  </a:cubicBezTo>
                  <a:cubicBezTo>
                    <a:pt x="2401" y="204"/>
                    <a:pt x="2397" y="197"/>
                    <a:pt x="2391" y="193"/>
                  </a:cubicBezTo>
                  <a:cubicBezTo>
                    <a:pt x="2389" y="192"/>
                    <a:pt x="2387" y="191"/>
                    <a:pt x="2385" y="191"/>
                  </a:cubicBezTo>
                  <a:moveTo>
                    <a:pt x="3918" y="181"/>
                  </a:moveTo>
                  <a:cubicBezTo>
                    <a:pt x="3915" y="181"/>
                    <a:pt x="3913" y="181"/>
                    <a:pt x="3910" y="183"/>
                  </a:cubicBezTo>
                  <a:cubicBezTo>
                    <a:pt x="3903" y="186"/>
                    <a:pt x="3897" y="192"/>
                    <a:pt x="3897" y="197"/>
                  </a:cubicBezTo>
                  <a:cubicBezTo>
                    <a:pt x="3897" y="200"/>
                    <a:pt x="3900" y="201"/>
                    <a:pt x="3903" y="201"/>
                  </a:cubicBezTo>
                  <a:cubicBezTo>
                    <a:pt x="3905" y="201"/>
                    <a:pt x="3908" y="201"/>
                    <a:pt x="3910" y="200"/>
                  </a:cubicBezTo>
                  <a:cubicBezTo>
                    <a:pt x="3917" y="196"/>
                    <a:pt x="3923" y="190"/>
                    <a:pt x="3923" y="185"/>
                  </a:cubicBezTo>
                  <a:cubicBezTo>
                    <a:pt x="3923" y="182"/>
                    <a:pt x="3921" y="181"/>
                    <a:pt x="3918" y="181"/>
                  </a:cubicBezTo>
                  <a:moveTo>
                    <a:pt x="4332" y="162"/>
                  </a:moveTo>
                  <a:cubicBezTo>
                    <a:pt x="4328" y="162"/>
                    <a:pt x="4326" y="165"/>
                    <a:pt x="4326" y="171"/>
                  </a:cubicBezTo>
                  <a:cubicBezTo>
                    <a:pt x="4327" y="178"/>
                    <a:pt x="4333" y="186"/>
                    <a:pt x="4340" y="190"/>
                  </a:cubicBezTo>
                  <a:cubicBezTo>
                    <a:pt x="4342" y="191"/>
                    <a:pt x="4344" y="191"/>
                    <a:pt x="4345" y="191"/>
                  </a:cubicBezTo>
                  <a:cubicBezTo>
                    <a:pt x="4349" y="191"/>
                    <a:pt x="4351" y="188"/>
                    <a:pt x="4351" y="183"/>
                  </a:cubicBezTo>
                  <a:cubicBezTo>
                    <a:pt x="4350" y="176"/>
                    <a:pt x="4344" y="167"/>
                    <a:pt x="4337" y="163"/>
                  </a:cubicBezTo>
                  <a:cubicBezTo>
                    <a:pt x="4335" y="163"/>
                    <a:pt x="4333" y="162"/>
                    <a:pt x="4332" y="162"/>
                  </a:cubicBezTo>
                  <a:moveTo>
                    <a:pt x="2332" y="161"/>
                  </a:moveTo>
                  <a:cubicBezTo>
                    <a:pt x="2329" y="161"/>
                    <a:pt x="2327" y="163"/>
                    <a:pt x="2327" y="167"/>
                  </a:cubicBezTo>
                  <a:cubicBezTo>
                    <a:pt x="2327" y="173"/>
                    <a:pt x="2332" y="181"/>
                    <a:pt x="2338" y="184"/>
                  </a:cubicBezTo>
                  <a:cubicBezTo>
                    <a:pt x="2339" y="185"/>
                    <a:pt x="2341" y="186"/>
                    <a:pt x="2342" y="186"/>
                  </a:cubicBezTo>
                  <a:cubicBezTo>
                    <a:pt x="2346" y="186"/>
                    <a:pt x="2348" y="183"/>
                    <a:pt x="2348" y="178"/>
                  </a:cubicBezTo>
                  <a:cubicBezTo>
                    <a:pt x="2348" y="172"/>
                    <a:pt x="2344" y="165"/>
                    <a:pt x="2338" y="162"/>
                  </a:cubicBezTo>
                  <a:cubicBezTo>
                    <a:pt x="2336" y="161"/>
                    <a:pt x="2334" y="161"/>
                    <a:pt x="2332" y="161"/>
                  </a:cubicBezTo>
                  <a:moveTo>
                    <a:pt x="505" y="156"/>
                  </a:moveTo>
                  <a:cubicBezTo>
                    <a:pt x="503" y="156"/>
                    <a:pt x="501" y="157"/>
                    <a:pt x="498" y="159"/>
                  </a:cubicBezTo>
                  <a:cubicBezTo>
                    <a:pt x="492" y="164"/>
                    <a:pt x="488" y="173"/>
                    <a:pt x="489" y="180"/>
                  </a:cubicBezTo>
                  <a:cubicBezTo>
                    <a:pt x="489" y="184"/>
                    <a:pt x="491" y="186"/>
                    <a:pt x="494" y="186"/>
                  </a:cubicBezTo>
                  <a:cubicBezTo>
                    <a:pt x="496" y="186"/>
                    <a:pt x="498" y="185"/>
                    <a:pt x="500" y="183"/>
                  </a:cubicBezTo>
                  <a:cubicBezTo>
                    <a:pt x="506" y="178"/>
                    <a:pt x="510" y="167"/>
                    <a:pt x="510" y="161"/>
                  </a:cubicBezTo>
                  <a:cubicBezTo>
                    <a:pt x="510" y="157"/>
                    <a:pt x="508" y="156"/>
                    <a:pt x="505" y="156"/>
                  </a:cubicBezTo>
                  <a:moveTo>
                    <a:pt x="3979" y="152"/>
                  </a:moveTo>
                  <a:cubicBezTo>
                    <a:pt x="3977" y="152"/>
                    <a:pt x="3975" y="152"/>
                    <a:pt x="3973" y="153"/>
                  </a:cubicBezTo>
                  <a:cubicBezTo>
                    <a:pt x="3966" y="157"/>
                    <a:pt x="3960" y="163"/>
                    <a:pt x="3960" y="168"/>
                  </a:cubicBezTo>
                  <a:cubicBezTo>
                    <a:pt x="3960" y="172"/>
                    <a:pt x="3963" y="174"/>
                    <a:pt x="3967" y="174"/>
                  </a:cubicBezTo>
                  <a:cubicBezTo>
                    <a:pt x="3969" y="174"/>
                    <a:pt x="3971" y="174"/>
                    <a:pt x="3973" y="173"/>
                  </a:cubicBezTo>
                  <a:cubicBezTo>
                    <a:pt x="3979" y="170"/>
                    <a:pt x="3985" y="163"/>
                    <a:pt x="3985" y="157"/>
                  </a:cubicBezTo>
                  <a:cubicBezTo>
                    <a:pt x="3985" y="154"/>
                    <a:pt x="3983" y="152"/>
                    <a:pt x="3979" y="152"/>
                  </a:cubicBezTo>
                  <a:moveTo>
                    <a:pt x="2278" y="136"/>
                  </a:moveTo>
                  <a:cubicBezTo>
                    <a:pt x="2274" y="136"/>
                    <a:pt x="2271" y="139"/>
                    <a:pt x="2271" y="143"/>
                  </a:cubicBezTo>
                  <a:cubicBezTo>
                    <a:pt x="2271" y="150"/>
                    <a:pt x="2276" y="157"/>
                    <a:pt x="2282" y="159"/>
                  </a:cubicBezTo>
                  <a:cubicBezTo>
                    <a:pt x="2284" y="160"/>
                    <a:pt x="2285" y="160"/>
                    <a:pt x="2286" y="160"/>
                  </a:cubicBezTo>
                  <a:cubicBezTo>
                    <a:pt x="2290" y="160"/>
                    <a:pt x="2294" y="157"/>
                    <a:pt x="2294" y="152"/>
                  </a:cubicBezTo>
                  <a:cubicBezTo>
                    <a:pt x="2294" y="146"/>
                    <a:pt x="2289" y="140"/>
                    <a:pt x="2282" y="137"/>
                  </a:cubicBezTo>
                  <a:cubicBezTo>
                    <a:pt x="2281" y="137"/>
                    <a:pt x="2279" y="136"/>
                    <a:pt x="2278" y="136"/>
                  </a:cubicBezTo>
                  <a:moveTo>
                    <a:pt x="4271" y="136"/>
                  </a:moveTo>
                  <a:cubicBezTo>
                    <a:pt x="4267" y="136"/>
                    <a:pt x="4264" y="139"/>
                    <a:pt x="4265" y="144"/>
                  </a:cubicBezTo>
                  <a:cubicBezTo>
                    <a:pt x="4266" y="151"/>
                    <a:pt x="4272" y="159"/>
                    <a:pt x="4279" y="162"/>
                  </a:cubicBezTo>
                  <a:cubicBezTo>
                    <a:pt x="4280" y="162"/>
                    <a:pt x="4282" y="162"/>
                    <a:pt x="4283" y="162"/>
                  </a:cubicBezTo>
                  <a:cubicBezTo>
                    <a:pt x="4287" y="162"/>
                    <a:pt x="4290" y="159"/>
                    <a:pt x="4289" y="154"/>
                  </a:cubicBezTo>
                  <a:cubicBezTo>
                    <a:pt x="4288" y="147"/>
                    <a:pt x="4282" y="139"/>
                    <a:pt x="4276" y="136"/>
                  </a:cubicBezTo>
                  <a:cubicBezTo>
                    <a:pt x="4274" y="136"/>
                    <a:pt x="4273" y="136"/>
                    <a:pt x="4271" y="136"/>
                  </a:cubicBezTo>
                  <a:moveTo>
                    <a:pt x="4038" y="127"/>
                  </a:moveTo>
                  <a:cubicBezTo>
                    <a:pt x="4037" y="127"/>
                    <a:pt x="4035" y="127"/>
                    <a:pt x="4034" y="128"/>
                  </a:cubicBezTo>
                  <a:cubicBezTo>
                    <a:pt x="4027" y="131"/>
                    <a:pt x="4022" y="137"/>
                    <a:pt x="4022" y="143"/>
                  </a:cubicBezTo>
                  <a:cubicBezTo>
                    <a:pt x="4022" y="148"/>
                    <a:pt x="4025" y="151"/>
                    <a:pt x="4030" y="151"/>
                  </a:cubicBezTo>
                  <a:cubicBezTo>
                    <a:pt x="4031" y="151"/>
                    <a:pt x="4032" y="151"/>
                    <a:pt x="4034" y="150"/>
                  </a:cubicBezTo>
                  <a:cubicBezTo>
                    <a:pt x="4040" y="148"/>
                    <a:pt x="4045" y="141"/>
                    <a:pt x="4046" y="134"/>
                  </a:cubicBezTo>
                  <a:cubicBezTo>
                    <a:pt x="4046" y="130"/>
                    <a:pt x="4043" y="127"/>
                    <a:pt x="4038" y="127"/>
                  </a:cubicBezTo>
                  <a:moveTo>
                    <a:pt x="2221" y="119"/>
                  </a:moveTo>
                  <a:cubicBezTo>
                    <a:pt x="2216" y="119"/>
                    <a:pt x="2212" y="122"/>
                    <a:pt x="2212" y="127"/>
                  </a:cubicBezTo>
                  <a:cubicBezTo>
                    <a:pt x="2212" y="133"/>
                    <a:pt x="2218" y="140"/>
                    <a:pt x="2224" y="142"/>
                  </a:cubicBezTo>
                  <a:cubicBezTo>
                    <a:pt x="2225" y="142"/>
                    <a:pt x="2226" y="142"/>
                    <a:pt x="2227" y="142"/>
                  </a:cubicBezTo>
                  <a:cubicBezTo>
                    <a:pt x="2232" y="142"/>
                    <a:pt x="2236" y="138"/>
                    <a:pt x="2236" y="133"/>
                  </a:cubicBezTo>
                  <a:cubicBezTo>
                    <a:pt x="2236" y="127"/>
                    <a:pt x="2231" y="121"/>
                    <a:pt x="2224" y="119"/>
                  </a:cubicBezTo>
                  <a:cubicBezTo>
                    <a:pt x="2223" y="119"/>
                    <a:pt x="2222" y="119"/>
                    <a:pt x="2221" y="119"/>
                  </a:cubicBezTo>
                  <a:moveTo>
                    <a:pt x="4212" y="117"/>
                  </a:moveTo>
                  <a:cubicBezTo>
                    <a:pt x="4206" y="117"/>
                    <a:pt x="4203" y="121"/>
                    <a:pt x="4204" y="127"/>
                  </a:cubicBezTo>
                  <a:cubicBezTo>
                    <a:pt x="4204" y="133"/>
                    <a:pt x="4211" y="140"/>
                    <a:pt x="4217" y="142"/>
                  </a:cubicBezTo>
                  <a:cubicBezTo>
                    <a:pt x="4218" y="142"/>
                    <a:pt x="4219" y="142"/>
                    <a:pt x="4220" y="142"/>
                  </a:cubicBezTo>
                  <a:cubicBezTo>
                    <a:pt x="4225" y="142"/>
                    <a:pt x="4229" y="138"/>
                    <a:pt x="4228" y="133"/>
                  </a:cubicBezTo>
                  <a:cubicBezTo>
                    <a:pt x="4227" y="126"/>
                    <a:pt x="4221" y="119"/>
                    <a:pt x="4214" y="118"/>
                  </a:cubicBezTo>
                  <a:cubicBezTo>
                    <a:pt x="4213" y="117"/>
                    <a:pt x="4213" y="117"/>
                    <a:pt x="4212" y="117"/>
                  </a:cubicBezTo>
                  <a:moveTo>
                    <a:pt x="4095" y="111"/>
                  </a:moveTo>
                  <a:cubicBezTo>
                    <a:pt x="4095" y="111"/>
                    <a:pt x="4094" y="111"/>
                    <a:pt x="4094" y="111"/>
                  </a:cubicBezTo>
                  <a:cubicBezTo>
                    <a:pt x="4087" y="112"/>
                    <a:pt x="4082" y="118"/>
                    <a:pt x="4082" y="125"/>
                  </a:cubicBezTo>
                  <a:cubicBezTo>
                    <a:pt x="4082" y="131"/>
                    <a:pt x="4087" y="135"/>
                    <a:pt x="4093" y="135"/>
                  </a:cubicBezTo>
                  <a:cubicBezTo>
                    <a:pt x="4093" y="135"/>
                    <a:pt x="4094" y="135"/>
                    <a:pt x="4094" y="135"/>
                  </a:cubicBezTo>
                  <a:cubicBezTo>
                    <a:pt x="4101" y="134"/>
                    <a:pt x="4106" y="128"/>
                    <a:pt x="4106" y="121"/>
                  </a:cubicBezTo>
                  <a:cubicBezTo>
                    <a:pt x="4106" y="115"/>
                    <a:pt x="4101" y="111"/>
                    <a:pt x="4095" y="111"/>
                  </a:cubicBezTo>
                  <a:moveTo>
                    <a:pt x="559" y="111"/>
                  </a:moveTo>
                  <a:cubicBezTo>
                    <a:pt x="557" y="111"/>
                    <a:pt x="554" y="112"/>
                    <a:pt x="552" y="114"/>
                  </a:cubicBezTo>
                  <a:cubicBezTo>
                    <a:pt x="546" y="119"/>
                    <a:pt x="542" y="127"/>
                    <a:pt x="542" y="134"/>
                  </a:cubicBezTo>
                  <a:cubicBezTo>
                    <a:pt x="542" y="138"/>
                    <a:pt x="545" y="140"/>
                    <a:pt x="548" y="140"/>
                  </a:cubicBezTo>
                  <a:cubicBezTo>
                    <a:pt x="549" y="140"/>
                    <a:pt x="552" y="139"/>
                    <a:pt x="554" y="137"/>
                  </a:cubicBezTo>
                  <a:cubicBezTo>
                    <a:pt x="560" y="133"/>
                    <a:pt x="564" y="123"/>
                    <a:pt x="564" y="117"/>
                  </a:cubicBezTo>
                  <a:cubicBezTo>
                    <a:pt x="563" y="113"/>
                    <a:pt x="562" y="111"/>
                    <a:pt x="559" y="111"/>
                  </a:cubicBezTo>
                  <a:moveTo>
                    <a:pt x="2162" y="110"/>
                  </a:moveTo>
                  <a:cubicBezTo>
                    <a:pt x="2156" y="110"/>
                    <a:pt x="2151" y="114"/>
                    <a:pt x="2151" y="120"/>
                  </a:cubicBezTo>
                  <a:cubicBezTo>
                    <a:pt x="2151" y="126"/>
                    <a:pt x="2156" y="132"/>
                    <a:pt x="2163" y="132"/>
                  </a:cubicBezTo>
                  <a:cubicBezTo>
                    <a:pt x="2164" y="132"/>
                    <a:pt x="2164" y="132"/>
                    <a:pt x="2164" y="132"/>
                  </a:cubicBezTo>
                  <a:cubicBezTo>
                    <a:pt x="2171" y="132"/>
                    <a:pt x="2176" y="127"/>
                    <a:pt x="2176" y="122"/>
                  </a:cubicBezTo>
                  <a:cubicBezTo>
                    <a:pt x="2176" y="115"/>
                    <a:pt x="2170" y="111"/>
                    <a:pt x="2163" y="110"/>
                  </a:cubicBezTo>
                  <a:cubicBezTo>
                    <a:pt x="2163" y="110"/>
                    <a:pt x="2163" y="110"/>
                    <a:pt x="2162" y="110"/>
                  </a:cubicBezTo>
                  <a:moveTo>
                    <a:pt x="4153" y="109"/>
                  </a:moveTo>
                  <a:cubicBezTo>
                    <a:pt x="4147" y="109"/>
                    <a:pt x="4142" y="114"/>
                    <a:pt x="4143" y="120"/>
                  </a:cubicBezTo>
                  <a:cubicBezTo>
                    <a:pt x="4143" y="126"/>
                    <a:pt x="4149" y="132"/>
                    <a:pt x="4156" y="132"/>
                  </a:cubicBezTo>
                  <a:cubicBezTo>
                    <a:pt x="4156" y="132"/>
                    <a:pt x="4156" y="132"/>
                    <a:pt x="4157" y="132"/>
                  </a:cubicBezTo>
                  <a:cubicBezTo>
                    <a:pt x="4163" y="132"/>
                    <a:pt x="4168" y="127"/>
                    <a:pt x="4167" y="121"/>
                  </a:cubicBezTo>
                  <a:cubicBezTo>
                    <a:pt x="4166" y="115"/>
                    <a:pt x="4160" y="109"/>
                    <a:pt x="4154" y="109"/>
                  </a:cubicBezTo>
                  <a:cubicBezTo>
                    <a:pt x="4154" y="109"/>
                    <a:pt x="4153" y="109"/>
                    <a:pt x="4153" y="109"/>
                  </a:cubicBezTo>
                  <a:moveTo>
                    <a:pt x="2098" y="109"/>
                  </a:moveTo>
                  <a:cubicBezTo>
                    <a:pt x="2091" y="109"/>
                    <a:pt x="2085" y="113"/>
                    <a:pt x="2085" y="119"/>
                  </a:cubicBezTo>
                  <a:cubicBezTo>
                    <a:pt x="2085" y="125"/>
                    <a:pt x="2091" y="131"/>
                    <a:pt x="2098" y="131"/>
                  </a:cubicBezTo>
                  <a:cubicBezTo>
                    <a:pt x="2098" y="131"/>
                    <a:pt x="2098" y="131"/>
                    <a:pt x="2099" y="131"/>
                  </a:cubicBezTo>
                  <a:cubicBezTo>
                    <a:pt x="2106" y="131"/>
                    <a:pt x="2112" y="125"/>
                    <a:pt x="2112" y="119"/>
                  </a:cubicBezTo>
                  <a:cubicBezTo>
                    <a:pt x="2112" y="113"/>
                    <a:pt x="2106" y="109"/>
                    <a:pt x="2098" y="109"/>
                  </a:cubicBezTo>
                  <a:cubicBezTo>
                    <a:pt x="2098" y="109"/>
                    <a:pt x="2098" y="109"/>
                    <a:pt x="2098" y="109"/>
                  </a:cubicBezTo>
                  <a:moveTo>
                    <a:pt x="2026" y="106"/>
                  </a:moveTo>
                  <a:cubicBezTo>
                    <a:pt x="2019" y="106"/>
                    <a:pt x="2013" y="110"/>
                    <a:pt x="2013" y="116"/>
                  </a:cubicBezTo>
                  <a:cubicBezTo>
                    <a:pt x="2013" y="122"/>
                    <a:pt x="2019" y="128"/>
                    <a:pt x="2027" y="128"/>
                  </a:cubicBezTo>
                  <a:cubicBezTo>
                    <a:pt x="2028" y="128"/>
                    <a:pt x="2028" y="128"/>
                    <a:pt x="2028" y="128"/>
                  </a:cubicBezTo>
                  <a:cubicBezTo>
                    <a:pt x="2036" y="128"/>
                    <a:pt x="2042" y="123"/>
                    <a:pt x="2042" y="117"/>
                  </a:cubicBezTo>
                  <a:cubicBezTo>
                    <a:pt x="2042" y="111"/>
                    <a:pt x="2036" y="106"/>
                    <a:pt x="2028" y="106"/>
                  </a:cubicBezTo>
                  <a:cubicBezTo>
                    <a:pt x="2027" y="106"/>
                    <a:pt x="2027" y="106"/>
                    <a:pt x="2026" y="106"/>
                  </a:cubicBezTo>
                  <a:moveTo>
                    <a:pt x="1949" y="101"/>
                  </a:moveTo>
                  <a:cubicBezTo>
                    <a:pt x="1941" y="101"/>
                    <a:pt x="1935" y="105"/>
                    <a:pt x="1935" y="111"/>
                  </a:cubicBezTo>
                  <a:cubicBezTo>
                    <a:pt x="1935" y="117"/>
                    <a:pt x="1942" y="123"/>
                    <a:pt x="1951" y="124"/>
                  </a:cubicBezTo>
                  <a:cubicBezTo>
                    <a:pt x="1951" y="124"/>
                    <a:pt x="1952" y="124"/>
                    <a:pt x="1952" y="124"/>
                  </a:cubicBezTo>
                  <a:cubicBezTo>
                    <a:pt x="1960" y="124"/>
                    <a:pt x="1966" y="119"/>
                    <a:pt x="1967" y="113"/>
                  </a:cubicBezTo>
                  <a:cubicBezTo>
                    <a:pt x="1967" y="107"/>
                    <a:pt x="1960" y="102"/>
                    <a:pt x="1951" y="101"/>
                  </a:cubicBezTo>
                  <a:cubicBezTo>
                    <a:pt x="1950" y="101"/>
                    <a:pt x="1950" y="101"/>
                    <a:pt x="1949" y="101"/>
                  </a:cubicBezTo>
                  <a:moveTo>
                    <a:pt x="1867" y="95"/>
                  </a:moveTo>
                  <a:cubicBezTo>
                    <a:pt x="1859" y="95"/>
                    <a:pt x="1853" y="98"/>
                    <a:pt x="1853" y="104"/>
                  </a:cubicBezTo>
                  <a:cubicBezTo>
                    <a:pt x="1853" y="110"/>
                    <a:pt x="1860" y="117"/>
                    <a:pt x="1870" y="117"/>
                  </a:cubicBezTo>
                  <a:cubicBezTo>
                    <a:pt x="1870" y="117"/>
                    <a:pt x="1871" y="117"/>
                    <a:pt x="1872" y="117"/>
                  </a:cubicBezTo>
                  <a:cubicBezTo>
                    <a:pt x="1880" y="117"/>
                    <a:pt x="1886" y="113"/>
                    <a:pt x="1886" y="107"/>
                  </a:cubicBezTo>
                  <a:cubicBezTo>
                    <a:pt x="1886" y="101"/>
                    <a:pt x="1879" y="96"/>
                    <a:pt x="1870" y="95"/>
                  </a:cubicBezTo>
                  <a:cubicBezTo>
                    <a:pt x="1869" y="95"/>
                    <a:pt x="1868" y="95"/>
                    <a:pt x="1867" y="95"/>
                  </a:cubicBezTo>
                  <a:moveTo>
                    <a:pt x="1782" y="87"/>
                  </a:moveTo>
                  <a:cubicBezTo>
                    <a:pt x="1774" y="87"/>
                    <a:pt x="1768" y="90"/>
                    <a:pt x="1768" y="96"/>
                  </a:cubicBezTo>
                  <a:cubicBezTo>
                    <a:pt x="1767" y="102"/>
                    <a:pt x="1775" y="109"/>
                    <a:pt x="1785" y="110"/>
                  </a:cubicBezTo>
                  <a:cubicBezTo>
                    <a:pt x="1786" y="110"/>
                    <a:pt x="1786" y="110"/>
                    <a:pt x="1787" y="110"/>
                  </a:cubicBezTo>
                  <a:cubicBezTo>
                    <a:pt x="1795" y="110"/>
                    <a:pt x="1802" y="105"/>
                    <a:pt x="1802" y="99"/>
                  </a:cubicBezTo>
                  <a:cubicBezTo>
                    <a:pt x="1802" y="93"/>
                    <a:pt x="1794" y="88"/>
                    <a:pt x="1785" y="87"/>
                  </a:cubicBezTo>
                  <a:cubicBezTo>
                    <a:pt x="1784" y="87"/>
                    <a:pt x="1783" y="87"/>
                    <a:pt x="1782" y="87"/>
                  </a:cubicBezTo>
                  <a:moveTo>
                    <a:pt x="1694" y="78"/>
                  </a:moveTo>
                  <a:cubicBezTo>
                    <a:pt x="1685" y="78"/>
                    <a:pt x="1679" y="81"/>
                    <a:pt x="1679" y="87"/>
                  </a:cubicBezTo>
                  <a:cubicBezTo>
                    <a:pt x="1679" y="93"/>
                    <a:pt x="1687" y="100"/>
                    <a:pt x="1697" y="101"/>
                  </a:cubicBezTo>
                  <a:cubicBezTo>
                    <a:pt x="1698" y="101"/>
                    <a:pt x="1699" y="101"/>
                    <a:pt x="1700" y="101"/>
                  </a:cubicBezTo>
                  <a:cubicBezTo>
                    <a:pt x="1708" y="101"/>
                    <a:pt x="1715" y="96"/>
                    <a:pt x="1715" y="91"/>
                  </a:cubicBezTo>
                  <a:cubicBezTo>
                    <a:pt x="1715" y="84"/>
                    <a:pt x="1707" y="79"/>
                    <a:pt x="1697" y="78"/>
                  </a:cubicBezTo>
                  <a:cubicBezTo>
                    <a:pt x="1696" y="78"/>
                    <a:pt x="1695" y="78"/>
                    <a:pt x="1694" y="78"/>
                  </a:cubicBezTo>
                  <a:moveTo>
                    <a:pt x="613" y="72"/>
                  </a:moveTo>
                  <a:cubicBezTo>
                    <a:pt x="611" y="72"/>
                    <a:pt x="609" y="73"/>
                    <a:pt x="607" y="74"/>
                  </a:cubicBezTo>
                  <a:cubicBezTo>
                    <a:pt x="601" y="78"/>
                    <a:pt x="596" y="86"/>
                    <a:pt x="597" y="92"/>
                  </a:cubicBezTo>
                  <a:cubicBezTo>
                    <a:pt x="597" y="97"/>
                    <a:pt x="599" y="99"/>
                    <a:pt x="603" y="99"/>
                  </a:cubicBezTo>
                  <a:cubicBezTo>
                    <a:pt x="604" y="99"/>
                    <a:pt x="606" y="99"/>
                    <a:pt x="608" y="97"/>
                  </a:cubicBezTo>
                  <a:cubicBezTo>
                    <a:pt x="615" y="93"/>
                    <a:pt x="619" y="84"/>
                    <a:pt x="619" y="78"/>
                  </a:cubicBezTo>
                  <a:cubicBezTo>
                    <a:pt x="619" y="74"/>
                    <a:pt x="616" y="72"/>
                    <a:pt x="613" y="72"/>
                  </a:cubicBezTo>
                  <a:moveTo>
                    <a:pt x="1603" y="68"/>
                  </a:moveTo>
                  <a:cubicBezTo>
                    <a:pt x="1595" y="68"/>
                    <a:pt x="1589" y="72"/>
                    <a:pt x="1589" y="77"/>
                  </a:cubicBezTo>
                  <a:cubicBezTo>
                    <a:pt x="1589" y="83"/>
                    <a:pt x="1597" y="90"/>
                    <a:pt x="1607" y="91"/>
                  </a:cubicBezTo>
                  <a:cubicBezTo>
                    <a:pt x="1608" y="91"/>
                    <a:pt x="1609" y="91"/>
                    <a:pt x="1610" y="91"/>
                  </a:cubicBezTo>
                  <a:cubicBezTo>
                    <a:pt x="1619" y="91"/>
                    <a:pt x="1625" y="87"/>
                    <a:pt x="1625" y="81"/>
                  </a:cubicBezTo>
                  <a:cubicBezTo>
                    <a:pt x="1625" y="75"/>
                    <a:pt x="1617" y="70"/>
                    <a:pt x="1607" y="69"/>
                  </a:cubicBezTo>
                  <a:cubicBezTo>
                    <a:pt x="1606" y="68"/>
                    <a:pt x="1605" y="68"/>
                    <a:pt x="1603" y="68"/>
                  </a:cubicBezTo>
                  <a:moveTo>
                    <a:pt x="1512" y="58"/>
                  </a:moveTo>
                  <a:cubicBezTo>
                    <a:pt x="1504" y="58"/>
                    <a:pt x="1498" y="61"/>
                    <a:pt x="1498" y="67"/>
                  </a:cubicBezTo>
                  <a:cubicBezTo>
                    <a:pt x="1498" y="73"/>
                    <a:pt x="1506" y="80"/>
                    <a:pt x="1516" y="81"/>
                  </a:cubicBezTo>
                  <a:cubicBezTo>
                    <a:pt x="1517" y="81"/>
                    <a:pt x="1518" y="81"/>
                    <a:pt x="1519" y="81"/>
                  </a:cubicBezTo>
                  <a:cubicBezTo>
                    <a:pt x="1528" y="81"/>
                    <a:pt x="1534" y="76"/>
                    <a:pt x="1534" y="71"/>
                  </a:cubicBezTo>
                  <a:cubicBezTo>
                    <a:pt x="1534" y="65"/>
                    <a:pt x="1526" y="60"/>
                    <a:pt x="1516" y="58"/>
                  </a:cubicBezTo>
                  <a:cubicBezTo>
                    <a:pt x="1515" y="58"/>
                    <a:pt x="1513" y="58"/>
                    <a:pt x="1512" y="58"/>
                  </a:cubicBezTo>
                  <a:moveTo>
                    <a:pt x="1421" y="48"/>
                  </a:moveTo>
                  <a:cubicBezTo>
                    <a:pt x="1412" y="48"/>
                    <a:pt x="1406" y="51"/>
                    <a:pt x="1406" y="56"/>
                  </a:cubicBezTo>
                  <a:cubicBezTo>
                    <a:pt x="1406" y="63"/>
                    <a:pt x="1415" y="69"/>
                    <a:pt x="1425" y="71"/>
                  </a:cubicBezTo>
                  <a:cubicBezTo>
                    <a:pt x="1426" y="71"/>
                    <a:pt x="1427" y="71"/>
                    <a:pt x="1428" y="71"/>
                  </a:cubicBezTo>
                  <a:cubicBezTo>
                    <a:pt x="1436" y="71"/>
                    <a:pt x="1443" y="66"/>
                    <a:pt x="1443" y="61"/>
                  </a:cubicBezTo>
                  <a:cubicBezTo>
                    <a:pt x="1443" y="54"/>
                    <a:pt x="1435" y="49"/>
                    <a:pt x="1424" y="48"/>
                  </a:cubicBezTo>
                  <a:cubicBezTo>
                    <a:pt x="1423" y="48"/>
                    <a:pt x="1422" y="48"/>
                    <a:pt x="1421" y="48"/>
                  </a:cubicBezTo>
                  <a:moveTo>
                    <a:pt x="669" y="40"/>
                  </a:moveTo>
                  <a:cubicBezTo>
                    <a:pt x="668" y="40"/>
                    <a:pt x="666" y="40"/>
                    <a:pt x="664" y="41"/>
                  </a:cubicBezTo>
                  <a:cubicBezTo>
                    <a:pt x="657" y="45"/>
                    <a:pt x="652" y="52"/>
                    <a:pt x="653" y="58"/>
                  </a:cubicBezTo>
                  <a:cubicBezTo>
                    <a:pt x="653" y="62"/>
                    <a:pt x="656" y="65"/>
                    <a:pt x="660" y="65"/>
                  </a:cubicBezTo>
                  <a:cubicBezTo>
                    <a:pt x="661" y="65"/>
                    <a:pt x="663" y="65"/>
                    <a:pt x="665" y="64"/>
                  </a:cubicBezTo>
                  <a:cubicBezTo>
                    <a:pt x="671" y="61"/>
                    <a:pt x="676" y="53"/>
                    <a:pt x="676" y="46"/>
                  </a:cubicBezTo>
                  <a:cubicBezTo>
                    <a:pt x="676" y="42"/>
                    <a:pt x="673" y="40"/>
                    <a:pt x="669" y="40"/>
                  </a:cubicBezTo>
                  <a:moveTo>
                    <a:pt x="1330" y="38"/>
                  </a:moveTo>
                  <a:cubicBezTo>
                    <a:pt x="1322" y="38"/>
                    <a:pt x="1316" y="41"/>
                    <a:pt x="1316" y="47"/>
                  </a:cubicBezTo>
                  <a:cubicBezTo>
                    <a:pt x="1316" y="53"/>
                    <a:pt x="1324" y="59"/>
                    <a:pt x="1334" y="60"/>
                  </a:cubicBezTo>
                  <a:cubicBezTo>
                    <a:pt x="1335" y="61"/>
                    <a:pt x="1336" y="61"/>
                    <a:pt x="1337" y="61"/>
                  </a:cubicBezTo>
                  <a:cubicBezTo>
                    <a:pt x="1345" y="61"/>
                    <a:pt x="1352" y="56"/>
                    <a:pt x="1352" y="50"/>
                  </a:cubicBezTo>
                  <a:cubicBezTo>
                    <a:pt x="1352" y="44"/>
                    <a:pt x="1343" y="39"/>
                    <a:pt x="1333" y="38"/>
                  </a:cubicBezTo>
                  <a:cubicBezTo>
                    <a:pt x="1332" y="38"/>
                    <a:pt x="1331" y="38"/>
                    <a:pt x="1330" y="38"/>
                  </a:cubicBezTo>
                  <a:moveTo>
                    <a:pt x="1241" y="28"/>
                  </a:moveTo>
                  <a:cubicBezTo>
                    <a:pt x="1232" y="28"/>
                    <a:pt x="1226" y="32"/>
                    <a:pt x="1227" y="37"/>
                  </a:cubicBezTo>
                  <a:cubicBezTo>
                    <a:pt x="1227" y="43"/>
                    <a:pt x="1235" y="50"/>
                    <a:pt x="1244" y="51"/>
                  </a:cubicBezTo>
                  <a:cubicBezTo>
                    <a:pt x="1245" y="51"/>
                    <a:pt x="1246" y="51"/>
                    <a:pt x="1247" y="51"/>
                  </a:cubicBezTo>
                  <a:cubicBezTo>
                    <a:pt x="1255" y="51"/>
                    <a:pt x="1262" y="46"/>
                    <a:pt x="1262" y="41"/>
                  </a:cubicBezTo>
                  <a:cubicBezTo>
                    <a:pt x="1262" y="35"/>
                    <a:pt x="1254" y="30"/>
                    <a:pt x="1244" y="29"/>
                  </a:cubicBezTo>
                  <a:cubicBezTo>
                    <a:pt x="1243" y="28"/>
                    <a:pt x="1242" y="28"/>
                    <a:pt x="1241" y="28"/>
                  </a:cubicBezTo>
                  <a:moveTo>
                    <a:pt x="1154" y="20"/>
                  </a:moveTo>
                  <a:cubicBezTo>
                    <a:pt x="1146" y="20"/>
                    <a:pt x="1140" y="23"/>
                    <a:pt x="1140" y="29"/>
                  </a:cubicBezTo>
                  <a:cubicBezTo>
                    <a:pt x="1140" y="35"/>
                    <a:pt x="1148" y="41"/>
                    <a:pt x="1157" y="42"/>
                  </a:cubicBezTo>
                  <a:cubicBezTo>
                    <a:pt x="1158" y="42"/>
                    <a:pt x="1159" y="42"/>
                    <a:pt x="1159" y="42"/>
                  </a:cubicBezTo>
                  <a:cubicBezTo>
                    <a:pt x="1168" y="42"/>
                    <a:pt x="1174" y="38"/>
                    <a:pt x="1174" y="32"/>
                  </a:cubicBezTo>
                  <a:cubicBezTo>
                    <a:pt x="1174" y="26"/>
                    <a:pt x="1166" y="21"/>
                    <a:pt x="1157" y="20"/>
                  </a:cubicBezTo>
                  <a:cubicBezTo>
                    <a:pt x="1156" y="20"/>
                    <a:pt x="1155" y="20"/>
                    <a:pt x="1154" y="20"/>
                  </a:cubicBezTo>
                  <a:moveTo>
                    <a:pt x="727" y="16"/>
                  </a:moveTo>
                  <a:cubicBezTo>
                    <a:pt x="725" y="16"/>
                    <a:pt x="724" y="17"/>
                    <a:pt x="722" y="17"/>
                  </a:cubicBezTo>
                  <a:cubicBezTo>
                    <a:pt x="716" y="19"/>
                    <a:pt x="711" y="26"/>
                    <a:pt x="711" y="32"/>
                  </a:cubicBezTo>
                  <a:cubicBezTo>
                    <a:pt x="711" y="37"/>
                    <a:pt x="715" y="40"/>
                    <a:pt x="720" y="40"/>
                  </a:cubicBezTo>
                  <a:cubicBezTo>
                    <a:pt x="721" y="40"/>
                    <a:pt x="722" y="40"/>
                    <a:pt x="723" y="40"/>
                  </a:cubicBezTo>
                  <a:cubicBezTo>
                    <a:pt x="730" y="37"/>
                    <a:pt x="735" y="30"/>
                    <a:pt x="735" y="24"/>
                  </a:cubicBezTo>
                  <a:cubicBezTo>
                    <a:pt x="735" y="19"/>
                    <a:pt x="731" y="16"/>
                    <a:pt x="727" y="16"/>
                  </a:cubicBezTo>
                  <a:moveTo>
                    <a:pt x="1070" y="12"/>
                  </a:moveTo>
                  <a:cubicBezTo>
                    <a:pt x="1062" y="12"/>
                    <a:pt x="1056" y="16"/>
                    <a:pt x="1057" y="21"/>
                  </a:cubicBezTo>
                  <a:cubicBezTo>
                    <a:pt x="1057" y="28"/>
                    <a:pt x="1064" y="34"/>
                    <a:pt x="1073" y="35"/>
                  </a:cubicBezTo>
                  <a:cubicBezTo>
                    <a:pt x="1074" y="35"/>
                    <a:pt x="1074" y="35"/>
                    <a:pt x="1075" y="35"/>
                  </a:cubicBezTo>
                  <a:cubicBezTo>
                    <a:pt x="1083" y="35"/>
                    <a:pt x="1089" y="30"/>
                    <a:pt x="1089" y="24"/>
                  </a:cubicBezTo>
                  <a:cubicBezTo>
                    <a:pt x="1089" y="18"/>
                    <a:pt x="1082" y="13"/>
                    <a:pt x="1073" y="12"/>
                  </a:cubicBezTo>
                  <a:cubicBezTo>
                    <a:pt x="1072" y="12"/>
                    <a:pt x="1071" y="12"/>
                    <a:pt x="1070" y="12"/>
                  </a:cubicBezTo>
                  <a:moveTo>
                    <a:pt x="991" y="6"/>
                  </a:moveTo>
                  <a:cubicBezTo>
                    <a:pt x="983" y="6"/>
                    <a:pt x="977" y="10"/>
                    <a:pt x="977" y="16"/>
                  </a:cubicBezTo>
                  <a:cubicBezTo>
                    <a:pt x="978" y="22"/>
                    <a:pt x="984" y="28"/>
                    <a:pt x="993" y="29"/>
                  </a:cubicBezTo>
                  <a:cubicBezTo>
                    <a:pt x="993" y="29"/>
                    <a:pt x="994" y="29"/>
                    <a:pt x="994" y="29"/>
                  </a:cubicBezTo>
                  <a:cubicBezTo>
                    <a:pt x="1002" y="29"/>
                    <a:pt x="1009" y="24"/>
                    <a:pt x="1008" y="18"/>
                  </a:cubicBezTo>
                  <a:cubicBezTo>
                    <a:pt x="1008" y="12"/>
                    <a:pt x="1001" y="7"/>
                    <a:pt x="992" y="6"/>
                  </a:cubicBezTo>
                  <a:cubicBezTo>
                    <a:pt x="992" y="6"/>
                    <a:pt x="991" y="6"/>
                    <a:pt x="991" y="6"/>
                  </a:cubicBezTo>
                  <a:moveTo>
                    <a:pt x="786" y="3"/>
                  </a:moveTo>
                  <a:cubicBezTo>
                    <a:pt x="785" y="3"/>
                    <a:pt x="784" y="3"/>
                    <a:pt x="784" y="3"/>
                  </a:cubicBezTo>
                  <a:cubicBezTo>
                    <a:pt x="777" y="4"/>
                    <a:pt x="771" y="9"/>
                    <a:pt x="772" y="15"/>
                  </a:cubicBezTo>
                  <a:cubicBezTo>
                    <a:pt x="772" y="21"/>
                    <a:pt x="776" y="25"/>
                    <a:pt x="782" y="25"/>
                  </a:cubicBezTo>
                  <a:cubicBezTo>
                    <a:pt x="783" y="25"/>
                    <a:pt x="784" y="25"/>
                    <a:pt x="784" y="25"/>
                  </a:cubicBezTo>
                  <a:cubicBezTo>
                    <a:pt x="791" y="24"/>
                    <a:pt x="797" y="18"/>
                    <a:pt x="797" y="12"/>
                  </a:cubicBezTo>
                  <a:cubicBezTo>
                    <a:pt x="796" y="6"/>
                    <a:pt x="792" y="3"/>
                    <a:pt x="786" y="3"/>
                  </a:cubicBezTo>
                  <a:moveTo>
                    <a:pt x="916" y="2"/>
                  </a:moveTo>
                  <a:cubicBezTo>
                    <a:pt x="909" y="2"/>
                    <a:pt x="903" y="6"/>
                    <a:pt x="903" y="12"/>
                  </a:cubicBezTo>
                  <a:cubicBezTo>
                    <a:pt x="903" y="18"/>
                    <a:pt x="910" y="24"/>
                    <a:pt x="918" y="25"/>
                  </a:cubicBezTo>
                  <a:cubicBezTo>
                    <a:pt x="918" y="25"/>
                    <a:pt x="918" y="25"/>
                    <a:pt x="918" y="25"/>
                  </a:cubicBezTo>
                  <a:cubicBezTo>
                    <a:pt x="926" y="25"/>
                    <a:pt x="932" y="19"/>
                    <a:pt x="932" y="13"/>
                  </a:cubicBezTo>
                  <a:cubicBezTo>
                    <a:pt x="932" y="7"/>
                    <a:pt x="925" y="3"/>
                    <a:pt x="917" y="2"/>
                  </a:cubicBezTo>
                  <a:cubicBezTo>
                    <a:pt x="917" y="2"/>
                    <a:pt x="917" y="2"/>
                    <a:pt x="916" y="2"/>
                  </a:cubicBezTo>
                  <a:moveTo>
                    <a:pt x="847" y="0"/>
                  </a:moveTo>
                  <a:cubicBezTo>
                    <a:pt x="840" y="0"/>
                    <a:pt x="835" y="4"/>
                    <a:pt x="835" y="10"/>
                  </a:cubicBezTo>
                  <a:cubicBezTo>
                    <a:pt x="835" y="17"/>
                    <a:pt x="841" y="22"/>
                    <a:pt x="848" y="23"/>
                  </a:cubicBezTo>
                  <a:cubicBezTo>
                    <a:pt x="848" y="23"/>
                    <a:pt x="848" y="23"/>
                    <a:pt x="848" y="23"/>
                  </a:cubicBezTo>
                  <a:cubicBezTo>
                    <a:pt x="856" y="23"/>
                    <a:pt x="862" y="17"/>
                    <a:pt x="861" y="11"/>
                  </a:cubicBezTo>
                  <a:cubicBezTo>
                    <a:pt x="861" y="5"/>
                    <a:pt x="855" y="0"/>
                    <a:pt x="848" y="0"/>
                  </a:cubicBezTo>
                  <a:cubicBezTo>
                    <a:pt x="848" y="0"/>
                    <a:pt x="848" y="0"/>
                    <a:pt x="8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9" name="Freeform 100">
              <a:extLst>
                <a:ext uri="{FF2B5EF4-FFF2-40B4-BE49-F238E27FC236}">
                  <a16:creationId xmlns:a16="http://schemas.microsoft.com/office/drawing/2014/main" id="{96CB6B85-D2B4-4598-9315-7D36190CB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0638" y="13500100"/>
              <a:ext cx="71438" cy="85725"/>
            </a:xfrm>
            <a:custGeom>
              <a:avLst/>
              <a:gdLst>
                <a:gd name="T0" fmla="*/ 14 w 26"/>
                <a:gd name="T1" fmla="*/ 0 h 32"/>
                <a:gd name="T2" fmla="*/ 5 w 26"/>
                <a:gd name="T3" fmla="*/ 5 h 32"/>
                <a:gd name="T4" fmla="*/ 3 w 26"/>
                <a:gd name="T5" fmla="*/ 7 h 32"/>
                <a:gd name="T6" fmla="*/ 2 w 26"/>
                <a:gd name="T7" fmla="*/ 10 h 32"/>
                <a:gd name="T8" fmla="*/ 1 w 26"/>
                <a:gd name="T9" fmla="*/ 13 h 32"/>
                <a:gd name="T10" fmla="*/ 0 w 26"/>
                <a:gd name="T11" fmla="*/ 17 h 32"/>
                <a:gd name="T12" fmla="*/ 4 w 26"/>
                <a:gd name="T13" fmla="*/ 28 h 32"/>
                <a:gd name="T14" fmla="*/ 13 w 26"/>
                <a:gd name="T15" fmla="*/ 32 h 32"/>
                <a:gd name="T16" fmla="*/ 13 w 26"/>
                <a:gd name="T17" fmla="*/ 32 h 32"/>
                <a:gd name="T18" fmla="*/ 22 w 26"/>
                <a:gd name="T19" fmla="*/ 28 h 32"/>
                <a:gd name="T20" fmla="*/ 26 w 26"/>
                <a:gd name="T21" fmla="*/ 18 h 32"/>
                <a:gd name="T22" fmla="*/ 26 w 26"/>
                <a:gd name="T23" fmla="*/ 15 h 32"/>
                <a:gd name="T24" fmla="*/ 25 w 26"/>
                <a:gd name="T25" fmla="*/ 12 h 32"/>
                <a:gd name="T26" fmla="*/ 24 w 26"/>
                <a:gd name="T27" fmla="*/ 9 h 32"/>
                <a:gd name="T28" fmla="*/ 23 w 26"/>
                <a:gd name="T29" fmla="*/ 6 h 32"/>
                <a:gd name="T30" fmla="*/ 21 w 26"/>
                <a:gd name="T31" fmla="*/ 4 h 32"/>
                <a:gd name="T32" fmla="*/ 19 w 26"/>
                <a:gd name="T33" fmla="*/ 2 h 32"/>
                <a:gd name="T34" fmla="*/ 17 w 26"/>
                <a:gd name="T35" fmla="*/ 1 h 32"/>
                <a:gd name="T36" fmla="*/ 14 w 26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2">
                  <a:moveTo>
                    <a:pt x="14" y="0"/>
                  </a:moveTo>
                  <a:cubicBezTo>
                    <a:pt x="10" y="0"/>
                    <a:pt x="7" y="2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4"/>
                    <a:pt x="0" y="16"/>
                    <a:pt x="0" y="17"/>
                  </a:cubicBezTo>
                  <a:cubicBezTo>
                    <a:pt x="0" y="21"/>
                    <a:pt x="1" y="25"/>
                    <a:pt x="4" y="28"/>
                  </a:cubicBezTo>
                  <a:cubicBezTo>
                    <a:pt x="6" y="30"/>
                    <a:pt x="9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32"/>
                    <a:pt x="19" y="31"/>
                    <a:pt x="22" y="28"/>
                  </a:cubicBezTo>
                  <a:cubicBezTo>
                    <a:pt x="24" y="26"/>
                    <a:pt x="26" y="22"/>
                    <a:pt x="26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4"/>
                    <a:pt x="25" y="13"/>
                    <a:pt x="25" y="12"/>
                  </a:cubicBezTo>
                  <a:cubicBezTo>
                    <a:pt x="25" y="11"/>
                    <a:pt x="24" y="10"/>
                    <a:pt x="24" y="9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5" name="图片占位符 34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005A949E-D023-E217-E858-6DDF366B897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9842" y="2039503"/>
            <a:ext cx="12192000" cy="3429000"/>
          </a:xfrm>
        </p:spPr>
      </p:pic>
      <p:sp>
        <p:nvSpPr>
          <p:cNvPr id="2" name="e7d195523061f1c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 hidden="1">
            <a:extLst>
              <a:ext uri="{FF2B5EF4-FFF2-40B4-BE49-F238E27FC236}">
                <a16:creationId xmlns:a16="http://schemas.microsoft.com/office/drawing/2014/main" id="{B4845D7C-138E-95B8-EF5C-715F1044DDB0}"/>
              </a:ext>
            </a:extLst>
          </p:cNvPr>
          <p:cNvSpPr txBox="1"/>
          <p:nvPr/>
        </p:nvSpPr>
        <p:spPr>
          <a:xfrm>
            <a:off x="-100357" y="2223375"/>
            <a:ext cx="687368" cy="286734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e7d195523061f1c0c30ee18c1b05f65d12b38e2533cb2ccdAE0CC34CB5CBEBFAEC353FED4DECE97C3E379FD1D933F5E4DC18EF8EA6B7A1130D5F6DE9DD2BE4B0A8C9126ACE5083D1F5A9E323B29CCFC7DEADAAD02728B0B26805FC0164F031F02466FB02A7B77F86C82C4F768F0913E1F1903D27BA3D7A86E37F24010CBB9F297DA6371F3AC76D34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任意多边形: 形状 25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C8ED2A94-277F-C6C9-291E-29BF21D75A24}"/>
              </a:ext>
            </a:extLst>
          </p:cNvPr>
          <p:cNvSpPr/>
          <p:nvPr/>
        </p:nvSpPr>
        <p:spPr>
          <a:xfrm rot="16200000">
            <a:off x="8190489" y="2127824"/>
            <a:ext cx="1163300" cy="1053331"/>
          </a:xfrm>
          <a:custGeom>
            <a:avLst/>
            <a:gdLst>
              <a:gd name="connsiteX0" fmla="*/ 4277415 w 4277415"/>
              <a:gd name="connsiteY0" fmla="*/ 3151554 h 3151554"/>
              <a:gd name="connsiteX1" fmla="*/ 0 w 4277415"/>
              <a:gd name="connsiteY1" fmla="*/ 3151554 h 3151554"/>
              <a:gd name="connsiteX2" fmla="*/ 1583473 w 4277415"/>
              <a:gd name="connsiteY2" fmla="*/ 297568 h 3151554"/>
              <a:gd name="connsiteX3" fmla="*/ 1694340 w 4277415"/>
              <a:gd name="connsiteY3" fmla="*/ 0 h 3151554"/>
              <a:gd name="connsiteX4" fmla="*/ 2604156 w 4277415"/>
              <a:gd name="connsiteY4" fmla="*/ 0 h 3151554"/>
              <a:gd name="connsiteX5" fmla="*/ 2709368 w 4277415"/>
              <a:gd name="connsiteY5" fmla="*/ 300930 h 3151554"/>
              <a:gd name="connsiteX6" fmla="*/ 4277415 w 4277415"/>
              <a:gd name="connsiteY6" fmla="*/ 3151554 h 315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7415" h="3151554">
                <a:moveTo>
                  <a:pt x="4277415" y="3151554"/>
                </a:moveTo>
                <a:lnTo>
                  <a:pt x="0" y="3151554"/>
                </a:lnTo>
                <a:cubicBezTo>
                  <a:pt x="664927" y="2265570"/>
                  <a:pt x="1192750" y="1304906"/>
                  <a:pt x="1583473" y="297568"/>
                </a:cubicBezTo>
                <a:lnTo>
                  <a:pt x="1694340" y="0"/>
                </a:lnTo>
                <a:lnTo>
                  <a:pt x="2604156" y="0"/>
                </a:lnTo>
                <a:lnTo>
                  <a:pt x="2709368" y="300930"/>
                </a:lnTo>
                <a:cubicBezTo>
                  <a:pt x="3077814" y="1281010"/>
                  <a:pt x="3557653" y="2193880"/>
                  <a:pt x="4277415" y="31515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2000"/>
                </a:schemeClr>
              </a:gs>
              <a:gs pos="9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0">
                  <a:schemeClr val="accent1">
                    <a:alpha val="2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" name="等腰三角形 2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29A0B8B8-2BFC-F689-A61F-C85420AB3837}"/>
              </a:ext>
            </a:extLst>
          </p:cNvPr>
          <p:cNvSpPr/>
          <p:nvPr/>
        </p:nvSpPr>
        <p:spPr>
          <a:xfrm rot="16200000">
            <a:off x="4284333" y="2899194"/>
            <a:ext cx="2965917" cy="2019216"/>
          </a:xfrm>
          <a:custGeom>
            <a:avLst/>
            <a:gdLst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  <a:gd name="connsiteX0" fmla="*/ 0 w 6078538"/>
              <a:gd name="connsiteY0" fmla="*/ 5121817 h 5121817"/>
              <a:gd name="connsiteX1" fmla="*/ 3039269 w 6078538"/>
              <a:gd name="connsiteY1" fmla="*/ 0 h 5121817"/>
              <a:gd name="connsiteX2" fmla="*/ 6078538 w 6078538"/>
              <a:gd name="connsiteY2" fmla="*/ 5121817 h 5121817"/>
              <a:gd name="connsiteX3" fmla="*/ 0 w 6078538"/>
              <a:gd name="connsiteY3" fmla="*/ 5121817 h 512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538" h="5121817">
                <a:moveTo>
                  <a:pt x="0" y="5121817"/>
                </a:moveTo>
                <a:cubicBezTo>
                  <a:pt x="1511860" y="3580806"/>
                  <a:pt x="2524943" y="1831969"/>
                  <a:pt x="3039269" y="0"/>
                </a:cubicBezTo>
                <a:cubicBezTo>
                  <a:pt x="3678286" y="1915099"/>
                  <a:pt x="4441999" y="3456114"/>
                  <a:pt x="6078538" y="5121817"/>
                </a:cubicBezTo>
                <a:lnTo>
                  <a:pt x="0" y="512181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2000"/>
                </a:schemeClr>
              </a:gs>
              <a:gs pos="9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0">
                  <a:schemeClr val="accent1">
                    <a:alpha val="2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D4E7D09-A70F-C95B-9D81-B4C7679D2A1F}"/>
              </a:ext>
            </a:extLst>
          </p:cNvPr>
          <p:cNvSpPr>
            <a:spLocks noChangeAspect="1"/>
          </p:cNvSpPr>
          <p:nvPr/>
        </p:nvSpPr>
        <p:spPr>
          <a:xfrm flipH="1">
            <a:off x="1419811" y="3283060"/>
            <a:ext cx="1236901" cy="1236901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8E51C6B-90DF-0767-A338-577FA1E9FED2}"/>
              </a:ext>
            </a:extLst>
          </p:cNvPr>
          <p:cNvSpPr>
            <a:spLocks noChangeAspect="1"/>
          </p:cNvSpPr>
          <p:nvPr/>
        </p:nvSpPr>
        <p:spPr>
          <a:xfrm flipH="1">
            <a:off x="1502270" y="3365520"/>
            <a:ext cx="1071981" cy="1071981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dirty="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7" name="梯形 16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0ABF6587-7827-4720-E576-27F280A928F7}"/>
              </a:ext>
            </a:extLst>
          </p:cNvPr>
          <p:cNvSpPr/>
          <p:nvPr/>
        </p:nvSpPr>
        <p:spPr>
          <a:xfrm rot="5400000">
            <a:off x="2524877" y="2761222"/>
            <a:ext cx="1326254" cy="2299407"/>
          </a:xfrm>
          <a:custGeom>
            <a:avLst/>
            <a:gdLst>
              <a:gd name="connsiteX0" fmla="*/ 0 w 5242832"/>
              <a:gd name="connsiteY0" fmla="*/ 9082254 h 9082254"/>
              <a:gd name="connsiteX1" fmla="*/ 1252670 w 5242832"/>
              <a:gd name="connsiteY1" fmla="*/ 0 h 9082254"/>
              <a:gd name="connsiteX2" fmla="*/ 3990162 w 5242832"/>
              <a:gd name="connsiteY2" fmla="*/ 0 h 9082254"/>
              <a:gd name="connsiteX3" fmla="*/ 5242832 w 5242832"/>
              <a:gd name="connsiteY3" fmla="*/ 9082254 h 9082254"/>
              <a:gd name="connsiteX4" fmla="*/ 0 w 5242832"/>
              <a:gd name="connsiteY4" fmla="*/ 9082254 h 9082254"/>
              <a:gd name="connsiteX0" fmla="*/ 0 w 5242832"/>
              <a:gd name="connsiteY0" fmla="*/ 9082254 h 9082254"/>
              <a:gd name="connsiteX1" fmla="*/ 1252670 w 5242832"/>
              <a:gd name="connsiteY1" fmla="*/ 0 h 9082254"/>
              <a:gd name="connsiteX2" fmla="*/ 3990162 w 5242832"/>
              <a:gd name="connsiteY2" fmla="*/ 0 h 9082254"/>
              <a:gd name="connsiteX3" fmla="*/ 5242832 w 5242832"/>
              <a:gd name="connsiteY3" fmla="*/ 9082254 h 9082254"/>
              <a:gd name="connsiteX4" fmla="*/ 0 w 5242832"/>
              <a:gd name="connsiteY4" fmla="*/ 9082254 h 9082254"/>
              <a:gd name="connsiteX0" fmla="*/ 0 w 5242832"/>
              <a:gd name="connsiteY0" fmla="*/ 9082254 h 9082254"/>
              <a:gd name="connsiteX1" fmla="*/ 1252670 w 5242832"/>
              <a:gd name="connsiteY1" fmla="*/ 0 h 9082254"/>
              <a:gd name="connsiteX2" fmla="*/ 3990162 w 5242832"/>
              <a:gd name="connsiteY2" fmla="*/ 0 h 9082254"/>
              <a:gd name="connsiteX3" fmla="*/ 5242832 w 5242832"/>
              <a:gd name="connsiteY3" fmla="*/ 9082254 h 9082254"/>
              <a:gd name="connsiteX4" fmla="*/ 0 w 5242832"/>
              <a:gd name="connsiteY4" fmla="*/ 9082254 h 9082254"/>
              <a:gd name="connsiteX0" fmla="*/ 0 w 5242832"/>
              <a:gd name="connsiteY0" fmla="*/ 9082254 h 9082254"/>
              <a:gd name="connsiteX1" fmla="*/ 1252670 w 5242832"/>
              <a:gd name="connsiteY1" fmla="*/ 0 h 9082254"/>
              <a:gd name="connsiteX2" fmla="*/ 3990162 w 5242832"/>
              <a:gd name="connsiteY2" fmla="*/ 0 h 9082254"/>
              <a:gd name="connsiteX3" fmla="*/ 5242832 w 5242832"/>
              <a:gd name="connsiteY3" fmla="*/ 9082254 h 9082254"/>
              <a:gd name="connsiteX4" fmla="*/ 0 w 5242832"/>
              <a:gd name="connsiteY4" fmla="*/ 9082254 h 9082254"/>
              <a:gd name="connsiteX0" fmla="*/ 0 w 5242832"/>
              <a:gd name="connsiteY0" fmla="*/ 9082254 h 9082254"/>
              <a:gd name="connsiteX1" fmla="*/ 1252670 w 5242832"/>
              <a:gd name="connsiteY1" fmla="*/ 0 h 9082254"/>
              <a:gd name="connsiteX2" fmla="*/ 3990162 w 5242832"/>
              <a:gd name="connsiteY2" fmla="*/ 0 h 9082254"/>
              <a:gd name="connsiteX3" fmla="*/ 5242832 w 5242832"/>
              <a:gd name="connsiteY3" fmla="*/ 9082254 h 9082254"/>
              <a:gd name="connsiteX4" fmla="*/ 0 w 5242832"/>
              <a:gd name="connsiteY4" fmla="*/ 9082254 h 9082254"/>
              <a:gd name="connsiteX0" fmla="*/ 0 w 5242832"/>
              <a:gd name="connsiteY0" fmla="*/ 9082254 h 9082254"/>
              <a:gd name="connsiteX1" fmla="*/ 1252670 w 5242832"/>
              <a:gd name="connsiteY1" fmla="*/ 0 h 9082254"/>
              <a:gd name="connsiteX2" fmla="*/ 3990162 w 5242832"/>
              <a:gd name="connsiteY2" fmla="*/ 0 h 9082254"/>
              <a:gd name="connsiteX3" fmla="*/ 5242832 w 5242832"/>
              <a:gd name="connsiteY3" fmla="*/ 9082254 h 9082254"/>
              <a:gd name="connsiteX4" fmla="*/ 0 w 5242832"/>
              <a:gd name="connsiteY4" fmla="*/ 9082254 h 90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2832" h="9082254">
                <a:moveTo>
                  <a:pt x="0" y="9082254"/>
                </a:moveTo>
                <a:cubicBezTo>
                  <a:pt x="1462585" y="5387179"/>
                  <a:pt x="1154427" y="2519418"/>
                  <a:pt x="1252670" y="0"/>
                </a:cubicBezTo>
                <a:lnTo>
                  <a:pt x="3990162" y="0"/>
                </a:lnTo>
                <a:cubicBezTo>
                  <a:pt x="4073891" y="3056447"/>
                  <a:pt x="4186647" y="5779065"/>
                  <a:pt x="5242832" y="9082254"/>
                </a:cubicBezTo>
                <a:lnTo>
                  <a:pt x="0" y="908225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70830">
                  <a:schemeClr val="accent1">
                    <a:alpha val="69000"/>
                  </a:schemeClr>
                </a:gs>
                <a:gs pos="90000">
                  <a:schemeClr val="accent1">
                    <a:alpha val="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梯形 17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7FACAFFF-0BEF-2B94-C05E-958EA5A32B82}"/>
              </a:ext>
            </a:extLst>
          </p:cNvPr>
          <p:cNvSpPr/>
          <p:nvPr/>
        </p:nvSpPr>
        <p:spPr>
          <a:xfrm rot="5400000">
            <a:off x="2676433" y="2773680"/>
            <a:ext cx="1029063" cy="2299407"/>
          </a:xfrm>
          <a:custGeom>
            <a:avLst/>
            <a:gdLst>
              <a:gd name="connsiteX0" fmla="*/ 0 w 4067999"/>
              <a:gd name="connsiteY0" fmla="*/ 9082254 h 9082254"/>
              <a:gd name="connsiteX1" fmla="*/ 986490 w 4067999"/>
              <a:gd name="connsiteY1" fmla="*/ 0 h 9082254"/>
              <a:gd name="connsiteX2" fmla="*/ 3081509 w 4067999"/>
              <a:gd name="connsiteY2" fmla="*/ 0 h 9082254"/>
              <a:gd name="connsiteX3" fmla="*/ 4067999 w 4067999"/>
              <a:gd name="connsiteY3" fmla="*/ 9082254 h 9082254"/>
              <a:gd name="connsiteX4" fmla="*/ 0 w 4067999"/>
              <a:gd name="connsiteY4" fmla="*/ 9082254 h 9082254"/>
              <a:gd name="connsiteX0" fmla="*/ 0 w 4067999"/>
              <a:gd name="connsiteY0" fmla="*/ 9082254 h 9082254"/>
              <a:gd name="connsiteX1" fmla="*/ 986490 w 4067999"/>
              <a:gd name="connsiteY1" fmla="*/ 0 h 9082254"/>
              <a:gd name="connsiteX2" fmla="*/ 3081509 w 4067999"/>
              <a:gd name="connsiteY2" fmla="*/ 0 h 9082254"/>
              <a:gd name="connsiteX3" fmla="*/ 4067999 w 4067999"/>
              <a:gd name="connsiteY3" fmla="*/ 9082254 h 9082254"/>
              <a:gd name="connsiteX4" fmla="*/ 0 w 4067999"/>
              <a:gd name="connsiteY4" fmla="*/ 9082254 h 9082254"/>
              <a:gd name="connsiteX0" fmla="*/ 0 w 4067999"/>
              <a:gd name="connsiteY0" fmla="*/ 9082254 h 9082254"/>
              <a:gd name="connsiteX1" fmla="*/ 986490 w 4067999"/>
              <a:gd name="connsiteY1" fmla="*/ 0 h 9082254"/>
              <a:gd name="connsiteX2" fmla="*/ 3081509 w 4067999"/>
              <a:gd name="connsiteY2" fmla="*/ 0 h 9082254"/>
              <a:gd name="connsiteX3" fmla="*/ 4067999 w 4067999"/>
              <a:gd name="connsiteY3" fmla="*/ 9082254 h 9082254"/>
              <a:gd name="connsiteX4" fmla="*/ 0 w 4067999"/>
              <a:gd name="connsiteY4" fmla="*/ 9082254 h 9082254"/>
              <a:gd name="connsiteX0" fmla="*/ 0 w 4067999"/>
              <a:gd name="connsiteY0" fmla="*/ 9082254 h 9082254"/>
              <a:gd name="connsiteX1" fmla="*/ 986490 w 4067999"/>
              <a:gd name="connsiteY1" fmla="*/ 0 h 9082254"/>
              <a:gd name="connsiteX2" fmla="*/ 3081509 w 4067999"/>
              <a:gd name="connsiteY2" fmla="*/ 0 h 9082254"/>
              <a:gd name="connsiteX3" fmla="*/ 4067999 w 4067999"/>
              <a:gd name="connsiteY3" fmla="*/ 9082254 h 9082254"/>
              <a:gd name="connsiteX4" fmla="*/ 0 w 4067999"/>
              <a:gd name="connsiteY4" fmla="*/ 9082254 h 9082254"/>
              <a:gd name="connsiteX0" fmla="*/ 0 w 4067999"/>
              <a:gd name="connsiteY0" fmla="*/ 9082254 h 9082254"/>
              <a:gd name="connsiteX1" fmla="*/ 986490 w 4067999"/>
              <a:gd name="connsiteY1" fmla="*/ 0 h 9082254"/>
              <a:gd name="connsiteX2" fmla="*/ 3081509 w 4067999"/>
              <a:gd name="connsiteY2" fmla="*/ 0 h 9082254"/>
              <a:gd name="connsiteX3" fmla="*/ 4067999 w 4067999"/>
              <a:gd name="connsiteY3" fmla="*/ 9082254 h 9082254"/>
              <a:gd name="connsiteX4" fmla="*/ 0 w 4067999"/>
              <a:gd name="connsiteY4" fmla="*/ 9082254 h 90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7999" h="9082254">
                <a:moveTo>
                  <a:pt x="0" y="9082254"/>
                </a:moveTo>
                <a:cubicBezTo>
                  <a:pt x="1083576" y="5459750"/>
                  <a:pt x="1020520" y="2693589"/>
                  <a:pt x="986490" y="0"/>
                </a:cubicBezTo>
                <a:lnTo>
                  <a:pt x="3081509" y="0"/>
                </a:lnTo>
                <a:cubicBezTo>
                  <a:pt x="3032971" y="3129018"/>
                  <a:pt x="3231172" y="5996779"/>
                  <a:pt x="4067999" y="9082254"/>
                </a:cubicBezTo>
                <a:lnTo>
                  <a:pt x="0" y="9082254"/>
                </a:lnTo>
                <a:close/>
              </a:path>
            </a:pathLst>
          </a:custGeom>
          <a:gradFill flip="none" rotWithShape="1">
            <a:gsLst>
              <a:gs pos="31000">
                <a:schemeClr val="accent1">
                  <a:alpha val="0"/>
                </a:schemeClr>
              </a:gs>
              <a:gs pos="82000">
                <a:schemeClr val="accent1">
                  <a:alpha val="19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61020">
                  <a:schemeClr val="accent1">
                    <a:alpha val="79000"/>
                  </a:schemeClr>
                </a:gs>
                <a:gs pos="90000">
                  <a:schemeClr val="accent1">
                    <a:alpha val="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5C422BB-2645-4075-829B-7B7F81B62325}"/>
              </a:ext>
            </a:extLst>
          </p:cNvPr>
          <p:cNvGrpSpPr/>
          <p:nvPr/>
        </p:nvGrpSpPr>
        <p:grpSpPr>
          <a:xfrm>
            <a:off x="985511" y="3199117"/>
            <a:ext cx="299232" cy="333384"/>
            <a:chOff x="985511" y="3199117"/>
            <a:chExt cx="299232" cy="33338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9" name="任意多边形: 形状 68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9B247BEE-A308-61F1-7F1E-DFF7DB8A50D1}"/>
                </a:ext>
              </a:extLst>
            </p:cNvPr>
            <p:cNvSpPr/>
            <p:nvPr/>
          </p:nvSpPr>
          <p:spPr>
            <a:xfrm>
              <a:off x="985511" y="3199117"/>
              <a:ext cx="299232" cy="333384"/>
            </a:xfrm>
            <a:custGeom>
              <a:avLst/>
              <a:gdLst>
                <a:gd name="connsiteX0" fmla="*/ 266792 w 870916"/>
                <a:gd name="connsiteY0" fmla="*/ 970313 h 970312"/>
                <a:gd name="connsiteX1" fmla="*/ 84542 w 870916"/>
                <a:gd name="connsiteY1" fmla="*/ 970313 h 970312"/>
                <a:gd name="connsiteX2" fmla="*/ 84542 w 870916"/>
                <a:gd name="connsiteY2" fmla="*/ 752625 h 970312"/>
                <a:gd name="connsiteX3" fmla="*/ 60917 w 870916"/>
                <a:gd name="connsiteY3" fmla="*/ 745875 h 970312"/>
                <a:gd name="connsiteX4" fmla="*/ 6917 w 870916"/>
                <a:gd name="connsiteY4" fmla="*/ 707063 h 970312"/>
                <a:gd name="connsiteX5" fmla="*/ 5230 w 870916"/>
                <a:gd name="connsiteY5" fmla="*/ 648000 h 970312"/>
                <a:gd name="connsiteX6" fmla="*/ 6917 w 870916"/>
                <a:gd name="connsiteY6" fmla="*/ 646313 h 970312"/>
                <a:gd name="connsiteX7" fmla="*/ 74417 w 870916"/>
                <a:gd name="connsiteY7" fmla="*/ 513000 h 970312"/>
                <a:gd name="connsiteX8" fmla="*/ 71042 w 870916"/>
                <a:gd name="connsiteY8" fmla="*/ 469125 h 970312"/>
                <a:gd name="connsiteX9" fmla="*/ 42354 w 870916"/>
                <a:gd name="connsiteY9" fmla="*/ 359438 h 970312"/>
                <a:gd name="connsiteX10" fmla="*/ 454104 w 870916"/>
                <a:gd name="connsiteY10" fmla="*/ 0 h 970312"/>
                <a:gd name="connsiteX11" fmla="*/ 870917 w 870916"/>
                <a:gd name="connsiteY11" fmla="*/ 416813 h 970312"/>
                <a:gd name="connsiteX12" fmla="*/ 454104 w 870916"/>
                <a:gd name="connsiteY12" fmla="*/ 833625 h 970312"/>
                <a:gd name="connsiteX13" fmla="*/ 454104 w 870916"/>
                <a:gd name="connsiteY13" fmla="*/ 783000 h 970312"/>
                <a:gd name="connsiteX14" fmla="*/ 820292 w 870916"/>
                <a:gd name="connsiteY14" fmla="*/ 416813 h 970312"/>
                <a:gd name="connsiteX15" fmla="*/ 454104 w 870916"/>
                <a:gd name="connsiteY15" fmla="*/ 50625 h 970312"/>
                <a:gd name="connsiteX16" fmla="*/ 91292 w 870916"/>
                <a:gd name="connsiteY16" fmla="*/ 366188 h 970312"/>
                <a:gd name="connsiteX17" fmla="*/ 103105 w 870916"/>
                <a:gd name="connsiteY17" fmla="*/ 430313 h 970312"/>
                <a:gd name="connsiteX18" fmla="*/ 119980 w 870916"/>
                <a:gd name="connsiteY18" fmla="*/ 531563 h 970312"/>
                <a:gd name="connsiteX19" fmla="*/ 52480 w 870916"/>
                <a:gd name="connsiteY19" fmla="*/ 666563 h 970312"/>
                <a:gd name="connsiteX20" fmla="*/ 52480 w 870916"/>
                <a:gd name="connsiteY20" fmla="*/ 683438 h 970312"/>
                <a:gd name="connsiteX21" fmla="*/ 72730 w 870916"/>
                <a:gd name="connsiteY21" fmla="*/ 695250 h 970312"/>
                <a:gd name="connsiteX22" fmla="*/ 84542 w 870916"/>
                <a:gd name="connsiteY22" fmla="*/ 698625 h 970312"/>
                <a:gd name="connsiteX23" fmla="*/ 84542 w 870916"/>
                <a:gd name="connsiteY23" fmla="*/ 695250 h 970312"/>
                <a:gd name="connsiteX24" fmla="*/ 118292 w 870916"/>
                <a:gd name="connsiteY24" fmla="*/ 707063 h 970312"/>
                <a:gd name="connsiteX25" fmla="*/ 136855 w 870916"/>
                <a:gd name="connsiteY25" fmla="*/ 739125 h 970312"/>
                <a:gd name="connsiteX26" fmla="*/ 136855 w 870916"/>
                <a:gd name="connsiteY26" fmla="*/ 918000 h 970312"/>
                <a:gd name="connsiteX27" fmla="*/ 263417 w 870916"/>
                <a:gd name="connsiteY27" fmla="*/ 918000 h 970312"/>
                <a:gd name="connsiteX28" fmla="*/ 347792 w 870916"/>
                <a:gd name="connsiteY28" fmla="*/ 830250 h 970312"/>
                <a:gd name="connsiteX29" fmla="*/ 347792 w 870916"/>
                <a:gd name="connsiteY29" fmla="*/ 828563 h 970312"/>
                <a:gd name="connsiteX30" fmla="*/ 356230 w 870916"/>
                <a:gd name="connsiteY30" fmla="*/ 771188 h 970312"/>
                <a:gd name="connsiteX31" fmla="*/ 406855 w 870916"/>
                <a:gd name="connsiteY31" fmla="*/ 777938 h 970312"/>
                <a:gd name="connsiteX32" fmla="*/ 398417 w 870916"/>
                <a:gd name="connsiteY32" fmla="*/ 833625 h 970312"/>
                <a:gd name="connsiteX33" fmla="*/ 271855 w 870916"/>
                <a:gd name="connsiteY33" fmla="*/ 966938 h 970312"/>
                <a:gd name="connsiteX34" fmla="*/ 266792 w 870916"/>
                <a:gd name="connsiteY34" fmla="*/ 970313 h 97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0916" h="970312">
                  <a:moveTo>
                    <a:pt x="266792" y="970313"/>
                  </a:moveTo>
                  <a:lnTo>
                    <a:pt x="84542" y="970313"/>
                  </a:lnTo>
                  <a:lnTo>
                    <a:pt x="84542" y="752625"/>
                  </a:lnTo>
                  <a:cubicBezTo>
                    <a:pt x="77792" y="750938"/>
                    <a:pt x="69355" y="749250"/>
                    <a:pt x="60917" y="745875"/>
                  </a:cubicBezTo>
                  <a:cubicBezTo>
                    <a:pt x="28855" y="737438"/>
                    <a:pt x="13667" y="720563"/>
                    <a:pt x="6917" y="707063"/>
                  </a:cubicBezTo>
                  <a:cubicBezTo>
                    <a:pt x="-6583" y="680063"/>
                    <a:pt x="3542" y="651375"/>
                    <a:pt x="5230" y="648000"/>
                  </a:cubicBezTo>
                  <a:lnTo>
                    <a:pt x="6917" y="646313"/>
                  </a:lnTo>
                  <a:cubicBezTo>
                    <a:pt x="6917" y="644625"/>
                    <a:pt x="59229" y="545063"/>
                    <a:pt x="74417" y="513000"/>
                  </a:cubicBezTo>
                  <a:cubicBezTo>
                    <a:pt x="87917" y="482625"/>
                    <a:pt x="87917" y="482625"/>
                    <a:pt x="71042" y="469125"/>
                  </a:cubicBezTo>
                  <a:cubicBezTo>
                    <a:pt x="32230" y="437063"/>
                    <a:pt x="40667" y="366188"/>
                    <a:pt x="42354" y="359438"/>
                  </a:cubicBezTo>
                  <a:cubicBezTo>
                    <a:pt x="67667" y="153563"/>
                    <a:pt x="246542" y="0"/>
                    <a:pt x="454104" y="0"/>
                  </a:cubicBezTo>
                  <a:cubicBezTo>
                    <a:pt x="683605" y="0"/>
                    <a:pt x="870917" y="187313"/>
                    <a:pt x="870917" y="416813"/>
                  </a:cubicBezTo>
                  <a:cubicBezTo>
                    <a:pt x="870917" y="646313"/>
                    <a:pt x="683605" y="833625"/>
                    <a:pt x="454104" y="833625"/>
                  </a:cubicBezTo>
                  <a:lnTo>
                    <a:pt x="454104" y="783000"/>
                  </a:lnTo>
                  <a:cubicBezTo>
                    <a:pt x="656605" y="783000"/>
                    <a:pt x="820292" y="617625"/>
                    <a:pt x="820292" y="416813"/>
                  </a:cubicBezTo>
                  <a:cubicBezTo>
                    <a:pt x="820292" y="214313"/>
                    <a:pt x="654917" y="50625"/>
                    <a:pt x="454104" y="50625"/>
                  </a:cubicBezTo>
                  <a:cubicBezTo>
                    <a:pt x="271855" y="50625"/>
                    <a:pt x="114917" y="185625"/>
                    <a:pt x="91292" y="366188"/>
                  </a:cubicBezTo>
                  <a:cubicBezTo>
                    <a:pt x="87917" y="386438"/>
                    <a:pt x="91292" y="420188"/>
                    <a:pt x="103105" y="430313"/>
                  </a:cubicBezTo>
                  <a:cubicBezTo>
                    <a:pt x="146980" y="467438"/>
                    <a:pt x="133480" y="499500"/>
                    <a:pt x="119980" y="531563"/>
                  </a:cubicBezTo>
                  <a:cubicBezTo>
                    <a:pt x="106480" y="563625"/>
                    <a:pt x="59229" y="653063"/>
                    <a:pt x="52480" y="666563"/>
                  </a:cubicBezTo>
                  <a:cubicBezTo>
                    <a:pt x="52480" y="668250"/>
                    <a:pt x="50792" y="676688"/>
                    <a:pt x="52480" y="683438"/>
                  </a:cubicBezTo>
                  <a:cubicBezTo>
                    <a:pt x="55855" y="690188"/>
                    <a:pt x="65980" y="693563"/>
                    <a:pt x="72730" y="695250"/>
                  </a:cubicBezTo>
                  <a:cubicBezTo>
                    <a:pt x="77792" y="696938"/>
                    <a:pt x="81167" y="696938"/>
                    <a:pt x="84542" y="698625"/>
                  </a:cubicBezTo>
                  <a:lnTo>
                    <a:pt x="84542" y="695250"/>
                  </a:lnTo>
                  <a:lnTo>
                    <a:pt x="118292" y="707063"/>
                  </a:lnTo>
                  <a:cubicBezTo>
                    <a:pt x="136855" y="713813"/>
                    <a:pt x="138542" y="729000"/>
                    <a:pt x="136855" y="739125"/>
                  </a:cubicBezTo>
                  <a:lnTo>
                    <a:pt x="136855" y="918000"/>
                  </a:lnTo>
                  <a:lnTo>
                    <a:pt x="263417" y="918000"/>
                  </a:lnTo>
                  <a:cubicBezTo>
                    <a:pt x="276917" y="914625"/>
                    <a:pt x="344417" y="896063"/>
                    <a:pt x="347792" y="830250"/>
                  </a:cubicBezTo>
                  <a:lnTo>
                    <a:pt x="347792" y="828563"/>
                  </a:lnTo>
                  <a:lnTo>
                    <a:pt x="356230" y="771188"/>
                  </a:lnTo>
                  <a:lnTo>
                    <a:pt x="406855" y="777938"/>
                  </a:lnTo>
                  <a:lnTo>
                    <a:pt x="398417" y="833625"/>
                  </a:lnTo>
                  <a:cubicBezTo>
                    <a:pt x="393355" y="921375"/>
                    <a:pt x="312355" y="958500"/>
                    <a:pt x="271855" y="966938"/>
                  </a:cubicBezTo>
                  <a:lnTo>
                    <a:pt x="266792" y="970313"/>
                  </a:lnTo>
                  <a:close/>
                </a:path>
              </a:pathLst>
            </a:custGeom>
            <a:grpFill/>
            <a:ln w="10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任意多边形: 形状 69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5C0D648F-AE71-C317-351B-1B19CF7FF42A}"/>
                </a:ext>
              </a:extLst>
            </p:cNvPr>
            <p:cNvSpPr/>
            <p:nvPr/>
          </p:nvSpPr>
          <p:spPr>
            <a:xfrm>
              <a:off x="1089429" y="3250842"/>
              <a:ext cx="137241" cy="202390"/>
            </a:xfrm>
            <a:custGeom>
              <a:avLst/>
              <a:gdLst>
                <a:gd name="connsiteX0" fmla="*/ 163463 w 399441"/>
                <a:gd name="connsiteY0" fmla="*/ 499144 h 589054"/>
                <a:gd name="connsiteX1" fmla="*/ 58838 w 399441"/>
                <a:gd name="connsiteY1" fmla="*/ 463707 h 589054"/>
                <a:gd name="connsiteX2" fmla="*/ 43651 w 399441"/>
                <a:gd name="connsiteY2" fmla="*/ 384394 h 589054"/>
                <a:gd name="connsiteX3" fmla="*/ 23401 w 399441"/>
                <a:gd name="connsiteY3" fmla="*/ 300019 h 589054"/>
                <a:gd name="connsiteX4" fmla="*/ 3151 w 399441"/>
                <a:gd name="connsiteY4" fmla="*/ 237582 h 589054"/>
                <a:gd name="connsiteX5" fmla="*/ 107776 w 399441"/>
                <a:gd name="connsiteY5" fmla="*/ 21582 h 589054"/>
                <a:gd name="connsiteX6" fmla="*/ 374401 w 399441"/>
                <a:gd name="connsiteY6" fmla="*/ 104269 h 589054"/>
                <a:gd name="connsiteX7" fmla="*/ 288338 w 399441"/>
                <a:gd name="connsiteY7" fmla="*/ 381019 h 589054"/>
                <a:gd name="connsiteX8" fmla="*/ 225901 w 399441"/>
                <a:gd name="connsiteY8" fmla="*/ 440082 h 589054"/>
                <a:gd name="connsiteX9" fmla="*/ 165151 w 399441"/>
                <a:gd name="connsiteY9" fmla="*/ 497457 h 589054"/>
                <a:gd name="connsiteX10" fmla="*/ 163463 w 399441"/>
                <a:gd name="connsiteY10" fmla="*/ 499144 h 589054"/>
                <a:gd name="connsiteX11" fmla="*/ 94276 w 399441"/>
                <a:gd name="connsiteY11" fmla="*/ 429957 h 589054"/>
                <a:gd name="connsiteX12" fmla="*/ 158401 w 399441"/>
                <a:gd name="connsiteY12" fmla="*/ 450207 h 589054"/>
                <a:gd name="connsiteX13" fmla="*/ 180338 w 399441"/>
                <a:gd name="connsiteY13" fmla="*/ 421519 h 589054"/>
                <a:gd name="connsiteX14" fmla="*/ 263026 w 399441"/>
                <a:gd name="connsiteY14" fmla="*/ 340519 h 589054"/>
                <a:gd name="connsiteX15" fmla="*/ 330526 w 399441"/>
                <a:gd name="connsiteY15" fmla="*/ 131269 h 589054"/>
                <a:gd name="connsiteX16" fmla="*/ 131401 w 399441"/>
                <a:gd name="connsiteY16" fmla="*/ 68832 h 589054"/>
                <a:gd name="connsiteX17" fmla="*/ 53776 w 399441"/>
                <a:gd name="connsiteY17" fmla="*/ 230832 h 589054"/>
                <a:gd name="connsiteX18" fmla="*/ 70651 w 399441"/>
                <a:gd name="connsiteY18" fmla="*/ 279769 h 589054"/>
                <a:gd name="connsiteX19" fmla="*/ 94276 w 399441"/>
                <a:gd name="connsiteY19" fmla="*/ 392832 h 589054"/>
                <a:gd name="connsiteX20" fmla="*/ 94276 w 399441"/>
                <a:gd name="connsiteY20" fmla="*/ 429957 h 589054"/>
                <a:gd name="connsiteX21" fmla="*/ 37609 w 399441"/>
                <a:gd name="connsiteY21" fmla="*/ 558375 h 589054"/>
                <a:gd name="connsiteX22" fmla="*/ 50772 w 399441"/>
                <a:gd name="connsiteY22" fmla="*/ 509488 h 589054"/>
                <a:gd name="connsiteX23" fmla="*/ 164847 w 399441"/>
                <a:gd name="connsiteY23" fmla="*/ 540167 h 589054"/>
                <a:gd name="connsiteX24" fmla="*/ 151684 w 399441"/>
                <a:gd name="connsiteY24" fmla="*/ 589054 h 58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9441" h="589054">
                  <a:moveTo>
                    <a:pt x="163463" y="499144"/>
                  </a:moveTo>
                  <a:cubicBezTo>
                    <a:pt x="139838" y="499144"/>
                    <a:pt x="74026" y="480582"/>
                    <a:pt x="58838" y="463707"/>
                  </a:cubicBezTo>
                  <a:cubicBezTo>
                    <a:pt x="38588" y="441769"/>
                    <a:pt x="40276" y="409707"/>
                    <a:pt x="43651" y="384394"/>
                  </a:cubicBezTo>
                  <a:cubicBezTo>
                    <a:pt x="47026" y="362457"/>
                    <a:pt x="40276" y="332082"/>
                    <a:pt x="23401" y="300019"/>
                  </a:cubicBezTo>
                  <a:cubicBezTo>
                    <a:pt x="13276" y="279769"/>
                    <a:pt x="6526" y="257832"/>
                    <a:pt x="3151" y="237582"/>
                  </a:cubicBezTo>
                  <a:cubicBezTo>
                    <a:pt x="-12037" y="148144"/>
                    <a:pt x="28463" y="63769"/>
                    <a:pt x="107776" y="21582"/>
                  </a:cubicBezTo>
                  <a:cubicBezTo>
                    <a:pt x="203963" y="-27356"/>
                    <a:pt x="323776" y="9769"/>
                    <a:pt x="374401" y="104269"/>
                  </a:cubicBezTo>
                  <a:cubicBezTo>
                    <a:pt x="428401" y="203832"/>
                    <a:pt x="392963" y="320269"/>
                    <a:pt x="288338" y="381019"/>
                  </a:cubicBezTo>
                  <a:cubicBezTo>
                    <a:pt x="259651" y="397894"/>
                    <a:pt x="236026" y="419832"/>
                    <a:pt x="225901" y="440082"/>
                  </a:cubicBezTo>
                  <a:cubicBezTo>
                    <a:pt x="214088" y="463707"/>
                    <a:pt x="197213" y="492394"/>
                    <a:pt x="165151" y="497457"/>
                  </a:cubicBezTo>
                  <a:cubicBezTo>
                    <a:pt x="165151" y="499144"/>
                    <a:pt x="165151" y="499144"/>
                    <a:pt x="163463" y="499144"/>
                  </a:cubicBezTo>
                  <a:close/>
                  <a:moveTo>
                    <a:pt x="94276" y="429957"/>
                  </a:moveTo>
                  <a:cubicBezTo>
                    <a:pt x="106088" y="436707"/>
                    <a:pt x="146588" y="448519"/>
                    <a:pt x="158401" y="450207"/>
                  </a:cubicBezTo>
                  <a:cubicBezTo>
                    <a:pt x="161776" y="448519"/>
                    <a:pt x="168526" y="443457"/>
                    <a:pt x="180338" y="421519"/>
                  </a:cubicBezTo>
                  <a:cubicBezTo>
                    <a:pt x="200588" y="379332"/>
                    <a:pt x="244463" y="350644"/>
                    <a:pt x="263026" y="340519"/>
                  </a:cubicBezTo>
                  <a:cubicBezTo>
                    <a:pt x="344026" y="293269"/>
                    <a:pt x="371026" y="207207"/>
                    <a:pt x="330526" y="131269"/>
                  </a:cubicBezTo>
                  <a:cubicBezTo>
                    <a:pt x="291713" y="60394"/>
                    <a:pt x="202276" y="33394"/>
                    <a:pt x="131401" y="68832"/>
                  </a:cubicBezTo>
                  <a:cubicBezTo>
                    <a:pt x="70651" y="99207"/>
                    <a:pt x="41963" y="161644"/>
                    <a:pt x="53776" y="230832"/>
                  </a:cubicBezTo>
                  <a:cubicBezTo>
                    <a:pt x="57151" y="247707"/>
                    <a:pt x="62213" y="264582"/>
                    <a:pt x="70651" y="279769"/>
                  </a:cubicBezTo>
                  <a:cubicBezTo>
                    <a:pt x="84151" y="308457"/>
                    <a:pt x="101026" y="352332"/>
                    <a:pt x="94276" y="392832"/>
                  </a:cubicBezTo>
                  <a:cubicBezTo>
                    <a:pt x="89213" y="416457"/>
                    <a:pt x="92588" y="424894"/>
                    <a:pt x="94276" y="429957"/>
                  </a:cubicBezTo>
                  <a:close/>
                  <a:moveTo>
                    <a:pt x="37609" y="558375"/>
                  </a:moveTo>
                  <a:lnTo>
                    <a:pt x="50772" y="509488"/>
                  </a:lnTo>
                  <a:lnTo>
                    <a:pt x="164847" y="540167"/>
                  </a:lnTo>
                  <a:lnTo>
                    <a:pt x="151684" y="589054"/>
                  </a:lnTo>
                  <a:close/>
                </a:path>
              </a:pathLst>
            </a:custGeom>
            <a:grpFill/>
            <a:ln w="10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任意多边形: 形状 7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58A1D5D6-68BB-B12B-642A-1FAEA93181FE}"/>
                </a:ext>
              </a:extLst>
            </p:cNvPr>
            <p:cNvSpPr/>
            <p:nvPr/>
          </p:nvSpPr>
          <p:spPr>
            <a:xfrm>
              <a:off x="1130582" y="3294414"/>
              <a:ext cx="52488" cy="52552"/>
            </a:xfrm>
            <a:custGeom>
              <a:avLst/>
              <a:gdLst>
                <a:gd name="connsiteX0" fmla="*/ 75750 w 152764"/>
                <a:gd name="connsiteY0" fmla="*/ 152952 h 152951"/>
                <a:gd name="connsiteX1" fmla="*/ 53812 w 152764"/>
                <a:gd name="connsiteY1" fmla="*/ 149577 h 152951"/>
                <a:gd name="connsiteX2" fmla="*/ 3187 w 152764"/>
                <a:gd name="connsiteY2" fmla="*/ 55077 h 152951"/>
                <a:gd name="connsiteX3" fmla="*/ 40312 w 152764"/>
                <a:gd name="connsiteY3" fmla="*/ 9514 h 152951"/>
                <a:gd name="connsiteX4" fmla="*/ 97687 w 152764"/>
                <a:gd name="connsiteY4" fmla="*/ 2764 h 152951"/>
                <a:gd name="connsiteX5" fmla="*/ 143250 w 152764"/>
                <a:gd name="connsiteY5" fmla="*/ 39889 h 152951"/>
                <a:gd name="connsiteX6" fmla="*/ 150000 w 152764"/>
                <a:gd name="connsiteY6" fmla="*/ 97264 h 152951"/>
                <a:gd name="connsiteX7" fmla="*/ 112875 w 152764"/>
                <a:gd name="connsiteY7" fmla="*/ 142827 h 152951"/>
                <a:gd name="connsiteX8" fmla="*/ 75750 w 152764"/>
                <a:gd name="connsiteY8" fmla="*/ 152952 h 152951"/>
                <a:gd name="connsiteX9" fmla="*/ 75750 w 152764"/>
                <a:gd name="connsiteY9" fmla="*/ 51702 h 152951"/>
                <a:gd name="connsiteX10" fmla="*/ 63937 w 152764"/>
                <a:gd name="connsiteY10" fmla="*/ 55077 h 152951"/>
                <a:gd name="connsiteX11" fmla="*/ 52125 w 152764"/>
                <a:gd name="connsiteY11" fmla="*/ 70264 h 152951"/>
                <a:gd name="connsiteX12" fmla="*/ 69000 w 152764"/>
                <a:gd name="connsiteY12" fmla="*/ 102327 h 152951"/>
                <a:gd name="connsiteX13" fmla="*/ 87562 w 152764"/>
                <a:gd name="connsiteY13" fmla="*/ 100639 h 152951"/>
                <a:gd name="connsiteX14" fmla="*/ 99375 w 152764"/>
                <a:gd name="connsiteY14" fmla="*/ 85452 h 152951"/>
                <a:gd name="connsiteX15" fmla="*/ 82500 w 152764"/>
                <a:gd name="connsiteY15" fmla="*/ 53389 h 152951"/>
                <a:gd name="connsiteX16" fmla="*/ 75750 w 152764"/>
                <a:gd name="connsiteY16" fmla="*/ 51702 h 1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764" h="152951">
                  <a:moveTo>
                    <a:pt x="75750" y="152952"/>
                  </a:moveTo>
                  <a:cubicBezTo>
                    <a:pt x="69000" y="152952"/>
                    <a:pt x="60562" y="151264"/>
                    <a:pt x="53812" y="149577"/>
                  </a:cubicBezTo>
                  <a:cubicBezTo>
                    <a:pt x="13312" y="137764"/>
                    <a:pt x="-8625" y="95577"/>
                    <a:pt x="3187" y="55077"/>
                  </a:cubicBezTo>
                  <a:cubicBezTo>
                    <a:pt x="8250" y="34827"/>
                    <a:pt x="21750" y="19639"/>
                    <a:pt x="40312" y="9514"/>
                  </a:cubicBezTo>
                  <a:cubicBezTo>
                    <a:pt x="58875" y="-611"/>
                    <a:pt x="79125" y="-2298"/>
                    <a:pt x="97687" y="2764"/>
                  </a:cubicBezTo>
                  <a:cubicBezTo>
                    <a:pt x="117937" y="7827"/>
                    <a:pt x="133125" y="21327"/>
                    <a:pt x="143250" y="39889"/>
                  </a:cubicBezTo>
                  <a:cubicBezTo>
                    <a:pt x="153375" y="58452"/>
                    <a:pt x="155062" y="78702"/>
                    <a:pt x="150000" y="97264"/>
                  </a:cubicBezTo>
                  <a:cubicBezTo>
                    <a:pt x="144937" y="117514"/>
                    <a:pt x="131437" y="132702"/>
                    <a:pt x="112875" y="142827"/>
                  </a:cubicBezTo>
                  <a:cubicBezTo>
                    <a:pt x="101062" y="149577"/>
                    <a:pt x="89250" y="152952"/>
                    <a:pt x="75750" y="152952"/>
                  </a:cubicBezTo>
                  <a:close/>
                  <a:moveTo>
                    <a:pt x="75750" y="51702"/>
                  </a:moveTo>
                  <a:cubicBezTo>
                    <a:pt x="72375" y="51702"/>
                    <a:pt x="67312" y="53389"/>
                    <a:pt x="63937" y="55077"/>
                  </a:cubicBezTo>
                  <a:cubicBezTo>
                    <a:pt x="57187" y="58452"/>
                    <a:pt x="53812" y="63514"/>
                    <a:pt x="52125" y="70264"/>
                  </a:cubicBezTo>
                  <a:cubicBezTo>
                    <a:pt x="48750" y="83764"/>
                    <a:pt x="55500" y="97264"/>
                    <a:pt x="69000" y="102327"/>
                  </a:cubicBezTo>
                  <a:cubicBezTo>
                    <a:pt x="75750" y="104014"/>
                    <a:pt x="82500" y="104014"/>
                    <a:pt x="87562" y="100639"/>
                  </a:cubicBezTo>
                  <a:cubicBezTo>
                    <a:pt x="94312" y="97264"/>
                    <a:pt x="97687" y="92202"/>
                    <a:pt x="99375" y="85452"/>
                  </a:cubicBezTo>
                  <a:cubicBezTo>
                    <a:pt x="102750" y="71952"/>
                    <a:pt x="96000" y="58452"/>
                    <a:pt x="82500" y="53389"/>
                  </a:cubicBezTo>
                  <a:cubicBezTo>
                    <a:pt x="80812" y="51702"/>
                    <a:pt x="79125" y="51702"/>
                    <a:pt x="75750" y="51702"/>
                  </a:cubicBezTo>
                  <a:close/>
                </a:path>
              </a:pathLst>
            </a:custGeom>
            <a:grpFill/>
            <a:ln w="10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任意多边形: 形状 7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CBBA932E-9DC7-E665-C322-E819FF33C7D9}"/>
                </a:ext>
              </a:extLst>
            </p:cNvPr>
            <p:cNvSpPr/>
            <p:nvPr/>
          </p:nvSpPr>
          <p:spPr>
            <a:xfrm>
              <a:off x="1123745" y="3337382"/>
              <a:ext cx="35588" cy="68874"/>
            </a:xfrm>
            <a:custGeom>
              <a:avLst/>
              <a:gdLst>
                <a:gd name="connsiteX0" fmla="*/ 0 w 103578"/>
                <a:gd name="connsiteY0" fmla="*/ 186098 h 200458"/>
                <a:gd name="connsiteX1" fmla="*/ 55013 w 103578"/>
                <a:gd name="connsiteY1" fmla="*/ 0 h 200458"/>
                <a:gd name="connsiteX2" fmla="*/ 103579 w 103578"/>
                <a:gd name="connsiteY2" fmla="*/ 14344 h 200458"/>
                <a:gd name="connsiteX3" fmla="*/ 48566 w 103578"/>
                <a:gd name="connsiteY3" fmla="*/ 200458 h 20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578" h="200458">
                  <a:moveTo>
                    <a:pt x="0" y="186098"/>
                  </a:moveTo>
                  <a:lnTo>
                    <a:pt x="55013" y="0"/>
                  </a:lnTo>
                  <a:lnTo>
                    <a:pt x="103579" y="14344"/>
                  </a:lnTo>
                  <a:lnTo>
                    <a:pt x="48566" y="200458"/>
                  </a:lnTo>
                  <a:close/>
                </a:path>
              </a:pathLst>
            </a:custGeom>
            <a:grpFill/>
            <a:ln w="10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6" name="图形 58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46086E8D-24C8-E458-7E33-A558EE1E611F}"/>
              </a:ext>
            </a:extLst>
          </p:cNvPr>
          <p:cNvSpPr/>
          <p:nvPr/>
        </p:nvSpPr>
        <p:spPr>
          <a:xfrm>
            <a:off x="3466231" y="4284921"/>
            <a:ext cx="337225" cy="323926"/>
          </a:xfrm>
          <a:custGeom>
            <a:avLst/>
            <a:gdLst>
              <a:gd name="connsiteX0" fmla="*/ 444234 w 981492"/>
              <a:gd name="connsiteY0" fmla="*/ 785848 h 942785"/>
              <a:gd name="connsiteX1" fmla="*/ 345516 w 981492"/>
              <a:gd name="connsiteY1" fmla="*/ 818543 h 942785"/>
              <a:gd name="connsiteX2" fmla="*/ 345516 w 981492"/>
              <a:gd name="connsiteY2" fmla="*/ 633551 h 942785"/>
              <a:gd name="connsiteX3" fmla="*/ 442547 w 981492"/>
              <a:gd name="connsiteY3" fmla="*/ 601488 h 942785"/>
              <a:gd name="connsiteX4" fmla="*/ 480938 w 981492"/>
              <a:gd name="connsiteY4" fmla="*/ 522176 h 942785"/>
              <a:gd name="connsiteX5" fmla="*/ 313875 w 981492"/>
              <a:gd name="connsiteY5" fmla="*/ 577441 h 942785"/>
              <a:gd name="connsiteX6" fmla="*/ 131625 w 981492"/>
              <a:gd name="connsiteY6" fmla="*/ 517113 h 942785"/>
              <a:gd name="connsiteX7" fmla="*/ 313875 w 981492"/>
              <a:gd name="connsiteY7" fmla="*/ 456785 h 942785"/>
              <a:gd name="connsiteX8" fmla="*/ 486844 w 981492"/>
              <a:gd name="connsiteY8" fmla="*/ 513949 h 942785"/>
              <a:gd name="connsiteX9" fmla="*/ 730055 w 981492"/>
              <a:gd name="connsiteY9" fmla="*/ 390340 h 942785"/>
              <a:gd name="connsiteX10" fmla="*/ 801773 w 981492"/>
              <a:gd name="connsiteY10" fmla="*/ 398988 h 942785"/>
              <a:gd name="connsiteX11" fmla="*/ 801984 w 981492"/>
              <a:gd name="connsiteY11" fmla="*/ 398777 h 942785"/>
              <a:gd name="connsiteX12" fmla="*/ 803250 w 981492"/>
              <a:gd name="connsiteY12" fmla="*/ 397512 h 942785"/>
              <a:gd name="connsiteX13" fmla="*/ 804094 w 981492"/>
              <a:gd name="connsiteY13" fmla="*/ 396457 h 942785"/>
              <a:gd name="connsiteX14" fmla="*/ 804938 w 981492"/>
              <a:gd name="connsiteY14" fmla="*/ 395191 h 942785"/>
              <a:gd name="connsiteX15" fmla="*/ 805781 w 981492"/>
              <a:gd name="connsiteY15" fmla="*/ 393926 h 942785"/>
              <a:gd name="connsiteX16" fmla="*/ 806414 w 981492"/>
              <a:gd name="connsiteY16" fmla="*/ 392660 h 942785"/>
              <a:gd name="connsiteX17" fmla="*/ 807258 w 981492"/>
              <a:gd name="connsiteY17" fmla="*/ 391184 h 942785"/>
              <a:gd name="connsiteX18" fmla="*/ 807891 w 981492"/>
              <a:gd name="connsiteY18" fmla="*/ 390129 h 942785"/>
              <a:gd name="connsiteX19" fmla="*/ 808734 w 981492"/>
              <a:gd name="connsiteY19" fmla="*/ 388441 h 942785"/>
              <a:gd name="connsiteX20" fmla="*/ 809156 w 981492"/>
              <a:gd name="connsiteY20" fmla="*/ 387176 h 942785"/>
              <a:gd name="connsiteX21" fmla="*/ 809789 w 981492"/>
              <a:gd name="connsiteY21" fmla="*/ 385488 h 942785"/>
              <a:gd name="connsiteX22" fmla="*/ 810211 w 981492"/>
              <a:gd name="connsiteY22" fmla="*/ 384012 h 942785"/>
              <a:gd name="connsiteX23" fmla="*/ 810633 w 981492"/>
              <a:gd name="connsiteY23" fmla="*/ 382535 h 942785"/>
              <a:gd name="connsiteX24" fmla="*/ 810844 w 981492"/>
              <a:gd name="connsiteY24" fmla="*/ 380637 h 942785"/>
              <a:gd name="connsiteX25" fmla="*/ 811055 w 981492"/>
              <a:gd name="connsiteY25" fmla="*/ 379371 h 942785"/>
              <a:gd name="connsiteX26" fmla="*/ 811266 w 981492"/>
              <a:gd name="connsiteY26" fmla="*/ 377051 h 942785"/>
              <a:gd name="connsiteX27" fmla="*/ 811266 w 981492"/>
              <a:gd name="connsiteY27" fmla="*/ 375996 h 942785"/>
              <a:gd name="connsiteX28" fmla="*/ 811266 w 981492"/>
              <a:gd name="connsiteY28" fmla="*/ 124770 h 942785"/>
              <a:gd name="connsiteX29" fmla="*/ 811055 w 981492"/>
              <a:gd name="connsiteY29" fmla="*/ 121816 h 942785"/>
              <a:gd name="connsiteX30" fmla="*/ 810844 w 981492"/>
              <a:gd name="connsiteY30" fmla="*/ 120762 h 942785"/>
              <a:gd name="connsiteX31" fmla="*/ 810633 w 981492"/>
              <a:gd name="connsiteY31" fmla="*/ 118863 h 942785"/>
              <a:gd name="connsiteX32" fmla="*/ 810422 w 981492"/>
              <a:gd name="connsiteY32" fmla="*/ 117809 h 942785"/>
              <a:gd name="connsiteX33" fmla="*/ 810000 w 981492"/>
              <a:gd name="connsiteY33" fmla="*/ 116121 h 942785"/>
              <a:gd name="connsiteX34" fmla="*/ 809789 w 981492"/>
              <a:gd name="connsiteY34" fmla="*/ 115066 h 942785"/>
              <a:gd name="connsiteX35" fmla="*/ 808945 w 981492"/>
              <a:gd name="connsiteY35" fmla="*/ 112535 h 942785"/>
              <a:gd name="connsiteX36" fmla="*/ 808523 w 981492"/>
              <a:gd name="connsiteY36" fmla="*/ 111691 h 942785"/>
              <a:gd name="connsiteX37" fmla="*/ 807680 w 981492"/>
              <a:gd name="connsiteY37" fmla="*/ 110004 h 942785"/>
              <a:gd name="connsiteX38" fmla="*/ 807047 w 981492"/>
              <a:gd name="connsiteY38" fmla="*/ 108949 h 942785"/>
              <a:gd name="connsiteX39" fmla="*/ 806203 w 981492"/>
              <a:gd name="connsiteY39" fmla="*/ 107473 h 942785"/>
              <a:gd name="connsiteX40" fmla="*/ 805570 w 981492"/>
              <a:gd name="connsiteY40" fmla="*/ 106629 h 942785"/>
              <a:gd name="connsiteX41" fmla="*/ 804305 w 981492"/>
              <a:gd name="connsiteY41" fmla="*/ 105152 h 942785"/>
              <a:gd name="connsiteX42" fmla="*/ 803883 w 981492"/>
              <a:gd name="connsiteY42" fmla="*/ 104520 h 942785"/>
              <a:gd name="connsiteX43" fmla="*/ 801984 w 981492"/>
              <a:gd name="connsiteY43" fmla="*/ 102410 h 942785"/>
              <a:gd name="connsiteX44" fmla="*/ 801773 w 981492"/>
              <a:gd name="connsiteY44" fmla="*/ 102199 h 942785"/>
              <a:gd name="connsiteX45" fmla="*/ 800086 w 981492"/>
              <a:gd name="connsiteY45" fmla="*/ 100512 h 942785"/>
              <a:gd name="connsiteX46" fmla="*/ 799453 w 981492"/>
              <a:gd name="connsiteY46" fmla="*/ 99879 h 942785"/>
              <a:gd name="connsiteX47" fmla="*/ 797977 w 981492"/>
              <a:gd name="connsiteY47" fmla="*/ 98824 h 942785"/>
              <a:gd name="connsiteX48" fmla="*/ 797133 w 981492"/>
              <a:gd name="connsiteY48" fmla="*/ 98191 h 942785"/>
              <a:gd name="connsiteX49" fmla="*/ 795656 w 981492"/>
              <a:gd name="connsiteY49" fmla="*/ 97348 h 942785"/>
              <a:gd name="connsiteX50" fmla="*/ 794813 w 981492"/>
              <a:gd name="connsiteY50" fmla="*/ 96715 h 942785"/>
              <a:gd name="connsiteX51" fmla="*/ 792914 w 981492"/>
              <a:gd name="connsiteY51" fmla="*/ 95871 h 942785"/>
              <a:gd name="connsiteX52" fmla="*/ 791438 w 981492"/>
              <a:gd name="connsiteY52" fmla="*/ 95238 h 942785"/>
              <a:gd name="connsiteX53" fmla="*/ 789961 w 981492"/>
              <a:gd name="connsiteY53" fmla="*/ 94605 h 942785"/>
              <a:gd name="connsiteX54" fmla="*/ 789539 w 981492"/>
              <a:gd name="connsiteY54" fmla="*/ 94395 h 942785"/>
              <a:gd name="connsiteX55" fmla="*/ 789328 w 981492"/>
              <a:gd name="connsiteY55" fmla="*/ 94395 h 942785"/>
              <a:gd name="connsiteX56" fmla="*/ 506039 w 981492"/>
              <a:gd name="connsiteY56" fmla="*/ 1582 h 942785"/>
              <a:gd name="connsiteX57" fmla="*/ 486211 w 981492"/>
              <a:gd name="connsiteY57" fmla="*/ 1582 h 942785"/>
              <a:gd name="connsiteX58" fmla="*/ 203766 w 981492"/>
              <a:gd name="connsiteY58" fmla="*/ 94816 h 942785"/>
              <a:gd name="connsiteX59" fmla="*/ 203555 w 981492"/>
              <a:gd name="connsiteY59" fmla="*/ 94816 h 942785"/>
              <a:gd name="connsiteX60" fmla="*/ 203133 w 981492"/>
              <a:gd name="connsiteY60" fmla="*/ 95027 h 942785"/>
              <a:gd name="connsiteX61" fmla="*/ 201656 w 981492"/>
              <a:gd name="connsiteY61" fmla="*/ 95660 h 942785"/>
              <a:gd name="connsiteX62" fmla="*/ 200180 w 981492"/>
              <a:gd name="connsiteY62" fmla="*/ 96293 h 942785"/>
              <a:gd name="connsiteX63" fmla="*/ 198492 w 981492"/>
              <a:gd name="connsiteY63" fmla="*/ 97137 h 942785"/>
              <a:gd name="connsiteX64" fmla="*/ 197648 w 981492"/>
              <a:gd name="connsiteY64" fmla="*/ 97770 h 942785"/>
              <a:gd name="connsiteX65" fmla="*/ 196172 w 981492"/>
              <a:gd name="connsiteY65" fmla="*/ 98613 h 942785"/>
              <a:gd name="connsiteX66" fmla="*/ 195328 w 981492"/>
              <a:gd name="connsiteY66" fmla="*/ 99246 h 942785"/>
              <a:gd name="connsiteX67" fmla="*/ 193852 w 981492"/>
              <a:gd name="connsiteY67" fmla="*/ 100301 h 942785"/>
              <a:gd name="connsiteX68" fmla="*/ 193219 w 981492"/>
              <a:gd name="connsiteY68" fmla="*/ 100934 h 942785"/>
              <a:gd name="connsiteX69" fmla="*/ 191531 w 981492"/>
              <a:gd name="connsiteY69" fmla="*/ 102621 h 942785"/>
              <a:gd name="connsiteX70" fmla="*/ 191320 w 981492"/>
              <a:gd name="connsiteY70" fmla="*/ 102832 h 942785"/>
              <a:gd name="connsiteX71" fmla="*/ 189422 w 981492"/>
              <a:gd name="connsiteY71" fmla="*/ 104941 h 942785"/>
              <a:gd name="connsiteX72" fmla="*/ 189000 w 981492"/>
              <a:gd name="connsiteY72" fmla="*/ 105574 h 942785"/>
              <a:gd name="connsiteX73" fmla="*/ 187945 w 981492"/>
              <a:gd name="connsiteY73" fmla="*/ 107051 h 942785"/>
              <a:gd name="connsiteX74" fmla="*/ 187313 w 981492"/>
              <a:gd name="connsiteY74" fmla="*/ 107895 h 942785"/>
              <a:gd name="connsiteX75" fmla="*/ 186469 w 981492"/>
              <a:gd name="connsiteY75" fmla="*/ 109371 h 942785"/>
              <a:gd name="connsiteX76" fmla="*/ 185836 w 981492"/>
              <a:gd name="connsiteY76" fmla="*/ 110426 h 942785"/>
              <a:gd name="connsiteX77" fmla="*/ 184992 w 981492"/>
              <a:gd name="connsiteY77" fmla="*/ 112113 h 942785"/>
              <a:gd name="connsiteX78" fmla="*/ 184570 w 981492"/>
              <a:gd name="connsiteY78" fmla="*/ 112957 h 942785"/>
              <a:gd name="connsiteX79" fmla="*/ 183727 w 981492"/>
              <a:gd name="connsiteY79" fmla="*/ 115488 h 942785"/>
              <a:gd name="connsiteX80" fmla="*/ 183516 w 981492"/>
              <a:gd name="connsiteY80" fmla="*/ 116543 h 942785"/>
              <a:gd name="connsiteX81" fmla="*/ 183094 w 981492"/>
              <a:gd name="connsiteY81" fmla="*/ 118230 h 942785"/>
              <a:gd name="connsiteX82" fmla="*/ 182883 w 981492"/>
              <a:gd name="connsiteY82" fmla="*/ 119285 h 942785"/>
              <a:gd name="connsiteX83" fmla="*/ 182672 w 981492"/>
              <a:gd name="connsiteY83" fmla="*/ 121184 h 942785"/>
              <a:gd name="connsiteX84" fmla="*/ 182461 w 981492"/>
              <a:gd name="connsiteY84" fmla="*/ 122238 h 942785"/>
              <a:gd name="connsiteX85" fmla="*/ 182250 w 981492"/>
              <a:gd name="connsiteY85" fmla="*/ 125191 h 942785"/>
              <a:gd name="connsiteX86" fmla="*/ 182250 w 981492"/>
              <a:gd name="connsiteY86" fmla="*/ 377684 h 942785"/>
              <a:gd name="connsiteX87" fmla="*/ 182461 w 981492"/>
              <a:gd name="connsiteY87" fmla="*/ 379793 h 942785"/>
              <a:gd name="connsiteX88" fmla="*/ 182672 w 981492"/>
              <a:gd name="connsiteY88" fmla="*/ 381059 h 942785"/>
              <a:gd name="connsiteX89" fmla="*/ 182883 w 981492"/>
              <a:gd name="connsiteY89" fmla="*/ 382746 h 942785"/>
              <a:gd name="connsiteX90" fmla="*/ 183305 w 981492"/>
              <a:gd name="connsiteY90" fmla="*/ 384223 h 942785"/>
              <a:gd name="connsiteX91" fmla="*/ 183727 w 981492"/>
              <a:gd name="connsiteY91" fmla="*/ 385699 h 942785"/>
              <a:gd name="connsiteX92" fmla="*/ 184359 w 981492"/>
              <a:gd name="connsiteY92" fmla="*/ 387387 h 942785"/>
              <a:gd name="connsiteX93" fmla="*/ 184781 w 981492"/>
              <a:gd name="connsiteY93" fmla="*/ 388441 h 942785"/>
              <a:gd name="connsiteX94" fmla="*/ 185625 w 981492"/>
              <a:gd name="connsiteY94" fmla="*/ 390129 h 942785"/>
              <a:gd name="connsiteX95" fmla="*/ 186258 w 981492"/>
              <a:gd name="connsiteY95" fmla="*/ 391184 h 942785"/>
              <a:gd name="connsiteX96" fmla="*/ 187102 w 981492"/>
              <a:gd name="connsiteY96" fmla="*/ 392660 h 942785"/>
              <a:gd name="connsiteX97" fmla="*/ 187734 w 981492"/>
              <a:gd name="connsiteY97" fmla="*/ 393715 h 942785"/>
              <a:gd name="connsiteX98" fmla="*/ 188578 w 981492"/>
              <a:gd name="connsiteY98" fmla="*/ 394980 h 942785"/>
              <a:gd name="connsiteX99" fmla="*/ 189422 w 981492"/>
              <a:gd name="connsiteY99" fmla="*/ 396246 h 942785"/>
              <a:gd name="connsiteX100" fmla="*/ 190266 w 981492"/>
              <a:gd name="connsiteY100" fmla="*/ 397301 h 942785"/>
              <a:gd name="connsiteX101" fmla="*/ 191531 w 981492"/>
              <a:gd name="connsiteY101" fmla="*/ 398566 h 942785"/>
              <a:gd name="connsiteX102" fmla="*/ 192375 w 981492"/>
              <a:gd name="connsiteY102" fmla="*/ 399410 h 942785"/>
              <a:gd name="connsiteX103" fmla="*/ 193641 w 981492"/>
              <a:gd name="connsiteY103" fmla="*/ 400676 h 942785"/>
              <a:gd name="connsiteX104" fmla="*/ 194695 w 981492"/>
              <a:gd name="connsiteY104" fmla="*/ 401520 h 942785"/>
              <a:gd name="connsiteX105" fmla="*/ 196172 w 981492"/>
              <a:gd name="connsiteY105" fmla="*/ 402574 h 942785"/>
              <a:gd name="connsiteX106" fmla="*/ 197438 w 981492"/>
              <a:gd name="connsiteY106" fmla="*/ 403418 h 942785"/>
              <a:gd name="connsiteX107" fmla="*/ 198703 w 981492"/>
              <a:gd name="connsiteY107" fmla="*/ 404262 h 942785"/>
              <a:gd name="connsiteX108" fmla="*/ 200391 w 981492"/>
              <a:gd name="connsiteY108" fmla="*/ 405105 h 942785"/>
              <a:gd name="connsiteX109" fmla="*/ 201445 w 981492"/>
              <a:gd name="connsiteY109" fmla="*/ 405527 h 942785"/>
              <a:gd name="connsiteX110" fmla="*/ 203555 w 981492"/>
              <a:gd name="connsiteY110" fmla="*/ 406371 h 942785"/>
              <a:gd name="connsiteX111" fmla="*/ 204188 w 981492"/>
              <a:gd name="connsiteY111" fmla="*/ 406582 h 942785"/>
              <a:gd name="connsiteX112" fmla="*/ 204609 w 981492"/>
              <a:gd name="connsiteY112" fmla="*/ 406793 h 942785"/>
              <a:gd name="connsiteX113" fmla="*/ 204820 w 981492"/>
              <a:gd name="connsiteY113" fmla="*/ 406793 h 942785"/>
              <a:gd name="connsiteX114" fmla="*/ 234563 w 981492"/>
              <a:gd name="connsiteY114" fmla="*/ 416707 h 942785"/>
              <a:gd name="connsiteX115" fmla="*/ 21516 w 981492"/>
              <a:gd name="connsiteY115" fmla="*/ 486949 h 942785"/>
              <a:gd name="connsiteX116" fmla="*/ 21305 w 981492"/>
              <a:gd name="connsiteY116" fmla="*/ 486949 h 942785"/>
              <a:gd name="connsiteX117" fmla="*/ 20883 w 981492"/>
              <a:gd name="connsiteY117" fmla="*/ 487160 h 942785"/>
              <a:gd name="connsiteX118" fmla="*/ 19406 w 981492"/>
              <a:gd name="connsiteY118" fmla="*/ 487793 h 942785"/>
              <a:gd name="connsiteX119" fmla="*/ 17930 w 981492"/>
              <a:gd name="connsiteY119" fmla="*/ 488426 h 942785"/>
              <a:gd name="connsiteX120" fmla="*/ 16242 w 981492"/>
              <a:gd name="connsiteY120" fmla="*/ 489270 h 942785"/>
              <a:gd name="connsiteX121" fmla="*/ 15398 w 981492"/>
              <a:gd name="connsiteY121" fmla="*/ 489902 h 942785"/>
              <a:gd name="connsiteX122" fmla="*/ 13922 w 981492"/>
              <a:gd name="connsiteY122" fmla="*/ 490746 h 942785"/>
              <a:gd name="connsiteX123" fmla="*/ 13078 w 981492"/>
              <a:gd name="connsiteY123" fmla="*/ 491379 h 942785"/>
              <a:gd name="connsiteX124" fmla="*/ 11602 w 981492"/>
              <a:gd name="connsiteY124" fmla="*/ 492434 h 942785"/>
              <a:gd name="connsiteX125" fmla="*/ 10969 w 981492"/>
              <a:gd name="connsiteY125" fmla="*/ 493066 h 942785"/>
              <a:gd name="connsiteX126" fmla="*/ 9281 w 981492"/>
              <a:gd name="connsiteY126" fmla="*/ 494754 h 942785"/>
              <a:gd name="connsiteX127" fmla="*/ 9070 w 981492"/>
              <a:gd name="connsiteY127" fmla="*/ 494965 h 942785"/>
              <a:gd name="connsiteX128" fmla="*/ 7172 w 981492"/>
              <a:gd name="connsiteY128" fmla="*/ 497074 h 942785"/>
              <a:gd name="connsiteX129" fmla="*/ 6750 w 981492"/>
              <a:gd name="connsiteY129" fmla="*/ 497707 h 942785"/>
              <a:gd name="connsiteX130" fmla="*/ 5695 w 981492"/>
              <a:gd name="connsiteY130" fmla="*/ 499184 h 942785"/>
              <a:gd name="connsiteX131" fmla="*/ 5062 w 981492"/>
              <a:gd name="connsiteY131" fmla="*/ 500027 h 942785"/>
              <a:gd name="connsiteX132" fmla="*/ 4219 w 981492"/>
              <a:gd name="connsiteY132" fmla="*/ 501504 h 942785"/>
              <a:gd name="connsiteX133" fmla="*/ 3586 w 981492"/>
              <a:gd name="connsiteY133" fmla="*/ 502559 h 942785"/>
              <a:gd name="connsiteX134" fmla="*/ 2742 w 981492"/>
              <a:gd name="connsiteY134" fmla="*/ 504246 h 942785"/>
              <a:gd name="connsiteX135" fmla="*/ 2320 w 981492"/>
              <a:gd name="connsiteY135" fmla="*/ 505090 h 942785"/>
              <a:gd name="connsiteX136" fmla="*/ 1477 w 981492"/>
              <a:gd name="connsiteY136" fmla="*/ 507621 h 942785"/>
              <a:gd name="connsiteX137" fmla="*/ 1266 w 981492"/>
              <a:gd name="connsiteY137" fmla="*/ 508676 h 942785"/>
              <a:gd name="connsiteX138" fmla="*/ 844 w 981492"/>
              <a:gd name="connsiteY138" fmla="*/ 510363 h 942785"/>
              <a:gd name="connsiteX139" fmla="*/ 633 w 981492"/>
              <a:gd name="connsiteY139" fmla="*/ 511418 h 942785"/>
              <a:gd name="connsiteX140" fmla="*/ 422 w 981492"/>
              <a:gd name="connsiteY140" fmla="*/ 513316 h 942785"/>
              <a:gd name="connsiteX141" fmla="*/ 211 w 981492"/>
              <a:gd name="connsiteY141" fmla="*/ 514371 h 942785"/>
              <a:gd name="connsiteX142" fmla="*/ 0 w 981492"/>
              <a:gd name="connsiteY142" fmla="*/ 517324 h 942785"/>
              <a:gd name="connsiteX143" fmla="*/ 0 w 981492"/>
              <a:gd name="connsiteY143" fmla="*/ 769605 h 942785"/>
              <a:gd name="connsiteX144" fmla="*/ 211 w 981492"/>
              <a:gd name="connsiteY144" fmla="*/ 771926 h 942785"/>
              <a:gd name="connsiteX145" fmla="*/ 422 w 981492"/>
              <a:gd name="connsiteY145" fmla="*/ 773191 h 942785"/>
              <a:gd name="connsiteX146" fmla="*/ 633 w 981492"/>
              <a:gd name="connsiteY146" fmla="*/ 775090 h 942785"/>
              <a:gd name="connsiteX147" fmla="*/ 1055 w 981492"/>
              <a:gd name="connsiteY147" fmla="*/ 776566 h 942785"/>
              <a:gd name="connsiteX148" fmla="*/ 1477 w 981492"/>
              <a:gd name="connsiteY148" fmla="*/ 778043 h 942785"/>
              <a:gd name="connsiteX149" fmla="*/ 2109 w 981492"/>
              <a:gd name="connsiteY149" fmla="*/ 779731 h 942785"/>
              <a:gd name="connsiteX150" fmla="*/ 2531 w 981492"/>
              <a:gd name="connsiteY150" fmla="*/ 780996 h 942785"/>
              <a:gd name="connsiteX151" fmla="*/ 3375 w 981492"/>
              <a:gd name="connsiteY151" fmla="*/ 782684 h 942785"/>
              <a:gd name="connsiteX152" fmla="*/ 4008 w 981492"/>
              <a:gd name="connsiteY152" fmla="*/ 783738 h 942785"/>
              <a:gd name="connsiteX153" fmla="*/ 4852 w 981492"/>
              <a:gd name="connsiteY153" fmla="*/ 785215 h 942785"/>
              <a:gd name="connsiteX154" fmla="*/ 5484 w 981492"/>
              <a:gd name="connsiteY154" fmla="*/ 786480 h 942785"/>
              <a:gd name="connsiteX155" fmla="*/ 6328 w 981492"/>
              <a:gd name="connsiteY155" fmla="*/ 787746 h 942785"/>
              <a:gd name="connsiteX156" fmla="*/ 7172 w 981492"/>
              <a:gd name="connsiteY156" fmla="*/ 789012 h 942785"/>
              <a:gd name="connsiteX157" fmla="*/ 8016 w 981492"/>
              <a:gd name="connsiteY157" fmla="*/ 790066 h 942785"/>
              <a:gd name="connsiteX158" fmla="*/ 9281 w 981492"/>
              <a:gd name="connsiteY158" fmla="*/ 791332 h 942785"/>
              <a:gd name="connsiteX159" fmla="*/ 10125 w 981492"/>
              <a:gd name="connsiteY159" fmla="*/ 792176 h 942785"/>
              <a:gd name="connsiteX160" fmla="*/ 11391 w 981492"/>
              <a:gd name="connsiteY160" fmla="*/ 793441 h 942785"/>
              <a:gd name="connsiteX161" fmla="*/ 12445 w 981492"/>
              <a:gd name="connsiteY161" fmla="*/ 794285 h 942785"/>
              <a:gd name="connsiteX162" fmla="*/ 13922 w 981492"/>
              <a:gd name="connsiteY162" fmla="*/ 795340 h 942785"/>
              <a:gd name="connsiteX163" fmla="*/ 15188 w 981492"/>
              <a:gd name="connsiteY163" fmla="*/ 796184 h 942785"/>
              <a:gd name="connsiteX164" fmla="*/ 16453 w 981492"/>
              <a:gd name="connsiteY164" fmla="*/ 797027 h 942785"/>
              <a:gd name="connsiteX165" fmla="*/ 18141 w 981492"/>
              <a:gd name="connsiteY165" fmla="*/ 797871 h 942785"/>
              <a:gd name="connsiteX166" fmla="*/ 19195 w 981492"/>
              <a:gd name="connsiteY166" fmla="*/ 798504 h 942785"/>
              <a:gd name="connsiteX167" fmla="*/ 21305 w 981492"/>
              <a:gd name="connsiteY167" fmla="*/ 799348 h 942785"/>
              <a:gd name="connsiteX168" fmla="*/ 21938 w 981492"/>
              <a:gd name="connsiteY168" fmla="*/ 799559 h 942785"/>
              <a:gd name="connsiteX169" fmla="*/ 22359 w 981492"/>
              <a:gd name="connsiteY169" fmla="*/ 799770 h 942785"/>
              <a:gd name="connsiteX170" fmla="*/ 22570 w 981492"/>
              <a:gd name="connsiteY170" fmla="*/ 799770 h 942785"/>
              <a:gd name="connsiteX171" fmla="*/ 305016 w 981492"/>
              <a:gd name="connsiteY171" fmla="*/ 893215 h 942785"/>
              <a:gd name="connsiteX172" fmla="*/ 305227 w 981492"/>
              <a:gd name="connsiteY172" fmla="*/ 893215 h 942785"/>
              <a:gd name="connsiteX173" fmla="*/ 306492 w 981492"/>
              <a:gd name="connsiteY173" fmla="*/ 893637 h 942785"/>
              <a:gd name="connsiteX174" fmla="*/ 307969 w 981492"/>
              <a:gd name="connsiteY174" fmla="*/ 894059 h 942785"/>
              <a:gd name="connsiteX175" fmla="*/ 309234 w 981492"/>
              <a:gd name="connsiteY175" fmla="*/ 894270 h 942785"/>
              <a:gd name="connsiteX176" fmla="*/ 310922 w 981492"/>
              <a:gd name="connsiteY176" fmla="*/ 894481 h 942785"/>
              <a:gd name="connsiteX177" fmla="*/ 311977 w 981492"/>
              <a:gd name="connsiteY177" fmla="*/ 894691 h 942785"/>
              <a:gd name="connsiteX178" fmla="*/ 314930 w 981492"/>
              <a:gd name="connsiteY178" fmla="*/ 894902 h 942785"/>
              <a:gd name="connsiteX179" fmla="*/ 317883 w 981492"/>
              <a:gd name="connsiteY179" fmla="*/ 894691 h 942785"/>
              <a:gd name="connsiteX180" fmla="*/ 318938 w 981492"/>
              <a:gd name="connsiteY180" fmla="*/ 894481 h 942785"/>
              <a:gd name="connsiteX181" fmla="*/ 320625 w 981492"/>
              <a:gd name="connsiteY181" fmla="*/ 894270 h 942785"/>
              <a:gd name="connsiteX182" fmla="*/ 321891 w 981492"/>
              <a:gd name="connsiteY182" fmla="*/ 894059 h 942785"/>
              <a:gd name="connsiteX183" fmla="*/ 323367 w 981492"/>
              <a:gd name="connsiteY183" fmla="*/ 893637 h 942785"/>
              <a:gd name="connsiteX184" fmla="*/ 324633 w 981492"/>
              <a:gd name="connsiteY184" fmla="*/ 893215 h 942785"/>
              <a:gd name="connsiteX185" fmla="*/ 324844 w 981492"/>
              <a:gd name="connsiteY185" fmla="*/ 893215 h 942785"/>
              <a:gd name="connsiteX186" fmla="*/ 471445 w 981492"/>
              <a:gd name="connsiteY186" fmla="*/ 844699 h 942785"/>
              <a:gd name="connsiteX187" fmla="*/ 444234 w 981492"/>
              <a:gd name="connsiteY187" fmla="*/ 785848 h 942785"/>
              <a:gd name="connsiteX188" fmla="*/ 747563 w 981492"/>
              <a:gd name="connsiteY188" fmla="*/ 353848 h 942785"/>
              <a:gd name="connsiteX189" fmla="*/ 527766 w 981492"/>
              <a:gd name="connsiteY189" fmla="*/ 426621 h 942785"/>
              <a:gd name="connsiteX190" fmla="*/ 527766 w 981492"/>
              <a:gd name="connsiteY190" fmla="*/ 241629 h 942785"/>
              <a:gd name="connsiteX191" fmla="*/ 747563 w 981492"/>
              <a:gd name="connsiteY191" fmla="*/ 168855 h 942785"/>
              <a:gd name="connsiteX192" fmla="*/ 747563 w 981492"/>
              <a:gd name="connsiteY192" fmla="*/ 353848 h 942785"/>
              <a:gd name="connsiteX193" fmla="*/ 496125 w 981492"/>
              <a:gd name="connsiteY193" fmla="*/ 64863 h 942785"/>
              <a:gd name="connsiteX194" fmla="*/ 678375 w 981492"/>
              <a:gd name="connsiteY194" fmla="*/ 125191 h 942785"/>
              <a:gd name="connsiteX195" fmla="*/ 496125 w 981492"/>
              <a:gd name="connsiteY195" fmla="*/ 185520 h 942785"/>
              <a:gd name="connsiteX196" fmla="*/ 313875 w 981492"/>
              <a:gd name="connsiteY196" fmla="*/ 125191 h 942785"/>
              <a:gd name="connsiteX197" fmla="*/ 496125 w 981492"/>
              <a:gd name="connsiteY197" fmla="*/ 64863 h 942785"/>
              <a:gd name="connsiteX198" fmla="*/ 244688 w 981492"/>
              <a:gd name="connsiteY198" fmla="*/ 168855 h 942785"/>
              <a:gd name="connsiteX199" fmla="*/ 464484 w 981492"/>
              <a:gd name="connsiteY199" fmla="*/ 241629 h 942785"/>
              <a:gd name="connsiteX200" fmla="*/ 464484 w 981492"/>
              <a:gd name="connsiteY200" fmla="*/ 426621 h 942785"/>
              <a:gd name="connsiteX201" fmla="*/ 244688 w 981492"/>
              <a:gd name="connsiteY201" fmla="*/ 353848 h 942785"/>
              <a:gd name="connsiteX202" fmla="*/ 244688 w 981492"/>
              <a:gd name="connsiteY202" fmla="*/ 168855 h 942785"/>
              <a:gd name="connsiteX203" fmla="*/ 282445 w 981492"/>
              <a:gd name="connsiteY203" fmla="*/ 818543 h 942785"/>
              <a:gd name="connsiteX204" fmla="*/ 62648 w 981492"/>
              <a:gd name="connsiteY204" fmla="*/ 745770 h 942785"/>
              <a:gd name="connsiteX205" fmla="*/ 62648 w 981492"/>
              <a:gd name="connsiteY205" fmla="*/ 560777 h 942785"/>
              <a:gd name="connsiteX206" fmla="*/ 282445 w 981492"/>
              <a:gd name="connsiteY206" fmla="*/ 633551 h 942785"/>
              <a:gd name="connsiteX207" fmla="*/ 282445 w 981492"/>
              <a:gd name="connsiteY207" fmla="*/ 818543 h 942785"/>
              <a:gd name="connsiteX208" fmla="*/ 708961 w 981492"/>
              <a:gd name="connsiteY208" fmla="*/ 787746 h 942785"/>
              <a:gd name="connsiteX209" fmla="*/ 686602 w 981492"/>
              <a:gd name="connsiteY209" fmla="*/ 778465 h 942785"/>
              <a:gd name="connsiteX210" fmla="*/ 623742 w 981492"/>
              <a:gd name="connsiteY210" fmla="*/ 715605 h 942785"/>
              <a:gd name="connsiteX211" fmla="*/ 623742 w 981492"/>
              <a:gd name="connsiteY211" fmla="*/ 670887 h 942785"/>
              <a:gd name="connsiteX212" fmla="*/ 668461 w 981492"/>
              <a:gd name="connsiteY212" fmla="*/ 670887 h 942785"/>
              <a:gd name="connsiteX213" fmla="*/ 710859 w 981492"/>
              <a:gd name="connsiteY213" fmla="*/ 713285 h 942785"/>
              <a:gd name="connsiteX214" fmla="*/ 810000 w 981492"/>
              <a:gd name="connsiteY214" fmla="*/ 629543 h 942785"/>
              <a:gd name="connsiteX215" fmla="*/ 854508 w 981492"/>
              <a:gd name="connsiteY215" fmla="*/ 633340 h 942785"/>
              <a:gd name="connsiteX216" fmla="*/ 850711 w 981492"/>
              <a:gd name="connsiteY216" fmla="*/ 677848 h 942785"/>
              <a:gd name="connsiteX217" fmla="*/ 729422 w 981492"/>
              <a:gd name="connsiteY217" fmla="*/ 780363 h 942785"/>
              <a:gd name="connsiteX218" fmla="*/ 708961 w 981492"/>
              <a:gd name="connsiteY218" fmla="*/ 787746 h 942785"/>
              <a:gd name="connsiteX219" fmla="*/ 730055 w 981492"/>
              <a:gd name="connsiteY219" fmla="*/ 942785 h 942785"/>
              <a:gd name="connsiteX220" fmla="*/ 478617 w 981492"/>
              <a:gd name="connsiteY220" fmla="*/ 691348 h 942785"/>
              <a:gd name="connsiteX221" fmla="*/ 730055 w 981492"/>
              <a:gd name="connsiteY221" fmla="*/ 439699 h 942785"/>
              <a:gd name="connsiteX222" fmla="*/ 981492 w 981492"/>
              <a:gd name="connsiteY222" fmla="*/ 691137 h 942785"/>
              <a:gd name="connsiteX223" fmla="*/ 730055 w 981492"/>
              <a:gd name="connsiteY223" fmla="*/ 942785 h 942785"/>
              <a:gd name="connsiteX224" fmla="*/ 730055 w 981492"/>
              <a:gd name="connsiteY224" fmla="*/ 502980 h 942785"/>
              <a:gd name="connsiteX225" fmla="*/ 541898 w 981492"/>
              <a:gd name="connsiteY225" fmla="*/ 691137 h 942785"/>
              <a:gd name="connsiteX226" fmla="*/ 730055 w 981492"/>
              <a:gd name="connsiteY226" fmla="*/ 879293 h 942785"/>
              <a:gd name="connsiteX227" fmla="*/ 918211 w 981492"/>
              <a:gd name="connsiteY227" fmla="*/ 691137 h 942785"/>
              <a:gd name="connsiteX228" fmla="*/ 730055 w 981492"/>
              <a:gd name="connsiteY228" fmla="*/ 502980 h 94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981492" h="942785">
                <a:moveTo>
                  <a:pt x="444234" y="785848"/>
                </a:moveTo>
                <a:lnTo>
                  <a:pt x="345516" y="818543"/>
                </a:lnTo>
                <a:lnTo>
                  <a:pt x="345516" y="633551"/>
                </a:lnTo>
                <a:lnTo>
                  <a:pt x="442547" y="601488"/>
                </a:lnTo>
                <a:cubicBezTo>
                  <a:pt x="451406" y="573012"/>
                  <a:pt x="464484" y="546223"/>
                  <a:pt x="480938" y="522176"/>
                </a:cubicBezTo>
                <a:lnTo>
                  <a:pt x="313875" y="577441"/>
                </a:lnTo>
                <a:lnTo>
                  <a:pt x="131625" y="517113"/>
                </a:lnTo>
                <a:lnTo>
                  <a:pt x="313875" y="456785"/>
                </a:lnTo>
                <a:lnTo>
                  <a:pt x="486844" y="513949"/>
                </a:lnTo>
                <a:cubicBezTo>
                  <a:pt x="541477" y="439066"/>
                  <a:pt x="630070" y="390340"/>
                  <a:pt x="730055" y="390340"/>
                </a:cubicBezTo>
                <a:cubicBezTo>
                  <a:pt x="754734" y="390340"/>
                  <a:pt x="778781" y="393293"/>
                  <a:pt x="801773" y="398988"/>
                </a:cubicBezTo>
                <a:lnTo>
                  <a:pt x="801984" y="398777"/>
                </a:lnTo>
                <a:lnTo>
                  <a:pt x="803250" y="397512"/>
                </a:lnTo>
                <a:cubicBezTo>
                  <a:pt x="803461" y="397090"/>
                  <a:pt x="803883" y="396879"/>
                  <a:pt x="804094" y="396457"/>
                </a:cubicBezTo>
                <a:cubicBezTo>
                  <a:pt x="804516" y="396035"/>
                  <a:pt x="804727" y="395613"/>
                  <a:pt x="804938" y="395191"/>
                </a:cubicBezTo>
                <a:cubicBezTo>
                  <a:pt x="805148" y="394770"/>
                  <a:pt x="805570" y="394348"/>
                  <a:pt x="805781" y="393926"/>
                </a:cubicBezTo>
                <a:lnTo>
                  <a:pt x="806414" y="392660"/>
                </a:lnTo>
                <a:cubicBezTo>
                  <a:pt x="806625" y="392238"/>
                  <a:pt x="807047" y="391605"/>
                  <a:pt x="807258" y="391184"/>
                </a:cubicBezTo>
                <a:cubicBezTo>
                  <a:pt x="807469" y="390762"/>
                  <a:pt x="807680" y="390340"/>
                  <a:pt x="807891" y="390129"/>
                </a:cubicBezTo>
                <a:cubicBezTo>
                  <a:pt x="808102" y="389496"/>
                  <a:pt x="808313" y="389074"/>
                  <a:pt x="808734" y="388441"/>
                </a:cubicBezTo>
                <a:cubicBezTo>
                  <a:pt x="808945" y="388020"/>
                  <a:pt x="808945" y="387598"/>
                  <a:pt x="809156" y="387176"/>
                </a:cubicBezTo>
                <a:cubicBezTo>
                  <a:pt x="809367" y="386543"/>
                  <a:pt x="809578" y="386121"/>
                  <a:pt x="809789" y="385488"/>
                </a:cubicBezTo>
                <a:cubicBezTo>
                  <a:pt x="810000" y="385066"/>
                  <a:pt x="810000" y="384645"/>
                  <a:pt x="810211" y="384012"/>
                </a:cubicBezTo>
                <a:cubicBezTo>
                  <a:pt x="810422" y="383590"/>
                  <a:pt x="810422" y="382957"/>
                  <a:pt x="810633" y="382535"/>
                </a:cubicBezTo>
                <a:cubicBezTo>
                  <a:pt x="810844" y="381902"/>
                  <a:pt x="810844" y="381270"/>
                  <a:pt x="810844" y="380637"/>
                </a:cubicBezTo>
                <a:cubicBezTo>
                  <a:pt x="810844" y="380215"/>
                  <a:pt x="811055" y="379793"/>
                  <a:pt x="811055" y="379371"/>
                </a:cubicBezTo>
                <a:cubicBezTo>
                  <a:pt x="811055" y="378527"/>
                  <a:pt x="811055" y="377895"/>
                  <a:pt x="811266" y="377051"/>
                </a:cubicBezTo>
                <a:lnTo>
                  <a:pt x="811266" y="375996"/>
                </a:lnTo>
                <a:lnTo>
                  <a:pt x="811266" y="124770"/>
                </a:lnTo>
                <a:cubicBezTo>
                  <a:pt x="811266" y="123715"/>
                  <a:pt x="811266" y="122871"/>
                  <a:pt x="811055" y="121816"/>
                </a:cubicBezTo>
                <a:cubicBezTo>
                  <a:pt x="811055" y="121395"/>
                  <a:pt x="811055" y="121184"/>
                  <a:pt x="810844" y="120762"/>
                </a:cubicBezTo>
                <a:cubicBezTo>
                  <a:pt x="810844" y="120129"/>
                  <a:pt x="810633" y="119496"/>
                  <a:pt x="810633" y="118863"/>
                </a:cubicBezTo>
                <a:cubicBezTo>
                  <a:pt x="810633" y="118441"/>
                  <a:pt x="810422" y="118020"/>
                  <a:pt x="810422" y="117809"/>
                </a:cubicBezTo>
                <a:cubicBezTo>
                  <a:pt x="810211" y="117176"/>
                  <a:pt x="810211" y="116754"/>
                  <a:pt x="810000" y="116121"/>
                </a:cubicBezTo>
                <a:cubicBezTo>
                  <a:pt x="810000" y="115699"/>
                  <a:pt x="809789" y="115488"/>
                  <a:pt x="809789" y="115066"/>
                </a:cubicBezTo>
                <a:cubicBezTo>
                  <a:pt x="809578" y="114223"/>
                  <a:pt x="809156" y="113379"/>
                  <a:pt x="808945" y="112535"/>
                </a:cubicBezTo>
                <a:cubicBezTo>
                  <a:pt x="808734" y="112324"/>
                  <a:pt x="808734" y="111902"/>
                  <a:pt x="808523" y="111691"/>
                </a:cubicBezTo>
                <a:cubicBezTo>
                  <a:pt x="808313" y="111059"/>
                  <a:pt x="808102" y="110637"/>
                  <a:pt x="807680" y="110004"/>
                </a:cubicBezTo>
                <a:cubicBezTo>
                  <a:pt x="807469" y="109582"/>
                  <a:pt x="807258" y="109371"/>
                  <a:pt x="807047" y="108949"/>
                </a:cubicBezTo>
                <a:cubicBezTo>
                  <a:pt x="806836" y="108527"/>
                  <a:pt x="806414" y="107895"/>
                  <a:pt x="806203" y="107473"/>
                </a:cubicBezTo>
                <a:cubicBezTo>
                  <a:pt x="805992" y="107262"/>
                  <a:pt x="805781" y="106840"/>
                  <a:pt x="805570" y="106629"/>
                </a:cubicBezTo>
                <a:cubicBezTo>
                  <a:pt x="805148" y="105996"/>
                  <a:pt x="804727" y="105574"/>
                  <a:pt x="804305" y="105152"/>
                </a:cubicBezTo>
                <a:cubicBezTo>
                  <a:pt x="804094" y="104941"/>
                  <a:pt x="803883" y="104730"/>
                  <a:pt x="803883" y="104520"/>
                </a:cubicBezTo>
                <a:cubicBezTo>
                  <a:pt x="803250" y="103887"/>
                  <a:pt x="802617" y="103043"/>
                  <a:pt x="801984" y="102410"/>
                </a:cubicBezTo>
                <a:lnTo>
                  <a:pt x="801773" y="102199"/>
                </a:lnTo>
                <a:lnTo>
                  <a:pt x="800086" y="100512"/>
                </a:lnTo>
                <a:lnTo>
                  <a:pt x="799453" y="99879"/>
                </a:lnTo>
                <a:cubicBezTo>
                  <a:pt x="799031" y="99457"/>
                  <a:pt x="798398" y="99035"/>
                  <a:pt x="797977" y="98824"/>
                </a:cubicBezTo>
                <a:cubicBezTo>
                  <a:pt x="797766" y="98613"/>
                  <a:pt x="797344" y="98402"/>
                  <a:pt x="797133" y="98191"/>
                </a:cubicBezTo>
                <a:cubicBezTo>
                  <a:pt x="796711" y="97770"/>
                  <a:pt x="796078" y="97559"/>
                  <a:pt x="795656" y="97348"/>
                </a:cubicBezTo>
                <a:cubicBezTo>
                  <a:pt x="795445" y="97137"/>
                  <a:pt x="795023" y="96926"/>
                  <a:pt x="794813" y="96715"/>
                </a:cubicBezTo>
                <a:cubicBezTo>
                  <a:pt x="794180" y="96504"/>
                  <a:pt x="793547" y="96082"/>
                  <a:pt x="792914" y="95871"/>
                </a:cubicBezTo>
                <a:cubicBezTo>
                  <a:pt x="792492" y="95660"/>
                  <a:pt x="791859" y="95449"/>
                  <a:pt x="791438" y="95238"/>
                </a:cubicBezTo>
                <a:cubicBezTo>
                  <a:pt x="791016" y="95027"/>
                  <a:pt x="790383" y="94816"/>
                  <a:pt x="789961" y="94605"/>
                </a:cubicBezTo>
                <a:lnTo>
                  <a:pt x="789539" y="94395"/>
                </a:lnTo>
                <a:lnTo>
                  <a:pt x="789328" y="94395"/>
                </a:lnTo>
                <a:lnTo>
                  <a:pt x="506039" y="1582"/>
                </a:lnTo>
                <a:cubicBezTo>
                  <a:pt x="499500" y="-527"/>
                  <a:pt x="492539" y="-527"/>
                  <a:pt x="486211" y="1582"/>
                </a:cubicBezTo>
                <a:lnTo>
                  <a:pt x="203766" y="94816"/>
                </a:lnTo>
                <a:lnTo>
                  <a:pt x="203555" y="94816"/>
                </a:lnTo>
                <a:lnTo>
                  <a:pt x="203133" y="95027"/>
                </a:lnTo>
                <a:cubicBezTo>
                  <a:pt x="202711" y="95238"/>
                  <a:pt x="202078" y="95449"/>
                  <a:pt x="201656" y="95660"/>
                </a:cubicBezTo>
                <a:cubicBezTo>
                  <a:pt x="201023" y="95871"/>
                  <a:pt x="200602" y="96082"/>
                  <a:pt x="200180" y="96293"/>
                </a:cubicBezTo>
                <a:cubicBezTo>
                  <a:pt x="199547" y="96504"/>
                  <a:pt x="198914" y="96926"/>
                  <a:pt x="198492" y="97137"/>
                </a:cubicBezTo>
                <a:cubicBezTo>
                  <a:pt x="198070" y="97348"/>
                  <a:pt x="197859" y="97559"/>
                  <a:pt x="197648" y="97770"/>
                </a:cubicBezTo>
                <a:cubicBezTo>
                  <a:pt x="197227" y="97980"/>
                  <a:pt x="196594" y="98402"/>
                  <a:pt x="196172" y="98613"/>
                </a:cubicBezTo>
                <a:cubicBezTo>
                  <a:pt x="195961" y="98824"/>
                  <a:pt x="195539" y="99035"/>
                  <a:pt x="195328" y="99246"/>
                </a:cubicBezTo>
                <a:cubicBezTo>
                  <a:pt x="194906" y="99668"/>
                  <a:pt x="194273" y="100090"/>
                  <a:pt x="193852" y="100301"/>
                </a:cubicBezTo>
                <a:lnTo>
                  <a:pt x="193219" y="100934"/>
                </a:lnTo>
                <a:cubicBezTo>
                  <a:pt x="192586" y="101355"/>
                  <a:pt x="191953" y="101988"/>
                  <a:pt x="191531" y="102621"/>
                </a:cubicBezTo>
                <a:lnTo>
                  <a:pt x="191320" y="102832"/>
                </a:lnTo>
                <a:cubicBezTo>
                  <a:pt x="190688" y="103465"/>
                  <a:pt x="190055" y="104098"/>
                  <a:pt x="189422" y="104941"/>
                </a:cubicBezTo>
                <a:cubicBezTo>
                  <a:pt x="189211" y="105152"/>
                  <a:pt x="189000" y="105363"/>
                  <a:pt x="189000" y="105574"/>
                </a:cubicBezTo>
                <a:cubicBezTo>
                  <a:pt x="188578" y="105996"/>
                  <a:pt x="188156" y="106629"/>
                  <a:pt x="187945" y="107051"/>
                </a:cubicBezTo>
                <a:cubicBezTo>
                  <a:pt x="187734" y="107262"/>
                  <a:pt x="187523" y="107684"/>
                  <a:pt x="187313" y="107895"/>
                </a:cubicBezTo>
                <a:cubicBezTo>
                  <a:pt x="187102" y="108316"/>
                  <a:pt x="186680" y="108949"/>
                  <a:pt x="186469" y="109371"/>
                </a:cubicBezTo>
                <a:cubicBezTo>
                  <a:pt x="186258" y="109793"/>
                  <a:pt x="186047" y="110004"/>
                  <a:pt x="185836" y="110426"/>
                </a:cubicBezTo>
                <a:cubicBezTo>
                  <a:pt x="185625" y="111059"/>
                  <a:pt x="185203" y="111480"/>
                  <a:pt x="184992" y="112113"/>
                </a:cubicBezTo>
                <a:cubicBezTo>
                  <a:pt x="184781" y="112324"/>
                  <a:pt x="184781" y="112746"/>
                  <a:pt x="184570" y="112957"/>
                </a:cubicBezTo>
                <a:cubicBezTo>
                  <a:pt x="184148" y="113801"/>
                  <a:pt x="183938" y="114645"/>
                  <a:pt x="183727" y="115488"/>
                </a:cubicBezTo>
                <a:cubicBezTo>
                  <a:pt x="183516" y="115910"/>
                  <a:pt x="183516" y="116121"/>
                  <a:pt x="183516" y="116543"/>
                </a:cubicBezTo>
                <a:cubicBezTo>
                  <a:pt x="183305" y="117176"/>
                  <a:pt x="183305" y="117598"/>
                  <a:pt x="183094" y="118230"/>
                </a:cubicBezTo>
                <a:cubicBezTo>
                  <a:pt x="183094" y="118652"/>
                  <a:pt x="182883" y="119074"/>
                  <a:pt x="182883" y="119285"/>
                </a:cubicBezTo>
                <a:cubicBezTo>
                  <a:pt x="182672" y="119918"/>
                  <a:pt x="182672" y="120551"/>
                  <a:pt x="182672" y="121184"/>
                </a:cubicBezTo>
                <a:cubicBezTo>
                  <a:pt x="182672" y="121605"/>
                  <a:pt x="182672" y="121816"/>
                  <a:pt x="182461" y="122238"/>
                </a:cubicBezTo>
                <a:cubicBezTo>
                  <a:pt x="182461" y="123293"/>
                  <a:pt x="182250" y="124137"/>
                  <a:pt x="182250" y="125191"/>
                </a:cubicBezTo>
                <a:lnTo>
                  <a:pt x="182250" y="377684"/>
                </a:lnTo>
                <a:cubicBezTo>
                  <a:pt x="182250" y="378527"/>
                  <a:pt x="182250" y="379160"/>
                  <a:pt x="182461" y="379793"/>
                </a:cubicBezTo>
                <a:cubicBezTo>
                  <a:pt x="182461" y="380215"/>
                  <a:pt x="182672" y="380637"/>
                  <a:pt x="182672" y="381059"/>
                </a:cubicBezTo>
                <a:cubicBezTo>
                  <a:pt x="182672" y="381691"/>
                  <a:pt x="182883" y="382324"/>
                  <a:pt x="182883" y="382746"/>
                </a:cubicBezTo>
                <a:cubicBezTo>
                  <a:pt x="182883" y="383168"/>
                  <a:pt x="183094" y="383801"/>
                  <a:pt x="183305" y="384223"/>
                </a:cubicBezTo>
                <a:cubicBezTo>
                  <a:pt x="183516" y="384645"/>
                  <a:pt x="183516" y="385066"/>
                  <a:pt x="183727" y="385699"/>
                </a:cubicBezTo>
                <a:cubicBezTo>
                  <a:pt x="183938" y="386332"/>
                  <a:pt x="184148" y="386754"/>
                  <a:pt x="184359" y="387387"/>
                </a:cubicBezTo>
                <a:cubicBezTo>
                  <a:pt x="184570" y="387809"/>
                  <a:pt x="184570" y="388230"/>
                  <a:pt x="184781" y="388441"/>
                </a:cubicBezTo>
                <a:cubicBezTo>
                  <a:pt x="184992" y="389074"/>
                  <a:pt x="185203" y="389496"/>
                  <a:pt x="185625" y="390129"/>
                </a:cubicBezTo>
                <a:cubicBezTo>
                  <a:pt x="185836" y="390551"/>
                  <a:pt x="186047" y="390973"/>
                  <a:pt x="186258" y="391184"/>
                </a:cubicBezTo>
                <a:cubicBezTo>
                  <a:pt x="186469" y="391605"/>
                  <a:pt x="186891" y="392238"/>
                  <a:pt x="187102" y="392660"/>
                </a:cubicBezTo>
                <a:cubicBezTo>
                  <a:pt x="187313" y="393082"/>
                  <a:pt x="187523" y="393504"/>
                  <a:pt x="187734" y="393715"/>
                </a:cubicBezTo>
                <a:cubicBezTo>
                  <a:pt x="187945" y="394137"/>
                  <a:pt x="188367" y="394559"/>
                  <a:pt x="188578" y="394980"/>
                </a:cubicBezTo>
                <a:cubicBezTo>
                  <a:pt x="188789" y="395402"/>
                  <a:pt x="189211" y="395824"/>
                  <a:pt x="189422" y="396246"/>
                </a:cubicBezTo>
                <a:cubicBezTo>
                  <a:pt x="189633" y="396668"/>
                  <a:pt x="190055" y="396879"/>
                  <a:pt x="190266" y="397301"/>
                </a:cubicBezTo>
                <a:lnTo>
                  <a:pt x="191531" y="398566"/>
                </a:lnTo>
                <a:lnTo>
                  <a:pt x="192375" y="399410"/>
                </a:lnTo>
                <a:lnTo>
                  <a:pt x="193641" y="400676"/>
                </a:lnTo>
                <a:cubicBezTo>
                  <a:pt x="194063" y="400887"/>
                  <a:pt x="194273" y="401098"/>
                  <a:pt x="194695" y="401520"/>
                </a:cubicBezTo>
                <a:cubicBezTo>
                  <a:pt x="195117" y="401941"/>
                  <a:pt x="195539" y="402152"/>
                  <a:pt x="196172" y="402574"/>
                </a:cubicBezTo>
                <a:cubicBezTo>
                  <a:pt x="196594" y="402785"/>
                  <a:pt x="197016" y="402996"/>
                  <a:pt x="197438" y="403418"/>
                </a:cubicBezTo>
                <a:cubicBezTo>
                  <a:pt x="197859" y="403629"/>
                  <a:pt x="198281" y="404051"/>
                  <a:pt x="198703" y="404262"/>
                </a:cubicBezTo>
                <a:cubicBezTo>
                  <a:pt x="199336" y="404473"/>
                  <a:pt x="199758" y="404895"/>
                  <a:pt x="200391" y="405105"/>
                </a:cubicBezTo>
                <a:cubicBezTo>
                  <a:pt x="200813" y="405316"/>
                  <a:pt x="201023" y="405527"/>
                  <a:pt x="201445" y="405527"/>
                </a:cubicBezTo>
                <a:cubicBezTo>
                  <a:pt x="202078" y="405738"/>
                  <a:pt x="202922" y="406160"/>
                  <a:pt x="203555" y="406371"/>
                </a:cubicBezTo>
                <a:cubicBezTo>
                  <a:pt x="203766" y="406371"/>
                  <a:pt x="203977" y="406582"/>
                  <a:pt x="204188" y="406582"/>
                </a:cubicBezTo>
                <a:lnTo>
                  <a:pt x="204609" y="406793"/>
                </a:lnTo>
                <a:lnTo>
                  <a:pt x="204820" y="406793"/>
                </a:lnTo>
                <a:lnTo>
                  <a:pt x="234563" y="416707"/>
                </a:lnTo>
                <a:lnTo>
                  <a:pt x="21516" y="486949"/>
                </a:lnTo>
                <a:lnTo>
                  <a:pt x="21305" y="486949"/>
                </a:lnTo>
                <a:lnTo>
                  <a:pt x="20883" y="487160"/>
                </a:lnTo>
                <a:cubicBezTo>
                  <a:pt x="20461" y="487371"/>
                  <a:pt x="19828" y="487582"/>
                  <a:pt x="19406" y="487793"/>
                </a:cubicBezTo>
                <a:cubicBezTo>
                  <a:pt x="18773" y="488004"/>
                  <a:pt x="18352" y="488215"/>
                  <a:pt x="17930" y="488426"/>
                </a:cubicBezTo>
                <a:cubicBezTo>
                  <a:pt x="17297" y="488637"/>
                  <a:pt x="16664" y="489059"/>
                  <a:pt x="16242" y="489270"/>
                </a:cubicBezTo>
                <a:cubicBezTo>
                  <a:pt x="15820" y="489480"/>
                  <a:pt x="15609" y="489691"/>
                  <a:pt x="15398" y="489902"/>
                </a:cubicBezTo>
                <a:cubicBezTo>
                  <a:pt x="14977" y="490113"/>
                  <a:pt x="14344" y="490535"/>
                  <a:pt x="13922" y="490746"/>
                </a:cubicBezTo>
                <a:cubicBezTo>
                  <a:pt x="13711" y="490957"/>
                  <a:pt x="13289" y="491168"/>
                  <a:pt x="13078" y="491379"/>
                </a:cubicBezTo>
                <a:cubicBezTo>
                  <a:pt x="12656" y="491801"/>
                  <a:pt x="12023" y="492223"/>
                  <a:pt x="11602" y="492434"/>
                </a:cubicBezTo>
                <a:lnTo>
                  <a:pt x="10969" y="493066"/>
                </a:lnTo>
                <a:cubicBezTo>
                  <a:pt x="10336" y="493488"/>
                  <a:pt x="9703" y="494121"/>
                  <a:pt x="9281" y="494754"/>
                </a:cubicBezTo>
                <a:lnTo>
                  <a:pt x="9070" y="494965"/>
                </a:lnTo>
                <a:cubicBezTo>
                  <a:pt x="8438" y="495598"/>
                  <a:pt x="7805" y="496230"/>
                  <a:pt x="7172" y="497074"/>
                </a:cubicBezTo>
                <a:cubicBezTo>
                  <a:pt x="6961" y="497285"/>
                  <a:pt x="6750" y="497496"/>
                  <a:pt x="6750" y="497707"/>
                </a:cubicBezTo>
                <a:cubicBezTo>
                  <a:pt x="6328" y="498129"/>
                  <a:pt x="5906" y="498762"/>
                  <a:pt x="5695" y="499184"/>
                </a:cubicBezTo>
                <a:cubicBezTo>
                  <a:pt x="5484" y="499395"/>
                  <a:pt x="5273" y="499816"/>
                  <a:pt x="5062" y="500027"/>
                </a:cubicBezTo>
                <a:cubicBezTo>
                  <a:pt x="4852" y="500449"/>
                  <a:pt x="4430" y="501082"/>
                  <a:pt x="4219" y="501504"/>
                </a:cubicBezTo>
                <a:cubicBezTo>
                  <a:pt x="4008" y="501926"/>
                  <a:pt x="3797" y="502137"/>
                  <a:pt x="3586" y="502559"/>
                </a:cubicBezTo>
                <a:cubicBezTo>
                  <a:pt x="3375" y="503191"/>
                  <a:pt x="2953" y="503613"/>
                  <a:pt x="2742" y="504246"/>
                </a:cubicBezTo>
                <a:cubicBezTo>
                  <a:pt x="2531" y="504457"/>
                  <a:pt x="2531" y="504879"/>
                  <a:pt x="2320" y="505090"/>
                </a:cubicBezTo>
                <a:cubicBezTo>
                  <a:pt x="1898" y="505934"/>
                  <a:pt x="1687" y="506777"/>
                  <a:pt x="1477" y="507621"/>
                </a:cubicBezTo>
                <a:cubicBezTo>
                  <a:pt x="1266" y="508043"/>
                  <a:pt x="1266" y="508254"/>
                  <a:pt x="1266" y="508676"/>
                </a:cubicBezTo>
                <a:cubicBezTo>
                  <a:pt x="1055" y="509309"/>
                  <a:pt x="1055" y="509731"/>
                  <a:pt x="844" y="510363"/>
                </a:cubicBezTo>
                <a:cubicBezTo>
                  <a:pt x="844" y="510785"/>
                  <a:pt x="633" y="511207"/>
                  <a:pt x="633" y="511418"/>
                </a:cubicBezTo>
                <a:cubicBezTo>
                  <a:pt x="422" y="512051"/>
                  <a:pt x="422" y="512684"/>
                  <a:pt x="422" y="513316"/>
                </a:cubicBezTo>
                <a:cubicBezTo>
                  <a:pt x="422" y="513738"/>
                  <a:pt x="422" y="513949"/>
                  <a:pt x="211" y="514371"/>
                </a:cubicBezTo>
                <a:cubicBezTo>
                  <a:pt x="211" y="515426"/>
                  <a:pt x="0" y="516270"/>
                  <a:pt x="0" y="517324"/>
                </a:cubicBezTo>
                <a:lnTo>
                  <a:pt x="0" y="769605"/>
                </a:lnTo>
                <a:cubicBezTo>
                  <a:pt x="0" y="770449"/>
                  <a:pt x="0" y="771082"/>
                  <a:pt x="211" y="771926"/>
                </a:cubicBezTo>
                <a:cubicBezTo>
                  <a:pt x="211" y="772348"/>
                  <a:pt x="211" y="772770"/>
                  <a:pt x="422" y="773191"/>
                </a:cubicBezTo>
                <a:cubicBezTo>
                  <a:pt x="422" y="773824"/>
                  <a:pt x="633" y="774457"/>
                  <a:pt x="633" y="775090"/>
                </a:cubicBezTo>
                <a:cubicBezTo>
                  <a:pt x="633" y="775512"/>
                  <a:pt x="844" y="776145"/>
                  <a:pt x="1055" y="776566"/>
                </a:cubicBezTo>
                <a:cubicBezTo>
                  <a:pt x="1266" y="776988"/>
                  <a:pt x="1266" y="777410"/>
                  <a:pt x="1477" y="778043"/>
                </a:cubicBezTo>
                <a:cubicBezTo>
                  <a:pt x="1687" y="778676"/>
                  <a:pt x="1898" y="779098"/>
                  <a:pt x="2109" y="779731"/>
                </a:cubicBezTo>
                <a:cubicBezTo>
                  <a:pt x="2320" y="780152"/>
                  <a:pt x="2320" y="780574"/>
                  <a:pt x="2531" y="780996"/>
                </a:cubicBezTo>
                <a:cubicBezTo>
                  <a:pt x="2742" y="781629"/>
                  <a:pt x="2953" y="782051"/>
                  <a:pt x="3375" y="782684"/>
                </a:cubicBezTo>
                <a:cubicBezTo>
                  <a:pt x="3586" y="783105"/>
                  <a:pt x="3797" y="783527"/>
                  <a:pt x="4008" y="783738"/>
                </a:cubicBezTo>
                <a:cubicBezTo>
                  <a:pt x="4219" y="784160"/>
                  <a:pt x="4641" y="784793"/>
                  <a:pt x="4852" y="785215"/>
                </a:cubicBezTo>
                <a:lnTo>
                  <a:pt x="5484" y="786480"/>
                </a:lnTo>
                <a:cubicBezTo>
                  <a:pt x="5695" y="786902"/>
                  <a:pt x="6117" y="787324"/>
                  <a:pt x="6328" y="787746"/>
                </a:cubicBezTo>
                <a:cubicBezTo>
                  <a:pt x="6539" y="788168"/>
                  <a:pt x="6961" y="788590"/>
                  <a:pt x="7172" y="789012"/>
                </a:cubicBezTo>
                <a:cubicBezTo>
                  <a:pt x="7383" y="789434"/>
                  <a:pt x="7805" y="789645"/>
                  <a:pt x="8016" y="790066"/>
                </a:cubicBezTo>
                <a:lnTo>
                  <a:pt x="9281" y="791332"/>
                </a:lnTo>
                <a:lnTo>
                  <a:pt x="10125" y="792176"/>
                </a:lnTo>
                <a:lnTo>
                  <a:pt x="11391" y="793441"/>
                </a:lnTo>
                <a:cubicBezTo>
                  <a:pt x="11602" y="793652"/>
                  <a:pt x="12023" y="793863"/>
                  <a:pt x="12445" y="794285"/>
                </a:cubicBezTo>
                <a:cubicBezTo>
                  <a:pt x="12867" y="794707"/>
                  <a:pt x="13289" y="794918"/>
                  <a:pt x="13922" y="795340"/>
                </a:cubicBezTo>
                <a:cubicBezTo>
                  <a:pt x="14344" y="795551"/>
                  <a:pt x="14766" y="795762"/>
                  <a:pt x="15188" y="796184"/>
                </a:cubicBezTo>
                <a:cubicBezTo>
                  <a:pt x="15609" y="796395"/>
                  <a:pt x="16031" y="796816"/>
                  <a:pt x="16453" y="797027"/>
                </a:cubicBezTo>
                <a:cubicBezTo>
                  <a:pt x="17086" y="797238"/>
                  <a:pt x="17508" y="797660"/>
                  <a:pt x="18141" y="797871"/>
                </a:cubicBezTo>
                <a:cubicBezTo>
                  <a:pt x="18562" y="798082"/>
                  <a:pt x="18773" y="798293"/>
                  <a:pt x="19195" y="798504"/>
                </a:cubicBezTo>
                <a:cubicBezTo>
                  <a:pt x="19828" y="798715"/>
                  <a:pt x="20672" y="799137"/>
                  <a:pt x="21305" y="799348"/>
                </a:cubicBezTo>
                <a:cubicBezTo>
                  <a:pt x="21516" y="799348"/>
                  <a:pt x="21727" y="799559"/>
                  <a:pt x="21938" y="799559"/>
                </a:cubicBezTo>
                <a:lnTo>
                  <a:pt x="22359" y="799770"/>
                </a:lnTo>
                <a:lnTo>
                  <a:pt x="22570" y="799770"/>
                </a:lnTo>
                <a:lnTo>
                  <a:pt x="305016" y="893215"/>
                </a:lnTo>
                <a:lnTo>
                  <a:pt x="305227" y="893215"/>
                </a:lnTo>
                <a:cubicBezTo>
                  <a:pt x="305648" y="893426"/>
                  <a:pt x="306070" y="893426"/>
                  <a:pt x="306492" y="893637"/>
                </a:cubicBezTo>
                <a:cubicBezTo>
                  <a:pt x="306914" y="893848"/>
                  <a:pt x="307547" y="893848"/>
                  <a:pt x="307969" y="894059"/>
                </a:cubicBezTo>
                <a:cubicBezTo>
                  <a:pt x="308391" y="894059"/>
                  <a:pt x="308813" y="894270"/>
                  <a:pt x="309234" y="894270"/>
                </a:cubicBezTo>
                <a:cubicBezTo>
                  <a:pt x="309867" y="894481"/>
                  <a:pt x="310500" y="894481"/>
                  <a:pt x="310922" y="894481"/>
                </a:cubicBezTo>
                <a:cubicBezTo>
                  <a:pt x="311344" y="894481"/>
                  <a:pt x="311555" y="894481"/>
                  <a:pt x="311977" y="894691"/>
                </a:cubicBezTo>
                <a:cubicBezTo>
                  <a:pt x="313031" y="894691"/>
                  <a:pt x="313875" y="894902"/>
                  <a:pt x="314930" y="894902"/>
                </a:cubicBezTo>
                <a:cubicBezTo>
                  <a:pt x="315984" y="894902"/>
                  <a:pt x="316828" y="894902"/>
                  <a:pt x="317883" y="894691"/>
                </a:cubicBezTo>
                <a:cubicBezTo>
                  <a:pt x="318305" y="894691"/>
                  <a:pt x="318516" y="894691"/>
                  <a:pt x="318938" y="894481"/>
                </a:cubicBezTo>
                <a:cubicBezTo>
                  <a:pt x="319570" y="894481"/>
                  <a:pt x="320203" y="894270"/>
                  <a:pt x="320625" y="894270"/>
                </a:cubicBezTo>
                <a:cubicBezTo>
                  <a:pt x="321047" y="894270"/>
                  <a:pt x="321469" y="894059"/>
                  <a:pt x="321891" y="894059"/>
                </a:cubicBezTo>
                <a:cubicBezTo>
                  <a:pt x="322313" y="893848"/>
                  <a:pt x="322945" y="893848"/>
                  <a:pt x="323367" y="893637"/>
                </a:cubicBezTo>
                <a:cubicBezTo>
                  <a:pt x="323789" y="893426"/>
                  <a:pt x="324211" y="893426"/>
                  <a:pt x="324633" y="893215"/>
                </a:cubicBezTo>
                <a:lnTo>
                  <a:pt x="324844" y="893215"/>
                </a:lnTo>
                <a:lnTo>
                  <a:pt x="471445" y="844699"/>
                </a:lnTo>
                <a:cubicBezTo>
                  <a:pt x="459844" y="825715"/>
                  <a:pt x="450984" y="806309"/>
                  <a:pt x="444234" y="785848"/>
                </a:cubicBezTo>
                <a:close/>
                <a:moveTo>
                  <a:pt x="747563" y="353848"/>
                </a:moveTo>
                <a:lnTo>
                  <a:pt x="527766" y="426621"/>
                </a:lnTo>
                <a:lnTo>
                  <a:pt x="527766" y="241629"/>
                </a:lnTo>
                <a:lnTo>
                  <a:pt x="747563" y="168855"/>
                </a:lnTo>
                <a:lnTo>
                  <a:pt x="747563" y="353848"/>
                </a:lnTo>
                <a:close/>
                <a:moveTo>
                  <a:pt x="496125" y="64863"/>
                </a:moveTo>
                <a:lnTo>
                  <a:pt x="678375" y="125191"/>
                </a:lnTo>
                <a:lnTo>
                  <a:pt x="496125" y="185520"/>
                </a:lnTo>
                <a:lnTo>
                  <a:pt x="313875" y="125191"/>
                </a:lnTo>
                <a:lnTo>
                  <a:pt x="496125" y="64863"/>
                </a:lnTo>
                <a:close/>
                <a:moveTo>
                  <a:pt x="244688" y="168855"/>
                </a:moveTo>
                <a:lnTo>
                  <a:pt x="464484" y="241629"/>
                </a:lnTo>
                <a:lnTo>
                  <a:pt x="464484" y="426621"/>
                </a:lnTo>
                <a:lnTo>
                  <a:pt x="244688" y="353848"/>
                </a:lnTo>
                <a:lnTo>
                  <a:pt x="244688" y="168855"/>
                </a:lnTo>
                <a:close/>
                <a:moveTo>
                  <a:pt x="282445" y="818543"/>
                </a:moveTo>
                <a:lnTo>
                  <a:pt x="62648" y="745770"/>
                </a:lnTo>
                <a:lnTo>
                  <a:pt x="62648" y="560777"/>
                </a:lnTo>
                <a:lnTo>
                  <a:pt x="282445" y="633551"/>
                </a:lnTo>
                <a:lnTo>
                  <a:pt x="282445" y="818543"/>
                </a:lnTo>
                <a:close/>
                <a:moveTo>
                  <a:pt x="708961" y="787746"/>
                </a:moveTo>
                <a:cubicBezTo>
                  <a:pt x="700734" y="787746"/>
                  <a:pt x="692719" y="784582"/>
                  <a:pt x="686602" y="778465"/>
                </a:cubicBezTo>
                <a:lnTo>
                  <a:pt x="623742" y="715605"/>
                </a:lnTo>
                <a:cubicBezTo>
                  <a:pt x="611297" y="703160"/>
                  <a:pt x="611297" y="683121"/>
                  <a:pt x="623742" y="670887"/>
                </a:cubicBezTo>
                <a:cubicBezTo>
                  <a:pt x="636188" y="658441"/>
                  <a:pt x="656227" y="658441"/>
                  <a:pt x="668461" y="670887"/>
                </a:cubicBezTo>
                <a:lnTo>
                  <a:pt x="710859" y="713285"/>
                </a:lnTo>
                <a:lnTo>
                  <a:pt x="810000" y="629543"/>
                </a:lnTo>
                <a:cubicBezTo>
                  <a:pt x="823289" y="618363"/>
                  <a:pt x="843328" y="620051"/>
                  <a:pt x="854508" y="633340"/>
                </a:cubicBezTo>
                <a:cubicBezTo>
                  <a:pt x="865688" y="646629"/>
                  <a:pt x="864000" y="666668"/>
                  <a:pt x="850711" y="677848"/>
                </a:cubicBezTo>
                <a:lnTo>
                  <a:pt x="729422" y="780363"/>
                </a:lnTo>
                <a:cubicBezTo>
                  <a:pt x="723516" y="785215"/>
                  <a:pt x="716133" y="787746"/>
                  <a:pt x="708961" y="787746"/>
                </a:cubicBezTo>
                <a:close/>
                <a:moveTo>
                  <a:pt x="730055" y="942785"/>
                </a:moveTo>
                <a:cubicBezTo>
                  <a:pt x="591258" y="942785"/>
                  <a:pt x="478617" y="829934"/>
                  <a:pt x="478617" y="691348"/>
                </a:cubicBezTo>
                <a:cubicBezTo>
                  <a:pt x="478617" y="552762"/>
                  <a:pt x="591258" y="439699"/>
                  <a:pt x="730055" y="439699"/>
                </a:cubicBezTo>
                <a:cubicBezTo>
                  <a:pt x="868852" y="439699"/>
                  <a:pt x="981492" y="552551"/>
                  <a:pt x="981492" y="691137"/>
                </a:cubicBezTo>
                <a:cubicBezTo>
                  <a:pt x="981492" y="829723"/>
                  <a:pt x="868641" y="942785"/>
                  <a:pt x="730055" y="942785"/>
                </a:cubicBezTo>
                <a:close/>
                <a:moveTo>
                  <a:pt x="730055" y="502980"/>
                </a:moveTo>
                <a:cubicBezTo>
                  <a:pt x="626273" y="502980"/>
                  <a:pt x="541898" y="587356"/>
                  <a:pt x="541898" y="691137"/>
                </a:cubicBezTo>
                <a:cubicBezTo>
                  <a:pt x="541898" y="794918"/>
                  <a:pt x="626273" y="879293"/>
                  <a:pt x="730055" y="879293"/>
                </a:cubicBezTo>
                <a:cubicBezTo>
                  <a:pt x="833836" y="879293"/>
                  <a:pt x="918211" y="794918"/>
                  <a:pt x="918211" y="691137"/>
                </a:cubicBezTo>
                <a:cubicBezTo>
                  <a:pt x="918211" y="587356"/>
                  <a:pt x="833836" y="502980"/>
                  <a:pt x="730055" y="5029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0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5" name="图形 6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01954E89-3A18-9668-4AEB-185A01FFD0BF}"/>
              </a:ext>
            </a:extLst>
          </p:cNvPr>
          <p:cNvSpPr/>
          <p:nvPr/>
        </p:nvSpPr>
        <p:spPr>
          <a:xfrm>
            <a:off x="3468732" y="3266448"/>
            <a:ext cx="332006" cy="315663"/>
          </a:xfrm>
          <a:custGeom>
            <a:avLst/>
            <a:gdLst>
              <a:gd name="connsiteX0" fmla="*/ 810844 w 966304"/>
              <a:gd name="connsiteY0" fmla="*/ 570059 h 918738"/>
              <a:gd name="connsiteX1" fmla="*/ 810844 w 966304"/>
              <a:gd name="connsiteY1" fmla="*/ 388230 h 918738"/>
              <a:gd name="connsiteX2" fmla="*/ 810633 w 966304"/>
              <a:gd name="connsiteY2" fmla="*/ 385277 h 918738"/>
              <a:gd name="connsiteX3" fmla="*/ 810422 w 966304"/>
              <a:gd name="connsiteY3" fmla="*/ 384223 h 918738"/>
              <a:gd name="connsiteX4" fmla="*/ 810211 w 966304"/>
              <a:gd name="connsiteY4" fmla="*/ 382324 h 918738"/>
              <a:gd name="connsiteX5" fmla="*/ 810000 w 966304"/>
              <a:gd name="connsiteY5" fmla="*/ 381270 h 918738"/>
              <a:gd name="connsiteX6" fmla="*/ 809578 w 966304"/>
              <a:gd name="connsiteY6" fmla="*/ 379582 h 918738"/>
              <a:gd name="connsiteX7" fmla="*/ 809367 w 966304"/>
              <a:gd name="connsiteY7" fmla="*/ 378527 h 918738"/>
              <a:gd name="connsiteX8" fmla="*/ 808523 w 966304"/>
              <a:gd name="connsiteY8" fmla="*/ 375996 h 918738"/>
              <a:gd name="connsiteX9" fmla="*/ 808102 w 966304"/>
              <a:gd name="connsiteY9" fmla="*/ 375152 h 918738"/>
              <a:gd name="connsiteX10" fmla="*/ 807258 w 966304"/>
              <a:gd name="connsiteY10" fmla="*/ 373465 h 918738"/>
              <a:gd name="connsiteX11" fmla="*/ 806625 w 966304"/>
              <a:gd name="connsiteY11" fmla="*/ 372410 h 918738"/>
              <a:gd name="connsiteX12" fmla="*/ 805781 w 966304"/>
              <a:gd name="connsiteY12" fmla="*/ 370934 h 918738"/>
              <a:gd name="connsiteX13" fmla="*/ 805148 w 966304"/>
              <a:gd name="connsiteY13" fmla="*/ 370090 h 918738"/>
              <a:gd name="connsiteX14" fmla="*/ 804094 w 966304"/>
              <a:gd name="connsiteY14" fmla="*/ 368613 h 918738"/>
              <a:gd name="connsiteX15" fmla="*/ 803672 w 966304"/>
              <a:gd name="connsiteY15" fmla="*/ 367980 h 918738"/>
              <a:gd name="connsiteX16" fmla="*/ 801773 w 966304"/>
              <a:gd name="connsiteY16" fmla="*/ 365871 h 918738"/>
              <a:gd name="connsiteX17" fmla="*/ 801563 w 966304"/>
              <a:gd name="connsiteY17" fmla="*/ 365660 h 918738"/>
              <a:gd name="connsiteX18" fmla="*/ 799875 w 966304"/>
              <a:gd name="connsiteY18" fmla="*/ 363973 h 918738"/>
              <a:gd name="connsiteX19" fmla="*/ 799242 w 966304"/>
              <a:gd name="connsiteY19" fmla="*/ 363340 h 918738"/>
              <a:gd name="connsiteX20" fmla="*/ 797766 w 966304"/>
              <a:gd name="connsiteY20" fmla="*/ 362285 h 918738"/>
              <a:gd name="connsiteX21" fmla="*/ 796922 w 966304"/>
              <a:gd name="connsiteY21" fmla="*/ 361652 h 918738"/>
              <a:gd name="connsiteX22" fmla="*/ 795445 w 966304"/>
              <a:gd name="connsiteY22" fmla="*/ 360809 h 918738"/>
              <a:gd name="connsiteX23" fmla="*/ 794602 w 966304"/>
              <a:gd name="connsiteY23" fmla="*/ 360176 h 918738"/>
              <a:gd name="connsiteX24" fmla="*/ 792703 w 966304"/>
              <a:gd name="connsiteY24" fmla="*/ 359332 h 918738"/>
              <a:gd name="connsiteX25" fmla="*/ 791227 w 966304"/>
              <a:gd name="connsiteY25" fmla="*/ 358699 h 918738"/>
              <a:gd name="connsiteX26" fmla="*/ 789750 w 966304"/>
              <a:gd name="connsiteY26" fmla="*/ 358066 h 918738"/>
              <a:gd name="connsiteX27" fmla="*/ 789328 w 966304"/>
              <a:gd name="connsiteY27" fmla="*/ 357855 h 918738"/>
              <a:gd name="connsiteX28" fmla="*/ 789117 w 966304"/>
              <a:gd name="connsiteY28" fmla="*/ 357855 h 918738"/>
              <a:gd name="connsiteX29" fmla="*/ 702422 w 966304"/>
              <a:gd name="connsiteY29" fmla="*/ 329168 h 918738"/>
              <a:gd name="connsiteX30" fmla="*/ 832781 w 966304"/>
              <a:gd name="connsiteY30" fmla="*/ 286137 h 918738"/>
              <a:gd name="connsiteX31" fmla="*/ 854508 w 966304"/>
              <a:gd name="connsiteY31" fmla="*/ 256184 h 918738"/>
              <a:gd name="connsiteX32" fmla="*/ 832781 w 966304"/>
              <a:gd name="connsiteY32" fmla="*/ 226230 h 918738"/>
              <a:gd name="connsiteX33" fmla="*/ 753891 w 966304"/>
              <a:gd name="connsiteY33" fmla="*/ 200074 h 918738"/>
              <a:gd name="connsiteX34" fmla="*/ 832781 w 966304"/>
              <a:gd name="connsiteY34" fmla="*/ 173918 h 918738"/>
              <a:gd name="connsiteX35" fmla="*/ 854508 w 966304"/>
              <a:gd name="connsiteY35" fmla="*/ 143965 h 918738"/>
              <a:gd name="connsiteX36" fmla="*/ 832781 w 966304"/>
              <a:gd name="connsiteY36" fmla="*/ 114012 h 918738"/>
              <a:gd name="connsiteX37" fmla="*/ 492539 w 966304"/>
              <a:gd name="connsiteY37" fmla="*/ 1582 h 918738"/>
              <a:gd name="connsiteX38" fmla="*/ 472711 w 966304"/>
              <a:gd name="connsiteY38" fmla="*/ 1582 h 918738"/>
              <a:gd name="connsiteX39" fmla="*/ 133102 w 966304"/>
              <a:gd name="connsiteY39" fmla="*/ 113801 h 918738"/>
              <a:gd name="connsiteX40" fmla="*/ 111375 w 966304"/>
              <a:gd name="connsiteY40" fmla="*/ 143754 h 918738"/>
              <a:gd name="connsiteX41" fmla="*/ 133102 w 966304"/>
              <a:gd name="connsiteY41" fmla="*/ 173707 h 918738"/>
              <a:gd name="connsiteX42" fmla="*/ 211992 w 966304"/>
              <a:gd name="connsiteY42" fmla="*/ 199863 h 918738"/>
              <a:gd name="connsiteX43" fmla="*/ 133102 w 966304"/>
              <a:gd name="connsiteY43" fmla="*/ 226020 h 918738"/>
              <a:gd name="connsiteX44" fmla="*/ 111375 w 966304"/>
              <a:gd name="connsiteY44" fmla="*/ 255973 h 918738"/>
              <a:gd name="connsiteX45" fmla="*/ 133102 w 966304"/>
              <a:gd name="connsiteY45" fmla="*/ 286348 h 918738"/>
              <a:gd name="connsiteX46" fmla="*/ 263461 w 966304"/>
              <a:gd name="connsiteY46" fmla="*/ 329379 h 918738"/>
              <a:gd name="connsiteX47" fmla="*/ 176766 w 966304"/>
              <a:gd name="connsiteY47" fmla="*/ 358066 h 918738"/>
              <a:gd name="connsiteX48" fmla="*/ 176555 w 966304"/>
              <a:gd name="connsiteY48" fmla="*/ 358066 h 918738"/>
              <a:gd name="connsiteX49" fmla="*/ 176133 w 966304"/>
              <a:gd name="connsiteY49" fmla="*/ 358277 h 918738"/>
              <a:gd name="connsiteX50" fmla="*/ 174656 w 966304"/>
              <a:gd name="connsiteY50" fmla="*/ 358910 h 918738"/>
              <a:gd name="connsiteX51" fmla="*/ 173180 w 966304"/>
              <a:gd name="connsiteY51" fmla="*/ 359543 h 918738"/>
              <a:gd name="connsiteX52" fmla="*/ 171492 w 966304"/>
              <a:gd name="connsiteY52" fmla="*/ 360387 h 918738"/>
              <a:gd name="connsiteX53" fmla="*/ 170648 w 966304"/>
              <a:gd name="connsiteY53" fmla="*/ 361020 h 918738"/>
              <a:gd name="connsiteX54" fmla="*/ 169172 w 966304"/>
              <a:gd name="connsiteY54" fmla="*/ 361863 h 918738"/>
              <a:gd name="connsiteX55" fmla="*/ 168328 w 966304"/>
              <a:gd name="connsiteY55" fmla="*/ 362496 h 918738"/>
              <a:gd name="connsiteX56" fmla="*/ 166852 w 966304"/>
              <a:gd name="connsiteY56" fmla="*/ 363551 h 918738"/>
              <a:gd name="connsiteX57" fmla="*/ 166219 w 966304"/>
              <a:gd name="connsiteY57" fmla="*/ 364184 h 918738"/>
              <a:gd name="connsiteX58" fmla="*/ 164531 w 966304"/>
              <a:gd name="connsiteY58" fmla="*/ 365871 h 918738"/>
              <a:gd name="connsiteX59" fmla="*/ 164109 w 966304"/>
              <a:gd name="connsiteY59" fmla="*/ 366082 h 918738"/>
              <a:gd name="connsiteX60" fmla="*/ 162211 w 966304"/>
              <a:gd name="connsiteY60" fmla="*/ 368191 h 918738"/>
              <a:gd name="connsiteX61" fmla="*/ 161789 w 966304"/>
              <a:gd name="connsiteY61" fmla="*/ 368824 h 918738"/>
              <a:gd name="connsiteX62" fmla="*/ 160734 w 966304"/>
              <a:gd name="connsiteY62" fmla="*/ 370301 h 918738"/>
              <a:gd name="connsiteX63" fmla="*/ 160102 w 966304"/>
              <a:gd name="connsiteY63" fmla="*/ 371145 h 918738"/>
              <a:gd name="connsiteX64" fmla="*/ 159258 w 966304"/>
              <a:gd name="connsiteY64" fmla="*/ 372621 h 918738"/>
              <a:gd name="connsiteX65" fmla="*/ 158625 w 966304"/>
              <a:gd name="connsiteY65" fmla="*/ 373676 h 918738"/>
              <a:gd name="connsiteX66" fmla="*/ 157781 w 966304"/>
              <a:gd name="connsiteY66" fmla="*/ 375363 h 918738"/>
              <a:gd name="connsiteX67" fmla="*/ 157359 w 966304"/>
              <a:gd name="connsiteY67" fmla="*/ 376207 h 918738"/>
              <a:gd name="connsiteX68" fmla="*/ 156516 w 966304"/>
              <a:gd name="connsiteY68" fmla="*/ 378738 h 918738"/>
              <a:gd name="connsiteX69" fmla="*/ 156305 w 966304"/>
              <a:gd name="connsiteY69" fmla="*/ 379793 h 918738"/>
              <a:gd name="connsiteX70" fmla="*/ 155883 w 966304"/>
              <a:gd name="connsiteY70" fmla="*/ 381480 h 918738"/>
              <a:gd name="connsiteX71" fmla="*/ 155672 w 966304"/>
              <a:gd name="connsiteY71" fmla="*/ 382535 h 918738"/>
              <a:gd name="connsiteX72" fmla="*/ 155461 w 966304"/>
              <a:gd name="connsiteY72" fmla="*/ 384434 h 918738"/>
              <a:gd name="connsiteX73" fmla="*/ 155250 w 966304"/>
              <a:gd name="connsiteY73" fmla="*/ 385488 h 918738"/>
              <a:gd name="connsiteX74" fmla="*/ 155039 w 966304"/>
              <a:gd name="connsiteY74" fmla="*/ 388441 h 918738"/>
              <a:gd name="connsiteX75" fmla="*/ 155039 w 966304"/>
              <a:gd name="connsiteY75" fmla="*/ 570270 h 918738"/>
              <a:gd name="connsiteX76" fmla="*/ 0 w 966304"/>
              <a:gd name="connsiteY76" fmla="*/ 699574 h 918738"/>
              <a:gd name="connsiteX77" fmla="*/ 109477 w 966304"/>
              <a:gd name="connsiteY77" fmla="*/ 812637 h 918738"/>
              <a:gd name="connsiteX78" fmla="*/ 248273 w 966304"/>
              <a:gd name="connsiteY78" fmla="*/ 851449 h 918738"/>
              <a:gd name="connsiteX79" fmla="*/ 233930 w 966304"/>
              <a:gd name="connsiteY79" fmla="*/ 859043 h 918738"/>
              <a:gd name="connsiteX80" fmla="*/ 220852 w 966304"/>
              <a:gd name="connsiteY80" fmla="*/ 901863 h 918738"/>
              <a:gd name="connsiteX81" fmla="*/ 248906 w 966304"/>
              <a:gd name="connsiteY81" fmla="*/ 918738 h 918738"/>
              <a:gd name="connsiteX82" fmla="*/ 263672 w 966304"/>
              <a:gd name="connsiteY82" fmla="*/ 914941 h 918738"/>
              <a:gd name="connsiteX83" fmla="*/ 364078 w 966304"/>
              <a:gd name="connsiteY83" fmla="*/ 861574 h 918738"/>
              <a:gd name="connsiteX84" fmla="*/ 364289 w 966304"/>
              <a:gd name="connsiteY84" fmla="*/ 861363 h 918738"/>
              <a:gd name="connsiteX85" fmla="*/ 364500 w 966304"/>
              <a:gd name="connsiteY85" fmla="*/ 861363 h 918738"/>
              <a:gd name="connsiteX86" fmla="*/ 366820 w 966304"/>
              <a:gd name="connsiteY86" fmla="*/ 860098 h 918738"/>
              <a:gd name="connsiteX87" fmla="*/ 367453 w 966304"/>
              <a:gd name="connsiteY87" fmla="*/ 859676 h 918738"/>
              <a:gd name="connsiteX88" fmla="*/ 369141 w 966304"/>
              <a:gd name="connsiteY88" fmla="*/ 858410 h 918738"/>
              <a:gd name="connsiteX89" fmla="*/ 369773 w 966304"/>
              <a:gd name="connsiteY89" fmla="*/ 857777 h 918738"/>
              <a:gd name="connsiteX90" fmla="*/ 371250 w 966304"/>
              <a:gd name="connsiteY90" fmla="*/ 856301 h 918738"/>
              <a:gd name="connsiteX91" fmla="*/ 371672 w 966304"/>
              <a:gd name="connsiteY91" fmla="*/ 855879 h 918738"/>
              <a:gd name="connsiteX92" fmla="*/ 371883 w 966304"/>
              <a:gd name="connsiteY92" fmla="*/ 855668 h 918738"/>
              <a:gd name="connsiteX93" fmla="*/ 373359 w 966304"/>
              <a:gd name="connsiteY93" fmla="*/ 853981 h 918738"/>
              <a:gd name="connsiteX94" fmla="*/ 373781 w 966304"/>
              <a:gd name="connsiteY94" fmla="*/ 853348 h 918738"/>
              <a:gd name="connsiteX95" fmla="*/ 375469 w 966304"/>
              <a:gd name="connsiteY95" fmla="*/ 851027 h 918738"/>
              <a:gd name="connsiteX96" fmla="*/ 375891 w 966304"/>
              <a:gd name="connsiteY96" fmla="*/ 850184 h 918738"/>
              <a:gd name="connsiteX97" fmla="*/ 376734 w 966304"/>
              <a:gd name="connsiteY97" fmla="*/ 848707 h 918738"/>
              <a:gd name="connsiteX98" fmla="*/ 377367 w 966304"/>
              <a:gd name="connsiteY98" fmla="*/ 847652 h 918738"/>
              <a:gd name="connsiteX99" fmla="*/ 378000 w 966304"/>
              <a:gd name="connsiteY99" fmla="*/ 846176 h 918738"/>
              <a:gd name="connsiteX100" fmla="*/ 378422 w 966304"/>
              <a:gd name="connsiteY100" fmla="*/ 844910 h 918738"/>
              <a:gd name="connsiteX101" fmla="*/ 379055 w 966304"/>
              <a:gd name="connsiteY101" fmla="*/ 843434 h 918738"/>
              <a:gd name="connsiteX102" fmla="*/ 379477 w 966304"/>
              <a:gd name="connsiteY102" fmla="*/ 842379 h 918738"/>
              <a:gd name="connsiteX103" fmla="*/ 380109 w 966304"/>
              <a:gd name="connsiteY103" fmla="*/ 839637 h 918738"/>
              <a:gd name="connsiteX104" fmla="*/ 380109 w 966304"/>
              <a:gd name="connsiteY104" fmla="*/ 839215 h 918738"/>
              <a:gd name="connsiteX105" fmla="*/ 380531 w 966304"/>
              <a:gd name="connsiteY105" fmla="*/ 836895 h 918738"/>
              <a:gd name="connsiteX106" fmla="*/ 380531 w 966304"/>
              <a:gd name="connsiteY106" fmla="*/ 836051 h 918738"/>
              <a:gd name="connsiteX107" fmla="*/ 380742 w 966304"/>
              <a:gd name="connsiteY107" fmla="*/ 834152 h 918738"/>
              <a:gd name="connsiteX108" fmla="*/ 380742 w 966304"/>
              <a:gd name="connsiteY108" fmla="*/ 833098 h 918738"/>
              <a:gd name="connsiteX109" fmla="*/ 380742 w 966304"/>
              <a:gd name="connsiteY109" fmla="*/ 831199 h 918738"/>
              <a:gd name="connsiteX110" fmla="*/ 380742 w 966304"/>
              <a:gd name="connsiteY110" fmla="*/ 830145 h 918738"/>
              <a:gd name="connsiteX111" fmla="*/ 380531 w 966304"/>
              <a:gd name="connsiteY111" fmla="*/ 828457 h 918738"/>
              <a:gd name="connsiteX112" fmla="*/ 380320 w 966304"/>
              <a:gd name="connsiteY112" fmla="*/ 827402 h 918738"/>
              <a:gd name="connsiteX113" fmla="*/ 380320 w 966304"/>
              <a:gd name="connsiteY113" fmla="*/ 827191 h 918738"/>
              <a:gd name="connsiteX114" fmla="*/ 379898 w 966304"/>
              <a:gd name="connsiteY114" fmla="*/ 825504 h 918738"/>
              <a:gd name="connsiteX115" fmla="*/ 379477 w 966304"/>
              <a:gd name="connsiteY115" fmla="*/ 824027 h 918738"/>
              <a:gd name="connsiteX116" fmla="*/ 378844 w 966304"/>
              <a:gd name="connsiteY116" fmla="*/ 822129 h 918738"/>
              <a:gd name="connsiteX117" fmla="*/ 378422 w 966304"/>
              <a:gd name="connsiteY117" fmla="*/ 821074 h 918738"/>
              <a:gd name="connsiteX118" fmla="*/ 377789 w 966304"/>
              <a:gd name="connsiteY118" fmla="*/ 819598 h 918738"/>
              <a:gd name="connsiteX119" fmla="*/ 377156 w 966304"/>
              <a:gd name="connsiteY119" fmla="*/ 818543 h 918738"/>
              <a:gd name="connsiteX120" fmla="*/ 376313 w 966304"/>
              <a:gd name="connsiteY120" fmla="*/ 817066 h 918738"/>
              <a:gd name="connsiteX121" fmla="*/ 375680 w 966304"/>
              <a:gd name="connsiteY121" fmla="*/ 816012 h 918738"/>
              <a:gd name="connsiteX122" fmla="*/ 374414 w 966304"/>
              <a:gd name="connsiteY122" fmla="*/ 814113 h 918738"/>
              <a:gd name="connsiteX123" fmla="*/ 373992 w 966304"/>
              <a:gd name="connsiteY123" fmla="*/ 813691 h 918738"/>
              <a:gd name="connsiteX124" fmla="*/ 372094 w 966304"/>
              <a:gd name="connsiteY124" fmla="*/ 811582 h 918738"/>
              <a:gd name="connsiteX125" fmla="*/ 371883 w 966304"/>
              <a:gd name="connsiteY125" fmla="*/ 811371 h 918738"/>
              <a:gd name="connsiteX126" fmla="*/ 293625 w 966304"/>
              <a:gd name="connsiteY126" fmla="*/ 731426 h 918738"/>
              <a:gd name="connsiteX127" fmla="*/ 248906 w 966304"/>
              <a:gd name="connsiteY127" fmla="*/ 731004 h 918738"/>
              <a:gd name="connsiteX128" fmla="*/ 248484 w 966304"/>
              <a:gd name="connsiteY128" fmla="*/ 775723 h 918738"/>
              <a:gd name="connsiteX129" fmla="*/ 262406 w 966304"/>
              <a:gd name="connsiteY129" fmla="*/ 789856 h 918738"/>
              <a:gd name="connsiteX130" fmla="*/ 63070 w 966304"/>
              <a:gd name="connsiteY130" fmla="*/ 699785 h 918738"/>
              <a:gd name="connsiteX131" fmla="*/ 159047 w 966304"/>
              <a:gd name="connsiteY131" fmla="*/ 635660 h 918738"/>
              <a:gd name="connsiteX132" fmla="*/ 159469 w 966304"/>
              <a:gd name="connsiteY132" fmla="*/ 636293 h 918738"/>
              <a:gd name="connsiteX133" fmla="*/ 160102 w 966304"/>
              <a:gd name="connsiteY133" fmla="*/ 637559 h 918738"/>
              <a:gd name="connsiteX134" fmla="*/ 160945 w 966304"/>
              <a:gd name="connsiteY134" fmla="*/ 638824 h 918738"/>
              <a:gd name="connsiteX135" fmla="*/ 161789 w 966304"/>
              <a:gd name="connsiteY135" fmla="*/ 640090 h 918738"/>
              <a:gd name="connsiteX136" fmla="*/ 162633 w 966304"/>
              <a:gd name="connsiteY136" fmla="*/ 641145 h 918738"/>
              <a:gd name="connsiteX137" fmla="*/ 163898 w 966304"/>
              <a:gd name="connsiteY137" fmla="*/ 642410 h 918738"/>
              <a:gd name="connsiteX138" fmla="*/ 164742 w 966304"/>
              <a:gd name="connsiteY138" fmla="*/ 643254 h 918738"/>
              <a:gd name="connsiteX139" fmla="*/ 166008 w 966304"/>
              <a:gd name="connsiteY139" fmla="*/ 644520 h 918738"/>
              <a:gd name="connsiteX140" fmla="*/ 167063 w 966304"/>
              <a:gd name="connsiteY140" fmla="*/ 645363 h 918738"/>
              <a:gd name="connsiteX141" fmla="*/ 168539 w 966304"/>
              <a:gd name="connsiteY141" fmla="*/ 646418 h 918738"/>
              <a:gd name="connsiteX142" fmla="*/ 169805 w 966304"/>
              <a:gd name="connsiteY142" fmla="*/ 647262 h 918738"/>
              <a:gd name="connsiteX143" fmla="*/ 171070 w 966304"/>
              <a:gd name="connsiteY143" fmla="*/ 648106 h 918738"/>
              <a:gd name="connsiteX144" fmla="*/ 172758 w 966304"/>
              <a:gd name="connsiteY144" fmla="*/ 648949 h 918738"/>
              <a:gd name="connsiteX145" fmla="*/ 173813 w 966304"/>
              <a:gd name="connsiteY145" fmla="*/ 649582 h 918738"/>
              <a:gd name="connsiteX146" fmla="*/ 175922 w 966304"/>
              <a:gd name="connsiteY146" fmla="*/ 650426 h 918738"/>
              <a:gd name="connsiteX147" fmla="*/ 176555 w 966304"/>
              <a:gd name="connsiteY147" fmla="*/ 650637 h 918738"/>
              <a:gd name="connsiteX148" fmla="*/ 176977 w 966304"/>
              <a:gd name="connsiteY148" fmla="*/ 650848 h 918738"/>
              <a:gd name="connsiteX149" fmla="*/ 177187 w 966304"/>
              <a:gd name="connsiteY149" fmla="*/ 650848 h 918738"/>
              <a:gd name="connsiteX150" fmla="*/ 473133 w 966304"/>
              <a:gd name="connsiteY150" fmla="*/ 748723 h 918738"/>
              <a:gd name="connsiteX151" fmla="*/ 473344 w 966304"/>
              <a:gd name="connsiteY151" fmla="*/ 748723 h 918738"/>
              <a:gd name="connsiteX152" fmla="*/ 474609 w 966304"/>
              <a:gd name="connsiteY152" fmla="*/ 749145 h 918738"/>
              <a:gd name="connsiteX153" fmla="*/ 476086 w 966304"/>
              <a:gd name="connsiteY153" fmla="*/ 749566 h 918738"/>
              <a:gd name="connsiteX154" fmla="*/ 477352 w 966304"/>
              <a:gd name="connsiteY154" fmla="*/ 749777 h 918738"/>
              <a:gd name="connsiteX155" fmla="*/ 479039 w 966304"/>
              <a:gd name="connsiteY155" fmla="*/ 749988 h 918738"/>
              <a:gd name="connsiteX156" fmla="*/ 480094 w 966304"/>
              <a:gd name="connsiteY156" fmla="*/ 750199 h 918738"/>
              <a:gd name="connsiteX157" fmla="*/ 483047 w 966304"/>
              <a:gd name="connsiteY157" fmla="*/ 750410 h 918738"/>
              <a:gd name="connsiteX158" fmla="*/ 486000 w 966304"/>
              <a:gd name="connsiteY158" fmla="*/ 750199 h 918738"/>
              <a:gd name="connsiteX159" fmla="*/ 487055 w 966304"/>
              <a:gd name="connsiteY159" fmla="*/ 749988 h 918738"/>
              <a:gd name="connsiteX160" fmla="*/ 488742 w 966304"/>
              <a:gd name="connsiteY160" fmla="*/ 749777 h 918738"/>
              <a:gd name="connsiteX161" fmla="*/ 490008 w 966304"/>
              <a:gd name="connsiteY161" fmla="*/ 749566 h 918738"/>
              <a:gd name="connsiteX162" fmla="*/ 491484 w 966304"/>
              <a:gd name="connsiteY162" fmla="*/ 749145 h 918738"/>
              <a:gd name="connsiteX163" fmla="*/ 492750 w 966304"/>
              <a:gd name="connsiteY163" fmla="*/ 748723 h 918738"/>
              <a:gd name="connsiteX164" fmla="*/ 492961 w 966304"/>
              <a:gd name="connsiteY164" fmla="*/ 748723 h 918738"/>
              <a:gd name="connsiteX165" fmla="*/ 788484 w 966304"/>
              <a:gd name="connsiteY165" fmla="*/ 650215 h 918738"/>
              <a:gd name="connsiteX166" fmla="*/ 788695 w 966304"/>
              <a:gd name="connsiteY166" fmla="*/ 650215 h 918738"/>
              <a:gd name="connsiteX167" fmla="*/ 789117 w 966304"/>
              <a:gd name="connsiteY167" fmla="*/ 650004 h 918738"/>
              <a:gd name="connsiteX168" fmla="*/ 789750 w 966304"/>
              <a:gd name="connsiteY168" fmla="*/ 649793 h 918738"/>
              <a:gd name="connsiteX169" fmla="*/ 791859 w 966304"/>
              <a:gd name="connsiteY169" fmla="*/ 648949 h 918738"/>
              <a:gd name="connsiteX170" fmla="*/ 792914 w 966304"/>
              <a:gd name="connsiteY170" fmla="*/ 648316 h 918738"/>
              <a:gd name="connsiteX171" fmla="*/ 794602 w 966304"/>
              <a:gd name="connsiteY171" fmla="*/ 647473 h 918738"/>
              <a:gd name="connsiteX172" fmla="*/ 795867 w 966304"/>
              <a:gd name="connsiteY172" fmla="*/ 646629 h 918738"/>
              <a:gd name="connsiteX173" fmla="*/ 797133 w 966304"/>
              <a:gd name="connsiteY173" fmla="*/ 645785 h 918738"/>
              <a:gd name="connsiteX174" fmla="*/ 798609 w 966304"/>
              <a:gd name="connsiteY174" fmla="*/ 644730 h 918738"/>
              <a:gd name="connsiteX175" fmla="*/ 799664 w 966304"/>
              <a:gd name="connsiteY175" fmla="*/ 643887 h 918738"/>
              <a:gd name="connsiteX176" fmla="*/ 801141 w 966304"/>
              <a:gd name="connsiteY176" fmla="*/ 642621 h 918738"/>
              <a:gd name="connsiteX177" fmla="*/ 801984 w 966304"/>
              <a:gd name="connsiteY177" fmla="*/ 641777 h 918738"/>
              <a:gd name="connsiteX178" fmla="*/ 803250 w 966304"/>
              <a:gd name="connsiteY178" fmla="*/ 640512 h 918738"/>
              <a:gd name="connsiteX179" fmla="*/ 804094 w 966304"/>
              <a:gd name="connsiteY179" fmla="*/ 639457 h 918738"/>
              <a:gd name="connsiteX180" fmla="*/ 804938 w 966304"/>
              <a:gd name="connsiteY180" fmla="*/ 638191 h 918738"/>
              <a:gd name="connsiteX181" fmla="*/ 805781 w 966304"/>
              <a:gd name="connsiteY181" fmla="*/ 636926 h 918738"/>
              <a:gd name="connsiteX182" fmla="*/ 806414 w 966304"/>
              <a:gd name="connsiteY182" fmla="*/ 635660 h 918738"/>
              <a:gd name="connsiteX183" fmla="*/ 806836 w 966304"/>
              <a:gd name="connsiteY183" fmla="*/ 635027 h 918738"/>
              <a:gd name="connsiteX184" fmla="*/ 902813 w 966304"/>
              <a:gd name="connsiteY184" fmla="*/ 699152 h 918738"/>
              <a:gd name="connsiteX185" fmla="*/ 844172 w 966304"/>
              <a:gd name="connsiteY185" fmla="*/ 748723 h 918738"/>
              <a:gd name="connsiteX186" fmla="*/ 654539 w 966304"/>
              <a:gd name="connsiteY186" fmla="*/ 796816 h 918738"/>
              <a:gd name="connsiteX187" fmla="*/ 627328 w 966304"/>
              <a:gd name="connsiteY187" fmla="*/ 832254 h 918738"/>
              <a:gd name="connsiteX188" fmla="*/ 658758 w 966304"/>
              <a:gd name="connsiteY188" fmla="*/ 859887 h 918738"/>
              <a:gd name="connsiteX189" fmla="*/ 662977 w 966304"/>
              <a:gd name="connsiteY189" fmla="*/ 859676 h 918738"/>
              <a:gd name="connsiteX190" fmla="*/ 870750 w 966304"/>
              <a:gd name="connsiteY190" fmla="*/ 806309 h 918738"/>
              <a:gd name="connsiteX191" fmla="*/ 966305 w 966304"/>
              <a:gd name="connsiteY191" fmla="*/ 699363 h 918738"/>
              <a:gd name="connsiteX192" fmla="*/ 810844 w 966304"/>
              <a:gd name="connsiteY192" fmla="*/ 570059 h 918738"/>
              <a:gd name="connsiteX193" fmla="*/ 217687 w 966304"/>
              <a:gd name="connsiteY193" fmla="*/ 432105 h 918738"/>
              <a:gd name="connsiteX194" fmla="*/ 450984 w 966304"/>
              <a:gd name="connsiteY194" fmla="*/ 509309 h 918738"/>
              <a:gd name="connsiteX195" fmla="*/ 450984 w 966304"/>
              <a:gd name="connsiteY195" fmla="*/ 674262 h 918738"/>
              <a:gd name="connsiteX196" fmla="*/ 217687 w 966304"/>
              <a:gd name="connsiteY196" fmla="*/ 597059 h 918738"/>
              <a:gd name="connsiteX197" fmla="*/ 217687 w 966304"/>
              <a:gd name="connsiteY197" fmla="*/ 432105 h 918738"/>
              <a:gd name="connsiteX198" fmla="*/ 514266 w 966304"/>
              <a:gd name="connsiteY198" fmla="*/ 509309 h 918738"/>
              <a:gd name="connsiteX199" fmla="*/ 747563 w 966304"/>
              <a:gd name="connsiteY199" fmla="*/ 432105 h 918738"/>
              <a:gd name="connsiteX200" fmla="*/ 747563 w 966304"/>
              <a:gd name="connsiteY200" fmla="*/ 597059 h 918738"/>
              <a:gd name="connsiteX201" fmla="*/ 514266 w 966304"/>
              <a:gd name="connsiteY201" fmla="*/ 674262 h 918738"/>
              <a:gd name="connsiteX202" fmla="*/ 514266 w 966304"/>
              <a:gd name="connsiteY202" fmla="*/ 509309 h 918738"/>
              <a:gd name="connsiteX203" fmla="*/ 482625 w 966304"/>
              <a:gd name="connsiteY203" fmla="*/ 65074 h 918738"/>
              <a:gd name="connsiteX204" fmla="*/ 721406 w 966304"/>
              <a:gd name="connsiteY204" fmla="*/ 143965 h 918738"/>
              <a:gd name="connsiteX205" fmla="*/ 482625 w 966304"/>
              <a:gd name="connsiteY205" fmla="*/ 222855 h 918738"/>
              <a:gd name="connsiteX206" fmla="*/ 243844 w 966304"/>
              <a:gd name="connsiteY206" fmla="*/ 143965 h 918738"/>
              <a:gd name="connsiteX207" fmla="*/ 482625 w 966304"/>
              <a:gd name="connsiteY207" fmla="*/ 65074 h 918738"/>
              <a:gd name="connsiteX208" fmla="*/ 312820 w 966304"/>
              <a:gd name="connsiteY208" fmla="*/ 233402 h 918738"/>
              <a:gd name="connsiteX209" fmla="*/ 472711 w 966304"/>
              <a:gd name="connsiteY209" fmla="*/ 286348 h 918738"/>
              <a:gd name="connsiteX210" fmla="*/ 482625 w 966304"/>
              <a:gd name="connsiteY210" fmla="*/ 288035 h 918738"/>
              <a:gd name="connsiteX211" fmla="*/ 492539 w 966304"/>
              <a:gd name="connsiteY211" fmla="*/ 286348 h 918738"/>
              <a:gd name="connsiteX212" fmla="*/ 652430 w 966304"/>
              <a:gd name="connsiteY212" fmla="*/ 233402 h 918738"/>
              <a:gd name="connsiteX213" fmla="*/ 721406 w 966304"/>
              <a:gd name="connsiteY213" fmla="*/ 256184 h 918738"/>
              <a:gd name="connsiteX214" fmla="*/ 482625 w 966304"/>
              <a:gd name="connsiteY214" fmla="*/ 335285 h 918738"/>
              <a:gd name="connsiteX215" fmla="*/ 243844 w 966304"/>
              <a:gd name="connsiteY215" fmla="*/ 256395 h 918738"/>
              <a:gd name="connsiteX216" fmla="*/ 312820 w 966304"/>
              <a:gd name="connsiteY216" fmla="*/ 233402 h 918738"/>
              <a:gd name="connsiteX217" fmla="*/ 472711 w 966304"/>
              <a:gd name="connsiteY217" fmla="*/ 398566 h 918738"/>
              <a:gd name="connsiteX218" fmla="*/ 482625 w 966304"/>
              <a:gd name="connsiteY218" fmla="*/ 400254 h 918738"/>
              <a:gd name="connsiteX219" fmla="*/ 492539 w 966304"/>
              <a:gd name="connsiteY219" fmla="*/ 398566 h 918738"/>
              <a:gd name="connsiteX220" fmla="*/ 600961 w 966304"/>
              <a:gd name="connsiteY220" fmla="*/ 362707 h 918738"/>
              <a:gd name="connsiteX221" fmla="*/ 678375 w 966304"/>
              <a:gd name="connsiteY221" fmla="*/ 388230 h 918738"/>
              <a:gd name="connsiteX222" fmla="*/ 482625 w 966304"/>
              <a:gd name="connsiteY222" fmla="*/ 452988 h 918738"/>
              <a:gd name="connsiteX223" fmla="*/ 286875 w 966304"/>
              <a:gd name="connsiteY223" fmla="*/ 388230 h 918738"/>
              <a:gd name="connsiteX224" fmla="*/ 364289 w 966304"/>
              <a:gd name="connsiteY224" fmla="*/ 362707 h 918738"/>
              <a:gd name="connsiteX225" fmla="*/ 472711 w 966304"/>
              <a:gd name="connsiteY225" fmla="*/ 398566 h 91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966304" h="918738">
                <a:moveTo>
                  <a:pt x="810844" y="570059"/>
                </a:moveTo>
                <a:lnTo>
                  <a:pt x="810844" y="388230"/>
                </a:lnTo>
                <a:cubicBezTo>
                  <a:pt x="810844" y="387176"/>
                  <a:pt x="810844" y="386332"/>
                  <a:pt x="810633" y="385277"/>
                </a:cubicBezTo>
                <a:cubicBezTo>
                  <a:pt x="810633" y="384855"/>
                  <a:pt x="810633" y="384645"/>
                  <a:pt x="810422" y="384223"/>
                </a:cubicBezTo>
                <a:cubicBezTo>
                  <a:pt x="810422" y="383590"/>
                  <a:pt x="810211" y="382957"/>
                  <a:pt x="810211" y="382324"/>
                </a:cubicBezTo>
                <a:cubicBezTo>
                  <a:pt x="810211" y="381902"/>
                  <a:pt x="810000" y="381480"/>
                  <a:pt x="810000" y="381270"/>
                </a:cubicBezTo>
                <a:cubicBezTo>
                  <a:pt x="809789" y="380637"/>
                  <a:pt x="809789" y="380215"/>
                  <a:pt x="809578" y="379582"/>
                </a:cubicBezTo>
                <a:cubicBezTo>
                  <a:pt x="809578" y="379160"/>
                  <a:pt x="809367" y="378949"/>
                  <a:pt x="809367" y="378527"/>
                </a:cubicBezTo>
                <a:cubicBezTo>
                  <a:pt x="809156" y="377684"/>
                  <a:pt x="808734" y="376840"/>
                  <a:pt x="808523" y="375996"/>
                </a:cubicBezTo>
                <a:cubicBezTo>
                  <a:pt x="808313" y="375785"/>
                  <a:pt x="808313" y="375363"/>
                  <a:pt x="808102" y="375152"/>
                </a:cubicBezTo>
                <a:cubicBezTo>
                  <a:pt x="807891" y="374520"/>
                  <a:pt x="807680" y="374098"/>
                  <a:pt x="807258" y="373465"/>
                </a:cubicBezTo>
                <a:cubicBezTo>
                  <a:pt x="807047" y="373043"/>
                  <a:pt x="806836" y="372832"/>
                  <a:pt x="806625" y="372410"/>
                </a:cubicBezTo>
                <a:cubicBezTo>
                  <a:pt x="806414" y="371988"/>
                  <a:pt x="805992" y="371355"/>
                  <a:pt x="805781" y="370934"/>
                </a:cubicBezTo>
                <a:cubicBezTo>
                  <a:pt x="805570" y="370723"/>
                  <a:pt x="805359" y="370301"/>
                  <a:pt x="805148" y="370090"/>
                </a:cubicBezTo>
                <a:cubicBezTo>
                  <a:pt x="804727" y="369457"/>
                  <a:pt x="804305" y="369035"/>
                  <a:pt x="804094" y="368613"/>
                </a:cubicBezTo>
                <a:cubicBezTo>
                  <a:pt x="803883" y="368402"/>
                  <a:pt x="803672" y="368191"/>
                  <a:pt x="803672" y="367980"/>
                </a:cubicBezTo>
                <a:cubicBezTo>
                  <a:pt x="803039" y="367348"/>
                  <a:pt x="802406" y="366504"/>
                  <a:pt x="801773" y="365871"/>
                </a:cubicBezTo>
                <a:lnTo>
                  <a:pt x="801563" y="365660"/>
                </a:lnTo>
                <a:lnTo>
                  <a:pt x="799875" y="363973"/>
                </a:lnTo>
                <a:lnTo>
                  <a:pt x="799242" y="363340"/>
                </a:lnTo>
                <a:cubicBezTo>
                  <a:pt x="798820" y="362918"/>
                  <a:pt x="798188" y="362496"/>
                  <a:pt x="797766" y="362285"/>
                </a:cubicBezTo>
                <a:cubicBezTo>
                  <a:pt x="797555" y="362074"/>
                  <a:pt x="797133" y="361863"/>
                  <a:pt x="796922" y="361652"/>
                </a:cubicBezTo>
                <a:cubicBezTo>
                  <a:pt x="796500" y="361230"/>
                  <a:pt x="795867" y="361020"/>
                  <a:pt x="795445" y="360809"/>
                </a:cubicBezTo>
                <a:cubicBezTo>
                  <a:pt x="795234" y="360598"/>
                  <a:pt x="794813" y="360387"/>
                  <a:pt x="794602" y="360176"/>
                </a:cubicBezTo>
                <a:cubicBezTo>
                  <a:pt x="793969" y="359965"/>
                  <a:pt x="793336" y="359543"/>
                  <a:pt x="792703" y="359332"/>
                </a:cubicBezTo>
                <a:cubicBezTo>
                  <a:pt x="792281" y="359121"/>
                  <a:pt x="791648" y="358910"/>
                  <a:pt x="791227" y="358699"/>
                </a:cubicBezTo>
                <a:cubicBezTo>
                  <a:pt x="790805" y="358488"/>
                  <a:pt x="790172" y="358277"/>
                  <a:pt x="789750" y="358066"/>
                </a:cubicBezTo>
                <a:lnTo>
                  <a:pt x="789328" y="357855"/>
                </a:lnTo>
                <a:lnTo>
                  <a:pt x="789117" y="357855"/>
                </a:lnTo>
                <a:lnTo>
                  <a:pt x="702422" y="329168"/>
                </a:lnTo>
                <a:lnTo>
                  <a:pt x="832781" y="286137"/>
                </a:lnTo>
                <a:cubicBezTo>
                  <a:pt x="845648" y="281918"/>
                  <a:pt x="854508" y="269684"/>
                  <a:pt x="854508" y="256184"/>
                </a:cubicBezTo>
                <a:cubicBezTo>
                  <a:pt x="854508" y="242684"/>
                  <a:pt x="845859" y="230449"/>
                  <a:pt x="832781" y="226230"/>
                </a:cubicBezTo>
                <a:lnTo>
                  <a:pt x="753891" y="200074"/>
                </a:lnTo>
                <a:lnTo>
                  <a:pt x="832781" y="173918"/>
                </a:lnTo>
                <a:cubicBezTo>
                  <a:pt x="845648" y="169699"/>
                  <a:pt x="854508" y="157465"/>
                  <a:pt x="854508" y="143965"/>
                </a:cubicBezTo>
                <a:cubicBezTo>
                  <a:pt x="854508" y="130465"/>
                  <a:pt x="845859" y="118230"/>
                  <a:pt x="832781" y="114012"/>
                </a:cubicBezTo>
                <a:lnTo>
                  <a:pt x="492539" y="1582"/>
                </a:lnTo>
                <a:cubicBezTo>
                  <a:pt x="486000" y="-527"/>
                  <a:pt x="479039" y="-527"/>
                  <a:pt x="472711" y="1582"/>
                </a:cubicBezTo>
                <a:lnTo>
                  <a:pt x="133102" y="113801"/>
                </a:lnTo>
                <a:cubicBezTo>
                  <a:pt x="120234" y="118020"/>
                  <a:pt x="111375" y="130254"/>
                  <a:pt x="111375" y="143754"/>
                </a:cubicBezTo>
                <a:cubicBezTo>
                  <a:pt x="111375" y="157254"/>
                  <a:pt x="120023" y="169488"/>
                  <a:pt x="133102" y="173707"/>
                </a:cubicBezTo>
                <a:lnTo>
                  <a:pt x="211992" y="199863"/>
                </a:lnTo>
                <a:lnTo>
                  <a:pt x="133102" y="226020"/>
                </a:lnTo>
                <a:cubicBezTo>
                  <a:pt x="120234" y="230238"/>
                  <a:pt x="111375" y="242473"/>
                  <a:pt x="111375" y="255973"/>
                </a:cubicBezTo>
                <a:cubicBezTo>
                  <a:pt x="111375" y="269473"/>
                  <a:pt x="120023" y="282129"/>
                  <a:pt x="133102" y="286348"/>
                </a:cubicBezTo>
                <a:lnTo>
                  <a:pt x="263461" y="329379"/>
                </a:lnTo>
                <a:lnTo>
                  <a:pt x="176766" y="358066"/>
                </a:lnTo>
                <a:lnTo>
                  <a:pt x="176555" y="358066"/>
                </a:lnTo>
                <a:lnTo>
                  <a:pt x="176133" y="358277"/>
                </a:lnTo>
                <a:cubicBezTo>
                  <a:pt x="175711" y="358488"/>
                  <a:pt x="175078" y="358699"/>
                  <a:pt x="174656" y="358910"/>
                </a:cubicBezTo>
                <a:cubicBezTo>
                  <a:pt x="174023" y="359121"/>
                  <a:pt x="173602" y="359332"/>
                  <a:pt x="173180" y="359543"/>
                </a:cubicBezTo>
                <a:cubicBezTo>
                  <a:pt x="172547" y="359754"/>
                  <a:pt x="171914" y="360176"/>
                  <a:pt x="171492" y="360387"/>
                </a:cubicBezTo>
                <a:cubicBezTo>
                  <a:pt x="171070" y="360598"/>
                  <a:pt x="170859" y="360809"/>
                  <a:pt x="170648" y="361020"/>
                </a:cubicBezTo>
                <a:cubicBezTo>
                  <a:pt x="170227" y="361230"/>
                  <a:pt x="169594" y="361652"/>
                  <a:pt x="169172" y="361863"/>
                </a:cubicBezTo>
                <a:cubicBezTo>
                  <a:pt x="168961" y="362074"/>
                  <a:pt x="168539" y="362285"/>
                  <a:pt x="168328" y="362496"/>
                </a:cubicBezTo>
                <a:cubicBezTo>
                  <a:pt x="167906" y="362918"/>
                  <a:pt x="167273" y="363340"/>
                  <a:pt x="166852" y="363551"/>
                </a:cubicBezTo>
                <a:lnTo>
                  <a:pt x="166219" y="364184"/>
                </a:lnTo>
                <a:cubicBezTo>
                  <a:pt x="165586" y="364605"/>
                  <a:pt x="164953" y="365238"/>
                  <a:pt x="164531" y="365871"/>
                </a:cubicBezTo>
                <a:cubicBezTo>
                  <a:pt x="164531" y="365871"/>
                  <a:pt x="164320" y="366082"/>
                  <a:pt x="164109" y="366082"/>
                </a:cubicBezTo>
                <a:cubicBezTo>
                  <a:pt x="163477" y="366715"/>
                  <a:pt x="162844" y="367348"/>
                  <a:pt x="162211" y="368191"/>
                </a:cubicBezTo>
                <a:cubicBezTo>
                  <a:pt x="162000" y="368402"/>
                  <a:pt x="161789" y="368613"/>
                  <a:pt x="161789" y="368824"/>
                </a:cubicBezTo>
                <a:cubicBezTo>
                  <a:pt x="161367" y="369246"/>
                  <a:pt x="160945" y="369879"/>
                  <a:pt x="160734" y="370301"/>
                </a:cubicBezTo>
                <a:cubicBezTo>
                  <a:pt x="160523" y="370512"/>
                  <a:pt x="160312" y="370934"/>
                  <a:pt x="160102" y="371145"/>
                </a:cubicBezTo>
                <a:cubicBezTo>
                  <a:pt x="159891" y="371566"/>
                  <a:pt x="159469" y="372199"/>
                  <a:pt x="159258" y="372621"/>
                </a:cubicBezTo>
                <a:cubicBezTo>
                  <a:pt x="159047" y="373043"/>
                  <a:pt x="158836" y="373254"/>
                  <a:pt x="158625" y="373676"/>
                </a:cubicBezTo>
                <a:cubicBezTo>
                  <a:pt x="158414" y="374309"/>
                  <a:pt x="157992" y="374730"/>
                  <a:pt x="157781" y="375363"/>
                </a:cubicBezTo>
                <a:cubicBezTo>
                  <a:pt x="157570" y="375574"/>
                  <a:pt x="157570" y="375996"/>
                  <a:pt x="157359" y="376207"/>
                </a:cubicBezTo>
                <a:cubicBezTo>
                  <a:pt x="156938" y="377051"/>
                  <a:pt x="156727" y="377895"/>
                  <a:pt x="156516" y="378738"/>
                </a:cubicBezTo>
                <a:cubicBezTo>
                  <a:pt x="156305" y="379160"/>
                  <a:pt x="156305" y="379371"/>
                  <a:pt x="156305" y="379793"/>
                </a:cubicBezTo>
                <a:cubicBezTo>
                  <a:pt x="156094" y="380426"/>
                  <a:pt x="156094" y="380848"/>
                  <a:pt x="155883" y="381480"/>
                </a:cubicBezTo>
                <a:cubicBezTo>
                  <a:pt x="155883" y="381902"/>
                  <a:pt x="155672" y="382324"/>
                  <a:pt x="155672" y="382535"/>
                </a:cubicBezTo>
                <a:cubicBezTo>
                  <a:pt x="155461" y="383168"/>
                  <a:pt x="155461" y="383801"/>
                  <a:pt x="155461" y="384434"/>
                </a:cubicBezTo>
                <a:cubicBezTo>
                  <a:pt x="155461" y="384855"/>
                  <a:pt x="155461" y="385066"/>
                  <a:pt x="155250" y="385488"/>
                </a:cubicBezTo>
                <a:cubicBezTo>
                  <a:pt x="155250" y="386543"/>
                  <a:pt x="155039" y="387387"/>
                  <a:pt x="155039" y="388441"/>
                </a:cubicBezTo>
                <a:lnTo>
                  <a:pt x="155039" y="570270"/>
                </a:lnTo>
                <a:cubicBezTo>
                  <a:pt x="53367" y="601699"/>
                  <a:pt x="0" y="646207"/>
                  <a:pt x="0" y="699574"/>
                </a:cubicBezTo>
                <a:cubicBezTo>
                  <a:pt x="0" y="730582"/>
                  <a:pt x="18984" y="775301"/>
                  <a:pt x="109477" y="812637"/>
                </a:cubicBezTo>
                <a:cubicBezTo>
                  <a:pt x="147867" y="828457"/>
                  <a:pt x="194906" y="841535"/>
                  <a:pt x="248273" y="851449"/>
                </a:cubicBezTo>
                <a:lnTo>
                  <a:pt x="233930" y="859043"/>
                </a:lnTo>
                <a:cubicBezTo>
                  <a:pt x="218531" y="867270"/>
                  <a:pt x="212625" y="886465"/>
                  <a:pt x="220852" y="901863"/>
                </a:cubicBezTo>
                <a:cubicBezTo>
                  <a:pt x="226547" y="912621"/>
                  <a:pt x="237516" y="918738"/>
                  <a:pt x="248906" y="918738"/>
                </a:cubicBezTo>
                <a:cubicBezTo>
                  <a:pt x="253969" y="918738"/>
                  <a:pt x="259031" y="917473"/>
                  <a:pt x="263672" y="914941"/>
                </a:cubicBezTo>
                <a:lnTo>
                  <a:pt x="364078" y="861574"/>
                </a:lnTo>
                <a:cubicBezTo>
                  <a:pt x="364078" y="861574"/>
                  <a:pt x="364289" y="861574"/>
                  <a:pt x="364289" y="861363"/>
                </a:cubicBezTo>
                <a:lnTo>
                  <a:pt x="364500" y="861363"/>
                </a:lnTo>
                <a:cubicBezTo>
                  <a:pt x="365344" y="860941"/>
                  <a:pt x="365977" y="860520"/>
                  <a:pt x="366820" y="860098"/>
                </a:cubicBezTo>
                <a:cubicBezTo>
                  <a:pt x="367031" y="859887"/>
                  <a:pt x="367242" y="859676"/>
                  <a:pt x="367453" y="859676"/>
                </a:cubicBezTo>
                <a:cubicBezTo>
                  <a:pt x="368086" y="859254"/>
                  <a:pt x="368508" y="858832"/>
                  <a:pt x="369141" y="858410"/>
                </a:cubicBezTo>
                <a:lnTo>
                  <a:pt x="369773" y="857777"/>
                </a:lnTo>
                <a:cubicBezTo>
                  <a:pt x="370406" y="857356"/>
                  <a:pt x="370828" y="856934"/>
                  <a:pt x="371250" y="856301"/>
                </a:cubicBezTo>
                <a:lnTo>
                  <a:pt x="371672" y="855879"/>
                </a:lnTo>
                <a:lnTo>
                  <a:pt x="371883" y="855668"/>
                </a:lnTo>
                <a:cubicBezTo>
                  <a:pt x="372516" y="855035"/>
                  <a:pt x="372938" y="854613"/>
                  <a:pt x="373359" y="853981"/>
                </a:cubicBezTo>
                <a:cubicBezTo>
                  <a:pt x="373570" y="853770"/>
                  <a:pt x="373781" y="853559"/>
                  <a:pt x="373781" y="853348"/>
                </a:cubicBezTo>
                <a:cubicBezTo>
                  <a:pt x="374414" y="852715"/>
                  <a:pt x="375047" y="851871"/>
                  <a:pt x="375469" y="851027"/>
                </a:cubicBezTo>
                <a:cubicBezTo>
                  <a:pt x="375680" y="850816"/>
                  <a:pt x="375891" y="850395"/>
                  <a:pt x="375891" y="850184"/>
                </a:cubicBezTo>
                <a:cubicBezTo>
                  <a:pt x="376313" y="849762"/>
                  <a:pt x="376523" y="849129"/>
                  <a:pt x="376734" y="848707"/>
                </a:cubicBezTo>
                <a:cubicBezTo>
                  <a:pt x="376945" y="848285"/>
                  <a:pt x="377156" y="847863"/>
                  <a:pt x="377367" y="847652"/>
                </a:cubicBezTo>
                <a:cubicBezTo>
                  <a:pt x="377578" y="847230"/>
                  <a:pt x="377789" y="846809"/>
                  <a:pt x="378000" y="846176"/>
                </a:cubicBezTo>
                <a:cubicBezTo>
                  <a:pt x="378211" y="845754"/>
                  <a:pt x="378422" y="845332"/>
                  <a:pt x="378422" y="844910"/>
                </a:cubicBezTo>
                <a:cubicBezTo>
                  <a:pt x="378633" y="844488"/>
                  <a:pt x="378844" y="843855"/>
                  <a:pt x="379055" y="843434"/>
                </a:cubicBezTo>
                <a:cubicBezTo>
                  <a:pt x="379266" y="843012"/>
                  <a:pt x="379266" y="842801"/>
                  <a:pt x="379477" y="842379"/>
                </a:cubicBezTo>
                <a:cubicBezTo>
                  <a:pt x="379688" y="841535"/>
                  <a:pt x="379898" y="840691"/>
                  <a:pt x="380109" y="839637"/>
                </a:cubicBezTo>
                <a:lnTo>
                  <a:pt x="380109" y="839215"/>
                </a:lnTo>
                <a:cubicBezTo>
                  <a:pt x="380320" y="838371"/>
                  <a:pt x="380320" y="837738"/>
                  <a:pt x="380531" y="836895"/>
                </a:cubicBezTo>
                <a:lnTo>
                  <a:pt x="380531" y="836051"/>
                </a:lnTo>
                <a:cubicBezTo>
                  <a:pt x="380531" y="835418"/>
                  <a:pt x="380531" y="834785"/>
                  <a:pt x="380742" y="834152"/>
                </a:cubicBezTo>
                <a:lnTo>
                  <a:pt x="380742" y="833098"/>
                </a:lnTo>
                <a:lnTo>
                  <a:pt x="380742" y="831199"/>
                </a:lnTo>
                <a:lnTo>
                  <a:pt x="380742" y="830145"/>
                </a:lnTo>
                <a:cubicBezTo>
                  <a:pt x="380742" y="829512"/>
                  <a:pt x="380531" y="828879"/>
                  <a:pt x="380531" y="828457"/>
                </a:cubicBezTo>
                <a:cubicBezTo>
                  <a:pt x="380531" y="828035"/>
                  <a:pt x="380531" y="827824"/>
                  <a:pt x="380320" y="827402"/>
                </a:cubicBezTo>
                <a:lnTo>
                  <a:pt x="380320" y="827191"/>
                </a:lnTo>
                <a:cubicBezTo>
                  <a:pt x="380109" y="826559"/>
                  <a:pt x="380109" y="825926"/>
                  <a:pt x="379898" y="825504"/>
                </a:cubicBezTo>
                <a:cubicBezTo>
                  <a:pt x="379688" y="825082"/>
                  <a:pt x="379688" y="824449"/>
                  <a:pt x="379477" y="824027"/>
                </a:cubicBezTo>
                <a:lnTo>
                  <a:pt x="378844" y="822129"/>
                </a:lnTo>
                <a:cubicBezTo>
                  <a:pt x="378633" y="821707"/>
                  <a:pt x="378422" y="821285"/>
                  <a:pt x="378422" y="821074"/>
                </a:cubicBezTo>
                <a:cubicBezTo>
                  <a:pt x="378211" y="820652"/>
                  <a:pt x="378000" y="820020"/>
                  <a:pt x="377789" y="819598"/>
                </a:cubicBezTo>
                <a:cubicBezTo>
                  <a:pt x="377578" y="819176"/>
                  <a:pt x="377367" y="818754"/>
                  <a:pt x="377156" y="818543"/>
                </a:cubicBezTo>
                <a:cubicBezTo>
                  <a:pt x="376945" y="818121"/>
                  <a:pt x="376523" y="817488"/>
                  <a:pt x="376313" y="817066"/>
                </a:cubicBezTo>
                <a:cubicBezTo>
                  <a:pt x="376102" y="816645"/>
                  <a:pt x="375891" y="816434"/>
                  <a:pt x="375680" y="816012"/>
                </a:cubicBezTo>
                <a:lnTo>
                  <a:pt x="374414" y="814113"/>
                </a:lnTo>
                <a:cubicBezTo>
                  <a:pt x="374203" y="813902"/>
                  <a:pt x="374203" y="813691"/>
                  <a:pt x="373992" y="813691"/>
                </a:cubicBezTo>
                <a:cubicBezTo>
                  <a:pt x="373359" y="812848"/>
                  <a:pt x="372727" y="812215"/>
                  <a:pt x="372094" y="811582"/>
                </a:cubicBezTo>
                <a:cubicBezTo>
                  <a:pt x="372094" y="811582"/>
                  <a:pt x="372094" y="811371"/>
                  <a:pt x="371883" y="811371"/>
                </a:cubicBezTo>
                <a:lnTo>
                  <a:pt x="293625" y="731426"/>
                </a:lnTo>
                <a:cubicBezTo>
                  <a:pt x="281391" y="718981"/>
                  <a:pt x="261352" y="718770"/>
                  <a:pt x="248906" y="731004"/>
                </a:cubicBezTo>
                <a:cubicBezTo>
                  <a:pt x="236461" y="743238"/>
                  <a:pt x="236250" y="763277"/>
                  <a:pt x="248484" y="775723"/>
                </a:cubicBezTo>
                <a:lnTo>
                  <a:pt x="262406" y="789856"/>
                </a:lnTo>
                <a:cubicBezTo>
                  <a:pt x="122766" y="764754"/>
                  <a:pt x="63070" y="721512"/>
                  <a:pt x="63070" y="699785"/>
                </a:cubicBezTo>
                <a:cubicBezTo>
                  <a:pt x="63070" y="686074"/>
                  <a:pt x="89437" y="659496"/>
                  <a:pt x="159047" y="635660"/>
                </a:cubicBezTo>
                <a:cubicBezTo>
                  <a:pt x="159258" y="635871"/>
                  <a:pt x="159258" y="636082"/>
                  <a:pt x="159469" y="636293"/>
                </a:cubicBezTo>
                <a:lnTo>
                  <a:pt x="160102" y="637559"/>
                </a:lnTo>
                <a:cubicBezTo>
                  <a:pt x="160312" y="637981"/>
                  <a:pt x="160734" y="638402"/>
                  <a:pt x="160945" y="638824"/>
                </a:cubicBezTo>
                <a:cubicBezTo>
                  <a:pt x="161156" y="639246"/>
                  <a:pt x="161578" y="639668"/>
                  <a:pt x="161789" y="640090"/>
                </a:cubicBezTo>
                <a:cubicBezTo>
                  <a:pt x="162000" y="640512"/>
                  <a:pt x="162422" y="640723"/>
                  <a:pt x="162633" y="641145"/>
                </a:cubicBezTo>
                <a:lnTo>
                  <a:pt x="163898" y="642410"/>
                </a:lnTo>
                <a:lnTo>
                  <a:pt x="164742" y="643254"/>
                </a:lnTo>
                <a:lnTo>
                  <a:pt x="166008" y="644520"/>
                </a:lnTo>
                <a:cubicBezTo>
                  <a:pt x="166219" y="644730"/>
                  <a:pt x="166641" y="644941"/>
                  <a:pt x="167063" y="645363"/>
                </a:cubicBezTo>
                <a:cubicBezTo>
                  <a:pt x="167484" y="645785"/>
                  <a:pt x="167906" y="645996"/>
                  <a:pt x="168539" y="646418"/>
                </a:cubicBezTo>
                <a:cubicBezTo>
                  <a:pt x="168961" y="646629"/>
                  <a:pt x="169383" y="646840"/>
                  <a:pt x="169805" y="647262"/>
                </a:cubicBezTo>
                <a:cubicBezTo>
                  <a:pt x="170227" y="647473"/>
                  <a:pt x="170648" y="647895"/>
                  <a:pt x="171070" y="648106"/>
                </a:cubicBezTo>
                <a:cubicBezTo>
                  <a:pt x="171703" y="648316"/>
                  <a:pt x="172125" y="648738"/>
                  <a:pt x="172758" y="648949"/>
                </a:cubicBezTo>
                <a:cubicBezTo>
                  <a:pt x="173180" y="649160"/>
                  <a:pt x="173391" y="649371"/>
                  <a:pt x="173813" y="649582"/>
                </a:cubicBezTo>
                <a:cubicBezTo>
                  <a:pt x="174445" y="649793"/>
                  <a:pt x="175289" y="650215"/>
                  <a:pt x="175922" y="650426"/>
                </a:cubicBezTo>
                <a:cubicBezTo>
                  <a:pt x="176133" y="650426"/>
                  <a:pt x="176344" y="650637"/>
                  <a:pt x="176555" y="650637"/>
                </a:cubicBezTo>
                <a:lnTo>
                  <a:pt x="176977" y="650848"/>
                </a:lnTo>
                <a:lnTo>
                  <a:pt x="177187" y="650848"/>
                </a:lnTo>
                <a:lnTo>
                  <a:pt x="473133" y="748723"/>
                </a:lnTo>
                <a:lnTo>
                  <a:pt x="473344" y="748723"/>
                </a:lnTo>
                <a:cubicBezTo>
                  <a:pt x="473766" y="748934"/>
                  <a:pt x="474188" y="748934"/>
                  <a:pt x="474609" y="749145"/>
                </a:cubicBezTo>
                <a:cubicBezTo>
                  <a:pt x="475031" y="749356"/>
                  <a:pt x="475664" y="749356"/>
                  <a:pt x="476086" y="749566"/>
                </a:cubicBezTo>
                <a:cubicBezTo>
                  <a:pt x="476508" y="749566"/>
                  <a:pt x="476930" y="749777"/>
                  <a:pt x="477352" y="749777"/>
                </a:cubicBezTo>
                <a:cubicBezTo>
                  <a:pt x="477984" y="749988"/>
                  <a:pt x="478617" y="749988"/>
                  <a:pt x="479039" y="749988"/>
                </a:cubicBezTo>
                <a:cubicBezTo>
                  <a:pt x="479461" y="749988"/>
                  <a:pt x="479672" y="749988"/>
                  <a:pt x="480094" y="750199"/>
                </a:cubicBezTo>
                <a:cubicBezTo>
                  <a:pt x="481148" y="750199"/>
                  <a:pt x="481992" y="750410"/>
                  <a:pt x="483047" y="750410"/>
                </a:cubicBezTo>
                <a:cubicBezTo>
                  <a:pt x="484102" y="750410"/>
                  <a:pt x="484945" y="750410"/>
                  <a:pt x="486000" y="750199"/>
                </a:cubicBezTo>
                <a:cubicBezTo>
                  <a:pt x="486422" y="750199"/>
                  <a:pt x="486633" y="750199"/>
                  <a:pt x="487055" y="749988"/>
                </a:cubicBezTo>
                <a:cubicBezTo>
                  <a:pt x="487688" y="749988"/>
                  <a:pt x="488320" y="749777"/>
                  <a:pt x="488742" y="749777"/>
                </a:cubicBezTo>
                <a:cubicBezTo>
                  <a:pt x="489164" y="749777"/>
                  <a:pt x="489586" y="749566"/>
                  <a:pt x="490008" y="749566"/>
                </a:cubicBezTo>
                <a:cubicBezTo>
                  <a:pt x="490430" y="749356"/>
                  <a:pt x="491063" y="749356"/>
                  <a:pt x="491484" y="749145"/>
                </a:cubicBezTo>
                <a:cubicBezTo>
                  <a:pt x="491906" y="748934"/>
                  <a:pt x="492328" y="748934"/>
                  <a:pt x="492750" y="748723"/>
                </a:cubicBezTo>
                <a:lnTo>
                  <a:pt x="492961" y="748723"/>
                </a:lnTo>
                <a:lnTo>
                  <a:pt x="788484" y="650215"/>
                </a:lnTo>
                <a:lnTo>
                  <a:pt x="788695" y="650215"/>
                </a:lnTo>
                <a:lnTo>
                  <a:pt x="789117" y="650004"/>
                </a:lnTo>
                <a:cubicBezTo>
                  <a:pt x="789328" y="650004"/>
                  <a:pt x="789539" y="649793"/>
                  <a:pt x="789750" y="649793"/>
                </a:cubicBezTo>
                <a:cubicBezTo>
                  <a:pt x="790383" y="649582"/>
                  <a:pt x="791227" y="649371"/>
                  <a:pt x="791859" y="648949"/>
                </a:cubicBezTo>
                <a:cubicBezTo>
                  <a:pt x="792281" y="648738"/>
                  <a:pt x="792492" y="648527"/>
                  <a:pt x="792914" y="648316"/>
                </a:cubicBezTo>
                <a:cubicBezTo>
                  <a:pt x="793547" y="648106"/>
                  <a:pt x="793969" y="647684"/>
                  <a:pt x="794602" y="647473"/>
                </a:cubicBezTo>
                <a:cubicBezTo>
                  <a:pt x="795023" y="647262"/>
                  <a:pt x="795445" y="646840"/>
                  <a:pt x="795867" y="646629"/>
                </a:cubicBezTo>
                <a:cubicBezTo>
                  <a:pt x="796289" y="646418"/>
                  <a:pt x="796711" y="646207"/>
                  <a:pt x="797133" y="645785"/>
                </a:cubicBezTo>
                <a:cubicBezTo>
                  <a:pt x="797555" y="645363"/>
                  <a:pt x="798188" y="645152"/>
                  <a:pt x="798609" y="644730"/>
                </a:cubicBezTo>
                <a:cubicBezTo>
                  <a:pt x="799031" y="644520"/>
                  <a:pt x="799242" y="644309"/>
                  <a:pt x="799664" y="643887"/>
                </a:cubicBezTo>
                <a:cubicBezTo>
                  <a:pt x="800086" y="643465"/>
                  <a:pt x="800508" y="643043"/>
                  <a:pt x="801141" y="642621"/>
                </a:cubicBezTo>
                <a:lnTo>
                  <a:pt x="801984" y="641777"/>
                </a:lnTo>
                <a:lnTo>
                  <a:pt x="803250" y="640512"/>
                </a:lnTo>
                <a:cubicBezTo>
                  <a:pt x="803461" y="640090"/>
                  <a:pt x="803883" y="639879"/>
                  <a:pt x="804094" y="639457"/>
                </a:cubicBezTo>
                <a:cubicBezTo>
                  <a:pt x="804516" y="639035"/>
                  <a:pt x="804727" y="638613"/>
                  <a:pt x="804938" y="638191"/>
                </a:cubicBezTo>
                <a:cubicBezTo>
                  <a:pt x="805148" y="637770"/>
                  <a:pt x="805570" y="637348"/>
                  <a:pt x="805781" y="636926"/>
                </a:cubicBezTo>
                <a:lnTo>
                  <a:pt x="806414" y="635660"/>
                </a:lnTo>
                <a:cubicBezTo>
                  <a:pt x="806625" y="635449"/>
                  <a:pt x="806625" y="635238"/>
                  <a:pt x="806836" y="635027"/>
                </a:cubicBezTo>
                <a:cubicBezTo>
                  <a:pt x="876445" y="658863"/>
                  <a:pt x="902813" y="685441"/>
                  <a:pt x="902813" y="699152"/>
                </a:cubicBezTo>
                <a:cubicBezTo>
                  <a:pt x="902813" y="709488"/>
                  <a:pt x="887414" y="728895"/>
                  <a:pt x="844172" y="748723"/>
                </a:cubicBezTo>
                <a:cubicBezTo>
                  <a:pt x="797766" y="770027"/>
                  <a:pt x="732164" y="786691"/>
                  <a:pt x="654539" y="796816"/>
                </a:cubicBezTo>
                <a:cubicBezTo>
                  <a:pt x="637242" y="799137"/>
                  <a:pt x="625008" y="814957"/>
                  <a:pt x="627328" y="832254"/>
                </a:cubicBezTo>
                <a:cubicBezTo>
                  <a:pt x="629438" y="848285"/>
                  <a:pt x="642938" y="859887"/>
                  <a:pt x="658758" y="859887"/>
                </a:cubicBezTo>
                <a:cubicBezTo>
                  <a:pt x="660023" y="859887"/>
                  <a:pt x="661500" y="859887"/>
                  <a:pt x="662977" y="859676"/>
                </a:cubicBezTo>
                <a:cubicBezTo>
                  <a:pt x="746930" y="848707"/>
                  <a:pt x="818648" y="830145"/>
                  <a:pt x="870750" y="806309"/>
                </a:cubicBezTo>
                <a:cubicBezTo>
                  <a:pt x="934242" y="777199"/>
                  <a:pt x="966305" y="741129"/>
                  <a:pt x="966305" y="699363"/>
                </a:cubicBezTo>
                <a:cubicBezTo>
                  <a:pt x="965883" y="645996"/>
                  <a:pt x="912305" y="601488"/>
                  <a:pt x="810844" y="570059"/>
                </a:cubicBezTo>
                <a:close/>
                <a:moveTo>
                  <a:pt x="217687" y="432105"/>
                </a:moveTo>
                <a:lnTo>
                  <a:pt x="450984" y="509309"/>
                </a:lnTo>
                <a:lnTo>
                  <a:pt x="450984" y="674262"/>
                </a:lnTo>
                <a:lnTo>
                  <a:pt x="217687" y="597059"/>
                </a:lnTo>
                <a:lnTo>
                  <a:pt x="217687" y="432105"/>
                </a:lnTo>
                <a:close/>
                <a:moveTo>
                  <a:pt x="514266" y="509309"/>
                </a:moveTo>
                <a:lnTo>
                  <a:pt x="747563" y="432105"/>
                </a:lnTo>
                <a:lnTo>
                  <a:pt x="747563" y="597059"/>
                </a:lnTo>
                <a:lnTo>
                  <a:pt x="514266" y="674262"/>
                </a:lnTo>
                <a:lnTo>
                  <a:pt x="514266" y="509309"/>
                </a:lnTo>
                <a:close/>
                <a:moveTo>
                  <a:pt x="482625" y="65074"/>
                </a:moveTo>
                <a:lnTo>
                  <a:pt x="721406" y="143965"/>
                </a:lnTo>
                <a:lnTo>
                  <a:pt x="482625" y="222855"/>
                </a:lnTo>
                <a:lnTo>
                  <a:pt x="243844" y="143965"/>
                </a:lnTo>
                <a:lnTo>
                  <a:pt x="482625" y="65074"/>
                </a:lnTo>
                <a:close/>
                <a:moveTo>
                  <a:pt x="312820" y="233402"/>
                </a:moveTo>
                <a:lnTo>
                  <a:pt x="472711" y="286348"/>
                </a:lnTo>
                <a:cubicBezTo>
                  <a:pt x="475875" y="287402"/>
                  <a:pt x="479250" y="288035"/>
                  <a:pt x="482625" y="288035"/>
                </a:cubicBezTo>
                <a:cubicBezTo>
                  <a:pt x="486000" y="288035"/>
                  <a:pt x="489375" y="287402"/>
                  <a:pt x="492539" y="286348"/>
                </a:cubicBezTo>
                <a:lnTo>
                  <a:pt x="652430" y="233402"/>
                </a:lnTo>
                <a:lnTo>
                  <a:pt x="721406" y="256184"/>
                </a:lnTo>
                <a:lnTo>
                  <a:pt x="482625" y="335285"/>
                </a:lnTo>
                <a:lnTo>
                  <a:pt x="243844" y="256395"/>
                </a:lnTo>
                <a:lnTo>
                  <a:pt x="312820" y="233402"/>
                </a:lnTo>
                <a:close/>
                <a:moveTo>
                  <a:pt x="472711" y="398566"/>
                </a:moveTo>
                <a:cubicBezTo>
                  <a:pt x="475875" y="399621"/>
                  <a:pt x="479250" y="400254"/>
                  <a:pt x="482625" y="400254"/>
                </a:cubicBezTo>
                <a:cubicBezTo>
                  <a:pt x="486000" y="400254"/>
                  <a:pt x="489375" y="399621"/>
                  <a:pt x="492539" y="398566"/>
                </a:cubicBezTo>
                <a:lnTo>
                  <a:pt x="600961" y="362707"/>
                </a:lnTo>
                <a:lnTo>
                  <a:pt x="678375" y="388230"/>
                </a:lnTo>
                <a:lnTo>
                  <a:pt x="482625" y="452988"/>
                </a:lnTo>
                <a:lnTo>
                  <a:pt x="286875" y="388230"/>
                </a:lnTo>
                <a:lnTo>
                  <a:pt x="364289" y="362707"/>
                </a:lnTo>
                <a:lnTo>
                  <a:pt x="472711" y="39856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0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图形 6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47D68CA3-2BAC-5700-4DCC-EC22F5F17449}"/>
              </a:ext>
            </a:extLst>
          </p:cNvPr>
          <p:cNvSpPr/>
          <p:nvPr/>
        </p:nvSpPr>
        <p:spPr>
          <a:xfrm>
            <a:off x="904060" y="4300917"/>
            <a:ext cx="366780" cy="234528"/>
          </a:xfrm>
          <a:custGeom>
            <a:avLst/>
            <a:gdLst>
              <a:gd name="connsiteX0" fmla="*/ 666361 w 1067513"/>
              <a:gd name="connsiteY0" fmla="*/ 682594 h 682593"/>
              <a:gd name="connsiteX1" fmla="*/ 666361 w 1067513"/>
              <a:gd name="connsiteY1" fmla="*/ 662546 h 682593"/>
              <a:gd name="connsiteX2" fmla="*/ 1067514 w 1067513"/>
              <a:gd name="connsiteY2" fmla="*/ 662546 h 682593"/>
              <a:gd name="connsiteX3" fmla="*/ 1067514 w 1067513"/>
              <a:gd name="connsiteY3" fmla="*/ 682594 h 682593"/>
              <a:gd name="connsiteX4" fmla="*/ 666361 w 1067513"/>
              <a:gd name="connsiteY4" fmla="*/ 682594 h 682593"/>
              <a:gd name="connsiteX5" fmla="*/ 947195 w 1067513"/>
              <a:gd name="connsiteY5" fmla="*/ 341584 h 682593"/>
              <a:gd name="connsiteX6" fmla="*/ 947195 w 1067513"/>
              <a:gd name="connsiteY6" fmla="*/ 642533 h 682593"/>
              <a:gd name="connsiteX7" fmla="*/ 1067514 w 1067513"/>
              <a:gd name="connsiteY7" fmla="*/ 642533 h 682593"/>
              <a:gd name="connsiteX8" fmla="*/ 1067514 w 1067513"/>
              <a:gd name="connsiteY8" fmla="*/ 341584 h 682593"/>
              <a:gd name="connsiteX9" fmla="*/ 947195 w 1067513"/>
              <a:gd name="connsiteY9" fmla="*/ 341584 h 682593"/>
              <a:gd name="connsiteX10" fmla="*/ 1027385 w 1067513"/>
              <a:gd name="connsiteY10" fmla="*/ 602404 h 682593"/>
              <a:gd name="connsiteX11" fmla="*/ 987290 w 1067513"/>
              <a:gd name="connsiteY11" fmla="*/ 602404 h 682593"/>
              <a:gd name="connsiteX12" fmla="*/ 987290 w 1067513"/>
              <a:gd name="connsiteY12" fmla="*/ 381713 h 682593"/>
              <a:gd name="connsiteX13" fmla="*/ 1027385 w 1067513"/>
              <a:gd name="connsiteY13" fmla="*/ 381713 h 682593"/>
              <a:gd name="connsiteX14" fmla="*/ 1027385 w 1067513"/>
              <a:gd name="connsiteY14" fmla="*/ 602404 h 682593"/>
              <a:gd name="connsiteX15" fmla="*/ 806694 w 1067513"/>
              <a:gd name="connsiteY15" fmla="*/ 421841 h 682593"/>
              <a:gd name="connsiteX16" fmla="*/ 806694 w 1067513"/>
              <a:gd name="connsiteY16" fmla="*/ 642566 h 682593"/>
              <a:gd name="connsiteX17" fmla="*/ 927046 w 1067513"/>
              <a:gd name="connsiteY17" fmla="*/ 642566 h 682593"/>
              <a:gd name="connsiteX18" fmla="*/ 927046 w 1067513"/>
              <a:gd name="connsiteY18" fmla="*/ 421841 h 682593"/>
              <a:gd name="connsiteX19" fmla="*/ 806694 w 1067513"/>
              <a:gd name="connsiteY19" fmla="*/ 421841 h 682593"/>
              <a:gd name="connsiteX20" fmla="*/ 886985 w 1067513"/>
              <a:gd name="connsiteY20" fmla="*/ 602404 h 682593"/>
              <a:gd name="connsiteX21" fmla="*/ 846856 w 1067513"/>
              <a:gd name="connsiteY21" fmla="*/ 602404 h 682593"/>
              <a:gd name="connsiteX22" fmla="*/ 846856 w 1067513"/>
              <a:gd name="connsiteY22" fmla="*/ 461970 h 682593"/>
              <a:gd name="connsiteX23" fmla="*/ 886985 w 1067513"/>
              <a:gd name="connsiteY23" fmla="*/ 461970 h 682593"/>
              <a:gd name="connsiteX24" fmla="*/ 886985 w 1067513"/>
              <a:gd name="connsiteY24" fmla="*/ 602404 h 682593"/>
              <a:gd name="connsiteX25" fmla="*/ 666361 w 1067513"/>
              <a:gd name="connsiteY25" fmla="*/ 502133 h 682593"/>
              <a:gd name="connsiteX26" fmla="*/ 666361 w 1067513"/>
              <a:gd name="connsiteY26" fmla="*/ 642566 h 682593"/>
              <a:gd name="connsiteX27" fmla="*/ 786680 w 1067513"/>
              <a:gd name="connsiteY27" fmla="*/ 642566 h 682593"/>
              <a:gd name="connsiteX28" fmla="*/ 786680 w 1067513"/>
              <a:gd name="connsiteY28" fmla="*/ 502133 h 682593"/>
              <a:gd name="connsiteX29" fmla="*/ 666361 w 1067513"/>
              <a:gd name="connsiteY29" fmla="*/ 502133 h 682593"/>
              <a:gd name="connsiteX30" fmla="*/ 746551 w 1067513"/>
              <a:gd name="connsiteY30" fmla="*/ 602404 h 682593"/>
              <a:gd name="connsiteX31" fmla="*/ 706456 w 1067513"/>
              <a:gd name="connsiteY31" fmla="*/ 602404 h 682593"/>
              <a:gd name="connsiteX32" fmla="*/ 706456 w 1067513"/>
              <a:gd name="connsiteY32" fmla="*/ 542194 h 682593"/>
              <a:gd name="connsiteX33" fmla="*/ 746551 w 1067513"/>
              <a:gd name="connsiteY33" fmla="*/ 542194 h 682593"/>
              <a:gd name="connsiteX34" fmla="*/ 746551 w 1067513"/>
              <a:gd name="connsiteY34" fmla="*/ 602404 h 682593"/>
              <a:gd name="connsiteX35" fmla="*/ 301321 w 1067513"/>
              <a:gd name="connsiteY35" fmla="*/ 402739 h 682593"/>
              <a:gd name="connsiteX36" fmla="*/ 378241 w 1067513"/>
              <a:gd name="connsiteY36" fmla="*/ 442796 h 682593"/>
              <a:gd name="connsiteX37" fmla="*/ 418298 w 1067513"/>
              <a:gd name="connsiteY37" fmla="*/ 365876 h 682593"/>
              <a:gd name="connsiteX38" fmla="*/ 341378 w 1067513"/>
              <a:gd name="connsiteY38" fmla="*/ 325819 h 682593"/>
              <a:gd name="connsiteX39" fmla="*/ 300950 w 1067513"/>
              <a:gd name="connsiteY39" fmla="*/ 367099 h 682593"/>
              <a:gd name="connsiteX40" fmla="*/ 120219 w 1067513"/>
              <a:gd name="connsiteY40" fmla="*/ 367099 h 682593"/>
              <a:gd name="connsiteX41" fmla="*/ 61325 w 1067513"/>
              <a:gd name="connsiteY41" fmla="*/ 322988 h 682593"/>
              <a:gd name="connsiteX42" fmla="*/ 1 w 1067513"/>
              <a:gd name="connsiteY42" fmla="*/ 384109 h 682593"/>
              <a:gd name="connsiteX43" fmla="*/ 1 w 1067513"/>
              <a:gd name="connsiteY43" fmla="*/ 384278 h 682593"/>
              <a:gd name="connsiteX44" fmla="*/ 60887 w 1067513"/>
              <a:gd name="connsiteY44" fmla="*/ 445902 h 682593"/>
              <a:gd name="connsiteX45" fmla="*/ 119780 w 1067513"/>
              <a:gd name="connsiteY45" fmla="*/ 402739 h 682593"/>
              <a:gd name="connsiteX46" fmla="*/ 301321 w 1067513"/>
              <a:gd name="connsiteY46" fmla="*/ 402739 h 682593"/>
              <a:gd name="connsiteX47" fmla="*/ 614926 w 1067513"/>
              <a:gd name="connsiteY47" fmla="*/ 75634 h 682593"/>
              <a:gd name="connsiteX48" fmla="*/ 664842 w 1067513"/>
              <a:gd name="connsiteY48" fmla="*/ 75634 h 682593"/>
              <a:gd name="connsiteX49" fmla="*/ 664842 w 1067513"/>
              <a:gd name="connsiteY49" fmla="*/ 111206 h 682593"/>
              <a:gd name="connsiteX50" fmla="*/ 614926 w 1067513"/>
              <a:gd name="connsiteY50" fmla="*/ 111206 h 682593"/>
              <a:gd name="connsiteX51" fmla="*/ 614926 w 1067513"/>
              <a:gd name="connsiteY51" fmla="*/ 75634 h 682593"/>
              <a:gd name="connsiteX52" fmla="*/ 679490 w 1067513"/>
              <a:gd name="connsiteY52" fmla="*/ 75634 h 682593"/>
              <a:gd name="connsiteX53" fmla="*/ 729406 w 1067513"/>
              <a:gd name="connsiteY53" fmla="*/ 75634 h 682593"/>
              <a:gd name="connsiteX54" fmla="*/ 729406 w 1067513"/>
              <a:gd name="connsiteY54" fmla="*/ 111206 h 682593"/>
              <a:gd name="connsiteX55" fmla="*/ 679490 w 1067513"/>
              <a:gd name="connsiteY55" fmla="*/ 111206 h 682593"/>
              <a:gd name="connsiteX56" fmla="*/ 679490 w 1067513"/>
              <a:gd name="connsiteY56" fmla="*/ 75634 h 682593"/>
              <a:gd name="connsiteX57" fmla="*/ 300950 w 1067513"/>
              <a:gd name="connsiteY57" fmla="*/ 582626 h 682593"/>
              <a:gd name="connsiteX58" fmla="*/ 350832 w 1067513"/>
              <a:gd name="connsiteY58" fmla="*/ 582626 h 682593"/>
              <a:gd name="connsiteX59" fmla="*/ 350832 w 1067513"/>
              <a:gd name="connsiteY59" fmla="*/ 618165 h 682593"/>
              <a:gd name="connsiteX60" fmla="*/ 300950 w 1067513"/>
              <a:gd name="connsiteY60" fmla="*/ 618165 h 682593"/>
              <a:gd name="connsiteX61" fmla="*/ 300950 w 1067513"/>
              <a:gd name="connsiteY61" fmla="*/ 582626 h 682593"/>
              <a:gd name="connsiteX62" fmla="*/ 365109 w 1067513"/>
              <a:gd name="connsiteY62" fmla="*/ 582626 h 682593"/>
              <a:gd name="connsiteX63" fmla="*/ 414991 w 1067513"/>
              <a:gd name="connsiteY63" fmla="*/ 582626 h 682593"/>
              <a:gd name="connsiteX64" fmla="*/ 414991 w 1067513"/>
              <a:gd name="connsiteY64" fmla="*/ 618165 h 682593"/>
              <a:gd name="connsiteX65" fmla="*/ 365109 w 1067513"/>
              <a:gd name="connsiteY65" fmla="*/ 618165 h 682593"/>
              <a:gd name="connsiteX66" fmla="*/ 365109 w 1067513"/>
              <a:gd name="connsiteY66" fmla="*/ 582626 h 682593"/>
              <a:gd name="connsiteX67" fmla="*/ 429301 w 1067513"/>
              <a:gd name="connsiteY67" fmla="*/ 582626 h 682593"/>
              <a:gd name="connsiteX68" fmla="*/ 479217 w 1067513"/>
              <a:gd name="connsiteY68" fmla="*/ 582626 h 682593"/>
              <a:gd name="connsiteX69" fmla="*/ 479217 w 1067513"/>
              <a:gd name="connsiteY69" fmla="*/ 618165 h 682593"/>
              <a:gd name="connsiteX70" fmla="*/ 429301 w 1067513"/>
              <a:gd name="connsiteY70" fmla="*/ 618165 h 682593"/>
              <a:gd name="connsiteX71" fmla="*/ 429301 w 1067513"/>
              <a:gd name="connsiteY71" fmla="*/ 582626 h 682593"/>
              <a:gd name="connsiteX72" fmla="*/ 131255 w 1067513"/>
              <a:gd name="connsiteY72" fmla="*/ 312728 h 682593"/>
              <a:gd name="connsiteX73" fmla="*/ 181104 w 1067513"/>
              <a:gd name="connsiteY73" fmla="*/ 312728 h 682593"/>
              <a:gd name="connsiteX74" fmla="*/ 181104 w 1067513"/>
              <a:gd name="connsiteY74" fmla="*/ 348334 h 682593"/>
              <a:gd name="connsiteX75" fmla="*/ 131255 w 1067513"/>
              <a:gd name="connsiteY75" fmla="*/ 348334 h 682593"/>
              <a:gd name="connsiteX76" fmla="*/ 131255 w 1067513"/>
              <a:gd name="connsiteY76" fmla="*/ 312728 h 682593"/>
              <a:gd name="connsiteX77" fmla="*/ 195447 w 1067513"/>
              <a:gd name="connsiteY77" fmla="*/ 312728 h 682593"/>
              <a:gd name="connsiteX78" fmla="*/ 245296 w 1067513"/>
              <a:gd name="connsiteY78" fmla="*/ 312728 h 682593"/>
              <a:gd name="connsiteX79" fmla="*/ 245296 w 1067513"/>
              <a:gd name="connsiteY79" fmla="*/ 348334 h 682593"/>
              <a:gd name="connsiteX80" fmla="*/ 195447 w 1067513"/>
              <a:gd name="connsiteY80" fmla="*/ 348334 h 682593"/>
              <a:gd name="connsiteX81" fmla="*/ 195447 w 1067513"/>
              <a:gd name="connsiteY81" fmla="*/ 312728 h 682593"/>
              <a:gd name="connsiteX82" fmla="*/ 259606 w 1067513"/>
              <a:gd name="connsiteY82" fmla="*/ 312728 h 682593"/>
              <a:gd name="connsiteX83" fmla="*/ 309522 w 1067513"/>
              <a:gd name="connsiteY83" fmla="*/ 312728 h 682593"/>
              <a:gd name="connsiteX84" fmla="*/ 309522 w 1067513"/>
              <a:gd name="connsiteY84" fmla="*/ 348334 h 682593"/>
              <a:gd name="connsiteX85" fmla="*/ 259606 w 1067513"/>
              <a:gd name="connsiteY85" fmla="*/ 348334 h 682593"/>
              <a:gd name="connsiteX86" fmla="*/ 259606 w 1067513"/>
              <a:gd name="connsiteY86" fmla="*/ 312728 h 682593"/>
              <a:gd name="connsiteX87" fmla="*/ 475910 w 1067513"/>
              <a:gd name="connsiteY87" fmla="*/ 323798 h 682593"/>
              <a:gd name="connsiteX88" fmla="*/ 525826 w 1067513"/>
              <a:gd name="connsiteY88" fmla="*/ 323798 h 682593"/>
              <a:gd name="connsiteX89" fmla="*/ 525826 w 1067513"/>
              <a:gd name="connsiteY89" fmla="*/ 359370 h 682593"/>
              <a:gd name="connsiteX90" fmla="*/ 475910 w 1067513"/>
              <a:gd name="connsiteY90" fmla="*/ 359370 h 682593"/>
              <a:gd name="connsiteX91" fmla="*/ 475910 w 1067513"/>
              <a:gd name="connsiteY91" fmla="*/ 323798 h 682593"/>
              <a:gd name="connsiteX92" fmla="*/ 540102 w 1067513"/>
              <a:gd name="connsiteY92" fmla="*/ 323798 h 682593"/>
              <a:gd name="connsiteX93" fmla="*/ 589985 w 1067513"/>
              <a:gd name="connsiteY93" fmla="*/ 323798 h 682593"/>
              <a:gd name="connsiteX94" fmla="*/ 589985 w 1067513"/>
              <a:gd name="connsiteY94" fmla="*/ 359370 h 682593"/>
              <a:gd name="connsiteX95" fmla="*/ 540102 w 1067513"/>
              <a:gd name="connsiteY95" fmla="*/ 359370 h 682593"/>
              <a:gd name="connsiteX96" fmla="*/ 540102 w 1067513"/>
              <a:gd name="connsiteY96" fmla="*/ 323798 h 682593"/>
              <a:gd name="connsiteX97" fmla="*/ 604261 w 1067513"/>
              <a:gd name="connsiteY97" fmla="*/ 323798 h 682593"/>
              <a:gd name="connsiteX98" fmla="*/ 654177 w 1067513"/>
              <a:gd name="connsiteY98" fmla="*/ 323798 h 682593"/>
              <a:gd name="connsiteX99" fmla="*/ 654177 w 1067513"/>
              <a:gd name="connsiteY99" fmla="*/ 359370 h 682593"/>
              <a:gd name="connsiteX100" fmla="*/ 604261 w 1067513"/>
              <a:gd name="connsiteY100" fmla="*/ 359370 h 682593"/>
              <a:gd name="connsiteX101" fmla="*/ 604261 w 1067513"/>
              <a:gd name="connsiteY101" fmla="*/ 323798 h 682593"/>
              <a:gd name="connsiteX102" fmla="*/ 175400 w 1067513"/>
              <a:gd name="connsiteY102" fmla="*/ 0 h 682593"/>
              <a:gd name="connsiteX103" fmla="*/ 225282 w 1067513"/>
              <a:gd name="connsiteY103" fmla="*/ 0 h 682593"/>
              <a:gd name="connsiteX104" fmla="*/ 225282 w 1067513"/>
              <a:gd name="connsiteY104" fmla="*/ 35572 h 682593"/>
              <a:gd name="connsiteX105" fmla="*/ 175400 w 1067513"/>
              <a:gd name="connsiteY105" fmla="*/ 35572 h 682593"/>
              <a:gd name="connsiteX106" fmla="*/ 175400 w 1067513"/>
              <a:gd name="connsiteY106" fmla="*/ 0 h 682593"/>
              <a:gd name="connsiteX107" fmla="*/ 239592 w 1067513"/>
              <a:gd name="connsiteY107" fmla="*/ 0 h 682593"/>
              <a:gd name="connsiteX108" fmla="*/ 289475 w 1067513"/>
              <a:gd name="connsiteY108" fmla="*/ 0 h 682593"/>
              <a:gd name="connsiteX109" fmla="*/ 289475 w 1067513"/>
              <a:gd name="connsiteY109" fmla="*/ 35572 h 682593"/>
              <a:gd name="connsiteX110" fmla="*/ 239592 w 1067513"/>
              <a:gd name="connsiteY110" fmla="*/ 35572 h 682593"/>
              <a:gd name="connsiteX111" fmla="*/ 239592 w 1067513"/>
              <a:gd name="connsiteY111" fmla="*/ 0 h 682593"/>
              <a:gd name="connsiteX112" fmla="*/ 303785 w 1067513"/>
              <a:gd name="connsiteY112" fmla="*/ 0 h 682593"/>
              <a:gd name="connsiteX113" fmla="*/ 353701 w 1067513"/>
              <a:gd name="connsiteY113" fmla="*/ 0 h 682593"/>
              <a:gd name="connsiteX114" fmla="*/ 353701 w 1067513"/>
              <a:gd name="connsiteY114" fmla="*/ 35572 h 682593"/>
              <a:gd name="connsiteX115" fmla="*/ 303785 w 1067513"/>
              <a:gd name="connsiteY115" fmla="*/ 35572 h 682593"/>
              <a:gd name="connsiteX116" fmla="*/ 303785 w 1067513"/>
              <a:gd name="connsiteY116" fmla="*/ 0 h 682593"/>
              <a:gd name="connsiteX117" fmla="*/ 63822 w 1067513"/>
              <a:gd name="connsiteY117" fmla="*/ 131693 h 682593"/>
              <a:gd name="connsiteX118" fmla="*/ 121467 w 1067513"/>
              <a:gd name="connsiteY118" fmla="*/ 91193 h 682593"/>
              <a:gd name="connsiteX119" fmla="*/ 262070 w 1067513"/>
              <a:gd name="connsiteY119" fmla="*/ 91193 h 682593"/>
              <a:gd name="connsiteX120" fmla="*/ 286235 w 1067513"/>
              <a:gd name="connsiteY120" fmla="*/ 102229 h 682593"/>
              <a:gd name="connsiteX121" fmla="*/ 369631 w 1067513"/>
              <a:gd name="connsiteY121" fmla="*/ 233482 h 682593"/>
              <a:gd name="connsiteX122" fmla="*/ 425251 w 1067513"/>
              <a:gd name="connsiteY122" fmla="*/ 261293 h 682593"/>
              <a:gd name="connsiteX123" fmla="*/ 509052 w 1067513"/>
              <a:gd name="connsiteY123" fmla="*/ 261293 h 682593"/>
              <a:gd name="connsiteX124" fmla="*/ 565077 w 1067513"/>
              <a:gd name="connsiteY124" fmla="*/ 297709 h 682593"/>
              <a:gd name="connsiteX125" fmla="*/ 626401 w 1067513"/>
              <a:gd name="connsiteY125" fmla="*/ 236453 h 682593"/>
              <a:gd name="connsiteX126" fmla="*/ 626401 w 1067513"/>
              <a:gd name="connsiteY126" fmla="*/ 236318 h 682593"/>
              <a:gd name="connsiteX127" fmla="*/ 577096 w 1067513"/>
              <a:gd name="connsiteY127" fmla="*/ 164798 h 682593"/>
              <a:gd name="connsiteX128" fmla="*/ 505576 w 1067513"/>
              <a:gd name="connsiteY128" fmla="*/ 214105 h 682593"/>
              <a:gd name="connsiteX129" fmla="*/ 504564 w 1067513"/>
              <a:gd name="connsiteY129" fmla="*/ 225281 h 682593"/>
              <a:gd name="connsiteX130" fmla="*/ 425251 w 1067513"/>
              <a:gd name="connsiteY130" fmla="*/ 225281 h 682593"/>
              <a:gd name="connsiteX131" fmla="*/ 399939 w 1067513"/>
              <a:gd name="connsiteY131" fmla="*/ 214245 h 682593"/>
              <a:gd name="connsiteX132" fmla="*/ 316914 w 1067513"/>
              <a:gd name="connsiteY132" fmla="*/ 83430 h 682593"/>
              <a:gd name="connsiteX133" fmla="*/ 263319 w 1067513"/>
              <a:gd name="connsiteY133" fmla="*/ 56396 h 682593"/>
              <a:gd name="connsiteX134" fmla="*/ 123492 w 1067513"/>
              <a:gd name="connsiteY134" fmla="*/ 56396 h 682593"/>
              <a:gd name="connsiteX135" fmla="*/ 63822 w 1067513"/>
              <a:gd name="connsiteY135" fmla="*/ 8977 h 682593"/>
              <a:gd name="connsiteX136" fmla="*/ 2499 w 1067513"/>
              <a:gd name="connsiteY136" fmla="*/ 70099 h 682593"/>
              <a:gd name="connsiteX137" fmla="*/ 2499 w 1067513"/>
              <a:gd name="connsiteY137" fmla="*/ 70301 h 682593"/>
              <a:gd name="connsiteX138" fmla="*/ 63552 w 1067513"/>
              <a:gd name="connsiteY138" fmla="*/ 131693 h 682593"/>
              <a:gd name="connsiteX139" fmla="*/ 63822 w 1067513"/>
              <a:gd name="connsiteY139" fmla="*/ 131693 h 682593"/>
              <a:gd name="connsiteX140" fmla="*/ 429301 w 1067513"/>
              <a:gd name="connsiteY140" fmla="*/ 149243 h 682593"/>
              <a:gd name="connsiteX141" fmla="*/ 486136 w 1067513"/>
              <a:gd name="connsiteY141" fmla="*/ 111240 h 682593"/>
              <a:gd name="connsiteX142" fmla="*/ 601055 w 1067513"/>
              <a:gd name="connsiteY142" fmla="*/ 111240 h 682593"/>
              <a:gd name="connsiteX143" fmla="*/ 601055 w 1067513"/>
              <a:gd name="connsiteY143" fmla="*/ 75634 h 682593"/>
              <a:gd name="connsiteX144" fmla="*/ 489849 w 1067513"/>
              <a:gd name="connsiteY144" fmla="*/ 75634 h 682593"/>
              <a:gd name="connsiteX145" fmla="*/ 429740 w 1067513"/>
              <a:gd name="connsiteY145" fmla="*/ 26595 h 682593"/>
              <a:gd name="connsiteX146" fmla="*/ 368416 w 1067513"/>
              <a:gd name="connsiteY146" fmla="*/ 87885 h 682593"/>
              <a:gd name="connsiteX147" fmla="*/ 428827 w 1067513"/>
              <a:gd name="connsiteY147" fmla="*/ 149240 h 682593"/>
              <a:gd name="connsiteX148" fmla="*/ 429301 w 1067513"/>
              <a:gd name="connsiteY148" fmla="*/ 149243 h 682593"/>
              <a:gd name="connsiteX149" fmla="*/ 291905 w 1067513"/>
              <a:gd name="connsiteY149" fmla="*/ 220759 h 682593"/>
              <a:gd name="connsiteX150" fmla="*/ 230784 w 1067513"/>
              <a:gd name="connsiteY150" fmla="*/ 159435 h 682593"/>
              <a:gd name="connsiteX151" fmla="*/ 230581 w 1067513"/>
              <a:gd name="connsiteY151" fmla="*/ 159435 h 682593"/>
              <a:gd name="connsiteX152" fmla="*/ 169257 w 1067513"/>
              <a:gd name="connsiteY152" fmla="*/ 220556 h 682593"/>
              <a:gd name="connsiteX153" fmla="*/ 169257 w 1067513"/>
              <a:gd name="connsiteY153" fmla="*/ 220759 h 682593"/>
              <a:gd name="connsiteX154" fmla="*/ 230581 w 1067513"/>
              <a:gd name="connsiteY154" fmla="*/ 282116 h 682593"/>
              <a:gd name="connsiteX155" fmla="*/ 291905 w 1067513"/>
              <a:gd name="connsiteY155" fmla="*/ 220759 h 682593"/>
              <a:gd name="connsiteX156" fmla="*/ 724107 w 1067513"/>
              <a:gd name="connsiteY156" fmla="*/ 336893 h 682593"/>
              <a:gd name="connsiteX157" fmla="*/ 665247 w 1067513"/>
              <a:gd name="connsiteY157" fmla="*/ 381476 h 682593"/>
              <a:gd name="connsiteX158" fmla="*/ 550767 w 1067513"/>
              <a:gd name="connsiteY158" fmla="*/ 381476 h 682593"/>
              <a:gd name="connsiteX159" fmla="*/ 497206 w 1067513"/>
              <a:gd name="connsiteY159" fmla="*/ 402334 h 682593"/>
              <a:gd name="connsiteX160" fmla="*/ 413776 w 1067513"/>
              <a:gd name="connsiteY160" fmla="*/ 526568 h 682593"/>
              <a:gd name="connsiteX161" fmla="*/ 388430 w 1067513"/>
              <a:gd name="connsiteY161" fmla="*/ 537671 h 682593"/>
              <a:gd name="connsiteX162" fmla="*/ 285391 w 1067513"/>
              <a:gd name="connsiteY162" fmla="*/ 537671 h 682593"/>
              <a:gd name="connsiteX163" fmla="*/ 226936 w 1067513"/>
              <a:gd name="connsiteY163" fmla="*/ 494303 h 682593"/>
              <a:gd name="connsiteX164" fmla="*/ 165646 w 1067513"/>
              <a:gd name="connsiteY164" fmla="*/ 555458 h 682593"/>
              <a:gd name="connsiteX165" fmla="*/ 165646 w 1067513"/>
              <a:gd name="connsiteY165" fmla="*/ 555626 h 682593"/>
              <a:gd name="connsiteX166" fmla="*/ 226936 w 1067513"/>
              <a:gd name="connsiteY166" fmla="*/ 616950 h 682593"/>
              <a:gd name="connsiteX167" fmla="*/ 285830 w 1067513"/>
              <a:gd name="connsiteY167" fmla="*/ 573210 h 682593"/>
              <a:gd name="connsiteX168" fmla="*/ 387654 w 1067513"/>
              <a:gd name="connsiteY168" fmla="*/ 573210 h 682593"/>
              <a:gd name="connsiteX169" fmla="*/ 443240 w 1067513"/>
              <a:gd name="connsiteY169" fmla="*/ 546581 h 682593"/>
              <a:gd name="connsiteX170" fmla="*/ 526670 w 1067513"/>
              <a:gd name="connsiteY170" fmla="*/ 421942 h 682593"/>
              <a:gd name="connsiteX171" fmla="*/ 550801 w 1067513"/>
              <a:gd name="connsiteY171" fmla="*/ 417825 h 682593"/>
              <a:gd name="connsiteX172" fmla="*/ 666530 w 1067513"/>
              <a:gd name="connsiteY172" fmla="*/ 417825 h 682593"/>
              <a:gd name="connsiteX173" fmla="*/ 724546 w 1067513"/>
              <a:gd name="connsiteY173" fmla="*/ 459169 h 682593"/>
              <a:gd name="connsiteX174" fmla="*/ 785870 w 1067513"/>
              <a:gd name="connsiteY174" fmla="*/ 397980 h 682593"/>
              <a:gd name="connsiteX175" fmla="*/ 785870 w 1067513"/>
              <a:gd name="connsiteY175" fmla="*/ 397811 h 682593"/>
              <a:gd name="connsiteX176" fmla="*/ 724107 w 1067513"/>
              <a:gd name="connsiteY176" fmla="*/ 336893 h 682593"/>
              <a:gd name="connsiteX177" fmla="*/ 556471 w 1067513"/>
              <a:gd name="connsiteY177" fmla="*/ 484481 h 682593"/>
              <a:gd name="connsiteX178" fmla="*/ 495147 w 1067513"/>
              <a:gd name="connsiteY178" fmla="*/ 545738 h 682593"/>
              <a:gd name="connsiteX179" fmla="*/ 495147 w 1067513"/>
              <a:gd name="connsiteY179" fmla="*/ 545873 h 682593"/>
              <a:gd name="connsiteX180" fmla="*/ 556471 w 1067513"/>
              <a:gd name="connsiteY180" fmla="*/ 607129 h 682593"/>
              <a:gd name="connsiteX181" fmla="*/ 617761 w 1067513"/>
              <a:gd name="connsiteY181" fmla="*/ 545873 h 682593"/>
              <a:gd name="connsiteX182" fmla="*/ 556471 w 1067513"/>
              <a:gd name="connsiteY182" fmla="*/ 484481 h 68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1067513" h="682593">
                <a:moveTo>
                  <a:pt x="666361" y="682594"/>
                </a:moveTo>
                <a:lnTo>
                  <a:pt x="666361" y="662546"/>
                </a:lnTo>
                <a:lnTo>
                  <a:pt x="1067514" y="662546"/>
                </a:lnTo>
                <a:lnTo>
                  <a:pt x="1067514" y="682594"/>
                </a:lnTo>
                <a:lnTo>
                  <a:pt x="666361" y="682594"/>
                </a:lnTo>
                <a:close/>
                <a:moveTo>
                  <a:pt x="947195" y="341584"/>
                </a:moveTo>
                <a:lnTo>
                  <a:pt x="947195" y="642533"/>
                </a:lnTo>
                <a:lnTo>
                  <a:pt x="1067514" y="642533"/>
                </a:lnTo>
                <a:lnTo>
                  <a:pt x="1067514" y="341584"/>
                </a:lnTo>
                <a:lnTo>
                  <a:pt x="947195" y="341584"/>
                </a:lnTo>
                <a:close/>
                <a:moveTo>
                  <a:pt x="1027385" y="602404"/>
                </a:moveTo>
                <a:lnTo>
                  <a:pt x="987290" y="602404"/>
                </a:lnTo>
                <a:lnTo>
                  <a:pt x="987290" y="381713"/>
                </a:lnTo>
                <a:lnTo>
                  <a:pt x="1027385" y="381713"/>
                </a:lnTo>
                <a:lnTo>
                  <a:pt x="1027385" y="602404"/>
                </a:lnTo>
                <a:close/>
                <a:moveTo>
                  <a:pt x="806694" y="421841"/>
                </a:moveTo>
                <a:lnTo>
                  <a:pt x="806694" y="642566"/>
                </a:lnTo>
                <a:lnTo>
                  <a:pt x="927046" y="642566"/>
                </a:lnTo>
                <a:lnTo>
                  <a:pt x="927046" y="421841"/>
                </a:lnTo>
                <a:lnTo>
                  <a:pt x="806694" y="421841"/>
                </a:lnTo>
                <a:close/>
                <a:moveTo>
                  <a:pt x="886985" y="602404"/>
                </a:moveTo>
                <a:lnTo>
                  <a:pt x="846856" y="602404"/>
                </a:lnTo>
                <a:lnTo>
                  <a:pt x="846856" y="461970"/>
                </a:lnTo>
                <a:lnTo>
                  <a:pt x="886985" y="461970"/>
                </a:lnTo>
                <a:lnTo>
                  <a:pt x="886985" y="602404"/>
                </a:lnTo>
                <a:close/>
                <a:moveTo>
                  <a:pt x="666361" y="502133"/>
                </a:moveTo>
                <a:lnTo>
                  <a:pt x="666361" y="642566"/>
                </a:lnTo>
                <a:lnTo>
                  <a:pt x="786680" y="642566"/>
                </a:lnTo>
                <a:lnTo>
                  <a:pt x="786680" y="502133"/>
                </a:lnTo>
                <a:lnTo>
                  <a:pt x="666361" y="502133"/>
                </a:lnTo>
                <a:close/>
                <a:moveTo>
                  <a:pt x="746551" y="602404"/>
                </a:moveTo>
                <a:lnTo>
                  <a:pt x="706456" y="602404"/>
                </a:lnTo>
                <a:lnTo>
                  <a:pt x="706456" y="542194"/>
                </a:lnTo>
                <a:lnTo>
                  <a:pt x="746551" y="542194"/>
                </a:lnTo>
                <a:lnTo>
                  <a:pt x="746551" y="602404"/>
                </a:lnTo>
                <a:close/>
                <a:moveTo>
                  <a:pt x="301321" y="402739"/>
                </a:moveTo>
                <a:cubicBezTo>
                  <a:pt x="311500" y="435041"/>
                  <a:pt x="345939" y="452976"/>
                  <a:pt x="378241" y="442796"/>
                </a:cubicBezTo>
                <a:cubicBezTo>
                  <a:pt x="410542" y="432617"/>
                  <a:pt x="428477" y="398178"/>
                  <a:pt x="418298" y="365876"/>
                </a:cubicBezTo>
                <a:cubicBezTo>
                  <a:pt x="408119" y="333574"/>
                  <a:pt x="373681" y="315640"/>
                  <a:pt x="341378" y="325819"/>
                </a:cubicBezTo>
                <a:cubicBezTo>
                  <a:pt x="321858" y="331970"/>
                  <a:pt x="306694" y="347454"/>
                  <a:pt x="300950" y="367099"/>
                </a:cubicBezTo>
                <a:lnTo>
                  <a:pt x="120219" y="367099"/>
                </a:lnTo>
                <a:cubicBezTo>
                  <a:pt x="112501" y="340989"/>
                  <a:pt x="88551" y="323050"/>
                  <a:pt x="61325" y="322988"/>
                </a:cubicBezTo>
                <a:cubicBezTo>
                  <a:pt x="27513" y="322932"/>
                  <a:pt x="57" y="350297"/>
                  <a:pt x="1" y="384109"/>
                </a:cubicBezTo>
                <a:cubicBezTo>
                  <a:pt x="1" y="384165"/>
                  <a:pt x="1" y="384222"/>
                  <a:pt x="1" y="384278"/>
                </a:cubicBezTo>
                <a:cubicBezTo>
                  <a:pt x="-203" y="418108"/>
                  <a:pt x="27057" y="445698"/>
                  <a:pt x="60887" y="445902"/>
                </a:cubicBezTo>
                <a:cubicBezTo>
                  <a:pt x="87885" y="446065"/>
                  <a:pt x="111806" y="428533"/>
                  <a:pt x="119780" y="402739"/>
                </a:cubicBezTo>
                <a:lnTo>
                  <a:pt x="301321" y="402739"/>
                </a:lnTo>
                <a:close/>
                <a:moveTo>
                  <a:pt x="614926" y="75634"/>
                </a:moveTo>
                <a:lnTo>
                  <a:pt x="664842" y="75634"/>
                </a:lnTo>
                <a:lnTo>
                  <a:pt x="664842" y="111206"/>
                </a:lnTo>
                <a:lnTo>
                  <a:pt x="614926" y="111206"/>
                </a:lnTo>
                <a:lnTo>
                  <a:pt x="614926" y="75634"/>
                </a:lnTo>
                <a:close/>
                <a:moveTo>
                  <a:pt x="679490" y="75634"/>
                </a:moveTo>
                <a:lnTo>
                  <a:pt x="729406" y="75634"/>
                </a:lnTo>
                <a:lnTo>
                  <a:pt x="729406" y="111206"/>
                </a:lnTo>
                <a:lnTo>
                  <a:pt x="679490" y="111206"/>
                </a:lnTo>
                <a:lnTo>
                  <a:pt x="679490" y="75634"/>
                </a:lnTo>
                <a:close/>
                <a:moveTo>
                  <a:pt x="300950" y="582626"/>
                </a:moveTo>
                <a:lnTo>
                  <a:pt x="350832" y="582626"/>
                </a:lnTo>
                <a:lnTo>
                  <a:pt x="350832" y="618165"/>
                </a:lnTo>
                <a:lnTo>
                  <a:pt x="300950" y="618165"/>
                </a:lnTo>
                <a:lnTo>
                  <a:pt x="300950" y="582626"/>
                </a:lnTo>
                <a:close/>
                <a:moveTo>
                  <a:pt x="365109" y="582626"/>
                </a:moveTo>
                <a:lnTo>
                  <a:pt x="414991" y="582626"/>
                </a:lnTo>
                <a:lnTo>
                  <a:pt x="414991" y="618165"/>
                </a:lnTo>
                <a:lnTo>
                  <a:pt x="365109" y="618165"/>
                </a:lnTo>
                <a:lnTo>
                  <a:pt x="365109" y="582626"/>
                </a:lnTo>
                <a:close/>
                <a:moveTo>
                  <a:pt x="429301" y="582626"/>
                </a:moveTo>
                <a:lnTo>
                  <a:pt x="479217" y="582626"/>
                </a:lnTo>
                <a:lnTo>
                  <a:pt x="479217" y="618165"/>
                </a:lnTo>
                <a:lnTo>
                  <a:pt x="429301" y="618165"/>
                </a:lnTo>
                <a:lnTo>
                  <a:pt x="429301" y="582626"/>
                </a:lnTo>
                <a:close/>
                <a:moveTo>
                  <a:pt x="131255" y="312728"/>
                </a:moveTo>
                <a:lnTo>
                  <a:pt x="181104" y="312728"/>
                </a:lnTo>
                <a:lnTo>
                  <a:pt x="181104" y="348334"/>
                </a:lnTo>
                <a:lnTo>
                  <a:pt x="131255" y="348334"/>
                </a:lnTo>
                <a:lnTo>
                  <a:pt x="131255" y="312728"/>
                </a:lnTo>
                <a:close/>
                <a:moveTo>
                  <a:pt x="195447" y="312728"/>
                </a:moveTo>
                <a:lnTo>
                  <a:pt x="245296" y="312728"/>
                </a:lnTo>
                <a:lnTo>
                  <a:pt x="245296" y="348334"/>
                </a:lnTo>
                <a:lnTo>
                  <a:pt x="195447" y="348334"/>
                </a:lnTo>
                <a:lnTo>
                  <a:pt x="195447" y="312728"/>
                </a:lnTo>
                <a:close/>
                <a:moveTo>
                  <a:pt x="259606" y="312728"/>
                </a:moveTo>
                <a:lnTo>
                  <a:pt x="309522" y="312728"/>
                </a:lnTo>
                <a:lnTo>
                  <a:pt x="309522" y="348334"/>
                </a:lnTo>
                <a:lnTo>
                  <a:pt x="259606" y="348334"/>
                </a:lnTo>
                <a:lnTo>
                  <a:pt x="259606" y="312728"/>
                </a:lnTo>
                <a:close/>
                <a:moveTo>
                  <a:pt x="475910" y="323798"/>
                </a:moveTo>
                <a:lnTo>
                  <a:pt x="525826" y="323798"/>
                </a:lnTo>
                <a:lnTo>
                  <a:pt x="525826" y="359370"/>
                </a:lnTo>
                <a:lnTo>
                  <a:pt x="475910" y="359370"/>
                </a:lnTo>
                <a:lnTo>
                  <a:pt x="475910" y="323798"/>
                </a:lnTo>
                <a:close/>
                <a:moveTo>
                  <a:pt x="540102" y="323798"/>
                </a:moveTo>
                <a:lnTo>
                  <a:pt x="589985" y="323798"/>
                </a:lnTo>
                <a:lnTo>
                  <a:pt x="589985" y="359370"/>
                </a:lnTo>
                <a:lnTo>
                  <a:pt x="540102" y="359370"/>
                </a:lnTo>
                <a:lnTo>
                  <a:pt x="540102" y="323798"/>
                </a:lnTo>
                <a:close/>
                <a:moveTo>
                  <a:pt x="604261" y="323798"/>
                </a:moveTo>
                <a:lnTo>
                  <a:pt x="654177" y="323798"/>
                </a:lnTo>
                <a:lnTo>
                  <a:pt x="654177" y="359370"/>
                </a:lnTo>
                <a:lnTo>
                  <a:pt x="604261" y="359370"/>
                </a:lnTo>
                <a:lnTo>
                  <a:pt x="604261" y="323798"/>
                </a:lnTo>
                <a:close/>
                <a:moveTo>
                  <a:pt x="175400" y="0"/>
                </a:moveTo>
                <a:lnTo>
                  <a:pt x="225282" y="0"/>
                </a:lnTo>
                <a:lnTo>
                  <a:pt x="225282" y="35572"/>
                </a:lnTo>
                <a:lnTo>
                  <a:pt x="175400" y="35572"/>
                </a:lnTo>
                <a:lnTo>
                  <a:pt x="175400" y="0"/>
                </a:lnTo>
                <a:close/>
                <a:moveTo>
                  <a:pt x="239592" y="0"/>
                </a:moveTo>
                <a:lnTo>
                  <a:pt x="289475" y="0"/>
                </a:lnTo>
                <a:lnTo>
                  <a:pt x="289475" y="35572"/>
                </a:lnTo>
                <a:lnTo>
                  <a:pt x="239592" y="35572"/>
                </a:lnTo>
                <a:lnTo>
                  <a:pt x="239592" y="0"/>
                </a:lnTo>
                <a:close/>
                <a:moveTo>
                  <a:pt x="303785" y="0"/>
                </a:moveTo>
                <a:lnTo>
                  <a:pt x="353701" y="0"/>
                </a:lnTo>
                <a:lnTo>
                  <a:pt x="353701" y="35572"/>
                </a:lnTo>
                <a:lnTo>
                  <a:pt x="303785" y="35572"/>
                </a:lnTo>
                <a:lnTo>
                  <a:pt x="303785" y="0"/>
                </a:lnTo>
                <a:close/>
                <a:moveTo>
                  <a:pt x="63822" y="131693"/>
                </a:moveTo>
                <a:cubicBezTo>
                  <a:pt x="90350" y="131693"/>
                  <a:pt x="112861" y="114480"/>
                  <a:pt x="121467" y="91193"/>
                </a:cubicBezTo>
                <a:lnTo>
                  <a:pt x="262070" y="91193"/>
                </a:lnTo>
                <a:cubicBezTo>
                  <a:pt x="269461" y="91193"/>
                  <a:pt x="282117" y="96491"/>
                  <a:pt x="286235" y="102229"/>
                </a:cubicBezTo>
                <a:lnTo>
                  <a:pt x="369631" y="233482"/>
                </a:lnTo>
                <a:cubicBezTo>
                  <a:pt x="381545" y="251438"/>
                  <a:pt x="407296" y="261293"/>
                  <a:pt x="425251" y="261293"/>
                </a:cubicBezTo>
                <a:lnTo>
                  <a:pt x="509052" y="261293"/>
                </a:lnTo>
                <a:cubicBezTo>
                  <a:pt x="518803" y="283511"/>
                  <a:pt x="540814" y="297817"/>
                  <a:pt x="565077" y="297709"/>
                </a:cubicBezTo>
                <a:cubicBezTo>
                  <a:pt x="598927" y="297728"/>
                  <a:pt x="626382" y="270302"/>
                  <a:pt x="626401" y="236453"/>
                </a:cubicBezTo>
                <a:cubicBezTo>
                  <a:pt x="626401" y="236407"/>
                  <a:pt x="626401" y="236363"/>
                  <a:pt x="626401" y="236318"/>
                </a:cubicBezTo>
                <a:cubicBezTo>
                  <a:pt x="632535" y="202952"/>
                  <a:pt x="610460" y="170932"/>
                  <a:pt x="577096" y="164798"/>
                </a:cubicBezTo>
                <a:cubicBezTo>
                  <a:pt x="543731" y="158664"/>
                  <a:pt x="511710" y="180740"/>
                  <a:pt x="505576" y="214105"/>
                </a:cubicBezTo>
                <a:cubicBezTo>
                  <a:pt x="504898" y="217791"/>
                  <a:pt x="504559" y="221533"/>
                  <a:pt x="504564" y="225281"/>
                </a:cubicBezTo>
                <a:lnTo>
                  <a:pt x="425251" y="225281"/>
                </a:lnTo>
                <a:cubicBezTo>
                  <a:pt x="416240" y="225281"/>
                  <a:pt x="403550" y="219983"/>
                  <a:pt x="399939" y="214245"/>
                </a:cubicBezTo>
                <a:lnTo>
                  <a:pt x="316914" y="83430"/>
                </a:lnTo>
                <a:cubicBezTo>
                  <a:pt x="305439" y="65036"/>
                  <a:pt x="281746" y="56396"/>
                  <a:pt x="263319" y="56396"/>
                </a:cubicBezTo>
                <a:lnTo>
                  <a:pt x="123492" y="56396"/>
                </a:lnTo>
                <a:cubicBezTo>
                  <a:pt x="117134" y="28584"/>
                  <a:pt x="92352" y="8891"/>
                  <a:pt x="63822" y="8977"/>
                </a:cubicBezTo>
                <a:cubicBezTo>
                  <a:pt x="30010" y="8922"/>
                  <a:pt x="2555" y="36287"/>
                  <a:pt x="2499" y="70099"/>
                </a:cubicBezTo>
                <a:cubicBezTo>
                  <a:pt x="2499" y="70166"/>
                  <a:pt x="2499" y="70234"/>
                  <a:pt x="2499" y="70301"/>
                </a:cubicBezTo>
                <a:cubicBezTo>
                  <a:pt x="2405" y="104113"/>
                  <a:pt x="29740" y="131599"/>
                  <a:pt x="63552" y="131693"/>
                </a:cubicBezTo>
                <a:cubicBezTo>
                  <a:pt x="63642" y="131693"/>
                  <a:pt x="63732" y="131693"/>
                  <a:pt x="63822" y="131693"/>
                </a:cubicBezTo>
                <a:close/>
                <a:moveTo>
                  <a:pt x="429301" y="149243"/>
                </a:moveTo>
                <a:cubicBezTo>
                  <a:pt x="454170" y="149172"/>
                  <a:pt x="476569" y="134194"/>
                  <a:pt x="486136" y="111240"/>
                </a:cubicBezTo>
                <a:lnTo>
                  <a:pt x="601055" y="111240"/>
                </a:lnTo>
                <a:lnTo>
                  <a:pt x="601055" y="75634"/>
                </a:lnTo>
                <a:lnTo>
                  <a:pt x="489849" y="75634"/>
                </a:lnTo>
                <a:cubicBezTo>
                  <a:pt x="483858" y="47174"/>
                  <a:pt x="458823" y="26750"/>
                  <a:pt x="429740" y="26595"/>
                </a:cubicBezTo>
                <a:cubicBezTo>
                  <a:pt x="395787" y="26595"/>
                  <a:pt x="368416" y="53933"/>
                  <a:pt x="368416" y="87885"/>
                </a:cubicBezTo>
                <a:cubicBezTo>
                  <a:pt x="368156" y="121509"/>
                  <a:pt x="395202" y="148980"/>
                  <a:pt x="428827" y="149240"/>
                </a:cubicBezTo>
                <a:cubicBezTo>
                  <a:pt x="428985" y="149241"/>
                  <a:pt x="429143" y="149243"/>
                  <a:pt x="429301" y="149243"/>
                </a:cubicBezTo>
                <a:close/>
                <a:moveTo>
                  <a:pt x="291905" y="220759"/>
                </a:moveTo>
                <a:cubicBezTo>
                  <a:pt x="291961" y="186947"/>
                  <a:pt x="264596" y="159491"/>
                  <a:pt x="230784" y="159435"/>
                </a:cubicBezTo>
                <a:cubicBezTo>
                  <a:pt x="230716" y="159435"/>
                  <a:pt x="230649" y="159435"/>
                  <a:pt x="230581" y="159435"/>
                </a:cubicBezTo>
                <a:cubicBezTo>
                  <a:pt x="196769" y="159379"/>
                  <a:pt x="169313" y="186744"/>
                  <a:pt x="169257" y="220556"/>
                </a:cubicBezTo>
                <a:cubicBezTo>
                  <a:pt x="169257" y="220624"/>
                  <a:pt x="169257" y="220691"/>
                  <a:pt x="169257" y="220759"/>
                </a:cubicBezTo>
                <a:cubicBezTo>
                  <a:pt x="169257" y="254711"/>
                  <a:pt x="196629" y="282116"/>
                  <a:pt x="230581" y="282116"/>
                </a:cubicBezTo>
                <a:cubicBezTo>
                  <a:pt x="264424" y="282023"/>
                  <a:pt x="291831" y="254602"/>
                  <a:pt x="291905" y="220759"/>
                </a:cubicBezTo>
                <a:close/>
                <a:moveTo>
                  <a:pt x="724107" y="336893"/>
                </a:moveTo>
                <a:cubicBezTo>
                  <a:pt x="696671" y="336756"/>
                  <a:pt x="672548" y="355029"/>
                  <a:pt x="665247" y="381476"/>
                </a:cubicBezTo>
                <a:lnTo>
                  <a:pt x="550767" y="381476"/>
                </a:lnTo>
                <a:cubicBezTo>
                  <a:pt x="532374" y="381476"/>
                  <a:pt x="509862" y="383940"/>
                  <a:pt x="497206" y="402334"/>
                </a:cubicBezTo>
                <a:lnTo>
                  <a:pt x="413776" y="526568"/>
                </a:lnTo>
                <a:cubicBezTo>
                  <a:pt x="410097" y="532339"/>
                  <a:pt x="397812" y="537671"/>
                  <a:pt x="388430" y="537671"/>
                </a:cubicBezTo>
                <a:lnTo>
                  <a:pt x="285391" y="537671"/>
                </a:lnTo>
                <a:cubicBezTo>
                  <a:pt x="277445" y="512017"/>
                  <a:pt x="253793" y="494469"/>
                  <a:pt x="226936" y="494303"/>
                </a:cubicBezTo>
                <a:cubicBezTo>
                  <a:pt x="193124" y="494266"/>
                  <a:pt x="165683" y="521645"/>
                  <a:pt x="165646" y="555458"/>
                </a:cubicBezTo>
                <a:cubicBezTo>
                  <a:pt x="165646" y="555513"/>
                  <a:pt x="165646" y="555570"/>
                  <a:pt x="165646" y="555626"/>
                </a:cubicBezTo>
                <a:cubicBezTo>
                  <a:pt x="165646" y="589545"/>
                  <a:pt x="193017" y="616950"/>
                  <a:pt x="226936" y="616950"/>
                </a:cubicBezTo>
                <a:cubicBezTo>
                  <a:pt x="254746" y="616950"/>
                  <a:pt x="278067" y="598523"/>
                  <a:pt x="285830" y="573210"/>
                </a:cubicBezTo>
                <a:lnTo>
                  <a:pt x="387654" y="573210"/>
                </a:lnTo>
                <a:cubicBezTo>
                  <a:pt x="406419" y="573210"/>
                  <a:pt x="431832" y="564165"/>
                  <a:pt x="443240" y="546581"/>
                </a:cubicBezTo>
                <a:lnTo>
                  <a:pt x="526670" y="421942"/>
                </a:lnTo>
                <a:cubicBezTo>
                  <a:pt x="527075" y="421132"/>
                  <a:pt x="530349" y="417825"/>
                  <a:pt x="550801" y="417825"/>
                </a:cubicBezTo>
                <a:lnTo>
                  <a:pt x="666530" y="417825"/>
                </a:lnTo>
                <a:cubicBezTo>
                  <a:pt x="674664" y="441956"/>
                  <a:pt x="697580" y="459169"/>
                  <a:pt x="724546" y="459169"/>
                </a:cubicBezTo>
                <a:cubicBezTo>
                  <a:pt x="758377" y="459206"/>
                  <a:pt x="785833" y="431811"/>
                  <a:pt x="785870" y="397980"/>
                </a:cubicBezTo>
                <a:cubicBezTo>
                  <a:pt x="785870" y="397924"/>
                  <a:pt x="785870" y="397867"/>
                  <a:pt x="785870" y="397811"/>
                </a:cubicBezTo>
                <a:cubicBezTo>
                  <a:pt x="785229" y="364108"/>
                  <a:pt x="757817" y="337070"/>
                  <a:pt x="724107" y="336893"/>
                </a:cubicBezTo>
                <a:close/>
                <a:moveTo>
                  <a:pt x="556471" y="484481"/>
                </a:moveTo>
                <a:cubicBezTo>
                  <a:pt x="522622" y="484462"/>
                  <a:pt x="495166" y="511888"/>
                  <a:pt x="495147" y="545738"/>
                </a:cubicBezTo>
                <a:cubicBezTo>
                  <a:pt x="495147" y="545783"/>
                  <a:pt x="495147" y="545827"/>
                  <a:pt x="495147" y="545873"/>
                </a:cubicBezTo>
                <a:cubicBezTo>
                  <a:pt x="495147" y="579791"/>
                  <a:pt x="522519" y="607129"/>
                  <a:pt x="556471" y="607129"/>
                </a:cubicBezTo>
                <a:cubicBezTo>
                  <a:pt x="590424" y="607129"/>
                  <a:pt x="617761" y="579758"/>
                  <a:pt x="617761" y="545873"/>
                </a:cubicBezTo>
                <a:cubicBezTo>
                  <a:pt x="617761" y="511920"/>
                  <a:pt x="590424" y="484481"/>
                  <a:pt x="556471" y="48448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0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7" name="图形 62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1BE5E617-C3D2-3178-A02B-7E9038191519}"/>
              </a:ext>
            </a:extLst>
          </p:cNvPr>
          <p:cNvSpPr/>
          <p:nvPr/>
        </p:nvSpPr>
        <p:spPr>
          <a:xfrm>
            <a:off x="1845158" y="2653200"/>
            <a:ext cx="370756" cy="301564"/>
          </a:xfrm>
          <a:custGeom>
            <a:avLst/>
            <a:gdLst>
              <a:gd name="connsiteX0" fmla="*/ 96835 w 1079083"/>
              <a:gd name="connsiteY0" fmla="*/ 652928 h 877702"/>
              <a:gd name="connsiteX1" fmla="*/ 40730 w 1079083"/>
              <a:gd name="connsiteY1" fmla="*/ 652928 h 877702"/>
              <a:gd name="connsiteX2" fmla="*/ 27378 w 1079083"/>
              <a:gd name="connsiteY2" fmla="*/ 658463 h 877702"/>
              <a:gd name="connsiteX3" fmla="*/ 22523 w 1079083"/>
              <a:gd name="connsiteY3" fmla="*/ 671153 h 877702"/>
              <a:gd name="connsiteX4" fmla="*/ 22523 w 1079083"/>
              <a:gd name="connsiteY4" fmla="*/ 683843 h 877702"/>
              <a:gd name="connsiteX5" fmla="*/ 27378 w 1079083"/>
              <a:gd name="connsiteY5" fmla="*/ 695858 h 877702"/>
              <a:gd name="connsiteX6" fmla="*/ 40056 w 1079083"/>
              <a:gd name="connsiteY6" fmla="*/ 700718 h 877702"/>
              <a:gd name="connsiteX7" fmla="*/ 53408 w 1079083"/>
              <a:gd name="connsiteY7" fmla="*/ 706388 h 877702"/>
              <a:gd name="connsiteX8" fmla="*/ 59005 w 1079083"/>
              <a:gd name="connsiteY8" fmla="*/ 718943 h 877702"/>
              <a:gd name="connsiteX9" fmla="*/ 59005 w 1079083"/>
              <a:gd name="connsiteY9" fmla="*/ 859478 h 877702"/>
              <a:gd name="connsiteX10" fmla="*/ 63860 w 1079083"/>
              <a:gd name="connsiteY10" fmla="*/ 872033 h 877702"/>
              <a:gd name="connsiteX11" fmla="*/ 75729 w 1079083"/>
              <a:gd name="connsiteY11" fmla="*/ 877568 h 877702"/>
              <a:gd name="connsiteX12" fmla="*/ 96768 w 1079083"/>
              <a:gd name="connsiteY12" fmla="*/ 877568 h 877702"/>
              <a:gd name="connsiteX13" fmla="*/ 109378 w 1079083"/>
              <a:gd name="connsiteY13" fmla="*/ 871898 h 877702"/>
              <a:gd name="connsiteX14" fmla="*/ 114975 w 1079083"/>
              <a:gd name="connsiteY14" fmla="*/ 859343 h 877702"/>
              <a:gd name="connsiteX15" fmla="*/ 114975 w 1079083"/>
              <a:gd name="connsiteY15" fmla="*/ 672503 h 877702"/>
              <a:gd name="connsiteX16" fmla="*/ 109378 w 1079083"/>
              <a:gd name="connsiteY16" fmla="*/ 658395 h 877702"/>
              <a:gd name="connsiteX17" fmla="*/ 96835 w 1079083"/>
              <a:gd name="connsiteY17" fmla="*/ 652928 h 877702"/>
              <a:gd name="connsiteX18" fmla="*/ 96835 w 1079083"/>
              <a:gd name="connsiteY18" fmla="*/ 652928 h 877702"/>
              <a:gd name="connsiteX19" fmla="*/ 266567 w 1079083"/>
              <a:gd name="connsiteY19" fmla="*/ 665550 h 877702"/>
              <a:gd name="connsiteX20" fmla="*/ 234266 w 1079083"/>
              <a:gd name="connsiteY20" fmla="*/ 658463 h 877702"/>
              <a:gd name="connsiteX21" fmla="*/ 201965 w 1079083"/>
              <a:gd name="connsiteY21" fmla="*/ 664133 h 877702"/>
              <a:gd name="connsiteX22" fmla="*/ 154222 w 1079083"/>
              <a:gd name="connsiteY22" fmla="*/ 738653 h 877702"/>
              <a:gd name="connsiteX23" fmla="*/ 154222 w 1079083"/>
              <a:gd name="connsiteY23" fmla="*/ 796163 h 877702"/>
              <a:gd name="connsiteX24" fmla="*/ 201965 w 1079083"/>
              <a:gd name="connsiteY24" fmla="*/ 869198 h 877702"/>
              <a:gd name="connsiteX25" fmla="*/ 234266 w 1079083"/>
              <a:gd name="connsiteY25" fmla="*/ 876218 h 877702"/>
              <a:gd name="connsiteX26" fmla="*/ 267983 w 1079083"/>
              <a:gd name="connsiteY26" fmla="*/ 869198 h 877702"/>
              <a:gd name="connsiteX27" fmla="*/ 311478 w 1079083"/>
              <a:gd name="connsiteY27" fmla="*/ 796163 h 877702"/>
              <a:gd name="connsiteX28" fmla="*/ 311478 w 1079083"/>
              <a:gd name="connsiteY28" fmla="*/ 738653 h 877702"/>
              <a:gd name="connsiteX29" fmla="*/ 266567 w 1079083"/>
              <a:gd name="connsiteY29" fmla="*/ 665550 h 877702"/>
              <a:gd name="connsiteX30" fmla="*/ 233592 w 1079083"/>
              <a:gd name="connsiteY30" fmla="*/ 829845 h 877702"/>
              <a:gd name="connsiteX31" fmla="*/ 209046 w 1079083"/>
              <a:gd name="connsiteY31" fmla="*/ 797513 h 877702"/>
              <a:gd name="connsiteX32" fmla="*/ 209046 w 1079083"/>
              <a:gd name="connsiteY32" fmla="*/ 737168 h 877702"/>
              <a:gd name="connsiteX33" fmla="*/ 233592 w 1079083"/>
              <a:gd name="connsiteY33" fmla="*/ 706185 h 877702"/>
              <a:gd name="connsiteX34" fmla="*/ 258138 w 1079083"/>
              <a:gd name="connsiteY34" fmla="*/ 737168 h 877702"/>
              <a:gd name="connsiteX35" fmla="*/ 258138 w 1079083"/>
              <a:gd name="connsiteY35" fmla="*/ 797580 h 877702"/>
              <a:gd name="connsiteX36" fmla="*/ 233592 w 1079083"/>
              <a:gd name="connsiteY36" fmla="*/ 829845 h 877702"/>
              <a:gd name="connsiteX37" fmla="*/ 441963 w 1079083"/>
              <a:gd name="connsiteY37" fmla="*/ 703418 h 877702"/>
              <a:gd name="connsiteX38" fmla="*/ 416001 w 1079083"/>
              <a:gd name="connsiteY38" fmla="*/ 697883 h 877702"/>
              <a:gd name="connsiteX39" fmla="*/ 390039 w 1079083"/>
              <a:gd name="connsiteY39" fmla="*/ 703418 h 877702"/>
              <a:gd name="connsiteX40" fmla="*/ 350725 w 1079083"/>
              <a:gd name="connsiteY40" fmla="*/ 763898 h 877702"/>
              <a:gd name="connsiteX41" fmla="*/ 350725 w 1079083"/>
              <a:gd name="connsiteY41" fmla="*/ 811620 h 877702"/>
              <a:gd name="connsiteX42" fmla="*/ 390039 w 1079083"/>
              <a:gd name="connsiteY42" fmla="*/ 872033 h 877702"/>
              <a:gd name="connsiteX43" fmla="*/ 416743 w 1079083"/>
              <a:gd name="connsiteY43" fmla="*/ 877703 h 877702"/>
              <a:gd name="connsiteX44" fmla="*/ 444796 w 1079083"/>
              <a:gd name="connsiteY44" fmla="*/ 872033 h 877702"/>
              <a:gd name="connsiteX45" fmla="*/ 479861 w 1079083"/>
              <a:gd name="connsiteY45" fmla="*/ 811620 h 877702"/>
              <a:gd name="connsiteX46" fmla="*/ 479861 w 1079083"/>
              <a:gd name="connsiteY46" fmla="*/ 763898 h 877702"/>
              <a:gd name="connsiteX47" fmla="*/ 441963 w 1079083"/>
              <a:gd name="connsiteY47" fmla="*/ 703418 h 877702"/>
              <a:gd name="connsiteX48" fmla="*/ 415259 w 1079083"/>
              <a:gd name="connsiteY48" fmla="*/ 839633 h 877702"/>
              <a:gd name="connsiteX49" fmla="*/ 395569 w 1079083"/>
              <a:gd name="connsiteY49" fmla="*/ 812970 h 877702"/>
              <a:gd name="connsiteX50" fmla="*/ 395569 w 1079083"/>
              <a:gd name="connsiteY50" fmla="*/ 762480 h 877702"/>
              <a:gd name="connsiteX51" fmla="*/ 415259 w 1079083"/>
              <a:gd name="connsiteY51" fmla="*/ 737168 h 877702"/>
              <a:gd name="connsiteX52" fmla="*/ 434950 w 1079083"/>
              <a:gd name="connsiteY52" fmla="*/ 762480 h 877702"/>
              <a:gd name="connsiteX53" fmla="*/ 434950 w 1079083"/>
              <a:gd name="connsiteY53" fmla="*/ 812970 h 877702"/>
              <a:gd name="connsiteX54" fmla="*/ 415259 w 1079083"/>
              <a:gd name="connsiteY54" fmla="*/ 839633 h 877702"/>
              <a:gd name="connsiteX55" fmla="*/ 423689 w 1079083"/>
              <a:gd name="connsiteY55" fmla="*/ 613643 h 877702"/>
              <a:gd name="connsiteX56" fmla="*/ 443380 w 1079083"/>
              <a:gd name="connsiteY56" fmla="*/ 613643 h 877702"/>
              <a:gd name="connsiteX57" fmla="*/ 456664 w 1079083"/>
              <a:gd name="connsiteY57" fmla="*/ 608783 h 877702"/>
              <a:gd name="connsiteX58" fmla="*/ 461519 w 1079083"/>
              <a:gd name="connsiteY58" fmla="*/ 595350 h 877702"/>
              <a:gd name="connsiteX59" fmla="*/ 461519 w 1079083"/>
              <a:gd name="connsiteY59" fmla="*/ 407160 h 877702"/>
              <a:gd name="connsiteX60" fmla="*/ 456664 w 1079083"/>
              <a:gd name="connsiteY60" fmla="*/ 394470 h 877702"/>
              <a:gd name="connsiteX61" fmla="*/ 443380 w 1079083"/>
              <a:gd name="connsiteY61" fmla="*/ 388868 h 877702"/>
              <a:gd name="connsiteX62" fmla="*/ 387274 w 1079083"/>
              <a:gd name="connsiteY62" fmla="*/ 388868 h 877702"/>
              <a:gd name="connsiteX63" fmla="*/ 373922 w 1079083"/>
              <a:gd name="connsiteY63" fmla="*/ 394470 h 877702"/>
              <a:gd name="connsiteX64" fmla="*/ 369067 w 1079083"/>
              <a:gd name="connsiteY64" fmla="*/ 407160 h 877702"/>
              <a:gd name="connsiteX65" fmla="*/ 369067 w 1079083"/>
              <a:gd name="connsiteY65" fmla="*/ 419850 h 877702"/>
              <a:gd name="connsiteX66" fmla="*/ 373922 w 1079083"/>
              <a:gd name="connsiteY66" fmla="*/ 431798 h 877702"/>
              <a:gd name="connsiteX67" fmla="*/ 387274 w 1079083"/>
              <a:gd name="connsiteY67" fmla="*/ 436658 h 877702"/>
              <a:gd name="connsiteX68" fmla="*/ 399884 w 1079083"/>
              <a:gd name="connsiteY68" fmla="*/ 442328 h 877702"/>
              <a:gd name="connsiteX69" fmla="*/ 405482 w 1079083"/>
              <a:gd name="connsiteY69" fmla="*/ 454950 h 877702"/>
              <a:gd name="connsiteX70" fmla="*/ 405482 w 1079083"/>
              <a:gd name="connsiteY70" fmla="*/ 595418 h 877702"/>
              <a:gd name="connsiteX71" fmla="*/ 410337 w 1079083"/>
              <a:gd name="connsiteY71" fmla="*/ 608108 h 877702"/>
              <a:gd name="connsiteX72" fmla="*/ 423689 w 1079083"/>
              <a:gd name="connsiteY72" fmla="*/ 613643 h 877702"/>
              <a:gd name="connsiteX73" fmla="*/ 423689 w 1079083"/>
              <a:gd name="connsiteY73" fmla="*/ 613643 h 877702"/>
              <a:gd name="connsiteX74" fmla="*/ 96835 w 1079083"/>
              <a:gd name="connsiteY74" fmla="*/ 388868 h 877702"/>
              <a:gd name="connsiteX75" fmla="*/ 40730 w 1079083"/>
              <a:gd name="connsiteY75" fmla="*/ 388868 h 877702"/>
              <a:gd name="connsiteX76" fmla="*/ 27378 w 1079083"/>
              <a:gd name="connsiteY76" fmla="*/ 394470 h 877702"/>
              <a:gd name="connsiteX77" fmla="*/ 22456 w 1079083"/>
              <a:gd name="connsiteY77" fmla="*/ 407160 h 877702"/>
              <a:gd name="connsiteX78" fmla="*/ 22456 w 1079083"/>
              <a:gd name="connsiteY78" fmla="*/ 419850 h 877702"/>
              <a:gd name="connsiteX79" fmla="*/ 27311 w 1079083"/>
              <a:gd name="connsiteY79" fmla="*/ 431798 h 877702"/>
              <a:gd name="connsiteX80" fmla="*/ 39988 w 1079083"/>
              <a:gd name="connsiteY80" fmla="*/ 436658 h 877702"/>
              <a:gd name="connsiteX81" fmla="*/ 53340 w 1079083"/>
              <a:gd name="connsiteY81" fmla="*/ 442328 h 877702"/>
              <a:gd name="connsiteX82" fmla="*/ 58937 w 1079083"/>
              <a:gd name="connsiteY82" fmla="*/ 454950 h 877702"/>
              <a:gd name="connsiteX83" fmla="*/ 58937 w 1079083"/>
              <a:gd name="connsiteY83" fmla="*/ 595418 h 877702"/>
              <a:gd name="connsiteX84" fmla="*/ 63793 w 1079083"/>
              <a:gd name="connsiteY84" fmla="*/ 608108 h 877702"/>
              <a:gd name="connsiteX85" fmla="*/ 75729 w 1079083"/>
              <a:gd name="connsiteY85" fmla="*/ 613778 h 877702"/>
              <a:gd name="connsiteX86" fmla="*/ 96768 w 1079083"/>
              <a:gd name="connsiteY86" fmla="*/ 613778 h 877702"/>
              <a:gd name="connsiteX87" fmla="*/ 109378 w 1079083"/>
              <a:gd name="connsiteY87" fmla="*/ 608108 h 877702"/>
              <a:gd name="connsiteX88" fmla="*/ 114975 w 1079083"/>
              <a:gd name="connsiteY88" fmla="*/ 595418 h 877702"/>
              <a:gd name="connsiteX89" fmla="*/ 114975 w 1079083"/>
              <a:gd name="connsiteY89" fmla="*/ 407093 h 877702"/>
              <a:gd name="connsiteX90" fmla="*/ 109378 w 1079083"/>
              <a:gd name="connsiteY90" fmla="*/ 394470 h 877702"/>
              <a:gd name="connsiteX91" fmla="*/ 96835 w 1079083"/>
              <a:gd name="connsiteY91" fmla="*/ 388868 h 877702"/>
              <a:gd name="connsiteX92" fmla="*/ 96835 w 1079083"/>
              <a:gd name="connsiteY92" fmla="*/ 388868 h 877702"/>
              <a:gd name="connsiteX93" fmla="*/ 266567 w 1079083"/>
              <a:gd name="connsiteY93" fmla="*/ 401558 h 877702"/>
              <a:gd name="connsiteX94" fmla="*/ 234266 w 1079083"/>
              <a:gd name="connsiteY94" fmla="*/ 394470 h 877702"/>
              <a:gd name="connsiteX95" fmla="*/ 201965 w 1079083"/>
              <a:gd name="connsiteY95" fmla="*/ 400073 h 877702"/>
              <a:gd name="connsiteX96" fmla="*/ 154289 w 1079083"/>
              <a:gd name="connsiteY96" fmla="*/ 474593 h 877702"/>
              <a:gd name="connsiteX97" fmla="*/ 154289 w 1079083"/>
              <a:gd name="connsiteY97" fmla="*/ 532170 h 877702"/>
              <a:gd name="connsiteX98" fmla="*/ 202033 w 1079083"/>
              <a:gd name="connsiteY98" fmla="*/ 605205 h 877702"/>
              <a:gd name="connsiteX99" fmla="*/ 234334 w 1079083"/>
              <a:gd name="connsiteY99" fmla="*/ 612225 h 877702"/>
              <a:gd name="connsiteX100" fmla="*/ 268051 w 1079083"/>
              <a:gd name="connsiteY100" fmla="*/ 605205 h 877702"/>
              <a:gd name="connsiteX101" fmla="*/ 311546 w 1079083"/>
              <a:gd name="connsiteY101" fmla="*/ 532170 h 877702"/>
              <a:gd name="connsiteX102" fmla="*/ 311546 w 1079083"/>
              <a:gd name="connsiteY102" fmla="*/ 474593 h 877702"/>
              <a:gd name="connsiteX103" fmla="*/ 266567 w 1079083"/>
              <a:gd name="connsiteY103" fmla="*/ 401558 h 877702"/>
              <a:gd name="connsiteX104" fmla="*/ 233592 w 1079083"/>
              <a:gd name="connsiteY104" fmla="*/ 565110 h 877702"/>
              <a:gd name="connsiteX105" fmla="*/ 209046 w 1079083"/>
              <a:gd name="connsiteY105" fmla="*/ 533453 h 877702"/>
              <a:gd name="connsiteX106" fmla="*/ 209046 w 1079083"/>
              <a:gd name="connsiteY106" fmla="*/ 473108 h 877702"/>
              <a:gd name="connsiteX107" fmla="*/ 233592 w 1079083"/>
              <a:gd name="connsiteY107" fmla="*/ 442193 h 877702"/>
              <a:gd name="connsiteX108" fmla="*/ 258138 w 1079083"/>
              <a:gd name="connsiteY108" fmla="*/ 473108 h 877702"/>
              <a:gd name="connsiteX109" fmla="*/ 258138 w 1079083"/>
              <a:gd name="connsiteY109" fmla="*/ 533453 h 877702"/>
              <a:gd name="connsiteX110" fmla="*/ 233592 w 1079083"/>
              <a:gd name="connsiteY110" fmla="*/ 565110 h 877702"/>
              <a:gd name="connsiteX111" fmla="*/ 1003083 w 1079083"/>
              <a:gd name="connsiteY111" fmla="*/ 431730 h 877702"/>
              <a:gd name="connsiteX112" fmla="*/ 822090 w 1079083"/>
              <a:gd name="connsiteY112" fmla="*/ 356603 h 877702"/>
              <a:gd name="connsiteX113" fmla="*/ 754723 w 1079083"/>
              <a:gd name="connsiteY113" fmla="*/ 356603 h 877702"/>
              <a:gd name="connsiteX114" fmla="*/ 641164 w 1079083"/>
              <a:gd name="connsiteY114" fmla="*/ 113670 h 877702"/>
              <a:gd name="connsiteX115" fmla="*/ 366235 w 1079083"/>
              <a:gd name="connsiteY115" fmla="*/ 0 h 877702"/>
              <a:gd name="connsiteX116" fmla="*/ 143163 w 1079083"/>
              <a:gd name="connsiteY116" fmla="*/ 68782 h 877702"/>
              <a:gd name="connsiteX117" fmla="*/ 2832 w 1079083"/>
              <a:gd name="connsiteY117" fmla="*/ 248535 h 877702"/>
              <a:gd name="connsiteX118" fmla="*/ 2832 w 1079083"/>
              <a:gd name="connsiteY118" fmla="*/ 273848 h 877702"/>
              <a:gd name="connsiteX119" fmla="*/ 21781 w 1079083"/>
              <a:gd name="connsiteY119" fmla="*/ 291398 h 877702"/>
              <a:gd name="connsiteX120" fmla="*/ 47743 w 1079083"/>
              <a:gd name="connsiteY120" fmla="*/ 290723 h 877702"/>
              <a:gd name="connsiteX121" fmla="*/ 65951 w 1079083"/>
              <a:gd name="connsiteY121" fmla="*/ 272430 h 877702"/>
              <a:gd name="connsiteX122" fmla="*/ 182409 w 1079083"/>
              <a:gd name="connsiteY122" fmla="*/ 124943 h 877702"/>
              <a:gd name="connsiteX123" fmla="*/ 366235 w 1079083"/>
              <a:gd name="connsiteY123" fmla="*/ 67365 h 877702"/>
              <a:gd name="connsiteX124" fmla="*/ 594162 w 1079083"/>
              <a:gd name="connsiteY124" fmla="*/ 161460 h 877702"/>
              <a:gd name="connsiteX125" fmla="*/ 688840 w 1079083"/>
              <a:gd name="connsiteY125" fmla="*/ 390420 h 877702"/>
              <a:gd name="connsiteX126" fmla="*/ 698685 w 1079083"/>
              <a:gd name="connsiteY126" fmla="*/ 414315 h 877702"/>
              <a:gd name="connsiteX127" fmla="*/ 722557 w 1079083"/>
              <a:gd name="connsiteY127" fmla="*/ 424170 h 877702"/>
              <a:gd name="connsiteX128" fmla="*/ 822225 w 1079083"/>
              <a:gd name="connsiteY128" fmla="*/ 424170 h 877702"/>
              <a:gd name="connsiteX129" fmla="*/ 955542 w 1079083"/>
              <a:gd name="connsiteY129" fmla="*/ 480330 h 877702"/>
              <a:gd name="connsiteX130" fmla="*/ 1011715 w 1079083"/>
              <a:gd name="connsiteY130" fmla="*/ 614520 h 877702"/>
              <a:gd name="connsiteX131" fmla="*/ 956284 w 1079083"/>
              <a:gd name="connsiteY131" fmla="*/ 748575 h 877702"/>
              <a:gd name="connsiteX132" fmla="*/ 822359 w 1079083"/>
              <a:gd name="connsiteY132" fmla="*/ 804735 h 877702"/>
              <a:gd name="connsiteX133" fmla="*/ 608930 w 1079083"/>
              <a:gd name="connsiteY133" fmla="*/ 804735 h 877702"/>
              <a:gd name="connsiteX134" fmla="*/ 608930 w 1079083"/>
              <a:gd name="connsiteY134" fmla="*/ 672638 h 877702"/>
              <a:gd name="connsiteX135" fmla="*/ 604075 w 1079083"/>
              <a:gd name="connsiteY135" fmla="*/ 659340 h 877702"/>
              <a:gd name="connsiteX136" fmla="*/ 590723 w 1079083"/>
              <a:gd name="connsiteY136" fmla="*/ 654480 h 877702"/>
              <a:gd name="connsiteX137" fmla="*/ 534618 w 1079083"/>
              <a:gd name="connsiteY137" fmla="*/ 654480 h 877702"/>
              <a:gd name="connsiteX138" fmla="*/ 521266 w 1079083"/>
              <a:gd name="connsiteY138" fmla="*/ 659340 h 877702"/>
              <a:gd name="connsiteX139" fmla="*/ 516411 w 1079083"/>
              <a:gd name="connsiteY139" fmla="*/ 672638 h 877702"/>
              <a:gd name="connsiteX140" fmla="*/ 516411 w 1079083"/>
              <a:gd name="connsiteY140" fmla="*/ 683843 h 877702"/>
              <a:gd name="connsiteX141" fmla="*/ 521266 w 1079083"/>
              <a:gd name="connsiteY141" fmla="*/ 696533 h 877702"/>
              <a:gd name="connsiteX142" fmla="*/ 534618 w 1079083"/>
              <a:gd name="connsiteY142" fmla="*/ 702068 h 877702"/>
              <a:gd name="connsiteX143" fmla="*/ 547228 w 1079083"/>
              <a:gd name="connsiteY143" fmla="*/ 706928 h 877702"/>
              <a:gd name="connsiteX144" fmla="*/ 552893 w 1079083"/>
              <a:gd name="connsiteY144" fmla="*/ 720225 h 877702"/>
              <a:gd name="connsiteX145" fmla="*/ 552893 w 1079083"/>
              <a:gd name="connsiteY145" fmla="*/ 859343 h 877702"/>
              <a:gd name="connsiteX146" fmla="*/ 557748 w 1079083"/>
              <a:gd name="connsiteY146" fmla="*/ 872640 h 877702"/>
              <a:gd name="connsiteX147" fmla="*/ 571100 w 1079083"/>
              <a:gd name="connsiteY147" fmla="*/ 877568 h 877702"/>
              <a:gd name="connsiteX148" fmla="*/ 590723 w 1079083"/>
              <a:gd name="connsiteY148" fmla="*/ 877568 h 877702"/>
              <a:gd name="connsiteX149" fmla="*/ 604749 w 1079083"/>
              <a:gd name="connsiteY149" fmla="*/ 871898 h 877702"/>
              <a:gd name="connsiteX150" fmla="*/ 822225 w 1079083"/>
              <a:gd name="connsiteY150" fmla="*/ 871898 h 877702"/>
              <a:gd name="connsiteX151" fmla="*/ 1003218 w 1079083"/>
              <a:gd name="connsiteY151" fmla="*/ 796095 h 877702"/>
              <a:gd name="connsiteX152" fmla="*/ 1079083 w 1079083"/>
              <a:gd name="connsiteY152" fmla="*/ 613643 h 877702"/>
              <a:gd name="connsiteX153" fmla="*/ 1003083 w 1079083"/>
              <a:gd name="connsiteY153" fmla="*/ 431730 h 877702"/>
              <a:gd name="connsiteX154" fmla="*/ 1003083 w 1079083"/>
              <a:gd name="connsiteY154" fmla="*/ 431730 h 87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079083" h="877702">
                <a:moveTo>
                  <a:pt x="96835" y="652928"/>
                </a:moveTo>
                <a:lnTo>
                  <a:pt x="40730" y="652928"/>
                </a:lnTo>
                <a:cubicBezTo>
                  <a:pt x="35133" y="652928"/>
                  <a:pt x="30683" y="654750"/>
                  <a:pt x="27378" y="658463"/>
                </a:cubicBezTo>
                <a:cubicBezTo>
                  <a:pt x="24141" y="662310"/>
                  <a:pt x="22523" y="666495"/>
                  <a:pt x="22523" y="671153"/>
                </a:cubicBezTo>
                <a:lnTo>
                  <a:pt x="22523" y="683843"/>
                </a:lnTo>
                <a:cubicBezTo>
                  <a:pt x="22523" y="688433"/>
                  <a:pt x="24141" y="692550"/>
                  <a:pt x="27378" y="695858"/>
                </a:cubicBezTo>
                <a:cubicBezTo>
                  <a:pt x="30683" y="699165"/>
                  <a:pt x="34863" y="700718"/>
                  <a:pt x="40056" y="700718"/>
                </a:cubicBezTo>
                <a:cubicBezTo>
                  <a:pt x="45181" y="700718"/>
                  <a:pt x="49632" y="702540"/>
                  <a:pt x="53408" y="706388"/>
                </a:cubicBezTo>
                <a:cubicBezTo>
                  <a:pt x="57117" y="710100"/>
                  <a:pt x="59005" y="714285"/>
                  <a:pt x="59005" y="718943"/>
                </a:cubicBezTo>
                <a:lnTo>
                  <a:pt x="59005" y="859478"/>
                </a:lnTo>
                <a:cubicBezTo>
                  <a:pt x="59005" y="864068"/>
                  <a:pt x="60623" y="868320"/>
                  <a:pt x="63860" y="872033"/>
                </a:cubicBezTo>
                <a:cubicBezTo>
                  <a:pt x="67097" y="875745"/>
                  <a:pt x="71076" y="877568"/>
                  <a:pt x="75729" y="877568"/>
                </a:cubicBezTo>
                <a:lnTo>
                  <a:pt x="96768" y="877568"/>
                </a:lnTo>
                <a:cubicBezTo>
                  <a:pt x="101421" y="877568"/>
                  <a:pt x="105602" y="875745"/>
                  <a:pt x="109378" y="871898"/>
                </a:cubicBezTo>
                <a:cubicBezTo>
                  <a:pt x="113154" y="868185"/>
                  <a:pt x="114975" y="864000"/>
                  <a:pt x="114975" y="859343"/>
                </a:cubicBezTo>
                <a:lnTo>
                  <a:pt x="114975" y="672503"/>
                </a:lnTo>
                <a:cubicBezTo>
                  <a:pt x="114975" y="666833"/>
                  <a:pt x="113154" y="662243"/>
                  <a:pt x="109378" y="658395"/>
                </a:cubicBezTo>
                <a:cubicBezTo>
                  <a:pt x="105669" y="654750"/>
                  <a:pt x="101421" y="652928"/>
                  <a:pt x="96835" y="652928"/>
                </a:cubicBezTo>
                <a:lnTo>
                  <a:pt x="96835" y="652928"/>
                </a:lnTo>
                <a:close/>
                <a:moveTo>
                  <a:pt x="266567" y="665550"/>
                </a:moveTo>
                <a:cubicBezTo>
                  <a:pt x="255306" y="660825"/>
                  <a:pt x="244584" y="658463"/>
                  <a:pt x="234266" y="658463"/>
                </a:cubicBezTo>
                <a:cubicBezTo>
                  <a:pt x="224016" y="658463"/>
                  <a:pt x="213227" y="660420"/>
                  <a:pt x="201965" y="664133"/>
                </a:cubicBezTo>
                <a:cubicBezTo>
                  <a:pt x="170204" y="677295"/>
                  <a:pt x="154222" y="702068"/>
                  <a:pt x="154222" y="738653"/>
                </a:cubicBezTo>
                <a:lnTo>
                  <a:pt x="154222" y="796163"/>
                </a:lnTo>
                <a:cubicBezTo>
                  <a:pt x="154222" y="831735"/>
                  <a:pt x="170136" y="856170"/>
                  <a:pt x="201965" y="869198"/>
                </a:cubicBezTo>
                <a:cubicBezTo>
                  <a:pt x="212283" y="873788"/>
                  <a:pt x="223005" y="876218"/>
                  <a:pt x="234266" y="876218"/>
                </a:cubicBezTo>
                <a:cubicBezTo>
                  <a:pt x="246472" y="876218"/>
                  <a:pt x="257666" y="873855"/>
                  <a:pt x="267983" y="869198"/>
                </a:cubicBezTo>
                <a:cubicBezTo>
                  <a:pt x="296980" y="855225"/>
                  <a:pt x="311478" y="830858"/>
                  <a:pt x="311478" y="796163"/>
                </a:cubicBezTo>
                <a:lnTo>
                  <a:pt x="311478" y="738653"/>
                </a:lnTo>
                <a:cubicBezTo>
                  <a:pt x="311411" y="703013"/>
                  <a:pt x="296508" y="678645"/>
                  <a:pt x="266567" y="665550"/>
                </a:cubicBezTo>
                <a:close/>
                <a:moveTo>
                  <a:pt x="233592" y="829845"/>
                </a:moveTo>
                <a:cubicBezTo>
                  <a:pt x="217205" y="829845"/>
                  <a:pt x="209046" y="819045"/>
                  <a:pt x="209046" y="797513"/>
                </a:cubicBezTo>
                <a:lnTo>
                  <a:pt x="209046" y="737168"/>
                </a:lnTo>
                <a:cubicBezTo>
                  <a:pt x="209046" y="716445"/>
                  <a:pt x="217205" y="706185"/>
                  <a:pt x="233592" y="706185"/>
                </a:cubicBezTo>
                <a:cubicBezTo>
                  <a:pt x="249978" y="706185"/>
                  <a:pt x="258138" y="716445"/>
                  <a:pt x="258138" y="737168"/>
                </a:cubicBezTo>
                <a:lnTo>
                  <a:pt x="258138" y="797580"/>
                </a:lnTo>
                <a:cubicBezTo>
                  <a:pt x="258138" y="819045"/>
                  <a:pt x="249978" y="829845"/>
                  <a:pt x="233592" y="829845"/>
                </a:cubicBezTo>
                <a:close/>
                <a:moveTo>
                  <a:pt x="441963" y="703418"/>
                </a:moveTo>
                <a:cubicBezTo>
                  <a:pt x="433534" y="699705"/>
                  <a:pt x="424835" y="697883"/>
                  <a:pt x="416001" y="697883"/>
                </a:cubicBezTo>
                <a:cubicBezTo>
                  <a:pt x="407033" y="697883"/>
                  <a:pt x="398468" y="699705"/>
                  <a:pt x="390039" y="703418"/>
                </a:cubicBezTo>
                <a:cubicBezTo>
                  <a:pt x="363807" y="713813"/>
                  <a:pt x="350725" y="733860"/>
                  <a:pt x="350725" y="763898"/>
                </a:cubicBezTo>
                <a:lnTo>
                  <a:pt x="350725" y="811620"/>
                </a:lnTo>
                <a:cubicBezTo>
                  <a:pt x="350725" y="841523"/>
                  <a:pt x="363807" y="861705"/>
                  <a:pt x="390039" y="872033"/>
                </a:cubicBezTo>
                <a:cubicBezTo>
                  <a:pt x="398468" y="875745"/>
                  <a:pt x="407302" y="877703"/>
                  <a:pt x="416743" y="877703"/>
                </a:cubicBezTo>
                <a:cubicBezTo>
                  <a:pt x="426116" y="877703"/>
                  <a:pt x="435422" y="875745"/>
                  <a:pt x="444796" y="872033"/>
                </a:cubicBezTo>
                <a:cubicBezTo>
                  <a:pt x="468195" y="860828"/>
                  <a:pt x="479861" y="840645"/>
                  <a:pt x="479861" y="811620"/>
                </a:cubicBezTo>
                <a:lnTo>
                  <a:pt x="479861" y="763898"/>
                </a:lnTo>
                <a:cubicBezTo>
                  <a:pt x="479794" y="734805"/>
                  <a:pt x="467251" y="714623"/>
                  <a:pt x="441963" y="703418"/>
                </a:cubicBezTo>
                <a:close/>
                <a:moveTo>
                  <a:pt x="415259" y="839633"/>
                </a:moveTo>
                <a:cubicBezTo>
                  <a:pt x="402177" y="839633"/>
                  <a:pt x="395569" y="830790"/>
                  <a:pt x="395569" y="812970"/>
                </a:cubicBezTo>
                <a:lnTo>
                  <a:pt x="395569" y="762480"/>
                </a:lnTo>
                <a:cubicBezTo>
                  <a:pt x="395569" y="745605"/>
                  <a:pt x="402177" y="737168"/>
                  <a:pt x="415259" y="737168"/>
                </a:cubicBezTo>
                <a:cubicBezTo>
                  <a:pt x="428342" y="737168"/>
                  <a:pt x="434950" y="745605"/>
                  <a:pt x="434950" y="762480"/>
                </a:cubicBezTo>
                <a:lnTo>
                  <a:pt x="434950" y="812970"/>
                </a:lnTo>
                <a:cubicBezTo>
                  <a:pt x="434950" y="830790"/>
                  <a:pt x="428409" y="839633"/>
                  <a:pt x="415259" y="839633"/>
                </a:cubicBezTo>
                <a:close/>
                <a:moveTo>
                  <a:pt x="423689" y="613643"/>
                </a:moveTo>
                <a:lnTo>
                  <a:pt x="443380" y="613643"/>
                </a:lnTo>
                <a:cubicBezTo>
                  <a:pt x="448977" y="613643"/>
                  <a:pt x="453360" y="612090"/>
                  <a:pt x="456664" y="608783"/>
                </a:cubicBezTo>
                <a:cubicBezTo>
                  <a:pt x="459968" y="605475"/>
                  <a:pt x="461519" y="601020"/>
                  <a:pt x="461519" y="595350"/>
                </a:cubicBezTo>
                <a:lnTo>
                  <a:pt x="461519" y="407160"/>
                </a:lnTo>
                <a:cubicBezTo>
                  <a:pt x="461519" y="402503"/>
                  <a:pt x="459968" y="398318"/>
                  <a:pt x="456664" y="394470"/>
                </a:cubicBezTo>
                <a:cubicBezTo>
                  <a:pt x="453427" y="390825"/>
                  <a:pt x="448977" y="388868"/>
                  <a:pt x="443380" y="388868"/>
                </a:cubicBezTo>
                <a:lnTo>
                  <a:pt x="387274" y="388868"/>
                </a:lnTo>
                <a:cubicBezTo>
                  <a:pt x="381610" y="388868"/>
                  <a:pt x="377159" y="390758"/>
                  <a:pt x="373922" y="394470"/>
                </a:cubicBezTo>
                <a:cubicBezTo>
                  <a:pt x="370686" y="398318"/>
                  <a:pt x="369067" y="402435"/>
                  <a:pt x="369067" y="407160"/>
                </a:cubicBezTo>
                <a:lnTo>
                  <a:pt x="369067" y="419850"/>
                </a:lnTo>
                <a:cubicBezTo>
                  <a:pt x="369067" y="424440"/>
                  <a:pt x="370686" y="428558"/>
                  <a:pt x="373922" y="431798"/>
                </a:cubicBezTo>
                <a:cubicBezTo>
                  <a:pt x="377159" y="435105"/>
                  <a:pt x="381610" y="436658"/>
                  <a:pt x="387274" y="436658"/>
                </a:cubicBezTo>
                <a:cubicBezTo>
                  <a:pt x="391860" y="436658"/>
                  <a:pt x="396108" y="438480"/>
                  <a:pt x="399884" y="442328"/>
                </a:cubicBezTo>
                <a:cubicBezTo>
                  <a:pt x="403661" y="446108"/>
                  <a:pt x="405482" y="450225"/>
                  <a:pt x="405482" y="454950"/>
                </a:cubicBezTo>
                <a:lnTo>
                  <a:pt x="405482" y="595418"/>
                </a:lnTo>
                <a:cubicBezTo>
                  <a:pt x="405482" y="600008"/>
                  <a:pt x="407100" y="604260"/>
                  <a:pt x="410337" y="608108"/>
                </a:cubicBezTo>
                <a:cubicBezTo>
                  <a:pt x="413641" y="611685"/>
                  <a:pt x="418092" y="613643"/>
                  <a:pt x="423689" y="613643"/>
                </a:cubicBezTo>
                <a:lnTo>
                  <a:pt x="423689" y="613643"/>
                </a:lnTo>
                <a:close/>
                <a:moveTo>
                  <a:pt x="96835" y="388868"/>
                </a:moveTo>
                <a:lnTo>
                  <a:pt x="40730" y="388868"/>
                </a:lnTo>
                <a:cubicBezTo>
                  <a:pt x="35133" y="388868"/>
                  <a:pt x="30683" y="390758"/>
                  <a:pt x="27378" y="394470"/>
                </a:cubicBezTo>
                <a:cubicBezTo>
                  <a:pt x="24074" y="398318"/>
                  <a:pt x="22456" y="402435"/>
                  <a:pt x="22456" y="407160"/>
                </a:cubicBezTo>
                <a:lnTo>
                  <a:pt x="22456" y="419850"/>
                </a:lnTo>
                <a:cubicBezTo>
                  <a:pt x="22456" y="424440"/>
                  <a:pt x="24074" y="428558"/>
                  <a:pt x="27311" y="431798"/>
                </a:cubicBezTo>
                <a:cubicBezTo>
                  <a:pt x="30615" y="435105"/>
                  <a:pt x="34796" y="436658"/>
                  <a:pt x="39988" y="436658"/>
                </a:cubicBezTo>
                <a:cubicBezTo>
                  <a:pt x="45113" y="436658"/>
                  <a:pt x="49564" y="438480"/>
                  <a:pt x="53340" y="442328"/>
                </a:cubicBezTo>
                <a:cubicBezTo>
                  <a:pt x="57049" y="446108"/>
                  <a:pt x="58937" y="450293"/>
                  <a:pt x="58937" y="454950"/>
                </a:cubicBezTo>
                <a:lnTo>
                  <a:pt x="58937" y="595418"/>
                </a:lnTo>
                <a:cubicBezTo>
                  <a:pt x="58937" y="600008"/>
                  <a:pt x="60556" y="604260"/>
                  <a:pt x="63793" y="608108"/>
                </a:cubicBezTo>
                <a:cubicBezTo>
                  <a:pt x="67097" y="611820"/>
                  <a:pt x="71076" y="613778"/>
                  <a:pt x="75729" y="613778"/>
                </a:cubicBezTo>
                <a:lnTo>
                  <a:pt x="96768" y="613778"/>
                </a:lnTo>
                <a:cubicBezTo>
                  <a:pt x="101421" y="613778"/>
                  <a:pt x="105602" y="611820"/>
                  <a:pt x="109378" y="608108"/>
                </a:cubicBezTo>
                <a:cubicBezTo>
                  <a:pt x="113154" y="604260"/>
                  <a:pt x="114975" y="600075"/>
                  <a:pt x="114975" y="595418"/>
                </a:cubicBezTo>
                <a:lnTo>
                  <a:pt x="114975" y="407093"/>
                </a:lnTo>
                <a:cubicBezTo>
                  <a:pt x="114975" y="402503"/>
                  <a:pt x="113154" y="398250"/>
                  <a:pt x="109378" y="394470"/>
                </a:cubicBezTo>
                <a:cubicBezTo>
                  <a:pt x="105602" y="390690"/>
                  <a:pt x="101421" y="388868"/>
                  <a:pt x="96835" y="388868"/>
                </a:cubicBezTo>
                <a:lnTo>
                  <a:pt x="96835" y="388868"/>
                </a:lnTo>
                <a:close/>
                <a:moveTo>
                  <a:pt x="266567" y="401558"/>
                </a:moveTo>
                <a:cubicBezTo>
                  <a:pt x="255373" y="396833"/>
                  <a:pt x="244584" y="394470"/>
                  <a:pt x="234266" y="394470"/>
                </a:cubicBezTo>
                <a:cubicBezTo>
                  <a:pt x="224016" y="394470"/>
                  <a:pt x="213227" y="396360"/>
                  <a:pt x="201965" y="400073"/>
                </a:cubicBezTo>
                <a:cubicBezTo>
                  <a:pt x="170204" y="413303"/>
                  <a:pt x="154289" y="438075"/>
                  <a:pt x="154289" y="474593"/>
                </a:cubicBezTo>
                <a:lnTo>
                  <a:pt x="154289" y="532170"/>
                </a:lnTo>
                <a:cubicBezTo>
                  <a:pt x="154289" y="567743"/>
                  <a:pt x="170204" y="592043"/>
                  <a:pt x="202033" y="605205"/>
                </a:cubicBezTo>
                <a:cubicBezTo>
                  <a:pt x="212350" y="609795"/>
                  <a:pt x="223072" y="612225"/>
                  <a:pt x="234334" y="612225"/>
                </a:cubicBezTo>
                <a:cubicBezTo>
                  <a:pt x="246539" y="612225"/>
                  <a:pt x="257733" y="609863"/>
                  <a:pt x="268051" y="605205"/>
                </a:cubicBezTo>
                <a:cubicBezTo>
                  <a:pt x="297047" y="591098"/>
                  <a:pt x="311546" y="566730"/>
                  <a:pt x="311546" y="532170"/>
                </a:cubicBezTo>
                <a:lnTo>
                  <a:pt x="311546" y="474593"/>
                </a:lnTo>
                <a:cubicBezTo>
                  <a:pt x="311411" y="438953"/>
                  <a:pt x="296508" y="414585"/>
                  <a:pt x="266567" y="401558"/>
                </a:cubicBezTo>
                <a:close/>
                <a:moveTo>
                  <a:pt x="233592" y="565110"/>
                </a:moveTo>
                <a:cubicBezTo>
                  <a:pt x="217205" y="565515"/>
                  <a:pt x="209046" y="555120"/>
                  <a:pt x="209046" y="533453"/>
                </a:cubicBezTo>
                <a:lnTo>
                  <a:pt x="209046" y="473108"/>
                </a:lnTo>
                <a:cubicBezTo>
                  <a:pt x="209046" y="452452"/>
                  <a:pt x="217205" y="442193"/>
                  <a:pt x="233592" y="442193"/>
                </a:cubicBezTo>
                <a:cubicBezTo>
                  <a:pt x="249978" y="442193"/>
                  <a:pt x="258138" y="452452"/>
                  <a:pt x="258138" y="473108"/>
                </a:cubicBezTo>
                <a:lnTo>
                  <a:pt x="258138" y="533453"/>
                </a:lnTo>
                <a:cubicBezTo>
                  <a:pt x="258138" y="554175"/>
                  <a:pt x="249978" y="564705"/>
                  <a:pt x="233592" y="565110"/>
                </a:cubicBezTo>
                <a:close/>
                <a:moveTo>
                  <a:pt x="1003083" y="431730"/>
                </a:moveTo>
                <a:cubicBezTo>
                  <a:pt x="952575" y="381645"/>
                  <a:pt x="892221" y="356603"/>
                  <a:pt x="822090" y="356603"/>
                </a:cubicBezTo>
                <a:lnTo>
                  <a:pt x="754723" y="356603"/>
                </a:lnTo>
                <a:cubicBezTo>
                  <a:pt x="746294" y="262103"/>
                  <a:pt x="708463" y="181103"/>
                  <a:pt x="641164" y="113670"/>
                </a:cubicBezTo>
                <a:cubicBezTo>
                  <a:pt x="565435" y="37868"/>
                  <a:pt x="473792" y="0"/>
                  <a:pt x="366235" y="0"/>
                </a:cubicBezTo>
                <a:cubicBezTo>
                  <a:pt x="284842" y="0"/>
                  <a:pt x="210462" y="22950"/>
                  <a:pt x="143163" y="68782"/>
                </a:cubicBezTo>
                <a:cubicBezTo>
                  <a:pt x="78628" y="114683"/>
                  <a:pt x="31896" y="174555"/>
                  <a:pt x="2832" y="248535"/>
                </a:cubicBezTo>
                <a:cubicBezTo>
                  <a:pt x="-944" y="256973"/>
                  <a:pt x="-944" y="265410"/>
                  <a:pt x="2832" y="273848"/>
                </a:cubicBezTo>
                <a:cubicBezTo>
                  <a:pt x="6609" y="282285"/>
                  <a:pt x="12880" y="288158"/>
                  <a:pt x="21781" y="291398"/>
                </a:cubicBezTo>
                <a:cubicBezTo>
                  <a:pt x="30683" y="294705"/>
                  <a:pt x="39314" y="294435"/>
                  <a:pt x="47743" y="290723"/>
                </a:cubicBezTo>
                <a:cubicBezTo>
                  <a:pt x="56173" y="286943"/>
                  <a:pt x="62174" y="280800"/>
                  <a:pt x="65951" y="272430"/>
                </a:cubicBezTo>
                <a:cubicBezTo>
                  <a:pt x="89350" y="211545"/>
                  <a:pt x="128125" y="162405"/>
                  <a:pt x="182409" y="124943"/>
                </a:cubicBezTo>
                <a:cubicBezTo>
                  <a:pt x="237571" y="86603"/>
                  <a:pt x="298936" y="67365"/>
                  <a:pt x="366235" y="67365"/>
                </a:cubicBezTo>
                <a:cubicBezTo>
                  <a:pt x="455046" y="67365"/>
                  <a:pt x="531044" y="98752"/>
                  <a:pt x="594162" y="161460"/>
                </a:cubicBezTo>
                <a:cubicBezTo>
                  <a:pt x="657348" y="224235"/>
                  <a:pt x="688840" y="300578"/>
                  <a:pt x="688840" y="390420"/>
                </a:cubicBezTo>
                <a:cubicBezTo>
                  <a:pt x="688840" y="399803"/>
                  <a:pt x="692144" y="407768"/>
                  <a:pt x="698685" y="414315"/>
                </a:cubicBezTo>
                <a:cubicBezTo>
                  <a:pt x="705294" y="420863"/>
                  <a:pt x="713184" y="424170"/>
                  <a:pt x="722557" y="424170"/>
                </a:cubicBezTo>
                <a:lnTo>
                  <a:pt x="822225" y="424170"/>
                </a:lnTo>
                <a:cubicBezTo>
                  <a:pt x="873677" y="424170"/>
                  <a:pt x="918183" y="442868"/>
                  <a:pt x="955542" y="480330"/>
                </a:cubicBezTo>
                <a:cubicBezTo>
                  <a:pt x="992968" y="517860"/>
                  <a:pt x="1011715" y="562410"/>
                  <a:pt x="1011715" y="614520"/>
                </a:cubicBezTo>
                <a:cubicBezTo>
                  <a:pt x="1011715" y="666495"/>
                  <a:pt x="993238" y="711045"/>
                  <a:pt x="956284" y="748575"/>
                </a:cubicBezTo>
                <a:cubicBezTo>
                  <a:pt x="919397" y="786038"/>
                  <a:pt x="874688" y="804735"/>
                  <a:pt x="822359" y="804735"/>
                </a:cubicBezTo>
                <a:lnTo>
                  <a:pt x="608930" y="804735"/>
                </a:lnTo>
                <a:lnTo>
                  <a:pt x="608930" y="672638"/>
                </a:lnTo>
                <a:cubicBezTo>
                  <a:pt x="608930" y="666968"/>
                  <a:pt x="607245" y="662648"/>
                  <a:pt x="604075" y="659340"/>
                </a:cubicBezTo>
                <a:cubicBezTo>
                  <a:pt x="600771" y="656033"/>
                  <a:pt x="596320" y="654480"/>
                  <a:pt x="590723" y="654480"/>
                </a:cubicBezTo>
                <a:lnTo>
                  <a:pt x="534618" y="654480"/>
                </a:lnTo>
                <a:cubicBezTo>
                  <a:pt x="529021" y="654480"/>
                  <a:pt x="524570" y="656033"/>
                  <a:pt x="521266" y="659340"/>
                </a:cubicBezTo>
                <a:cubicBezTo>
                  <a:pt x="517962" y="662648"/>
                  <a:pt x="516411" y="666968"/>
                  <a:pt x="516411" y="672638"/>
                </a:cubicBezTo>
                <a:lnTo>
                  <a:pt x="516411" y="683843"/>
                </a:lnTo>
                <a:cubicBezTo>
                  <a:pt x="516411" y="688568"/>
                  <a:pt x="517962" y="692820"/>
                  <a:pt x="521266" y="696533"/>
                </a:cubicBezTo>
                <a:cubicBezTo>
                  <a:pt x="524503" y="700245"/>
                  <a:pt x="529021" y="702068"/>
                  <a:pt x="534618" y="702068"/>
                </a:cubicBezTo>
                <a:cubicBezTo>
                  <a:pt x="539271" y="702068"/>
                  <a:pt x="543519" y="703620"/>
                  <a:pt x="547228" y="706928"/>
                </a:cubicBezTo>
                <a:cubicBezTo>
                  <a:pt x="551072" y="710235"/>
                  <a:pt x="552893" y="714555"/>
                  <a:pt x="552893" y="720225"/>
                </a:cubicBezTo>
                <a:lnTo>
                  <a:pt x="552893" y="859343"/>
                </a:lnTo>
                <a:cubicBezTo>
                  <a:pt x="552893" y="865013"/>
                  <a:pt x="554444" y="869333"/>
                  <a:pt x="557748" y="872640"/>
                </a:cubicBezTo>
                <a:cubicBezTo>
                  <a:pt x="561052" y="875948"/>
                  <a:pt x="565435" y="877568"/>
                  <a:pt x="571100" y="877568"/>
                </a:cubicBezTo>
                <a:lnTo>
                  <a:pt x="590723" y="877568"/>
                </a:lnTo>
                <a:cubicBezTo>
                  <a:pt x="596320" y="877568"/>
                  <a:pt x="601041" y="875745"/>
                  <a:pt x="604749" y="871898"/>
                </a:cubicBezTo>
                <a:lnTo>
                  <a:pt x="822225" y="871898"/>
                </a:lnTo>
                <a:cubicBezTo>
                  <a:pt x="892424" y="871898"/>
                  <a:pt x="952777" y="846720"/>
                  <a:pt x="1003218" y="796095"/>
                </a:cubicBezTo>
                <a:cubicBezTo>
                  <a:pt x="1053722" y="745605"/>
                  <a:pt x="1078946" y="684720"/>
                  <a:pt x="1079083" y="613643"/>
                </a:cubicBezTo>
                <a:cubicBezTo>
                  <a:pt x="1079010" y="542430"/>
                  <a:pt x="1053722" y="481747"/>
                  <a:pt x="1003083" y="431730"/>
                </a:cubicBezTo>
                <a:lnTo>
                  <a:pt x="1003083" y="43173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0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图形 63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3F0CB44C-9075-01FD-9FC0-C758EBD28A22}"/>
              </a:ext>
            </a:extLst>
          </p:cNvPr>
          <p:cNvSpPr/>
          <p:nvPr/>
        </p:nvSpPr>
        <p:spPr>
          <a:xfrm>
            <a:off x="1858737" y="4796485"/>
            <a:ext cx="354769" cy="362830"/>
          </a:xfrm>
          <a:custGeom>
            <a:avLst/>
            <a:gdLst>
              <a:gd name="connsiteX0" fmla="*/ 657233 w 1032555"/>
              <a:gd name="connsiteY0" fmla="*/ 738978 h 1056017"/>
              <a:gd name="connsiteX1" fmla="*/ 713448 w 1032555"/>
              <a:gd name="connsiteY1" fmla="*/ 844447 h 1056017"/>
              <a:gd name="connsiteX2" fmla="*/ 604077 w 1032555"/>
              <a:gd name="connsiteY2" fmla="*/ 967423 h 1056017"/>
              <a:gd name="connsiteX3" fmla="*/ 514112 w 1032555"/>
              <a:gd name="connsiteY3" fmla="*/ 1056017 h 1056017"/>
              <a:gd name="connsiteX4" fmla="*/ 424147 w 1032555"/>
              <a:gd name="connsiteY4" fmla="*/ 966052 h 1056017"/>
              <a:gd name="connsiteX5" fmla="*/ 514112 w 1032555"/>
              <a:gd name="connsiteY5" fmla="*/ 876087 h 1056017"/>
              <a:gd name="connsiteX6" fmla="*/ 593425 w 1032555"/>
              <a:gd name="connsiteY6" fmla="*/ 923548 h 1056017"/>
              <a:gd name="connsiteX7" fmla="*/ 648479 w 1032555"/>
              <a:gd name="connsiteY7" fmla="*/ 889377 h 1056017"/>
              <a:gd name="connsiteX8" fmla="*/ 668518 w 1032555"/>
              <a:gd name="connsiteY8" fmla="*/ 842970 h 1056017"/>
              <a:gd name="connsiteX9" fmla="*/ 610300 w 1032555"/>
              <a:gd name="connsiteY9" fmla="*/ 765134 h 1056017"/>
              <a:gd name="connsiteX10" fmla="*/ 610722 w 1032555"/>
              <a:gd name="connsiteY10" fmla="*/ 764080 h 1056017"/>
              <a:gd name="connsiteX11" fmla="*/ 576866 w 1032555"/>
              <a:gd name="connsiteY11" fmla="*/ 778318 h 1056017"/>
              <a:gd name="connsiteX12" fmla="*/ 372784 w 1032555"/>
              <a:gd name="connsiteY12" fmla="*/ 811435 h 1056017"/>
              <a:gd name="connsiteX13" fmla="*/ 223757 w 1032555"/>
              <a:gd name="connsiteY13" fmla="*/ 756275 h 1056017"/>
              <a:gd name="connsiteX14" fmla="*/ 218272 w 1032555"/>
              <a:gd name="connsiteY14" fmla="*/ 637517 h 1056017"/>
              <a:gd name="connsiteX15" fmla="*/ 164589 w 1032555"/>
              <a:gd name="connsiteY15" fmla="*/ 608302 h 1056017"/>
              <a:gd name="connsiteX16" fmla="*/ 51632 w 1032555"/>
              <a:gd name="connsiteY16" fmla="*/ 563900 h 1056017"/>
              <a:gd name="connsiteX17" fmla="*/ 2378 w 1032555"/>
              <a:gd name="connsiteY17" fmla="*/ 437232 h 1056017"/>
              <a:gd name="connsiteX18" fmla="*/ 19358 w 1032555"/>
              <a:gd name="connsiteY18" fmla="*/ 297697 h 1056017"/>
              <a:gd name="connsiteX19" fmla="*/ 104682 w 1032555"/>
              <a:gd name="connsiteY19" fmla="*/ 214482 h 1056017"/>
              <a:gd name="connsiteX20" fmla="*/ 167120 w 1032555"/>
              <a:gd name="connsiteY20" fmla="*/ 77689 h 1056017"/>
              <a:gd name="connsiteX21" fmla="*/ 284718 w 1032555"/>
              <a:gd name="connsiteY21" fmla="*/ 26326 h 1056017"/>
              <a:gd name="connsiteX22" fmla="*/ 386495 w 1032555"/>
              <a:gd name="connsiteY22" fmla="*/ 48896 h 1056017"/>
              <a:gd name="connsiteX23" fmla="*/ 517276 w 1032555"/>
              <a:gd name="connsiteY23" fmla="*/ 591 h 1056017"/>
              <a:gd name="connsiteX24" fmla="*/ 633819 w 1032555"/>
              <a:gd name="connsiteY24" fmla="*/ 63662 h 1056017"/>
              <a:gd name="connsiteX25" fmla="*/ 771772 w 1032555"/>
              <a:gd name="connsiteY25" fmla="*/ 60498 h 1056017"/>
              <a:gd name="connsiteX26" fmla="*/ 860893 w 1032555"/>
              <a:gd name="connsiteY26" fmla="*/ 137490 h 1056017"/>
              <a:gd name="connsiteX27" fmla="*/ 992940 w 1032555"/>
              <a:gd name="connsiteY27" fmla="*/ 236736 h 1056017"/>
              <a:gd name="connsiteX28" fmla="*/ 997370 w 1032555"/>
              <a:gd name="connsiteY28" fmla="*/ 386712 h 1056017"/>
              <a:gd name="connsiteX29" fmla="*/ 1011819 w 1032555"/>
              <a:gd name="connsiteY29" fmla="*/ 567275 h 1056017"/>
              <a:gd name="connsiteX30" fmla="*/ 926179 w 1032555"/>
              <a:gd name="connsiteY30" fmla="*/ 633826 h 1056017"/>
              <a:gd name="connsiteX31" fmla="*/ 782108 w 1032555"/>
              <a:gd name="connsiteY31" fmla="*/ 629607 h 1056017"/>
              <a:gd name="connsiteX32" fmla="*/ 774936 w 1032555"/>
              <a:gd name="connsiteY32" fmla="*/ 626127 h 1056017"/>
              <a:gd name="connsiteX33" fmla="*/ 757850 w 1032555"/>
              <a:gd name="connsiteY33" fmla="*/ 649541 h 1056017"/>
              <a:gd name="connsiteX34" fmla="*/ 657233 w 1032555"/>
              <a:gd name="connsiteY34" fmla="*/ 738978 h 1056017"/>
              <a:gd name="connsiteX35" fmla="*/ 269214 w 1032555"/>
              <a:gd name="connsiteY35" fmla="*/ 641525 h 1056017"/>
              <a:gd name="connsiteX36" fmla="*/ 245800 w 1032555"/>
              <a:gd name="connsiteY36" fmla="*/ 692888 h 1056017"/>
              <a:gd name="connsiteX37" fmla="*/ 257296 w 1032555"/>
              <a:gd name="connsiteY37" fmla="*/ 726427 h 1056017"/>
              <a:gd name="connsiteX38" fmla="*/ 375104 w 1032555"/>
              <a:gd name="connsiteY38" fmla="*/ 766505 h 1056017"/>
              <a:gd name="connsiteX39" fmla="*/ 560835 w 1032555"/>
              <a:gd name="connsiteY39" fmla="*/ 736236 h 1056017"/>
              <a:gd name="connsiteX40" fmla="*/ 722307 w 1032555"/>
              <a:gd name="connsiteY40" fmla="*/ 622224 h 1056017"/>
              <a:gd name="connsiteX41" fmla="*/ 784956 w 1032555"/>
              <a:gd name="connsiteY41" fmla="*/ 490916 h 1056017"/>
              <a:gd name="connsiteX42" fmla="*/ 716507 w 1032555"/>
              <a:gd name="connsiteY42" fmla="*/ 403482 h 1056017"/>
              <a:gd name="connsiteX43" fmla="*/ 806471 w 1032555"/>
              <a:gd name="connsiteY43" fmla="*/ 313517 h 1056017"/>
              <a:gd name="connsiteX44" fmla="*/ 896436 w 1032555"/>
              <a:gd name="connsiteY44" fmla="*/ 403482 h 1056017"/>
              <a:gd name="connsiteX45" fmla="*/ 830202 w 1032555"/>
              <a:gd name="connsiteY45" fmla="*/ 490283 h 1056017"/>
              <a:gd name="connsiteX46" fmla="*/ 798667 w 1032555"/>
              <a:gd name="connsiteY46" fmla="*/ 587525 h 1056017"/>
              <a:gd name="connsiteX47" fmla="*/ 912889 w 1032555"/>
              <a:gd name="connsiteY47" fmla="*/ 590795 h 1056017"/>
              <a:gd name="connsiteX48" fmla="*/ 973007 w 1032555"/>
              <a:gd name="connsiteY48" fmla="*/ 544599 h 1056017"/>
              <a:gd name="connsiteX49" fmla="*/ 954866 w 1032555"/>
              <a:gd name="connsiteY49" fmla="*/ 406330 h 1056017"/>
              <a:gd name="connsiteX50" fmla="*/ 950858 w 1032555"/>
              <a:gd name="connsiteY50" fmla="*/ 381228 h 1056017"/>
              <a:gd name="connsiteX51" fmla="*/ 952335 w 1032555"/>
              <a:gd name="connsiteY51" fmla="*/ 256142 h 1056017"/>
              <a:gd name="connsiteX52" fmla="*/ 879350 w 1032555"/>
              <a:gd name="connsiteY52" fmla="*/ 191068 h 1056017"/>
              <a:gd name="connsiteX53" fmla="*/ 882725 w 1032555"/>
              <a:gd name="connsiteY53" fmla="*/ 210580 h 1056017"/>
              <a:gd name="connsiteX54" fmla="*/ 863530 w 1032555"/>
              <a:gd name="connsiteY54" fmla="*/ 235892 h 1056017"/>
              <a:gd name="connsiteX55" fmla="*/ 838218 w 1032555"/>
              <a:gd name="connsiteY55" fmla="*/ 216697 h 1056017"/>
              <a:gd name="connsiteX56" fmla="*/ 757745 w 1032555"/>
              <a:gd name="connsiteY56" fmla="*/ 103318 h 1056017"/>
              <a:gd name="connsiteX57" fmla="*/ 661241 w 1032555"/>
              <a:gd name="connsiteY57" fmla="*/ 102474 h 1056017"/>
              <a:gd name="connsiteX58" fmla="*/ 680225 w 1032555"/>
              <a:gd name="connsiteY58" fmla="*/ 140654 h 1056017"/>
              <a:gd name="connsiteX59" fmla="*/ 668202 w 1032555"/>
              <a:gd name="connsiteY59" fmla="*/ 170080 h 1056017"/>
              <a:gd name="connsiteX60" fmla="*/ 638776 w 1032555"/>
              <a:gd name="connsiteY60" fmla="*/ 158056 h 1056017"/>
              <a:gd name="connsiteX61" fmla="*/ 578975 w 1032555"/>
              <a:gd name="connsiteY61" fmla="*/ 72627 h 1056017"/>
              <a:gd name="connsiteX62" fmla="*/ 513374 w 1032555"/>
              <a:gd name="connsiteY62" fmla="*/ 45310 h 1056017"/>
              <a:gd name="connsiteX63" fmla="*/ 423936 w 1032555"/>
              <a:gd name="connsiteY63" fmla="*/ 74947 h 1056017"/>
              <a:gd name="connsiteX64" fmla="*/ 466335 w 1032555"/>
              <a:gd name="connsiteY64" fmla="*/ 147826 h 1056017"/>
              <a:gd name="connsiteX65" fmla="*/ 448511 w 1032555"/>
              <a:gd name="connsiteY65" fmla="*/ 174193 h 1056017"/>
              <a:gd name="connsiteX66" fmla="*/ 422143 w 1032555"/>
              <a:gd name="connsiteY66" fmla="*/ 156369 h 1056017"/>
              <a:gd name="connsiteX67" fmla="*/ 286827 w 1032555"/>
              <a:gd name="connsiteY67" fmla="*/ 71044 h 1056017"/>
              <a:gd name="connsiteX68" fmla="*/ 198971 w 1032555"/>
              <a:gd name="connsiteY68" fmla="*/ 109224 h 1056017"/>
              <a:gd name="connsiteX69" fmla="*/ 147397 w 1032555"/>
              <a:gd name="connsiteY69" fmla="*/ 234310 h 1056017"/>
              <a:gd name="connsiteX70" fmla="*/ 129573 w 1032555"/>
              <a:gd name="connsiteY70" fmla="*/ 253927 h 1056017"/>
              <a:gd name="connsiteX71" fmla="*/ 60596 w 1032555"/>
              <a:gd name="connsiteY71" fmla="*/ 315310 h 1056017"/>
              <a:gd name="connsiteX72" fmla="*/ 46886 w 1032555"/>
              <a:gd name="connsiteY72" fmla="*/ 431642 h 1056017"/>
              <a:gd name="connsiteX73" fmla="*/ 86331 w 1032555"/>
              <a:gd name="connsiteY73" fmla="*/ 535212 h 1056017"/>
              <a:gd name="connsiteX74" fmla="*/ 136956 w 1032555"/>
              <a:gd name="connsiteY74" fmla="*/ 565060 h 1056017"/>
              <a:gd name="connsiteX75" fmla="*/ 194753 w 1032555"/>
              <a:gd name="connsiteY75" fmla="*/ 412658 h 1056017"/>
              <a:gd name="connsiteX76" fmla="*/ 176507 w 1032555"/>
              <a:gd name="connsiteY76" fmla="*/ 358552 h 1056017"/>
              <a:gd name="connsiteX77" fmla="*/ 266471 w 1032555"/>
              <a:gd name="connsiteY77" fmla="*/ 268587 h 1056017"/>
              <a:gd name="connsiteX78" fmla="*/ 356436 w 1032555"/>
              <a:gd name="connsiteY78" fmla="*/ 358552 h 1056017"/>
              <a:gd name="connsiteX79" fmla="*/ 266471 w 1032555"/>
              <a:gd name="connsiteY79" fmla="*/ 448517 h 1056017"/>
              <a:gd name="connsiteX80" fmla="*/ 227975 w 1032555"/>
              <a:gd name="connsiteY80" fmla="*/ 439869 h 1056017"/>
              <a:gd name="connsiteX81" fmla="*/ 187159 w 1032555"/>
              <a:gd name="connsiteY81" fmla="*/ 566326 h 1056017"/>
              <a:gd name="connsiteX82" fmla="*/ 243057 w 1032555"/>
              <a:gd name="connsiteY82" fmla="*/ 596384 h 1056017"/>
              <a:gd name="connsiteX83" fmla="*/ 350108 w 1032555"/>
              <a:gd name="connsiteY83" fmla="*/ 571388 h 1056017"/>
              <a:gd name="connsiteX84" fmla="*/ 414550 w 1032555"/>
              <a:gd name="connsiteY84" fmla="*/ 553670 h 1056017"/>
              <a:gd name="connsiteX85" fmla="*/ 465807 w 1032555"/>
              <a:gd name="connsiteY85" fmla="*/ 556095 h 1056017"/>
              <a:gd name="connsiteX86" fmla="*/ 489011 w 1032555"/>
              <a:gd name="connsiteY86" fmla="*/ 558416 h 1056017"/>
              <a:gd name="connsiteX87" fmla="*/ 554929 w 1032555"/>
              <a:gd name="connsiteY87" fmla="*/ 536162 h 1056017"/>
              <a:gd name="connsiteX88" fmla="*/ 570432 w 1032555"/>
              <a:gd name="connsiteY88" fmla="*/ 441767 h 1056017"/>
              <a:gd name="connsiteX89" fmla="*/ 536261 w 1032555"/>
              <a:gd name="connsiteY89" fmla="*/ 448517 h 1056017"/>
              <a:gd name="connsiteX90" fmla="*/ 446296 w 1032555"/>
              <a:gd name="connsiteY90" fmla="*/ 358552 h 1056017"/>
              <a:gd name="connsiteX91" fmla="*/ 536261 w 1032555"/>
              <a:gd name="connsiteY91" fmla="*/ 268587 h 1056017"/>
              <a:gd name="connsiteX92" fmla="*/ 626225 w 1032555"/>
              <a:gd name="connsiteY92" fmla="*/ 358552 h 1056017"/>
              <a:gd name="connsiteX93" fmla="*/ 608401 w 1032555"/>
              <a:gd name="connsiteY93" fmla="*/ 412236 h 1056017"/>
              <a:gd name="connsiteX94" fmla="*/ 608718 w 1032555"/>
              <a:gd name="connsiteY94" fmla="*/ 413080 h 1056017"/>
              <a:gd name="connsiteX95" fmla="*/ 583194 w 1032555"/>
              <a:gd name="connsiteY95" fmla="*/ 571072 h 1056017"/>
              <a:gd name="connsiteX96" fmla="*/ 486374 w 1032555"/>
              <a:gd name="connsiteY96" fmla="*/ 603345 h 1056017"/>
              <a:gd name="connsiteX97" fmla="*/ 460323 w 1032555"/>
              <a:gd name="connsiteY97" fmla="*/ 600814 h 1056017"/>
              <a:gd name="connsiteX98" fmla="*/ 417608 w 1032555"/>
              <a:gd name="connsiteY98" fmla="*/ 598599 h 1056017"/>
              <a:gd name="connsiteX99" fmla="*/ 369409 w 1032555"/>
              <a:gd name="connsiteY99" fmla="*/ 611994 h 1056017"/>
              <a:gd name="connsiteX100" fmla="*/ 269214 w 1032555"/>
              <a:gd name="connsiteY100" fmla="*/ 641525 h 1056017"/>
              <a:gd name="connsiteX101" fmla="*/ 536471 w 1032555"/>
              <a:gd name="connsiteY101" fmla="*/ 403482 h 1056017"/>
              <a:gd name="connsiteX102" fmla="*/ 581507 w 1032555"/>
              <a:gd name="connsiteY102" fmla="*/ 358447 h 1056017"/>
              <a:gd name="connsiteX103" fmla="*/ 536471 w 1032555"/>
              <a:gd name="connsiteY103" fmla="*/ 313517 h 1056017"/>
              <a:gd name="connsiteX104" fmla="*/ 491436 w 1032555"/>
              <a:gd name="connsiteY104" fmla="*/ 358552 h 1056017"/>
              <a:gd name="connsiteX105" fmla="*/ 536471 w 1032555"/>
              <a:gd name="connsiteY105" fmla="*/ 403482 h 1056017"/>
              <a:gd name="connsiteX106" fmla="*/ 266471 w 1032555"/>
              <a:gd name="connsiteY106" fmla="*/ 403482 h 1056017"/>
              <a:gd name="connsiteX107" fmla="*/ 311507 w 1032555"/>
              <a:gd name="connsiteY107" fmla="*/ 358447 h 1056017"/>
              <a:gd name="connsiteX108" fmla="*/ 266471 w 1032555"/>
              <a:gd name="connsiteY108" fmla="*/ 313517 h 1056017"/>
              <a:gd name="connsiteX109" fmla="*/ 221436 w 1032555"/>
              <a:gd name="connsiteY109" fmla="*/ 358552 h 1056017"/>
              <a:gd name="connsiteX110" fmla="*/ 266471 w 1032555"/>
              <a:gd name="connsiteY110" fmla="*/ 403482 h 1056017"/>
              <a:gd name="connsiteX111" fmla="*/ 806471 w 1032555"/>
              <a:gd name="connsiteY111" fmla="*/ 448517 h 1056017"/>
              <a:gd name="connsiteX112" fmla="*/ 851507 w 1032555"/>
              <a:gd name="connsiteY112" fmla="*/ 403482 h 1056017"/>
              <a:gd name="connsiteX113" fmla="*/ 806471 w 1032555"/>
              <a:gd name="connsiteY113" fmla="*/ 358447 h 1056017"/>
              <a:gd name="connsiteX114" fmla="*/ 761436 w 1032555"/>
              <a:gd name="connsiteY114" fmla="*/ 403482 h 1056017"/>
              <a:gd name="connsiteX115" fmla="*/ 806471 w 1032555"/>
              <a:gd name="connsiteY115" fmla="*/ 448517 h 1056017"/>
              <a:gd name="connsiteX116" fmla="*/ 514007 w 1032555"/>
              <a:gd name="connsiteY116" fmla="*/ 1010982 h 1056017"/>
              <a:gd name="connsiteX117" fmla="*/ 559042 w 1032555"/>
              <a:gd name="connsiteY117" fmla="*/ 965947 h 1056017"/>
              <a:gd name="connsiteX118" fmla="*/ 514007 w 1032555"/>
              <a:gd name="connsiteY118" fmla="*/ 921017 h 1056017"/>
              <a:gd name="connsiteX119" fmla="*/ 468971 w 1032555"/>
              <a:gd name="connsiteY119" fmla="*/ 966052 h 1056017"/>
              <a:gd name="connsiteX120" fmla="*/ 514007 w 1032555"/>
              <a:gd name="connsiteY120" fmla="*/ 1010982 h 105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032555" h="1056017">
                <a:moveTo>
                  <a:pt x="657233" y="738978"/>
                </a:moveTo>
                <a:cubicBezTo>
                  <a:pt x="693093" y="763447"/>
                  <a:pt x="714819" y="802787"/>
                  <a:pt x="713448" y="844447"/>
                </a:cubicBezTo>
                <a:cubicBezTo>
                  <a:pt x="711655" y="898447"/>
                  <a:pt x="672421" y="944115"/>
                  <a:pt x="604077" y="967423"/>
                </a:cubicBezTo>
                <a:cubicBezTo>
                  <a:pt x="603339" y="1016466"/>
                  <a:pt x="563366" y="1056017"/>
                  <a:pt x="514112" y="1056017"/>
                </a:cubicBezTo>
                <a:cubicBezTo>
                  <a:pt x="464436" y="1056017"/>
                  <a:pt x="424147" y="1015728"/>
                  <a:pt x="424147" y="966052"/>
                </a:cubicBezTo>
                <a:cubicBezTo>
                  <a:pt x="424147" y="916377"/>
                  <a:pt x="464436" y="876087"/>
                  <a:pt x="514112" y="876087"/>
                </a:cubicBezTo>
                <a:cubicBezTo>
                  <a:pt x="548389" y="876087"/>
                  <a:pt x="578237" y="895283"/>
                  <a:pt x="593425" y="923548"/>
                </a:cubicBezTo>
                <a:cubicBezTo>
                  <a:pt x="617471" y="914900"/>
                  <a:pt x="635823" y="903193"/>
                  <a:pt x="648479" y="889377"/>
                </a:cubicBezTo>
                <a:cubicBezTo>
                  <a:pt x="661347" y="875349"/>
                  <a:pt x="667991" y="859423"/>
                  <a:pt x="668518" y="842970"/>
                </a:cubicBezTo>
                <a:cubicBezTo>
                  <a:pt x="669678" y="810275"/>
                  <a:pt x="646686" y="778423"/>
                  <a:pt x="610300" y="765134"/>
                </a:cubicBezTo>
                <a:lnTo>
                  <a:pt x="610722" y="764080"/>
                </a:lnTo>
                <a:cubicBezTo>
                  <a:pt x="599753" y="769248"/>
                  <a:pt x="588468" y="773994"/>
                  <a:pt x="576866" y="778318"/>
                </a:cubicBezTo>
                <a:cubicBezTo>
                  <a:pt x="510421" y="803525"/>
                  <a:pt x="437647" y="814916"/>
                  <a:pt x="372784" y="811435"/>
                </a:cubicBezTo>
                <a:cubicBezTo>
                  <a:pt x="306550" y="807849"/>
                  <a:pt x="252655" y="788970"/>
                  <a:pt x="223757" y="756275"/>
                </a:cubicBezTo>
                <a:cubicBezTo>
                  <a:pt x="194964" y="723791"/>
                  <a:pt x="193276" y="682130"/>
                  <a:pt x="218272" y="637517"/>
                </a:cubicBezTo>
                <a:cubicBezTo>
                  <a:pt x="197389" y="632244"/>
                  <a:pt x="179249" y="622330"/>
                  <a:pt x="164589" y="608302"/>
                </a:cubicBezTo>
                <a:cubicBezTo>
                  <a:pt x="120714" y="616740"/>
                  <a:pt x="81163" y="599970"/>
                  <a:pt x="51632" y="563900"/>
                </a:cubicBezTo>
                <a:cubicBezTo>
                  <a:pt x="25686" y="532154"/>
                  <a:pt x="8389" y="486591"/>
                  <a:pt x="2378" y="437232"/>
                </a:cubicBezTo>
                <a:cubicBezTo>
                  <a:pt x="-3739" y="387767"/>
                  <a:pt x="1956" y="337880"/>
                  <a:pt x="19358" y="297697"/>
                </a:cubicBezTo>
                <a:cubicBezTo>
                  <a:pt x="37077" y="256775"/>
                  <a:pt x="66081" y="227455"/>
                  <a:pt x="104682" y="214482"/>
                </a:cubicBezTo>
                <a:cubicBezTo>
                  <a:pt x="113331" y="156158"/>
                  <a:pt x="134741" y="110173"/>
                  <a:pt x="167120" y="77689"/>
                </a:cubicBezTo>
                <a:cubicBezTo>
                  <a:pt x="199077" y="45732"/>
                  <a:pt x="240315" y="28435"/>
                  <a:pt x="284718" y="26326"/>
                </a:cubicBezTo>
                <a:cubicBezTo>
                  <a:pt x="320893" y="24638"/>
                  <a:pt x="356436" y="33076"/>
                  <a:pt x="386495" y="48896"/>
                </a:cubicBezTo>
                <a:cubicBezTo>
                  <a:pt x="417186" y="15990"/>
                  <a:pt x="467389" y="-3733"/>
                  <a:pt x="517276" y="591"/>
                </a:cubicBezTo>
                <a:cubicBezTo>
                  <a:pt x="561151" y="4494"/>
                  <a:pt x="601124" y="25693"/>
                  <a:pt x="633819" y="63662"/>
                </a:cubicBezTo>
                <a:cubicBezTo>
                  <a:pt x="677272" y="49107"/>
                  <a:pt x="728530" y="46259"/>
                  <a:pt x="771772" y="60498"/>
                </a:cubicBezTo>
                <a:cubicBezTo>
                  <a:pt x="810796" y="73365"/>
                  <a:pt x="841382" y="98994"/>
                  <a:pt x="860893" y="137490"/>
                </a:cubicBezTo>
                <a:cubicBezTo>
                  <a:pt x="919323" y="153943"/>
                  <a:pt x="970897" y="190541"/>
                  <a:pt x="992940" y="236736"/>
                </a:cubicBezTo>
                <a:cubicBezTo>
                  <a:pt x="1014878" y="282931"/>
                  <a:pt x="1017198" y="335982"/>
                  <a:pt x="997370" y="386712"/>
                </a:cubicBezTo>
                <a:cubicBezTo>
                  <a:pt x="1037975" y="438392"/>
                  <a:pt x="1044304" y="511693"/>
                  <a:pt x="1011819" y="567275"/>
                </a:cubicBezTo>
                <a:cubicBezTo>
                  <a:pt x="993362" y="598810"/>
                  <a:pt x="963936" y="622119"/>
                  <a:pt x="926179" y="633826"/>
                </a:cubicBezTo>
                <a:cubicBezTo>
                  <a:pt x="885784" y="646271"/>
                  <a:pt x="837163" y="645216"/>
                  <a:pt x="782108" y="629607"/>
                </a:cubicBezTo>
                <a:cubicBezTo>
                  <a:pt x="779472" y="628869"/>
                  <a:pt x="777046" y="627709"/>
                  <a:pt x="774936" y="626127"/>
                </a:cubicBezTo>
                <a:cubicBezTo>
                  <a:pt x="769557" y="633931"/>
                  <a:pt x="763862" y="641736"/>
                  <a:pt x="757850" y="649541"/>
                </a:cubicBezTo>
                <a:cubicBezTo>
                  <a:pt x="730850" y="684662"/>
                  <a:pt x="696679" y="714509"/>
                  <a:pt x="657233" y="738978"/>
                </a:cubicBezTo>
                <a:close/>
                <a:moveTo>
                  <a:pt x="269214" y="641525"/>
                </a:moveTo>
                <a:cubicBezTo>
                  <a:pt x="254553" y="661037"/>
                  <a:pt x="247065" y="678334"/>
                  <a:pt x="245800" y="692888"/>
                </a:cubicBezTo>
                <a:cubicBezTo>
                  <a:pt x="244745" y="705650"/>
                  <a:pt x="248542" y="716513"/>
                  <a:pt x="257296" y="726427"/>
                </a:cubicBezTo>
                <a:cubicBezTo>
                  <a:pt x="276807" y="748470"/>
                  <a:pt x="319733" y="763447"/>
                  <a:pt x="375104" y="766505"/>
                </a:cubicBezTo>
                <a:cubicBezTo>
                  <a:pt x="433745" y="769670"/>
                  <a:pt x="500190" y="759228"/>
                  <a:pt x="560835" y="736236"/>
                </a:cubicBezTo>
                <a:cubicBezTo>
                  <a:pt x="627491" y="710923"/>
                  <a:pt x="683706" y="672111"/>
                  <a:pt x="722307" y="622224"/>
                </a:cubicBezTo>
                <a:cubicBezTo>
                  <a:pt x="759221" y="574447"/>
                  <a:pt x="779893" y="530677"/>
                  <a:pt x="784956" y="490916"/>
                </a:cubicBezTo>
                <a:cubicBezTo>
                  <a:pt x="745616" y="481212"/>
                  <a:pt x="716507" y="445775"/>
                  <a:pt x="716507" y="403482"/>
                </a:cubicBezTo>
                <a:cubicBezTo>
                  <a:pt x="716507" y="353806"/>
                  <a:pt x="756796" y="313517"/>
                  <a:pt x="806471" y="313517"/>
                </a:cubicBezTo>
                <a:cubicBezTo>
                  <a:pt x="856147" y="313517"/>
                  <a:pt x="896436" y="353806"/>
                  <a:pt x="896436" y="403482"/>
                </a:cubicBezTo>
                <a:cubicBezTo>
                  <a:pt x="896436" y="444931"/>
                  <a:pt x="868382" y="479841"/>
                  <a:pt x="830202" y="490283"/>
                </a:cubicBezTo>
                <a:cubicBezTo>
                  <a:pt x="827143" y="521607"/>
                  <a:pt x="816597" y="554091"/>
                  <a:pt x="798667" y="587525"/>
                </a:cubicBezTo>
                <a:cubicBezTo>
                  <a:pt x="843913" y="599759"/>
                  <a:pt x="882304" y="600287"/>
                  <a:pt x="912889" y="590795"/>
                </a:cubicBezTo>
                <a:cubicBezTo>
                  <a:pt x="939995" y="582462"/>
                  <a:pt x="960245" y="566326"/>
                  <a:pt x="973007" y="544599"/>
                </a:cubicBezTo>
                <a:cubicBezTo>
                  <a:pt x="997792" y="502201"/>
                  <a:pt x="990514" y="443771"/>
                  <a:pt x="954866" y="406330"/>
                </a:cubicBezTo>
                <a:cubicBezTo>
                  <a:pt x="948432" y="399580"/>
                  <a:pt x="946850" y="389666"/>
                  <a:pt x="950858" y="381228"/>
                </a:cubicBezTo>
                <a:cubicBezTo>
                  <a:pt x="970897" y="338724"/>
                  <a:pt x="970581" y="294427"/>
                  <a:pt x="952335" y="256142"/>
                </a:cubicBezTo>
                <a:cubicBezTo>
                  <a:pt x="939468" y="229142"/>
                  <a:pt x="912995" y="205728"/>
                  <a:pt x="879350" y="191068"/>
                </a:cubicBezTo>
                <a:cubicBezTo>
                  <a:pt x="880722" y="197396"/>
                  <a:pt x="881776" y="203830"/>
                  <a:pt x="882725" y="210580"/>
                </a:cubicBezTo>
                <a:cubicBezTo>
                  <a:pt x="884413" y="222919"/>
                  <a:pt x="875764" y="234205"/>
                  <a:pt x="863530" y="235892"/>
                </a:cubicBezTo>
                <a:cubicBezTo>
                  <a:pt x="851190" y="237580"/>
                  <a:pt x="839905" y="228931"/>
                  <a:pt x="838218" y="216697"/>
                </a:cubicBezTo>
                <a:cubicBezTo>
                  <a:pt x="829569" y="153205"/>
                  <a:pt x="801093" y="117662"/>
                  <a:pt x="757745" y="103318"/>
                </a:cubicBezTo>
                <a:cubicBezTo>
                  <a:pt x="728636" y="93720"/>
                  <a:pt x="693093" y="94353"/>
                  <a:pt x="661241" y="102474"/>
                </a:cubicBezTo>
                <a:cubicBezTo>
                  <a:pt x="668096" y="114181"/>
                  <a:pt x="674425" y="126943"/>
                  <a:pt x="680225" y="140654"/>
                </a:cubicBezTo>
                <a:cubicBezTo>
                  <a:pt x="685077" y="152150"/>
                  <a:pt x="679698" y="165334"/>
                  <a:pt x="668202" y="170080"/>
                </a:cubicBezTo>
                <a:cubicBezTo>
                  <a:pt x="656706" y="174931"/>
                  <a:pt x="643522" y="169552"/>
                  <a:pt x="638776" y="158056"/>
                </a:cubicBezTo>
                <a:cubicBezTo>
                  <a:pt x="622639" y="119771"/>
                  <a:pt x="602284" y="91400"/>
                  <a:pt x="578975" y="72627"/>
                </a:cubicBezTo>
                <a:cubicBezTo>
                  <a:pt x="558725" y="56279"/>
                  <a:pt x="536471" y="47314"/>
                  <a:pt x="513374" y="45310"/>
                </a:cubicBezTo>
                <a:cubicBezTo>
                  <a:pt x="479624" y="42357"/>
                  <a:pt x="445557" y="54802"/>
                  <a:pt x="423936" y="74947"/>
                </a:cubicBezTo>
                <a:cubicBezTo>
                  <a:pt x="445557" y="94880"/>
                  <a:pt x="460956" y="119877"/>
                  <a:pt x="466335" y="147826"/>
                </a:cubicBezTo>
                <a:cubicBezTo>
                  <a:pt x="468761" y="160060"/>
                  <a:pt x="460745" y="171873"/>
                  <a:pt x="448511" y="174193"/>
                </a:cubicBezTo>
                <a:cubicBezTo>
                  <a:pt x="436276" y="176619"/>
                  <a:pt x="424464" y="168603"/>
                  <a:pt x="422143" y="156369"/>
                </a:cubicBezTo>
                <a:cubicBezTo>
                  <a:pt x="412546" y="107009"/>
                  <a:pt x="351374" y="67986"/>
                  <a:pt x="286827" y="71044"/>
                </a:cubicBezTo>
                <a:cubicBezTo>
                  <a:pt x="253288" y="72627"/>
                  <a:pt x="222702" y="85494"/>
                  <a:pt x="198971" y="109224"/>
                </a:cubicBezTo>
                <a:cubicBezTo>
                  <a:pt x="171444" y="136752"/>
                  <a:pt x="153409" y="178412"/>
                  <a:pt x="147397" y="234310"/>
                </a:cubicBezTo>
                <a:cubicBezTo>
                  <a:pt x="146343" y="244013"/>
                  <a:pt x="139171" y="252029"/>
                  <a:pt x="129573" y="253927"/>
                </a:cubicBezTo>
                <a:cubicBezTo>
                  <a:pt x="98354" y="260361"/>
                  <a:pt x="75151" y="281560"/>
                  <a:pt x="60596" y="315310"/>
                </a:cubicBezTo>
                <a:cubicBezTo>
                  <a:pt x="46569" y="347689"/>
                  <a:pt x="41823" y="389666"/>
                  <a:pt x="46886" y="431642"/>
                </a:cubicBezTo>
                <a:cubicBezTo>
                  <a:pt x="51948" y="473091"/>
                  <a:pt x="66186" y="510638"/>
                  <a:pt x="86331" y="535212"/>
                </a:cubicBezTo>
                <a:cubicBezTo>
                  <a:pt x="101096" y="553248"/>
                  <a:pt x="118077" y="563373"/>
                  <a:pt x="136956" y="565060"/>
                </a:cubicBezTo>
                <a:cubicBezTo>
                  <a:pt x="121874" y="516544"/>
                  <a:pt x="144761" y="455478"/>
                  <a:pt x="194753" y="412658"/>
                </a:cubicBezTo>
                <a:cubicBezTo>
                  <a:pt x="183257" y="397787"/>
                  <a:pt x="176507" y="378908"/>
                  <a:pt x="176507" y="358552"/>
                </a:cubicBezTo>
                <a:cubicBezTo>
                  <a:pt x="176507" y="308877"/>
                  <a:pt x="216796" y="268587"/>
                  <a:pt x="266471" y="268587"/>
                </a:cubicBezTo>
                <a:cubicBezTo>
                  <a:pt x="316147" y="268587"/>
                  <a:pt x="356436" y="308877"/>
                  <a:pt x="356436" y="358552"/>
                </a:cubicBezTo>
                <a:cubicBezTo>
                  <a:pt x="356436" y="408228"/>
                  <a:pt x="316253" y="448517"/>
                  <a:pt x="266471" y="448517"/>
                </a:cubicBezTo>
                <a:cubicBezTo>
                  <a:pt x="252761" y="448517"/>
                  <a:pt x="239682" y="445459"/>
                  <a:pt x="227975" y="439869"/>
                </a:cubicBezTo>
                <a:cubicBezTo>
                  <a:pt x="175030" y="481740"/>
                  <a:pt x="162374" y="532681"/>
                  <a:pt x="187159" y="566326"/>
                </a:cubicBezTo>
                <a:cubicBezTo>
                  <a:pt x="199604" y="583306"/>
                  <a:pt x="218378" y="593748"/>
                  <a:pt x="243057" y="596384"/>
                </a:cubicBezTo>
                <a:cubicBezTo>
                  <a:pt x="272167" y="599443"/>
                  <a:pt x="308343" y="591533"/>
                  <a:pt x="350108" y="571388"/>
                </a:cubicBezTo>
                <a:cubicBezTo>
                  <a:pt x="372151" y="560736"/>
                  <a:pt x="393139" y="555252"/>
                  <a:pt x="414550" y="553670"/>
                </a:cubicBezTo>
                <a:cubicBezTo>
                  <a:pt x="430475" y="552509"/>
                  <a:pt x="442604" y="553353"/>
                  <a:pt x="465807" y="556095"/>
                </a:cubicBezTo>
                <a:cubicBezTo>
                  <a:pt x="478464" y="557572"/>
                  <a:pt x="482893" y="558099"/>
                  <a:pt x="489011" y="558416"/>
                </a:cubicBezTo>
                <a:cubicBezTo>
                  <a:pt x="514218" y="559892"/>
                  <a:pt x="532253" y="554619"/>
                  <a:pt x="554929" y="536162"/>
                </a:cubicBezTo>
                <a:cubicBezTo>
                  <a:pt x="576972" y="518232"/>
                  <a:pt x="582983" y="487962"/>
                  <a:pt x="570432" y="441767"/>
                </a:cubicBezTo>
                <a:cubicBezTo>
                  <a:pt x="559886" y="446091"/>
                  <a:pt x="548389" y="448517"/>
                  <a:pt x="536261" y="448517"/>
                </a:cubicBezTo>
                <a:cubicBezTo>
                  <a:pt x="486585" y="448517"/>
                  <a:pt x="446296" y="408228"/>
                  <a:pt x="446296" y="358552"/>
                </a:cubicBezTo>
                <a:cubicBezTo>
                  <a:pt x="446296" y="308877"/>
                  <a:pt x="486585" y="268587"/>
                  <a:pt x="536261" y="268587"/>
                </a:cubicBezTo>
                <a:cubicBezTo>
                  <a:pt x="585936" y="268587"/>
                  <a:pt x="626225" y="308877"/>
                  <a:pt x="626225" y="358552"/>
                </a:cubicBezTo>
                <a:cubicBezTo>
                  <a:pt x="626225" y="378697"/>
                  <a:pt x="619581" y="397259"/>
                  <a:pt x="608401" y="412236"/>
                </a:cubicBezTo>
                <a:cubicBezTo>
                  <a:pt x="608507" y="412552"/>
                  <a:pt x="608612" y="412869"/>
                  <a:pt x="608718" y="413080"/>
                </a:cubicBezTo>
                <a:cubicBezTo>
                  <a:pt x="631815" y="483427"/>
                  <a:pt x="624432" y="537533"/>
                  <a:pt x="583194" y="571072"/>
                </a:cubicBezTo>
                <a:cubicBezTo>
                  <a:pt x="551448" y="596912"/>
                  <a:pt x="522339" y="605349"/>
                  <a:pt x="486374" y="603345"/>
                </a:cubicBezTo>
                <a:cubicBezTo>
                  <a:pt x="478991" y="602923"/>
                  <a:pt x="474034" y="602396"/>
                  <a:pt x="460323" y="600814"/>
                </a:cubicBezTo>
                <a:cubicBezTo>
                  <a:pt x="439862" y="598388"/>
                  <a:pt x="429948" y="597755"/>
                  <a:pt x="417608" y="598599"/>
                </a:cubicBezTo>
                <a:cubicBezTo>
                  <a:pt x="401788" y="599759"/>
                  <a:pt x="386284" y="603767"/>
                  <a:pt x="369409" y="611994"/>
                </a:cubicBezTo>
                <a:cubicBezTo>
                  <a:pt x="333655" y="629396"/>
                  <a:pt x="299800" y="639205"/>
                  <a:pt x="269214" y="641525"/>
                </a:cubicBezTo>
                <a:close/>
                <a:moveTo>
                  <a:pt x="536471" y="403482"/>
                </a:moveTo>
                <a:cubicBezTo>
                  <a:pt x="561362" y="403482"/>
                  <a:pt x="581507" y="383337"/>
                  <a:pt x="581507" y="358447"/>
                </a:cubicBezTo>
                <a:cubicBezTo>
                  <a:pt x="581507" y="333556"/>
                  <a:pt x="561362" y="313517"/>
                  <a:pt x="536471" y="313517"/>
                </a:cubicBezTo>
                <a:cubicBezTo>
                  <a:pt x="511581" y="313517"/>
                  <a:pt x="491436" y="333662"/>
                  <a:pt x="491436" y="358552"/>
                </a:cubicBezTo>
                <a:cubicBezTo>
                  <a:pt x="491436" y="383443"/>
                  <a:pt x="511686" y="403482"/>
                  <a:pt x="536471" y="403482"/>
                </a:cubicBezTo>
                <a:close/>
                <a:moveTo>
                  <a:pt x="266471" y="403482"/>
                </a:moveTo>
                <a:cubicBezTo>
                  <a:pt x="291362" y="403482"/>
                  <a:pt x="311507" y="383337"/>
                  <a:pt x="311507" y="358447"/>
                </a:cubicBezTo>
                <a:cubicBezTo>
                  <a:pt x="311507" y="333556"/>
                  <a:pt x="291362" y="313517"/>
                  <a:pt x="266471" y="313517"/>
                </a:cubicBezTo>
                <a:cubicBezTo>
                  <a:pt x="241581" y="313517"/>
                  <a:pt x="221436" y="333662"/>
                  <a:pt x="221436" y="358552"/>
                </a:cubicBezTo>
                <a:cubicBezTo>
                  <a:pt x="221436" y="383443"/>
                  <a:pt x="241686" y="403482"/>
                  <a:pt x="266471" y="403482"/>
                </a:cubicBezTo>
                <a:close/>
                <a:moveTo>
                  <a:pt x="806471" y="448517"/>
                </a:moveTo>
                <a:cubicBezTo>
                  <a:pt x="831362" y="448517"/>
                  <a:pt x="851507" y="428373"/>
                  <a:pt x="851507" y="403482"/>
                </a:cubicBezTo>
                <a:cubicBezTo>
                  <a:pt x="851507" y="378591"/>
                  <a:pt x="831362" y="358447"/>
                  <a:pt x="806471" y="358447"/>
                </a:cubicBezTo>
                <a:cubicBezTo>
                  <a:pt x="781581" y="358447"/>
                  <a:pt x="761436" y="378591"/>
                  <a:pt x="761436" y="403482"/>
                </a:cubicBezTo>
                <a:cubicBezTo>
                  <a:pt x="761436" y="428373"/>
                  <a:pt x="781686" y="448517"/>
                  <a:pt x="806471" y="448517"/>
                </a:cubicBezTo>
                <a:close/>
                <a:moveTo>
                  <a:pt x="514007" y="1010982"/>
                </a:moveTo>
                <a:cubicBezTo>
                  <a:pt x="538897" y="1010982"/>
                  <a:pt x="559042" y="990837"/>
                  <a:pt x="559042" y="965947"/>
                </a:cubicBezTo>
                <a:cubicBezTo>
                  <a:pt x="559042" y="941056"/>
                  <a:pt x="538897" y="921017"/>
                  <a:pt x="514007" y="921017"/>
                </a:cubicBezTo>
                <a:cubicBezTo>
                  <a:pt x="489116" y="921017"/>
                  <a:pt x="468971" y="941162"/>
                  <a:pt x="468971" y="966052"/>
                </a:cubicBezTo>
                <a:cubicBezTo>
                  <a:pt x="468971" y="990943"/>
                  <a:pt x="489116" y="1010982"/>
                  <a:pt x="514007" y="10109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0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0" name="箭头: 上 79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2A626CF0-C247-E5BD-EEB5-B5138EE0A37F}"/>
              </a:ext>
            </a:extLst>
          </p:cNvPr>
          <p:cNvSpPr/>
          <p:nvPr/>
        </p:nvSpPr>
        <p:spPr>
          <a:xfrm rot="5400000">
            <a:off x="3915091" y="3655260"/>
            <a:ext cx="504532" cy="622518"/>
          </a:xfrm>
          <a:prstGeom prst="upArrow">
            <a:avLst>
              <a:gd name="adj1" fmla="val 50000"/>
              <a:gd name="adj2" fmla="val 60378"/>
            </a:avLst>
          </a:prstGeom>
          <a:gradFill flip="none" rotWithShape="1">
            <a:gsLst>
              <a:gs pos="96000">
                <a:schemeClr val="accent1">
                  <a:alpha val="0"/>
                </a:schemeClr>
              </a:gs>
              <a:gs pos="0">
                <a:schemeClr val="accent1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箭头: 上 8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F1FF107C-1D71-65F9-014E-9AC3A3358935}"/>
              </a:ext>
            </a:extLst>
          </p:cNvPr>
          <p:cNvSpPr/>
          <p:nvPr/>
        </p:nvSpPr>
        <p:spPr>
          <a:xfrm rot="5400000">
            <a:off x="5880625" y="3745577"/>
            <a:ext cx="504532" cy="441884"/>
          </a:xfrm>
          <a:prstGeom prst="upArrow">
            <a:avLst>
              <a:gd name="adj1" fmla="val 50000"/>
              <a:gd name="adj2" fmla="val 60378"/>
            </a:avLst>
          </a:prstGeom>
          <a:gradFill flip="none" rotWithShape="1">
            <a:gsLst>
              <a:gs pos="96000">
                <a:schemeClr val="accent1">
                  <a:alpha val="0"/>
                </a:schemeClr>
              </a:gs>
              <a:gs pos="0">
                <a:schemeClr val="accent1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箭头: 上 8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32303E48-D67F-D1BA-AF64-54A9CE533955}"/>
              </a:ext>
            </a:extLst>
          </p:cNvPr>
          <p:cNvSpPr/>
          <p:nvPr/>
        </p:nvSpPr>
        <p:spPr>
          <a:xfrm rot="5400000">
            <a:off x="2846586" y="3655260"/>
            <a:ext cx="504532" cy="622518"/>
          </a:xfrm>
          <a:prstGeom prst="upArrow">
            <a:avLst>
              <a:gd name="adj1" fmla="val 50000"/>
              <a:gd name="adj2" fmla="val 60378"/>
            </a:avLst>
          </a:prstGeom>
          <a:gradFill flip="none" rotWithShape="1">
            <a:gsLst>
              <a:gs pos="96000">
                <a:schemeClr val="accent1">
                  <a:alpha val="0"/>
                </a:schemeClr>
              </a:gs>
              <a:gs pos="0">
                <a:schemeClr val="accent1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6825D70-809B-445B-B864-90CBD6D4C44F}"/>
              </a:ext>
            </a:extLst>
          </p:cNvPr>
          <p:cNvSpPr/>
          <p:nvPr/>
        </p:nvSpPr>
        <p:spPr>
          <a:xfrm>
            <a:off x="4150243" y="2976605"/>
            <a:ext cx="2004258" cy="2004258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FC43D450-A2C6-4F6B-90E0-C228212F9547}"/>
              </a:ext>
            </a:extLst>
          </p:cNvPr>
          <p:cNvSpPr/>
          <p:nvPr/>
        </p:nvSpPr>
        <p:spPr>
          <a:xfrm>
            <a:off x="4325661" y="3152024"/>
            <a:ext cx="1653424" cy="1653422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BD87C162-F530-4964-A3F3-21F8F1A46393}"/>
              </a:ext>
            </a:extLst>
          </p:cNvPr>
          <p:cNvSpPr/>
          <p:nvPr/>
        </p:nvSpPr>
        <p:spPr>
          <a:xfrm>
            <a:off x="4501983" y="3328345"/>
            <a:ext cx="1300779" cy="1300779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91" name="文本框 9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AA47F5E2-DE99-4711-8A13-077968D69358}"/>
              </a:ext>
            </a:extLst>
          </p:cNvPr>
          <p:cNvSpPr txBox="1"/>
          <p:nvPr/>
        </p:nvSpPr>
        <p:spPr>
          <a:xfrm>
            <a:off x="4567871" y="3585380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32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rgbClr val="249AD4">
                      <a:lumMod val="50000"/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43%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2000">
                    <a:schemeClr val="bg1"/>
                  </a:gs>
                </a:gsLst>
                <a:path path="circle">
                  <a:fillToRect r="100000" b="100000"/>
                </a:path>
              </a:gradFill>
              <a:effectLst>
                <a:outerShdw blurRad="419100" dist="38100" dir="2700000" algn="tl">
                  <a:srgbClr val="249AD4">
                    <a:lumMod val="50000"/>
                    <a:alpha val="43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92" name="文本框 9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BACEFD6D-AD94-41A5-A9BF-7E187A1710D9}"/>
              </a:ext>
            </a:extLst>
          </p:cNvPr>
          <p:cNvSpPr txBox="1"/>
          <p:nvPr/>
        </p:nvSpPr>
        <p:spPr>
          <a:xfrm>
            <a:off x="1725020" y="361201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云端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5B51927B-B1B5-426C-AD05-3AB9A857B166}"/>
              </a:ext>
            </a:extLst>
          </p:cNvPr>
          <p:cNvGrpSpPr/>
          <p:nvPr/>
        </p:nvGrpSpPr>
        <p:grpSpPr>
          <a:xfrm>
            <a:off x="6455118" y="2401505"/>
            <a:ext cx="2079327" cy="666640"/>
            <a:chOff x="1384110" y="2935726"/>
            <a:chExt cx="1976230" cy="568308"/>
          </a:xfrm>
        </p:grpSpPr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FA44C070-70B9-4014-A90D-020442A1E632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236" name="椭圆 12">
                <a:extLst>
                  <a:ext uri="{FF2B5EF4-FFF2-40B4-BE49-F238E27FC236}">
                    <a16:creationId xmlns:a16="http://schemas.microsoft.com/office/drawing/2014/main" id="{E1E975DF-3679-4BA3-B96A-54A66460A414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7" name="椭圆 13">
                <a:extLst>
                  <a:ext uri="{FF2B5EF4-FFF2-40B4-BE49-F238E27FC236}">
                    <a16:creationId xmlns:a16="http://schemas.microsoft.com/office/drawing/2014/main" id="{4B00E910-EB4C-44C5-85C0-3DEEA1B53303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8" name="椭圆 15">
                <a:extLst>
                  <a:ext uri="{FF2B5EF4-FFF2-40B4-BE49-F238E27FC236}">
                    <a16:creationId xmlns:a16="http://schemas.microsoft.com/office/drawing/2014/main" id="{BAA92F50-F73E-4EA2-A837-EA598F782D95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9" name="椭圆 16">
                <a:extLst>
                  <a:ext uri="{FF2B5EF4-FFF2-40B4-BE49-F238E27FC236}">
                    <a16:creationId xmlns:a16="http://schemas.microsoft.com/office/drawing/2014/main" id="{78D94C05-09D9-47B9-B4A0-1AC5DB0030A4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193F0D1F-576F-43FE-ACCF-1F2A519D53AC}"/>
                </a:ext>
              </a:extLst>
            </p:cNvPr>
            <p:cNvSpPr txBox="1"/>
            <p:nvPr/>
          </p:nvSpPr>
          <p:spPr>
            <a:xfrm>
              <a:off x="1600167" y="3047308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98516C92-5485-45F4-8B64-FC90A6294184}"/>
              </a:ext>
            </a:extLst>
          </p:cNvPr>
          <p:cNvGrpSpPr/>
          <p:nvPr/>
        </p:nvGrpSpPr>
        <p:grpSpPr>
          <a:xfrm>
            <a:off x="9011474" y="2124530"/>
            <a:ext cx="2146317" cy="1081816"/>
            <a:chOff x="9532510" y="2053962"/>
            <a:chExt cx="2146317" cy="1081816"/>
          </a:xfrm>
        </p:grpSpPr>
        <p:grpSp>
          <p:nvGrpSpPr>
            <p:cNvPr id="306" name="组合 305">
              <a:extLst>
                <a:ext uri="{FF2B5EF4-FFF2-40B4-BE49-F238E27FC236}">
                  <a16:creationId xmlns:a16="http://schemas.microsoft.com/office/drawing/2014/main" id="{FDC96F3A-9B13-433E-8B90-C297DEA017A7}"/>
                </a:ext>
              </a:extLst>
            </p:cNvPr>
            <p:cNvGrpSpPr/>
            <p:nvPr/>
          </p:nvGrpSpPr>
          <p:grpSpPr>
            <a:xfrm>
              <a:off x="9532510" y="2053962"/>
              <a:ext cx="2146317" cy="318806"/>
              <a:chOff x="1384110" y="2935726"/>
              <a:chExt cx="1976230" cy="508514"/>
            </a:xfrm>
          </p:grpSpPr>
          <p:grpSp>
            <p:nvGrpSpPr>
              <p:cNvPr id="321" name="组合 320">
                <a:extLst>
                  <a:ext uri="{FF2B5EF4-FFF2-40B4-BE49-F238E27FC236}">
                    <a16:creationId xmlns:a16="http://schemas.microsoft.com/office/drawing/2014/main" id="{7CE09BAD-273D-4173-AAF8-8E413065B26F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323" name="椭圆 12">
                  <a:extLst>
                    <a:ext uri="{FF2B5EF4-FFF2-40B4-BE49-F238E27FC236}">
                      <a16:creationId xmlns:a16="http://schemas.microsoft.com/office/drawing/2014/main" id="{E5C29EBD-F3E7-4A91-9286-FE2D0D09858B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椭圆 13">
                  <a:extLst>
                    <a:ext uri="{FF2B5EF4-FFF2-40B4-BE49-F238E27FC236}">
                      <a16:creationId xmlns:a16="http://schemas.microsoft.com/office/drawing/2014/main" id="{AB056A33-DC34-4DBE-B829-6786C8CD6879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椭圆 15">
                  <a:extLst>
                    <a:ext uri="{FF2B5EF4-FFF2-40B4-BE49-F238E27FC236}">
                      <a16:creationId xmlns:a16="http://schemas.microsoft.com/office/drawing/2014/main" id="{77517F86-6E9E-4EF0-ACE1-4A18821DF477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椭圆 16">
                  <a:extLst>
                    <a:ext uri="{FF2B5EF4-FFF2-40B4-BE49-F238E27FC236}">
                      <a16:creationId xmlns:a16="http://schemas.microsoft.com/office/drawing/2014/main" id="{19E42D90-957F-454D-A133-D7C1C62A7678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278BFC39-1B17-4A6B-A0F3-65C75508DFF5}"/>
                  </a:ext>
                </a:extLst>
              </p:cNvPr>
              <p:cNvSpPr txBox="1"/>
              <p:nvPr/>
            </p:nvSpPr>
            <p:spPr>
              <a:xfrm>
                <a:off x="1649148" y="2953045"/>
                <a:ext cx="1446152" cy="44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51000"/>
                      </a:schemeClr>
                    </a:solidFill>
                    <a:cs typeface="+mn-ea"/>
                    <a:sym typeface="+mn-lt"/>
                  </a:rPr>
                  <a:t>竞争力世界第一</a:t>
                </a:r>
              </a:p>
            </p:txBody>
          </p:sp>
        </p:grp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8C4C99F2-8394-4B92-AD53-8EC90AF6E850}"/>
                </a:ext>
              </a:extLst>
            </p:cNvPr>
            <p:cNvGrpSpPr/>
            <p:nvPr/>
          </p:nvGrpSpPr>
          <p:grpSpPr>
            <a:xfrm>
              <a:off x="9532510" y="2435467"/>
              <a:ext cx="2146317" cy="318806"/>
              <a:chOff x="1384110" y="2935726"/>
              <a:chExt cx="1976230" cy="508514"/>
            </a:xfrm>
          </p:grpSpPr>
          <p:grpSp>
            <p:nvGrpSpPr>
              <p:cNvPr id="315" name="组合 314">
                <a:extLst>
                  <a:ext uri="{FF2B5EF4-FFF2-40B4-BE49-F238E27FC236}">
                    <a16:creationId xmlns:a16="http://schemas.microsoft.com/office/drawing/2014/main" id="{022EBF56-A51F-4867-9FF4-F880D0E4C11F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317" name="椭圆 12">
                  <a:extLst>
                    <a:ext uri="{FF2B5EF4-FFF2-40B4-BE49-F238E27FC236}">
                      <a16:creationId xmlns:a16="http://schemas.microsoft.com/office/drawing/2014/main" id="{EB99E427-698E-4DC8-B332-71645079C942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椭圆 13">
                  <a:extLst>
                    <a:ext uri="{FF2B5EF4-FFF2-40B4-BE49-F238E27FC236}">
                      <a16:creationId xmlns:a16="http://schemas.microsoft.com/office/drawing/2014/main" id="{C2FD03DD-EF4A-4769-9CA2-F169A9B45CBD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椭圆 15">
                  <a:extLst>
                    <a:ext uri="{FF2B5EF4-FFF2-40B4-BE49-F238E27FC236}">
                      <a16:creationId xmlns:a16="http://schemas.microsoft.com/office/drawing/2014/main" id="{7C63B9CF-C3EE-4CA4-BB1A-A37932130CE4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椭圆 16">
                  <a:extLst>
                    <a:ext uri="{FF2B5EF4-FFF2-40B4-BE49-F238E27FC236}">
                      <a16:creationId xmlns:a16="http://schemas.microsoft.com/office/drawing/2014/main" id="{EF79AAB6-3654-4B8B-9389-AA6A0B4023E4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16" name="文本框 315">
                <a:extLst>
                  <a:ext uri="{FF2B5EF4-FFF2-40B4-BE49-F238E27FC236}">
                    <a16:creationId xmlns:a16="http://schemas.microsoft.com/office/drawing/2014/main" id="{2C1FD39B-5A6F-42A7-99FF-8BD2F3EA57C7}"/>
                  </a:ext>
                </a:extLst>
              </p:cNvPr>
              <p:cNvSpPr txBox="1"/>
              <p:nvPr/>
            </p:nvSpPr>
            <p:spPr>
              <a:xfrm>
                <a:off x="1649148" y="2953045"/>
                <a:ext cx="1446152" cy="44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51000"/>
                      </a:schemeClr>
                    </a:solidFill>
                    <a:cs typeface="+mn-ea"/>
                    <a:sym typeface="+mn-lt"/>
                  </a:rPr>
                  <a:t>竞争力世界第一</a:t>
                </a:r>
              </a:p>
            </p:txBody>
          </p:sp>
        </p:grpSp>
        <p:grpSp>
          <p:nvGrpSpPr>
            <p:cNvPr id="308" name="组合 307">
              <a:extLst>
                <a:ext uri="{FF2B5EF4-FFF2-40B4-BE49-F238E27FC236}">
                  <a16:creationId xmlns:a16="http://schemas.microsoft.com/office/drawing/2014/main" id="{B450A5EA-C3B3-49EE-882D-45FDF5FB0109}"/>
                </a:ext>
              </a:extLst>
            </p:cNvPr>
            <p:cNvGrpSpPr/>
            <p:nvPr/>
          </p:nvGrpSpPr>
          <p:grpSpPr>
            <a:xfrm>
              <a:off x="9532510" y="2816972"/>
              <a:ext cx="2146317" cy="318806"/>
              <a:chOff x="1384110" y="2935726"/>
              <a:chExt cx="1976230" cy="508514"/>
            </a:xfrm>
          </p:grpSpPr>
          <p:grpSp>
            <p:nvGrpSpPr>
              <p:cNvPr id="309" name="组合 308">
                <a:extLst>
                  <a:ext uri="{FF2B5EF4-FFF2-40B4-BE49-F238E27FC236}">
                    <a16:creationId xmlns:a16="http://schemas.microsoft.com/office/drawing/2014/main" id="{2AFAE06C-BF49-47D2-9D73-F56E0FB7E183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311" name="椭圆 12">
                  <a:extLst>
                    <a:ext uri="{FF2B5EF4-FFF2-40B4-BE49-F238E27FC236}">
                      <a16:creationId xmlns:a16="http://schemas.microsoft.com/office/drawing/2014/main" id="{5B1D96D5-701C-4A6A-BA04-6FE918E4CA3F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椭圆 13">
                  <a:extLst>
                    <a:ext uri="{FF2B5EF4-FFF2-40B4-BE49-F238E27FC236}">
                      <a16:creationId xmlns:a16="http://schemas.microsoft.com/office/drawing/2014/main" id="{D44EBDEF-0A52-4160-91E0-2030CFE4FD80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椭圆 15">
                  <a:extLst>
                    <a:ext uri="{FF2B5EF4-FFF2-40B4-BE49-F238E27FC236}">
                      <a16:creationId xmlns:a16="http://schemas.microsoft.com/office/drawing/2014/main" id="{BC66FD53-0727-4776-83F7-6BC0759FF4BE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椭圆 16">
                  <a:extLst>
                    <a:ext uri="{FF2B5EF4-FFF2-40B4-BE49-F238E27FC236}">
                      <a16:creationId xmlns:a16="http://schemas.microsoft.com/office/drawing/2014/main" id="{9B153988-31D6-4470-9395-6CB1AAAC8D4E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4CAF215C-1A24-43F2-B396-225B81BBDA6A}"/>
                  </a:ext>
                </a:extLst>
              </p:cNvPr>
              <p:cNvSpPr txBox="1"/>
              <p:nvPr/>
            </p:nvSpPr>
            <p:spPr>
              <a:xfrm>
                <a:off x="1649148" y="2953045"/>
                <a:ext cx="1446152" cy="44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51000"/>
                      </a:schemeClr>
                    </a:solidFill>
                    <a:cs typeface="+mn-ea"/>
                    <a:sym typeface="+mn-lt"/>
                  </a:rPr>
                  <a:t>竞争力世界第一</a:t>
                </a:r>
              </a:p>
            </p:txBody>
          </p:sp>
        </p:grpSp>
      </p:grp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5DDB0578-03EE-4B3D-B668-37115D85B815}"/>
              </a:ext>
            </a:extLst>
          </p:cNvPr>
          <p:cNvGrpSpPr/>
          <p:nvPr/>
        </p:nvGrpSpPr>
        <p:grpSpPr>
          <a:xfrm>
            <a:off x="9034478" y="3412937"/>
            <a:ext cx="2146317" cy="1081816"/>
            <a:chOff x="9532510" y="2053962"/>
            <a:chExt cx="2146317" cy="1081816"/>
          </a:xfrm>
        </p:grpSpPr>
        <p:grpSp>
          <p:nvGrpSpPr>
            <p:cNvPr id="328" name="组合 327">
              <a:extLst>
                <a:ext uri="{FF2B5EF4-FFF2-40B4-BE49-F238E27FC236}">
                  <a16:creationId xmlns:a16="http://schemas.microsoft.com/office/drawing/2014/main" id="{13F7F8F2-D166-4784-B74C-CB24F616A25F}"/>
                </a:ext>
              </a:extLst>
            </p:cNvPr>
            <p:cNvGrpSpPr/>
            <p:nvPr/>
          </p:nvGrpSpPr>
          <p:grpSpPr>
            <a:xfrm>
              <a:off x="9532510" y="2053962"/>
              <a:ext cx="2146317" cy="318806"/>
              <a:chOff x="1384110" y="2935726"/>
              <a:chExt cx="1976230" cy="508514"/>
            </a:xfrm>
          </p:grpSpPr>
          <p:grpSp>
            <p:nvGrpSpPr>
              <p:cNvPr id="343" name="组合 342">
                <a:extLst>
                  <a:ext uri="{FF2B5EF4-FFF2-40B4-BE49-F238E27FC236}">
                    <a16:creationId xmlns:a16="http://schemas.microsoft.com/office/drawing/2014/main" id="{04A84834-4C22-4CA6-A167-FD2BAB468CD6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345" name="椭圆 12">
                  <a:extLst>
                    <a:ext uri="{FF2B5EF4-FFF2-40B4-BE49-F238E27FC236}">
                      <a16:creationId xmlns:a16="http://schemas.microsoft.com/office/drawing/2014/main" id="{43C5E084-571C-44C2-886E-CF343B9BD3AF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椭圆 13">
                  <a:extLst>
                    <a:ext uri="{FF2B5EF4-FFF2-40B4-BE49-F238E27FC236}">
                      <a16:creationId xmlns:a16="http://schemas.microsoft.com/office/drawing/2014/main" id="{6E35E97C-C7D3-46D5-8949-F292AA59A136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椭圆 15">
                  <a:extLst>
                    <a:ext uri="{FF2B5EF4-FFF2-40B4-BE49-F238E27FC236}">
                      <a16:creationId xmlns:a16="http://schemas.microsoft.com/office/drawing/2014/main" id="{05EAA57D-DF40-4BB1-BDC8-2805B65493EE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椭圆 16">
                  <a:extLst>
                    <a:ext uri="{FF2B5EF4-FFF2-40B4-BE49-F238E27FC236}">
                      <a16:creationId xmlns:a16="http://schemas.microsoft.com/office/drawing/2014/main" id="{4AFB3832-17AC-4910-83CF-D7C726C48DFD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019FB8A1-FDF4-4D48-8B9A-88A7FDF97AAE}"/>
                  </a:ext>
                </a:extLst>
              </p:cNvPr>
              <p:cNvSpPr txBox="1"/>
              <p:nvPr/>
            </p:nvSpPr>
            <p:spPr>
              <a:xfrm>
                <a:off x="1649148" y="2953045"/>
                <a:ext cx="1446152" cy="44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51000"/>
                      </a:schemeClr>
                    </a:solidFill>
                    <a:cs typeface="+mn-ea"/>
                    <a:sym typeface="+mn-lt"/>
                  </a:rPr>
                  <a:t>竞争力世界第一</a:t>
                </a:r>
              </a:p>
            </p:txBody>
          </p:sp>
        </p:grpSp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0F08A4F7-C8D0-4EA4-91EB-B54F800C8AED}"/>
                </a:ext>
              </a:extLst>
            </p:cNvPr>
            <p:cNvGrpSpPr/>
            <p:nvPr/>
          </p:nvGrpSpPr>
          <p:grpSpPr>
            <a:xfrm>
              <a:off x="9532510" y="2435467"/>
              <a:ext cx="2146317" cy="318806"/>
              <a:chOff x="1384110" y="2935726"/>
              <a:chExt cx="1976230" cy="508514"/>
            </a:xfrm>
          </p:grpSpPr>
          <p:grpSp>
            <p:nvGrpSpPr>
              <p:cNvPr id="337" name="组合 336">
                <a:extLst>
                  <a:ext uri="{FF2B5EF4-FFF2-40B4-BE49-F238E27FC236}">
                    <a16:creationId xmlns:a16="http://schemas.microsoft.com/office/drawing/2014/main" id="{65F663B8-F589-46CE-A339-309EEEC86AFB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339" name="椭圆 12">
                  <a:extLst>
                    <a:ext uri="{FF2B5EF4-FFF2-40B4-BE49-F238E27FC236}">
                      <a16:creationId xmlns:a16="http://schemas.microsoft.com/office/drawing/2014/main" id="{234DC3A2-1A7D-4A5E-BE40-FA7C34E57DC4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椭圆 13">
                  <a:extLst>
                    <a:ext uri="{FF2B5EF4-FFF2-40B4-BE49-F238E27FC236}">
                      <a16:creationId xmlns:a16="http://schemas.microsoft.com/office/drawing/2014/main" id="{1AE88017-B93B-406D-B312-AFC16218FC75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椭圆 15">
                  <a:extLst>
                    <a:ext uri="{FF2B5EF4-FFF2-40B4-BE49-F238E27FC236}">
                      <a16:creationId xmlns:a16="http://schemas.microsoft.com/office/drawing/2014/main" id="{7E6596C1-D838-4B6E-9B30-B95FB23821CD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椭圆 16">
                  <a:extLst>
                    <a:ext uri="{FF2B5EF4-FFF2-40B4-BE49-F238E27FC236}">
                      <a16:creationId xmlns:a16="http://schemas.microsoft.com/office/drawing/2014/main" id="{69A99C47-190A-41A9-83CC-7325FB9FFC8C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C66F8A06-C8AD-4E60-91F3-37DFAEF595F0}"/>
                  </a:ext>
                </a:extLst>
              </p:cNvPr>
              <p:cNvSpPr txBox="1"/>
              <p:nvPr/>
            </p:nvSpPr>
            <p:spPr>
              <a:xfrm>
                <a:off x="1649148" y="2953045"/>
                <a:ext cx="1446152" cy="44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51000"/>
                      </a:schemeClr>
                    </a:solidFill>
                    <a:cs typeface="+mn-ea"/>
                    <a:sym typeface="+mn-lt"/>
                  </a:rPr>
                  <a:t>竞争力世界第一</a:t>
                </a:r>
              </a:p>
            </p:txBody>
          </p:sp>
        </p:grp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96E5B431-13C7-4467-9A15-1E2CF121BC94}"/>
                </a:ext>
              </a:extLst>
            </p:cNvPr>
            <p:cNvGrpSpPr/>
            <p:nvPr/>
          </p:nvGrpSpPr>
          <p:grpSpPr>
            <a:xfrm>
              <a:off x="9532510" y="2816972"/>
              <a:ext cx="2146317" cy="318806"/>
              <a:chOff x="1384110" y="2935726"/>
              <a:chExt cx="1976230" cy="508514"/>
            </a:xfrm>
          </p:grpSpPr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20EC922F-1605-457A-8F86-3DFD77B0CB9E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333" name="椭圆 12">
                  <a:extLst>
                    <a:ext uri="{FF2B5EF4-FFF2-40B4-BE49-F238E27FC236}">
                      <a16:creationId xmlns:a16="http://schemas.microsoft.com/office/drawing/2014/main" id="{82226B0A-37A5-460B-9630-175EFAD561C2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椭圆 13">
                  <a:extLst>
                    <a:ext uri="{FF2B5EF4-FFF2-40B4-BE49-F238E27FC236}">
                      <a16:creationId xmlns:a16="http://schemas.microsoft.com/office/drawing/2014/main" id="{7CAE1C66-3AEF-4241-8A7C-45D6207AB0F5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椭圆 15">
                  <a:extLst>
                    <a:ext uri="{FF2B5EF4-FFF2-40B4-BE49-F238E27FC236}">
                      <a16:creationId xmlns:a16="http://schemas.microsoft.com/office/drawing/2014/main" id="{0413A9B0-14A0-4FCB-9D5D-08B9274B4DBF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椭圆 16">
                  <a:extLst>
                    <a:ext uri="{FF2B5EF4-FFF2-40B4-BE49-F238E27FC236}">
                      <a16:creationId xmlns:a16="http://schemas.microsoft.com/office/drawing/2014/main" id="{3A00A8B9-D734-4866-B51C-B8FDBA4A682E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32" name="文本框 331">
                <a:extLst>
                  <a:ext uri="{FF2B5EF4-FFF2-40B4-BE49-F238E27FC236}">
                    <a16:creationId xmlns:a16="http://schemas.microsoft.com/office/drawing/2014/main" id="{C6B6267E-4BF6-45DC-96C3-B7E13F5EF567}"/>
                  </a:ext>
                </a:extLst>
              </p:cNvPr>
              <p:cNvSpPr txBox="1"/>
              <p:nvPr/>
            </p:nvSpPr>
            <p:spPr>
              <a:xfrm>
                <a:off x="1649148" y="2953045"/>
                <a:ext cx="1446152" cy="44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51000"/>
                      </a:schemeClr>
                    </a:solidFill>
                    <a:cs typeface="+mn-ea"/>
                    <a:sym typeface="+mn-lt"/>
                  </a:rPr>
                  <a:t>竞争力世界第一</a:t>
                </a:r>
              </a:p>
            </p:txBody>
          </p:sp>
        </p:grpSp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BD92C22A-C5C3-4C0E-AFC3-90A46717641D}"/>
              </a:ext>
            </a:extLst>
          </p:cNvPr>
          <p:cNvGrpSpPr/>
          <p:nvPr/>
        </p:nvGrpSpPr>
        <p:grpSpPr>
          <a:xfrm>
            <a:off x="9057482" y="4679362"/>
            <a:ext cx="2146317" cy="1081816"/>
            <a:chOff x="9532510" y="2053962"/>
            <a:chExt cx="2146317" cy="1081816"/>
          </a:xfrm>
        </p:grpSpPr>
        <p:grpSp>
          <p:nvGrpSpPr>
            <p:cNvPr id="350" name="组合 349">
              <a:extLst>
                <a:ext uri="{FF2B5EF4-FFF2-40B4-BE49-F238E27FC236}">
                  <a16:creationId xmlns:a16="http://schemas.microsoft.com/office/drawing/2014/main" id="{630280F4-BCCA-43B1-8707-D65DB92441F4}"/>
                </a:ext>
              </a:extLst>
            </p:cNvPr>
            <p:cNvGrpSpPr/>
            <p:nvPr/>
          </p:nvGrpSpPr>
          <p:grpSpPr>
            <a:xfrm>
              <a:off x="9532510" y="2053962"/>
              <a:ext cx="2146317" cy="318806"/>
              <a:chOff x="1384110" y="2935726"/>
              <a:chExt cx="1976230" cy="508514"/>
            </a:xfrm>
          </p:grpSpPr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77B56EA6-9BE7-49BB-A602-80C6098CF122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367" name="椭圆 12">
                  <a:extLst>
                    <a:ext uri="{FF2B5EF4-FFF2-40B4-BE49-F238E27FC236}">
                      <a16:creationId xmlns:a16="http://schemas.microsoft.com/office/drawing/2014/main" id="{A288D9B4-D56D-4ABF-A3A6-253662B0935A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椭圆 13">
                  <a:extLst>
                    <a:ext uri="{FF2B5EF4-FFF2-40B4-BE49-F238E27FC236}">
                      <a16:creationId xmlns:a16="http://schemas.microsoft.com/office/drawing/2014/main" id="{46E45A63-25CF-44A4-9007-F0AA1FC69558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椭圆 15">
                  <a:extLst>
                    <a:ext uri="{FF2B5EF4-FFF2-40B4-BE49-F238E27FC236}">
                      <a16:creationId xmlns:a16="http://schemas.microsoft.com/office/drawing/2014/main" id="{0D8C1036-8DEE-4184-8612-5DA25B0FE8E0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椭圆 16">
                  <a:extLst>
                    <a:ext uri="{FF2B5EF4-FFF2-40B4-BE49-F238E27FC236}">
                      <a16:creationId xmlns:a16="http://schemas.microsoft.com/office/drawing/2014/main" id="{A0AA2A4C-F0E3-4384-BDEA-14802982EC6E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66" name="文本框 365">
                <a:extLst>
                  <a:ext uri="{FF2B5EF4-FFF2-40B4-BE49-F238E27FC236}">
                    <a16:creationId xmlns:a16="http://schemas.microsoft.com/office/drawing/2014/main" id="{33BD758C-D6A8-4403-9BF2-F8FA7FEF676E}"/>
                  </a:ext>
                </a:extLst>
              </p:cNvPr>
              <p:cNvSpPr txBox="1"/>
              <p:nvPr/>
            </p:nvSpPr>
            <p:spPr>
              <a:xfrm>
                <a:off x="1649148" y="2953045"/>
                <a:ext cx="1446152" cy="44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51000"/>
                      </a:schemeClr>
                    </a:solidFill>
                    <a:cs typeface="+mn-ea"/>
                    <a:sym typeface="+mn-lt"/>
                  </a:rPr>
                  <a:t>竞争力世界第一</a:t>
                </a:r>
              </a:p>
            </p:txBody>
          </p:sp>
        </p:grpSp>
        <p:grpSp>
          <p:nvGrpSpPr>
            <p:cNvPr id="351" name="组合 350">
              <a:extLst>
                <a:ext uri="{FF2B5EF4-FFF2-40B4-BE49-F238E27FC236}">
                  <a16:creationId xmlns:a16="http://schemas.microsoft.com/office/drawing/2014/main" id="{DF0EC4F7-AA93-498D-8267-BAE55ABF5C05}"/>
                </a:ext>
              </a:extLst>
            </p:cNvPr>
            <p:cNvGrpSpPr/>
            <p:nvPr/>
          </p:nvGrpSpPr>
          <p:grpSpPr>
            <a:xfrm>
              <a:off x="9532510" y="2435467"/>
              <a:ext cx="2146317" cy="318806"/>
              <a:chOff x="1384110" y="2935726"/>
              <a:chExt cx="1976230" cy="508514"/>
            </a:xfrm>
          </p:grpSpPr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E3F49E6B-1ABC-4FBA-87CA-56C58EDA5BED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361" name="椭圆 12">
                  <a:extLst>
                    <a:ext uri="{FF2B5EF4-FFF2-40B4-BE49-F238E27FC236}">
                      <a16:creationId xmlns:a16="http://schemas.microsoft.com/office/drawing/2014/main" id="{694A35DA-51ED-4FC9-813D-C0E1BEB88676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椭圆 13">
                  <a:extLst>
                    <a:ext uri="{FF2B5EF4-FFF2-40B4-BE49-F238E27FC236}">
                      <a16:creationId xmlns:a16="http://schemas.microsoft.com/office/drawing/2014/main" id="{FBE6912E-D88A-4473-8818-4CC35D311024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椭圆 15">
                  <a:extLst>
                    <a:ext uri="{FF2B5EF4-FFF2-40B4-BE49-F238E27FC236}">
                      <a16:creationId xmlns:a16="http://schemas.microsoft.com/office/drawing/2014/main" id="{37A3B4DC-3EC2-4C54-B08D-E9C04B01C53A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椭圆 16">
                  <a:extLst>
                    <a:ext uri="{FF2B5EF4-FFF2-40B4-BE49-F238E27FC236}">
                      <a16:creationId xmlns:a16="http://schemas.microsoft.com/office/drawing/2014/main" id="{01636666-9C9A-4722-B535-3D8CC21C3AA9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EFA6E07A-2E03-4289-9322-75C96F1BF263}"/>
                  </a:ext>
                </a:extLst>
              </p:cNvPr>
              <p:cNvSpPr txBox="1"/>
              <p:nvPr/>
            </p:nvSpPr>
            <p:spPr>
              <a:xfrm>
                <a:off x="1649148" y="2953045"/>
                <a:ext cx="1446152" cy="44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51000"/>
                      </a:schemeClr>
                    </a:solidFill>
                    <a:cs typeface="+mn-ea"/>
                    <a:sym typeface="+mn-lt"/>
                  </a:rPr>
                  <a:t>竞争力世界第一</a:t>
                </a:r>
              </a:p>
            </p:txBody>
          </p:sp>
        </p:grpSp>
        <p:grpSp>
          <p:nvGrpSpPr>
            <p:cNvPr id="352" name="组合 351">
              <a:extLst>
                <a:ext uri="{FF2B5EF4-FFF2-40B4-BE49-F238E27FC236}">
                  <a16:creationId xmlns:a16="http://schemas.microsoft.com/office/drawing/2014/main" id="{3B94F783-E19E-44A1-BBDC-26F9E5F5C7BF}"/>
                </a:ext>
              </a:extLst>
            </p:cNvPr>
            <p:cNvGrpSpPr/>
            <p:nvPr/>
          </p:nvGrpSpPr>
          <p:grpSpPr>
            <a:xfrm>
              <a:off x="9532510" y="2816972"/>
              <a:ext cx="2146317" cy="318806"/>
              <a:chOff x="1384110" y="2935726"/>
              <a:chExt cx="1976230" cy="508514"/>
            </a:xfrm>
          </p:grpSpPr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B503BD95-8223-42B7-87B0-A6C7C28D17C5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355" name="椭圆 12">
                  <a:extLst>
                    <a:ext uri="{FF2B5EF4-FFF2-40B4-BE49-F238E27FC236}">
                      <a16:creationId xmlns:a16="http://schemas.microsoft.com/office/drawing/2014/main" id="{1056673F-F6E1-414A-BDD0-BBE0582AE14A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椭圆 13">
                  <a:extLst>
                    <a:ext uri="{FF2B5EF4-FFF2-40B4-BE49-F238E27FC236}">
                      <a16:creationId xmlns:a16="http://schemas.microsoft.com/office/drawing/2014/main" id="{BABEF540-401B-462F-9813-276193970726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椭圆 15">
                  <a:extLst>
                    <a:ext uri="{FF2B5EF4-FFF2-40B4-BE49-F238E27FC236}">
                      <a16:creationId xmlns:a16="http://schemas.microsoft.com/office/drawing/2014/main" id="{2DC4FF69-D563-4853-B17C-649FF4AAD95C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椭圆 16">
                  <a:extLst>
                    <a:ext uri="{FF2B5EF4-FFF2-40B4-BE49-F238E27FC236}">
                      <a16:creationId xmlns:a16="http://schemas.microsoft.com/office/drawing/2014/main" id="{A60F7BDA-9687-4D75-8C7D-4E6E5E061BB3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>
                        <a:alpha val="51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11659FAD-1A28-43B2-AA4F-66C5289F2858}"/>
                  </a:ext>
                </a:extLst>
              </p:cNvPr>
              <p:cNvSpPr txBox="1"/>
              <p:nvPr/>
            </p:nvSpPr>
            <p:spPr>
              <a:xfrm>
                <a:off x="1649148" y="2953045"/>
                <a:ext cx="1446152" cy="44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51000"/>
                      </a:schemeClr>
                    </a:solidFill>
                    <a:cs typeface="+mn-ea"/>
                    <a:sym typeface="+mn-lt"/>
                  </a:rPr>
                  <a:t>竞争力世界第一</a:t>
                </a:r>
              </a:p>
            </p:txBody>
          </p:sp>
        </p:grpSp>
      </p:grpSp>
      <p:sp>
        <p:nvSpPr>
          <p:cNvPr id="371" name="任意多边形: 形状 370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5B7E7025-40DC-4F46-A04D-BEFB6EFE11E2}"/>
              </a:ext>
            </a:extLst>
          </p:cNvPr>
          <p:cNvSpPr/>
          <p:nvPr/>
        </p:nvSpPr>
        <p:spPr>
          <a:xfrm rot="16200000">
            <a:off x="8148131" y="3400919"/>
            <a:ext cx="1163300" cy="1053331"/>
          </a:xfrm>
          <a:custGeom>
            <a:avLst/>
            <a:gdLst>
              <a:gd name="connsiteX0" fmla="*/ 4277415 w 4277415"/>
              <a:gd name="connsiteY0" fmla="*/ 3151554 h 3151554"/>
              <a:gd name="connsiteX1" fmla="*/ 0 w 4277415"/>
              <a:gd name="connsiteY1" fmla="*/ 3151554 h 3151554"/>
              <a:gd name="connsiteX2" fmla="*/ 1583473 w 4277415"/>
              <a:gd name="connsiteY2" fmla="*/ 297568 h 3151554"/>
              <a:gd name="connsiteX3" fmla="*/ 1694340 w 4277415"/>
              <a:gd name="connsiteY3" fmla="*/ 0 h 3151554"/>
              <a:gd name="connsiteX4" fmla="*/ 2604156 w 4277415"/>
              <a:gd name="connsiteY4" fmla="*/ 0 h 3151554"/>
              <a:gd name="connsiteX5" fmla="*/ 2709368 w 4277415"/>
              <a:gd name="connsiteY5" fmla="*/ 300930 h 3151554"/>
              <a:gd name="connsiteX6" fmla="*/ 4277415 w 4277415"/>
              <a:gd name="connsiteY6" fmla="*/ 3151554 h 315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7415" h="3151554">
                <a:moveTo>
                  <a:pt x="4277415" y="3151554"/>
                </a:moveTo>
                <a:lnTo>
                  <a:pt x="0" y="3151554"/>
                </a:lnTo>
                <a:cubicBezTo>
                  <a:pt x="664927" y="2265570"/>
                  <a:pt x="1192750" y="1304906"/>
                  <a:pt x="1583473" y="297568"/>
                </a:cubicBezTo>
                <a:lnTo>
                  <a:pt x="1694340" y="0"/>
                </a:lnTo>
                <a:lnTo>
                  <a:pt x="2604156" y="0"/>
                </a:lnTo>
                <a:lnTo>
                  <a:pt x="2709368" y="300930"/>
                </a:lnTo>
                <a:cubicBezTo>
                  <a:pt x="3077814" y="1281010"/>
                  <a:pt x="3557653" y="2193880"/>
                  <a:pt x="4277415" y="31515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2000"/>
                </a:schemeClr>
              </a:gs>
              <a:gs pos="9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0">
                  <a:schemeClr val="accent1">
                    <a:alpha val="2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2" name="任意多边形: 形状 37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5B4EFFC1-0F9E-4D8A-BCF9-CC3FF87203C0}"/>
              </a:ext>
            </a:extLst>
          </p:cNvPr>
          <p:cNvSpPr/>
          <p:nvPr/>
        </p:nvSpPr>
        <p:spPr>
          <a:xfrm rot="16200000">
            <a:off x="8105773" y="4674014"/>
            <a:ext cx="1163300" cy="1053331"/>
          </a:xfrm>
          <a:custGeom>
            <a:avLst/>
            <a:gdLst>
              <a:gd name="connsiteX0" fmla="*/ 4277415 w 4277415"/>
              <a:gd name="connsiteY0" fmla="*/ 3151554 h 3151554"/>
              <a:gd name="connsiteX1" fmla="*/ 0 w 4277415"/>
              <a:gd name="connsiteY1" fmla="*/ 3151554 h 3151554"/>
              <a:gd name="connsiteX2" fmla="*/ 1583473 w 4277415"/>
              <a:gd name="connsiteY2" fmla="*/ 297568 h 3151554"/>
              <a:gd name="connsiteX3" fmla="*/ 1694340 w 4277415"/>
              <a:gd name="connsiteY3" fmla="*/ 0 h 3151554"/>
              <a:gd name="connsiteX4" fmla="*/ 2604156 w 4277415"/>
              <a:gd name="connsiteY4" fmla="*/ 0 h 3151554"/>
              <a:gd name="connsiteX5" fmla="*/ 2709368 w 4277415"/>
              <a:gd name="connsiteY5" fmla="*/ 300930 h 3151554"/>
              <a:gd name="connsiteX6" fmla="*/ 4277415 w 4277415"/>
              <a:gd name="connsiteY6" fmla="*/ 3151554 h 315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7415" h="3151554">
                <a:moveTo>
                  <a:pt x="4277415" y="3151554"/>
                </a:moveTo>
                <a:lnTo>
                  <a:pt x="0" y="3151554"/>
                </a:lnTo>
                <a:cubicBezTo>
                  <a:pt x="664927" y="2265570"/>
                  <a:pt x="1192750" y="1304906"/>
                  <a:pt x="1583473" y="297568"/>
                </a:cubicBezTo>
                <a:lnTo>
                  <a:pt x="1694340" y="0"/>
                </a:lnTo>
                <a:lnTo>
                  <a:pt x="2604156" y="0"/>
                </a:lnTo>
                <a:lnTo>
                  <a:pt x="2709368" y="300930"/>
                </a:lnTo>
                <a:cubicBezTo>
                  <a:pt x="3077814" y="1281010"/>
                  <a:pt x="3557653" y="2193880"/>
                  <a:pt x="4277415" y="31515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2000"/>
                </a:schemeClr>
              </a:gs>
              <a:gs pos="9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0">
                  <a:schemeClr val="accent1">
                    <a:alpha val="2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F5F31362-D3C2-4B1C-9AE2-EC60146F5FA1}"/>
              </a:ext>
            </a:extLst>
          </p:cNvPr>
          <p:cNvGrpSpPr/>
          <p:nvPr/>
        </p:nvGrpSpPr>
        <p:grpSpPr>
          <a:xfrm>
            <a:off x="6455118" y="3648188"/>
            <a:ext cx="2079327" cy="666640"/>
            <a:chOff x="1384110" y="2935726"/>
            <a:chExt cx="1976230" cy="568308"/>
          </a:xfrm>
        </p:grpSpPr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2E9834C1-BC79-4D74-8084-C4EF338BB271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230" name="椭圆 12">
                <a:extLst>
                  <a:ext uri="{FF2B5EF4-FFF2-40B4-BE49-F238E27FC236}">
                    <a16:creationId xmlns:a16="http://schemas.microsoft.com/office/drawing/2014/main" id="{A6E4F1B9-49F2-4A2D-B8C5-478C28ED60A6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1" name="椭圆 13">
                <a:extLst>
                  <a:ext uri="{FF2B5EF4-FFF2-40B4-BE49-F238E27FC236}">
                    <a16:creationId xmlns:a16="http://schemas.microsoft.com/office/drawing/2014/main" id="{985DDDF3-785F-4F66-A12D-3E4D8251DE72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2" name="椭圆 15">
                <a:extLst>
                  <a:ext uri="{FF2B5EF4-FFF2-40B4-BE49-F238E27FC236}">
                    <a16:creationId xmlns:a16="http://schemas.microsoft.com/office/drawing/2014/main" id="{7C6BA1DC-3504-4770-B363-7E6D0C39036F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33" name="椭圆 16">
                <a:extLst>
                  <a:ext uri="{FF2B5EF4-FFF2-40B4-BE49-F238E27FC236}">
                    <a16:creationId xmlns:a16="http://schemas.microsoft.com/office/drawing/2014/main" id="{E2591864-52AD-4BE9-9B95-36786DFCAFAA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99ACB629-A762-431D-A9A7-09C4C2C0C5A0}"/>
                </a:ext>
              </a:extLst>
            </p:cNvPr>
            <p:cNvSpPr txBox="1"/>
            <p:nvPr/>
          </p:nvSpPr>
          <p:spPr>
            <a:xfrm>
              <a:off x="1600167" y="3047308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0311798F-812D-451D-AC96-1C042FF74C03}"/>
              </a:ext>
            </a:extLst>
          </p:cNvPr>
          <p:cNvGrpSpPr/>
          <p:nvPr/>
        </p:nvGrpSpPr>
        <p:grpSpPr>
          <a:xfrm>
            <a:off x="6455118" y="4795262"/>
            <a:ext cx="2079327" cy="666640"/>
            <a:chOff x="1384110" y="2935726"/>
            <a:chExt cx="1976230" cy="568308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E74452B2-CD18-42BA-B548-E04D37BFA04A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224" name="椭圆 12">
                <a:extLst>
                  <a:ext uri="{FF2B5EF4-FFF2-40B4-BE49-F238E27FC236}">
                    <a16:creationId xmlns:a16="http://schemas.microsoft.com/office/drawing/2014/main" id="{F9B9CB90-D300-4B77-923D-5AA99F0CF02A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25" name="椭圆 13">
                <a:extLst>
                  <a:ext uri="{FF2B5EF4-FFF2-40B4-BE49-F238E27FC236}">
                    <a16:creationId xmlns:a16="http://schemas.microsoft.com/office/drawing/2014/main" id="{200A4C42-6DDA-479D-B095-9BEC7A751D51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26" name="椭圆 15">
                <a:extLst>
                  <a:ext uri="{FF2B5EF4-FFF2-40B4-BE49-F238E27FC236}">
                    <a16:creationId xmlns:a16="http://schemas.microsoft.com/office/drawing/2014/main" id="{0F5CAE06-451D-4EDF-8D41-25814F030075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27" name="椭圆 16">
                <a:extLst>
                  <a:ext uri="{FF2B5EF4-FFF2-40B4-BE49-F238E27FC236}">
                    <a16:creationId xmlns:a16="http://schemas.microsoft.com/office/drawing/2014/main" id="{00573A3F-67B4-4890-8A1B-647EDEFB8D74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ACF31749-404F-482F-B4C3-D65AEBC5B6B2}"/>
                </a:ext>
              </a:extLst>
            </p:cNvPr>
            <p:cNvSpPr txBox="1"/>
            <p:nvPr/>
          </p:nvSpPr>
          <p:spPr>
            <a:xfrm>
              <a:off x="1600167" y="3047308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766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箭头: 下 5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7078D41E-2A93-4AE9-98FC-88BF3E35A72E}"/>
              </a:ext>
            </a:extLst>
          </p:cNvPr>
          <p:cNvSpPr/>
          <p:nvPr/>
        </p:nvSpPr>
        <p:spPr>
          <a:xfrm flipV="1">
            <a:off x="596900" y="5017036"/>
            <a:ext cx="10998200" cy="602410"/>
          </a:xfrm>
          <a:prstGeom prst="down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23000">
                <a:schemeClr val="accent1">
                  <a:lumMod val="60000"/>
                  <a:lumOff val="40000"/>
                  <a:alpha val="0"/>
                </a:schemeClr>
              </a:gs>
              <a:gs pos="97000">
                <a:schemeClr val="accent1">
                  <a:lumMod val="60000"/>
                  <a:lumOff val="40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箭头: 下 51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8EFAA110-77BC-4194-8869-1966C7B1B252}"/>
              </a:ext>
            </a:extLst>
          </p:cNvPr>
          <p:cNvSpPr/>
          <p:nvPr/>
        </p:nvSpPr>
        <p:spPr>
          <a:xfrm flipV="1">
            <a:off x="4676775" y="5030834"/>
            <a:ext cx="2838450" cy="588612"/>
          </a:xfrm>
          <a:prstGeom prst="down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23000">
                <a:schemeClr val="accent1">
                  <a:lumMod val="60000"/>
                  <a:lumOff val="40000"/>
                  <a:alpha val="0"/>
                </a:schemeClr>
              </a:gs>
              <a:gs pos="97000">
                <a:schemeClr val="accent1">
                  <a:lumMod val="60000"/>
                  <a:lumOff val="40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2" name="组合 41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A388EF77-CC7E-427D-AD98-9E90A8C089D8}"/>
              </a:ext>
            </a:extLst>
          </p:cNvPr>
          <p:cNvGrpSpPr/>
          <p:nvPr/>
        </p:nvGrpSpPr>
        <p:grpSpPr>
          <a:xfrm>
            <a:off x="7157535" y="2601272"/>
            <a:ext cx="4208727" cy="99634"/>
            <a:chOff x="6331876" y="2303144"/>
            <a:chExt cx="4208727" cy="99634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4A468ABB-2B3D-4B1C-B294-397D7E68495D}"/>
                </a:ext>
              </a:extLst>
            </p:cNvPr>
            <p:cNvSpPr/>
            <p:nvPr/>
          </p:nvSpPr>
          <p:spPr>
            <a:xfrm>
              <a:off x="6331876" y="2357059"/>
              <a:ext cx="3960000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>
                    <a:alpha val="0"/>
                  </a:schemeClr>
                </a:gs>
                <a:gs pos="8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BCF7B0E-182F-4973-8E23-457EF6C35064}"/>
                </a:ext>
              </a:extLst>
            </p:cNvPr>
            <p:cNvSpPr/>
            <p:nvPr/>
          </p:nvSpPr>
          <p:spPr>
            <a:xfrm>
              <a:off x="10197703" y="2303144"/>
              <a:ext cx="342900" cy="99634"/>
            </a:xfrm>
            <a:prstGeom prst="triangle">
              <a:avLst>
                <a:gd name="adj" fmla="val 1319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BFB8745A-EF04-4E91-A061-C41576554DF8}"/>
              </a:ext>
            </a:extLst>
          </p:cNvPr>
          <p:cNvGrpSpPr/>
          <p:nvPr/>
        </p:nvGrpSpPr>
        <p:grpSpPr>
          <a:xfrm flipH="1">
            <a:off x="805193" y="2601272"/>
            <a:ext cx="4208727" cy="99634"/>
            <a:chOff x="6331876" y="2303144"/>
            <a:chExt cx="4208727" cy="99634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D414DC08-E03F-44AF-9C98-B13B65653609}"/>
                </a:ext>
              </a:extLst>
            </p:cNvPr>
            <p:cNvSpPr/>
            <p:nvPr/>
          </p:nvSpPr>
          <p:spPr>
            <a:xfrm>
              <a:off x="6331876" y="2357059"/>
              <a:ext cx="3960000" cy="457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8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C33826D5-B06A-47C9-A0C2-3AB36B391819}"/>
                </a:ext>
              </a:extLst>
            </p:cNvPr>
            <p:cNvSpPr/>
            <p:nvPr/>
          </p:nvSpPr>
          <p:spPr>
            <a:xfrm>
              <a:off x="10197703" y="2303144"/>
              <a:ext cx="342900" cy="99634"/>
            </a:xfrm>
            <a:prstGeom prst="triangle">
              <a:avLst>
                <a:gd name="adj" fmla="val 1319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50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DFD2D6C1-A939-4811-AB54-D760401A0868}"/>
              </a:ext>
            </a:extLst>
          </p:cNvPr>
          <p:cNvSpPr/>
          <p:nvPr/>
        </p:nvSpPr>
        <p:spPr>
          <a:xfrm>
            <a:off x="4835141" y="2413953"/>
            <a:ext cx="2563298" cy="2563298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12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"/>
            </a:endParaRPr>
          </a:p>
        </p:txBody>
      </p:sp>
      <p:sp>
        <p:nvSpPr>
          <p:cNvPr id="4" name="椭圆 3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CA69614C-F6D1-4261-A89C-93B525EF7626}"/>
              </a:ext>
            </a:extLst>
          </p:cNvPr>
          <p:cNvSpPr/>
          <p:nvPr/>
        </p:nvSpPr>
        <p:spPr>
          <a:xfrm>
            <a:off x="3987896" y="3059809"/>
            <a:ext cx="1271587" cy="127158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cs typeface="+mn-ea"/>
              </a:rPr>
              <a:t>精细</a:t>
            </a:r>
            <a:endParaRPr lang="en-US" altLang="zh-CN" dirty="0">
              <a:solidFill>
                <a:schemeClr val="bg1"/>
              </a:solidFill>
              <a:cs typeface="+mn-ea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</a:rPr>
              <a:t>布局</a:t>
            </a:r>
          </a:p>
        </p:txBody>
      </p:sp>
      <p:sp>
        <p:nvSpPr>
          <p:cNvPr id="5" name="椭圆 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9AA58612-1A2F-447E-A884-EAAB98D73C26}"/>
              </a:ext>
            </a:extLst>
          </p:cNvPr>
          <p:cNvSpPr/>
          <p:nvPr/>
        </p:nvSpPr>
        <p:spPr>
          <a:xfrm>
            <a:off x="6938239" y="3059809"/>
            <a:ext cx="1271587" cy="127158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cs typeface="+mn-ea"/>
              </a:rPr>
              <a:t>用户</a:t>
            </a:r>
            <a:endParaRPr lang="en-US" altLang="zh-CN" dirty="0">
              <a:solidFill>
                <a:schemeClr val="bg1"/>
              </a:solidFill>
              <a:cs typeface="+mn-ea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</a:rPr>
              <a:t>细分</a:t>
            </a:r>
          </a:p>
        </p:txBody>
      </p:sp>
      <p:sp>
        <p:nvSpPr>
          <p:cNvPr id="6" name="椭圆 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8C9D57F7-1BDD-4D0F-BACD-225DB9345059}"/>
              </a:ext>
            </a:extLst>
          </p:cNvPr>
          <p:cNvSpPr/>
          <p:nvPr/>
        </p:nvSpPr>
        <p:spPr>
          <a:xfrm>
            <a:off x="5195247" y="2774059"/>
            <a:ext cx="1843087" cy="184308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椭圆 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5A230C71-1D56-4F1F-9646-005263C0F5ED}"/>
              </a:ext>
            </a:extLst>
          </p:cNvPr>
          <p:cNvSpPr/>
          <p:nvPr/>
        </p:nvSpPr>
        <p:spPr>
          <a:xfrm>
            <a:off x="2846673" y="3193158"/>
            <a:ext cx="1004888" cy="100488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内容</a:t>
            </a:r>
          </a:p>
        </p:txBody>
      </p:sp>
      <p:sp>
        <p:nvSpPr>
          <p:cNvPr id="8" name="椭圆 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76763212-F5FD-4A07-BDAD-8ECD3D18BFF7}"/>
              </a:ext>
            </a:extLst>
          </p:cNvPr>
          <p:cNvSpPr/>
          <p:nvPr/>
        </p:nvSpPr>
        <p:spPr>
          <a:xfrm>
            <a:off x="8343592" y="3193158"/>
            <a:ext cx="1004888" cy="100488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用户</a:t>
            </a:r>
          </a:p>
        </p:txBody>
      </p:sp>
      <p:sp>
        <p:nvSpPr>
          <p:cNvPr id="9" name="矩形: 圆角 8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5F448411-0215-4D3B-9258-1F97BBC9D781}"/>
              </a:ext>
            </a:extLst>
          </p:cNvPr>
          <p:cNvSpPr/>
          <p:nvPr/>
        </p:nvSpPr>
        <p:spPr>
          <a:xfrm>
            <a:off x="805193" y="2921855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20000"/>
                  <a:lumOff val="80000"/>
                  <a:alpha val="56000"/>
                </a:schemeClr>
              </a:gs>
            </a:gsLst>
            <a:lin ang="10800000" scaled="1"/>
            <a:tileRect/>
          </a:gradFill>
          <a:ln w="158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</a:rPr>
              <a:t>IP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融入</a:t>
            </a:r>
          </a:p>
        </p:txBody>
      </p:sp>
      <p:sp>
        <p:nvSpPr>
          <p:cNvPr id="11" name="文本框 10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62C79020-647E-4390-BBDD-32C7656655A0}"/>
              </a:ext>
            </a:extLst>
          </p:cNvPr>
          <p:cNvSpPr txBox="1"/>
          <p:nvPr/>
        </p:nvSpPr>
        <p:spPr>
          <a:xfrm>
            <a:off x="3346825" y="657225"/>
            <a:ext cx="549835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zh-CN" altLang="en-US" sz="2800" b="1" dirty="0"/>
              <a:t>数字化运营</a:t>
            </a:r>
          </a:p>
        </p:txBody>
      </p:sp>
      <p:sp>
        <p:nvSpPr>
          <p:cNvPr id="34" name="矩形: 圆角 33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CEE5A455-F0E7-4F4B-9BDA-3E884A3440DF}"/>
              </a:ext>
            </a:extLst>
          </p:cNvPr>
          <p:cNvSpPr/>
          <p:nvPr/>
        </p:nvSpPr>
        <p:spPr>
          <a:xfrm>
            <a:off x="805193" y="3501316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20000"/>
                  <a:lumOff val="80000"/>
                  <a:alpha val="56000"/>
                </a:schemeClr>
              </a:gs>
            </a:gsLst>
            <a:lin ang="10800000" scaled="1"/>
            <a:tileRect/>
          </a:gradFill>
          <a:ln w="158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产品裂变</a:t>
            </a:r>
          </a:p>
        </p:txBody>
      </p:sp>
      <p:sp>
        <p:nvSpPr>
          <p:cNvPr id="35" name="矩形: 圆角 3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CC66717F-87A7-4840-9CB9-F5C8B24E3C1E}"/>
              </a:ext>
            </a:extLst>
          </p:cNvPr>
          <p:cNvSpPr/>
          <p:nvPr/>
        </p:nvSpPr>
        <p:spPr>
          <a:xfrm>
            <a:off x="805193" y="4080777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20000"/>
                  <a:lumOff val="80000"/>
                  <a:alpha val="56000"/>
                </a:schemeClr>
              </a:gs>
            </a:gsLst>
            <a:lin ang="10800000" scaled="1"/>
            <a:tileRect/>
          </a:gradFill>
          <a:ln w="158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产品对标</a:t>
            </a:r>
          </a:p>
        </p:txBody>
      </p:sp>
      <p:sp>
        <p:nvSpPr>
          <p:cNvPr id="36" name="矩形: 圆角 3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E6317077-016D-4812-B3D4-4EDCABA66493}"/>
              </a:ext>
            </a:extLst>
          </p:cNvPr>
          <p:cNvSpPr/>
          <p:nvPr/>
        </p:nvSpPr>
        <p:spPr>
          <a:xfrm>
            <a:off x="9626695" y="2921855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20000"/>
                  <a:lumOff val="80000"/>
                  <a:alpha val="56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全景画像</a:t>
            </a:r>
          </a:p>
        </p:txBody>
      </p:sp>
      <p:sp>
        <p:nvSpPr>
          <p:cNvPr id="37" name="矩形: 圆角 3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5BB4A22D-4F6E-475F-ABC0-2DBEF6B12B95}"/>
              </a:ext>
            </a:extLst>
          </p:cNvPr>
          <p:cNvSpPr/>
          <p:nvPr/>
        </p:nvSpPr>
        <p:spPr>
          <a:xfrm>
            <a:off x="9626695" y="3501316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20000"/>
                  <a:lumOff val="80000"/>
                  <a:alpha val="56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用户分层</a:t>
            </a:r>
          </a:p>
        </p:txBody>
      </p:sp>
      <p:sp>
        <p:nvSpPr>
          <p:cNvPr id="38" name="矩形: 圆角 3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5B368F71-E0A5-4D9F-86E2-760EE79AF728}"/>
              </a:ext>
            </a:extLst>
          </p:cNvPr>
          <p:cNvSpPr/>
          <p:nvPr/>
        </p:nvSpPr>
        <p:spPr>
          <a:xfrm>
            <a:off x="9626695" y="4080777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20000"/>
                  <a:lumOff val="80000"/>
                  <a:alpha val="56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用户挖掘</a:t>
            </a:r>
          </a:p>
        </p:txBody>
      </p:sp>
      <p:sp>
        <p:nvSpPr>
          <p:cNvPr id="53" name="矩形: 圆角 52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CBF19B0E-6532-4A9D-8673-BBDC570F6BDA}"/>
              </a:ext>
            </a:extLst>
          </p:cNvPr>
          <p:cNvSpPr/>
          <p:nvPr/>
        </p:nvSpPr>
        <p:spPr>
          <a:xfrm>
            <a:off x="4246075" y="5666394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dist="88900" dir="2700000" sx="99000" sy="99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管理数据</a:t>
            </a:r>
          </a:p>
        </p:txBody>
      </p:sp>
      <p:sp>
        <p:nvSpPr>
          <p:cNvPr id="54" name="矩形: 圆角 53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23D4D02B-76A3-4EF8-97C2-163B04B6079A}"/>
              </a:ext>
            </a:extLst>
          </p:cNvPr>
          <p:cNvSpPr/>
          <p:nvPr/>
        </p:nvSpPr>
        <p:spPr>
          <a:xfrm>
            <a:off x="2321407" y="5666394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dist="88900" dir="2700000" sx="99000" sy="99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用户行为数据</a:t>
            </a:r>
          </a:p>
        </p:txBody>
      </p:sp>
      <p:sp>
        <p:nvSpPr>
          <p:cNvPr id="55" name="矩形: 圆角 5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E59B48B2-731F-4884-AD55-D53EBD397013}"/>
              </a:ext>
            </a:extLst>
          </p:cNvPr>
          <p:cNvSpPr/>
          <p:nvPr/>
        </p:nvSpPr>
        <p:spPr>
          <a:xfrm>
            <a:off x="6170743" y="5666394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dist="88900" dir="2700000" sx="99000" sy="99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经营数据</a:t>
            </a:r>
          </a:p>
        </p:txBody>
      </p:sp>
      <p:sp>
        <p:nvSpPr>
          <p:cNvPr id="56" name="矩形: 圆角 5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8D18F278-0FEE-4125-8C6E-54E071FFADB3}"/>
              </a:ext>
            </a:extLst>
          </p:cNvPr>
          <p:cNvSpPr/>
          <p:nvPr/>
        </p:nvSpPr>
        <p:spPr>
          <a:xfrm>
            <a:off x="8095411" y="5666394"/>
            <a:ext cx="1739567" cy="3885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dist="88900" dir="2700000" sx="99000" sy="99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广告投放数据</a:t>
            </a:r>
          </a:p>
        </p:txBody>
      </p:sp>
      <p:sp>
        <p:nvSpPr>
          <p:cNvPr id="59" name="文本框 58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C16C08DD-5938-47A4-BB5B-6C97CA503390}"/>
              </a:ext>
            </a:extLst>
          </p:cNvPr>
          <p:cNvSpPr txBox="1"/>
          <p:nvPr/>
        </p:nvSpPr>
        <p:spPr>
          <a:xfrm>
            <a:off x="3048000" y="1124432"/>
            <a:ext cx="6096000" cy="377026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 dirty="0">
                <a:solidFill>
                  <a:srgbClr val="0055FF"/>
                </a:solidFill>
              </a:rPr>
              <a:t>整合数据资产，构建标签画像体系，赋能数字化运营之路</a:t>
            </a:r>
          </a:p>
        </p:txBody>
      </p:sp>
      <p:sp>
        <p:nvSpPr>
          <p:cNvPr id="2" name="e7d195523061f1c0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 hidden="1">
            <a:extLst>
              <a:ext uri="{FF2B5EF4-FFF2-40B4-BE49-F238E27FC236}">
                <a16:creationId xmlns:a16="http://schemas.microsoft.com/office/drawing/2014/main" id="{272EB2FC-AE7F-4EED-93D6-F53C102F3462}"/>
              </a:ext>
            </a:extLst>
          </p:cNvPr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e7d195523061f1c0c30ee18c1b05f65d12b38e2533cb2ccdAE0CC34CB5CBEBFAEC353FED4DECE97C3E379FD1D933F5E4DC18EF8EA6B7A1130D5F6DE9DD2BE4B0A8C9126ACE5083D1F5A9E323B29CCFC7A0F015870C7EDFD497DF10C5E614BBE82DF23E8101B4FD55052F7945C8867B77930E0CA200F91730BB78567110BDAEEFF7FF113567E2D723</a:t>
            </a:r>
            <a:endParaRPr lang="zh-CN" altLang="en-US" sz="100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01169351-4A88-EB03-5EA1-19872C307593}"/>
              </a:ext>
            </a:extLst>
          </p:cNvPr>
          <p:cNvSpPr/>
          <p:nvPr/>
        </p:nvSpPr>
        <p:spPr>
          <a:xfrm>
            <a:off x="5765585" y="3366757"/>
            <a:ext cx="657672" cy="657690"/>
          </a:xfrm>
          <a:custGeom>
            <a:avLst/>
            <a:gdLst>
              <a:gd name="connsiteX0" fmla="*/ 29740 w 180689"/>
              <a:gd name="connsiteY0" fmla="*/ 97086 h 180694"/>
              <a:gd name="connsiteX1" fmla="*/ 47151 w 180689"/>
              <a:gd name="connsiteY1" fmla="*/ 114508 h 180694"/>
              <a:gd name="connsiteX2" fmla="*/ 60639 w 180689"/>
              <a:gd name="connsiteY2" fmla="*/ 101020 h 180694"/>
              <a:gd name="connsiteX3" fmla="*/ 43208 w 180689"/>
              <a:gd name="connsiteY3" fmla="*/ 83618 h 180694"/>
              <a:gd name="connsiteX4" fmla="*/ 56676 w 180689"/>
              <a:gd name="connsiteY4" fmla="*/ 70150 h 180694"/>
              <a:gd name="connsiteX5" fmla="*/ 74098 w 180689"/>
              <a:gd name="connsiteY5" fmla="*/ 87561 h 180694"/>
              <a:gd name="connsiteX6" fmla="*/ 87566 w 180689"/>
              <a:gd name="connsiteY6" fmla="*/ 74093 h 180694"/>
              <a:gd name="connsiteX7" fmla="*/ 70164 w 180689"/>
              <a:gd name="connsiteY7" fmla="*/ 56672 h 180694"/>
              <a:gd name="connsiteX8" fmla="*/ 83632 w 180689"/>
              <a:gd name="connsiteY8" fmla="*/ 43203 h 180694"/>
              <a:gd name="connsiteX9" fmla="*/ 101025 w 180689"/>
              <a:gd name="connsiteY9" fmla="*/ 60634 h 180694"/>
              <a:gd name="connsiteX10" fmla="*/ 114503 w 180689"/>
              <a:gd name="connsiteY10" fmla="*/ 47156 h 180694"/>
              <a:gd name="connsiteX11" fmla="*/ 97082 w 180689"/>
              <a:gd name="connsiteY11" fmla="*/ 29745 h 180694"/>
              <a:gd name="connsiteX12" fmla="*/ 124028 w 180689"/>
              <a:gd name="connsiteY12" fmla="*/ 2808 h 180694"/>
              <a:gd name="connsiteX13" fmla="*/ 137496 w 180689"/>
              <a:gd name="connsiteY13" fmla="*/ 2808 h 180694"/>
              <a:gd name="connsiteX14" fmla="*/ 177901 w 180689"/>
              <a:gd name="connsiteY14" fmla="*/ 43213 h 180694"/>
              <a:gd name="connsiteX15" fmla="*/ 177901 w 180689"/>
              <a:gd name="connsiteY15" fmla="*/ 56681 h 180694"/>
              <a:gd name="connsiteX16" fmla="*/ 56676 w 180689"/>
              <a:gd name="connsiteY16" fmla="*/ 177906 h 180694"/>
              <a:gd name="connsiteX17" fmla="*/ 43208 w 180689"/>
              <a:gd name="connsiteY17" fmla="*/ 177906 h 180694"/>
              <a:gd name="connsiteX18" fmla="*/ 2803 w 180689"/>
              <a:gd name="connsiteY18" fmla="*/ 137501 h 180694"/>
              <a:gd name="connsiteX19" fmla="*/ 2803 w 180689"/>
              <a:gd name="connsiteY19" fmla="*/ 124033 h 180694"/>
              <a:gd name="connsiteX20" fmla="*/ 29740 w 180689"/>
              <a:gd name="connsiteY20" fmla="*/ 97086 h 180694"/>
              <a:gd name="connsiteX21" fmla="*/ 110559 w 180689"/>
              <a:gd name="connsiteY21" fmla="*/ 150960 h 180694"/>
              <a:gd name="connsiteX22" fmla="*/ 150974 w 180689"/>
              <a:gd name="connsiteY22" fmla="*/ 110555 h 180694"/>
              <a:gd name="connsiteX23" fmla="*/ 176082 w 180689"/>
              <a:gd name="connsiteY23" fmla="*/ 135663 h 180694"/>
              <a:gd name="connsiteX24" fmla="*/ 176082 w 180689"/>
              <a:gd name="connsiteY24" fmla="*/ 176077 h 180694"/>
              <a:gd name="connsiteX25" fmla="*/ 135677 w 180689"/>
              <a:gd name="connsiteY25" fmla="*/ 176077 h 180694"/>
              <a:gd name="connsiteX26" fmla="*/ 110559 w 180689"/>
              <a:gd name="connsiteY26" fmla="*/ 150960 h 180694"/>
              <a:gd name="connsiteX27" fmla="*/ 29740 w 180689"/>
              <a:gd name="connsiteY27" fmla="*/ 70140 h 180694"/>
              <a:gd name="connsiteX28" fmla="*/ 2794 w 180689"/>
              <a:gd name="connsiteY28" fmla="*/ 43203 h 180694"/>
              <a:gd name="connsiteX29" fmla="*/ 2786 w 180689"/>
              <a:gd name="connsiteY29" fmla="*/ 29733 h 180694"/>
              <a:gd name="connsiteX30" fmla="*/ 2794 w 180689"/>
              <a:gd name="connsiteY30" fmla="*/ 29725 h 180694"/>
              <a:gd name="connsiteX31" fmla="*/ 29740 w 180689"/>
              <a:gd name="connsiteY31" fmla="*/ 2789 h 180694"/>
              <a:gd name="connsiteX32" fmla="*/ 43208 w 180689"/>
              <a:gd name="connsiteY32" fmla="*/ 2789 h 180694"/>
              <a:gd name="connsiteX33" fmla="*/ 70164 w 180689"/>
              <a:gd name="connsiteY33" fmla="*/ 29725 h 180694"/>
              <a:gd name="connsiteX34" fmla="*/ 29740 w 180689"/>
              <a:gd name="connsiteY34" fmla="*/ 70140 h 18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0689" h="180694">
                <a:moveTo>
                  <a:pt x="29740" y="97086"/>
                </a:moveTo>
                <a:lnTo>
                  <a:pt x="47151" y="114508"/>
                </a:lnTo>
                <a:lnTo>
                  <a:pt x="60639" y="101020"/>
                </a:lnTo>
                <a:lnTo>
                  <a:pt x="43208" y="83618"/>
                </a:lnTo>
                <a:lnTo>
                  <a:pt x="56676" y="70150"/>
                </a:lnTo>
                <a:lnTo>
                  <a:pt x="74098" y="87561"/>
                </a:lnTo>
                <a:lnTo>
                  <a:pt x="87566" y="74093"/>
                </a:lnTo>
                <a:lnTo>
                  <a:pt x="70164" y="56672"/>
                </a:lnTo>
                <a:lnTo>
                  <a:pt x="83632" y="43203"/>
                </a:lnTo>
                <a:lnTo>
                  <a:pt x="101025" y="60634"/>
                </a:lnTo>
                <a:lnTo>
                  <a:pt x="114503" y="47156"/>
                </a:lnTo>
                <a:lnTo>
                  <a:pt x="97082" y="29745"/>
                </a:lnTo>
                <a:lnTo>
                  <a:pt x="124028" y="2808"/>
                </a:lnTo>
                <a:cubicBezTo>
                  <a:pt x="127747" y="-911"/>
                  <a:pt x="133777" y="-911"/>
                  <a:pt x="137496" y="2808"/>
                </a:cubicBezTo>
                <a:lnTo>
                  <a:pt x="177901" y="43213"/>
                </a:lnTo>
                <a:cubicBezTo>
                  <a:pt x="181620" y="46932"/>
                  <a:pt x="181620" y="52962"/>
                  <a:pt x="177901" y="56681"/>
                </a:cubicBezTo>
                <a:lnTo>
                  <a:pt x="56676" y="177906"/>
                </a:lnTo>
                <a:cubicBezTo>
                  <a:pt x="52957" y="181624"/>
                  <a:pt x="46928" y="181624"/>
                  <a:pt x="43208" y="177906"/>
                </a:cubicBezTo>
                <a:lnTo>
                  <a:pt x="2803" y="137501"/>
                </a:lnTo>
                <a:cubicBezTo>
                  <a:pt x="-915" y="133781"/>
                  <a:pt x="-915" y="127752"/>
                  <a:pt x="2803" y="124033"/>
                </a:cubicBezTo>
                <a:lnTo>
                  <a:pt x="29740" y="97086"/>
                </a:lnTo>
                <a:close/>
                <a:moveTo>
                  <a:pt x="110559" y="150960"/>
                </a:moveTo>
                <a:lnTo>
                  <a:pt x="150974" y="110555"/>
                </a:lnTo>
                <a:lnTo>
                  <a:pt x="176082" y="135663"/>
                </a:lnTo>
                <a:lnTo>
                  <a:pt x="176082" y="176077"/>
                </a:lnTo>
                <a:lnTo>
                  <a:pt x="135677" y="176077"/>
                </a:lnTo>
                <a:lnTo>
                  <a:pt x="110559" y="150960"/>
                </a:lnTo>
                <a:close/>
                <a:moveTo>
                  <a:pt x="29740" y="70140"/>
                </a:moveTo>
                <a:lnTo>
                  <a:pt x="2794" y="43203"/>
                </a:lnTo>
                <a:cubicBezTo>
                  <a:pt x="-928" y="39486"/>
                  <a:pt x="-932" y="33455"/>
                  <a:pt x="2786" y="29733"/>
                </a:cubicBezTo>
                <a:cubicBezTo>
                  <a:pt x="2789" y="29730"/>
                  <a:pt x="2791" y="29728"/>
                  <a:pt x="2794" y="29725"/>
                </a:cubicBezTo>
                <a:lnTo>
                  <a:pt x="29740" y="2789"/>
                </a:lnTo>
                <a:cubicBezTo>
                  <a:pt x="33459" y="-930"/>
                  <a:pt x="39489" y="-930"/>
                  <a:pt x="43208" y="2789"/>
                </a:cubicBezTo>
                <a:lnTo>
                  <a:pt x="70164" y="29725"/>
                </a:lnTo>
                <a:lnTo>
                  <a:pt x="29740" y="7014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9000">
                <a:schemeClr val="accent1"/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375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矩形 192">
            <a:extLst>
              <a:ext uri="{FF2B5EF4-FFF2-40B4-BE49-F238E27FC236}">
                <a16:creationId xmlns:a16="http://schemas.microsoft.com/office/drawing/2014/main" id="{E6C4B647-E1DC-4DC6-AFF3-9D62154FC4A3}"/>
              </a:ext>
            </a:extLst>
          </p:cNvPr>
          <p:cNvSpPr/>
          <p:nvPr/>
        </p:nvSpPr>
        <p:spPr>
          <a:xfrm>
            <a:off x="4778252" y="3118757"/>
            <a:ext cx="2587872" cy="25878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7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1">
                    <a:alpha val="36000"/>
                  </a:schemeClr>
                </a:gs>
              </a:gsLst>
              <a:lin ang="5400000" scaled="1"/>
            </a:gradFill>
          </a:ln>
          <a:scene3d>
            <a:camera prst="isometricTopUp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B46D76D4-21DE-4F13-BADB-C65EE6B14477}"/>
              </a:ext>
            </a:extLst>
          </p:cNvPr>
          <p:cNvSpPr/>
          <p:nvPr/>
        </p:nvSpPr>
        <p:spPr>
          <a:xfrm>
            <a:off x="4052888" y="1472702"/>
            <a:ext cx="4086224" cy="40862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1">
                    <a:alpha val="68000"/>
                  </a:schemeClr>
                </a:gs>
              </a:gsLst>
              <a:lin ang="5400000" scaled="1"/>
            </a:gradFill>
          </a:ln>
          <a:scene3d>
            <a:camera prst="isometricTopUp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6A872DC5-BCA8-4373-A1DF-A84F81BD5F45}"/>
              </a:ext>
            </a:extLst>
          </p:cNvPr>
          <p:cNvSpPr/>
          <p:nvPr/>
        </p:nvSpPr>
        <p:spPr>
          <a:xfrm>
            <a:off x="3481388" y="1144745"/>
            <a:ext cx="5181600" cy="5181600"/>
          </a:xfrm>
          <a:prstGeom prst="rect">
            <a:avLst/>
          </a:prstGeom>
          <a:noFill/>
          <a:ln w="28575"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1">
                    <a:alpha val="68000"/>
                  </a:schemeClr>
                </a:gs>
              </a:gsLst>
              <a:lin ang="5400000" scaled="1"/>
            </a:gradFill>
            <a:prstDash val="dash"/>
          </a:ln>
          <a:scene3d>
            <a:camera prst="isometricTopUp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80C8123A-9AA7-4BCA-BEB0-C0209D75728B}"/>
              </a:ext>
            </a:extLst>
          </p:cNvPr>
          <p:cNvGrpSpPr/>
          <p:nvPr/>
        </p:nvGrpSpPr>
        <p:grpSpPr>
          <a:xfrm>
            <a:off x="3891180" y="1193407"/>
            <a:ext cx="4362017" cy="3852645"/>
            <a:chOff x="3848606" y="1502677"/>
            <a:chExt cx="4362017" cy="3852645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4DA549CD-01B5-4C83-B224-C76133F30236}"/>
                </a:ext>
              </a:extLst>
            </p:cNvPr>
            <p:cNvGrpSpPr/>
            <p:nvPr/>
          </p:nvGrpSpPr>
          <p:grpSpPr>
            <a:xfrm>
              <a:off x="4897746" y="1502677"/>
              <a:ext cx="2247394" cy="2686263"/>
              <a:chOff x="1011285" y="1995853"/>
              <a:chExt cx="2143030" cy="2561519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56290780-DBCC-4233-AE51-FCE02C6B1B93}"/>
                  </a:ext>
                </a:extLst>
              </p:cNvPr>
              <p:cNvSpPr/>
              <p:nvPr/>
            </p:nvSpPr>
            <p:spPr>
              <a:xfrm>
                <a:off x="1382766" y="3108072"/>
                <a:ext cx="1449298" cy="14493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93000">
                    <a:schemeClr val="accent1">
                      <a:lumMod val="60000"/>
                      <a:lumOff val="40000"/>
                      <a:alpha val="20000"/>
                    </a:schemeClr>
                  </a:gs>
                </a:gsLst>
                <a:lin ang="8100000" scaled="1"/>
              </a:gradFill>
              <a:ln>
                <a:noFill/>
              </a:ln>
              <a:effectLst>
                <a:softEdge rad="88900"/>
              </a:effectLst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E93F12DD-82B1-47CE-B75B-F1E4D809F899}"/>
                  </a:ext>
                </a:extLst>
              </p:cNvPr>
              <p:cNvGrpSpPr/>
              <p:nvPr/>
            </p:nvGrpSpPr>
            <p:grpSpPr>
              <a:xfrm>
                <a:off x="1011285" y="1995853"/>
                <a:ext cx="2143030" cy="2022321"/>
                <a:chOff x="1857993" y="6350623"/>
                <a:chExt cx="2787650" cy="2630628"/>
              </a:xfrm>
            </p:grpSpPr>
            <p:grpSp>
              <p:nvGrpSpPr>
                <p:cNvPr id="103" name="组合 102">
                  <a:extLst>
                    <a:ext uri="{FF2B5EF4-FFF2-40B4-BE49-F238E27FC236}">
                      <a16:creationId xmlns:a16="http://schemas.microsoft.com/office/drawing/2014/main" id="{E1C92ACD-E100-4B31-B9A1-91A92FF79766}"/>
                    </a:ext>
                  </a:extLst>
                </p:cNvPr>
                <p:cNvGrpSpPr/>
                <p:nvPr/>
              </p:nvGrpSpPr>
              <p:grpSpPr>
                <a:xfrm>
                  <a:off x="2435993" y="6350623"/>
                  <a:ext cx="1631651" cy="1631650"/>
                  <a:chOff x="5280175" y="2493051"/>
                  <a:chExt cx="1631651" cy="1631650"/>
                </a:xfrm>
                <a:scene3d>
                  <a:camera prst="isometricTopUp"/>
                  <a:lightRig rig="contrasting" dir="t"/>
                </a:scene3d>
              </p:grpSpPr>
              <p:sp>
                <p:nvSpPr>
                  <p:cNvPr id="110" name="矩形 109">
                    <a:extLst>
                      <a:ext uri="{FF2B5EF4-FFF2-40B4-BE49-F238E27FC236}">
                        <a16:creationId xmlns:a16="http://schemas.microsoft.com/office/drawing/2014/main" id="{075BF4EE-BE52-48F1-A42F-47498AD4F6B3}"/>
                      </a:ext>
                    </a:extLst>
                  </p:cNvPr>
                  <p:cNvSpPr/>
                  <p:nvPr/>
                </p:nvSpPr>
                <p:spPr>
                  <a:xfrm>
                    <a:off x="5280175" y="2493051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31000"/>
                        </a:schemeClr>
                      </a:gs>
                      <a:gs pos="100000">
                        <a:schemeClr val="accent1">
                          <a:alpha val="62000"/>
                        </a:schemeClr>
                      </a:gs>
                    </a:gsLst>
                    <a:lin ang="81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AABDB0B1-E25F-4C75-8D38-BEB7A7B92E95}"/>
                      </a:ext>
                    </a:extLst>
                  </p:cNvPr>
                  <p:cNvSpPr/>
                  <p:nvPr/>
                </p:nvSpPr>
                <p:spPr>
                  <a:xfrm>
                    <a:off x="5311170" y="3016489"/>
                    <a:ext cx="1569660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04" name="组合 103">
                  <a:extLst>
                    <a:ext uri="{FF2B5EF4-FFF2-40B4-BE49-F238E27FC236}">
                      <a16:creationId xmlns:a16="http://schemas.microsoft.com/office/drawing/2014/main" id="{8427181A-0BE1-4C25-BAD7-04EB7CA26781}"/>
                    </a:ext>
                  </a:extLst>
                </p:cNvPr>
                <p:cNvGrpSpPr/>
                <p:nvPr/>
              </p:nvGrpSpPr>
              <p:grpSpPr>
                <a:xfrm>
                  <a:off x="3013992" y="7349601"/>
                  <a:ext cx="1631651" cy="1631650"/>
                  <a:chOff x="5858174" y="3492029"/>
                  <a:chExt cx="1631651" cy="1631650"/>
                </a:xfrm>
                <a:scene3d>
                  <a:camera prst="isometricRightUp"/>
                  <a:lightRig rig="contrasting" dir="t"/>
                </a:scene3d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12A38830-8A30-4DF2-9908-CB548BE7BA18}"/>
                      </a:ext>
                    </a:extLst>
                  </p:cNvPr>
                  <p:cNvSpPr/>
                  <p:nvPr/>
                </p:nvSpPr>
                <p:spPr>
                  <a:xfrm>
                    <a:off x="5858174" y="3492029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17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9" name="矩形 108">
                    <a:extLst>
                      <a:ext uri="{FF2B5EF4-FFF2-40B4-BE49-F238E27FC236}">
                        <a16:creationId xmlns:a16="http://schemas.microsoft.com/office/drawing/2014/main" id="{B9EBA30E-BC60-45A3-9FE8-A2C5C64F6755}"/>
                      </a:ext>
                    </a:extLst>
                  </p:cNvPr>
                  <p:cNvSpPr/>
                  <p:nvPr/>
                </p:nvSpPr>
                <p:spPr>
                  <a:xfrm>
                    <a:off x="6120001" y="4015467"/>
                    <a:ext cx="1107997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05" name="组合 104">
                  <a:extLst>
                    <a:ext uri="{FF2B5EF4-FFF2-40B4-BE49-F238E27FC236}">
                      <a16:creationId xmlns:a16="http://schemas.microsoft.com/office/drawing/2014/main" id="{3AD177CE-2DA3-492E-B440-7192368CF6E2}"/>
                    </a:ext>
                  </a:extLst>
                </p:cNvPr>
                <p:cNvGrpSpPr/>
                <p:nvPr/>
              </p:nvGrpSpPr>
              <p:grpSpPr>
                <a:xfrm>
                  <a:off x="1857993" y="7349601"/>
                  <a:ext cx="1631651" cy="1631650"/>
                  <a:chOff x="4702175" y="3492029"/>
                  <a:chExt cx="1631651" cy="1631650"/>
                </a:xfrm>
                <a:scene3d>
                  <a:camera prst="isometricLeftDown"/>
                  <a:lightRig rig="contrasting" dir="t"/>
                </a:scene3d>
              </p:grpSpPr>
              <p:sp>
                <p:nvSpPr>
                  <p:cNvPr id="106" name="矩形 105">
                    <a:extLst>
                      <a:ext uri="{FF2B5EF4-FFF2-40B4-BE49-F238E27FC236}">
                        <a16:creationId xmlns:a16="http://schemas.microsoft.com/office/drawing/2014/main" id="{116EA1B9-215C-4BF8-A737-8101A2698427}"/>
                      </a:ext>
                    </a:extLst>
                  </p:cNvPr>
                  <p:cNvSpPr/>
                  <p:nvPr/>
                </p:nvSpPr>
                <p:spPr>
                  <a:xfrm>
                    <a:off x="4702175" y="3492029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  <a:alpha val="22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7" name="矩形 106">
                    <a:extLst>
                      <a:ext uri="{FF2B5EF4-FFF2-40B4-BE49-F238E27FC236}">
                        <a16:creationId xmlns:a16="http://schemas.microsoft.com/office/drawing/2014/main" id="{869DC119-CF27-4B2B-8F05-AC69B3DF7DF3}"/>
                      </a:ext>
                    </a:extLst>
                  </p:cNvPr>
                  <p:cNvSpPr/>
                  <p:nvPr/>
                </p:nvSpPr>
                <p:spPr>
                  <a:xfrm>
                    <a:off x="4848587" y="4015467"/>
                    <a:ext cx="1338828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594CB5E9-717E-4DDA-947A-E94E5BF446AE}"/>
                  </a:ext>
                </a:extLst>
              </p:cNvPr>
              <p:cNvSpPr/>
              <p:nvPr/>
            </p:nvSpPr>
            <p:spPr>
              <a:xfrm>
                <a:off x="1653074" y="2170377"/>
                <a:ext cx="908681" cy="9086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B184D78C-3D77-4ECD-B9DF-EA1ACF79B80E}"/>
                </a:ext>
              </a:extLst>
            </p:cNvPr>
            <p:cNvGrpSpPr/>
            <p:nvPr/>
          </p:nvGrpSpPr>
          <p:grpSpPr>
            <a:xfrm>
              <a:off x="3848606" y="2085868"/>
              <a:ext cx="2247394" cy="2686263"/>
              <a:chOff x="1011285" y="1995853"/>
              <a:chExt cx="2143030" cy="2561519"/>
            </a:xfrm>
          </p:grpSpPr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CCD98E47-896C-41AA-ABB3-9DAB51531707}"/>
                  </a:ext>
                </a:extLst>
              </p:cNvPr>
              <p:cNvSpPr/>
              <p:nvPr/>
            </p:nvSpPr>
            <p:spPr>
              <a:xfrm>
                <a:off x="1382766" y="3108072"/>
                <a:ext cx="1449298" cy="14493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93000">
                    <a:schemeClr val="accent1">
                      <a:lumMod val="60000"/>
                      <a:lumOff val="40000"/>
                      <a:alpha val="20000"/>
                    </a:schemeClr>
                  </a:gs>
                </a:gsLst>
                <a:lin ang="8100000" scaled="1"/>
              </a:gradFill>
              <a:ln>
                <a:noFill/>
              </a:ln>
              <a:effectLst>
                <a:softEdge rad="88900"/>
              </a:effectLst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7AD684B9-35E4-49D6-BC34-77C251D6A968}"/>
                  </a:ext>
                </a:extLst>
              </p:cNvPr>
              <p:cNvGrpSpPr/>
              <p:nvPr/>
            </p:nvGrpSpPr>
            <p:grpSpPr>
              <a:xfrm>
                <a:off x="1011285" y="1995853"/>
                <a:ext cx="2143030" cy="2022321"/>
                <a:chOff x="1857993" y="6350623"/>
                <a:chExt cx="2787650" cy="2630628"/>
              </a:xfrm>
            </p:grpSpPr>
            <p:grpSp>
              <p:nvGrpSpPr>
                <p:cNvPr id="156" name="组合 155">
                  <a:extLst>
                    <a:ext uri="{FF2B5EF4-FFF2-40B4-BE49-F238E27FC236}">
                      <a16:creationId xmlns:a16="http://schemas.microsoft.com/office/drawing/2014/main" id="{999EE5B7-95F2-4E93-B846-BB472CA40791}"/>
                    </a:ext>
                  </a:extLst>
                </p:cNvPr>
                <p:cNvGrpSpPr/>
                <p:nvPr/>
              </p:nvGrpSpPr>
              <p:grpSpPr>
                <a:xfrm>
                  <a:off x="2435993" y="6350623"/>
                  <a:ext cx="1631651" cy="1631650"/>
                  <a:chOff x="5280175" y="2493051"/>
                  <a:chExt cx="1631651" cy="1631650"/>
                </a:xfrm>
                <a:scene3d>
                  <a:camera prst="isometricTopUp"/>
                  <a:lightRig rig="contrasting" dir="t"/>
                </a:scene3d>
              </p:grpSpPr>
              <p:sp>
                <p:nvSpPr>
                  <p:cNvPr id="163" name="矩形 162">
                    <a:extLst>
                      <a:ext uri="{FF2B5EF4-FFF2-40B4-BE49-F238E27FC236}">
                        <a16:creationId xmlns:a16="http://schemas.microsoft.com/office/drawing/2014/main" id="{BB6C0EF4-1BAD-4912-8DA1-1CEE61F06900}"/>
                      </a:ext>
                    </a:extLst>
                  </p:cNvPr>
                  <p:cNvSpPr/>
                  <p:nvPr/>
                </p:nvSpPr>
                <p:spPr>
                  <a:xfrm>
                    <a:off x="5280175" y="2493051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31000"/>
                        </a:schemeClr>
                      </a:gs>
                      <a:gs pos="100000">
                        <a:schemeClr val="accent1">
                          <a:alpha val="62000"/>
                        </a:schemeClr>
                      </a:gs>
                    </a:gsLst>
                    <a:lin ang="81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1EA9709A-3535-4541-82CF-C1D66CC89855}"/>
                      </a:ext>
                    </a:extLst>
                  </p:cNvPr>
                  <p:cNvSpPr/>
                  <p:nvPr/>
                </p:nvSpPr>
                <p:spPr>
                  <a:xfrm>
                    <a:off x="5311170" y="3016489"/>
                    <a:ext cx="1569660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C0445C18-6397-4C49-B1EA-4A641917CFC2}"/>
                    </a:ext>
                  </a:extLst>
                </p:cNvPr>
                <p:cNvGrpSpPr/>
                <p:nvPr/>
              </p:nvGrpSpPr>
              <p:grpSpPr>
                <a:xfrm>
                  <a:off x="3013992" y="7349601"/>
                  <a:ext cx="1631651" cy="1631650"/>
                  <a:chOff x="5858174" y="3492029"/>
                  <a:chExt cx="1631651" cy="1631650"/>
                </a:xfrm>
                <a:scene3d>
                  <a:camera prst="isometricRightUp"/>
                  <a:lightRig rig="contrasting" dir="t"/>
                </a:scene3d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43DBD98B-FD55-495F-9C04-012491DCEA02}"/>
                      </a:ext>
                    </a:extLst>
                  </p:cNvPr>
                  <p:cNvSpPr/>
                  <p:nvPr/>
                </p:nvSpPr>
                <p:spPr>
                  <a:xfrm>
                    <a:off x="5858174" y="3492029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17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2" name="矩形 161">
                    <a:extLst>
                      <a:ext uri="{FF2B5EF4-FFF2-40B4-BE49-F238E27FC236}">
                        <a16:creationId xmlns:a16="http://schemas.microsoft.com/office/drawing/2014/main" id="{567EF1D1-0A7D-494F-8B57-912664468332}"/>
                      </a:ext>
                    </a:extLst>
                  </p:cNvPr>
                  <p:cNvSpPr/>
                  <p:nvPr/>
                </p:nvSpPr>
                <p:spPr>
                  <a:xfrm>
                    <a:off x="6120001" y="4015467"/>
                    <a:ext cx="1107997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58" name="组合 157">
                  <a:extLst>
                    <a:ext uri="{FF2B5EF4-FFF2-40B4-BE49-F238E27FC236}">
                      <a16:creationId xmlns:a16="http://schemas.microsoft.com/office/drawing/2014/main" id="{9EBDFE63-AB67-4B10-A41B-EDA2114ED403}"/>
                    </a:ext>
                  </a:extLst>
                </p:cNvPr>
                <p:cNvGrpSpPr/>
                <p:nvPr/>
              </p:nvGrpSpPr>
              <p:grpSpPr>
                <a:xfrm>
                  <a:off x="1857993" y="7349601"/>
                  <a:ext cx="1631651" cy="1631650"/>
                  <a:chOff x="4702175" y="3492029"/>
                  <a:chExt cx="1631651" cy="1631650"/>
                </a:xfrm>
                <a:scene3d>
                  <a:camera prst="isometricLeftDown"/>
                  <a:lightRig rig="contrasting" dir="t"/>
                </a:scene3d>
              </p:grpSpPr>
              <p:sp>
                <p:nvSpPr>
                  <p:cNvPr id="159" name="矩形 158">
                    <a:extLst>
                      <a:ext uri="{FF2B5EF4-FFF2-40B4-BE49-F238E27FC236}">
                        <a16:creationId xmlns:a16="http://schemas.microsoft.com/office/drawing/2014/main" id="{C71A6BBE-1810-455D-8088-53BF2BE0FE06}"/>
                      </a:ext>
                    </a:extLst>
                  </p:cNvPr>
                  <p:cNvSpPr/>
                  <p:nvPr/>
                </p:nvSpPr>
                <p:spPr>
                  <a:xfrm>
                    <a:off x="4702175" y="3492029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  <a:alpha val="22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0" name="矩形 159">
                    <a:extLst>
                      <a:ext uri="{FF2B5EF4-FFF2-40B4-BE49-F238E27FC236}">
                        <a16:creationId xmlns:a16="http://schemas.microsoft.com/office/drawing/2014/main" id="{C1AF5DA3-E55E-4500-ADE3-54F04D3A3962}"/>
                      </a:ext>
                    </a:extLst>
                  </p:cNvPr>
                  <p:cNvSpPr/>
                  <p:nvPr/>
                </p:nvSpPr>
                <p:spPr>
                  <a:xfrm>
                    <a:off x="4848587" y="4015467"/>
                    <a:ext cx="1338828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3CB2173A-2FF6-41F5-BE71-B0405B23B70E}"/>
                  </a:ext>
                </a:extLst>
              </p:cNvPr>
              <p:cNvSpPr/>
              <p:nvPr/>
            </p:nvSpPr>
            <p:spPr>
              <a:xfrm>
                <a:off x="1653074" y="2170377"/>
                <a:ext cx="908681" cy="9086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5AE69E55-30C6-48C7-AEFA-28B5F116695A}"/>
                </a:ext>
              </a:extLst>
            </p:cNvPr>
            <p:cNvGrpSpPr/>
            <p:nvPr/>
          </p:nvGrpSpPr>
          <p:grpSpPr>
            <a:xfrm>
              <a:off x="5963229" y="2085868"/>
              <a:ext cx="2247394" cy="2686263"/>
              <a:chOff x="1011285" y="1995853"/>
              <a:chExt cx="2143030" cy="2561519"/>
            </a:xfrm>
          </p:grpSpPr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824CFAE7-FAE5-486E-84AB-27F8B891226A}"/>
                  </a:ext>
                </a:extLst>
              </p:cNvPr>
              <p:cNvSpPr/>
              <p:nvPr/>
            </p:nvSpPr>
            <p:spPr>
              <a:xfrm>
                <a:off x="1382766" y="3108072"/>
                <a:ext cx="1449298" cy="14493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93000">
                    <a:schemeClr val="accent1">
                      <a:lumMod val="60000"/>
                      <a:lumOff val="40000"/>
                      <a:alpha val="20000"/>
                    </a:schemeClr>
                  </a:gs>
                </a:gsLst>
                <a:lin ang="8100000" scaled="1"/>
              </a:gradFill>
              <a:ln>
                <a:noFill/>
              </a:ln>
              <a:effectLst>
                <a:softEdge rad="88900"/>
              </a:effectLst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67" name="组合 166">
                <a:extLst>
                  <a:ext uri="{FF2B5EF4-FFF2-40B4-BE49-F238E27FC236}">
                    <a16:creationId xmlns:a16="http://schemas.microsoft.com/office/drawing/2014/main" id="{89797318-305A-4D71-94C9-76D1F7822062}"/>
                  </a:ext>
                </a:extLst>
              </p:cNvPr>
              <p:cNvGrpSpPr/>
              <p:nvPr/>
            </p:nvGrpSpPr>
            <p:grpSpPr>
              <a:xfrm>
                <a:off x="1011285" y="1995853"/>
                <a:ext cx="2143030" cy="2022321"/>
                <a:chOff x="1857993" y="6350623"/>
                <a:chExt cx="2787650" cy="2630628"/>
              </a:xfrm>
            </p:grpSpPr>
            <p:grpSp>
              <p:nvGrpSpPr>
                <p:cNvPr id="169" name="组合 168">
                  <a:extLst>
                    <a:ext uri="{FF2B5EF4-FFF2-40B4-BE49-F238E27FC236}">
                      <a16:creationId xmlns:a16="http://schemas.microsoft.com/office/drawing/2014/main" id="{5276ADD1-8379-4BE9-914B-17B8487A4625}"/>
                    </a:ext>
                  </a:extLst>
                </p:cNvPr>
                <p:cNvGrpSpPr/>
                <p:nvPr/>
              </p:nvGrpSpPr>
              <p:grpSpPr>
                <a:xfrm>
                  <a:off x="2435993" y="6350623"/>
                  <a:ext cx="1631651" cy="1631650"/>
                  <a:chOff x="5280175" y="2493051"/>
                  <a:chExt cx="1631651" cy="1631650"/>
                </a:xfrm>
                <a:scene3d>
                  <a:camera prst="isometricTopUp"/>
                  <a:lightRig rig="contrasting" dir="t"/>
                </a:scene3d>
              </p:grpSpPr>
              <p:sp>
                <p:nvSpPr>
                  <p:cNvPr id="176" name="矩形 175">
                    <a:extLst>
                      <a:ext uri="{FF2B5EF4-FFF2-40B4-BE49-F238E27FC236}">
                        <a16:creationId xmlns:a16="http://schemas.microsoft.com/office/drawing/2014/main" id="{949A6284-F063-4805-9166-B3FF503DE3DE}"/>
                      </a:ext>
                    </a:extLst>
                  </p:cNvPr>
                  <p:cNvSpPr/>
                  <p:nvPr/>
                </p:nvSpPr>
                <p:spPr>
                  <a:xfrm>
                    <a:off x="5280175" y="2493051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31000"/>
                        </a:schemeClr>
                      </a:gs>
                      <a:gs pos="100000">
                        <a:schemeClr val="accent1">
                          <a:alpha val="62000"/>
                        </a:schemeClr>
                      </a:gs>
                    </a:gsLst>
                    <a:lin ang="81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7" name="矩形 176">
                    <a:extLst>
                      <a:ext uri="{FF2B5EF4-FFF2-40B4-BE49-F238E27FC236}">
                        <a16:creationId xmlns:a16="http://schemas.microsoft.com/office/drawing/2014/main" id="{81BDDDB5-A75E-4D78-A37D-035F87B0564E}"/>
                      </a:ext>
                    </a:extLst>
                  </p:cNvPr>
                  <p:cNvSpPr/>
                  <p:nvPr/>
                </p:nvSpPr>
                <p:spPr>
                  <a:xfrm>
                    <a:off x="5311170" y="3016489"/>
                    <a:ext cx="1569660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70" name="组合 169">
                  <a:extLst>
                    <a:ext uri="{FF2B5EF4-FFF2-40B4-BE49-F238E27FC236}">
                      <a16:creationId xmlns:a16="http://schemas.microsoft.com/office/drawing/2014/main" id="{B084D2E6-F52D-4873-892C-06FC48296B40}"/>
                    </a:ext>
                  </a:extLst>
                </p:cNvPr>
                <p:cNvGrpSpPr/>
                <p:nvPr/>
              </p:nvGrpSpPr>
              <p:grpSpPr>
                <a:xfrm>
                  <a:off x="3013992" y="7349601"/>
                  <a:ext cx="1631651" cy="1631650"/>
                  <a:chOff x="5858174" y="3492029"/>
                  <a:chExt cx="1631651" cy="1631650"/>
                </a:xfrm>
                <a:scene3d>
                  <a:camera prst="isometricRightUp"/>
                  <a:lightRig rig="contrasting" dir="t"/>
                </a:scene3d>
              </p:grpSpPr>
              <p:sp>
                <p:nvSpPr>
                  <p:cNvPr id="174" name="矩形 173">
                    <a:extLst>
                      <a:ext uri="{FF2B5EF4-FFF2-40B4-BE49-F238E27FC236}">
                        <a16:creationId xmlns:a16="http://schemas.microsoft.com/office/drawing/2014/main" id="{1390D7D1-80F5-438C-A48E-1931BDC9277C}"/>
                      </a:ext>
                    </a:extLst>
                  </p:cNvPr>
                  <p:cNvSpPr/>
                  <p:nvPr/>
                </p:nvSpPr>
                <p:spPr>
                  <a:xfrm>
                    <a:off x="5858174" y="3492029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17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5" name="矩形 174">
                    <a:extLst>
                      <a:ext uri="{FF2B5EF4-FFF2-40B4-BE49-F238E27FC236}">
                        <a16:creationId xmlns:a16="http://schemas.microsoft.com/office/drawing/2014/main" id="{6BFD72BE-FDC8-4771-8855-C2CC75358AAB}"/>
                      </a:ext>
                    </a:extLst>
                  </p:cNvPr>
                  <p:cNvSpPr/>
                  <p:nvPr/>
                </p:nvSpPr>
                <p:spPr>
                  <a:xfrm>
                    <a:off x="6120001" y="4015467"/>
                    <a:ext cx="1107997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71" name="组合 170">
                  <a:extLst>
                    <a:ext uri="{FF2B5EF4-FFF2-40B4-BE49-F238E27FC236}">
                      <a16:creationId xmlns:a16="http://schemas.microsoft.com/office/drawing/2014/main" id="{2CED592F-7787-4A55-B5CB-820F407EBB94}"/>
                    </a:ext>
                  </a:extLst>
                </p:cNvPr>
                <p:cNvGrpSpPr/>
                <p:nvPr/>
              </p:nvGrpSpPr>
              <p:grpSpPr>
                <a:xfrm>
                  <a:off x="1857993" y="7349601"/>
                  <a:ext cx="1631651" cy="1631650"/>
                  <a:chOff x="4702175" y="3492029"/>
                  <a:chExt cx="1631651" cy="1631650"/>
                </a:xfrm>
                <a:scene3d>
                  <a:camera prst="isometricLeftDown"/>
                  <a:lightRig rig="contrasting" dir="t"/>
                </a:scene3d>
              </p:grpSpPr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8024C8C5-BC48-42B6-AE2C-FDBA2AA2FAE9}"/>
                      </a:ext>
                    </a:extLst>
                  </p:cNvPr>
                  <p:cNvSpPr/>
                  <p:nvPr/>
                </p:nvSpPr>
                <p:spPr>
                  <a:xfrm>
                    <a:off x="4702175" y="3492029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  <a:alpha val="22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3" name="矩形 172">
                    <a:extLst>
                      <a:ext uri="{FF2B5EF4-FFF2-40B4-BE49-F238E27FC236}">
                        <a16:creationId xmlns:a16="http://schemas.microsoft.com/office/drawing/2014/main" id="{A5D71BDE-C64C-45AB-A3EE-CF3CF5D70C2B}"/>
                      </a:ext>
                    </a:extLst>
                  </p:cNvPr>
                  <p:cNvSpPr/>
                  <p:nvPr/>
                </p:nvSpPr>
                <p:spPr>
                  <a:xfrm>
                    <a:off x="4848587" y="4015467"/>
                    <a:ext cx="1338828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8F5989F3-4005-419A-859A-1B70B4C2D867}"/>
                  </a:ext>
                </a:extLst>
              </p:cNvPr>
              <p:cNvSpPr/>
              <p:nvPr/>
            </p:nvSpPr>
            <p:spPr>
              <a:xfrm>
                <a:off x="1653074" y="2170377"/>
                <a:ext cx="908681" cy="9086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907734DC-178C-4716-B39A-F7E7305BAF55}"/>
                </a:ext>
              </a:extLst>
            </p:cNvPr>
            <p:cNvGrpSpPr/>
            <p:nvPr/>
          </p:nvGrpSpPr>
          <p:grpSpPr>
            <a:xfrm>
              <a:off x="4914089" y="2669059"/>
              <a:ext cx="2247394" cy="2686263"/>
              <a:chOff x="1011285" y="1995853"/>
              <a:chExt cx="2143030" cy="2561519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9F9E91B3-E3A1-4316-860D-4FBA88E0E8A6}"/>
                  </a:ext>
                </a:extLst>
              </p:cNvPr>
              <p:cNvSpPr/>
              <p:nvPr/>
            </p:nvSpPr>
            <p:spPr>
              <a:xfrm>
                <a:off x="1382766" y="3108072"/>
                <a:ext cx="1449298" cy="14493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93000">
                    <a:schemeClr val="accent1">
                      <a:lumMod val="60000"/>
                      <a:lumOff val="40000"/>
                      <a:alpha val="20000"/>
                    </a:schemeClr>
                  </a:gs>
                </a:gsLst>
                <a:lin ang="8100000" scaled="1"/>
              </a:gradFill>
              <a:ln>
                <a:noFill/>
              </a:ln>
              <a:effectLst>
                <a:softEdge rad="88900"/>
              </a:effectLst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80" name="组合 179">
                <a:extLst>
                  <a:ext uri="{FF2B5EF4-FFF2-40B4-BE49-F238E27FC236}">
                    <a16:creationId xmlns:a16="http://schemas.microsoft.com/office/drawing/2014/main" id="{2174EBEA-016D-4638-A463-62EDA493358C}"/>
                  </a:ext>
                </a:extLst>
              </p:cNvPr>
              <p:cNvGrpSpPr/>
              <p:nvPr/>
            </p:nvGrpSpPr>
            <p:grpSpPr>
              <a:xfrm>
                <a:off x="1011285" y="1995853"/>
                <a:ext cx="2143030" cy="2022321"/>
                <a:chOff x="1857993" y="6350623"/>
                <a:chExt cx="2787650" cy="2630628"/>
              </a:xfrm>
            </p:grpSpPr>
            <p:grpSp>
              <p:nvGrpSpPr>
                <p:cNvPr id="182" name="组合 181">
                  <a:extLst>
                    <a:ext uri="{FF2B5EF4-FFF2-40B4-BE49-F238E27FC236}">
                      <a16:creationId xmlns:a16="http://schemas.microsoft.com/office/drawing/2014/main" id="{7B63111B-7582-4764-AB01-5B5BF392A730}"/>
                    </a:ext>
                  </a:extLst>
                </p:cNvPr>
                <p:cNvGrpSpPr/>
                <p:nvPr/>
              </p:nvGrpSpPr>
              <p:grpSpPr>
                <a:xfrm>
                  <a:off x="2435993" y="6350623"/>
                  <a:ext cx="1631651" cy="1631650"/>
                  <a:chOff x="5280175" y="2493051"/>
                  <a:chExt cx="1631651" cy="1631650"/>
                </a:xfrm>
                <a:scene3d>
                  <a:camera prst="isometricTopUp"/>
                  <a:lightRig rig="contrasting" dir="t"/>
                </a:scene3d>
              </p:grpSpPr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8F5D58BF-10C4-4AC1-823B-ADCF458DA78B}"/>
                      </a:ext>
                    </a:extLst>
                  </p:cNvPr>
                  <p:cNvSpPr/>
                  <p:nvPr/>
                </p:nvSpPr>
                <p:spPr>
                  <a:xfrm>
                    <a:off x="5280175" y="2493051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31000"/>
                        </a:schemeClr>
                      </a:gs>
                      <a:gs pos="100000">
                        <a:schemeClr val="accent1">
                          <a:alpha val="62000"/>
                        </a:schemeClr>
                      </a:gs>
                    </a:gsLst>
                    <a:lin ang="81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94883EFA-CEA7-467C-89EC-B0C4D7BE0690}"/>
                      </a:ext>
                    </a:extLst>
                  </p:cNvPr>
                  <p:cNvSpPr/>
                  <p:nvPr/>
                </p:nvSpPr>
                <p:spPr>
                  <a:xfrm>
                    <a:off x="5311170" y="3016489"/>
                    <a:ext cx="1569660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83" name="组合 182">
                  <a:extLst>
                    <a:ext uri="{FF2B5EF4-FFF2-40B4-BE49-F238E27FC236}">
                      <a16:creationId xmlns:a16="http://schemas.microsoft.com/office/drawing/2014/main" id="{7FCD1306-097E-49CD-9DE3-AC29398AD9A7}"/>
                    </a:ext>
                  </a:extLst>
                </p:cNvPr>
                <p:cNvGrpSpPr/>
                <p:nvPr/>
              </p:nvGrpSpPr>
              <p:grpSpPr>
                <a:xfrm>
                  <a:off x="3013992" y="7349601"/>
                  <a:ext cx="1631651" cy="1631650"/>
                  <a:chOff x="5858174" y="3492029"/>
                  <a:chExt cx="1631651" cy="1631650"/>
                </a:xfrm>
                <a:scene3d>
                  <a:camera prst="isometricRightUp"/>
                  <a:lightRig rig="contrasting" dir="t"/>
                </a:scene3d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76217FCE-3777-409F-9888-FEEDE37F3A58}"/>
                      </a:ext>
                    </a:extLst>
                  </p:cNvPr>
                  <p:cNvSpPr/>
                  <p:nvPr/>
                </p:nvSpPr>
                <p:spPr>
                  <a:xfrm>
                    <a:off x="5858174" y="3492029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17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8" name="矩形 187">
                    <a:extLst>
                      <a:ext uri="{FF2B5EF4-FFF2-40B4-BE49-F238E27FC236}">
                        <a16:creationId xmlns:a16="http://schemas.microsoft.com/office/drawing/2014/main" id="{A63859A7-C759-4380-98C3-108BB6501AA9}"/>
                      </a:ext>
                    </a:extLst>
                  </p:cNvPr>
                  <p:cNvSpPr/>
                  <p:nvPr/>
                </p:nvSpPr>
                <p:spPr>
                  <a:xfrm>
                    <a:off x="6120001" y="4015467"/>
                    <a:ext cx="1107997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84" name="组合 183">
                  <a:extLst>
                    <a:ext uri="{FF2B5EF4-FFF2-40B4-BE49-F238E27FC236}">
                      <a16:creationId xmlns:a16="http://schemas.microsoft.com/office/drawing/2014/main" id="{78538122-B2A2-4DCF-B610-681B21956B0D}"/>
                    </a:ext>
                  </a:extLst>
                </p:cNvPr>
                <p:cNvGrpSpPr/>
                <p:nvPr/>
              </p:nvGrpSpPr>
              <p:grpSpPr>
                <a:xfrm>
                  <a:off x="1857993" y="7349601"/>
                  <a:ext cx="1631651" cy="1631650"/>
                  <a:chOff x="4702175" y="3492029"/>
                  <a:chExt cx="1631651" cy="1631650"/>
                </a:xfrm>
                <a:scene3d>
                  <a:camera prst="isometricLeftDown"/>
                  <a:lightRig rig="contrasting" dir="t"/>
                </a:scene3d>
              </p:grpSpPr>
              <p:sp>
                <p:nvSpPr>
                  <p:cNvPr id="185" name="矩形 184">
                    <a:extLst>
                      <a:ext uri="{FF2B5EF4-FFF2-40B4-BE49-F238E27FC236}">
                        <a16:creationId xmlns:a16="http://schemas.microsoft.com/office/drawing/2014/main" id="{74B89F9C-1F16-4565-9BC6-FBD38F9BAA9A}"/>
                      </a:ext>
                    </a:extLst>
                  </p:cNvPr>
                  <p:cNvSpPr/>
                  <p:nvPr/>
                </p:nvSpPr>
                <p:spPr>
                  <a:xfrm>
                    <a:off x="4702175" y="3492029"/>
                    <a:ext cx="1631651" cy="1631650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  <a:alpha val="22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6" name="矩形 185">
                    <a:extLst>
                      <a:ext uri="{FF2B5EF4-FFF2-40B4-BE49-F238E27FC236}">
                        <a16:creationId xmlns:a16="http://schemas.microsoft.com/office/drawing/2014/main" id="{DFBDA6F7-82F4-4FD8-A815-EE991B976075}"/>
                      </a:ext>
                    </a:extLst>
                  </p:cNvPr>
                  <p:cNvSpPr/>
                  <p:nvPr/>
                </p:nvSpPr>
                <p:spPr>
                  <a:xfrm>
                    <a:off x="4848587" y="4015467"/>
                    <a:ext cx="1338828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284EB462-CBF3-465C-9F7B-F1AEFBC3787B}"/>
                  </a:ext>
                </a:extLst>
              </p:cNvPr>
              <p:cNvSpPr/>
              <p:nvPr/>
            </p:nvSpPr>
            <p:spPr>
              <a:xfrm>
                <a:off x="1653074" y="2170377"/>
                <a:ext cx="908681" cy="90868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25" name="矩形 224">
            <a:extLst>
              <a:ext uri="{FF2B5EF4-FFF2-40B4-BE49-F238E27FC236}">
                <a16:creationId xmlns:a16="http://schemas.microsoft.com/office/drawing/2014/main" id="{BDB00A28-BF3A-4FD7-865F-55BE4352975C}"/>
              </a:ext>
            </a:extLst>
          </p:cNvPr>
          <p:cNvSpPr/>
          <p:nvPr/>
        </p:nvSpPr>
        <p:spPr>
          <a:xfrm>
            <a:off x="4549320" y="2215955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cs typeface="+mn-ea"/>
                <a:sym typeface="+mn-lt"/>
              </a:rPr>
              <a:t>交通物流</a:t>
            </a: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AF683686-5D3B-46CC-90A9-BF0704680804}"/>
              </a:ext>
            </a:extLst>
          </p:cNvPr>
          <p:cNvSpPr/>
          <p:nvPr/>
        </p:nvSpPr>
        <p:spPr>
          <a:xfrm>
            <a:off x="5620432" y="1627329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cs typeface="+mn-ea"/>
                <a:sym typeface="+mn-lt"/>
              </a:rPr>
              <a:t>交通物流</a:t>
            </a:r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A52C9981-B2A2-4A41-9CEC-8CBE60A0C62C}"/>
              </a:ext>
            </a:extLst>
          </p:cNvPr>
          <p:cNvSpPr/>
          <p:nvPr/>
        </p:nvSpPr>
        <p:spPr>
          <a:xfrm>
            <a:off x="5620432" y="2841351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cs typeface="+mn-ea"/>
                <a:sym typeface="+mn-lt"/>
              </a:rPr>
              <a:t>交通物流</a:t>
            </a:r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907D363D-1778-49A9-B97E-DAD5361A1517}"/>
              </a:ext>
            </a:extLst>
          </p:cNvPr>
          <p:cNvSpPr/>
          <p:nvPr/>
        </p:nvSpPr>
        <p:spPr>
          <a:xfrm>
            <a:off x="6691601" y="2252725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cs typeface="+mn-ea"/>
                <a:sym typeface="+mn-lt"/>
              </a:rPr>
              <a:t>交通物流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3EA2F5-E98C-4D30-A36C-C280EAE7E311}"/>
              </a:ext>
            </a:extLst>
          </p:cNvPr>
          <p:cNvGrpSpPr/>
          <p:nvPr/>
        </p:nvGrpSpPr>
        <p:grpSpPr>
          <a:xfrm>
            <a:off x="2064513" y="3256250"/>
            <a:ext cx="837942" cy="837942"/>
            <a:chOff x="2051813" y="3218150"/>
            <a:chExt cx="837942" cy="837942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BD92682-B8D6-4B75-900B-BEBD87595A04}"/>
                </a:ext>
              </a:extLst>
            </p:cNvPr>
            <p:cNvGrpSpPr/>
            <p:nvPr/>
          </p:nvGrpSpPr>
          <p:grpSpPr>
            <a:xfrm>
              <a:off x="2051813" y="3218150"/>
              <a:ext cx="837942" cy="837942"/>
              <a:chOff x="-3844092" y="3196668"/>
              <a:chExt cx="2562280" cy="2562280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AB8A435-C662-425C-8DD9-9BFD1528D138}"/>
                  </a:ext>
                </a:extLst>
              </p:cNvPr>
              <p:cNvSpPr/>
              <p:nvPr/>
            </p:nvSpPr>
            <p:spPr>
              <a:xfrm>
                <a:off x="-3844092" y="3196668"/>
                <a:ext cx="2562280" cy="256228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1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5E923F64-1312-4449-8F96-EFCF92C53520}"/>
                  </a:ext>
                </a:extLst>
              </p:cNvPr>
              <p:cNvSpPr/>
              <p:nvPr/>
            </p:nvSpPr>
            <p:spPr>
              <a:xfrm>
                <a:off x="-3742306" y="3298454"/>
                <a:ext cx="2358708" cy="2358708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alpha val="2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DEDE487C-86DB-404F-82C8-0557037A6271}"/>
                  </a:ext>
                </a:extLst>
              </p:cNvPr>
              <p:cNvSpPr/>
              <p:nvPr/>
            </p:nvSpPr>
            <p:spPr>
              <a:xfrm>
                <a:off x="-3394421" y="3646339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98C56B47-0C04-4DC8-B2FD-D796CB42FB51}"/>
                  </a:ext>
                </a:extLst>
              </p:cNvPr>
              <p:cNvSpPr/>
              <p:nvPr/>
            </p:nvSpPr>
            <p:spPr>
              <a:xfrm>
                <a:off x="-3394421" y="3646339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C9C5D7CD-B6AB-4158-AD11-CC16A1A18BE6}"/>
                  </a:ext>
                </a:extLst>
              </p:cNvPr>
              <p:cNvSpPr/>
              <p:nvPr/>
            </p:nvSpPr>
            <p:spPr>
              <a:xfrm>
                <a:off x="-3383958" y="3652387"/>
                <a:ext cx="1662939" cy="1662939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bg1"/>
                    </a:gs>
                    <a:gs pos="42000">
                      <a:srgbClr val="88C3E9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03" name="Freeform: Shape 40">
              <a:extLst>
                <a:ext uri="{FF2B5EF4-FFF2-40B4-BE49-F238E27FC236}">
                  <a16:creationId xmlns:a16="http://schemas.microsoft.com/office/drawing/2014/main" id="{1A4F2714-0AFD-4FAC-A9E1-EE47FC7A3D77}"/>
                </a:ext>
              </a:extLst>
            </p:cNvPr>
            <p:cNvSpPr>
              <a:spLocks/>
            </p:cNvSpPr>
            <p:nvPr/>
          </p:nvSpPr>
          <p:spPr>
            <a:xfrm>
              <a:off x="2345890" y="3500763"/>
              <a:ext cx="225846" cy="225849"/>
            </a:xfrm>
            <a:custGeom>
              <a:avLst/>
              <a:gdLst>
                <a:gd name="connsiteX0" fmla="*/ 56885 w 496455"/>
                <a:gd name="connsiteY0" fmla="*/ 372331 h 496445"/>
                <a:gd name="connsiteX1" fmla="*/ 149971 w 496455"/>
                <a:gd name="connsiteY1" fmla="*/ 372331 h 496445"/>
                <a:gd name="connsiteX2" fmla="*/ 165485 w 496455"/>
                <a:gd name="connsiteY2" fmla="*/ 387845 h 496445"/>
                <a:gd name="connsiteX3" fmla="*/ 165485 w 496455"/>
                <a:gd name="connsiteY3" fmla="*/ 480931 h 496445"/>
                <a:gd name="connsiteX4" fmla="*/ 149971 w 496455"/>
                <a:gd name="connsiteY4" fmla="*/ 496445 h 496445"/>
                <a:gd name="connsiteX5" fmla="*/ 56885 w 496455"/>
                <a:gd name="connsiteY5" fmla="*/ 496445 h 496445"/>
                <a:gd name="connsiteX6" fmla="*/ 41371 w 496455"/>
                <a:gd name="connsiteY6" fmla="*/ 480931 h 496445"/>
                <a:gd name="connsiteX7" fmla="*/ 41371 w 496455"/>
                <a:gd name="connsiteY7" fmla="*/ 387845 h 496445"/>
                <a:gd name="connsiteX8" fmla="*/ 56885 w 496455"/>
                <a:gd name="connsiteY8" fmla="*/ 372331 h 496445"/>
                <a:gd name="connsiteX9" fmla="*/ 222370 w 496455"/>
                <a:gd name="connsiteY9" fmla="*/ 268903 h 496445"/>
                <a:gd name="connsiteX10" fmla="*/ 315456 w 496455"/>
                <a:gd name="connsiteY10" fmla="*/ 268903 h 496445"/>
                <a:gd name="connsiteX11" fmla="*/ 330970 w 496455"/>
                <a:gd name="connsiteY11" fmla="*/ 284417 h 496445"/>
                <a:gd name="connsiteX12" fmla="*/ 330970 w 496455"/>
                <a:gd name="connsiteY12" fmla="*/ 480931 h 496445"/>
                <a:gd name="connsiteX13" fmla="*/ 315456 w 496455"/>
                <a:gd name="connsiteY13" fmla="*/ 496445 h 496445"/>
                <a:gd name="connsiteX14" fmla="*/ 222370 w 496455"/>
                <a:gd name="connsiteY14" fmla="*/ 496445 h 496445"/>
                <a:gd name="connsiteX15" fmla="*/ 206856 w 496455"/>
                <a:gd name="connsiteY15" fmla="*/ 480931 h 496445"/>
                <a:gd name="connsiteX16" fmla="*/ 206856 w 496455"/>
                <a:gd name="connsiteY16" fmla="*/ 284417 h 496445"/>
                <a:gd name="connsiteX17" fmla="*/ 222370 w 496455"/>
                <a:gd name="connsiteY17" fmla="*/ 268903 h 496445"/>
                <a:gd name="connsiteX18" fmla="*/ 387855 w 496455"/>
                <a:gd name="connsiteY18" fmla="*/ 165475 h 496445"/>
                <a:gd name="connsiteX19" fmla="*/ 480941 w 496455"/>
                <a:gd name="connsiteY19" fmla="*/ 165475 h 496445"/>
                <a:gd name="connsiteX20" fmla="*/ 496455 w 496455"/>
                <a:gd name="connsiteY20" fmla="*/ 180989 h 496445"/>
                <a:gd name="connsiteX21" fmla="*/ 496455 w 496455"/>
                <a:gd name="connsiteY21" fmla="*/ 480931 h 496445"/>
                <a:gd name="connsiteX22" fmla="*/ 480941 w 496455"/>
                <a:gd name="connsiteY22" fmla="*/ 496445 h 496445"/>
                <a:gd name="connsiteX23" fmla="*/ 387855 w 496455"/>
                <a:gd name="connsiteY23" fmla="*/ 496445 h 496445"/>
                <a:gd name="connsiteX24" fmla="*/ 372341 w 496455"/>
                <a:gd name="connsiteY24" fmla="*/ 480931 h 496445"/>
                <a:gd name="connsiteX25" fmla="*/ 372341 w 496455"/>
                <a:gd name="connsiteY25" fmla="*/ 180989 h 496445"/>
                <a:gd name="connsiteX26" fmla="*/ 387855 w 496455"/>
                <a:gd name="connsiteY26" fmla="*/ 165475 h 496445"/>
                <a:gd name="connsiteX27" fmla="*/ 103439 w 496455"/>
                <a:gd name="connsiteY27" fmla="*/ 0 h 496445"/>
                <a:gd name="connsiteX28" fmla="*/ 111640 w 496455"/>
                <a:gd name="connsiteY28" fmla="*/ 3816 h 496445"/>
                <a:gd name="connsiteX29" fmla="*/ 141903 w 496455"/>
                <a:gd name="connsiteY29" fmla="*/ 43161 h 496445"/>
                <a:gd name="connsiteX30" fmla="*/ 165485 w 496455"/>
                <a:gd name="connsiteY30" fmla="*/ 112519 h 496445"/>
                <a:gd name="connsiteX31" fmla="*/ 165485 w 496455"/>
                <a:gd name="connsiteY31" fmla="*/ 171308 h 496445"/>
                <a:gd name="connsiteX32" fmla="*/ 191714 w 496455"/>
                <a:gd name="connsiteY32" fmla="*/ 197537 h 496445"/>
                <a:gd name="connsiteX33" fmla="*/ 206856 w 496455"/>
                <a:gd name="connsiteY33" fmla="*/ 234110 h 496445"/>
                <a:gd name="connsiteX34" fmla="*/ 206856 w 496455"/>
                <a:gd name="connsiteY34" fmla="*/ 258332 h 496445"/>
                <a:gd name="connsiteX35" fmla="*/ 196513 w 496455"/>
                <a:gd name="connsiteY35" fmla="*/ 268675 h 496445"/>
                <a:gd name="connsiteX36" fmla="*/ 175827 w 496455"/>
                <a:gd name="connsiteY36" fmla="*/ 268675 h 496445"/>
                <a:gd name="connsiteX37" fmla="*/ 175827 w 496455"/>
                <a:gd name="connsiteY37" fmla="*/ 289361 h 496445"/>
                <a:gd name="connsiteX38" fmla="*/ 155142 w 496455"/>
                <a:gd name="connsiteY38" fmla="*/ 310047 h 496445"/>
                <a:gd name="connsiteX39" fmla="*/ 134456 w 496455"/>
                <a:gd name="connsiteY39" fmla="*/ 289361 h 496445"/>
                <a:gd name="connsiteX40" fmla="*/ 134456 w 496455"/>
                <a:gd name="connsiteY40" fmla="*/ 268675 h 496445"/>
                <a:gd name="connsiteX41" fmla="*/ 72399 w 496455"/>
                <a:gd name="connsiteY41" fmla="*/ 268675 h 496445"/>
                <a:gd name="connsiteX42" fmla="*/ 72399 w 496455"/>
                <a:gd name="connsiteY42" fmla="*/ 289361 h 496445"/>
                <a:gd name="connsiteX43" fmla="*/ 51714 w 496455"/>
                <a:gd name="connsiteY43" fmla="*/ 310047 h 496445"/>
                <a:gd name="connsiteX44" fmla="*/ 31028 w 496455"/>
                <a:gd name="connsiteY44" fmla="*/ 289361 h 496445"/>
                <a:gd name="connsiteX45" fmla="*/ 31028 w 496455"/>
                <a:gd name="connsiteY45" fmla="*/ 268675 h 496445"/>
                <a:gd name="connsiteX46" fmla="*/ 10343 w 496455"/>
                <a:gd name="connsiteY46" fmla="*/ 268675 h 496445"/>
                <a:gd name="connsiteX47" fmla="*/ 0 w 496455"/>
                <a:gd name="connsiteY47" fmla="*/ 258332 h 496445"/>
                <a:gd name="connsiteX48" fmla="*/ 0 w 496455"/>
                <a:gd name="connsiteY48" fmla="*/ 234110 h 496445"/>
                <a:gd name="connsiteX49" fmla="*/ 15142 w 496455"/>
                <a:gd name="connsiteY49" fmla="*/ 197537 h 496445"/>
                <a:gd name="connsiteX50" fmla="*/ 41371 w 496455"/>
                <a:gd name="connsiteY50" fmla="*/ 171308 h 496445"/>
                <a:gd name="connsiteX51" fmla="*/ 41371 w 496455"/>
                <a:gd name="connsiteY51" fmla="*/ 112519 h 496445"/>
                <a:gd name="connsiteX52" fmla="*/ 64974 w 496455"/>
                <a:gd name="connsiteY52" fmla="*/ 43140 h 496445"/>
                <a:gd name="connsiteX53" fmla="*/ 95237 w 496455"/>
                <a:gd name="connsiteY53" fmla="*/ 3816 h 496445"/>
                <a:gd name="connsiteX54" fmla="*/ 103439 w 496455"/>
                <a:gd name="connsiteY54" fmla="*/ 0 h 49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6455" h="496445">
                  <a:moveTo>
                    <a:pt x="56885" y="372331"/>
                  </a:moveTo>
                  <a:lnTo>
                    <a:pt x="149971" y="372331"/>
                  </a:lnTo>
                  <a:cubicBezTo>
                    <a:pt x="158534" y="372331"/>
                    <a:pt x="165485" y="379281"/>
                    <a:pt x="165485" y="387845"/>
                  </a:cubicBezTo>
                  <a:lnTo>
                    <a:pt x="165485" y="480931"/>
                  </a:lnTo>
                  <a:cubicBezTo>
                    <a:pt x="165485" y="489494"/>
                    <a:pt x="158534" y="496445"/>
                    <a:pt x="149971" y="496445"/>
                  </a:cubicBezTo>
                  <a:lnTo>
                    <a:pt x="56885" y="496445"/>
                  </a:lnTo>
                  <a:cubicBezTo>
                    <a:pt x="48321" y="496445"/>
                    <a:pt x="41371" y="489494"/>
                    <a:pt x="41371" y="480931"/>
                  </a:cubicBezTo>
                  <a:lnTo>
                    <a:pt x="41371" y="387845"/>
                  </a:lnTo>
                  <a:cubicBezTo>
                    <a:pt x="41371" y="379281"/>
                    <a:pt x="48321" y="372331"/>
                    <a:pt x="56885" y="372331"/>
                  </a:cubicBezTo>
                  <a:close/>
                  <a:moveTo>
                    <a:pt x="222370" y="268903"/>
                  </a:moveTo>
                  <a:lnTo>
                    <a:pt x="315456" y="268903"/>
                  </a:lnTo>
                  <a:cubicBezTo>
                    <a:pt x="324019" y="268903"/>
                    <a:pt x="330970" y="275853"/>
                    <a:pt x="330970" y="284417"/>
                  </a:cubicBezTo>
                  <a:lnTo>
                    <a:pt x="330970" y="480931"/>
                  </a:lnTo>
                  <a:cubicBezTo>
                    <a:pt x="330970" y="489495"/>
                    <a:pt x="324019" y="496445"/>
                    <a:pt x="315456" y="496445"/>
                  </a:cubicBezTo>
                  <a:lnTo>
                    <a:pt x="222370" y="496445"/>
                  </a:lnTo>
                  <a:cubicBezTo>
                    <a:pt x="213806" y="496445"/>
                    <a:pt x="206856" y="489495"/>
                    <a:pt x="206856" y="480931"/>
                  </a:cubicBezTo>
                  <a:lnTo>
                    <a:pt x="206856" y="284417"/>
                  </a:lnTo>
                  <a:cubicBezTo>
                    <a:pt x="206856" y="275853"/>
                    <a:pt x="213806" y="268903"/>
                    <a:pt x="222370" y="268903"/>
                  </a:cubicBezTo>
                  <a:close/>
                  <a:moveTo>
                    <a:pt x="387855" y="165475"/>
                  </a:moveTo>
                  <a:lnTo>
                    <a:pt x="480941" y="165475"/>
                  </a:lnTo>
                  <a:cubicBezTo>
                    <a:pt x="489504" y="165475"/>
                    <a:pt x="496455" y="172425"/>
                    <a:pt x="496455" y="180989"/>
                  </a:cubicBezTo>
                  <a:lnTo>
                    <a:pt x="496455" y="480931"/>
                  </a:lnTo>
                  <a:cubicBezTo>
                    <a:pt x="496455" y="489495"/>
                    <a:pt x="489504" y="496445"/>
                    <a:pt x="480941" y="496445"/>
                  </a:cubicBezTo>
                  <a:lnTo>
                    <a:pt x="387855" y="496445"/>
                  </a:lnTo>
                  <a:cubicBezTo>
                    <a:pt x="379291" y="496445"/>
                    <a:pt x="372341" y="489495"/>
                    <a:pt x="372341" y="480931"/>
                  </a:cubicBezTo>
                  <a:lnTo>
                    <a:pt x="372341" y="180989"/>
                  </a:lnTo>
                  <a:cubicBezTo>
                    <a:pt x="372341" y="172425"/>
                    <a:pt x="379291" y="165475"/>
                    <a:pt x="387855" y="165475"/>
                  </a:cubicBezTo>
                  <a:close/>
                  <a:moveTo>
                    <a:pt x="103439" y="0"/>
                  </a:moveTo>
                  <a:cubicBezTo>
                    <a:pt x="106562" y="0"/>
                    <a:pt x="109686" y="1272"/>
                    <a:pt x="111640" y="3816"/>
                  </a:cubicBezTo>
                  <a:lnTo>
                    <a:pt x="141903" y="43161"/>
                  </a:lnTo>
                  <a:cubicBezTo>
                    <a:pt x="157107" y="62915"/>
                    <a:pt x="165485" y="87552"/>
                    <a:pt x="165485" y="112519"/>
                  </a:cubicBezTo>
                  <a:lnTo>
                    <a:pt x="165485" y="171308"/>
                  </a:lnTo>
                  <a:lnTo>
                    <a:pt x="191714" y="197537"/>
                  </a:lnTo>
                  <a:cubicBezTo>
                    <a:pt x="201478" y="207301"/>
                    <a:pt x="206856" y="220292"/>
                    <a:pt x="206856" y="234110"/>
                  </a:cubicBezTo>
                  <a:lnTo>
                    <a:pt x="206856" y="258332"/>
                  </a:lnTo>
                  <a:cubicBezTo>
                    <a:pt x="206856" y="264062"/>
                    <a:pt x="202223" y="268675"/>
                    <a:pt x="196513" y="268675"/>
                  </a:cubicBezTo>
                  <a:lnTo>
                    <a:pt x="175827" y="268675"/>
                  </a:lnTo>
                  <a:lnTo>
                    <a:pt x="175827" y="289361"/>
                  </a:lnTo>
                  <a:cubicBezTo>
                    <a:pt x="175827" y="300800"/>
                    <a:pt x="166581" y="310047"/>
                    <a:pt x="155142" y="310047"/>
                  </a:cubicBezTo>
                  <a:cubicBezTo>
                    <a:pt x="143702" y="310047"/>
                    <a:pt x="134456" y="300780"/>
                    <a:pt x="134456" y="289361"/>
                  </a:cubicBezTo>
                  <a:lnTo>
                    <a:pt x="134456" y="268675"/>
                  </a:lnTo>
                  <a:lnTo>
                    <a:pt x="72399" y="268675"/>
                  </a:lnTo>
                  <a:lnTo>
                    <a:pt x="72399" y="289361"/>
                  </a:lnTo>
                  <a:cubicBezTo>
                    <a:pt x="72399" y="300800"/>
                    <a:pt x="63153" y="310047"/>
                    <a:pt x="51714" y="310047"/>
                  </a:cubicBezTo>
                  <a:cubicBezTo>
                    <a:pt x="40274" y="310047"/>
                    <a:pt x="31028" y="300780"/>
                    <a:pt x="31028" y="289361"/>
                  </a:cubicBezTo>
                  <a:lnTo>
                    <a:pt x="31028" y="268675"/>
                  </a:lnTo>
                  <a:lnTo>
                    <a:pt x="10343" y="268675"/>
                  </a:lnTo>
                  <a:cubicBezTo>
                    <a:pt x="4634" y="268675"/>
                    <a:pt x="0" y="264042"/>
                    <a:pt x="0" y="258332"/>
                  </a:cubicBezTo>
                  <a:lnTo>
                    <a:pt x="0" y="234110"/>
                  </a:lnTo>
                  <a:cubicBezTo>
                    <a:pt x="0" y="220292"/>
                    <a:pt x="5378" y="207301"/>
                    <a:pt x="15142" y="197537"/>
                  </a:cubicBezTo>
                  <a:lnTo>
                    <a:pt x="41371" y="171308"/>
                  </a:lnTo>
                  <a:lnTo>
                    <a:pt x="41371" y="112519"/>
                  </a:lnTo>
                  <a:cubicBezTo>
                    <a:pt x="41371" y="87552"/>
                    <a:pt x="49749" y="62915"/>
                    <a:pt x="64974" y="43140"/>
                  </a:cubicBezTo>
                  <a:lnTo>
                    <a:pt x="95237" y="3816"/>
                  </a:lnTo>
                  <a:cubicBezTo>
                    <a:pt x="97192" y="1272"/>
                    <a:pt x="100315" y="0"/>
                    <a:pt x="103439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DC667B37-4185-4BB7-9306-6EA65AB69288}"/>
              </a:ext>
            </a:extLst>
          </p:cNvPr>
          <p:cNvGrpSpPr/>
          <p:nvPr/>
        </p:nvGrpSpPr>
        <p:grpSpPr>
          <a:xfrm>
            <a:off x="9229749" y="3273082"/>
            <a:ext cx="837942" cy="837942"/>
            <a:chOff x="2051813" y="3218150"/>
            <a:chExt cx="837942" cy="837942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3297C186-43B7-4454-BF79-C716615F78DE}"/>
                </a:ext>
              </a:extLst>
            </p:cNvPr>
            <p:cNvGrpSpPr/>
            <p:nvPr/>
          </p:nvGrpSpPr>
          <p:grpSpPr>
            <a:xfrm>
              <a:off x="2051813" y="3218150"/>
              <a:ext cx="837942" cy="837942"/>
              <a:chOff x="-3844092" y="3196668"/>
              <a:chExt cx="2562280" cy="2562280"/>
            </a:xfrm>
          </p:grpSpPr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9D41E491-27DD-4B16-BECE-BE9A7EDF37A5}"/>
                  </a:ext>
                </a:extLst>
              </p:cNvPr>
              <p:cNvSpPr/>
              <p:nvPr/>
            </p:nvSpPr>
            <p:spPr>
              <a:xfrm>
                <a:off x="-3844092" y="3196668"/>
                <a:ext cx="2562280" cy="256228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1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09B39600-FE3D-412E-8DCB-15F796837C5F}"/>
                  </a:ext>
                </a:extLst>
              </p:cNvPr>
              <p:cNvSpPr/>
              <p:nvPr/>
            </p:nvSpPr>
            <p:spPr>
              <a:xfrm>
                <a:off x="-3742306" y="3298454"/>
                <a:ext cx="2358708" cy="2358708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alpha val="2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82F59F9E-B8ED-46F8-B1FE-C108C32CBB6C}"/>
                  </a:ext>
                </a:extLst>
              </p:cNvPr>
              <p:cNvSpPr/>
              <p:nvPr/>
            </p:nvSpPr>
            <p:spPr>
              <a:xfrm>
                <a:off x="-3394421" y="3646339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FEC0AEA0-3A5E-4F03-A8AB-8B139E0E1AAE}"/>
                  </a:ext>
                </a:extLst>
              </p:cNvPr>
              <p:cNvSpPr/>
              <p:nvPr/>
            </p:nvSpPr>
            <p:spPr>
              <a:xfrm>
                <a:off x="-3394421" y="3646339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E5DA5A03-0144-4B71-800A-65E6B0CEAA1A}"/>
                  </a:ext>
                </a:extLst>
              </p:cNvPr>
              <p:cNvSpPr/>
              <p:nvPr/>
            </p:nvSpPr>
            <p:spPr>
              <a:xfrm>
                <a:off x="-3383958" y="3652387"/>
                <a:ext cx="1662939" cy="1662939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bg1"/>
                    </a:gs>
                    <a:gs pos="42000">
                      <a:srgbClr val="88C3E9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51" name="Freeform: Shape 40">
              <a:extLst>
                <a:ext uri="{FF2B5EF4-FFF2-40B4-BE49-F238E27FC236}">
                  <a16:creationId xmlns:a16="http://schemas.microsoft.com/office/drawing/2014/main" id="{DD0BFBB6-1515-42E6-83C6-FA675D8A86D5}"/>
                </a:ext>
              </a:extLst>
            </p:cNvPr>
            <p:cNvSpPr>
              <a:spLocks/>
            </p:cNvSpPr>
            <p:nvPr/>
          </p:nvSpPr>
          <p:spPr>
            <a:xfrm>
              <a:off x="2345890" y="3500763"/>
              <a:ext cx="225846" cy="225849"/>
            </a:xfrm>
            <a:custGeom>
              <a:avLst/>
              <a:gdLst>
                <a:gd name="connsiteX0" fmla="*/ 56885 w 496455"/>
                <a:gd name="connsiteY0" fmla="*/ 372331 h 496445"/>
                <a:gd name="connsiteX1" fmla="*/ 149971 w 496455"/>
                <a:gd name="connsiteY1" fmla="*/ 372331 h 496445"/>
                <a:gd name="connsiteX2" fmla="*/ 165485 w 496455"/>
                <a:gd name="connsiteY2" fmla="*/ 387845 h 496445"/>
                <a:gd name="connsiteX3" fmla="*/ 165485 w 496455"/>
                <a:gd name="connsiteY3" fmla="*/ 480931 h 496445"/>
                <a:gd name="connsiteX4" fmla="*/ 149971 w 496455"/>
                <a:gd name="connsiteY4" fmla="*/ 496445 h 496445"/>
                <a:gd name="connsiteX5" fmla="*/ 56885 w 496455"/>
                <a:gd name="connsiteY5" fmla="*/ 496445 h 496445"/>
                <a:gd name="connsiteX6" fmla="*/ 41371 w 496455"/>
                <a:gd name="connsiteY6" fmla="*/ 480931 h 496445"/>
                <a:gd name="connsiteX7" fmla="*/ 41371 w 496455"/>
                <a:gd name="connsiteY7" fmla="*/ 387845 h 496445"/>
                <a:gd name="connsiteX8" fmla="*/ 56885 w 496455"/>
                <a:gd name="connsiteY8" fmla="*/ 372331 h 496445"/>
                <a:gd name="connsiteX9" fmla="*/ 222370 w 496455"/>
                <a:gd name="connsiteY9" fmla="*/ 268903 h 496445"/>
                <a:gd name="connsiteX10" fmla="*/ 315456 w 496455"/>
                <a:gd name="connsiteY10" fmla="*/ 268903 h 496445"/>
                <a:gd name="connsiteX11" fmla="*/ 330970 w 496455"/>
                <a:gd name="connsiteY11" fmla="*/ 284417 h 496445"/>
                <a:gd name="connsiteX12" fmla="*/ 330970 w 496455"/>
                <a:gd name="connsiteY12" fmla="*/ 480931 h 496445"/>
                <a:gd name="connsiteX13" fmla="*/ 315456 w 496455"/>
                <a:gd name="connsiteY13" fmla="*/ 496445 h 496445"/>
                <a:gd name="connsiteX14" fmla="*/ 222370 w 496455"/>
                <a:gd name="connsiteY14" fmla="*/ 496445 h 496445"/>
                <a:gd name="connsiteX15" fmla="*/ 206856 w 496455"/>
                <a:gd name="connsiteY15" fmla="*/ 480931 h 496445"/>
                <a:gd name="connsiteX16" fmla="*/ 206856 w 496455"/>
                <a:gd name="connsiteY16" fmla="*/ 284417 h 496445"/>
                <a:gd name="connsiteX17" fmla="*/ 222370 w 496455"/>
                <a:gd name="connsiteY17" fmla="*/ 268903 h 496445"/>
                <a:gd name="connsiteX18" fmla="*/ 387855 w 496455"/>
                <a:gd name="connsiteY18" fmla="*/ 165475 h 496445"/>
                <a:gd name="connsiteX19" fmla="*/ 480941 w 496455"/>
                <a:gd name="connsiteY19" fmla="*/ 165475 h 496445"/>
                <a:gd name="connsiteX20" fmla="*/ 496455 w 496455"/>
                <a:gd name="connsiteY20" fmla="*/ 180989 h 496445"/>
                <a:gd name="connsiteX21" fmla="*/ 496455 w 496455"/>
                <a:gd name="connsiteY21" fmla="*/ 480931 h 496445"/>
                <a:gd name="connsiteX22" fmla="*/ 480941 w 496455"/>
                <a:gd name="connsiteY22" fmla="*/ 496445 h 496445"/>
                <a:gd name="connsiteX23" fmla="*/ 387855 w 496455"/>
                <a:gd name="connsiteY23" fmla="*/ 496445 h 496445"/>
                <a:gd name="connsiteX24" fmla="*/ 372341 w 496455"/>
                <a:gd name="connsiteY24" fmla="*/ 480931 h 496445"/>
                <a:gd name="connsiteX25" fmla="*/ 372341 w 496455"/>
                <a:gd name="connsiteY25" fmla="*/ 180989 h 496445"/>
                <a:gd name="connsiteX26" fmla="*/ 387855 w 496455"/>
                <a:gd name="connsiteY26" fmla="*/ 165475 h 496445"/>
                <a:gd name="connsiteX27" fmla="*/ 103439 w 496455"/>
                <a:gd name="connsiteY27" fmla="*/ 0 h 496445"/>
                <a:gd name="connsiteX28" fmla="*/ 111640 w 496455"/>
                <a:gd name="connsiteY28" fmla="*/ 3816 h 496445"/>
                <a:gd name="connsiteX29" fmla="*/ 141903 w 496455"/>
                <a:gd name="connsiteY29" fmla="*/ 43161 h 496445"/>
                <a:gd name="connsiteX30" fmla="*/ 165485 w 496455"/>
                <a:gd name="connsiteY30" fmla="*/ 112519 h 496445"/>
                <a:gd name="connsiteX31" fmla="*/ 165485 w 496455"/>
                <a:gd name="connsiteY31" fmla="*/ 171308 h 496445"/>
                <a:gd name="connsiteX32" fmla="*/ 191714 w 496455"/>
                <a:gd name="connsiteY32" fmla="*/ 197537 h 496445"/>
                <a:gd name="connsiteX33" fmla="*/ 206856 w 496455"/>
                <a:gd name="connsiteY33" fmla="*/ 234110 h 496445"/>
                <a:gd name="connsiteX34" fmla="*/ 206856 w 496455"/>
                <a:gd name="connsiteY34" fmla="*/ 258332 h 496445"/>
                <a:gd name="connsiteX35" fmla="*/ 196513 w 496455"/>
                <a:gd name="connsiteY35" fmla="*/ 268675 h 496445"/>
                <a:gd name="connsiteX36" fmla="*/ 175827 w 496455"/>
                <a:gd name="connsiteY36" fmla="*/ 268675 h 496445"/>
                <a:gd name="connsiteX37" fmla="*/ 175827 w 496455"/>
                <a:gd name="connsiteY37" fmla="*/ 289361 h 496445"/>
                <a:gd name="connsiteX38" fmla="*/ 155142 w 496455"/>
                <a:gd name="connsiteY38" fmla="*/ 310047 h 496445"/>
                <a:gd name="connsiteX39" fmla="*/ 134456 w 496455"/>
                <a:gd name="connsiteY39" fmla="*/ 289361 h 496445"/>
                <a:gd name="connsiteX40" fmla="*/ 134456 w 496455"/>
                <a:gd name="connsiteY40" fmla="*/ 268675 h 496445"/>
                <a:gd name="connsiteX41" fmla="*/ 72399 w 496455"/>
                <a:gd name="connsiteY41" fmla="*/ 268675 h 496445"/>
                <a:gd name="connsiteX42" fmla="*/ 72399 w 496455"/>
                <a:gd name="connsiteY42" fmla="*/ 289361 h 496445"/>
                <a:gd name="connsiteX43" fmla="*/ 51714 w 496455"/>
                <a:gd name="connsiteY43" fmla="*/ 310047 h 496445"/>
                <a:gd name="connsiteX44" fmla="*/ 31028 w 496455"/>
                <a:gd name="connsiteY44" fmla="*/ 289361 h 496445"/>
                <a:gd name="connsiteX45" fmla="*/ 31028 w 496455"/>
                <a:gd name="connsiteY45" fmla="*/ 268675 h 496445"/>
                <a:gd name="connsiteX46" fmla="*/ 10343 w 496455"/>
                <a:gd name="connsiteY46" fmla="*/ 268675 h 496445"/>
                <a:gd name="connsiteX47" fmla="*/ 0 w 496455"/>
                <a:gd name="connsiteY47" fmla="*/ 258332 h 496445"/>
                <a:gd name="connsiteX48" fmla="*/ 0 w 496455"/>
                <a:gd name="connsiteY48" fmla="*/ 234110 h 496445"/>
                <a:gd name="connsiteX49" fmla="*/ 15142 w 496455"/>
                <a:gd name="connsiteY49" fmla="*/ 197537 h 496445"/>
                <a:gd name="connsiteX50" fmla="*/ 41371 w 496455"/>
                <a:gd name="connsiteY50" fmla="*/ 171308 h 496445"/>
                <a:gd name="connsiteX51" fmla="*/ 41371 w 496455"/>
                <a:gd name="connsiteY51" fmla="*/ 112519 h 496445"/>
                <a:gd name="connsiteX52" fmla="*/ 64974 w 496455"/>
                <a:gd name="connsiteY52" fmla="*/ 43140 h 496445"/>
                <a:gd name="connsiteX53" fmla="*/ 95237 w 496455"/>
                <a:gd name="connsiteY53" fmla="*/ 3816 h 496445"/>
                <a:gd name="connsiteX54" fmla="*/ 103439 w 496455"/>
                <a:gd name="connsiteY54" fmla="*/ 0 h 49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6455" h="496445">
                  <a:moveTo>
                    <a:pt x="56885" y="372331"/>
                  </a:moveTo>
                  <a:lnTo>
                    <a:pt x="149971" y="372331"/>
                  </a:lnTo>
                  <a:cubicBezTo>
                    <a:pt x="158534" y="372331"/>
                    <a:pt x="165485" y="379281"/>
                    <a:pt x="165485" y="387845"/>
                  </a:cubicBezTo>
                  <a:lnTo>
                    <a:pt x="165485" y="480931"/>
                  </a:lnTo>
                  <a:cubicBezTo>
                    <a:pt x="165485" y="489494"/>
                    <a:pt x="158534" y="496445"/>
                    <a:pt x="149971" y="496445"/>
                  </a:cubicBezTo>
                  <a:lnTo>
                    <a:pt x="56885" y="496445"/>
                  </a:lnTo>
                  <a:cubicBezTo>
                    <a:pt x="48321" y="496445"/>
                    <a:pt x="41371" y="489494"/>
                    <a:pt x="41371" y="480931"/>
                  </a:cubicBezTo>
                  <a:lnTo>
                    <a:pt x="41371" y="387845"/>
                  </a:lnTo>
                  <a:cubicBezTo>
                    <a:pt x="41371" y="379281"/>
                    <a:pt x="48321" y="372331"/>
                    <a:pt x="56885" y="372331"/>
                  </a:cubicBezTo>
                  <a:close/>
                  <a:moveTo>
                    <a:pt x="222370" y="268903"/>
                  </a:moveTo>
                  <a:lnTo>
                    <a:pt x="315456" y="268903"/>
                  </a:lnTo>
                  <a:cubicBezTo>
                    <a:pt x="324019" y="268903"/>
                    <a:pt x="330970" y="275853"/>
                    <a:pt x="330970" y="284417"/>
                  </a:cubicBezTo>
                  <a:lnTo>
                    <a:pt x="330970" y="480931"/>
                  </a:lnTo>
                  <a:cubicBezTo>
                    <a:pt x="330970" y="489495"/>
                    <a:pt x="324019" y="496445"/>
                    <a:pt x="315456" y="496445"/>
                  </a:cubicBezTo>
                  <a:lnTo>
                    <a:pt x="222370" y="496445"/>
                  </a:lnTo>
                  <a:cubicBezTo>
                    <a:pt x="213806" y="496445"/>
                    <a:pt x="206856" y="489495"/>
                    <a:pt x="206856" y="480931"/>
                  </a:cubicBezTo>
                  <a:lnTo>
                    <a:pt x="206856" y="284417"/>
                  </a:lnTo>
                  <a:cubicBezTo>
                    <a:pt x="206856" y="275853"/>
                    <a:pt x="213806" y="268903"/>
                    <a:pt x="222370" y="268903"/>
                  </a:cubicBezTo>
                  <a:close/>
                  <a:moveTo>
                    <a:pt x="387855" y="165475"/>
                  </a:moveTo>
                  <a:lnTo>
                    <a:pt x="480941" y="165475"/>
                  </a:lnTo>
                  <a:cubicBezTo>
                    <a:pt x="489504" y="165475"/>
                    <a:pt x="496455" y="172425"/>
                    <a:pt x="496455" y="180989"/>
                  </a:cubicBezTo>
                  <a:lnTo>
                    <a:pt x="496455" y="480931"/>
                  </a:lnTo>
                  <a:cubicBezTo>
                    <a:pt x="496455" y="489495"/>
                    <a:pt x="489504" y="496445"/>
                    <a:pt x="480941" y="496445"/>
                  </a:cubicBezTo>
                  <a:lnTo>
                    <a:pt x="387855" y="496445"/>
                  </a:lnTo>
                  <a:cubicBezTo>
                    <a:pt x="379291" y="496445"/>
                    <a:pt x="372341" y="489495"/>
                    <a:pt x="372341" y="480931"/>
                  </a:cubicBezTo>
                  <a:lnTo>
                    <a:pt x="372341" y="180989"/>
                  </a:lnTo>
                  <a:cubicBezTo>
                    <a:pt x="372341" y="172425"/>
                    <a:pt x="379291" y="165475"/>
                    <a:pt x="387855" y="165475"/>
                  </a:cubicBezTo>
                  <a:close/>
                  <a:moveTo>
                    <a:pt x="103439" y="0"/>
                  </a:moveTo>
                  <a:cubicBezTo>
                    <a:pt x="106562" y="0"/>
                    <a:pt x="109686" y="1272"/>
                    <a:pt x="111640" y="3816"/>
                  </a:cubicBezTo>
                  <a:lnTo>
                    <a:pt x="141903" y="43161"/>
                  </a:lnTo>
                  <a:cubicBezTo>
                    <a:pt x="157107" y="62915"/>
                    <a:pt x="165485" y="87552"/>
                    <a:pt x="165485" y="112519"/>
                  </a:cubicBezTo>
                  <a:lnTo>
                    <a:pt x="165485" y="171308"/>
                  </a:lnTo>
                  <a:lnTo>
                    <a:pt x="191714" y="197537"/>
                  </a:lnTo>
                  <a:cubicBezTo>
                    <a:pt x="201478" y="207301"/>
                    <a:pt x="206856" y="220292"/>
                    <a:pt x="206856" y="234110"/>
                  </a:cubicBezTo>
                  <a:lnTo>
                    <a:pt x="206856" y="258332"/>
                  </a:lnTo>
                  <a:cubicBezTo>
                    <a:pt x="206856" y="264062"/>
                    <a:pt x="202223" y="268675"/>
                    <a:pt x="196513" y="268675"/>
                  </a:cubicBezTo>
                  <a:lnTo>
                    <a:pt x="175827" y="268675"/>
                  </a:lnTo>
                  <a:lnTo>
                    <a:pt x="175827" y="289361"/>
                  </a:lnTo>
                  <a:cubicBezTo>
                    <a:pt x="175827" y="300800"/>
                    <a:pt x="166581" y="310047"/>
                    <a:pt x="155142" y="310047"/>
                  </a:cubicBezTo>
                  <a:cubicBezTo>
                    <a:pt x="143702" y="310047"/>
                    <a:pt x="134456" y="300780"/>
                    <a:pt x="134456" y="289361"/>
                  </a:cubicBezTo>
                  <a:lnTo>
                    <a:pt x="134456" y="268675"/>
                  </a:lnTo>
                  <a:lnTo>
                    <a:pt x="72399" y="268675"/>
                  </a:lnTo>
                  <a:lnTo>
                    <a:pt x="72399" y="289361"/>
                  </a:lnTo>
                  <a:cubicBezTo>
                    <a:pt x="72399" y="300800"/>
                    <a:pt x="63153" y="310047"/>
                    <a:pt x="51714" y="310047"/>
                  </a:cubicBezTo>
                  <a:cubicBezTo>
                    <a:pt x="40274" y="310047"/>
                    <a:pt x="31028" y="300780"/>
                    <a:pt x="31028" y="289361"/>
                  </a:cubicBezTo>
                  <a:lnTo>
                    <a:pt x="31028" y="268675"/>
                  </a:lnTo>
                  <a:lnTo>
                    <a:pt x="10343" y="268675"/>
                  </a:lnTo>
                  <a:cubicBezTo>
                    <a:pt x="4634" y="268675"/>
                    <a:pt x="0" y="264042"/>
                    <a:pt x="0" y="258332"/>
                  </a:cubicBezTo>
                  <a:lnTo>
                    <a:pt x="0" y="234110"/>
                  </a:lnTo>
                  <a:cubicBezTo>
                    <a:pt x="0" y="220292"/>
                    <a:pt x="5378" y="207301"/>
                    <a:pt x="15142" y="197537"/>
                  </a:cubicBezTo>
                  <a:lnTo>
                    <a:pt x="41371" y="171308"/>
                  </a:lnTo>
                  <a:lnTo>
                    <a:pt x="41371" y="112519"/>
                  </a:lnTo>
                  <a:cubicBezTo>
                    <a:pt x="41371" y="87552"/>
                    <a:pt x="49749" y="62915"/>
                    <a:pt x="64974" y="43140"/>
                  </a:cubicBezTo>
                  <a:lnTo>
                    <a:pt x="95237" y="3816"/>
                  </a:lnTo>
                  <a:cubicBezTo>
                    <a:pt x="97192" y="1272"/>
                    <a:pt x="100315" y="0"/>
                    <a:pt x="103439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EFD3FC4B-DDF5-43CD-BE11-C8B7BA52AAEF}"/>
              </a:ext>
            </a:extLst>
          </p:cNvPr>
          <p:cNvGrpSpPr/>
          <p:nvPr/>
        </p:nvGrpSpPr>
        <p:grpSpPr>
          <a:xfrm>
            <a:off x="9295510" y="1533914"/>
            <a:ext cx="2257822" cy="1158984"/>
            <a:chOff x="367449" y="3697176"/>
            <a:chExt cx="3064118" cy="1158984"/>
          </a:xfrm>
        </p:grpSpPr>
        <p:sp>
          <p:nvSpPr>
            <p:cNvPr id="229" name="TextBox 31">
              <a:extLst>
                <a:ext uri="{FF2B5EF4-FFF2-40B4-BE49-F238E27FC236}">
                  <a16:creationId xmlns:a16="http://schemas.microsoft.com/office/drawing/2014/main" id="{DD08F393-E028-414E-8D13-698123393AE0}"/>
                </a:ext>
              </a:extLst>
            </p:cNvPr>
            <p:cNvSpPr txBox="1"/>
            <p:nvPr/>
          </p:nvSpPr>
          <p:spPr>
            <a:xfrm flipH="1">
              <a:off x="383421" y="3697176"/>
              <a:ext cx="282906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7701" lvl="0">
                <a:spcBef>
                  <a:spcPts val="885"/>
                </a:spcBef>
                <a:defRPr/>
              </a:pP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竞争力</a:t>
              </a:r>
              <a:r>
                <a:rPr lang="en-US" altLang="zh-CN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Gartner</a:t>
              </a: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评估世界第一</a:t>
              </a:r>
            </a:p>
          </p:txBody>
        </p:sp>
        <p:sp>
          <p:nvSpPr>
            <p:cNvPr id="230" name="TextBox 32">
              <a:extLst>
                <a:ext uri="{FF2B5EF4-FFF2-40B4-BE49-F238E27FC236}">
                  <a16:creationId xmlns:a16="http://schemas.microsoft.com/office/drawing/2014/main" id="{DA62701F-70F3-4013-AA10-4C9D31AFDED2}"/>
                </a:ext>
              </a:extLst>
            </p:cNvPr>
            <p:cNvSpPr txBox="1"/>
            <p:nvPr/>
          </p:nvSpPr>
          <p:spPr>
            <a:xfrm>
              <a:off x="367449" y="4229257"/>
              <a:ext cx="3064118" cy="62690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可用性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SLA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世界第一业内首创软硬件一体化虚拟化服务器性能世界第一</a:t>
              </a:r>
            </a:p>
          </p:txBody>
        </p:sp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54019739-EB46-4401-AF3E-46E080C1A5FF}"/>
              </a:ext>
            </a:extLst>
          </p:cNvPr>
          <p:cNvGrpSpPr/>
          <p:nvPr/>
        </p:nvGrpSpPr>
        <p:grpSpPr>
          <a:xfrm>
            <a:off x="528462" y="1712829"/>
            <a:ext cx="2299318" cy="1442969"/>
            <a:chOff x="217955" y="3697176"/>
            <a:chExt cx="3683943" cy="1442969"/>
          </a:xfrm>
        </p:grpSpPr>
        <p:sp>
          <p:nvSpPr>
            <p:cNvPr id="235" name="TextBox 31">
              <a:extLst>
                <a:ext uri="{FF2B5EF4-FFF2-40B4-BE49-F238E27FC236}">
                  <a16:creationId xmlns:a16="http://schemas.microsoft.com/office/drawing/2014/main" id="{0EC71A2F-DEB9-47CB-ADA1-33CDDC0F3918}"/>
                </a:ext>
              </a:extLst>
            </p:cNvPr>
            <p:cNvSpPr txBox="1"/>
            <p:nvPr/>
          </p:nvSpPr>
          <p:spPr>
            <a:xfrm flipH="1">
              <a:off x="383421" y="3697176"/>
              <a:ext cx="3518477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7701" lvl="0" algn="r">
                <a:spcBef>
                  <a:spcPts val="885"/>
                </a:spcBef>
                <a:defRPr/>
              </a:pP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竞争力</a:t>
              </a:r>
              <a:r>
                <a:rPr lang="en-US" altLang="zh-CN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Gartner</a:t>
              </a: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评估世界第一</a:t>
              </a:r>
            </a:p>
          </p:txBody>
        </p:sp>
        <p:sp>
          <p:nvSpPr>
            <p:cNvPr id="236" name="TextBox 32">
              <a:extLst>
                <a:ext uri="{FF2B5EF4-FFF2-40B4-BE49-F238E27FC236}">
                  <a16:creationId xmlns:a16="http://schemas.microsoft.com/office/drawing/2014/main" id="{E80ADB9A-745D-42FE-A199-50931ABF9029}"/>
                </a:ext>
              </a:extLst>
            </p:cNvPr>
            <p:cNvSpPr txBox="1"/>
            <p:nvPr/>
          </p:nvSpPr>
          <p:spPr>
            <a:xfrm>
              <a:off x="217955" y="4233165"/>
              <a:ext cx="3617116" cy="90698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可用性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SLA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世界第一业内首创软硬件一体化虚拟化服务器性能世界第一</a:t>
              </a:r>
            </a:p>
          </p:txBody>
        </p: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D5B953B1-7C30-4A46-BD76-5500396C75D0}"/>
              </a:ext>
            </a:extLst>
          </p:cNvPr>
          <p:cNvGrpSpPr/>
          <p:nvPr/>
        </p:nvGrpSpPr>
        <p:grpSpPr>
          <a:xfrm>
            <a:off x="6546341" y="5614654"/>
            <a:ext cx="4015989" cy="995607"/>
            <a:chOff x="367449" y="3697176"/>
            <a:chExt cx="3534449" cy="995607"/>
          </a:xfrm>
        </p:grpSpPr>
        <p:sp>
          <p:nvSpPr>
            <p:cNvPr id="238" name="TextBox 31">
              <a:extLst>
                <a:ext uri="{FF2B5EF4-FFF2-40B4-BE49-F238E27FC236}">
                  <a16:creationId xmlns:a16="http://schemas.microsoft.com/office/drawing/2014/main" id="{00378C2B-A151-41DA-99C2-37EF0E3C691E}"/>
                </a:ext>
              </a:extLst>
            </p:cNvPr>
            <p:cNvSpPr txBox="1"/>
            <p:nvPr/>
          </p:nvSpPr>
          <p:spPr>
            <a:xfrm flipH="1">
              <a:off x="383421" y="3697176"/>
              <a:ext cx="3518477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7701" lvl="0">
                <a:spcBef>
                  <a:spcPts val="885"/>
                </a:spcBef>
                <a:defRPr/>
              </a:pP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竞争力</a:t>
              </a:r>
              <a:r>
                <a:rPr lang="en-US" altLang="zh-CN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Gartner</a:t>
              </a:r>
              <a:r>
                <a:rPr lang="zh-CN" altLang="en-US" sz="20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评估世界第一</a:t>
              </a:r>
            </a:p>
          </p:txBody>
        </p:sp>
        <p:sp>
          <p:nvSpPr>
            <p:cNvPr id="239" name="TextBox 32">
              <a:extLst>
                <a:ext uri="{FF2B5EF4-FFF2-40B4-BE49-F238E27FC236}">
                  <a16:creationId xmlns:a16="http://schemas.microsoft.com/office/drawing/2014/main" id="{8EA80B3E-984F-43DE-BCD8-4A7D17397865}"/>
                </a:ext>
              </a:extLst>
            </p:cNvPr>
            <p:cNvSpPr txBox="1"/>
            <p:nvPr/>
          </p:nvSpPr>
          <p:spPr>
            <a:xfrm>
              <a:off x="367449" y="4065880"/>
              <a:ext cx="3064118" cy="62690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可用性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SLA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世界第一业内首创软硬件一体化虚拟化服务器性能世界第一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5DFBE81D-8BE4-486D-A95E-9274A3C1C0C9}"/>
              </a:ext>
            </a:extLst>
          </p:cNvPr>
          <p:cNvGrpSpPr/>
          <p:nvPr/>
        </p:nvGrpSpPr>
        <p:grpSpPr>
          <a:xfrm>
            <a:off x="5645660" y="5309600"/>
            <a:ext cx="837942" cy="837942"/>
            <a:chOff x="2051813" y="3218150"/>
            <a:chExt cx="837942" cy="837942"/>
          </a:xfrm>
        </p:grpSpPr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D64B93F1-2DBB-40FE-9374-D02608BBF249}"/>
                </a:ext>
              </a:extLst>
            </p:cNvPr>
            <p:cNvGrpSpPr/>
            <p:nvPr/>
          </p:nvGrpSpPr>
          <p:grpSpPr>
            <a:xfrm>
              <a:off x="2051813" y="3218150"/>
              <a:ext cx="837942" cy="837942"/>
              <a:chOff x="-3844092" y="3196668"/>
              <a:chExt cx="2562280" cy="2562280"/>
            </a:xfrm>
          </p:grpSpPr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B4BF40F6-B6F0-470E-B698-1736ED010BEE}"/>
                  </a:ext>
                </a:extLst>
              </p:cNvPr>
              <p:cNvSpPr/>
              <p:nvPr/>
            </p:nvSpPr>
            <p:spPr>
              <a:xfrm>
                <a:off x="-3844092" y="3196668"/>
                <a:ext cx="2562280" cy="256228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1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C65A3D51-25C4-4593-B720-0ABAE6F60A0C}"/>
                  </a:ext>
                </a:extLst>
              </p:cNvPr>
              <p:cNvSpPr/>
              <p:nvPr/>
            </p:nvSpPr>
            <p:spPr>
              <a:xfrm>
                <a:off x="-3742306" y="3298454"/>
                <a:ext cx="2358708" cy="2358708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alpha val="2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93156E28-1EDA-4F5F-AB63-AA68E12FD545}"/>
                  </a:ext>
                </a:extLst>
              </p:cNvPr>
              <p:cNvSpPr/>
              <p:nvPr/>
            </p:nvSpPr>
            <p:spPr>
              <a:xfrm>
                <a:off x="-3394421" y="3646339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3B5F2176-5F88-4EB4-A3D3-DB530B9C8441}"/>
                  </a:ext>
                </a:extLst>
              </p:cNvPr>
              <p:cNvSpPr/>
              <p:nvPr/>
            </p:nvSpPr>
            <p:spPr>
              <a:xfrm>
                <a:off x="-3394421" y="3646339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A79CA299-7A68-4523-82BB-058EB1A687B9}"/>
                  </a:ext>
                </a:extLst>
              </p:cNvPr>
              <p:cNvSpPr/>
              <p:nvPr/>
            </p:nvSpPr>
            <p:spPr>
              <a:xfrm>
                <a:off x="-3383958" y="3652387"/>
                <a:ext cx="1662939" cy="1662939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bg1"/>
                    </a:gs>
                    <a:gs pos="42000">
                      <a:srgbClr val="88C3E9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42" name="Freeform: Shape 40">
              <a:extLst>
                <a:ext uri="{FF2B5EF4-FFF2-40B4-BE49-F238E27FC236}">
                  <a16:creationId xmlns:a16="http://schemas.microsoft.com/office/drawing/2014/main" id="{2CA26EA0-9A8D-447E-A584-341B6300AFFC}"/>
                </a:ext>
              </a:extLst>
            </p:cNvPr>
            <p:cNvSpPr>
              <a:spLocks/>
            </p:cNvSpPr>
            <p:nvPr/>
          </p:nvSpPr>
          <p:spPr>
            <a:xfrm>
              <a:off x="2345890" y="3500763"/>
              <a:ext cx="225846" cy="225849"/>
            </a:xfrm>
            <a:custGeom>
              <a:avLst/>
              <a:gdLst>
                <a:gd name="connsiteX0" fmla="*/ 56885 w 496455"/>
                <a:gd name="connsiteY0" fmla="*/ 372331 h 496445"/>
                <a:gd name="connsiteX1" fmla="*/ 149971 w 496455"/>
                <a:gd name="connsiteY1" fmla="*/ 372331 h 496445"/>
                <a:gd name="connsiteX2" fmla="*/ 165485 w 496455"/>
                <a:gd name="connsiteY2" fmla="*/ 387845 h 496445"/>
                <a:gd name="connsiteX3" fmla="*/ 165485 w 496455"/>
                <a:gd name="connsiteY3" fmla="*/ 480931 h 496445"/>
                <a:gd name="connsiteX4" fmla="*/ 149971 w 496455"/>
                <a:gd name="connsiteY4" fmla="*/ 496445 h 496445"/>
                <a:gd name="connsiteX5" fmla="*/ 56885 w 496455"/>
                <a:gd name="connsiteY5" fmla="*/ 496445 h 496445"/>
                <a:gd name="connsiteX6" fmla="*/ 41371 w 496455"/>
                <a:gd name="connsiteY6" fmla="*/ 480931 h 496445"/>
                <a:gd name="connsiteX7" fmla="*/ 41371 w 496455"/>
                <a:gd name="connsiteY7" fmla="*/ 387845 h 496445"/>
                <a:gd name="connsiteX8" fmla="*/ 56885 w 496455"/>
                <a:gd name="connsiteY8" fmla="*/ 372331 h 496445"/>
                <a:gd name="connsiteX9" fmla="*/ 222370 w 496455"/>
                <a:gd name="connsiteY9" fmla="*/ 268903 h 496445"/>
                <a:gd name="connsiteX10" fmla="*/ 315456 w 496455"/>
                <a:gd name="connsiteY10" fmla="*/ 268903 h 496445"/>
                <a:gd name="connsiteX11" fmla="*/ 330970 w 496455"/>
                <a:gd name="connsiteY11" fmla="*/ 284417 h 496445"/>
                <a:gd name="connsiteX12" fmla="*/ 330970 w 496455"/>
                <a:gd name="connsiteY12" fmla="*/ 480931 h 496445"/>
                <a:gd name="connsiteX13" fmla="*/ 315456 w 496455"/>
                <a:gd name="connsiteY13" fmla="*/ 496445 h 496445"/>
                <a:gd name="connsiteX14" fmla="*/ 222370 w 496455"/>
                <a:gd name="connsiteY14" fmla="*/ 496445 h 496445"/>
                <a:gd name="connsiteX15" fmla="*/ 206856 w 496455"/>
                <a:gd name="connsiteY15" fmla="*/ 480931 h 496445"/>
                <a:gd name="connsiteX16" fmla="*/ 206856 w 496455"/>
                <a:gd name="connsiteY16" fmla="*/ 284417 h 496445"/>
                <a:gd name="connsiteX17" fmla="*/ 222370 w 496455"/>
                <a:gd name="connsiteY17" fmla="*/ 268903 h 496445"/>
                <a:gd name="connsiteX18" fmla="*/ 387855 w 496455"/>
                <a:gd name="connsiteY18" fmla="*/ 165475 h 496445"/>
                <a:gd name="connsiteX19" fmla="*/ 480941 w 496455"/>
                <a:gd name="connsiteY19" fmla="*/ 165475 h 496445"/>
                <a:gd name="connsiteX20" fmla="*/ 496455 w 496455"/>
                <a:gd name="connsiteY20" fmla="*/ 180989 h 496445"/>
                <a:gd name="connsiteX21" fmla="*/ 496455 w 496455"/>
                <a:gd name="connsiteY21" fmla="*/ 480931 h 496445"/>
                <a:gd name="connsiteX22" fmla="*/ 480941 w 496455"/>
                <a:gd name="connsiteY22" fmla="*/ 496445 h 496445"/>
                <a:gd name="connsiteX23" fmla="*/ 387855 w 496455"/>
                <a:gd name="connsiteY23" fmla="*/ 496445 h 496445"/>
                <a:gd name="connsiteX24" fmla="*/ 372341 w 496455"/>
                <a:gd name="connsiteY24" fmla="*/ 480931 h 496445"/>
                <a:gd name="connsiteX25" fmla="*/ 372341 w 496455"/>
                <a:gd name="connsiteY25" fmla="*/ 180989 h 496445"/>
                <a:gd name="connsiteX26" fmla="*/ 387855 w 496455"/>
                <a:gd name="connsiteY26" fmla="*/ 165475 h 496445"/>
                <a:gd name="connsiteX27" fmla="*/ 103439 w 496455"/>
                <a:gd name="connsiteY27" fmla="*/ 0 h 496445"/>
                <a:gd name="connsiteX28" fmla="*/ 111640 w 496455"/>
                <a:gd name="connsiteY28" fmla="*/ 3816 h 496445"/>
                <a:gd name="connsiteX29" fmla="*/ 141903 w 496455"/>
                <a:gd name="connsiteY29" fmla="*/ 43161 h 496445"/>
                <a:gd name="connsiteX30" fmla="*/ 165485 w 496455"/>
                <a:gd name="connsiteY30" fmla="*/ 112519 h 496445"/>
                <a:gd name="connsiteX31" fmla="*/ 165485 w 496455"/>
                <a:gd name="connsiteY31" fmla="*/ 171308 h 496445"/>
                <a:gd name="connsiteX32" fmla="*/ 191714 w 496455"/>
                <a:gd name="connsiteY32" fmla="*/ 197537 h 496445"/>
                <a:gd name="connsiteX33" fmla="*/ 206856 w 496455"/>
                <a:gd name="connsiteY33" fmla="*/ 234110 h 496445"/>
                <a:gd name="connsiteX34" fmla="*/ 206856 w 496455"/>
                <a:gd name="connsiteY34" fmla="*/ 258332 h 496445"/>
                <a:gd name="connsiteX35" fmla="*/ 196513 w 496455"/>
                <a:gd name="connsiteY35" fmla="*/ 268675 h 496445"/>
                <a:gd name="connsiteX36" fmla="*/ 175827 w 496455"/>
                <a:gd name="connsiteY36" fmla="*/ 268675 h 496445"/>
                <a:gd name="connsiteX37" fmla="*/ 175827 w 496455"/>
                <a:gd name="connsiteY37" fmla="*/ 289361 h 496445"/>
                <a:gd name="connsiteX38" fmla="*/ 155142 w 496455"/>
                <a:gd name="connsiteY38" fmla="*/ 310047 h 496445"/>
                <a:gd name="connsiteX39" fmla="*/ 134456 w 496455"/>
                <a:gd name="connsiteY39" fmla="*/ 289361 h 496445"/>
                <a:gd name="connsiteX40" fmla="*/ 134456 w 496455"/>
                <a:gd name="connsiteY40" fmla="*/ 268675 h 496445"/>
                <a:gd name="connsiteX41" fmla="*/ 72399 w 496455"/>
                <a:gd name="connsiteY41" fmla="*/ 268675 h 496445"/>
                <a:gd name="connsiteX42" fmla="*/ 72399 w 496455"/>
                <a:gd name="connsiteY42" fmla="*/ 289361 h 496445"/>
                <a:gd name="connsiteX43" fmla="*/ 51714 w 496455"/>
                <a:gd name="connsiteY43" fmla="*/ 310047 h 496445"/>
                <a:gd name="connsiteX44" fmla="*/ 31028 w 496455"/>
                <a:gd name="connsiteY44" fmla="*/ 289361 h 496445"/>
                <a:gd name="connsiteX45" fmla="*/ 31028 w 496455"/>
                <a:gd name="connsiteY45" fmla="*/ 268675 h 496445"/>
                <a:gd name="connsiteX46" fmla="*/ 10343 w 496455"/>
                <a:gd name="connsiteY46" fmla="*/ 268675 h 496445"/>
                <a:gd name="connsiteX47" fmla="*/ 0 w 496455"/>
                <a:gd name="connsiteY47" fmla="*/ 258332 h 496445"/>
                <a:gd name="connsiteX48" fmla="*/ 0 w 496455"/>
                <a:gd name="connsiteY48" fmla="*/ 234110 h 496445"/>
                <a:gd name="connsiteX49" fmla="*/ 15142 w 496455"/>
                <a:gd name="connsiteY49" fmla="*/ 197537 h 496445"/>
                <a:gd name="connsiteX50" fmla="*/ 41371 w 496455"/>
                <a:gd name="connsiteY50" fmla="*/ 171308 h 496445"/>
                <a:gd name="connsiteX51" fmla="*/ 41371 w 496455"/>
                <a:gd name="connsiteY51" fmla="*/ 112519 h 496445"/>
                <a:gd name="connsiteX52" fmla="*/ 64974 w 496455"/>
                <a:gd name="connsiteY52" fmla="*/ 43140 h 496445"/>
                <a:gd name="connsiteX53" fmla="*/ 95237 w 496455"/>
                <a:gd name="connsiteY53" fmla="*/ 3816 h 496445"/>
                <a:gd name="connsiteX54" fmla="*/ 103439 w 496455"/>
                <a:gd name="connsiteY54" fmla="*/ 0 h 49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6455" h="496445">
                  <a:moveTo>
                    <a:pt x="56885" y="372331"/>
                  </a:moveTo>
                  <a:lnTo>
                    <a:pt x="149971" y="372331"/>
                  </a:lnTo>
                  <a:cubicBezTo>
                    <a:pt x="158534" y="372331"/>
                    <a:pt x="165485" y="379281"/>
                    <a:pt x="165485" y="387845"/>
                  </a:cubicBezTo>
                  <a:lnTo>
                    <a:pt x="165485" y="480931"/>
                  </a:lnTo>
                  <a:cubicBezTo>
                    <a:pt x="165485" y="489494"/>
                    <a:pt x="158534" y="496445"/>
                    <a:pt x="149971" y="496445"/>
                  </a:cubicBezTo>
                  <a:lnTo>
                    <a:pt x="56885" y="496445"/>
                  </a:lnTo>
                  <a:cubicBezTo>
                    <a:pt x="48321" y="496445"/>
                    <a:pt x="41371" y="489494"/>
                    <a:pt x="41371" y="480931"/>
                  </a:cubicBezTo>
                  <a:lnTo>
                    <a:pt x="41371" y="387845"/>
                  </a:lnTo>
                  <a:cubicBezTo>
                    <a:pt x="41371" y="379281"/>
                    <a:pt x="48321" y="372331"/>
                    <a:pt x="56885" y="372331"/>
                  </a:cubicBezTo>
                  <a:close/>
                  <a:moveTo>
                    <a:pt x="222370" y="268903"/>
                  </a:moveTo>
                  <a:lnTo>
                    <a:pt x="315456" y="268903"/>
                  </a:lnTo>
                  <a:cubicBezTo>
                    <a:pt x="324019" y="268903"/>
                    <a:pt x="330970" y="275853"/>
                    <a:pt x="330970" y="284417"/>
                  </a:cubicBezTo>
                  <a:lnTo>
                    <a:pt x="330970" y="480931"/>
                  </a:lnTo>
                  <a:cubicBezTo>
                    <a:pt x="330970" y="489495"/>
                    <a:pt x="324019" y="496445"/>
                    <a:pt x="315456" y="496445"/>
                  </a:cubicBezTo>
                  <a:lnTo>
                    <a:pt x="222370" y="496445"/>
                  </a:lnTo>
                  <a:cubicBezTo>
                    <a:pt x="213806" y="496445"/>
                    <a:pt x="206856" y="489495"/>
                    <a:pt x="206856" y="480931"/>
                  </a:cubicBezTo>
                  <a:lnTo>
                    <a:pt x="206856" y="284417"/>
                  </a:lnTo>
                  <a:cubicBezTo>
                    <a:pt x="206856" y="275853"/>
                    <a:pt x="213806" y="268903"/>
                    <a:pt x="222370" y="268903"/>
                  </a:cubicBezTo>
                  <a:close/>
                  <a:moveTo>
                    <a:pt x="387855" y="165475"/>
                  </a:moveTo>
                  <a:lnTo>
                    <a:pt x="480941" y="165475"/>
                  </a:lnTo>
                  <a:cubicBezTo>
                    <a:pt x="489504" y="165475"/>
                    <a:pt x="496455" y="172425"/>
                    <a:pt x="496455" y="180989"/>
                  </a:cubicBezTo>
                  <a:lnTo>
                    <a:pt x="496455" y="480931"/>
                  </a:lnTo>
                  <a:cubicBezTo>
                    <a:pt x="496455" y="489495"/>
                    <a:pt x="489504" y="496445"/>
                    <a:pt x="480941" y="496445"/>
                  </a:cubicBezTo>
                  <a:lnTo>
                    <a:pt x="387855" y="496445"/>
                  </a:lnTo>
                  <a:cubicBezTo>
                    <a:pt x="379291" y="496445"/>
                    <a:pt x="372341" y="489495"/>
                    <a:pt x="372341" y="480931"/>
                  </a:cubicBezTo>
                  <a:lnTo>
                    <a:pt x="372341" y="180989"/>
                  </a:lnTo>
                  <a:cubicBezTo>
                    <a:pt x="372341" y="172425"/>
                    <a:pt x="379291" y="165475"/>
                    <a:pt x="387855" y="165475"/>
                  </a:cubicBezTo>
                  <a:close/>
                  <a:moveTo>
                    <a:pt x="103439" y="0"/>
                  </a:moveTo>
                  <a:cubicBezTo>
                    <a:pt x="106562" y="0"/>
                    <a:pt x="109686" y="1272"/>
                    <a:pt x="111640" y="3816"/>
                  </a:cubicBezTo>
                  <a:lnTo>
                    <a:pt x="141903" y="43161"/>
                  </a:lnTo>
                  <a:cubicBezTo>
                    <a:pt x="157107" y="62915"/>
                    <a:pt x="165485" y="87552"/>
                    <a:pt x="165485" y="112519"/>
                  </a:cubicBezTo>
                  <a:lnTo>
                    <a:pt x="165485" y="171308"/>
                  </a:lnTo>
                  <a:lnTo>
                    <a:pt x="191714" y="197537"/>
                  </a:lnTo>
                  <a:cubicBezTo>
                    <a:pt x="201478" y="207301"/>
                    <a:pt x="206856" y="220292"/>
                    <a:pt x="206856" y="234110"/>
                  </a:cubicBezTo>
                  <a:lnTo>
                    <a:pt x="206856" y="258332"/>
                  </a:lnTo>
                  <a:cubicBezTo>
                    <a:pt x="206856" y="264062"/>
                    <a:pt x="202223" y="268675"/>
                    <a:pt x="196513" y="268675"/>
                  </a:cubicBezTo>
                  <a:lnTo>
                    <a:pt x="175827" y="268675"/>
                  </a:lnTo>
                  <a:lnTo>
                    <a:pt x="175827" y="289361"/>
                  </a:lnTo>
                  <a:cubicBezTo>
                    <a:pt x="175827" y="300800"/>
                    <a:pt x="166581" y="310047"/>
                    <a:pt x="155142" y="310047"/>
                  </a:cubicBezTo>
                  <a:cubicBezTo>
                    <a:pt x="143702" y="310047"/>
                    <a:pt x="134456" y="300780"/>
                    <a:pt x="134456" y="289361"/>
                  </a:cubicBezTo>
                  <a:lnTo>
                    <a:pt x="134456" y="268675"/>
                  </a:lnTo>
                  <a:lnTo>
                    <a:pt x="72399" y="268675"/>
                  </a:lnTo>
                  <a:lnTo>
                    <a:pt x="72399" y="289361"/>
                  </a:lnTo>
                  <a:cubicBezTo>
                    <a:pt x="72399" y="300800"/>
                    <a:pt x="63153" y="310047"/>
                    <a:pt x="51714" y="310047"/>
                  </a:cubicBezTo>
                  <a:cubicBezTo>
                    <a:pt x="40274" y="310047"/>
                    <a:pt x="31028" y="300780"/>
                    <a:pt x="31028" y="289361"/>
                  </a:cubicBezTo>
                  <a:lnTo>
                    <a:pt x="31028" y="268675"/>
                  </a:lnTo>
                  <a:lnTo>
                    <a:pt x="10343" y="268675"/>
                  </a:lnTo>
                  <a:cubicBezTo>
                    <a:pt x="4634" y="268675"/>
                    <a:pt x="0" y="264042"/>
                    <a:pt x="0" y="258332"/>
                  </a:cubicBezTo>
                  <a:lnTo>
                    <a:pt x="0" y="234110"/>
                  </a:lnTo>
                  <a:cubicBezTo>
                    <a:pt x="0" y="220292"/>
                    <a:pt x="5378" y="207301"/>
                    <a:pt x="15142" y="197537"/>
                  </a:cubicBezTo>
                  <a:lnTo>
                    <a:pt x="41371" y="171308"/>
                  </a:lnTo>
                  <a:lnTo>
                    <a:pt x="41371" y="112519"/>
                  </a:lnTo>
                  <a:cubicBezTo>
                    <a:pt x="41371" y="87552"/>
                    <a:pt x="49749" y="62915"/>
                    <a:pt x="64974" y="43140"/>
                  </a:cubicBezTo>
                  <a:lnTo>
                    <a:pt x="95237" y="3816"/>
                  </a:lnTo>
                  <a:cubicBezTo>
                    <a:pt x="97192" y="1272"/>
                    <a:pt x="100315" y="0"/>
                    <a:pt x="103439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504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A4721019-FCB8-447B-9564-9A3ED648E968}"/>
              </a:ext>
            </a:extLst>
          </p:cNvPr>
          <p:cNvSpPr/>
          <p:nvPr/>
        </p:nvSpPr>
        <p:spPr>
          <a:xfrm flipV="1">
            <a:off x="-5493657" y="-5188545"/>
            <a:ext cx="23128514" cy="1993837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  <a:alpha val="4000"/>
                </a:schemeClr>
              </a:gs>
            </a:gsLst>
            <a:lin ang="5400000" scaled="1"/>
            <a:tileRect/>
          </a:gradFill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20000"/>
                    <a:lumOff val="80000"/>
                    <a:alpha val="72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EF3B91-AD48-4F22-A5CA-36DB184AF423}"/>
              </a:ext>
            </a:extLst>
          </p:cNvPr>
          <p:cNvGrpSpPr/>
          <p:nvPr/>
        </p:nvGrpSpPr>
        <p:grpSpPr>
          <a:xfrm flipV="1">
            <a:off x="-1658252" y="-1194645"/>
            <a:ext cx="15457704" cy="13325604"/>
            <a:chOff x="-3445611" y="-5981170"/>
            <a:chExt cx="19083222" cy="16451050"/>
          </a:xfrm>
        </p:grpSpPr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79DB0AD8-0ABC-4CD5-9F12-9BB37E3D59AB}"/>
                </a:ext>
              </a:extLst>
            </p:cNvPr>
            <p:cNvSpPr/>
            <p:nvPr/>
          </p:nvSpPr>
          <p:spPr>
            <a:xfrm>
              <a:off x="-3445611" y="-5981170"/>
              <a:ext cx="19083222" cy="1645105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  <a:alpha val="17000"/>
              </a:schemeClr>
            </a:solidFill>
            <a:ln w="12700" cap="rnd">
              <a:solidFill>
                <a:schemeClr val="accent1">
                  <a:lumMod val="20000"/>
                  <a:lumOff val="80000"/>
                  <a:alpha val="6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12">
              <a:extLst>
                <a:ext uri="{FF2B5EF4-FFF2-40B4-BE49-F238E27FC236}">
                  <a16:creationId xmlns:a16="http://schemas.microsoft.com/office/drawing/2014/main" id="{F8D090FB-6A07-4D1C-AAC2-8D8CF0C88649}"/>
                </a:ext>
              </a:extLst>
            </p:cNvPr>
            <p:cNvSpPr/>
            <p:nvPr/>
          </p:nvSpPr>
          <p:spPr>
            <a:xfrm>
              <a:off x="3230720" y="1367859"/>
              <a:ext cx="5730558" cy="4964080"/>
            </a:xfrm>
            <a:custGeom>
              <a:avLst/>
              <a:gdLst>
                <a:gd name="connsiteX0" fmla="*/ 9829 w 4699132"/>
                <a:gd name="connsiteY0" fmla="*/ 3962487 h 4070610"/>
                <a:gd name="connsiteX1" fmla="*/ 2287285 w 4699132"/>
                <a:gd name="connsiteY1" fmla="*/ 35839 h 4070610"/>
                <a:gd name="connsiteX2" fmla="*/ 2411849 w 4699132"/>
                <a:gd name="connsiteY2" fmla="*/ 35839 h 4070610"/>
                <a:gd name="connsiteX3" fmla="*/ 4689304 w 4699132"/>
                <a:gd name="connsiteY3" fmla="*/ 3962487 h 4070610"/>
                <a:gd name="connsiteX4" fmla="*/ 4627022 w 4699132"/>
                <a:gd name="connsiteY4" fmla="*/ 4070610 h 4070610"/>
                <a:gd name="connsiteX5" fmla="*/ 72111 w 4699132"/>
                <a:gd name="connsiteY5" fmla="*/ 4070610 h 4070610"/>
                <a:gd name="connsiteX6" fmla="*/ 9829 w 4699132"/>
                <a:gd name="connsiteY6" fmla="*/ 3962487 h 407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9132" h="4070610">
                  <a:moveTo>
                    <a:pt x="9829" y="3962487"/>
                  </a:moveTo>
                  <a:lnTo>
                    <a:pt x="2287285" y="35839"/>
                  </a:lnTo>
                  <a:cubicBezTo>
                    <a:pt x="2315001" y="-11946"/>
                    <a:pt x="2384133" y="-11946"/>
                    <a:pt x="2411849" y="35839"/>
                  </a:cubicBezTo>
                  <a:lnTo>
                    <a:pt x="4689304" y="3962487"/>
                  </a:lnTo>
                  <a:cubicBezTo>
                    <a:pt x="4717148" y="4010493"/>
                    <a:pt x="4682519" y="4070610"/>
                    <a:pt x="4627022" y="4070610"/>
                  </a:cubicBezTo>
                  <a:lnTo>
                    <a:pt x="72111" y="4070610"/>
                  </a:lnTo>
                  <a:cubicBezTo>
                    <a:pt x="16614" y="4070610"/>
                    <a:pt x="-18015" y="4010493"/>
                    <a:pt x="9829" y="3962487"/>
                  </a:cubicBezTo>
                </a:path>
              </a:pathLst>
            </a:custGeom>
            <a:solidFill>
              <a:schemeClr val="accent1">
                <a:lumMod val="20000"/>
                <a:lumOff val="80000"/>
                <a:alpha val="20000"/>
              </a:schemeClr>
            </a:solidFill>
            <a:ln w="127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966E5F83-0C38-4058-8A81-D89F7AA4ECCC}"/>
              </a:ext>
            </a:extLst>
          </p:cNvPr>
          <p:cNvSpPr/>
          <p:nvPr/>
        </p:nvSpPr>
        <p:spPr>
          <a:xfrm flipV="1">
            <a:off x="4186733" y="2442516"/>
            <a:ext cx="3725367" cy="3211524"/>
          </a:xfrm>
          <a:prstGeom prst="triangl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820A5AFA-8A74-48B5-A7A3-3559F26145A4}"/>
              </a:ext>
            </a:extLst>
          </p:cNvPr>
          <p:cNvSpPr/>
          <p:nvPr/>
        </p:nvSpPr>
        <p:spPr>
          <a:xfrm flipH="1">
            <a:off x="1109743" y="2477044"/>
            <a:ext cx="3725367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634F9D8F-08C7-4D45-B03E-4D710381A134}"/>
              </a:ext>
            </a:extLst>
          </p:cNvPr>
          <p:cNvSpPr/>
          <p:nvPr/>
        </p:nvSpPr>
        <p:spPr>
          <a:xfrm flipH="1">
            <a:off x="1814259" y="3711928"/>
            <a:ext cx="3725367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EFA9E9F6-6D14-4BC9-82B0-A392EEB7C521}"/>
              </a:ext>
            </a:extLst>
          </p:cNvPr>
          <p:cNvSpPr/>
          <p:nvPr/>
        </p:nvSpPr>
        <p:spPr>
          <a:xfrm flipH="1">
            <a:off x="2537825" y="4946812"/>
            <a:ext cx="3725367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928AD682-B6FD-4E5A-B86B-41ABE0896154}"/>
              </a:ext>
            </a:extLst>
          </p:cNvPr>
          <p:cNvSpPr/>
          <p:nvPr/>
        </p:nvSpPr>
        <p:spPr>
          <a:xfrm>
            <a:off x="7396384" y="2477044"/>
            <a:ext cx="3725367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B03DD238-A09D-471F-9227-DBC53A7A9952}"/>
              </a:ext>
            </a:extLst>
          </p:cNvPr>
          <p:cNvSpPr/>
          <p:nvPr/>
        </p:nvSpPr>
        <p:spPr>
          <a:xfrm>
            <a:off x="6672818" y="3711928"/>
            <a:ext cx="3725367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DD950C3E-A9C3-4147-96BE-513CA8E6A5C2}"/>
              </a:ext>
            </a:extLst>
          </p:cNvPr>
          <p:cNvSpPr/>
          <p:nvPr/>
        </p:nvSpPr>
        <p:spPr>
          <a:xfrm>
            <a:off x="6049416" y="4946812"/>
            <a:ext cx="3725367" cy="733425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8BEC1D1-97DE-4D96-88CE-9409F33A1B8C}"/>
              </a:ext>
            </a:extLst>
          </p:cNvPr>
          <p:cNvSpPr/>
          <p:nvPr/>
        </p:nvSpPr>
        <p:spPr>
          <a:xfrm flipV="1">
            <a:off x="4834221" y="2796697"/>
            <a:ext cx="2524522" cy="2176312"/>
          </a:xfrm>
          <a:prstGeom prst="triangl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AE1CAF-05F7-44E4-A313-1BC15628AD27}"/>
              </a:ext>
            </a:extLst>
          </p:cNvPr>
          <p:cNvSpPr txBox="1"/>
          <p:nvPr/>
        </p:nvSpPr>
        <p:spPr>
          <a:xfrm>
            <a:off x="5371427" y="3210469"/>
            <a:ext cx="1419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品牌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5947AE-D7D9-4AA7-8CF1-88192E5BA1BF}"/>
              </a:ext>
            </a:extLst>
          </p:cNvPr>
          <p:cNvSpPr txBox="1"/>
          <p:nvPr/>
        </p:nvSpPr>
        <p:spPr>
          <a:xfrm>
            <a:off x="1587996" y="2620484"/>
            <a:ext cx="259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gradFill flip="none" rotWithShape="1">
                  <a:gsLst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教育增值业务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271434-F7DC-4C86-A9C4-DDAA9C15FAC6}"/>
              </a:ext>
            </a:extLst>
          </p:cNvPr>
          <p:cNvSpPr txBox="1"/>
          <p:nvPr/>
        </p:nvSpPr>
        <p:spPr>
          <a:xfrm>
            <a:off x="2165999" y="3847808"/>
            <a:ext cx="25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gradFill flip="none" rotWithShape="1">
                  <a:gsLst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行业解决方案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8A0D58-9121-4447-AB4C-47D5CDB22EA0}"/>
              </a:ext>
            </a:extLst>
          </p:cNvPr>
          <p:cNvSpPr txBox="1"/>
          <p:nvPr/>
        </p:nvSpPr>
        <p:spPr>
          <a:xfrm>
            <a:off x="2932932" y="5082692"/>
            <a:ext cx="247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gradFill flip="none" rotWithShape="1">
                  <a:gsLst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网络培训平台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86DE45-7805-4C91-AF33-A0475ED074CB}"/>
              </a:ext>
            </a:extLst>
          </p:cNvPr>
          <p:cNvSpPr txBox="1"/>
          <p:nvPr/>
        </p:nvSpPr>
        <p:spPr>
          <a:xfrm>
            <a:off x="8429967" y="2612924"/>
            <a:ext cx="219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gradFill flip="none" rotWithShape="1">
                  <a:gsLst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教育管理软件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6ADE7C-DB26-417E-9318-7B0CA310DD7C}"/>
              </a:ext>
            </a:extLst>
          </p:cNvPr>
          <p:cNvSpPr txBox="1"/>
          <p:nvPr/>
        </p:nvSpPr>
        <p:spPr>
          <a:xfrm>
            <a:off x="7706401" y="3847808"/>
            <a:ext cx="230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gradFill flip="none" rotWithShape="1">
                  <a:gsLst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网络培训平台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913313-AA11-4554-889D-508D51BFD3BF}"/>
              </a:ext>
            </a:extLst>
          </p:cNvPr>
          <p:cNvSpPr txBox="1"/>
          <p:nvPr/>
        </p:nvSpPr>
        <p:spPr>
          <a:xfrm>
            <a:off x="6989185" y="5082692"/>
            <a:ext cx="2614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gradFill flip="none" rotWithShape="1">
                  <a:gsLst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教育增值业务</a:t>
            </a:r>
          </a:p>
        </p:txBody>
      </p:sp>
    </p:spTree>
    <p:extLst>
      <p:ext uri="{BB962C8B-B14F-4D97-AF65-F5344CB8AC3E}">
        <p14:creationId xmlns:p14="http://schemas.microsoft.com/office/powerpoint/2010/main" val="2219955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等腰三角形 140">
            <a:extLst>
              <a:ext uri="{FF2B5EF4-FFF2-40B4-BE49-F238E27FC236}">
                <a16:creationId xmlns:a16="http://schemas.microsoft.com/office/drawing/2014/main" id="{077A2E18-3D98-4860-A9AA-9E946C15D11B}"/>
              </a:ext>
            </a:extLst>
          </p:cNvPr>
          <p:cNvSpPr/>
          <p:nvPr/>
        </p:nvSpPr>
        <p:spPr>
          <a:xfrm>
            <a:off x="1320310" y="4109492"/>
            <a:ext cx="9606004" cy="2827538"/>
          </a:xfrm>
          <a:prstGeom prst="triangle">
            <a:avLst/>
          </a:prstGeom>
          <a:gradFill flip="none" rotWithShape="1">
            <a:gsLst>
              <a:gs pos="0">
                <a:schemeClr val="accent1">
                  <a:alpha val="5000"/>
                </a:schemeClr>
              </a:gs>
              <a:gs pos="97345">
                <a:schemeClr val="accent1">
                  <a:alpha val="0"/>
                </a:schemeClr>
              </a:gs>
              <a:gs pos="83000">
                <a:schemeClr val="accent1">
                  <a:alpha val="1000"/>
                </a:schemeClr>
              </a:gs>
              <a:gs pos="41000">
                <a:schemeClr val="accent1">
                  <a:alpha val="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77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0" name="等腰三角形 139">
            <a:extLst>
              <a:ext uri="{FF2B5EF4-FFF2-40B4-BE49-F238E27FC236}">
                <a16:creationId xmlns:a16="http://schemas.microsoft.com/office/drawing/2014/main" id="{5EE42069-0969-46C8-AE4C-11EFCAD0B1E0}"/>
              </a:ext>
            </a:extLst>
          </p:cNvPr>
          <p:cNvSpPr/>
          <p:nvPr/>
        </p:nvSpPr>
        <p:spPr>
          <a:xfrm flipV="1">
            <a:off x="1313931" y="1152926"/>
            <a:ext cx="9606004" cy="2827538"/>
          </a:xfrm>
          <a:prstGeom prst="triangle">
            <a:avLst/>
          </a:prstGeom>
          <a:gradFill flip="none" rotWithShape="1">
            <a:gsLst>
              <a:gs pos="0">
                <a:schemeClr val="accent1">
                  <a:alpha val="5000"/>
                </a:schemeClr>
              </a:gs>
              <a:gs pos="97345">
                <a:schemeClr val="accent1">
                  <a:alpha val="0"/>
                </a:schemeClr>
              </a:gs>
              <a:gs pos="83000">
                <a:schemeClr val="accent1">
                  <a:alpha val="1000"/>
                </a:schemeClr>
              </a:gs>
              <a:gs pos="41000">
                <a:schemeClr val="accent1">
                  <a:alpha val="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77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4" name="图片 73" descr="黑暗里有星球&#10;&#10;描述已自动生成">
            <a:extLst>
              <a:ext uri="{FF2B5EF4-FFF2-40B4-BE49-F238E27FC236}">
                <a16:creationId xmlns:a16="http://schemas.microsoft.com/office/drawing/2014/main" id="{B1C3CC2D-9D25-45CC-87B7-167E49AC2F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5" t="51641" r="4381" b="25101"/>
          <a:stretch/>
        </p:blipFill>
        <p:spPr>
          <a:xfrm>
            <a:off x="4505326" y="3878647"/>
            <a:ext cx="3038474" cy="21513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41" name="PA-椭圆 24">
            <a:extLst>
              <a:ext uri="{FF2B5EF4-FFF2-40B4-BE49-F238E27FC236}">
                <a16:creationId xmlns:a16="http://schemas.microsoft.com/office/drawing/2014/main" id="{0B3BB3E0-4F62-477F-8438-C0FFCF39A7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24921" y="606175"/>
            <a:ext cx="6816338" cy="6816334"/>
          </a:xfrm>
          <a:prstGeom prst="ellipse">
            <a:avLst/>
          </a:prstGeom>
          <a:gradFill flip="none" rotWithShape="1">
            <a:gsLst>
              <a:gs pos="77000">
                <a:schemeClr val="accent1">
                  <a:alpha val="36000"/>
                </a:schemeClr>
              </a:gs>
              <a:gs pos="57000">
                <a:schemeClr val="accent1">
                  <a:alpha val="0"/>
                </a:schemeClr>
              </a:gs>
              <a:gs pos="100000">
                <a:schemeClr val="accent1">
                  <a:alpha val="94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flat" cmpd="sng" algn="ctr">
            <a:noFill/>
            <a:prstDash val="solid"/>
            <a:miter lim="800000"/>
          </a:ln>
          <a:effectLst/>
          <a:scene3d>
            <a:camera prst="perspectiveRelaxedModerately">
              <a:rot lat="165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CF0B998-9D8A-4A13-A2F3-3ADD777B4F32}"/>
              </a:ext>
            </a:extLst>
          </p:cNvPr>
          <p:cNvSpPr/>
          <p:nvPr/>
        </p:nvSpPr>
        <p:spPr>
          <a:xfrm>
            <a:off x="3497627" y="3865839"/>
            <a:ext cx="4856518" cy="314670"/>
          </a:xfrm>
          <a:prstGeom prst="ellipse">
            <a:avLst/>
          </a:prstGeom>
          <a:noFill/>
          <a:ln w="25400" cap="rnd">
            <a:gradFill>
              <a:gsLst>
                <a:gs pos="43000">
                  <a:schemeClr val="accent1">
                    <a:alpha val="2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3452C2E-01AA-4EC2-93AB-AEE989AD40A8}"/>
              </a:ext>
            </a:extLst>
          </p:cNvPr>
          <p:cNvGrpSpPr/>
          <p:nvPr/>
        </p:nvGrpSpPr>
        <p:grpSpPr>
          <a:xfrm>
            <a:off x="3876758" y="4134424"/>
            <a:ext cx="4504700" cy="1942235"/>
            <a:chOff x="3861190" y="4957322"/>
            <a:chExt cx="4504700" cy="194223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7E42F51-BEBC-44B6-A781-1CB0034C2F17}"/>
                </a:ext>
              </a:extLst>
            </p:cNvPr>
            <p:cNvGrpSpPr/>
            <p:nvPr/>
          </p:nvGrpSpPr>
          <p:grpSpPr>
            <a:xfrm>
              <a:off x="3861190" y="4957322"/>
              <a:ext cx="4504700" cy="1942235"/>
              <a:chOff x="3849445" y="4123001"/>
              <a:chExt cx="4504700" cy="1942235"/>
            </a:xfrm>
          </p:grpSpPr>
          <p:sp>
            <p:nvSpPr>
              <p:cNvPr id="94" name="等腰三角形 93">
                <a:extLst>
                  <a:ext uri="{FF2B5EF4-FFF2-40B4-BE49-F238E27FC236}">
                    <a16:creationId xmlns:a16="http://schemas.microsoft.com/office/drawing/2014/main" id="{5250DA92-FE6B-405F-BF43-A39EBC4C5CDB}"/>
                  </a:ext>
                </a:extLst>
              </p:cNvPr>
              <p:cNvSpPr/>
              <p:nvPr/>
            </p:nvSpPr>
            <p:spPr>
              <a:xfrm>
                <a:off x="3849445" y="4123001"/>
                <a:ext cx="4504700" cy="1917407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1">
                      <a:alpha val="7000"/>
                    </a:schemeClr>
                  </a:gs>
                  <a:gs pos="97345">
                    <a:schemeClr val="accent1">
                      <a:alpha val="0"/>
                    </a:schemeClr>
                  </a:gs>
                  <a:gs pos="83000">
                    <a:schemeClr val="accent1">
                      <a:alpha val="3000"/>
                    </a:schemeClr>
                  </a:gs>
                  <a:gs pos="41000">
                    <a:schemeClr val="accent1">
                      <a:alpha val="7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  <a:alpha val="77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A25BE8AA-8518-4500-B413-C293628E60CA}"/>
                  </a:ext>
                </a:extLst>
              </p:cNvPr>
              <p:cNvSpPr/>
              <p:nvPr/>
            </p:nvSpPr>
            <p:spPr>
              <a:xfrm>
                <a:off x="4057155" y="5789416"/>
                <a:ext cx="4089280" cy="275820"/>
              </a:xfrm>
              <a:prstGeom prst="ellipse">
                <a:avLst/>
              </a:prstGeom>
              <a:gradFill flip="none" rotWithShape="1">
                <a:gsLst>
                  <a:gs pos="99000">
                    <a:schemeClr val="accent1">
                      <a:alpha val="1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6350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8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  <a:alpha val="77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BD76BA9-0CE3-4D25-AA8D-9EFFE0900744}"/>
                  </a:ext>
                </a:extLst>
              </p:cNvPr>
              <p:cNvSpPr/>
              <p:nvPr/>
            </p:nvSpPr>
            <p:spPr>
              <a:xfrm>
                <a:off x="4706774" y="5177618"/>
                <a:ext cx="2790043" cy="275820"/>
              </a:xfrm>
              <a:prstGeom prst="ellipse">
                <a:avLst/>
              </a:prstGeom>
              <a:gradFill flip="none" rotWithShape="1">
                <a:gsLst>
                  <a:gs pos="99000">
                    <a:schemeClr val="accent1">
                      <a:alpha val="1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6350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8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  <a:alpha val="77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8727CBE3-41D8-4CF5-85BC-8AE024E9FE64}"/>
                  </a:ext>
                </a:extLst>
              </p:cNvPr>
              <p:cNvSpPr/>
              <p:nvPr/>
            </p:nvSpPr>
            <p:spPr>
              <a:xfrm>
                <a:off x="5320109" y="4746520"/>
                <a:ext cx="1563373" cy="123145"/>
              </a:xfrm>
              <a:prstGeom prst="ellipse">
                <a:avLst/>
              </a:prstGeom>
              <a:gradFill flip="none" rotWithShape="1">
                <a:gsLst>
                  <a:gs pos="99000">
                    <a:schemeClr val="accent1">
                      <a:alpha val="16000"/>
                    </a:schemeClr>
                  </a:gs>
                  <a:gs pos="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6350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78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  <a:alpha val="77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1BAC4AD-4370-44F8-9722-78634AE0F5A9}"/>
                </a:ext>
              </a:extLst>
            </p:cNvPr>
            <p:cNvSpPr txBox="1"/>
            <p:nvPr/>
          </p:nvSpPr>
          <p:spPr>
            <a:xfrm>
              <a:off x="5122739" y="5381619"/>
              <a:ext cx="1981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1">
                      <a:lumMod val="50000"/>
                      <a:alpha val="77000"/>
                    </a:schemeClr>
                  </a:solidFill>
                  <a:effectLst>
                    <a:reflection blurRad="76200" stA="44000" endPos="45500" dist="25400" dir="5400000" sy="-100000" algn="bl" rotWithShape="0"/>
                  </a:effectLst>
                  <a:latin typeface="+mj-ea"/>
                  <a:ea typeface="+mj-ea"/>
                </a:rPr>
                <a:t>教育增值业务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B109EC51-AD91-476F-BE79-CF73E1E1DEC3}"/>
                </a:ext>
              </a:extLst>
            </p:cNvPr>
            <p:cNvSpPr txBox="1"/>
            <p:nvPr/>
          </p:nvSpPr>
          <p:spPr>
            <a:xfrm>
              <a:off x="5116943" y="5931237"/>
              <a:ext cx="1981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1">
                      <a:lumMod val="50000"/>
                      <a:alpha val="77000"/>
                    </a:schemeClr>
                  </a:solidFill>
                  <a:effectLst>
                    <a:reflection blurRad="76200" stA="44000" endPos="45500" dist="25400" dir="5400000" sy="-100000" algn="bl" rotWithShape="0"/>
                  </a:effectLst>
                  <a:latin typeface="+mj-ea"/>
                  <a:ea typeface="+mj-ea"/>
                </a:rPr>
                <a:t>行业解决方案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82AFFFCE-1E9C-47EA-BB3D-36BDE2D1814C}"/>
                </a:ext>
              </a:extLst>
            </p:cNvPr>
            <p:cNvSpPr txBox="1"/>
            <p:nvPr/>
          </p:nvSpPr>
          <p:spPr>
            <a:xfrm>
              <a:off x="5111147" y="6480855"/>
              <a:ext cx="1981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1">
                      <a:lumMod val="50000"/>
                      <a:alpha val="77000"/>
                    </a:schemeClr>
                  </a:solidFill>
                  <a:effectLst>
                    <a:reflection blurRad="76200" stA="44000" endPos="45500" dist="25400" dir="5400000" sy="-100000" algn="bl" rotWithShape="0"/>
                  </a:effectLst>
                  <a:latin typeface="+mj-ea"/>
                  <a:ea typeface="+mj-ea"/>
                </a:rPr>
                <a:t>网络培训平台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5D7629A-2DFF-4029-8529-E0EE5CDA9227}"/>
              </a:ext>
            </a:extLst>
          </p:cNvPr>
          <p:cNvGrpSpPr/>
          <p:nvPr/>
        </p:nvGrpSpPr>
        <p:grpSpPr>
          <a:xfrm>
            <a:off x="3846409" y="1973416"/>
            <a:ext cx="4504700" cy="2063648"/>
            <a:chOff x="3861190" y="2032790"/>
            <a:chExt cx="4504700" cy="2063648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48E376A3-D85A-400D-9E72-9DCE89FAF94E}"/>
                </a:ext>
              </a:extLst>
            </p:cNvPr>
            <p:cNvSpPr/>
            <p:nvPr/>
          </p:nvSpPr>
          <p:spPr>
            <a:xfrm flipV="1">
              <a:off x="4068900" y="2154203"/>
              <a:ext cx="4089280" cy="275820"/>
            </a:xfrm>
            <a:prstGeom prst="ellipse">
              <a:avLst/>
            </a:prstGeom>
            <a:gradFill flip="none" rotWithShape="1">
              <a:gsLst>
                <a:gs pos="99000">
                  <a:schemeClr val="accent1">
                    <a:alpha val="16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  <a:alpha val="77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7B653B8F-3B24-4183-9D40-84234AC07098}"/>
                </a:ext>
              </a:extLst>
            </p:cNvPr>
            <p:cNvSpPr/>
            <p:nvPr/>
          </p:nvSpPr>
          <p:spPr>
            <a:xfrm flipV="1">
              <a:off x="4718519" y="2766001"/>
              <a:ext cx="2790043" cy="275820"/>
            </a:xfrm>
            <a:prstGeom prst="ellipse">
              <a:avLst/>
            </a:prstGeom>
            <a:gradFill flip="none" rotWithShape="1">
              <a:gsLst>
                <a:gs pos="99000">
                  <a:schemeClr val="accent1">
                    <a:alpha val="16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  <a:alpha val="77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2747EC1-C151-49FB-8BE9-BD699EDACCE4}"/>
                </a:ext>
              </a:extLst>
            </p:cNvPr>
            <p:cNvSpPr/>
            <p:nvPr/>
          </p:nvSpPr>
          <p:spPr>
            <a:xfrm flipV="1">
              <a:off x="5331854" y="3349774"/>
              <a:ext cx="1563373" cy="123145"/>
            </a:xfrm>
            <a:prstGeom prst="ellipse">
              <a:avLst/>
            </a:prstGeom>
            <a:gradFill flip="none" rotWithShape="1">
              <a:gsLst>
                <a:gs pos="99000">
                  <a:schemeClr val="accent1">
                    <a:alpha val="16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635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  <a:alpha val="77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246B176-9425-4BF1-93E0-9AC5ECC0ED82}"/>
                </a:ext>
              </a:extLst>
            </p:cNvPr>
            <p:cNvGrpSpPr/>
            <p:nvPr/>
          </p:nvGrpSpPr>
          <p:grpSpPr>
            <a:xfrm>
              <a:off x="3861190" y="2032790"/>
              <a:ext cx="4504700" cy="2063648"/>
              <a:chOff x="3861190" y="2032790"/>
              <a:chExt cx="4504700" cy="2063648"/>
            </a:xfrm>
          </p:grpSpPr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395185F1-6D28-4F9B-B972-07271A92EAC7}"/>
                  </a:ext>
                </a:extLst>
              </p:cNvPr>
              <p:cNvSpPr/>
              <p:nvPr/>
            </p:nvSpPr>
            <p:spPr>
              <a:xfrm flipV="1">
                <a:off x="3861190" y="2179031"/>
                <a:ext cx="4504700" cy="1917407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1">
                      <a:alpha val="7000"/>
                    </a:schemeClr>
                  </a:gs>
                  <a:gs pos="97345">
                    <a:schemeClr val="accent1">
                      <a:alpha val="0"/>
                    </a:schemeClr>
                  </a:gs>
                  <a:gs pos="83000">
                    <a:schemeClr val="accent1">
                      <a:alpha val="3000"/>
                    </a:schemeClr>
                  </a:gs>
                  <a:gs pos="41000">
                    <a:schemeClr val="accent1">
                      <a:alpha val="7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  <a:alpha val="77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A94905B5-B2E5-4D56-AAE8-4DE7F57F4242}"/>
                  </a:ext>
                </a:extLst>
              </p:cNvPr>
              <p:cNvSpPr txBox="1"/>
              <p:nvPr/>
            </p:nvSpPr>
            <p:spPr>
              <a:xfrm>
                <a:off x="5105198" y="2032790"/>
                <a:ext cx="19816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77000"/>
                      </a:schemeClr>
                    </a:solidFill>
                    <a:effectLst>
                      <a:reflection blurRad="76200" stA="44000" endPos="45500" dist="25400" dir="5400000" sy="-100000" algn="bl" rotWithShape="0"/>
                    </a:effectLst>
                    <a:latin typeface="+mj-ea"/>
                    <a:ea typeface="+mj-ea"/>
                  </a:rPr>
                  <a:t>教育增值业务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ADE7F94E-BAD2-42BF-ACCC-BF63992010CD}"/>
                  </a:ext>
                </a:extLst>
              </p:cNvPr>
              <p:cNvSpPr txBox="1"/>
              <p:nvPr/>
            </p:nvSpPr>
            <p:spPr>
              <a:xfrm>
                <a:off x="5099402" y="2582408"/>
                <a:ext cx="19816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77000"/>
                      </a:schemeClr>
                    </a:solidFill>
                    <a:effectLst>
                      <a:reflection blurRad="76200" stA="44000" endPos="45500" dist="25400" dir="5400000" sy="-100000" algn="bl" rotWithShape="0"/>
                    </a:effectLst>
                    <a:latin typeface="+mj-ea"/>
                    <a:ea typeface="+mj-ea"/>
                  </a:rPr>
                  <a:t>行业解决方案</a:t>
                </a: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4FCC70B-8821-47C7-97AA-B23DB97B408D}"/>
                  </a:ext>
                </a:extLst>
              </p:cNvPr>
              <p:cNvSpPr txBox="1"/>
              <p:nvPr/>
            </p:nvSpPr>
            <p:spPr>
              <a:xfrm>
                <a:off x="5093606" y="3132026"/>
                <a:ext cx="19816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>
                        <a:lumMod val="50000"/>
                        <a:alpha val="77000"/>
                      </a:schemeClr>
                    </a:solidFill>
                    <a:effectLst>
                      <a:reflection blurRad="76200" stA="44000" endPos="45500" dist="25400" dir="5400000" sy="-100000" algn="bl" rotWithShape="0"/>
                    </a:effectLst>
                    <a:latin typeface="+mj-ea"/>
                    <a:ea typeface="+mj-ea"/>
                  </a:rPr>
                  <a:t>网络培训平台</a:t>
                </a:r>
              </a:p>
            </p:txBody>
          </p: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89BDDFD-CE78-4FDF-8562-ABFAD6FDFA99}"/>
              </a:ext>
            </a:extLst>
          </p:cNvPr>
          <p:cNvGrpSpPr/>
          <p:nvPr/>
        </p:nvGrpSpPr>
        <p:grpSpPr>
          <a:xfrm>
            <a:off x="1313931" y="3610843"/>
            <a:ext cx="1347805" cy="1328579"/>
            <a:chOff x="-4551618" y="3196668"/>
            <a:chExt cx="3633967" cy="3582130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275B26BE-27B2-4C26-BF01-6C635FC6A3E1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17F193B-27AC-43BE-A9DB-9528695F775C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E0CC87E1-5522-48EC-B9A6-CCFD3547D612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71DA6CC3-2B6D-4D01-BA4C-5C7828A457C8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01B48B09-1599-4E16-9841-F1388B478A46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1D7BB15-EA2C-48AD-9B46-4BBD0813A5DB}"/>
                </a:ext>
              </a:extLst>
            </p:cNvPr>
            <p:cNvSpPr txBox="1"/>
            <p:nvPr/>
          </p:nvSpPr>
          <p:spPr>
            <a:xfrm>
              <a:off x="-4551618" y="5865985"/>
              <a:ext cx="3633967" cy="912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115" name="Freeform: Shape 2">
              <a:extLst>
                <a:ext uri="{FF2B5EF4-FFF2-40B4-BE49-F238E27FC236}">
                  <a16:creationId xmlns:a16="http://schemas.microsoft.com/office/drawing/2014/main" id="{531C2C8B-3C48-44A4-B96B-B5FEDD7191AA}"/>
                </a:ext>
              </a:extLst>
            </p:cNvPr>
            <p:cNvSpPr/>
            <p:nvPr/>
          </p:nvSpPr>
          <p:spPr>
            <a:xfrm>
              <a:off x="-3000577" y="3918724"/>
              <a:ext cx="875244" cy="875255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2" name="PA-椭圆 24">
            <a:extLst>
              <a:ext uri="{FF2B5EF4-FFF2-40B4-BE49-F238E27FC236}">
                <a16:creationId xmlns:a16="http://schemas.microsoft.com/office/drawing/2014/main" id="{82312B0C-CE52-42F1-A238-5D3EBA3018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19234" y="3115066"/>
            <a:ext cx="2627712" cy="1798552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60000"/>
                  <a:lumOff val="40000"/>
                  <a:alpha val="50000"/>
                </a:schemeClr>
              </a:gs>
              <a:gs pos="0">
                <a:schemeClr val="accent1">
                  <a:alpha val="0"/>
                </a:schemeClr>
              </a:gs>
              <a:gs pos="92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flat" cmpd="sng" algn="ctr">
            <a:noFill/>
            <a:prstDash val="solid"/>
            <a:miter lim="800000"/>
          </a:ln>
          <a:effectLst/>
          <a:scene3d>
            <a:camera prst="perspectiveRelaxedModerately">
              <a:rot lat="165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4822C10-0C78-4371-B398-C7F6F1F90E12}"/>
              </a:ext>
            </a:extLst>
          </p:cNvPr>
          <p:cNvGrpSpPr/>
          <p:nvPr/>
        </p:nvGrpSpPr>
        <p:grpSpPr>
          <a:xfrm>
            <a:off x="4833569" y="3823259"/>
            <a:ext cx="2559942" cy="92147"/>
            <a:chOff x="4766228" y="3779393"/>
            <a:chExt cx="2559942" cy="92147"/>
          </a:xfrm>
        </p:grpSpPr>
        <p:sp>
          <p:nvSpPr>
            <p:cNvPr id="116" name="箭头: 上 115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D160299E-0A2C-4BBA-A790-67458FAE77EF}"/>
                </a:ext>
              </a:extLst>
            </p:cNvPr>
            <p:cNvSpPr/>
            <p:nvPr/>
          </p:nvSpPr>
          <p:spPr>
            <a:xfrm rot="5400000">
              <a:off x="6792581" y="3337950"/>
              <a:ext cx="92146" cy="975032"/>
            </a:xfrm>
            <a:prstGeom prst="upArrow">
              <a:avLst>
                <a:gd name="adj1" fmla="val 50000"/>
                <a:gd name="adj2" fmla="val 60378"/>
              </a:avLst>
            </a:prstGeom>
            <a:gradFill flip="none" rotWithShape="1">
              <a:gsLst>
                <a:gs pos="96000">
                  <a:schemeClr val="accent1">
                    <a:alpha val="0"/>
                  </a:schemeClr>
                </a:gs>
                <a:gs pos="0">
                  <a:schemeClr val="accent1">
                    <a:alpha val="6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7" name="箭头: 上 116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8780331C-0AB8-40E6-ACC2-B200F79A694F}"/>
                </a:ext>
              </a:extLst>
            </p:cNvPr>
            <p:cNvSpPr/>
            <p:nvPr/>
          </p:nvSpPr>
          <p:spPr>
            <a:xfrm rot="16200000" flipH="1">
              <a:off x="5207671" y="3337951"/>
              <a:ext cx="92146" cy="975032"/>
            </a:xfrm>
            <a:prstGeom prst="upArrow">
              <a:avLst>
                <a:gd name="adj1" fmla="val 50000"/>
                <a:gd name="adj2" fmla="val 60378"/>
              </a:avLst>
            </a:prstGeom>
            <a:gradFill flip="none" rotWithShape="1">
              <a:gsLst>
                <a:gs pos="96000">
                  <a:schemeClr val="accent1">
                    <a:alpha val="0"/>
                  </a:schemeClr>
                </a:gs>
                <a:gs pos="0">
                  <a:schemeClr val="accent1">
                    <a:alpha val="6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377695-0546-4C38-9C64-EC9FE8E608D4}"/>
              </a:ext>
            </a:extLst>
          </p:cNvPr>
          <p:cNvGrpSpPr/>
          <p:nvPr/>
        </p:nvGrpSpPr>
        <p:grpSpPr>
          <a:xfrm>
            <a:off x="3017895" y="3649200"/>
            <a:ext cx="6156210" cy="391679"/>
            <a:chOff x="2975886" y="3578802"/>
            <a:chExt cx="6156210" cy="391679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7F1B87F-260F-44C9-B95E-7F26B2F6A71E}"/>
                </a:ext>
              </a:extLst>
            </p:cNvPr>
            <p:cNvGrpSpPr/>
            <p:nvPr/>
          </p:nvGrpSpPr>
          <p:grpSpPr>
            <a:xfrm>
              <a:off x="7449667" y="3578802"/>
              <a:ext cx="1682429" cy="391679"/>
              <a:chOff x="1384110" y="2935726"/>
              <a:chExt cx="1976230" cy="518698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5743773C-DB81-4392-8DF3-073FA1C1390A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65" name="椭圆 12">
                  <a:extLst>
                    <a:ext uri="{FF2B5EF4-FFF2-40B4-BE49-F238E27FC236}">
                      <a16:creationId xmlns:a16="http://schemas.microsoft.com/office/drawing/2014/main" id="{DF02F33C-0A20-49FB-A80F-42FE31735513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椭圆 13">
                  <a:extLst>
                    <a:ext uri="{FF2B5EF4-FFF2-40B4-BE49-F238E27FC236}">
                      <a16:creationId xmlns:a16="http://schemas.microsoft.com/office/drawing/2014/main" id="{02C55C48-096A-4CDA-B616-C25BBA154892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椭圆 15">
                  <a:extLst>
                    <a:ext uri="{FF2B5EF4-FFF2-40B4-BE49-F238E27FC236}">
                      <a16:creationId xmlns:a16="http://schemas.microsoft.com/office/drawing/2014/main" id="{6F68650A-9362-43B5-8952-091B6553A6E9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椭圆 16">
                  <a:extLst>
                    <a:ext uri="{FF2B5EF4-FFF2-40B4-BE49-F238E27FC236}">
                      <a16:creationId xmlns:a16="http://schemas.microsoft.com/office/drawing/2014/main" id="{C9523D5D-9145-4AD1-ADE8-1E25D2B6DF72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BF7687A-6EEC-4F61-BF62-036349FE4A7E}"/>
                  </a:ext>
                </a:extLst>
              </p:cNvPr>
              <p:cNvSpPr txBox="1"/>
              <p:nvPr/>
            </p:nvSpPr>
            <p:spPr>
              <a:xfrm>
                <a:off x="1669880" y="2997698"/>
                <a:ext cx="1446152" cy="45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通讯模组</a:t>
                </a:r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5963F662-EE0F-4D97-9CF7-BA7EC42FF8AB}"/>
                </a:ext>
              </a:extLst>
            </p:cNvPr>
            <p:cNvGrpSpPr/>
            <p:nvPr/>
          </p:nvGrpSpPr>
          <p:grpSpPr>
            <a:xfrm>
              <a:off x="2975886" y="3578802"/>
              <a:ext cx="1682429" cy="391679"/>
              <a:chOff x="1384110" y="2935726"/>
              <a:chExt cx="1976230" cy="518698"/>
            </a:xfrm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BCA3F7EE-04F4-4A47-BA32-B14DE0A490BD}"/>
                  </a:ext>
                </a:extLst>
              </p:cNvPr>
              <p:cNvGrpSpPr/>
              <p:nvPr/>
            </p:nvGrpSpPr>
            <p:grpSpPr>
              <a:xfrm>
                <a:off x="1384110" y="2935726"/>
                <a:ext cx="1976230" cy="508514"/>
                <a:chOff x="948122" y="3539516"/>
                <a:chExt cx="824798" cy="824800"/>
              </a:xfrm>
            </p:grpSpPr>
            <p:sp>
              <p:nvSpPr>
                <p:cNvPr id="121" name="椭圆 12">
                  <a:extLst>
                    <a:ext uri="{FF2B5EF4-FFF2-40B4-BE49-F238E27FC236}">
                      <a16:creationId xmlns:a16="http://schemas.microsoft.com/office/drawing/2014/main" id="{6E096551-BB05-453B-8B4B-594454C9A283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76200" dist="76200" dir="2700000" sx="102000" sy="102000" algn="tl" rotWithShape="0">
                    <a:schemeClr val="accent1">
                      <a:lumMod val="60000"/>
                      <a:lumOff val="40000"/>
                      <a:alpha val="17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椭圆 13">
                  <a:extLst>
                    <a:ext uri="{FF2B5EF4-FFF2-40B4-BE49-F238E27FC236}">
                      <a16:creationId xmlns:a16="http://schemas.microsoft.com/office/drawing/2014/main" id="{E3303E31-0D37-4779-B8F5-0CC102F80984}"/>
                    </a:ext>
                  </a:extLst>
                </p:cNvPr>
                <p:cNvSpPr/>
                <p:nvPr/>
              </p:nvSpPr>
              <p:spPr>
                <a:xfrm>
                  <a:off x="948122" y="3539516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4000">
                      <a:schemeClr val="accent1">
                        <a:lumMod val="11000"/>
                        <a:lumOff val="89000"/>
                      </a:schemeClr>
                    </a:gs>
                    <a:gs pos="7144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</a:gradFill>
                <a:ln w="6350">
                  <a:gradFill flip="none" rotWithShape="1">
                    <a:gsLst>
                      <a:gs pos="21800">
                        <a:srgbClr val="F3F6FB"/>
                      </a:gs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71440">
                        <a:srgbClr val="D7E1F2"/>
                      </a:gs>
                      <a:gs pos="99000">
                        <a:schemeClr val="accent1">
                          <a:lumMod val="0"/>
                          <a:lumOff val="100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12700" dir="2700000" sx="101000" sy="101000" algn="tl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椭圆 15">
                  <a:extLst>
                    <a:ext uri="{FF2B5EF4-FFF2-40B4-BE49-F238E27FC236}">
                      <a16:creationId xmlns:a16="http://schemas.microsoft.com/office/drawing/2014/main" id="{5FDDC566-C043-4C4D-B877-86ECFF57B9E1}"/>
                    </a:ext>
                  </a:extLst>
                </p:cNvPr>
                <p:cNvSpPr/>
                <p:nvPr/>
              </p:nvSpPr>
              <p:spPr>
                <a:xfrm>
                  <a:off x="981777" y="3573171"/>
                  <a:ext cx="757488" cy="7574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0"/>
                        <a:lumOff val="100000"/>
                        <a:alpha val="0"/>
                      </a:srgbClr>
                    </a:gs>
                    <a:gs pos="0">
                      <a:srgbClr val="2A599F">
                        <a:lumMod val="0"/>
                        <a:lumOff val="100000"/>
                        <a:alpha val="84000"/>
                      </a:srgbClr>
                    </a:gs>
                  </a:gsLst>
                  <a:lin ang="2700000" scaled="1"/>
                  <a:tileRect/>
                </a:gra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椭圆 16">
                  <a:extLst>
                    <a:ext uri="{FF2B5EF4-FFF2-40B4-BE49-F238E27FC236}">
                      <a16:creationId xmlns:a16="http://schemas.microsoft.com/office/drawing/2014/main" id="{6D654251-5BF8-4591-880B-CAF25E766C6E}"/>
                    </a:ext>
                  </a:extLst>
                </p:cNvPr>
                <p:cNvSpPr/>
                <p:nvPr/>
              </p:nvSpPr>
              <p:spPr>
                <a:xfrm>
                  <a:off x="948122" y="3539518"/>
                  <a:ext cx="824798" cy="82479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rgbClr val="5694CB">
                        <a:lumMod val="9000"/>
                        <a:lumOff val="91000"/>
                      </a:srgbClr>
                    </a:gs>
                    <a:gs pos="0">
                      <a:srgbClr val="2A599F">
                        <a:alpha val="0"/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99000">
                        <a:schemeClr val="accent1">
                          <a:lumMod val="21000"/>
                          <a:lumOff val="79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25400" dist="12700" dir="2700000" algn="tl" rotWithShape="0">
                    <a:srgbClr val="78A6D3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95CB4B91-3F5E-4C9C-A07D-45625D8E23EA}"/>
                  </a:ext>
                </a:extLst>
              </p:cNvPr>
              <p:cNvSpPr txBox="1"/>
              <p:nvPr/>
            </p:nvSpPr>
            <p:spPr>
              <a:xfrm>
                <a:off x="1669880" y="2997698"/>
                <a:ext cx="1446152" cy="45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通讯模组</a:t>
                </a:r>
              </a:p>
            </p:txBody>
          </p:sp>
        </p:grp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75A4D37-9B76-4767-AAD1-8EE7774F5CEE}"/>
              </a:ext>
            </a:extLst>
          </p:cNvPr>
          <p:cNvGrpSpPr/>
          <p:nvPr/>
        </p:nvGrpSpPr>
        <p:grpSpPr>
          <a:xfrm>
            <a:off x="9304622" y="3594342"/>
            <a:ext cx="1347805" cy="1328579"/>
            <a:chOff x="-4551618" y="3196668"/>
            <a:chExt cx="3633967" cy="3582130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82769EDD-62DD-470F-857C-D8D3146C22CB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73D5C0BA-D001-4A5F-8566-F7C717FD4ACB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913A270C-5E7E-40E4-A0B6-D346099BFFE5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6991A16C-F408-4D30-B753-0780DC2976F7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C5A17349-61FE-495F-A742-7ED29383ED21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30D995C3-4A51-44C9-A2CD-8B29785EC1AB}"/>
                </a:ext>
              </a:extLst>
            </p:cNvPr>
            <p:cNvSpPr txBox="1"/>
            <p:nvPr/>
          </p:nvSpPr>
          <p:spPr>
            <a:xfrm>
              <a:off x="-4551618" y="5865985"/>
              <a:ext cx="3633967" cy="912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137" name="Freeform: Shape 2">
              <a:extLst>
                <a:ext uri="{FF2B5EF4-FFF2-40B4-BE49-F238E27FC236}">
                  <a16:creationId xmlns:a16="http://schemas.microsoft.com/office/drawing/2014/main" id="{E4B1AE92-954A-41D5-A91C-BECAD77A0434}"/>
                </a:ext>
              </a:extLst>
            </p:cNvPr>
            <p:cNvSpPr/>
            <p:nvPr/>
          </p:nvSpPr>
          <p:spPr>
            <a:xfrm>
              <a:off x="-3000577" y="3918724"/>
              <a:ext cx="875244" cy="875255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CC18F065-D93F-45E1-9E5A-41F90D4358AD}"/>
              </a:ext>
            </a:extLst>
          </p:cNvPr>
          <p:cNvSpPr txBox="1"/>
          <p:nvPr/>
        </p:nvSpPr>
        <p:spPr>
          <a:xfrm>
            <a:off x="4844865" y="3683425"/>
            <a:ext cx="2500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effectLst>
                  <a:reflection blurRad="76200" stA="480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zh-CN" altLang="en-US" sz="2000" b="1" dirty="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92000"/>
                      </a:schemeClr>
                    </a:gs>
                  </a:gsLst>
                  <a:lin ang="4800000" scaled="0"/>
                </a:gradFill>
              </a:rPr>
              <a:t>关联</a:t>
            </a:r>
          </a:p>
        </p:txBody>
      </p:sp>
    </p:spTree>
    <p:extLst>
      <p:ext uri="{BB962C8B-B14F-4D97-AF65-F5344CB8AC3E}">
        <p14:creationId xmlns:p14="http://schemas.microsoft.com/office/powerpoint/2010/main" val="482206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3717D8C-09AF-4008-A009-340A881F26C5}"/>
              </a:ext>
            </a:extLst>
          </p:cNvPr>
          <p:cNvSpPr/>
          <p:nvPr/>
        </p:nvSpPr>
        <p:spPr>
          <a:xfrm>
            <a:off x="-407030" y="4515099"/>
            <a:ext cx="13006060" cy="2248046"/>
          </a:xfrm>
          <a:prstGeom prst="ellipse">
            <a:avLst/>
          </a:prstGeom>
          <a:gradFill>
            <a:gsLst>
              <a:gs pos="3000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1"/>
          </a:gradFill>
          <a:ln w="25400" cap="rnd">
            <a:gradFill>
              <a:gsLst>
                <a:gs pos="39000">
                  <a:schemeClr val="accent1">
                    <a:alpha val="0"/>
                  </a:schemeClr>
                </a:gs>
                <a:gs pos="100000">
                  <a:schemeClr val="accent1">
                    <a:alpha val="25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E0872AF-D59D-4D5C-BDB1-FCBB60FB1C3D}"/>
              </a:ext>
            </a:extLst>
          </p:cNvPr>
          <p:cNvSpPr/>
          <p:nvPr/>
        </p:nvSpPr>
        <p:spPr>
          <a:xfrm>
            <a:off x="1000058" y="4277475"/>
            <a:ext cx="10191885" cy="1834933"/>
          </a:xfrm>
          <a:prstGeom prst="ellipse">
            <a:avLst/>
          </a:prstGeom>
          <a:noFill/>
          <a:ln w="25400" cap="rnd">
            <a:gradFill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ED6A6BD-D7B7-4E24-932B-F1F1057C8896}"/>
              </a:ext>
            </a:extLst>
          </p:cNvPr>
          <p:cNvSpPr/>
          <p:nvPr/>
        </p:nvSpPr>
        <p:spPr>
          <a:xfrm>
            <a:off x="905037" y="3803425"/>
            <a:ext cx="10381926" cy="1914911"/>
          </a:xfrm>
          <a:prstGeom prst="ellipse">
            <a:avLst/>
          </a:prstGeom>
          <a:gradFill>
            <a:gsLst>
              <a:gs pos="43000">
                <a:schemeClr val="accent1">
                  <a:alpha val="0"/>
                </a:schemeClr>
              </a:gs>
              <a:gs pos="100000">
                <a:schemeClr val="accent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0CDDE94-81E1-4253-B924-A8779DC31FD5}"/>
              </a:ext>
            </a:extLst>
          </p:cNvPr>
          <p:cNvSpPr/>
          <p:nvPr/>
        </p:nvSpPr>
        <p:spPr>
          <a:xfrm>
            <a:off x="935361" y="3537381"/>
            <a:ext cx="10321279" cy="2057641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50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1B2EE3-375E-422F-BCA5-E0969A957DB1}"/>
              </a:ext>
            </a:extLst>
          </p:cNvPr>
          <p:cNvGrpSpPr/>
          <p:nvPr/>
        </p:nvGrpSpPr>
        <p:grpSpPr>
          <a:xfrm>
            <a:off x="1529100" y="2689073"/>
            <a:ext cx="781199" cy="2544141"/>
            <a:chOff x="1641643" y="2691594"/>
            <a:chExt cx="781199" cy="2544141"/>
          </a:xfrm>
        </p:grpSpPr>
        <p:sp>
          <p:nvSpPr>
            <p:cNvPr id="3" name="梯形 2">
              <a:extLst>
                <a:ext uri="{FF2B5EF4-FFF2-40B4-BE49-F238E27FC236}">
                  <a16:creationId xmlns:a16="http://schemas.microsoft.com/office/drawing/2014/main" id="{E9437809-6FB6-492B-8125-4D5AAF9DFB50}"/>
                </a:ext>
              </a:extLst>
            </p:cNvPr>
            <p:cNvSpPr/>
            <p:nvPr/>
          </p:nvSpPr>
          <p:spPr>
            <a:xfrm rot="5400000">
              <a:off x="967092" y="3757589"/>
              <a:ext cx="2286869" cy="154880"/>
            </a:xfrm>
            <a:prstGeom prst="trapezoid">
              <a:avLst>
                <a:gd name="adj" fmla="val 59647"/>
              </a:avLst>
            </a:prstGeom>
            <a:gradFill flip="none" rotWithShape="1">
              <a:gsLst>
                <a:gs pos="10000">
                  <a:schemeClr val="accent1">
                    <a:alpha val="0"/>
                  </a:schemeClr>
                </a:gs>
                <a:gs pos="100000">
                  <a:schemeClr val="accent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梯形 37">
              <a:extLst>
                <a:ext uri="{FF2B5EF4-FFF2-40B4-BE49-F238E27FC236}">
                  <a16:creationId xmlns:a16="http://schemas.microsoft.com/office/drawing/2014/main" id="{8C9F619D-95DC-4566-8B65-9F199005264E}"/>
                </a:ext>
              </a:extLst>
            </p:cNvPr>
            <p:cNvSpPr/>
            <p:nvPr/>
          </p:nvSpPr>
          <p:spPr>
            <a:xfrm rot="5400000">
              <a:off x="940585" y="4379798"/>
              <a:ext cx="1556995" cy="154880"/>
            </a:xfrm>
            <a:prstGeom prst="trapezoid">
              <a:avLst>
                <a:gd name="adj" fmla="val 59647"/>
              </a:avLst>
            </a:prstGeom>
            <a:gradFill flip="none" rotWithShape="1">
              <a:gsLst>
                <a:gs pos="10000">
                  <a:schemeClr val="tx1">
                    <a:lumMod val="50000"/>
                    <a:lumOff val="50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23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CBB16EC7-8841-4F50-864D-C38CFD28CA21}"/>
                </a:ext>
              </a:extLst>
            </p:cNvPr>
            <p:cNvSpPr/>
            <p:nvPr/>
          </p:nvSpPr>
          <p:spPr>
            <a:xfrm rot="5400000">
              <a:off x="1918878" y="3532856"/>
              <a:ext cx="916738" cy="91191"/>
            </a:xfrm>
            <a:prstGeom prst="trapezoid">
              <a:avLst>
                <a:gd name="adj" fmla="val 59647"/>
              </a:avLst>
            </a:prstGeom>
            <a:gradFill flip="none" rotWithShape="1">
              <a:gsLst>
                <a:gs pos="10000">
                  <a:schemeClr val="tx1">
                    <a:lumMod val="50000"/>
                    <a:lumOff val="50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23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0" name="梯形 39">
            <a:extLst>
              <a:ext uri="{FF2B5EF4-FFF2-40B4-BE49-F238E27FC236}">
                <a16:creationId xmlns:a16="http://schemas.microsoft.com/office/drawing/2014/main" id="{2B2B8472-186B-4EAD-906C-262044FF56EC}"/>
              </a:ext>
            </a:extLst>
          </p:cNvPr>
          <p:cNvSpPr/>
          <p:nvPr/>
        </p:nvSpPr>
        <p:spPr>
          <a:xfrm rot="16200000" flipH="1">
            <a:off x="8865975" y="3506619"/>
            <a:ext cx="2286869" cy="154880"/>
          </a:xfrm>
          <a:prstGeom prst="trapezoid">
            <a:avLst>
              <a:gd name="adj" fmla="val 59647"/>
            </a:avLst>
          </a:prstGeom>
          <a:gradFill flip="none" rotWithShape="1">
            <a:gsLst>
              <a:gs pos="10000">
                <a:schemeClr val="accent1">
                  <a:alpha val="0"/>
                </a:schemeClr>
              </a:gs>
              <a:gs pos="100000">
                <a:schemeClr val="accent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梯形 40">
            <a:extLst>
              <a:ext uri="{FF2B5EF4-FFF2-40B4-BE49-F238E27FC236}">
                <a16:creationId xmlns:a16="http://schemas.microsoft.com/office/drawing/2014/main" id="{36EB4076-558A-43DF-AF7B-7AB89AB745EC}"/>
              </a:ext>
            </a:extLst>
          </p:cNvPr>
          <p:cNvSpPr/>
          <p:nvPr/>
        </p:nvSpPr>
        <p:spPr>
          <a:xfrm rot="16200000" flipH="1">
            <a:off x="9712332" y="3978816"/>
            <a:ext cx="1556995" cy="154880"/>
          </a:xfrm>
          <a:prstGeom prst="trapezoid">
            <a:avLst>
              <a:gd name="adj" fmla="val 59647"/>
            </a:avLst>
          </a:prstGeom>
          <a:gradFill flip="none" rotWithShape="1">
            <a:gsLst>
              <a:gs pos="1000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23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552F110-6240-44B1-BCF8-90794356DB9B}"/>
              </a:ext>
            </a:extLst>
          </p:cNvPr>
          <p:cNvSpPr/>
          <p:nvPr/>
        </p:nvSpPr>
        <p:spPr>
          <a:xfrm rot="16200000" flipH="1">
            <a:off x="9197126" y="3432768"/>
            <a:ext cx="916738" cy="91191"/>
          </a:xfrm>
          <a:prstGeom prst="trapezoid">
            <a:avLst>
              <a:gd name="adj" fmla="val 59647"/>
            </a:avLst>
          </a:prstGeom>
          <a:gradFill flip="none" rotWithShape="1">
            <a:gsLst>
              <a:gs pos="1000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23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72674F-2555-4048-B6E9-D47BD2457974}"/>
              </a:ext>
            </a:extLst>
          </p:cNvPr>
          <p:cNvGrpSpPr/>
          <p:nvPr/>
        </p:nvGrpSpPr>
        <p:grpSpPr>
          <a:xfrm>
            <a:off x="2538344" y="2090057"/>
            <a:ext cx="1811648" cy="2122130"/>
            <a:chOff x="2538344" y="2090057"/>
            <a:chExt cx="1811648" cy="2122130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AEF777E-E7AC-48DF-AA35-2E3267EB79BC}"/>
                </a:ext>
              </a:extLst>
            </p:cNvPr>
            <p:cNvGrpSpPr/>
            <p:nvPr/>
          </p:nvGrpSpPr>
          <p:grpSpPr>
            <a:xfrm>
              <a:off x="2538344" y="2090057"/>
              <a:ext cx="1811648" cy="2122130"/>
              <a:chOff x="1115126" y="2273360"/>
              <a:chExt cx="2466055" cy="2888690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AB7E059F-CA2D-4BD6-8857-45BF17445600}"/>
                  </a:ext>
                </a:extLst>
              </p:cNvPr>
              <p:cNvSpPr/>
              <p:nvPr/>
            </p:nvSpPr>
            <p:spPr>
              <a:xfrm>
                <a:off x="1707505" y="3880754"/>
                <a:ext cx="1281296" cy="128129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6000"/>
                      </a:schemeClr>
                    </a:gs>
                  </a:gsLst>
                  <a:lin ang="8100000" scaled="0"/>
                </a:gradFill>
              </a:ln>
              <a:effectLst>
                <a:outerShdw blurRad="381000" dist="393700" dir="7500000" sx="87000" sy="87000" algn="t" rotWithShape="0">
                  <a:srgbClr val="E33128">
                    <a:alpha val="40000"/>
                  </a:srgbClr>
                </a:outerShdw>
              </a:effectLst>
              <a:scene3d>
                <a:camera prst="isometricTopUp"/>
                <a:lightRig rig="contrasting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98CE6D4-DB5A-4C8A-A093-20091624011C}"/>
                  </a:ext>
                </a:extLst>
              </p:cNvPr>
              <p:cNvSpPr/>
              <p:nvPr/>
            </p:nvSpPr>
            <p:spPr>
              <a:xfrm>
                <a:off x="1626283" y="3450653"/>
                <a:ext cx="1443740" cy="144373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85000"/>
                      <a:lumOff val="15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  <a:effectLst>
                <a:outerShdw blurRad="381000" dist="393700" dir="7500000" sx="87000" sy="87000" algn="t" rotWithShape="0">
                  <a:schemeClr val="accent1">
                    <a:alpha val="40000"/>
                  </a:schemeClr>
                </a:outerShdw>
              </a:effectLst>
              <a:scene3d>
                <a:camera prst="isometricTopUp"/>
                <a:lightRig rig="contrasting" dir="t"/>
              </a:scene3d>
              <a:sp3d extrusionH="25400"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7B01BD-63AE-42F2-8668-32E6CB833267}"/>
                  </a:ext>
                </a:extLst>
              </p:cNvPr>
              <p:cNvSpPr/>
              <p:nvPr/>
            </p:nvSpPr>
            <p:spPr>
              <a:xfrm>
                <a:off x="1115126" y="2565306"/>
                <a:ext cx="1443739" cy="144373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33000"/>
                    </a:schemeClr>
                  </a:gs>
                  <a:gs pos="4000">
                    <a:schemeClr val="accent1">
                      <a:lumMod val="60000"/>
                      <a:lumOff val="40000"/>
                      <a:alpha val="4000"/>
                    </a:schemeClr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isometricRight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B583896B-F52B-41B8-8FA5-4EB13DD239CC}"/>
                  </a:ext>
                </a:extLst>
              </p:cNvPr>
              <p:cNvSpPr/>
              <p:nvPr/>
            </p:nvSpPr>
            <p:spPr>
              <a:xfrm>
                <a:off x="2137442" y="2565306"/>
                <a:ext cx="1443739" cy="144373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33000"/>
                    </a:schemeClr>
                  </a:gs>
                  <a:gs pos="4000">
                    <a:schemeClr val="accent1">
                      <a:lumMod val="60000"/>
                      <a:lumOff val="40000"/>
                      <a:alpha val="4000"/>
                    </a:schemeClr>
                  </a:gs>
                </a:gsLst>
                <a:lin ang="7200000" scaled="0"/>
                <a:tileRect/>
              </a:gradFill>
              <a:ln>
                <a:noFill/>
              </a:ln>
              <a:effectLst/>
              <a:scene3d>
                <a:camera prst="isometricLeftDown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1C881D2-1E7F-4681-8E2E-5B7DAE7FFCA2}"/>
                  </a:ext>
                </a:extLst>
              </p:cNvPr>
              <p:cNvSpPr/>
              <p:nvPr/>
            </p:nvSpPr>
            <p:spPr>
              <a:xfrm>
                <a:off x="2137442" y="3146134"/>
                <a:ext cx="1443739" cy="144373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33000"/>
                    </a:schemeClr>
                  </a:gs>
                  <a:gs pos="3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200000" scaled="0"/>
              </a:gradFill>
              <a:ln>
                <a:noFill/>
              </a:ln>
              <a:effectLst/>
              <a:scene3d>
                <a:camera prst="isometricRight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5C2CFD-20F2-4C75-ADF4-3EDE9AAEC56E}"/>
                  </a:ext>
                </a:extLst>
              </p:cNvPr>
              <p:cNvSpPr/>
              <p:nvPr/>
            </p:nvSpPr>
            <p:spPr>
              <a:xfrm>
                <a:off x="1115126" y="3158884"/>
                <a:ext cx="1443739" cy="144373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25000"/>
                    </a:schemeClr>
                  </a:gs>
                  <a:gs pos="3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  <a:effectLst/>
              <a:scene3d>
                <a:camera prst="isometricLeftDown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3195AE2-362F-4044-8DC5-FE4F58F33390}"/>
                  </a:ext>
                </a:extLst>
              </p:cNvPr>
              <p:cNvSpPr/>
              <p:nvPr/>
            </p:nvSpPr>
            <p:spPr>
              <a:xfrm>
                <a:off x="1626283" y="2273360"/>
                <a:ext cx="1443740" cy="1443739"/>
              </a:xfrm>
              <a:prstGeom prst="rect">
                <a:avLst/>
              </a:prstGeom>
              <a:gradFill flip="none" rotWithShape="1">
                <a:gsLst>
                  <a:gs pos="75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">
                    <a:schemeClr val="accent1">
                      <a:alpha val="24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  <a:effectLst/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9" name="Freeform: Shape 40">
              <a:extLst>
                <a:ext uri="{FF2B5EF4-FFF2-40B4-BE49-F238E27FC236}">
                  <a16:creationId xmlns:a16="http://schemas.microsoft.com/office/drawing/2014/main" id="{B2883B18-81E2-4E15-997D-757BC068A986}"/>
                </a:ext>
              </a:extLst>
            </p:cNvPr>
            <p:cNvSpPr>
              <a:spLocks/>
            </p:cNvSpPr>
            <p:nvPr/>
          </p:nvSpPr>
          <p:spPr>
            <a:xfrm>
              <a:off x="3192551" y="3137526"/>
              <a:ext cx="469684" cy="469690"/>
            </a:xfrm>
            <a:custGeom>
              <a:avLst/>
              <a:gdLst>
                <a:gd name="connsiteX0" fmla="*/ 56885 w 496455"/>
                <a:gd name="connsiteY0" fmla="*/ 372331 h 496445"/>
                <a:gd name="connsiteX1" fmla="*/ 149971 w 496455"/>
                <a:gd name="connsiteY1" fmla="*/ 372331 h 496445"/>
                <a:gd name="connsiteX2" fmla="*/ 165485 w 496455"/>
                <a:gd name="connsiteY2" fmla="*/ 387845 h 496445"/>
                <a:gd name="connsiteX3" fmla="*/ 165485 w 496455"/>
                <a:gd name="connsiteY3" fmla="*/ 480931 h 496445"/>
                <a:gd name="connsiteX4" fmla="*/ 149971 w 496455"/>
                <a:gd name="connsiteY4" fmla="*/ 496445 h 496445"/>
                <a:gd name="connsiteX5" fmla="*/ 56885 w 496455"/>
                <a:gd name="connsiteY5" fmla="*/ 496445 h 496445"/>
                <a:gd name="connsiteX6" fmla="*/ 41371 w 496455"/>
                <a:gd name="connsiteY6" fmla="*/ 480931 h 496445"/>
                <a:gd name="connsiteX7" fmla="*/ 41371 w 496455"/>
                <a:gd name="connsiteY7" fmla="*/ 387845 h 496445"/>
                <a:gd name="connsiteX8" fmla="*/ 56885 w 496455"/>
                <a:gd name="connsiteY8" fmla="*/ 372331 h 496445"/>
                <a:gd name="connsiteX9" fmla="*/ 222370 w 496455"/>
                <a:gd name="connsiteY9" fmla="*/ 268903 h 496445"/>
                <a:gd name="connsiteX10" fmla="*/ 315456 w 496455"/>
                <a:gd name="connsiteY10" fmla="*/ 268903 h 496445"/>
                <a:gd name="connsiteX11" fmla="*/ 330970 w 496455"/>
                <a:gd name="connsiteY11" fmla="*/ 284417 h 496445"/>
                <a:gd name="connsiteX12" fmla="*/ 330970 w 496455"/>
                <a:gd name="connsiteY12" fmla="*/ 480931 h 496445"/>
                <a:gd name="connsiteX13" fmla="*/ 315456 w 496455"/>
                <a:gd name="connsiteY13" fmla="*/ 496445 h 496445"/>
                <a:gd name="connsiteX14" fmla="*/ 222370 w 496455"/>
                <a:gd name="connsiteY14" fmla="*/ 496445 h 496445"/>
                <a:gd name="connsiteX15" fmla="*/ 206856 w 496455"/>
                <a:gd name="connsiteY15" fmla="*/ 480931 h 496445"/>
                <a:gd name="connsiteX16" fmla="*/ 206856 w 496455"/>
                <a:gd name="connsiteY16" fmla="*/ 284417 h 496445"/>
                <a:gd name="connsiteX17" fmla="*/ 222370 w 496455"/>
                <a:gd name="connsiteY17" fmla="*/ 268903 h 496445"/>
                <a:gd name="connsiteX18" fmla="*/ 387855 w 496455"/>
                <a:gd name="connsiteY18" fmla="*/ 165475 h 496445"/>
                <a:gd name="connsiteX19" fmla="*/ 480941 w 496455"/>
                <a:gd name="connsiteY19" fmla="*/ 165475 h 496445"/>
                <a:gd name="connsiteX20" fmla="*/ 496455 w 496455"/>
                <a:gd name="connsiteY20" fmla="*/ 180989 h 496445"/>
                <a:gd name="connsiteX21" fmla="*/ 496455 w 496455"/>
                <a:gd name="connsiteY21" fmla="*/ 480931 h 496445"/>
                <a:gd name="connsiteX22" fmla="*/ 480941 w 496455"/>
                <a:gd name="connsiteY22" fmla="*/ 496445 h 496445"/>
                <a:gd name="connsiteX23" fmla="*/ 387855 w 496455"/>
                <a:gd name="connsiteY23" fmla="*/ 496445 h 496445"/>
                <a:gd name="connsiteX24" fmla="*/ 372341 w 496455"/>
                <a:gd name="connsiteY24" fmla="*/ 480931 h 496445"/>
                <a:gd name="connsiteX25" fmla="*/ 372341 w 496455"/>
                <a:gd name="connsiteY25" fmla="*/ 180989 h 496445"/>
                <a:gd name="connsiteX26" fmla="*/ 387855 w 496455"/>
                <a:gd name="connsiteY26" fmla="*/ 165475 h 496445"/>
                <a:gd name="connsiteX27" fmla="*/ 103439 w 496455"/>
                <a:gd name="connsiteY27" fmla="*/ 0 h 496445"/>
                <a:gd name="connsiteX28" fmla="*/ 111640 w 496455"/>
                <a:gd name="connsiteY28" fmla="*/ 3816 h 496445"/>
                <a:gd name="connsiteX29" fmla="*/ 141903 w 496455"/>
                <a:gd name="connsiteY29" fmla="*/ 43161 h 496445"/>
                <a:gd name="connsiteX30" fmla="*/ 165485 w 496455"/>
                <a:gd name="connsiteY30" fmla="*/ 112519 h 496445"/>
                <a:gd name="connsiteX31" fmla="*/ 165485 w 496455"/>
                <a:gd name="connsiteY31" fmla="*/ 171308 h 496445"/>
                <a:gd name="connsiteX32" fmla="*/ 191714 w 496455"/>
                <a:gd name="connsiteY32" fmla="*/ 197537 h 496445"/>
                <a:gd name="connsiteX33" fmla="*/ 206856 w 496455"/>
                <a:gd name="connsiteY33" fmla="*/ 234110 h 496445"/>
                <a:gd name="connsiteX34" fmla="*/ 206856 w 496455"/>
                <a:gd name="connsiteY34" fmla="*/ 258332 h 496445"/>
                <a:gd name="connsiteX35" fmla="*/ 196513 w 496455"/>
                <a:gd name="connsiteY35" fmla="*/ 268675 h 496445"/>
                <a:gd name="connsiteX36" fmla="*/ 175827 w 496455"/>
                <a:gd name="connsiteY36" fmla="*/ 268675 h 496445"/>
                <a:gd name="connsiteX37" fmla="*/ 175827 w 496455"/>
                <a:gd name="connsiteY37" fmla="*/ 289361 h 496445"/>
                <a:gd name="connsiteX38" fmla="*/ 155142 w 496455"/>
                <a:gd name="connsiteY38" fmla="*/ 310047 h 496445"/>
                <a:gd name="connsiteX39" fmla="*/ 134456 w 496455"/>
                <a:gd name="connsiteY39" fmla="*/ 289361 h 496445"/>
                <a:gd name="connsiteX40" fmla="*/ 134456 w 496455"/>
                <a:gd name="connsiteY40" fmla="*/ 268675 h 496445"/>
                <a:gd name="connsiteX41" fmla="*/ 72399 w 496455"/>
                <a:gd name="connsiteY41" fmla="*/ 268675 h 496445"/>
                <a:gd name="connsiteX42" fmla="*/ 72399 w 496455"/>
                <a:gd name="connsiteY42" fmla="*/ 289361 h 496445"/>
                <a:gd name="connsiteX43" fmla="*/ 51714 w 496455"/>
                <a:gd name="connsiteY43" fmla="*/ 310047 h 496445"/>
                <a:gd name="connsiteX44" fmla="*/ 31028 w 496455"/>
                <a:gd name="connsiteY44" fmla="*/ 289361 h 496445"/>
                <a:gd name="connsiteX45" fmla="*/ 31028 w 496455"/>
                <a:gd name="connsiteY45" fmla="*/ 268675 h 496445"/>
                <a:gd name="connsiteX46" fmla="*/ 10343 w 496455"/>
                <a:gd name="connsiteY46" fmla="*/ 268675 h 496445"/>
                <a:gd name="connsiteX47" fmla="*/ 0 w 496455"/>
                <a:gd name="connsiteY47" fmla="*/ 258332 h 496445"/>
                <a:gd name="connsiteX48" fmla="*/ 0 w 496455"/>
                <a:gd name="connsiteY48" fmla="*/ 234110 h 496445"/>
                <a:gd name="connsiteX49" fmla="*/ 15142 w 496455"/>
                <a:gd name="connsiteY49" fmla="*/ 197537 h 496445"/>
                <a:gd name="connsiteX50" fmla="*/ 41371 w 496455"/>
                <a:gd name="connsiteY50" fmla="*/ 171308 h 496445"/>
                <a:gd name="connsiteX51" fmla="*/ 41371 w 496455"/>
                <a:gd name="connsiteY51" fmla="*/ 112519 h 496445"/>
                <a:gd name="connsiteX52" fmla="*/ 64974 w 496455"/>
                <a:gd name="connsiteY52" fmla="*/ 43140 h 496445"/>
                <a:gd name="connsiteX53" fmla="*/ 95237 w 496455"/>
                <a:gd name="connsiteY53" fmla="*/ 3816 h 496445"/>
                <a:gd name="connsiteX54" fmla="*/ 103439 w 496455"/>
                <a:gd name="connsiteY54" fmla="*/ 0 h 49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6455" h="496445">
                  <a:moveTo>
                    <a:pt x="56885" y="372331"/>
                  </a:moveTo>
                  <a:lnTo>
                    <a:pt x="149971" y="372331"/>
                  </a:lnTo>
                  <a:cubicBezTo>
                    <a:pt x="158534" y="372331"/>
                    <a:pt x="165485" y="379281"/>
                    <a:pt x="165485" y="387845"/>
                  </a:cubicBezTo>
                  <a:lnTo>
                    <a:pt x="165485" y="480931"/>
                  </a:lnTo>
                  <a:cubicBezTo>
                    <a:pt x="165485" y="489494"/>
                    <a:pt x="158534" y="496445"/>
                    <a:pt x="149971" y="496445"/>
                  </a:cubicBezTo>
                  <a:lnTo>
                    <a:pt x="56885" y="496445"/>
                  </a:lnTo>
                  <a:cubicBezTo>
                    <a:pt x="48321" y="496445"/>
                    <a:pt x="41371" y="489494"/>
                    <a:pt x="41371" y="480931"/>
                  </a:cubicBezTo>
                  <a:lnTo>
                    <a:pt x="41371" y="387845"/>
                  </a:lnTo>
                  <a:cubicBezTo>
                    <a:pt x="41371" y="379281"/>
                    <a:pt x="48321" y="372331"/>
                    <a:pt x="56885" y="372331"/>
                  </a:cubicBezTo>
                  <a:close/>
                  <a:moveTo>
                    <a:pt x="222370" y="268903"/>
                  </a:moveTo>
                  <a:lnTo>
                    <a:pt x="315456" y="268903"/>
                  </a:lnTo>
                  <a:cubicBezTo>
                    <a:pt x="324019" y="268903"/>
                    <a:pt x="330970" y="275853"/>
                    <a:pt x="330970" y="284417"/>
                  </a:cubicBezTo>
                  <a:lnTo>
                    <a:pt x="330970" y="480931"/>
                  </a:lnTo>
                  <a:cubicBezTo>
                    <a:pt x="330970" y="489495"/>
                    <a:pt x="324019" y="496445"/>
                    <a:pt x="315456" y="496445"/>
                  </a:cubicBezTo>
                  <a:lnTo>
                    <a:pt x="222370" y="496445"/>
                  </a:lnTo>
                  <a:cubicBezTo>
                    <a:pt x="213806" y="496445"/>
                    <a:pt x="206856" y="489495"/>
                    <a:pt x="206856" y="480931"/>
                  </a:cubicBezTo>
                  <a:lnTo>
                    <a:pt x="206856" y="284417"/>
                  </a:lnTo>
                  <a:cubicBezTo>
                    <a:pt x="206856" y="275853"/>
                    <a:pt x="213806" y="268903"/>
                    <a:pt x="222370" y="268903"/>
                  </a:cubicBezTo>
                  <a:close/>
                  <a:moveTo>
                    <a:pt x="387855" y="165475"/>
                  </a:moveTo>
                  <a:lnTo>
                    <a:pt x="480941" y="165475"/>
                  </a:lnTo>
                  <a:cubicBezTo>
                    <a:pt x="489504" y="165475"/>
                    <a:pt x="496455" y="172425"/>
                    <a:pt x="496455" y="180989"/>
                  </a:cubicBezTo>
                  <a:lnTo>
                    <a:pt x="496455" y="480931"/>
                  </a:lnTo>
                  <a:cubicBezTo>
                    <a:pt x="496455" y="489495"/>
                    <a:pt x="489504" y="496445"/>
                    <a:pt x="480941" y="496445"/>
                  </a:cubicBezTo>
                  <a:lnTo>
                    <a:pt x="387855" y="496445"/>
                  </a:lnTo>
                  <a:cubicBezTo>
                    <a:pt x="379291" y="496445"/>
                    <a:pt x="372341" y="489495"/>
                    <a:pt x="372341" y="480931"/>
                  </a:cubicBezTo>
                  <a:lnTo>
                    <a:pt x="372341" y="180989"/>
                  </a:lnTo>
                  <a:cubicBezTo>
                    <a:pt x="372341" y="172425"/>
                    <a:pt x="379291" y="165475"/>
                    <a:pt x="387855" y="165475"/>
                  </a:cubicBezTo>
                  <a:close/>
                  <a:moveTo>
                    <a:pt x="103439" y="0"/>
                  </a:moveTo>
                  <a:cubicBezTo>
                    <a:pt x="106562" y="0"/>
                    <a:pt x="109686" y="1272"/>
                    <a:pt x="111640" y="3816"/>
                  </a:cubicBezTo>
                  <a:lnTo>
                    <a:pt x="141903" y="43161"/>
                  </a:lnTo>
                  <a:cubicBezTo>
                    <a:pt x="157107" y="62915"/>
                    <a:pt x="165485" y="87552"/>
                    <a:pt x="165485" y="112519"/>
                  </a:cubicBezTo>
                  <a:lnTo>
                    <a:pt x="165485" y="171308"/>
                  </a:lnTo>
                  <a:lnTo>
                    <a:pt x="191714" y="197537"/>
                  </a:lnTo>
                  <a:cubicBezTo>
                    <a:pt x="201478" y="207301"/>
                    <a:pt x="206856" y="220292"/>
                    <a:pt x="206856" y="234110"/>
                  </a:cubicBezTo>
                  <a:lnTo>
                    <a:pt x="206856" y="258332"/>
                  </a:lnTo>
                  <a:cubicBezTo>
                    <a:pt x="206856" y="264062"/>
                    <a:pt x="202223" y="268675"/>
                    <a:pt x="196513" y="268675"/>
                  </a:cubicBezTo>
                  <a:lnTo>
                    <a:pt x="175827" y="268675"/>
                  </a:lnTo>
                  <a:lnTo>
                    <a:pt x="175827" y="289361"/>
                  </a:lnTo>
                  <a:cubicBezTo>
                    <a:pt x="175827" y="300800"/>
                    <a:pt x="166581" y="310047"/>
                    <a:pt x="155142" y="310047"/>
                  </a:cubicBezTo>
                  <a:cubicBezTo>
                    <a:pt x="143702" y="310047"/>
                    <a:pt x="134456" y="300780"/>
                    <a:pt x="134456" y="289361"/>
                  </a:cubicBezTo>
                  <a:lnTo>
                    <a:pt x="134456" y="268675"/>
                  </a:lnTo>
                  <a:lnTo>
                    <a:pt x="72399" y="268675"/>
                  </a:lnTo>
                  <a:lnTo>
                    <a:pt x="72399" y="289361"/>
                  </a:lnTo>
                  <a:cubicBezTo>
                    <a:pt x="72399" y="300800"/>
                    <a:pt x="63153" y="310047"/>
                    <a:pt x="51714" y="310047"/>
                  </a:cubicBezTo>
                  <a:cubicBezTo>
                    <a:pt x="40274" y="310047"/>
                    <a:pt x="31028" y="300780"/>
                    <a:pt x="31028" y="289361"/>
                  </a:cubicBezTo>
                  <a:lnTo>
                    <a:pt x="31028" y="268675"/>
                  </a:lnTo>
                  <a:lnTo>
                    <a:pt x="10343" y="268675"/>
                  </a:lnTo>
                  <a:cubicBezTo>
                    <a:pt x="4634" y="268675"/>
                    <a:pt x="0" y="264042"/>
                    <a:pt x="0" y="258332"/>
                  </a:cubicBezTo>
                  <a:lnTo>
                    <a:pt x="0" y="234110"/>
                  </a:lnTo>
                  <a:cubicBezTo>
                    <a:pt x="0" y="220292"/>
                    <a:pt x="5378" y="207301"/>
                    <a:pt x="15142" y="197537"/>
                  </a:cubicBezTo>
                  <a:lnTo>
                    <a:pt x="41371" y="171308"/>
                  </a:lnTo>
                  <a:lnTo>
                    <a:pt x="41371" y="112519"/>
                  </a:lnTo>
                  <a:cubicBezTo>
                    <a:pt x="41371" y="87552"/>
                    <a:pt x="49749" y="62915"/>
                    <a:pt x="64974" y="43140"/>
                  </a:cubicBezTo>
                  <a:lnTo>
                    <a:pt x="95237" y="3816"/>
                  </a:lnTo>
                  <a:cubicBezTo>
                    <a:pt x="97192" y="1272"/>
                    <a:pt x="100315" y="0"/>
                    <a:pt x="103439" y="0"/>
                  </a:cubicBezTo>
                  <a:close/>
                </a:path>
              </a:pathLst>
            </a:custGeom>
            <a:gradFill>
              <a:gsLst>
                <a:gs pos="49000">
                  <a:schemeClr val="bg1"/>
                </a:gs>
                <a:gs pos="2000">
                  <a:schemeClr val="bg1"/>
                </a:gs>
                <a:gs pos="100000">
                  <a:schemeClr val="accent1"/>
                </a:gs>
              </a:gsLst>
              <a:lin ang="7200000" scaled="0"/>
            </a:gra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0" name="object 11">
            <a:extLst>
              <a:ext uri="{FF2B5EF4-FFF2-40B4-BE49-F238E27FC236}">
                <a16:creationId xmlns:a16="http://schemas.microsoft.com/office/drawing/2014/main" id="{C447638F-EDD7-4C5A-8AA6-43F4C2EA161B}"/>
              </a:ext>
            </a:extLst>
          </p:cNvPr>
          <p:cNvSpPr txBox="1"/>
          <p:nvPr/>
        </p:nvSpPr>
        <p:spPr>
          <a:xfrm>
            <a:off x="2607902" y="4279120"/>
            <a:ext cx="1745136" cy="83944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R="14632" algn="ctr">
              <a:spcBef>
                <a:spcPts val="82"/>
              </a:spcBef>
            </a:pPr>
            <a:r>
              <a:rPr sz="2000" b="1" spc="-3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"/>
                <a:cs typeface="Microsoft JhengHei"/>
              </a:rPr>
              <a:t>数据智能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"/>
              <a:cs typeface="Microsoft JhengHei"/>
            </a:endParaRPr>
          </a:p>
          <a:p>
            <a:pPr marL="7701" marR="3081" algn="ctr">
              <a:lnSpc>
                <a:spcPct val="118200"/>
              </a:lnSpc>
              <a:spcBef>
                <a:spcPts val="1104"/>
              </a:spcBef>
            </a:pPr>
            <a:r>
              <a:rPr sz="1092" spc="-12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数据库、大数据平台</a:t>
            </a:r>
            <a:r>
              <a:rPr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、</a:t>
            </a:r>
            <a:r>
              <a:rPr lang="zh-CN" altLang="en-US"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协同办公</a:t>
            </a:r>
            <a:r>
              <a:rPr sz="1092" spc="-1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数据分析、机器智能</a:t>
            </a:r>
            <a:endParaRPr sz="1092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cs typeface="Arial Unicode MS"/>
            </a:endParaRPr>
          </a:p>
        </p:txBody>
      </p:sp>
      <p:sp>
        <p:nvSpPr>
          <p:cNvPr id="71" name="object 11">
            <a:extLst>
              <a:ext uri="{FF2B5EF4-FFF2-40B4-BE49-F238E27FC236}">
                <a16:creationId xmlns:a16="http://schemas.microsoft.com/office/drawing/2014/main" id="{F60C8282-D702-4488-806E-113BDD305EC6}"/>
              </a:ext>
            </a:extLst>
          </p:cNvPr>
          <p:cNvSpPr txBox="1"/>
          <p:nvPr/>
        </p:nvSpPr>
        <p:spPr>
          <a:xfrm>
            <a:off x="5207166" y="3685422"/>
            <a:ext cx="1745136" cy="83944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R="14632" algn="ctr">
              <a:spcBef>
                <a:spcPts val="82"/>
              </a:spcBef>
            </a:pPr>
            <a:r>
              <a:rPr sz="2000" b="1" spc="-3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"/>
                <a:cs typeface="Microsoft JhengHei"/>
              </a:rPr>
              <a:t>数据智能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"/>
              <a:cs typeface="Microsoft JhengHei"/>
            </a:endParaRPr>
          </a:p>
          <a:p>
            <a:pPr marL="7701" marR="3081" algn="ctr">
              <a:lnSpc>
                <a:spcPct val="118200"/>
              </a:lnSpc>
              <a:spcBef>
                <a:spcPts val="1104"/>
              </a:spcBef>
            </a:pPr>
            <a:r>
              <a:rPr sz="1092" spc="-12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数据库、大数据平台</a:t>
            </a:r>
            <a:r>
              <a:rPr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、</a:t>
            </a:r>
            <a:r>
              <a:rPr lang="zh-CN" altLang="en-US"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协同办公</a:t>
            </a:r>
            <a:r>
              <a:rPr sz="1092" spc="-1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数据分析、机器智能</a:t>
            </a:r>
            <a:endParaRPr sz="1092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cs typeface="Arial Unicode MS"/>
            </a:endParaRPr>
          </a:p>
        </p:txBody>
      </p:sp>
      <p:sp>
        <p:nvSpPr>
          <p:cNvPr id="72" name="object 11">
            <a:extLst>
              <a:ext uri="{FF2B5EF4-FFF2-40B4-BE49-F238E27FC236}">
                <a16:creationId xmlns:a16="http://schemas.microsoft.com/office/drawing/2014/main" id="{B738BE31-0E15-4283-AC0E-FE18EE98AD1F}"/>
              </a:ext>
            </a:extLst>
          </p:cNvPr>
          <p:cNvSpPr txBox="1"/>
          <p:nvPr/>
        </p:nvSpPr>
        <p:spPr>
          <a:xfrm>
            <a:off x="7806430" y="4279120"/>
            <a:ext cx="1745136" cy="83944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R="14632" algn="ctr">
              <a:spcBef>
                <a:spcPts val="82"/>
              </a:spcBef>
            </a:pPr>
            <a:r>
              <a:rPr sz="2000" b="1" spc="-3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"/>
                <a:cs typeface="Microsoft JhengHei"/>
              </a:rPr>
              <a:t>数据智能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"/>
              <a:cs typeface="Microsoft JhengHei"/>
            </a:endParaRPr>
          </a:p>
          <a:p>
            <a:pPr marL="7701" marR="3081" algn="ctr">
              <a:lnSpc>
                <a:spcPct val="118200"/>
              </a:lnSpc>
              <a:spcBef>
                <a:spcPts val="1104"/>
              </a:spcBef>
            </a:pPr>
            <a:r>
              <a:rPr sz="1092" spc="-12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数据库、大数据平台</a:t>
            </a:r>
            <a:r>
              <a:rPr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、</a:t>
            </a:r>
            <a:r>
              <a:rPr lang="zh-CN" altLang="en-US" sz="1092" spc="-12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协同办公</a:t>
            </a:r>
            <a:r>
              <a:rPr sz="1092" spc="-1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cs typeface="Arial Unicode MS"/>
              </a:rPr>
              <a:t>数据分析、机器智能</a:t>
            </a:r>
            <a:endParaRPr sz="1092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cs typeface="Arial Unicode MS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BE670401-124E-4800-9CB6-F521B2E3EA45}"/>
              </a:ext>
            </a:extLst>
          </p:cNvPr>
          <p:cNvGrpSpPr/>
          <p:nvPr/>
        </p:nvGrpSpPr>
        <p:grpSpPr>
          <a:xfrm>
            <a:off x="5117084" y="1569108"/>
            <a:ext cx="1811648" cy="2122130"/>
            <a:chOff x="2538344" y="2090057"/>
            <a:chExt cx="1811648" cy="2122130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2A476A21-CF47-45EF-9D1F-1DFB20665E39}"/>
                </a:ext>
              </a:extLst>
            </p:cNvPr>
            <p:cNvGrpSpPr/>
            <p:nvPr/>
          </p:nvGrpSpPr>
          <p:grpSpPr>
            <a:xfrm>
              <a:off x="2538344" y="2090057"/>
              <a:ext cx="1811648" cy="2122130"/>
              <a:chOff x="1115126" y="2273360"/>
              <a:chExt cx="2466055" cy="2888690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14B86867-200F-425C-B5BE-4EF28EA6B696}"/>
                  </a:ext>
                </a:extLst>
              </p:cNvPr>
              <p:cNvSpPr/>
              <p:nvPr/>
            </p:nvSpPr>
            <p:spPr>
              <a:xfrm>
                <a:off x="1707505" y="3880754"/>
                <a:ext cx="1281296" cy="128129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6000"/>
                      </a:schemeClr>
                    </a:gs>
                  </a:gsLst>
                  <a:lin ang="8100000" scaled="0"/>
                </a:gradFill>
              </a:ln>
              <a:effectLst>
                <a:outerShdw blurRad="381000" dist="393700" dir="7500000" sx="87000" sy="87000" algn="t" rotWithShape="0">
                  <a:srgbClr val="E33128">
                    <a:alpha val="40000"/>
                  </a:srgbClr>
                </a:outerShdw>
              </a:effectLst>
              <a:scene3d>
                <a:camera prst="isometricTopUp"/>
                <a:lightRig rig="contrasting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03B0F4C3-6F1E-4BC4-B45B-06B2512E241F}"/>
                  </a:ext>
                </a:extLst>
              </p:cNvPr>
              <p:cNvSpPr/>
              <p:nvPr/>
            </p:nvSpPr>
            <p:spPr>
              <a:xfrm>
                <a:off x="1626283" y="3450653"/>
                <a:ext cx="1443740" cy="144373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85000"/>
                      <a:lumOff val="15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  <a:effectLst>
                <a:outerShdw blurRad="381000" dist="393700" dir="7500000" sx="87000" sy="87000" algn="t" rotWithShape="0">
                  <a:schemeClr val="accent1">
                    <a:alpha val="40000"/>
                  </a:schemeClr>
                </a:outerShdw>
              </a:effectLst>
              <a:scene3d>
                <a:camera prst="isometricTopUp"/>
                <a:lightRig rig="contrasting" dir="t"/>
              </a:scene3d>
              <a:sp3d extrusionH="25400"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BF2D867E-48BA-4A62-8BFD-CE9322412F4A}"/>
                  </a:ext>
                </a:extLst>
              </p:cNvPr>
              <p:cNvSpPr/>
              <p:nvPr/>
            </p:nvSpPr>
            <p:spPr>
              <a:xfrm>
                <a:off x="1115126" y="2565306"/>
                <a:ext cx="1443739" cy="144373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33000"/>
                    </a:schemeClr>
                  </a:gs>
                  <a:gs pos="4000">
                    <a:schemeClr val="accent1">
                      <a:lumMod val="60000"/>
                      <a:lumOff val="40000"/>
                      <a:alpha val="4000"/>
                    </a:schemeClr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isometricRight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847F2B6-BFF8-40FE-949D-73AC495B9EF5}"/>
                  </a:ext>
                </a:extLst>
              </p:cNvPr>
              <p:cNvSpPr/>
              <p:nvPr/>
            </p:nvSpPr>
            <p:spPr>
              <a:xfrm>
                <a:off x="2137442" y="2565306"/>
                <a:ext cx="1443739" cy="144373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33000"/>
                    </a:schemeClr>
                  </a:gs>
                  <a:gs pos="4000">
                    <a:schemeClr val="accent1">
                      <a:lumMod val="60000"/>
                      <a:lumOff val="40000"/>
                      <a:alpha val="4000"/>
                    </a:schemeClr>
                  </a:gs>
                </a:gsLst>
                <a:lin ang="7200000" scaled="0"/>
                <a:tileRect/>
              </a:gradFill>
              <a:ln>
                <a:noFill/>
              </a:ln>
              <a:effectLst/>
              <a:scene3d>
                <a:camera prst="isometricLeftDown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FA1F2915-9254-4108-8696-25D15DE667FB}"/>
                  </a:ext>
                </a:extLst>
              </p:cNvPr>
              <p:cNvSpPr/>
              <p:nvPr/>
            </p:nvSpPr>
            <p:spPr>
              <a:xfrm>
                <a:off x="2137442" y="3146134"/>
                <a:ext cx="1443739" cy="144373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33000"/>
                    </a:schemeClr>
                  </a:gs>
                  <a:gs pos="3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200000" scaled="0"/>
              </a:gradFill>
              <a:ln>
                <a:noFill/>
              </a:ln>
              <a:effectLst/>
              <a:scene3d>
                <a:camera prst="isometricRight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863BED8D-CD0F-4137-A58C-05860D38AFC3}"/>
                  </a:ext>
                </a:extLst>
              </p:cNvPr>
              <p:cNvSpPr/>
              <p:nvPr/>
            </p:nvSpPr>
            <p:spPr>
              <a:xfrm>
                <a:off x="1115126" y="3158884"/>
                <a:ext cx="1443739" cy="144373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25000"/>
                    </a:schemeClr>
                  </a:gs>
                  <a:gs pos="3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  <a:effectLst/>
              <a:scene3d>
                <a:camera prst="isometricLeftDown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DE44583-C6CD-417D-89C4-C134BEE50396}"/>
                  </a:ext>
                </a:extLst>
              </p:cNvPr>
              <p:cNvSpPr/>
              <p:nvPr/>
            </p:nvSpPr>
            <p:spPr>
              <a:xfrm>
                <a:off x="1626283" y="2273360"/>
                <a:ext cx="1443740" cy="1443739"/>
              </a:xfrm>
              <a:prstGeom prst="rect">
                <a:avLst/>
              </a:prstGeom>
              <a:gradFill flip="none" rotWithShape="1">
                <a:gsLst>
                  <a:gs pos="75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">
                    <a:schemeClr val="accent1">
                      <a:alpha val="24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  <a:effectLst/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20" name="Freeform: Shape 40">
              <a:extLst>
                <a:ext uri="{FF2B5EF4-FFF2-40B4-BE49-F238E27FC236}">
                  <a16:creationId xmlns:a16="http://schemas.microsoft.com/office/drawing/2014/main" id="{3B486E73-114A-4E42-B5FE-17516D445ABF}"/>
                </a:ext>
              </a:extLst>
            </p:cNvPr>
            <p:cNvSpPr>
              <a:spLocks/>
            </p:cNvSpPr>
            <p:nvPr/>
          </p:nvSpPr>
          <p:spPr>
            <a:xfrm>
              <a:off x="3192551" y="3137526"/>
              <a:ext cx="469684" cy="469690"/>
            </a:xfrm>
            <a:custGeom>
              <a:avLst/>
              <a:gdLst>
                <a:gd name="connsiteX0" fmla="*/ 56885 w 496455"/>
                <a:gd name="connsiteY0" fmla="*/ 372331 h 496445"/>
                <a:gd name="connsiteX1" fmla="*/ 149971 w 496455"/>
                <a:gd name="connsiteY1" fmla="*/ 372331 h 496445"/>
                <a:gd name="connsiteX2" fmla="*/ 165485 w 496455"/>
                <a:gd name="connsiteY2" fmla="*/ 387845 h 496445"/>
                <a:gd name="connsiteX3" fmla="*/ 165485 w 496455"/>
                <a:gd name="connsiteY3" fmla="*/ 480931 h 496445"/>
                <a:gd name="connsiteX4" fmla="*/ 149971 w 496455"/>
                <a:gd name="connsiteY4" fmla="*/ 496445 h 496445"/>
                <a:gd name="connsiteX5" fmla="*/ 56885 w 496455"/>
                <a:gd name="connsiteY5" fmla="*/ 496445 h 496445"/>
                <a:gd name="connsiteX6" fmla="*/ 41371 w 496455"/>
                <a:gd name="connsiteY6" fmla="*/ 480931 h 496445"/>
                <a:gd name="connsiteX7" fmla="*/ 41371 w 496455"/>
                <a:gd name="connsiteY7" fmla="*/ 387845 h 496445"/>
                <a:gd name="connsiteX8" fmla="*/ 56885 w 496455"/>
                <a:gd name="connsiteY8" fmla="*/ 372331 h 496445"/>
                <a:gd name="connsiteX9" fmla="*/ 222370 w 496455"/>
                <a:gd name="connsiteY9" fmla="*/ 268903 h 496445"/>
                <a:gd name="connsiteX10" fmla="*/ 315456 w 496455"/>
                <a:gd name="connsiteY10" fmla="*/ 268903 h 496445"/>
                <a:gd name="connsiteX11" fmla="*/ 330970 w 496455"/>
                <a:gd name="connsiteY11" fmla="*/ 284417 h 496445"/>
                <a:gd name="connsiteX12" fmla="*/ 330970 w 496455"/>
                <a:gd name="connsiteY12" fmla="*/ 480931 h 496445"/>
                <a:gd name="connsiteX13" fmla="*/ 315456 w 496455"/>
                <a:gd name="connsiteY13" fmla="*/ 496445 h 496445"/>
                <a:gd name="connsiteX14" fmla="*/ 222370 w 496455"/>
                <a:gd name="connsiteY14" fmla="*/ 496445 h 496445"/>
                <a:gd name="connsiteX15" fmla="*/ 206856 w 496455"/>
                <a:gd name="connsiteY15" fmla="*/ 480931 h 496445"/>
                <a:gd name="connsiteX16" fmla="*/ 206856 w 496455"/>
                <a:gd name="connsiteY16" fmla="*/ 284417 h 496445"/>
                <a:gd name="connsiteX17" fmla="*/ 222370 w 496455"/>
                <a:gd name="connsiteY17" fmla="*/ 268903 h 496445"/>
                <a:gd name="connsiteX18" fmla="*/ 387855 w 496455"/>
                <a:gd name="connsiteY18" fmla="*/ 165475 h 496445"/>
                <a:gd name="connsiteX19" fmla="*/ 480941 w 496455"/>
                <a:gd name="connsiteY19" fmla="*/ 165475 h 496445"/>
                <a:gd name="connsiteX20" fmla="*/ 496455 w 496455"/>
                <a:gd name="connsiteY20" fmla="*/ 180989 h 496445"/>
                <a:gd name="connsiteX21" fmla="*/ 496455 w 496455"/>
                <a:gd name="connsiteY21" fmla="*/ 480931 h 496445"/>
                <a:gd name="connsiteX22" fmla="*/ 480941 w 496455"/>
                <a:gd name="connsiteY22" fmla="*/ 496445 h 496445"/>
                <a:gd name="connsiteX23" fmla="*/ 387855 w 496455"/>
                <a:gd name="connsiteY23" fmla="*/ 496445 h 496445"/>
                <a:gd name="connsiteX24" fmla="*/ 372341 w 496455"/>
                <a:gd name="connsiteY24" fmla="*/ 480931 h 496445"/>
                <a:gd name="connsiteX25" fmla="*/ 372341 w 496455"/>
                <a:gd name="connsiteY25" fmla="*/ 180989 h 496445"/>
                <a:gd name="connsiteX26" fmla="*/ 387855 w 496455"/>
                <a:gd name="connsiteY26" fmla="*/ 165475 h 496445"/>
                <a:gd name="connsiteX27" fmla="*/ 103439 w 496455"/>
                <a:gd name="connsiteY27" fmla="*/ 0 h 496445"/>
                <a:gd name="connsiteX28" fmla="*/ 111640 w 496455"/>
                <a:gd name="connsiteY28" fmla="*/ 3816 h 496445"/>
                <a:gd name="connsiteX29" fmla="*/ 141903 w 496455"/>
                <a:gd name="connsiteY29" fmla="*/ 43161 h 496445"/>
                <a:gd name="connsiteX30" fmla="*/ 165485 w 496455"/>
                <a:gd name="connsiteY30" fmla="*/ 112519 h 496445"/>
                <a:gd name="connsiteX31" fmla="*/ 165485 w 496455"/>
                <a:gd name="connsiteY31" fmla="*/ 171308 h 496445"/>
                <a:gd name="connsiteX32" fmla="*/ 191714 w 496455"/>
                <a:gd name="connsiteY32" fmla="*/ 197537 h 496445"/>
                <a:gd name="connsiteX33" fmla="*/ 206856 w 496455"/>
                <a:gd name="connsiteY33" fmla="*/ 234110 h 496445"/>
                <a:gd name="connsiteX34" fmla="*/ 206856 w 496455"/>
                <a:gd name="connsiteY34" fmla="*/ 258332 h 496445"/>
                <a:gd name="connsiteX35" fmla="*/ 196513 w 496455"/>
                <a:gd name="connsiteY35" fmla="*/ 268675 h 496445"/>
                <a:gd name="connsiteX36" fmla="*/ 175827 w 496455"/>
                <a:gd name="connsiteY36" fmla="*/ 268675 h 496445"/>
                <a:gd name="connsiteX37" fmla="*/ 175827 w 496455"/>
                <a:gd name="connsiteY37" fmla="*/ 289361 h 496445"/>
                <a:gd name="connsiteX38" fmla="*/ 155142 w 496455"/>
                <a:gd name="connsiteY38" fmla="*/ 310047 h 496445"/>
                <a:gd name="connsiteX39" fmla="*/ 134456 w 496455"/>
                <a:gd name="connsiteY39" fmla="*/ 289361 h 496445"/>
                <a:gd name="connsiteX40" fmla="*/ 134456 w 496455"/>
                <a:gd name="connsiteY40" fmla="*/ 268675 h 496445"/>
                <a:gd name="connsiteX41" fmla="*/ 72399 w 496455"/>
                <a:gd name="connsiteY41" fmla="*/ 268675 h 496445"/>
                <a:gd name="connsiteX42" fmla="*/ 72399 w 496455"/>
                <a:gd name="connsiteY42" fmla="*/ 289361 h 496445"/>
                <a:gd name="connsiteX43" fmla="*/ 51714 w 496455"/>
                <a:gd name="connsiteY43" fmla="*/ 310047 h 496445"/>
                <a:gd name="connsiteX44" fmla="*/ 31028 w 496455"/>
                <a:gd name="connsiteY44" fmla="*/ 289361 h 496445"/>
                <a:gd name="connsiteX45" fmla="*/ 31028 w 496455"/>
                <a:gd name="connsiteY45" fmla="*/ 268675 h 496445"/>
                <a:gd name="connsiteX46" fmla="*/ 10343 w 496455"/>
                <a:gd name="connsiteY46" fmla="*/ 268675 h 496445"/>
                <a:gd name="connsiteX47" fmla="*/ 0 w 496455"/>
                <a:gd name="connsiteY47" fmla="*/ 258332 h 496445"/>
                <a:gd name="connsiteX48" fmla="*/ 0 w 496455"/>
                <a:gd name="connsiteY48" fmla="*/ 234110 h 496445"/>
                <a:gd name="connsiteX49" fmla="*/ 15142 w 496455"/>
                <a:gd name="connsiteY49" fmla="*/ 197537 h 496445"/>
                <a:gd name="connsiteX50" fmla="*/ 41371 w 496455"/>
                <a:gd name="connsiteY50" fmla="*/ 171308 h 496445"/>
                <a:gd name="connsiteX51" fmla="*/ 41371 w 496455"/>
                <a:gd name="connsiteY51" fmla="*/ 112519 h 496445"/>
                <a:gd name="connsiteX52" fmla="*/ 64974 w 496455"/>
                <a:gd name="connsiteY52" fmla="*/ 43140 h 496445"/>
                <a:gd name="connsiteX53" fmla="*/ 95237 w 496455"/>
                <a:gd name="connsiteY53" fmla="*/ 3816 h 496445"/>
                <a:gd name="connsiteX54" fmla="*/ 103439 w 496455"/>
                <a:gd name="connsiteY54" fmla="*/ 0 h 49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6455" h="496445">
                  <a:moveTo>
                    <a:pt x="56885" y="372331"/>
                  </a:moveTo>
                  <a:lnTo>
                    <a:pt x="149971" y="372331"/>
                  </a:lnTo>
                  <a:cubicBezTo>
                    <a:pt x="158534" y="372331"/>
                    <a:pt x="165485" y="379281"/>
                    <a:pt x="165485" y="387845"/>
                  </a:cubicBezTo>
                  <a:lnTo>
                    <a:pt x="165485" y="480931"/>
                  </a:lnTo>
                  <a:cubicBezTo>
                    <a:pt x="165485" y="489494"/>
                    <a:pt x="158534" y="496445"/>
                    <a:pt x="149971" y="496445"/>
                  </a:cubicBezTo>
                  <a:lnTo>
                    <a:pt x="56885" y="496445"/>
                  </a:lnTo>
                  <a:cubicBezTo>
                    <a:pt x="48321" y="496445"/>
                    <a:pt x="41371" y="489494"/>
                    <a:pt x="41371" y="480931"/>
                  </a:cubicBezTo>
                  <a:lnTo>
                    <a:pt x="41371" y="387845"/>
                  </a:lnTo>
                  <a:cubicBezTo>
                    <a:pt x="41371" y="379281"/>
                    <a:pt x="48321" y="372331"/>
                    <a:pt x="56885" y="372331"/>
                  </a:cubicBezTo>
                  <a:close/>
                  <a:moveTo>
                    <a:pt x="222370" y="268903"/>
                  </a:moveTo>
                  <a:lnTo>
                    <a:pt x="315456" y="268903"/>
                  </a:lnTo>
                  <a:cubicBezTo>
                    <a:pt x="324019" y="268903"/>
                    <a:pt x="330970" y="275853"/>
                    <a:pt x="330970" y="284417"/>
                  </a:cubicBezTo>
                  <a:lnTo>
                    <a:pt x="330970" y="480931"/>
                  </a:lnTo>
                  <a:cubicBezTo>
                    <a:pt x="330970" y="489495"/>
                    <a:pt x="324019" y="496445"/>
                    <a:pt x="315456" y="496445"/>
                  </a:cubicBezTo>
                  <a:lnTo>
                    <a:pt x="222370" y="496445"/>
                  </a:lnTo>
                  <a:cubicBezTo>
                    <a:pt x="213806" y="496445"/>
                    <a:pt x="206856" y="489495"/>
                    <a:pt x="206856" y="480931"/>
                  </a:cubicBezTo>
                  <a:lnTo>
                    <a:pt x="206856" y="284417"/>
                  </a:lnTo>
                  <a:cubicBezTo>
                    <a:pt x="206856" y="275853"/>
                    <a:pt x="213806" y="268903"/>
                    <a:pt x="222370" y="268903"/>
                  </a:cubicBezTo>
                  <a:close/>
                  <a:moveTo>
                    <a:pt x="387855" y="165475"/>
                  </a:moveTo>
                  <a:lnTo>
                    <a:pt x="480941" y="165475"/>
                  </a:lnTo>
                  <a:cubicBezTo>
                    <a:pt x="489504" y="165475"/>
                    <a:pt x="496455" y="172425"/>
                    <a:pt x="496455" y="180989"/>
                  </a:cubicBezTo>
                  <a:lnTo>
                    <a:pt x="496455" y="480931"/>
                  </a:lnTo>
                  <a:cubicBezTo>
                    <a:pt x="496455" y="489495"/>
                    <a:pt x="489504" y="496445"/>
                    <a:pt x="480941" y="496445"/>
                  </a:cubicBezTo>
                  <a:lnTo>
                    <a:pt x="387855" y="496445"/>
                  </a:lnTo>
                  <a:cubicBezTo>
                    <a:pt x="379291" y="496445"/>
                    <a:pt x="372341" y="489495"/>
                    <a:pt x="372341" y="480931"/>
                  </a:cubicBezTo>
                  <a:lnTo>
                    <a:pt x="372341" y="180989"/>
                  </a:lnTo>
                  <a:cubicBezTo>
                    <a:pt x="372341" y="172425"/>
                    <a:pt x="379291" y="165475"/>
                    <a:pt x="387855" y="165475"/>
                  </a:cubicBezTo>
                  <a:close/>
                  <a:moveTo>
                    <a:pt x="103439" y="0"/>
                  </a:moveTo>
                  <a:cubicBezTo>
                    <a:pt x="106562" y="0"/>
                    <a:pt x="109686" y="1272"/>
                    <a:pt x="111640" y="3816"/>
                  </a:cubicBezTo>
                  <a:lnTo>
                    <a:pt x="141903" y="43161"/>
                  </a:lnTo>
                  <a:cubicBezTo>
                    <a:pt x="157107" y="62915"/>
                    <a:pt x="165485" y="87552"/>
                    <a:pt x="165485" y="112519"/>
                  </a:cubicBezTo>
                  <a:lnTo>
                    <a:pt x="165485" y="171308"/>
                  </a:lnTo>
                  <a:lnTo>
                    <a:pt x="191714" y="197537"/>
                  </a:lnTo>
                  <a:cubicBezTo>
                    <a:pt x="201478" y="207301"/>
                    <a:pt x="206856" y="220292"/>
                    <a:pt x="206856" y="234110"/>
                  </a:cubicBezTo>
                  <a:lnTo>
                    <a:pt x="206856" y="258332"/>
                  </a:lnTo>
                  <a:cubicBezTo>
                    <a:pt x="206856" y="264062"/>
                    <a:pt x="202223" y="268675"/>
                    <a:pt x="196513" y="268675"/>
                  </a:cubicBezTo>
                  <a:lnTo>
                    <a:pt x="175827" y="268675"/>
                  </a:lnTo>
                  <a:lnTo>
                    <a:pt x="175827" y="289361"/>
                  </a:lnTo>
                  <a:cubicBezTo>
                    <a:pt x="175827" y="300800"/>
                    <a:pt x="166581" y="310047"/>
                    <a:pt x="155142" y="310047"/>
                  </a:cubicBezTo>
                  <a:cubicBezTo>
                    <a:pt x="143702" y="310047"/>
                    <a:pt x="134456" y="300780"/>
                    <a:pt x="134456" y="289361"/>
                  </a:cubicBezTo>
                  <a:lnTo>
                    <a:pt x="134456" y="268675"/>
                  </a:lnTo>
                  <a:lnTo>
                    <a:pt x="72399" y="268675"/>
                  </a:lnTo>
                  <a:lnTo>
                    <a:pt x="72399" y="289361"/>
                  </a:lnTo>
                  <a:cubicBezTo>
                    <a:pt x="72399" y="300800"/>
                    <a:pt x="63153" y="310047"/>
                    <a:pt x="51714" y="310047"/>
                  </a:cubicBezTo>
                  <a:cubicBezTo>
                    <a:pt x="40274" y="310047"/>
                    <a:pt x="31028" y="300780"/>
                    <a:pt x="31028" y="289361"/>
                  </a:cubicBezTo>
                  <a:lnTo>
                    <a:pt x="31028" y="268675"/>
                  </a:lnTo>
                  <a:lnTo>
                    <a:pt x="10343" y="268675"/>
                  </a:lnTo>
                  <a:cubicBezTo>
                    <a:pt x="4634" y="268675"/>
                    <a:pt x="0" y="264042"/>
                    <a:pt x="0" y="258332"/>
                  </a:cubicBezTo>
                  <a:lnTo>
                    <a:pt x="0" y="234110"/>
                  </a:lnTo>
                  <a:cubicBezTo>
                    <a:pt x="0" y="220292"/>
                    <a:pt x="5378" y="207301"/>
                    <a:pt x="15142" y="197537"/>
                  </a:cubicBezTo>
                  <a:lnTo>
                    <a:pt x="41371" y="171308"/>
                  </a:lnTo>
                  <a:lnTo>
                    <a:pt x="41371" y="112519"/>
                  </a:lnTo>
                  <a:cubicBezTo>
                    <a:pt x="41371" y="87552"/>
                    <a:pt x="49749" y="62915"/>
                    <a:pt x="64974" y="43140"/>
                  </a:cubicBezTo>
                  <a:lnTo>
                    <a:pt x="95237" y="3816"/>
                  </a:lnTo>
                  <a:cubicBezTo>
                    <a:pt x="97192" y="1272"/>
                    <a:pt x="100315" y="0"/>
                    <a:pt x="103439" y="0"/>
                  </a:cubicBezTo>
                  <a:close/>
                </a:path>
              </a:pathLst>
            </a:custGeom>
            <a:gradFill>
              <a:gsLst>
                <a:gs pos="49000">
                  <a:schemeClr val="bg1"/>
                </a:gs>
                <a:gs pos="2000">
                  <a:schemeClr val="bg1"/>
                </a:gs>
                <a:gs pos="100000">
                  <a:schemeClr val="accent1"/>
                </a:gs>
              </a:gsLst>
              <a:lin ang="7200000" scaled="0"/>
            </a:gra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B3BAA14-9AB6-45FF-89BB-A84F32BC6B05}"/>
              </a:ext>
            </a:extLst>
          </p:cNvPr>
          <p:cNvGrpSpPr/>
          <p:nvPr/>
        </p:nvGrpSpPr>
        <p:grpSpPr>
          <a:xfrm>
            <a:off x="7695824" y="2090057"/>
            <a:ext cx="1811648" cy="2122130"/>
            <a:chOff x="2538344" y="2090057"/>
            <a:chExt cx="1811648" cy="2122130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6CB0F76-2562-4296-844B-B3258BCA7866}"/>
                </a:ext>
              </a:extLst>
            </p:cNvPr>
            <p:cNvGrpSpPr/>
            <p:nvPr/>
          </p:nvGrpSpPr>
          <p:grpSpPr>
            <a:xfrm>
              <a:off x="2538344" y="2090057"/>
              <a:ext cx="1811648" cy="2122130"/>
              <a:chOff x="1115126" y="2273360"/>
              <a:chExt cx="2466055" cy="2888690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EE342C76-EEE5-44EC-919D-D8F9D124D470}"/>
                  </a:ext>
                </a:extLst>
              </p:cNvPr>
              <p:cNvSpPr/>
              <p:nvPr/>
            </p:nvSpPr>
            <p:spPr>
              <a:xfrm>
                <a:off x="1707505" y="3880754"/>
                <a:ext cx="1281296" cy="1281296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56000"/>
                      </a:schemeClr>
                    </a:gs>
                  </a:gsLst>
                  <a:lin ang="8100000" scaled="0"/>
                </a:gradFill>
              </a:ln>
              <a:effectLst>
                <a:outerShdw blurRad="381000" dist="393700" dir="7500000" sx="87000" sy="87000" algn="t" rotWithShape="0">
                  <a:srgbClr val="E33128">
                    <a:alpha val="40000"/>
                  </a:srgbClr>
                </a:outerShdw>
              </a:effectLst>
              <a:scene3d>
                <a:camera prst="isometricTopUp"/>
                <a:lightRig rig="contrasting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6D886A6D-8A03-44E6-8CE1-B94B65941A14}"/>
                  </a:ext>
                </a:extLst>
              </p:cNvPr>
              <p:cNvSpPr/>
              <p:nvPr/>
            </p:nvSpPr>
            <p:spPr>
              <a:xfrm>
                <a:off x="1626283" y="3450653"/>
                <a:ext cx="1443740" cy="144373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85000"/>
                      <a:lumOff val="15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  <a:effectLst>
                <a:outerShdw blurRad="381000" dist="393700" dir="7500000" sx="87000" sy="87000" algn="t" rotWithShape="0">
                  <a:schemeClr val="accent1">
                    <a:alpha val="40000"/>
                  </a:schemeClr>
                </a:outerShdw>
              </a:effectLst>
              <a:scene3d>
                <a:camera prst="isometricTopUp"/>
                <a:lightRig rig="contrasting" dir="t"/>
              </a:scene3d>
              <a:sp3d extrusionH="25400"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E04C944D-5EBC-4360-BC62-A6EA3E4D64F9}"/>
                  </a:ext>
                </a:extLst>
              </p:cNvPr>
              <p:cNvSpPr/>
              <p:nvPr/>
            </p:nvSpPr>
            <p:spPr>
              <a:xfrm>
                <a:off x="1115126" y="2565306"/>
                <a:ext cx="1443739" cy="144373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33000"/>
                    </a:schemeClr>
                  </a:gs>
                  <a:gs pos="4000">
                    <a:schemeClr val="accent1">
                      <a:lumMod val="60000"/>
                      <a:lumOff val="40000"/>
                      <a:alpha val="4000"/>
                    </a:schemeClr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isometricRight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A41D26E6-A4B9-46CE-80CA-29B4416AF608}"/>
                  </a:ext>
                </a:extLst>
              </p:cNvPr>
              <p:cNvSpPr/>
              <p:nvPr/>
            </p:nvSpPr>
            <p:spPr>
              <a:xfrm>
                <a:off x="2137442" y="2565306"/>
                <a:ext cx="1443739" cy="144373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33000"/>
                    </a:schemeClr>
                  </a:gs>
                  <a:gs pos="4000">
                    <a:schemeClr val="accent1">
                      <a:lumMod val="60000"/>
                      <a:lumOff val="40000"/>
                      <a:alpha val="4000"/>
                    </a:schemeClr>
                  </a:gs>
                </a:gsLst>
                <a:lin ang="7200000" scaled="0"/>
                <a:tileRect/>
              </a:gradFill>
              <a:ln>
                <a:noFill/>
              </a:ln>
              <a:effectLst/>
              <a:scene3d>
                <a:camera prst="isometricLeftDown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DF0A0D58-A5BB-45E9-BD38-1271FA03A748}"/>
                  </a:ext>
                </a:extLst>
              </p:cNvPr>
              <p:cNvSpPr/>
              <p:nvPr/>
            </p:nvSpPr>
            <p:spPr>
              <a:xfrm>
                <a:off x="2137442" y="3146134"/>
                <a:ext cx="1443739" cy="1443739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33000"/>
                    </a:schemeClr>
                  </a:gs>
                  <a:gs pos="3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200000" scaled="0"/>
              </a:gradFill>
              <a:ln>
                <a:noFill/>
              </a:ln>
              <a:effectLst/>
              <a:scene3d>
                <a:camera prst="isometricRight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CBEC5ED3-BF54-4E0E-937A-CDC4EF57AC24}"/>
                  </a:ext>
                </a:extLst>
              </p:cNvPr>
              <p:cNvSpPr/>
              <p:nvPr/>
            </p:nvSpPr>
            <p:spPr>
              <a:xfrm>
                <a:off x="1115126" y="3158884"/>
                <a:ext cx="1443739" cy="1443739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1">
                      <a:alpha val="25000"/>
                    </a:schemeClr>
                  </a:gs>
                  <a:gs pos="31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  <a:effectLst/>
              <a:scene3d>
                <a:camera prst="isometricLeftDown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95D5AF97-8F19-4E57-8843-91B4763EA7C3}"/>
                  </a:ext>
                </a:extLst>
              </p:cNvPr>
              <p:cNvSpPr/>
              <p:nvPr/>
            </p:nvSpPr>
            <p:spPr>
              <a:xfrm>
                <a:off x="1626283" y="2273360"/>
                <a:ext cx="1443740" cy="1443739"/>
              </a:xfrm>
              <a:prstGeom prst="rect">
                <a:avLst/>
              </a:prstGeom>
              <a:gradFill flip="none" rotWithShape="1">
                <a:gsLst>
                  <a:gs pos="75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">
                    <a:schemeClr val="accent1">
                      <a:alpha val="24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  <a:effectLst/>
              <a:scene3d>
                <a:camera prst="isometricTopUp"/>
                <a:lightRig rig="contrasting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30" name="Freeform: Shape 40">
              <a:extLst>
                <a:ext uri="{FF2B5EF4-FFF2-40B4-BE49-F238E27FC236}">
                  <a16:creationId xmlns:a16="http://schemas.microsoft.com/office/drawing/2014/main" id="{3735EDCB-A2E5-48D0-ACA8-9E2C0B15060B}"/>
                </a:ext>
              </a:extLst>
            </p:cNvPr>
            <p:cNvSpPr>
              <a:spLocks/>
            </p:cNvSpPr>
            <p:nvPr/>
          </p:nvSpPr>
          <p:spPr>
            <a:xfrm>
              <a:off x="3192551" y="3137526"/>
              <a:ext cx="469684" cy="469690"/>
            </a:xfrm>
            <a:custGeom>
              <a:avLst/>
              <a:gdLst>
                <a:gd name="connsiteX0" fmla="*/ 56885 w 496455"/>
                <a:gd name="connsiteY0" fmla="*/ 372331 h 496445"/>
                <a:gd name="connsiteX1" fmla="*/ 149971 w 496455"/>
                <a:gd name="connsiteY1" fmla="*/ 372331 h 496445"/>
                <a:gd name="connsiteX2" fmla="*/ 165485 w 496455"/>
                <a:gd name="connsiteY2" fmla="*/ 387845 h 496445"/>
                <a:gd name="connsiteX3" fmla="*/ 165485 w 496455"/>
                <a:gd name="connsiteY3" fmla="*/ 480931 h 496445"/>
                <a:gd name="connsiteX4" fmla="*/ 149971 w 496455"/>
                <a:gd name="connsiteY4" fmla="*/ 496445 h 496445"/>
                <a:gd name="connsiteX5" fmla="*/ 56885 w 496455"/>
                <a:gd name="connsiteY5" fmla="*/ 496445 h 496445"/>
                <a:gd name="connsiteX6" fmla="*/ 41371 w 496455"/>
                <a:gd name="connsiteY6" fmla="*/ 480931 h 496445"/>
                <a:gd name="connsiteX7" fmla="*/ 41371 w 496455"/>
                <a:gd name="connsiteY7" fmla="*/ 387845 h 496445"/>
                <a:gd name="connsiteX8" fmla="*/ 56885 w 496455"/>
                <a:gd name="connsiteY8" fmla="*/ 372331 h 496445"/>
                <a:gd name="connsiteX9" fmla="*/ 222370 w 496455"/>
                <a:gd name="connsiteY9" fmla="*/ 268903 h 496445"/>
                <a:gd name="connsiteX10" fmla="*/ 315456 w 496455"/>
                <a:gd name="connsiteY10" fmla="*/ 268903 h 496445"/>
                <a:gd name="connsiteX11" fmla="*/ 330970 w 496455"/>
                <a:gd name="connsiteY11" fmla="*/ 284417 h 496445"/>
                <a:gd name="connsiteX12" fmla="*/ 330970 w 496455"/>
                <a:gd name="connsiteY12" fmla="*/ 480931 h 496445"/>
                <a:gd name="connsiteX13" fmla="*/ 315456 w 496455"/>
                <a:gd name="connsiteY13" fmla="*/ 496445 h 496445"/>
                <a:gd name="connsiteX14" fmla="*/ 222370 w 496455"/>
                <a:gd name="connsiteY14" fmla="*/ 496445 h 496445"/>
                <a:gd name="connsiteX15" fmla="*/ 206856 w 496455"/>
                <a:gd name="connsiteY15" fmla="*/ 480931 h 496445"/>
                <a:gd name="connsiteX16" fmla="*/ 206856 w 496455"/>
                <a:gd name="connsiteY16" fmla="*/ 284417 h 496445"/>
                <a:gd name="connsiteX17" fmla="*/ 222370 w 496455"/>
                <a:gd name="connsiteY17" fmla="*/ 268903 h 496445"/>
                <a:gd name="connsiteX18" fmla="*/ 387855 w 496455"/>
                <a:gd name="connsiteY18" fmla="*/ 165475 h 496445"/>
                <a:gd name="connsiteX19" fmla="*/ 480941 w 496455"/>
                <a:gd name="connsiteY19" fmla="*/ 165475 h 496445"/>
                <a:gd name="connsiteX20" fmla="*/ 496455 w 496455"/>
                <a:gd name="connsiteY20" fmla="*/ 180989 h 496445"/>
                <a:gd name="connsiteX21" fmla="*/ 496455 w 496455"/>
                <a:gd name="connsiteY21" fmla="*/ 480931 h 496445"/>
                <a:gd name="connsiteX22" fmla="*/ 480941 w 496455"/>
                <a:gd name="connsiteY22" fmla="*/ 496445 h 496445"/>
                <a:gd name="connsiteX23" fmla="*/ 387855 w 496455"/>
                <a:gd name="connsiteY23" fmla="*/ 496445 h 496445"/>
                <a:gd name="connsiteX24" fmla="*/ 372341 w 496455"/>
                <a:gd name="connsiteY24" fmla="*/ 480931 h 496445"/>
                <a:gd name="connsiteX25" fmla="*/ 372341 w 496455"/>
                <a:gd name="connsiteY25" fmla="*/ 180989 h 496445"/>
                <a:gd name="connsiteX26" fmla="*/ 387855 w 496455"/>
                <a:gd name="connsiteY26" fmla="*/ 165475 h 496445"/>
                <a:gd name="connsiteX27" fmla="*/ 103439 w 496455"/>
                <a:gd name="connsiteY27" fmla="*/ 0 h 496445"/>
                <a:gd name="connsiteX28" fmla="*/ 111640 w 496455"/>
                <a:gd name="connsiteY28" fmla="*/ 3816 h 496445"/>
                <a:gd name="connsiteX29" fmla="*/ 141903 w 496455"/>
                <a:gd name="connsiteY29" fmla="*/ 43161 h 496445"/>
                <a:gd name="connsiteX30" fmla="*/ 165485 w 496455"/>
                <a:gd name="connsiteY30" fmla="*/ 112519 h 496445"/>
                <a:gd name="connsiteX31" fmla="*/ 165485 w 496455"/>
                <a:gd name="connsiteY31" fmla="*/ 171308 h 496445"/>
                <a:gd name="connsiteX32" fmla="*/ 191714 w 496455"/>
                <a:gd name="connsiteY32" fmla="*/ 197537 h 496445"/>
                <a:gd name="connsiteX33" fmla="*/ 206856 w 496455"/>
                <a:gd name="connsiteY33" fmla="*/ 234110 h 496445"/>
                <a:gd name="connsiteX34" fmla="*/ 206856 w 496455"/>
                <a:gd name="connsiteY34" fmla="*/ 258332 h 496445"/>
                <a:gd name="connsiteX35" fmla="*/ 196513 w 496455"/>
                <a:gd name="connsiteY35" fmla="*/ 268675 h 496445"/>
                <a:gd name="connsiteX36" fmla="*/ 175827 w 496455"/>
                <a:gd name="connsiteY36" fmla="*/ 268675 h 496445"/>
                <a:gd name="connsiteX37" fmla="*/ 175827 w 496455"/>
                <a:gd name="connsiteY37" fmla="*/ 289361 h 496445"/>
                <a:gd name="connsiteX38" fmla="*/ 155142 w 496455"/>
                <a:gd name="connsiteY38" fmla="*/ 310047 h 496445"/>
                <a:gd name="connsiteX39" fmla="*/ 134456 w 496455"/>
                <a:gd name="connsiteY39" fmla="*/ 289361 h 496445"/>
                <a:gd name="connsiteX40" fmla="*/ 134456 w 496455"/>
                <a:gd name="connsiteY40" fmla="*/ 268675 h 496445"/>
                <a:gd name="connsiteX41" fmla="*/ 72399 w 496455"/>
                <a:gd name="connsiteY41" fmla="*/ 268675 h 496445"/>
                <a:gd name="connsiteX42" fmla="*/ 72399 w 496455"/>
                <a:gd name="connsiteY42" fmla="*/ 289361 h 496445"/>
                <a:gd name="connsiteX43" fmla="*/ 51714 w 496455"/>
                <a:gd name="connsiteY43" fmla="*/ 310047 h 496445"/>
                <a:gd name="connsiteX44" fmla="*/ 31028 w 496455"/>
                <a:gd name="connsiteY44" fmla="*/ 289361 h 496445"/>
                <a:gd name="connsiteX45" fmla="*/ 31028 w 496455"/>
                <a:gd name="connsiteY45" fmla="*/ 268675 h 496445"/>
                <a:gd name="connsiteX46" fmla="*/ 10343 w 496455"/>
                <a:gd name="connsiteY46" fmla="*/ 268675 h 496445"/>
                <a:gd name="connsiteX47" fmla="*/ 0 w 496455"/>
                <a:gd name="connsiteY47" fmla="*/ 258332 h 496445"/>
                <a:gd name="connsiteX48" fmla="*/ 0 w 496455"/>
                <a:gd name="connsiteY48" fmla="*/ 234110 h 496445"/>
                <a:gd name="connsiteX49" fmla="*/ 15142 w 496455"/>
                <a:gd name="connsiteY49" fmla="*/ 197537 h 496445"/>
                <a:gd name="connsiteX50" fmla="*/ 41371 w 496455"/>
                <a:gd name="connsiteY50" fmla="*/ 171308 h 496445"/>
                <a:gd name="connsiteX51" fmla="*/ 41371 w 496455"/>
                <a:gd name="connsiteY51" fmla="*/ 112519 h 496445"/>
                <a:gd name="connsiteX52" fmla="*/ 64974 w 496455"/>
                <a:gd name="connsiteY52" fmla="*/ 43140 h 496445"/>
                <a:gd name="connsiteX53" fmla="*/ 95237 w 496455"/>
                <a:gd name="connsiteY53" fmla="*/ 3816 h 496445"/>
                <a:gd name="connsiteX54" fmla="*/ 103439 w 496455"/>
                <a:gd name="connsiteY54" fmla="*/ 0 h 49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6455" h="496445">
                  <a:moveTo>
                    <a:pt x="56885" y="372331"/>
                  </a:moveTo>
                  <a:lnTo>
                    <a:pt x="149971" y="372331"/>
                  </a:lnTo>
                  <a:cubicBezTo>
                    <a:pt x="158534" y="372331"/>
                    <a:pt x="165485" y="379281"/>
                    <a:pt x="165485" y="387845"/>
                  </a:cubicBezTo>
                  <a:lnTo>
                    <a:pt x="165485" y="480931"/>
                  </a:lnTo>
                  <a:cubicBezTo>
                    <a:pt x="165485" y="489494"/>
                    <a:pt x="158534" y="496445"/>
                    <a:pt x="149971" y="496445"/>
                  </a:cubicBezTo>
                  <a:lnTo>
                    <a:pt x="56885" y="496445"/>
                  </a:lnTo>
                  <a:cubicBezTo>
                    <a:pt x="48321" y="496445"/>
                    <a:pt x="41371" y="489494"/>
                    <a:pt x="41371" y="480931"/>
                  </a:cubicBezTo>
                  <a:lnTo>
                    <a:pt x="41371" y="387845"/>
                  </a:lnTo>
                  <a:cubicBezTo>
                    <a:pt x="41371" y="379281"/>
                    <a:pt x="48321" y="372331"/>
                    <a:pt x="56885" y="372331"/>
                  </a:cubicBezTo>
                  <a:close/>
                  <a:moveTo>
                    <a:pt x="222370" y="268903"/>
                  </a:moveTo>
                  <a:lnTo>
                    <a:pt x="315456" y="268903"/>
                  </a:lnTo>
                  <a:cubicBezTo>
                    <a:pt x="324019" y="268903"/>
                    <a:pt x="330970" y="275853"/>
                    <a:pt x="330970" y="284417"/>
                  </a:cubicBezTo>
                  <a:lnTo>
                    <a:pt x="330970" y="480931"/>
                  </a:lnTo>
                  <a:cubicBezTo>
                    <a:pt x="330970" y="489495"/>
                    <a:pt x="324019" y="496445"/>
                    <a:pt x="315456" y="496445"/>
                  </a:cubicBezTo>
                  <a:lnTo>
                    <a:pt x="222370" y="496445"/>
                  </a:lnTo>
                  <a:cubicBezTo>
                    <a:pt x="213806" y="496445"/>
                    <a:pt x="206856" y="489495"/>
                    <a:pt x="206856" y="480931"/>
                  </a:cubicBezTo>
                  <a:lnTo>
                    <a:pt x="206856" y="284417"/>
                  </a:lnTo>
                  <a:cubicBezTo>
                    <a:pt x="206856" y="275853"/>
                    <a:pt x="213806" y="268903"/>
                    <a:pt x="222370" y="268903"/>
                  </a:cubicBezTo>
                  <a:close/>
                  <a:moveTo>
                    <a:pt x="387855" y="165475"/>
                  </a:moveTo>
                  <a:lnTo>
                    <a:pt x="480941" y="165475"/>
                  </a:lnTo>
                  <a:cubicBezTo>
                    <a:pt x="489504" y="165475"/>
                    <a:pt x="496455" y="172425"/>
                    <a:pt x="496455" y="180989"/>
                  </a:cubicBezTo>
                  <a:lnTo>
                    <a:pt x="496455" y="480931"/>
                  </a:lnTo>
                  <a:cubicBezTo>
                    <a:pt x="496455" y="489495"/>
                    <a:pt x="489504" y="496445"/>
                    <a:pt x="480941" y="496445"/>
                  </a:cubicBezTo>
                  <a:lnTo>
                    <a:pt x="387855" y="496445"/>
                  </a:lnTo>
                  <a:cubicBezTo>
                    <a:pt x="379291" y="496445"/>
                    <a:pt x="372341" y="489495"/>
                    <a:pt x="372341" y="480931"/>
                  </a:cubicBezTo>
                  <a:lnTo>
                    <a:pt x="372341" y="180989"/>
                  </a:lnTo>
                  <a:cubicBezTo>
                    <a:pt x="372341" y="172425"/>
                    <a:pt x="379291" y="165475"/>
                    <a:pt x="387855" y="165475"/>
                  </a:cubicBezTo>
                  <a:close/>
                  <a:moveTo>
                    <a:pt x="103439" y="0"/>
                  </a:moveTo>
                  <a:cubicBezTo>
                    <a:pt x="106562" y="0"/>
                    <a:pt x="109686" y="1272"/>
                    <a:pt x="111640" y="3816"/>
                  </a:cubicBezTo>
                  <a:lnTo>
                    <a:pt x="141903" y="43161"/>
                  </a:lnTo>
                  <a:cubicBezTo>
                    <a:pt x="157107" y="62915"/>
                    <a:pt x="165485" y="87552"/>
                    <a:pt x="165485" y="112519"/>
                  </a:cubicBezTo>
                  <a:lnTo>
                    <a:pt x="165485" y="171308"/>
                  </a:lnTo>
                  <a:lnTo>
                    <a:pt x="191714" y="197537"/>
                  </a:lnTo>
                  <a:cubicBezTo>
                    <a:pt x="201478" y="207301"/>
                    <a:pt x="206856" y="220292"/>
                    <a:pt x="206856" y="234110"/>
                  </a:cubicBezTo>
                  <a:lnTo>
                    <a:pt x="206856" y="258332"/>
                  </a:lnTo>
                  <a:cubicBezTo>
                    <a:pt x="206856" y="264062"/>
                    <a:pt x="202223" y="268675"/>
                    <a:pt x="196513" y="268675"/>
                  </a:cubicBezTo>
                  <a:lnTo>
                    <a:pt x="175827" y="268675"/>
                  </a:lnTo>
                  <a:lnTo>
                    <a:pt x="175827" y="289361"/>
                  </a:lnTo>
                  <a:cubicBezTo>
                    <a:pt x="175827" y="300800"/>
                    <a:pt x="166581" y="310047"/>
                    <a:pt x="155142" y="310047"/>
                  </a:cubicBezTo>
                  <a:cubicBezTo>
                    <a:pt x="143702" y="310047"/>
                    <a:pt x="134456" y="300780"/>
                    <a:pt x="134456" y="289361"/>
                  </a:cubicBezTo>
                  <a:lnTo>
                    <a:pt x="134456" y="268675"/>
                  </a:lnTo>
                  <a:lnTo>
                    <a:pt x="72399" y="268675"/>
                  </a:lnTo>
                  <a:lnTo>
                    <a:pt x="72399" y="289361"/>
                  </a:lnTo>
                  <a:cubicBezTo>
                    <a:pt x="72399" y="300800"/>
                    <a:pt x="63153" y="310047"/>
                    <a:pt x="51714" y="310047"/>
                  </a:cubicBezTo>
                  <a:cubicBezTo>
                    <a:pt x="40274" y="310047"/>
                    <a:pt x="31028" y="300780"/>
                    <a:pt x="31028" y="289361"/>
                  </a:cubicBezTo>
                  <a:lnTo>
                    <a:pt x="31028" y="268675"/>
                  </a:lnTo>
                  <a:lnTo>
                    <a:pt x="10343" y="268675"/>
                  </a:lnTo>
                  <a:cubicBezTo>
                    <a:pt x="4634" y="268675"/>
                    <a:pt x="0" y="264042"/>
                    <a:pt x="0" y="258332"/>
                  </a:cubicBezTo>
                  <a:lnTo>
                    <a:pt x="0" y="234110"/>
                  </a:lnTo>
                  <a:cubicBezTo>
                    <a:pt x="0" y="220292"/>
                    <a:pt x="5378" y="207301"/>
                    <a:pt x="15142" y="197537"/>
                  </a:cubicBezTo>
                  <a:lnTo>
                    <a:pt x="41371" y="171308"/>
                  </a:lnTo>
                  <a:lnTo>
                    <a:pt x="41371" y="112519"/>
                  </a:lnTo>
                  <a:cubicBezTo>
                    <a:pt x="41371" y="87552"/>
                    <a:pt x="49749" y="62915"/>
                    <a:pt x="64974" y="43140"/>
                  </a:cubicBezTo>
                  <a:lnTo>
                    <a:pt x="95237" y="3816"/>
                  </a:lnTo>
                  <a:cubicBezTo>
                    <a:pt x="97192" y="1272"/>
                    <a:pt x="100315" y="0"/>
                    <a:pt x="103439" y="0"/>
                  </a:cubicBezTo>
                  <a:close/>
                </a:path>
              </a:pathLst>
            </a:custGeom>
            <a:gradFill>
              <a:gsLst>
                <a:gs pos="49000">
                  <a:schemeClr val="bg1"/>
                </a:gs>
                <a:gs pos="2000">
                  <a:schemeClr val="bg1"/>
                </a:gs>
                <a:gs pos="100000">
                  <a:schemeClr val="accent1"/>
                </a:gs>
              </a:gsLst>
              <a:lin ang="7200000" scaled="0"/>
            </a:gra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431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FE1695E-EA27-4C17-B1A2-7F48455C8FDC}"/>
              </a:ext>
            </a:extLst>
          </p:cNvPr>
          <p:cNvGrpSpPr/>
          <p:nvPr/>
        </p:nvGrpSpPr>
        <p:grpSpPr>
          <a:xfrm>
            <a:off x="4678884" y="2308931"/>
            <a:ext cx="1968317" cy="764055"/>
            <a:chOff x="4678884" y="2111767"/>
            <a:chExt cx="1968317" cy="764055"/>
          </a:xfrm>
        </p:grpSpPr>
        <p:sp>
          <p:nvSpPr>
            <p:cNvPr id="3" name="Freeform 20">
              <a:extLst>
                <a:ext uri="{FF2B5EF4-FFF2-40B4-BE49-F238E27FC236}">
                  <a16:creationId xmlns:a16="http://schemas.microsoft.com/office/drawing/2014/main" id="{DED09D7F-F48C-4AB7-BE41-E43DBFDDBC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8884" y="2716001"/>
              <a:ext cx="1968317" cy="159821"/>
            </a:xfrm>
            <a:custGeom>
              <a:avLst/>
              <a:gdLst>
                <a:gd name="T0" fmla="*/ 1404 w 1404"/>
                <a:gd name="T1" fmla="*/ 0 h 114"/>
                <a:gd name="T2" fmla="*/ 1134 w 1404"/>
                <a:gd name="T3" fmla="*/ 114 h 114"/>
                <a:gd name="T4" fmla="*/ 0 w 1404"/>
                <a:gd name="T5" fmla="*/ 114 h 114"/>
                <a:gd name="T6" fmla="*/ 28 w 1404"/>
                <a:gd name="T7" fmla="*/ 0 h 114"/>
                <a:gd name="T8" fmla="*/ 1404 w 14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4" h="114">
                  <a:moveTo>
                    <a:pt x="1404" y="0"/>
                  </a:moveTo>
                  <a:lnTo>
                    <a:pt x="1134" y="114"/>
                  </a:lnTo>
                  <a:lnTo>
                    <a:pt x="0" y="114"/>
                  </a:lnTo>
                  <a:lnTo>
                    <a:pt x="28" y="0"/>
                  </a:lnTo>
                  <a:lnTo>
                    <a:pt x="140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Rectangle 21">
              <a:extLst>
                <a:ext uri="{FF2B5EF4-FFF2-40B4-BE49-F238E27FC236}">
                  <a16:creationId xmlns:a16="http://schemas.microsoft.com/office/drawing/2014/main" id="{6B3F36FA-2DFF-485F-89FD-44616EE51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885" y="2111767"/>
              <a:ext cx="1929062" cy="604234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5" name="Rectangle 32">
            <a:extLst>
              <a:ext uri="{FF2B5EF4-FFF2-40B4-BE49-F238E27FC236}">
                <a16:creationId xmlns:a16="http://schemas.microsoft.com/office/drawing/2014/main" id="{A9540315-3D2D-4199-8D5B-874D43F17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790" y="3279226"/>
            <a:ext cx="3302958" cy="103603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97DA7F7-4F8D-4EF3-A6D7-63A22DD13906}"/>
              </a:ext>
            </a:extLst>
          </p:cNvPr>
          <p:cNvGrpSpPr/>
          <p:nvPr/>
        </p:nvGrpSpPr>
        <p:grpSpPr>
          <a:xfrm>
            <a:off x="851407" y="2749939"/>
            <a:ext cx="2358007" cy="668723"/>
            <a:chOff x="851407" y="2632997"/>
            <a:chExt cx="2358007" cy="66872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18129AD-BEE0-422D-AA0F-5EDFB3357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60" y="2632997"/>
              <a:ext cx="508854" cy="668723"/>
            </a:xfrm>
            <a:custGeom>
              <a:avLst/>
              <a:gdLst>
                <a:gd name="T0" fmla="*/ 0 w 441"/>
                <a:gd name="T1" fmla="*/ 0 h 477"/>
                <a:gd name="T2" fmla="*/ 441 w 441"/>
                <a:gd name="T3" fmla="*/ 135 h 477"/>
                <a:gd name="T4" fmla="*/ 441 w 441"/>
                <a:gd name="T5" fmla="*/ 477 h 477"/>
                <a:gd name="T6" fmla="*/ 0 w 441"/>
                <a:gd name="T7" fmla="*/ 413 h 477"/>
                <a:gd name="T8" fmla="*/ 0 w 441"/>
                <a:gd name="T9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77">
                  <a:moveTo>
                    <a:pt x="0" y="0"/>
                  </a:moveTo>
                  <a:lnTo>
                    <a:pt x="441" y="135"/>
                  </a:lnTo>
                  <a:lnTo>
                    <a:pt x="441" y="477"/>
                  </a:lnTo>
                  <a:lnTo>
                    <a:pt x="0" y="4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C04E2-6C53-4D15-BAC0-B0E2829EE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407" y="2632997"/>
              <a:ext cx="1849152" cy="578999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FE87E65-5FE9-4FE8-AF4B-6DB0A1AA5A6E}"/>
              </a:ext>
            </a:extLst>
          </p:cNvPr>
          <p:cNvGrpSpPr/>
          <p:nvPr/>
        </p:nvGrpSpPr>
        <p:grpSpPr>
          <a:xfrm>
            <a:off x="725636" y="4972444"/>
            <a:ext cx="2903407" cy="926679"/>
            <a:chOff x="725636" y="4925603"/>
            <a:chExt cx="2903407" cy="926679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7709CCD-B26D-41FD-AB40-06FF05E4F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317" y="4925603"/>
              <a:ext cx="525726" cy="926679"/>
            </a:xfrm>
            <a:custGeom>
              <a:avLst/>
              <a:gdLst>
                <a:gd name="T0" fmla="*/ 0 w 375"/>
                <a:gd name="T1" fmla="*/ 129 h 661"/>
                <a:gd name="T2" fmla="*/ 375 w 375"/>
                <a:gd name="T3" fmla="*/ 0 h 661"/>
                <a:gd name="T4" fmla="*/ 375 w 375"/>
                <a:gd name="T5" fmla="*/ 440 h 661"/>
                <a:gd name="T6" fmla="*/ 0 w 375"/>
                <a:gd name="T7" fmla="*/ 661 h 661"/>
                <a:gd name="T8" fmla="*/ 0 w 375"/>
                <a:gd name="T9" fmla="*/ 12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661">
                  <a:moveTo>
                    <a:pt x="0" y="129"/>
                  </a:moveTo>
                  <a:lnTo>
                    <a:pt x="375" y="0"/>
                  </a:lnTo>
                  <a:lnTo>
                    <a:pt x="375" y="440"/>
                  </a:lnTo>
                  <a:lnTo>
                    <a:pt x="0" y="661"/>
                  </a:lnTo>
                  <a:lnTo>
                    <a:pt x="0" y="1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B93243B-D508-4FE1-BC9C-0C81A400B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36" y="4925603"/>
              <a:ext cx="2903407" cy="180850"/>
            </a:xfrm>
            <a:custGeom>
              <a:avLst/>
              <a:gdLst>
                <a:gd name="T0" fmla="*/ 0 w 2071"/>
                <a:gd name="T1" fmla="*/ 129 h 129"/>
                <a:gd name="T2" fmla="*/ 674 w 2071"/>
                <a:gd name="T3" fmla="*/ 0 h 129"/>
                <a:gd name="T4" fmla="*/ 2071 w 2071"/>
                <a:gd name="T5" fmla="*/ 0 h 129"/>
                <a:gd name="T6" fmla="*/ 1696 w 2071"/>
                <a:gd name="T7" fmla="*/ 129 h 129"/>
                <a:gd name="T8" fmla="*/ 0 w 2071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1" h="129">
                  <a:moveTo>
                    <a:pt x="0" y="129"/>
                  </a:moveTo>
                  <a:lnTo>
                    <a:pt x="674" y="0"/>
                  </a:lnTo>
                  <a:lnTo>
                    <a:pt x="2071" y="0"/>
                  </a:lnTo>
                  <a:lnTo>
                    <a:pt x="1696" y="129"/>
                  </a:lnTo>
                  <a:lnTo>
                    <a:pt x="0" y="1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86CF39E0-6D55-4FCC-B267-47B3FFBDC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636" y="5106453"/>
              <a:ext cx="2377681" cy="745828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8CFFFEB-64F6-4ADD-BC2D-96931C30466E}"/>
              </a:ext>
            </a:extLst>
          </p:cNvPr>
          <p:cNvGrpSpPr/>
          <p:nvPr/>
        </p:nvGrpSpPr>
        <p:grpSpPr>
          <a:xfrm>
            <a:off x="1329147" y="3748731"/>
            <a:ext cx="2847330" cy="786485"/>
            <a:chOff x="1504752" y="3655451"/>
            <a:chExt cx="2847330" cy="786485"/>
          </a:xfrm>
        </p:grpSpPr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26389680-9834-4750-AF94-190ECDF3C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752" y="3655451"/>
              <a:ext cx="2508062" cy="786485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4C4A27F6-01D8-4D04-B6F5-F29B7DCF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813" y="3655451"/>
              <a:ext cx="339269" cy="786485"/>
            </a:xfrm>
            <a:custGeom>
              <a:avLst/>
              <a:gdLst>
                <a:gd name="T0" fmla="*/ 0 w 242"/>
                <a:gd name="T1" fmla="*/ 0 h 561"/>
                <a:gd name="T2" fmla="*/ 242 w 242"/>
                <a:gd name="T3" fmla="*/ 26 h 561"/>
                <a:gd name="T4" fmla="*/ 242 w 242"/>
                <a:gd name="T5" fmla="*/ 489 h 561"/>
                <a:gd name="T6" fmla="*/ 0 w 242"/>
                <a:gd name="T7" fmla="*/ 561 h 561"/>
                <a:gd name="T8" fmla="*/ 0 w 242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561">
                  <a:moveTo>
                    <a:pt x="0" y="0"/>
                  </a:moveTo>
                  <a:lnTo>
                    <a:pt x="242" y="26"/>
                  </a:lnTo>
                  <a:lnTo>
                    <a:pt x="242" y="48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0B4E11-7985-456A-A5FF-9EA3D1040DAF}"/>
              </a:ext>
            </a:extLst>
          </p:cNvPr>
          <p:cNvGrpSpPr/>
          <p:nvPr/>
        </p:nvGrpSpPr>
        <p:grpSpPr>
          <a:xfrm>
            <a:off x="1879054" y="1753621"/>
            <a:ext cx="2418338" cy="909856"/>
            <a:chOff x="1879054" y="1474616"/>
            <a:chExt cx="2418338" cy="909856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03DD006-3996-40E6-9901-26F09B1A8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054" y="2178387"/>
              <a:ext cx="2418338" cy="206085"/>
            </a:xfrm>
            <a:custGeom>
              <a:avLst/>
              <a:gdLst>
                <a:gd name="T0" fmla="*/ 1594 w 1725"/>
                <a:gd name="T1" fmla="*/ 0 h 147"/>
                <a:gd name="T2" fmla="*/ 1725 w 1725"/>
                <a:gd name="T3" fmla="*/ 145 h 147"/>
                <a:gd name="T4" fmla="*/ 413 w 1725"/>
                <a:gd name="T5" fmla="*/ 147 h 147"/>
                <a:gd name="T6" fmla="*/ 0 w 1725"/>
                <a:gd name="T7" fmla="*/ 0 h 147"/>
                <a:gd name="T8" fmla="*/ 1594 w 1725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5" h="147">
                  <a:moveTo>
                    <a:pt x="1594" y="0"/>
                  </a:moveTo>
                  <a:lnTo>
                    <a:pt x="1725" y="145"/>
                  </a:lnTo>
                  <a:lnTo>
                    <a:pt x="413" y="147"/>
                  </a:lnTo>
                  <a:lnTo>
                    <a:pt x="0" y="0"/>
                  </a:lnTo>
                  <a:lnTo>
                    <a:pt x="15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41CE29F-0DB0-4AD1-B619-58C132A4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737" y="1474616"/>
              <a:ext cx="183654" cy="907052"/>
            </a:xfrm>
            <a:custGeom>
              <a:avLst/>
              <a:gdLst>
                <a:gd name="T0" fmla="*/ 0 w 131"/>
                <a:gd name="T1" fmla="*/ 0 h 647"/>
                <a:gd name="T2" fmla="*/ 131 w 131"/>
                <a:gd name="T3" fmla="*/ 236 h 647"/>
                <a:gd name="T4" fmla="*/ 131 w 131"/>
                <a:gd name="T5" fmla="*/ 647 h 647"/>
                <a:gd name="T6" fmla="*/ 0 w 131"/>
                <a:gd name="T7" fmla="*/ 502 h 647"/>
                <a:gd name="T8" fmla="*/ 0 w 131"/>
                <a:gd name="T9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47">
                  <a:moveTo>
                    <a:pt x="0" y="0"/>
                  </a:moveTo>
                  <a:lnTo>
                    <a:pt x="131" y="236"/>
                  </a:lnTo>
                  <a:lnTo>
                    <a:pt x="131" y="647"/>
                  </a:lnTo>
                  <a:lnTo>
                    <a:pt x="0" y="5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5E58B80-722D-4BAA-B46F-B810AF3AA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054" y="1474616"/>
              <a:ext cx="2234684" cy="703771"/>
            </a:xfrm>
            <a:custGeom>
              <a:avLst/>
              <a:gdLst>
                <a:gd name="T0" fmla="*/ 1594 w 1594"/>
                <a:gd name="T1" fmla="*/ 0 h 502"/>
                <a:gd name="T2" fmla="*/ 1594 w 1594"/>
                <a:gd name="T3" fmla="*/ 502 h 502"/>
                <a:gd name="T4" fmla="*/ 0 w 1594"/>
                <a:gd name="T5" fmla="*/ 502 h 502"/>
                <a:gd name="T6" fmla="*/ 0 w 1594"/>
                <a:gd name="T7" fmla="*/ 3 h 502"/>
                <a:gd name="T8" fmla="*/ 1594 w 1594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4" h="502">
                  <a:moveTo>
                    <a:pt x="1594" y="0"/>
                  </a:moveTo>
                  <a:lnTo>
                    <a:pt x="1594" y="502"/>
                  </a:lnTo>
                  <a:lnTo>
                    <a:pt x="0" y="502"/>
                  </a:lnTo>
                  <a:lnTo>
                    <a:pt x="0" y="3"/>
                  </a:lnTo>
                  <a:lnTo>
                    <a:pt x="159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6559DD-0E7F-4556-9EC8-CE39FB852479}"/>
              </a:ext>
            </a:extLst>
          </p:cNvPr>
          <p:cNvGrpSpPr/>
          <p:nvPr/>
        </p:nvGrpSpPr>
        <p:grpSpPr>
          <a:xfrm>
            <a:off x="4029882" y="4724674"/>
            <a:ext cx="2889388" cy="1059864"/>
            <a:chOff x="4029882" y="4724674"/>
            <a:chExt cx="2889388" cy="1059864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ECA41DD-E1C2-491B-9175-AFB110B77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882" y="4724674"/>
              <a:ext cx="2889388" cy="154213"/>
            </a:xfrm>
            <a:custGeom>
              <a:avLst/>
              <a:gdLst>
                <a:gd name="T0" fmla="*/ 0 w 2061"/>
                <a:gd name="T1" fmla="*/ 107 h 110"/>
                <a:gd name="T2" fmla="*/ 273 w 2061"/>
                <a:gd name="T3" fmla="*/ 0 h 110"/>
                <a:gd name="T4" fmla="*/ 1971 w 2061"/>
                <a:gd name="T5" fmla="*/ 0 h 110"/>
                <a:gd name="T6" fmla="*/ 2061 w 2061"/>
                <a:gd name="T7" fmla="*/ 110 h 110"/>
                <a:gd name="T8" fmla="*/ 0 w 2061"/>
                <a:gd name="T9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110">
                  <a:moveTo>
                    <a:pt x="0" y="107"/>
                  </a:moveTo>
                  <a:lnTo>
                    <a:pt x="273" y="0"/>
                  </a:lnTo>
                  <a:lnTo>
                    <a:pt x="1971" y="0"/>
                  </a:lnTo>
                  <a:lnTo>
                    <a:pt x="2061" y="110"/>
                  </a:lnTo>
                  <a:lnTo>
                    <a:pt x="0" y="1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A26B1EE-4A71-409D-8981-9A89D31DA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882" y="4874682"/>
              <a:ext cx="2889388" cy="909856"/>
            </a:xfrm>
            <a:custGeom>
              <a:avLst/>
              <a:gdLst>
                <a:gd name="T0" fmla="*/ 2061 w 2061"/>
                <a:gd name="T1" fmla="*/ 3 h 649"/>
                <a:gd name="T2" fmla="*/ 2061 w 2061"/>
                <a:gd name="T3" fmla="*/ 649 h 649"/>
                <a:gd name="T4" fmla="*/ 0 w 2061"/>
                <a:gd name="T5" fmla="*/ 647 h 649"/>
                <a:gd name="T6" fmla="*/ 0 w 2061"/>
                <a:gd name="T7" fmla="*/ 0 h 649"/>
                <a:gd name="T8" fmla="*/ 2061 w 2061"/>
                <a:gd name="T9" fmla="*/ 3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649">
                  <a:moveTo>
                    <a:pt x="2061" y="3"/>
                  </a:moveTo>
                  <a:lnTo>
                    <a:pt x="2061" y="649"/>
                  </a:lnTo>
                  <a:lnTo>
                    <a:pt x="0" y="647"/>
                  </a:lnTo>
                  <a:lnTo>
                    <a:pt x="0" y="0"/>
                  </a:lnTo>
                  <a:lnTo>
                    <a:pt x="2061" y="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6A144FC-497E-4DFB-9757-2C0F2D7D4A21}"/>
              </a:ext>
            </a:extLst>
          </p:cNvPr>
          <p:cNvGrpSpPr/>
          <p:nvPr/>
        </p:nvGrpSpPr>
        <p:grpSpPr>
          <a:xfrm>
            <a:off x="8392457" y="3882312"/>
            <a:ext cx="2437524" cy="626542"/>
            <a:chOff x="8392457" y="3626918"/>
            <a:chExt cx="2437524" cy="62654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EF48082-1A52-41A5-9181-5E89A52B7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2457" y="3626918"/>
              <a:ext cx="441825" cy="626542"/>
            </a:xfrm>
            <a:custGeom>
              <a:avLst/>
              <a:gdLst>
                <a:gd name="T0" fmla="*/ 354 w 354"/>
                <a:gd name="T1" fmla="*/ 502 h 502"/>
                <a:gd name="T2" fmla="*/ 0 w 354"/>
                <a:gd name="T3" fmla="*/ 442 h 502"/>
                <a:gd name="T4" fmla="*/ 0 w 354"/>
                <a:gd name="T5" fmla="*/ 29 h 502"/>
                <a:gd name="T6" fmla="*/ 354 w 354"/>
                <a:gd name="T7" fmla="*/ 0 h 502"/>
                <a:gd name="T8" fmla="*/ 354 w 354"/>
                <a:gd name="T9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502">
                  <a:moveTo>
                    <a:pt x="354" y="502"/>
                  </a:moveTo>
                  <a:lnTo>
                    <a:pt x="0" y="442"/>
                  </a:lnTo>
                  <a:lnTo>
                    <a:pt x="0" y="29"/>
                  </a:lnTo>
                  <a:lnTo>
                    <a:pt x="354" y="0"/>
                  </a:lnTo>
                  <a:lnTo>
                    <a:pt x="354" y="5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59478205-7BF1-4F7B-BB8A-E4F2859BB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4282" y="3626918"/>
              <a:ext cx="1995699" cy="626542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AA08D22-D9EB-47E9-8A55-450036C86461}"/>
              </a:ext>
            </a:extLst>
          </p:cNvPr>
          <p:cNvGrpSpPr/>
          <p:nvPr/>
        </p:nvGrpSpPr>
        <p:grpSpPr>
          <a:xfrm>
            <a:off x="8586273" y="2527711"/>
            <a:ext cx="2921408" cy="927185"/>
            <a:chOff x="8586273" y="2216398"/>
            <a:chExt cx="2921408" cy="927185"/>
          </a:xfrm>
        </p:grpSpPr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B06DA0C-2846-4D86-80D8-5ACC8BB8F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273" y="2220283"/>
              <a:ext cx="426038" cy="923300"/>
            </a:xfrm>
            <a:custGeom>
              <a:avLst/>
              <a:gdLst>
                <a:gd name="T0" fmla="*/ 329 w 329"/>
                <a:gd name="T1" fmla="*/ 601 h 713"/>
                <a:gd name="T2" fmla="*/ 0 w 329"/>
                <a:gd name="T3" fmla="*/ 713 h 713"/>
                <a:gd name="T4" fmla="*/ 0 w 329"/>
                <a:gd name="T5" fmla="*/ 216 h 713"/>
                <a:gd name="T6" fmla="*/ 329 w 329"/>
                <a:gd name="T7" fmla="*/ 0 h 713"/>
                <a:gd name="T8" fmla="*/ 329 w 329"/>
                <a:gd name="T9" fmla="*/ 601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713">
                  <a:moveTo>
                    <a:pt x="329" y="601"/>
                  </a:moveTo>
                  <a:lnTo>
                    <a:pt x="0" y="713"/>
                  </a:lnTo>
                  <a:lnTo>
                    <a:pt x="0" y="216"/>
                  </a:lnTo>
                  <a:lnTo>
                    <a:pt x="329" y="0"/>
                  </a:lnTo>
                  <a:lnTo>
                    <a:pt x="329" y="6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EA8FC3ED-AF36-4BE4-92B1-22DF00CB6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273" y="2998548"/>
              <a:ext cx="2921408" cy="145034"/>
            </a:xfrm>
            <a:custGeom>
              <a:avLst/>
              <a:gdLst>
                <a:gd name="T0" fmla="*/ 2256 w 2256"/>
                <a:gd name="T1" fmla="*/ 0 h 112"/>
                <a:gd name="T2" fmla="*/ 1584 w 2256"/>
                <a:gd name="T3" fmla="*/ 109 h 112"/>
                <a:gd name="T4" fmla="*/ 0 w 2256"/>
                <a:gd name="T5" fmla="*/ 112 h 112"/>
                <a:gd name="T6" fmla="*/ 329 w 2256"/>
                <a:gd name="T7" fmla="*/ 0 h 112"/>
                <a:gd name="T8" fmla="*/ 2256 w 2256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6" h="112">
                  <a:moveTo>
                    <a:pt x="2256" y="0"/>
                  </a:moveTo>
                  <a:lnTo>
                    <a:pt x="1584" y="109"/>
                  </a:lnTo>
                  <a:lnTo>
                    <a:pt x="0" y="112"/>
                  </a:lnTo>
                  <a:lnTo>
                    <a:pt x="329" y="0"/>
                  </a:lnTo>
                  <a:lnTo>
                    <a:pt x="225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7A60E07-254B-4636-99C7-3DDACF3C8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312" y="2216398"/>
              <a:ext cx="2495369" cy="782150"/>
            </a:xfrm>
            <a:custGeom>
              <a:avLst/>
              <a:gdLst>
                <a:gd name="T0" fmla="*/ 1927 w 1927"/>
                <a:gd name="T1" fmla="*/ 0 h 604"/>
                <a:gd name="T2" fmla="*/ 1927 w 1927"/>
                <a:gd name="T3" fmla="*/ 604 h 604"/>
                <a:gd name="T4" fmla="*/ 0 w 1927"/>
                <a:gd name="T5" fmla="*/ 604 h 604"/>
                <a:gd name="T6" fmla="*/ 0 w 1927"/>
                <a:gd name="T7" fmla="*/ 3 h 604"/>
                <a:gd name="T8" fmla="*/ 1927 w 1927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7" h="604">
                  <a:moveTo>
                    <a:pt x="1927" y="0"/>
                  </a:moveTo>
                  <a:lnTo>
                    <a:pt x="1927" y="604"/>
                  </a:lnTo>
                  <a:lnTo>
                    <a:pt x="0" y="604"/>
                  </a:lnTo>
                  <a:lnTo>
                    <a:pt x="0" y="3"/>
                  </a:lnTo>
                  <a:lnTo>
                    <a:pt x="1927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02E96D4-31E0-479D-AFC1-F29176BFE589}"/>
              </a:ext>
            </a:extLst>
          </p:cNvPr>
          <p:cNvGrpSpPr/>
          <p:nvPr/>
        </p:nvGrpSpPr>
        <p:grpSpPr>
          <a:xfrm>
            <a:off x="9081334" y="4740653"/>
            <a:ext cx="2585030" cy="846769"/>
            <a:chOff x="9081334" y="4636295"/>
            <a:chExt cx="2585030" cy="846769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0885660-1672-4FFE-8B0E-D6FC34886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1334" y="4636295"/>
              <a:ext cx="667874" cy="846769"/>
            </a:xfrm>
            <a:custGeom>
              <a:avLst/>
              <a:gdLst>
                <a:gd name="T0" fmla="*/ 448 w 448"/>
                <a:gd name="T1" fmla="*/ 568 h 568"/>
                <a:gd name="T2" fmla="*/ 0 w 448"/>
                <a:gd name="T3" fmla="*/ 333 h 568"/>
                <a:gd name="T4" fmla="*/ 0 w 448"/>
                <a:gd name="T5" fmla="*/ 0 h 568"/>
                <a:gd name="T6" fmla="*/ 448 w 448"/>
                <a:gd name="T7" fmla="*/ 164 h 568"/>
                <a:gd name="T8" fmla="*/ 448 w 448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568">
                  <a:moveTo>
                    <a:pt x="448" y="568"/>
                  </a:moveTo>
                  <a:lnTo>
                    <a:pt x="0" y="333"/>
                  </a:lnTo>
                  <a:lnTo>
                    <a:pt x="0" y="0"/>
                  </a:lnTo>
                  <a:lnTo>
                    <a:pt x="448" y="164"/>
                  </a:lnTo>
                  <a:lnTo>
                    <a:pt x="448" y="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DC7DC50-0B44-481D-94BD-5D3B0203A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1334" y="4636295"/>
              <a:ext cx="2585030" cy="244489"/>
            </a:xfrm>
            <a:custGeom>
              <a:avLst/>
              <a:gdLst>
                <a:gd name="T0" fmla="*/ 448 w 1734"/>
                <a:gd name="T1" fmla="*/ 164 h 164"/>
                <a:gd name="T2" fmla="*/ 0 w 1734"/>
                <a:gd name="T3" fmla="*/ 0 h 164"/>
                <a:gd name="T4" fmla="*/ 1058 w 1734"/>
                <a:gd name="T5" fmla="*/ 3 h 164"/>
                <a:gd name="T6" fmla="*/ 1734 w 1734"/>
                <a:gd name="T7" fmla="*/ 164 h 164"/>
                <a:gd name="T8" fmla="*/ 448 w 1734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4" h="164">
                  <a:moveTo>
                    <a:pt x="448" y="164"/>
                  </a:moveTo>
                  <a:lnTo>
                    <a:pt x="0" y="0"/>
                  </a:lnTo>
                  <a:lnTo>
                    <a:pt x="1058" y="3"/>
                  </a:lnTo>
                  <a:lnTo>
                    <a:pt x="1734" y="164"/>
                  </a:lnTo>
                  <a:lnTo>
                    <a:pt x="448" y="1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4C37106A-30B4-4794-AE40-E9FEDFD68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9209" y="4880785"/>
              <a:ext cx="1917155" cy="602279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D724955-5FD3-4414-B480-4015F54CDCB1}"/>
              </a:ext>
            </a:extLst>
          </p:cNvPr>
          <p:cNvGrpSpPr/>
          <p:nvPr/>
        </p:nvGrpSpPr>
        <p:grpSpPr>
          <a:xfrm>
            <a:off x="7164178" y="5001823"/>
            <a:ext cx="2054198" cy="1105999"/>
            <a:chOff x="7164178" y="4944280"/>
            <a:chExt cx="2054198" cy="1105999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8A4DECC-4303-4E1F-A549-DB0E015FE593}"/>
                </a:ext>
              </a:extLst>
            </p:cNvPr>
            <p:cNvGrpSpPr/>
            <p:nvPr/>
          </p:nvGrpSpPr>
          <p:grpSpPr>
            <a:xfrm>
              <a:off x="7164178" y="4944280"/>
              <a:ext cx="2054198" cy="1105999"/>
              <a:chOff x="6823709" y="5058098"/>
              <a:chExt cx="2137199" cy="700075"/>
            </a:xfrm>
          </p:grpSpPr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556D4E1A-3796-44E6-80DE-8D76A7FA7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709" y="5058098"/>
                <a:ext cx="552171" cy="700075"/>
              </a:xfrm>
              <a:custGeom>
                <a:avLst/>
                <a:gdLst>
                  <a:gd name="T0" fmla="*/ 448 w 448"/>
                  <a:gd name="T1" fmla="*/ 568 h 568"/>
                  <a:gd name="T2" fmla="*/ 0 w 448"/>
                  <a:gd name="T3" fmla="*/ 333 h 568"/>
                  <a:gd name="T4" fmla="*/ 0 w 448"/>
                  <a:gd name="T5" fmla="*/ 0 h 568"/>
                  <a:gd name="T6" fmla="*/ 448 w 448"/>
                  <a:gd name="T7" fmla="*/ 164 h 568"/>
                  <a:gd name="T8" fmla="*/ 448 w 448"/>
                  <a:gd name="T9" fmla="*/ 5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8" h="568">
                    <a:moveTo>
                      <a:pt x="448" y="568"/>
                    </a:moveTo>
                    <a:lnTo>
                      <a:pt x="0" y="333"/>
                    </a:lnTo>
                    <a:lnTo>
                      <a:pt x="0" y="0"/>
                    </a:lnTo>
                    <a:lnTo>
                      <a:pt x="448" y="164"/>
                    </a:lnTo>
                    <a:lnTo>
                      <a:pt x="448" y="56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16D0AA9F-D0CC-4C65-BED9-90923CEAD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709" y="5058098"/>
                <a:ext cx="2137199" cy="202134"/>
              </a:xfrm>
              <a:custGeom>
                <a:avLst/>
                <a:gdLst>
                  <a:gd name="T0" fmla="*/ 448 w 1734"/>
                  <a:gd name="T1" fmla="*/ 164 h 164"/>
                  <a:gd name="T2" fmla="*/ 0 w 1734"/>
                  <a:gd name="T3" fmla="*/ 0 h 164"/>
                  <a:gd name="T4" fmla="*/ 1058 w 1734"/>
                  <a:gd name="T5" fmla="*/ 3 h 164"/>
                  <a:gd name="T6" fmla="*/ 1734 w 1734"/>
                  <a:gd name="T7" fmla="*/ 164 h 164"/>
                  <a:gd name="T8" fmla="*/ 448 w 1734"/>
                  <a:gd name="T9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4" h="164">
                    <a:moveTo>
                      <a:pt x="448" y="164"/>
                    </a:moveTo>
                    <a:lnTo>
                      <a:pt x="0" y="0"/>
                    </a:lnTo>
                    <a:lnTo>
                      <a:pt x="1058" y="3"/>
                    </a:lnTo>
                    <a:lnTo>
                      <a:pt x="1734" y="164"/>
                    </a:lnTo>
                    <a:lnTo>
                      <a:pt x="448" y="1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0673F906-77F9-4683-981D-B638D69CE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905" y="5263619"/>
              <a:ext cx="1523471" cy="786660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219748-D53E-489E-AFC1-E13853196D64}"/>
              </a:ext>
            </a:extLst>
          </p:cNvPr>
          <p:cNvGrpSpPr/>
          <p:nvPr/>
        </p:nvGrpSpPr>
        <p:grpSpPr>
          <a:xfrm>
            <a:off x="6919270" y="1531209"/>
            <a:ext cx="2176320" cy="846769"/>
            <a:chOff x="6919270" y="1311808"/>
            <a:chExt cx="2176320" cy="846769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41E12BF-923D-436C-A9E2-D38086BC82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9270" y="1966781"/>
              <a:ext cx="2176320" cy="191796"/>
            </a:xfrm>
            <a:custGeom>
              <a:avLst/>
              <a:gdLst>
                <a:gd name="T0" fmla="*/ 1594 w 1725"/>
                <a:gd name="T1" fmla="*/ 0 h 147"/>
                <a:gd name="T2" fmla="*/ 1725 w 1725"/>
                <a:gd name="T3" fmla="*/ 145 h 147"/>
                <a:gd name="T4" fmla="*/ 413 w 1725"/>
                <a:gd name="T5" fmla="*/ 147 h 147"/>
                <a:gd name="T6" fmla="*/ 0 w 1725"/>
                <a:gd name="T7" fmla="*/ 0 h 147"/>
                <a:gd name="T8" fmla="*/ 1594 w 1725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5" h="147">
                  <a:moveTo>
                    <a:pt x="1594" y="0"/>
                  </a:moveTo>
                  <a:lnTo>
                    <a:pt x="1725" y="145"/>
                  </a:lnTo>
                  <a:lnTo>
                    <a:pt x="413" y="147"/>
                  </a:lnTo>
                  <a:lnTo>
                    <a:pt x="0" y="0"/>
                  </a:lnTo>
                  <a:lnTo>
                    <a:pt x="15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860EEE0F-F18B-4584-8085-6164A1DC62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9271" y="1311808"/>
              <a:ext cx="165275" cy="844159"/>
            </a:xfrm>
            <a:custGeom>
              <a:avLst/>
              <a:gdLst>
                <a:gd name="T0" fmla="*/ 0 w 131"/>
                <a:gd name="T1" fmla="*/ 0 h 647"/>
                <a:gd name="T2" fmla="*/ 131 w 131"/>
                <a:gd name="T3" fmla="*/ 236 h 647"/>
                <a:gd name="T4" fmla="*/ 131 w 131"/>
                <a:gd name="T5" fmla="*/ 647 h 647"/>
                <a:gd name="T6" fmla="*/ 0 w 131"/>
                <a:gd name="T7" fmla="*/ 502 h 647"/>
                <a:gd name="T8" fmla="*/ 0 w 131"/>
                <a:gd name="T9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47">
                  <a:moveTo>
                    <a:pt x="0" y="0"/>
                  </a:moveTo>
                  <a:lnTo>
                    <a:pt x="131" y="236"/>
                  </a:lnTo>
                  <a:lnTo>
                    <a:pt x="131" y="647"/>
                  </a:lnTo>
                  <a:lnTo>
                    <a:pt x="0" y="5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AC7E685D-DE4F-4F6B-BDDB-F47F9F5CE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545" y="1311808"/>
              <a:ext cx="2011045" cy="654973"/>
            </a:xfrm>
            <a:custGeom>
              <a:avLst/>
              <a:gdLst>
                <a:gd name="T0" fmla="*/ 1594 w 1594"/>
                <a:gd name="T1" fmla="*/ 0 h 502"/>
                <a:gd name="T2" fmla="*/ 1594 w 1594"/>
                <a:gd name="T3" fmla="*/ 502 h 502"/>
                <a:gd name="T4" fmla="*/ 0 w 1594"/>
                <a:gd name="T5" fmla="*/ 502 h 502"/>
                <a:gd name="T6" fmla="*/ 0 w 1594"/>
                <a:gd name="T7" fmla="*/ 3 h 502"/>
                <a:gd name="T8" fmla="*/ 1594 w 1594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4" h="502">
                  <a:moveTo>
                    <a:pt x="1594" y="0"/>
                  </a:moveTo>
                  <a:lnTo>
                    <a:pt x="1594" y="502"/>
                  </a:lnTo>
                  <a:lnTo>
                    <a:pt x="0" y="502"/>
                  </a:lnTo>
                  <a:lnTo>
                    <a:pt x="0" y="3"/>
                  </a:lnTo>
                  <a:lnTo>
                    <a:pt x="159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46A00DFD-846B-4506-8150-D52432CF17C0}"/>
              </a:ext>
            </a:extLst>
          </p:cNvPr>
          <p:cNvSpPr/>
          <p:nvPr/>
        </p:nvSpPr>
        <p:spPr>
          <a:xfrm>
            <a:off x="7233542" y="2577248"/>
            <a:ext cx="922726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A21241A-7B68-4E9A-B296-E652BBE024F4}"/>
              </a:ext>
            </a:extLst>
          </p:cNvPr>
          <p:cNvSpPr/>
          <p:nvPr/>
        </p:nvSpPr>
        <p:spPr>
          <a:xfrm>
            <a:off x="5024203" y="1826693"/>
            <a:ext cx="868095" cy="349195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7B1C450-585D-49FC-A6A2-DDCB7452F1BB}"/>
              </a:ext>
            </a:extLst>
          </p:cNvPr>
          <p:cNvSpPr/>
          <p:nvPr/>
        </p:nvSpPr>
        <p:spPr>
          <a:xfrm>
            <a:off x="3535424" y="2891477"/>
            <a:ext cx="790244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0EC719B-B094-442F-BED0-945DBC77A40D}"/>
              </a:ext>
            </a:extLst>
          </p:cNvPr>
          <p:cNvSpPr/>
          <p:nvPr/>
        </p:nvSpPr>
        <p:spPr>
          <a:xfrm>
            <a:off x="7332512" y="4415293"/>
            <a:ext cx="790244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A6DF72F-A6DD-4F7B-8F96-4F39DD851040}"/>
              </a:ext>
            </a:extLst>
          </p:cNvPr>
          <p:cNvSpPr/>
          <p:nvPr/>
        </p:nvSpPr>
        <p:spPr>
          <a:xfrm>
            <a:off x="9826067" y="1819224"/>
            <a:ext cx="790244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0ECFC18-3522-4436-B4EE-242616EAE906}"/>
              </a:ext>
            </a:extLst>
          </p:cNvPr>
          <p:cNvSpPr/>
          <p:nvPr/>
        </p:nvSpPr>
        <p:spPr>
          <a:xfrm>
            <a:off x="1050313" y="1889355"/>
            <a:ext cx="667413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2E21083-0C63-4D27-B070-8BFFF600A3C0}"/>
              </a:ext>
            </a:extLst>
          </p:cNvPr>
          <p:cNvSpPr/>
          <p:nvPr/>
        </p:nvSpPr>
        <p:spPr>
          <a:xfrm>
            <a:off x="525636" y="4474974"/>
            <a:ext cx="540505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1E88F47F-63DE-41BB-9EF7-8308807BB2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486" y="5057008"/>
            <a:ext cx="1623614" cy="914198"/>
          </a:xfrm>
          <a:prstGeom prst="rect">
            <a:avLst/>
          </a:prstGeom>
          <a:noFill/>
        </p:spPr>
      </p:pic>
      <p:pic>
        <p:nvPicPr>
          <p:cNvPr id="63" name="图片 62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9A4FE1BB-C99B-4271-A473-568516BE52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386" y="1504997"/>
            <a:ext cx="1606266" cy="651188"/>
          </a:xfrm>
          <a:prstGeom prst="rect">
            <a:avLst/>
          </a:prstGeom>
        </p:spPr>
      </p:pic>
      <p:pic>
        <p:nvPicPr>
          <p:cNvPr id="64" name="图片 63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EC4F42B2-E0D1-4F69-82F6-B5588F06C0F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9377" y="3839858"/>
            <a:ext cx="1795330" cy="750606"/>
          </a:xfrm>
          <a:prstGeom prst="rect">
            <a:avLst/>
          </a:prstGeom>
          <a:noFill/>
          <a:ln w="6350">
            <a:noFill/>
          </a:ln>
        </p:spPr>
      </p:pic>
      <p:pic>
        <p:nvPicPr>
          <p:cNvPr id="65" name="图片 64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6070E0DB-929E-424C-8F28-387C8570B2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710" y="1889355"/>
            <a:ext cx="1589372" cy="413240"/>
          </a:xfrm>
          <a:prstGeom prst="rect">
            <a:avLst/>
          </a:prstGeom>
        </p:spPr>
      </p:pic>
      <p:pic>
        <p:nvPicPr>
          <p:cNvPr id="66" name="图片 65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A247EAF9-350B-410A-ADA3-63AC762E7E0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45" r="15145"/>
          <a:stretch/>
        </p:blipFill>
        <p:spPr>
          <a:xfrm>
            <a:off x="1161830" y="2804716"/>
            <a:ext cx="1314192" cy="490166"/>
          </a:xfrm>
          <a:prstGeom prst="rect">
            <a:avLst/>
          </a:prstGeom>
        </p:spPr>
      </p:pic>
      <p:pic>
        <p:nvPicPr>
          <p:cNvPr id="67" name="图片 66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75321576-0D60-4354-9AEE-1DB40B18B82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0827"/>
          <a:stretch/>
        </p:blipFill>
        <p:spPr>
          <a:xfrm>
            <a:off x="5158531" y="2382128"/>
            <a:ext cx="899598" cy="402540"/>
          </a:xfrm>
          <a:prstGeom prst="rect">
            <a:avLst/>
          </a:prstGeom>
        </p:spPr>
      </p:pic>
      <p:pic>
        <p:nvPicPr>
          <p:cNvPr id="68" name="图片 67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1C2D270F-D2E7-482A-95F0-DDD249721D3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0207" y="2678779"/>
            <a:ext cx="1010878" cy="537030"/>
          </a:xfrm>
          <a:prstGeom prst="rect">
            <a:avLst/>
          </a:prstGeom>
        </p:spPr>
      </p:pic>
      <p:pic>
        <p:nvPicPr>
          <p:cNvPr id="69" name="图片 68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0ECE99A1-03BD-4F54-8C24-31E3D4A8815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916" y="3836992"/>
            <a:ext cx="1423264" cy="630764"/>
          </a:xfrm>
          <a:prstGeom prst="rect">
            <a:avLst/>
          </a:prstGeom>
        </p:spPr>
      </p:pic>
      <p:pic>
        <p:nvPicPr>
          <p:cNvPr id="70" name="图片 69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607CEE64-F239-4C1C-A1A4-E9231B1AA66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2548" y="5010431"/>
            <a:ext cx="2100826" cy="562592"/>
          </a:xfrm>
          <a:prstGeom prst="rect">
            <a:avLst/>
          </a:prstGeom>
        </p:spPr>
      </p:pic>
      <p:pic>
        <p:nvPicPr>
          <p:cNvPr id="71" name="图片 70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0784A5D9-8690-44CA-9EB4-7C2E5B49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100" y="5077191"/>
            <a:ext cx="1589372" cy="413240"/>
          </a:xfrm>
          <a:prstGeom prst="rect">
            <a:avLst/>
          </a:prstGeom>
        </p:spPr>
      </p:pic>
      <p:pic>
        <p:nvPicPr>
          <p:cNvPr id="72" name="图片 71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5623FF27-0713-47C3-A0FA-C4D7E09F6C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545" y="5428731"/>
            <a:ext cx="1524904" cy="618203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57FD1DF8-09B6-458D-9C1E-601AF3E85AA3}"/>
              </a:ext>
            </a:extLst>
          </p:cNvPr>
          <p:cNvSpPr/>
          <p:nvPr/>
        </p:nvSpPr>
        <p:spPr>
          <a:xfrm>
            <a:off x="4877248" y="3563164"/>
            <a:ext cx="3039019" cy="455702"/>
          </a:xfrm>
          <a:prstGeom prst="rect">
            <a:avLst/>
          </a:prstGeom>
          <a:noFill/>
          <a:ln>
            <a:noFill/>
          </a:ln>
          <a:effectLst>
            <a:outerShdw blurRad="393700" dist="215900" dir="5400000" algn="t" rotWithShape="0">
              <a:srgbClr val="0069F6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合作鸣谢</a:t>
            </a:r>
          </a:p>
        </p:txBody>
      </p:sp>
      <p:sp>
        <p:nvSpPr>
          <p:cNvPr id="74" name="矩形: 圆角 148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CC6EB9F4-1036-4592-8A43-7F97AA6B9053}"/>
              </a:ext>
            </a:extLst>
          </p:cNvPr>
          <p:cNvSpPr/>
          <p:nvPr/>
        </p:nvSpPr>
        <p:spPr>
          <a:xfrm>
            <a:off x="795888" y="1395394"/>
            <a:ext cx="481881" cy="219206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矩形: 圆角 149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E862264A-C8D5-4334-8B97-C26097273C0F}"/>
              </a:ext>
            </a:extLst>
          </p:cNvPr>
          <p:cNvSpPr/>
          <p:nvPr/>
        </p:nvSpPr>
        <p:spPr>
          <a:xfrm>
            <a:off x="10704707" y="1449812"/>
            <a:ext cx="242623" cy="110369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7715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11">
            <a:extLst>
              <a:ext uri="{FF2B5EF4-FFF2-40B4-BE49-F238E27FC236}">
                <a16:creationId xmlns:a16="http://schemas.microsoft.com/office/drawing/2014/main" id="{9A38C051-5DD5-4C78-B2E1-361B3DC4F8B2}"/>
              </a:ext>
            </a:extLst>
          </p:cNvPr>
          <p:cNvSpPr>
            <a:spLocks/>
          </p:cNvSpPr>
          <p:nvPr/>
        </p:nvSpPr>
        <p:spPr bwMode="auto">
          <a:xfrm rot="1986967" flipH="1">
            <a:off x="7324515" y="3384556"/>
            <a:ext cx="5993152" cy="3633748"/>
          </a:xfrm>
          <a:custGeom>
            <a:avLst/>
            <a:gdLst>
              <a:gd name="T0" fmla="*/ 603 w 603"/>
              <a:gd name="T1" fmla="*/ 0 h 366"/>
              <a:gd name="T2" fmla="*/ 353 w 603"/>
              <a:gd name="T3" fmla="*/ 25 h 366"/>
              <a:gd name="T4" fmla="*/ 414 w 603"/>
              <a:gd name="T5" fmla="*/ 68 h 366"/>
              <a:gd name="T6" fmla="*/ 0 w 603"/>
              <a:gd name="T7" fmla="*/ 258 h 366"/>
              <a:gd name="T8" fmla="*/ 506 w 603"/>
              <a:gd name="T9" fmla="*/ 186 h 366"/>
              <a:gd name="T10" fmla="*/ 546 w 603"/>
              <a:gd name="T11" fmla="*/ 252 h 366"/>
              <a:gd name="T12" fmla="*/ 603 w 603"/>
              <a:gd name="T13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3" h="366">
                <a:moveTo>
                  <a:pt x="603" y="0"/>
                </a:moveTo>
                <a:cubicBezTo>
                  <a:pt x="353" y="25"/>
                  <a:pt x="353" y="25"/>
                  <a:pt x="353" y="25"/>
                </a:cubicBezTo>
                <a:cubicBezTo>
                  <a:pt x="414" y="68"/>
                  <a:pt x="414" y="68"/>
                  <a:pt x="414" y="68"/>
                </a:cubicBezTo>
                <a:cubicBezTo>
                  <a:pt x="414" y="68"/>
                  <a:pt x="234" y="239"/>
                  <a:pt x="0" y="258"/>
                </a:cubicBezTo>
                <a:cubicBezTo>
                  <a:pt x="0" y="258"/>
                  <a:pt x="191" y="366"/>
                  <a:pt x="506" y="186"/>
                </a:cubicBezTo>
                <a:cubicBezTo>
                  <a:pt x="546" y="252"/>
                  <a:pt x="546" y="252"/>
                  <a:pt x="546" y="252"/>
                </a:cubicBezTo>
                <a:lnTo>
                  <a:pt x="603" y="0"/>
                </a:lnTo>
                <a:close/>
              </a:path>
            </a:pathLst>
          </a:custGeom>
          <a:gradFill flip="none" rotWithShape="1">
            <a:gsLst>
              <a:gs pos="71700">
                <a:schemeClr val="accent1">
                  <a:lumMod val="60000"/>
                  <a:lumOff val="40000"/>
                  <a:alpha val="3000"/>
                </a:schemeClr>
              </a:gs>
              <a:gs pos="100000">
                <a:schemeClr val="accent1">
                  <a:alpha val="0"/>
                </a:schemeClr>
              </a:gs>
              <a:gs pos="0">
                <a:schemeClr val="accent1">
                  <a:alpha val="5000"/>
                </a:schemeClr>
              </a:gs>
            </a:gsLst>
            <a:lin ang="1080000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Freeform 11">
            <a:extLst>
              <a:ext uri="{FF2B5EF4-FFF2-40B4-BE49-F238E27FC236}">
                <a16:creationId xmlns:a16="http://schemas.microsoft.com/office/drawing/2014/main" id="{F6B8593C-7AA0-4D17-A076-BE6EDAC1ADB6}"/>
              </a:ext>
            </a:extLst>
          </p:cNvPr>
          <p:cNvSpPr>
            <a:spLocks/>
          </p:cNvSpPr>
          <p:nvPr/>
        </p:nvSpPr>
        <p:spPr bwMode="auto">
          <a:xfrm rot="19613033">
            <a:off x="-918047" y="2928311"/>
            <a:ext cx="5993152" cy="3633748"/>
          </a:xfrm>
          <a:custGeom>
            <a:avLst/>
            <a:gdLst>
              <a:gd name="T0" fmla="*/ 603 w 603"/>
              <a:gd name="T1" fmla="*/ 0 h 366"/>
              <a:gd name="T2" fmla="*/ 353 w 603"/>
              <a:gd name="T3" fmla="*/ 25 h 366"/>
              <a:gd name="T4" fmla="*/ 414 w 603"/>
              <a:gd name="T5" fmla="*/ 68 h 366"/>
              <a:gd name="T6" fmla="*/ 0 w 603"/>
              <a:gd name="T7" fmla="*/ 258 h 366"/>
              <a:gd name="T8" fmla="*/ 506 w 603"/>
              <a:gd name="T9" fmla="*/ 186 h 366"/>
              <a:gd name="T10" fmla="*/ 546 w 603"/>
              <a:gd name="T11" fmla="*/ 252 h 366"/>
              <a:gd name="T12" fmla="*/ 603 w 603"/>
              <a:gd name="T13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3" h="366">
                <a:moveTo>
                  <a:pt x="603" y="0"/>
                </a:moveTo>
                <a:cubicBezTo>
                  <a:pt x="353" y="25"/>
                  <a:pt x="353" y="25"/>
                  <a:pt x="353" y="25"/>
                </a:cubicBezTo>
                <a:cubicBezTo>
                  <a:pt x="414" y="68"/>
                  <a:pt x="414" y="68"/>
                  <a:pt x="414" y="68"/>
                </a:cubicBezTo>
                <a:cubicBezTo>
                  <a:pt x="414" y="68"/>
                  <a:pt x="234" y="239"/>
                  <a:pt x="0" y="258"/>
                </a:cubicBezTo>
                <a:cubicBezTo>
                  <a:pt x="0" y="258"/>
                  <a:pt x="191" y="366"/>
                  <a:pt x="506" y="186"/>
                </a:cubicBezTo>
                <a:cubicBezTo>
                  <a:pt x="546" y="252"/>
                  <a:pt x="546" y="252"/>
                  <a:pt x="546" y="252"/>
                </a:cubicBezTo>
                <a:lnTo>
                  <a:pt x="603" y="0"/>
                </a:lnTo>
                <a:close/>
              </a:path>
            </a:pathLst>
          </a:custGeom>
          <a:gradFill flip="none" rotWithShape="1">
            <a:gsLst>
              <a:gs pos="71700">
                <a:schemeClr val="accent1">
                  <a:lumMod val="60000"/>
                  <a:lumOff val="40000"/>
                  <a:alpha val="3000"/>
                </a:schemeClr>
              </a:gs>
              <a:gs pos="100000">
                <a:schemeClr val="accent1">
                  <a:alpha val="0"/>
                </a:schemeClr>
              </a:gs>
              <a:gs pos="0">
                <a:schemeClr val="accent1">
                  <a:alpha val="5000"/>
                </a:schemeClr>
              </a:gs>
            </a:gsLst>
            <a:lin ang="1080000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D90ECD7D-2AD8-4347-B43E-B86FEF23A340}"/>
              </a:ext>
            </a:extLst>
          </p:cNvPr>
          <p:cNvSpPr>
            <a:spLocks/>
          </p:cNvSpPr>
          <p:nvPr/>
        </p:nvSpPr>
        <p:spPr bwMode="auto">
          <a:xfrm rot="19613033">
            <a:off x="1872602" y="2986636"/>
            <a:ext cx="1912086" cy="1159329"/>
          </a:xfrm>
          <a:custGeom>
            <a:avLst/>
            <a:gdLst>
              <a:gd name="T0" fmla="*/ 603 w 603"/>
              <a:gd name="T1" fmla="*/ 0 h 366"/>
              <a:gd name="T2" fmla="*/ 353 w 603"/>
              <a:gd name="T3" fmla="*/ 25 h 366"/>
              <a:gd name="T4" fmla="*/ 414 w 603"/>
              <a:gd name="T5" fmla="*/ 68 h 366"/>
              <a:gd name="T6" fmla="*/ 0 w 603"/>
              <a:gd name="T7" fmla="*/ 258 h 366"/>
              <a:gd name="T8" fmla="*/ 506 w 603"/>
              <a:gd name="T9" fmla="*/ 186 h 366"/>
              <a:gd name="T10" fmla="*/ 546 w 603"/>
              <a:gd name="T11" fmla="*/ 252 h 366"/>
              <a:gd name="T12" fmla="*/ 603 w 603"/>
              <a:gd name="T13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3" h="366">
                <a:moveTo>
                  <a:pt x="603" y="0"/>
                </a:moveTo>
                <a:cubicBezTo>
                  <a:pt x="353" y="25"/>
                  <a:pt x="353" y="25"/>
                  <a:pt x="353" y="25"/>
                </a:cubicBezTo>
                <a:cubicBezTo>
                  <a:pt x="414" y="68"/>
                  <a:pt x="414" y="68"/>
                  <a:pt x="414" y="68"/>
                </a:cubicBezTo>
                <a:cubicBezTo>
                  <a:pt x="414" y="68"/>
                  <a:pt x="234" y="239"/>
                  <a:pt x="0" y="258"/>
                </a:cubicBezTo>
                <a:cubicBezTo>
                  <a:pt x="0" y="258"/>
                  <a:pt x="191" y="366"/>
                  <a:pt x="506" y="186"/>
                </a:cubicBezTo>
                <a:cubicBezTo>
                  <a:pt x="546" y="252"/>
                  <a:pt x="546" y="252"/>
                  <a:pt x="546" y="252"/>
                </a:cubicBezTo>
                <a:lnTo>
                  <a:pt x="603" y="0"/>
                </a:lnTo>
                <a:close/>
              </a:path>
            </a:pathLst>
          </a:custGeom>
          <a:gradFill flip="none" rotWithShape="1">
            <a:gsLst>
              <a:gs pos="7170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chemeClr val="accent1">
                  <a:alpha val="0"/>
                </a:schemeClr>
              </a:gs>
              <a:gs pos="0">
                <a:schemeClr val="accent1">
                  <a:alpha val="30000"/>
                </a:schemeClr>
              </a:gs>
            </a:gsLst>
            <a:lin ang="10800000" scaled="1"/>
            <a:tileRect/>
          </a:gradFill>
          <a:ln w="22225"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63C86646-0A91-4FF6-A76F-7326772FFE7A}"/>
              </a:ext>
            </a:extLst>
          </p:cNvPr>
          <p:cNvSpPr>
            <a:spLocks/>
          </p:cNvSpPr>
          <p:nvPr/>
        </p:nvSpPr>
        <p:spPr bwMode="auto">
          <a:xfrm rot="1986967" flipH="1">
            <a:off x="8407313" y="2986638"/>
            <a:ext cx="1912087" cy="1159329"/>
          </a:xfrm>
          <a:custGeom>
            <a:avLst/>
            <a:gdLst>
              <a:gd name="T0" fmla="*/ 603 w 603"/>
              <a:gd name="T1" fmla="*/ 0 h 366"/>
              <a:gd name="T2" fmla="*/ 353 w 603"/>
              <a:gd name="T3" fmla="*/ 25 h 366"/>
              <a:gd name="T4" fmla="*/ 414 w 603"/>
              <a:gd name="T5" fmla="*/ 68 h 366"/>
              <a:gd name="T6" fmla="*/ 0 w 603"/>
              <a:gd name="T7" fmla="*/ 258 h 366"/>
              <a:gd name="T8" fmla="*/ 506 w 603"/>
              <a:gd name="T9" fmla="*/ 186 h 366"/>
              <a:gd name="T10" fmla="*/ 546 w 603"/>
              <a:gd name="T11" fmla="*/ 252 h 366"/>
              <a:gd name="T12" fmla="*/ 603 w 603"/>
              <a:gd name="T13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3" h="366">
                <a:moveTo>
                  <a:pt x="603" y="0"/>
                </a:moveTo>
                <a:cubicBezTo>
                  <a:pt x="353" y="25"/>
                  <a:pt x="353" y="25"/>
                  <a:pt x="353" y="25"/>
                </a:cubicBezTo>
                <a:cubicBezTo>
                  <a:pt x="414" y="68"/>
                  <a:pt x="414" y="68"/>
                  <a:pt x="414" y="68"/>
                </a:cubicBezTo>
                <a:cubicBezTo>
                  <a:pt x="414" y="68"/>
                  <a:pt x="234" y="239"/>
                  <a:pt x="0" y="258"/>
                </a:cubicBezTo>
                <a:cubicBezTo>
                  <a:pt x="0" y="258"/>
                  <a:pt x="191" y="366"/>
                  <a:pt x="506" y="186"/>
                </a:cubicBezTo>
                <a:cubicBezTo>
                  <a:pt x="546" y="252"/>
                  <a:pt x="546" y="252"/>
                  <a:pt x="546" y="252"/>
                </a:cubicBezTo>
                <a:lnTo>
                  <a:pt x="603" y="0"/>
                </a:lnTo>
                <a:close/>
              </a:path>
            </a:pathLst>
          </a:custGeom>
          <a:gradFill flip="none" rotWithShape="1">
            <a:gsLst>
              <a:gs pos="7170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chemeClr val="accent1">
                  <a:alpha val="0"/>
                </a:schemeClr>
              </a:gs>
              <a:gs pos="0">
                <a:schemeClr val="accent1">
                  <a:alpha val="30000"/>
                </a:schemeClr>
              </a:gs>
            </a:gsLst>
            <a:lin ang="10800000" scaled="1"/>
            <a:tileRect/>
          </a:gradFill>
          <a:ln w="22225"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8CF0D1C7-D19C-4452-9968-3D7FE1A4B0F5}"/>
              </a:ext>
            </a:extLst>
          </p:cNvPr>
          <p:cNvSpPr/>
          <p:nvPr/>
        </p:nvSpPr>
        <p:spPr>
          <a:xfrm>
            <a:off x="3715919" y="3743756"/>
            <a:ext cx="4760168" cy="1198235"/>
          </a:xfrm>
          <a:prstGeom prst="diamond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 w="106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4D42E149-91A0-4AED-BD87-AA784EDE799E}"/>
              </a:ext>
            </a:extLst>
          </p:cNvPr>
          <p:cNvSpPr/>
          <p:nvPr/>
        </p:nvSpPr>
        <p:spPr>
          <a:xfrm rot="5400000">
            <a:off x="1813220" y="6242242"/>
            <a:ext cx="6185482" cy="2380085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 w="106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2C3A0AFA-0C5A-4F88-A76B-F374613051D5}"/>
              </a:ext>
            </a:extLst>
          </p:cNvPr>
          <p:cNvSpPr/>
          <p:nvPr/>
        </p:nvSpPr>
        <p:spPr>
          <a:xfrm rot="16200000" flipH="1">
            <a:off x="4193303" y="6242242"/>
            <a:ext cx="6185482" cy="2380085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 w="106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CEBCE9C-8FDB-4193-A8B4-8E375F5ED89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096001" y="4941991"/>
            <a:ext cx="2" cy="5583034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菱形 11">
            <a:extLst>
              <a:ext uri="{FF2B5EF4-FFF2-40B4-BE49-F238E27FC236}">
                <a16:creationId xmlns:a16="http://schemas.microsoft.com/office/drawing/2014/main" id="{A573E5CD-98FA-4643-B0BE-06A5C7D06B47}"/>
              </a:ext>
            </a:extLst>
          </p:cNvPr>
          <p:cNvSpPr/>
          <p:nvPr/>
        </p:nvSpPr>
        <p:spPr>
          <a:xfrm>
            <a:off x="4466100" y="2851374"/>
            <a:ext cx="3259809" cy="820563"/>
          </a:xfrm>
          <a:prstGeom prst="diamon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 w="106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AC19E731-0AB8-4482-8143-C89EEEE1D565}"/>
              </a:ext>
            </a:extLst>
          </p:cNvPr>
          <p:cNvSpPr/>
          <p:nvPr/>
        </p:nvSpPr>
        <p:spPr>
          <a:xfrm rot="5400000">
            <a:off x="4545381" y="3180095"/>
            <a:ext cx="1471342" cy="1629905"/>
          </a:xfrm>
          <a:prstGeom prst="parallelogram">
            <a:avLst>
              <a:gd name="adj" fmla="val 28186"/>
            </a:avLst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 w="106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0F51128E-2642-4B75-97D8-AD44362CF0AC}"/>
              </a:ext>
            </a:extLst>
          </p:cNvPr>
          <p:cNvSpPr/>
          <p:nvPr/>
        </p:nvSpPr>
        <p:spPr>
          <a:xfrm rot="16200000" flipH="1">
            <a:off x="6175281" y="3165811"/>
            <a:ext cx="1471343" cy="1629899"/>
          </a:xfrm>
          <a:prstGeom prst="parallelogram">
            <a:avLst>
              <a:gd name="adj" fmla="val 29043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 w="106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2903C0F-768A-4DEE-B271-8DB1F7AFA08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96005" y="3671937"/>
            <a:ext cx="0" cy="9723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菱形 15">
            <a:extLst>
              <a:ext uri="{FF2B5EF4-FFF2-40B4-BE49-F238E27FC236}">
                <a16:creationId xmlns:a16="http://schemas.microsoft.com/office/drawing/2014/main" id="{9093D218-8611-4B5B-81CD-624159BB7157}"/>
              </a:ext>
            </a:extLst>
          </p:cNvPr>
          <p:cNvSpPr/>
          <p:nvPr/>
        </p:nvSpPr>
        <p:spPr>
          <a:xfrm>
            <a:off x="5139306" y="1973411"/>
            <a:ext cx="1913396" cy="481642"/>
          </a:xfrm>
          <a:prstGeom prst="diamon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 w="106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5385CBE-08E4-44E6-8B58-AE47DE3FD928}"/>
              </a:ext>
            </a:extLst>
          </p:cNvPr>
          <p:cNvSpPr/>
          <p:nvPr/>
        </p:nvSpPr>
        <p:spPr>
          <a:xfrm rot="5400000">
            <a:off x="4986236" y="2361201"/>
            <a:ext cx="1262838" cy="956698"/>
          </a:xfrm>
          <a:prstGeom prst="parallelogram">
            <a:avLst>
              <a:gd name="adj" fmla="val 25530"/>
            </a:avLst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 w="106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6A5BF36C-26D8-4E01-ABBA-6536302152AC}"/>
              </a:ext>
            </a:extLst>
          </p:cNvPr>
          <p:cNvSpPr/>
          <p:nvPr/>
        </p:nvSpPr>
        <p:spPr>
          <a:xfrm rot="16200000" flipH="1">
            <a:off x="5942932" y="2356440"/>
            <a:ext cx="1262837" cy="956695"/>
          </a:xfrm>
          <a:prstGeom prst="parallelogram">
            <a:avLst>
              <a:gd name="adj" fmla="val 26178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 w="106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bg1"/>
              </a:solidFill>
              <a:sym typeface="+mn-lt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94468EE-5AF9-44AD-9E5A-6F92C7FE031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096004" y="2455054"/>
            <a:ext cx="1" cy="10206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C8D8938-C616-416C-8A32-A276BE867733}"/>
              </a:ext>
            </a:extLst>
          </p:cNvPr>
          <p:cNvSpPr/>
          <p:nvPr/>
        </p:nvSpPr>
        <p:spPr>
          <a:xfrm>
            <a:off x="5128422" y="2678075"/>
            <a:ext cx="956713" cy="307777"/>
          </a:xfrm>
          <a:prstGeom prst="rect">
            <a:avLst/>
          </a:prstGeom>
        </p:spPr>
        <p:txBody>
          <a:bodyPr wrap="square">
            <a:spAutoFit/>
            <a:scene3d>
              <a:camera prst="isometricOffAxis2Left">
                <a:rot lat="1500000" lon="1800000" rev="0"/>
              </a:camera>
              <a:lightRig rig="threePt" dir="t"/>
            </a:scene3d>
          </a:bodyPr>
          <a:lstStyle/>
          <a:p>
            <a:pPr marL="0" marR="0" lvl="0" indent="0" algn="dist" defTabSz="388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应用能力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295330-9AB0-4D3D-9FCB-9BCB2890643C}"/>
              </a:ext>
            </a:extLst>
          </p:cNvPr>
          <p:cNvSpPr/>
          <p:nvPr/>
        </p:nvSpPr>
        <p:spPr>
          <a:xfrm>
            <a:off x="4572829" y="3794992"/>
            <a:ext cx="1377972" cy="400110"/>
          </a:xfrm>
          <a:prstGeom prst="rect">
            <a:avLst/>
          </a:prstGeom>
        </p:spPr>
        <p:txBody>
          <a:bodyPr wrap="square">
            <a:spAutoFit/>
            <a:scene3d>
              <a:camera prst="isometricOffAxis2Left">
                <a:rot lat="1500000" lon="1800000" rev="0"/>
              </a:camera>
              <a:lightRig rig="threePt" dir="t"/>
            </a:scene3d>
          </a:bodyPr>
          <a:lstStyle/>
          <a:p>
            <a:pPr marL="0" marR="0" lvl="0" indent="0" algn="dist" defTabSz="388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领域能力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52505AE-7AE2-4FA5-9A1D-9A090A9E359A}"/>
              </a:ext>
            </a:extLst>
          </p:cNvPr>
          <p:cNvSpPr/>
          <p:nvPr/>
        </p:nvSpPr>
        <p:spPr>
          <a:xfrm>
            <a:off x="6107450" y="2685661"/>
            <a:ext cx="956713" cy="307777"/>
          </a:xfrm>
          <a:prstGeom prst="rect">
            <a:avLst/>
          </a:prstGeom>
        </p:spPr>
        <p:txBody>
          <a:bodyPr wrap="square">
            <a:spAutoFit/>
            <a:scene3d>
              <a:camera prst="isometricOffAxis2Left">
                <a:rot lat="20100000" lon="1800000" rev="0"/>
              </a:camera>
              <a:lightRig rig="threePt" dir="t"/>
            </a:scene3d>
          </a:bodyPr>
          <a:lstStyle/>
          <a:p>
            <a:pPr marL="0" marR="0" lvl="0" indent="0" algn="dist" defTabSz="388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沟通能力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EF655AF-32EF-436C-AFB8-49630B4C3D59}"/>
              </a:ext>
            </a:extLst>
          </p:cNvPr>
          <p:cNvSpPr/>
          <p:nvPr/>
        </p:nvSpPr>
        <p:spPr>
          <a:xfrm>
            <a:off x="3946086" y="5018027"/>
            <a:ext cx="1842760" cy="523220"/>
          </a:xfrm>
          <a:prstGeom prst="rect">
            <a:avLst/>
          </a:prstGeom>
        </p:spPr>
        <p:txBody>
          <a:bodyPr wrap="square">
            <a:spAutoFit/>
            <a:scene3d>
              <a:camera prst="isometricOffAxis2Left">
                <a:rot lat="1500000" lon="1800000" rev="0"/>
              </a:camera>
              <a:lightRig rig="threePt" dir="t"/>
            </a:scene3d>
          </a:bodyPr>
          <a:lstStyle/>
          <a:p>
            <a:pPr lvl="0" algn="dist" defTabSz="388620">
              <a:defRPr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实施能力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AE3915-E803-4889-96B0-DD43D03B8F37}"/>
              </a:ext>
            </a:extLst>
          </p:cNvPr>
          <p:cNvSpPr/>
          <p:nvPr/>
        </p:nvSpPr>
        <p:spPr>
          <a:xfrm>
            <a:off x="6405069" y="5018027"/>
            <a:ext cx="1895306" cy="523220"/>
          </a:xfrm>
          <a:prstGeom prst="rect">
            <a:avLst/>
          </a:prstGeom>
        </p:spPr>
        <p:txBody>
          <a:bodyPr wrap="square">
            <a:spAutoFit/>
            <a:scene3d>
              <a:camera prst="isometricOffAxis2Left">
                <a:rot lat="20100000" lon="1800000" rev="0"/>
              </a:camera>
              <a:lightRig rig="threePt" dir="t"/>
            </a:scene3d>
          </a:bodyPr>
          <a:lstStyle/>
          <a:p>
            <a:pPr lvl="0" algn="dist" defTabSz="388620">
              <a:defRPr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管理能力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15F944F-9922-493D-AB5B-BEF987A5353B}"/>
              </a:ext>
            </a:extLst>
          </p:cNvPr>
          <p:cNvSpPr/>
          <p:nvPr/>
        </p:nvSpPr>
        <p:spPr>
          <a:xfrm>
            <a:off x="6242729" y="3800810"/>
            <a:ext cx="1347001" cy="400110"/>
          </a:xfrm>
          <a:prstGeom prst="rect">
            <a:avLst/>
          </a:prstGeom>
        </p:spPr>
        <p:txBody>
          <a:bodyPr wrap="square">
            <a:spAutoFit/>
            <a:scene3d>
              <a:camera prst="isometricOffAxis2Left">
                <a:rot lat="20100000" lon="1800000" rev="0"/>
              </a:camera>
              <a:lightRig rig="threePt" dir="t"/>
            </a:scene3d>
          </a:bodyPr>
          <a:lstStyle/>
          <a:p>
            <a:pPr marL="0" marR="0" lvl="0" indent="0" algn="dist" defTabSz="388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学习能力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BEF25BF-A8E4-441C-9C95-0D7CD7EF7660}"/>
              </a:ext>
            </a:extLst>
          </p:cNvPr>
          <p:cNvGrpSpPr/>
          <p:nvPr/>
        </p:nvGrpSpPr>
        <p:grpSpPr>
          <a:xfrm>
            <a:off x="1493097" y="4361198"/>
            <a:ext cx="1682429" cy="383989"/>
            <a:chOff x="1384110" y="2935726"/>
            <a:chExt cx="1976230" cy="50851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81DBE37-8577-4E18-8FA0-D75C2205CC9E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37" name="椭圆 12">
                <a:extLst>
                  <a:ext uri="{FF2B5EF4-FFF2-40B4-BE49-F238E27FC236}">
                    <a16:creationId xmlns:a16="http://schemas.microsoft.com/office/drawing/2014/main" id="{8050927C-63E9-4826-A48C-807C468AC299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8" name="椭圆 13">
                <a:extLst>
                  <a:ext uri="{FF2B5EF4-FFF2-40B4-BE49-F238E27FC236}">
                    <a16:creationId xmlns:a16="http://schemas.microsoft.com/office/drawing/2014/main" id="{D9D7D0FC-1DD9-4CA5-8DE6-99592C87D951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9" name="椭圆 15">
                <a:extLst>
                  <a:ext uri="{FF2B5EF4-FFF2-40B4-BE49-F238E27FC236}">
                    <a16:creationId xmlns:a16="http://schemas.microsoft.com/office/drawing/2014/main" id="{9ABA2294-C51A-4239-8987-0F4484600914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0" name="椭圆 16">
                <a:extLst>
                  <a:ext uri="{FF2B5EF4-FFF2-40B4-BE49-F238E27FC236}">
                    <a16:creationId xmlns:a16="http://schemas.microsoft.com/office/drawing/2014/main" id="{445131F9-E718-48F5-B4C5-EAC463B34C1A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E620EA9-2F12-416D-A314-22876D35C8BA}"/>
                </a:ext>
              </a:extLst>
            </p:cNvPr>
            <p:cNvSpPr txBox="1"/>
            <p:nvPr/>
          </p:nvSpPr>
          <p:spPr>
            <a:xfrm>
              <a:off x="1669880" y="2997698"/>
              <a:ext cx="1446152" cy="40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初级训练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0BB5CE5-7F22-4904-9092-12EAC643375E}"/>
              </a:ext>
            </a:extLst>
          </p:cNvPr>
          <p:cNvGrpSpPr/>
          <p:nvPr/>
        </p:nvGrpSpPr>
        <p:grpSpPr>
          <a:xfrm>
            <a:off x="9002416" y="4361198"/>
            <a:ext cx="1682429" cy="383989"/>
            <a:chOff x="1384110" y="2935726"/>
            <a:chExt cx="1976230" cy="508514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15FF59E-3EF5-42EB-A6F8-816483F463BF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50" name="椭圆 12">
                <a:extLst>
                  <a:ext uri="{FF2B5EF4-FFF2-40B4-BE49-F238E27FC236}">
                    <a16:creationId xmlns:a16="http://schemas.microsoft.com/office/drawing/2014/main" id="{D699434D-047F-4D78-86AF-643D2B9FDFA3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1" name="椭圆 13">
                <a:extLst>
                  <a:ext uri="{FF2B5EF4-FFF2-40B4-BE49-F238E27FC236}">
                    <a16:creationId xmlns:a16="http://schemas.microsoft.com/office/drawing/2014/main" id="{5E8211F8-73E0-4C89-8349-CF0C420442D6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2" name="椭圆 15">
                <a:extLst>
                  <a:ext uri="{FF2B5EF4-FFF2-40B4-BE49-F238E27FC236}">
                    <a16:creationId xmlns:a16="http://schemas.microsoft.com/office/drawing/2014/main" id="{CF4D606A-A1FF-4570-9948-495435D6DB1A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3" name="椭圆 16">
                <a:extLst>
                  <a:ext uri="{FF2B5EF4-FFF2-40B4-BE49-F238E27FC236}">
                    <a16:creationId xmlns:a16="http://schemas.microsoft.com/office/drawing/2014/main" id="{CEE923D8-7FE7-48F9-B40F-A85847061AF8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4AAD457-DDB5-4488-9196-D75AE551704E}"/>
                </a:ext>
              </a:extLst>
            </p:cNvPr>
            <p:cNvSpPr txBox="1"/>
            <p:nvPr/>
          </p:nvSpPr>
          <p:spPr>
            <a:xfrm>
              <a:off x="1669880" y="2997698"/>
              <a:ext cx="1446152" cy="40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高级训练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CB0D37E-F4F3-4559-9F93-2AD2AFA7B67B}"/>
              </a:ext>
            </a:extLst>
          </p:cNvPr>
          <p:cNvGrpSpPr/>
          <p:nvPr/>
        </p:nvGrpSpPr>
        <p:grpSpPr>
          <a:xfrm>
            <a:off x="2518656" y="2042538"/>
            <a:ext cx="1778946" cy="383989"/>
            <a:chOff x="859230" y="3555950"/>
            <a:chExt cx="2320295" cy="584774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B57AC0A7-E5C5-432F-AD9F-29A1C7A47D3F}"/>
                </a:ext>
              </a:extLst>
            </p:cNvPr>
            <p:cNvSpPr/>
            <p:nvPr/>
          </p:nvSpPr>
          <p:spPr>
            <a:xfrm>
              <a:off x="859230" y="3555950"/>
              <a:ext cx="2320295" cy="5847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88900" dir="2700000" sx="99000" sy="99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E806AAF-F30B-4306-8A08-47691C7FF96B}"/>
                </a:ext>
              </a:extLst>
            </p:cNvPr>
            <p:cNvSpPr txBox="1"/>
            <p:nvPr/>
          </p:nvSpPr>
          <p:spPr>
            <a:xfrm>
              <a:off x="1146732" y="3596454"/>
              <a:ext cx="1737206" cy="5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初级实习生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E92679D2-9A70-475B-8077-DA11709D6151}"/>
              </a:ext>
            </a:extLst>
          </p:cNvPr>
          <p:cNvGrpSpPr/>
          <p:nvPr/>
        </p:nvGrpSpPr>
        <p:grpSpPr>
          <a:xfrm>
            <a:off x="8356227" y="2042538"/>
            <a:ext cx="1778946" cy="383989"/>
            <a:chOff x="859230" y="3555950"/>
            <a:chExt cx="2320295" cy="584774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13F973D5-9587-4288-863A-FB618EEC1D28}"/>
                </a:ext>
              </a:extLst>
            </p:cNvPr>
            <p:cNvSpPr/>
            <p:nvPr/>
          </p:nvSpPr>
          <p:spPr>
            <a:xfrm>
              <a:off x="859230" y="3555950"/>
              <a:ext cx="2320295" cy="5847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88900" dir="2700000" sx="99000" sy="99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98A1DB9E-EFA7-4687-9083-FBF1C5F8E755}"/>
                </a:ext>
              </a:extLst>
            </p:cNvPr>
            <p:cNvSpPr txBox="1"/>
            <p:nvPr/>
          </p:nvSpPr>
          <p:spPr>
            <a:xfrm>
              <a:off x="1146732" y="3596454"/>
              <a:ext cx="1737206" cy="5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高级工程师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96DD239-8B98-465F-B967-8FF318B5F159}"/>
              </a:ext>
            </a:extLst>
          </p:cNvPr>
          <p:cNvGrpSpPr/>
          <p:nvPr/>
        </p:nvGrpSpPr>
        <p:grpSpPr>
          <a:xfrm>
            <a:off x="11191985" y="2463660"/>
            <a:ext cx="259080" cy="1834571"/>
            <a:chOff x="20944439" y="4911178"/>
            <a:chExt cx="259080" cy="1834571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04F065A-09A6-455E-91BF-76D01BDC35AF}"/>
                </a:ext>
              </a:extLst>
            </p:cNvPr>
            <p:cNvCxnSpPr>
              <a:cxnSpLocks/>
            </p:cNvCxnSpPr>
            <p:nvPr/>
          </p:nvCxnSpPr>
          <p:spPr>
            <a:xfrm>
              <a:off x="20944439" y="4911178"/>
              <a:ext cx="0" cy="95534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DAAF8E5-C09B-4D46-A2E0-DFA8DDF23146}"/>
                </a:ext>
              </a:extLst>
            </p:cNvPr>
            <p:cNvCxnSpPr>
              <a:cxnSpLocks/>
            </p:cNvCxnSpPr>
            <p:nvPr/>
          </p:nvCxnSpPr>
          <p:spPr>
            <a:xfrm>
              <a:off x="21203519" y="5790403"/>
              <a:ext cx="0" cy="95534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ECE758B-3024-4B24-8136-61C1E96103DE}"/>
              </a:ext>
            </a:extLst>
          </p:cNvPr>
          <p:cNvGrpSpPr/>
          <p:nvPr/>
        </p:nvGrpSpPr>
        <p:grpSpPr>
          <a:xfrm>
            <a:off x="599703" y="2848589"/>
            <a:ext cx="356915" cy="2411609"/>
            <a:chOff x="1088900" y="6892460"/>
            <a:chExt cx="356915" cy="2411609"/>
          </a:xfrm>
        </p:grpSpPr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208F41B-5296-4ACE-980D-8AD69E03A0E1}"/>
                </a:ext>
              </a:extLst>
            </p:cNvPr>
            <p:cNvCxnSpPr>
              <a:cxnSpLocks/>
            </p:cNvCxnSpPr>
            <p:nvPr/>
          </p:nvCxnSpPr>
          <p:spPr>
            <a:xfrm>
              <a:off x="1269064" y="8348723"/>
              <a:ext cx="0" cy="95534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72B7010-9ABC-4B86-8980-30DDEB78F59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00" y="7662114"/>
              <a:ext cx="0" cy="955346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BC2B695-8165-466F-898C-A725EFDED1A7}"/>
                </a:ext>
              </a:extLst>
            </p:cNvPr>
            <p:cNvCxnSpPr>
              <a:cxnSpLocks/>
            </p:cNvCxnSpPr>
            <p:nvPr/>
          </p:nvCxnSpPr>
          <p:spPr>
            <a:xfrm>
              <a:off x="1445815" y="6892460"/>
              <a:ext cx="0" cy="1408953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13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31">
            <a:extLst>
              <a:ext uri="{FF2B5EF4-FFF2-40B4-BE49-F238E27FC236}">
                <a16:creationId xmlns:a16="http://schemas.microsoft.com/office/drawing/2014/main" id="{4125EFF2-4EFE-4FDC-B46A-A0829F6E9D4D}"/>
              </a:ext>
            </a:extLst>
          </p:cNvPr>
          <p:cNvSpPr/>
          <p:nvPr/>
        </p:nvSpPr>
        <p:spPr>
          <a:xfrm>
            <a:off x="1219200" y="1248600"/>
            <a:ext cx="9144000" cy="4778458"/>
          </a:xfrm>
          <a:custGeom>
            <a:avLst/>
            <a:gdLst>
              <a:gd name="connsiteX0" fmla="*/ 0 w 9232900"/>
              <a:gd name="connsiteY0" fmla="*/ 4888309 h 4888309"/>
              <a:gd name="connsiteX1" fmla="*/ 1930400 w 9232900"/>
              <a:gd name="connsiteY1" fmla="*/ 2513409 h 4888309"/>
              <a:gd name="connsiteX2" fmla="*/ 3733800 w 9232900"/>
              <a:gd name="connsiteY2" fmla="*/ 3478609 h 4888309"/>
              <a:gd name="connsiteX3" fmla="*/ 5067300 w 9232900"/>
              <a:gd name="connsiteY3" fmla="*/ 2030809 h 4888309"/>
              <a:gd name="connsiteX4" fmla="*/ 6578600 w 9232900"/>
              <a:gd name="connsiteY4" fmla="*/ 2640409 h 4888309"/>
              <a:gd name="connsiteX5" fmla="*/ 8509000 w 9232900"/>
              <a:gd name="connsiteY5" fmla="*/ 278209 h 4888309"/>
              <a:gd name="connsiteX6" fmla="*/ 9232900 w 9232900"/>
              <a:gd name="connsiteY6" fmla="*/ 138509 h 4888309"/>
              <a:gd name="connsiteX0" fmla="*/ 0 w 9232900"/>
              <a:gd name="connsiteY0" fmla="*/ 4888309 h 4888309"/>
              <a:gd name="connsiteX1" fmla="*/ 1827812 w 9232900"/>
              <a:gd name="connsiteY1" fmla="*/ 2742009 h 4888309"/>
              <a:gd name="connsiteX2" fmla="*/ 3733800 w 9232900"/>
              <a:gd name="connsiteY2" fmla="*/ 3478609 h 4888309"/>
              <a:gd name="connsiteX3" fmla="*/ 5067300 w 9232900"/>
              <a:gd name="connsiteY3" fmla="*/ 2030809 h 4888309"/>
              <a:gd name="connsiteX4" fmla="*/ 6578600 w 9232900"/>
              <a:gd name="connsiteY4" fmla="*/ 2640409 h 4888309"/>
              <a:gd name="connsiteX5" fmla="*/ 8509000 w 9232900"/>
              <a:gd name="connsiteY5" fmla="*/ 278209 h 4888309"/>
              <a:gd name="connsiteX6" fmla="*/ 9232900 w 9232900"/>
              <a:gd name="connsiteY6" fmla="*/ 138509 h 4888309"/>
              <a:gd name="connsiteX0" fmla="*/ 0 w 9232900"/>
              <a:gd name="connsiteY0" fmla="*/ 4888309 h 4888309"/>
              <a:gd name="connsiteX1" fmla="*/ 1532872 w 9232900"/>
              <a:gd name="connsiteY1" fmla="*/ 3402409 h 4888309"/>
              <a:gd name="connsiteX2" fmla="*/ 3733800 w 9232900"/>
              <a:gd name="connsiteY2" fmla="*/ 3478609 h 4888309"/>
              <a:gd name="connsiteX3" fmla="*/ 5067300 w 9232900"/>
              <a:gd name="connsiteY3" fmla="*/ 2030809 h 4888309"/>
              <a:gd name="connsiteX4" fmla="*/ 6578600 w 9232900"/>
              <a:gd name="connsiteY4" fmla="*/ 2640409 h 4888309"/>
              <a:gd name="connsiteX5" fmla="*/ 8509000 w 9232900"/>
              <a:gd name="connsiteY5" fmla="*/ 278209 h 4888309"/>
              <a:gd name="connsiteX6" fmla="*/ 9232900 w 9232900"/>
              <a:gd name="connsiteY6" fmla="*/ 138509 h 4888309"/>
              <a:gd name="connsiteX0" fmla="*/ 0 w 9232900"/>
              <a:gd name="connsiteY0" fmla="*/ 4888309 h 4888309"/>
              <a:gd name="connsiteX1" fmla="*/ 1532872 w 9232900"/>
              <a:gd name="connsiteY1" fmla="*/ 3402409 h 4888309"/>
              <a:gd name="connsiteX2" fmla="*/ 3438860 w 9232900"/>
              <a:gd name="connsiteY2" fmla="*/ 4139009 h 4888309"/>
              <a:gd name="connsiteX3" fmla="*/ 5067300 w 9232900"/>
              <a:gd name="connsiteY3" fmla="*/ 2030809 h 4888309"/>
              <a:gd name="connsiteX4" fmla="*/ 6578600 w 9232900"/>
              <a:gd name="connsiteY4" fmla="*/ 2640409 h 4888309"/>
              <a:gd name="connsiteX5" fmla="*/ 8509000 w 9232900"/>
              <a:gd name="connsiteY5" fmla="*/ 278209 h 4888309"/>
              <a:gd name="connsiteX6" fmla="*/ 9232900 w 9232900"/>
              <a:gd name="connsiteY6" fmla="*/ 138509 h 4888309"/>
              <a:gd name="connsiteX0" fmla="*/ 0 w 9232900"/>
              <a:gd name="connsiteY0" fmla="*/ 4888309 h 4888309"/>
              <a:gd name="connsiteX1" fmla="*/ 1532872 w 9232900"/>
              <a:gd name="connsiteY1" fmla="*/ 3402409 h 4888309"/>
              <a:gd name="connsiteX2" fmla="*/ 3438860 w 9232900"/>
              <a:gd name="connsiteY2" fmla="*/ 4139009 h 4888309"/>
              <a:gd name="connsiteX3" fmla="*/ 4964712 w 9232900"/>
              <a:gd name="connsiteY3" fmla="*/ 2424509 h 4888309"/>
              <a:gd name="connsiteX4" fmla="*/ 6578600 w 9232900"/>
              <a:gd name="connsiteY4" fmla="*/ 2640409 h 4888309"/>
              <a:gd name="connsiteX5" fmla="*/ 8509000 w 9232900"/>
              <a:gd name="connsiteY5" fmla="*/ 278209 h 4888309"/>
              <a:gd name="connsiteX6" fmla="*/ 9232900 w 9232900"/>
              <a:gd name="connsiteY6" fmla="*/ 138509 h 4888309"/>
              <a:gd name="connsiteX0" fmla="*/ 0 w 9232900"/>
              <a:gd name="connsiteY0" fmla="*/ 4888309 h 4888309"/>
              <a:gd name="connsiteX1" fmla="*/ 1532872 w 9232900"/>
              <a:gd name="connsiteY1" fmla="*/ 3402409 h 4888309"/>
              <a:gd name="connsiteX2" fmla="*/ 3438860 w 9232900"/>
              <a:gd name="connsiteY2" fmla="*/ 4139009 h 4888309"/>
              <a:gd name="connsiteX3" fmla="*/ 4964712 w 9232900"/>
              <a:gd name="connsiteY3" fmla="*/ 2424509 h 4888309"/>
              <a:gd name="connsiteX4" fmla="*/ 6719658 w 9232900"/>
              <a:gd name="connsiteY4" fmla="*/ 3402409 h 4888309"/>
              <a:gd name="connsiteX5" fmla="*/ 8509000 w 9232900"/>
              <a:gd name="connsiteY5" fmla="*/ 278209 h 4888309"/>
              <a:gd name="connsiteX6" fmla="*/ 9232900 w 9232900"/>
              <a:gd name="connsiteY6" fmla="*/ 138509 h 4888309"/>
              <a:gd name="connsiteX0" fmla="*/ 0 w 9232900"/>
              <a:gd name="connsiteY0" fmla="*/ 4882079 h 4882079"/>
              <a:gd name="connsiteX1" fmla="*/ 1532872 w 9232900"/>
              <a:gd name="connsiteY1" fmla="*/ 3396179 h 4882079"/>
              <a:gd name="connsiteX2" fmla="*/ 3438860 w 9232900"/>
              <a:gd name="connsiteY2" fmla="*/ 4132779 h 4882079"/>
              <a:gd name="connsiteX3" fmla="*/ 4964712 w 9232900"/>
              <a:gd name="connsiteY3" fmla="*/ 2418279 h 4882079"/>
              <a:gd name="connsiteX4" fmla="*/ 6719658 w 9232900"/>
              <a:gd name="connsiteY4" fmla="*/ 3396179 h 4882079"/>
              <a:gd name="connsiteX5" fmla="*/ 8329471 w 9232900"/>
              <a:gd name="connsiteY5" fmla="*/ 284679 h 4882079"/>
              <a:gd name="connsiteX6" fmla="*/ 9232900 w 9232900"/>
              <a:gd name="connsiteY6" fmla="*/ 132279 h 4882079"/>
              <a:gd name="connsiteX0" fmla="*/ 0 w 9232900"/>
              <a:gd name="connsiteY0" fmla="*/ 4849378 h 4849378"/>
              <a:gd name="connsiteX1" fmla="*/ 1532872 w 9232900"/>
              <a:gd name="connsiteY1" fmla="*/ 3363478 h 4849378"/>
              <a:gd name="connsiteX2" fmla="*/ 3438860 w 9232900"/>
              <a:gd name="connsiteY2" fmla="*/ 4100078 h 4849378"/>
              <a:gd name="connsiteX3" fmla="*/ 4964712 w 9232900"/>
              <a:gd name="connsiteY3" fmla="*/ 2385578 h 4849378"/>
              <a:gd name="connsiteX4" fmla="*/ 6719658 w 9232900"/>
              <a:gd name="connsiteY4" fmla="*/ 3363478 h 4849378"/>
              <a:gd name="connsiteX5" fmla="*/ 8329471 w 9232900"/>
              <a:gd name="connsiteY5" fmla="*/ 251978 h 4849378"/>
              <a:gd name="connsiteX6" fmla="*/ 9232900 w 9232900"/>
              <a:gd name="connsiteY6" fmla="*/ 99578 h 4849378"/>
              <a:gd name="connsiteX0" fmla="*/ 0 w 9232900"/>
              <a:gd name="connsiteY0" fmla="*/ 4802197 h 4802197"/>
              <a:gd name="connsiteX1" fmla="*/ 1532872 w 9232900"/>
              <a:gd name="connsiteY1" fmla="*/ 3316297 h 4802197"/>
              <a:gd name="connsiteX2" fmla="*/ 3438860 w 9232900"/>
              <a:gd name="connsiteY2" fmla="*/ 4052897 h 4802197"/>
              <a:gd name="connsiteX3" fmla="*/ 4964712 w 9232900"/>
              <a:gd name="connsiteY3" fmla="*/ 2338397 h 4802197"/>
              <a:gd name="connsiteX4" fmla="*/ 6719658 w 9232900"/>
              <a:gd name="connsiteY4" fmla="*/ 3316297 h 4802197"/>
              <a:gd name="connsiteX5" fmla="*/ 8329471 w 9232900"/>
              <a:gd name="connsiteY5" fmla="*/ 204797 h 4802197"/>
              <a:gd name="connsiteX6" fmla="*/ 9232900 w 9232900"/>
              <a:gd name="connsiteY6" fmla="*/ 52397 h 4802197"/>
              <a:gd name="connsiteX0" fmla="*/ 0 w 9232900"/>
              <a:gd name="connsiteY0" fmla="*/ 4802197 h 4802197"/>
              <a:gd name="connsiteX1" fmla="*/ 1532872 w 9232900"/>
              <a:gd name="connsiteY1" fmla="*/ 3316297 h 4802197"/>
              <a:gd name="connsiteX2" fmla="*/ 3438860 w 9232900"/>
              <a:gd name="connsiteY2" fmla="*/ 4052897 h 4802197"/>
              <a:gd name="connsiteX3" fmla="*/ 4964712 w 9232900"/>
              <a:gd name="connsiteY3" fmla="*/ 2338397 h 4802197"/>
              <a:gd name="connsiteX4" fmla="*/ 6719658 w 9232900"/>
              <a:gd name="connsiteY4" fmla="*/ 3316297 h 4802197"/>
              <a:gd name="connsiteX5" fmla="*/ 8329471 w 9232900"/>
              <a:gd name="connsiteY5" fmla="*/ 204797 h 4802197"/>
              <a:gd name="connsiteX6" fmla="*/ 9232900 w 9232900"/>
              <a:gd name="connsiteY6" fmla="*/ 52397 h 4802197"/>
              <a:gd name="connsiteX0" fmla="*/ 0 w 9232900"/>
              <a:gd name="connsiteY0" fmla="*/ 4802197 h 4802197"/>
              <a:gd name="connsiteX1" fmla="*/ 1532872 w 9232900"/>
              <a:gd name="connsiteY1" fmla="*/ 3316297 h 4802197"/>
              <a:gd name="connsiteX2" fmla="*/ 3438860 w 9232900"/>
              <a:gd name="connsiteY2" fmla="*/ 4052897 h 4802197"/>
              <a:gd name="connsiteX3" fmla="*/ 4964712 w 9232900"/>
              <a:gd name="connsiteY3" fmla="*/ 2338397 h 4802197"/>
              <a:gd name="connsiteX4" fmla="*/ 6719658 w 9232900"/>
              <a:gd name="connsiteY4" fmla="*/ 3316297 h 4802197"/>
              <a:gd name="connsiteX5" fmla="*/ 8329471 w 9232900"/>
              <a:gd name="connsiteY5" fmla="*/ 204797 h 4802197"/>
              <a:gd name="connsiteX6" fmla="*/ 9232900 w 9232900"/>
              <a:gd name="connsiteY6" fmla="*/ 52397 h 4802197"/>
              <a:gd name="connsiteX0" fmla="*/ 0 w 9232900"/>
              <a:gd name="connsiteY0" fmla="*/ 4802197 h 4802197"/>
              <a:gd name="connsiteX1" fmla="*/ 1532872 w 9232900"/>
              <a:gd name="connsiteY1" fmla="*/ 3316297 h 4802197"/>
              <a:gd name="connsiteX2" fmla="*/ 3438860 w 9232900"/>
              <a:gd name="connsiteY2" fmla="*/ 4052897 h 4802197"/>
              <a:gd name="connsiteX3" fmla="*/ 4964712 w 9232900"/>
              <a:gd name="connsiteY3" fmla="*/ 2338397 h 4802197"/>
              <a:gd name="connsiteX4" fmla="*/ 6719658 w 9232900"/>
              <a:gd name="connsiteY4" fmla="*/ 3316297 h 4802197"/>
              <a:gd name="connsiteX5" fmla="*/ 8329471 w 9232900"/>
              <a:gd name="connsiteY5" fmla="*/ 204797 h 4802197"/>
              <a:gd name="connsiteX6" fmla="*/ 9232900 w 9232900"/>
              <a:gd name="connsiteY6" fmla="*/ 52397 h 4802197"/>
              <a:gd name="connsiteX0" fmla="*/ 0 w 9232900"/>
              <a:gd name="connsiteY0" fmla="*/ 4802197 h 4802197"/>
              <a:gd name="connsiteX1" fmla="*/ 1532872 w 9232900"/>
              <a:gd name="connsiteY1" fmla="*/ 3316297 h 4802197"/>
              <a:gd name="connsiteX2" fmla="*/ 3438860 w 9232900"/>
              <a:gd name="connsiteY2" fmla="*/ 4052897 h 4802197"/>
              <a:gd name="connsiteX3" fmla="*/ 4964712 w 9232900"/>
              <a:gd name="connsiteY3" fmla="*/ 2338397 h 4802197"/>
              <a:gd name="connsiteX4" fmla="*/ 6719658 w 9232900"/>
              <a:gd name="connsiteY4" fmla="*/ 3316297 h 4802197"/>
              <a:gd name="connsiteX5" fmla="*/ 8329471 w 9232900"/>
              <a:gd name="connsiteY5" fmla="*/ 204797 h 4802197"/>
              <a:gd name="connsiteX6" fmla="*/ 9232900 w 9232900"/>
              <a:gd name="connsiteY6" fmla="*/ 52397 h 4802197"/>
              <a:gd name="connsiteX0" fmla="*/ 0 w 9232900"/>
              <a:gd name="connsiteY0" fmla="*/ 4777229 h 4777229"/>
              <a:gd name="connsiteX1" fmla="*/ 1532872 w 9232900"/>
              <a:gd name="connsiteY1" fmla="*/ 3291329 h 4777229"/>
              <a:gd name="connsiteX2" fmla="*/ 3438860 w 9232900"/>
              <a:gd name="connsiteY2" fmla="*/ 4027929 h 4777229"/>
              <a:gd name="connsiteX3" fmla="*/ 4964712 w 9232900"/>
              <a:gd name="connsiteY3" fmla="*/ 2313429 h 4777229"/>
              <a:gd name="connsiteX4" fmla="*/ 6719658 w 9232900"/>
              <a:gd name="connsiteY4" fmla="*/ 3291329 h 4777229"/>
              <a:gd name="connsiteX5" fmla="*/ 8496176 w 9232900"/>
              <a:gd name="connsiteY5" fmla="*/ 256029 h 4777229"/>
              <a:gd name="connsiteX6" fmla="*/ 9232900 w 9232900"/>
              <a:gd name="connsiteY6" fmla="*/ 27429 h 4777229"/>
              <a:gd name="connsiteX0" fmla="*/ 0 w 9232900"/>
              <a:gd name="connsiteY0" fmla="*/ 4768719 h 4768719"/>
              <a:gd name="connsiteX1" fmla="*/ 1532872 w 9232900"/>
              <a:gd name="connsiteY1" fmla="*/ 3282819 h 4768719"/>
              <a:gd name="connsiteX2" fmla="*/ 3438860 w 9232900"/>
              <a:gd name="connsiteY2" fmla="*/ 4019419 h 4768719"/>
              <a:gd name="connsiteX3" fmla="*/ 4964712 w 9232900"/>
              <a:gd name="connsiteY3" fmla="*/ 2304919 h 4768719"/>
              <a:gd name="connsiteX4" fmla="*/ 6719658 w 9232900"/>
              <a:gd name="connsiteY4" fmla="*/ 3282819 h 4768719"/>
              <a:gd name="connsiteX5" fmla="*/ 8496176 w 9232900"/>
              <a:gd name="connsiteY5" fmla="*/ 247519 h 4768719"/>
              <a:gd name="connsiteX6" fmla="*/ 9232900 w 9232900"/>
              <a:gd name="connsiteY6" fmla="*/ 18919 h 4768719"/>
              <a:gd name="connsiteX0" fmla="*/ 0 w 9232900"/>
              <a:gd name="connsiteY0" fmla="*/ 4771441 h 4771441"/>
              <a:gd name="connsiteX1" fmla="*/ 1532872 w 9232900"/>
              <a:gd name="connsiteY1" fmla="*/ 3285541 h 4771441"/>
              <a:gd name="connsiteX2" fmla="*/ 3438860 w 9232900"/>
              <a:gd name="connsiteY2" fmla="*/ 4022141 h 4771441"/>
              <a:gd name="connsiteX3" fmla="*/ 4964712 w 9232900"/>
              <a:gd name="connsiteY3" fmla="*/ 2307641 h 4771441"/>
              <a:gd name="connsiteX4" fmla="*/ 6719658 w 9232900"/>
              <a:gd name="connsiteY4" fmla="*/ 3285541 h 4771441"/>
              <a:gd name="connsiteX5" fmla="*/ 8496176 w 9232900"/>
              <a:gd name="connsiteY5" fmla="*/ 250241 h 4771441"/>
              <a:gd name="connsiteX6" fmla="*/ 9232900 w 9232900"/>
              <a:gd name="connsiteY6" fmla="*/ 21641 h 4771441"/>
              <a:gd name="connsiteX0" fmla="*/ 0 w 9232900"/>
              <a:gd name="connsiteY0" fmla="*/ 4771441 h 4771441"/>
              <a:gd name="connsiteX1" fmla="*/ 1532872 w 9232900"/>
              <a:gd name="connsiteY1" fmla="*/ 3285541 h 4771441"/>
              <a:gd name="connsiteX2" fmla="*/ 3438860 w 9232900"/>
              <a:gd name="connsiteY2" fmla="*/ 4022141 h 4771441"/>
              <a:gd name="connsiteX3" fmla="*/ 4964712 w 9232900"/>
              <a:gd name="connsiteY3" fmla="*/ 2307641 h 4771441"/>
              <a:gd name="connsiteX4" fmla="*/ 6770952 w 9232900"/>
              <a:gd name="connsiteY4" fmla="*/ 3196641 h 4771441"/>
              <a:gd name="connsiteX5" fmla="*/ 8496176 w 9232900"/>
              <a:gd name="connsiteY5" fmla="*/ 250241 h 4771441"/>
              <a:gd name="connsiteX6" fmla="*/ 9232900 w 9232900"/>
              <a:gd name="connsiteY6" fmla="*/ 21641 h 4771441"/>
              <a:gd name="connsiteX0" fmla="*/ 0 w 9232900"/>
              <a:gd name="connsiteY0" fmla="*/ 4771441 h 4771441"/>
              <a:gd name="connsiteX1" fmla="*/ 1532872 w 9232900"/>
              <a:gd name="connsiteY1" fmla="*/ 3285541 h 4771441"/>
              <a:gd name="connsiteX2" fmla="*/ 3438860 w 9232900"/>
              <a:gd name="connsiteY2" fmla="*/ 4022141 h 4771441"/>
              <a:gd name="connsiteX3" fmla="*/ 4964712 w 9232900"/>
              <a:gd name="connsiteY3" fmla="*/ 2307641 h 4771441"/>
              <a:gd name="connsiteX4" fmla="*/ 6770952 w 9232900"/>
              <a:gd name="connsiteY4" fmla="*/ 3196641 h 4771441"/>
              <a:gd name="connsiteX5" fmla="*/ 8496176 w 9232900"/>
              <a:gd name="connsiteY5" fmla="*/ 250241 h 4771441"/>
              <a:gd name="connsiteX6" fmla="*/ 9232900 w 9232900"/>
              <a:gd name="connsiteY6" fmla="*/ 21641 h 4771441"/>
              <a:gd name="connsiteX0" fmla="*/ 0 w 9232900"/>
              <a:gd name="connsiteY0" fmla="*/ 4771441 h 4771441"/>
              <a:gd name="connsiteX1" fmla="*/ 1532872 w 9232900"/>
              <a:gd name="connsiteY1" fmla="*/ 3285541 h 4771441"/>
              <a:gd name="connsiteX2" fmla="*/ 3438860 w 9232900"/>
              <a:gd name="connsiteY2" fmla="*/ 4022141 h 4771441"/>
              <a:gd name="connsiteX3" fmla="*/ 4964712 w 9232900"/>
              <a:gd name="connsiteY3" fmla="*/ 2307641 h 4771441"/>
              <a:gd name="connsiteX4" fmla="*/ 6770952 w 9232900"/>
              <a:gd name="connsiteY4" fmla="*/ 3196641 h 4771441"/>
              <a:gd name="connsiteX5" fmla="*/ 8496176 w 9232900"/>
              <a:gd name="connsiteY5" fmla="*/ 250241 h 4771441"/>
              <a:gd name="connsiteX6" fmla="*/ 9232900 w 9232900"/>
              <a:gd name="connsiteY6" fmla="*/ 21641 h 4771441"/>
              <a:gd name="connsiteX0" fmla="*/ 0 w 9232900"/>
              <a:gd name="connsiteY0" fmla="*/ 4778458 h 4778458"/>
              <a:gd name="connsiteX1" fmla="*/ 1532872 w 9232900"/>
              <a:gd name="connsiteY1" fmla="*/ 3292558 h 4778458"/>
              <a:gd name="connsiteX2" fmla="*/ 3438860 w 9232900"/>
              <a:gd name="connsiteY2" fmla="*/ 4029158 h 4778458"/>
              <a:gd name="connsiteX3" fmla="*/ 4964712 w 9232900"/>
              <a:gd name="connsiteY3" fmla="*/ 2314658 h 4778458"/>
              <a:gd name="connsiteX4" fmla="*/ 6770952 w 9232900"/>
              <a:gd name="connsiteY4" fmla="*/ 3203658 h 4778458"/>
              <a:gd name="connsiteX5" fmla="*/ 8496176 w 9232900"/>
              <a:gd name="connsiteY5" fmla="*/ 257258 h 4778458"/>
              <a:gd name="connsiteX6" fmla="*/ 9232900 w 9232900"/>
              <a:gd name="connsiteY6" fmla="*/ 28658 h 477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2900" h="4778458">
                <a:moveTo>
                  <a:pt x="0" y="4778458"/>
                </a:moveTo>
                <a:cubicBezTo>
                  <a:pt x="512991" y="3746583"/>
                  <a:pt x="946905" y="3353941"/>
                  <a:pt x="1532872" y="3292558"/>
                </a:cubicBezTo>
                <a:cubicBezTo>
                  <a:pt x="2118839" y="3231175"/>
                  <a:pt x="2866887" y="4192141"/>
                  <a:pt x="3438860" y="4029158"/>
                </a:cubicBezTo>
                <a:cubicBezTo>
                  <a:pt x="4010833" y="3866175"/>
                  <a:pt x="4409363" y="2452241"/>
                  <a:pt x="4964712" y="2314658"/>
                </a:cubicBezTo>
                <a:cubicBezTo>
                  <a:pt x="5520061" y="2177075"/>
                  <a:pt x="5887435" y="3457658"/>
                  <a:pt x="6770952" y="3203658"/>
                </a:cubicBezTo>
                <a:cubicBezTo>
                  <a:pt x="7654469" y="2949658"/>
                  <a:pt x="8216311" y="553202"/>
                  <a:pt x="8496176" y="257258"/>
                </a:cubicBezTo>
                <a:cubicBezTo>
                  <a:pt x="8776041" y="-38686"/>
                  <a:pt x="9028023" y="-21084"/>
                  <a:pt x="9232900" y="28658"/>
                </a:cubicBezTo>
              </a:path>
            </a:pathLst>
          </a:custGeom>
          <a:noFill/>
          <a:ln w="38100" cap="rnd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9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round/>
          </a:ln>
          <a:effectLst>
            <a:outerShdw blurRad="63500" dist="9779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AB54E53-545A-40F8-9573-9B980CEE7A5C}"/>
              </a:ext>
            </a:extLst>
          </p:cNvPr>
          <p:cNvGrpSpPr/>
          <p:nvPr/>
        </p:nvGrpSpPr>
        <p:grpSpPr>
          <a:xfrm>
            <a:off x="1616914" y="3572136"/>
            <a:ext cx="1938530" cy="1938530"/>
            <a:chOff x="-3844092" y="3196668"/>
            <a:chExt cx="2562280" cy="256228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456EF5AE-01AC-444D-970F-74B4489A06F0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2B71FAE-6CB0-42CD-AE40-4CEEB9A34962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D5F5AAF-B7F1-4C08-9C1B-72B3E5C59577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BE0878B-2EF9-49EA-8995-D8E8A3560CD7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CC97E0BA-34BD-4D15-815A-E070D5D9FE96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132CCAE0-1E30-41EC-9F5D-6493A73D86F2}"/>
              </a:ext>
            </a:extLst>
          </p:cNvPr>
          <p:cNvGrpSpPr/>
          <p:nvPr/>
        </p:nvGrpSpPr>
        <p:grpSpPr>
          <a:xfrm>
            <a:off x="5927119" y="2986042"/>
            <a:ext cx="1938530" cy="1938530"/>
            <a:chOff x="-3844092" y="3196668"/>
            <a:chExt cx="2562280" cy="256228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AB6E422-4907-43FF-85D8-A87E8124E585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80D44F63-7FA4-4421-BC4D-183654539062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6FD0F90-8FE6-4EBE-9DB5-3377E0301180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8CE57C70-42A2-4D30-8F7D-47738FF31B26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39BBFE6C-7E7D-4D6A-B027-9E54136876EA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6F7D896-EFBD-42FA-86E9-7171A8EB13D5}"/>
              </a:ext>
            </a:extLst>
          </p:cNvPr>
          <p:cNvGrpSpPr/>
          <p:nvPr/>
        </p:nvGrpSpPr>
        <p:grpSpPr>
          <a:xfrm>
            <a:off x="7587075" y="1400914"/>
            <a:ext cx="2815318" cy="2815318"/>
            <a:chOff x="-3844092" y="3196668"/>
            <a:chExt cx="2562280" cy="2562280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16C3CDD-2666-4BB4-97E3-CC33B572FFFD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4AA6379-7B22-4145-A3DE-88A0D8CAA38B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EAF76C5-3235-4917-9488-9749AFEFCF12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057EF727-2F9F-4D18-96D7-FC29140ED8EF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212EE6CC-2DAD-42DD-BF7A-5C044D0CBC1C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F0DA83D-74B7-4F7E-A16B-9BAFE99C472A}"/>
              </a:ext>
            </a:extLst>
          </p:cNvPr>
          <p:cNvGrpSpPr/>
          <p:nvPr/>
        </p:nvGrpSpPr>
        <p:grpSpPr>
          <a:xfrm>
            <a:off x="3249454" y="3236816"/>
            <a:ext cx="2815318" cy="2815318"/>
            <a:chOff x="-3844092" y="3196668"/>
            <a:chExt cx="2562280" cy="2562280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088B8948-CBF6-49FB-B483-AC6E05A0FB4A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B158EC38-F19F-4C8A-98B5-0764FD2CF524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CF84DFE9-DA95-4DF4-82C7-AF72F3FC77F8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E351BD90-C684-461C-B6A1-2F70365BB40B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04C3C687-89D4-42CF-B6A0-4A00509228B1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9" name="Group 10">
            <a:extLst>
              <a:ext uri="{FF2B5EF4-FFF2-40B4-BE49-F238E27FC236}">
                <a16:creationId xmlns:a16="http://schemas.microsoft.com/office/drawing/2014/main" id="{A01E2A20-37E2-4821-B51C-ABD85C535C6B}"/>
              </a:ext>
            </a:extLst>
          </p:cNvPr>
          <p:cNvGrpSpPr/>
          <p:nvPr/>
        </p:nvGrpSpPr>
        <p:grpSpPr>
          <a:xfrm>
            <a:off x="5941698" y="5065386"/>
            <a:ext cx="1453342" cy="485595"/>
            <a:chOff x="6246498" y="4804129"/>
            <a:chExt cx="1453342" cy="485595"/>
          </a:xfrm>
        </p:grpSpPr>
        <p:cxnSp>
          <p:nvCxnSpPr>
            <p:cNvPr id="70" name="Straight Connector 88">
              <a:extLst>
                <a:ext uri="{FF2B5EF4-FFF2-40B4-BE49-F238E27FC236}">
                  <a16:creationId xmlns:a16="http://schemas.microsoft.com/office/drawing/2014/main" id="{998CBA3D-E942-4CC9-A251-C9159DAF3705}"/>
                </a:ext>
              </a:extLst>
            </p:cNvPr>
            <p:cNvCxnSpPr>
              <a:cxnSpLocks/>
            </p:cNvCxnSpPr>
            <p:nvPr/>
          </p:nvCxnSpPr>
          <p:spPr>
            <a:xfrm>
              <a:off x="6615404" y="5289724"/>
              <a:ext cx="1084436" cy="0"/>
            </a:xfrm>
            <a:prstGeom prst="line">
              <a:avLst/>
            </a:prstGeom>
            <a:noFill/>
            <a:ln w="12700" cap="rnd">
              <a:solidFill>
                <a:schemeClr val="accent1">
                  <a:alpha val="60000"/>
                </a:schemeClr>
              </a:solidFill>
              <a:prstDash val="dash"/>
              <a:headEnd type="none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107">
              <a:extLst>
                <a:ext uri="{FF2B5EF4-FFF2-40B4-BE49-F238E27FC236}">
                  <a16:creationId xmlns:a16="http://schemas.microsoft.com/office/drawing/2014/main" id="{A1B758C6-6CFE-4EB5-AD9C-E2002A824D18}"/>
                </a:ext>
              </a:extLst>
            </p:cNvPr>
            <p:cNvCxnSpPr>
              <a:cxnSpLocks/>
            </p:cNvCxnSpPr>
            <p:nvPr/>
          </p:nvCxnSpPr>
          <p:spPr>
            <a:xfrm>
              <a:off x="6246498" y="4804129"/>
              <a:ext cx="361302" cy="485595"/>
            </a:xfrm>
            <a:prstGeom prst="line">
              <a:avLst/>
            </a:prstGeom>
            <a:noFill/>
            <a:ln w="12700" cap="rnd">
              <a:solidFill>
                <a:schemeClr val="accent1">
                  <a:alpha val="60000"/>
                </a:schemeClr>
              </a:solidFill>
              <a:prstDash val="dash"/>
              <a:headEnd type="oval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F78CFF59-E525-444D-B0A6-FAF11684F63A}"/>
              </a:ext>
            </a:extLst>
          </p:cNvPr>
          <p:cNvSpPr txBox="1"/>
          <p:nvPr/>
        </p:nvSpPr>
        <p:spPr>
          <a:xfrm>
            <a:off x="7303900" y="5406801"/>
            <a:ext cx="3440045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“中央站”承载地球物理计算中心、控制中心、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5G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专网基站及核心网。</a:t>
            </a:r>
          </a:p>
        </p:txBody>
      </p:sp>
      <p:sp>
        <p:nvSpPr>
          <p:cNvPr id="31" name="Oval 86">
            <a:extLst>
              <a:ext uri="{FF2B5EF4-FFF2-40B4-BE49-F238E27FC236}">
                <a16:creationId xmlns:a16="http://schemas.microsoft.com/office/drawing/2014/main" id="{1F786397-5540-4C23-A94C-199C4A3DCC45}"/>
              </a:ext>
            </a:extLst>
          </p:cNvPr>
          <p:cNvSpPr/>
          <p:nvPr/>
        </p:nvSpPr>
        <p:spPr>
          <a:xfrm>
            <a:off x="1671936" y="3626194"/>
            <a:ext cx="1844180" cy="1844180"/>
          </a:xfrm>
          <a:prstGeom prst="ellipse">
            <a:avLst/>
          </a:prstGeom>
          <a:noFill/>
          <a:ln w="22225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4" name="Group 77">
            <a:extLst>
              <a:ext uri="{FF2B5EF4-FFF2-40B4-BE49-F238E27FC236}">
                <a16:creationId xmlns:a16="http://schemas.microsoft.com/office/drawing/2014/main" id="{D8792C36-BF73-4BC1-A543-C6C9B4FB5C06}"/>
              </a:ext>
            </a:extLst>
          </p:cNvPr>
          <p:cNvGrpSpPr/>
          <p:nvPr/>
        </p:nvGrpSpPr>
        <p:grpSpPr>
          <a:xfrm>
            <a:off x="2915107" y="3932489"/>
            <a:ext cx="365469" cy="355131"/>
            <a:chOff x="3405534" y="3839568"/>
            <a:chExt cx="393523" cy="382390"/>
          </a:xfrm>
        </p:grpSpPr>
        <p:grpSp>
          <p:nvGrpSpPr>
            <p:cNvPr id="25" name="Group 78">
              <a:extLst>
                <a:ext uri="{FF2B5EF4-FFF2-40B4-BE49-F238E27FC236}">
                  <a16:creationId xmlns:a16="http://schemas.microsoft.com/office/drawing/2014/main" id="{44C7DBEF-AF36-445A-86A0-62737B0D8BFC}"/>
                </a:ext>
              </a:extLst>
            </p:cNvPr>
            <p:cNvGrpSpPr/>
            <p:nvPr/>
          </p:nvGrpSpPr>
          <p:grpSpPr>
            <a:xfrm>
              <a:off x="3405534" y="3839568"/>
              <a:ext cx="393523" cy="382390"/>
              <a:chOff x="4951411" y="1419227"/>
              <a:chExt cx="455421" cy="442539"/>
            </a:xfrm>
          </p:grpSpPr>
          <p:sp>
            <p:nvSpPr>
              <p:cNvPr id="27" name="Oval 80">
                <a:extLst>
                  <a:ext uri="{FF2B5EF4-FFF2-40B4-BE49-F238E27FC236}">
                    <a16:creationId xmlns:a16="http://schemas.microsoft.com/office/drawing/2014/main" id="{559C55B4-EF15-433D-B5EC-DB0FFF05968F}"/>
                  </a:ext>
                </a:extLst>
              </p:cNvPr>
              <p:cNvSpPr/>
              <p:nvPr/>
            </p:nvSpPr>
            <p:spPr>
              <a:xfrm rot="5400000">
                <a:off x="4951411" y="1419227"/>
                <a:ext cx="442539" cy="442539"/>
              </a:xfrm>
              <a:prstGeom prst="ellipse">
                <a:avLst/>
              </a:prstGeom>
              <a:gradFill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Oval 81">
                <a:extLst>
                  <a:ext uri="{FF2B5EF4-FFF2-40B4-BE49-F238E27FC236}">
                    <a16:creationId xmlns:a16="http://schemas.microsoft.com/office/drawing/2014/main" id="{B1FE02F8-63DE-43CD-8189-2A06783662BB}"/>
                  </a:ext>
                </a:extLst>
              </p:cNvPr>
              <p:cNvSpPr/>
              <p:nvPr/>
            </p:nvSpPr>
            <p:spPr>
              <a:xfrm rot="5400000">
                <a:off x="4964293" y="1419227"/>
                <a:ext cx="442539" cy="44253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6" name="Rectangle: Rounded Corners 79">
              <a:extLst>
                <a:ext uri="{FF2B5EF4-FFF2-40B4-BE49-F238E27FC236}">
                  <a16:creationId xmlns:a16="http://schemas.microsoft.com/office/drawing/2014/main" id="{D76AB134-6DA0-4A81-BB1F-B13E4102ACCE}"/>
                </a:ext>
              </a:extLst>
            </p:cNvPr>
            <p:cNvSpPr/>
            <p:nvPr/>
          </p:nvSpPr>
          <p:spPr>
            <a:xfrm>
              <a:off x="3509134" y="3943163"/>
              <a:ext cx="175197" cy="175196"/>
            </a:xfrm>
            <a:prstGeom prst="roundRect">
              <a:avLst/>
            </a:prstGeom>
            <a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3A7BE0AC-E565-4EE3-AB52-EA64BA02E0C1}"/>
              </a:ext>
            </a:extLst>
          </p:cNvPr>
          <p:cNvGrpSpPr/>
          <p:nvPr/>
        </p:nvGrpSpPr>
        <p:grpSpPr>
          <a:xfrm>
            <a:off x="1790199" y="4076216"/>
            <a:ext cx="1554244" cy="849086"/>
            <a:chOff x="2173903" y="3855115"/>
            <a:chExt cx="1554244" cy="849086"/>
          </a:xfrm>
        </p:grpSpPr>
        <p:sp>
          <p:nvSpPr>
            <p:cNvPr id="87" name="TextBox 114">
              <a:extLst>
                <a:ext uri="{FF2B5EF4-FFF2-40B4-BE49-F238E27FC236}">
                  <a16:creationId xmlns:a16="http://schemas.microsoft.com/office/drawing/2014/main" id="{6FEBE514-4FC6-464E-9ED5-8442EDD835F9}"/>
                </a:ext>
              </a:extLst>
            </p:cNvPr>
            <p:cNvSpPr txBox="1"/>
            <p:nvPr/>
          </p:nvSpPr>
          <p:spPr>
            <a:xfrm>
              <a:off x="2173903" y="3855115"/>
              <a:ext cx="15542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88" name="TextBox 115">
              <a:extLst>
                <a:ext uri="{FF2B5EF4-FFF2-40B4-BE49-F238E27FC236}">
                  <a16:creationId xmlns:a16="http://schemas.microsoft.com/office/drawing/2014/main" id="{5B021948-9503-4048-8E8B-5FC91C7AC05B}"/>
                </a:ext>
              </a:extLst>
            </p:cNvPr>
            <p:cNvSpPr txBox="1"/>
            <p:nvPr/>
          </p:nvSpPr>
          <p:spPr>
            <a:xfrm>
              <a:off x="2224739" y="4418866"/>
              <a:ext cx="1452572" cy="28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软件系统</a:t>
              </a:r>
            </a:p>
          </p:txBody>
        </p:sp>
      </p:grpSp>
      <p:sp>
        <p:nvSpPr>
          <p:cNvPr id="131" name="Oval 86">
            <a:extLst>
              <a:ext uri="{FF2B5EF4-FFF2-40B4-BE49-F238E27FC236}">
                <a16:creationId xmlns:a16="http://schemas.microsoft.com/office/drawing/2014/main" id="{0887097B-0FF0-444B-9999-462C349C7133}"/>
              </a:ext>
            </a:extLst>
          </p:cNvPr>
          <p:cNvSpPr/>
          <p:nvPr/>
        </p:nvSpPr>
        <p:spPr>
          <a:xfrm>
            <a:off x="3189207" y="3216772"/>
            <a:ext cx="2837898" cy="2837898"/>
          </a:xfrm>
          <a:prstGeom prst="ellipse">
            <a:avLst/>
          </a:prstGeom>
          <a:noFill/>
          <a:ln w="22225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4" name="Oval 86">
            <a:extLst>
              <a:ext uri="{FF2B5EF4-FFF2-40B4-BE49-F238E27FC236}">
                <a16:creationId xmlns:a16="http://schemas.microsoft.com/office/drawing/2014/main" id="{AF3F1096-7064-4708-B62A-68204BD2BCE1}"/>
              </a:ext>
            </a:extLst>
          </p:cNvPr>
          <p:cNvSpPr/>
          <p:nvPr/>
        </p:nvSpPr>
        <p:spPr>
          <a:xfrm>
            <a:off x="5879025" y="2916227"/>
            <a:ext cx="2093936" cy="2093936"/>
          </a:xfrm>
          <a:prstGeom prst="ellipse">
            <a:avLst/>
          </a:prstGeom>
          <a:noFill/>
          <a:ln w="22225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7" name="Oval 86">
            <a:extLst>
              <a:ext uri="{FF2B5EF4-FFF2-40B4-BE49-F238E27FC236}">
                <a16:creationId xmlns:a16="http://schemas.microsoft.com/office/drawing/2014/main" id="{FA525800-A78B-480F-AC70-ED9D84345C87}"/>
              </a:ext>
            </a:extLst>
          </p:cNvPr>
          <p:cNvSpPr/>
          <p:nvPr/>
        </p:nvSpPr>
        <p:spPr>
          <a:xfrm>
            <a:off x="7586214" y="1390896"/>
            <a:ext cx="2800510" cy="2800510"/>
          </a:xfrm>
          <a:prstGeom prst="ellipse">
            <a:avLst/>
          </a:prstGeom>
          <a:noFill/>
          <a:ln w="22225">
            <a:gradFill>
              <a:gsLst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3A9B864-C769-4587-8019-98DD9CEBBFEF}"/>
              </a:ext>
            </a:extLst>
          </p:cNvPr>
          <p:cNvGrpSpPr/>
          <p:nvPr/>
        </p:nvGrpSpPr>
        <p:grpSpPr>
          <a:xfrm>
            <a:off x="3837797" y="4191406"/>
            <a:ext cx="1554244" cy="849086"/>
            <a:chOff x="2173903" y="3855115"/>
            <a:chExt cx="1554244" cy="849086"/>
          </a:xfrm>
        </p:grpSpPr>
        <p:sp>
          <p:nvSpPr>
            <p:cNvPr id="170" name="TextBox 114">
              <a:extLst>
                <a:ext uri="{FF2B5EF4-FFF2-40B4-BE49-F238E27FC236}">
                  <a16:creationId xmlns:a16="http://schemas.microsoft.com/office/drawing/2014/main" id="{B0FB005E-4979-4500-88DA-70466CE3A0CB}"/>
                </a:ext>
              </a:extLst>
            </p:cNvPr>
            <p:cNvSpPr txBox="1"/>
            <p:nvPr/>
          </p:nvSpPr>
          <p:spPr>
            <a:xfrm>
              <a:off x="2173903" y="3855115"/>
              <a:ext cx="15542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71" name="TextBox 115">
              <a:extLst>
                <a:ext uri="{FF2B5EF4-FFF2-40B4-BE49-F238E27FC236}">
                  <a16:creationId xmlns:a16="http://schemas.microsoft.com/office/drawing/2014/main" id="{30307CE5-A9A3-4ADA-A28A-737193892374}"/>
                </a:ext>
              </a:extLst>
            </p:cNvPr>
            <p:cNvSpPr txBox="1"/>
            <p:nvPr/>
          </p:nvSpPr>
          <p:spPr>
            <a:xfrm>
              <a:off x="2224739" y="4418866"/>
              <a:ext cx="1452572" cy="28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人机施工系统</a:t>
              </a: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E87D0505-31E9-4EB2-8121-1AEBC78392A0}"/>
              </a:ext>
            </a:extLst>
          </p:cNvPr>
          <p:cNvGrpSpPr/>
          <p:nvPr/>
        </p:nvGrpSpPr>
        <p:grpSpPr>
          <a:xfrm>
            <a:off x="8210128" y="2286280"/>
            <a:ext cx="1554244" cy="849086"/>
            <a:chOff x="2173903" y="3855115"/>
            <a:chExt cx="1554244" cy="849086"/>
          </a:xfrm>
        </p:grpSpPr>
        <p:sp>
          <p:nvSpPr>
            <p:cNvPr id="173" name="TextBox 114">
              <a:extLst>
                <a:ext uri="{FF2B5EF4-FFF2-40B4-BE49-F238E27FC236}">
                  <a16:creationId xmlns:a16="http://schemas.microsoft.com/office/drawing/2014/main" id="{2946805E-E587-45AE-8185-FF058534A738}"/>
                </a:ext>
              </a:extLst>
            </p:cNvPr>
            <p:cNvSpPr txBox="1"/>
            <p:nvPr/>
          </p:nvSpPr>
          <p:spPr>
            <a:xfrm>
              <a:off x="2173903" y="3855115"/>
              <a:ext cx="15542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174" name="TextBox 115">
              <a:extLst>
                <a:ext uri="{FF2B5EF4-FFF2-40B4-BE49-F238E27FC236}">
                  <a16:creationId xmlns:a16="http://schemas.microsoft.com/office/drawing/2014/main" id="{BD071C19-C8E4-4997-A4F7-8DCA7C19C1C3}"/>
                </a:ext>
              </a:extLst>
            </p:cNvPr>
            <p:cNvSpPr txBox="1"/>
            <p:nvPr/>
          </p:nvSpPr>
          <p:spPr>
            <a:xfrm>
              <a:off x="2224739" y="4418866"/>
              <a:ext cx="1452572" cy="28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云端处理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314A55DE-A8D7-4692-9DD4-A32DEA997010}"/>
              </a:ext>
            </a:extLst>
          </p:cNvPr>
          <p:cNvGrpSpPr/>
          <p:nvPr/>
        </p:nvGrpSpPr>
        <p:grpSpPr>
          <a:xfrm>
            <a:off x="6114285" y="3512163"/>
            <a:ext cx="1554244" cy="849086"/>
            <a:chOff x="2173903" y="3855115"/>
            <a:chExt cx="1554244" cy="849086"/>
          </a:xfrm>
        </p:grpSpPr>
        <p:sp>
          <p:nvSpPr>
            <p:cNvPr id="176" name="TextBox 114">
              <a:extLst>
                <a:ext uri="{FF2B5EF4-FFF2-40B4-BE49-F238E27FC236}">
                  <a16:creationId xmlns:a16="http://schemas.microsoft.com/office/drawing/2014/main" id="{54803CE7-E65A-4964-81A4-A16A4ACF1F22}"/>
                </a:ext>
              </a:extLst>
            </p:cNvPr>
            <p:cNvSpPr txBox="1"/>
            <p:nvPr/>
          </p:nvSpPr>
          <p:spPr>
            <a:xfrm>
              <a:off x="2173903" y="3855115"/>
              <a:ext cx="15542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77" name="TextBox 115">
              <a:extLst>
                <a:ext uri="{FF2B5EF4-FFF2-40B4-BE49-F238E27FC236}">
                  <a16:creationId xmlns:a16="http://schemas.microsoft.com/office/drawing/2014/main" id="{B4B4145E-13DB-446C-833C-D19C8E837A36}"/>
                </a:ext>
              </a:extLst>
            </p:cNvPr>
            <p:cNvSpPr txBox="1"/>
            <p:nvPr/>
          </p:nvSpPr>
          <p:spPr>
            <a:xfrm>
              <a:off x="2224739" y="4418866"/>
              <a:ext cx="1452572" cy="28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控制中心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4" name="Group 77">
            <a:extLst>
              <a:ext uri="{FF2B5EF4-FFF2-40B4-BE49-F238E27FC236}">
                <a16:creationId xmlns:a16="http://schemas.microsoft.com/office/drawing/2014/main" id="{369DD394-072B-4D74-9D4B-0A3E8E36FD79}"/>
              </a:ext>
            </a:extLst>
          </p:cNvPr>
          <p:cNvGrpSpPr/>
          <p:nvPr/>
        </p:nvGrpSpPr>
        <p:grpSpPr>
          <a:xfrm>
            <a:off x="5108238" y="3682507"/>
            <a:ext cx="544850" cy="529438"/>
            <a:chOff x="3405534" y="3839568"/>
            <a:chExt cx="393523" cy="382390"/>
          </a:xfrm>
        </p:grpSpPr>
        <p:grpSp>
          <p:nvGrpSpPr>
            <p:cNvPr id="195" name="Group 78">
              <a:extLst>
                <a:ext uri="{FF2B5EF4-FFF2-40B4-BE49-F238E27FC236}">
                  <a16:creationId xmlns:a16="http://schemas.microsoft.com/office/drawing/2014/main" id="{88716794-DFB8-4BF9-A83C-EF6D7B81604C}"/>
                </a:ext>
              </a:extLst>
            </p:cNvPr>
            <p:cNvGrpSpPr/>
            <p:nvPr/>
          </p:nvGrpSpPr>
          <p:grpSpPr>
            <a:xfrm>
              <a:off x="3405534" y="3839568"/>
              <a:ext cx="393523" cy="382390"/>
              <a:chOff x="4951411" y="1419227"/>
              <a:chExt cx="455421" cy="442539"/>
            </a:xfrm>
          </p:grpSpPr>
          <p:sp>
            <p:nvSpPr>
              <p:cNvPr id="197" name="Oval 80">
                <a:extLst>
                  <a:ext uri="{FF2B5EF4-FFF2-40B4-BE49-F238E27FC236}">
                    <a16:creationId xmlns:a16="http://schemas.microsoft.com/office/drawing/2014/main" id="{09EE0CE0-7803-4420-857B-B82A9D90711D}"/>
                  </a:ext>
                </a:extLst>
              </p:cNvPr>
              <p:cNvSpPr/>
              <p:nvPr/>
            </p:nvSpPr>
            <p:spPr>
              <a:xfrm rot="5400000">
                <a:off x="4951411" y="1419227"/>
                <a:ext cx="442539" cy="442539"/>
              </a:xfrm>
              <a:prstGeom prst="ellipse">
                <a:avLst/>
              </a:prstGeom>
              <a:gradFill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8" name="Oval 81">
                <a:extLst>
                  <a:ext uri="{FF2B5EF4-FFF2-40B4-BE49-F238E27FC236}">
                    <a16:creationId xmlns:a16="http://schemas.microsoft.com/office/drawing/2014/main" id="{6B113E44-E4A9-4C90-8233-1EA2C6F06472}"/>
                  </a:ext>
                </a:extLst>
              </p:cNvPr>
              <p:cNvSpPr/>
              <p:nvPr/>
            </p:nvSpPr>
            <p:spPr>
              <a:xfrm rot="5400000">
                <a:off x="4964293" y="1419227"/>
                <a:ext cx="442539" cy="44253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96" name="Rectangle: Rounded Corners 79">
              <a:extLst>
                <a:ext uri="{FF2B5EF4-FFF2-40B4-BE49-F238E27FC236}">
                  <a16:creationId xmlns:a16="http://schemas.microsoft.com/office/drawing/2014/main" id="{76107F08-9D78-480E-B5D8-1AE157D720D4}"/>
                </a:ext>
              </a:extLst>
            </p:cNvPr>
            <p:cNvSpPr/>
            <p:nvPr/>
          </p:nvSpPr>
          <p:spPr>
            <a:xfrm>
              <a:off x="3509134" y="3943163"/>
              <a:ext cx="175197" cy="175196"/>
            </a:xfrm>
            <a:prstGeom prst="roundRect">
              <a:avLst/>
            </a:prstGeom>
            <a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9" name="Group 77">
            <a:extLst>
              <a:ext uri="{FF2B5EF4-FFF2-40B4-BE49-F238E27FC236}">
                <a16:creationId xmlns:a16="http://schemas.microsoft.com/office/drawing/2014/main" id="{0143660D-4990-4B03-BF14-A72E7AAB175C}"/>
              </a:ext>
            </a:extLst>
          </p:cNvPr>
          <p:cNvGrpSpPr/>
          <p:nvPr/>
        </p:nvGrpSpPr>
        <p:grpSpPr>
          <a:xfrm>
            <a:off x="7303900" y="3300308"/>
            <a:ext cx="365469" cy="355131"/>
            <a:chOff x="3405534" y="3839568"/>
            <a:chExt cx="393523" cy="382390"/>
          </a:xfrm>
        </p:grpSpPr>
        <p:grpSp>
          <p:nvGrpSpPr>
            <p:cNvPr id="200" name="Group 78">
              <a:extLst>
                <a:ext uri="{FF2B5EF4-FFF2-40B4-BE49-F238E27FC236}">
                  <a16:creationId xmlns:a16="http://schemas.microsoft.com/office/drawing/2014/main" id="{362750A5-5541-4665-9FC8-3E314EDF9AD3}"/>
                </a:ext>
              </a:extLst>
            </p:cNvPr>
            <p:cNvGrpSpPr/>
            <p:nvPr/>
          </p:nvGrpSpPr>
          <p:grpSpPr>
            <a:xfrm>
              <a:off x="3405534" y="3839568"/>
              <a:ext cx="393523" cy="382390"/>
              <a:chOff x="4951411" y="1419227"/>
              <a:chExt cx="455421" cy="442539"/>
            </a:xfrm>
          </p:grpSpPr>
          <p:sp>
            <p:nvSpPr>
              <p:cNvPr id="202" name="Oval 80">
                <a:extLst>
                  <a:ext uri="{FF2B5EF4-FFF2-40B4-BE49-F238E27FC236}">
                    <a16:creationId xmlns:a16="http://schemas.microsoft.com/office/drawing/2014/main" id="{4328E6E5-A19C-4EB7-ADF2-C1DDF618330C}"/>
                  </a:ext>
                </a:extLst>
              </p:cNvPr>
              <p:cNvSpPr/>
              <p:nvPr/>
            </p:nvSpPr>
            <p:spPr>
              <a:xfrm rot="5400000">
                <a:off x="4951411" y="1419227"/>
                <a:ext cx="442539" cy="442539"/>
              </a:xfrm>
              <a:prstGeom prst="ellipse">
                <a:avLst/>
              </a:prstGeom>
              <a:gradFill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3" name="Oval 81">
                <a:extLst>
                  <a:ext uri="{FF2B5EF4-FFF2-40B4-BE49-F238E27FC236}">
                    <a16:creationId xmlns:a16="http://schemas.microsoft.com/office/drawing/2014/main" id="{ED7C2B20-276D-45B4-A76F-F1B681C2680F}"/>
                  </a:ext>
                </a:extLst>
              </p:cNvPr>
              <p:cNvSpPr/>
              <p:nvPr/>
            </p:nvSpPr>
            <p:spPr>
              <a:xfrm rot="5400000">
                <a:off x="4964293" y="1419227"/>
                <a:ext cx="442539" cy="44253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01" name="Rectangle: Rounded Corners 79">
              <a:extLst>
                <a:ext uri="{FF2B5EF4-FFF2-40B4-BE49-F238E27FC236}">
                  <a16:creationId xmlns:a16="http://schemas.microsoft.com/office/drawing/2014/main" id="{E189F7D8-9995-4C03-B908-85AAB14534A2}"/>
                </a:ext>
              </a:extLst>
            </p:cNvPr>
            <p:cNvSpPr/>
            <p:nvPr/>
          </p:nvSpPr>
          <p:spPr>
            <a:xfrm>
              <a:off x="3509134" y="3943163"/>
              <a:ext cx="175197" cy="175196"/>
            </a:xfrm>
            <a:prstGeom prst="roundRect">
              <a:avLst/>
            </a:prstGeom>
            <a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4" name="Group 77">
            <a:extLst>
              <a:ext uri="{FF2B5EF4-FFF2-40B4-BE49-F238E27FC236}">
                <a16:creationId xmlns:a16="http://schemas.microsoft.com/office/drawing/2014/main" id="{177754F9-90DF-4A5A-88B7-1B804C7384AC}"/>
              </a:ext>
            </a:extLst>
          </p:cNvPr>
          <p:cNvGrpSpPr/>
          <p:nvPr/>
        </p:nvGrpSpPr>
        <p:grpSpPr>
          <a:xfrm>
            <a:off x="9484241" y="1879680"/>
            <a:ext cx="544850" cy="529438"/>
            <a:chOff x="3405534" y="3839568"/>
            <a:chExt cx="393523" cy="382390"/>
          </a:xfrm>
        </p:grpSpPr>
        <p:grpSp>
          <p:nvGrpSpPr>
            <p:cNvPr id="205" name="Group 78">
              <a:extLst>
                <a:ext uri="{FF2B5EF4-FFF2-40B4-BE49-F238E27FC236}">
                  <a16:creationId xmlns:a16="http://schemas.microsoft.com/office/drawing/2014/main" id="{5D486B7A-9C87-41CB-8646-9C13EF8CE0E5}"/>
                </a:ext>
              </a:extLst>
            </p:cNvPr>
            <p:cNvGrpSpPr/>
            <p:nvPr/>
          </p:nvGrpSpPr>
          <p:grpSpPr>
            <a:xfrm>
              <a:off x="3405534" y="3839568"/>
              <a:ext cx="393523" cy="382390"/>
              <a:chOff x="4951411" y="1419227"/>
              <a:chExt cx="455421" cy="442539"/>
            </a:xfrm>
          </p:grpSpPr>
          <p:sp>
            <p:nvSpPr>
              <p:cNvPr id="207" name="Oval 80">
                <a:extLst>
                  <a:ext uri="{FF2B5EF4-FFF2-40B4-BE49-F238E27FC236}">
                    <a16:creationId xmlns:a16="http://schemas.microsoft.com/office/drawing/2014/main" id="{69C80B05-B40B-4000-96EA-B180109CEE0C}"/>
                  </a:ext>
                </a:extLst>
              </p:cNvPr>
              <p:cNvSpPr/>
              <p:nvPr/>
            </p:nvSpPr>
            <p:spPr>
              <a:xfrm rot="5400000">
                <a:off x="4951411" y="1419227"/>
                <a:ext cx="442539" cy="442539"/>
              </a:xfrm>
              <a:prstGeom prst="ellipse">
                <a:avLst/>
              </a:prstGeom>
              <a:gradFill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8" name="Oval 81">
                <a:extLst>
                  <a:ext uri="{FF2B5EF4-FFF2-40B4-BE49-F238E27FC236}">
                    <a16:creationId xmlns:a16="http://schemas.microsoft.com/office/drawing/2014/main" id="{DF0C8EDF-70F3-4278-8B4E-F770222F59A2}"/>
                  </a:ext>
                </a:extLst>
              </p:cNvPr>
              <p:cNvSpPr/>
              <p:nvPr/>
            </p:nvSpPr>
            <p:spPr>
              <a:xfrm rot="5400000">
                <a:off x="4964293" y="1419227"/>
                <a:ext cx="442539" cy="442539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06" name="Rectangle: Rounded Corners 79">
              <a:extLst>
                <a:ext uri="{FF2B5EF4-FFF2-40B4-BE49-F238E27FC236}">
                  <a16:creationId xmlns:a16="http://schemas.microsoft.com/office/drawing/2014/main" id="{E0B123CE-0B0C-4685-9063-FA72C6EDBF0A}"/>
                </a:ext>
              </a:extLst>
            </p:cNvPr>
            <p:cNvSpPr/>
            <p:nvPr/>
          </p:nvSpPr>
          <p:spPr>
            <a:xfrm>
              <a:off x="3509134" y="3943163"/>
              <a:ext cx="175197" cy="175196"/>
            </a:xfrm>
            <a:prstGeom prst="roundRect">
              <a:avLst/>
            </a:prstGeom>
            <a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0D39F82C-1ACD-4EEF-B649-88DB8BD7FF11}"/>
              </a:ext>
            </a:extLst>
          </p:cNvPr>
          <p:cNvGrpSpPr/>
          <p:nvPr/>
        </p:nvGrpSpPr>
        <p:grpSpPr>
          <a:xfrm>
            <a:off x="1684912" y="1952247"/>
            <a:ext cx="4733557" cy="1322657"/>
            <a:chOff x="148050" y="3815460"/>
            <a:chExt cx="4488226" cy="1322657"/>
          </a:xfrm>
        </p:grpSpPr>
        <p:sp>
          <p:nvSpPr>
            <p:cNvPr id="109" name="TextBox 31">
              <a:extLst>
                <a:ext uri="{FF2B5EF4-FFF2-40B4-BE49-F238E27FC236}">
                  <a16:creationId xmlns:a16="http://schemas.microsoft.com/office/drawing/2014/main" id="{A54F9B73-9CFD-4CA8-B618-83001021BD2D}"/>
                </a:ext>
              </a:extLst>
            </p:cNvPr>
            <p:cNvSpPr txBox="1"/>
            <p:nvPr/>
          </p:nvSpPr>
          <p:spPr>
            <a:xfrm flipH="1">
              <a:off x="148050" y="3815460"/>
              <a:ext cx="4488226" cy="43704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7701" lvl="0">
                <a:spcBef>
                  <a:spcPts val="885"/>
                </a:spcBef>
                <a:defRPr/>
              </a:pPr>
              <a:r>
                <a:rPr lang="zh-CN" altLang="en-US" sz="28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竞争力</a:t>
              </a:r>
              <a:r>
                <a:rPr lang="en-US" altLang="zh-CN" sz="28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Gartner</a:t>
              </a:r>
              <a:r>
                <a:rPr lang="zh-CN" altLang="en-US" sz="2800" b="0" kern="1200" spc="-2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latin typeface="Arial Unicode MS"/>
                  <a:ea typeface="+mn-ea"/>
                  <a:sym typeface="+mn-lt"/>
                </a:rPr>
                <a:t>评估世界第一</a:t>
              </a:r>
            </a:p>
          </p:txBody>
        </p:sp>
        <p:sp>
          <p:nvSpPr>
            <p:cNvPr id="110" name="TextBox 32">
              <a:extLst>
                <a:ext uri="{FF2B5EF4-FFF2-40B4-BE49-F238E27FC236}">
                  <a16:creationId xmlns:a16="http://schemas.microsoft.com/office/drawing/2014/main" id="{97C50558-78CC-4AD6-AFEF-93193888B2B6}"/>
                </a:ext>
              </a:extLst>
            </p:cNvPr>
            <p:cNvSpPr txBox="1"/>
            <p:nvPr/>
          </p:nvSpPr>
          <p:spPr>
            <a:xfrm>
              <a:off x="172816" y="4231137"/>
              <a:ext cx="3617116" cy="90698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可用性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SLA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cs typeface="+mn-ea"/>
                  <a:sym typeface="+mn-lt"/>
                </a:rPr>
                <a:t>世界第一业内首创软硬件一体化虚拟化服务器性能世界第一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04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39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3E1FD3A5-B957-4517-8180-CCEDDE5DEFA9}"/>
              </a:ext>
            </a:extLst>
          </p:cNvPr>
          <p:cNvSpPr/>
          <p:nvPr/>
        </p:nvSpPr>
        <p:spPr>
          <a:xfrm>
            <a:off x="2911761" y="2746792"/>
            <a:ext cx="3016187" cy="1363626"/>
          </a:xfrm>
          <a:custGeom>
            <a:avLst/>
            <a:gdLst>
              <a:gd name="connsiteX0" fmla="*/ 0 w 2296471"/>
              <a:gd name="connsiteY0" fmla="*/ 1326229 h 1326229"/>
              <a:gd name="connsiteX1" fmla="*/ 314107 w 2296471"/>
              <a:gd name="connsiteY1" fmla="*/ 0 h 1326229"/>
              <a:gd name="connsiteX2" fmla="*/ 2296471 w 2296471"/>
              <a:gd name="connsiteY2" fmla="*/ 830638 h 1326229"/>
              <a:gd name="connsiteX3" fmla="*/ 0 w 2296471"/>
              <a:gd name="connsiteY3" fmla="*/ 1326229 h 1326229"/>
              <a:gd name="connsiteX0" fmla="*/ 2406233 w 4702704"/>
              <a:gd name="connsiteY0" fmla="*/ 495591 h 495591"/>
              <a:gd name="connsiteX1" fmla="*/ 0 w 4702704"/>
              <a:gd name="connsiteY1" fmla="*/ 114242 h 495591"/>
              <a:gd name="connsiteX2" fmla="*/ 4702704 w 4702704"/>
              <a:gd name="connsiteY2" fmla="*/ 0 h 495591"/>
              <a:gd name="connsiteX3" fmla="*/ 2406233 w 4702704"/>
              <a:gd name="connsiteY3" fmla="*/ 495591 h 495591"/>
              <a:gd name="connsiteX0" fmla="*/ 2406233 w 2406233"/>
              <a:gd name="connsiteY0" fmla="*/ 381349 h 586798"/>
              <a:gd name="connsiteX1" fmla="*/ 0 w 2406233"/>
              <a:gd name="connsiteY1" fmla="*/ 0 h 586798"/>
              <a:gd name="connsiteX2" fmla="*/ 1403244 w 2406233"/>
              <a:gd name="connsiteY2" fmla="*/ 586798 h 586798"/>
              <a:gd name="connsiteX3" fmla="*/ 2406233 w 2406233"/>
              <a:gd name="connsiteY3" fmla="*/ 381349 h 586798"/>
              <a:gd name="connsiteX0" fmla="*/ 1034633 w 1034633"/>
              <a:gd name="connsiteY0" fmla="*/ 388969 h 594418"/>
              <a:gd name="connsiteX1" fmla="*/ 0 w 1034633"/>
              <a:gd name="connsiteY1" fmla="*/ 0 h 594418"/>
              <a:gd name="connsiteX2" fmla="*/ 31644 w 1034633"/>
              <a:gd name="connsiteY2" fmla="*/ 594418 h 594418"/>
              <a:gd name="connsiteX3" fmla="*/ 1034633 w 1034633"/>
              <a:gd name="connsiteY3" fmla="*/ 388969 h 594418"/>
              <a:gd name="connsiteX0" fmla="*/ 1002989 w 1002989"/>
              <a:gd name="connsiteY0" fmla="*/ 403257 h 608706"/>
              <a:gd name="connsiteX1" fmla="*/ 8837 w 1002989"/>
              <a:gd name="connsiteY1" fmla="*/ 0 h 608706"/>
              <a:gd name="connsiteX2" fmla="*/ 0 w 1002989"/>
              <a:gd name="connsiteY2" fmla="*/ 608706 h 608706"/>
              <a:gd name="connsiteX3" fmla="*/ 1002989 w 1002989"/>
              <a:gd name="connsiteY3" fmla="*/ 403257 h 608706"/>
              <a:gd name="connsiteX0" fmla="*/ 1002989 w 1002989"/>
              <a:gd name="connsiteY0" fmla="*/ 403257 h 634899"/>
              <a:gd name="connsiteX1" fmla="*/ 8837 w 1002989"/>
              <a:gd name="connsiteY1" fmla="*/ 0 h 634899"/>
              <a:gd name="connsiteX2" fmla="*/ 0 w 1002989"/>
              <a:gd name="connsiteY2" fmla="*/ 634899 h 634899"/>
              <a:gd name="connsiteX3" fmla="*/ 1002989 w 1002989"/>
              <a:gd name="connsiteY3" fmla="*/ 403257 h 634899"/>
              <a:gd name="connsiteX0" fmla="*/ 1013202 w 1013202"/>
              <a:gd name="connsiteY0" fmla="*/ 412782 h 644424"/>
              <a:gd name="connsiteX1" fmla="*/ 0 w 1013202"/>
              <a:gd name="connsiteY1" fmla="*/ 0 h 644424"/>
              <a:gd name="connsiteX2" fmla="*/ 10213 w 1013202"/>
              <a:gd name="connsiteY2" fmla="*/ 644424 h 644424"/>
              <a:gd name="connsiteX3" fmla="*/ 1013202 w 1013202"/>
              <a:gd name="connsiteY3" fmla="*/ 412782 h 644424"/>
              <a:gd name="connsiteX0" fmla="*/ 1013202 w 1013202"/>
              <a:gd name="connsiteY0" fmla="*/ 412782 h 644424"/>
              <a:gd name="connsiteX1" fmla="*/ 0 w 1013202"/>
              <a:gd name="connsiteY1" fmla="*/ 0 h 644424"/>
              <a:gd name="connsiteX2" fmla="*/ 10213 w 1013202"/>
              <a:gd name="connsiteY2" fmla="*/ 644424 h 644424"/>
              <a:gd name="connsiteX3" fmla="*/ 1013202 w 1013202"/>
              <a:gd name="connsiteY3" fmla="*/ 412782 h 644424"/>
              <a:gd name="connsiteX0" fmla="*/ 1003677 w 1003677"/>
              <a:gd name="connsiteY0" fmla="*/ 417545 h 649187"/>
              <a:gd name="connsiteX1" fmla="*/ 0 w 1003677"/>
              <a:gd name="connsiteY1" fmla="*/ 0 h 649187"/>
              <a:gd name="connsiteX2" fmla="*/ 688 w 1003677"/>
              <a:gd name="connsiteY2" fmla="*/ 649187 h 649187"/>
              <a:gd name="connsiteX3" fmla="*/ 1003677 w 1003677"/>
              <a:gd name="connsiteY3" fmla="*/ 417545 h 649187"/>
              <a:gd name="connsiteX0" fmla="*/ 989390 w 989390"/>
              <a:gd name="connsiteY0" fmla="*/ 474695 h 649187"/>
              <a:gd name="connsiteX1" fmla="*/ 0 w 989390"/>
              <a:gd name="connsiteY1" fmla="*/ 0 h 649187"/>
              <a:gd name="connsiteX2" fmla="*/ 688 w 989390"/>
              <a:gd name="connsiteY2" fmla="*/ 649187 h 649187"/>
              <a:gd name="connsiteX3" fmla="*/ 989390 w 989390"/>
              <a:gd name="connsiteY3" fmla="*/ 474695 h 649187"/>
              <a:gd name="connsiteX0" fmla="*/ 998915 w 998915"/>
              <a:gd name="connsiteY0" fmla="*/ 493745 h 649187"/>
              <a:gd name="connsiteX1" fmla="*/ 0 w 998915"/>
              <a:gd name="connsiteY1" fmla="*/ 0 h 649187"/>
              <a:gd name="connsiteX2" fmla="*/ 688 w 998915"/>
              <a:gd name="connsiteY2" fmla="*/ 649187 h 649187"/>
              <a:gd name="connsiteX3" fmla="*/ 998915 w 998915"/>
              <a:gd name="connsiteY3" fmla="*/ 493745 h 649187"/>
              <a:gd name="connsiteX0" fmla="*/ 998231 w 998231"/>
              <a:gd name="connsiteY0" fmla="*/ 491364 h 646806"/>
              <a:gd name="connsiteX1" fmla="*/ 11223 w 998231"/>
              <a:gd name="connsiteY1" fmla="*/ 0 h 646806"/>
              <a:gd name="connsiteX2" fmla="*/ 4 w 998231"/>
              <a:gd name="connsiteY2" fmla="*/ 646806 h 646806"/>
              <a:gd name="connsiteX3" fmla="*/ 998231 w 998231"/>
              <a:gd name="connsiteY3" fmla="*/ 491364 h 646806"/>
              <a:gd name="connsiteX0" fmla="*/ 998231 w 998231"/>
              <a:gd name="connsiteY0" fmla="*/ 491364 h 646806"/>
              <a:gd name="connsiteX1" fmla="*/ 11223 w 998231"/>
              <a:gd name="connsiteY1" fmla="*/ 0 h 646806"/>
              <a:gd name="connsiteX2" fmla="*/ 4 w 998231"/>
              <a:gd name="connsiteY2" fmla="*/ 646806 h 646806"/>
              <a:gd name="connsiteX3" fmla="*/ 998231 w 998231"/>
              <a:gd name="connsiteY3" fmla="*/ 491364 h 646806"/>
              <a:gd name="connsiteX0" fmla="*/ 1001296 w 1001296"/>
              <a:gd name="connsiteY0" fmla="*/ 503270 h 658712"/>
              <a:gd name="connsiteX1" fmla="*/ 0 w 1001296"/>
              <a:gd name="connsiteY1" fmla="*/ 0 h 658712"/>
              <a:gd name="connsiteX2" fmla="*/ 3069 w 1001296"/>
              <a:gd name="connsiteY2" fmla="*/ 658712 h 658712"/>
              <a:gd name="connsiteX3" fmla="*/ 1001296 w 1001296"/>
              <a:gd name="connsiteY3" fmla="*/ 503270 h 658712"/>
              <a:gd name="connsiteX0" fmla="*/ 1017279 w 1017279"/>
              <a:gd name="connsiteY0" fmla="*/ 503270 h 663474"/>
              <a:gd name="connsiteX1" fmla="*/ 15983 w 1017279"/>
              <a:gd name="connsiteY1" fmla="*/ 0 h 663474"/>
              <a:gd name="connsiteX2" fmla="*/ 2 w 1017279"/>
              <a:gd name="connsiteY2" fmla="*/ 663474 h 663474"/>
              <a:gd name="connsiteX3" fmla="*/ 1017279 w 1017279"/>
              <a:gd name="connsiteY3" fmla="*/ 503270 h 663474"/>
              <a:gd name="connsiteX0" fmla="*/ 2495049 w 2495049"/>
              <a:gd name="connsiteY0" fmla="*/ 1368809 h 1529013"/>
              <a:gd name="connsiteX1" fmla="*/ 0 w 2495049"/>
              <a:gd name="connsiteY1" fmla="*/ 0 h 1529013"/>
              <a:gd name="connsiteX2" fmla="*/ 1477772 w 2495049"/>
              <a:gd name="connsiteY2" fmla="*/ 1529013 h 1529013"/>
              <a:gd name="connsiteX3" fmla="*/ 2495049 w 2495049"/>
              <a:gd name="connsiteY3" fmla="*/ 1368809 h 1529013"/>
              <a:gd name="connsiteX0" fmla="*/ 2460124 w 2460124"/>
              <a:gd name="connsiteY0" fmla="*/ 1352934 h 1513138"/>
              <a:gd name="connsiteX1" fmla="*/ 0 w 2460124"/>
              <a:gd name="connsiteY1" fmla="*/ 0 h 1513138"/>
              <a:gd name="connsiteX2" fmla="*/ 1442847 w 2460124"/>
              <a:gd name="connsiteY2" fmla="*/ 1513138 h 1513138"/>
              <a:gd name="connsiteX3" fmla="*/ 2460124 w 2460124"/>
              <a:gd name="connsiteY3" fmla="*/ 1352934 h 1513138"/>
              <a:gd name="connsiteX0" fmla="*/ 3566802 w 3566802"/>
              <a:gd name="connsiteY0" fmla="*/ 1352934 h 1352934"/>
              <a:gd name="connsiteX1" fmla="*/ 1106678 w 3566802"/>
              <a:gd name="connsiteY1" fmla="*/ 0 h 1352934"/>
              <a:gd name="connsiteX2" fmla="*/ 0 w 3566802"/>
              <a:gd name="connsiteY2" fmla="*/ 487613 h 1352934"/>
              <a:gd name="connsiteX3" fmla="*/ 3566802 w 3566802"/>
              <a:gd name="connsiteY3" fmla="*/ 1352934 h 1352934"/>
              <a:gd name="connsiteX0" fmla="*/ 3566802 w 3566802"/>
              <a:gd name="connsiteY0" fmla="*/ 1352934 h 1352934"/>
              <a:gd name="connsiteX1" fmla="*/ 1106678 w 3566802"/>
              <a:gd name="connsiteY1" fmla="*/ 0 h 1352934"/>
              <a:gd name="connsiteX2" fmla="*/ 0 w 3566802"/>
              <a:gd name="connsiteY2" fmla="*/ 490788 h 1352934"/>
              <a:gd name="connsiteX3" fmla="*/ 3566802 w 3566802"/>
              <a:gd name="connsiteY3" fmla="*/ 1352934 h 1352934"/>
              <a:gd name="connsiteX0" fmla="*/ 3566802 w 3566802"/>
              <a:gd name="connsiteY0" fmla="*/ 1352934 h 1352934"/>
              <a:gd name="connsiteX1" fmla="*/ 1106678 w 3566802"/>
              <a:gd name="connsiteY1" fmla="*/ 0 h 1352934"/>
              <a:gd name="connsiteX2" fmla="*/ 0 w 3566802"/>
              <a:gd name="connsiteY2" fmla="*/ 490788 h 1352934"/>
              <a:gd name="connsiteX3" fmla="*/ 3566802 w 3566802"/>
              <a:gd name="connsiteY3" fmla="*/ 1352934 h 1352934"/>
              <a:gd name="connsiteX0" fmla="*/ 3554895 w 3554895"/>
              <a:gd name="connsiteY0" fmla="*/ 1352934 h 1352934"/>
              <a:gd name="connsiteX1" fmla="*/ 1094771 w 3554895"/>
              <a:gd name="connsiteY1" fmla="*/ 0 h 1352934"/>
              <a:gd name="connsiteX2" fmla="*/ 0 w 3554895"/>
              <a:gd name="connsiteY2" fmla="*/ 502694 h 1352934"/>
              <a:gd name="connsiteX3" fmla="*/ 3554895 w 3554895"/>
              <a:gd name="connsiteY3" fmla="*/ 1352934 h 1352934"/>
              <a:gd name="connsiteX0" fmla="*/ 3547915 w 3547915"/>
              <a:gd name="connsiteY0" fmla="*/ 1611199 h 1611199"/>
              <a:gd name="connsiteX1" fmla="*/ 1094771 w 3547915"/>
              <a:gd name="connsiteY1" fmla="*/ 0 h 1611199"/>
              <a:gd name="connsiteX2" fmla="*/ 0 w 3547915"/>
              <a:gd name="connsiteY2" fmla="*/ 502694 h 1611199"/>
              <a:gd name="connsiteX3" fmla="*/ 3547915 w 3547915"/>
              <a:gd name="connsiteY3" fmla="*/ 1611199 h 1611199"/>
              <a:gd name="connsiteX0" fmla="*/ 3570140 w 3570140"/>
              <a:gd name="connsiteY0" fmla="*/ 1611199 h 1611199"/>
              <a:gd name="connsiteX1" fmla="*/ 1116996 w 3570140"/>
              <a:gd name="connsiteY1" fmla="*/ 0 h 1611199"/>
              <a:gd name="connsiteX2" fmla="*/ 0 w 3570140"/>
              <a:gd name="connsiteY2" fmla="*/ 483644 h 1611199"/>
              <a:gd name="connsiteX3" fmla="*/ 3570140 w 3570140"/>
              <a:gd name="connsiteY3" fmla="*/ 1611199 h 1611199"/>
              <a:gd name="connsiteX0" fmla="*/ 3563790 w 3563790"/>
              <a:gd name="connsiteY0" fmla="*/ 1611199 h 1611199"/>
              <a:gd name="connsiteX1" fmla="*/ 1110646 w 3563790"/>
              <a:gd name="connsiteY1" fmla="*/ 0 h 1611199"/>
              <a:gd name="connsiteX2" fmla="*/ 0 w 3563790"/>
              <a:gd name="connsiteY2" fmla="*/ 496344 h 1611199"/>
              <a:gd name="connsiteX3" fmla="*/ 3563790 w 3563790"/>
              <a:gd name="connsiteY3" fmla="*/ 1611199 h 161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3790" h="1611199">
                <a:moveTo>
                  <a:pt x="3563790" y="1611199"/>
                </a:moveTo>
                <a:lnTo>
                  <a:pt x="1110646" y="0"/>
                </a:lnTo>
                <a:cubicBezTo>
                  <a:pt x="1110875" y="216396"/>
                  <a:pt x="114071" y="346623"/>
                  <a:pt x="0" y="496344"/>
                </a:cubicBezTo>
                <a:lnTo>
                  <a:pt x="3563790" y="161119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4" name="任意多边形: 形状 145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3881D627-F933-432C-AFE2-F1E63CD9C7D1}"/>
              </a:ext>
            </a:extLst>
          </p:cNvPr>
          <p:cNvSpPr/>
          <p:nvPr/>
        </p:nvSpPr>
        <p:spPr>
          <a:xfrm>
            <a:off x="5943933" y="4105467"/>
            <a:ext cx="3456818" cy="1056470"/>
          </a:xfrm>
          <a:custGeom>
            <a:avLst/>
            <a:gdLst>
              <a:gd name="connsiteX0" fmla="*/ 0 w 2296471"/>
              <a:gd name="connsiteY0" fmla="*/ 1326229 h 1326229"/>
              <a:gd name="connsiteX1" fmla="*/ 314107 w 2296471"/>
              <a:gd name="connsiteY1" fmla="*/ 0 h 1326229"/>
              <a:gd name="connsiteX2" fmla="*/ 2296471 w 2296471"/>
              <a:gd name="connsiteY2" fmla="*/ 830638 h 1326229"/>
              <a:gd name="connsiteX3" fmla="*/ 0 w 2296471"/>
              <a:gd name="connsiteY3" fmla="*/ 1326229 h 1326229"/>
              <a:gd name="connsiteX0" fmla="*/ 0 w 2294089"/>
              <a:gd name="connsiteY0" fmla="*/ 1392904 h 1392904"/>
              <a:gd name="connsiteX1" fmla="*/ 311725 w 2294089"/>
              <a:gd name="connsiteY1" fmla="*/ 0 h 1392904"/>
              <a:gd name="connsiteX2" fmla="*/ 2294089 w 2294089"/>
              <a:gd name="connsiteY2" fmla="*/ 830638 h 1392904"/>
              <a:gd name="connsiteX3" fmla="*/ 0 w 2294089"/>
              <a:gd name="connsiteY3" fmla="*/ 1392904 h 1392904"/>
              <a:gd name="connsiteX0" fmla="*/ 0 w 4459439"/>
              <a:gd name="connsiteY0" fmla="*/ 1392904 h 1392904"/>
              <a:gd name="connsiteX1" fmla="*/ 311725 w 4459439"/>
              <a:gd name="connsiteY1" fmla="*/ 0 h 1392904"/>
              <a:gd name="connsiteX2" fmla="*/ 4459439 w 4459439"/>
              <a:gd name="connsiteY2" fmla="*/ 538538 h 1392904"/>
              <a:gd name="connsiteX3" fmla="*/ 0 w 4459439"/>
              <a:gd name="connsiteY3" fmla="*/ 1392904 h 1392904"/>
              <a:gd name="connsiteX0" fmla="*/ 0 w 4459439"/>
              <a:gd name="connsiteY0" fmla="*/ 1227804 h 1227804"/>
              <a:gd name="connsiteX1" fmla="*/ 3486725 w 4459439"/>
              <a:gd name="connsiteY1" fmla="*/ 0 h 1227804"/>
              <a:gd name="connsiteX2" fmla="*/ 4459439 w 4459439"/>
              <a:gd name="connsiteY2" fmla="*/ 373438 h 1227804"/>
              <a:gd name="connsiteX3" fmla="*/ 0 w 4459439"/>
              <a:gd name="connsiteY3" fmla="*/ 1227804 h 1227804"/>
              <a:gd name="connsiteX0" fmla="*/ 0 w 4459439"/>
              <a:gd name="connsiteY0" fmla="*/ 1256379 h 1256379"/>
              <a:gd name="connsiteX1" fmla="*/ 3510537 w 4459439"/>
              <a:gd name="connsiteY1" fmla="*/ 0 h 1256379"/>
              <a:gd name="connsiteX2" fmla="*/ 4459439 w 4459439"/>
              <a:gd name="connsiteY2" fmla="*/ 402013 h 1256379"/>
              <a:gd name="connsiteX3" fmla="*/ 0 w 4459439"/>
              <a:gd name="connsiteY3" fmla="*/ 1256379 h 1256379"/>
              <a:gd name="connsiteX0" fmla="*/ 0 w 4434039"/>
              <a:gd name="connsiteY0" fmla="*/ 1256379 h 1256379"/>
              <a:gd name="connsiteX1" fmla="*/ 3510537 w 4434039"/>
              <a:gd name="connsiteY1" fmla="*/ 0 h 1256379"/>
              <a:gd name="connsiteX2" fmla="*/ 4434039 w 4434039"/>
              <a:gd name="connsiteY2" fmla="*/ 424238 h 1256379"/>
              <a:gd name="connsiteX3" fmla="*/ 0 w 4434039"/>
              <a:gd name="connsiteY3" fmla="*/ 1256379 h 1256379"/>
              <a:gd name="connsiteX0" fmla="*/ 0 w 4443564"/>
              <a:gd name="connsiteY0" fmla="*/ 1256379 h 1256379"/>
              <a:gd name="connsiteX1" fmla="*/ 3510537 w 4443564"/>
              <a:gd name="connsiteY1" fmla="*/ 0 h 1256379"/>
              <a:gd name="connsiteX2" fmla="*/ 4443564 w 4443564"/>
              <a:gd name="connsiteY2" fmla="*/ 421063 h 1256379"/>
              <a:gd name="connsiteX3" fmla="*/ 0 w 4443564"/>
              <a:gd name="connsiteY3" fmla="*/ 1256379 h 1256379"/>
              <a:gd name="connsiteX0" fmla="*/ 0 w 3700614"/>
              <a:gd name="connsiteY0" fmla="*/ 1256379 h 1481513"/>
              <a:gd name="connsiteX1" fmla="*/ 3510537 w 3700614"/>
              <a:gd name="connsiteY1" fmla="*/ 0 h 1481513"/>
              <a:gd name="connsiteX2" fmla="*/ 3700614 w 3700614"/>
              <a:gd name="connsiteY2" fmla="*/ 1481513 h 1481513"/>
              <a:gd name="connsiteX3" fmla="*/ 0 w 3700614"/>
              <a:gd name="connsiteY3" fmla="*/ 1256379 h 1481513"/>
              <a:gd name="connsiteX0" fmla="*/ 0 w 3700614"/>
              <a:gd name="connsiteY0" fmla="*/ 437229 h 662363"/>
              <a:gd name="connsiteX1" fmla="*/ 3675637 w 3700614"/>
              <a:gd name="connsiteY1" fmla="*/ 0 h 662363"/>
              <a:gd name="connsiteX2" fmla="*/ 3700614 w 3700614"/>
              <a:gd name="connsiteY2" fmla="*/ 662363 h 662363"/>
              <a:gd name="connsiteX3" fmla="*/ 0 w 3700614"/>
              <a:gd name="connsiteY3" fmla="*/ 437229 h 662363"/>
              <a:gd name="connsiteX0" fmla="*/ 0 w 3710139"/>
              <a:gd name="connsiteY0" fmla="*/ 437229 h 669507"/>
              <a:gd name="connsiteX1" fmla="*/ 3675637 w 3710139"/>
              <a:gd name="connsiteY1" fmla="*/ 0 h 669507"/>
              <a:gd name="connsiteX2" fmla="*/ 3710139 w 3710139"/>
              <a:gd name="connsiteY2" fmla="*/ 669507 h 669507"/>
              <a:gd name="connsiteX3" fmla="*/ 0 w 3710139"/>
              <a:gd name="connsiteY3" fmla="*/ 437229 h 669507"/>
              <a:gd name="connsiteX0" fmla="*/ 0 w 3675637"/>
              <a:gd name="connsiteY0" fmla="*/ 437229 h 1536282"/>
              <a:gd name="connsiteX1" fmla="*/ 3675637 w 3675637"/>
              <a:gd name="connsiteY1" fmla="*/ 0 h 1536282"/>
              <a:gd name="connsiteX2" fmla="*/ 3191027 w 3675637"/>
              <a:gd name="connsiteY2" fmla="*/ 1536282 h 1536282"/>
              <a:gd name="connsiteX3" fmla="*/ 0 w 3675637"/>
              <a:gd name="connsiteY3" fmla="*/ 437229 h 1536282"/>
              <a:gd name="connsiteX0" fmla="*/ 0 w 4066162"/>
              <a:gd name="connsiteY0" fmla="*/ 0 h 1099053"/>
              <a:gd name="connsiteX1" fmla="*/ 4066162 w 4066162"/>
              <a:gd name="connsiteY1" fmla="*/ 701009 h 1099053"/>
              <a:gd name="connsiteX2" fmla="*/ 3191027 w 4066162"/>
              <a:gd name="connsiteY2" fmla="*/ 1099053 h 1099053"/>
              <a:gd name="connsiteX3" fmla="*/ 0 w 4066162"/>
              <a:gd name="connsiteY3" fmla="*/ 0 h 1099053"/>
              <a:gd name="connsiteX0" fmla="*/ 0 w 4092356"/>
              <a:gd name="connsiteY0" fmla="*/ 0 h 1099053"/>
              <a:gd name="connsiteX1" fmla="*/ 4092356 w 4092356"/>
              <a:gd name="connsiteY1" fmla="*/ 693865 h 1099053"/>
              <a:gd name="connsiteX2" fmla="*/ 3191027 w 4092356"/>
              <a:gd name="connsiteY2" fmla="*/ 1099053 h 1099053"/>
              <a:gd name="connsiteX3" fmla="*/ 0 w 4092356"/>
              <a:gd name="connsiteY3" fmla="*/ 0 h 1099053"/>
              <a:gd name="connsiteX0" fmla="*/ 0 w 4092356"/>
              <a:gd name="connsiteY0" fmla="*/ 0 h 1122865"/>
              <a:gd name="connsiteX1" fmla="*/ 4092356 w 4092356"/>
              <a:gd name="connsiteY1" fmla="*/ 693865 h 1122865"/>
              <a:gd name="connsiteX2" fmla="*/ 3200552 w 4092356"/>
              <a:gd name="connsiteY2" fmla="*/ 1122865 h 1122865"/>
              <a:gd name="connsiteX3" fmla="*/ 0 w 4092356"/>
              <a:gd name="connsiteY3" fmla="*/ 0 h 1122865"/>
              <a:gd name="connsiteX0" fmla="*/ 0 w 4092356"/>
              <a:gd name="connsiteY0" fmla="*/ 0 h 1127627"/>
              <a:gd name="connsiteX1" fmla="*/ 4092356 w 4092356"/>
              <a:gd name="connsiteY1" fmla="*/ 693865 h 1127627"/>
              <a:gd name="connsiteX2" fmla="*/ 3179121 w 4092356"/>
              <a:gd name="connsiteY2" fmla="*/ 1127627 h 1127627"/>
              <a:gd name="connsiteX3" fmla="*/ 0 w 4092356"/>
              <a:gd name="connsiteY3" fmla="*/ 0 h 1127627"/>
              <a:gd name="connsiteX0" fmla="*/ 0 w 4092356"/>
              <a:gd name="connsiteY0" fmla="*/ 0 h 1495927"/>
              <a:gd name="connsiteX1" fmla="*/ 4092356 w 4092356"/>
              <a:gd name="connsiteY1" fmla="*/ 693865 h 1495927"/>
              <a:gd name="connsiteX2" fmla="*/ 3052121 w 4092356"/>
              <a:gd name="connsiteY2" fmla="*/ 1495927 h 1495927"/>
              <a:gd name="connsiteX3" fmla="*/ 0 w 4092356"/>
              <a:gd name="connsiteY3" fmla="*/ 0 h 1495927"/>
              <a:gd name="connsiteX0" fmla="*/ 0 w 4098706"/>
              <a:gd name="connsiteY0" fmla="*/ 0 h 1495927"/>
              <a:gd name="connsiteX1" fmla="*/ 4098706 w 4098706"/>
              <a:gd name="connsiteY1" fmla="*/ 1043115 h 1495927"/>
              <a:gd name="connsiteX2" fmla="*/ 3052121 w 4098706"/>
              <a:gd name="connsiteY2" fmla="*/ 1495927 h 1495927"/>
              <a:gd name="connsiteX3" fmla="*/ 0 w 4098706"/>
              <a:gd name="connsiteY3" fmla="*/ 0 h 1495927"/>
              <a:gd name="connsiteX0" fmla="*/ 0 w 4098706"/>
              <a:gd name="connsiteY0" fmla="*/ 0 h 1510214"/>
              <a:gd name="connsiteX1" fmla="*/ 4098706 w 4098706"/>
              <a:gd name="connsiteY1" fmla="*/ 1043115 h 1510214"/>
              <a:gd name="connsiteX2" fmla="*/ 3033071 w 4098706"/>
              <a:gd name="connsiteY2" fmla="*/ 1510214 h 1510214"/>
              <a:gd name="connsiteX3" fmla="*/ 0 w 4098706"/>
              <a:gd name="connsiteY3" fmla="*/ 0 h 1510214"/>
              <a:gd name="connsiteX0" fmla="*/ 0 w 4089181"/>
              <a:gd name="connsiteY0" fmla="*/ 0 h 1510214"/>
              <a:gd name="connsiteX1" fmla="*/ 4089181 w 4089181"/>
              <a:gd name="connsiteY1" fmla="*/ 1031209 h 1510214"/>
              <a:gd name="connsiteX2" fmla="*/ 3033071 w 4089181"/>
              <a:gd name="connsiteY2" fmla="*/ 1510214 h 1510214"/>
              <a:gd name="connsiteX3" fmla="*/ 0 w 4089181"/>
              <a:gd name="connsiteY3" fmla="*/ 0 h 1510214"/>
              <a:gd name="connsiteX0" fmla="*/ 0 w 4084419"/>
              <a:gd name="connsiteY0" fmla="*/ 0 h 1248277"/>
              <a:gd name="connsiteX1" fmla="*/ 4084419 w 4084419"/>
              <a:gd name="connsiteY1" fmla="*/ 769272 h 1248277"/>
              <a:gd name="connsiteX2" fmla="*/ 3028309 w 4084419"/>
              <a:gd name="connsiteY2" fmla="*/ 1248277 h 1248277"/>
              <a:gd name="connsiteX3" fmla="*/ 0 w 4084419"/>
              <a:gd name="connsiteY3" fmla="*/ 0 h 12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4419" h="1248277">
                <a:moveTo>
                  <a:pt x="0" y="0"/>
                </a:moveTo>
                <a:lnTo>
                  <a:pt x="4084419" y="769272"/>
                </a:lnTo>
                <a:lnTo>
                  <a:pt x="3028309" y="12482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5" name="任意多边形: 形状 136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86034EAC-2AF5-4A68-BC88-CABF6F5A624C}"/>
              </a:ext>
            </a:extLst>
          </p:cNvPr>
          <p:cNvSpPr/>
          <p:nvPr/>
        </p:nvSpPr>
        <p:spPr>
          <a:xfrm>
            <a:off x="5939903" y="2698857"/>
            <a:ext cx="1943601" cy="1398547"/>
          </a:xfrm>
          <a:custGeom>
            <a:avLst/>
            <a:gdLst>
              <a:gd name="connsiteX0" fmla="*/ 0 w 2296471"/>
              <a:gd name="connsiteY0" fmla="*/ 1326229 h 1326229"/>
              <a:gd name="connsiteX1" fmla="*/ 314107 w 2296471"/>
              <a:gd name="connsiteY1" fmla="*/ 0 h 1326229"/>
              <a:gd name="connsiteX2" fmla="*/ 2296471 w 2296471"/>
              <a:gd name="connsiteY2" fmla="*/ 830638 h 1326229"/>
              <a:gd name="connsiteX3" fmla="*/ 0 w 2296471"/>
              <a:gd name="connsiteY3" fmla="*/ 1326229 h 1326229"/>
              <a:gd name="connsiteX0" fmla="*/ 0 w 2294089"/>
              <a:gd name="connsiteY0" fmla="*/ 1392904 h 1392904"/>
              <a:gd name="connsiteX1" fmla="*/ 311725 w 2294089"/>
              <a:gd name="connsiteY1" fmla="*/ 0 h 1392904"/>
              <a:gd name="connsiteX2" fmla="*/ 2294089 w 2294089"/>
              <a:gd name="connsiteY2" fmla="*/ 830638 h 1392904"/>
              <a:gd name="connsiteX3" fmla="*/ 0 w 2294089"/>
              <a:gd name="connsiteY3" fmla="*/ 1392904 h 1392904"/>
              <a:gd name="connsiteX0" fmla="*/ 0 w 2294089"/>
              <a:gd name="connsiteY0" fmla="*/ 1645317 h 1645317"/>
              <a:gd name="connsiteX1" fmla="*/ 311725 w 2294089"/>
              <a:gd name="connsiteY1" fmla="*/ 0 h 1645317"/>
              <a:gd name="connsiteX2" fmla="*/ 2294089 w 2294089"/>
              <a:gd name="connsiteY2" fmla="*/ 830638 h 1645317"/>
              <a:gd name="connsiteX3" fmla="*/ 0 w 2294089"/>
              <a:gd name="connsiteY3" fmla="*/ 1645317 h 1645317"/>
              <a:gd name="connsiteX0" fmla="*/ 0 w 2296470"/>
              <a:gd name="connsiteY0" fmla="*/ 1645317 h 1645317"/>
              <a:gd name="connsiteX1" fmla="*/ 311725 w 2296470"/>
              <a:gd name="connsiteY1" fmla="*/ 0 h 1645317"/>
              <a:gd name="connsiteX2" fmla="*/ 2296470 w 2296470"/>
              <a:gd name="connsiteY2" fmla="*/ 847307 h 1645317"/>
              <a:gd name="connsiteX3" fmla="*/ 0 w 2296470"/>
              <a:gd name="connsiteY3" fmla="*/ 1645317 h 1645317"/>
              <a:gd name="connsiteX0" fmla="*/ 0 w 2296470"/>
              <a:gd name="connsiteY0" fmla="*/ 1652460 h 1652460"/>
              <a:gd name="connsiteX1" fmla="*/ 326013 w 2296470"/>
              <a:gd name="connsiteY1" fmla="*/ 0 h 1652460"/>
              <a:gd name="connsiteX2" fmla="*/ 2296470 w 2296470"/>
              <a:gd name="connsiteY2" fmla="*/ 854450 h 1652460"/>
              <a:gd name="connsiteX3" fmla="*/ 0 w 2296470"/>
              <a:gd name="connsiteY3" fmla="*/ 1652460 h 165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6470" h="1652460">
                <a:moveTo>
                  <a:pt x="0" y="1652460"/>
                </a:moveTo>
                <a:lnTo>
                  <a:pt x="326013" y="0"/>
                </a:lnTo>
                <a:lnTo>
                  <a:pt x="2296470" y="854450"/>
                </a:lnTo>
                <a:lnTo>
                  <a:pt x="0" y="16524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6" name="任意多边形: 形状 138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A6630A65-579C-4540-A5F8-129930219F8D}"/>
              </a:ext>
            </a:extLst>
          </p:cNvPr>
          <p:cNvSpPr/>
          <p:nvPr/>
        </p:nvSpPr>
        <p:spPr>
          <a:xfrm>
            <a:off x="5072889" y="3586827"/>
            <a:ext cx="864997" cy="561527"/>
          </a:xfrm>
          <a:custGeom>
            <a:avLst/>
            <a:gdLst>
              <a:gd name="connsiteX0" fmla="*/ 0 w 2296471"/>
              <a:gd name="connsiteY0" fmla="*/ 1326229 h 1326229"/>
              <a:gd name="connsiteX1" fmla="*/ 314107 w 2296471"/>
              <a:gd name="connsiteY1" fmla="*/ 0 h 1326229"/>
              <a:gd name="connsiteX2" fmla="*/ 2296471 w 2296471"/>
              <a:gd name="connsiteY2" fmla="*/ 830638 h 1326229"/>
              <a:gd name="connsiteX3" fmla="*/ 0 w 2296471"/>
              <a:gd name="connsiteY3" fmla="*/ 1326229 h 1326229"/>
              <a:gd name="connsiteX0" fmla="*/ 2406233 w 4702704"/>
              <a:gd name="connsiteY0" fmla="*/ 495591 h 495591"/>
              <a:gd name="connsiteX1" fmla="*/ 0 w 4702704"/>
              <a:gd name="connsiteY1" fmla="*/ 114242 h 495591"/>
              <a:gd name="connsiteX2" fmla="*/ 4702704 w 4702704"/>
              <a:gd name="connsiteY2" fmla="*/ 0 h 495591"/>
              <a:gd name="connsiteX3" fmla="*/ 2406233 w 4702704"/>
              <a:gd name="connsiteY3" fmla="*/ 495591 h 495591"/>
              <a:gd name="connsiteX0" fmla="*/ 2406233 w 2406233"/>
              <a:gd name="connsiteY0" fmla="*/ 381349 h 586798"/>
              <a:gd name="connsiteX1" fmla="*/ 0 w 2406233"/>
              <a:gd name="connsiteY1" fmla="*/ 0 h 586798"/>
              <a:gd name="connsiteX2" fmla="*/ 1403244 w 2406233"/>
              <a:gd name="connsiteY2" fmla="*/ 586798 h 586798"/>
              <a:gd name="connsiteX3" fmla="*/ 2406233 w 2406233"/>
              <a:gd name="connsiteY3" fmla="*/ 381349 h 586798"/>
              <a:gd name="connsiteX0" fmla="*/ 1034633 w 1034633"/>
              <a:gd name="connsiteY0" fmla="*/ 388969 h 594418"/>
              <a:gd name="connsiteX1" fmla="*/ 0 w 1034633"/>
              <a:gd name="connsiteY1" fmla="*/ 0 h 594418"/>
              <a:gd name="connsiteX2" fmla="*/ 31644 w 1034633"/>
              <a:gd name="connsiteY2" fmla="*/ 594418 h 594418"/>
              <a:gd name="connsiteX3" fmla="*/ 1034633 w 1034633"/>
              <a:gd name="connsiteY3" fmla="*/ 388969 h 594418"/>
              <a:gd name="connsiteX0" fmla="*/ 1002989 w 1002989"/>
              <a:gd name="connsiteY0" fmla="*/ 403257 h 608706"/>
              <a:gd name="connsiteX1" fmla="*/ 8837 w 1002989"/>
              <a:gd name="connsiteY1" fmla="*/ 0 h 608706"/>
              <a:gd name="connsiteX2" fmla="*/ 0 w 1002989"/>
              <a:gd name="connsiteY2" fmla="*/ 608706 h 608706"/>
              <a:gd name="connsiteX3" fmla="*/ 1002989 w 1002989"/>
              <a:gd name="connsiteY3" fmla="*/ 403257 h 608706"/>
              <a:gd name="connsiteX0" fmla="*/ 1002989 w 1002989"/>
              <a:gd name="connsiteY0" fmla="*/ 403257 h 634899"/>
              <a:gd name="connsiteX1" fmla="*/ 8837 w 1002989"/>
              <a:gd name="connsiteY1" fmla="*/ 0 h 634899"/>
              <a:gd name="connsiteX2" fmla="*/ 0 w 1002989"/>
              <a:gd name="connsiteY2" fmla="*/ 634899 h 634899"/>
              <a:gd name="connsiteX3" fmla="*/ 1002989 w 1002989"/>
              <a:gd name="connsiteY3" fmla="*/ 403257 h 634899"/>
              <a:gd name="connsiteX0" fmla="*/ 1013202 w 1013202"/>
              <a:gd name="connsiteY0" fmla="*/ 412782 h 644424"/>
              <a:gd name="connsiteX1" fmla="*/ 0 w 1013202"/>
              <a:gd name="connsiteY1" fmla="*/ 0 h 644424"/>
              <a:gd name="connsiteX2" fmla="*/ 10213 w 1013202"/>
              <a:gd name="connsiteY2" fmla="*/ 644424 h 644424"/>
              <a:gd name="connsiteX3" fmla="*/ 1013202 w 1013202"/>
              <a:gd name="connsiteY3" fmla="*/ 412782 h 644424"/>
              <a:gd name="connsiteX0" fmla="*/ 1013202 w 1013202"/>
              <a:gd name="connsiteY0" fmla="*/ 412782 h 644424"/>
              <a:gd name="connsiteX1" fmla="*/ 0 w 1013202"/>
              <a:gd name="connsiteY1" fmla="*/ 0 h 644424"/>
              <a:gd name="connsiteX2" fmla="*/ 10213 w 1013202"/>
              <a:gd name="connsiteY2" fmla="*/ 644424 h 644424"/>
              <a:gd name="connsiteX3" fmla="*/ 1013202 w 1013202"/>
              <a:gd name="connsiteY3" fmla="*/ 412782 h 644424"/>
              <a:gd name="connsiteX0" fmla="*/ 1003677 w 1003677"/>
              <a:gd name="connsiteY0" fmla="*/ 417545 h 649187"/>
              <a:gd name="connsiteX1" fmla="*/ 0 w 1003677"/>
              <a:gd name="connsiteY1" fmla="*/ 0 h 649187"/>
              <a:gd name="connsiteX2" fmla="*/ 688 w 1003677"/>
              <a:gd name="connsiteY2" fmla="*/ 649187 h 649187"/>
              <a:gd name="connsiteX3" fmla="*/ 1003677 w 1003677"/>
              <a:gd name="connsiteY3" fmla="*/ 417545 h 649187"/>
              <a:gd name="connsiteX0" fmla="*/ 989390 w 989390"/>
              <a:gd name="connsiteY0" fmla="*/ 474695 h 649187"/>
              <a:gd name="connsiteX1" fmla="*/ 0 w 989390"/>
              <a:gd name="connsiteY1" fmla="*/ 0 h 649187"/>
              <a:gd name="connsiteX2" fmla="*/ 688 w 989390"/>
              <a:gd name="connsiteY2" fmla="*/ 649187 h 649187"/>
              <a:gd name="connsiteX3" fmla="*/ 989390 w 989390"/>
              <a:gd name="connsiteY3" fmla="*/ 474695 h 649187"/>
              <a:gd name="connsiteX0" fmla="*/ 998915 w 998915"/>
              <a:gd name="connsiteY0" fmla="*/ 493745 h 649187"/>
              <a:gd name="connsiteX1" fmla="*/ 0 w 998915"/>
              <a:gd name="connsiteY1" fmla="*/ 0 h 649187"/>
              <a:gd name="connsiteX2" fmla="*/ 688 w 998915"/>
              <a:gd name="connsiteY2" fmla="*/ 649187 h 649187"/>
              <a:gd name="connsiteX3" fmla="*/ 998915 w 998915"/>
              <a:gd name="connsiteY3" fmla="*/ 493745 h 649187"/>
              <a:gd name="connsiteX0" fmla="*/ 998231 w 998231"/>
              <a:gd name="connsiteY0" fmla="*/ 491364 h 646806"/>
              <a:gd name="connsiteX1" fmla="*/ 11223 w 998231"/>
              <a:gd name="connsiteY1" fmla="*/ 0 h 646806"/>
              <a:gd name="connsiteX2" fmla="*/ 4 w 998231"/>
              <a:gd name="connsiteY2" fmla="*/ 646806 h 646806"/>
              <a:gd name="connsiteX3" fmla="*/ 998231 w 998231"/>
              <a:gd name="connsiteY3" fmla="*/ 491364 h 646806"/>
              <a:gd name="connsiteX0" fmla="*/ 998231 w 998231"/>
              <a:gd name="connsiteY0" fmla="*/ 491364 h 646806"/>
              <a:gd name="connsiteX1" fmla="*/ 11223 w 998231"/>
              <a:gd name="connsiteY1" fmla="*/ 0 h 646806"/>
              <a:gd name="connsiteX2" fmla="*/ 4 w 998231"/>
              <a:gd name="connsiteY2" fmla="*/ 646806 h 646806"/>
              <a:gd name="connsiteX3" fmla="*/ 998231 w 998231"/>
              <a:gd name="connsiteY3" fmla="*/ 491364 h 646806"/>
              <a:gd name="connsiteX0" fmla="*/ 1001296 w 1001296"/>
              <a:gd name="connsiteY0" fmla="*/ 503270 h 658712"/>
              <a:gd name="connsiteX1" fmla="*/ 0 w 1001296"/>
              <a:gd name="connsiteY1" fmla="*/ 0 h 658712"/>
              <a:gd name="connsiteX2" fmla="*/ 3069 w 1001296"/>
              <a:gd name="connsiteY2" fmla="*/ 658712 h 658712"/>
              <a:gd name="connsiteX3" fmla="*/ 1001296 w 1001296"/>
              <a:gd name="connsiteY3" fmla="*/ 503270 h 658712"/>
              <a:gd name="connsiteX0" fmla="*/ 1017279 w 1017279"/>
              <a:gd name="connsiteY0" fmla="*/ 503270 h 663474"/>
              <a:gd name="connsiteX1" fmla="*/ 15983 w 1017279"/>
              <a:gd name="connsiteY1" fmla="*/ 0 h 663474"/>
              <a:gd name="connsiteX2" fmla="*/ 2 w 1017279"/>
              <a:gd name="connsiteY2" fmla="*/ 663474 h 663474"/>
              <a:gd name="connsiteX3" fmla="*/ 1017279 w 1017279"/>
              <a:gd name="connsiteY3" fmla="*/ 503270 h 663474"/>
              <a:gd name="connsiteX0" fmla="*/ 1022042 w 1022042"/>
              <a:gd name="connsiteY0" fmla="*/ 603282 h 663474"/>
              <a:gd name="connsiteX1" fmla="*/ 15983 w 1022042"/>
              <a:gd name="connsiteY1" fmla="*/ 0 h 663474"/>
              <a:gd name="connsiteX2" fmla="*/ 2 w 1022042"/>
              <a:gd name="connsiteY2" fmla="*/ 663474 h 663474"/>
              <a:gd name="connsiteX3" fmla="*/ 1022042 w 1022042"/>
              <a:gd name="connsiteY3" fmla="*/ 603282 h 66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042" h="663474">
                <a:moveTo>
                  <a:pt x="1022042" y="603282"/>
                </a:moveTo>
                <a:lnTo>
                  <a:pt x="15983" y="0"/>
                </a:lnTo>
                <a:cubicBezTo>
                  <a:pt x="16212" y="216396"/>
                  <a:pt x="-227" y="447078"/>
                  <a:pt x="2" y="663474"/>
                </a:cubicBezTo>
                <a:lnTo>
                  <a:pt x="1022042" y="60328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7" name="任意多边形: 形状 140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D6DD81D0-7E1B-4EAD-B09B-3AA6DD653727}"/>
              </a:ext>
            </a:extLst>
          </p:cNvPr>
          <p:cNvSpPr/>
          <p:nvPr/>
        </p:nvSpPr>
        <p:spPr>
          <a:xfrm>
            <a:off x="2953082" y="3816947"/>
            <a:ext cx="2972712" cy="508080"/>
          </a:xfrm>
          <a:custGeom>
            <a:avLst/>
            <a:gdLst>
              <a:gd name="connsiteX0" fmla="*/ 0 w 2296471"/>
              <a:gd name="connsiteY0" fmla="*/ 1326229 h 1326229"/>
              <a:gd name="connsiteX1" fmla="*/ 314107 w 2296471"/>
              <a:gd name="connsiteY1" fmla="*/ 0 h 1326229"/>
              <a:gd name="connsiteX2" fmla="*/ 2296471 w 2296471"/>
              <a:gd name="connsiteY2" fmla="*/ 830638 h 1326229"/>
              <a:gd name="connsiteX3" fmla="*/ 0 w 2296471"/>
              <a:gd name="connsiteY3" fmla="*/ 1326229 h 1326229"/>
              <a:gd name="connsiteX0" fmla="*/ 2406233 w 4702704"/>
              <a:gd name="connsiteY0" fmla="*/ 495591 h 495591"/>
              <a:gd name="connsiteX1" fmla="*/ 0 w 4702704"/>
              <a:gd name="connsiteY1" fmla="*/ 114242 h 495591"/>
              <a:gd name="connsiteX2" fmla="*/ 4702704 w 4702704"/>
              <a:gd name="connsiteY2" fmla="*/ 0 h 495591"/>
              <a:gd name="connsiteX3" fmla="*/ 2406233 w 4702704"/>
              <a:gd name="connsiteY3" fmla="*/ 495591 h 495591"/>
              <a:gd name="connsiteX0" fmla="*/ 2406233 w 2406233"/>
              <a:gd name="connsiteY0" fmla="*/ 381349 h 586798"/>
              <a:gd name="connsiteX1" fmla="*/ 0 w 2406233"/>
              <a:gd name="connsiteY1" fmla="*/ 0 h 586798"/>
              <a:gd name="connsiteX2" fmla="*/ 1403244 w 2406233"/>
              <a:gd name="connsiteY2" fmla="*/ 586798 h 586798"/>
              <a:gd name="connsiteX3" fmla="*/ 2406233 w 2406233"/>
              <a:gd name="connsiteY3" fmla="*/ 381349 h 586798"/>
              <a:gd name="connsiteX0" fmla="*/ 1034633 w 1034633"/>
              <a:gd name="connsiteY0" fmla="*/ 388969 h 594418"/>
              <a:gd name="connsiteX1" fmla="*/ 0 w 1034633"/>
              <a:gd name="connsiteY1" fmla="*/ 0 h 594418"/>
              <a:gd name="connsiteX2" fmla="*/ 31644 w 1034633"/>
              <a:gd name="connsiteY2" fmla="*/ 594418 h 594418"/>
              <a:gd name="connsiteX3" fmla="*/ 1034633 w 1034633"/>
              <a:gd name="connsiteY3" fmla="*/ 388969 h 594418"/>
              <a:gd name="connsiteX0" fmla="*/ 1002989 w 1002989"/>
              <a:gd name="connsiteY0" fmla="*/ 403257 h 608706"/>
              <a:gd name="connsiteX1" fmla="*/ 8837 w 1002989"/>
              <a:gd name="connsiteY1" fmla="*/ 0 h 608706"/>
              <a:gd name="connsiteX2" fmla="*/ 0 w 1002989"/>
              <a:gd name="connsiteY2" fmla="*/ 608706 h 608706"/>
              <a:gd name="connsiteX3" fmla="*/ 1002989 w 1002989"/>
              <a:gd name="connsiteY3" fmla="*/ 403257 h 608706"/>
              <a:gd name="connsiteX0" fmla="*/ 1002989 w 1002989"/>
              <a:gd name="connsiteY0" fmla="*/ 403257 h 634899"/>
              <a:gd name="connsiteX1" fmla="*/ 8837 w 1002989"/>
              <a:gd name="connsiteY1" fmla="*/ 0 h 634899"/>
              <a:gd name="connsiteX2" fmla="*/ 0 w 1002989"/>
              <a:gd name="connsiteY2" fmla="*/ 634899 h 634899"/>
              <a:gd name="connsiteX3" fmla="*/ 1002989 w 1002989"/>
              <a:gd name="connsiteY3" fmla="*/ 403257 h 634899"/>
              <a:gd name="connsiteX0" fmla="*/ 1013202 w 1013202"/>
              <a:gd name="connsiteY0" fmla="*/ 412782 h 644424"/>
              <a:gd name="connsiteX1" fmla="*/ 0 w 1013202"/>
              <a:gd name="connsiteY1" fmla="*/ 0 h 644424"/>
              <a:gd name="connsiteX2" fmla="*/ 10213 w 1013202"/>
              <a:gd name="connsiteY2" fmla="*/ 644424 h 644424"/>
              <a:gd name="connsiteX3" fmla="*/ 1013202 w 1013202"/>
              <a:gd name="connsiteY3" fmla="*/ 412782 h 644424"/>
              <a:gd name="connsiteX0" fmla="*/ 1013202 w 1013202"/>
              <a:gd name="connsiteY0" fmla="*/ 412782 h 644424"/>
              <a:gd name="connsiteX1" fmla="*/ 0 w 1013202"/>
              <a:gd name="connsiteY1" fmla="*/ 0 h 644424"/>
              <a:gd name="connsiteX2" fmla="*/ 10213 w 1013202"/>
              <a:gd name="connsiteY2" fmla="*/ 644424 h 644424"/>
              <a:gd name="connsiteX3" fmla="*/ 1013202 w 1013202"/>
              <a:gd name="connsiteY3" fmla="*/ 412782 h 644424"/>
              <a:gd name="connsiteX0" fmla="*/ 1003677 w 1003677"/>
              <a:gd name="connsiteY0" fmla="*/ 417545 h 649187"/>
              <a:gd name="connsiteX1" fmla="*/ 0 w 1003677"/>
              <a:gd name="connsiteY1" fmla="*/ 0 h 649187"/>
              <a:gd name="connsiteX2" fmla="*/ 688 w 1003677"/>
              <a:gd name="connsiteY2" fmla="*/ 649187 h 649187"/>
              <a:gd name="connsiteX3" fmla="*/ 1003677 w 1003677"/>
              <a:gd name="connsiteY3" fmla="*/ 417545 h 649187"/>
              <a:gd name="connsiteX0" fmla="*/ 989390 w 989390"/>
              <a:gd name="connsiteY0" fmla="*/ 474695 h 649187"/>
              <a:gd name="connsiteX1" fmla="*/ 0 w 989390"/>
              <a:gd name="connsiteY1" fmla="*/ 0 h 649187"/>
              <a:gd name="connsiteX2" fmla="*/ 688 w 989390"/>
              <a:gd name="connsiteY2" fmla="*/ 649187 h 649187"/>
              <a:gd name="connsiteX3" fmla="*/ 989390 w 989390"/>
              <a:gd name="connsiteY3" fmla="*/ 474695 h 649187"/>
              <a:gd name="connsiteX0" fmla="*/ 998915 w 998915"/>
              <a:gd name="connsiteY0" fmla="*/ 493745 h 649187"/>
              <a:gd name="connsiteX1" fmla="*/ 0 w 998915"/>
              <a:gd name="connsiteY1" fmla="*/ 0 h 649187"/>
              <a:gd name="connsiteX2" fmla="*/ 688 w 998915"/>
              <a:gd name="connsiteY2" fmla="*/ 649187 h 649187"/>
              <a:gd name="connsiteX3" fmla="*/ 998915 w 998915"/>
              <a:gd name="connsiteY3" fmla="*/ 493745 h 649187"/>
              <a:gd name="connsiteX0" fmla="*/ 998231 w 998231"/>
              <a:gd name="connsiteY0" fmla="*/ 491364 h 646806"/>
              <a:gd name="connsiteX1" fmla="*/ 11223 w 998231"/>
              <a:gd name="connsiteY1" fmla="*/ 0 h 646806"/>
              <a:gd name="connsiteX2" fmla="*/ 4 w 998231"/>
              <a:gd name="connsiteY2" fmla="*/ 646806 h 646806"/>
              <a:gd name="connsiteX3" fmla="*/ 998231 w 998231"/>
              <a:gd name="connsiteY3" fmla="*/ 491364 h 646806"/>
              <a:gd name="connsiteX0" fmla="*/ 998231 w 998231"/>
              <a:gd name="connsiteY0" fmla="*/ 491364 h 646806"/>
              <a:gd name="connsiteX1" fmla="*/ 11223 w 998231"/>
              <a:gd name="connsiteY1" fmla="*/ 0 h 646806"/>
              <a:gd name="connsiteX2" fmla="*/ 4 w 998231"/>
              <a:gd name="connsiteY2" fmla="*/ 646806 h 646806"/>
              <a:gd name="connsiteX3" fmla="*/ 998231 w 998231"/>
              <a:gd name="connsiteY3" fmla="*/ 491364 h 646806"/>
              <a:gd name="connsiteX0" fmla="*/ 1001296 w 1001296"/>
              <a:gd name="connsiteY0" fmla="*/ 503270 h 658712"/>
              <a:gd name="connsiteX1" fmla="*/ 0 w 1001296"/>
              <a:gd name="connsiteY1" fmla="*/ 0 h 658712"/>
              <a:gd name="connsiteX2" fmla="*/ 3069 w 1001296"/>
              <a:gd name="connsiteY2" fmla="*/ 658712 h 658712"/>
              <a:gd name="connsiteX3" fmla="*/ 1001296 w 1001296"/>
              <a:gd name="connsiteY3" fmla="*/ 503270 h 658712"/>
              <a:gd name="connsiteX0" fmla="*/ 1017279 w 1017279"/>
              <a:gd name="connsiteY0" fmla="*/ 503270 h 663474"/>
              <a:gd name="connsiteX1" fmla="*/ 15983 w 1017279"/>
              <a:gd name="connsiteY1" fmla="*/ 0 h 663474"/>
              <a:gd name="connsiteX2" fmla="*/ 2 w 1017279"/>
              <a:gd name="connsiteY2" fmla="*/ 663474 h 663474"/>
              <a:gd name="connsiteX3" fmla="*/ 1017279 w 1017279"/>
              <a:gd name="connsiteY3" fmla="*/ 503270 h 663474"/>
              <a:gd name="connsiteX0" fmla="*/ 2495049 w 2495049"/>
              <a:gd name="connsiteY0" fmla="*/ 1368809 h 1529013"/>
              <a:gd name="connsiteX1" fmla="*/ 0 w 2495049"/>
              <a:gd name="connsiteY1" fmla="*/ 0 h 1529013"/>
              <a:gd name="connsiteX2" fmla="*/ 1477772 w 2495049"/>
              <a:gd name="connsiteY2" fmla="*/ 1529013 h 1529013"/>
              <a:gd name="connsiteX3" fmla="*/ 2495049 w 2495049"/>
              <a:gd name="connsiteY3" fmla="*/ 1368809 h 1529013"/>
              <a:gd name="connsiteX0" fmla="*/ 2460124 w 2460124"/>
              <a:gd name="connsiteY0" fmla="*/ 1352934 h 1513138"/>
              <a:gd name="connsiteX1" fmla="*/ 0 w 2460124"/>
              <a:gd name="connsiteY1" fmla="*/ 0 h 1513138"/>
              <a:gd name="connsiteX2" fmla="*/ 1442847 w 2460124"/>
              <a:gd name="connsiteY2" fmla="*/ 1513138 h 1513138"/>
              <a:gd name="connsiteX3" fmla="*/ 2460124 w 2460124"/>
              <a:gd name="connsiteY3" fmla="*/ 1352934 h 1513138"/>
              <a:gd name="connsiteX0" fmla="*/ 3566802 w 3566802"/>
              <a:gd name="connsiteY0" fmla="*/ 1352934 h 1352934"/>
              <a:gd name="connsiteX1" fmla="*/ 1106678 w 3566802"/>
              <a:gd name="connsiteY1" fmla="*/ 0 h 1352934"/>
              <a:gd name="connsiteX2" fmla="*/ 0 w 3566802"/>
              <a:gd name="connsiteY2" fmla="*/ 487613 h 1352934"/>
              <a:gd name="connsiteX3" fmla="*/ 3566802 w 3566802"/>
              <a:gd name="connsiteY3" fmla="*/ 1352934 h 1352934"/>
              <a:gd name="connsiteX0" fmla="*/ 3566802 w 3566802"/>
              <a:gd name="connsiteY0" fmla="*/ 1352934 h 1352934"/>
              <a:gd name="connsiteX1" fmla="*/ 1106678 w 3566802"/>
              <a:gd name="connsiteY1" fmla="*/ 0 h 1352934"/>
              <a:gd name="connsiteX2" fmla="*/ 0 w 3566802"/>
              <a:gd name="connsiteY2" fmla="*/ 490788 h 1352934"/>
              <a:gd name="connsiteX3" fmla="*/ 3566802 w 3566802"/>
              <a:gd name="connsiteY3" fmla="*/ 1352934 h 1352934"/>
              <a:gd name="connsiteX0" fmla="*/ 3566802 w 3566802"/>
              <a:gd name="connsiteY0" fmla="*/ 1352934 h 1352934"/>
              <a:gd name="connsiteX1" fmla="*/ 1106678 w 3566802"/>
              <a:gd name="connsiteY1" fmla="*/ 0 h 1352934"/>
              <a:gd name="connsiteX2" fmla="*/ 0 w 3566802"/>
              <a:gd name="connsiteY2" fmla="*/ 490788 h 1352934"/>
              <a:gd name="connsiteX3" fmla="*/ 3566802 w 3566802"/>
              <a:gd name="connsiteY3" fmla="*/ 1352934 h 1352934"/>
              <a:gd name="connsiteX0" fmla="*/ 3554895 w 3554895"/>
              <a:gd name="connsiteY0" fmla="*/ 1352934 h 1352934"/>
              <a:gd name="connsiteX1" fmla="*/ 1094771 w 3554895"/>
              <a:gd name="connsiteY1" fmla="*/ 0 h 1352934"/>
              <a:gd name="connsiteX2" fmla="*/ 0 w 3554895"/>
              <a:gd name="connsiteY2" fmla="*/ 502694 h 1352934"/>
              <a:gd name="connsiteX3" fmla="*/ 3554895 w 3554895"/>
              <a:gd name="connsiteY3" fmla="*/ 1352934 h 1352934"/>
              <a:gd name="connsiteX0" fmla="*/ 3488220 w 3488220"/>
              <a:gd name="connsiteY0" fmla="*/ 1352934 h 1593306"/>
              <a:gd name="connsiteX1" fmla="*/ 1028096 w 3488220"/>
              <a:gd name="connsiteY1" fmla="*/ 0 h 1593306"/>
              <a:gd name="connsiteX2" fmla="*/ 0 w 3488220"/>
              <a:gd name="connsiteY2" fmla="*/ 1593306 h 1593306"/>
              <a:gd name="connsiteX3" fmla="*/ 3488220 w 3488220"/>
              <a:gd name="connsiteY3" fmla="*/ 1352934 h 1593306"/>
              <a:gd name="connsiteX0" fmla="*/ 3488220 w 3488220"/>
              <a:gd name="connsiteY0" fmla="*/ 367096 h 607468"/>
              <a:gd name="connsiteX1" fmla="*/ 8921 w 3488220"/>
              <a:gd name="connsiteY1" fmla="*/ 0 h 607468"/>
              <a:gd name="connsiteX2" fmla="*/ 0 w 3488220"/>
              <a:gd name="connsiteY2" fmla="*/ 607468 h 607468"/>
              <a:gd name="connsiteX3" fmla="*/ 3488220 w 3488220"/>
              <a:gd name="connsiteY3" fmla="*/ 367096 h 607468"/>
              <a:gd name="connsiteX0" fmla="*/ 3488220 w 3488220"/>
              <a:gd name="connsiteY0" fmla="*/ 376621 h 616993"/>
              <a:gd name="connsiteX1" fmla="*/ 20827 w 3488220"/>
              <a:gd name="connsiteY1" fmla="*/ 0 h 616993"/>
              <a:gd name="connsiteX2" fmla="*/ 0 w 3488220"/>
              <a:gd name="connsiteY2" fmla="*/ 616993 h 616993"/>
              <a:gd name="connsiteX3" fmla="*/ 3488220 w 3488220"/>
              <a:gd name="connsiteY3" fmla="*/ 376621 h 616993"/>
              <a:gd name="connsiteX0" fmla="*/ 3478695 w 3478695"/>
              <a:gd name="connsiteY0" fmla="*/ 614746 h 616993"/>
              <a:gd name="connsiteX1" fmla="*/ 20827 w 3478695"/>
              <a:gd name="connsiteY1" fmla="*/ 0 h 616993"/>
              <a:gd name="connsiteX2" fmla="*/ 0 w 3478695"/>
              <a:gd name="connsiteY2" fmla="*/ 616993 h 616993"/>
              <a:gd name="connsiteX3" fmla="*/ 3478695 w 3478695"/>
              <a:gd name="connsiteY3" fmla="*/ 614746 h 616993"/>
              <a:gd name="connsiteX0" fmla="*/ 3464408 w 3464408"/>
              <a:gd name="connsiteY0" fmla="*/ 614746 h 874168"/>
              <a:gd name="connsiteX1" fmla="*/ 6540 w 3464408"/>
              <a:gd name="connsiteY1" fmla="*/ 0 h 874168"/>
              <a:gd name="connsiteX2" fmla="*/ 0 w 3464408"/>
              <a:gd name="connsiteY2" fmla="*/ 874168 h 874168"/>
              <a:gd name="connsiteX3" fmla="*/ 3464408 w 3464408"/>
              <a:gd name="connsiteY3" fmla="*/ 614746 h 874168"/>
              <a:gd name="connsiteX0" fmla="*/ 3513619 w 3513619"/>
              <a:gd name="connsiteY0" fmla="*/ 614746 h 874168"/>
              <a:gd name="connsiteX1" fmla="*/ 55751 w 3513619"/>
              <a:gd name="connsiteY1" fmla="*/ 0 h 874168"/>
              <a:gd name="connsiteX2" fmla="*/ 49211 w 3513619"/>
              <a:gd name="connsiteY2" fmla="*/ 874168 h 874168"/>
              <a:gd name="connsiteX3" fmla="*/ 3513619 w 3513619"/>
              <a:gd name="connsiteY3" fmla="*/ 614746 h 874168"/>
              <a:gd name="connsiteX0" fmla="*/ 3516043 w 3516043"/>
              <a:gd name="connsiteY0" fmla="*/ 319471 h 578893"/>
              <a:gd name="connsiteX1" fmla="*/ 48650 w 3516043"/>
              <a:gd name="connsiteY1" fmla="*/ 0 h 578893"/>
              <a:gd name="connsiteX2" fmla="*/ 51635 w 3516043"/>
              <a:gd name="connsiteY2" fmla="*/ 578893 h 578893"/>
              <a:gd name="connsiteX3" fmla="*/ 3516043 w 3516043"/>
              <a:gd name="connsiteY3" fmla="*/ 319471 h 578893"/>
              <a:gd name="connsiteX0" fmla="*/ 3514205 w 3514205"/>
              <a:gd name="connsiteY0" fmla="*/ 326615 h 586037"/>
              <a:gd name="connsiteX1" fmla="*/ 53956 w 3514205"/>
              <a:gd name="connsiteY1" fmla="*/ 0 h 586037"/>
              <a:gd name="connsiteX2" fmla="*/ 49797 w 3514205"/>
              <a:gd name="connsiteY2" fmla="*/ 586037 h 586037"/>
              <a:gd name="connsiteX3" fmla="*/ 3514205 w 3514205"/>
              <a:gd name="connsiteY3" fmla="*/ 326615 h 586037"/>
              <a:gd name="connsiteX0" fmla="*/ 3512422 w 3512422"/>
              <a:gd name="connsiteY0" fmla="*/ 326615 h 600324"/>
              <a:gd name="connsiteX1" fmla="*/ 52173 w 3512422"/>
              <a:gd name="connsiteY1" fmla="*/ 0 h 600324"/>
              <a:gd name="connsiteX2" fmla="*/ 50395 w 3512422"/>
              <a:gd name="connsiteY2" fmla="*/ 600324 h 600324"/>
              <a:gd name="connsiteX3" fmla="*/ 3512422 w 3512422"/>
              <a:gd name="connsiteY3" fmla="*/ 326615 h 60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2422" h="600324">
                <a:moveTo>
                  <a:pt x="3512422" y="326615"/>
                </a:moveTo>
                <a:lnTo>
                  <a:pt x="52173" y="0"/>
                </a:lnTo>
                <a:cubicBezTo>
                  <a:pt x="52402" y="216396"/>
                  <a:pt x="-64134" y="455366"/>
                  <a:pt x="50395" y="600324"/>
                </a:cubicBezTo>
                <a:lnTo>
                  <a:pt x="3512422" y="3266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8" name="任意多边形: 形状 141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E4623C57-40F6-4BA1-8C3C-8DDC58AAE7F6}"/>
              </a:ext>
            </a:extLst>
          </p:cNvPr>
          <p:cNvSpPr/>
          <p:nvPr/>
        </p:nvSpPr>
        <p:spPr>
          <a:xfrm>
            <a:off x="3243111" y="4104122"/>
            <a:ext cx="2701493" cy="1061306"/>
          </a:xfrm>
          <a:custGeom>
            <a:avLst/>
            <a:gdLst>
              <a:gd name="connsiteX0" fmla="*/ 0 w 2296471"/>
              <a:gd name="connsiteY0" fmla="*/ 1326229 h 1326229"/>
              <a:gd name="connsiteX1" fmla="*/ 314107 w 2296471"/>
              <a:gd name="connsiteY1" fmla="*/ 0 h 1326229"/>
              <a:gd name="connsiteX2" fmla="*/ 2296471 w 2296471"/>
              <a:gd name="connsiteY2" fmla="*/ 830638 h 1326229"/>
              <a:gd name="connsiteX3" fmla="*/ 0 w 2296471"/>
              <a:gd name="connsiteY3" fmla="*/ 1326229 h 1326229"/>
              <a:gd name="connsiteX0" fmla="*/ 2406233 w 4702704"/>
              <a:gd name="connsiteY0" fmla="*/ 495591 h 495591"/>
              <a:gd name="connsiteX1" fmla="*/ 0 w 4702704"/>
              <a:gd name="connsiteY1" fmla="*/ 114242 h 495591"/>
              <a:gd name="connsiteX2" fmla="*/ 4702704 w 4702704"/>
              <a:gd name="connsiteY2" fmla="*/ 0 h 495591"/>
              <a:gd name="connsiteX3" fmla="*/ 2406233 w 4702704"/>
              <a:gd name="connsiteY3" fmla="*/ 495591 h 495591"/>
              <a:gd name="connsiteX0" fmla="*/ 2406233 w 2406233"/>
              <a:gd name="connsiteY0" fmla="*/ 381349 h 586798"/>
              <a:gd name="connsiteX1" fmla="*/ 0 w 2406233"/>
              <a:gd name="connsiteY1" fmla="*/ 0 h 586798"/>
              <a:gd name="connsiteX2" fmla="*/ 1403244 w 2406233"/>
              <a:gd name="connsiteY2" fmla="*/ 586798 h 586798"/>
              <a:gd name="connsiteX3" fmla="*/ 2406233 w 2406233"/>
              <a:gd name="connsiteY3" fmla="*/ 381349 h 586798"/>
              <a:gd name="connsiteX0" fmla="*/ 1034633 w 1034633"/>
              <a:gd name="connsiteY0" fmla="*/ 388969 h 594418"/>
              <a:gd name="connsiteX1" fmla="*/ 0 w 1034633"/>
              <a:gd name="connsiteY1" fmla="*/ 0 h 594418"/>
              <a:gd name="connsiteX2" fmla="*/ 31644 w 1034633"/>
              <a:gd name="connsiteY2" fmla="*/ 594418 h 594418"/>
              <a:gd name="connsiteX3" fmla="*/ 1034633 w 1034633"/>
              <a:gd name="connsiteY3" fmla="*/ 388969 h 594418"/>
              <a:gd name="connsiteX0" fmla="*/ 1002989 w 1002989"/>
              <a:gd name="connsiteY0" fmla="*/ 403257 h 608706"/>
              <a:gd name="connsiteX1" fmla="*/ 8837 w 1002989"/>
              <a:gd name="connsiteY1" fmla="*/ 0 h 608706"/>
              <a:gd name="connsiteX2" fmla="*/ 0 w 1002989"/>
              <a:gd name="connsiteY2" fmla="*/ 608706 h 608706"/>
              <a:gd name="connsiteX3" fmla="*/ 1002989 w 1002989"/>
              <a:gd name="connsiteY3" fmla="*/ 403257 h 608706"/>
              <a:gd name="connsiteX0" fmla="*/ 1002989 w 1002989"/>
              <a:gd name="connsiteY0" fmla="*/ 403257 h 634899"/>
              <a:gd name="connsiteX1" fmla="*/ 8837 w 1002989"/>
              <a:gd name="connsiteY1" fmla="*/ 0 h 634899"/>
              <a:gd name="connsiteX2" fmla="*/ 0 w 1002989"/>
              <a:gd name="connsiteY2" fmla="*/ 634899 h 634899"/>
              <a:gd name="connsiteX3" fmla="*/ 1002989 w 1002989"/>
              <a:gd name="connsiteY3" fmla="*/ 403257 h 634899"/>
              <a:gd name="connsiteX0" fmla="*/ 1013202 w 1013202"/>
              <a:gd name="connsiteY0" fmla="*/ 412782 h 644424"/>
              <a:gd name="connsiteX1" fmla="*/ 0 w 1013202"/>
              <a:gd name="connsiteY1" fmla="*/ 0 h 644424"/>
              <a:gd name="connsiteX2" fmla="*/ 10213 w 1013202"/>
              <a:gd name="connsiteY2" fmla="*/ 644424 h 644424"/>
              <a:gd name="connsiteX3" fmla="*/ 1013202 w 1013202"/>
              <a:gd name="connsiteY3" fmla="*/ 412782 h 644424"/>
              <a:gd name="connsiteX0" fmla="*/ 1013202 w 1013202"/>
              <a:gd name="connsiteY0" fmla="*/ 412782 h 644424"/>
              <a:gd name="connsiteX1" fmla="*/ 0 w 1013202"/>
              <a:gd name="connsiteY1" fmla="*/ 0 h 644424"/>
              <a:gd name="connsiteX2" fmla="*/ 10213 w 1013202"/>
              <a:gd name="connsiteY2" fmla="*/ 644424 h 644424"/>
              <a:gd name="connsiteX3" fmla="*/ 1013202 w 1013202"/>
              <a:gd name="connsiteY3" fmla="*/ 412782 h 644424"/>
              <a:gd name="connsiteX0" fmla="*/ 1003677 w 1003677"/>
              <a:gd name="connsiteY0" fmla="*/ 417545 h 649187"/>
              <a:gd name="connsiteX1" fmla="*/ 0 w 1003677"/>
              <a:gd name="connsiteY1" fmla="*/ 0 h 649187"/>
              <a:gd name="connsiteX2" fmla="*/ 688 w 1003677"/>
              <a:gd name="connsiteY2" fmla="*/ 649187 h 649187"/>
              <a:gd name="connsiteX3" fmla="*/ 1003677 w 1003677"/>
              <a:gd name="connsiteY3" fmla="*/ 417545 h 649187"/>
              <a:gd name="connsiteX0" fmla="*/ 989390 w 989390"/>
              <a:gd name="connsiteY0" fmla="*/ 474695 h 649187"/>
              <a:gd name="connsiteX1" fmla="*/ 0 w 989390"/>
              <a:gd name="connsiteY1" fmla="*/ 0 h 649187"/>
              <a:gd name="connsiteX2" fmla="*/ 688 w 989390"/>
              <a:gd name="connsiteY2" fmla="*/ 649187 h 649187"/>
              <a:gd name="connsiteX3" fmla="*/ 989390 w 989390"/>
              <a:gd name="connsiteY3" fmla="*/ 474695 h 649187"/>
              <a:gd name="connsiteX0" fmla="*/ 998915 w 998915"/>
              <a:gd name="connsiteY0" fmla="*/ 493745 h 649187"/>
              <a:gd name="connsiteX1" fmla="*/ 0 w 998915"/>
              <a:gd name="connsiteY1" fmla="*/ 0 h 649187"/>
              <a:gd name="connsiteX2" fmla="*/ 688 w 998915"/>
              <a:gd name="connsiteY2" fmla="*/ 649187 h 649187"/>
              <a:gd name="connsiteX3" fmla="*/ 998915 w 998915"/>
              <a:gd name="connsiteY3" fmla="*/ 493745 h 649187"/>
              <a:gd name="connsiteX0" fmla="*/ 998231 w 998231"/>
              <a:gd name="connsiteY0" fmla="*/ 491364 h 646806"/>
              <a:gd name="connsiteX1" fmla="*/ 11223 w 998231"/>
              <a:gd name="connsiteY1" fmla="*/ 0 h 646806"/>
              <a:gd name="connsiteX2" fmla="*/ 4 w 998231"/>
              <a:gd name="connsiteY2" fmla="*/ 646806 h 646806"/>
              <a:gd name="connsiteX3" fmla="*/ 998231 w 998231"/>
              <a:gd name="connsiteY3" fmla="*/ 491364 h 646806"/>
              <a:gd name="connsiteX0" fmla="*/ 998231 w 998231"/>
              <a:gd name="connsiteY0" fmla="*/ 491364 h 646806"/>
              <a:gd name="connsiteX1" fmla="*/ 11223 w 998231"/>
              <a:gd name="connsiteY1" fmla="*/ 0 h 646806"/>
              <a:gd name="connsiteX2" fmla="*/ 4 w 998231"/>
              <a:gd name="connsiteY2" fmla="*/ 646806 h 646806"/>
              <a:gd name="connsiteX3" fmla="*/ 998231 w 998231"/>
              <a:gd name="connsiteY3" fmla="*/ 491364 h 646806"/>
              <a:gd name="connsiteX0" fmla="*/ 1001296 w 1001296"/>
              <a:gd name="connsiteY0" fmla="*/ 503270 h 658712"/>
              <a:gd name="connsiteX1" fmla="*/ 0 w 1001296"/>
              <a:gd name="connsiteY1" fmla="*/ 0 h 658712"/>
              <a:gd name="connsiteX2" fmla="*/ 3069 w 1001296"/>
              <a:gd name="connsiteY2" fmla="*/ 658712 h 658712"/>
              <a:gd name="connsiteX3" fmla="*/ 1001296 w 1001296"/>
              <a:gd name="connsiteY3" fmla="*/ 503270 h 658712"/>
              <a:gd name="connsiteX0" fmla="*/ 1017279 w 1017279"/>
              <a:gd name="connsiteY0" fmla="*/ 503270 h 663474"/>
              <a:gd name="connsiteX1" fmla="*/ 15983 w 1017279"/>
              <a:gd name="connsiteY1" fmla="*/ 0 h 663474"/>
              <a:gd name="connsiteX2" fmla="*/ 2 w 1017279"/>
              <a:gd name="connsiteY2" fmla="*/ 663474 h 663474"/>
              <a:gd name="connsiteX3" fmla="*/ 1017279 w 1017279"/>
              <a:gd name="connsiteY3" fmla="*/ 503270 h 663474"/>
              <a:gd name="connsiteX0" fmla="*/ 2495049 w 2495049"/>
              <a:gd name="connsiteY0" fmla="*/ 1368809 h 1529013"/>
              <a:gd name="connsiteX1" fmla="*/ 0 w 2495049"/>
              <a:gd name="connsiteY1" fmla="*/ 0 h 1529013"/>
              <a:gd name="connsiteX2" fmla="*/ 1477772 w 2495049"/>
              <a:gd name="connsiteY2" fmla="*/ 1529013 h 1529013"/>
              <a:gd name="connsiteX3" fmla="*/ 2495049 w 2495049"/>
              <a:gd name="connsiteY3" fmla="*/ 1368809 h 1529013"/>
              <a:gd name="connsiteX0" fmla="*/ 2460124 w 2460124"/>
              <a:gd name="connsiteY0" fmla="*/ 1352934 h 1513138"/>
              <a:gd name="connsiteX1" fmla="*/ 0 w 2460124"/>
              <a:gd name="connsiteY1" fmla="*/ 0 h 1513138"/>
              <a:gd name="connsiteX2" fmla="*/ 1442847 w 2460124"/>
              <a:gd name="connsiteY2" fmla="*/ 1513138 h 1513138"/>
              <a:gd name="connsiteX3" fmla="*/ 2460124 w 2460124"/>
              <a:gd name="connsiteY3" fmla="*/ 1352934 h 1513138"/>
              <a:gd name="connsiteX0" fmla="*/ 3566802 w 3566802"/>
              <a:gd name="connsiteY0" fmla="*/ 1352934 h 1352934"/>
              <a:gd name="connsiteX1" fmla="*/ 1106678 w 3566802"/>
              <a:gd name="connsiteY1" fmla="*/ 0 h 1352934"/>
              <a:gd name="connsiteX2" fmla="*/ 0 w 3566802"/>
              <a:gd name="connsiteY2" fmla="*/ 487613 h 1352934"/>
              <a:gd name="connsiteX3" fmla="*/ 3566802 w 3566802"/>
              <a:gd name="connsiteY3" fmla="*/ 1352934 h 1352934"/>
              <a:gd name="connsiteX0" fmla="*/ 3566802 w 3566802"/>
              <a:gd name="connsiteY0" fmla="*/ 1352934 h 1352934"/>
              <a:gd name="connsiteX1" fmla="*/ 1106678 w 3566802"/>
              <a:gd name="connsiteY1" fmla="*/ 0 h 1352934"/>
              <a:gd name="connsiteX2" fmla="*/ 0 w 3566802"/>
              <a:gd name="connsiteY2" fmla="*/ 490788 h 1352934"/>
              <a:gd name="connsiteX3" fmla="*/ 3566802 w 3566802"/>
              <a:gd name="connsiteY3" fmla="*/ 1352934 h 1352934"/>
              <a:gd name="connsiteX0" fmla="*/ 3566802 w 3566802"/>
              <a:gd name="connsiteY0" fmla="*/ 1352934 h 1352934"/>
              <a:gd name="connsiteX1" fmla="*/ 1106678 w 3566802"/>
              <a:gd name="connsiteY1" fmla="*/ 0 h 1352934"/>
              <a:gd name="connsiteX2" fmla="*/ 0 w 3566802"/>
              <a:gd name="connsiteY2" fmla="*/ 490788 h 1352934"/>
              <a:gd name="connsiteX3" fmla="*/ 3566802 w 3566802"/>
              <a:gd name="connsiteY3" fmla="*/ 1352934 h 1352934"/>
              <a:gd name="connsiteX0" fmla="*/ 3554895 w 3554895"/>
              <a:gd name="connsiteY0" fmla="*/ 1352934 h 1352934"/>
              <a:gd name="connsiteX1" fmla="*/ 1094771 w 3554895"/>
              <a:gd name="connsiteY1" fmla="*/ 0 h 1352934"/>
              <a:gd name="connsiteX2" fmla="*/ 0 w 3554895"/>
              <a:gd name="connsiteY2" fmla="*/ 502694 h 1352934"/>
              <a:gd name="connsiteX3" fmla="*/ 3554895 w 3554895"/>
              <a:gd name="connsiteY3" fmla="*/ 1352934 h 1352934"/>
              <a:gd name="connsiteX0" fmla="*/ 3488220 w 3488220"/>
              <a:gd name="connsiteY0" fmla="*/ 1352934 h 1593306"/>
              <a:gd name="connsiteX1" fmla="*/ 1028096 w 3488220"/>
              <a:gd name="connsiteY1" fmla="*/ 0 h 1593306"/>
              <a:gd name="connsiteX2" fmla="*/ 0 w 3488220"/>
              <a:gd name="connsiteY2" fmla="*/ 1593306 h 1593306"/>
              <a:gd name="connsiteX3" fmla="*/ 3488220 w 3488220"/>
              <a:gd name="connsiteY3" fmla="*/ 1352934 h 1593306"/>
              <a:gd name="connsiteX0" fmla="*/ 3488220 w 3488220"/>
              <a:gd name="connsiteY0" fmla="*/ 367096 h 607468"/>
              <a:gd name="connsiteX1" fmla="*/ 8921 w 3488220"/>
              <a:gd name="connsiteY1" fmla="*/ 0 h 607468"/>
              <a:gd name="connsiteX2" fmla="*/ 0 w 3488220"/>
              <a:gd name="connsiteY2" fmla="*/ 607468 h 607468"/>
              <a:gd name="connsiteX3" fmla="*/ 3488220 w 3488220"/>
              <a:gd name="connsiteY3" fmla="*/ 367096 h 607468"/>
              <a:gd name="connsiteX0" fmla="*/ 3488220 w 3488220"/>
              <a:gd name="connsiteY0" fmla="*/ 376621 h 616993"/>
              <a:gd name="connsiteX1" fmla="*/ 20827 w 3488220"/>
              <a:gd name="connsiteY1" fmla="*/ 0 h 616993"/>
              <a:gd name="connsiteX2" fmla="*/ 0 w 3488220"/>
              <a:gd name="connsiteY2" fmla="*/ 616993 h 616993"/>
              <a:gd name="connsiteX3" fmla="*/ 3488220 w 3488220"/>
              <a:gd name="connsiteY3" fmla="*/ 376621 h 616993"/>
              <a:gd name="connsiteX0" fmla="*/ 3467393 w 3467393"/>
              <a:gd name="connsiteY0" fmla="*/ 376621 h 1512343"/>
              <a:gd name="connsiteX1" fmla="*/ 0 w 3467393"/>
              <a:gd name="connsiteY1" fmla="*/ 0 h 1512343"/>
              <a:gd name="connsiteX2" fmla="*/ 1169798 w 3467393"/>
              <a:gd name="connsiteY2" fmla="*/ 1512343 h 1512343"/>
              <a:gd name="connsiteX3" fmla="*/ 3467393 w 3467393"/>
              <a:gd name="connsiteY3" fmla="*/ 376621 h 1512343"/>
              <a:gd name="connsiteX0" fmla="*/ 3181643 w 3181643"/>
              <a:gd name="connsiteY0" fmla="*/ 0 h 1135722"/>
              <a:gd name="connsiteX1" fmla="*/ 0 w 3181643"/>
              <a:gd name="connsiteY1" fmla="*/ 737804 h 1135722"/>
              <a:gd name="connsiteX2" fmla="*/ 884048 w 3181643"/>
              <a:gd name="connsiteY2" fmla="*/ 1135722 h 1135722"/>
              <a:gd name="connsiteX3" fmla="*/ 3181643 w 3181643"/>
              <a:gd name="connsiteY3" fmla="*/ 0 h 1135722"/>
              <a:gd name="connsiteX0" fmla="*/ 3188787 w 3188787"/>
              <a:gd name="connsiteY0" fmla="*/ 0 h 1135722"/>
              <a:gd name="connsiteX1" fmla="*/ 0 w 3188787"/>
              <a:gd name="connsiteY1" fmla="*/ 713992 h 1135722"/>
              <a:gd name="connsiteX2" fmla="*/ 891192 w 3188787"/>
              <a:gd name="connsiteY2" fmla="*/ 1135722 h 1135722"/>
              <a:gd name="connsiteX3" fmla="*/ 3188787 w 3188787"/>
              <a:gd name="connsiteY3" fmla="*/ 0 h 1135722"/>
              <a:gd name="connsiteX0" fmla="*/ 3188787 w 3188787"/>
              <a:gd name="connsiteY0" fmla="*/ 0 h 1114291"/>
              <a:gd name="connsiteX1" fmla="*/ 0 w 3188787"/>
              <a:gd name="connsiteY1" fmla="*/ 713992 h 1114291"/>
              <a:gd name="connsiteX2" fmla="*/ 869760 w 3188787"/>
              <a:gd name="connsiteY2" fmla="*/ 1114291 h 1114291"/>
              <a:gd name="connsiteX3" fmla="*/ 3188787 w 3188787"/>
              <a:gd name="connsiteY3" fmla="*/ 0 h 1114291"/>
              <a:gd name="connsiteX0" fmla="*/ 3188787 w 3188787"/>
              <a:gd name="connsiteY0" fmla="*/ 0 h 1114291"/>
              <a:gd name="connsiteX1" fmla="*/ 0 w 3188787"/>
              <a:gd name="connsiteY1" fmla="*/ 713992 h 1114291"/>
              <a:gd name="connsiteX2" fmla="*/ 869760 w 3188787"/>
              <a:gd name="connsiteY2" fmla="*/ 1114291 h 1114291"/>
              <a:gd name="connsiteX3" fmla="*/ 3188787 w 3188787"/>
              <a:gd name="connsiteY3" fmla="*/ 0 h 1114291"/>
              <a:gd name="connsiteX0" fmla="*/ 3188787 w 3188787"/>
              <a:gd name="connsiteY0" fmla="*/ 0 h 1114291"/>
              <a:gd name="connsiteX1" fmla="*/ 0 w 3188787"/>
              <a:gd name="connsiteY1" fmla="*/ 713992 h 1114291"/>
              <a:gd name="connsiteX2" fmla="*/ 869760 w 3188787"/>
              <a:gd name="connsiteY2" fmla="*/ 1114291 h 1114291"/>
              <a:gd name="connsiteX3" fmla="*/ 3188787 w 3188787"/>
              <a:gd name="connsiteY3" fmla="*/ 0 h 1114291"/>
              <a:gd name="connsiteX0" fmla="*/ 3201487 w 3201487"/>
              <a:gd name="connsiteY0" fmla="*/ 0 h 1244466"/>
              <a:gd name="connsiteX1" fmla="*/ 0 w 3201487"/>
              <a:gd name="connsiteY1" fmla="*/ 844167 h 1244466"/>
              <a:gd name="connsiteX2" fmla="*/ 869760 w 3201487"/>
              <a:gd name="connsiteY2" fmla="*/ 1244466 h 1244466"/>
              <a:gd name="connsiteX3" fmla="*/ 3201487 w 3201487"/>
              <a:gd name="connsiteY3" fmla="*/ 0 h 1244466"/>
              <a:gd name="connsiteX0" fmla="*/ 3201487 w 3201487"/>
              <a:gd name="connsiteY0" fmla="*/ 0 h 1253991"/>
              <a:gd name="connsiteX1" fmla="*/ 0 w 3201487"/>
              <a:gd name="connsiteY1" fmla="*/ 844167 h 1253991"/>
              <a:gd name="connsiteX2" fmla="*/ 996760 w 3201487"/>
              <a:gd name="connsiteY2" fmla="*/ 1253991 h 1253991"/>
              <a:gd name="connsiteX3" fmla="*/ 3201487 w 3201487"/>
              <a:gd name="connsiteY3" fmla="*/ 0 h 1253991"/>
              <a:gd name="connsiteX0" fmla="*/ 3191962 w 3191962"/>
              <a:gd name="connsiteY0" fmla="*/ 0 h 1253991"/>
              <a:gd name="connsiteX1" fmla="*/ 0 w 3191962"/>
              <a:gd name="connsiteY1" fmla="*/ 802892 h 1253991"/>
              <a:gd name="connsiteX2" fmla="*/ 987235 w 3191962"/>
              <a:gd name="connsiteY2" fmla="*/ 1253991 h 1253991"/>
              <a:gd name="connsiteX3" fmla="*/ 3191962 w 3191962"/>
              <a:gd name="connsiteY3" fmla="*/ 0 h 12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1962" h="1253991">
                <a:moveTo>
                  <a:pt x="3191962" y="0"/>
                </a:moveTo>
                <a:lnTo>
                  <a:pt x="0" y="802892"/>
                </a:lnTo>
                <a:cubicBezTo>
                  <a:pt x="255022" y="943088"/>
                  <a:pt x="753644" y="1189995"/>
                  <a:pt x="987235" y="1253991"/>
                </a:cubicBezTo>
                <a:lnTo>
                  <a:pt x="319196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9" name="任意多边形: 形状 143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C8705468-FB48-4F41-A5CB-FA6D7363B920}"/>
              </a:ext>
            </a:extLst>
          </p:cNvPr>
          <p:cNvSpPr/>
          <p:nvPr/>
        </p:nvSpPr>
        <p:spPr>
          <a:xfrm>
            <a:off x="5935873" y="2820450"/>
            <a:ext cx="3759434" cy="1280985"/>
          </a:xfrm>
          <a:custGeom>
            <a:avLst/>
            <a:gdLst>
              <a:gd name="connsiteX0" fmla="*/ 0 w 2296471"/>
              <a:gd name="connsiteY0" fmla="*/ 1326229 h 1326229"/>
              <a:gd name="connsiteX1" fmla="*/ 314107 w 2296471"/>
              <a:gd name="connsiteY1" fmla="*/ 0 h 1326229"/>
              <a:gd name="connsiteX2" fmla="*/ 2296471 w 2296471"/>
              <a:gd name="connsiteY2" fmla="*/ 830638 h 1326229"/>
              <a:gd name="connsiteX3" fmla="*/ 0 w 2296471"/>
              <a:gd name="connsiteY3" fmla="*/ 1326229 h 1326229"/>
              <a:gd name="connsiteX0" fmla="*/ 0 w 2294089"/>
              <a:gd name="connsiteY0" fmla="*/ 1392904 h 1392904"/>
              <a:gd name="connsiteX1" fmla="*/ 311725 w 2294089"/>
              <a:gd name="connsiteY1" fmla="*/ 0 h 1392904"/>
              <a:gd name="connsiteX2" fmla="*/ 2294089 w 2294089"/>
              <a:gd name="connsiteY2" fmla="*/ 830638 h 1392904"/>
              <a:gd name="connsiteX3" fmla="*/ 0 w 2294089"/>
              <a:gd name="connsiteY3" fmla="*/ 1392904 h 1392904"/>
              <a:gd name="connsiteX0" fmla="*/ 0 w 4459439"/>
              <a:gd name="connsiteY0" fmla="*/ 1392904 h 1392904"/>
              <a:gd name="connsiteX1" fmla="*/ 311725 w 4459439"/>
              <a:gd name="connsiteY1" fmla="*/ 0 h 1392904"/>
              <a:gd name="connsiteX2" fmla="*/ 4459439 w 4459439"/>
              <a:gd name="connsiteY2" fmla="*/ 538538 h 1392904"/>
              <a:gd name="connsiteX3" fmla="*/ 0 w 4459439"/>
              <a:gd name="connsiteY3" fmla="*/ 1392904 h 1392904"/>
              <a:gd name="connsiteX0" fmla="*/ 0 w 4459439"/>
              <a:gd name="connsiteY0" fmla="*/ 1227804 h 1227804"/>
              <a:gd name="connsiteX1" fmla="*/ 3486725 w 4459439"/>
              <a:gd name="connsiteY1" fmla="*/ 0 h 1227804"/>
              <a:gd name="connsiteX2" fmla="*/ 4459439 w 4459439"/>
              <a:gd name="connsiteY2" fmla="*/ 373438 h 1227804"/>
              <a:gd name="connsiteX3" fmla="*/ 0 w 4459439"/>
              <a:gd name="connsiteY3" fmla="*/ 1227804 h 1227804"/>
              <a:gd name="connsiteX0" fmla="*/ 0 w 4459439"/>
              <a:gd name="connsiteY0" fmla="*/ 1256379 h 1256379"/>
              <a:gd name="connsiteX1" fmla="*/ 3510537 w 4459439"/>
              <a:gd name="connsiteY1" fmla="*/ 0 h 1256379"/>
              <a:gd name="connsiteX2" fmla="*/ 4459439 w 4459439"/>
              <a:gd name="connsiteY2" fmla="*/ 402013 h 1256379"/>
              <a:gd name="connsiteX3" fmla="*/ 0 w 4459439"/>
              <a:gd name="connsiteY3" fmla="*/ 1256379 h 1256379"/>
              <a:gd name="connsiteX0" fmla="*/ 0 w 4434039"/>
              <a:gd name="connsiteY0" fmla="*/ 1256379 h 1256379"/>
              <a:gd name="connsiteX1" fmla="*/ 3510537 w 4434039"/>
              <a:gd name="connsiteY1" fmla="*/ 0 h 1256379"/>
              <a:gd name="connsiteX2" fmla="*/ 4434039 w 4434039"/>
              <a:gd name="connsiteY2" fmla="*/ 424238 h 1256379"/>
              <a:gd name="connsiteX3" fmla="*/ 0 w 4434039"/>
              <a:gd name="connsiteY3" fmla="*/ 1256379 h 1256379"/>
              <a:gd name="connsiteX0" fmla="*/ 0 w 4443564"/>
              <a:gd name="connsiteY0" fmla="*/ 1256379 h 1256379"/>
              <a:gd name="connsiteX1" fmla="*/ 3510537 w 4443564"/>
              <a:gd name="connsiteY1" fmla="*/ 0 h 1256379"/>
              <a:gd name="connsiteX2" fmla="*/ 4443564 w 4443564"/>
              <a:gd name="connsiteY2" fmla="*/ 421063 h 1256379"/>
              <a:gd name="connsiteX3" fmla="*/ 0 w 4443564"/>
              <a:gd name="connsiteY3" fmla="*/ 1256379 h 1256379"/>
              <a:gd name="connsiteX0" fmla="*/ 0 w 4448326"/>
              <a:gd name="connsiteY0" fmla="*/ 1513554 h 1513554"/>
              <a:gd name="connsiteX1" fmla="*/ 3515299 w 4448326"/>
              <a:gd name="connsiteY1" fmla="*/ 0 h 1513554"/>
              <a:gd name="connsiteX2" fmla="*/ 4448326 w 4448326"/>
              <a:gd name="connsiteY2" fmla="*/ 421063 h 1513554"/>
              <a:gd name="connsiteX3" fmla="*/ 0 w 4448326"/>
              <a:gd name="connsiteY3" fmla="*/ 1513554 h 1513554"/>
              <a:gd name="connsiteX0" fmla="*/ 0 w 4426101"/>
              <a:gd name="connsiteY0" fmla="*/ 1513554 h 1513554"/>
              <a:gd name="connsiteX1" fmla="*/ 3515299 w 4426101"/>
              <a:gd name="connsiteY1" fmla="*/ 0 h 1513554"/>
              <a:gd name="connsiteX2" fmla="*/ 4426101 w 4426101"/>
              <a:gd name="connsiteY2" fmla="*/ 427413 h 1513554"/>
              <a:gd name="connsiteX3" fmla="*/ 0 w 4426101"/>
              <a:gd name="connsiteY3" fmla="*/ 1513554 h 1513554"/>
              <a:gd name="connsiteX0" fmla="*/ 0 w 4441976"/>
              <a:gd name="connsiteY0" fmla="*/ 1513554 h 1513554"/>
              <a:gd name="connsiteX1" fmla="*/ 3515299 w 4441976"/>
              <a:gd name="connsiteY1" fmla="*/ 0 h 1513554"/>
              <a:gd name="connsiteX2" fmla="*/ 4441976 w 4441976"/>
              <a:gd name="connsiteY2" fmla="*/ 421063 h 1513554"/>
              <a:gd name="connsiteX3" fmla="*/ 0 w 4441976"/>
              <a:gd name="connsiteY3" fmla="*/ 1513554 h 151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976" h="1513554">
                <a:moveTo>
                  <a:pt x="0" y="1513554"/>
                </a:moveTo>
                <a:lnTo>
                  <a:pt x="3515299" y="0"/>
                </a:lnTo>
                <a:lnTo>
                  <a:pt x="4441976" y="421063"/>
                </a:lnTo>
                <a:lnTo>
                  <a:pt x="0" y="151355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10" name="任意多边形: 形状 144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3822C684-5D24-495B-A7CC-DEB91621A83C}"/>
              </a:ext>
            </a:extLst>
          </p:cNvPr>
          <p:cNvSpPr/>
          <p:nvPr/>
        </p:nvSpPr>
        <p:spPr>
          <a:xfrm>
            <a:off x="5935872" y="3755574"/>
            <a:ext cx="3106818" cy="558571"/>
          </a:xfrm>
          <a:custGeom>
            <a:avLst/>
            <a:gdLst>
              <a:gd name="connsiteX0" fmla="*/ 0 w 2296471"/>
              <a:gd name="connsiteY0" fmla="*/ 1326229 h 1326229"/>
              <a:gd name="connsiteX1" fmla="*/ 314107 w 2296471"/>
              <a:gd name="connsiteY1" fmla="*/ 0 h 1326229"/>
              <a:gd name="connsiteX2" fmla="*/ 2296471 w 2296471"/>
              <a:gd name="connsiteY2" fmla="*/ 830638 h 1326229"/>
              <a:gd name="connsiteX3" fmla="*/ 0 w 2296471"/>
              <a:gd name="connsiteY3" fmla="*/ 1326229 h 1326229"/>
              <a:gd name="connsiteX0" fmla="*/ 0 w 2294089"/>
              <a:gd name="connsiteY0" fmla="*/ 1392904 h 1392904"/>
              <a:gd name="connsiteX1" fmla="*/ 311725 w 2294089"/>
              <a:gd name="connsiteY1" fmla="*/ 0 h 1392904"/>
              <a:gd name="connsiteX2" fmla="*/ 2294089 w 2294089"/>
              <a:gd name="connsiteY2" fmla="*/ 830638 h 1392904"/>
              <a:gd name="connsiteX3" fmla="*/ 0 w 2294089"/>
              <a:gd name="connsiteY3" fmla="*/ 1392904 h 1392904"/>
              <a:gd name="connsiteX0" fmla="*/ 0 w 4459439"/>
              <a:gd name="connsiteY0" fmla="*/ 1392904 h 1392904"/>
              <a:gd name="connsiteX1" fmla="*/ 311725 w 4459439"/>
              <a:gd name="connsiteY1" fmla="*/ 0 h 1392904"/>
              <a:gd name="connsiteX2" fmla="*/ 4459439 w 4459439"/>
              <a:gd name="connsiteY2" fmla="*/ 538538 h 1392904"/>
              <a:gd name="connsiteX3" fmla="*/ 0 w 4459439"/>
              <a:gd name="connsiteY3" fmla="*/ 1392904 h 1392904"/>
              <a:gd name="connsiteX0" fmla="*/ 0 w 4459439"/>
              <a:gd name="connsiteY0" fmla="*/ 1227804 h 1227804"/>
              <a:gd name="connsiteX1" fmla="*/ 3486725 w 4459439"/>
              <a:gd name="connsiteY1" fmla="*/ 0 h 1227804"/>
              <a:gd name="connsiteX2" fmla="*/ 4459439 w 4459439"/>
              <a:gd name="connsiteY2" fmla="*/ 373438 h 1227804"/>
              <a:gd name="connsiteX3" fmla="*/ 0 w 4459439"/>
              <a:gd name="connsiteY3" fmla="*/ 1227804 h 1227804"/>
              <a:gd name="connsiteX0" fmla="*/ 0 w 4459439"/>
              <a:gd name="connsiteY0" fmla="*/ 1256379 h 1256379"/>
              <a:gd name="connsiteX1" fmla="*/ 3510537 w 4459439"/>
              <a:gd name="connsiteY1" fmla="*/ 0 h 1256379"/>
              <a:gd name="connsiteX2" fmla="*/ 4459439 w 4459439"/>
              <a:gd name="connsiteY2" fmla="*/ 402013 h 1256379"/>
              <a:gd name="connsiteX3" fmla="*/ 0 w 4459439"/>
              <a:gd name="connsiteY3" fmla="*/ 1256379 h 1256379"/>
              <a:gd name="connsiteX0" fmla="*/ 0 w 4434039"/>
              <a:gd name="connsiteY0" fmla="*/ 1256379 h 1256379"/>
              <a:gd name="connsiteX1" fmla="*/ 3510537 w 4434039"/>
              <a:gd name="connsiteY1" fmla="*/ 0 h 1256379"/>
              <a:gd name="connsiteX2" fmla="*/ 4434039 w 4434039"/>
              <a:gd name="connsiteY2" fmla="*/ 424238 h 1256379"/>
              <a:gd name="connsiteX3" fmla="*/ 0 w 4434039"/>
              <a:gd name="connsiteY3" fmla="*/ 1256379 h 1256379"/>
              <a:gd name="connsiteX0" fmla="*/ 0 w 4443564"/>
              <a:gd name="connsiteY0" fmla="*/ 1256379 h 1256379"/>
              <a:gd name="connsiteX1" fmla="*/ 3510537 w 4443564"/>
              <a:gd name="connsiteY1" fmla="*/ 0 h 1256379"/>
              <a:gd name="connsiteX2" fmla="*/ 4443564 w 4443564"/>
              <a:gd name="connsiteY2" fmla="*/ 421063 h 1256379"/>
              <a:gd name="connsiteX3" fmla="*/ 0 w 4443564"/>
              <a:gd name="connsiteY3" fmla="*/ 1256379 h 1256379"/>
              <a:gd name="connsiteX0" fmla="*/ 0 w 3700614"/>
              <a:gd name="connsiteY0" fmla="*/ 1256379 h 1481513"/>
              <a:gd name="connsiteX1" fmla="*/ 3510537 w 3700614"/>
              <a:gd name="connsiteY1" fmla="*/ 0 h 1481513"/>
              <a:gd name="connsiteX2" fmla="*/ 3700614 w 3700614"/>
              <a:gd name="connsiteY2" fmla="*/ 1481513 h 1481513"/>
              <a:gd name="connsiteX3" fmla="*/ 0 w 3700614"/>
              <a:gd name="connsiteY3" fmla="*/ 1256379 h 1481513"/>
              <a:gd name="connsiteX0" fmla="*/ 0 w 3700614"/>
              <a:gd name="connsiteY0" fmla="*/ 437229 h 662363"/>
              <a:gd name="connsiteX1" fmla="*/ 3675637 w 3700614"/>
              <a:gd name="connsiteY1" fmla="*/ 0 h 662363"/>
              <a:gd name="connsiteX2" fmla="*/ 3700614 w 3700614"/>
              <a:gd name="connsiteY2" fmla="*/ 662363 h 662363"/>
              <a:gd name="connsiteX3" fmla="*/ 0 w 3700614"/>
              <a:gd name="connsiteY3" fmla="*/ 437229 h 662363"/>
              <a:gd name="connsiteX0" fmla="*/ 0 w 3710139"/>
              <a:gd name="connsiteY0" fmla="*/ 437229 h 669507"/>
              <a:gd name="connsiteX1" fmla="*/ 3675637 w 3710139"/>
              <a:gd name="connsiteY1" fmla="*/ 0 h 669507"/>
              <a:gd name="connsiteX2" fmla="*/ 3710139 w 3710139"/>
              <a:gd name="connsiteY2" fmla="*/ 669507 h 669507"/>
              <a:gd name="connsiteX3" fmla="*/ 0 w 3710139"/>
              <a:gd name="connsiteY3" fmla="*/ 437229 h 669507"/>
              <a:gd name="connsiteX0" fmla="*/ 0 w 3675637"/>
              <a:gd name="connsiteY0" fmla="*/ 437229 h 945732"/>
              <a:gd name="connsiteX1" fmla="*/ 3675637 w 3675637"/>
              <a:gd name="connsiteY1" fmla="*/ 0 h 945732"/>
              <a:gd name="connsiteX2" fmla="*/ 3643464 w 3675637"/>
              <a:gd name="connsiteY2" fmla="*/ 945732 h 945732"/>
              <a:gd name="connsiteX3" fmla="*/ 0 w 3675637"/>
              <a:gd name="connsiteY3" fmla="*/ 437229 h 945732"/>
              <a:gd name="connsiteX0" fmla="*/ 0 w 3666112"/>
              <a:gd name="connsiteY0" fmla="*/ 151479 h 659982"/>
              <a:gd name="connsiteX1" fmla="*/ 3666112 w 3666112"/>
              <a:gd name="connsiteY1" fmla="*/ 0 h 659982"/>
              <a:gd name="connsiteX2" fmla="*/ 3643464 w 3666112"/>
              <a:gd name="connsiteY2" fmla="*/ 659982 h 659982"/>
              <a:gd name="connsiteX3" fmla="*/ 0 w 3666112"/>
              <a:gd name="connsiteY3" fmla="*/ 151479 h 659982"/>
              <a:gd name="connsiteX0" fmla="*/ 0 w 3670874"/>
              <a:gd name="connsiteY0" fmla="*/ 399129 h 659982"/>
              <a:gd name="connsiteX1" fmla="*/ 3670874 w 3670874"/>
              <a:gd name="connsiteY1" fmla="*/ 0 h 659982"/>
              <a:gd name="connsiteX2" fmla="*/ 3648226 w 3670874"/>
              <a:gd name="connsiteY2" fmla="*/ 659982 h 659982"/>
              <a:gd name="connsiteX3" fmla="*/ 0 w 3670874"/>
              <a:gd name="connsiteY3" fmla="*/ 399129 h 65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874" h="659982">
                <a:moveTo>
                  <a:pt x="0" y="399129"/>
                </a:moveTo>
                <a:lnTo>
                  <a:pt x="3670874" y="0"/>
                </a:lnTo>
                <a:lnTo>
                  <a:pt x="3648226" y="659982"/>
                </a:lnTo>
                <a:lnTo>
                  <a:pt x="0" y="39912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11" name="任意多边形: 形状 146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4F078BC9-4294-45AB-818D-9DDF104E4B58}"/>
              </a:ext>
            </a:extLst>
          </p:cNvPr>
          <p:cNvSpPr/>
          <p:nvPr/>
        </p:nvSpPr>
        <p:spPr>
          <a:xfrm>
            <a:off x="5931840" y="3898664"/>
            <a:ext cx="1276876" cy="473926"/>
          </a:xfrm>
          <a:custGeom>
            <a:avLst/>
            <a:gdLst>
              <a:gd name="connsiteX0" fmla="*/ 0 w 2296471"/>
              <a:gd name="connsiteY0" fmla="*/ 1326229 h 1326229"/>
              <a:gd name="connsiteX1" fmla="*/ 314107 w 2296471"/>
              <a:gd name="connsiteY1" fmla="*/ 0 h 1326229"/>
              <a:gd name="connsiteX2" fmla="*/ 2296471 w 2296471"/>
              <a:gd name="connsiteY2" fmla="*/ 830638 h 1326229"/>
              <a:gd name="connsiteX3" fmla="*/ 0 w 2296471"/>
              <a:gd name="connsiteY3" fmla="*/ 1326229 h 1326229"/>
              <a:gd name="connsiteX0" fmla="*/ 0 w 2294089"/>
              <a:gd name="connsiteY0" fmla="*/ 1392904 h 1392904"/>
              <a:gd name="connsiteX1" fmla="*/ 311725 w 2294089"/>
              <a:gd name="connsiteY1" fmla="*/ 0 h 1392904"/>
              <a:gd name="connsiteX2" fmla="*/ 2294089 w 2294089"/>
              <a:gd name="connsiteY2" fmla="*/ 830638 h 1392904"/>
              <a:gd name="connsiteX3" fmla="*/ 0 w 2294089"/>
              <a:gd name="connsiteY3" fmla="*/ 1392904 h 1392904"/>
              <a:gd name="connsiteX0" fmla="*/ 0 w 4459439"/>
              <a:gd name="connsiteY0" fmla="*/ 1392904 h 1392904"/>
              <a:gd name="connsiteX1" fmla="*/ 311725 w 4459439"/>
              <a:gd name="connsiteY1" fmla="*/ 0 h 1392904"/>
              <a:gd name="connsiteX2" fmla="*/ 4459439 w 4459439"/>
              <a:gd name="connsiteY2" fmla="*/ 538538 h 1392904"/>
              <a:gd name="connsiteX3" fmla="*/ 0 w 4459439"/>
              <a:gd name="connsiteY3" fmla="*/ 1392904 h 1392904"/>
              <a:gd name="connsiteX0" fmla="*/ 0 w 4459439"/>
              <a:gd name="connsiteY0" fmla="*/ 1227804 h 1227804"/>
              <a:gd name="connsiteX1" fmla="*/ 3486725 w 4459439"/>
              <a:gd name="connsiteY1" fmla="*/ 0 h 1227804"/>
              <a:gd name="connsiteX2" fmla="*/ 4459439 w 4459439"/>
              <a:gd name="connsiteY2" fmla="*/ 373438 h 1227804"/>
              <a:gd name="connsiteX3" fmla="*/ 0 w 4459439"/>
              <a:gd name="connsiteY3" fmla="*/ 1227804 h 1227804"/>
              <a:gd name="connsiteX0" fmla="*/ 0 w 4459439"/>
              <a:gd name="connsiteY0" fmla="*/ 1256379 h 1256379"/>
              <a:gd name="connsiteX1" fmla="*/ 3510537 w 4459439"/>
              <a:gd name="connsiteY1" fmla="*/ 0 h 1256379"/>
              <a:gd name="connsiteX2" fmla="*/ 4459439 w 4459439"/>
              <a:gd name="connsiteY2" fmla="*/ 402013 h 1256379"/>
              <a:gd name="connsiteX3" fmla="*/ 0 w 4459439"/>
              <a:gd name="connsiteY3" fmla="*/ 1256379 h 1256379"/>
              <a:gd name="connsiteX0" fmla="*/ 0 w 4434039"/>
              <a:gd name="connsiteY0" fmla="*/ 1256379 h 1256379"/>
              <a:gd name="connsiteX1" fmla="*/ 3510537 w 4434039"/>
              <a:gd name="connsiteY1" fmla="*/ 0 h 1256379"/>
              <a:gd name="connsiteX2" fmla="*/ 4434039 w 4434039"/>
              <a:gd name="connsiteY2" fmla="*/ 424238 h 1256379"/>
              <a:gd name="connsiteX3" fmla="*/ 0 w 4434039"/>
              <a:gd name="connsiteY3" fmla="*/ 1256379 h 1256379"/>
              <a:gd name="connsiteX0" fmla="*/ 0 w 4443564"/>
              <a:gd name="connsiteY0" fmla="*/ 1256379 h 1256379"/>
              <a:gd name="connsiteX1" fmla="*/ 3510537 w 4443564"/>
              <a:gd name="connsiteY1" fmla="*/ 0 h 1256379"/>
              <a:gd name="connsiteX2" fmla="*/ 4443564 w 4443564"/>
              <a:gd name="connsiteY2" fmla="*/ 421063 h 1256379"/>
              <a:gd name="connsiteX3" fmla="*/ 0 w 4443564"/>
              <a:gd name="connsiteY3" fmla="*/ 1256379 h 1256379"/>
              <a:gd name="connsiteX0" fmla="*/ 0 w 3700614"/>
              <a:gd name="connsiteY0" fmla="*/ 1256379 h 1481513"/>
              <a:gd name="connsiteX1" fmla="*/ 3510537 w 3700614"/>
              <a:gd name="connsiteY1" fmla="*/ 0 h 1481513"/>
              <a:gd name="connsiteX2" fmla="*/ 3700614 w 3700614"/>
              <a:gd name="connsiteY2" fmla="*/ 1481513 h 1481513"/>
              <a:gd name="connsiteX3" fmla="*/ 0 w 3700614"/>
              <a:gd name="connsiteY3" fmla="*/ 1256379 h 1481513"/>
              <a:gd name="connsiteX0" fmla="*/ 0 w 3700614"/>
              <a:gd name="connsiteY0" fmla="*/ 437229 h 662363"/>
              <a:gd name="connsiteX1" fmla="*/ 3675637 w 3700614"/>
              <a:gd name="connsiteY1" fmla="*/ 0 h 662363"/>
              <a:gd name="connsiteX2" fmla="*/ 3700614 w 3700614"/>
              <a:gd name="connsiteY2" fmla="*/ 662363 h 662363"/>
              <a:gd name="connsiteX3" fmla="*/ 0 w 3700614"/>
              <a:gd name="connsiteY3" fmla="*/ 437229 h 662363"/>
              <a:gd name="connsiteX0" fmla="*/ 0 w 3710139"/>
              <a:gd name="connsiteY0" fmla="*/ 437229 h 669507"/>
              <a:gd name="connsiteX1" fmla="*/ 3675637 w 3710139"/>
              <a:gd name="connsiteY1" fmla="*/ 0 h 669507"/>
              <a:gd name="connsiteX2" fmla="*/ 3710139 w 3710139"/>
              <a:gd name="connsiteY2" fmla="*/ 669507 h 669507"/>
              <a:gd name="connsiteX3" fmla="*/ 0 w 3710139"/>
              <a:gd name="connsiteY3" fmla="*/ 437229 h 669507"/>
              <a:gd name="connsiteX0" fmla="*/ 0 w 3675637"/>
              <a:gd name="connsiteY0" fmla="*/ 437229 h 1536282"/>
              <a:gd name="connsiteX1" fmla="*/ 3675637 w 3675637"/>
              <a:gd name="connsiteY1" fmla="*/ 0 h 1536282"/>
              <a:gd name="connsiteX2" fmla="*/ 3191027 w 3675637"/>
              <a:gd name="connsiteY2" fmla="*/ 1536282 h 1536282"/>
              <a:gd name="connsiteX3" fmla="*/ 0 w 3675637"/>
              <a:gd name="connsiteY3" fmla="*/ 437229 h 1536282"/>
              <a:gd name="connsiteX0" fmla="*/ 0 w 4066162"/>
              <a:gd name="connsiteY0" fmla="*/ 0 h 1099053"/>
              <a:gd name="connsiteX1" fmla="*/ 4066162 w 4066162"/>
              <a:gd name="connsiteY1" fmla="*/ 701009 h 1099053"/>
              <a:gd name="connsiteX2" fmla="*/ 3191027 w 4066162"/>
              <a:gd name="connsiteY2" fmla="*/ 1099053 h 1099053"/>
              <a:gd name="connsiteX3" fmla="*/ 0 w 4066162"/>
              <a:gd name="connsiteY3" fmla="*/ 0 h 1099053"/>
              <a:gd name="connsiteX0" fmla="*/ 0 w 4092356"/>
              <a:gd name="connsiteY0" fmla="*/ 0 h 1099053"/>
              <a:gd name="connsiteX1" fmla="*/ 4092356 w 4092356"/>
              <a:gd name="connsiteY1" fmla="*/ 693865 h 1099053"/>
              <a:gd name="connsiteX2" fmla="*/ 3191027 w 4092356"/>
              <a:gd name="connsiteY2" fmla="*/ 1099053 h 1099053"/>
              <a:gd name="connsiteX3" fmla="*/ 0 w 4092356"/>
              <a:gd name="connsiteY3" fmla="*/ 0 h 1099053"/>
              <a:gd name="connsiteX0" fmla="*/ 0 w 4092356"/>
              <a:gd name="connsiteY0" fmla="*/ 0 h 1122865"/>
              <a:gd name="connsiteX1" fmla="*/ 4092356 w 4092356"/>
              <a:gd name="connsiteY1" fmla="*/ 693865 h 1122865"/>
              <a:gd name="connsiteX2" fmla="*/ 3200552 w 4092356"/>
              <a:gd name="connsiteY2" fmla="*/ 1122865 h 1122865"/>
              <a:gd name="connsiteX3" fmla="*/ 0 w 4092356"/>
              <a:gd name="connsiteY3" fmla="*/ 0 h 1122865"/>
              <a:gd name="connsiteX0" fmla="*/ 0 w 4092356"/>
              <a:gd name="connsiteY0" fmla="*/ 0 h 1127627"/>
              <a:gd name="connsiteX1" fmla="*/ 4092356 w 4092356"/>
              <a:gd name="connsiteY1" fmla="*/ 693865 h 1127627"/>
              <a:gd name="connsiteX2" fmla="*/ 3179121 w 4092356"/>
              <a:gd name="connsiteY2" fmla="*/ 1127627 h 1127627"/>
              <a:gd name="connsiteX3" fmla="*/ 0 w 4092356"/>
              <a:gd name="connsiteY3" fmla="*/ 0 h 1127627"/>
              <a:gd name="connsiteX0" fmla="*/ 0 w 4092356"/>
              <a:gd name="connsiteY0" fmla="*/ 0 h 693865"/>
              <a:gd name="connsiteX1" fmla="*/ 4092356 w 4092356"/>
              <a:gd name="connsiteY1" fmla="*/ 693865 h 693865"/>
              <a:gd name="connsiteX2" fmla="*/ 1471765 w 4092356"/>
              <a:gd name="connsiteY2" fmla="*/ 577558 h 693865"/>
              <a:gd name="connsiteX3" fmla="*/ 0 w 4092356"/>
              <a:gd name="connsiteY3" fmla="*/ 0 h 693865"/>
              <a:gd name="connsiteX0" fmla="*/ 0 w 2708849"/>
              <a:gd name="connsiteY0" fmla="*/ 0 h 577558"/>
              <a:gd name="connsiteX1" fmla="*/ 2708849 w 2708849"/>
              <a:gd name="connsiteY1" fmla="*/ 15208 h 577558"/>
              <a:gd name="connsiteX2" fmla="*/ 1471765 w 2708849"/>
              <a:gd name="connsiteY2" fmla="*/ 577558 h 577558"/>
              <a:gd name="connsiteX3" fmla="*/ 0 w 2708849"/>
              <a:gd name="connsiteY3" fmla="*/ 0 h 577558"/>
              <a:gd name="connsiteX0" fmla="*/ 0 w 2718374"/>
              <a:gd name="connsiteY0" fmla="*/ 234823 h 562350"/>
              <a:gd name="connsiteX1" fmla="*/ 2718374 w 2718374"/>
              <a:gd name="connsiteY1" fmla="*/ 0 h 562350"/>
              <a:gd name="connsiteX2" fmla="*/ 1481290 w 2718374"/>
              <a:gd name="connsiteY2" fmla="*/ 562350 h 562350"/>
              <a:gd name="connsiteX3" fmla="*/ 0 w 2718374"/>
              <a:gd name="connsiteY3" fmla="*/ 234823 h 562350"/>
              <a:gd name="connsiteX0" fmla="*/ 0 w 1508699"/>
              <a:gd name="connsiteY0" fmla="*/ 232442 h 559969"/>
              <a:gd name="connsiteX1" fmla="*/ 1508699 w 1508699"/>
              <a:gd name="connsiteY1" fmla="*/ 0 h 559969"/>
              <a:gd name="connsiteX2" fmla="*/ 1481290 w 1508699"/>
              <a:gd name="connsiteY2" fmla="*/ 559969 h 559969"/>
              <a:gd name="connsiteX3" fmla="*/ 0 w 1508699"/>
              <a:gd name="connsiteY3" fmla="*/ 232442 h 55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699" h="559969">
                <a:moveTo>
                  <a:pt x="0" y="232442"/>
                </a:moveTo>
                <a:lnTo>
                  <a:pt x="1508699" y="0"/>
                </a:lnTo>
                <a:lnTo>
                  <a:pt x="1481290" y="559969"/>
                </a:lnTo>
                <a:lnTo>
                  <a:pt x="0" y="23244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12" name="矩形: 圆角 126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AFEE9E0E-DFF8-4EF0-BA14-C25E57B77B3E}"/>
              </a:ext>
            </a:extLst>
          </p:cNvPr>
          <p:cNvSpPr/>
          <p:nvPr/>
        </p:nvSpPr>
        <p:spPr>
          <a:xfrm>
            <a:off x="6209241" y="2651570"/>
            <a:ext cx="1709020" cy="777430"/>
          </a:xfrm>
          <a:prstGeom prst="roundRect">
            <a:avLst>
              <a:gd name="adj" fmla="val 6297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>
              <a:solidFill>
                <a:schemeClr val="tx2">
                  <a:lumMod val="20000"/>
                  <a:lumOff val="80000"/>
                </a:schemeClr>
              </a:solidFill>
              <a:sym typeface="+mn-lt"/>
            </a:endParaRPr>
          </a:p>
        </p:txBody>
      </p:sp>
      <p:sp>
        <p:nvSpPr>
          <p:cNvPr id="13" name="矩形: 圆角 128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12A16013-3587-44A3-95D3-3E9D9E515AD6}"/>
              </a:ext>
            </a:extLst>
          </p:cNvPr>
          <p:cNvSpPr/>
          <p:nvPr/>
        </p:nvSpPr>
        <p:spPr>
          <a:xfrm>
            <a:off x="9004455" y="3754609"/>
            <a:ext cx="1254102" cy="570488"/>
          </a:xfrm>
          <a:prstGeom prst="roundRect">
            <a:avLst>
              <a:gd name="adj" fmla="val 6297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>
              <a:solidFill>
                <a:schemeClr val="tx2">
                  <a:lumMod val="20000"/>
                  <a:lumOff val="80000"/>
                </a:schemeClr>
              </a:solidFill>
              <a:sym typeface="+mn-lt"/>
            </a:endParaRPr>
          </a:p>
        </p:txBody>
      </p:sp>
      <p:sp>
        <p:nvSpPr>
          <p:cNvPr id="14" name="矩形: 圆角 129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5910B819-AAF4-44B0-8FD2-34BA1B68051F}"/>
              </a:ext>
            </a:extLst>
          </p:cNvPr>
          <p:cNvSpPr/>
          <p:nvPr/>
        </p:nvSpPr>
        <p:spPr>
          <a:xfrm>
            <a:off x="1868941" y="3808912"/>
            <a:ext cx="1156715" cy="526186"/>
          </a:xfrm>
          <a:prstGeom prst="roundRect">
            <a:avLst>
              <a:gd name="adj" fmla="val 6297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>
              <a:solidFill>
                <a:schemeClr val="tx2">
                  <a:lumMod val="20000"/>
                  <a:lumOff val="80000"/>
                </a:schemeClr>
              </a:solidFill>
              <a:sym typeface="+mn-lt"/>
            </a:endParaRPr>
          </a:p>
        </p:txBody>
      </p:sp>
      <p:sp>
        <p:nvSpPr>
          <p:cNvPr id="16" name="矩形: 圆角 131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26EA277A-65B9-4085-8CED-3634A70FE8E0}"/>
              </a:ext>
            </a:extLst>
          </p:cNvPr>
          <p:cNvSpPr/>
          <p:nvPr/>
        </p:nvSpPr>
        <p:spPr>
          <a:xfrm>
            <a:off x="8489811" y="4749948"/>
            <a:ext cx="1582777" cy="422749"/>
          </a:xfrm>
          <a:prstGeom prst="roundRect">
            <a:avLst>
              <a:gd name="adj" fmla="val 6297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>
              <a:solidFill>
                <a:schemeClr val="tx2">
                  <a:lumMod val="20000"/>
                  <a:lumOff val="80000"/>
                </a:schemeClr>
              </a:solidFill>
              <a:sym typeface="+mn-lt"/>
            </a:endParaRPr>
          </a:p>
        </p:txBody>
      </p:sp>
      <p:sp>
        <p:nvSpPr>
          <p:cNvPr id="17" name="矩形: 圆角 132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24BF694B-A70D-4858-A828-A64D4A65B551}"/>
              </a:ext>
            </a:extLst>
          </p:cNvPr>
          <p:cNvSpPr/>
          <p:nvPr/>
        </p:nvSpPr>
        <p:spPr>
          <a:xfrm>
            <a:off x="3227535" y="4774333"/>
            <a:ext cx="875723" cy="398364"/>
          </a:xfrm>
          <a:prstGeom prst="roundRect">
            <a:avLst>
              <a:gd name="adj" fmla="val 6297"/>
            </a:avLst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8" name="矩形: 圆角 133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77FB7127-0E46-4767-BA8E-3B2EA3F87931}"/>
              </a:ext>
            </a:extLst>
          </p:cNvPr>
          <p:cNvSpPr/>
          <p:nvPr/>
        </p:nvSpPr>
        <p:spPr>
          <a:xfrm>
            <a:off x="2903797" y="2739007"/>
            <a:ext cx="963762" cy="438413"/>
          </a:xfrm>
          <a:prstGeom prst="roundRect">
            <a:avLst>
              <a:gd name="adj" fmla="val 6297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>
              <a:solidFill>
                <a:schemeClr val="tx2">
                  <a:lumMod val="20000"/>
                  <a:lumOff val="80000"/>
                </a:schemeClr>
              </a:solidFill>
              <a:sym typeface="+mn-lt"/>
            </a:endParaRPr>
          </a:p>
        </p:txBody>
      </p:sp>
      <p:sp>
        <p:nvSpPr>
          <p:cNvPr id="19" name="矩形: 圆角 134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BF7A8D84-E81D-4F01-A09F-5BDE486C9735}"/>
              </a:ext>
            </a:extLst>
          </p:cNvPr>
          <p:cNvSpPr/>
          <p:nvPr/>
        </p:nvSpPr>
        <p:spPr>
          <a:xfrm>
            <a:off x="8886826" y="2817247"/>
            <a:ext cx="819093" cy="372603"/>
          </a:xfrm>
          <a:prstGeom prst="roundRect">
            <a:avLst>
              <a:gd name="adj" fmla="val 6297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>
              <a:solidFill>
                <a:schemeClr val="tx2">
                  <a:lumMod val="20000"/>
                  <a:lumOff val="80000"/>
                </a:schemeClr>
              </a:solidFill>
              <a:sym typeface="+mn-lt"/>
            </a:endParaRPr>
          </a:p>
        </p:txBody>
      </p:sp>
      <p:sp>
        <p:nvSpPr>
          <p:cNvPr id="21" name="矩形: 圆角 127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BCF9746A-6BF2-4925-8FB5-3F63D85FF2D4}"/>
              </a:ext>
            </a:extLst>
          </p:cNvPr>
          <p:cNvSpPr/>
          <p:nvPr/>
        </p:nvSpPr>
        <p:spPr>
          <a:xfrm>
            <a:off x="3821192" y="3573111"/>
            <a:ext cx="1254102" cy="570488"/>
          </a:xfrm>
          <a:prstGeom prst="roundRect">
            <a:avLst>
              <a:gd name="adj" fmla="val 6297"/>
            </a:avLst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2" name="矩形: 圆角 148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888FAF99-7FF2-4BCA-9CE2-80E2670C8FB0}"/>
              </a:ext>
            </a:extLst>
          </p:cNvPr>
          <p:cNvSpPr/>
          <p:nvPr/>
        </p:nvSpPr>
        <p:spPr>
          <a:xfrm>
            <a:off x="4718818" y="2723481"/>
            <a:ext cx="481881" cy="219206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矩形: 圆角 149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E1E4414A-D67D-4695-AC4C-247429D2802D}"/>
              </a:ext>
            </a:extLst>
          </p:cNvPr>
          <p:cNvSpPr/>
          <p:nvPr/>
        </p:nvSpPr>
        <p:spPr>
          <a:xfrm>
            <a:off x="5290732" y="3137520"/>
            <a:ext cx="242623" cy="110369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: 圆角 150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02191D49-7088-48D7-A065-BB655223DCA2}"/>
              </a:ext>
            </a:extLst>
          </p:cNvPr>
          <p:cNvSpPr/>
          <p:nvPr/>
        </p:nvSpPr>
        <p:spPr>
          <a:xfrm>
            <a:off x="2001049" y="3177421"/>
            <a:ext cx="366710" cy="166816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: 圆角 151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50D1FA8F-5BCF-43DA-A4FB-4BBDCDC0FEE3}"/>
              </a:ext>
            </a:extLst>
          </p:cNvPr>
          <p:cNvSpPr/>
          <p:nvPr/>
        </p:nvSpPr>
        <p:spPr>
          <a:xfrm>
            <a:off x="2187756" y="4732853"/>
            <a:ext cx="519082" cy="236130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矩形: 圆角 152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06CB62D4-AABD-4B86-8CC4-E8866DF87F73}"/>
              </a:ext>
            </a:extLst>
          </p:cNvPr>
          <p:cNvSpPr/>
          <p:nvPr/>
        </p:nvSpPr>
        <p:spPr>
          <a:xfrm>
            <a:off x="1461561" y="5064624"/>
            <a:ext cx="242623" cy="110369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: 圆角 153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7B659A1A-E246-4549-A860-CF118D4167F3}"/>
              </a:ext>
            </a:extLst>
          </p:cNvPr>
          <p:cNvSpPr/>
          <p:nvPr/>
        </p:nvSpPr>
        <p:spPr>
          <a:xfrm>
            <a:off x="10072588" y="4825889"/>
            <a:ext cx="371938" cy="169194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: 圆角 154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96A4DE9A-B413-4367-8D9E-CE4899571979}"/>
              </a:ext>
            </a:extLst>
          </p:cNvPr>
          <p:cNvSpPr/>
          <p:nvPr/>
        </p:nvSpPr>
        <p:spPr>
          <a:xfrm>
            <a:off x="9573045" y="5441628"/>
            <a:ext cx="242623" cy="110369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: 圆角 157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3ECB0B00-45C7-44EF-AF73-4FB17643CB53}"/>
              </a:ext>
            </a:extLst>
          </p:cNvPr>
          <p:cNvSpPr/>
          <p:nvPr/>
        </p:nvSpPr>
        <p:spPr>
          <a:xfrm>
            <a:off x="8103794" y="3629784"/>
            <a:ext cx="242623" cy="110369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矩形: 圆角 158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1FAB9066-BE68-46B2-BFD7-A82037E86849}"/>
              </a:ext>
            </a:extLst>
          </p:cNvPr>
          <p:cNvSpPr/>
          <p:nvPr/>
        </p:nvSpPr>
        <p:spPr>
          <a:xfrm>
            <a:off x="9863681" y="3306676"/>
            <a:ext cx="242623" cy="110369"/>
          </a:xfrm>
          <a:prstGeom prst="roundRect">
            <a:avLst>
              <a:gd name="adj" fmla="val 6297"/>
            </a:avLst>
          </a:prstGeom>
          <a:solidFill>
            <a:srgbClr val="1D78FA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1" name="组合 30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9576BABC-BB2A-4BA5-864D-75E7730949E4}"/>
              </a:ext>
            </a:extLst>
          </p:cNvPr>
          <p:cNvGrpSpPr/>
          <p:nvPr/>
        </p:nvGrpSpPr>
        <p:grpSpPr>
          <a:xfrm>
            <a:off x="5406734" y="3930048"/>
            <a:ext cx="1370296" cy="455702"/>
            <a:chOff x="5203440" y="1668138"/>
            <a:chExt cx="1294823" cy="430603"/>
          </a:xfrm>
        </p:grpSpPr>
        <p:sp>
          <p:nvSpPr>
            <p:cNvPr id="32" name="矩形: 圆角 24">
              <a:extLst>
                <a:ext uri="{FF2B5EF4-FFF2-40B4-BE49-F238E27FC236}">
                  <a16:creationId xmlns:a16="http://schemas.microsoft.com/office/drawing/2014/main" id="{2605FA5C-3691-4E43-BD11-CF6EC912C1E1}"/>
                </a:ext>
              </a:extLst>
            </p:cNvPr>
            <p:cNvSpPr/>
            <p:nvPr/>
          </p:nvSpPr>
          <p:spPr>
            <a:xfrm>
              <a:off x="5203440" y="1677165"/>
              <a:ext cx="1294823" cy="40568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50000">
                  <a:schemeClr val="accent1">
                    <a:lumMod val="60000"/>
                    <a:lumOff val="4000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  <a:tileRect/>
            </a:gradFill>
            <a:ln>
              <a:noFill/>
            </a:ln>
            <a:effectLst>
              <a:outerShdw blurRad="393700" dist="215900" dir="5400000" algn="t" rotWithShape="0">
                <a:srgbClr val="0069F6">
                  <a:alpha val="7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677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58F33BA-F770-4B42-BA40-C0D8DC9AD77D}"/>
                </a:ext>
              </a:extLst>
            </p:cNvPr>
            <p:cNvSpPr/>
            <p:nvPr/>
          </p:nvSpPr>
          <p:spPr>
            <a:xfrm>
              <a:off x="5253627" y="1668138"/>
              <a:ext cx="1198441" cy="430603"/>
            </a:xfrm>
            <a:prstGeom prst="rect">
              <a:avLst/>
            </a:prstGeom>
            <a:noFill/>
            <a:ln>
              <a:noFill/>
            </a:ln>
            <a:effectLst>
              <a:outerShdw blurRad="393700" dist="215900" dir="5400000" algn="t" rotWithShape="0">
                <a:srgbClr val="0069F6">
                  <a:alpha val="7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677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5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合作鸣谢</a:t>
              </a:r>
            </a:p>
          </p:txBody>
        </p:sp>
      </p:grpSp>
      <p:pic>
        <p:nvPicPr>
          <p:cNvPr id="34" name="图片 33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87AB833B-C5F0-494B-938A-25644D7C97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9152" y="3598715"/>
            <a:ext cx="960570" cy="540862"/>
          </a:xfrm>
          <a:prstGeom prst="rect">
            <a:avLst/>
          </a:prstGeom>
          <a:noFill/>
        </p:spPr>
      </p:pic>
      <p:pic>
        <p:nvPicPr>
          <p:cNvPr id="35" name="图片 34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BE0A03FF-D78D-4ADE-AEF1-3905C70716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832" y="3834087"/>
            <a:ext cx="1053348" cy="427032"/>
          </a:xfrm>
          <a:prstGeom prst="rect">
            <a:avLst/>
          </a:prstGeom>
        </p:spPr>
      </p:pic>
      <p:pic>
        <p:nvPicPr>
          <p:cNvPr id="36" name="图片 35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DBCBEA21-005E-4B0C-B5E6-AC286586182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263" y="3896545"/>
            <a:ext cx="1177332" cy="492228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6350">
            <a:noFill/>
          </a:ln>
        </p:spPr>
      </p:pic>
      <p:pic>
        <p:nvPicPr>
          <p:cNvPr id="37" name="图片 36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5EA6AB4A-4700-4C90-B1DF-70A966BA84E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927" y="3961909"/>
            <a:ext cx="1042270" cy="270992"/>
          </a:xfrm>
          <a:prstGeom prst="rect">
            <a:avLst/>
          </a:prstGeom>
        </p:spPr>
      </p:pic>
      <p:pic>
        <p:nvPicPr>
          <p:cNvPr id="38" name="图片 37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8FA07ACA-19EF-47C7-A134-D1FEDFCF606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45" r="15145"/>
          <a:stretch/>
        </p:blipFill>
        <p:spPr>
          <a:xfrm>
            <a:off x="2954771" y="2781968"/>
            <a:ext cx="861813" cy="321438"/>
          </a:xfrm>
          <a:prstGeom prst="rect">
            <a:avLst/>
          </a:prstGeom>
        </p:spPr>
      </p:pic>
      <p:pic>
        <p:nvPicPr>
          <p:cNvPr id="39" name="图片 38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F52F4881-B34E-45F4-8673-19D53B94362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0827"/>
          <a:stretch/>
        </p:blipFill>
        <p:spPr>
          <a:xfrm>
            <a:off x="3365635" y="4844421"/>
            <a:ext cx="589934" cy="263977"/>
          </a:xfrm>
          <a:prstGeom prst="rect">
            <a:avLst/>
          </a:prstGeom>
        </p:spPr>
      </p:pic>
      <p:pic>
        <p:nvPicPr>
          <p:cNvPr id="40" name="图片 39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89DD5198-0B7C-4BE5-944B-8B2258ACA74D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8643" y="2828348"/>
            <a:ext cx="662907" cy="352170"/>
          </a:xfrm>
          <a:prstGeom prst="rect">
            <a:avLst/>
          </a:prstGeom>
        </p:spPr>
      </p:pic>
      <p:pic>
        <p:nvPicPr>
          <p:cNvPr id="41" name="图片 40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CE895533-1FA0-4B85-8137-18EC63058EB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274" y="2781968"/>
            <a:ext cx="1155594" cy="512139"/>
          </a:xfrm>
          <a:prstGeom prst="rect">
            <a:avLst/>
          </a:prstGeom>
        </p:spPr>
      </p:pic>
      <p:pic>
        <p:nvPicPr>
          <p:cNvPr id="42" name="图片 41" descr="e7d195523061f1c060910eeaeeff1464599dc3392e14be42F6605DBF3376AA578EAD49A2F34CDE9F8BA873D9FC4305B94F8C98BE913D0BB55B77B4982D855D57316D9666CF50C0C1F882EEA92AB6503963A6326EA6B756A58B65EFE3838E27E43B6768F4AAF81F6AC3AB6ACD92E3BEEDBAA74AB2992D2364F61195DC6C2DC834196F54619CA0FCAD">
            <a:extLst>
              <a:ext uri="{FF2B5EF4-FFF2-40B4-BE49-F238E27FC236}">
                <a16:creationId xmlns:a16="http://schemas.microsoft.com/office/drawing/2014/main" id="{84CAD4B6-D0BA-4BA0-AAA3-9A78CFF3001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1261" y="4772278"/>
            <a:ext cx="1377667" cy="36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1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组合 406">
            <a:extLst>
              <a:ext uri="{FF2B5EF4-FFF2-40B4-BE49-F238E27FC236}">
                <a16:creationId xmlns:a16="http://schemas.microsoft.com/office/drawing/2014/main" id="{BC5C1E48-17BA-4634-9F5E-613EDBB67BD1}"/>
              </a:ext>
            </a:extLst>
          </p:cNvPr>
          <p:cNvGrpSpPr/>
          <p:nvPr/>
        </p:nvGrpSpPr>
        <p:grpSpPr>
          <a:xfrm>
            <a:off x="1740999" y="658621"/>
            <a:ext cx="8797252" cy="8634018"/>
            <a:chOff x="1138236" y="-1847407"/>
            <a:chExt cx="10298498" cy="10107408"/>
          </a:xfrm>
        </p:grpSpPr>
        <p:grpSp>
          <p:nvGrpSpPr>
            <p:cNvPr id="408" name="组合 407">
              <a:extLst>
                <a:ext uri="{FF2B5EF4-FFF2-40B4-BE49-F238E27FC236}">
                  <a16:creationId xmlns:a16="http://schemas.microsoft.com/office/drawing/2014/main" id="{5EB278FF-C3AF-4F9A-9BC6-6BE1616C19BB}"/>
                </a:ext>
              </a:extLst>
            </p:cNvPr>
            <p:cNvGrpSpPr/>
            <p:nvPr/>
          </p:nvGrpSpPr>
          <p:grpSpPr>
            <a:xfrm>
              <a:off x="1633214" y="-1847407"/>
              <a:ext cx="9269952" cy="10107408"/>
              <a:chOff x="-2084027" y="4722294"/>
              <a:chExt cx="1606797" cy="1626700"/>
            </a:xfrm>
            <a:scene3d>
              <a:camera prst="perspectiveRelaxedModerately">
                <a:rot lat="16800000" lon="0" rev="0"/>
              </a:camera>
              <a:lightRig rig="glow" dir="t"/>
            </a:scene3d>
          </p:grpSpPr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5072888D-68CF-43F5-AFF5-E1E938DF8746}"/>
                  </a:ext>
                </a:extLst>
              </p:cNvPr>
              <p:cNvSpPr/>
              <p:nvPr/>
            </p:nvSpPr>
            <p:spPr>
              <a:xfrm>
                <a:off x="-2084027" y="4722294"/>
                <a:ext cx="1606796" cy="1606798"/>
              </a:xfrm>
              <a:prstGeom prst="ellipse">
                <a:avLst/>
              </a:prstGeom>
              <a:gradFill flip="none" rotWithShape="1">
                <a:gsLst>
                  <a:gs pos="80000">
                    <a:schemeClr val="accent1">
                      <a:alpha val="23000"/>
                    </a:schemeClr>
                  </a:gs>
                  <a:gs pos="4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046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7C2ACC67-A8DE-40A6-BF35-FEECD747BF25}"/>
                  </a:ext>
                </a:extLst>
              </p:cNvPr>
              <p:cNvSpPr/>
              <p:nvPr/>
            </p:nvSpPr>
            <p:spPr>
              <a:xfrm>
                <a:off x="-2084027" y="4742196"/>
                <a:ext cx="1606797" cy="1606798"/>
              </a:xfrm>
              <a:prstGeom prst="ellipse">
                <a:avLst/>
              </a:prstGeom>
              <a:gradFill flip="none" rotWithShape="1">
                <a:gsLst>
                  <a:gs pos="98000">
                    <a:schemeClr val="accent1"/>
                  </a:gs>
                  <a:gs pos="71000">
                    <a:schemeClr val="accent1">
                      <a:alpha val="29000"/>
                    </a:schemeClr>
                  </a:gs>
                  <a:gs pos="38000">
                    <a:schemeClr val="accent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046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09" name="椭圆 408">
              <a:extLst>
                <a:ext uri="{FF2B5EF4-FFF2-40B4-BE49-F238E27FC236}">
                  <a16:creationId xmlns:a16="http://schemas.microsoft.com/office/drawing/2014/main" id="{2DBEEF6E-809D-4882-94F4-BD0CCA6FB3BC}"/>
                </a:ext>
              </a:extLst>
            </p:cNvPr>
            <p:cNvSpPr/>
            <p:nvPr/>
          </p:nvSpPr>
          <p:spPr>
            <a:xfrm>
              <a:off x="1827765" y="-1195076"/>
              <a:ext cx="8880851" cy="8880849"/>
            </a:xfrm>
            <a:prstGeom prst="ellipse">
              <a:avLst/>
            </a:prstGeom>
            <a:noFill/>
            <a:ln w="25400">
              <a:solidFill>
                <a:schemeClr val="accent1">
                  <a:alpha val="17000"/>
                </a:schemeClr>
              </a:solidFill>
            </a:ln>
            <a:scene3d>
              <a:camera prst="perspectiveRelaxedModerately">
                <a:rot lat="16800000" lon="0" rev="0"/>
              </a:camera>
              <a:lightRig rig="balanced" dir="t"/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0" name="椭圆 409">
              <a:extLst>
                <a:ext uri="{FF2B5EF4-FFF2-40B4-BE49-F238E27FC236}">
                  <a16:creationId xmlns:a16="http://schemas.microsoft.com/office/drawing/2014/main" id="{514F5EC5-6CDF-4174-92CC-B86032075391}"/>
                </a:ext>
              </a:extLst>
            </p:cNvPr>
            <p:cNvSpPr/>
            <p:nvPr/>
          </p:nvSpPr>
          <p:spPr>
            <a:xfrm>
              <a:off x="1827765" y="-1172904"/>
              <a:ext cx="8880851" cy="8880849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0"/>
                  </a:schemeClr>
                </a:gs>
                <a:gs pos="100000">
                  <a:schemeClr val="accent1">
                    <a:alpha val="6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5875"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perspectiveRelaxedModerately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11" name="组合 410">
              <a:extLst>
                <a:ext uri="{FF2B5EF4-FFF2-40B4-BE49-F238E27FC236}">
                  <a16:creationId xmlns:a16="http://schemas.microsoft.com/office/drawing/2014/main" id="{186B3C6F-8FB5-42B1-AA67-0374C216BCD4}"/>
                </a:ext>
              </a:extLst>
            </p:cNvPr>
            <p:cNvGrpSpPr/>
            <p:nvPr/>
          </p:nvGrpSpPr>
          <p:grpSpPr>
            <a:xfrm>
              <a:off x="1138236" y="-1626235"/>
              <a:ext cx="10298498" cy="8281779"/>
              <a:chOff x="1138236" y="-1626235"/>
              <a:chExt cx="10298498" cy="8281779"/>
            </a:xfrm>
          </p:grpSpPr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B21A6B76-AC0B-4BD2-AB50-175099AB9C7A}"/>
                  </a:ext>
                </a:extLst>
              </p:cNvPr>
              <p:cNvSpPr/>
              <p:nvPr/>
            </p:nvSpPr>
            <p:spPr>
              <a:xfrm flipV="1">
                <a:off x="1138236" y="2614406"/>
                <a:ext cx="10259908" cy="2649862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2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CD6B8FDE-615A-4F7A-8109-A09A228F3EE2}"/>
                  </a:ext>
                </a:extLst>
              </p:cNvPr>
              <p:cNvGrpSpPr/>
              <p:nvPr/>
            </p:nvGrpSpPr>
            <p:grpSpPr>
              <a:xfrm>
                <a:off x="2020282" y="2563423"/>
                <a:ext cx="8495816" cy="1851389"/>
                <a:chOff x="2649423" y="4865810"/>
                <a:chExt cx="6511196" cy="1418905"/>
              </a:xfrm>
            </p:grpSpPr>
            <p:grpSp>
              <p:nvGrpSpPr>
                <p:cNvPr id="422" name="组合 421">
                  <a:extLst>
                    <a:ext uri="{FF2B5EF4-FFF2-40B4-BE49-F238E27FC236}">
                      <a16:creationId xmlns:a16="http://schemas.microsoft.com/office/drawing/2014/main" id="{D6112A8A-89C8-442D-B023-4DD633BE3DB7}"/>
                    </a:ext>
                  </a:extLst>
                </p:cNvPr>
                <p:cNvGrpSpPr/>
                <p:nvPr/>
              </p:nvGrpSpPr>
              <p:grpSpPr>
                <a:xfrm>
                  <a:off x="4284247" y="5175431"/>
                  <a:ext cx="0" cy="792206"/>
                  <a:chOff x="11242040" y="2413470"/>
                  <a:chExt cx="0" cy="2135347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71" name="PA-直接连接符 30">
                    <a:extLst>
                      <a:ext uri="{FF2B5EF4-FFF2-40B4-BE49-F238E27FC236}">
                        <a16:creationId xmlns:a16="http://schemas.microsoft.com/office/drawing/2014/main" id="{ECF2DB2B-A2E9-41D2-A170-B65D991542D5}"/>
                      </a:ext>
                    </a:extLst>
                  </p:cNvPr>
                  <p:cNvCxnSpPr/>
                  <p:nvPr>
                    <p:custDataLst>
                      <p:tags r:id="rId125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72" name="PA-直接连接符 31">
                    <a:extLst>
                      <a:ext uri="{FF2B5EF4-FFF2-40B4-BE49-F238E27FC236}">
                        <a16:creationId xmlns:a16="http://schemas.microsoft.com/office/drawing/2014/main" id="{618FA07E-DE0D-4144-B659-418FF1DC830C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26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23" name="组合 422">
                  <a:extLst>
                    <a:ext uri="{FF2B5EF4-FFF2-40B4-BE49-F238E27FC236}">
                      <a16:creationId xmlns:a16="http://schemas.microsoft.com/office/drawing/2014/main" id="{AEF4E147-84E3-4E47-87E2-F85B0761BC5E}"/>
                    </a:ext>
                  </a:extLst>
                </p:cNvPr>
                <p:cNvGrpSpPr/>
                <p:nvPr/>
              </p:nvGrpSpPr>
              <p:grpSpPr>
                <a:xfrm flipV="1">
                  <a:off x="4683605" y="5319485"/>
                  <a:ext cx="0" cy="672144"/>
                  <a:chOff x="11242040" y="2413470"/>
                  <a:chExt cx="0" cy="1811729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69" name="PA-直接连接符 33">
                    <a:extLst>
                      <a:ext uri="{FF2B5EF4-FFF2-40B4-BE49-F238E27FC236}">
                        <a16:creationId xmlns:a16="http://schemas.microsoft.com/office/drawing/2014/main" id="{D964C129-ED59-40B3-8637-B6D1800D4A8A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23"/>
                    </p:custDataLst>
                  </p:nvPr>
                </p:nvCxnSpPr>
                <p:spPr>
                  <a:xfrm>
                    <a:off x="11242040" y="3481691"/>
                    <a:ext cx="0" cy="74350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70" name="PA-直接连接符 34">
                    <a:extLst>
                      <a:ext uri="{FF2B5EF4-FFF2-40B4-BE49-F238E27FC236}">
                        <a16:creationId xmlns:a16="http://schemas.microsoft.com/office/drawing/2014/main" id="{CF5AC759-107D-4967-BC4D-1175CC96AB47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2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24" name="组合 423">
                  <a:extLst>
                    <a:ext uri="{FF2B5EF4-FFF2-40B4-BE49-F238E27FC236}">
                      <a16:creationId xmlns:a16="http://schemas.microsoft.com/office/drawing/2014/main" id="{DDDAA1D2-204E-4792-A524-6D48A4C73EA4}"/>
                    </a:ext>
                  </a:extLst>
                </p:cNvPr>
                <p:cNvGrpSpPr/>
                <p:nvPr/>
              </p:nvGrpSpPr>
              <p:grpSpPr>
                <a:xfrm flipV="1">
                  <a:off x="3630480" y="5199423"/>
                  <a:ext cx="0" cy="901172"/>
                  <a:chOff x="11242040" y="2413469"/>
                  <a:chExt cx="0" cy="2429056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67" name="PA-直接连接符 36">
                    <a:extLst>
                      <a:ext uri="{FF2B5EF4-FFF2-40B4-BE49-F238E27FC236}">
                        <a16:creationId xmlns:a16="http://schemas.microsoft.com/office/drawing/2014/main" id="{FA3E5E28-7B29-43E3-A4DD-F4C188D27FD3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21"/>
                    </p:custDataLst>
                  </p:nvPr>
                </p:nvCxnSpPr>
                <p:spPr>
                  <a:xfrm>
                    <a:off x="11242040" y="3481691"/>
                    <a:ext cx="0" cy="136083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68" name="PA-直接连接符 37">
                    <a:extLst>
                      <a:ext uri="{FF2B5EF4-FFF2-40B4-BE49-F238E27FC236}">
                        <a16:creationId xmlns:a16="http://schemas.microsoft.com/office/drawing/2014/main" id="{6714EE63-6862-47A8-9001-07C8473E80E6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22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25" name="组合 424">
                  <a:extLst>
                    <a:ext uri="{FF2B5EF4-FFF2-40B4-BE49-F238E27FC236}">
                      <a16:creationId xmlns:a16="http://schemas.microsoft.com/office/drawing/2014/main" id="{8DE96026-6932-4FBF-93AD-CDB98E4EDA0C}"/>
                    </a:ext>
                  </a:extLst>
                </p:cNvPr>
                <p:cNvGrpSpPr/>
                <p:nvPr/>
              </p:nvGrpSpPr>
              <p:grpSpPr>
                <a:xfrm>
                  <a:off x="3234078" y="4919405"/>
                  <a:ext cx="0" cy="1365310"/>
                  <a:chOff x="11242040" y="1607159"/>
                  <a:chExt cx="0" cy="3680119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65" name="PA-直接连接符 39">
                    <a:extLst>
                      <a:ext uri="{FF2B5EF4-FFF2-40B4-BE49-F238E27FC236}">
                        <a16:creationId xmlns:a16="http://schemas.microsoft.com/office/drawing/2014/main" id="{CA2D5DD1-4B8C-4B8E-95E7-928AC1F31689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19"/>
                    </p:custDataLst>
                  </p:nvPr>
                </p:nvCxnSpPr>
                <p:spPr>
                  <a:xfrm>
                    <a:off x="11242040" y="3481700"/>
                    <a:ext cx="0" cy="180557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66" name="PA-直接连接符 40">
                    <a:extLst>
                      <a:ext uri="{FF2B5EF4-FFF2-40B4-BE49-F238E27FC236}">
                        <a16:creationId xmlns:a16="http://schemas.microsoft.com/office/drawing/2014/main" id="{39B102DC-4CF1-44DA-BF68-75EE08F723F0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20"/>
                    </p:custDataLst>
                  </p:nvPr>
                </p:nvCxnSpPr>
                <p:spPr>
                  <a:xfrm flipV="1">
                    <a:off x="11242040" y="1607159"/>
                    <a:ext cx="0" cy="187343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26" name="组合 425">
                  <a:extLst>
                    <a:ext uri="{FF2B5EF4-FFF2-40B4-BE49-F238E27FC236}">
                      <a16:creationId xmlns:a16="http://schemas.microsoft.com/office/drawing/2014/main" id="{CF3EA8E8-81FA-4C97-B9C1-685CE9A71E9E}"/>
                    </a:ext>
                  </a:extLst>
                </p:cNvPr>
                <p:cNvGrpSpPr/>
                <p:nvPr/>
              </p:nvGrpSpPr>
              <p:grpSpPr>
                <a:xfrm>
                  <a:off x="4967592" y="5240409"/>
                  <a:ext cx="0" cy="617447"/>
                  <a:chOff x="11242040" y="2674719"/>
                  <a:chExt cx="0" cy="1664295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63" name="PA-直接连接符 45">
                    <a:extLst>
                      <a:ext uri="{FF2B5EF4-FFF2-40B4-BE49-F238E27FC236}">
                        <a16:creationId xmlns:a16="http://schemas.microsoft.com/office/drawing/2014/main" id="{63526A00-AA47-47E5-B2CD-2788999C2280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17"/>
                    </p:custDataLst>
                  </p:nvPr>
                </p:nvCxnSpPr>
                <p:spPr>
                  <a:xfrm>
                    <a:off x="11242040" y="3481700"/>
                    <a:ext cx="0" cy="85731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64" name="PA-直接连接符 46">
                    <a:extLst>
                      <a:ext uri="{FF2B5EF4-FFF2-40B4-BE49-F238E27FC236}">
                        <a16:creationId xmlns:a16="http://schemas.microsoft.com/office/drawing/2014/main" id="{E233F5C5-A101-4F03-9B66-D56035BA8C19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18"/>
                    </p:custDataLst>
                  </p:nvPr>
                </p:nvCxnSpPr>
                <p:spPr>
                  <a:xfrm flipV="1">
                    <a:off x="11242040" y="2674719"/>
                    <a:ext cx="0" cy="80587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27" name="组合 426">
                  <a:extLst>
                    <a:ext uri="{FF2B5EF4-FFF2-40B4-BE49-F238E27FC236}">
                      <a16:creationId xmlns:a16="http://schemas.microsoft.com/office/drawing/2014/main" id="{FFFC046D-649E-4BB0-A509-9145EBB4E34F}"/>
                    </a:ext>
                  </a:extLst>
                </p:cNvPr>
                <p:cNvGrpSpPr/>
                <p:nvPr/>
              </p:nvGrpSpPr>
              <p:grpSpPr>
                <a:xfrm>
                  <a:off x="5218910" y="5319485"/>
                  <a:ext cx="223645" cy="495934"/>
                  <a:chOff x="11096575" y="2761374"/>
                  <a:chExt cx="54931" cy="1773689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61" name="PA-直接连接符 48">
                    <a:extLst>
                      <a:ext uri="{FF2B5EF4-FFF2-40B4-BE49-F238E27FC236}">
                        <a16:creationId xmlns:a16="http://schemas.microsoft.com/office/drawing/2014/main" id="{77551D08-8D5D-4625-BCD9-B3D60CC0DE29}"/>
                      </a:ext>
                    </a:extLst>
                  </p:cNvPr>
                  <p:cNvCxnSpPr/>
                  <p:nvPr>
                    <p:custDataLst>
                      <p:tags r:id="rId115"/>
                    </p:custDataLst>
                  </p:nvPr>
                </p:nvCxnSpPr>
                <p:spPr>
                  <a:xfrm>
                    <a:off x="11151506" y="3467946"/>
                    <a:ext cx="0" cy="106711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62" name="PA-直接连接符 49">
                    <a:extLst>
                      <a:ext uri="{FF2B5EF4-FFF2-40B4-BE49-F238E27FC236}">
                        <a16:creationId xmlns:a16="http://schemas.microsoft.com/office/drawing/2014/main" id="{9B574969-48F8-4957-88EC-ED88B9A6C71B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16"/>
                    </p:custDataLst>
                  </p:nvPr>
                </p:nvCxnSpPr>
                <p:spPr>
                  <a:xfrm flipV="1">
                    <a:off x="11096575" y="2761374"/>
                    <a:ext cx="0" cy="106711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28" name="组合 427">
                  <a:extLst>
                    <a:ext uri="{FF2B5EF4-FFF2-40B4-BE49-F238E27FC236}">
                      <a16:creationId xmlns:a16="http://schemas.microsoft.com/office/drawing/2014/main" id="{925C55B7-2E21-4B7E-AC96-41520D8AD77E}"/>
                    </a:ext>
                  </a:extLst>
                </p:cNvPr>
                <p:cNvGrpSpPr/>
                <p:nvPr/>
              </p:nvGrpSpPr>
              <p:grpSpPr>
                <a:xfrm>
                  <a:off x="2649423" y="5215917"/>
                  <a:ext cx="75357" cy="590265"/>
                  <a:chOff x="11242040" y="2413470"/>
                  <a:chExt cx="0" cy="2135347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59" name="PA-直接连接符 51">
                    <a:extLst>
                      <a:ext uri="{FF2B5EF4-FFF2-40B4-BE49-F238E27FC236}">
                        <a16:creationId xmlns:a16="http://schemas.microsoft.com/office/drawing/2014/main" id="{16209E89-8F8C-4863-8EB2-C86FECDE4263}"/>
                      </a:ext>
                    </a:extLst>
                  </p:cNvPr>
                  <p:cNvCxnSpPr/>
                  <p:nvPr>
                    <p:custDataLst>
                      <p:tags r:id="rId11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60" name="PA-直接连接符 52">
                    <a:extLst>
                      <a:ext uri="{FF2B5EF4-FFF2-40B4-BE49-F238E27FC236}">
                        <a16:creationId xmlns:a16="http://schemas.microsoft.com/office/drawing/2014/main" id="{9DBCD290-1587-453E-8898-13781C2D57C9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1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29" name="组合 428">
                  <a:extLst>
                    <a:ext uri="{FF2B5EF4-FFF2-40B4-BE49-F238E27FC236}">
                      <a16:creationId xmlns:a16="http://schemas.microsoft.com/office/drawing/2014/main" id="{D532ED3A-610C-48AD-ABD9-7F69D19C7026}"/>
                    </a:ext>
                  </a:extLst>
                </p:cNvPr>
                <p:cNvGrpSpPr/>
                <p:nvPr/>
              </p:nvGrpSpPr>
              <p:grpSpPr>
                <a:xfrm>
                  <a:off x="2813890" y="5140326"/>
                  <a:ext cx="6182261" cy="969222"/>
                  <a:chOff x="2813890" y="5140326"/>
                  <a:chExt cx="6182261" cy="969222"/>
                </a:xfrm>
              </p:grpSpPr>
              <p:sp>
                <p:nvSpPr>
                  <p:cNvPr id="451" name="PA-椭圆 68">
                    <a:extLst>
                      <a:ext uri="{FF2B5EF4-FFF2-40B4-BE49-F238E27FC236}">
                        <a16:creationId xmlns:a16="http://schemas.microsoft.com/office/drawing/2014/main" id="{2516800E-4600-469D-B31B-546E45C5A6D0}"/>
                      </a:ext>
                    </a:extLst>
                  </p:cNvPr>
                  <p:cNvSpPr/>
                  <p:nvPr>
                    <p:custDataLst>
                      <p:tags r:id="rId105"/>
                    </p:custDataLst>
                  </p:nvPr>
                </p:nvSpPr>
                <p:spPr>
                  <a:xfrm flipV="1">
                    <a:off x="4692354" y="6037838"/>
                    <a:ext cx="158597" cy="71710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effectLst/>
                  <a:scene3d>
                    <a:camera prst="perspectiveContrastingLeftFacing">
                      <a:rot lat="1200000" lon="2400000" rev="2159400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2" name="PA-椭圆 91">
                    <a:extLst>
                      <a:ext uri="{FF2B5EF4-FFF2-40B4-BE49-F238E27FC236}">
                        <a16:creationId xmlns:a16="http://schemas.microsoft.com/office/drawing/2014/main" id="{3D085461-9E4D-4BA2-A5E0-F7D818F9DEB1}"/>
                      </a:ext>
                    </a:extLst>
                  </p:cNvPr>
                  <p:cNvSpPr/>
                  <p:nvPr>
                    <p:custDataLst>
                      <p:tags r:id="rId106"/>
                    </p:custDataLst>
                  </p:nvPr>
                </p:nvSpPr>
                <p:spPr>
                  <a:xfrm flipV="1">
                    <a:off x="2813890" y="5314924"/>
                    <a:ext cx="160530" cy="7258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effectLst/>
                  <a:scene3d>
                    <a:camera prst="perspectiveContrastingLeftFacing">
                      <a:rot lat="1200000" lon="2400000" rev="2159400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3" name="PA-椭圆 92">
                    <a:extLst>
                      <a:ext uri="{FF2B5EF4-FFF2-40B4-BE49-F238E27FC236}">
                        <a16:creationId xmlns:a16="http://schemas.microsoft.com/office/drawing/2014/main" id="{981D14D9-1B77-4D3F-AAFA-E8209A79D0BF}"/>
                      </a:ext>
                    </a:extLst>
                  </p:cNvPr>
                  <p:cNvSpPr/>
                  <p:nvPr>
                    <p:custDataLst>
                      <p:tags r:id="rId107"/>
                    </p:custDataLst>
                  </p:nvPr>
                </p:nvSpPr>
                <p:spPr>
                  <a:xfrm flipV="1">
                    <a:off x="2882159" y="5979543"/>
                    <a:ext cx="67800" cy="3065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effectLst/>
                  <a:scene3d>
                    <a:camera prst="perspectiveContrastingLeftFacing">
                      <a:rot lat="1200000" lon="2400000" rev="2159400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4" name="PA-椭圆 93">
                    <a:extLst>
                      <a:ext uri="{FF2B5EF4-FFF2-40B4-BE49-F238E27FC236}">
                        <a16:creationId xmlns:a16="http://schemas.microsoft.com/office/drawing/2014/main" id="{A54C4313-A872-4293-ACE0-5D74B059AC6B}"/>
                      </a:ext>
                    </a:extLst>
                  </p:cNvPr>
                  <p:cNvSpPr/>
                  <p:nvPr>
                    <p:custDataLst>
                      <p:tags r:id="rId108"/>
                    </p:custDataLst>
                  </p:nvPr>
                </p:nvSpPr>
                <p:spPr>
                  <a:xfrm flipV="1">
                    <a:off x="3886188" y="5358509"/>
                    <a:ext cx="89228" cy="4034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effectLst/>
                  <a:scene3d>
                    <a:camera prst="perspectiveContrastingLeftFacing">
                      <a:rot lat="1200000" lon="2400000" rev="2159400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5" name="PA-椭圆 68">
                    <a:extLst>
                      <a:ext uri="{FF2B5EF4-FFF2-40B4-BE49-F238E27FC236}">
                        <a16:creationId xmlns:a16="http://schemas.microsoft.com/office/drawing/2014/main" id="{D950F38E-CD72-4183-9C41-C74FFC11C87A}"/>
                      </a:ext>
                    </a:extLst>
                  </p:cNvPr>
                  <p:cNvSpPr/>
                  <p:nvPr>
                    <p:custDataLst>
                      <p:tags r:id="rId109"/>
                    </p:custDataLst>
                  </p:nvPr>
                </p:nvSpPr>
                <p:spPr>
                  <a:xfrm flipH="1">
                    <a:off x="6959090" y="5180627"/>
                    <a:ext cx="65978" cy="6597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effectLst/>
                  <a:scene3d>
                    <a:camera prst="perspectiveContrastingLeftFacing">
                      <a:rot lat="1200000" lon="2400000" rev="2159400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6" name="PA-椭圆 91">
                    <a:extLst>
                      <a:ext uri="{FF2B5EF4-FFF2-40B4-BE49-F238E27FC236}">
                        <a16:creationId xmlns:a16="http://schemas.microsoft.com/office/drawing/2014/main" id="{75151325-6F81-4942-9839-237EA9D6A04F}"/>
                      </a:ext>
                    </a:extLst>
                  </p:cNvPr>
                  <p:cNvSpPr/>
                  <p:nvPr>
                    <p:custDataLst>
                      <p:tags r:id="rId110"/>
                    </p:custDataLst>
                  </p:nvPr>
                </p:nvSpPr>
                <p:spPr>
                  <a:xfrm flipH="1">
                    <a:off x="8835621" y="5763016"/>
                    <a:ext cx="160530" cy="72583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effectLst/>
                  <a:scene3d>
                    <a:camera prst="perspectiveContrastingLeftFacing">
                      <a:rot lat="1200000" lon="2400000" rev="2159400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7" name="PA-椭圆 92">
                    <a:extLst>
                      <a:ext uri="{FF2B5EF4-FFF2-40B4-BE49-F238E27FC236}">
                        <a16:creationId xmlns:a16="http://schemas.microsoft.com/office/drawing/2014/main" id="{55D7FB54-2E02-401B-9464-760248FF7223}"/>
                      </a:ext>
                    </a:extLst>
                  </p:cNvPr>
                  <p:cNvSpPr/>
                  <p:nvPr>
                    <p:custDataLst>
                      <p:tags r:id="rId111"/>
                    </p:custDataLst>
                  </p:nvPr>
                </p:nvSpPr>
                <p:spPr>
                  <a:xfrm flipH="1">
                    <a:off x="8860081" y="5140326"/>
                    <a:ext cx="67800" cy="30656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effectLst/>
                  <a:scene3d>
                    <a:camera prst="perspectiveContrastingLeftFacing">
                      <a:rot lat="1200000" lon="2400000" rev="2159400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8" name="PA-椭圆 93">
                    <a:extLst>
                      <a:ext uri="{FF2B5EF4-FFF2-40B4-BE49-F238E27FC236}">
                        <a16:creationId xmlns:a16="http://schemas.microsoft.com/office/drawing/2014/main" id="{A032AA47-2775-40A5-B334-9D3FBE6F440A}"/>
                      </a:ext>
                    </a:extLst>
                  </p:cNvPr>
                  <p:cNvSpPr/>
                  <p:nvPr>
                    <p:custDataLst>
                      <p:tags r:id="rId112"/>
                    </p:custDataLst>
                  </p:nvPr>
                </p:nvSpPr>
                <p:spPr>
                  <a:xfrm flipH="1">
                    <a:off x="7834625" y="5774948"/>
                    <a:ext cx="89228" cy="4034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  <a:miter lim="800000"/>
                  </a:ln>
                  <a:effectLst/>
                  <a:scene3d>
                    <a:camera prst="perspectiveContrastingLeftFacing">
                      <a:rot lat="1200000" lon="2400000" rev="2159400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30" name="组合 429">
                  <a:extLst>
                    <a:ext uri="{FF2B5EF4-FFF2-40B4-BE49-F238E27FC236}">
                      <a16:creationId xmlns:a16="http://schemas.microsoft.com/office/drawing/2014/main" id="{892B5C18-0F83-4CE5-A38F-F94AF7FD162E}"/>
                    </a:ext>
                  </a:extLst>
                </p:cNvPr>
                <p:cNvGrpSpPr/>
                <p:nvPr/>
              </p:nvGrpSpPr>
              <p:grpSpPr>
                <a:xfrm flipH="1" flipV="1">
                  <a:off x="7525795" y="5206163"/>
                  <a:ext cx="0" cy="792205"/>
                  <a:chOff x="11242040" y="2413470"/>
                  <a:chExt cx="0" cy="2135347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49" name="PA-直接连接符 30">
                    <a:extLst>
                      <a:ext uri="{FF2B5EF4-FFF2-40B4-BE49-F238E27FC236}">
                        <a16:creationId xmlns:a16="http://schemas.microsoft.com/office/drawing/2014/main" id="{3CDF3DAB-E426-4FAC-A03E-1DFAD4189BF0}"/>
                      </a:ext>
                    </a:extLst>
                  </p:cNvPr>
                  <p:cNvCxnSpPr/>
                  <p:nvPr>
                    <p:custDataLst>
                      <p:tags r:id="rId103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50" name="PA-直接连接符 31">
                    <a:extLst>
                      <a:ext uri="{FF2B5EF4-FFF2-40B4-BE49-F238E27FC236}">
                        <a16:creationId xmlns:a16="http://schemas.microsoft.com/office/drawing/2014/main" id="{BFC8F509-F2BC-4EC7-BA38-6C94AADDF3E6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04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31" name="组合 430">
                  <a:extLst>
                    <a:ext uri="{FF2B5EF4-FFF2-40B4-BE49-F238E27FC236}">
                      <a16:creationId xmlns:a16="http://schemas.microsoft.com/office/drawing/2014/main" id="{6D695BCD-6DB6-439F-802C-723BC5265BF3}"/>
                    </a:ext>
                  </a:extLst>
                </p:cNvPr>
                <p:cNvGrpSpPr/>
                <p:nvPr/>
              </p:nvGrpSpPr>
              <p:grpSpPr>
                <a:xfrm flipH="1">
                  <a:off x="7126437" y="5298546"/>
                  <a:ext cx="0" cy="672144"/>
                  <a:chOff x="11242040" y="2413470"/>
                  <a:chExt cx="0" cy="1811729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47" name="PA-直接连接符 33">
                    <a:extLst>
                      <a:ext uri="{FF2B5EF4-FFF2-40B4-BE49-F238E27FC236}">
                        <a16:creationId xmlns:a16="http://schemas.microsoft.com/office/drawing/2014/main" id="{15D01B58-A1F2-4A13-BEDE-1FAACB60B8E3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01"/>
                    </p:custDataLst>
                  </p:nvPr>
                </p:nvCxnSpPr>
                <p:spPr>
                  <a:xfrm>
                    <a:off x="11242040" y="3481691"/>
                    <a:ext cx="0" cy="74350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48" name="PA-直接连接符 34">
                    <a:extLst>
                      <a:ext uri="{FF2B5EF4-FFF2-40B4-BE49-F238E27FC236}">
                        <a16:creationId xmlns:a16="http://schemas.microsoft.com/office/drawing/2014/main" id="{DA2803A5-E233-45E1-BCBB-663E3879CC48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02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32" name="组合 431">
                  <a:extLst>
                    <a:ext uri="{FF2B5EF4-FFF2-40B4-BE49-F238E27FC236}">
                      <a16:creationId xmlns:a16="http://schemas.microsoft.com/office/drawing/2014/main" id="{CE9C0F52-B6DB-4A91-8CFE-044A163AF319}"/>
                    </a:ext>
                  </a:extLst>
                </p:cNvPr>
                <p:cNvGrpSpPr/>
                <p:nvPr/>
              </p:nvGrpSpPr>
              <p:grpSpPr>
                <a:xfrm flipH="1">
                  <a:off x="8179562" y="5073205"/>
                  <a:ext cx="0" cy="901172"/>
                  <a:chOff x="11242040" y="2413469"/>
                  <a:chExt cx="0" cy="2429056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45" name="PA-直接连接符 36">
                    <a:extLst>
                      <a:ext uri="{FF2B5EF4-FFF2-40B4-BE49-F238E27FC236}">
                        <a16:creationId xmlns:a16="http://schemas.microsoft.com/office/drawing/2014/main" id="{9F947D23-7DDA-4587-8C7F-1E2969AC54CC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99"/>
                    </p:custDataLst>
                  </p:nvPr>
                </p:nvCxnSpPr>
                <p:spPr>
                  <a:xfrm>
                    <a:off x="11242040" y="3481691"/>
                    <a:ext cx="0" cy="136083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46" name="PA-直接连接符 37">
                    <a:extLst>
                      <a:ext uri="{FF2B5EF4-FFF2-40B4-BE49-F238E27FC236}">
                        <a16:creationId xmlns:a16="http://schemas.microsoft.com/office/drawing/2014/main" id="{4097B135-116D-4C13-BED2-DB56E7F84BAA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100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33" name="组合 432">
                  <a:extLst>
                    <a:ext uri="{FF2B5EF4-FFF2-40B4-BE49-F238E27FC236}">
                      <a16:creationId xmlns:a16="http://schemas.microsoft.com/office/drawing/2014/main" id="{B5379015-2F57-4433-A76F-60C639FACA68}"/>
                    </a:ext>
                  </a:extLst>
                </p:cNvPr>
                <p:cNvGrpSpPr/>
                <p:nvPr/>
              </p:nvGrpSpPr>
              <p:grpSpPr>
                <a:xfrm flipH="1" flipV="1">
                  <a:off x="8575964" y="4865810"/>
                  <a:ext cx="0" cy="1365310"/>
                  <a:chOff x="11242040" y="1607159"/>
                  <a:chExt cx="0" cy="3680119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43" name="PA-直接连接符 39">
                    <a:extLst>
                      <a:ext uri="{FF2B5EF4-FFF2-40B4-BE49-F238E27FC236}">
                        <a16:creationId xmlns:a16="http://schemas.microsoft.com/office/drawing/2014/main" id="{9910B82C-5C23-4C68-ADD2-418D67ED33D2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97"/>
                    </p:custDataLst>
                  </p:nvPr>
                </p:nvCxnSpPr>
                <p:spPr>
                  <a:xfrm>
                    <a:off x="11242040" y="3481700"/>
                    <a:ext cx="0" cy="180557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44" name="PA-直接连接符 40">
                    <a:extLst>
                      <a:ext uri="{FF2B5EF4-FFF2-40B4-BE49-F238E27FC236}">
                        <a16:creationId xmlns:a16="http://schemas.microsoft.com/office/drawing/2014/main" id="{947D64CF-2163-4817-BE0A-9379C79956CE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98"/>
                    </p:custDataLst>
                  </p:nvPr>
                </p:nvCxnSpPr>
                <p:spPr>
                  <a:xfrm flipV="1">
                    <a:off x="11242040" y="1607159"/>
                    <a:ext cx="0" cy="187343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34" name="组合 433">
                  <a:extLst>
                    <a:ext uri="{FF2B5EF4-FFF2-40B4-BE49-F238E27FC236}">
                      <a16:creationId xmlns:a16="http://schemas.microsoft.com/office/drawing/2014/main" id="{5BC9B17F-685E-47DA-AB43-60961E55C505}"/>
                    </a:ext>
                  </a:extLst>
                </p:cNvPr>
                <p:cNvGrpSpPr/>
                <p:nvPr/>
              </p:nvGrpSpPr>
              <p:grpSpPr>
                <a:xfrm flipH="1" flipV="1">
                  <a:off x="6842452" y="5432323"/>
                  <a:ext cx="0" cy="617447"/>
                  <a:chOff x="11242040" y="2674719"/>
                  <a:chExt cx="0" cy="1664295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41" name="PA-直接连接符 45">
                    <a:extLst>
                      <a:ext uri="{FF2B5EF4-FFF2-40B4-BE49-F238E27FC236}">
                        <a16:creationId xmlns:a16="http://schemas.microsoft.com/office/drawing/2014/main" id="{58DE1041-C0A2-436F-8386-A8124D2C3069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95"/>
                    </p:custDataLst>
                  </p:nvPr>
                </p:nvCxnSpPr>
                <p:spPr>
                  <a:xfrm>
                    <a:off x="11242040" y="3481700"/>
                    <a:ext cx="0" cy="85731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42" name="PA-直接连接符 46">
                    <a:extLst>
                      <a:ext uri="{FF2B5EF4-FFF2-40B4-BE49-F238E27FC236}">
                        <a16:creationId xmlns:a16="http://schemas.microsoft.com/office/drawing/2014/main" id="{77E9DDF4-45EB-4870-B60D-A745D83A9940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96"/>
                    </p:custDataLst>
                  </p:nvPr>
                </p:nvCxnSpPr>
                <p:spPr>
                  <a:xfrm flipV="1">
                    <a:off x="11242040" y="2674719"/>
                    <a:ext cx="0" cy="80587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35" name="组合 434">
                  <a:extLst>
                    <a:ext uri="{FF2B5EF4-FFF2-40B4-BE49-F238E27FC236}">
                      <a16:creationId xmlns:a16="http://schemas.microsoft.com/office/drawing/2014/main" id="{C3C8F34A-EA72-4543-8337-13C078128827}"/>
                    </a:ext>
                  </a:extLst>
                </p:cNvPr>
                <p:cNvGrpSpPr/>
                <p:nvPr/>
              </p:nvGrpSpPr>
              <p:grpSpPr>
                <a:xfrm flipH="1" flipV="1">
                  <a:off x="6367487" y="5474757"/>
                  <a:ext cx="223644" cy="495936"/>
                  <a:chOff x="11096575" y="2761374"/>
                  <a:chExt cx="54931" cy="1773689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39" name="PA-直接连接符 48">
                    <a:extLst>
                      <a:ext uri="{FF2B5EF4-FFF2-40B4-BE49-F238E27FC236}">
                        <a16:creationId xmlns:a16="http://schemas.microsoft.com/office/drawing/2014/main" id="{2E502488-F6A7-47C6-841A-F2CD6711DBA3}"/>
                      </a:ext>
                    </a:extLst>
                  </p:cNvPr>
                  <p:cNvCxnSpPr/>
                  <p:nvPr>
                    <p:custDataLst>
                      <p:tags r:id="rId93"/>
                    </p:custDataLst>
                  </p:nvPr>
                </p:nvCxnSpPr>
                <p:spPr>
                  <a:xfrm>
                    <a:off x="11151506" y="3467946"/>
                    <a:ext cx="0" cy="106711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40" name="PA-直接连接符 49">
                    <a:extLst>
                      <a:ext uri="{FF2B5EF4-FFF2-40B4-BE49-F238E27FC236}">
                        <a16:creationId xmlns:a16="http://schemas.microsoft.com/office/drawing/2014/main" id="{339325ED-7573-4015-8828-8BA04C2BC77F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94"/>
                    </p:custDataLst>
                  </p:nvPr>
                </p:nvCxnSpPr>
                <p:spPr>
                  <a:xfrm flipV="1">
                    <a:off x="11096575" y="2761374"/>
                    <a:ext cx="0" cy="106711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436" name="组合 435">
                  <a:extLst>
                    <a:ext uri="{FF2B5EF4-FFF2-40B4-BE49-F238E27FC236}">
                      <a16:creationId xmlns:a16="http://schemas.microsoft.com/office/drawing/2014/main" id="{DD127502-7E12-4C9D-BC50-B7FF23FCAFD4}"/>
                    </a:ext>
                  </a:extLst>
                </p:cNvPr>
                <p:cNvGrpSpPr/>
                <p:nvPr/>
              </p:nvGrpSpPr>
              <p:grpSpPr>
                <a:xfrm flipH="1" flipV="1">
                  <a:off x="9085262" y="5344342"/>
                  <a:ext cx="75357" cy="590266"/>
                  <a:chOff x="11242040" y="2413470"/>
                  <a:chExt cx="0" cy="2135347"/>
                </a:xfrm>
                <a:scene3d>
                  <a:camera prst="perspectiveContrastingLeftFacing">
                    <a:rot lat="1200000" lon="2400000" rev="21594000"/>
                  </a:camera>
                  <a:lightRig rig="threePt" dir="t"/>
                </a:scene3d>
              </p:grpSpPr>
              <p:cxnSp>
                <p:nvCxnSpPr>
                  <p:cNvPr id="437" name="PA-直接连接符 51">
                    <a:extLst>
                      <a:ext uri="{FF2B5EF4-FFF2-40B4-BE49-F238E27FC236}">
                        <a16:creationId xmlns:a16="http://schemas.microsoft.com/office/drawing/2014/main" id="{57334D74-8D15-48E1-AEA2-670F6C42CDA5}"/>
                      </a:ext>
                    </a:extLst>
                  </p:cNvPr>
                  <p:cNvCxnSpPr/>
                  <p:nvPr>
                    <p:custDataLst>
                      <p:tags r:id="rId91"/>
                    </p:custDataLst>
                  </p:nvPr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38" name="PA-直接连接符 52">
                    <a:extLst>
                      <a:ext uri="{FF2B5EF4-FFF2-40B4-BE49-F238E27FC236}">
                        <a16:creationId xmlns:a16="http://schemas.microsoft.com/office/drawing/2014/main" id="{64C6733B-9BAB-481F-A12D-EE1251CBBB7D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92"/>
                    </p:custDataLst>
                  </p:nvPr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accent1">
                        <a:lumMod val="60000"/>
                        <a:lumOff val="40000"/>
                        <a:alpha val="61000"/>
                      </a:schemeClr>
                    </a:solidFill>
                    <a:prstDash val="sysDot"/>
                    <a:miter lim="800000"/>
                  </a:ln>
                  <a:effectLst/>
                </p:spPr>
              </p:cxnSp>
            </p:grpSp>
          </p:grpSp>
          <p:sp>
            <p:nvSpPr>
              <p:cNvPr id="414" name="圆: 空心 413">
                <a:extLst>
                  <a:ext uri="{FF2B5EF4-FFF2-40B4-BE49-F238E27FC236}">
                    <a16:creationId xmlns:a16="http://schemas.microsoft.com/office/drawing/2014/main" id="{E717B7BA-738D-41BF-B8D0-26F3699AF827}"/>
                  </a:ext>
                </a:extLst>
              </p:cNvPr>
              <p:cNvSpPr/>
              <p:nvPr/>
            </p:nvSpPr>
            <p:spPr>
              <a:xfrm>
                <a:off x="1766125" y="1820774"/>
                <a:ext cx="9004130" cy="3152715"/>
              </a:xfrm>
              <a:prstGeom prst="donut">
                <a:avLst>
                  <a:gd name="adj" fmla="val 13236"/>
                </a:avLst>
              </a:prstGeom>
              <a:gradFill>
                <a:gsLst>
                  <a:gs pos="0">
                    <a:schemeClr val="accent1">
                      <a:alpha val="1000"/>
                    </a:schemeClr>
                  </a:gs>
                  <a:gs pos="95000">
                    <a:schemeClr val="accent1">
                      <a:alpha val="40000"/>
                    </a:schemeClr>
                  </a:gs>
                </a:gsLst>
                <a:lin ang="5400000" scaled="1"/>
              </a:gradFill>
              <a:ln w="15875">
                <a:gradFill>
                  <a:gsLst>
                    <a:gs pos="10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95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  <a:scene3d>
                <a:camera prst="perspectiveRelaxedModerately">
                  <a:rot lat="18000000" lon="0" rev="0"/>
                </a:camera>
                <a:lightRig rig="two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415" name="组合 414">
                <a:extLst>
                  <a:ext uri="{FF2B5EF4-FFF2-40B4-BE49-F238E27FC236}">
                    <a16:creationId xmlns:a16="http://schemas.microsoft.com/office/drawing/2014/main" id="{5FFC2ACE-00A5-4987-BAB2-B51DF3B6210E}"/>
                  </a:ext>
                </a:extLst>
              </p:cNvPr>
              <p:cNvGrpSpPr/>
              <p:nvPr/>
            </p:nvGrpSpPr>
            <p:grpSpPr>
              <a:xfrm>
                <a:off x="1675901" y="-1626235"/>
                <a:ext cx="9760833" cy="8281779"/>
                <a:chOff x="-1260965" y="2183722"/>
                <a:chExt cx="3359315" cy="2850280"/>
              </a:xfrm>
            </p:grpSpPr>
            <p:grpSp>
              <p:nvGrpSpPr>
                <p:cNvPr id="416" name="组合 415">
                  <a:extLst>
                    <a:ext uri="{FF2B5EF4-FFF2-40B4-BE49-F238E27FC236}">
                      <a16:creationId xmlns:a16="http://schemas.microsoft.com/office/drawing/2014/main" id="{179C7175-BFC0-49B5-96DE-713FA22E1D43}"/>
                    </a:ext>
                  </a:extLst>
                </p:cNvPr>
                <p:cNvGrpSpPr/>
                <p:nvPr/>
              </p:nvGrpSpPr>
              <p:grpSpPr>
                <a:xfrm>
                  <a:off x="-986878" y="2183722"/>
                  <a:ext cx="2656245" cy="2820070"/>
                  <a:chOff x="1878582" y="3649786"/>
                  <a:chExt cx="2656245" cy="2820070"/>
                </a:xfrm>
              </p:grpSpPr>
              <p:sp>
                <p:nvSpPr>
                  <p:cNvPr id="419" name="椭圆 418">
                    <a:extLst>
                      <a:ext uri="{FF2B5EF4-FFF2-40B4-BE49-F238E27FC236}">
                        <a16:creationId xmlns:a16="http://schemas.microsoft.com/office/drawing/2014/main" id="{A8E77AFF-AEE1-4BBE-85F0-A22EFF76E2B7}"/>
                      </a:ext>
                    </a:extLst>
                  </p:cNvPr>
                  <p:cNvSpPr/>
                  <p:nvPr/>
                </p:nvSpPr>
                <p:spPr>
                  <a:xfrm flipV="1">
                    <a:off x="1878584" y="3713286"/>
                    <a:ext cx="2656243" cy="275657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0"/>
                        </a:schemeClr>
                      </a:gs>
                      <a:gs pos="85000">
                        <a:schemeClr val="accent1">
                          <a:alpha val="3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12700">
                    <a:solidFill>
                      <a:schemeClr val="accent1">
                        <a:lumMod val="60000"/>
                        <a:lumOff val="40000"/>
                        <a:alpha val="42000"/>
                      </a:schemeClr>
                    </a:solidFill>
                  </a:ln>
                  <a:scene3d>
                    <a:camera prst="perspectiveRelaxedModerately" fov="4500000">
                      <a:rot lat="16800000" lon="0" rev="0"/>
                    </a:camera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20" name="椭圆 419">
                    <a:extLst>
                      <a:ext uri="{FF2B5EF4-FFF2-40B4-BE49-F238E27FC236}">
                        <a16:creationId xmlns:a16="http://schemas.microsoft.com/office/drawing/2014/main" id="{8713EE27-6DF2-40C8-970E-6AB103B3EEE5}"/>
                      </a:ext>
                    </a:extLst>
                  </p:cNvPr>
                  <p:cNvSpPr/>
                  <p:nvPr/>
                </p:nvSpPr>
                <p:spPr>
                  <a:xfrm flipV="1">
                    <a:off x="1878583" y="3681536"/>
                    <a:ext cx="2656243" cy="275657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0"/>
                        </a:schemeClr>
                      </a:gs>
                      <a:gs pos="85000">
                        <a:schemeClr val="accent1">
                          <a:alpha val="3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/>
                        </a:gs>
                        <a:gs pos="4700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0" scaled="1"/>
                      <a:tileRect/>
                    </a:gradFill>
                  </a:ln>
                  <a:scene3d>
                    <a:camera prst="perspectiveRelaxedModerately" fov="4500000">
                      <a:rot lat="16800000" lon="0" rev="0"/>
                    </a:camera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21" name="椭圆 420">
                    <a:extLst>
                      <a:ext uri="{FF2B5EF4-FFF2-40B4-BE49-F238E27FC236}">
                        <a16:creationId xmlns:a16="http://schemas.microsoft.com/office/drawing/2014/main" id="{DBF9BD1F-555A-4F70-96F2-83E44038EDFA}"/>
                      </a:ext>
                    </a:extLst>
                  </p:cNvPr>
                  <p:cNvSpPr/>
                  <p:nvPr/>
                </p:nvSpPr>
                <p:spPr>
                  <a:xfrm flipV="1">
                    <a:off x="1878582" y="3649786"/>
                    <a:ext cx="2656243" cy="275657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52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  <a:gs pos="85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4700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0" scaled="1"/>
                      <a:tileRect/>
                    </a:gradFill>
                  </a:ln>
                  <a:scene3d>
                    <a:camera prst="perspectiveRelaxedModerately" fov="4500000">
                      <a:rot lat="16800000" lon="0" rev="0"/>
                    </a:camera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17" name="椭圆 416">
                  <a:extLst>
                    <a:ext uri="{FF2B5EF4-FFF2-40B4-BE49-F238E27FC236}">
                      <a16:creationId xmlns:a16="http://schemas.microsoft.com/office/drawing/2014/main" id="{75A3A5A2-F57C-426F-B954-2D73BB0E3362}"/>
                    </a:ext>
                  </a:extLst>
                </p:cNvPr>
                <p:cNvSpPr/>
                <p:nvPr/>
              </p:nvSpPr>
              <p:spPr>
                <a:xfrm flipV="1">
                  <a:off x="-1003469" y="2277432"/>
                  <a:ext cx="2656243" cy="27565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60000">
                      <a:schemeClr val="accent1">
                        <a:alpha val="0"/>
                      </a:schemeClr>
                    </a:gs>
                    <a:gs pos="85000">
                      <a:schemeClr val="accent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9050">
                  <a:noFill/>
                </a:ln>
                <a:scene3d>
                  <a:camera prst="perspectiveRelaxedModerately" fov="4500000">
                    <a:rot lat="16800000" lon="0" rev="0"/>
                  </a:camera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椭圆 417">
                  <a:extLst>
                    <a:ext uri="{FF2B5EF4-FFF2-40B4-BE49-F238E27FC236}">
                      <a16:creationId xmlns:a16="http://schemas.microsoft.com/office/drawing/2014/main" id="{BD93D311-06FB-4F25-9340-3E2552471034}"/>
                    </a:ext>
                  </a:extLst>
                </p:cNvPr>
                <p:cNvSpPr/>
                <p:nvPr/>
              </p:nvSpPr>
              <p:spPr>
                <a:xfrm flipV="1">
                  <a:off x="-1260965" y="3450863"/>
                  <a:ext cx="3359315" cy="699145"/>
                </a:xfrm>
                <a:prstGeom prst="ellipse">
                  <a:avLst/>
                </a:prstGeom>
                <a:noFill/>
                <a:ln w="2540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72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948E10-A1BF-4AF6-937E-C307554A6FDF}"/>
              </a:ext>
            </a:extLst>
          </p:cNvPr>
          <p:cNvGrpSpPr/>
          <p:nvPr/>
        </p:nvGrpSpPr>
        <p:grpSpPr>
          <a:xfrm>
            <a:off x="-1705305" y="1776737"/>
            <a:ext cx="15595476" cy="5975438"/>
            <a:chOff x="3234082" y="3988054"/>
            <a:chExt cx="5476130" cy="2098190"/>
          </a:xfrm>
        </p:grpSpPr>
        <p:grpSp>
          <p:nvGrpSpPr>
            <p:cNvPr id="186" name="PA-组合 23">
              <a:extLst>
                <a:ext uri="{FF2B5EF4-FFF2-40B4-BE49-F238E27FC236}">
                  <a16:creationId xmlns:a16="http://schemas.microsoft.com/office/drawing/2014/main" id="{3360D8F7-2D50-4C64-A383-2ABFA475D370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 flipV="1">
              <a:off x="5093708" y="4229941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187" name="PA-直接连接符 36">
                <a:extLst>
                  <a:ext uri="{FF2B5EF4-FFF2-40B4-BE49-F238E27FC236}">
                    <a16:creationId xmlns:a16="http://schemas.microsoft.com/office/drawing/2014/main" id="{1994D382-91D5-428D-8A6C-CFDCD4A2FB92}"/>
                  </a:ext>
                </a:extLst>
              </p:cNvPr>
              <p:cNvCxnSpPr>
                <a:cxnSpLocks/>
              </p:cNvCxnSpPr>
              <p:nvPr>
                <p:custDataLst>
                  <p:tags r:id="rId89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88" name="PA-直接连接符 37">
                <a:extLst>
                  <a:ext uri="{FF2B5EF4-FFF2-40B4-BE49-F238E27FC236}">
                    <a16:creationId xmlns:a16="http://schemas.microsoft.com/office/drawing/2014/main" id="{700F7A16-0896-435A-A9FA-918D0B5B16F0}"/>
                  </a:ext>
                </a:extLst>
              </p:cNvPr>
              <p:cNvCxnSpPr>
                <a:cxnSpLocks/>
              </p:cNvCxnSpPr>
              <p:nvPr>
                <p:custDataLst>
                  <p:tags r:id="rId9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189" name="PA-组合 23">
              <a:extLst>
                <a:ext uri="{FF2B5EF4-FFF2-40B4-BE49-F238E27FC236}">
                  <a16:creationId xmlns:a16="http://schemas.microsoft.com/office/drawing/2014/main" id="{CA5CF129-82B1-4EC7-A5BE-E0BEE8B903A2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flipV="1">
              <a:off x="4231932" y="4359042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190" name="PA-直接连接符 36">
                <a:extLst>
                  <a:ext uri="{FF2B5EF4-FFF2-40B4-BE49-F238E27FC236}">
                    <a16:creationId xmlns:a16="http://schemas.microsoft.com/office/drawing/2014/main" id="{DE52A2FD-19F6-4133-A223-40BB7F32DCBA}"/>
                  </a:ext>
                </a:extLst>
              </p:cNvPr>
              <p:cNvCxnSpPr>
                <a:cxnSpLocks/>
              </p:cNvCxnSpPr>
              <p:nvPr>
                <p:custDataLst>
                  <p:tags r:id="rId87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91" name="PA-直接连接符 37">
                <a:extLst>
                  <a:ext uri="{FF2B5EF4-FFF2-40B4-BE49-F238E27FC236}">
                    <a16:creationId xmlns:a16="http://schemas.microsoft.com/office/drawing/2014/main" id="{144B651B-FED3-4513-8BF5-A85BA475F528}"/>
                  </a:ext>
                </a:extLst>
              </p:cNvPr>
              <p:cNvCxnSpPr>
                <a:cxnSpLocks/>
              </p:cNvCxnSpPr>
              <p:nvPr>
                <p:custDataLst>
                  <p:tags r:id="rId8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192" name="PA-组合 23">
              <a:extLst>
                <a:ext uri="{FF2B5EF4-FFF2-40B4-BE49-F238E27FC236}">
                  <a16:creationId xmlns:a16="http://schemas.microsoft.com/office/drawing/2014/main" id="{EDFADAF7-EBFA-4805-904A-132D070E0609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 flipV="1">
              <a:off x="3672938" y="4736053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193" name="PA-直接连接符 36">
                <a:extLst>
                  <a:ext uri="{FF2B5EF4-FFF2-40B4-BE49-F238E27FC236}">
                    <a16:creationId xmlns:a16="http://schemas.microsoft.com/office/drawing/2014/main" id="{217A9AA1-BA7B-4663-A79D-4241E951017A}"/>
                  </a:ext>
                </a:extLst>
              </p:cNvPr>
              <p:cNvCxnSpPr>
                <a:cxnSpLocks/>
              </p:cNvCxnSpPr>
              <p:nvPr>
                <p:custDataLst>
                  <p:tags r:id="rId85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94" name="PA-直接连接符 37">
                <a:extLst>
                  <a:ext uri="{FF2B5EF4-FFF2-40B4-BE49-F238E27FC236}">
                    <a16:creationId xmlns:a16="http://schemas.microsoft.com/office/drawing/2014/main" id="{893707CF-0000-412A-B41C-C25BB19E23BE}"/>
                  </a:ext>
                </a:extLst>
              </p:cNvPr>
              <p:cNvCxnSpPr>
                <a:cxnSpLocks/>
              </p:cNvCxnSpPr>
              <p:nvPr>
                <p:custDataLst>
                  <p:tags r:id="rId8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195" name="PA-组合 23">
              <a:extLst>
                <a:ext uri="{FF2B5EF4-FFF2-40B4-BE49-F238E27FC236}">
                  <a16:creationId xmlns:a16="http://schemas.microsoft.com/office/drawing/2014/main" id="{AA6219EB-2710-4B1D-BFA8-9E01C0563839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 flipV="1">
              <a:off x="4766128" y="4421619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196" name="PA-直接连接符 36">
                <a:extLst>
                  <a:ext uri="{FF2B5EF4-FFF2-40B4-BE49-F238E27FC236}">
                    <a16:creationId xmlns:a16="http://schemas.microsoft.com/office/drawing/2014/main" id="{31C0D2FE-9C51-4F10-9F7F-6365DD17154C}"/>
                  </a:ext>
                </a:extLst>
              </p:cNvPr>
              <p:cNvCxnSpPr>
                <a:cxnSpLocks/>
              </p:cNvCxnSpPr>
              <p:nvPr>
                <p:custDataLst>
                  <p:tags r:id="rId83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97" name="PA-直接连接符 37">
                <a:extLst>
                  <a:ext uri="{FF2B5EF4-FFF2-40B4-BE49-F238E27FC236}">
                    <a16:creationId xmlns:a16="http://schemas.microsoft.com/office/drawing/2014/main" id="{E5AF10E3-14CE-496D-97DA-1DAEFC75C27D}"/>
                  </a:ext>
                </a:extLst>
              </p:cNvPr>
              <p:cNvCxnSpPr>
                <a:cxnSpLocks/>
              </p:cNvCxnSpPr>
              <p:nvPr>
                <p:custDataLst>
                  <p:tags r:id="rId8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01" name="PA-组合 23">
              <a:extLst>
                <a:ext uri="{FF2B5EF4-FFF2-40B4-BE49-F238E27FC236}">
                  <a16:creationId xmlns:a16="http://schemas.microsoft.com/office/drawing/2014/main" id="{FB1F1088-7CD0-4214-8A7C-6A383C63BC5C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 flipV="1">
              <a:off x="3531286" y="3988054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02" name="PA-直接连接符 36">
                <a:extLst>
                  <a:ext uri="{FF2B5EF4-FFF2-40B4-BE49-F238E27FC236}">
                    <a16:creationId xmlns:a16="http://schemas.microsoft.com/office/drawing/2014/main" id="{F1D35146-F9F0-4101-A375-6BF2FCB9BD89}"/>
                  </a:ext>
                </a:extLst>
              </p:cNvPr>
              <p:cNvCxnSpPr>
                <a:cxnSpLocks/>
              </p:cNvCxnSpPr>
              <p:nvPr>
                <p:custDataLst>
                  <p:tags r:id="rId81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03" name="PA-直接连接符 37">
                <a:extLst>
                  <a:ext uri="{FF2B5EF4-FFF2-40B4-BE49-F238E27FC236}">
                    <a16:creationId xmlns:a16="http://schemas.microsoft.com/office/drawing/2014/main" id="{459ED595-819E-48B5-89A8-1A1240040F60}"/>
                  </a:ext>
                </a:extLst>
              </p:cNvPr>
              <p:cNvCxnSpPr>
                <a:cxnSpLocks/>
              </p:cNvCxnSpPr>
              <p:nvPr>
                <p:custDataLst>
                  <p:tags r:id="rId8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04" name="PA-组合 23">
              <a:extLst>
                <a:ext uri="{FF2B5EF4-FFF2-40B4-BE49-F238E27FC236}">
                  <a16:creationId xmlns:a16="http://schemas.microsoft.com/office/drawing/2014/main" id="{E8D34C9A-9961-4C38-8E21-2A63882487EA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 flipV="1">
              <a:off x="3738413" y="4177298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05" name="PA-直接连接符 36">
                <a:extLst>
                  <a:ext uri="{FF2B5EF4-FFF2-40B4-BE49-F238E27FC236}">
                    <a16:creationId xmlns:a16="http://schemas.microsoft.com/office/drawing/2014/main" id="{990C2AB1-430F-497F-BA7E-C3EB32A27A00}"/>
                  </a:ext>
                </a:extLst>
              </p:cNvPr>
              <p:cNvCxnSpPr>
                <a:cxnSpLocks/>
              </p:cNvCxnSpPr>
              <p:nvPr>
                <p:custDataLst>
                  <p:tags r:id="rId79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06" name="PA-直接连接符 37">
                <a:extLst>
                  <a:ext uri="{FF2B5EF4-FFF2-40B4-BE49-F238E27FC236}">
                    <a16:creationId xmlns:a16="http://schemas.microsoft.com/office/drawing/2014/main" id="{44EF775B-9CC1-408D-8A52-DE3761EEFA07}"/>
                  </a:ext>
                </a:extLst>
              </p:cNvPr>
              <p:cNvCxnSpPr>
                <a:cxnSpLocks/>
              </p:cNvCxnSpPr>
              <p:nvPr>
                <p:custDataLst>
                  <p:tags r:id="rId8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07" name="PA-组合 23">
              <a:extLst>
                <a:ext uri="{FF2B5EF4-FFF2-40B4-BE49-F238E27FC236}">
                  <a16:creationId xmlns:a16="http://schemas.microsoft.com/office/drawing/2014/main" id="{2BEC8E6C-2130-45F1-8EB5-537FBA5CD5D4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 flipV="1">
              <a:off x="4469001" y="4269038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08" name="PA-直接连接符 36">
                <a:extLst>
                  <a:ext uri="{FF2B5EF4-FFF2-40B4-BE49-F238E27FC236}">
                    <a16:creationId xmlns:a16="http://schemas.microsoft.com/office/drawing/2014/main" id="{9A429A7C-AA6A-4DE6-8B87-67932BEAF0F3}"/>
                  </a:ext>
                </a:extLst>
              </p:cNvPr>
              <p:cNvCxnSpPr>
                <a:cxnSpLocks/>
              </p:cNvCxnSpPr>
              <p:nvPr>
                <p:custDataLst>
                  <p:tags r:id="rId77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09" name="PA-直接连接符 37">
                <a:extLst>
                  <a:ext uri="{FF2B5EF4-FFF2-40B4-BE49-F238E27FC236}">
                    <a16:creationId xmlns:a16="http://schemas.microsoft.com/office/drawing/2014/main" id="{BD30410E-52C5-4428-95B5-7B544243DE66}"/>
                  </a:ext>
                </a:extLst>
              </p:cNvPr>
              <p:cNvCxnSpPr>
                <a:cxnSpLocks/>
              </p:cNvCxnSpPr>
              <p:nvPr>
                <p:custDataLst>
                  <p:tags r:id="rId7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10" name="PA-组合 23">
              <a:extLst>
                <a:ext uri="{FF2B5EF4-FFF2-40B4-BE49-F238E27FC236}">
                  <a16:creationId xmlns:a16="http://schemas.microsoft.com/office/drawing/2014/main" id="{7368E560-DCBD-4C05-8AFE-07690B509B88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 flipV="1">
              <a:off x="3910007" y="4646049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11" name="PA-直接连接符 36">
                <a:extLst>
                  <a:ext uri="{FF2B5EF4-FFF2-40B4-BE49-F238E27FC236}">
                    <a16:creationId xmlns:a16="http://schemas.microsoft.com/office/drawing/2014/main" id="{3E32EC06-1B10-42C8-BEAC-4F3072C4E816}"/>
                  </a:ext>
                </a:extLst>
              </p:cNvPr>
              <p:cNvCxnSpPr>
                <a:cxnSpLocks/>
              </p:cNvCxnSpPr>
              <p:nvPr>
                <p:custDataLst>
                  <p:tags r:id="rId75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12" name="PA-直接连接符 37">
                <a:extLst>
                  <a:ext uri="{FF2B5EF4-FFF2-40B4-BE49-F238E27FC236}">
                    <a16:creationId xmlns:a16="http://schemas.microsoft.com/office/drawing/2014/main" id="{9E399E66-19AC-48E3-BDEF-ABC20CE16EBD}"/>
                  </a:ext>
                </a:extLst>
              </p:cNvPr>
              <p:cNvCxnSpPr>
                <a:cxnSpLocks/>
              </p:cNvCxnSpPr>
              <p:nvPr>
                <p:custDataLst>
                  <p:tags r:id="rId7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13" name="PA-组合 23">
              <a:extLst>
                <a:ext uri="{FF2B5EF4-FFF2-40B4-BE49-F238E27FC236}">
                  <a16:creationId xmlns:a16="http://schemas.microsoft.com/office/drawing/2014/main" id="{D579D8D0-DA89-479C-BFF9-130B29AE98AB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 flipV="1">
              <a:off x="4468924" y="5140432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14" name="PA-直接连接符 36">
                <a:extLst>
                  <a:ext uri="{FF2B5EF4-FFF2-40B4-BE49-F238E27FC236}">
                    <a16:creationId xmlns:a16="http://schemas.microsoft.com/office/drawing/2014/main" id="{C51C65FD-937B-4E30-BD24-FCA5242C66E0}"/>
                  </a:ext>
                </a:extLst>
              </p:cNvPr>
              <p:cNvCxnSpPr>
                <a:cxnSpLocks/>
              </p:cNvCxnSpPr>
              <p:nvPr>
                <p:custDataLst>
                  <p:tags r:id="rId73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15" name="PA-直接连接符 37">
                <a:extLst>
                  <a:ext uri="{FF2B5EF4-FFF2-40B4-BE49-F238E27FC236}">
                    <a16:creationId xmlns:a16="http://schemas.microsoft.com/office/drawing/2014/main" id="{2AD2D9A9-11AE-4042-BF43-F788B2EC8859}"/>
                  </a:ext>
                </a:extLst>
              </p:cNvPr>
              <p:cNvCxnSpPr>
                <a:cxnSpLocks/>
              </p:cNvCxnSpPr>
              <p:nvPr>
                <p:custDataLst>
                  <p:tags r:id="rId7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16" name="PA-组合 23">
              <a:extLst>
                <a:ext uri="{FF2B5EF4-FFF2-40B4-BE49-F238E27FC236}">
                  <a16:creationId xmlns:a16="http://schemas.microsoft.com/office/drawing/2014/main" id="{8CA5146A-BCDA-4587-9780-393ADFE62B62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 flipV="1">
              <a:off x="3234082" y="4706867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17" name="PA-直接连接符 36">
                <a:extLst>
                  <a:ext uri="{FF2B5EF4-FFF2-40B4-BE49-F238E27FC236}">
                    <a16:creationId xmlns:a16="http://schemas.microsoft.com/office/drawing/2014/main" id="{55FED332-35AE-4D6F-B511-300A2C7CA60C}"/>
                  </a:ext>
                </a:extLst>
              </p:cNvPr>
              <p:cNvCxnSpPr>
                <a:cxnSpLocks/>
              </p:cNvCxnSpPr>
              <p:nvPr>
                <p:custDataLst>
                  <p:tags r:id="rId71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18" name="PA-直接连接符 37">
                <a:extLst>
                  <a:ext uri="{FF2B5EF4-FFF2-40B4-BE49-F238E27FC236}">
                    <a16:creationId xmlns:a16="http://schemas.microsoft.com/office/drawing/2014/main" id="{746CCB31-A509-4650-9876-9F0FCB83A718}"/>
                  </a:ext>
                </a:extLst>
              </p:cNvPr>
              <p:cNvCxnSpPr>
                <a:cxnSpLocks/>
              </p:cNvCxnSpPr>
              <p:nvPr>
                <p:custDataLst>
                  <p:tags r:id="rId7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19" name="PA-组合 23">
              <a:extLst>
                <a:ext uri="{FF2B5EF4-FFF2-40B4-BE49-F238E27FC236}">
                  <a16:creationId xmlns:a16="http://schemas.microsoft.com/office/drawing/2014/main" id="{44B44891-7FD0-4F9F-A474-D0F6BB8360B1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 flipV="1">
              <a:off x="6909365" y="4431940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20" name="PA-直接连接符 36">
                <a:extLst>
                  <a:ext uri="{FF2B5EF4-FFF2-40B4-BE49-F238E27FC236}">
                    <a16:creationId xmlns:a16="http://schemas.microsoft.com/office/drawing/2014/main" id="{A1E115C7-2ACD-4B12-B96C-D0813D65855F}"/>
                  </a:ext>
                </a:extLst>
              </p:cNvPr>
              <p:cNvCxnSpPr>
                <a:cxnSpLocks/>
              </p:cNvCxnSpPr>
              <p:nvPr>
                <p:custDataLst>
                  <p:tags r:id="rId69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21" name="PA-直接连接符 37">
                <a:extLst>
                  <a:ext uri="{FF2B5EF4-FFF2-40B4-BE49-F238E27FC236}">
                    <a16:creationId xmlns:a16="http://schemas.microsoft.com/office/drawing/2014/main" id="{54E751B8-A1C6-448E-B36F-1A65F1183498}"/>
                  </a:ext>
                </a:extLst>
              </p:cNvPr>
              <p:cNvCxnSpPr>
                <a:cxnSpLocks/>
              </p:cNvCxnSpPr>
              <p:nvPr>
                <p:custDataLst>
                  <p:tags r:id="rId7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22" name="PA-组合 23">
              <a:extLst>
                <a:ext uri="{FF2B5EF4-FFF2-40B4-BE49-F238E27FC236}">
                  <a16:creationId xmlns:a16="http://schemas.microsoft.com/office/drawing/2014/main" id="{760AA53E-4D3E-40DA-8A07-0F26A8CD0D76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 flipV="1">
              <a:off x="6047589" y="4561041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23" name="PA-直接连接符 36">
                <a:extLst>
                  <a:ext uri="{FF2B5EF4-FFF2-40B4-BE49-F238E27FC236}">
                    <a16:creationId xmlns:a16="http://schemas.microsoft.com/office/drawing/2014/main" id="{6729BBBC-809F-49E4-8141-D994BA9E09B9}"/>
                  </a:ext>
                </a:extLst>
              </p:cNvPr>
              <p:cNvCxnSpPr>
                <a:cxnSpLocks/>
              </p:cNvCxnSpPr>
              <p:nvPr>
                <p:custDataLst>
                  <p:tags r:id="rId67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24" name="PA-直接连接符 37">
                <a:extLst>
                  <a:ext uri="{FF2B5EF4-FFF2-40B4-BE49-F238E27FC236}">
                    <a16:creationId xmlns:a16="http://schemas.microsoft.com/office/drawing/2014/main" id="{6DBBF968-2C42-49BF-8D3F-4EDE090C89A3}"/>
                  </a:ext>
                </a:extLst>
              </p:cNvPr>
              <p:cNvCxnSpPr>
                <a:cxnSpLocks/>
              </p:cNvCxnSpPr>
              <p:nvPr>
                <p:custDataLst>
                  <p:tags r:id="rId6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25" name="PA-组合 23">
              <a:extLst>
                <a:ext uri="{FF2B5EF4-FFF2-40B4-BE49-F238E27FC236}">
                  <a16:creationId xmlns:a16="http://schemas.microsoft.com/office/drawing/2014/main" id="{D1B1CF9D-280F-4D1F-A9F7-7B7C52142C01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 flipV="1">
              <a:off x="6022868" y="4129235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26" name="PA-直接连接符 36">
                <a:extLst>
                  <a:ext uri="{FF2B5EF4-FFF2-40B4-BE49-F238E27FC236}">
                    <a16:creationId xmlns:a16="http://schemas.microsoft.com/office/drawing/2014/main" id="{A344DF70-01AA-4154-ADF0-467DF5CB71CF}"/>
                  </a:ext>
                </a:extLst>
              </p:cNvPr>
              <p:cNvCxnSpPr>
                <a:cxnSpLocks/>
              </p:cNvCxnSpPr>
              <p:nvPr>
                <p:custDataLst>
                  <p:tags r:id="rId65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27" name="PA-直接连接符 37">
                <a:extLst>
                  <a:ext uri="{FF2B5EF4-FFF2-40B4-BE49-F238E27FC236}">
                    <a16:creationId xmlns:a16="http://schemas.microsoft.com/office/drawing/2014/main" id="{3F8D0059-318A-4D78-A3A2-3E01EEFEC7AC}"/>
                  </a:ext>
                </a:extLst>
              </p:cNvPr>
              <p:cNvCxnSpPr>
                <a:cxnSpLocks/>
              </p:cNvCxnSpPr>
              <p:nvPr>
                <p:custDataLst>
                  <p:tags r:id="rId6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28" name="PA-组合 23">
              <a:extLst>
                <a:ext uri="{FF2B5EF4-FFF2-40B4-BE49-F238E27FC236}">
                  <a16:creationId xmlns:a16="http://schemas.microsoft.com/office/drawing/2014/main" id="{F2C64FB9-5A7B-4DFB-A2AF-08E5BCBAC75A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 flipV="1">
              <a:off x="6581785" y="4623618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29" name="PA-直接连接符 36">
                <a:extLst>
                  <a:ext uri="{FF2B5EF4-FFF2-40B4-BE49-F238E27FC236}">
                    <a16:creationId xmlns:a16="http://schemas.microsoft.com/office/drawing/2014/main" id="{B873A023-625A-4243-94A4-8B19A0C3F8C9}"/>
                  </a:ext>
                </a:extLst>
              </p:cNvPr>
              <p:cNvCxnSpPr>
                <a:cxnSpLocks/>
              </p:cNvCxnSpPr>
              <p:nvPr>
                <p:custDataLst>
                  <p:tags r:id="rId63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30" name="PA-直接连接符 37">
                <a:extLst>
                  <a:ext uri="{FF2B5EF4-FFF2-40B4-BE49-F238E27FC236}">
                    <a16:creationId xmlns:a16="http://schemas.microsoft.com/office/drawing/2014/main" id="{F786875D-F6DF-4C7E-900B-6DE77C18EFD2}"/>
                  </a:ext>
                </a:extLst>
              </p:cNvPr>
              <p:cNvCxnSpPr>
                <a:cxnSpLocks/>
              </p:cNvCxnSpPr>
              <p:nvPr>
                <p:custDataLst>
                  <p:tags r:id="rId6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31" name="PA-组合 23">
              <a:extLst>
                <a:ext uri="{FF2B5EF4-FFF2-40B4-BE49-F238E27FC236}">
                  <a16:creationId xmlns:a16="http://schemas.microsoft.com/office/drawing/2014/main" id="{35AED45D-EA47-4BDC-9013-A237978B6803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 flipV="1">
              <a:off x="5346943" y="4190053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32" name="PA-直接连接符 36">
                <a:extLst>
                  <a:ext uri="{FF2B5EF4-FFF2-40B4-BE49-F238E27FC236}">
                    <a16:creationId xmlns:a16="http://schemas.microsoft.com/office/drawing/2014/main" id="{A9A735C7-910C-4B0A-8A70-5EDA1CF6A6DC}"/>
                  </a:ext>
                </a:extLst>
              </p:cNvPr>
              <p:cNvCxnSpPr>
                <a:cxnSpLocks/>
              </p:cNvCxnSpPr>
              <p:nvPr>
                <p:custDataLst>
                  <p:tags r:id="rId61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33" name="PA-直接连接符 37">
                <a:extLst>
                  <a:ext uri="{FF2B5EF4-FFF2-40B4-BE49-F238E27FC236}">
                    <a16:creationId xmlns:a16="http://schemas.microsoft.com/office/drawing/2014/main" id="{68966302-7AE6-45E9-AD6D-93084F9BA35E}"/>
                  </a:ext>
                </a:extLst>
              </p:cNvPr>
              <p:cNvCxnSpPr>
                <a:cxnSpLocks/>
              </p:cNvCxnSpPr>
              <p:nvPr>
                <p:custDataLst>
                  <p:tags r:id="rId6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34" name="PA-组合 23">
              <a:extLst>
                <a:ext uri="{FF2B5EF4-FFF2-40B4-BE49-F238E27FC236}">
                  <a16:creationId xmlns:a16="http://schemas.microsoft.com/office/drawing/2014/main" id="{12025C53-DAF4-4D9D-BE03-EA288EB9F8A3}"/>
                </a:ext>
              </a:extLst>
            </p:cNvPr>
            <p:cNvGrpSpPr/>
            <p:nvPr>
              <p:custDataLst>
                <p:tags r:id="rId16"/>
              </p:custDataLst>
            </p:nvPr>
          </p:nvGrpSpPr>
          <p:grpSpPr>
            <a:xfrm flipV="1">
              <a:off x="5554070" y="4379297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35" name="PA-直接连接符 36">
                <a:extLst>
                  <a:ext uri="{FF2B5EF4-FFF2-40B4-BE49-F238E27FC236}">
                    <a16:creationId xmlns:a16="http://schemas.microsoft.com/office/drawing/2014/main" id="{97469238-C3C7-4753-B5C7-BC4287A6F6C4}"/>
                  </a:ext>
                </a:extLst>
              </p:cNvPr>
              <p:cNvCxnSpPr>
                <a:cxnSpLocks/>
              </p:cNvCxnSpPr>
              <p:nvPr>
                <p:custDataLst>
                  <p:tags r:id="rId59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36" name="PA-直接连接符 37">
                <a:extLst>
                  <a:ext uri="{FF2B5EF4-FFF2-40B4-BE49-F238E27FC236}">
                    <a16:creationId xmlns:a16="http://schemas.microsoft.com/office/drawing/2014/main" id="{EE890410-3BBE-43DF-8531-994183CEEDDA}"/>
                  </a:ext>
                </a:extLst>
              </p:cNvPr>
              <p:cNvCxnSpPr>
                <a:cxnSpLocks/>
              </p:cNvCxnSpPr>
              <p:nvPr>
                <p:custDataLst>
                  <p:tags r:id="rId6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37" name="PA-组合 23">
              <a:extLst>
                <a:ext uri="{FF2B5EF4-FFF2-40B4-BE49-F238E27FC236}">
                  <a16:creationId xmlns:a16="http://schemas.microsoft.com/office/drawing/2014/main" id="{347AE291-F673-4F2B-9A4D-A92D92D94C72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 flipV="1">
              <a:off x="6284658" y="4471037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38" name="PA-直接连接符 36">
                <a:extLst>
                  <a:ext uri="{FF2B5EF4-FFF2-40B4-BE49-F238E27FC236}">
                    <a16:creationId xmlns:a16="http://schemas.microsoft.com/office/drawing/2014/main" id="{24D4F276-E2B1-4F0D-994E-A6B3C5C7E382}"/>
                  </a:ext>
                </a:extLst>
              </p:cNvPr>
              <p:cNvCxnSpPr>
                <a:cxnSpLocks/>
              </p:cNvCxnSpPr>
              <p:nvPr>
                <p:custDataLst>
                  <p:tags r:id="rId57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39" name="PA-直接连接符 37">
                <a:extLst>
                  <a:ext uri="{FF2B5EF4-FFF2-40B4-BE49-F238E27FC236}">
                    <a16:creationId xmlns:a16="http://schemas.microsoft.com/office/drawing/2014/main" id="{BF85CC73-BAE5-4943-BECE-D390A27A43BC}"/>
                  </a:ext>
                </a:extLst>
              </p:cNvPr>
              <p:cNvCxnSpPr>
                <a:cxnSpLocks/>
              </p:cNvCxnSpPr>
              <p:nvPr>
                <p:custDataLst>
                  <p:tags r:id="rId5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40" name="PA-组合 23">
              <a:extLst>
                <a:ext uri="{FF2B5EF4-FFF2-40B4-BE49-F238E27FC236}">
                  <a16:creationId xmlns:a16="http://schemas.microsoft.com/office/drawing/2014/main" id="{F871BC98-D1B9-410A-8B51-E1A5836495C8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 flipV="1">
              <a:off x="5725664" y="4848048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41" name="PA-直接连接符 36">
                <a:extLst>
                  <a:ext uri="{FF2B5EF4-FFF2-40B4-BE49-F238E27FC236}">
                    <a16:creationId xmlns:a16="http://schemas.microsoft.com/office/drawing/2014/main" id="{D00D89A3-FC1C-4770-8572-980B63CE821D}"/>
                  </a:ext>
                </a:extLst>
              </p:cNvPr>
              <p:cNvCxnSpPr>
                <a:cxnSpLocks/>
              </p:cNvCxnSpPr>
              <p:nvPr>
                <p:custDataLst>
                  <p:tags r:id="rId55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42" name="PA-直接连接符 37">
                <a:extLst>
                  <a:ext uri="{FF2B5EF4-FFF2-40B4-BE49-F238E27FC236}">
                    <a16:creationId xmlns:a16="http://schemas.microsoft.com/office/drawing/2014/main" id="{7074C706-64D0-4D0E-A056-5FE3D2FD2D61}"/>
                  </a:ext>
                </a:extLst>
              </p:cNvPr>
              <p:cNvCxnSpPr>
                <a:cxnSpLocks/>
              </p:cNvCxnSpPr>
              <p:nvPr>
                <p:custDataLst>
                  <p:tags r:id="rId5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43" name="PA-组合 23">
              <a:extLst>
                <a:ext uri="{FF2B5EF4-FFF2-40B4-BE49-F238E27FC236}">
                  <a16:creationId xmlns:a16="http://schemas.microsoft.com/office/drawing/2014/main" id="{2CBF8F48-7305-44E0-A010-974E8CC9D814}"/>
                </a:ext>
              </a:extLst>
            </p:cNvPr>
            <p:cNvGrpSpPr/>
            <p:nvPr>
              <p:custDataLst>
                <p:tags r:id="rId19"/>
              </p:custDataLst>
            </p:nvPr>
          </p:nvGrpSpPr>
          <p:grpSpPr>
            <a:xfrm flipV="1">
              <a:off x="6284581" y="5342431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44" name="PA-直接连接符 36">
                <a:extLst>
                  <a:ext uri="{FF2B5EF4-FFF2-40B4-BE49-F238E27FC236}">
                    <a16:creationId xmlns:a16="http://schemas.microsoft.com/office/drawing/2014/main" id="{98B619FE-5F86-44A7-A54F-CCBC202ED2A9}"/>
                  </a:ext>
                </a:extLst>
              </p:cNvPr>
              <p:cNvCxnSpPr>
                <a:cxnSpLocks/>
              </p:cNvCxnSpPr>
              <p:nvPr>
                <p:custDataLst>
                  <p:tags r:id="rId53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45" name="PA-直接连接符 37">
                <a:extLst>
                  <a:ext uri="{FF2B5EF4-FFF2-40B4-BE49-F238E27FC236}">
                    <a16:creationId xmlns:a16="http://schemas.microsoft.com/office/drawing/2014/main" id="{D93133F1-4219-4BF4-A21B-BB622A8C8DA8}"/>
                  </a:ext>
                </a:extLst>
              </p:cNvPr>
              <p:cNvCxnSpPr>
                <a:cxnSpLocks/>
              </p:cNvCxnSpPr>
              <p:nvPr>
                <p:custDataLst>
                  <p:tags r:id="rId5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46" name="PA-组合 23">
              <a:extLst>
                <a:ext uri="{FF2B5EF4-FFF2-40B4-BE49-F238E27FC236}">
                  <a16:creationId xmlns:a16="http://schemas.microsoft.com/office/drawing/2014/main" id="{BCD33272-A77C-4386-AF81-15DDA51DD89F}"/>
                </a:ext>
              </a:extLst>
            </p:cNvPr>
            <p:cNvGrpSpPr/>
            <p:nvPr>
              <p:custDataLst>
                <p:tags r:id="rId20"/>
              </p:custDataLst>
            </p:nvPr>
          </p:nvGrpSpPr>
          <p:grpSpPr>
            <a:xfrm flipV="1">
              <a:off x="5584012" y="4100049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47" name="PA-直接连接符 36">
                <a:extLst>
                  <a:ext uri="{FF2B5EF4-FFF2-40B4-BE49-F238E27FC236}">
                    <a16:creationId xmlns:a16="http://schemas.microsoft.com/office/drawing/2014/main" id="{8D6BE30F-EA11-4B11-BCC6-E58E8C27CC55}"/>
                  </a:ext>
                </a:extLst>
              </p:cNvPr>
              <p:cNvCxnSpPr>
                <a:cxnSpLocks/>
              </p:cNvCxnSpPr>
              <p:nvPr>
                <p:custDataLst>
                  <p:tags r:id="rId51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48" name="PA-直接连接符 37">
                <a:extLst>
                  <a:ext uri="{FF2B5EF4-FFF2-40B4-BE49-F238E27FC236}">
                    <a16:creationId xmlns:a16="http://schemas.microsoft.com/office/drawing/2014/main" id="{2408AF2A-CC4C-433C-B90C-1A792D3968EA}"/>
                  </a:ext>
                </a:extLst>
              </p:cNvPr>
              <p:cNvCxnSpPr>
                <a:cxnSpLocks/>
              </p:cNvCxnSpPr>
              <p:nvPr>
                <p:custDataLst>
                  <p:tags r:id="rId5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49" name="PA-组合 23">
              <a:extLst>
                <a:ext uri="{FF2B5EF4-FFF2-40B4-BE49-F238E27FC236}">
                  <a16:creationId xmlns:a16="http://schemas.microsoft.com/office/drawing/2014/main" id="{EF5F3A2F-405E-4A8C-8360-282268EF4706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 flipV="1">
              <a:off x="8600490" y="4535490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50" name="PA-直接连接符 36">
                <a:extLst>
                  <a:ext uri="{FF2B5EF4-FFF2-40B4-BE49-F238E27FC236}">
                    <a16:creationId xmlns:a16="http://schemas.microsoft.com/office/drawing/2014/main" id="{151E8E3D-6248-4016-9C22-9C9583E1FAF1}"/>
                  </a:ext>
                </a:extLst>
              </p:cNvPr>
              <p:cNvCxnSpPr>
                <a:cxnSpLocks/>
              </p:cNvCxnSpPr>
              <p:nvPr>
                <p:custDataLst>
                  <p:tags r:id="rId49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51" name="PA-直接连接符 37">
                <a:extLst>
                  <a:ext uri="{FF2B5EF4-FFF2-40B4-BE49-F238E27FC236}">
                    <a16:creationId xmlns:a16="http://schemas.microsoft.com/office/drawing/2014/main" id="{5161D981-CCB1-4332-9230-CB9495C26205}"/>
                  </a:ext>
                </a:extLst>
              </p:cNvPr>
              <p:cNvCxnSpPr>
                <a:cxnSpLocks/>
              </p:cNvCxnSpPr>
              <p:nvPr>
                <p:custDataLst>
                  <p:tags r:id="rId5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52" name="PA-组合 23">
              <a:extLst>
                <a:ext uri="{FF2B5EF4-FFF2-40B4-BE49-F238E27FC236}">
                  <a16:creationId xmlns:a16="http://schemas.microsoft.com/office/drawing/2014/main" id="{86E3402D-DB3F-4214-AEA5-C57C4361B697}"/>
                </a:ext>
              </a:extLst>
            </p:cNvPr>
            <p:cNvGrpSpPr/>
            <p:nvPr>
              <p:custDataLst>
                <p:tags r:id="rId22"/>
              </p:custDataLst>
            </p:nvPr>
          </p:nvGrpSpPr>
          <p:grpSpPr>
            <a:xfrm flipV="1">
              <a:off x="7738714" y="4664591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53" name="PA-直接连接符 36">
                <a:extLst>
                  <a:ext uri="{FF2B5EF4-FFF2-40B4-BE49-F238E27FC236}">
                    <a16:creationId xmlns:a16="http://schemas.microsoft.com/office/drawing/2014/main" id="{79DB10E3-D1CE-43EC-BAFF-6422356B81E7}"/>
                  </a:ext>
                </a:extLst>
              </p:cNvPr>
              <p:cNvCxnSpPr>
                <a:cxnSpLocks/>
              </p:cNvCxnSpPr>
              <p:nvPr>
                <p:custDataLst>
                  <p:tags r:id="rId47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54" name="PA-直接连接符 37">
                <a:extLst>
                  <a:ext uri="{FF2B5EF4-FFF2-40B4-BE49-F238E27FC236}">
                    <a16:creationId xmlns:a16="http://schemas.microsoft.com/office/drawing/2014/main" id="{9C06B677-F358-4DF1-AAF8-7EE856838525}"/>
                  </a:ext>
                </a:extLst>
              </p:cNvPr>
              <p:cNvCxnSpPr>
                <a:cxnSpLocks/>
              </p:cNvCxnSpPr>
              <p:nvPr>
                <p:custDataLst>
                  <p:tags r:id="rId4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55" name="PA-组合 23">
              <a:extLst>
                <a:ext uri="{FF2B5EF4-FFF2-40B4-BE49-F238E27FC236}">
                  <a16:creationId xmlns:a16="http://schemas.microsoft.com/office/drawing/2014/main" id="{B8018980-143D-4A18-B592-E66F54F18729}"/>
                </a:ext>
              </a:extLst>
            </p:cNvPr>
            <p:cNvGrpSpPr/>
            <p:nvPr>
              <p:custDataLst>
                <p:tags r:id="rId23"/>
              </p:custDataLst>
            </p:nvPr>
          </p:nvGrpSpPr>
          <p:grpSpPr>
            <a:xfrm flipV="1">
              <a:off x="7713993" y="4232785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56" name="PA-直接连接符 36">
                <a:extLst>
                  <a:ext uri="{FF2B5EF4-FFF2-40B4-BE49-F238E27FC236}">
                    <a16:creationId xmlns:a16="http://schemas.microsoft.com/office/drawing/2014/main" id="{75800A2B-619B-416A-9793-7FC0B9D0B58E}"/>
                  </a:ext>
                </a:extLst>
              </p:cNvPr>
              <p:cNvCxnSpPr>
                <a:cxnSpLocks/>
              </p:cNvCxnSpPr>
              <p:nvPr>
                <p:custDataLst>
                  <p:tags r:id="rId45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57" name="PA-直接连接符 37">
                <a:extLst>
                  <a:ext uri="{FF2B5EF4-FFF2-40B4-BE49-F238E27FC236}">
                    <a16:creationId xmlns:a16="http://schemas.microsoft.com/office/drawing/2014/main" id="{6D145C6A-413B-47D4-BD7F-561E0B1FDC9D}"/>
                  </a:ext>
                </a:extLst>
              </p:cNvPr>
              <p:cNvCxnSpPr>
                <a:cxnSpLocks/>
              </p:cNvCxnSpPr>
              <p:nvPr>
                <p:custDataLst>
                  <p:tags r:id="rId4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58" name="PA-组合 23">
              <a:extLst>
                <a:ext uri="{FF2B5EF4-FFF2-40B4-BE49-F238E27FC236}">
                  <a16:creationId xmlns:a16="http://schemas.microsoft.com/office/drawing/2014/main" id="{04B87DFE-DDB1-4473-B001-F0E80CE24078}"/>
                </a:ext>
              </a:extLst>
            </p:cNvPr>
            <p:cNvGrpSpPr/>
            <p:nvPr>
              <p:custDataLst>
                <p:tags r:id="rId24"/>
              </p:custDataLst>
            </p:nvPr>
          </p:nvGrpSpPr>
          <p:grpSpPr>
            <a:xfrm flipV="1">
              <a:off x="8272910" y="4727168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59" name="PA-直接连接符 36">
                <a:extLst>
                  <a:ext uri="{FF2B5EF4-FFF2-40B4-BE49-F238E27FC236}">
                    <a16:creationId xmlns:a16="http://schemas.microsoft.com/office/drawing/2014/main" id="{277DB16D-05FA-4BF1-B67C-D29537E48544}"/>
                  </a:ext>
                </a:extLst>
              </p:cNvPr>
              <p:cNvCxnSpPr>
                <a:cxnSpLocks/>
              </p:cNvCxnSpPr>
              <p:nvPr>
                <p:custDataLst>
                  <p:tags r:id="rId43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60" name="PA-直接连接符 37">
                <a:extLst>
                  <a:ext uri="{FF2B5EF4-FFF2-40B4-BE49-F238E27FC236}">
                    <a16:creationId xmlns:a16="http://schemas.microsoft.com/office/drawing/2014/main" id="{591EF456-6558-49B5-9B5D-3E2D354D03E3}"/>
                  </a:ext>
                </a:extLst>
              </p:cNvPr>
              <p:cNvCxnSpPr>
                <a:cxnSpLocks/>
              </p:cNvCxnSpPr>
              <p:nvPr>
                <p:custDataLst>
                  <p:tags r:id="rId4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61" name="PA-组合 23">
              <a:extLst>
                <a:ext uri="{FF2B5EF4-FFF2-40B4-BE49-F238E27FC236}">
                  <a16:creationId xmlns:a16="http://schemas.microsoft.com/office/drawing/2014/main" id="{7DA4D886-3B68-484D-8102-CDF0FA97E900}"/>
                </a:ext>
              </a:extLst>
            </p:cNvPr>
            <p:cNvGrpSpPr/>
            <p:nvPr>
              <p:custDataLst>
                <p:tags r:id="rId25"/>
              </p:custDataLst>
            </p:nvPr>
          </p:nvGrpSpPr>
          <p:grpSpPr>
            <a:xfrm flipV="1">
              <a:off x="7038068" y="4293603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62" name="PA-直接连接符 36">
                <a:extLst>
                  <a:ext uri="{FF2B5EF4-FFF2-40B4-BE49-F238E27FC236}">
                    <a16:creationId xmlns:a16="http://schemas.microsoft.com/office/drawing/2014/main" id="{C30282C9-2A02-480F-86CC-BBA6F2F28B97}"/>
                  </a:ext>
                </a:extLst>
              </p:cNvPr>
              <p:cNvCxnSpPr>
                <a:cxnSpLocks/>
              </p:cNvCxnSpPr>
              <p:nvPr>
                <p:custDataLst>
                  <p:tags r:id="rId41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63" name="PA-直接连接符 37">
                <a:extLst>
                  <a:ext uri="{FF2B5EF4-FFF2-40B4-BE49-F238E27FC236}">
                    <a16:creationId xmlns:a16="http://schemas.microsoft.com/office/drawing/2014/main" id="{8DBB7CF4-6502-4943-930D-F87064A1312A}"/>
                  </a:ext>
                </a:extLst>
              </p:cNvPr>
              <p:cNvCxnSpPr>
                <a:cxnSpLocks/>
              </p:cNvCxnSpPr>
              <p:nvPr>
                <p:custDataLst>
                  <p:tags r:id="rId4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64" name="PA-组合 23">
              <a:extLst>
                <a:ext uri="{FF2B5EF4-FFF2-40B4-BE49-F238E27FC236}">
                  <a16:creationId xmlns:a16="http://schemas.microsoft.com/office/drawing/2014/main" id="{D90382D5-DFD4-4359-99A4-6FFA3D52786C}"/>
                </a:ext>
              </a:extLst>
            </p:cNvPr>
            <p:cNvGrpSpPr/>
            <p:nvPr>
              <p:custDataLst>
                <p:tags r:id="rId26"/>
              </p:custDataLst>
            </p:nvPr>
          </p:nvGrpSpPr>
          <p:grpSpPr>
            <a:xfrm flipV="1">
              <a:off x="7245195" y="4482847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65" name="PA-直接连接符 36">
                <a:extLst>
                  <a:ext uri="{FF2B5EF4-FFF2-40B4-BE49-F238E27FC236}">
                    <a16:creationId xmlns:a16="http://schemas.microsoft.com/office/drawing/2014/main" id="{24BDDE5F-25E6-428B-A4E4-469FFD1B2D6F}"/>
                  </a:ext>
                </a:extLst>
              </p:cNvPr>
              <p:cNvCxnSpPr>
                <a:cxnSpLocks/>
              </p:cNvCxnSpPr>
              <p:nvPr>
                <p:custDataLst>
                  <p:tags r:id="rId39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66" name="PA-直接连接符 37">
                <a:extLst>
                  <a:ext uri="{FF2B5EF4-FFF2-40B4-BE49-F238E27FC236}">
                    <a16:creationId xmlns:a16="http://schemas.microsoft.com/office/drawing/2014/main" id="{21648808-EF15-4F64-A793-2230CAAF510B}"/>
                  </a:ext>
                </a:extLst>
              </p:cNvPr>
              <p:cNvCxnSpPr>
                <a:cxnSpLocks/>
              </p:cNvCxnSpPr>
              <p:nvPr>
                <p:custDataLst>
                  <p:tags r:id="rId40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67" name="PA-组合 23">
              <a:extLst>
                <a:ext uri="{FF2B5EF4-FFF2-40B4-BE49-F238E27FC236}">
                  <a16:creationId xmlns:a16="http://schemas.microsoft.com/office/drawing/2014/main" id="{930C5690-A457-4EF8-839C-774261C7195C}"/>
                </a:ext>
              </a:extLst>
            </p:cNvPr>
            <p:cNvGrpSpPr/>
            <p:nvPr>
              <p:custDataLst>
                <p:tags r:id="rId27"/>
              </p:custDataLst>
            </p:nvPr>
          </p:nvGrpSpPr>
          <p:grpSpPr>
            <a:xfrm flipV="1">
              <a:off x="7975783" y="4574587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68" name="PA-直接连接符 36">
                <a:extLst>
                  <a:ext uri="{FF2B5EF4-FFF2-40B4-BE49-F238E27FC236}">
                    <a16:creationId xmlns:a16="http://schemas.microsoft.com/office/drawing/2014/main" id="{B67DDA75-947E-4648-96E7-EBFA76DFF348}"/>
                  </a:ext>
                </a:extLst>
              </p:cNvPr>
              <p:cNvCxnSpPr>
                <a:cxnSpLocks/>
              </p:cNvCxnSpPr>
              <p:nvPr>
                <p:custDataLst>
                  <p:tags r:id="rId37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69" name="PA-直接连接符 37">
                <a:extLst>
                  <a:ext uri="{FF2B5EF4-FFF2-40B4-BE49-F238E27FC236}">
                    <a16:creationId xmlns:a16="http://schemas.microsoft.com/office/drawing/2014/main" id="{6E9FAEDD-9C30-4807-930A-AE56C9CCFCA4}"/>
                  </a:ext>
                </a:extLst>
              </p:cNvPr>
              <p:cNvCxnSpPr>
                <a:cxnSpLocks/>
              </p:cNvCxnSpPr>
              <p:nvPr>
                <p:custDataLst>
                  <p:tags r:id="rId38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70" name="PA-组合 23">
              <a:extLst>
                <a:ext uri="{FF2B5EF4-FFF2-40B4-BE49-F238E27FC236}">
                  <a16:creationId xmlns:a16="http://schemas.microsoft.com/office/drawing/2014/main" id="{DA029492-0BC7-4860-9E6E-D9F7A5E87C94}"/>
                </a:ext>
              </a:extLst>
            </p:cNvPr>
            <p:cNvGrpSpPr/>
            <p:nvPr>
              <p:custDataLst>
                <p:tags r:id="rId28"/>
              </p:custDataLst>
            </p:nvPr>
          </p:nvGrpSpPr>
          <p:grpSpPr>
            <a:xfrm flipV="1">
              <a:off x="7416789" y="4951598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71" name="PA-直接连接符 36">
                <a:extLst>
                  <a:ext uri="{FF2B5EF4-FFF2-40B4-BE49-F238E27FC236}">
                    <a16:creationId xmlns:a16="http://schemas.microsoft.com/office/drawing/2014/main" id="{67464BF9-B030-4825-A9D0-404A8AD63B43}"/>
                  </a:ext>
                </a:extLst>
              </p:cNvPr>
              <p:cNvCxnSpPr>
                <a:cxnSpLocks/>
              </p:cNvCxnSpPr>
              <p:nvPr>
                <p:custDataLst>
                  <p:tags r:id="rId35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72" name="PA-直接连接符 37">
                <a:extLst>
                  <a:ext uri="{FF2B5EF4-FFF2-40B4-BE49-F238E27FC236}">
                    <a16:creationId xmlns:a16="http://schemas.microsoft.com/office/drawing/2014/main" id="{454A8934-E372-4810-BA70-2B6B43DE47EA}"/>
                  </a:ext>
                </a:extLst>
              </p:cNvPr>
              <p:cNvCxnSpPr>
                <a:cxnSpLocks/>
              </p:cNvCxnSpPr>
              <p:nvPr>
                <p:custDataLst>
                  <p:tags r:id="rId36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73" name="PA-组合 23">
              <a:extLst>
                <a:ext uri="{FF2B5EF4-FFF2-40B4-BE49-F238E27FC236}">
                  <a16:creationId xmlns:a16="http://schemas.microsoft.com/office/drawing/2014/main" id="{595CDF8D-6A6C-4713-9881-18193E9002B7}"/>
                </a:ext>
              </a:extLst>
            </p:cNvPr>
            <p:cNvGrpSpPr/>
            <p:nvPr>
              <p:custDataLst>
                <p:tags r:id="rId29"/>
              </p:custDataLst>
            </p:nvPr>
          </p:nvGrpSpPr>
          <p:grpSpPr>
            <a:xfrm flipV="1">
              <a:off x="7975706" y="5445981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74" name="PA-直接连接符 36">
                <a:extLst>
                  <a:ext uri="{FF2B5EF4-FFF2-40B4-BE49-F238E27FC236}">
                    <a16:creationId xmlns:a16="http://schemas.microsoft.com/office/drawing/2014/main" id="{52B53BD6-9697-40F9-8A38-7F536627C95B}"/>
                  </a:ext>
                </a:extLst>
              </p:cNvPr>
              <p:cNvCxnSpPr>
                <a:cxnSpLocks/>
              </p:cNvCxnSpPr>
              <p:nvPr>
                <p:custDataLst>
                  <p:tags r:id="rId33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75" name="PA-直接连接符 37">
                <a:extLst>
                  <a:ext uri="{FF2B5EF4-FFF2-40B4-BE49-F238E27FC236}">
                    <a16:creationId xmlns:a16="http://schemas.microsoft.com/office/drawing/2014/main" id="{8A00F4D9-C5D5-42AB-A8E1-1FF5D230EDAA}"/>
                  </a:ext>
                </a:extLst>
              </p:cNvPr>
              <p:cNvCxnSpPr>
                <a:cxnSpLocks/>
              </p:cNvCxnSpPr>
              <p:nvPr>
                <p:custDataLst>
                  <p:tags r:id="rId34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  <p:grpSp>
          <p:nvGrpSpPr>
            <p:cNvPr id="276" name="PA-组合 23">
              <a:extLst>
                <a:ext uri="{FF2B5EF4-FFF2-40B4-BE49-F238E27FC236}">
                  <a16:creationId xmlns:a16="http://schemas.microsoft.com/office/drawing/2014/main" id="{D4F29C27-EA7D-4FF7-AF5F-A842E0363B23}"/>
                </a:ext>
              </a:extLst>
            </p:cNvPr>
            <p:cNvGrpSpPr/>
            <p:nvPr>
              <p:custDataLst>
                <p:tags r:id="rId30"/>
              </p:custDataLst>
            </p:nvPr>
          </p:nvGrpSpPr>
          <p:grpSpPr>
            <a:xfrm flipV="1">
              <a:off x="7275137" y="4203599"/>
              <a:ext cx="109722" cy="640263"/>
              <a:chOff x="11242040" y="2413469"/>
              <a:chExt cx="0" cy="2429056"/>
            </a:xfrm>
            <a:scene3d>
              <a:camera prst="perspectiveContrastingLeftFacing">
                <a:rot lat="1200000" lon="2400000" rev="21594000"/>
              </a:camera>
              <a:lightRig rig="threePt" dir="t"/>
            </a:scene3d>
          </p:grpSpPr>
          <p:cxnSp>
            <p:nvCxnSpPr>
              <p:cNvPr id="277" name="PA-直接连接符 36">
                <a:extLst>
                  <a:ext uri="{FF2B5EF4-FFF2-40B4-BE49-F238E27FC236}">
                    <a16:creationId xmlns:a16="http://schemas.microsoft.com/office/drawing/2014/main" id="{15D54C29-063F-4CC3-863F-80B23480619D}"/>
                  </a:ext>
                </a:extLst>
              </p:cNvPr>
              <p:cNvCxnSpPr>
                <a:cxnSpLocks/>
              </p:cNvCxnSpPr>
              <p:nvPr>
                <p:custDataLst>
                  <p:tags r:id="rId31"/>
                </p:custDataLst>
              </p:nvPr>
            </p:nvCxnSpPr>
            <p:spPr>
              <a:xfrm>
                <a:off x="11242040" y="3481691"/>
                <a:ext cx="0" cy="1360834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278" name="PA-直接连接符 37">
                <a:extLst>
                  <a:ext uri="{FF2B5EF4-FFF2-40B4-BE49-F238E27FC236}">
                    <a16:creationId xmlns:a16="http://schemas.microsoft.com/office/drawing/2014/main" id="{05D5FB81-D8BE-4A55-B72B-787E68732438}"/>
                  </a:ext>
                </a:extLst>
              </p:cNvPr>
              <p:cNvCxnSpPr>
                <a:cxnSpLocks/>
              </p:cNvCxnSpPr>
              <p:nvPr>
                <p:custDataLst>
                  <p:tags r:id="rId32"/>
                </p:custDataLst>
              </p:nvPr>
            </p:nvCxnSpPr>
            <p:spPr>
              <a:xfrm flipV="1">
                <a:off x="11242040" y="2413470"/>
                <a:ext cx="0" cy="1067120"/>
              </a:xfrm>
              <a:prstGeom prst="line">
                <a:avLst/>
              </a:prstGeom>
              <a:noFill/>
              <a:ln w="9525" cap="flat" cmpd="sng" algn="ctr">
                <a:gradFill>
                  <a:gsLst>
                    <a:gs pos="0">
                      <a:schemeClr val="accent1">
                        <a:lumMod val="60000"/>
                        <a:lumOff val="40000"/>
                        <a:alpha val="4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prstDash val="sysDot"/>
                <a:miter lim="800000"/>
              </a:ln>
              <a:effectLst/>
            </p:spPr>
          </p:cxnSp>
        </p:grp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8F7B5640-B46A-4A14-B28A-210ACFB0A1FE}"/>
              </a:ext>
            </a:extLst>
          </p:cNvPr>
          <p:cNvGrpSpPr/>
          <p:nvPr/>
        </p:nvGrpSpPr>
        <p:grpSpPr>
          <a:xfrm>
            <a:off x="133831" y="916535"/>
            <a:ext cx="11900329" cy="3794064"/>
            <a:chOff x="663076" y="2972684"/>
            <a:chExt cx="3548639" cy="1839624"/>
          </a:xfrm>
        </p:grpSpPr>
        <p:sp>
          <p:nvSpPr>
            <p:cNvPr id="180" name="梯形 179">
              <a:extLst>
                <a:ext uri="{FF2B5EF4-FFF2-40B4-BE49-F238E27FC236}">
                  <a16:creationId xmlns:a16="http://schemas.microsoft.com/office/drawing/2014/main" id="{9685DC85-B059-4BD0-91D8-EDE748C4491F}"/>
                </a:ext>
              </a:extLst>
            </p:cNvPr>
            <p:cNvSpPr/>
            <p:nvPr/>
          </p:nvSpPr>
          <p:spPr>
            <a:xfrm flipV="1">
              <a:off x="663076" y="2972684"/>
              <a:ext cx="3548639" cy="1692741"/>
            </a:xfrm>
            <a:prstGeom prst="trapezoid">
              <a:avLst>
                <a:gd name="adj" fmla="val 25855"/>
              </a:avLst>
            </a:prstGeom>
            <a:gradFill>
              <a:gsLst>
                <a:gs pos="7000">
                  <a:schemeClr val="accent1">
                    <a:alpha val="0"/>
                  </a:schemeClr>
                </a:gs>
                <a:gs pos="50000">
                  <a:schemeClr val="accent1">
                    <a:alpha val="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1" name="梯形 180">
              <a:extLst>
                <a:ext uri="{FF2B5EF4-FFF2-40B4-BE49-F238E27FC236}">
                  <a16:creationId xmlns:a16="http://schemas.microsoft.com/office/drawing/2014/main" id="{C402871E-A5F8-4D3A-81C6-BF777CA4568B}"/>
                </a:ext>
              </a:extLst>
            </p:cNvPr>
            <p:cNvSpPr/>
            <p:nvPr/>
          </p:nvSpPr>
          <p:spPr>
            <a:xfrm flipV="1">
              <a:off x="945000" y="3238403"/>
              <a:ext cx="2942645" cy="1573905"/>
            </a:xfrm>
            <a:prstGeom prst="trapezoid">
              <a:avLst>
                <a:gd name="adj" fmla="val 25855"/>
              </a:avLst>
            </a:prstGeom>
            <a:gradFill>
              <a:gsLst>
                <a:gs pos="8000">
                  <a:schemeClr val="accent1">
                    <a:alpha val="0"/>
                  </a:schemeClr>
                </a:gs>
                <a:gs pos="50000">
                  <a:schemeClr val="accent1">
                    <a:alpha val="10000"/>
                  </a:schemeClr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DDBC6DE-6220-47AC-9092-45CBF274EAD4}"/>
              </a:ext>
            </a:extLst>
          </p:cNvPr>
          <p:cNvGrpSpPr/>
          <p:nvPr/>
        </p:nvGrpSpPr>
        <p:grpSpPr>
          <a:xfrm>
            <a:off x="2099727" y="1822208"/>
            <a:ext cx="8086694" cy="2794580"/>
            <a:chOff x="2099727" y="1101840"/>
            <a:chExt cx="8086694" cy="2794580"/>
          </a:xfrm>
        </p:grpSpPr>
        <p:grpSp>
          <p:nvGrpSpPr>
            <p:cNvPr id="325" name="组合 324">
              <a:extLst>
                <a:ext uri="{FF2B5EF4-FFF2-40B4-BE49-F238E27FC236}">
                  <a16:creationId xmlns:a16="http://schemas.microsoft.com/office/drawing/2014/main" id="{0930A9A2-0155-4603-A59C-B32F4E10E4F6}"/>
                </a:ext>
              </a:extLst>
            </p:cNvPr>
            <p:cNvGrpSpPr/>
            <p:nvPr/>
          </p:nvGrpSpPr>
          <p:grpSpPr>
            <a:xfrm>
              <a:off x="2099727" y="1711340"/>
              <a:ext cx="2921578" cy="2185080"/>
              <a:chOff x="1054654" y="1876370"/>
              <a:chExt cx="3425916" cy="2562280"/>
            </a:xfrm>
          </p:grpSpPr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0D65B7C6-63E3-4E7F-914B-4533BFAF1FB4}"/>
                  </a:ext>
                </a:extLst>
              </p:cNvPr>
              <p:cNvSpPr/>
              <p:nvPr/>
            </p:nvSpPr>
            <p:spPr>
              <a:xfrm>
                <a:off x="1302220" y="1876370"/>
                <a:ext cx="2562280" cy="256228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1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9" name="椭圆 358">
                <a:extLst>
                  <a:ext uri="{FF2B5EF4-FFF2-40B4-BE49-F238E27FC236}">
                    <a16:creationId xmlns:a16="http://schemas.microsoft.com/office/drawing/2014/main" id="{678D6FE9-BDB9-4189-B4EC-1A57B589190C}"/>
                  </a:ext>
                </a:extLst>
              </p:cNvPr>
              <p:cNvSpPr/>
              <p:nvPr/>
            </p:nvSpPr>
            <p:spPr>
              <a:xfrm>
                <a:off x="1404006" y="1978156"/>
                <a:ext cx="2358708" cy="2358708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alpha val="2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22169E1B-A7A8-42CA-90EE-629827C2B682}"/>
                  </a:ext>
                </a:extLst>
              </p:cNvPr>
              <p:cNvSpPr/>
              <p:nvPr/>
            </p:nvSpPr>
            <p:spPr>
              <a:xfrm>
                <a:off x="1751891" y="2326041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6FC456ED-43BE-4E1B-ACDD-2D03EC3C5A49}"/>
                  </a:ext>
                </a:extLst>
              </p:cNvPr>
              <p:cNvSpPr/>
              <p:nvPr/>
            </p:nvSpPr>
            <p:spPr>
              <a:xfrm>
                <a:off x="1751891" y="2326041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362" name="椭圆 361">
                <a:extLst>
                  <a:ext uri="{FF2B5EF4-FFF2-40B4-BE49-F238E27FC236}">
                    <a16:creationId xmlns:a16="http://schemas.microsoft.com/office/drawing/2014/main" id="{12FA28F5-F3AF-404A-A118-4C52C03A359E}"/>
                  </a:ext>
                </a:extLst>
              </p:cNvPr>
              <p:cNvSpPr/>
              <p:nvPr/>
            </p:nvSpPr>
            <p:spPr>
              <a:xfrm>
                <a:off x="1762354" y="2332089"/>
                <a:ext cx="1662939" cy="1662939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bg1"/>
                    </a:gs>
                    <a:gs pos="42000">
                      <a:srgbClr val="88C3E9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3" name="文本框 362">
                <a:extLst>
                  <a:ext uri="{FF2B5EF4-FFF2-40B4-BE49-F238E27FC236}">
                    <a16:creationId xmlns:a16="http://schemas.microsoft.com/office/drawing/2014/main" id="{F5390C53-BDC1-46A0-BDA2-78C8BCF12E74}"/>
                  </a:ext>
                </a:extLst>
              </p:cNvPr>
              <p:cNvSpPr txBox="1"/>
              <p:nvPr/>
            </p:nvSpPr>
            <p:spPr>
              <a:xfrm>
                <a:off x="1922027" y="3254973"/>
                <a:ext cx="13352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学习训练</a:t>
                </a:r>
              </a:p>
            </p:txBody>
          </p:sp>
          <p:sp>
            <p:nvSpPr>
              <p:cNvPr id="364" name="Freeform: Shape 2">
                <a:extLst>
                  <a:ext uri="{FF2B5EF4-FFF2-40B4-BE49-F238E27FC236}">
                    <a16:creationId xmlns:a16="http://schemas.microsoft.com/office/drawing/2014/main" id="{B57E9B89-C8EF-4474-A6C6-9C4BB66A5090}"/>
                  </a:ext>
                </a:extLst>
              </p:cNvPr>
              <p:cNvSpPr/>
              <p:nvPr/>
            </p:nvSpPr>
            <p:spPr>
              <a:xfrm>
                <a:off x="2411678" y="2812719"/>
                <a:ext cx="355935" cy="355940"/>
              </a:xfrm>
              <a:custGeom>
                <a:avLst/>
                <a:gdLst>
                  <a:gd name="connsiteX0" fmla="*/ 325798 w 496455"/>
                  <a:gd name="connsiteY0" fmla="*/ 393034 h 496462"/>
                  <a:gd name="connsiteX1" fmla="*/ 439569 w 496455"/>
                  <a:gd name="connsiteY1" fmla="*/ 393034 h 496462"/>
                  <a:gd name="connsiteX2" fmla="*/ 496455 w 496455"/>
                  <a:gd name="connsiteY2" fmla="*/ 449919 h 496462"/>
                  <a:gd name="connsiteX3" fmla="*/ 496455 w 496455"/>
                  <a:gd name="connsiteY3" fmla="*/ 480948 h 496462"/>
                  <a:gd name="connsiteX4" fmla="*/ 480941 w 496455"/>
                  <a:gd name="connsiteY4" fmla="*/ 496462 h 496462"/>
                  <a:gd name="connsiteX5" fmla="*/ 284427 w 496455"/>
                  <a:gd name="connsiteY5" fmla="*/ 496462 h 496462"/>
                  <a:gd name="connsiteX6" fmla="*/ 268913 w 496455"/>
                  <a:gd name="connsiteY6" fmla="*/ 480948 h 496462"/>
                  <a:gd name="connsiteX7" fmla="*/ 268913 w 496455"/>
                  <a:gd name="connsiteY7" fmla="*/ 449919 h 496462"/>
                  <a:gd name="connsiteX8" fmla="*/ 325798 w 496455"/>
                  <a:gd name="connsiteY8" fmla="*/ 393034 h 496462"/>
                  <a:gd name="connsiteX9" fmla="*/ 56885 w 496455"/>
                  <a:gd name="connsiteY9" fmla="*/ 393034 h 496462"/>
                  <a:gd name="connsiteX10" fmla="*/ 170656 w 496455"/>
                  <a:gd name="connsiteY10" fmla="*/ 393034 h 496462"/>
                  <a:gd name="connsiteX11" fmla="*/ 227542 w 496455"/>
                  <a:gd name="connsiteY11" fmla="*/ 449919 h 496462"/>
                  <a:gd name="connsiteX12" fmla="*/ 227542 w 496455"/>
                  <a:gd name="connsiteY12" fmla="*/ 480948 h 496462"/>
                  <a:gd name="connsiteX13" fmla="*/ 212028 w 496455"/>
                  <a:gd name="connsiteY13" fmla="*/ 496462 h 496462"/>
                  <a:gd name="connsiteX14" fmla="*/ 15514 w 496455"/>
                  <a:gd name="connsiteY14" fmla="*/ 496462 h 496462"/>
                  <a:gd name="connsiteX15" fmla="*/ 0 w 496455"/>
                  <a:gd name="connsiteY15" fmla="*/ 480948 h 496462"/>
                  <a:gd name="connsiteX16" fmla="*/ 0 w 496455"/>
                  <a:gd name="connsiteY16" fmla="*/ 449919 h 496462"/>
                  <a:gd name="connsiteX17" fmla="*/ 56885 w 496455"/>
                  <a:gd name="connsiteY17" fmla="*/ 393034 h 496462"/>
                  <a:gd name="connsiteX18" fmla="*/ 382684 w 496455"/>
                  <a:gd name="connsiteY18" fmla="*/ 227549 h 496462"/>
                  <a:gd name="connsiteX19" fmla="*/ 444741 w 496455"/>
                  <a:gd name="connsiteY19" fmla="*/ 289606 h 496462"/>
                  <a:gd name="connsiteX20" fmla="*/ 382684 w 496455"/>
                  <a:gd name="connsiteY20" fmla="*/ 351663 h 496462"/>
                  <a:gd name="connsiteX21" fmla="*/ 320627 w 496455"/>
                  <a:gd name="connsiteY21" fmla="*/ 289606 h 496462"/>
                  <a:gd name="connsiteX22" fmla="*/ 382684 w 496455"/>
                  <a:gd name="connsiteY22" fmla="*/ 227549 h 496462"/>
                  <a:gd name="connsiteX23" fmla="*/ 113771 w 496455"/>
                  <a:gd name="connsiteY23" fmla="*/ 227549 h 496462"/>
                  <a:gd name="connsiteX24" fmla="*/ 175828 w 496455"/>
                  <a:gd name="connsiteY24" fmla="*/ 289606 h 496462"/>
                  <a:gd name="connsiteX25" fmla="*/ 113771 w 496455"/>
                  <a:gd name="connsiteY25" fmla="*/ 351663 h 496462"/>
                  <a:gd name="connsiteX26" fmla="*/ 51714 w 496455"/>
                  <a:gd name="connsiteY26" fmla="*/ 289606 h 496462"/>
                  <a:gd name="connsiteX27" fmla="*/ 113771 w 496455"/>
                  <a:gd name="connsiteY27" fmla="*/ 227549 h 496462"/>
                  <a:gd name="connsiteX28" fmla="*/ 206028 w 496455"/>
                  <a:gd name="connsiteY28" fmla="*/ 210401 h 496462"/>
                  <a:gd name="connsiteX29" fmla="*/ 290425 w 496455"/>
                  <a:gd name="connsiteY29" fmla="*/ 210401 h 496462"/>
                  <a:gd name="connsiteX30" fmla="*/ 290425 w 496455"/>
                  <a:gd name="connsiteY30" fmla="*/ 225295 h 496462"/>
                  <a:gd name="connsiteX31" fmla="*/ 267257 w 496455"/>
                  <a:gd name="connsiteY31" fmla="*/ 248256 h 496462"/>
                  <a:gd name="connsiteX32" fmla="*/ 229196 w 496455"/>
                  <a:gd name="connsiteY32" fmla="*/ 248256 h 496462"/>
                  <a:gd name="connsiteX33" fmla="*/ 206028 w 496455"/>
                  <a:gd name="connsiteY33" fmla="*/ 221571 h 496462"/>
                  <a:gd name="connsiteX34" fmla="*/ 246800 w 496455"/>
                  <a:gd name="connsiteY34" fmla="*/ 28 h 496462"/>
                  <a:gd name="connsiteX35" fmla="*/ 313821 w 496455"/>
                  <a:gd name="connsiteY35" fmla="*/ 26919 h 496462"/>
                  <a:gd name="connsiteX36" fmla="*/ 341333 w 496455"/>
                  <a:gd name="connsiteY36" fmla="*/ 92493 h 496462"/>
                  <a:gd name="connsiteX37" fmla="*/ 307202 w 496455"/>
                  <a:gd name="connsiteY37" fmla="*/ 164065 h 496462"/>
                  <a:gd name="connsiteX38" fmla="*/ 291067 w 496455"/>
                  <a:gd name="connsiteY38" fmla="*/ 189715 h 496462"/>
                  <a:gd name="connsiteX39" fmla="*/ 205635 w 496455"/>
                  <a:gd name="connsiteY39" fmla="*/ 189715 h 496462"/>
                  <a:gd name="connsiteX40" fmla="*/ 190535 w 496455"/>
                  <a:gd name="connsiteY40" fmla="*/ 165099 h 496462"/>
                  <a:gd name="connsiteX41" fmla="*/ 155162 w 496455"/>
                  <a:gd name="connsiteY41" fmla="*/ 90631 h 496462"/>
                  <a:gd name="connsiteX42" fmla="*/ 246800 w 496455"/>
                  <a:gd name="connsiteY42" fmla="*/ 28 h 496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6455" h="496462">
                    <a:moveTo>
                      <a:pt x="325798" y="393034"/>
                    </a:moveTo>
                    <a:lnTo>
                      <a:pt x="439569" y="393034"/>
                    </a:lnTo>
                    <a:cubicBezTo>
                      <a:pt x="470950" y="393034"/>
                      <a:pt x="496455" y="418539"/>
                      <a:pt x="496455" y="449919"/>
                    </a:cubicBezTo>
                    <a:lnTo>
                      <a:pt x="496455" y="480948"/>
                    </a:lnTo>
                    <a:cubicBezTo>
                      <a:pt x="496455" y="489512"/>
                      <a:pt x="489505" y="496462"/>
                      <a:pt x="480941" y="496462"/>
                    </a:cubicBezTo>
                    <a:lnTo>
                      <a:pt x="284427" y="496462"/>
                    </a:lnTo>
                    <a:cubicBezTo>
                      <a:pt x="275863" y="496462"/>
                      <a:pt x="268913" y="489512"/>
                      <a:pt x="268913" y="480948"/>
                    </a:cubicBezTo>
                    <a:lnTo>
                      <a:pt x="268913" y="449919"/>
                    </a:lnTo>
                    <a:cubicBezTo>
                      <a:pt x="268913" y="418539"/>
                      <a:pt x="294418" y="393034"/>
                      <a:pt x="325798" y="393034"/>
                    </a:cubicBezTo>
                    <a:close/>
                    <a:moveTo>
                      <a:pt x="56885" y="393034"/>
                    </a:moveTo>
                    <a:lnTo>
                      <a:pt x="170656" y="393034"/>
                    </a:lnTo>
                    <a:cubicBezTo>
                      <a:pt x="202037" y="393034"/>
                      <a:pt x="227542" y="418539"/>
                      <a:pt x="227542" y="449919"/>
                    </a:cubicBezTo>
                    <a:lnTo>
                      <a:pt x="227542" y="480948"/>
                    </a:lnTo>
                    <a:cubicBezTo>
                      <a:pt x="227542" y="489512"/>
                      <a:pt x="220592" y="496462"/>
                      <a:pt x="212028" y="496462"/>
                    </a:cubicBezTo>
                    <a:lnTo>
                      <a:pt x="15514" y="496462"/>
                    </a:lnTo>
                    <a:cubicBezTo>
                      <a:pt x="6950" y="496462"/>
                      <a:pt x="0" y="489512"/>
                      <a:pt x="0" y="480948"/>
                    </a:cubicBezTo>
                    <a:lnTo>
                      <a:pt x="0" y="449919"/>
                    </a:lnTo>
                    <a:cubicBezTo>
                      <a:pt x="0" y="418539"/>
                      <a:pt x="25505" y="393034"/>
                      <a:pt x="56885" y="393034"/>
                    </a:cubicBezTo>
                    <a:close/>
                    <a:moveTo>
                      <a:pt x="382684" y="227549"/>
                    </a:moveTo>
                    <a:cubicBezTo>
                      <a:pt x="416957" y="227549"/>
                      <a:pt x="444741" y="255333"/>
                      <a:pt x="444741" y="289606"/>
                    </a:cubicBezTo>
                    <a:cubicBezTo>
                      <a:pt x="444741" y="323879"/>
                      <a:pt x="416957" y="351663"/>
                      <a:pt x="382684" y="351663"/>
                    </a:cubicBezTo>
                    <a:cubicBezTo>
                      <a:pt x="348411" y="351663"/>
                      <a:pt x="320627" y="323879"/>
                      <a:pt x="320627" y="289606"/>
                    </a:cubicBezTo>
                    <a:cubicBezTo>
                      <a:pt x="320627" y="255333"/>
                      <a:pt x="348411" y="227549"/>
                      <a:pt x="382684" y="227549"/>
                    </a:cubicBezTo>
                    <a:close/>
                    <a:moveTo>
                      <a:pt x="113771" y="227549"/>
                    </a:moveTo>
                    <a:cubicBezTo>
                      <a:pt x="148044" y="227549"/>
                      <a:pt x="175828" y="255333"/>
                      <a:pt x="175828" y="289606"/>
                    </a:cubicBezTo>
                    <a:cubicBezTo>
                      <a:pt x="175828" y="323879"/>
                      <a:pt x="148044" y="351663"/>
                      <a:pt x="113771" y="351663"/>
                    </a:cubicBezTo>
                    <a:cubicBezTo>
                      <a:pt x="79498" y="351663"/>
                      <a:pt x="51714" y="323879"/>
                      <a:pt x="51714" y="289606"/>
                    </a:cubicBezTo>
                    <a:cubicBezTo>
                      <a:pt x="51714" y="255333"/>
                      <a:pt x="79498" y="227549"/>
                      <a:pt x="113771" y="227549"/>
                    </a:cubicBezTo>
                    <a:close/>
                    <a:moveTo>
                      <a:pt x="206028" y="210401"/>
                    </a:moveTo>
                    <a:lnTo>
                      <a:pt x="290425" y="210401"/>
                    </a:lnTo>
                    <a:lnTo>
                      <a:pt x="290425" y="225295"/>
                    </a:lnTo>
                    <a:cubicBezTo>
                      <a:pt x="290425" y="237913"/>
                      <a:pt x="280083" y="248256"/>
                      <a:pt x="267257" y="248256"/>
                    </a:cubicBezTo>
                    <a:lnTo>
                      <a:pt x="229196" y="248256"/>
                    </a:lnTo>
                    <a:cubicBezTo>
                      <a:pt x="218026" y="248256"/>
                      <a:pt x="206028" y="239981"/>
                      <a:pt x="206028" y="221571"/>
                    </a:cubicBezTo>
                    <a:close/>
                    <a:moveTo>
                      <a:pt x="246800" y="28"/>
                    </a:moveTo>
                    <a:cubicBezTo>
                      <a:pt x="271829" y="-593"/>
                      <a:pt x="295824" y="9130"/>
                      <a:pt x="313821" y="26919"/>
                    </a:cubicBezTo>
                    <a:cubicBezTo>
                      <a:pt x="331611" y="44295"/>
                      <a:pt x="341333" y="67670"/>
                      <a:pt x="341333" y="92493"/>
                    </a:cubicBezTo>
                    <a:cubicBezTo>
                      <a:pt x="341333" y="120418"/>
                      <a:pt x="328921" y="146482"/>
                      <a:pt x="307202" y="164065"/>
                    </a:cubicBezTo>
                    <a:cubicBezTo>
                      <a:pt x="298514" y="171098"/>
                      <a:pt x="292928" y="180200"/>
                      <a:pt x="291067" y="189715"/>
                    </a:cubicBezTo>
                    <a:lnTo>
                      <a:pt x="205635" y="189715"/>
                    </a:lnTo>
                    <a:cubicBezTo>
                      <a:pt x="204187" y="180407"/>
                      <a:pt x="199016" y="171719"/>
                      <a:pt x="190535" y="165099"/>
                    </a:cubicBezTo>
                    <a:cubicBezTo>
                      <a:pt x="167574" y="147103"/>
                      <a:pt x="154542" y="120005"/>
                      <a:pt x="155162" y="90631"/>
                    </a:cubicBezTo>
                    <a:cubicBezTo>
                      <a:pt x="156196" y="41399"/>
                      <a:pt x="197361" y="649"/>
                      <a:pt x="246800" y="28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5" name="椭圆 364">
                <a:extLst>
                  <a:ext uri="{FF2B5EF4-FFF2-40B4-BE49-F238E27FC236}">
                    <a16:creationId xmlns:a16="http://schemas.microsoft.com/office/drawing/2014/main" id="{5CD25D94-4557-441D-BFFD-C7014C478E6F}"/>
                  </a:ext>
                </a:extLst>
              </p:cNvPr>
              <p:cNvSpPr/>
              <p:nvPr/>
            </p:nvSpPr>
            <p:spPr>
              <a:xfrm rot="19818183">
                <a:off x="1054654" y="2883809"/>
                <a:ext cx="3425916" cy="1269019"/>
              </a:xfrm>
              <a:prstGeom prst="ellipse">
                <a:avLst/>
              </a:prstGeom>
              <a:noFill/>
              <a:ln>
                <a:gradFill>
                  <a:gsLst>
                    <a:gs pos="11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66" name="组合 365">
                <a:extLst>
                  <a:ext uri="{FF2B5EF4-FFF2-40B4-BE49-F238E27FC236}">
                    <a16:creationId xmlns:a16="http://schemas.microsoft.com/office/drawing/2014/main" id="{D0841E42-E508-4689-A52A-344910299A25}"/>
                  </a:ext>
                </a:extLst>
              </p:cNvPr>
              <p:cNvGrpSpPr/>
              <p:nvPr/>
            </p:nvGrpSpPr>
            <p:grpSpPr>
              <a:xfrm>
                <a:off x="1095661" y="3780352"/>
                <a:ext cx="417256" cy="417256"/>
                <a:chOff x="554537" y="2503724"/>
                <a:chExt cx="417256" cy="417256"/>
              </a:xfrm>
            </p:grpSpPr>
            <p:grpSp>
              <p:nvGrpSpPr>
                <p:cNvPr id="367" name="组合 366">
                  <a:extLst>
                    <a:ext uri="{FF2B5EF4-FFF2-40B4-BE49-F238E27FC236}">
                      <a16:creationId xmlns:a16="http://schemas.microsoft.com/office/drawing/2014/main" id="{55421364-25B7-4B6C-95F5-35010A7B7436}"/>
                    </a:ext>
                  </a:extLst>
                </p:cNvPr>
                <p:cNvGrpSpPr/>
                <p:nvPr/>
              </p:nvGrpSpPr>
              <p:grpSpPr>
                <a:xfrm>
                  <a:off x="554537" y="2503724"/>
                  <a:ext cx="417256" cy="417256"/>
                  <a:chOff x="783526" y="1239960"/>
                  <a:chExt cx="436440" cy="436440"/>
                </a:xfrm>
              </p:grpSpPr>
              <p:grpSp>
                <p:nvGrpSpPr>
                  <p:cNvPr id="369" name="组合 368">
                    <a:extLst>
                      <a:ext uri="{FF2B5EF4-FFF2-40B4-BE49-F238E27FC236}">
                        <a16:creationId xmlns:a16="http://schemas.microsoft.com/office/drawing/2014/main" id="{30D55821-9EBF-4BDC-B98B-C4ED3FA19AEC}"/>
                      </a:ext>
                    </a:extLst>
                  </p:cNvPr>
                  <p:cNvGrpSpPr/>
                  <p:nvPr/>
                </p:nvGrpSpPr>
                <p:grpSpPr>
                  <a:xfrm>
                    <a:off x="783526" y="1239960"/>
                    <a:ext cx="436440" cy="436440"/>
                    <a:chOff x="2696466" y="1882650"/>
                    <a:chExt cx="925574" cy="925574"/>
                  </a:xfrm>
                </p:grpSpPr>
                <p:sp>
                  <p:nvSpPr>
                    <p:cNvPr id="371" name="椭圆 370">
                      <a:extLst>
                        <a:ext uri="{FF2B5EF4-FFF2-40B4-BE49-F238E27FC236}">
                          <a16:creationId xmlns:a16="http://schemas.microsoft.com/office/drawing/2014/main" id="{6B70727E-FF5C-4BDB-BE70-D1A995335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6466" y="1882650"/>
                      <a:ext cx="925574" cy="92557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87000">
                          <a:schemeClr val="accent1">
                            <a:lumMod val="60000"/>
                            <a:lumOff val="40000"/>
                            <a:alpha val="5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  <a:effectLst>
                      <a:glow rad="139700">
                        <a:schemeClr val="accent5">
                          <a:satMod val="175000"/>
                          <a:alpha val="12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72" name="椭圆 371">
                      <a:extLst>
                        <a:ext uri="{FF2B5EF4-FFF2-40B4-BE49-F238E27FC236}">
                          <a16:creationId xmlns:a16="http://schemas.microsoft.com/office/drawing/2014/main" id="{3564505D-EE0B-4BBB-AEFE-63FC8ADE3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6879" y="2073063"/>
                      <a:ext cx="544748" cy="544748"/>
                    </a:xfrm>
                    <a:prstGeom prst="ellipse">
                      <a:avLst/>
                    </a:prstGeom>
                    <a:gradFill flip="none" rotWithShape="1">
                      <a:gsLst>
                        <a:gs pos="3300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alpha val="7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370" name="椭圆 369">
                    <a:extLst>
                      <a:ext uri="{FF2B5EF4-FFF2-40B4-BE49-F238E27FC236}">
                        <a16:creationId xmlns:a16="http://schemas.microsoft.com/office/drawing/2014/main" id="{A5F3CE3A-8330-47E7-9553-056B2AA4380A}"/>
                      </a:ext>
                    </a:extLst>
                  </p:cNvPr>
                  <p:cNvSpPr/>
                  <p:nvPr/>
                </p:nvSpPr>
                <p:spPr>
                  <a:xfrm>
                    <a:off x="800468" y="1256902"/>
                    <a:ext cx="402556" cy="402556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  <a:effectLst>
                    <a:outerShdw blurRad="101600" dist="76200" dir="2700000" sx="98000" sy="98000" algn="tl" rotWithShape="0">
                      <a:schemeClr val="accent1">
                        <a:alpha val="40000"/>
                      </a:schemeClr>
                    </a:outerShdw>
                    <a:softEdge rad="508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C9415697-B664-4A34-AE79-A57179AA3A15}"/>
                    </a:ext>
                  </a:extLst>
                </p:cNvPr>
                <p:cNvSpPr/>
                <p:nvPr/>
              </p:nvSpPr>
              <p:spPr>
                <a:xfrm>
                  <a:off x="639496" y="2588683"/>
                  <a:ext cx="247339" cy="247339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515DBBF7-DC34-4ADA-87CE-19297A63F140}"/>
                </a:ext>
              </a:extLst>
            </p:cNvPr>
            <p:cNvGrpSpPr/>
            <p:nvPr/>
          </p:nvGrpSpPr>
          <p:grpSpPr>
            <a:xfrm>
              <a:off x="4682285" y="1101840"/>
              <a:ext cx="2921578" cy="2185080"/>
              <a:chOff x="1054654" y="1876370"/>
              <a:chExt cx="3425916" cy="2562280"/>
            </a:xfrm>
          </p:grpSpPr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19EC3839-E962-4723-AA38-DA205D02EBB4}"/>
                  </a:ext>
                </a:extLst>
              </p:cNvPr>
              <p:cNvSpPr/>
              <p:nvPr/>
            </p:nvSpPr>
            <p:spPr>
              <a:xfrm>
                <a:off x="1302220" y="1876370"/>
                <a:ext cx="2562280" cy="256228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1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D7B81F3A-4EB3-4187-9FD7-D871566E2619}"/>
                  </a:ext>
                </a:extLst>
              </p:cNvPr>
              <p:cNvSpPr/>
              <p:nvPr/>
            </p:nvSpPr>
            <p:spPr>
              <a:xfrm>
                <a:off x="1404006" y="1978156"/>
                <a:ext cx="2358708" cy="2358708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alpha val="2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0C99605B-E7C5-48B7-BE86-499B623EF298}"/>
                  </a:ext>
                </a:extLst>
              </p:cNvPr>
              <p:cNvSpPr/>
              <p:nvPr/>
            </p:nvSpPr>
            <p:spPr>
              <a:xfrm>
                <a:off x="1751891" y="2326041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35F30FA1-87C3-4194-BCDB-A8FB34599B6E}"/>
                  </a:ext>
                </a:extLst>
              </p:cNvPr>
              <p:cNvSpPr/>
              <p:nvPr/>
            </p:nvSpPr>
            <p:spPr>
              <a:xfrm>
                <a:off x="1751891" y="2326041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BC2935D6-4E3C-4102-AEBA-F1B48C8A9879}"/>
                  </a:ext>
                </a:extLst>
              </p:cNvPr>
              <p:cNvSpPr/>
              <p:nvPr/>
            </p:nvSpPr>
            <p:spPr>
              <a:xfrm>
                <a:off x="1762354" y="2332089"/>
                <a:ext cx="1662939" cy="1662939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bg1"/>
                    </a:gs>
                    <a:gs pos="42000">
                      <a:srgbClr val="88C3E9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8" name="文本框 347">
                <a:extLst>
                  <a:ext uri="{FF2B5EF4-FFF2-40B4-BE49-F238E27FC236}">
                    <a16:creationId xmlns:a16="http://schemas.microsoft.com/office/drawing/2014/main" id="{A6185E36-DAE1-4CE2-811D-020B7BC26370}"/>
                  </a:ext>
                </a:extLst>
              </p:cNvPr>
              <p:cNvSpPr txBox="1"/>
              <p:nvPr/>
            </p:nvSpPr>
            <p:spPr>
              <a:xfrm>
                <a:off x="1922027" y="3254973"/>
                <a:ext cx="13352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学习训练</a:t>
                </a:r>
              </a:p>
            </p:txBody>
          </p:sp>
          <p:sp>
            <p:nvSpPr>
              <p:cNvPr id="349" name="Freeform: Shape 2">
                <a:extLst>
                  <a:ext uri="{FF2B5EF4-FFF2-40B4-BE49-F238E27FC236}">
                    <a16:creationId xmlns:a16="http://schemas.microsoft.com/office/drawing/2014/main" id="{C90F0C5A-421C-4B4F-9408-82B0D31EAD7D}"/>
                  </a:ext>
                </a:extLst>
              </p:cNvPr>
              <p:cNvSpPr/>
              <p:nvPr/>
            </p:nvSpPr>
            <p:spPr>
              <a:xfrm>
                <a:off x="2411678" y="2812719"/>
                <a:ext cx="355935" cy="355940"/>
              </a:xfrm>
              <a:custGeom>
                <a:avLst/>
                <a:gdLst>
                  <a:gd name="connsiteX0" fmla="*/ 325798 w 496455"/>
                  <a:gd name="connsiteY0" fmla="*/ 393034 h 496462"/>
                  <a:gd name="connsiteX1" fmla="*/ 439569 w 496455"/>
                  <a:gd name="connsiteY1" fmla="*/ 393034 h 496462"/>
                  <a:gd name="connsiteX2" fmla="*/ 496455 w 496455"/>
                  <a:gd name="connsiteY2" fmla="*/ 449919 h 496462"/>
                  <a:gd name="connsiteX3" fmla="*/ 496455 w 496455"/>
                  <a:gd name="connsiteY3" fmla="*/ 480948 h 496462"/>
                  <a:gd name="connsiteX4" fmla="*/ 480941 w 496455"/>
                  <a:gd name="connsiteY4" fmla="*/ 496462 h 496462"/>
                  <a:gd name="connsiteX5" fmla="*/ 284427 w 496455"/>
                  <a:gd name="connsiteY5" fmla="*/ 496462 h 496462"/>
                  <a:gd name="connsiteX6" fmla="*/ 268913 w 496455"/>
                  <a:gd name="connsiteY6" fmla="*/ 480948 h 496462"/>
                  <a:gd name="connsiteX7" fmla="*/ 268913 w 496455"/>
                  <a:gd name="connsiteY7" fmla="*/ 449919 h 496462"/>
                  <a:gd name="connsiteX8" fmla="*/ 325798 w 496455"/>
                  <a:gd name="connsiteY8" fmla="*/ 393034 h 496462"/>
                  <a:gd name="connsiteX9" fmla="*/ 56885 w 496455"/>
                  <a:gd name="connsiteY9" fmla="*/ 393034 h 496462"/>
                  <a:gd name="connsiteX10" fmla="*/ 170656 w 496455"/>
                  <a:gd name="connsiteY10" fmla="*/ 393034 h 496462"/>
                  <a:gd name="connsiteX11" fmla="*/ 227542 w 496455"/>
                  <a:gd name="connsiteY11" fmla="*/ 449919 h 496462"/>
                  <a:gd name="connsiteX12" fmla="*/ 227542 w 496455"/>
                  <a:gd name="connsiteY12" fmla="*/ 480948 h 496462"/>
                  <a:gd name="connsiteX13" fmla="*/ 212028 w 496455"/>
                  <a:gd name="connsiteY13" fmla="*/ 496462 h 496462"/>
                  <a:gd name="connsiteX14" fmla="*/ 15514 w 496455"/>
                  <a:gd name="connsiteY14" fmla="*/ 496462 h 496462"/>
                  <a:gd name="connsiteX15" fmla="*/ 0 w 496455"/>
                  <a:gd name="connsiteY15" fmla="*/ 480948 h 496462"/>
                  <a:gd name="connsiteX16" fmla="*/ 0 w 496455"/>
                  <a:gd name="connsiteY16" fmla="*/ 449919 h 496462"/>
                  <a:gd name="connsiteX17" fmla="*/ 56885 w 496455"/>
                  <a:gd name="connsiteY17" fmla="*/ 393034 h 496462"/>
                  <a:gd name="connsiteX18" fmla="*/ 382684 w 496455"/>
                  <a:gd name="connsiteY18" fmla="*/ 227549 h 496462"/>
                  <a:gd name="connsiteX19" fmla="*/ 444741 w 496455"/>
                  <a:gd name="connsiteY19" fmla="*/ 289606 h 496462"/>
                  <a:gd name="connsiteX20" fmla="*/ 382684 w 496455"/>
                  <a:gd name="connsiteY20" fmla="*/ 351663 h 496462"/>
                  <a:gd name="connsiteX21" fmla="*/ 320627 w 496455"/>
                  <a:gd name="connsiteY21" fmla="*/ 289606 h 496462"/>
                  <a:gd name="connsiteX22" fmla="*/ 382684 w 496455"/>
                  <a:gd name="connsiteY22" fmla="*/ 227549 h 496462"/>
                  <a:gd name="connsiteX23" fmla="*/ 113771 w 496455"/>
                  <a:gd name="connsiteY23" fmla="*/ 227549 h 496462"/>
                  <a:gd name="connsiteX24" fmla="*/ 175828 w 496455"/>
                  <a:gd name="connsiteY24" fmla="*/ 289606 h 496462"/>
                  <a:gd name="connsiteX25" fmla="*/ 113771 w 496455"/>
                  <a:gd name="connsiteY25" fmla="*/ 351663 h 496462"/>
                  <a:gd name="connsiteX26" fmla="*/ 51714 w 496455"/>
                  <a:gd name="connsiteY26" fmla="*/ 289606 h 496462"/>
                  <a:gd name="connsiteX27" fmla="*/ 113771 w 496455"/>
                  <a:gd name="connsiteY27" fmla="*/ 227549 h 496462"/>
                  <a:gd name="connsiteX28" fmla="*/ 206028 w 496455"/>
                  <a:gd name="connsiteY28" fmla="*/ 210401 h 496462"/>
                  <a:gd name="connsiteX29" fmla="*/ 290425 w 496455"/>
                  <a:gd name="connsiteY29" fmla="*/ 210401 h 496462"/>
                  <a:gd name="connsiteX30" fmla="*/ 290425 w 496455"/>
                  <a:gd name="connsiteY30" fmla="*/ 225295 h 496462"/>
                  <a:gd name="connsiteX31" fmla="*/ 267257 w 496455"/>
                  <a:gd name="connsiteY31" fmla="*/ 248256 h 496462"/>
                  <a:gd name="connsiteX32" fmla="*/ 229196 w 496455"/>
                  <a:gd name="connsiteY32" fmla="*/ 248256 h 496462"/>
                  <a:gd name="connsiteX33" fmla="*/ 206028 w 496455"/>
                  <a:gd name="connsiteY33" fmla="*/ 221571 h 496462"/>
                  <a:gd name="connsiteX34" fmla="*/ 246800 w 496455"/>
                  <a:gd name="connsiteY34" fmla="*/ 28 h 496462"/>
                  <a:gd name="connsiteX35" fmla="*/ 313821 w 496455"/>
                  <a:gd name="connsiteY35" fmla="*/ 26919 h 496462"/>
                  <a:gd name="connsiteX36" fmla="*/ 341333 w 496455"/>
                  <a:gd name="connsiteY36" fmla="*/ 92493 h 496462"/>
                  <a:gd name="connsiteX37" fmla="*/ 307202 w 496455"/>
                  <a:gd name="connsiteY37" fmla="*/ 164065 h 496462"/>
                  <a:gd name="connsiteX38" fmla="*/ 291067 w 496455"/>
                  <a:gd name="connsiteY38" fmla="*/ 189715 h 496462"/>
                  <a:gd name="connsiteX39" fmla="*/ 205635 w 496455"/>
                  <a:gd name="connsiteY39" fmla="*/ 189715 h 496462"/>
                  <a:gd name="connsiteX40" fmla="*/ 190535 w 496455"/>
                  <a:gd name="connsiteY40" fmla="*/ 165099 h 496462"/>
                  <a:gd name="connsiteX41" fmla="*/ 155162 w 496455"/>
                  <a:gd name="connsiteY41" fmla="*/ 90631 h 496462"/>
                  <a:gd name="connsiteX42" fmla="*/ 246800 w 496455"/>
                  <a:gd name="connsiteY42" fmla="*/ 28 h 496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6455" h="496462">
                    <a:moveTo>
                      <a:pt x="325798" y="393034"/>
                    </a:moveTo>
                    <a:lnTo>
                      <a:pt x="439569" y="393034"/>
                    </a:lnTo>
                    <a:cubicBezTo>
                      <a:pt x="470950" y="393034"/>
                      <a:pt x="496455" y="418539"/>
                      <a:pt x="496455" y="449919"/>
                    </a:cubicBezTo>
                    <a:lnTo>
                      <a:pt x="496455" y="480948"/>
                    </a:lnTo>
                    <a:cubicBezTo>
                      <a:pt x="496455" y="489512"/>
                      <a:pt x="489505" y="496462"/>
                      <a:pt x="480941" y="496462"/>
                    </a:cubicBezTo>
                    <a:lnTo>
                      <a:pt x="284427" y="496462"/>
                    </a:lnTo>
                    <a:cubicBezTo>
                      <a:pt x="275863" y="496462"/>
                      <a:pt x="268913" y="489512"/>
                      <a:pt x="268913" y="480948"/>
                    </a:cubicBezTo>
                    <a:lnTo>
                      <a:pt x="268913" y="449919"/>
                    </a:lnTo>
                    <a:cubicBezTo>
                      <a:pt x="268913" y="418539"/>
                      <a:pt x="294418" y="393034"/>
                      <a:pt x="325798" y="393034"/>
                    </a:cubicBezTo>
                    <a:close/>
                    <a:moveTo>
                      <a:pt x="56885" y="393034"/>
                    </a:moveTo>
                    <a:lnTo>
                      <a:pt x="170656" y="393034"/>
                    </a:lnTo>
                    <a:cubicBezTo>
                      <a:pt x="202037" y="393034"/>
                      <a:pt x="227542" y="418539"/>
                      <a:pt x="227542" y="449919"/>
                    </a:cubicBezTo>
                    <a:lnTo>
                      <a:pt x="227542" y="480948"/>
                    </a:lnTo>
                    <a:cubicBezTo>
                      <a:pt x="227542" y="489512"/>
                      <a:pt x="220592" y="496462"/>
                      <a:pt x="212028" y="496462"/>
                    </a:cubicBezTo>
                    <a:lnTo>
                      <a:pt x="15514" y="496462"/>
                    </a:lnTo>
                    <a:cubicBezTo>
                      <a:pt x="6950" y="496462"/>
                      <a:pt x="0" y="489512"/>
                      <a:pt x="0" y="480948"/>
                    </a:cubicBezTo>
                    <a:lnTo>
                      <a:pt x="0" y="449919"/>
                    </a:lnTo>
                    <a:cubicBezTo>
                      <a:pt x="0" y="418539"/>
                      <a:pt x="25505" y="393034"/>
                      <a:pt x="56885" y="393034"/>
                    </a:cubicBezTo>
                    <a:close/>
                    <a:moveTo>
                      <a:pt x="382684" y="227549"/>
                    </a:moveTo>
                    <a:cubicBezTo>
                      <a:pt x="416957" y="227549"/>
                      <a:pt x="444741" y="255333"/>
                      <a:pt x="444741" y="289606"/>
                    </a:cubicBezTo>
                    <a:cubicBezTo>
                      <a:pt x="444741" y="323879"/>
                      <a:pt x="416957" y="351663"/>
                      <a:pt x="382684" y="351663"/>
                    </a:cubicBezTo>
                    <a:cubicBezTo>
                      <a:pt x="348411" y="351663"/>
                      <a:pt x="320627" y="323879"/>
                      <a:pt x="320627" y="289606"/>
                    </a:cubicBezTo>
                    <a:cubicBezTo>
                      <a:pt x="320627" y="255333"/>
                      <a:pt x="348411" y="227549"/>
                      <a:pt x="382684" y="227549"/>
                    </a:cubicBezTo>
                    <a:close/>
                    <a:moveTo>
                      <a:pt x="113771" y="227549"/>
                    </a:moveTo>
                    <a:cubicBezTo>
                      <a:pt x="148044" y="227549"/>
                      <a:pt x="175828" y="255333"/>
                      <a:pt x="175828" y="289606"/>
                    </a:cubicBezTo>
                    <a:cubicBezTo>
                      <a:pt x="175828" y="323879"/>
                      <a:pt x="148044" y="351663"/>
                      <a:pt x="113771" y="351663"/>
                    </a:cubicBezTo>
                    <a:cubicBezTo>
                      <a:pt x="79498" y="351663"/>
                      <a:pt x="51714" y="323879"/>
                      <a:pt x="51714" y="289606"/>
                    </a:cubicBezTo>
                    <a:cubicBezTo>
                      <a:pt x="51714" y="255333"/>
                      <a:pt x="79498" y="227549"/>
                      <a:pt x="113771" y="227549"/>
                    </a:cubicBezTo>
                    <a:close/>
                    <a:moveTo>
                      <a:pt x="206028" y="210401"/>
                    </a:moveTo>
                    <a:lnTo>
                      <a:pt x="290425" y="210401"/>
                    </a:lnTo>
                    <a:lnTo>
                      <a:pt x="290425" y="225295"/>
                    </a:lnTo>
                    <a:cubicBezTo>
                      <a:pt x="290425" y="237913"/>
                      <a:pt x="280083" y="248256"/>
                      <a:pt x="267257" y="248256"/>
                    </a:cubicBezTo>
                    <a:lnTo>
                      <a:pt x="229196" y="248256"/>
                    </a:lnTo>
                    <a:cubicBezTo>
                      <a:pt x="218026" y="248256"/>
                      <a:pt x="206028" y="239981"/>
                      <a:pt x="206028" y="221571"/>
                    </a:cubicBezTo>
                    <a:close/>
                    <a:moveTo>
                      <a:pt x="246800" y="28"/>
                    </a:moveTo>
                    <a:cubicBezTo>
                      <a:pt x="271829" y="-593"/>
                      <a:pt x="295824" y="9130"/>
                      <a:pt x="313821" y="26919"/>
                    </a:cubicBezTo>
                    <a:cubicBezTo>
                      <a:pt x="331611" y="44295"/>
                      <a:pt x="341333" y="67670"/>
                      <a:pt x="341333" y="92493"/>
                    </a:cubicBezTo>
                    <a:cubicBezTo>
                      <a:pt x="341333" y="120418"/>
                      <a:pt x="328921" y="146482"/>
                      <a:pt x="307202" y="164065"/>
                    </a:cubicBezTo>
                    <a:cubicBezTo>
                      <a:pt x="298514" y="171098"/>
                      <a:pt x="292928" y="180200"/>
                      <a:pt x="291067" y="189715"/>
                    </a:cubicBezTo>
                    <a:lnTo>
                      <a:pt x="205635" y="189715"/>
                    </a:lnTo>
                    <a:cubicBezTo>
                      <a:pt x="204187" y="180407"/>
                      <a:pt x="199016" y="171719"/>
                      <a:pt x="190535" y="165099"/>
                    </a:cubicBezTo>
                    <a:cubicBezTo>
                      <a:pt x="167574" y="147103"/>
                      <a:pt x="154542" y="120005"/>
                      <a:pt x="155162" y="90631"/>
                    </a:cubicBezTo>
                    <a:cubicBezTo>
                      <a:pt x="156196" y="41399"/>
                      <a:pt x="197361" y="649"/>
                      <a:pt x="246800" y="28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6F3D68F0-AB9F-4F09-9E16-00429A5CDC3D}"/>
                  </a:ext>
                </a:extLst>
              </p:cNvPr>
              <p:cNvSpPr/>
              <p:nvPr/>
            </p:nvSpPr>
            <p:spPr>
              <a:xfrm rot="19818183">
                <a:off x="1054654" y="2883809"/>
                <a:ext cx="3425916" cy="1269019"/>
              </a:xfrm>
              <a:prstGeom prst="ellipse">
                <a:avLst/>
              </a:prstGeom>
              <a:noFill/>
              <a:ln>
                <a:gradFill>
                  <a:gsLst>
                    <a:gs pos="11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51" name="组合 350">
                <a:extLst>
                  <a:ext uri="{FF2B5EF4-FFF2-40B4-BE49-F238E27FC236}">
                    <a16:creationId xmlns:a16="http://schemas.microsoft.com/office/drawing/2014/main" id="{AE88BEED-EEC7-4DEC-A147-C9D212E2FDC1}"/>
                  </a:ext>
                </a:extLst>
              </p:cNvPr>
              <p:cNvGrpSpPr/>
              <p:nvPr/>
            </p:nvGrpSpPr>
            <p:grpSpPr>
              <a:xfrm>
                <a:off x="1095661" y="3780352"/>
                <a:ext cx="417256" cy="417256"/>
                <a:chOff x="554537" y="2503724"/>
                <a:chExt cx="417256" cy="417256"/>
              </a:xfrm>
            </p:grpSpPr>
            <p:grpSp>
              <p:nvGrpSpPr>
                <p:cNvPr id="352" name="组合 351">
                  <a:extLst>
                    <a:ext uri="{FF2B5EF4-FFF2-40B4-BE49-F238E27FC236}">
                      <a16:creationId xmlns:a16="http://schemas.microsoft.com/office/drawing/2014/main" id="{13C2F3B8-EF86-4D58-85FB-C703BF8D0079}"/>
                    </a:ext>
                  </a:extLst>
                </p:cNvPr>
                <p:cNvGrpSpPr/>
                <p:nvPr/>
              </p:nvGrpSpPr>
              <p:grpSpPr>
                <a:xfrm>
                  <a:off x="554537" y="2503724"/>
                  <a:ext cx="417256" cy="417256"/>
                  <a:chOff x="783526" y="1239960"/>
                  <a:chExt cx="436440" cy="436440"/>
                </a:xfrm>
              </p:grpSpPr>
              <p:grpSp>
                <p:nvGrpSpPr>
                  <p:cNvPr id="354" name="组合 353">
                    <a:extLst>
                      <a:ext uri="{FF2B5EF4-FFF2-40B4-BE49-F238E27FC236}">
                        <a16:creationId xmlns:a16="http://schemas.microsoft.com/office/drawing/2014/main" id="{03B85C9A-C53D-499F-B4D3-EFF7A541672E}"/>
                      </a:ext>
                    </a:extLst>
                  </p:cNvPr>
                  <p:cNvGrpSpPr/>
                  <p:nvPr/>
                </p:nvGrpSpPr>
                <p:grpSpPr>
                  <a:xfrm>
                    <a:off x="783526" y="1239960"/>
                    <a:ext cx="436440" cy="436440"/>
                    <a:chOff x="2696466" y="1882650"/>
                    <a:chExt cx="925574" cy="925574"/>
                  </a:xfrm>
                </p:grpSpPr>
                <p:sp>
                  <p:nvSpPr>
                    <p:cNvPr id="356" name="椭圆 355">
                      <a:extLst>
                        <a:ext uri="{FF2B5EF4-FFF2-40B4-BE49-F238E27FC236}">
                          <a16:creationId xmlns:a16="http://schemas.microsoft.com/office/drawing/2014/main" id="{FE411D6D-A0B4-4CCE-8D19-C428B9B43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6466" y="1882650"/>
                      <a:ext cx="925574" cy="92557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87000">
                          <a:schemeClr val="accent1">
                            <a:lumMod val="60000"/>
                            <a:lumOff val="40000"/>
                            <a:alpha val="5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  <a:effectLst>
                      <a:glow rad="139700">
                        <a:schemeClr val="accent5">
                          <a:satMod val="175000"/>
                          <a:alpha val="12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57" name="椭圆 356">
                      <a:extLst>
                        <a:ext uri="{FF2B5EF4-FFF2-40B4-BE49-F238E27FC236}">
                          <a16:creationId xmlns:a16="http://schemas.microsoft.com/office/drawing/2014/main" id="{030ACD55-7E80-4925-868A-0C9BACF1E7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6879" y="2073063"/>
                      <a:ext cx="544748" cy="544748"/>
                    </a:xfrm>
                    <a:prstGeom prst="ellipse">
                      <a:avLst/>
                    </a:prstGeom>
                    <a:gradFill flip="none" rotWithShape="1">
                      <a:gsLst>
                        <a:gs pos="3300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alpha val="7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355" name="椭圆 354">
                    <a:extLst>
                      <a:ext uri="{FF2B5EF4-FFF2-40B4-BE49-F238E27FC236}">
                        <a16:creationId xmlns:a16="http://schemas.microsoft.com/office/drawing/2014/main" id="{999D2757-7CBC-4F28-8AAA-865F98CCC45A}"/>
                      </a:ext>
                    </a:extLst>
                  </p:cNvPr>
                  <p:cNvSpPr/>
                  <p:nvPr/>
                </p:nvSpPr>
                <p:spPr>
                  <a:xfrm>
                    <a:off x="800468" y="1256902"/>
                    <a:ext cx="402556" cy="402556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  <a:effectLst>
                    <a:outerShdw blurRad="101600" dist="76200" dir="2700000" sx="98000" sy="98000" algn="tl" rotWithShape="0">
                      <a:schemeClr val="accent1">
                        <a:alpha val="40000"/>
                      </a:schemeClr>
                    </a:outerShdw>
                    <a:softEdge rad="508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53" name="椭圆 352">
                  <a:extLst>
                    <a:ext uri="{FF2B5EF4-FFF2-40B4-BE49-F238E27FC236}">
                      <a16:creationId xmlns:a16="http://schemas.microsoft.com/office/drawing/2014/main" id="{D0D49DA1-9A54-4553-B472-F46F1C2FA0E6}"/>
                    </a:ext>
                  </a:extLst>
                </p:cNvPr>
                <p:cNvSpPr/>
                <p:nvPr/>
              </p:nvSpPr>
              <p:spPr>
                <a:xfrm>
                  <a:off x="639496" y="2588683"/>
                  <a:ext cx="247339" cy="247339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F0FF7F9F-F088-45E7-B395-840DB0AEFA04}"/>
                </a:ext>
              </a:extLst>
            </p:cNvPr>
            <p:cNvGrpSpPr/>
            <p:nvPr/>
          </p:nvGrpSpPr>
          <p:grpSpPr>
            <a:xfrm>
              <a:off x="7264843" y="1711340"/>
              <a:ext cx="2921578" cy="2185080"/>
              <a:chOff x="1054654" y="1876370"/>
              <a:chExt cx="3425916" cy="2562280"/>
            </a:xfrm>
          </p:grpSpPr>
          <p:sp>
            <p:nvSpPr>
              <p:cNvPr id="328" name="椭圆 327">
                <a:extLst>
                  <a:ext uri="{FF2B5EF4-FFF2-40B4-BE49-F238E27FC236}">
                    <a16:creationId xmlns:a16="http://schemas.microsoft.com/office/drawing/2014/main" id="{C6091FA9-A984-44E7-9E23-4625D40F197B}"/>
                  </a:ext>
                </a:extLst>
              </p:cNvPr>
              <p:cNvSpPr/>
              <p:nvPr/>
            </p:nvSpPr>
            <p:spPr>
              <a:xfrm>
                <a:off x="1302220" y="1876370"/>
                <a:ext cx="2562280" cy="256228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1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9" name="椭圆 328">
                <a:extLst>
                  <a:ext uri="{FF2B5EF4-FFF2-40B4-BE49-F238E27FC236}">
                    <a16:creationId xmlns:a16="http://schemas.microsoft.com/office/drawing/2014/main" id="{CF1F27E1-CC18-4744-9C9D-4E045F415540}"/>
                  </a:ext>
                </a:extLst>
              </p:cNvPr>
              <p:cNvSpPr/>
              <p:nvPr/>
            </p:nvSpPr>
            <p:spPr>
              <a:xfrm>
                <a:off x="1404006" y="1978156"/>
                <a:ext cx="2358708" cy="2358708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alpha val="2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0" name="椭圆 329">
                <a:extLst>
                  <a:ext uri="{FF2B5EF4-FFF2-40B4-BE49-F238E27FC236}">
                    <a16:creationId xmlns:a16="http://schemas.microsoft.com/office/drawing/2014/main" id="{BC7FE179-85EF-4489-9D72-0DEAB031F06D}"/>
                  </a:ext>
                </a:extLst>
              </p:cNvPr>
              <p:cNvSpPr/>
              <p:nvPr/>
            </p:nvSpPr>
            <p:spPr>
              <a:xfrm>
                <a:off x="1751891" y="2326041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lumMod val="50000"/>
                      <a:alpha val="0"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1" name="椭圆 330">
                <a:extLst>
                  <a:ext uri="{FF2B5EF4-FFF2-40B4-BE49-F238E27FC236}">
                    <a16:creationId xmlns:a16="http://schemas.microsoft.com/office/drawing/2014/main" id="{A2B6F67D-4FB9-4DC4-8542-FC8AF9287E04}"/>
                  </a:ext>
                </a:extLst>
              </p:cNvPr>
              <p:cNvSpPr/>
              <p:nvPr/>
            </p:nvSpPr>
            <p:spPr>
              <a:xfrm>
                <a:off x="1751891" y="2326041"/>
                <a:ext cx="1662939" cy="1662939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24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332" name="椭圆 331">
                <a:extLst>
                  <a:ext uri="{FF2B5EF4-FFF2-40B4-BE49-F238E27FC236}">
                    <a16:creationId xmlns:a16="http://schemas.microsoft.com/office/drawing/2014/main" id="{89715AA0-12F3-4CCB-A918-EB4D2DE6437C}"/>
                  </a:ext>
                </a:extLst>
              </p:cNvPr>
              <p:cNvSpPr/>
              <p:nvPr/>
            </p:nvSpPr>
            <p:spPr>
              <a:xfrm>
                <a:off x="1762354" y="2332089"/>
                <a:ext cx="1662939" cy="1662939"/>
              </a:xfrm>
              <a:prstGeom prst="ellipse">
                <a:avLst/>
              </a:prstGeom>
              <a:noFill/>
              <a:ln w="22225">
                <a:gradFill flip="none" rotWithShape="1">
                  <a:gsLst>
                    <a:gs pos="0">
                      <a:schemeClr val="bg1"/>
                    </a:gs>
                    <a:gs pos="42000">
                      <a:srgbClr val="88C3E9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3" name="文本框 332">
                <a:extLst>
                  <a:ext uri="{FF2B5EF4-FFF2-40B4-BE49-F238E27FC236}">
                    <a16:creationId xmlns:a16="http://schemas.microsoft.com/office/drawing/2014/main" id="{F361A7B0-14EC-40ED-9F6C-6A3AA1D11A48}"/>
                  </a:ext>
                </a:extLst>
              </p:cNvPr>
              <p:cNvSpPr txBox="1"/>
              <p:nvPr/>
            </p:nvSpPr>
            <p:spPr>
              <a:xfrm>
                <a:off x="1922027" y="3254973"/>
                <a:ext cx="13352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学习训练</a:t>
                </a:r>
              </a:p>
            </p:txBody>
          </p:sp>
          <p:sp>
            <p:nvSpPr>
              <p:cNvPr id="334" name="Freeform: Shape 2">
                <a:extLst>
                  <a:ext uri="{FF2B5EF4-FFF2-40B4-BE49-F238E27FC236}">
                    <a16:creationId xmlns:a16="http://schemas.microsoft.com/office/drawing/2014/main" id="{4A6452EA-2759-457A-8559-D13DD1D94993}"/>
                  </a:ext>
                </a:extLst>
              </p:cNvPr>
              <p:cNvSpPr/>
              <p:nvPr/>
            </p:nvSpPr>
            <p:spPr>
              <a:xfrm>
                <a:off x="2411678" y="2812719"/>
                <a:ext cx="355935" cy="355940"/>
              </a:xfrm>
              <a:custGeom>
                <a:avLst/>
                <a:gdLst>
                  <a:gd name="connsiteX0" fmla="*/ 325798 w 496455"/>
                  <a:gd name="connsiteY0" fmla="*/ 393034 h 496462"/>
                  <a:gd name="connsiteX1" fmla="*/ 439569 w 496455"/>
                  <a:gd name="connsiteY1" fmla="*/ 393034 h 496462"/>
                  <a:gd name="connsiteX2" fmla="*/ 496455 w 496455"/>
                  <a:gd name="connsiteY2" fmla="*/ 449919 h 496462"/>
                  <a:gd name="connsiteX3" fmla="*/ 496455 w 496455"/>
                  <a:gd name="connsiteY3" fmla="*/ 480948 h 496462"/>
                  <a:gd name="connsiteX4" fmla="*/ 480941 w 496455"/>
                  <a:gd name="connsiteY4" fmla="*/ 496462 h 496462"/>
                  <a:gd name="connsiteX5" fmla="*/ 284427 w 496455"/>
                  <a:gd name="connsiteY5" fmla="*/ 496462 h 496462"/>
                  <a:gd name="connsiteX6" fmla="*/ 268913 w 496455"/>
                  <a:gd name="connsiteY6" fmla="*/ 480948 h 496462"/>
                  <a:gd name="connsiteX7" fmla="*/ 268913 w 496455"/>
                  <a:gd name="connsiteY7" fmla="*/ 449919 h 496462"/>
                  <a:gd name="connsiteX8" fmla="*/ 325798 w 496455"/>
                  <a:gd name="connsiteY8" fmla="*/ 393034 h 496462"/>
                  <a:gd name="connsiteX9" fmla="*/ 56885 w 496455"/>
                  <a:gd name="connsiteY9" fmla="*/ 393034 h 496462"/>
                  <a:gd name="connsiteX10" fmla="*/ 170656 w 496455"/>
                  <a:gd name="connsiteY10" fmla="*/ 393034 h 496462"/>
                  <a:gd name="connsiteX11" fmla="*/ 227542 w 496455"/>
                  <a:gd name="connsiteY11" fmla="*/ 449919 h 496462"/>
                  <a:gd name="connsiteX12" fmla="*/ 227542 w 496455"/>
                  <a:gd name="connsiteY12" fmla="*/ 480948 h 496462"/>
                  <a:gd name="connsiteX13" fmla="*/ 212028 w 496455"/>
                  <a:gd name="connsiteY13" fmla="*/ 496462 h 496462"/>
                  <a:gd name="connsiteX14" fmla="*/ 15514 w 496455"/>
                  <a:gd name="connsiteY14" fmla="*/ 496462 h 496462"/>
                  <a:gd name="connsiteX15" fmla="*/ 0 w 496455"/>
                  <a:gd name="connsiteY15" fmla="*/ 480948 h 496462"/>
                  <a:gd name="connsiteX16" fmla="*/ 0 w 496455"/>
                  <a:gd name="connsiteY16" fmla="*/ 449919 h 496462"/>
                  <a:gd name="connsiteX17" fmla="*/ 56885 w 496455"/>
                  <a:gd name="connsiteY17" fmla="*/ 393034 h 496462"/>
                  <a:gd name="connsiteX18" fmla="*/ 382684 w 496455"/>
                  <a:gd name="connsiteY18" fmla="*/ 227549 h 496462"/>
                  <a:gd name="connsiteX19" fmla="*/ 444741 w 496455"/>
                  <a:gd name="connsiteY19" fmla="*/ 289606 h 496462"/>
                  <a:gd name="connsiteX20" fmla="*/ 382684 w 496455"/>
                  <a:gd name="connsiteY20" fmla="*/ 351663 h 496462"/>
                  <a:gd name="connsiteX21" fmla="*/ 320627 w 496455"/>
                  <a:gd name="connsiteY21" fmla="*/ 289606 h 496462"/>
                  <a:gd name="connsiteX22" fmla="*/ 382684 w 496455"/>
                  <a:gd name="connsiteY22" fmla="*/ 227549 h 496462"/>
                  <a:gd name="connsiteX23" fmla="*/ 113771 w 496455"/>
                  <a:gd name="connsiteY23" fmla="*/ 227549 h 496462"/>
                  <a:gd name="connsiteX24" fmla="*/ 175828 w 496455"/>
                  <a:gd name="connsiteY24" fmla="*/ 289606 h 496462"/>
                  <a:gd name="connsiteX25" fmla="*/ 113771 w 496455"/>
                  <a:gd name="connsiteY25" fmla="*/ 351663 h 496462"/>
                  <a:gd name="connsiteX26" fmla="*/ 51714 w 496455"/>
                  <a:gd name="connsiteY26" fmla="*/ 289606 h 496462"/>
                  <a:gd name="connsiteX27" fmla="*/ 113771 w 496455"/>
                  <a:gd name="connsiteY27" fmla="*/ 227549 h 496462"/>
                  <a:gd name="connsiteX28" fmla="*/ 206028 w 496455"/>
                  <a:gd name="connsiteY28" fmla="*/ 210401 h 496462"/>
                  <a:gd name="connsiteX29" fmla="*/ 290425 w 496455"/>
                  <a:gd name="connsiteY29" fmla="*/ 210401 h 496462"/>
                  <a:gd name="connsiteX30" fmla="*/ 290425 w 496455"/>
                  <a:gd name="connsiteY30" fmla="*/ 225295 h 496462"/>
                  <a:gd name="connsiteX31" fmla="*/ 267257 w 496455"/>
                  <a:gd name="connsiteY31" fmla="*/ 248256 h 496462"/>
                  <a:gd name="connsiteX32" fmla="*/ 229196 w 496455"/>
                  <a:gd name="connsiteY32" fmla="*/ 248256 h 496462"/>
                  <a:gd name="connsiteX33" fmla="*/ 206028 w 496455"/>
                  <a:gd name="connsiteY33" fmla="*/ 221571 h 496462"/>
                  <a:gd name="connsiteX34" fmla="*/ 246800 w 496455"/>
                  <a:gd name="connsiteY34" fmla="*/ 28 h 496462"/>
                  <a:gd name="connsiteX35" fmla="*/ 313821 w 496455"/>
                  <a:gd name="connsiteY35" fmla="*/ 26919 h 496462"/>
                  <a:gd name="connsiteX36" fmla="*/ 341333 w 496455"/>
                  <a:gd name="connsiteY36" fmla="*/ 92493 h 496462"/>
                  <a:gd name="connsiteX37" fmla="*/ 307202 w 496455"/>
                  <a:gd name="connsiteY37" fmla="*/ 164065 h 496462"/>
                  <a:gd name="connsiteX38" fmla="*/ 291067 w 496455"/>
                  <a:gd name="connsiteY38" fmla="*/ 189715 h 496462"/>
                  <a:gd name="connsiteX39" fmla="*/ 205635 w 496455"/>
                  <a:gd name="connsiteY39" fmla="*/ 189715 h 496462"/>
                  <a:gd name="connsiteX40" fmla="*/ 190535 w 496455"/>
                  <a:gd name="connsiteY40" fmla="*/ 165099 h 496462"/>
                  <a:gd name="connsiteX41" fmla="*/ 155162 w 496455"/>
                  <a:gd name="connsiteY41" fmla="*/ 90631 h 496462"/>
                  <a:gd name="connsiteX42" fmla="*/ 246800 w 496455"/>
                  <a:gd name="connsiteY42" fmla="*/ 28 h 496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6455" h="496462">
                    <a:moveTo>
                      <a:pt x="325798" y="393034"/>
                    </a:moveTo>
                    <a:lnTo>
                      <a:pt x="439569" y="393034"/>
                    </a:lnTo>
                    <a:cubicBezTo>
                      <a:pt x="470950" y="393034"/>
                      <a:pt x="496455" y="418539"/>
                      <a:pt x="496455" y="449919"/>
                    </a:cubicBezTo>
                    <a:lnTo>
                      <a:pt x="496455" y="480948"/>
                    </a:lnTo>
                    <a:cubicBezTo>
                      <a:pt x="496455" y="489512"/>
                      <a:pt x="489505" y="496462"/>
                      <a:pt x="480941" y="496462"/>
                    </a:cubicBezTo>
                    <a:lnTo>
                      <a:pt x="284427" y="496462"/>
                    </a:lnTo>
                    <a:cubicBezTo>
                      <a:pt x="275863" y="496462"/>
                      <a:pt x="268913" y="489512"/>
                      <a:pt x="268913" y="480948"/>
                    </a:cubicBezTo>
                    <a:lnTo>
                      <a:pt x="268913" y="449919"/>
                    </a:lnTo>
                    <a:cubicBezTo>
                      <a:pt x="268913" y="418539"/>
                      <a:pt x="294418" y="393034"/>
                      <a:pt x="325798" y="393034"/>
                    </a:cubicBezTo>
                    <a:close/>
                    <a:moveTo>
                      <a:pt x="56885" y="393034"/>
                    </a:moveTo>
                    <a:lnTo>
                      <a:pt x="170656" y="393034"/>
                    </a:lnTo>
                    <a:cubicBezTo>
                      <a:pt x="202037" y="393034"/>
                      <a:pt x="227542" y="418539"/>
                      <a:pt x="227542" y="449919"/>
                    </a:cubicBezTo>
                    <a:lnTo>
                      <a:pt x="227542" y="480948"/>
                    </a:lnTo>
                    <a:cubicBezTo>
                      <a:pt x="227542" y="489512"/>
                      <a:pt x="220592" y="496462"/>
                      <a:pt x="212028" y="496462"/>
                    </a:cubicBezTo>
                    <a:lnTo>
                      <a:pt x="15514" y="496462"/>
                    </a:lnTo>
                    <a:cubicBezTo>
                      <a:pt x="6950" y="496462"/>
                      <a:pt x="0" y="489512"/>
                      <a:pt x="0" y="480948"/>
                    </a:cubicBezTo>
                    <a:lnTo>
                      <a:pt x="0" y="449919"/>
                    </a:lnTo>
                    <a:cubicBezTo>
                      <a:pt x="0" y="418539"/>
                      <a:pt x="25505" y="393034"/>
                      <a:pt x="56885" y="393034"/>
                    </a:cubicBezTo>
                    <a:close/>
                    <a:moveTo>
                      <a:pt x="382684" y="227549"/>
                    </a:moveTo>
                    <a:cubicBezTo>
                      <a:pt x="416957" y="227549"/>
                      <a:pt x="444741" y="255333"/>
                      <a:pt x="444741" y="289606"/>
                    </a:cubicBezTo>
                    <a:cubicBezTo>
                      <a:pt x="444741" y="323879"/>
                      <a:pt x="416957" y="351663"/>
                      <a:pt x="382684" y="351663"/>
                    </a:cubicBezTo>
                    <a:cubicBezTo>
                      <a:pt x="348411" y="351663"/>
                      <a:pt x="320627" y="323879"/>
                      <a:pt x="320627" y="289606"/>
                    </a:cubicBezTo>
                    <a:cubicBezTo>
                      <a:pt x="320627" y="255333"/>
                      <a:pt x="348411" y="227549"/>
                      <a:pt x="382684" y="227549"/>
                    </a:cubicBezTo>
                    <a:close/>
                    <a:moveTo>
                      <a:pt x="113771" y="227549"/>
                    </a:moveTo>
                    <a:cubicBezTo>
                      <a:pt x="148044" y="227549"/>
                      <a:pt x="175828" y="255333"/>
                      <a:pt x="175828" y="289606"/>
                    </a:cubicBezTo>
                    <a:cubicBezTo>
                      <a:pt x="175828" y="323879"/>
                      <a:pt x="148044" y="351663"/>
                      <a:pt x="113771" y="351663"/>
                    </a:cubicBezTo>
                    <a:cubicBezTo>
                      <a:pt x="79498" y="351663"/>
                      <a:pt x="51714" y="323879"/>
                      <a:pt x="51714" y="289606"/>
                    </a:cubicBezTo>
                    <a:cubicBezTo>
                      <a:pt x="51714" y="255333"/>
                      <a:pt x="79498" y="227549"/>
                      <a:pt x="113771" y="227549"/>
                    </a:cubicBezTo>
                    <a:close/>
                    <a:moveTo>
                      <a:pt x="206028" y="210401"/>
                    </a:moveTo>
                    <a:lnTo>
                      <a:pt x="290425" y="210401"/>
                    </a:lnTo>
                    <a:lnTo>
                      <a:pt x="290425" y="225295"/>
                    </a:lnTo>
                    <a:cubicBezTo>
                      <a:pt x="290425" y="237913"/>
                      <a:pt x="280083" y="248256"/>
                      <a:pt x="267257" y="248256"/>
                    </a:cubicBezTo>
                    <a:lnTo>
                      <a:pt x="229196" y="248256"/>
                    </a:lnTo>
                    <a:cubicBezTo>
                      <a:pt x="218026" y="248256"/>
                      <a:pt x="206028" y="239981"/>
                      <a:pt x="206028" y="221571"/>
                    </a:cubicBezTo>
                    <a:close/>
                    <a:moveTo>
                      <a:pt x="246800" y="28"/>
                    </a:moveTo>
                    <a:cubicBezTo>
                      <a:pt x="271829" y="-593"/>
                      <a:pt x="295824" y="9130"/>
                      <a:pt x="313821" y="26919"/>
                    </a:cubicBezTo>
                    <a:cubicBezTo>
                      <a:pt x="331611" y="44295"/>
                      <a:pt x="341333" y="67670"/>
                      <a:pt x="341333" y="92493"/>
                    </a:cubicBezTo>
                    <a:cubicBezTo>
                      <a:pt x="341333" y="120418"/>
                      <a:pt x="328921" y="146482"/>
                      <a:pt x="307202" y="164065"/>
                    </a:cubicBezTo>
                    <a:cubicBezTo>
                      <a:pt x="298514" y="171098"/>
                      <a:pt x="292928" y="180200"/>
                      <a:pt x="291067" y="189715"/>
                    </a:cubicBezTo>
                    <a:lnTo>
                      <a:pt x="205635" y="189715"/>
                    </a:lnTo>
                    <a:cubicBezTo>
                      <a:pt x="204187" y="180407"/>
                      <a:pt x="199016" y="171719"/>
                      <a:pt x="190535" y="165099"/>
                    </a:cubicBezTo>
                    <a:cubicBezTo>
                      <a:pt x="167574" y="147103"/>
                      <a:pt x="154542" y="120005"/>
                      <a:pt x="155162" y="90631"/>
                    </a:cubicBezTo>
                    <a:cubicBezTo>
                      <a:pt x="156196" y="41399"/>
                      <a:pt x="197361" y="649"/>
                      <a:pt x="246800" y="28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5" name="椭圆 334">
                <a:extLst>
                  <a:ext uri="{FF2B5EF4-FFF2-40B4-BE49-F238E27FC236}">
                    <a16:creationId xmlns:a16="http://schemas.microsoft.com/office/drawing/2014/main" id="{593CC9DD-42B8-4EF2-AABF-09BCD53FA8B9}"/>
                  </a:ext>
                </a:extLst>
              </p:cNvPr>
              <p:cNvSpPr/>
              <p:nvPr/>
            </p:nvSpPr>
            <p:spPr>
              <a:xfrm rot="19818183">
                <a:off x="1054654" y="2883809"/>
                <a:ext cx="3425916" cy="1269019"/>
              </a:xfrm>
              <a:prstGeom prst="ellipse">
                <a:avLst/>
              </a:prstGeom>
              <a:noFill/>
              <a:ln>
                <a:gradFill>
                  <a:gsLst>
                    <a:gs pos="11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36" name="组合 335">
                <a:extLst>
                  <a:ext uri="{FF2B5EF4-FFF2-40B4-BE49-F238E27FC236}">
                    <a16:creationId xmlns:a16="http://schemas.microsoft.com/office/drawing/2014/main" id="{309098B8-1C69-455F-B3D6-165B7AB5E2BB}"/>
                  </a:ext>
                </a:extLst>
              </p:cNvPr>
              <p:cNvGrpSpPr/>
              <p:nvPr/>
            </p:nvGrpSpPr>
            <p:grpSpPr>
              <a:xfrm>
                <a:off x="1095661" y="3780352"/>
                <a:ext cx="417256" cy="417256"/>
                <a:chOff x="554537" y="2503724"/>
                <a:chExt cx="417256" cy="417256"/>
              </a:xfrm>
            </p:grpSpPr>
            <p:grpSp>
              <p:nvGrpSpPr>
                <p:cNvPr id="337" name="组合 336">
                  <a:extLst>
                    <a:ext uri="{FF2B5EF4-FFF2-40B4-BE49-F238E27FC236}">
                      <a16:creationId xmlns:a16="http://schemas.microsoft.com/office/drawing/2014/main" id="{6B52198F-BDFE-46A5-A78A-065F2CADD172}"/>
                    </a:ext>
                  </a:extLst>
                </p:cNvPr>
                <p:cNvGrpSpPr/>
                <p:nvPr/>
              </p:nvGrpSpPr>
              <p:grpSpPr>
                <a:xfrm>
                  <a:off x="554537" y="2503724"/>
                  <a:ext cx="417256" cy="417256"/>
                  <a:chOff x="783526" y="1239960"/>
                  <a:chExt cx="436440" cy="436440"/>
                </a:xfrm>
              </p:grpSpPr>
              <p:grpSp>
                <p:nvGrpSpPr>
                  <p:cNvPr id="339" name="组合 338">
                    <a:extLst>
                      <a:ext uri="{FF2B5EF4-FFF2-40B4-BE49-F238E27FC236}">
                        <a16:creationId xmlns:a16="http://schemas.microsoft.com/office/drawing/2014/main" id="{E8D9A6A4-5528-485A-806D-DAFF8D1BBD37}"/>
                      </a:ext>
                    </a:extLst>
                  </p:cNvPr>
                  <p:cNvGrpSpPr/>
                  <p:nvPr/>
                </p:nvGrpSpPr>
                <p:grpSpPr>
                  <a:xfrm>
                    <a:off x="783526" y="1239960"/>
                    <a:ext cx="436440" cy="436440"/>
                    <a:chOff x="2696466" y="1882650"/>
                    <a:chExt cx="925574" cy="925574"/>
                  </a:xfrm>
                </p:grpSpPr>
                <p:sp>
                  <p:nvSpPr>
                    <p:cNvPr id="341" name="椭圆 340">
                      <a:extLst>
                        <a:ext uri="{FF2B5EF4-FFF2-40B4-BE49-F238E27FC236}">
                          <a16:creationId xmlns:a16="http://schemas.microsoft.com/office/drawing/2014/main" id="{196FEA78-B170-4F59-88DF-23D88053A4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6466" y="1882650"/>
                      <a:ext cx="925574" cy="92557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87000">
                          <a:schemeClr val="accent1">
                            <a:lumMod val="60000"/>
                            <a:lumOff val="40000"/>
                            <a:alpha val="5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  <a:effectLst>
                      <a:glow rad="139700">
                        <a:schemeClr val="accent5">
                          <a:satMod val="175000"/>
                          <a:alpha val="12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42" name="椭圆 341">
                      <a:extLst>
                        <a:ext uri="{FF2B5EF4-FFF2-40B4-BE49-F238E27FC236}">
                          <a16:creationId xmlns:a16="http://schemas.microsoft.com/office/drawing/2014/main" id="{CDA7A25B-27E5-4A25-9A46-D78469164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6879" y="2073063"/>
                      <a:ext cx="544748" cy="544748"/>
                    </a:xfrm>
                    <a:prstGeom prst="ellipse">
                      <a:avLst/>
                    </a:prstGeom>
                    <a:gradFill flip="none" rotWithShape="1">
                      <a:gsLst>
                        <a:gs pos="33000">
                          <a:schemeClr val="accent1">
                            <a:lumMod val="60000"/>
                            <a:lumOff val="40000"/>
                            <a:alpha val="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alpha val="7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340" name="椭圆 339">
                    <a:extLst>
                      <a:ext uri="{FF2B5EF4-FFF2-40B4-BE49-F238E27FC236}">
                        <a16:creationId xmlns:a16="http://schemas.microsoft.com/office/drawing/2014/main" id="{90289F29-522B-40D8-924E-19FFE9FE6273}"/>
                      </a:ext>
                    </a:extLst>
                  </p:cNvPr>
                  <p:cNvSpPr/>
                  <p:nvPr/>
                </p:nvSpPr>
                <p:spPr>
                  <a:xfrm>
                    <a:off x="800468" y="1256902"/>
                    <a:ext cx="402556" cy="402556"/>
                  </a:xfrm>
                  <a:prstGeom prst="ellipse">
                    <a:avLst/>
                  </a:prstGeom>
                  <a:gradFill flip="none" rotWithShape="1">
                    <a:gsLst>
                      <a:gs pos="33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  <a:effectLst>
                    <a:outerShdw blurRad="101600" dist="76200" dir="2700000" sx="98000" sy="98000" algn="tl" rotWithShape="0">
                      <a:schemeClr val="accent1">
                        <a:alpha val="40000"/>
                      </a:schemeClr>
                    </a:outerShdw>
                    <a:softEdge rad="508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38" name="椭圆 337">
                  <a:extLst>
                    <a:ext uri="{FF2B5EF4-FFF2-40B4-BE49-F238E27FC236}">
                      <a16:creationId xmlns:a16="http://schemas.microsoft.com/office/drawing/2014/main" id="{73CD8317-61C2-48B7-B577-EA5014BBE1F0}"/>
                    </a:ext>
                  </a:extLst>
                </p:cNvPr>
                <p:cNvSpPr/>
                <p:nvPr/>
              </p:nvSpPr>
              <p:spPr>
                <a:xfrm>
                  <a:off x="639496" y="2588683"/>
                  <a:ext cx="247339" cy="247339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01600" dist="76200" dir="2700000" sx="98000" sy="98000" algn="tl" rotWithShape="0">
                    <a:schemeClr val="accent1">
                      <a:alpha val="40000"/>
                    </a:schemeClr>
                  </a:outerShdw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7349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298CC28-CB5A-4B5A-95CC-C1FF2F9544B0}"/>
              </a:ext>
            </a:extLst>
          </p:cNvPr>
          <p:cNvGrpSpPr/>
          <p:nvPr/>
        </p:nvGrpSpPr>
        <p:grpSpPr>
          <a:xfrm>
            <a:off x="2509157" y="152400"/>
            <a:ext cx="7173686" cy="7411748"/>
            <a:chOff x="2509157" y="-157843"/>
            <a:chExt cx="7173686" cy="7411748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B8E5083-4746-4FA1-B1F9-EBAC4E0D86A4}"/>
                </a:ext>
              </a:extLst>
            </p:cNvPr>
            <p:cNvSpPr/>
            <p:nvPr/>
          </p:nvSpPr>
          <p:spPr>
            <a:xfrm>
              <a:off x="3164450" y="1917700"/>
              <a:ext cx="5876926" cy="5336205"/>
            </a:xfrm>
            <a:custGeom>
              <a:avLst/>
              <a:gdLst>
                <a:gd name="connsiteX0" fmla="*/ 2537375 w 5074750"/>
                <a:gd name="connsiteY0" fmla="*/ 0 h 4512898"/>
                <a:gd name="connsiteX1" fmla="*/ 5061650 w 5074750"/>
                <a:gd name="connsiteY1" fmla="*/ 898418 h 4512898"/>
                <a:gd name="connsiteX2" fmla="*/ 5070921 w 5074750"/>
                <a:gd name="connsiteY2" fmla="*/ 970833 h 4512898"/>
                <a:gd name="connsiteX3" fmla="*/ 5074750 w 5074750"/>
                <a:gd name="connsiteY3" fmla="*/ 970833 h 4512898"/>
                <a:gd name="connsiteX4" fmla="*/ 5074750 w 5074750"/>
                <a:gd name="connsiteY4" fmla="*/ 1000737 h 4512898"/>
                <a:gd name="connsiteX5" fmla="*/ 5074750 w 5074750"/>
                <a:gd name="connsiteY5" fmla="*/ 4512898 h 4512898"/>
                <a:gd name="connsiteX6" fmla="*/ 0 w 5074750"/>
                <a:gd name="connsiteY6" fmla="*/ 4512898 h 4512898"/>
                <a:gd name="connsiteX7" fmla="*/ 0 w 5074750"/>
                <a:gd name="connsiteY7" fmla="*/ 1000737 h 4512898"/>
                <a:gd name="connsiteX8" fmla="*/ 0 w 5074750"/>
                <a:gd name="connsiteY8" fmla="*/ 970833 h 4512898"/>
                <a:gd name="connsiteX9" fmla="*/ 3829 w 5074750"/>
                <a:gd name="connsiteY9" fmla="*/ 970833 h 4512898"/>
                <a:gd name="connsiteX10" fmla="*/ 13100 w 5074750"/>
                <a:gd name="connsiteY10" fmla="*/ 898418 h 4512898"/>
                <a:gd name="connsiteX11" fmla="*/ 2537375 w 5074750"/>
                <a:gd name="connsiteY11" fmla="*/ 0 h 451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4750" h="4512898">
                  <a:moveTo>
                    <a:pt x="2537375" y="0"/>
                  </a:moveTo>
                  <a:cubicBezTo>
                    <a:pt x="3851145" y="0"/>
                    <a:pt x="4931711" y="393790"/>
                    <a:pt x="5061650" y="898418"/>
                  </a:cubicBezTo>
                  <a:lnTo>
                    <a:pt x="5070921" y="970833"/>
                  </a:lnTo>
                  <a:lnTo>
                    <a:pt x="5074750" y="970833"/>
                  </a:lnTo>
                  <a:lnTo>
                    <a:pt x="5074750" y="1000737"/>
                  </a:lnTo>
                  <a:lnTo>
                    <a:pt x="5074750" y="4512898"/>
                  </a:lnTo>
                  <a:lnTo>
                    <a:pt x="0" y="4512898"/>
                  </a:lnTo>
                  <a:lnTo>
                    <a:pt x="0" y="1000737"/>
                  </a:lnTo>
                  <a:lnTo>
                    <a:pt x="0" y="970833"/>
                  </a:lnTo>
                  <a:lnTo>
                    <a:pt x="3829" y="970833"/>
                  </a:lnTo>
                  <a:lnTo>
                    <a:pt x="13100" y="898418"/>
                  </a:lnTo>
                  <a:cubicBezTo>
                    <a:pt x="143039" y="393790"/>
                    <a:pt x="1223606" y="0"/>
                    <a:pt x="2537375" y="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14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7CE3C52B-5BE0-4F23-8E05-38A5383BF2C4}"/>
                </a:ext>
              </a:extLst>
            </p:cNvPr>
            <p:cNvSpPr/>
            <p:nvPr/>
          </p:nvSpPr>
          <p:spPr>
            <a:xfrm>
              <a:off x="3559800" y="2141901"/>
              <a:ext cx="5074750" cy="4512898"/>
            </a:xfrm>
            <a:custGeom>
              <a:avLst/>
              <a:gdLst>
                <a:gd name="connsiteX0" fmla="*/ 2537375 w 5074750"/>
                <a:gd name="connsiteY0" fmla="*/ 0 h 4512898"/>
                <a:gd name="connsiteX1" fmla="*/ 5061650 w 5074750"/>
                <a:gd name="connsiteY1" fmla="*/ 898418 h 4512898"/>
                <a:gd name="connsiteX2" fmla="*/ 5070921 w 5074750"/>
                <a:gd name="connsiteY2" fmla="*/ 970833 h 4512898"/>
                <a:gd name="connsiteX3" fmla="*/ 5074750 w 5074750"/>
                <a:gd name="connsiteY3" fmla="*/ 970833 h 4512898"/>
                <a:gd name="connsiteX4" fmla="*/ 5074750 w 5074750"/>
                <a:gd name="connsiteY4" fmla="*/ 1000737 h 4512898"/>
                <a:gd name="connsiteX5" fmla="*/ 5074750 w 5074750"/>
                <a:gd name="connsiteY5" fmla="*/ 4512898 h 4512898"/>
                <a:gd name="connsiteX6" fmla="*/ 0 w 5074750"/>
                <a:gd name="connsiteY6" fmla="*/ 4512898 h 4512898"/>
                <a:gd name="connsiteX7" fmla="*/ 0 w 5074750"/>
                <a:gd name="connsiteY7" fmla="*/ 1000737 h 4512898"/>
                <a:gd name="connsiteX8" fmla="*/ 0 w 5074750"/>
                <a:gd name="connsiteY8" fmla="*/ 970833 h 4512898"/>
                <a:gd name="connsiteX9" fmla="*/ 3829 w 5074750"/>
                <a:gd name="connsiteY9" fmla="*/ 970833 h 4512898"/>
                <a:gd name="connsiteX10" fmla="*/ 13100 w 5074750"/>
                <a:gd name="connsiteY10" fmla="*/ 898418 h 4512898"/>
                <a:gd name="connsiteX11" fmla="*/ 2537375 w 5074750"/>
                <a:gd name="connsiteY11" fmla="*/ 0 h 451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4750" h="4512898">
                  <a:moveTo>
                    <a:pt x="2537375" y="0"/>
                  </a:moveTo>
                  <a:cubicBezTo>
                    <a:pt x="3851145" y="0"/>
                    <a:pt x="4931711" y="393790"/>
                    <a:pt x="5061650" y="898418"/>
                  </a:cubicBezTo>
                  <a:lnTo>
                    <a:pt x="5070921" y="970833"/>
                  </a:lnTo>
                  <a:lnTo>
                    <a:pt x="5074750" y="970833"/>
                  </a:lnTo>
                  <a:lnTo>
                    <a:pt x="5074750" y="1000737"/>
                  </a:lnTo>
                  <a:lnTo>
                    <a:pt x="5074750" y="4512898"/>
                  </a:lnTo>
                  <a:lnTo>
                    <a:pt x="0" y="4512898"/>
                  </a:lnTo>
                  <a:lnTo>
                    <a:pt x="0" y="1000737"/>
                  </a:lnTo>
                  <a:lnTo>
                    <a:pt x="0" y="970833"/>
                  </a:lnTo>
                  <a:lnTo>
                    <a:pt x="3829" y="970833"/>
                  </a:lnTo>
                  <a:lnTo>
                    <a:pt x="13100" y="898418"/>
                  </a:lnTo>
                  <a:cubicBezTo>
                    <a:pt x="143039" y="393790"/>
                    <a:pt x="1223606" y="0"/>
                    <a:pt x="2537375" y="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alpha val="20000"/>
                  </a:schemeClr>
                </a:gs>
                <a:gs pos="14000">
                  <a:schemeClr val="accent1">
                    <a:alpha val="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BCB90FC4-E3A9-42C2-BEE2-4AAE28265B45}"/>
                </a:ext>
              </a:extLst>
            </p:cNvPr>
            <p:cNvSpPr/>
            <p:nvPr/>
          </p:nvSpPr>
          <p:spPr>
            <a:xfrm>
              <a:off x="4926408" y="2813087"/>
              <a:ext cx="2303434" cy="3685814"/>
            </a:xfrm>
            <a:custGeom>
              <a:avLst/>
              <a:gdLst>
                <a:gd name="connsiteX0" fmla="*/ 2537375 w 5074750"/>
                <a:gd name="connsiteY0" fmla="*/ 0 h 4512898"/>
                <a:gd name="connsiteX1" fmla="*/ 5061650 w 5074750"/>
                <a:gd name="connsiteY1" fmla="*/ 898418 h 4512898"/>
                <a:gd name="connsiteX2" fmla="*/ 5070921 w 5074750"/>
                <a:gd name="connsiteY2" fmla="*/ 970833 h 4512898"/>
                <a:gd name="connsiteX3" fmla="*/ 5074750 w 5074750"/>
                <a:gd name="connsiteY3" fmla="*/ 970833 h 4512898"/>
                <a:gd name="connsiteX4" fmla="*/ 5074750 w 5074750"/>
                <a:gd name="connsiteY4" fmla="*/ 1000737 h 4512898"/>
                <a:gd name="connsiteX5" fmla="*/ 5074750 w 5074750"/>
                <a:gd name="connsiteY5" fmla="*/ 4512898 h 4512898"/>
                <a:gd name="connsiteX6" fmla="*/ 0 w 5074750"/>
                <a:gd name="connsiteY6" fmla="*/ 4512898 h 4512898"/>
                <a:gd name="connsiteX7" fmla="*/ 0 w 5074750"/>
                <a:gd name="connsiteY7" fmla="*/ 1000737 h 4512898"/>
                <a:gd name="connsiteX8" fmla="*/ 0 w 5074750"/>
                <a:gd name="connsiteY8" fmla="*/ 970833 h 4512898"/>
                <a:gd name="connsiteX9" fmla="*/ 3829 w 5074750"/>
                <a:gd name="connsiteY9" fmla="*/ 970833 h 4512898"/>
                <a:gd name="connsiteX10" fmla="*/ 13100 w 5074750"/>
                <a:gd name="connsiteY10" fmla="*/ 898418 h 4512898"/>
                <a:gd name="connsiteX11" fmla="*/ 2537375 w 5074750"/>
                <a:gd name="connsiteY11" fmla="*/ 0 h 451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4750" h="4512898">
                  <a:moveTo>
                    <a:pt x="2537375" y="0"/>
                  </a:moveTo>
                  <a:cubicBezTo>
                    <a:pt x="3851145" y="0"/>
                    <a:pt x="4931711" y="393790"/>
                    <a:pt x="5061650" y="898418"/>
                  </a:cubicBezTo>
                  <a:lnTo>
                    <a:pt x="5070921" y="970833"/>
                  </a:lnTo>
                  <a:lnTo>
                    <a:pt x="5074750" y="970833"/>
                  </a:lnTo>
                  <a:lnTo>
                    <a:pt x="5074750" y="1000737"/>
                  </a:lnTo>
                  <a:lnTo>
                    <a:pt x="5074750" y="4512898"/>
                  </a:lnTo>
                  <a:lnTo>
                    <a:pt x="0" y="4512898"/>
                  </a:lnTo>
                  <a:lnTo>
                    <a:pt x="0" y="1000737"/>
                  </a:lnTo>
                  <a:lnTo>
                    <a:pt x="0" y="970833"/>
                  </a:lnTo>
                  <a:lnTo>
                    <a:pt x="3829" y="970833"/>
                  </a:lnTo>
                  <a:lnTo>
                    <a:pt x="13100" y="898418"/>
                  </a:lnTo>
                  <a:cubicBezTo>
                    <a:pt x="143039" y="393790"/>
                    <a:pt x="1223606" y="0"/>
                    <a:pt x="2537375" y="0"/>
                  </a:cubicBezTo>
                  <a:close/>
                </a:path>
              </a:pathLst>
            </a:custGeom>
            <a:gradFill>
              <a:gsLst>
                <a:gs pos="2655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54000">
                  <a:schemeClr val="accent1">
                    <a:lumMod val="60000"/>
                    <a:lumOff val="40000"/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FAC482B-3D6B-4CCD-A46A-F33F6A42D487}"/>
                </a:ext>
              </a:extLst>
            </p:cNvPr>
            <p:cNvGrpSpPr/>
            <p:nvPr/>
          </p:nvGrpSpPr>
          <p:grpSpPr>
            <a:xfrm>
              <a:off x="2509157" y="-157843"/>
              <a:ext cx="7173686" cy="7173686"/>
              <a:chOff x="11297745" y="-906236"/>
              <a:chExt cx="7764236" cy="7764236"/>
            </a:xfrm>
            <a:scene3d>
              <a:camera prst="perspectiveRelaxedModerately">
                <a:rot lat="17724000" lon="10800000" rev="10800000"/>
              </a:camera>
              <a:lightRig rig="threePt" dir="t"/>
            </a:scene3d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1E65749-F029-491A-9E3C-CC63F696A66A}"/>
                  </a:ext>
                </a:extLst>
              </p:cNvPr>
              <p:cNvSpPr txBox="1"/>
              <p:nvPr/>
            </p:nvSpPr>
            <p:spPr>
              <a:xfrm rot="1016141">
                <a:off x="12072965" y="-173551"/>
                <a:ext cx="6252487" cy="625337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Pour">
                  <a:avLst>
                    <a:gd name="adj1" fmla="val 10878139"/>
                    <a:gd name="adj2" fmla="val 92938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   ━━━━     ━━━━      ━━━━    </a:t>
                </a: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DEB1075-6B73-4FD8-8A29-19AF8937CC63}"/>
                  </a:ext>
                </a:extLst>
              </p:cNvPr>
              <p:cNvSpPr/>
              <p:nvPr/>
            </p:nvSpPr>
            <p:spPr>
              <a:xfrm flipH="1">
                <a:off x="12452953" y="248972"/>
                <a:ext cx="5453819" cy="54538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solidFill>
                  <a:schemeClr val="accent1">
                    <a:alpha val="83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DC4D88-3787-4B4A-8C20-E1886CDB711A}"/>
                  </a:ext>
                </a:extLst>
              </p:cNvPr>
              <p:cNvSpPr txBox="1"/>
              <p:nvPr/>
            </p:nvSpPr>
            <p:spPr>
              <a:xfrm>
                <a:off x="12898043" y="688020"/>
                <a:ext cx="4563643" cy="457572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Pour">
                  <a:avLst>
                    <a:gd name="adj1" fmla="val 11207124"/>
                    <a:gd name="adj2" fmla="val 58415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▅ ▅ ▅ ▅ ▅ ▅ ▅ ▅ ▅ ▅ ▅ ▅ ▅ ▅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FCF234-53BA-4A48-9188-81E326B7565D}"/>
                  </a:ext>
                </a:extLst>
              </p:cNvPr>
              <p:cNvSpPr txBox="1"/>
              <p:nvPr/>
            </p:nvSpPr>
            <p:spPr>
              <a:xfrm>
                <a:off x="13893774" y="1690268"/>
                <a:ext cx="2572178" cy="257122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Pour">
                  <a:avLst>
                    <a:gd name="adj1" fmla="val 10858782"/>
                    <a:gd name="adj2" fmla="val 62471"/>
                  </a:avLst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▅ ▅ ▅ ☐ ▅ ▅ ▅ ▅ ☐ ▅ ▅ ▅ ▅ ☐ ▅</a:t>
                </a:r>
              </a:p>
            </p:txBody>
          </p:sp>
          <p:sp>
            <p:nvSpPr>
              <p:cNvPr id="11" name="圆: 空心 10">
                <a:extLst>
                  <a:ext uri="{FF2B5EF4-FFF2-40B4-BE49-F238E27FC236}">
                    <a16:creationId xmlns:a16="http://schemas.microsoft.com/office/drawing/2014/main" id="{40B2D8F0-818E-443A-AECC-EA8F59014E26}"/>
                  </a:ext>
                </a:extLst>
              </p:cNvPr>
              <p:cNvSpPr/>
              <p:nvPr/>
            </p:nvSpPr>
            <p:spPr>
              <a:xfrm>
                <a:off x="14523047" y="2312564"/>
                <a:ext cx="1352325" cy="1352325"/>
              </a:xfrm>
              <a:prstGeom prst="donut">
                <a:avLst>
                  <a:gd name="adj" fmla="val 18446"/>
                </a:avLst>
              </a:prstGeom>
              <a:solidFill>
                <a:schemeClr val="accent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E9064B34-EED1-4036-8B9D-8BC2562E51D0}"/>
                  </a:ext>
                </a:extLst>
              </p:cNvPr>
              <p:cNvSpPr/>
              <p:nvPr/>
            </p:nvSpPr>
            <p:spPr>
              <a:xfrm>
                <a:off x="14844715" y="2633582"/>
                <a:ext cx="710290" cy="71029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1507660-D85D-4FC4-BDA9-05B0873926D4}"/>
                  </a:ext>
                </a:extLst>
              </p:cNvPr>
              <p:cNvSpPr/>
              <p:nvPr/>
            </p:nvSpPr>
            <p:spPr>
              <a:xfrm flipH="1">
                <a:off x="11297745" y="-906236"/>
                <a:ext cx="7764236" cy="7764236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  <a:alpha val="21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FC917AD-56BE-4A02-A255-7DC4AFD83C5A}"/>
              </a:ext>
            </a:extLst>
          </p:cNvPr>
          <p:cNvGrpSpPr/>
          <p:nvPr/>
        </p:nvGrpSpPr>
        <p:grpSpPr>
          <a:xfrm>
            <a:off x="3105200" y="4656225"/>
            <a:ext cx="4592367" cy="2987594"/>
            <a:chOff x="18487006" y="3650652"/>
            <a:chExt cx="4592367" cy="271161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B871D04-16A5-4BB7-A97E-392BB79313E0}"/>
                </a:ext>
              </a:extLst>
            </p:cNvPr>
            <p:cNvCxnSpPr/>
            <p:nvPr/>
          </p:nvCxnSpPr>
          <p:spPr>
            <a:xfrm>
              <a:off x="19057904" y="3650652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032B9A5-28F0-4D37-8AC8-EA7886317ACB}"/>
                </a:ext>
              </a:extLst>
            </p:cNvPr>
            <p:cNvCxnSpPr/>
            <p:nvPr/>
          </p:nvCxnSpPr>
          <p:spPr>
            <a:xfrm>
              <a:off x="19796712" y="3976203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BA79271-90EC-47CF-BDFA-B437BA159F2E}"/>
                </a:ext>
              </a:extLst>
            </p:cNvPr>
            <p:cNvCxnSpPr/>
            <p:nvPr/>
          </p:nvCxnSpPr>
          <p:spPr>
            <a:xfrm>
              <a:off x="19418912" y="5219262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3321FDF-3720-4C9D-BB6B-4C6125CE6F44}"/>
                </a:ext>
              </a:extLst>
            </p:cNvPr>
            <p:cNvCxnSpPr/>
            <p:nvPr/>
          </p:nvCxnSpPr>
          <p:spPr>
            <a:xfrm>
              <a:off x="18487006" y="4304424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6C79026-F5E2-44D4-B730-FEAF525984ED}"/>
                </a:ext>
              </a:extLst>
            </p:cNvPr>
            <p:cNvCxnSpPr/>
            <p:nvPr/>
          </p:nvCxnSpPr>
          <p:spPr>
            <a:xfrm>
              <a:off x="21626943" y="4289417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93FB503-A8F6-40F7-936D-AD7E532248BE}"/>
                </a:ext>
              </a:extLst>
            </p:cNvPr>
            <p:cNvCxnSpPr/>
            <p:nvPr/>
          </p:nvCxnSpPr>
          <p:spPr>
            <a:xfrm>
              <a:off x="20753805" y="4860917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441E998-AEA0-4E10-BD99-8FD940F080E2}"/>
                </a:ext>
              </a:extLst>
            </p:cNvPr>
            <p:cNvCxnSpPr/>
            <p:nvPr/>
          </p:nvCxnSpPr>
          <p:spPr>
            <a:xfrm>
              <a:off x="22550453" y="5081253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9DA0745-8B78-493A-B85E-00B74EA4059C}"/>
                </a:ext>
              </a:extLst>
            </p:cNvPr>
            <p:cNvCxnSpPr/>
            <p:nvPr/>
          </p:nvCxnSpPr>
          <p:spPr>
            <a:xfrm>
              <a:off x="22718364" y="4647761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6679B4F-18E1-4C76-BA4E-1B2CFFD31228}"/>
                </a:ext>
              </a:extLst>
            </p:cNvPr>
            <p:cNvCxnSpPr/>
            <p:nvPr/>
          </p:nvCxnSpPr>
          <p:spPr>
            <a:xfrm>
              <a:off x="23079373" y="4167662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91F00F1-2966-47D8-A0F6-DD64BF6330E7}"/>
                </a:ext>
              </a:extLst>
            </p:cNvPr>
            <p:cNvCxnSpPr/>
            <p:nvPr/>
          </p:nvCxnSpPr>
          <p:spPr>
            <a:xfrm>
              <a:off x="21747480" y="3976202"/>
              <a:ext cx="0" cy="114300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60000"/>
                      <a:lumOff val="40000"/>
                      <a:alpha val="38000"/>
                    </a:schemeClr>
                  </a:gs>
                  <a:gs pos="79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1E9A96A-7290-4D4E-8A34-EEC7ACEFD4C8}"/>
              </a:ext>
            </a:extLst>
          </p:cNvPr>
          <p:cNvSpPr txBox="1"/>
          <p:nvPr/>
        </p:nvSpPr>
        <p:spPr>
          <a:xfrm>
            <a:off x="2437663" y="5679825"/>
            <a:ext cx="117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850900" algn="ctr" rotWithShape="0">
                    <a:schemeClr val="accent1">
                      <a:alpha val="27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每日一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850900" algn="ctr" rotWithShape="0">
                    <a:schemeClr val="accent1">
                      <a:alpha val="27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effectLst>
                <a:outerShdw blurRad="850900" algn="ctr" rotWithShape="0">
                  <a:schemeClr val="accent1">
                    <a:alpha val="27000"/>
                  </a:scheme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5C00FF-17CE-448B-8A99-24B574D25E04}"/>
              </a:ext>
            </a:extLst>
          </p:cNvPr>
          <p:cNvSpPr txBox="1"/>
          <p:nvPr/>
        </p:nvSpPr>
        <p:spPr>
          <a:xfrm>
            <a:off x="7819433" y="5232604"/>
            <a:ext cx="1389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850900" algn="ctr" rotWithShape="0">
                    <a:schemeClr val="accent1">
                      <a:alpha val="27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美颜计划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effectLst>
                <a:outerShdw blurRad="850900" algn="ctr" rotWithShape="0">
                  <a:schemeClr val="accent1">
                    <a:alpha val="27000"/>
                  </a:scheme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7458401-9DB6-4EAE-AE42-3E094BAF8C54}"/>
              </a:ext>
            </a:extLst>
          </p:cNvPr>
          <p:cNvSpPr txBox="1"/>
          <p:nvPr/>
        </p:nvSpPr>
        <p:spPr>
          <a:xfrm>
            <a:off x="3844299" y="5256487"/>
            <a:ext cx="1271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850900" algn="ctr" rotWithShape="0">
                    <a:schemeClr val="accent1">
                      <a:alpha val="27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灵感打卡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effectLst>
                <a:outerShdw blurRad="850900" algn="ctr" rotWithShape="0">
                  <a:schemeClr val="accent1">
                    <a:alpha val="27000"/>
                  </a:scheme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6F1717-E24B-4611-93F0-783B7D52DFEF}"/>
              </a:ext>
            </a:extLst>
          </p:cNvPr>
          <p:cNvSpPr txBox="1"/>
          <p:nvPr/>
        </p:nvSpPr>
        <p:spPr>
          <a:xfrm>
            <a:off x="5671087" y="5866974"/>
            <a:ext cx="1271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5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850900" algn="ctr" rotWithShape="0">
                    <a:schemeClr val="accent1">
                      <a:alpha val="27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素材打卡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85000">
                    <a:schemeClr val="accent1"/>
                  </a:gs>
                </a:gsLst>
                <a:path path="circle">
                  <a:fillToRect r="100000" b="100000"/>
                </a:path>
              </a:gradFill>
              <a:effectLst>
                <a:outerShdw blurRad="850900" algn="ctr" rotWithShape="0">
                  <a:schemeClr val="accent1">
                    <a:alpha val="27000"/>
                  </a:scheme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PA-椭圆 65">
            <a:extLst>
              <a:ext uri="{FF2B5EF4-FFF2-40B4-BE49-F238E27FC236}">
                <a16:creationId xmlns:a16="http://schemas.microsoft.com/office/drawing/2014/main" id="{3798BC8D-692F-422A-B25F-8401A1B7932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6794165" y="5592756"/>
            <a:ext cx="96156" cy="96156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PA-椭圆 67">
            <a:extLst>
              <a:ext uri="{FF2B5EF4-FFF2-40B4-BE49-F238E27FC236}">
                <a16:creationId xmlns:a16="http://schemas.microsoft.com/office/drawing/2014/main" id="{195F02F8-EBF2-457F-B084-6E40BE15CD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V="1">
            <a:off x="3281480" y="5238234"/>
            <a:ext cx="75885" cy="75885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PA-椭圆 68_9">
            <a:extLst>
              <a:ext uri="{FF2B5EF4-FFF2-40B4-BE49-F238E27FC236}">
                <a16:creationId xmlns:a16="http://schemas.microsoft.com/office/drawing/2014/main" id="{BA331459-8B08-445F-B969-F00B677A5F1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V="1">
            <a:off x="5080563" y="5589975"/>
            <a:ext cx="177511" cy="177511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PA-椭圆 92">
            <a:extLst>
              <a:ext uri="{FF2B5EF4-FFF2-40B4-BE49-F238E27FC236}">
                <a16:creationId xmlns:a16="http://schemas.microsoft.com/office/drawing/2014/main" id="{E471B5B4-31F6-4582-8B11-40DB1E6619D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V="1">
            <a:off x="4801800" y="6358344"/>
            <a:ext cx="75885" cy="75885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PA-椭圆 95">
            <a:extLst>
              <a:ext uri="{FF2B5EF4-FFF2-40B4-BE49-F238E27FC236}">
                <a16:creationId xmlns:a16="http://schemas.microsoft.com/office/drawing/2014/main" id="{908AEF6C-5EC9-4608-BA5E-BAD660C3A5A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7368986" y="5081775"/>
            <a:ext cx="75885" cy="75885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PA-椭圆 68">
            <a:extLst>
              <a:ext uri="{FF2B5EF4-FFF2-40B4-BE49-F238E27FC236}">
                <a16:creationId xmlns:a16="http://schemas.microsoft.com/office/drawing/2014/main" id="{D447F428-44CA-494D-83A2-7AD9CDA6D29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V="1">
            <a:off x="8003572" y="6237495"/>
            <a:ext cx="177511" cy="177511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094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箭头: 下 1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7CB2A3B4-DA9C-4D6E-BCF7-C6886103D8EB}"/>
              </a:ext>
            </a:extLst>
          </p:cNvPr>
          <p:cNvSpPr/>
          <p:nvPr/>
        </p:nvSpPr>
        <p:spPr>
          <a:xfrm>
            <a:off x="5370483" y="4112916"/>
            <a:ext cx="1451034" cy="933305"/>
          </a:xfrm>
          <a:prstGeom prst="downArrow">
            <a:avLst>
              <a:gd name="adj1" fmla="val 69036"/>
              <a:gd name="adj2" fmla="val 50000"/>
            </a:avLst>
          </a:prstGeom>
          <a:gradFill flip="none" rotWithShape="1">
            <a:gsLst>
              <a:gs pos="23000">
                <a:schemeClr val="bg1"/>
              </a:gs>
              <a:gs pos="97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E58053CC-79A0-47FB-9B6F-D00BE79C5285}"/>
              </a:ext>
            </a:extLst>
          </p:cNvPr>
          <p:cNvSpPr/>
          <p:nvPr/>
        </p:nvSpPr>
        <p:spPr>
          <a:xfrm rot="5400000" flipH="1">
            <a:off x="2485032" y="2616877"/>
            <a:ext cx="2895600" cy="19630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3000"/>
                </a:schemeClr>
              </a:gs>
              <a:gs pos="97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等腰三角形 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C3C19E30-04B1-42B5-BA56-102636F2190A}"/>
              </a:ext>
            </a:extLst>
          </p:cNvPr>
          <p:cNvSpPr/>
          <p:nvPr/>
        </p:nvSpPr>
        <p:spPr>
          <a:xfrm rot="16200000">
            <a:off x="6924207" y="2616877"/>
            <a:ext cx="2895600" cy="19630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3000"/>
                </a:schemeClr>
              </a:gs>
              <a:gs pos="97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A03D78E8-5EBB-4494-BA13-575C8CDAB4CF}"/>
              </a:ext>
            </a:extLst>
          </p:cNvPr>
          <p:cNvSpPr/>
          <p:nvPr/>
        </p:nvSpPr>
        <p:spPr>
          <a:xfrm>
            <a:off x="4543600" y="2858684"/>
            <a:ext cx="1479474" cy="1479474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</a:rPr>
              <a:t>形象</a:t>
            </a:r>
          </a:p>
        </p:txBody>
      </p:sp>
      <p:sp>
        <p:nvSpPr>
          <p:cNvPr id="6" name="椭圆 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9D52F6C0-91E5-4AEB-905F-A9A374482616}"/>
              </a:ext>
            </a:extLst>
          </p:cNvPr>
          <p:cNvSpPr/>
          <p:nvPr/>
        </p:nvSpPr>
        <p:spPr>
          <a:xfrm>
            <a:off x="6168927" y="2858684"/>
            <a:ext cx="1479474" cy="1479474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</a:rPr>
              <a:t>价值</a:t>
            </a:r>
          </a:p>
        </p:txBody>
      </p:sp>
      <p:sp>
        <p:nvSpPr>
          <p:cNvPr id="7" name="矩形: 圆角 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BA9035D7-A040-44CE-B791-980E438B6815}"/>
              </a:ext>
            </a:extLst>
          </p:cNvPr>
          <p:cNvSpPr/>
          <p:nvPr/>
        </p:nvSpPr>
        <p:spPr>
          <a:xfrm>
            <a:off x="4470671" y="2793177"/>
            <a:ext cx="3250658" cy="161048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EAAD4E63-DC5B-4D93-A842-46C7296707C5}"/>
              </a:ext>
            </a:extLst>
          </p:cNvPr>
          <p:cNvSpPr txBox="1"/>
          <p:nvPr/>
        </p:nvSpPr>
        <p:spPr>
          <a:xfrm>
            <a:off x="3346825" y="657225"/>
            <a:ext cx="549835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zh-CN" altLang="en-US" sz="2800" b="1" dirty="0"/>
              <a:t>品牌提升</a:t>
            </a:r>
          </a:p>
        </p:txBody>
      </p:sp>
      <p:sp>
        <p:nvSpPr>
          <p:cNvPr id="18" name="矩形: 圆角 1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FFCD9DC5-93DD-4B59-AD42-6676F13930B8}"/>
              </a:ext>
            </a:extLst>
          </p:cNvPr>
          <p:cNvSpPr/>
          <p:nvPr/>
        </p:nvSpPr>
        <p:spPr>
          <a:xfrm>
            <a:off x="2157455" y="5220625"/>
            <a:ext cx="2378740" cy="4537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dist="88900" dir="2700000" sx="99000" sy="99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品牌资产</a:t>
            </a:r>
          </a:p>
        </p:txBody>
      </p:sp>
      <p:sp>
        <p:nvSpPr>
          <p:cNvPr id="19" name="矩形: 圆角 18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D7BBEC6E-F3DF-4E54-AFD1-3DC35F3853A3}"/>
              </a:ext>
            </a:extLst>
          </p:cNvPr>
          <p:cNvSpPr/>
          <p:nvPr/>
        </p:nvSpPr>
        <p:spPr>
          <a:xfrm>
            <a:off x="4906631" y="5220625"/>
            <a:ext cx="2378740" cy="4537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dist="88900" dir="2700000" sx="99000" sy="99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问题优化</a:t>
            </a:r>
          </a:p>
        </p:txBody>
      </p:sp>
      <p:sp>
        <p:nvSpPr>
          <p:cNvPr id="20" name="矩形: 圆角 1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7CFADAFB-BC76-4FA9-9E42-95CAF01B9445}"/>
              </a:ext>
            </a:extLst>
          </p:cNvPr>
          <p:cNvSpPr/>
          <p:nvPr/>
        </p:nvSpPr>
        <p:spPr>
          <a:xfrm>
            <a:off x="7655807" y="5220625"/>
            <a:ext cx="2378740" cy="4537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dist="88900" dir="2700000" sx="99000" sy="99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品牌激活</a:t>
            </a:r>
          </a:p>
        </p:txBody>
      </p:sp>
      <p:cxnSp>
        <p:nvCxnSpPr>
          <p:cNvPr id="22" name="直接箭头连接符 21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B862E6BF-2A80-49D9-8DF7-C821678BC33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536195" y="5447520"/>
            <a:ext cx="3704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7D5BE8FF-BE6B-4AF8-A4B8-999FA03319F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285371" y="5447520"/>
            <a:ext cx="3704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7B0814B4-9F65-4191-9A40-BE03B6CDC32F}"/>
              </a:ext>
            </a:extLst>
          </p:cNvPr>
          <p:cNvSpPr txBox="1"/>
          <p:nvPr/>
        </p:nvSpPr>
        <p:spPr>
          <a:xfrm>
            <a:off x="1705429" y="1183585"/>
            <a:ext cx="8781142" cy="338169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/>
            </a:lvl1pPr>
          </a:lstStyle>
          <a:p>
            <a:r>
              <a:rPr lang="zh-CN" altLang="en-US" sz="1200" dirty="0">
                <a:solidFill>
                  <a:srgbClr val="0055FF"/>
                </a:solidFill>
              </a:rPr>
              <a:t>打造品牌新形象，以全新产品生态，跨界融合。提升品牌认知度，占领消费者心智，引领行业市场。</a:t>
            </a:r>
          </a:p>
        </p:txBody>
      </p:sp>
      <p:sp>
        <p:nvSpPr>
          <p:cNvPr id="2" name="e7d195523061f1c0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 hidden="1">
            <a:extLst>
              <a:ext uri="{FF2B5EF4-FFF2-40B4-BE49-F238E27FC236}">
                <a16:creationId xmlns:a16="http://schemas.microsoft.com/office/drawing/2014/main" id="{B6A5EAC5-3FA6-4D20-BDAD-595E64A94041}"/>
              </a:ext>
            </a:extLst>
          </p:cNvPr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e7d195523061f1c0c30ee18c1b05f65d12b38e2533cb2ccdAE0CC34CB5CBEBFAEC353FED4DECE97C3E379FD1D933F5E4DC18EF8EA6B7A1130D5F6DE9DD2BE4B0A8C9126ACE5083D1F5A9E323B29CCFC7A0F015870C7EDFD497DF10C5E614BBE82DF23E8101B4FD55052F7945C8867B77930E0CA200F91730BB78567110BDAEEFF7FF113567E2D723</a:t>
            </a:r>
            <a:endParaRPr lang="zh-CN" altLang="en-US" sz="10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B5577E4-9B8E-4E31-85CA-718E91D60571}"/>
              </a:ext>
            </a:extLst>
          </p:cNvPr>
          <p:cNvGrpSpPr/>
          <p:nvPr/>
        </p:nvGrpSpPr>
        <p:grpSpPr>
          <a:xfrm>
            <a:off x="1339536" y="2775881"/>
            <a:ext cx="1538824" cy="437805"/>
            <a:chOff x="1384109" y="2935727"/>
            <a:chExt cx="1976233" cy="508514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A98F4A8-5411-4325-836D-309919A38C36}"/>
                </a:ext>
              </a:extLst>
            </p:cNvPr>
            <p:cNvGrpSpPr/>
            <p:nvPr/>
          </p:nvGrpSpPr>
          <p:grpSpPr>
            <a:xfrm>
              <a:off x="1384109" y="2935727"/>
              <a:ext cx="1976233" cy="508514"/>
              <a:chOff x="948121" y="3539517"/>
              <a:chExt cx="824799" cy="824800"/>
            </a:xfrm>
          </p:grpSpPr>
          <p:sp>
            <p:nvSpPr>
              <p:cNvPr id="52" name="椭圆 12">
                <a:extLst>
                  <a:ext uri="{FF2B5EF4-FFF2-40B4-BE49-F238E27FC236}">
                    <a16:creationId xmlns:a16="http://schemas.microsoft.com/office/drawing/2014/main" id="{A61B5CE4-3CCF-480C-969F-01665BE78D31}"/>
                  </a:ext>
                </a:extLst>
              </p:cNvPr>
              <p:cNvSpPr/>
              <p:nvPr/>
            </p:nvSpPr>
            <p:spPr>
              <a:xfrm>
                <a:off x="948122" y="3539517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" name="椭圆 13">
                <a:extLst>
                  <a:ext uri="{FF2B5EF4-FFF2-40B4-BE49-F238E27FC236}">
                    <a16:creationId xmlns:a16="http://schemas.microsoft.com/office/drawing/2014/main" id="{C318D421-2163-4712-93E9-6FFD679353C4}"/>
                  </a:ext>
                </a:extLst>
              </p:cNvPr>
              <p:cNvSpPr/>
              <p:nvPr/>
            </p:nvSpPr>
            <p:spPr>
              <a:xfrm>
                <a:off x="948122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15">
                <a:extLst>
                  <a:ext uri="{FF2B5EF4-FFF2-40B4-BE49-F238E27FC236}">
                    <a16:creationId xmlns:a16="http://schemas.microsoft.com/office/drawing/2014/main" id="{E3A57A7A-784A-4FDD-BA44-A9D9230736F5}"/>
                  </a:ext>
                </a:extLst>
              </p:cNvPr>
              <p:cNvSpPr/>
              <p:nvPr/>
            </p:nvSpPr>
            <p:spPr>
              <a:xfrm>
                <a:off x="981777" y="3573174"/>
                <a:ext cx="757488" cy="75748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16">
                <a:extLst>
                  <a:ext uri="{FF2B5EF4-FFF2-40B4-BE49-F238E27FC236}">
                    <a16:creationId xmlns:a16="http://schemas.microsoft.com/office/drawing/2014/main" id="{4B3659D9-A6DA-4201-B6D5-6975032EB892}"/>
                  </a:ext>
                </a:extLst>
              </p:cNvPr>
              <p:cNvSpPr/>
              <p:nvPr/>
            </p:nvSpPr>
            <p:spPr>
              <a:xfrm>
                <a:off x="948121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A7EDBE1-1CEC-48F2-8236-13937206CA28}"/>
                </a:ext>
              </a:extLst>
            </p:cNvPr>
            <p:cNvSpPr txBox="1"/>
            <p:nvPr/>
          </p:nvSpPr>
          <p:spPr>
            <a:xfrm>
              <a:off x="1649149" y="3020708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历史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2D86577-DD0D-4AA0-A805-7DD193B4F9B8}"/>
              </a:ext>
            </a:extLst>
          </p:cNvPr>
          <p:cNvGrpSpPr/>
          <p:nvPr/>
        </p:nvGrpSpPr>
        <p:grpSpPr>
          <a:xfrm>
            <a:off x="1339536" y="3445637"/>
            <a:ext cx="1538824" cy="437805"/>
            <a:chOff x="1384109" y="2935727"/>
            <a:chExt cx="1976233" cy="50851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6ED315C-ED25-4A73-8272-BBF8B5D1D42A}"/>
                </a:ext>
              </a:extLst>
            </p:cNvPr>
            <p:cNvGrpSpPr/>
            <p:nvPr/>
          </p:nvGrpSpPr>
          <p:grpSpPr>
            <a:xfrm>
              <a:off x="1384109" y="2935727"/>
              <a:ext cx="1976233" cy="508514"/>
              <a:chOff x="948121" y="3539517"/>
              <a:chExt cx="824799" cy="824800"/>
            </a:xfrm>
          </p:grpSpPr>
          <p:sp>
            <p:nvSpPr>
              <p:cNvPr id="59" name="椭圆 12">
                <a:extLst>
                  <a:ext uri="{FF2B5EF4-FFF2-40B4-BE49-F238E27FC236}">
                    <a16:creationId xmlns:a16="http://schemas.microsoft.com/office/drawing/2014/main" id="{E721D4AC-36CC-4DB7-8AAD-EE1D36EDC8B5}"/>
                  </a:ext>
                </a:extLst>
              </p:cNvPr>
              <p:cNvSpPr/>
              <p:nvPr/>
            </p:nvSpPr>
            <p:spPr>
              <a:xfrm>
                <a:off x="948122" y="3539517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椭圆 13">
                <a:extLst>
                  <a:ext uri="{FF2B5EF4-FFF2-40B4-BE49-F238E27FC236}">
                    <a16:creationId xmlns:a16="http://schemas.microsoft.com/office/drawing/2014/main" id="{4B59790B-4A23-4A19-BB87-70422457C28A}"/>
                  </a:ext>
                </a:extLst>
              </p:cNvPr>
              <p:cNvSpPr/>
              <p:nvPr/>
            </p:nvSpPr>
            <p:spPr>
              <a:xfrm>
                <a:off x="948122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15">
                <a:extLst>
                  <a:ext uri="{FF2B5EF4-FFF2-40B4-BE49-F238E27FC236}">
                    <a16:creationId xmlns:a16="http://schemas.microsoft.com/office/drawing/2014/main" id="{4BCA52B3-7D8F-4167-B643-FDF033320D95}"/>
                  </a:ext>
                </a:extLst>
              </p:cNvPr>
              <p:cNvSpPr/>
              <p:nvPr/>
            </p:nvSpPr>
            <p:spPr>
              <a:xfrm>
                <a:off x="981777" y="3573174"/>
                <a:ext cx="757488" cy="75748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16">
                <a:extLst>
                  <a:ext uri="{FF2B5EF4-FFF2-40B4-BE49-F238E27FC236}">
                    <a16:creationId xmlns:a16="http://schemas.microsoft.com/office/drawing/2014/main" id="{2C82CE45-8DF7-4994-8EEA-CD7EDCBC9179}"/>
                  </a:ext>
                </a:extLst>
              </p:cNvPr>
              <p:cNvSpPr/>
              <p:nvPr/>
            </p:nvSpPr>
            <p:spPr>
              <a:xfrm>
                <a:off x="948121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C805EA0-9882-4AED-AB26-6ACAED323CAB}"/>
                </a:ext>
              </a:extLst>
            </p:cNvPr>
            <p:cNvSpPr txBox="1"/>
            <p:nvPr/>
          </p:nvSpPr>
          <p:spPr>
            <a:xfrm>
              <a:off x="1649149" y="3020708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形象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9B87EBD-BB8C-48D7-B29C-44E08F374122}"/>
              </a:ext>
            </a:extLst>
          </p:cNvPr>
          <p:cNvGrpSpPr/>
          <p:nvPr/>
        </p:nvGrpSpPr>
        <p:grpSpPr>
          <a:xfrm>
            <a:off x="1339536" y="4115393"/>
            <a:ext cx="1538824" cy="437805"/>
            <a:chOff x="1384109" y="2935727"/>
            <a:chExt cx="1976233" cy="508514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E0AC545-418B-4571-9B3A-9CD212D8F677}"/>
                </a:ext>
              </a:extLst>
            </p:cNvPr>
            <p:cNvGrpSpPr/>
            <p:nvPr/>
          </p:nvGrpSpPr>
          <p:grpSpPr>
            <a:xfrm>
              <a:off x="1384109" y="2935727"/>
              <a:ext cx="1976233" cy="508514"/>
              <a:chOff x="948121" y="3539517"/>
              <a:chExt cx="824799" cy="824800"/>
            </a:xfrm>
          </p:grpSpPr>
          <p:sp>
            <p:nvSpPr>
              <p:cNvPr id="66" name="椭圆 12">
                <a:extLst>
                  <a:ext uri="{FF2B5EF4-FFF2-40B4-BE49-F238E27FC236}">
                    <a16:creationId xmlns:a16="http://schemas.microsoft.com/office/drawing/2014/main" id="{86100FF0-E2B1-40E2-86CF-2234B471B453}"/>
                  </a:ext>
                </a:extLst>
              </p:cNvPr>
              <p:cNvSpPr/>
              <p:nvPr/>
            </p:nvSpPr>
            <p:spPr>
              <a:xfrm>
                <a:off x="948122" y="3539517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椭圆 13">
                <a:extLst>
                  <a:ext uri="{FF2B5EF4-FFF2-40B4-BE49-F238E27FC236}">
                    <a16:creationId xmlns:a16="http://schemas.microsoft.com/office/drawing/2014/main" id="{6FC07ADA-C318-4478-A78E-ADC20F348738}"/>
                  </a:ext>
                </a:extLst>
              </p:cNvPr>
              <p:cNvSpPr/>
              <p:nvPr/>
            </p:nvSpPr>
            <p:spPr>
              <a:xfrm>
                <a:off x="948122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15">
                <a:extLst>
                  <a:ext uri="{FF2B5EF4-FFF2-40B4-BE49-F238E27FC236}">
                    <a16:creationId xmlns:a16="http://schemas.microsoft.com/office/drawing/2014/main" id="{DE966151-167C-4A98-9F5D-364309DD1FC2}"/>
                  </a:ext>
                </a:extLst>
              </p:cNvPr>
              <p:cNvSpPr/>
              <p:nvPr/>
            </p:nvSpPr>
            <p:spPr>
              <a:xfrm>
                <a:off x="981777" y="3573174"/>
                <a:ext cx="757488" cy="75748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16">
                <a:extLst>
                  <a:ext uri="{FF2B5EF4-FFF2-40B4-BE49-F238E27FC236}">
                    <a16:creationId xmlns:a16="http://schemas.microsoft.com/office/drawing/2014/main" id="{80CE01AC-B4BB-4B07-A3C2-C02954112A6B}"/>
                  </a:ext>
                </a:extLst>
              </p:cNvPr>
              <p:cNvSpPr/>
              <p:nvPr/>
            </p:nvSpPr>
            <p:spPr>
              <a:xfrm>
                <a:off x="948121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7B1B605-7694-459C-8AA6-D6667ED59D0D}"/>
                </a:ext>
              </a:extLst>
            </p:cNvPr>
            <p:cNvSpPr txBox="1"/>
            <p:nvPr/>
          </p:nvSpPr>
          <p:spPr>
            <a:xfrm>
              <a:off x="1649149" y="3020708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体验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9E310F9D-5D66-471B-83C3-8D437CF654B7}"/>
              </a:ext>
            </a:extLst>
          </p:cNvPr>
          <p:cNvGrpSpPr/>
          <p:nvPr/>
        </p:nvGrpSpPr>
        <p:grpSpPr>
          <a:xfrm>
            <a:off x="9250848" y="2734500"/>
            <a:ext cx="1538824" cy="437805"/>
            <a:chOff x="1384109" y="2935727"/>
            <a:chExt cx="1976233" cy="508514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0D52786-AFB7-4DB1-863D-9E74AFDBDD82}"/>
                </a:ext>
              </a:extLst>
            </p:cNvPr>
            <p:cNvGrpSpPr/>
            <p:nvPr/>
          </p:nvGrpSpPr>
          <p:grpSpPr>
            <a:xfrm>
              <a:off x="1384109" y="2935727"/>
              <a:ext cx="1976233" cy="508514"/>
              <a:chOff x="948121" y="3539517"/>
              <a:chExt cx="824799" cy="824800"/>
            </a:xfrm>
          </p:grpSpPr>
          <p:sp>
            <p:nvSpPr>
              <p:cNvPr id="94" name="椭圆 12">
                <a:extLst>
                  <a:ext uri="{FF2B5EF4-FFF2-40B4-BE49-F238E27FC236}">
                    <a16:creationId xmlns:a16="http://schemas.microsoft.com/office/drawing/2014/main" id="{D96F16D3-EB97-4CC0-B946-02735202CBB5}"/>
                  </a:ext>
                </a:extLst>
              </p:cNvPr>
              <p:cNvSpPr/>
              <p:nvPr/>
            </p:nvSpPr>
            <p:spPr>
              <a:xfrm>
                <a:off x="948122" y="3539517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5" name="椭圆 13">
                <a:extLst>
                  <a:ext uri="{FF2B5EF4-FFF2-40B4-BE49-F238E27FC236}">
                    <a16:creationId xmlns:a16="http://schemas.microsoft.com/office/drawing/2014/main" id="{B24974A3-B42B-4607-81EF-07853E16804F}"/>
                  </a:ext>
                </a:extLst>
              </p:cNvPr>
              <p:cNvSpPr/>
              <p:nvPr/>
            </p:nvSpPr>
            <p:spPr>
              <a:xfrm>
                <a:off x="948122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15">
                <a:extLst>
                  <a:ext uri="{FF2B5EF4-FFF2-40B4-BE49-F238E27FC236}">
                    <a16:creationId xmlns:a16="http://schemas.microsoft.com/office/drawing/2014/main" id="{BD31F082-F504-47EB-8C83-B89A6AD87524}"/>
                  </a:ext>
                </a:extLst>
              </p:cNvPr>
              <p:cNvSpPr/>
              <p:nvPr/>
            </p:nvSpPr>
            <p:spPr>
              <a:xfrm>
                <a:off x="981777" y="3573174"/>
                <a:ext cx="757488" cy="75748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16">
                <a:extLst>
                  <a:ext uri="{FF2B5EF4-FFF2-40B4-BE49-F238E27FC236}">
                    <a16:creationId xmlns:a16="http://schemas.microsoft.com/office/drawing/2014/main" id="{B08DF19A-71CC-4279-A0A4-0E88EA240E78}"/>
                  </a:ext>
                </a:extLst>
              </p:cNvPr>
              <p:cNvSpPr/>
              <p:nvPr/>
            </p:nvSpPr>
            <p:spPr>
              <a:xfrm>
                <a:off x="948121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FB124142-4034-4AF4-963A-AA6815D6809C}"/>
                </a:ext>
              </a:extLst>
            </p:cNvPr>
            <p:cNvSpPr txBox="1"/>
            <p:nvPr/>
          </p:nvSpPr>
          <p:spPr>
            <a:xfrm>
              <a:off x="1649149" y="3020708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愿景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4D819C4-01A5-4CBC-A011-38E68D790B1E}"/>
              </a:ext>
            </a:extLst>
          </p:cNvPr>
          <p:cNvGrpSpPr/>
          <p:nvPr/>
        </p:nvGrpSpPr>
        <p:grpSpPr>
          <a:xfrm>
            <a:off x="9250848" y="3404256"/>
            <a:ext cx="1538824" cy="437805"/>
            <a:chOff x="1384109" y="2935727"/>
            <a:chExt cx="1976233" cy="508514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60FE7885-1664-4DF5-AE8C-91D0D9D51C77}"/>
                </a:ext>
              </a:extLst>
            </p:cNvPr>
            <p:cNvGrpSpPr/>
            <p:nvPr/>
          </p:nvGrpSpPr>
          <p:grpSpPr>
            <a:xfrm>
              <a:off x="1384109" y="2935727"/>
              <a:ext cx="1976233" cy="508514"/>
              <a:chOff x="948121" y="3539517"/>
              <a:chExt cx="824799" cy="824800"/>
            </a:xfrm>
          </p:grpSpPr>
          <p:sp>
            <p:nvSpPr>
              <p:cNvPr id="101" name="椭圆 12">
                <a:extLst>
                  <a:ext uri="{FF2B5EF4-FFF2-40B4-BE49-F238E27FC236}">
                    <a16:creationId xmlns:a16="http://schemas.microsoft.com/office/drawing/2014/main" id="{97D22410-70CD-4F1B-ACA9-616E252DD4AD}"/>
                  </a:ext>
                </a:extLst>
              </p:cNvPr>
              <p:cNvSpPr/>
              <p:nvPr/>
            </p:nvSpPr>
            <p:spPr>
              <a:xfrm>
                <a:off x="948122" y="3539517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" name="椭圆 13">
                <a:extLst>
                  <a:ext uri="{FF2B5EF4-FFF2-40B4-BE49-F238E27FC236}">
                    <a16:creationId xmlns:a16="http://schemas.microsoft.com/office/drawing/2014/main" id="{1B805BC1-79EB-413E-AA62-882ACF963504}"/>
                  </a:ext>
                </a:extLst>
              </p:cNvPr>
              <p:cNvSpPr/>
              <p:nvPr/>
            </p:nvSpPr>
            <p:spPr>
              <a:xfrm>
                <a:off x="948122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5">
                <a:extLst>
                  <a:ext uri="{FF2B5EF4-FFF2-40B4-BE49-F238E27FC236}">
                    <a16:creationId xmlns:a16="http://schemas.microsoft.com/office/drawing/2014/main" id="{9DF4D9D8-1A58-460F-A2F8-9160524A6A44}"/>
                  </a:ext>
                </a:extLst>
              </p:cNvPr>
              <p:cNvSpPr/>
              <p:nvPr/>
            </p:nvSpPr>
            <p:spPr>
              <a:xfrm>
                <a:off x="981777" y="3573174"/>
                <a:ext cx="757488" cy="75748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6">
                <a:extLst>
                  <a:ext uri="{FF2B5EF4-FFF2-40B4-BE49-F238E27FC236}">
                    <a16:creationId xmlns:a16="http://schemas.microsoft.com/office/drawing/2014/main" id="{637DC936-419E-4D7A-AA42-B3809970A1F1}"/>
                  </a:ext>
                </a:extLst>
              </p:cNvPr>
              <p:cNvSpPr/>
              <p:nvPr/>
            </p:nvSpPr>
            <p:spPr>
              <a:xfrm>
                <a:off x="948121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FF88B97-8894-4CFD-9022-0036091DE18A}"/>
                </a:ext>
              </a:extLst>
            </p:cNvPr>
            <p:cNvSpPr txBox="1"/>
            <p:nvPr/>
          </p:nvSpPr>
          <p:spPr>
            <a:xfrm>
              <a:off x="1649149" y="3020708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使命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5EAFE33-5BF0-4E3B-B110-31329B6356C4}"/>
              </a:ext>
            </a:extLst>
          </p:cNvPr>
          <p:cNvGrpSpPr/>
          <p:nvPr/>
        </p:nvGrpSpPr>
        <p:grpSpPr>
          <a:xfrm>
            <a:off x="9250848" y="4074012"/>
            <a:ext cx="1538824" cy="437805"/>
            <a:chOff x="1384109" y="2935727"/>
            <a:chExt cx="1976233" cy="508514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767F8B51-2A5B-46B3-9554-DEB5D94A4004}"/>
                </a:ext>
              </a:extLst>
            </p:cNvPr>
            <p:cNvGrpSpPr/>
            <p:nvPr/>
          </p:nvGrpSpPr>
          <p:grpSpPr>
            <a:xfrm>
              <a:off x="1384109" y="2935727"/>
              <a:ext cx="1976233" cy="508514"/>
              <a:chOff x="948121" y="3539517"/>
              <a:chExt cx="824799" cy="824800"/>
            </a:xfrm>
          </p:grpSpPr>
          <p:sp>
            <p:nvSpPr>
              <p:cNvPr id="108" name="椭圆 12">
                <a:extLst>
                  <a:ext uri="{FF2B5EF4-FFF2-40B4-BE49-F238E27FC236}">
                    <a16:creationId xmlns:a16="http://schemas.microsoft.com/office/drawing/2014/main" id="{5B92771E-0644-4FF4-9151-5750D14044AF}"/>
                  </a:ext>
                </a:extLst>
              </p:cNvPr>
              <p:cNvSpPr/>
              <p:nvPr/>
            </p:nvSpPr>
            <p:spPr>
              <a:xfrm>
                <a:off x="948122" y="3539517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9" name="椭圆 13">
                <a:extLst>
                  <a:ext uri="{FF2B5EF4-FFF2-40B4-BE49-F238E27FC236}">
                    <a16:creationId xmlns:a16="http://schemas.microsoft.com/office/drawing/2014/main" id="{4657D39D-746A-4A94-9470-6E300CB2DDC1}"/>
                  </a:ext>
                </a:extLst>
              </p:cNvPr>
              <p:cNvSpPr/>
              <p:nvPr/>
            </p:nvSpPr>
            <p:spPr>
              <a:xfrm>
                <a:off x="948122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5">
                <a:extLst>
                  <a:ext uri="{FF2B5EF4-FFF2-40B4-BE49-F238E27FC236}">
                    <a16:creationId xmlns:a16="http://schemas.microsoft.com/office/drawing/2014/main" id="{9EF3BC82-9B43-47F9-A0B8-6D8E57C8052D}"/>
                  </a:ext>
                </a:extLst>
              </p:cNvPr>
              <p:cNvSpPr/>
              <p:nvPr/>
            </p:nvSpPr>
            <p:spPr>
              <a:xfrm>
                <a:off x="981777" y="3573174"/>
                <a:ext cx="757488" cy="75748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6">
                <a:extLst>
                  <a:ext uri="{FF2B5EF4-FFF2-40B4-BE49-F238E27FC236}">
                    <a16:creationId xmlns:a16="http://schemas.microsoft.com/office/drawing/2014/main" id="{EFCAB88E-5192-4268-A41C-CE311EA03A24}"/>
                  </a:ext>
                </a:extLst>
              </p:cNvPr>
              <p:cNvSpPr/>
              <p:nvPr/>
            </p:nvSpPr>
            <p:spPr>
              <a:xfrm>
                <a:off x="948121" y="3539519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5FAC0232-D650-4C8E-A2C7-EA61203754C8}"/>
                </a:ext>
              </a:extLst>
            </p:cNvPr>
            <p:cNvSpPr txBox="1"/>
            <p:nvPr/>
          </p:nvSpPr>
          <p:spPr>
            <a:xfrm>
              <a:off x="1649149" y="3020708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特征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094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7B8749F-E767-4BE9-B33B-FF30C72C27E9}"/>
              </a:ext>
            </a:extLst>
          </p:cNvPr>
          <p:cNvGrpSpPr/>
          <p:nvPr/>
        </p:nvGrpSpPr>
        <p:grpSpPr>
          <a:xfrm>
            <a:off x="1403431" y="1715970"/>
            <a:ext cx="3545426" cy="4765351"/>
            <a:chOff x="1998558" y="1715970"/>
            <a:chExt cx="3545426" cy="476535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8B42D48-7A29-45C6-9E24-1FD6AD6D3192}"/>
                </a:ext>
              </a:extLst>
            </p:cNvPr>
            <p:cNvSpPr/>
            <p:nvPr/>
          </p:nvSpPr>
          <p:spPr>
            <a:xfrm>
              <a:off x="1998558" y="2818728"/>
              <a:ext cx="3545426" cy="354542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perspectiveRelaxedModerately" fov="2700000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CA3945C-0BBC-463B-946D-05F103EF4F02}"/>
                </a:ext>
              </a:extLst>
            </p:cNvPr>
            <p:cNvSpPr/>
            <p:nvPr/>
          </p:nvSpPr>
          <p:spPr>
            <a:xfrm>
              <a:off x="1998558" y="4654567"/>
              <a:ext cx="3545426" cy="1826754"/>
            </a:xfrm>
            <a:custGeom>
              <a:avLst/>
              <a:gdLst>
                <a:gd name="connsiteX0" fmla="*/ 0 w 3333274"/>
                <a:gd name="connsiteY0" fmla="*/ 0 h 1717444"/>
                <a:gd name="connsiteX1" fmla="*/ 2000 w 3333274"/>
                <a:gd name="connsiteY1" fmla="*/ 0 h 1717444"/>
                <a:gd name="connsiteX2" fmla="*/ 8605 w 3333274"/>
                <a:gd name="connsiteY2" fmla="*/ 22173 h 1717444"/>
                <a:gd name="connsiteX3" fmla="*/ 1666637 w 3333274"/>
                <a:gd name="connsiteY3" fmla="*/ 275792 h 1717444"/>
                <a:gd name="connsiteX4" fmla="*/ 3324669 w 3333274"/>
                <a:gd name="connsiteY4" fmla="*/ 22173 h 1717444"/>
                <a:gd name="connsiteX5" fmla="*/ 3331274 w 3333274"/>
                <a:gd name="connsiteY5" fmla="*/ 0 h 1717444"/>
                <a:gd name="connsiteX6" fmla="*/ 3333274 w 3333274"/>
                <a:gd name="connsiteY6" fmla="*/ 0 h 1717444"/>
                <a:gd name="connsiteX7" fmla="*/ 3333274 w 3333274"/>
                <a:gd name="connsiteY7" fmla="*/ 1717444 h 1717444"/>
                <a:gd name="connsiteX8" fmla="*/ 0 w 3333274"/>
                <a:gd name="connsiteY8" fmla="*/ 1717444 h 17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274" h="1717444">
                  <a:moveTo>
                    <a:pt x="0" y="0"/>
                  </a:moveTo>
                  <a:lnTo>
                    <a:pt x="2000" y="0"/>
                  </a:lnTo>
                  <a:lnTo>
                    <a:pt x="8605" y="22173"/>
                  </a:lnTo>
                  <a:cubicBezTo>
                    <a:pt x="93953" y="164627"/>
                    <a:pt x="803708" y="275792"/>
                    <a:pt x="1666637" y="275792"/>
                  </a:cubicBezTo>
                  <a:cubicBezTo>
                    <a:pt x="2529566" y="275792"/>
                    <a:pt x="3239321" y="164627"/>
                    <a:pt x="3324669" y="22173"/>
                  </a:cubicBezTo>
                  <a:lnTo>
                    <a:pt x="3331274" y="0"/>
                  </a:lnTo>
                  <a:lnTo>
                    <a:pt x="3333274" y="0"/>
                  </a:lnTo>
                  <a:lnTo>
                    <a:pt x="3333274" y="1717444"/>
                  </a:lnTo>
                  <a:lnTo>
                    <a:pt x="0" y="17174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34000"/>
                  </a:schemeClr>
                </a:gs>
                <a:gs pos="72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B304AC6-E937-4B70-A2B8-D3FCCBD1EE4F}"/>
                </a:ext>
              </a:extLst>
            </p:cNvPr>
            <p:cNvSpPr txBox="1"/>
            <p:nvPr/>
          </p:nvSpPr>
          <p:spPr>
            <a:xfrm>
              <a:off x="2653016" y="5214000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20000"/>
                          <a:lumOff val="8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lumMod val="50000"/>
                        <a:alpha val="43000"/>
                      </a:schemeClr>
                    </a:outerShdw>
                  </a:effectLst>
                  <a:latin typeface="Bahnschrift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lumMod val="75000"/>
                        <a:alpha val="43000"/>
                      </a:schemeClr>
                    </a:outerShdw>
                  </a:effectLst>
                  <a:uLnTx/>
                  <a:uFillTx/>
                  <a:latin typeface="+mn-lt"/>
                  <a:cs typeface="+mn-ea"/>
                  <a:sym typeface="+mn-lt"/>
                </a:rPr>
                <a:t>新增客户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32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chemeClr val="accent1">
                      <a:lumMod val="75000"/>
                      <a:alpha val="43000"/>
                    </a:schemeClr>
                  </a:outerShdw>
                </a:effectLst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03C58AB-622D-402E-AFE3-AC7FA588B676}"/>
                </a:ext>
              </a:extLst>
            </p:cNvPr>
            <p:cNvGrpSpPr/>
            <p:nvPr/>
          </p:nvGrpSpPr>
          <p:grpSpPr>
            <a:xfrm>
              <a:off x="2201401" y="1715970"/>
              <a:ext cx="3139740" cy="3139740"/>
              <a:chOff x="-2141008" y="1645042"/>
              <a:chExt cx="3139740" cy="3139740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9E43583-37A0-436C-91C8-6F32E4A48A03}"/>
                  </a:ext>
                </a:extLst>
              </p:cNvPr>
              <p:cNvGrpSpPr/>
              <p:nvPr/>
            </p:nvGrpSpPr>
            <p:grpSpPr>
              <a:xfrm>
                <a:off x="-2141008" y="1645042"/>
                <a:ext cx="3139740" cy="3139740"/>
                <a:chOff x="-1938530" y="-45192"/>
                <a:chExt cx="1938530" cy="1938530"/>
              </a:xfrm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F948334-E9F8-4388-BC0C-39B42D9E8FCE}"/>
                    </a:ext>
                  </a:extLst>
                </p:cNvPr>
                <p:cNvSpPr/>
                <p:nvPr/>
              </p:nvSpPr>
              <p:spPr>
                <a:xfrm>
                  <a:off x="-1938530" y="-45192"/>
                  <a:ext cx="1938530" cy="1938530"/>
                </a:xfrm>
                <a:prstGeom prst="ellipse">
                  <a:avLst/>
                </a:prstGeom>
                <a:solidFill>
                  <a:schemeClr val="accent1">
                    <a:alpha val="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CA05DE51-0371-42D0-800E-4685EBE5CEEB}"/>
                    </a:ext>
                  </a:extLst>
                </p:cNvPr>
                <p:cNvSpPr/>
                <p:nvPr/>
              </p:nvSpPr>
              <p:spPr>
                <a:xfrm>
                  <a:off x="-1838514" y="54824"/>
                  <a:ext cx="1738499" cy="1738499"/>
                </a:xfrm>
                <a:prstGeom prst="ellipse">
                  <a:avLst/>
                </a:prstGeom>
                <a:gradFill flip="none" rotWithShape="1">
                  <a:gsLst>
                    <a:gs pos="39000">
                      <a:schemeClr val="accent1">
                        <a:lumMod val="75000"/>
                        <a:alpha val="0"/>
                      </a:schemeClr>
                    </a:gs>
                    <a:gs pos="100000">
                      <a:schemeClr val="accent1">
                        <a:alpha val="6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3045016D-179C-4A27-9E0B-F61FD6203DB3}"/>
                    </a:ext>
                  </a:extLst>
                </p:cNvPr>
                <p:cNvSpPr/>
                <p:nvPr/>
              </p:nvSpPr>
              <p:spPr>
                <a:xfrm>
                  <a:off x="-1590409" y="299589"/>
                  <a:ext cx="1258121" cy="1258121"/>
                </a:xfrm>
                <a:prstGeom prst="ellipse">
                  <a:avLst/>
                </a:prstGeom>
                <a:noFill/>
                <a:ln w="22225">
                  <a:gradFill flip="none" rotWithShape="1">
                    <a:gsLst>
                      <a:gs pos="0">
                        <a:schemeClr val="bg1"/>
                      </a:gs>
                      <a:gs pos="42000">
                        <a:srgbClr val="88C3E9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3C69312-00ED-44BD-9CC3-706535424FDB}"/>
                  </a:ext>
                </a:extLst>
              </p:cNvPr>
              <p:cNvGrpSpPr/>
              <p:nvPr/>
            </p:nvGrpSpPr>
            <p:grpSpPr>
              <a:xfrm>
                <a:off x="-1692716" y="2093334"/>
                <a:ext cx="2243156" cy="2243156"/>
                <a:chOff x="3842795" y="1493134"/>
                <a:chExt cx="4143739" cy="4143739"/>
              </a:xfrm>
              <a:effectLst>
                <a:outerShdw blurRad="584200" dist="596900" dir="4200000" sx="97000" sy="97000" algn="t" rotWithShape="0">
                  <a:schemeClr val="accent1">
                    <a:alpha val="32000"/>
                  </a:schemeClr>
                </a:outerShdw>
              </a:effectLst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8C8AC81D-6EFF-4A50-9C8E-00257A54E387}"/>
                    </a:ext>
                  </a:extLst>
                </p:cNvPr>
                <p:cNvSpPr/>
                <p:nvPr/>
              </p:nvSpPr>
              <p:spPr>
                <a:xfrm>
                  <a:off x="3842795" y="1493134"/>
                  <a:ext cx="4143737" cy="4143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E36C3662-CB60-40EA-ABCF-A66C713FAF8E}"/>
                    </a:ext>
                  </a:extLst>
                </p:cNvPr>
                <p:cNvSpPr/>
                <p:nvPr/>
              </p:nvSpPr>
              <p:spPr>
                <a:xfrm>
                  <a:off x="3849005" y="3392641"/>
                  <a:ext cx="4137529" cy="2244232"/>
                </a:xfrm>
                <a:custGeom>
                  <a:avLst/>
                  <a:gdLst>
                    <a:gd name="connsiteX0" fmla="*/ 4055436 w 4137529"/>
                    <a:gd name="connsiteY0" fmla="*/ 0 h 2232280"/>
                    <a:gd name="connsiteX1" fmla="*/ 4129453 w 4137529"/>
                    <a:gd name="connsiteY1" fmla="*/ 475 h 2232280"/>
                    <a:gd name="connsiteX2" fmla="*/ 4137529 w 4137529"/>
                    <a:gd name="connsiteY2" fmla="*/ 160411 h 2232280"/>
                    <a:gd name="connsiteX3" fmla="*/ 2065660 w 4137529"/>
                    <a:gd name="connsiteY3" fmla="*/ 2232280 h 2232280"/>
                    <a:gd name="connsiteX4" fmla="*/ 4488 w 4137529"/>
                    <a:gd name="connsiteY4" fmla="*/ 372248 h 2232280"/>
                    <a:gd name="connsiteX5" fmla="*/ 0 w 4137529"/>
                    <a:gd name="connsiteY5" fmla="*/ 283362 h 2232280"/>
                    <a:gd name="connsiteX6" fmla="*/ 77268 w 4137529"/>
                    <a:gd name="connsiteY6" fmla="*/ 216411 h 2232280"/>
                    <a:gd name="connsiteX7" fmla="*/ 684896 w 4137529"/>
                    <a:gd name="connsiteY7" fmla="*/ 47268 h 2232280"/>
                    <a:gd name="connsiteX8" fmla="*/ 2170796 w 4137529"/>
                    <a:gd name="connsiteY8" fmla="*/ 634008 h 2232280"/>
                    <a:gd name="connsiteX9" fmla="*/ 3252836 w 4137529"/>
                    <a:gd name="connsiteY9" fmla="*/ 131088 h 2232280"/>
                    <a:gd name="connsiteX10" fmla="*/ 4055436 w 4137529"/>
                    <a:gd name="connsiteY10" fmla="*/ 0 h 2232280"/>
                    <a:gd name="connsiteX0" fmla="*/ 4055436 w 4137529"/>
                    <a:gd name="connsiteY0" fmla="*/ 0 h 2232280"/>
                    <a:gd name="connsiteX1" fmla="*/ 4129453 w 4137529"/>
                    <a:gd name="connsiteY1" fmla="*/ 475 h 2232280"/>
                    <a:gd name="connsiteX2" fmla="*/ 4137529 w 4137529"/>
                    <a:gd name="connsiteY2" fmla="*/ 160411 h 2232280"/>
                    <a:gd name="connsiteX3" fmla="*/ 2065660 w 4137529"/>
                    <a:gd name="connsiteY3" fmla="*/ 2232280 h 2232280"/>
                    <a:gd name="connsiteX4" fmla="*/ 4488 w 4137529"/>
                    <a:gd name="connsiteY4" fmla="*/ 372248 h 2232280"/>
                    <a:gd name="connsiteX5" fmla="*/ 0 w 4137529"/>
                    <a:gd name="connsiteY5" fmla="*/ 283362 h 2232280"/>
                    <a:gd name="connsiteX6" fmla="*/ 77268 w 4137529"/>
                    <a:gd name="connsiteY6" fmla="*/ 216411 h 2232280"/>
                    <a:gd name="connsiteX7" fmla="*/ 684896 w 4137529"/>
                    <a:gd name="connsiteY7" fmla="*/ 47268 h 2232280"/>
                    <a:gd name="connsiteX8" fmla="*/ 2170796 w 4137529"/>
                    <a:gd name="connsiteY8" fmla="*/ 634008 h 2232280"/>
                    <a:gd name="connsiteX9" fmla="*/ 3252836 w 4137529"/>
                    <a:gd name="connsiteY9" fmla="*/ 70128 h 2232280"/>
                    <a:gd name="connsiteX10" fmla="*/ 4055436 w 4137529"/>
                    <a:gd name="connsiteY10" fmla="*/ 0 h 2232280"/>
                    <a:gd name="connsiteX0" fmla="*/ 4055436 w 4137529"/>
                    <a:gd name="connsiteY0" fmla="*/ 33770 h 2266050"/>
                    <a:gd name="connsiteX1" fmla="*/ 4129453 w 4137529"/>
                    <a:gd name="connsiteY1" fmla="*/ 34245 h 2266050"/>
                    <a:gd name="connsiteX2" fmla="*/ 4137529 w 4137529"/>
                    <a:gd name="connsiteY2" fmla="*/ 194181 h 2266050"/>
                    <a:gd name="connsiteX3" fmla="*/ 2065660 w 4137529"/>
                    <a:gd name="connsiteY3" fmla="*/ 2266050 h 2266050"/>
                    <a:gd name="connsiteX4" fmla="*/ 4488 w 4137529"/>
                    <a:gd name="connsiteY4" fmla="*/ 406018 h 2266050"/>
                    <a:gd name="connsiteX5" fmla="*/ 0 w 4137529"/>
                    <a:gd name="connsiteY5" fmla="*/ 317132 h 2266050"/>
                    <a:gd name="connsiteX6" fmla="*/ 77268 w 4137529"/>
                    <a:gd name="connsiteY6" fmla="*/ 250181 h 2266050"/>
                    <a:gd name="connsiteX7" fmla="*/ 684896 w 4137529"/>
                    <a:gd name="connsiteY7" fmla="*/ 81038 h 2266050"/>
                    <a:gd name="connsiteX8" fmla="*/ 2170796 w 4137529"/>
                    <a:gd name="connsiteY8" fmla="*/ 667778 h 2266050"/>
                    <a:gd name="connsiteX9" fmla="*/ 3252836 w 4137529"/>
                    <a:gd name="connsiteY9" fmla="*/ 103898 h 2266050"/>
                    <a:gd name="connsiteX10" fmla="*/ 4055436 w 4137529"/>
                    <a:gd name="connsiteY10" fmla="*/ 33770 h 2266050"/>
                    <a:gd name="connsiteX0" fmla="*/ 4055436 w 4137529"/>
                    <a:gd name="connsiteY0" fmla="*/ 33770 h 2266050"/>
                    <a:gd name="connsiteX1" fmla="*/ 4129453 w 4137529"/>
                    <a:gd name="connsiteY1" fmla="*/ 34245 h 2266050"/>
                    <a:gd name="connsiteX2" fmla="*/ 4137529 w 4137529"/>
                    <a:gd name="connsiteY2" fmla="*/ 194181 h 2266050"/>
                    <a:gd name="connsiteX3" fmla="*/ 2065660 w 4137529"/>
                    <a:gd name="connsiteY3" fmla="*/ 2266050 h 2266050"/>
                    <a:gd name="connsiteX4" fmla="*/ 4488 w 4137529"/>
                    <a:gd name="connsiteY4" fmla="*/ 406018 h 2266050"/>
                    <a:gd name="connsiteX5" fmla="*/ 0 w 4137529"/>
                    <a:gd name="connsiteY5" fmla="*/ 317132 h 2266050"/>
                    <a:gd name="connsiteX6" fmla="*/ 77268 w 4137529"/>
                    <a:gd name="connsiteY6" fmla="*/ 250181 h 2266050"/>
                    <a:gd name="connsiteX7" fmla="*/ 684896 w 4137529"/>
                    <a:gd name="connsiteY7" fmla="*/ 81038 h 2266050"/>
                    <a:gd name="connsiteX8" fmla="*/ 2170796 w 4137529"/>
                    <a:gd name="connsiteY8" fmla="*/ 667778 h 2266050"/>
                    <a:gd name="connsiteX9" fmla="*/ 3252836 w 4137529"/>
                    <a:gd name="connsiteY9" fmla="*/ 103898 h 2266050"/>
                    <a:gd name="connsiteX10" fmla="*/ 4055436 w 4137529"/>
                    <a:gd name="connsiteY10" fmla="*/ 33770 h 2266050"/>
                    <a:gd name="connsiteX0" fmla="*/ 4055436 w 4137529"/>
                    <a:gd name="connsiteY0" fmla="*/ 16355 h 2248635"/>
                    <a:gd name="connsiteX1" fmla="*/ 4129453 w 4137529"/>
                    <a:gd name="connsiteY1" fmla="*/ 16830 h 2248635"/>
                    <a:gd name="connsiteX2" fmla="*/ 4137529 w 4137529"/>
                    <a:gd name="connsiteY2" fmla="*/ 176766 h 2248635"/>
                    <a:gd name="connsiteX3" fmla="*/ 2065660 w 4137529"/>
                    <a:gd name="connsiteY3" fmla="*/ 2248635 h 2248635"/>
                    <a:gd name="connsiteX4" fmla="*/ 4488 w 4137529"/>
                    <a:gd name="connsiteY4" fmla="*/ 388603 h 2248635"/>
                    <a:gd name="connsiteX5" fmla="*/ 0 w 4137529"/>
                    <a:gd name="connsiteY5" fmla="*/ 299717 h 2248635"/>
                    <a:gd name="connsiteX6" fmla="*/ 77268 w 4137529"/>
                    <a:gd name="connsiteY6" fmla="*/ 232766 h 2248635"/>
                    <a:gd name="connsiteX7" fmla="*/ 684896 w 4137529"/>
                    <a:gd name="connsiteY7" fmla="*/ 63623 h 2248635"/>
                    <a:gd name="connsiteX8" fmla="*/ 2170796 w 4137529"/>
                    <a:gd name="connsiteY8" fmla="*/ 650363 h 2248635"/>
                    <a:gd name="connsiteX9" fmla="*/ 3252836 w 4137529"/>
                    <a:gd name="connsiteY9" fmla="*/ 86483 h 2248635"/>
                    <a:gd name="connsiteX10" fmla="*/ 4055436 w 4137529"/>
                    <a:gd name="connsiteY10" fmla="*/ 16355 h 2248635"/>
                    <a:gd name="connsiteX0" fmla="*/ 3252836 w 4137529"/>
                    <a:gd name="connsiteY0" fmla="*/ 82080 h 2244232"/>
                    <a:gd name="connsiteX1" fmla="*/ 4129453 w 4137529"/>
                    <a:gd name="connsiteY1" fmla="*/ 12427 h 2244232"/>
                    <a:gd name="connsiteX2" fmla="*/ 4137529 w 4137529"/>
                    <a:gd name="connsiteY2" fmla="*/ 172363 h 2244232"/>
                    <a:gd name="connsiteX3" fmla="*/ 2065660 w 4137529"/>
                    <a:gd name="connsiteY3" fmla="*/ 2244232 h 2244232"/>
                    <a:gd name="connsiteX4" fmla="*/ 4488 w 4137529"/>
                    <a:gd name="connsiteY4" fmla="*/ 384200 h 2244232"/>
                    <a:gd name="connsiteX5" fmla="*/ 0 w 4137529"/>
                    <a:gd name="connsiteY5" fmla="*/ 295314 h 2244232"/>
                    <a:gd name="connsiteX6" fmla="*/ 77268 w 4137529"/>
                    <a:gd name="connsiteY6" fmla="*/ 228363 h 2244232"/>
                    <a:gd name="connsiteX7" fmla="*/ 684896 w 4137529"/>
                    <a:gd name="connsiteY7" fmla="*/ 59220 h 2244232"/>
                    <a:gd name="connsiteX8" fmla="*/ 2170796 w 4137529"/>
                    <a:gd name="connsiteY8" fmla="*/ 645960 h 2244232"/>
                    <a:gd name="connsiteX9" fmla="*/ 3252836 w 4137529"/>
                    <a:gd name="connsiteY9" fmla="*/ 82080 h 2244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137529" h="2244232">
                      <a:moveTo>
                        <a:pt x="3252836" y="82080"/>
                      </a:moveTo>
                      <a:cubicBezTo>
                        <a:pt x="3579279" y="-23509"/>
                        <a:pt x="3982004" y="-2620"/>
                        <a:pt x="4129453" y="12427"/>
                      </a:cubicBezTo>
                      <a:lnTo>
                        <a:pt x="4137529" y="172363"/>
                      </a:lnTo>
                      <a:cubicBezTo>
                        <a:pt x="4137529" y="1316625"/>
                        <a:pt x="3209922" y="2244232"/>
                        <a:pt x="2065660" y="2244232"/>
                      </a:cubicBezTo>
                      <a:cubicBezTo>
                        <a:pt x="992915" y="2244232"/>
                        <a:pt x="110588" y="1428953"/>
                        <a:pt x="4488" y="384200"/>
                      </a:cubicBezTo>
                      <a:lnTo>
                        <a:pt x="0" y="295314"/>
                      </a:lnTo>
                      <a:lnTo>
                        <a:pt x="77268" y="228363"/>
                      </a:lnTo>
                      <a:cubicBezTo>
                        <a:pt x="234542" y="110715"/>
                        <a:pt x="443596" y="42551"/>
                        <a:pt x="684896" y="59220"/>
                      </a:cubicBezTo>
                      <a:cubicBezTo>
                        <a:pt x="1070976" y="85890"/>
                        <a:pt x="1742806" y="631990"/>
                        <a:pt x="2170796" y="645960"/>
                      </a:cubicBezTo>
                      <a:cubicBezTo>
                        <a:pt x="2598786" y="659930"/>
                        <a:pt x="2926393" y="187669"/>
                        <a:pt x="3252836" y="820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36000"/>
                        <a:lumOff val="64000"/>
                      </a:schemeClr>
                    </a:gs>
                    <a:gs pos="49000">
                      <a:schemeClr val="accent1">
                        <a:lumMod val="19000"/>
                        <a:lumOff val="81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02844263-F22D-49B3-8835-30986508499B}"/>
                    </a:ext>
                  </a:extLst>
                </p:cNvPr>
                <p:cNvSpPr/>
                <p:nvPr/>
              </p:nvSpPr>
              <p:spPr>
                <a:xfrm>
                  <a:off x="3906986" y="3392641"/>
                  <a:ext cx="4079547" cy="2244232"/>
                </a:xfrm>
                <a:custGeom>
                  <a:avLst/>
                  <a:gdLst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31579 w 4079547"/>
                    <a:gd name="connsiteY34" fmla="*/ 683059 h 2244232"/>
                    <a:gd name="connsiteX35" fmla="*/ 1762294 w 4079547"/>
                    <a:gd name="connsiteY35" fmla="*/ 1091896 h 2244232"/>
                    <a:gd name="connsiteX36" fmla="*/ 2840973 w 4079547"/>
                    <a:gd name="connsiteY36" fmla="*/ 301641 h 2244232"/>
                    <a:gd name="connsiteX37" fmla="*/ 2899957 w 4079547"/>
                    <a:gd name="connsiteY37" fmla="*/ 252577 h 2244232"/>
                    <a:gd name="connsiteX38" fmla="*/ 2948254 w 4079547"/>
                    <a:gd name="connsiteY38" fmla="*/ 216696 h 2244232"/>
                    <a:gd name="connsiteX39" fmla="*/ 3060620 w 4079547"/>
                    <a:gd name="connsiteY39" fmla="*/ 144620 h 2244232"/>
                    <a:gd name="connsiteX40" fmla="*/ 3183459 w 4079547"/>
                    <a:gd name="connsiteY40" fmla="*/ 86525 h 2244232"/>
                    <a:gd name="connsiteX41" fmla="*/ 3194855 w 4079547"/>
                    <a:gd name="connsiteY41" fmla="*/ 82080 h 2244232"/>
                    <a:gd name="connsiteX42" fmla="*/ 3815382 w 4079547"/>
                    <a:gd name="connsiteY42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31579 w 4079547"/>
                    <a:gd name="connsiteY34" fmla="*/ 683059 h 2244232"/>
                    <a:gd name="connsiteX35" fmla="*/ 1762294 w 4079547"/>
                    <a:gd name="connsiteY35" fmla="*/ 1091896 h 2244232"/>
                    <a:gd name="connsiteX36" fmla="*/ 2840973 w 4079547"/>
                    <a:gd name="connsiteY36" fmla="*/ 301641 h 2244232"/>
                    <a:gd name="connsiteX37" fmla="*/ 2899957 w 4079547"/>
                    <a:gd name="connsiteY37" fmla="*/ 252577 h 2244232"/>
                    <a:gd name="connsiteX38" fmla="*/ 2948254 w 4079547"/>
                    <a:gd name="connsiteY38" fmla="*/ 216696 h 2244232"/>
                    <a:gd name="connsiteX39" fmla="*/ 3060620 w 4079547"/>
                    <a:gd name="connsiteY39" fmla="*/ 144620 h 2244232"/>
                    <a:gd name="connsiteX40" fmla="*/ 3183459 w 4079547"/>
                    <a:gd name="connsiteY40" fmla="*/ 86525 h 2244232"/>
                    <a:gd name="connsiteX41" fmla="*/ 3194855 w 4079547"/>
                    <a:gd name="connsiteY41" fmla="*/ 82080 h 2244232"/>
                    <a:gd name="connsiteX42" fmla="*/ 3815382 w 4079547"/>
                    <a:gd name="connsiteY42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62294 w 4079547"/>
                    <a:gd name="connsiteY34" fmla="*/ 109189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62294 w 4079547"/>
                    <a:gd name="connsiteY34" fmla="*/ 109189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62294 w 4079547"/>
                    <a:gd name="connsiteY34" fmla="*/ 109189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37910 w 4079547"/>
                    <a:gd name="connsiteY34" fmla="*/ 103093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37910 w 4079547"/>
                    <a:gd name="connsiteY34" fmla="*/ 103093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37910 w 4079547"/>
                    <a:gd name="connsiteY34" fmla="*/ 103093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079547" h="2244232">
                      <a:moveTo>
                        <a:pt x="3815382" y="12"/>
                      </a:moveTo>
                      <a:cubicBezTo>
                        <a:pt x="3888452" y="218"/>
                        <a:pt x="3953339" y="3159"/>
                        <a:pt x="4004860" y="6769"/>
                      </a:cubicBezTo>
                      <a:lnTo>
                        <a:pt x="4071471" y="12427"/>
                      </a:lnTo>
                      <a:lnTo>
                        <a:pt x="4079547" y="172363"/>
                      </a:lnTo>
                      <a:cubicBezTo>
                        <a:pt x="4079547" y="1245109"/>
                        <a:pt x="3264268" y="2127435"/>
                        <a:pt x="2219515" y="2233535"/>
                      </a:cubicBezTo>
                      <a:lnTo>
                        <a:pt x="2007679" y="2244232"/>
                      </a:lnTo>
                      <a:lnTo>
                        <a:pt x="1820909" y="2235389"/>
                      </a:lnTo>
                      <a:lnTo>
                        <a:pt x="1761152" y="2227992"/>
                      </a:lnTo>
                      <a:lnTo>
                        <a:pt x="1638433" y="2210444"/>
                      </a:lnTo>
                      <a:lnTo>
                        <a:pt x="1570114" y="2196248"/>
                      </a:lnTo>
                      <a:lnTo>
                        <a:pt x="1460678" y="2169920"/>
                      </a:lnTo>
                      <a:lnTo>
                        <a:pt x="1391851" y="2149685"/>
                      </a:lnTo>
                      <a:lnTo>
                        <a:pt x="1287725" y="2114103"/>
                      </a:lnTo>
                      <a:lnTo>
                        <a:pt x="1222248" y="2088985"/>
                      </a:lnTo>
                      <a:lnTo>
                        <a:pt x="1118457" y="2042452"/>
                      </a:lnTo>
                      <a:lnTo>
                        <a:pt x="1060674" y="2014831"/>
                      </a:lnTo>
                      <a:lnTo>
                        <a:pt x="944579" y="1949481"/>
                      </a:lnTo>
                      <a:lnTo>
                        <a:pt x="907306" y="1927900"/>
                      </a:lnTo>
                      <a:lnTo>
                        <a:pt x="762817" y="1828389"/>
                      </a:lnTo>
                      <a:lnTo>
                        <a:pt x="729386" y="1801300"/>
                      </a:lnTo>
                      <a:lnTo>
                        <a:pt x="627630" y="1716816"/>
                      </a:lnTo>
                      <a:lnTo>
                        <a:pt x="581565" y="1673158"/>
                      </a:lnTo>
                      <a:lnTo>
                        <a:pt x="502023" y="1594089"/>
                      </a:lnTo>
                      <a:lnTo>
                        <a:pt x="455808" y="1542935"/>
                      </a:lnTo>
                      <a:lnTo>
                        <a:pt x="386492" y="1460456"/>
                      </a:lnTo>
                      <a:lnTo>
                        <a:pt x="343791" y="1405101"/>
                      </a:lnTo>
                      <a:lnTo>
                        <a:pt x="281255" y="1315456"/>
                      </a:lnTo>
                      <a:lnTo>
                        <a:pt x="244399" y="1259090"/>
                      </a:lnTo>
                      <a:lnTo>
                        <a:pt x="185304" y="1155580"/>
                      </a:lnTo>
                      <a:lnTo>
                        <a:pt x="157723" y="1105164"/>
                      </a:lnTo>
                      <a:lnTo>
                        <a:pt x="143114" y="1073106"/>
                      </a:lnTo>
                      <a:lnTo>
                        <a:pt x="37246" y="809143"/>
                      </a:lnTo>
                      <a:lnTo>
                        <a:pt x="25910" y="776629"/>
                      </a:lnTo>
                      <a:lnTo>
                        <a:pt x="0" y="675860"/>
                      </a:lnTo>
                      <a:cubicBezTo>
                        <a:pt x="289397" y="728404"/>
                        <a:pt x="965710" y="1196938"/>
                        <a:pt x="1737910" y="1030936"/>
                      </a:cubicBezTo>
                      <a:cubicBezTo>
                        <a:pt x="2510110" y="864934"/>
                        <a:pt x="2651363" y="441527"/>
                        <a:pt x="2840973" y="301641"/>
                      </a:cubicBezTo>
                      <a:lnTo>
                        <a:pt x="2899957" y="252577"/>
                      </a:lnTo>
                      <a:lnTo>
                        <a:pt x="2948254" y="216696"/>
                      </a:lnTo>
                      <a:lnTo>
                        <a:pt x="3060620" y="144620"/>
                      </a:lnTo>
                      <a:lnTo>
                        <a:pt x="3183459" y="86525"/>
                      </a:lnTo>
                      <a:lnTo>
                        <a:pt x="3194855" y="82080"/>
                      </a:lnTo>
                      <a:cubicBezTo>
                        <a:pt x="3398882" y="16087"/>
                        <a:pt x="3632707" y="-501"/>
                        <a:pt x="3815382" y="1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51000">
                      <a:schemeClr val="accent1">
                        <a:lumMod val="47000"/>
                        <a:lumOff val="53000"/>
                      </a:schemeClr>
                    </a:gs>
                  </a:gsLst>
                  <a:lin ang="15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任意多边形: 形状 59">
                  <a:extLst>
                    <a:ext uri="{FF2B5EF4-FFF2-40B4-BE49-F238E27FC236}">
                      <a16:creationId xmlns:a16="http://schemas.microsoft.com/office/drawing/2014/main" id="{746E0CC4-6BDE-4484-ACF3-D9CC4853E39B}"/>
                    </a:ext>
                  </a:extLst>
                </p:cNvPr>
                <p:cNvSpPr/>
                <p:nvPr/>
              </p:nvSpPr>
              <p:spPr>
                <a:xfrm>
                  <a:off x="3990968" y="3760376"/>
                  <a:ext cx="3985649" cy="1876496"/>
                </a:xfrm>
                <a:custGeom>
                  <a:avLst/>
                  <a:gdLst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54183 w 3985649"/>
                    <a:gd name="connsiteY5" fmla="*/ 580344 h 1875478"/>
                    <a:gd name="connsiteX6" fmla="*/ 1515753 w 3985649"/>
                    <a:gd name="connsiteY6" fmla="*/ 1105246 h 1875478"/>
                    <a:gd name="connsiteX7" fmla="*/ 2968633 w 3985649"/>
                    <a:gd name="connsiteY7" fmla="*/ 312766 h 1875478"/>
                    <a:gd name="connsiteX8" fmla="*/ 3868428 w 3985649"/>
                    <a:gd name="connsiteY8" fmla="*/ 23206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868428 w 3985649"/>
                    <a:gd name="connsiteY7" fmla="*/ 23206 h 1875478"/>
                    <a:gd name="connsiteX8" fmla="*/ 3985649 w 3985649"/>
                    <a:gd name="connsiteY8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868428 w 3985649"/>
                    <a:gd name="connsiteY7" fmla="*/ 23206 h 1875478"/>
                    <a:gd name="connsiteX8" fmla="*/ 3985649 w 3985649"/>
                    <a:gd name="connsiteY8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868428 w 3985649"/>
                    <a:gd name="connsiteY7" fmla="*/ 23206 h 1875478"/>
                    <a:gd name="connsiteX8" fmla="*/ 3985649 w 3985649"/>
                    <a:gd name="connsiteY8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23373 w 3985649"/>
                    <a:gd name="connsiteY5" fmla="*/ 1067146 h 1875478"/>
                    <a:gd name="connsiteX6" fmla="*/ 2968633 w 3985649"/>
                    <a:gd name="connsiteY6" fmla="*/ 31276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23373 w 3985649"/>
                    <a:gd name="connsiteY5" fmla="*/ 1067146 h 1875478"/>
                    <a:gd name="connsiteX6" fmla="*/ 2968633 w 3985649"/>
                    <a:gd name="connsiteY6" fmla="*/ 31276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23373 w 3985649"/>
                    <a:gd name="connsiteY5" fmla="*/ 1067146 h 1875478"/>
                    <a:gd name="connsiteX6" fmla="*/ 2972443 w 3985649"/>
                    <a:gd name="connsiteY6" fmla="*/ 18322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23373 w 3985649"/>
                    <a:gd name="connsiteY5" fmla="*/ 1067146 h 1875478"/>
                    <a:gd name="connsiteX6" fmla="*/ 2972443 w 3985649"/>
                    <a:gd name="connsiteY6" fmla="*/ 18322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2481 h 1877959"/>
                    <a:gd name="connsiteX1" fmla="*/ 3984869 w 3985649"/>
                    <a:gd name="connsiteY1" fmla="*/ 17927 h 1877959"/>
                    <a:gd name="connsiteX2" fmla="*/ 1923697 w 3985649"/>
                    <a:gd name="connsiteY2" fmla="*/ 1877959 h 1877959"/>
                    <a:gd name="connsiteX3" fmla="*/ 14646 w 3985649"/>
                    <a:gd name="connsiteY3" fmla="*/ 612555 h 1877959"/>
                    <a:gd name="connsiteX4" fmla="*/ 0 w 3985649"/>
                    <a:gd name="connsiteY4" fmla="*/ 572539 h 1877959"/>
                    <a:gd name="connsiteX5" fmla="*/ 1523373 w 3985649"/>
                    <a:gd name="connsiteY5" fmla="*/ 1069627 h 1877959"/>
                    <a:gd name="connsiteX6" fmla="*/ 2972443 w 3985649"/>
                    <a:gd name="connsiteY6" fmla="*/ 185707 h 1877959"/>
                    <a:gd name="connsiteX7" fmla="*/ 3985649 w 3985649"/>
                    <a:gd name="connsiteY7" fmla="*/ 2481 h 1877959"/>
                    <a:gd name="connsiteX0" fmla="*/ 3985649 w 3985649"/>
                    <a:gd name="connsiteY0" fmla="*/ 1323 h 1876801"/>
                    <a:gd name="connsiteX1" fmla="*/ 3984869 w 3985649"/>
                    <a:gd name="connsiteY1" fmla="*/ 16769 h 1876801"/>
                    <a:gd name="connsiteX2" fmla="*/ 1923697 w 3985649"/>
                    <a:gd name="connsiteY2" fmla="*/ 1876801 h 1876801"/>
                    <a:gd name="connsiteX3" fmla="*/ 14646 w 3985649"/>
                    <a:gd name="connsiteY3" fmla="*/ 611397 h 1876801"/>
                    <a:gd name="connsiteX4" fmla="*/ 0 w 3985649"/>
                    <a:gd name="connsiteY4" fmla="*/ 571381 h 1876801"/>
                    <a:gd name="connsiteX5" fmla="*/ 1508133 w 3985649"/>
                    <a:gd name="connsiteY5" fmla="*/ 1022749 h 1876801"/>
                    <a:gd name="connsiteX6" fmla="*/ 2972443 w 3985649"/>
                    <a:gd name="connsiteY6" fmla="*/ 184549 h 1876801"/>
                    <a:gd name="connsiteX7" fmla="*/ 3985649 w 3985649"/>
                    <a:gd name="connsiteY7" fmla="*/ 1323 h 1876801"/>
                    <a:gd name="connsiteX0" fmla="*/ 3985649 w 3985649"/>
                    <a:gd name="connsiteY0" fmla="*/ 1018 h 1876496"/>
                    <a:gd name="connsiteX1" fmla="*/ 3984869 w 3985649"/>
                    <a:gd name="connsiteY1" fmla="*/ 16464 h 1876496"/>
                    <a:gd name="connsiteX2" fmla="*/ 1923697 w 3985649"/>
                    <a:gd name="connsiteY2" fmla="*/ 1876496 h 1876496"/>
                    <a:gd name="connsiteX3" fmla="*/ 14646 w 3985649"/>
                    <a:gd name="connsiteY3" fmla="*/ 611092 h 1876496"/>
                    <a:gd name="connsiteX4" fmla="*/ 0 w 3985649"/>
                    <a:gd name="connsiteY4" fmla="*/ 571076 h 1876496"/>
                    <a:gd name="connsiteX5" fmla="*/ 1457333 w 3985649"/>
                    <a:gd name="connsiteY5" fmla="*/ 951324 h 1876496"/>
                    <a:gd name="connsiteX6" fmla="*/ 2972443 w 3985649"/>
                    <a:gd name="connsiteY6" fmla="*/ 184244 h 1876496"/>
                    <a:gd name="connsiteX7" fmla="*/ 3985649 w 3985649"/>
                    <a:gd name="connsiteY7" fmla="*/ 1018 h 1876496"/>
                    <a:gd name="connsiteX0" fmla="*/ 3985649 w 3985649"/>
                    <a:gd name="connsiteY0" fmla="*/ 1018 h 1876496"/>
                    <a:gd name="connsiteX1" fmla="*/ 3984869 w 3985649"/>
                    <a:gd name="connsiteY1" fmla="*/ 16464 h 1876496"/>
                    <a:gd name="connsiteX2" fmla="*/ 1923697 w 3985649"/>
                    <a:gd name="connsiteY2" fmla="*/ 1876496 h 1876496"/>
                    <a:gd name="connsiteX3" fmla="*/ 14646 w 3985649"/>
                    <a:gd name="connsiteY3" fmla="*/ 611092 h 1876496"/>
                    <a:gd name="connsiteX4" fmla="*/ 0 w 3985649"/>
                    <a:gd name="connsiteY4" fmla="*/ 571076 h 1876496"/>
                    <a:gd name="connsiteX5" fmla="*/ 1457333 w 3985649"/>
                    <a:gd name="connsiteY5" fmla="*/ 951324 h 1876496"/>
                    <a:gd name="connsiteX6" fmla="*/ 2972443 w 3985649"/>
                    <a:gd name="connsiteY6" fmla="*/ 184244 h 1876496"/>
                    <a:gd name="connsiteX7" fmla="*/ 3985649 w 3985649"/>
                    <a:gd name="connsiteY7" fmla="*/ 1018 h 1876496"/>
                    <a:gd name="connsiteX0" fmla="*/ 3985649 w 3985649"/>
                    <a:gd name="connsiteY0" fmla="*/ 1018 h 1876496"/>
                    <a:gd name="connsiteX1" fmla="*/ 3984869 w 3985649"/>
                    <a:gd name="connsiteY1" fmla="*/ 16464 h 1876496"/>
                    <a:gd name="connsiteX2" fmla="*/ 1923697 w 3985649"/>
                    <a:gd name="connsiteY2" fmla="*/ 1876496 h 1876496"/>
                    <a:gd name="connsiteX3" fmla="*/ 14646 w 3985649"/>
                    <a:gd name="connsiteY3" fmla="*/ 611092 h 1876496"/>
                    <a:gd name="connsiteX4" fmla="*/ 0 w 3985649"/>
                    <a:gd name="connsiteY4" fmla="*/ 571076 h 1876496"/>
                    <a:gd name="connsiteX5" fmla="*/ 1457333 w 3985649"/>
                    <a:gd name="connsiteY5" fmla="*/ 951324 h 1876496"/>
                    <a:gd name="connsiteX6" fmla="*/ 2972443 w 3985649"/>
                    <a:gd name="connsiteY6" fmla="*/ 184244 h 1876496"/>
                    <a:gd name="connsiteX7" fmla="*/ 3985649 w 3985649"/>
                    <a:gd name="connsiteY7" fmla="*/ 1018 h 1876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85649" h="1876496">
                      <a:moveTo>
                        <a:pt x="3985649" y="1018"/>
                      </a:moveTo>
                      <a:lnTo>
                        <a:pt x="3984869" y="16464"/>
                      </a:lnTo>
                      <a:cubicBezTo>
                        <a:pt x="3878769" y="1061217"/>
                        <a:pt x="2996443" y="1876496"/>
                        <a:pt x="1923697" y="1876496"/>
                      </a:cubicBezTo>
                      <a:cubicBezTo>
                        <a:pt x="1065501" y="1876496"/>
                        <a:pt x="329173" y="1354717"/>
                        <a:pt x="14646" y="611092"/>
                      </a:cubicBezTo>
                      <a:lnTo>
                        <a:pt x="0" y="571076"/>
                      </a:lnTo>
                      <a:cubicBezTo>
                        <a:pt x="270504" y="699325"/>
                        <a:pt x="845086" y="970076"/>
                        <a:pt x="1457333" y="951324"/>
                      </a:cubicBezTo>
                      <a:cubicBezTo>
                        <a:pt x="2069580" y="932572"/>
                        <a:pt x="2551057" y="342628"/>
                        <a:pt x="2972443" y="184244"/>
                      </a:cubicBezTo>
                      <a:cubicBezTo>
                        <a:pt x="3393829" y="25860"/>
                        <a:pt x="3797226" y="-6579"/>
                        <a:pt x="3985649" y="101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5000"/>
                        <a:lumOff val="35000"/>
                      </a:schemeClr>
                    </a:gs>
                    <a:gs pos="100000">
                      <a:schemeClr val="accent1"/>
                    </a:gs>
                  </a:gsLst>
                  <a:lin ang="9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4" name="文本框 63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A4CA057E-24FE-4E08-BFC8-DE5EB8D9C008}"/>
                </a:ext>
              </a:extLst>
            </p:cNvPr>
            <p:cNvSpPr txBox="1"/>
            <p:nvPr/>
          </p:nvSpPr>
          <p:spPr>
            <a:xfrm>
              <a:off x="3121093" y="3005952"/>
              <a:ext cx="1300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  <a:alpha val="36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较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  <a:alpha val="36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2021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  <a:alpha val="36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年上半年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5005C9A1-18F3-4FBC-9272-815E965AFC6F}"/>
                </a:ext>
              </a:extLst>
            </p:cNvPr>
            <p:cNvSpPr txBox="1"/>
            <p:nvPr/>
          </p:nvSpPr>
          <p:spPr>
            <a:xfrm>
              <a:off x="2520904" y="2421123"/>
              <a:ext cx="25007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6000">
                  <a:effectLst>
                    <a:reflection blurRad="76200" stA="48000" endPos="45500" dir="5400000" sy="-100000" algn="bl" rotWithShape="0"/>
                  </a:effectLst>
                  <a:latin typeface="+mj-lt"/>
                </a:defRPr>
              </a:lvl1pPr>
            </a:lstStyle>
            <a:p>
              <a:r>
                <a:rPr lang="en-US" altLang="zh-CN" sz="4400" b="1" dirty="0">
                  <a:gradFill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100000">
                        <a:schemeClr val="accent1">
                          <a:lumMod val="92000"/>
                        </a:schemeClr>
                      </a:gs>
                    </a:gsLst>
                    <a:lin ang="4800000" scaled="0"/>
                  </a:gradFill>
                  <a:effectLst/>
                </a:rPr>
                <a:t>+50%</a:t>
              </a:r>
              <a:endParaRPr lang="zh-CN" altLang="en-US" sz="4400" b="1" dirty="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92000"/>
                      </a:schemeClr>
                    </a:gs>
                  </a:gsLst>
                  <a:lin ang="4800000" scaled="0"/>
                </a:gradFill>
                <a:effectLst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2E8516D-89E0-4372-A1F2-DA841563C0A5}"/>
              </a:ext>
            </a:extLst>
          </p:cNvPr>
          <p:cNvGrpSpPr/>
          <p:nvPr/>
        </p:nvGrpSpPr>
        <p:grpSpPr>
          <a:xfrm>
            <a:off x="6878309" y="1744046"/>
            <a:ext cx="3545426" cy="4765351"/>
            <a:chOff x="1998558" y="1715970"/>
            <a:chExt cx="3545426" cy="4765351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A920E864-8004-4807-ABD6-A2952B91C14B}"/>
                </a:ext>
              </a:extLst>
            </p:cNvPr>
            <p:cNvSpPr/>
            <p:nvPr/>
          </p:nvSpPr>
          <p:spPr>
            <a:xfrm>
              <a:off x="1998558" y="2818728"/>
              <a:ext cx="3545426" cy="354542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perspectiveRelaxedModerately" fov="2700000">
                <a:rot lat="16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A0FD14F1-950C-4C3A-BFF0-CC125229E44D}"/>
                </a:ext>
              </a:extLst>
            </p:cNvPr>
            <p:cNvSpPr/>
            <p:nvPr/>
          </p:nvSpPr>
          <p:spPr>
            <a:xfrm>
              <a:off x="1998558" y="4654567"/>
              <a:ext cx="3545426" cy="1826754"/>
            </a:xfrm>
            <a:custGeom>
              <a:avLst/>
              <a:gdLst>
                <a:gd name="connsiteX0" fmla="*/ 0 w 3333274"/>
                <a:gd name="connsiteY0" fmla="*/ 0 h 1717444"/>
                <a:gd name="connsiteX1" fmla="*/ 2000 w 3333274"/>
                <a:gd name="connsiteY1" fmla="*/ 0 h 1717444"/>
                <a:gd name="connsiteX2" fmla="*/ 8605 w 3333274"/>
                <a:gd name="connsiteY2" fmla="*/ 22173 h 1717444"/>
                <a:gd name="connsiteX3" fmla="*/ 1666637 w 3333274"/>
                <a:gd name="connsiteY3" fmla="*/ 275792 h 1717444"/>
                <a:gd name="connsiteX4" fmla="*/ 3324669 w 3333274"/>
                <a:gd name="connsiteY4" fmla="*/ 22173 h 1717444"/>
                <a:gd name="connsiteX5" fmla="*/ 3331274 w 3333274"/>
                <a:gd name="connsiteY5" fmla="*/ 0 h 1717444"/>
                <a:gd name="connsiteX6" fmla="*/ 3333274 w 3333274"/>
                <a:gd name="connsiteY6" fmla="*/ 0 h 1717444"/>
                <a:gd name="connsiteX7" fmla="*/ 3333274 w 3333274"/>
                <a:gd name="connsiteY7" fmla="*/ 1717444 h 1717444"/>
                <a:gd name="connsiteX8" fmla="*/ 0 w 3333274"/>
                <a:gd name="connsiteY8" fmla="*/ 1717444 h 17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274" h="1717444">
                  <a:moveTo>
                    <a:pt x="0" y="0"/>
                  </a:moveTo>
                  <a:lnTo>
                    <a:pt x="2000" y="0"/>
                  </a:lnTo>
                  <a:lnTo>
                    <a:pt x="8605" y="22173"/>
                  </a:lnTo>
                  <a:cubicBezTo>
                    <a:pt x="93953" y="164627"/>
                    <a:pt x="803708" y="275792"/>
                    <a:pt x="1666637" y="275792"/>
                  </a:cubicBezTo>
                  <a:cubicBezTo>
                    <a:pt x="2529566" y="275792"/>
                    <a:pt x="3239321" y="164627"/>
                    <a:pt x="3324669" y="22173"/>
                  </a:cubicBezTo>
                  <a:lnTo>
                    <a:pt x="3331274" y="0"/>
                  </a:lnTo>
                  <a:lnTo>
                    <a:pt x="3333274" y="0"/>
                  </a:lnTo>
                  <a:lnTo>
                    <a:pt x="3333274" y="1717444"/>
                  </a:lnTo>
                  <a:lnTo>
                    <a:pt x="0" y="17174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34000"/>
                  </a:schemeClr>
                </a:gs>
                <a:gs pos="72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01014D7F-8EAA-493F-A4D0-1595804E1D7D}"/>
                </a:ext>
              </a:extLst>
            </p:cNvPr>
            <p:cNvSpPr txBox="1"/>
            <p:nvPr/>
          </p:nvSpPr>
          <p:spPr>
            <a:xfrm>
              <a:off x="2653016" y="5214000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20000"/>
                          <a:lumOff val="8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lumMod val="50000"/>
                        <a:alpha val="43000"/>
                      </a:schemeClr>
                    </a:outerShdw>
                  </a:effectLst>
                  <a:latin typeface="Bahnschrift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chemeClr val="accent1"/>
                      </a:gs>
                      <a:gs pos="32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419100" dist="38100" dir="2700000" algn="tl">
                      <a:schemeClr val="accent1">
                        <a:lumMod val="75000"/>
                        <a:alpha val="43000"/>
                      </a:schemeClr>
                    </a:outerShdw>
                  </a:effectLst>
                  <a:uLnTx/>
                  <a:uFillTx/>
                  <a:latin typeface="+mn-lt"/>
                  <a:cs typeface="+mn-ea"/>
                  <a:sym typeface="+mn-lt"/>
                </a:rPr>
                <a:t>业绩增长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1"/>
                    </a:gs>
                    <a:gs pos="32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chemeClr val="accent1">
                      <a:lumMod val="75000"/>
                      <a:alpha val="43000"/>
                    </a:schemeClr>
                  </a:outerShdw>
                </a:effectLst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615FA43-AF4E-479D-8160-C9D3AF3B4694}"/>
                </a:ext>
              </a:extLst>
            </p:cNvPr>
            <p:cNvGrpSpPr/>
            <p:nvPr/>
          </p:nvGrpSpPr>
          <p:grpSpPr>
            <a:xfrm>
              <a:off x="2201401" y="1715970"/>
              <a:ext cx="3139740" cy="3139740"/>
              <a:chOff x="-2141008" y="1645042"/>
              <a:chExt cx="3139740" cy="3139740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DEA97CCB-937C-4695-BFE7-46858CCB0741}"/>
                  </a:ext>
                </a:extLst>
              </p:cNvPr>
              <p:cNvGrpSpPr/>
              <p:nvPr/>
            </p:nvGrpSpPr>
            <p:grpSpPr>
              <a:xfrm>
                <a:off x="-2141008" y="1645042"/>
                <a:ext cx="3139740" cy="3139740"/>
                <a:chOff x="-1938530" y="-45192"/>
                <a:chExt cx="1938530" cy="1938530"/>
              </a:xfrm>
            </p:grpSpPr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E3457E4F-5141-4034-9E43-E8C10435673B}"/>
                    </a:ext>
                  </a:extLst>
                </p:cNvPr>
                <p:cNvSpPr/>
                <p:nvPr/>
              </p:nvSpPr>
              <p:spPr>
                <a:xfrm>
                  <a:off x="-1938530" y="-45192"/>
                  <a:ext cx="1938530" cy="1938530"/>
                </a:xfrm>
                <a:prstGeom prst="ellipse">
                  <a:avLst/>
                </a:prstGeom>
                <a:solidFill>
                  <a:schemeClr val="accent1">
                    <a:alpha val="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AB26FF4D-14BD-4F9E-BC7C-4F3C7FAF5CCE}"/>
                    </a:ext>
                  </a:extLst>
                </p:cNvPr>
                <p:cNvSpPr/>
                <p:nvPr/>
              </p:nvSpPr>
              <p:spPr>
                <a:xfrm>
                  <a:off x="-1838514" y="54824"/>
                  <a:ext cx="1738499" cy="1738499"/>
                </a:xfrm>
                <a:prstGeom prst="ellipse">
                  <a:avLst/>
                </a:prstGeom>
                <a:gradFill flip="none" rotWithShape="1">
                  <a:gsLst>
                    <a:gs pos="39000">
                      <a:schemeClr val="accent1">
                        <a:lumMod val="75000"/>
                        <a:alpha val="0"/>
                      </a:schemeClr>
                    </a:gs>
                    <a:gs pos="100000">
                      <a:schemeClr val="accent1">
                        <a:alpha val="6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A8B00523-10E1-4886-BAAA-C466476A6354}"/>
                    </a:ext>
                  </a:extLst>
                </p:cNvPr>
                <p:cNvSpPr/>
                <p:nvPr/>
              </p:nvSpPr>
              <p:spPr>
                <a:xfrm>
                  <a:off x="-1590409" y="299589"/>
                  <a:ext cx="1258121" cy="1258121"/>
                </a:xfrm>
                <a:prstGeom prst="ellipse">
                  <a:avLst/>
                </a:prstGeom>
                <a:noFill/>
                <a:ln w="22225">
                  <a:gradFill flip="none" rotWithShape="1">
                    <a:gsLst>
                      <a:gs pos="0">
                        <a:schemeClr val="bg1"/>
                      </a:gs>
                      <a:gs pos="42000">
                        <a:srgbClr val="88C3E9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BA442707-6B36-4031-A8D1-D5000AAF5531}"/>
                  </a:ext>
                </a:extLst>
              </p:cNvPr>
              <p:cNvGrpSpPr/>
              <p:nvPr/>
            </p:nvGrpSpPr>
            <p:grpSpPr>
              <a:xfrm>
                <a:off x="-1692716" y="2093334"/>
                <a:ext cx="2243156" cy="2243156"/>
                <a:chOff x="3842795" y="1493134"/>
                <a:chExt cx="4143739" cy="4143739"/>
              </a:xfrm>
              <a:effectLst>
                <a:outerShdw blurRad="584200" dist="596900" dir="4200000" sx="97000" sy="97000" algn="t" rotWithShape="0">
                  <a:schemeClr val="accent1">
                    <a:alpha val="32000"/>
                  </a:schemeClr>
                </a:outerShdw>
              </a:effectLst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AE9EB552-D0BB-4F6B-9088-D85E13637477}"/>
                    </a:ext>
                  </a:extLst>
                </p:cNvPr>
                <p:cNvSpPr/>
                <p:nvPr/>
              </p:nvSpPr>
              <p:spPr>
                <a:xfrm>
                  <a:off x="3842795" y="1493134"/>
                  <a:ext cx="4143737" cy="4143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605AA947-555F-4115-BD9A-0BE69DB92E39}"/>
                    </a:ext>
                  </a:extLst>
                </p:cNvPr>
                <p:cNvSpPr/>
                <p:nvPr/>
              </p:nvSpPr>
              <p:spPr>
                <a:xfrm>
                  <a:off x="3849005" y="3392641"/>
                  <a:ext cx="4137529" cy="2244232"/>
                </a:xfrm>
                <a:custGeom>
                  <a:avLst/>
                  <a:gdLst>
                    <a:gd name="connsiteX0" fmla="*/ 4055436 w 4137529"/>
                    <a:gd name="connsiteY0" fmla="*/ 0 h 2232280"/>
                    <a:gd name="connsiteX1" fmla="*/ 4129453 w 4137529"/>
                    <a:gd name="connsiteY1" fmla="*/ 475 h 2232280"/>
                    <a:gd name="connsiteX2" fmla="*/ 4137529 w 4137529"/>
                    <a:gd name="connsiteY2" fmla="*/ 160411 h 2232280"/>
                    <a:gd name="connsiteX3" fmla="*/ 2065660 w 4137529"/>
                    <a:gd name="connsiteY3" fmla="*/ 2232280 h 2232280"/>
                    <a:gd name="connsiteX4" fmla="*/ 4488 w 4137529"/>
                    <a:gd name="connsiteY4" fmla="*/ 372248 h 2232280"/>
                    <a:gd name="connsiteX5" fmla="*/ 0 w 4137529"/>
                    <a:gd name="connsiteY5" fmla="*/ 283362 h 2232280"/>
                    <a:gd name="connsiteX6" fmla="*/ 77268 w 4137529"/>
                    <a:gd name="connsiteY6" fmla="*/ 216411 h 2232280"/>
                    <a:gd name="connsiteX7" fmla="*/ 684896 w 4137529"/>
                    <a:gd name="connsiteY7" fmla="*/ 47268 h 2232280"/>
                    <a:gd name="connsiteX8" fmla="*/ 2170796 w 4137529"/>
                    <a:gd name="connsiteY8" fmla="*/ 634008 h 2232280"/>
                    <a:gd name="connsiteX9" fmla="*/ 3252836 w 4137529"/>
                    <a:gd name="connsiteY9" fmla="*/ 131088 h 2232280"/>
                    <a:gd name="connsiteX10" fmla="*/ 4055436 w 4137529"/>
                    <a:gd name="connsiteY10" fmla="*/ 0 h 2232280"/>
                    <a:gd name="connsiteX0" fmla="*/ 4055436 w 4137529"/>
                    <a:gd name="connsiteY0" fmla="*/ 0 h 2232280"/>
                    <a:gd name="connsiteX1" fmla="*/ 4129453 w 4137529"/>
                    <a:gd name="connsiteY1" fmla="*/ 475 h 2232280"/>
                    <a:gd name="connsiteX2" fmla="*/ 4137529 w 4137529"/>
                    <a:gd name="connsiteY2" fmla="*/ 160411 h 2232280"/>
                    <a:gd name="connsiteX3" fmla="*/ 2065660 w 4137529"/>
                    <a:gd name="connsiteY3" fmla="*/ 2232280 h 2232280"/>
                    <a:gd name="connsiteX4" fmla="*/ 4488 w 4137529"/>
                    <a:gd name="connsiteY4" fmla="*/ 372248 h 2232280"/>
                    <a:gd name="connsiteX5" fmla="*/ 0 w 4137529"/>
                    <a:gd name="connsiteY5" fmla="*/ 283362 h 2232280"/>
                    <a:gd name="connsiteX6" fmla="*/ 77268 w 4137529"/>
                    <a:gd name="connsiteY6" fmla="*/ 216411 h 2232280"/>
                    <a:gd name="connsiteX7" fmla="*/ 684896 w 4137529"/>
                    <a:gd name="connsiteY7" fmla="*/ 47268 h 2232280"/>
                    <a:gd name="connsiteX8" fmla="*/ 2170796 w 4137529"/>
                    <a:gd name="connsiteY8" fmla="*/ 634008 h 2232280"/>
                    <a:gd name="connsiteX9" fmla="*/ 3252836 w 4137529"/>
                    <a:gd name="connsiteY9" fmla="*/ 70128 h 2232280"/>
                    <a:gd name="connsiteX10" fmla="*/ 4055436 w 4137529"/>
                    <a:gd name="connsiteY10" fmla="*/ 0 h 2232280"/>
                    <a:gd name="connsiteX0" fmla="*/ 4055436 w 4137529"/>
                    <a:gd name="connsiteY0" fmla="*/ 33770 h 2266050"/>
                    <a:gd name="connsiteX1" fmla="*/ 4129453 w 4137529"/>
                    <a:gd name="connsiteY1" fmla="*/ 34245 h 2266050"/>
                    <a:gd name="connsiteX2" fmla="*/ 4137529 w 4137529"/>
                    <a:gd name="connsiteY2" fmla="*/ 194181 h 2266050"/>
                    <a:gd name="connsiteX3" fmla="*/ 2065660 w 4137529"/>
                    <a:gd name="connsiteY3" fmla="*/ 2266050 h 2266050"/>
                    <a:gd name="connsiteX4" fmla="*/ 4488 w 4137529"/>
                    <a:gd name="connsiteY4" fmla="*/ 406018 h 2266050"/>
                    <a:gd name="connsiteX5" fmla="*/ 0 w 4137529"/>
                    <a:gd name="connsiteY5" fmla="*/ 317132 h 2266050"/>
                    <a:gd name="connsiteX6" fmla="*/ 77268 w 4137529"/>
                    <a:gd name="connsiteY6" fmla="*/ 250181 h 2266050"/>
                    <a:gd name="connsiteX7" fmla="*/ 684896 w 4137529"/>
                    <a:gd name="connsiteY7" fmla="*/ 81038 h 2266050"/>
                    <a:gd name="connsiteX8" fmla="*/ 2170796 w 4137529"/>
                    <a:gd name="connsiteY8" fmla="*/ 667778 h 2266050"/>
                    <a:gd name="connsiteX9" fmla="*/ 3252836 w 4137529"/>
                    <a:gd name="connsiteY9" fmla="*/ 103898 h 2266050"/>
                    <a:gd name="connsiteX10" fmla="*/ 4055436 w 4137529"/>
                    <a:gd name="connsiteY10" fmla="*/ 33770 h 2266050"/>
                    <a:gd name="connsiteX0" fmla="*/ 4055436 w 4137529"/>
                    <a:gd name="connsiteY0" fmla="*/ 33770 h 2266050"/>
                    <a:gd name="connsiteX1" fmla="*/ 4129453 w 4137529"/>
                    <a:gd name="connsiteY1" fmla="*/ 34245 h 2266050"/>
                    <a:gd name="connsiteX2" fmla="*/ 4137529 w 4137529"/>
                    <a:gd name="connsiteY2" fmla="*/ 194181 h 2266050"/>
                    <a:gd name="connsiteX3" fmla="*/ 2065660 w 4137529"/>
                    <a:gd name="connsiteY3" fmla="*/ 2266050 h 2266050"/>
                    <a:gd name="connsiteX4" fmla="*/ 4488 w 4137529"/>
                    <a:gd name="connsiteY4" fmla="*/ 406018 h 2266050"/>
                    <a:gd name="connsiteX5" fmla="*/ 0 w 4137529"/>
                    <a:gd name="connsiteY5" fmla="*/ 317132 h 2266050"/>
                    <a:gd name="connsiteX6" fmla="*/ 77268 w 4137529"/>
                    <a:gd name="connsiteY6" fmla="*/ 250181 h 2266050"/>
                    <a:gd name="connsiteX7" fmla="*/ 684896 w 4137529"/>
                    <a:gd name="connsiteY7" fmla="*/ 81038 h 2266050"/>
                    <a:gd name="connsiteX8" fmla="*/ 2170796 w 4137529"/>
                    <a:gd name="connsiteY8" fmla="*/ 667778 h 2266050"/>
                    <a:gd name="connsiteX9" fmla="*/ 3252836 w 4137529"/>
                    <a:gd name="connsiteY9" fmla="*/ 103898 h 2266050"/>
                    <a:gd name="connsiteX10" fmla="*/ 4055436 w 4137529"/>
                    <a:gd name="connsiteY10" fmla="*/ 33770 h 2266050"/>
                    <a:gd name="connsiteX0" fmla="*/ 4055436 w 4137529"/>
                    <a:gd name="connsiteY0" fmla="*/ 16355 h 2248635"/>
                    <a:gd name="connsiteX1" fmla="*/ 4129453 w 4137529"/>
                    <a:gd name="connsiteY1" fmla="*/ 16830 h 2248635"/>
                    <a:gd name="connsiteX2" fmla="*/ 4137529 w 4137529"/>
                    <a:gd name="connsiteY2" fmla="*/ 176766 h 2248635"/>
                    <a:gd name="connsiteX3" fmla="*/ 2065660 w 4137529"/>
                    <a:gd name="connsiteY3" fmla="*/ 2248635 h 2248635"/>
                    <a:gd name="connsiteX4" fmla="*/ 4488 w 4137529"/>
                    <a:gd name="connsiteY4" fmla="*/ 388603 h 2248635"/>
                    <a:gd name="connsiteX5" fmla="*/ 0 w 4137529"/>
                    <a:gd name="connsiteY5" fmla="*/ 299717 h 2248635"/>
                    <a:gd name="connsiteX6" fmla="*/ 77268 w 4137529"/>
                    <a:gd name="connsiteY6" fmla="*/ 232766 h 2248635"/>
                    <a:gd name="connsiteX7" fmla="*/ 684896 w 4137529"/>
                    <a:gd name="connsiteY7" fmla="*/ 63623 h 2248635"/>
                    <a:gd name="connsiteX8" fmla="*/ 2170796 w 4137529"/>
                    <a:gd name="connsiteY8" fmla="*/ 650363 h 2248635"/>
                    <a:gd name="connsiteX9" fmla="*/ 3252836 w 4137529"/>
                    <a:gd name="connsiteY9" fmla="*/ 86483 h 2248635"/>
                    <a:gd name="connsiteX10" fmla="*/ 4055436 w 4137529"/>
                    <a:gd name="connsiteY10" fmla="*/ 16355 h 2248635"/>
                    <a:gd name="connsiteX0" fmla="*/ 3252836 w 4137529"/>
                    <a:gd name="connsiteY0" fmla="*/ 82080 h 2244232"/>
                    <a:gd name="connsiteX1" fmla="*/ 4129453 w 4137529"/>
                    <a:gd name="connsiteY1" fmla="*/ 12427 h 2244232"/>
                    <a:gd name="connsiteX2" fmla="*/ 4137529 w 4137529"/>
                    <a:gd name="connsiteY2" fmla="*/ 172363 h 2244232"/>
                    <a:gd name="connsiteX3" fmla="*/ 2065660 w 4137529"/>
                    <a:gd name="connsiteY3" fmla="*/ 2244232 h 2244232"/>
                    <a:gd name="connsiteX4" fmla="*/ 4488 w 4137529"/>
                    <a:gd name="connsiteY4" fmla="*/ 384200 h 2244232"/>
                    <a:gd name="connsiteX5" fmla="*/ 0 w 4137529"/>
                    <a:gd name="connsiteY5" fmla="*/ 295314 h 2244232"/>
                    <a:gd name="connsiteX6" fmla="*/ 77268 w 4137529"/>
                    <a:gd name="connsiteY6" fmla="*/ 228363 h 2244232"/>
                    <a:gd name="connsiteX7" fmla="*/ 684896 w 4137529"/>
                    <a:gd name="connsiteY7" fmla="*/ 59220 h 2244232"/>
                    <a:gd name="connsiteX8" fmla="*/ 2170796 w 4137529"/>
                    <a:gd name="connsiteY8" fmla="*/ 645960 h 2244232"/>
                    <a:gd name="connsiteX9" fmla="*/ 3252836 w 4137529"/>
                    <a:gd name="connsiteY9" fmla="*/ 82080 h 2244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137529" h="2244232">
                      <a:moveTo>
                        <a:pt x="3252836" y="82080"/>
                      </a:moveTo>
                      <a:cubicBezTo>
                        <a:pt x="3579279" y="-23509"/>
                        <a:pt x="3982004" y="-2620"/>
                        <a:pt x="4129453" y="12427"/>
                      </a:cubicBezTo>
                      <a:lnTo>
                        <a:pt x="4137529" y="172363"/>
                      </a:lnTo>
                      <a:cubicBezTo>
                        <a:pt x="4137529" y="1316625"/>
                        <a:pt x="3209922" y="2244232"/>
                        <a:pt x="2065660" y="2244232"/>
                      </a:cubicBezTo>
                      <a:cubicBezTo>
                        <a:pt x="992915" y="2244232"/>
                        <a:pt x="110588" y="1428953"/>
                        <a:pt x="4488" y="384200"/>
                      </a:cubicBezTo>
                      <a:lnTo>
                        <a:pt x="0" y="295314"/>
                      </a:lnTo>
                      <a:lnTo>
                        <a:pt x="77268" y="228363"/>
                      </a:lnTo>
                      <a:cubicBezTo>
                        <a:pt x="234542" y="110715"/>
                        <a:pt x="443596" y="42551"/>
                        <a:pt x="684896" y="59220"/>
                      </a:cubicBezTo>
                      <a:cubicBezTo>
                        <a:pt x="1070976" y="85890"/>
                        <a:pt x="1742806" y="631990"/>
                        <a:pt x="2170796" y="645960"/>
                      </a:cubicBezTo>
                      <a:cubicBezTo>
                        <a:pt x="2598786" y="659930"/>
                        <a:pt x="2926393" y="187669"/>
                        <a:pt x="3252836" y="820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36000"/>
                        <a:lumOff val="64000"/>
                      </a:schemeClr>
                    </a:gs>
                    <a:gs pos="49000">
                      <a:schemeClr val="accent1">
                        <a:lumMod val="19000"/>
                        <a:lumOff val="81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任意多边形: 形状 77">
                  <a:extLst>
                    <a:ext uri="{FF2B5EF4-FFF2-40B4-BE49-F238E27FC236}">
                      <a16:creationId xmlns:a16="http://schemas.microsoft.com/office/drawing/2014/main" id="{5A1F626F-330D-4926-B417-FC980FCFC5A0}"/>
                    </a:ext>
                  </a:extLst>
                </p:cNvPr>
                <p:cNvSpPr/>
                <p:nvPr/>
              </p:nvSpPr>
              <p:spPr>
                <a:xfrm>
                  <a:off x="3906986" y="3392641"/>
                  <a:ext cx="4079547" cy="2244232"/>
                </a:xfrm>
                <a:custGeom>
                  <a:avLst/>
                  <a:gdLst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31579 w 4079547"/>
                    <a:gd name="connsiteY34" fmla="*/ 683059 h 2244232"/>
                    <a:gd name="connsiteX35" fmla="*/ 1762294 w 4079547"/>
                    <a:gd name="connsiteY35" fmla="*/ 1091896 h 2244232"/>
                    <a:gd name="connsiteX36" fmla="*/ 2840973 w 4079547"/>
                    <a:gd name="connsiteY36" fmla="*/ 301641 h 2244232"/>
                    <a:gd name="connsiteX37" fmla="*/ 2899957 w 4079547"/>
                    <a:gd name="connsiteY37" fmla="*/ 252577 h 2244232"/>
                    <a:gd name="connsiteX38" fmla="*/ 2948254 w 4079547"/>
                    <a:gd name="connsiteY38" fmla="*/ 216696 h 2244232"/>
                    <a:gd name="connsiteX39" fmla="*/ 3060620 w 4079547"/>
                    <a:gd name="connsiteY39" fmla="*/ 144620 h 2244232"/>
                    <a:gd name="connsiteX40" fmla="*/ 3183459 w 4079547"/>
                    <a:gd name="connsiteY40" fmla="*/ 86525 h 2244232"/>
                    <a:gd name="connsiteX41" fmla="*/ 3194855 w 4079547"/>
                    <a:gd name="connsiteY41" fmla="*/ 82080 h 2244232"/>
                    <a:gd name="connsiteX42" fmla="*/ 3815382 w 4079547"/>
                    <a:gd name="connsiteY42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31579 w 4079547"/>
                    <a:gd name="connsiteY34" fmla="*/ 683059 h 2244232"/>
                    <a:gd name="connsiteX35" fmla="*/ 1762294 w 4079547"/>
                    <a:gd name="connsiteY35" fmla="*/ 1091896 h 2244232"/>
                    <a:gd name="connsiteX36" fmla="*/ 2840973 w 4079547"/>
                    <a:gd name="connsiteY36" fmla="*/ 301641 h 2244232"/>
                    <a:gd name="connsiteX37" fmla="*/ 2899957 w 4079547"/>
                    <a:gd name="connsiteY37" fmla="*/ 252577 h 2244232"/>
                    <a:gd name="connsiteX38" fmla="*/ 2948254 w 4079547"/>
                    <a:gd name="connsiteY38" fmla="*/ 216696 h 2244232"/>
                    <a:gd name="connsiteX39" fmla="*/ 3060620 w 4079547"/>
                    <a:gd name="connsiteY39" fmla="*/ 144620 h 2244232"/>
                    <a:gd name="connsiteX40" fmla="*/ 3183459 w 4079547"/>
                    <a:gd name="connsiteY40" fmla="*/ 86525 h 2244232"/>
                    <a:gd name="connsiteX41" fmla="*/ 3194855 w 4079547"/>
                    <a:gd name="connsiteY41" fmla="*/ 82080 h 2244232"/>
                    <a:gd name="connsiteX42" fmla="*/ 3815382 w 4079547"/>
                    <a:gd name="connsiteY42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62294 w 4079547"/>
                    <a:gd name="connsiteY34" fmla="*/ 109189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62294 w 4079547"/>
                    <a:gd name="connsiteY34" fmla="*/ 109189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62294 w 4079547"/>
                    <a:gd name="connsiteY34" fmla="*/ 109189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37910 w 4079547"/>
                    <a:gd name="connsiteY34" fmla="*/ 103093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37910 w 4079547"/>
                    <a:gd name="connsiteY34" fmla="*/ 103093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  <a:gd name="connsiteX0" fmla="*/ 3815382 w 4079547"/>
                    <a:gd name="connsiteY0" fmla="*/ 12 h 2244232"/>
                    <a:gd name="connsiteX1" fmla="*/ 4004860 w 4079547"/>
                    <a:gd name="connsiteY1" fmla="*/ 6769 h 2244232"/>
                    <a:gd name="connsiteX2" fmla="*/ 4071471 w 4079547"/>
                    <a:gd name="connsiteY2" fmla="*/ 12427 h 2244232"/>
                    <a:gd name="connsiteX3" fmla="*/ 4079547 w 4079547"/>
                    <a:gd name="connsiteY3" fmla="*/ 172363 h 2244232"/>
                    <a:gd name="connsiteX4" fmla="*/ 2219515 w 4079547"/>
                    <a:gd name="connsiteY4" fmla="*/ 2233535 h 2244232"/>
                    <a:gd name="connsiteX5" fmla="*/ 2007679 w 4079547"/>
                    <a:gd name="connsiteY5" fmla="*/ 2244232 h 2244232"/>
                    <a:gd name="connsiteX6" fmla="*/ 1820909 w 4079547"/>
                    <a:gd name="connsiteY6" fmla="*/ 2235389 h 2244232"/>
                    <a:gd name="connsiteX7" fmla="*/ 1761152 w 4079547"/>
                    <a:gd name="connsiteY7" fmla="*/ 2227992 h 2244232"/>
                    <a:gd name="connsiteX8" fmla="*/ 1638433 w 4079547"/>
                    <a:gd name="connsiteY8" fmla="*/ 2210444 h 2244232"/>
                    <a:gd name="connsiteX9" fmla="*/ 1570114 w 4079547"/>
                    <a:gd name="connsiteY9" fmla="*/ 2196248 h 2244232"/>
                    <a:gd name="connsiteX10" fmla="*/ 1460678 w 4079547"/>
                    <a:gd name="connsiteY10" fmla="*/ 2169920 h 2244232"/>
                    <a:gd name="connsiteX11" fmla="*/ 1391851 w 4079547"/>
                    <a:gd name="connsiteY11" fmla="*/ 2149685 h 2244232"/>
                    <a:gd name="connsiteX12" fmla="*/ 1287725 w 4079547"/>
                    <a:gd name="connsiteY12" fmla="*/ 2114103 h 2244232"/>
                    <a:gd name="connsiteX13" fmla="*/ 1222248 w 4079547"/>
                    <a:gd name="connsiteY13" fmla="*/ 2088985 h 2244232"/>
                    <a:gd name="connsiteX14" fmla="*/ 1118457 w 4079547"/>
                    <a:gd name="connsiteY14" fmla="*/ 2042452 h 2244232"/>
                    <a:gd name="connsiteX15" fmla="*/ 1060674 w 4079547"/>
                    <a:gd name="connsiteY15" fmla="*/ 2014831 h 2244232"/>
                    <a:gd name="connsiteX16" fmla="*/ 944579 w 4079547"/>
                    <a:gd name="connsiteY16" fmla="*/ 1949481 h 2244232"/>
                    <a:gd name="connsiteX17" fmla="*/ 907306 w 4079547"/>
                    <a:gd name="connsiteY17" fmla="*/ 1927900 h 2244232"/>
                    <a:gd name="connsiteX18" fmla="*/ 762817 w 4079547"/>
                    <a:gd name="connsiteY18" fmla="*/ 1828389 h 2244232"/>
                    <a:gd name="connsiteX19" fmla="*/ 729386 w 4079547"/>
                    <a:gd name="connsiteY19" fmla="*/ 1801300 h 2244232"/>
                    <a:gd name="connsiteX20" fmla="*/ 627630 w 4079547"/>
                    <a:gd name="connsiteY20" fmla="*/ 1716816 h 2244232"/>
                    <a:gd name="connsiteX21" fmla="*/ 581565 w 4079547"/>
                    <a:gd name="connsiteY21" fmla="*/ 1673158 h 2244232"/>
                    <a:gd name="connsiteX22" fmla="*/ 502023 w 4079547"/>
                    <a:gd name="connsiteY22" fmla="*/ 1594089 h 2244232"/>
                    <a:gd name="connsiteX23" fmla="*/ 455808 w 4079547"/>
                    <a:gd name="connsiteY23" fmla="*/ 1542935 h 2244232"/>
                    <a:gd name="connsiteX24" fmla="*/ 386492 w 4079547"/>
                    <a:gd name="connsiteY24" fmla="*/ 1460456 h 2244232"/>
                    <a:gd name="connsiteX25" fmla="*/ 343791 w 4079547"/>
                    <a:gd name="connsiteY25" fmla="*/ 1405101 h 2244232"/>
                    <a:gd name="connsiteX26" fmla="*/ 281255 w 4079547"/>
                    <a:gd name="connsiteY26" fmla="*/ 1315456 h 2244232"/>
                    <a:gd name="connsiteX27" fmla="*/ 244399 w 4079547"/>
                    <a:gd name="connsiteY27" fmla="*/ 1259090 h 2244232"/>
                    <a:gd name="connsiteX28" fmla="*/ 185304 w 4079547"/>
                    <a:gd name="connsiteY28" fmla="*/ 1155580 h 2244232"/>
                    <a:gd name="connsiteX29" fmla="*/ 157723 w 4079547"/>
                    <a:gd name="connsiteY29" fmla="*/ 1105164 h 2244232"/>
                    <a:gd name="connsiteX30" fmla="*/ 143114 w 4079547"/>
                    <a:gd name="connsiteY30" fmla="*/ 1073106 h 2244232"/>
                    <a:gd name="connsiteX31" fmla="*/ 37246 w 4079547"/>
                    <a:gd name="connsiteY31" fmla="*/ 809143 h 2244232"/>
                    <a:gd name="connsiteX32" fmla="*/ 25910 w 4079547"/>
                    <a:gd name="connsiteY32" fmla="*/ 776629 h 2244232"/>
                    <a:gd name="connsiteX33" fmla="*/ 0 w 4079547"/>
                    <a:gd name="connsiteY33" fmla="*/ 675860 h 2244232"/>
                    <a:gd name="connsiteX34" fmla="*/ 1737910 w 4079547"/>
                    <a:gd name="connsiteY34" fmla="*/ 1030936 h 2244232"/>
                    <a:gd name="connsiteX35" fmla="*/ 2840973 w 4079547"/>
                    <a:gd name="connsiteY35" fmla="*/ 301641 h 2244232"/>
                    <a:gd name="connsiteX36" fmla="*/ 2899957 w 4079547"/>
                    <a:gd name="connsiteY36" fmla="*/ 252577 h 2244232"/>
                    <a:gd name="connsiteX37" fmla="*/ 2948254 w 4079547"/>
                    <a:gd name="connsiteY37" fmla="*/ 216696 h 2244232"/>
                    <a:gd name="connsiteX38" fmla="*/ 3060620 w 4079547"/>
                    <a:gd name="connsiteY38" fmla="*/ 144620 h 2244232"/>
                    <a:gd name="connsiteX39" fmla="*/ 3183459 w 4079547"/>
                    <a:gd name="connsiteY39" fmla="*/ 86525 h 2244232"/>
                    <a:gd name="connsiteX40" fmla="*/ 3194855 w 4079547"/>
                    <a:gd name="connsiteY40" fmla="*/ 82080 h 2244232"/>
                    <a:gd name="connsiteX41" fmla="*/ 3815382 w 4079547"/>
                    <a:gd name="connsiteY41" fmla="*/ 12 h 2244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079547" h="2244232">
                      <a:moveTo>
                        <a:pt x="3815382" y="12"/>
                      </a:moveTo>
                      <a:cubicBezTo>
                        <a:pt x="3888452" y="218"/>
                        <a:pt x="3953339" y="3159"/>
                        <a:pt x="4004860" y="6769"/>
                      </a:cubicBezTo>
                      <a:lnTo>
                        <a:pt x="4071471" y="12427"/>
                      </a:lnTo>
                      <a:lnTo>
                        <a:pt x="4079547" y="172363"/>
                      </a:lnTo>
                      <a:cubicBezTo>
                        <a:pt x="4079547" y="1245109"/>
                        <a:pt x="3264268" y="2127435"/>
                        <a:pt x="2219515" y="2233535"/>
                      </a:cubicBezTo>
                      <a:lnTo>
                        <a:pt x="2007679" y="2244232"/>
                      </a:lnTo>
                      <a:lnTo>
                        <a:pt x="1820909" y="2235389"/>
                      </a:lnTo>
                      <a:lnTo>
                        <a:pt x="1761152" y="2227992"/>
                      </a:lnTo>
                      <a:lnTo>
                        <a:pt x="1638433" y="2210444"/>
                      </a:lnTo>
                      <a:lnTo>
                        <a:pt x="1570114" y="2196248"/>
                      </a:lnTo>
                      <a:lnTo>
                        <a:pt x="1460678" y="2169920"/>
                      </a:lnTo>
                      <a:lnTo>
                        <a:pt x="1391851" y="2149685"/>
                      </a:lnTo>
                      <a:lnTo>
                        <a:pt x="1287725" y="2114103"/>
                      </a:lnTo>
                      <a:lnTo>
                        <a:pt x="1222248" y="2088985"/>
                      </a:lnTo>
                      <a:lnTo>
                        <a:pt x="1118457" y="2042452"/>
                      </a:lnTo>
                      <a:lnTo>
                        <a:pt x="1060674" y="2014831"/>
                      </a:lnTo>
                      <a:lnTo>
                        <a:pt x="944579" y="1949481"/>
                      </a:lnTo>
                      <a:lnTo>
                        <a:pt x="907306" y="1927900"/>
                      </a:lnTo>
                      <a:lnTo>
                        <a:pt x="762817" y="1828389"/>
                      </a:lnTo>
                      <a:lnTo>
                        <a:pt x="729386" y="1801300"/>
                      </a:lnTo>
                      <a:lnTo>
                        <a:pt x="627630" y="1716816"/>
                      </a:lnTo>
                      <a:lnTo>
                        <a:pt x="581565" y="1673158"/>
                      </a:lnTo>
                      <a:lnTo>
                        <a:pt x="502023" y="1594089"/>
                      </a:lnTo>
                      <a:lnTo>
                        <a:pt x="455808" y="1542935"/>
                      </a:lnTo>
                      <a:lnTo>
                        <a:pt x="386492" y="1460456"/>
                      </a:lnTo>
                      <a:lnTo>
                        <a:pt x="343791" y="1405101"/>
                      </a:lnTo>
                      <a:lnTo>
                        <a:pt x="281255" y="1315456"/>
                      </a:lnTo>
                      <a:lnTo>
                        <a:pt x="244399" y="1259090"/>
                      </a:lnTo>
                      <a:lnTo>
                        <a:pt x="185304" y="1155580"/>
                      </a:lnTo>
                      <a:lnTo>
                        <a:pt x="157723" y="1105164"/>
                      </a:lnTo>
                      <a:lnTo>
                        <a:pt x="143114" y="1073106"/>
                      </a:lnTo>
                      <a:lnTo>
                        <a:pt x="37246" y="809143"/>
                      </a:lnTo>
                      <a:lnTo>
                        <a:pt x="25910" y="776629"/>
                      </a:lnTo>
                      <a:lnTo>
                        <a:pt x="0" y="675860"/>
                      </a:lnTo>
                      <a:cubicBezTo>
                        <a:pt x="289397" y="728404"/>
                        <a:pt x="965710" y="1196938"/>
                        <a:pt x="1737910" y="1030936"/>
                      </a:cubicBezTo>
                      <a:cubicBezTo>
                        <a:pt x="2510110" y="864934"/>
                        <a:pt x="2651363" y="441527"/>
                        <a:pt x="2840973" y="301641"/>
                      </a:cubicBezTo>
                      <a:lnTo>
                        <a:pt x="2899957" y="252577"/>
                      </a:lnTo>
                      <a:lnTo>
                        <a:pt x="2948254" y="216696"/>
                      </a:lnTo>
                      <a:lnTo>
                        <a:pt x="3060620" y="144620"/>
                      </a:lnTo>
                      <a:lnTo>
                        <a:pt x="3183459" y="86525"/>
                      </a:lnTo>
                      <a:lnTo>
                        <a:pt x="3194855" y="82080"/>
                      </a:lnTo>
                      <a:cubicBezTo>
                        <a:pt x="3398882" y="16087"/>
                        <a:pt x="3632707" y="-501"/>
                        <a:pt x="3815382" y="1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51000">
                      <a:schemeClr val="accent1">
                        <a:lumMod val="47000"/>
                        <a:lumOff val="53000"/>
                      </a:schemeClr>
                    </a:gs>
                  </a:gsLst>
                  <a:lin ang="15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任意多边形: 形状 78">
                  <a:extLst>
                    <a:ext uri="{FF2B5EF4-FFF2-40B4-BE49-F238E27FC236}">
                      <a16:creationId xmlns:a16="http://schemas.microsoft.com/office/drawing/2014/main" id="{6870AA3E-A423-44F4-B1EF-758F0E766329}"/>
                    </a:ext>
                  </a:extLst>
                </p:cNvPr>
                <p:cNvSpPr/>
                <p:nvPr/>
              </p:nvSpPr>
              <p:spPr>
                <a:xfrm>
                  <a:off x="3990968" y="3760376"/>
                  <a:ext cx="3985649" cy="1876496"/>
                </a:xfrm>
                <a:custGeom>
                  <a:avLst/>
                  <a:gdLst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54183 w 3985649"/>
                    <a:gd name="connsiteY5" fmla="*/ 580344 h 1875478"/>
                    <a:gd name="connsiteX6" fmla="*/ 1515753 w 3985649"/>
                    <a:gd name="connsiteY6" fmla="*/ 1105246 h 1875478"/>
                    <a:gd name="connsiteX7" fmla="*/ 2968633 w 3985649"/>
                    <a:gd name="connsiteY7" fmla="*/ 312766 h 1875478"/>
                    <a:gd name="connsiteX8" fmla="*/ 3868428 w 3985649"/>
                    <a:gd name="connsiteY8" fmla="*/ 23206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868428 w 3985649"/>
                    <a:gd name="connsiteY7" fmla="*/ 23206 h 1875478"/>
                    <a:gd name="connsiteX8" fmla="*/ 3985649 w 3985649"/>
                    <a:gd name="connsiteY8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868428 w 3985649"/>
                    <a:gd name="connsiteY7" fmla="*/ 23206 h 1875478"/>
                    <a:gd name="connsiteX8" fmla="*/ 3985649 w 3985649"/>
                    <a:gd name="connsiteY8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868428 w 3985649"/>
                    <a:gd name="connsiteY7" fmla="*/ 23206 h 1875478"/>
                    <a:gd name="connsiteX8" fmla="*/ 3985649 w 3985649"/>
                    <a:gd name="connsiteY8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15753 w 3985649"/>
                    <a:gd name="connsiteY5" fmla="*/ 1105246 h 1875478"/>
                    <a:gd name="connsiteX6" fmla="*/ 2968633 w 3985649"/>
                    <a:gd name="connsiteY6" fmla="*/ 31276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23373 w 3985649"/>
                    <a:gd name="connsiteY5" fmla="*/ 1067146 h 1875478"/>
                    <a:gd name="connsiteX6" fmla="*/ 2968633 w 3985649"/>
                    <a:gd name="connsiteY6" fmla="*/ 31276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23373 w 3985649"/>
                    <a:gd name="connsiteY5" fmla="*/ 1067146 h 1875478"/>
                    <a:gd name="connsiteX6" fmla="*/ 2968633 w 3985649"/>
                    <a:gd name="connsiteY6" fmla="*/ 31276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23373 w 3985649"/>
                    <a:gd name="connsiteY5" fmla="*/ 1067146 h 1875478"/>
                    <a:gd name="connsiteX6" fmla="*/ 2972443 w 3985649"/>
                    <a:gd name="connsiteY6" fmla="*/ 18322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0 h 1875478"/>
                    <a:gd name="connsiteX1" fmla="*/ 3984869 w 3985649"/>
                    <a:gd name="connsiteY1" fmla="*/ 15446 h 1875478"/>
                    <a:gd name="connsiteX2" fmla="*/ 1923697 w 3985649"/>
                    <a:gd name="connsiteY2" fmla="*/ 1875478 h 1875478"/>
                    <a:gd name="connsiteX3" fmla="*/ 14646 w 3985649"/>
                    <a:gd name="connsiteY3" fmla="*/ 610074 h 1875478"/>
                    <a:gd name="connsiteX4" fmla="*/ 0 w 3985649"/>
                    <a:gd name="connsiteY4" fmla="*/ 570058 h 1875478"/>
                    <a:gd name="connsiteX5" fmla="*/ 1523373 w 3985649"/>
                    <a:gd name="connsiteY5" fmla="*/ 1067146 h 1875478"/>
                    <a:gd name="connsiteX6" fmla="*/ 2972443 w 3985649"/>
                    <a:gd name="connsiteY6" fmla="*/ 183226 h 1875478"/>
                    <a:gd name="connsiteX7" fmla="*/ 3985649 w 3985649"/>
                    <a:gd name="connsiteY7" fmla="*/ 0 h 1875478"/>
                    <a:gd name="connsiteX0" fmla="*/ 3985649 w 3985649"/>
                    <a:gd name="connsiteY0" fmla="*/ 2481 h 1877959"/>
                    <a:gd name="connsiteX1" fmla="*/ 3984869 w 3985649"/>
                    <a:gd name="connsiteY1" fmla="*/ 17927 h 1877959"/>
                    <a:gd name="connsiteX2" fmla="*/ 1923697 w 3985649"/>
                    <a:gd name="connsiteY2" fmla="*/ 1877959 h 1877959"/>
                    <a:gd name="connsiteX3" fmla="*/ 14646 w 3985649"/>
                    <a:gd name="connsiteY3" fmla="*/ 612555 h 1877959"/>
                    <a:gd name="connsiteX4" fmla="*/ 0 w 3985649"/>
                    <a:gd name="connsiteY4" fmla="*/ 572539 h 1877959"/>
                    <a:gd name="connsiteX5" fmla="*/ 1523373 w 3985649"/>
                    <a:gd name="connsiteY5" fmla="*/ 1069627 h 1877959"/>
                    <a:gd name="connsiteX6" fmla="*/ 2972443 w 3985649"/>
                    <a:gd name="connsiteY6" fmla="*/ 185707 h 1877959"/>
                    <a:gd name="connsiteX7" fmla="*/ 3985649 w 3985649"/>
                    <a:gd name="connsiteY7" fmla="*/ 2481 h 1877959"/>
                    <a:gd name="connsiteX0" fmla="*/ 3985649 w 3985649"/>
                    <a:gd name="connsiteY0" fmla="*/ 1323 h 1876801"/>
                    <a:gd name="connsiteX1" fmla="*/ 3984869 w 3985649"/>
                    <a:gd name="connsiteY1" fmla="*/ 16769 h 1876801"/>
                    <a:gd name="connsiteX2" fmla="*/ 1923697 w 3985649"/>
                    <a:gd name="connsiteY2" fmla="*/ 1876801 h 1876801"/>
                    <a:gd name="connsiteX3" fmla="*/ 14646 w 3985649"/>
                    <a:gd name="connsiteY3" fmla="*/ 611397 h 1876801"/>
                    <a:gd name="connsiteX4" fmla="*/ 0 w 3985649"/>
                    <a:gd name="connsiteY4" fmla="*/ 571381 h 1876801"/>
                    <a:gd name="connsiteX5" fmla="*/ 1508133 w 3985649"/>
                    <a:gd name="connsiteY5" fmla="*/ 1022749 h 1876801"/>
                    <a:gd name="connsiteX6" fmla="*/ 2972443 w 3985649"/>
                    <a:gd name="connsiteY6" fmla="*/ 184549 h 1876801"/>
                    <a:gd name="connsiteX7" fmla="*/ 3985649 w 3985649"/>
                    <a:gd name="connsiteY7" fmla="*/ 1323 h 1876801"/>
                    <a:gd name="connsiteX0" fmla="*/ 3985649 w 3985649"/>
                    <a:gd name="connsiteY0" fmla="*/ 1018 h 1876496"/>
                    <a:gd name="connsiteX1" fmla="*/ 3984869 w 3985649"/>
                    <a:gd name="connsiteY1" fmla="*/ 16464 h 1876496"/>
                    <a:gd name="connsiteX2" fmla="*/ 1923697 w 3985649"/>
                    <a:gd name="connsiteY2" fmla="*/ 1876496 h 1876496"/>
                    <a:gd name="connsiteX3" fmla="*/ 14646 w 3985649"/>
                    <a:gd name="connsiteY3" fmla="*/ 611092 h 1876496"/>
                    <a:gd name="connsiteX4" fmla="*/ 0 w 3985649"/>
                    <a:gd name="connsiteY4" fmla="*/ 571076 h 1876496"/>
                    <a:gd name="connsiteX5" fmla="*/ 1457333 w 3985649"/>
                    <a:gd name="connsiteY5" fmla="*/ 951324 h 1876496"/>
                    <a:gd name="connsiteX6" fmla="*/ 2972443 w 3985649"/>
                    <a:gd name="connsiteY6" fmla="*/ 184244 h 1876496"/>
                    <a:gd name="connsiteX7" fmla="*/ 3985649 w 3985649"/>
                    <a:gd name="connsiteY7" fmla="*/ 1018 h 1876496"/>
                    <a:gd name="connsiteX0" fmla="*/ 3985649 w 3985649"/>
                    <a:gd name="connsiteY0" fmla="*/ 1018 h 1876496"/>
                    <a:gd name="connsiteX1" fmla="*/ 3984869 w 3985649"/>
                    <a:gd name="connsiteY1" fmla="*/ 16464 h 1876496"/>
                    <a:gd name="connsiteX2" fmla="*/ 1923697 w 3985649"/>
                    <a:gd name="connsiteY2" fmla="*/ 1876496 h 1876496"/>
                    <a:gd name="connsiteX3" fmla="*/ 14646 w 3985649"/>
                    <a:gd name="connsiteY3" fmla="*/ 611092 h 1876496"/>
                    <a:gd name="connsiteX4" fmla="*/ 0 w 3985649"/>
                    <a:gd name="connsiteY4" fmla="*/ 571076 h 1876496"/>
                    <a:gd name="connsiteX5" fmla="*/ 1457333 w 3985649"/>
                    <a:gd name="connsiteY5" fmla="*/ 951324 h 1876496"/>
                    <a:gd name="connsiteX6" fmla="*/ 2972443 w 3985649"/>
                    <a:gd name="connsiteY6" fmla="*/ 184244 h 1876496"/>
                    <a:gd name="connsiteX7" fmla="*/ 3985649 w 3985649"/>
                    <a:gd name="connsiteY7" fmla="*/ 1018 h 1876496"/>
                    <a:gd name="connsiteX0" fmla="*/ 3985649 w 3985649"/>
                    <a:gd name="connsiteY0" fmla="*/ 1018 h 1876496"/>
                    <a:gd name="connsiteX1" fmla="*/ 3984869 w 3985649"/>
                    <a:gd name="connsiteY1" fmla="*/ 16464 h 1876496"/>
                    <a:gd name="connsiteX2" fmla="*/ 1923697 w 3985649"/>
                    <a:gd name="connsiteY2" fmla="*/ 1876496 h 1876496"/>
                    <a:gd name="connsiteX3" fmla="*/ 14646 w 3985649"/>
                    <a:gd name="connsiteY3" fmla="*/ 611092 h 1876496"/>
                    <a:gd name="connsiteX4" fmla="*/ 0 w 3985649"/>
                    <a:gd name="connsiteY4" fmla="*/ 571076 h 1876496"/>
                    <a:gd name="connsiteX5" fmla="*/ 1457333 w 3985649"/>
                    <a:gd name="connsiteY5" fmla="*/ 951324 h 1876496"/>
                    <a:gd name="connsiteX6" fmla="*/ 2972443 w 3985649"/>
                    <a:gd name="connsiteY6" fmla="*/ 184244 h 1876496"/>
                    <a:gd name="connsiteX7" fmla="*/ 3985649 w 3985649"/>
                    <a:gd name="connsiteY7" fmla="*/ 1018 h 1876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85649" h="1876496">
                      <a:moveTo>
                        <a:pt x="3985649" y="1018"/>
                      </a:moveTo>
                      <a:lnTo>
                        <a:pt x="3984869" y="16464"/>
                      </a:lnTo>
                      <a:cubicBezTo>
                        <a:pt x="3878769" y="1061217"/>
                        <a:pt x="2996443" y="1876496"/>
                        <a:pt x="1923697" y="1876496"/>
                      </a:cubicBezTo>
                      <a:cubicBezTo>
                        <a:pt x="1065501" y="1876496"/>
                        <a:pt x="329173" y="1354717"/>
                        <a:pt x="14646" y="611092"/>
                      </a:cubicBezTo>
                      <a:lnTo>
                        <a:pt x="0" y="571076"/>
                      </a:lnTo>
                      <a:cubicBezTo>
                        <a:pt x="270504" y="699325"/>
                        <a:pt x="845086" y="970076"/>
                        <a:pt x="1457333" y="951324"/>
                      </a:cubicBezTo>
                      <a:cubicBezTo>
                        <a:pt x="2069580" y="932572"/>
                        <a:pt x="2551057" y="342628"/>
                        <a:pt x="2972443" y="184244"/>
                      </a:cubicBezTo>
                      <a:cubicBezTo>
                        <a:pt x="3393829" y="25860"/>
                        <a:pt x="3797226" y="-6579"/>
                        <a:pt x="3985649" y="101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65000"/>
                        <a:lumOff val="35000"/>
                      </a:schemeClr>
                    </a:gs>
                    <a:gs pos="100000">
                      <a:schemeClr val="accent1"/>
                    </a:gs>
                  </a:gsLst>
                  <a:lin ang="9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72" name="文本框 71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AA95175E-FD13-40D3-B936-EB5EC9D0A887}"/>
                </a:ext>
              </a:extLst>
            </p:cNvPr>
            <p:cNvSpPr txBox="1"/>
            <p:nvPr/>
          </p:nvSpPr>
          <p:spPr>
            <a:xfrm>
              <a:off x="3121093" y="3005952"/>
              <a:ext cx="1300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  <a:alpha val="36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较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  <a:alpha val="36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2021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  <a:alpha val="36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年上半年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4AEB5617-3B55-41A3-B49F-40D8BA261988}"/>
                </a:ext>
              </a:extLst>
            </p:cNvPr>
            <p:cNvSpPr txBox="1"/>
            <p:nvPr/>
          </p:nvSpPr>
          <p:spPr>
            <a:xfrm>
              <a:off x="2520904" y="2421123"/>
              <a:ext cx="25007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6000">
                  <a:effectLst>
                    <a:reflection blurRad="76200" stA="48000" endPos="45500" dir="5400000" sy="-100000" algn="bl" rotWithShape="0"/>
                  </a:effectLst>
                  <a:latin typeface="+mj-lt"/>
                </a:defRPr>
              </a:lvl1pPr>
            </a:lstStyle>
            <a:p>
              <a:r>
                <a:rPr lang="en-US" altLang="zh-CN" sz="4400" b="1" dirty="0">
                  <a:gradFill>
                    <a:gsLst>
                      <a:gs pos="0">
                        <a:schemeClr val="accent1">
                          <a:lumMod val="70000"/>
                          <a:lumOff val="30000"/>
                        </a:schemeClr>
                      </a:gs>
                      <a:gs pos="100000">
                        <a:schemeClr val="accent1">
                          <a:lumMod val="92000"/>
                        </a:schemeClr>
                      </a:gs>
                    </a:gsLst>
                    <a:lin ang="4800000" scaled="0"/>
                  </a:gradFill>
                  <a:effectLst/>
                </a:rPr>
                <a:t>+10%</a:t>
              </a:r>
              <a:endParaRPr lang="zh-CN" altLang="en-US" sz="4400" b="1" dirty="0"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92000"/>
                      </a:schemeClr>
                    </a:gs>
                  </a:gsLst>
                  <a:lin ang="4800000" scaled="0"/>
                </a:gradFill>
                <a:effectLst/>
              </a:endParaRPr>
            </a:p>
          </p:txBody>
        </p:sp>
      </p:grpSp>
      <p:sp>
        <p:nvSpPr>
          <p:cNvPr id="83" name="Freeform 11">
            <a:extLst>
              <a:ext uri="{FF2B5EF4-FFF2-40B4-BE49-F238E27FC236}">
                <a16:creationId xmlns:a16="http://schemas.microsoft.com/office/drawing/2014/main" id="{0DB0BF27-B7A4-4B15-AD98-ACD41F3FF1EA}"/>
              </a:ext>
            </a:extLst>
          </p:cNvPr>
          <p:cNvSpPr>
            <a:spLocks/>
          </p:cNvSpPr>
          <p:nvPr/>
        </p:nvSpPr>
        <p:spPr bwMode="auto">
          <a:xfrm rot="19613033">
            <a:off x="3692169" y="2995385"/>
            <a:ext cx="1912086" cy="1159329"/>
          </a:xfrm>
          <a:custGeom>
            <a:avLst/>
            <a:gdLst>
              <a:gd name="T0" fmla="*/ 603 w 603"/>
              <a:gd name="T1" fmla="*/ 0 h 366"/>
              <a:gd name="T2" fmla="*/ 353 w 603"/>
              <a:gd name="T3" fmla="*/ 25 h 366"/>
              <a:gd name="T4" fmla="*/ 414 w 603"/>
              <a:gd name="T5" fmla="*/ 68 h 366"/>
              <a:gd name="T6" fmla="*/ 0 w 603"/>
              <a:gd name="T7" fmla="*/ 258 h 366"/>
              <a:gd name="T8" fmla="*/ 506 w 603"/>
              <a:gd name="T9" fmla="*/ 186 h 366"/>
              <a:gd name="T10" fmla="*/ 546 w 603"/>
              <a:gd name="T11" fmla="*/ 252 h 366"/>
              <a:gd name="T12" fmla="*/ 603 w 603"/>
              <a:gd name="T13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3" h="366">
                <a:moveTo>
                  <a:pt x="603" y="0"/>
                </a:moveTo>
                <a:cubicBezTo>
                  <a:pt x="353" y="25"/>
                  <a:pt x="353" y="25"/>
                  <a:pt x="353" y="25"/>
                </a:cubicBezTo>
                <a:cubicBezTo>
                  <a:pt x="414" y="68"/>
                  <a:pt x="414" y="68"/>
                  <a:pt x="414" y="68"/>
                </a:cubicBezTo>
                <a:cubicBezTo>
                  <a:pt x="414" y="68"/>
                  <a:pt x="234" y="239"/>
                  <a:pt x="0" y="258"/>
                </a:cubicBezTo>
                <a:cubicBezTo>
                  <a:pt x="0" y="258"/>
                  <a:pt x="191" y="366"/>
                  <a:pt x="506" y="186"/>
                </a:cubicBezTo>
                <a:cubicBezTo>
                  <a:pt x="546" y="252"/>
                  <a:pt x="546" y="252"/>
                  <a:pt x="546" y="252"/>
                </a:cubicBezTo>
                <a:lnTo>
                  <a:pt x="603" y="0"/>
                </a:lnTo>
                <a:close/>
              </a:path>
            </a:pathLst>
          </a:custGeom>
          <a:gradFill flip="none" rotWithShape="1">
            <a:gsLst>
              <a:gs pos="7170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chemeClr val="accent1">
                  <a:alpha val="0"/>
                </a:schemeClr>
              </a:gs>
              <a:gs pos="0">
                <a:schemeClr val="accent1">
                  <a:alpha val="30000"/>
                </a:schemeClr>
              </a:gs>
            </a:gsLst>
            <a:lin ang="10800000" scaled="1"/>
            <a:tileRect/>
          </a:gradFill>
          <a:ln w="22225"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Freeform 11">
            <a:extLst>
              <a:ext uri="{FF2B5EF4-FFF2-40B4-BE49-F238E27FC236}">
                <a16:creationId xmlns:a16="http://schemas.microsoft.com/office/drawing/2014/main" id="{CFC3360A-C8D8-403E-9A70-5E221A350DF3}"/>
              </a:ext>
            </a:extLst>
          </p:cNvPr>
          <p:cNvSpPr>
            <a:spLocks/>
          </p:cNvSpPr>
          <p:nvPr/>
        </p:nvSpPr>
        <p:spPr bwMode="auto">
          <a:xfrm rot="19613033">
            <a:off x="9132551" y="3113350"/>
            <a:ext cx="1912086" cy="1159329"/>
          </a:xfrm>
          <a:custGeom>
            <a:avLst/>
            <a:gdLst>
              <a:gd name="T0" fmla="*/ 603 w 603"/>
              <a:gd name="T1" fmla="*/ 0 h 366"/>
              <a:gd name="T2" fmla="*/ 353 w 603"/>
              <a:gd name="T3" fmla="*/ 25 h 366"/>
              <a:gd name="T4" fmla="*/ 414 w 603"/>
              <a:gd name="T5" fmla="*/ 68 h 366"/>
              <a:gd name="T6" fmla="*/ 0 w 603"/>
              <a:gd name="T7" fmla="*/ 258 h 366"/>
              <a:gd name="T8" fmla="*/ 506 w 603"/>
              <a:gd name="T9" fmla="*/ 186 h 366"/>
              <a:gd name="T10" fmla="*/ 546 w 603"/>
              <a:gd name="T11" fmla="*/ 252 h 366"/>
              <a:gd name="T12" fmla="*/ 603 w 603"/>
              <a:gd name="T13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3" h="366">
                <a:moveTo>
                  <a:pt x="603" y="0"/>
                </a:moveTo>
                <a:cubicBezTo>
                  <a:pt x="353" y="25"/>
                  <a:pt x="353" y="25"/>
                  <a:pt x="353" y="25"/>
                </a:cubicBezTo>
                <a:cubicBezTo>
                  <a:pt x="414" y="68"/>
                  <a:pt x="414" y="68"/>
                  <a:pt x="414" y="68"/>
                </a:cubicBezTo>
                <a:cubicBezTo>
                  <a:pt x="414" y="68"/>
                  <a:pt x="234" y="239"/>
                  <a:pt x="0" y="258"/>
                </a:cubicBezTo>
                <a:cubicBezTo>
                  <a:pt x="0" y="258"/>
                  <a:pt x="191" y="366"/>
                  <a:pt x="506" y="186"/>
                </a:cubicBezTo>
                <a:cubicBezTo>
                  <a:pt x="546" y="252"/>
                  <a:pt x="546" y="252"/>
                  <a:pt x="546" y="252"/>
                </a:cubicBezTo>
                <a:lnTo>
                  <a:pt x="603" y="0"/>
                </a:lnTo>
                <a:close/>
              </a:path>
            </a:pathLst>
          </a:custGeom>
          <a:gradFill flip="none" rotWithShape="1">
            <a:gsLst>
              <a:gs pos="7170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chemeClr val="accent1">
                  <a:alpha val="0"/>
                </a:schemeClr>
              </a:gs>
              <a:gs pos="0">
                <a:schemeClr val="accent1">
                  <a:alpha val="30000"/>
                </a:schemeClr>
              </a:gs>
            </a:gsLst>
            <a:lin ang="10800000" scaled="1"/>
            <a:tileRect/>
          </a:gradFill>
          <a:ln w="22225"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4315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椭圆 87">
            <a:extLst>
              <a:ext uri="{FF2B5EF4-FFF2-40B4-BE49-F238E27FC236}">
                <a16:creationId xmlns:a16="http://schemas.microsoft.com/office/drawing/2014/main" id="{A2AC0B77-684F-4C26-AB87-933BF4B63883}"/>
              </a:ext>
            </a:extLst>
          </p:cNvPr>
          <p:cNvSpPr/>
          <p:nvPr/>
        </p:nvSpPr>
        <p:spPr>
          <a:xfrm>
            <a:off x="3684859" y="1371195"/>
            <a:ext cx="4963886" cy="4963886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06F0FE9-97E5-45B3-978B-69778DCAD3F3}"/>
              </a:ext>
            </a:extLst>
          </p:cNvPr>
          <p:cNvGrpSpPr/>
          <p:nvPr/>
        </p:nvGrpSpPr>
        <p:grpSpPr>
          <a:xfrm rot="581017">
            <a:off x="5173483" y="2883215"/>
            <a:ext cx="2088794" cy="2088795"/>
            <a:chOff x="-3345180" y="3294871"/>
            <a:chExt cx="1765125" cy="176512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446C356-3E44-4B31-89DE-B22781B15533}"/>
                </a:ext>
              </a:extLst>
            </p:cNvPr>
            <p:cNvSpPr/>
            <p:nvPr/>
          </p:nvSpPr>
          <p:spPr>
            <a:xfrm>
              <a:off x="-3345180" y="3294871"/>
              <a:ext cx="1765125" cy="1765125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2A70CC57-6A16-4D51-B854-1BB728CB53F7}"/>
                </a:ext>
              </a:extLst>
            </p:cNvPr>
            <p:cNvSpPr/>
            <p:nvPr/>
          </p:nvSpPr>
          <p:spPr>
            <a:xfrm>
              <a:off x="-3276285" y="3363766"/>
              <a:ext cx="1627334" cy="1627334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44D92191-1002-46C2-9CDD-8B79E93B3E4D}"/>
              </a:ext>
            </a:extLst>
          </p:cNvPr>
          <p:cNvSpPr/>
          <p:nvPr/>
        </p:nvSpPr>
        <p:spPr>
          <a:xfrm rot="581017">
            <a:off x="5029579" y="2739311"/>
            <a:ext cx="2376601" cy="2376601"/>
          </a:xfrm>
          <a:prstGeom prst="ellipse">
            <a:avLst/>
          </a:prstGeom>
          <a:noFill/>
          <a:ln w="19050" cap="flat" cmpd="sng" algn="ctr">
            <a:solidFill>
              <a:schemeClr val="accent1">
                <a:lumMod val="60000"/>
                <a:lumOff val="40000"/>
                <a:alpha val="87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EE42CA0-4C74-4BE0-B802-8CB0C24B4A2B}"/>
              </a:ext>
            </a:extLst>
          </p:cNvPr>
          <p:cNvSpPr/>
          <p:nvPr/>
        </p:nvSpPr>
        <p:spPr>
          <a:xfrm rot="581017">
            <a:off x="6768152" y="2863687"/>
            <a:ext cx="64074" cy="640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E311250-839B-4DD2-B1D1-D1ABBE07741F}"/>
              </a:ext>
            </a:extLst>
          </p:cNvPr>
          <p:cNvSpPr/>
          <p:nvPr/>
        </p:nvSpPr>
        <p:spPr>
          <a:xfrm rot="581017">
            <a:off x="5031541" y="4156953"/>
            <a:ext cx="64074" cy="640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858FE2A-7E19-49EF-8DC2-D6C6E223B835}"/>
              </a:ext>
            </a:extLst>
          </p:cNvPr>
          <p:cNvSpPr/>
          <p:nvPr/>
        </p:nvSpPr>
        <p:spPr>
          <a:xfrm rot="581017">
            <a:off x="4807324" y="2517055"/>
            <a:ext cx="2821113" cy="2821113"/>
          </a:xfrm>
          <a:prstGeom prst="ellipse">
            <a:avLst/>
          </a:prstGeom>
          <a:noFill/>
          <a:ln w="19050" cap="flat" cmpd="sng" algn="ctr">
            <a:solidFill>
              <a:schemeClr val="accent1">
                <a:lumMod val="60000"/>
                <a:lumOff val="40000"/>
                <a:alpha val="34000"/>
              </a:schemeClr>
            </a:soli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647485-E912-4056-AA8E-6105954FC8A7}"/>
              </a:ext>
            </a:extLst>
          </p:cNvPr>
          <p:cNvSpPr/>
          <p:nvPr/>
        </p:nvSpPr>
        <p:spPr>
          <a:xfrm rot="581017">
            <a:off x="4623802" y="2333533"/>
            <a:ext cx="3188156" cy="3188156"/>
          </a:xfrm>
          <a:prstGeom prst="ellipse">
            <a:avLst/>
          </a:prstGeom>
          <a:noFill/>
          <a:ln w="19050" cap="flat" cmpd="sng" algn="ctr">
            <a:solidFill>
              <a:schemeClr val="accent1">
                <a:alpha val="12000"/>
              </a:schemeClr>
            </a:soli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0C1AC9A-9B02-4583-8504-55C0743543B0}"/>
              </a:ext>
            </a:extLst>
          </p:cNvPr>
          <p:cNvSpPr/>
          <p:nvPr/>
        </p:nvSpPr>
        <p:spPr>
          <a:xfrm rot="581017">
            <a:off x="4427847" y="2137578"/>
            <a:ext cx="3580066" cy="3580067"/>
          </a:xfrm>
          <a:prstGeom prst="ellipse">
            <a:avLst/>
          </a:prstGeom>
          <a:noFill/>
          <a:ln w="19050" cap="flat" cmpd="sng" algn="ctr">
            <a:solidFill>
              <a:schemeClr val="accent1">
                <a:alpha val="4000"/>
              </a:schemeClr>
            </a:soli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1EDF780-6AC9-4AA1-AEE8-C4A036F6B3AB}"/>
              </a:ext>
            </a:extLst>
          </p:cNvPr>
          <p:cNvGrpSpPr/>
          <p:nvPr/>
        </p:nvGrpSpPr>
        <p:grpSpPr>
          <a:xfrm>
            <a:off x="1801394" y="2128899"/>
            <a:ext cx="2373205" cy="1164708"/>
            <a:chOff x="1270327" y="2133081"/>
            <a:chExt cx="2590232" cy="1271219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5F1BFD1-2CC2-4DC7-905F-C6EDF38329BD}"/>
                </a:ext>
              </a:extLst>
            </p:cNvPr>
            <p:cNvSpPr/>
            <p:nvPr/>
          </p:nvSpPr>
          <p:spPr>
            <a:xfrm rot="239111">
              <a:off x="1270327" y="2133081"/>
              <a:ext cx="2590232" cy="1053898"/>
            </a:xfrm>
            <a:custGeom>
              <a:avLst/>
              <a:gdLst>
                <a:gd name="connsiteX0" fmla="*/ 5090160 w 5090160"/>
                <a:gd name="connsiteY0" fmla="*/ 1554480 h 1554480"/>
                <a:gd name="connsiteX1" fmla="*/ 2811780 w 5090160"/>
                <a:gd name="connsiteY1" fmla="*/ 1089660 h 1554480"/>
                <a:gd name="connsiteX2" fmla="*/ 0 w 5090160"/>
                <a:gd name="connsiteY2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0160" h="1554480">
                  <a:moveTo>
                    <a:pt x="5090160" y="1554480"/>
                  </a:moveTo>
                  <a:cubicBezTo>
                    <a:pt x="4375150" y="1451610"/>
                    <a:pt x="3660140" y="1348740"/>
                    <a:pt x="2811780" y="1089660"/>
                  </a:cubicBezTo>
                  <a:cubicBezTo>
                    <a:pt x="1963420" y="830580"/>
                    <a:pt x="981710" y="415290"/>
                    <a:pt x="0" y="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7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68E1EE0-028A-40FC-8FBB-9E4AA6832ABB}"/>
                </a:ext>
              </a:extLst>
            </p:cNvPr>
            <p:cNvSpPr/>
            <p:nvPr/>
          </p:nvSpPr>
          <p:spPr>
            <a:xfrm rot="21514572">
              <a:off x="1590347" y="2564836"/>
              <a:ext cx="2199139" cy="839464"/>
            </a:xfrm>
            <a:custGeom>
              <a:avLst/>
              <a:gdLst>
                <a:gd name="connsiteX0" fmla="*/ 5090160 w 5090160"/>
                <a:gd name="connsiteY0" fmla="*/ 1554480 h 1554480"/>
                <a:gd name="connsiteX1" fmla="*/ 2811780 w 5090160"/>
                <a:gd name="connsiteY1" fmla="*/ 1089660 h 1554480"/>
                <a:gd name="connsiteX2" fmla="*/ 0 w 5090160"/>
                <a:gd name="connsiteY2" fmla="*/ 0 h 1554480"/>
                <a:gd name="connsiteX0" fmla="*/ 5060039 w 5060039"/>
                <a:gd name="connsiteY0" fmla="*/ 1583828 h 1583828"/>
                <a:gd name="connsiteX1" fmla="*/ 2811780 w 5060039"/>
                <a:gd name="connsiteY1" fmla="*/ 1089660 h 1583828"/>
                <a:gd name="connsiteX2" fmla="*/ 0 w 5060039"/>
                <a:gd name="connsiteY2" fmla="*/ 0 h 158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0039" h="1583828">
                  <a:moveTo>
                    <a:pt x="5060039" y="1583828"/>
                  </a:moveTo>
                  <a:cubicBezTo>
                    <a:pt x="4345029" y="1480958"/>
                    <a:pt x="3660140" y="1348740"/>
                    <a:pt x="2811780" y="1089660"/>
                  </a:cubicBezTo>
                  <a:cubicBezTo>
                    <a:pt x="1963420" y="830580"/>
                    <a:pt x="981710" y="415290"/>
                    <a:pt x="0" y="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7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9541DBF-0690-4EED-BD17-349FFDFC8279}"/>
              </a:ext>
            </a:extLst>
          </p:cNvPr>
          <p:cNvGrpSpPr/>
          <p:nvPr/>
        </p:nvGrpSpPr>
        <p:grpSpPr>
          <a:xfrm flipH="1">
            <a:off x="8468082" y="2128899"/>
            <a:ext cx="2373205" cy="1164708"/>
            <a:chOff x="1270327" y="2133081"/>
            <a:chExt cx="2590232" cy="1271219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C5A0293-3C40-4CD3-9092-093551CEC76C}"/>
                </a:ext>
              </a:extLst>
            </p:cNvPr>
            <p:cNvSpPr/>
            <p:nvPr/>
          </p:nvSpPr>
          <p:spPr>
            <a:xfrm rot="239111">
              <a:off x="1270327" y="2133081"/>
              <a:ext cx="2590232" cy="1053898"/>
            </a:xfrm>
            <a:custGeom>
              <a:avLst/>
              <a:gdLst>
                <a:gd name="connsiteX0" fmla="*/ 5090160 w 5090160"/>
                <a:gd name="connsiteY0" fmla="*/ 1554480 h 1554480"/>
                <a:gd name="connsiteX1" fmla="*/ 2811780 w 5090160"/>
                <a:gd name="connsiteY1" fmla="*/ 1089660 h 1554480"/>
                <a:gd name="connsiteX2" fmla="*/ 0 w 5090160"/>
                <a:gd name="connsiteY2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0160" h="1554480">
                  <a:moveTo>
                    <a:pt x="5090160" y="1554480"/>
                  </a:moveTo>
                  <a:cubicBezTo>
                    <a:pt x="4375150" y="1451610"/>
                    <a:pt x="3660140" y="1348740"/>
                    <a:pt x="2811780" y="1089660"/>
                  </a:cubicBezTo>
                  <a:cubicBezTo>
                    <a:pt x="1963420" y="830580"/>
                    <a:pt x="981710" y="415290"/>
                    <a:pt x="0" y="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7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0DECAB99-C0A9-4CA1-8305-222A16A72EE6}"/>
                </a:ext>
              </a:extLst>
            </p:cNvPr>
            <p:cNvSpPr/>
            <p:nvPr/>
          </p:nvSpPr>
          <p:spPr>
            <a:xfrm rot="21514572">
              <a:off x="1590347" y="2564836"/>
              <a:ext cx="2199139" cy="839464"/>
            </a:xfrm>
            <a:custGeom>
              <a:avLst/>
              <a:gdLst>
                <a:gd name="connsiteX0" fmla="*/ 5090160 w 5090160"/>
                <a:gd name="connsiteY0" fmla="*/ 1554480 h 1554480"/>
                <a:gd name="connsiteX1" fmla="*/ 2811780 w 5090160"/>
                <a:gd name="connsiteY1" fmla="*/ 1089660 h 1554480"/>
                <a:gd name="connsiteX2" fmla="*/ 0 w 5090160"/>
                <a:gd name="connsiteY2" fmla="*/ 0 h 1554480"/>
                <a:gd name="connsiteX0" fmla="*/ 5060039 w 5060039"/>
                <a:gd name="connsiteY0" fmla="*/ 1583828 h 1583828"/>
                <a:gd name="connsiteX1" fmla="*/ 2811780 w 5060039"/>
                <a:gd name="connsiteY1" fmla="*/ 1089660 h 1583828"/>
                <a:gd name="connsiteX2" fmla="*/ 0 w 5060039"/>
                <a:gd name="connsiteY2" fmla="*/ 0 h 158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0039" h="1583828">
                  <a:moveTo>
                    <a:pt x="5060039" y="1583828"/>
                  </a:moveTo>
                  <a:cubicBezTo>
                    <a:pt x="4345029" y="1480958"/>
                    <a:pt x="3660140" y="1348740"/>
                    <a:pt x="2811780" y="1089660"/>
                  </a:cubicBezTo>
                  <a:cubicBezTo>
                    <a:pt x="1963420" y="830580"/>
                    <a:pt x="981710" y="415290"/>
                    <a:pt x="0" y="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7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F82DCA7-597A-4E61-AB86-5029B1C33E98}"/>
              </a:ext>
            </a:extLst>
          </p:cNvPr>
          <p:cNvSpPr/>
          <p:nvPr/>
        </p:nvSpPr>
        <p:spPr>
          <a:xfrm rot="21360889" flipV="1">
            <a:off x="1810901" y="4929053"/>
            <a:ext cx="2373205" cy="965596"/>
          </a:xfrm>
          <a:custGeom>
            <a:avLst/>
            <a:gdLst>
              <a:gd name="connsiteX0" fmla="*/ 5090160 w 5090160"/>
              <a:gd name="connsiteY0" fmla="*/ 1554480 h 1554480"/>
              <a:gd name="connsiteX1" fmla="*/ 2811780 w 5090160"/>
              <a:gd name="connsiteY1" fmla="*/ 1089660 h 1554480"/>
              <a:gd name="connsiteX2" fmla="*/ 0 w 5090160"/>
              <a:gd name="connsiteY2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0160" h="1554480">
                <a:moveTo>
                  <a:pt x="5090160" y="1554480"/>
                </a:moveTo>
                <a:cubicBezTo>
                  <a:pt x="4375150" y="1451610"/>
                  <a:pt x="3660140" y="1348740"/>
                  <a:pt x="2811780" y="1089660"/>
                </a:cubicBezTo>
                <a:cubicBezTo>
                  <a:pt x="1963420" y="830580"/>
                  <a:pt x="981710" y="415290"/>
                  <a:pt x="0" y="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0"/>
                  </a:schemeClr>
                </a:gs>
                <a:gs pos="7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CD5F593-CFE5-4105-BD89-3CCB90FA12E2}"/>
              </a:ext>
            </a:extLst>
          </p:cNvPr>
          <p:cNvSpPr/>
          <p:nvPr/>
        </p:nvSpPr>
        <p:spPr>
          <a:xfrm rot="85428" flipV="1">
            <a:off x="2104107" y="4729941"/>
            <a:ext cx="2014881" cy="769128"/>
          </a:xfrm>
          <a:custGeom>
            <a:avLst/>
            <a:gdLst>
              <a:gd name="connsiteX0" fmla="*/ 5090160 w 5090160"/>
              <a:gd name="connsiteY0" fmla="*/ 1554480 h 1554480"/>
              <a:gd name="connsiteX1" fmla="*/ 2811780 w 5090160"/>
              <a:gd name="connsiteY1" fmla="*/ 1089660 h 1554480"/>
              <a:gd name="connsiteX2" fmla="*/ 0 w 5090160"/>
              <a:gd name="connsiteY2" fmla="*/ 0 h 1554480"/>
              <a:gd name="connsiteX0" fmla="*/ 5060039 w 5060039"/>
              <a:gd name="connsiteY0" fmla="*/ 1583828 h 1583828"/>
              <a:gd name="connsiteX1" fmla="*/ 2811780 w 5060039"/>
              <a:gd name="connsiteY1" fmla="*/ 1089660 h 1583828"/>
              <a:gd name="connsiteX2" fmla="*/ 0 w 5060039"/>
              <a:gd name="connsiteY2" fmla="*/ 0 h 158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0039" h="1583828">
                <a:moveTo>
                  <a:pt x="5060039" y="1583828"/>
                </a:moveTo>
                <a:cubicBezTo>
                  <a:pt x="4345029" y="1480958"/>
                  <a:pt x="3660140" y="1348740"/>
                  <a:pt x="2811780" y="1089660"/>
                </a:cubicBezTo>
                <a:cubicBezTo>
                  <a:pt x="1963420" y="830580"/>
                  <a:pt x="981710" y="415290"/>
                  <a:pt x="0" y="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0"/>
                  </a:schemeClr>
                </a:gs>
                <a:gs pos="7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E07C0B-C6BB-4D6A-9C47-61D60D768F82}"/>
              </a:ext>
            </a:extLst>
          </p:cNvPr>
          <p:cNvGrpSpPr/>
          <p:nvPr/>
        </p:nvGrpSpPr>
        <p:grpSpPr>
          <a:xfrm flipH="1" flipV="1">
            <a:off x="8477589" y="4729941"/>
            <a:ext cx="2373205" cy="1164708"/>
            <a:chOff x="1270327" y="2133081"/>
            <a:chExt cx="2590232" cy="1271219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72FFD33-FE79-4529-BBEA-28FC5C140A6E}"/>
                </a:ext>
              </a:extLst>
            </p:cNvPr>
            <p:cNvSpPr/>
            <p:nvPr/>
          </p:nvSpPr>
          <p:spPr>
            <a:xfrm rot="239111">
              <a:off x="1270327" y="2133081"/>
              <a:ext cx="2590232" cy="1053898"/>
            </a:xfrm>
            <a:custGeom>
              <a:avLst/>
              <a:gdLst>
                <a:gd name="connsiteX0" fmla="*/ 5090160 w 5090160"/>
                <a:gd name="connsiteY0" fmla="*/ 1554480 h 1554480"/>
                <a:gd name="connsiteX1" fmla="*/ 2811780 w 5090160"/>
                <a:gd name="connsiteY1" fmla="*/ 1089660 h 1554480"/>
                <a:gd name="connsiteX2" fmla="*/ 0 w 5090160"/>
                <a:gd name="connsiteY2" fmla="*/ 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0160" h="1554480">
                  <a:moveTo>
                    <a:pt x="5090160" y="1554480"/>
                  </a:moveTo>
                  <a:cubicBezTo>
                    <a:pt x="4375150" y="1451610"/>
                    <a:pt x="3660140" y="1348740"/>
                    <a:pt x="2811780" y="1089660"/>
                  </a:cubicBezTo>
                  <a:cubicBezTo>
                    <a:pt x="1963420" y="830580"/>
                    <a:pt x="981710" y="415290"/>
                    <a:pt x="0" y="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7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374730F0-074C-4E91-A7A7-F0B4AD84665B}"/>
                </a:ext>
              </a:extLst>
            </p:cNvPr>
            <p:cNvSpPr/>
            <p:nvPr/>
          </p:nvSpPr>
          <p:spPr>
            <a:xfrm rot="21514572">
              <a:off x="1590347" y="2564836"/>
              <a:ext cx="2199139" cy="839464"/>
            </a:xfrm>
            <a:custGeom>
              <a:avLst/>
              <a:gdLst>
                <a:gd name="connsiteX0" fmla="*/ 5090160 w 5090160"/>
                <a:gd name="connsiteY0" fmla="*/ 1554480 h 1554480"/>
                <a:gd name="connsiteX1" fmla="*/ 2811780 w 5090160"/>
                <a:gd name="connsiteY1" fmla="*/ 1089660 h 1554480"/>
                <a:gd name="connsiteX2" fmla="*/ 0 w 5090160"/>
                <a:gd name="connsiteY2" fmla="*/ 0 h 1554480"/>
                <a:gd name="connsiteX0" fmla="*/ 5060039 w 5060039"/>
                <a:gd name="connsiteY0" fmla="*/ 1583828 h 1583828"/>
                <a:gd name="connsiteX1" fmla="*/ 2811780 w 5060039"/>
                <a:gd name="connsiteY1" fmla="*/ 1089660 h 1583828"/>
                <a:gd name="connsiteX2" fmla="*/ 0 w 5060039"/>
                <a:gd name="connsiteY2" fmla="*/ 0 h 158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0039" h="1583828">
                  <a:moveTo>
                    <a:pt x="5060039" y="1583828"/>
                  </a:moveTo>
                  <a:cubicBezTo>
                    <a:pt x="4345029" y="1480958"/>
                    <a:pt x="3660140" y="1348740"/>
                    <a:pt x="2811780" y="1089660"/>
                  </a:cubicBezTo>
                  <a:cubicBezTo>
                    <a:pt x="1963420" y="830580"/>
                    <a:pt x="981710" y="415290"/>
                    <a:pt x="0" y="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7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5564BC6-11F5-4091-9147-B49DC1924C1F}"/>
              </a:ext>
            </a:extLst>
          </p:cNvPr>
          <p:cNvSpPr/>
          <p:nvPr/>
        </p:nvSpPr>
        <p:spPr>
          <a:xfrm>
            <a:off x="7666606" y="1808920"/>
            <a:ext cx="3977925" cy="3646748"/>
          </a:xfrm>
          <a:custGeom>
            <a:avLst/>
            <a:gdLst>
              <a:gd name="connsiteX0" fmla="*/ 5337714 w 6219981"/>
              <a:gd name="connsiteY0" fmla="*/ 0 h 6853294"/>
              <a:gd name="connsiteX1" fmla="*/ 6219981 w 6219981"/>
              <a:gd name="connsiteY1" fmla="*/ 0 h 6853294"/>
              <a:gd name="connsiteX2" fmla="*/ 6219981 w 6219981"/>
              <a:gd name="connsiteY2" fmla="*/ 6853294 h 6853294"/>
              <a:gd name="connsiteX3" fmla="*/ 5222951 w 6219981"/>
              <a:gd name="connsiteY3" fmla="*/ 6853294 h 6853294"/>
              <a:gd name="connsiteX4" fmla="*/ 5160779 w 6219981"/>
              <a:gd name="connsiteY4" fmla="*/ 6756025 h 6853294"/>
              <a:gd name="connsiteX5" fmla="*/ 223195 w 6219981"/>
              <a:gd name="connsiteY5" fmla="*/ 4930115 h 6853294"/>
              <a:gd name="connsiteX6" fmla="*/ 0 w 6219981"/>
              <a:gd name="connsiteY6" fmla="*/ 4934779 h 6853294"/>
              <a:gd name="connsiteX7" fmla="*/ 0 w 6219981"/>
              <a:gd name="connsiteY7" fmla="*/ 3418360 h 6853294"/>
              <a:gd name="connsiteX8" fmla="*/ 223195 w 6219981"/>
              <a:gd name="connsiteY8" fmla="*/ 3424326 h 6853294"/>
              <a:gd name="connsiteX9" fmla="*/ 5479745 w 6219981"/>
              <a:gd name="connsiteY9" fmla="*/ 641633 h 6853294"/>
              <a:gd name="connsiteX10" fmla="*/ 5372951 w 6219981"/>
              <a:gd name="connsiteY10" fmla="*/ 80823 h 68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19981" h="6853294">
                <a:moveTo>
                  <a:pt x="5337714" y="0"/>
                </a:moveTo>
                <a:lnTo>
                  <a:pt x="6219981" y="0"/>
                </a:lnTo>
                <a:lnTo>
                  <a:pt x="6219981" y="6853294"/>
                </a:lnTo>
                <a:lnTo>
                  <a:pt x="5222951" y="6853294"/>
                </a:lnTo>
                <a:lnTo>
                  <a:pt x="5160779" y="6756025"/>
                </a:lnTo>
                <a:cubicBezTo>
                  <a:pt x="4423814" y="5690523"/>
                  <a:pt x="2491252" y="4930115"/>
                  <a:pt x="223195" y="4930115"/>
                </a:cubicBezTo>
                <a:lnTo>
                  <a:pt x="0" y="4934779"/>
                </a:lnTo>
                <a:lnTo>
                  <a:pt x="0" y="3418360"/>
                </a:lnTo>
                <a:lnTo>
                  <a:pt x="223195" y="3424326"/>
                </a:lnTo>
                <a:cubicBezTo>
                  <a:pt x="3126307" y="3424326"/>
                  <a:pt x="5479745" y="2178472"/>
                  <a:pt x="5479745" y="641633"/>
                </a:cubicBezTo>
                <a:cubicBezTo>
                  <a:pt x="5479745" y="449528"/>
                  <a:pt x="5442973" y="261970"/>
                  <a:pt x="5372951" y="80823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1">
                  <a:alpha val="10000"/>
                </a:schemeClr>
              </a:gs>
              <a:gs pos="77000">
                <a:schemeClr val="accent1">
                  <a:alpha val="0"/>
                </a:schemeClr>
              </a:gs>
              <a:gs pos="14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D6BEE206-EF35-43E2-B2F5-E5560C5023F8}"/>
              </a:ext>
            </a:extLst>
          </p:cNvPr>
          <p:cNvSpPr/>
          <p:nvPr/>
        </p:nvSpPr>
        <p:spPr>
          <a:xfrm>
            <a:off x="547469" y="2233639"/>
            <a:ext cx="3404506" cy="3065222"/>
          </a:xfrm>
          <a:custGeom>
            <a:avLst/>
            <a:gdLst>
              <a:gd name="connsiteX0" fmla="*/ 0 w 7611872"/>
              <a:gd name="connsiteY0" fmla="*/ 0 h 6853294"/>
              <a:gd name="connsiteX1" fmla="*/ 1080694 w 7611872"/>
              <a:gd name="connsiteY1" fmla="*/ 0 h 6853294"/>
              <a:gd name="connsiteX2" fmla="*/ 1045458 w 7611872"/>
              <a:gd name="connsiteY2" fmla="*/ 80823 h 6853294"/>
              <a:gd name="connsiteX3" fmla="*/ 938663 w 7611872"/>
              <a:gd name="connsiteY3" fmla="*/ 641633 h 6853294"/>
              <a:gd name="connsiteX4" fmla="*/ 5657762 w 7611872"/>
              <a:gd name="connsiteY4" fmla="*/ 3409960 h 6853294"/>
              <a:gd name="connsiteX5" fmla="*/ 6096000 w 7611872"/>
              <a:gd name="connsiteY5" fmla="*/ 3421674 h 6853294"/>
              <a:gd name="connsiteX6" fmla="*/ 6096000 w 7611872"/>
              <a:gd name="connsiteY6" fmla="*/ 3432971 h 6853294"/>
              <a:gd name="connsiteX7" fmla="*/ 6129782 w 7611872"/>
              <a:gd name="connsiteY7" fmla="*/ 3432971 h 6853294"/>
              <a:gd name="connsiteX8" fmla="*/ 6129782 w 7611872"/>
              <a:gd name="connsiteY8" fmla="*/ 2691926 h 6853294"/>
              <a:gd name="connsiteX9" fmla="*/ 7611872 w 7611872"/>
              <a:gd name="connsiteY9" fmla="*/ 4174016 h 6853294"/>
              <a:gd name="connsiteX10" fmla="*/ 6129782 w 7611872"/>
              <a:gd name="connsiteY10" fmla="*/ 5656106 h 6853294"/>
              <a:gd name="connsiteX11" fmla="*/ 6129782 w 7611872"/>
              <a:gd name="connsiteY11" fmla="*/ 4915061 h 6853294"/>
              <a:gd name="connsiteX12" fmla="*/ 6096000 w 7611872"/>
              <a:gd name="connsiteY12" fmla="*/ 4915061 h 6853294"/>
              <a:gd name="connsiteX13" fmla="*/ 6096000 w 7611872"/>
              <a:gd name="connsiteY13" fmla="*/ 4932188 h 6853294"/>
              <a:gd name="connsiteX14" fmla="*/ 5774095 w 7611872"/>
              <a:gd name="connsiteY14" fmla="*/ 4938914 h 6853294"/>
              <a:gd name="connsiteX15" fmla="*/ 1257629 w 7611872"/>
              <a:gd name="connsiteY15" fmla="*/ 6756025 h 6853294"/>
              <a:gd name="connsiteX16" fmla="*/ 1195457 w 7611872"/>
              <a:gd name="connsiteY16" fmla="*/ 6853294 h 6853294"/>
              <a:gd name="connsiteX17" fmla="*/ 0 w 7611872"/>
              <a:gd name="connsiteY17" fmla="*/ 6853294 h 68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611872" h="6853294">
                <a:moveTo>
                  <a:pt x="0" y="0"/>
                </a:moveTo>
                <a:lnTo>
                  <a:pt x="1080694" y="0"/>
                </a:lnTo>
                <a:lnTo>
                  <a:pt x="1045458" y="80823"/>
                </a:lnTo>
                <a:cubicBezTo>
                  <a:pt x="975436" y="261970"/>
                  <a:pt x="938663" y="449528"/>
                  <a:pt x="938663" y="641633"/>
                </a:cubicBezTo>
                <a:cubicBezTo>
                  <a:pt x="938663" y="2082420"/>
                  <a:pt x="3007115" y="3267458"/>
                  <a:pt x="5657762" y="3409960"/>
                </a:cubicBezTo>
                <a:lnTo>
                  <a:pt x="6096000" y="3421674"/>
                </a:lnTo>
                <a:lnTo>
                  <a:pt x="6096000" y="3432971"/>
                </a:lnTo>
                <a:lnTo>
                  <a:pt x="6129782" y="3432971"/>
                </a:lnTo>
                <a:lnTo>
                  <a:pt x="6129782" y="2691926"/>
                </a:lnTo>
                <a:lnTo>
                  <a:pt x="7611872" y="4174016"/>
                </a:lnTo>
                <a:lnTo>
                  <a:pt x="6129782" y="5656106"/>
                </a:lnTo>
                <a:lnTo>
                  <a:pt x="6129782" y="4915061"/>
                </a:lnTo>
                <a:lnTo>
                  <a:pt x="6096000" y="4915061"/>
                </a:lnTo>
                <a:lnTo>
                  <a:pt x="6096000" y="4932188"/>
                </a:lnTo>
                <a:lnTo>
                  <a:pt x="5774095" y="4938914"/>
                </a:lnTo>
                <a:cubicBezTo>
                  <a:pt x="3690258" y="5026357"/>
                  <a:pt x="1948536" y="5757117"/>
                  <a:pt x="1257629" y="6756025"/>
                </a:cubicBezTo>
                <a:lnTo>
                  <a:pt x="1195457" y="6853294"/>
                </a:lnTo>
                <a:lnTo>
                  <a:pt x="0" y="685329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5000"/>
                </a:schemeClr>
              </a:gs>
              <a:gs pos="81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gradFill>
              <a:gsLst>
                <a:gs pos="100000">
                  <a:schemeClr val="accent1">
                    <a:alpha val="67000"/>
                  </a:schemeClr>
                </a:gs>
                <a:gs pos="68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PA-椭圆 36">
            <a:extLst>
              <a:ext uri="{FF2B5EF4-FFF2-40B4-BE49-F238E27FC236}">
                <a16:creationId xmlns:a16="http://schemas.microsoft.com/office/drawing/2014/main" id="{B7C2B2F9-FE8C-40E6-BE1F-0C937505DD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2581017">
            <a:off x="7395162" y="4415853"/>
            <a:ext cx="657517" cy="65751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PA-椭圆 37">
            <a:extLst>
              <a:ext uri="{FF2B5EF4-FFF2-40B4-BE49-F238E27FC236}">
                <a16:creationId xmlns:a16="http://schemas.microsoft.com/office/drawing/2014/main" id="{284699F7-B295-4056-A3CB-F26AA8279D8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2581017">
            <a:off x="7369126" y="4389817"/>
            <a:ext cx="709589" cy="709589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24000">
                  <a:schemeClr val="accent1">
                    <a:alpha val="0"/>
                  </a:schemeClr>
                </a:gs>
                <a:gs pos="62000">
                  <a:schemeClr val="accent1">
                    <a:alpha val="3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PA-椭圆 36">
            <a:extLst>
              <a:ext uri="{FF2B5EF4-FFF2-40B4-BE49-F238E27FC236}">
                <a16:creationId xmlns:a16="http://schemas.microsoft.com/office/drawing/2014/main" id="{612A8AA1-85F9-46AF-9BFA-C6D5C62C45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2581017">
            <a:off x="6486177" y="5177640"/>
            <a:ext cx="657517" cy="65751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PA-椭圆 37">
            <a:extLst>
              <a:ext uri="{FF2B5EF4-FFF2-40B4-BE49-F238E27FC236}">
                <a16:creationId xmlns:a16="http://schemas.microsoft.com/office/drawing/2014/main" id="{FDB89EFD-E172-4750-8541-2F3E32B3FE7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2581017">
            <a:off x="6460141" y="5151604"/>
            <a:ext cx="709589" cy="709589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24000">
                  <a:schemeClr val="accent1">
                    <a:alpha val="0"/>
                  </a:schemeClr>
                </a:gs>
                <a:gs pos="62000">
                  <a:schemeClr val="accent1">
                    <a:alpha val="3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PA-椭圆 36">
            <a:extLst>
              <a:ext uri="{FF2B5EF4-FFF2-40B4-BE49-F238E27FC236}">
                <a16:creationId xmlns:a16="http://schemas.microsoft.com/office/drawing/2014/main" id="{6BCAD79B-9163-4063-BCA8-8872A6E02DB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2581017">
            <a:off x="5326501" y="5164777"/>
            <a:ext cx="657517" cy="65751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PA-椭圆 37">
            <a:extLst>
              <a:ext uri="{FF2B5EF4-FFF2-40B4-BE49-F238E27FC236}">
                <a16:creationId xmlns:a16="http://schemas.microsoft.com/office/drawing/2014/main" id="{9DF15582-47BA-4B08-B696-6B87454DD70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2581017">
            <a:off x="5300465" y="5138741"/>
            <a:ext cx="709589" cy="709589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24000">
                  <a:schemeClr val="accent1">
                    <a:alpha val="0"/>
                  </a:schemeClr>
                </a:gs>
                <a:gs pos="62000">
                  <a:schemeClr val="accent1">
                    <a:alpha val="3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PA-椭圆 36">
            <a:extLst>
              <a:ext uri="{FF2B5EF4-FFF2-40B4-BE49-F238E27FC236}">
                <a16:creationId xmlns:a16="http://schemas.microsoft.com/office/drawing/2014/main" id="{51C5421C-CF21-45AD-A209-AEFCBE63680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2581017">
            <a:off x="4417564" y="4418680"/>
            <a:ext cx="657517" cy="65751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PA-椭圆 37">
            <a:extLst>
              <a:ext uri="{FF2B5EF4-FFF2-40B4-BE49-F238E27FC236}">
                <a16:creationId xmlns:a16="http://schemas.microsoft.com/office/drawing/2014/main" id="{70B71074-6C2C-4237-BC98-53176EDB0D7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2581017">
            <a:off x="4391528" y="4392644"/>
            <a:ext cx="709589" cy="709589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24000">
                  <a:schemeClr val="accent1">
                    <a:alpha val="0"/>
                  </a:schemeClr>
                </a:gs>
                <a:gs pos="62000">
                  <a:schemeClr val="accent1">
                    <a:alpha val="3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PA-椭圆 36">
            <a:extLst>
              <a:ext uri="{FF2B5EF4-FFF2-40B4-BE49-F238E27FC236}">
                <a16:creationId xmlns:a16="http://schemas.microsoft.com/office/drawing/2014/main" id="{3C5255B0-97B9-4CB0-956E-50EA4A11093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2581017">
            <a:off x="4208087" y="3268841"/>
            <a:ext cx="657517" cy="65751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PA-椭圆 37">
            <a:extLst>
              <a:ext uri="{FF2B5EF4-FFF2-40B4-BE49-F238E27FC236}">
                <a16:creationId xmlns:a16="http://schemas.microsoft.com/office/drawing/2014/main" id="{DC19FD24-9046-44C6-A55E-802AC4594A3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12581017">
            <a:off x="4182051" y="3242805"/>
            <a:ext cx="709589" cy="709589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24000">
                  <a:schemeClr val="accent1">
                    <a:alpha val="0"/>
                  </a:schemeClr>
                </a:gs>
                <a:gs pos="62000">
                  <a:schemeClr val="accent1">
                    <a:alpha val="3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PA-椭圆 36">
            <a:extLst>
              <a:ext uri="{FF2B5EF4-FFF2-40B4-BE49-F238E27FC236}">
                <a16:creationId xmlns:a16="http://schemas.microsoft.com/office/drawing/2014/main" id="{B069DDE2-3D91-4C15-BC48-E23D49CAC8B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2581017">
            <a:off x="4806452" y="2236203"/>
            <a:ext cx="657517" cy="65751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PA-椭圆 37">
            <a:extLst>
              <a:ext uri="{FF2B5EF4-FFF2-40B4-BE49-F238E27FC236}">
                <a16:creationId xmlns:a16="http://schemas.microsoft.com/office/drawing/2014/main" id="{BC4CB23C-AA77-4AF9-B181-BC453AE67AF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12581017">
            <a:off x="4780416" y="2210167"/>
            <a:ext cx="709589" cy="709589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24000">
                  <a:schemeClr val="accent1">
                    <a:alpha val="0"/>
                  </a:schemeClr>
                </a:gs>
                <a:gs pos="62000">
                  <a:schemeClr val="accent1">
                    <a:alpha val="3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PA-椭圆 36">
            <a:extLst>
              <a:ext uri="{FF2B5EF4-FFF2-40B4-BE49-F238E27FC236}">
                <a16:creationId xmlns:a16="http://schemas.microsoft.com/office/drawing/2014/main" id="{E9B2EBDF-9EB9-43EA-A058-891CC63FB0A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12581017">
            <a:off x="5905953" y="1833015"/>
            <a:ext cx="657517" cy="65751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PA-椭圆 37">
            <a:extLst>
              <a:ext uri="{FF2B5EF4-FFF2-40B4-BE49-F238E27FC236}">
                <a16:creationId xmlns:a16="http://schemas.microsoft.com/office/drawing/2014/main" id="{A135190E-F601-4940-88BE-FEE268121CE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2581017">
            <a:off x="5879917" y="1806979"/>
            <a:ext cx="709589" cy="709589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24000">
                  <a:schemeClr val="accent1">
                    <a:alpha val="0"/>
                  </a:schemeClr>
                </a:gs>
                <a:gs pos="62000">
                  <a:schemeClr val="accent1">
                    <a:alpha val="3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PA-椭圆 36">
            <a:extLst>
              <a:ext uri="{FF2B5EF4-FFF2-40B4-BE49-F238E27FC236}">
                <a16:creationId xmlns:a16="http://schemas.microsoft.com/office/drawing/2014/main" id="{DB2A977E-4AB5-47FF-B26D-E1002CE293C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12581017">
            <a:off x="6992136" y="2239569"/>
            <a:ext cx="657517" cy="65751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PA-椭圆 37">
            <a:extLst>
              <a:ext uri="{FF2B5EF4-FFF2-40B4-BE49-F238E27FC236}">
                <a16:creationId xmlns:a16="http://schemas.microsoft.com/office/drawing/2014/main" id="{5E58EB60-7A65-48BA-B12B-47147B602E5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2581017">
            <a:off x="6966100" y="2213533"/>
            <a:ext cx="709589" cy="709589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24000">
                  <a:schemeClr val="accent1">
                    <a:alpha val="0"/>
                  </a:schemeClr>
                </a:gs>
                <a:gs pos="62000">
                  <a:schemeClr val="accent1">
                    <a:alpha val="3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PA-椭圆 36">
            <a:extLst>
              <a:ext uri="{FF2B5EF4-FFF2-40B4-BE49-F238E27FC236}">
                <a16:creationId xmlns:a16="http://schemas.microsoft.com/office/drawing/2014/main" id="{5B104508-0FA2-46E8-9735-4BC0E54048E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12581017">
            <a:off x="7602153" y="3272365"/>
            <a:ext cx="657517" cy="65751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PA-椭圆 37">
            <a:extLst>
              <a:ext uri="{FF2B5EF4-FFF2-40B4-BE49-F238E27FC236}">
                <a16:creationId xmlns:a16="http://schemas.microsoft.com/office/drawing/2014/main" id="{86D9AB2F-5050-4D85-8BD9-40A8897771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 rot="12581017">
            <a:off x="7576117" y="3246329"/>
            <a:ext cx="709589" cy="709589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24000">
                  <a:schemeClr val="accent1">
                    <a:alpha val="0"/>
                  </a:schemeClr>
                </a:gs>
                <a:gs pos="62000">
                  <a:schemeClr val="accent1">
                    <a:alpha val="3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AF1545D-1B14-4602-BD15-17C92F37893E}"/>
              </a:ext>
            </a:extLst>
          </p:cNvPr>
          <p:cNvSpPr txBox="1"/>
          <p:nvPr/>
        </p:nvSpPr>
        <p:spPr>
          <a:xfrm>
            <a:off x="5895920" y="1892950"/>
            <a:ext cx="66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共创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大赛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9A7B38F-2439-412E-83CB-83D5DF96FC11}"/>
              </a:ext>
            </a:extLst>
          </p:cNvPr>
          <p:cNvSpPr txBox="1"/>
          <p:nvPr/>
        </p:nvSpPr>
        <p:spPr>
          <a:xfrm>
            <a:off x="6985158" y="2307711"/>
            <a:ext cx="66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共创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大赛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05C24B5-0919-4673-AAEA-1FE96911A93D}"/>
              </a:ext>
            </a:extLst>
          </p:cNvPr>
          <p:cNvSpPr txBox="1"/>
          <p:nvPr/>
        </p:nvSpPr>
        <p:spPr>
          <a:xfrm>
            <a:off x="7619958" y="3334386"/>
            <a:ext cx="66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共创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大赛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66FAFE3-AC1C-48DF-A371-8510DF82CF5A}"/>
              </a:ext>
            </a:extLst>
          </p:cNvPr>
          <p:cNvSpPr txBox="1"/>
          <p:nvPr/>
        </p:nvSpPr>
        <p:spPr>
          <a:xfrm>
            <a:off x="7427509" y="4502057"/>
            <a:ext cx="66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共创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大赛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1612A4B-EBB2-4357-9540-0E3F79A9061B}"/>
              </a:ext>
            </a:extLst>
          </p:cNvPr>
          <p:cNvSpPr txBox="1"/>
          <p:nvPr/>
        </p:nvSpPr>
        <p:spPr>
          <a:xfrm>
            <a:off x="6480478" y="5250906"/>
            <a:ext cx="66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共创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大赛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F74BC7A-98B6-4D21-90B9-430B40CF318D}"/>
              </a:ext>
            </a:extLst>
          </p:cNvPr>
          <p:cNvSpPr txBox="1"/>
          <p:nvPr/>
        </p:nvSpPr>
        <p:spPr>
          <a:xfrm>
            <a:off x="5335345" y="5255917"/>
            <a:ext cx="66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共创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大赛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08DF1C2-B2AF-4B4D-BE16-D627C5A0C512}"/>
              </a:ext>
            </a:extLst>
          </p:cNvPr>
          <p:cNvSpPr txBox="1"/>
          <p:nvPr/>
        </p:nvSpPr>
        <p:spPr>
          <a:xfrm>
            <a:off x="4413191" y="4499244"/>
            <a:ext cx="66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共创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大赛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6ED887B-275B-40EA-A320-A286C7946D6A}"/>
              </a:ext>
            </a:extLst>
          </p:cNvPr>
          <p:cNvSpPr txBox="1"/>
          <p:nvPr/>
        </p:nvSpPr>
        <p:spPr>
          <a:xfrm>
            <a:off x="4212841" y="3355045"/>
            <a:ext cx="66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共创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大赛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61F956A-4EF7-4FC8-909F-273E8B5BA7BB}"/>
              </a:ext>
            </a:extLst>
          </p:cNvPr>
          <p:cNvSpPr txBox="1"/>
          <p:nvPr/>
        </p:nvSpPr>
        <p:spPr>
          <a:xfrm>
            <a:off x="4802213" y="2307711"/>
            <a:ext cx="66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共创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大赛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59AF7D5-E6CE-4C8F-A7F3-357CE3E5C987}"/>
              </a:ext>
            </a:extLst>
          </p:cNvPr>
          <p:cNvSpPr txBox="1"/>
          <p:nvPr/>
        </p:nvSpPr>
        <p:spPr>
          <a:xfrm>
            <a:off x="5574906" y="331515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 b="1">
                <a:gradFill>
                  <a:gsLst>
                    <a:gs pos="100000">
                      <a:schemeClr val="accent1"/>
                    </a:gs>
                    <a:gs pos="32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419100" dist="381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419100" dist="38100" dir="2700000" algn="tl">
                    <a:srgbClr val="249AD4">
                      <a:lumMod val="50000"/>
                      <a:alpha val="43000"/>
                    </a:srgbClr>
                  </a:outerShdw>
                </a:effectLst>
                <a:uLnTx/>
                <a:uFillTx/>
                <a:latin typeface="+mn-lt"/>
                <a:cs typeface="+mn-ea"/>
                <a:sym typeface="+mn-lt"/>
              </a:rPr>
              <a:t>每日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19100" dist="38100" dir="2700000" algn="tl">
                  <a:srgbClr val="249AD4">
                    <a:lumMod val="50000"/>
                    <a:alpha val="43000"/>
                  </a:srgbClr>
                </a:outerShdw>
              </a:effectLst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419100" dist="38100" dir="2700000" algn="tl">
                    <a:srgbClr val="249AD4">
                      <a:lumMod val="50000"/>
                      <a:alpha val="43000"/>
                    </a:srgbClr>
                  </a:outerShdw>
                </a:effectLst>
                <a:uLnTx/>
                <a:uFillTx/>
                <a:latin typeface="+mn-lt"/>
                <a:cs typeface="+mn-ea"/>
                <a:sym typeface="+mn-lt"/>
              </a:rPr>
              <a:t>练习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19100" dist="38100" dir="2700000" algn="tl">
                  <a:srgbClr val="249AD4">
                    <a:lumMod val="50000"/>
                    <a:alpha val="43000"/>
                  </a:srgbClr>
                </a:outerShdw>
              </a:effectLst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513695F-B4D4-4E51-A7FD-AEA3111C572B}"/>
              </a:ext>
            </a:extLst>
          </p:cNvPr>
          <p:cNvSpPr txBox="1"/>
          <p:nvPr/>
        </p:nvSpPr>
        <p:spPr>
          <a:xfrm>
            <a:off x="8337334" y="4322373"/>
            <a:ext cx="1501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23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23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3BC1472-5379-4E4E-878D-8C5463AEE8DE}"/>
              </a:ext>
            </a:extLst>
          </p:cNvPr>
          <p:cNvSpPr txBox="1"/>
          <p:nvPr/>
        </p:nvSpPr>
        <p:spPr>
          <a:xfrm>
            <a:off x="8239310" y="3795671"/>
            <a:ext cx="150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57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57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4F910BB-4C8B-4F66-A941-83752F33AD9A}"/>
              </a:ext>
            </a:extLst>
          </p:cNvPr>
          <p:cNvSpPr txBox="1"/>
          <p:nvPr/>
        </p:nvSpPr>
        <p:spPr>
          <a:xfrm>
            <a:off x="9565425" y="3436974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29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29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C2FB3DD-2C30-49F6-B832-DB09D98B2358}"/>
              </a:ext>
            </a:extLst>
          </p:cNvPr>
          <p:cNvSpPr txBox="1"/>
          <p:nvPr/>
        </p:nvSpPr>
        <p:spPr>
          <a:xfrm>
            <a:off x="10160548" y="3795671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29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29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09BF779-40D2-441E-ABDA-AAC4FA5727AA}"/>
              </a:ext>
            </a:extLst>
          </p:cNvPr>
          <p:cNvSpPr txBox="1"/>
          <p:nvPr/>
        </p:nvSpPr>
        <p:spPr>
          <a:xfrm>
            <a:off x="9370320" y="4222178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64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64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5D2828C-643D-4002-8B0B-5F6AB0FDD3DA}"/>
              </a:ext>
            </a:extLst>
          </p:cNvPr>
          <p:cNvSpPr txBox="1"/>
          <p:nvPr/>
        </p:nvSpPr>
        <p:spPr>
          <a:xfrm>
            <a:off x="10130653" y="4523950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29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29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7C2035E-4779-43C5-85B9-64F1333AA06F}"/>
              </a:ext>
            </a:extLst>
          </p:cNvPr>
          <p:cNvSpPr txBox="1"/>
          <p:nvPr/>
        </p:nvSpPr>
        <p:spPr>
          <a:xfrm>
            <a:off x="8739709" y="3552988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96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96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869FD8F-CA74-4DFA-AA32-E2127F1A0B3B}"/>
              </a:ext>
            </a:extLst>
          </p:cNvPr>
          <p:cNvSpPr txBox="1"/>
          <p:nvPr/>
        </p:nvSpPr>
        <p:spPr>
          <a:xfrm>
            <a:off x="2531943" y="3936867"/>
            <a:ext cx="150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96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96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59C3EDC-1E94-4102-BB79-79472214E4A1}"/>
              </a:ext>
            </a:extLst>
          </p:cNvPr>
          <p:cNvSpPr txBox="1"/>
          <p:nvPr/>
        </p:nvSpPr>
        <p:spPr>
          <a:xfrm>
            <a:off x="1459830" y="3811413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57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57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CA61946-4AE1-44B5-8CE8-E88BE99392E2}"/>
              </a:ext>
            </a:extLst>
          </p:cNvPr>
          <p:cNvSpPr txBox="1"/>
          <p:nvPr/>
        </p:nvSpPr>
        <p:spPr>
          <a:xfrm>
            <a:off x="1584450" y="4171616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64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64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4B1C9A-D1E1-4FF7-8E32-372A412FA4E0}"/>
              </a:ext>
            </a:extLst>
          </p:cNvPr>
          <p:cNvSpPr txBox="1"/>
          <p:nvPr/>
        </p:nvSpPr>
        <p:spPr>
          <a:xfrm>
            <a:off x="673784" y="4200256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29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29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9514F31-0639-4FAD-9153-FEB56928FEF0}"/>
              </a:ext>
            </a:extLst>
          </p:cNvPr>
          <p:cNvSpPr txBox="1"/>
          <p:nvPr/>
        </p:nvSpPr>
        <p:spPr>
          <a:xfrm>
            <a:off x="194360" y="4648731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29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29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AE8ADA1-C423-48AF-A28E-8413EE0B67D1}"/>
              </a:ext>
            </a:extLst>
          </p:cNvPr>
          <p:cNvSpPr txBox="1"/>
          <p:nvPr/>
        </p:nvSpPr>
        <p:spPr>
          <a:xfrm>
            <a:off x="515629" y="3545361"/>
            <a:ext cx="150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  <a:alpha val="64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alpha val="64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3992D5D-5401-4205-B049-C0B3B478AD6D}"/>
              </a:ext>
            </a:extLst>
          </p:cNvPr>
          <p:cNvSpPr txBox="1"/>
          <p:nvPr/>
        </p:nvSpPr>
        <p:spPr>
          <a:xfrm>
            <a:off x="2798813" y="4472962"/>
            <a:ext cx="1501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23000"/>
                  </a:prstClr>
                </a:solidFill>
                <a:effectLst>
                  <a:outerShdw blurRad="254000" algn="ctr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技能提升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23000"/>
                </a:prstClr>
              </a:solidFill>
              <a:effectLst>
                <a:outerShdw blurRad="254000" algn="ctr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670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id="{DC5E4E8A-F704-4BFC-9120-10F14E319543}"/>
              </a:ext>
            </a:extLst>
          </p:cNvPr>
          <p:cNvGrpSpPr/>
          <p:nvPr/>
        </p:nvGrpSpPr>
        <p:grpSpPr>
          <a:xfrm>
            <a:off x="8569799" y="1753274"/>
            <a:ext cx="1288162" cy="1288162"/>
            <a:chOff x="549263" y="1609473"/>
            <a:chExt cx="1639730" cy="1639730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DAD5A44-626B-4F0C-8ADC-9518C6635D67}"/>
                </a:ext>
              </a:extLst>
            </p:cNvPr>
            <p:cNvSpPr/>
            <p:nvPr/>
          </p:nvSpPr>
          <p:spPr>
            <a:xfrm flipH="1">
              <a:off x="710292" y="1768937"/>
              <a:ext cx="1320800" cy="1320800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48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DA97CC3-04CA-4207-A778-DF7D80250E6E}"/>
                </a:ext>
              </a:extLst>
            </p:cNvPr>
            <p:cNvSpPr/>
            <p:nvPr/>
          </p:nvSpPr>
          <p:spPr>
            <a:xfrm>
              <a:off x="549263" y="1609473"/>
              <a:ext cx="1639730" cy="1639730"/>
            </a:xfrm>
            <a:prstGeom prst="ellipse">
              <a:avLst/>
            </a:prstGeom>
            <a:noFill/>
            <a:ln>
              <a:gradFill>
                <a:gsLst>
                  <a:gs pos="1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8CE23C3-7F0C-4FF4-9785-094D990F1223}"/>
              </a:ext>
            </a:extLst>
          </p:cNvPr>
          <p:cNvGrpSpPr/>
          <p:nvPr/>
        </p:nvGrpSpPr>
        <p:grpSpPr>
          <a:xfrm>
            <a:off x="8548671" y="5099811"/>
            <a:ext cx="1288162" cy="1288162"/>
            <a:chOff x="549263" y="1609473"/>
            <a:chExt cx="1639730" cy="163973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20EDCBEF-EF72-4AAE-A66B-CF6E559A40BD}"/>
                </a:ext>
              </a:extLst>
            </p:cNvPr>
            <p:cNvSpPr/>
            <p:nvPr/>
          </p:nvSpPr>
          <p:spPr>
            <a:xfrm flipH="1">
              <a:off x="710292" y="1768937"/>
              <a:ext cx="1320800" cy="1320800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48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4201EB51-FCBD-4FC4-B772-B3AECE1D681A}"/>
                </a:ext>
              </a:extLst>
            </p:cNvPr>
            <p:cNvSpPr/>
            <p:nvPr/>
          </p:nvSpPr>
          <p:spPr>
            <a:xfrm>
              <a:off x="549263" y="1609473"/>
              <a:ext cx="1639730" cy="1639730"/>
            </a:xfrm>
            <a:prstGeom prst="ellipse">
              <a:avLst/>
            </a:prstGeom>
            <a:noFill/>
            <a:ln>
              <a:gradFill>
                <a:gsLst>
                  <a:gs pos="1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8C3EDD9-EE35-4F03-AC80-48E0153A0959}"/>
              </a:ext>
            </a:extLst>
          </p:cNvPr>
          <p:cNvGrpSpPr/>
          <p:nvPr/>
        </p:nvGrpSpPr>
        <p:grpSpPr>
          <a:xfrm>
            <a:off x="2530495" y="5071096"/>
            <a:ext cx="1288162" cy="1288162"/>
            <a:chOff x="549263" y="1609473"/>
            <a:chExt cx="1639730" cy="163973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D31F96D-C32E-49C9-8E8F-71F83DE12907}"/>
                </a:ext>
              </a:extLst>
            </p:cNvPr>
            <p:cNvSpPr/>
            <p:nvPr/>
          </p:nvSpPr>
          <p:spPr>
            <a:xfrm flipH="1">
              <a:off x="710292" y="1768937"/>
              <a:ext cx="1320800" cy="1320800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48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EF15D75-B951-41BE-8578-07C6AF8E9D28}"/>
                </a:ext>
              </a:extLst>
            </p:cNvPr>
            <p:cNvSpPr/>
            <p:nvPr/>
          </p:nvSpPr>
          <p:spPr>
            <a:xfrm>
              <a:off x="549263" y="1609473"/>
              <a:ext cx="1639730" cy="1639730"/>
            </a:xfrm>
            <a:prstGeom prst="ellipse">
              <a:avLst/>
            </a:prstGeom>
            <a:noFill/>
            <a:ln>
              <a:gradFill>
                <a:gsLst>
                  <a:gs pos="1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Rectangle 39">
            <a:extLst>
              <a:ext uri="{FF2B5EF4-FFF2-40B4-BE49-F238E27FC236}">
                <a16:creationId xmlns:a16="http://schemas.microsoft.com/office/drawing/2014/main" id="{CD7B5BC0-4209-488D-99E7-C02CECE0F8B9}"/>
              </a:ext>
            </a:extLst>
          </p:cNvPr>
          <p:cNvSpPr/>
          <p:nvPr/>
        </p:nvSpPr>
        <p:spPr>
          <a:xfrm>
            <a:off x="2707157" y="5386634"/>
            <a:ext cx="954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每日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一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Rectangle 39">
            <a:extLst>
              <a:ext uri="{FF2B5EF4-FFF2-40B4-BE49-F238E27FC236}">
                <a16:creationId xmlns:a16="http://schemas.microsoft.com/office/drawing/2014/main" id="{ACD89326-5EEF-4175-9C88-01C29B1CF39B}"/>
              </a:ext>
            </a:extLst>
          </p:cNvPr>
          <p:cNvSpPr/>
          <p:nvPr/>
        </p:nvSpPr>
        <p:spPr>
          <a:xfrm>
            <a:off x="8754285" y="2043591"/>
            <a:ext cx="954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训练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Rectangle 39">
            <a:extLst>
              <a:ext uri="{FF2B5EF4-FFF2-40B4-BE49-F238E27FC236}">
                <a16:creationId xmlns:a16="http://schemas.microsoft.com/office/drawing/2014/main" id="{7A6A2D15-F470-49F4-9FF8-433014ADC1FE}"/>
              </a:ext>
            </a:extLst>
          </p:cNvPr>
          <p:cNvSpPr/>
          <p:nvPr/>
        </p:nvSpPr>
        <p:spPr>
          <a:xfrm>
            <a:off x="8730387" y="5394243"/>
            <a:ext cx="954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反馈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指导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6BC3BEA3-4327-4E52-AC3E-4ABF35A91897}"/>
              </a:ext>
            </a:extLst>
          </p:cNvPr>
          <p:cNvSpPr/>
          <p:nvPr/>
        </p:nvSpPr>
        <p:spPr>
          <a:xfrm>
            <a:off x="3922979" y="2100485"/>
            <a:ext cx="4402810" cy="25798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E3228D7-D53F-4272-BDD9-7E40122E85EC}"/>
              </a:ext>
            </a:extLst>
          </p:cNvPr>
          <p:cNvSpPr/>
          <p:nvPr/>
        </p:nvSpPr>
        <p:spPr>
          <a:xfrm rot="16200000" flipH="1" flipV="1">
            <a:off x="8362606" y="3852244"/>
            <a:ext cx="1757356" cy="34971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3E612E71-ECE0-4E33-8FA7-4B09D0473CC1}"/>
              </a:ext>
            </a:extLst>
          </p:cNvPr>
          <p:cNvSpPr/>
          <p:nvPr/>
        </p:nvSpPr>
        <p:spPr>
          <a:xfrm rot="16200000" flipH="1" flipV="1">
            <a:off x="2270384" y="3976958"/>
            <a:ext cx="1757356" cy="34971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88715FA-540A-4365-A13E-8EC61D04FD18}"/>
              </a:ext>
            </a:extLst>
          </p:cNvPr>
          <p:cNvGrpSpPr/>
          <p:nvPr/>
        </p:nvGrpSpPr>
        <p:grpSpPr>
          <a:xfrm>
            <a:off x="3713410" y="2438486"/>
            <a:ext cx="4844455" cy="3479889"/>
            <a:chOff x="3582783" y="2252609"/>
            <a:chExt cx="4844455" cy="3479889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3F1A217-2F62-4A5A-9464-2DFE9A9921F5}"/>
                </a:ext>
              </a:extLst>
            </p:cNvPr>
            <p:cNvGrpSpPr/>
            <p:nvPr/>
          </p:nvGrpSpPr>
          <p:grpSpPr>
            <a:xfrm>
              <a:off x="3582783" y="2252609"/>
              <a:ext cx="4844455" cy="2713234"/>
              <a:chOff x="10189067" y="2296066"/>
              <a:chExt cx="4844455" cy="271323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FA22DBFE-B9E7-4AAE-AA00-5C92B730435A}"/>
                  </a:ext>
                </a:extLst>
              </p:cNvPr>
              <p:cNvGrpSpPr/>
              <p:nvPr/>
            </p:nvGrpSpPr>
            <p:grpSpPr>
              <a:xfrm>
                <a:off x="10604382" y="2744168"/>
                <a:ext cx="4040532" cy="2265132"/>
                <a:chOff x="10985918" y="2744168"/>
                <a:chExt cx="3302357" cy="2265132"/>
              </a:xfrm>
            </p:grpSpPr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DA5768AD-3345-4221-A218-60C621E8D95B}"/>
                    </a:ext>
                  </a:extLst>
                </p:cNvPr>
                <p:cNvSpPr/>
                <p:nvPr/>
              </p:nvSpPr>
              <p:spPr>
                <a:xfrm flipV="1">
                  <a:off x="11515852" y="4622687"/>
                  <a:ext cx="2242488" cy="386613"/>
                </a:xfrm>
                <a:prstGeom prst="ellipse">
                  <a:avLst/>
                </a:prstGeom>
                <a:gradFill flip="none" rotWithShape="1">
                  <a:gsLst>
                    <a:gs pos="99000">
                      <a:schemeClr val="accent1">
                        <a:alpha val="16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ln w="635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778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  <a:alpha val="77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42EF451F-227B-41D7-8F7C-ABD0B4576673}"/>
                    </a:ext>
                  </a:extLst>
                </p:cNvPr>
                <p:cNvSpPr/>
                <p:nvPr/>
              </p:nvSpPr>
              <p:spPr>
                <a:xfrm flipV="1">
                  <a:off x="11406212" y="3996514"/>
                  <a:ext cx="2461769" cy="386613"/>
                </a:xfrm>
                <a:prstGeom prst="ellipse">
                  <a:avLst/>
                </a:prstGeom>
                <a:gradFill flip="none" rotWithShape="1">
                  <a:gsLst>
                    <a:gs pos="99000">
                      <a:schemeClr val="accent1">
                        <a:alpha val="16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ln w="635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778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  <a:alpha val="77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ABC81C52-21BA-4FE1-AF89-11AF9EC6E8AD}"/>
                    </a:ext>
                  </a:extLst>
                </p:cNvPr>
                <p:cNvSpPr/>
                <p:nvPr/>
              </p:nvSpPr>
              <p:spPr>
                <a:xfrm flipV="1">
                  <a:off x="11235456" y="3370341"/>
                  <a:ext cx="2803281" cy="386613"/>
                </a:xfrm>
                <a:prstGeom prst="ellipse">
                  <a:avLst/>
                </a:prstGeom>
                <a:gradFill flip="none" rotWithShape="1">
                  <a:gsLst>
                    <a:gs pos="99000">
                      <a:schemeClr val="accent1">
                        <a:alpha val="16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ln w="635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778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  <a:alpha val="77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4933E66B-8408-44A7-BA6E-1E5515DDF4D9}"/>
                    </a:ext>
                  </a:extLst>
                </p:cNvPr>
                <p:cNvSpPr/>
                <p:nvPr/>
              </p:nvSpPr>
              <p:spPr>
                <a:xfrm flipV="1">
                  <a:off x="10985918" y="2744168"/>
                  <a:ext cx="3302357" cy="386613"/>
                </a:xfrm>
                <a:prstGeom prst="ellipse">
                  <a:avLst/>
                </a:prstGeom>
                <a:gradFill flip="none" rotWithShape="1">
                  <a:gsLst>
                    <a:gs pos="99000">
                      <a:schemeClr val="accent1">
                        <a:alpha val="16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ln w="635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778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  <a:alpha val="77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0343E78F-98E5-4EA4-87DF-73DB62E9A3FB}"/>
                  </a:ext>
                </a:extLst>
              </p:cNvPr>
              <p:cNvGrpSpPr/>
              <p:nvPr/>
            </p:nvGrpSpPr>
            <p:grpSpPr>
              <a:xfrm>
                <a:off x="10189067" y="2296066"/>
                <a:ext cx="4844455" cy="2626419"/>
                <a:chOff x="10189067" y="2296066"/>
                <a:chExt cx="4844455" cy="2626419"/>
              </a:xfrm>
            </p:grpSpPr>
            <p:sp>
              <p:nvSpPr>
                <p:cNvPr id="66" name="梯形 65">
                  <a:extLst>
                    <a:ext uri="{FF2B5EF4-FFF2-40B4-BE49-F238E27FC236}">
                      <a16:creationId xmlns:a16="http://schemas.microsoft.com/office/drawing/2014/main" id="{E07C5C24-6560-423B-8E07-FB4628B34544}"/>
                    </a:ext>
                  </a:extLst>
                </p:cNvPr>
                <p:cNvSpPr/>
                <p:nvPr/>
              </p:nvSpPr>
              <p:spPr>
                <a:xfrm flipV="1">
                  <a:off x="10189067" y="2296066"/>
                  <a:ext cx="4844455" cy="2564819"/>
                </a:xfrm>
                <a:prstGeom prst="trapezoid">
                  <a:avLst>
                    <a:gd name="adj" fmla="val 41713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97345">
                      <a:schemeClr val="accent1">
                        <a:alpha val="8000"/>
                      </a:schemeClr>
                    </a:gs>
                    <a:gs pos="83000">
                      <a:schemeClr val="accent1">
                        <a:alpha val="6000"/>
                      </a:schemeClr>
                    </a:gs>
                    <a:gs pos="41000">
                      <a:schemeClr val="accent1">
                        <a:alpha val="8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solidFill>
                      <a:schemeClr val="accent1">
                        <a:lumMod val="50000"/>
                        <a:alpha val="77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8C09CF65-465A-4F68-BE51-3B54C54A3D13}"/>
                    </a:ext>
                  </a:extLst>
                </p:cNvPr>
                <p:cNvSpPr txBox="1"/>
                <p:nvPr/>
              </p:nvSpPr>
              <p:spPr>
                <a:xfrm>
                  <a:off x="11602777" y="2797983"/>
                  <a:ext cx="19816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accent1">
                          <a:lumMod val="50000"/>
                          <a:alpha val="77000"/>
                        </a:schemeClr>
                      </a:solidFill>
                      <a:effectLst>
                        <a:reflection blurRad="76200" stA="44000" endPos="45500" dist="25400" dir="5400000" sy="-100000" algn="bl" rotWithShape="0"/>
                      </a:effectLst>
                      <a:latin typeface="+mj-ea"/>
                      <a:ea typeface="+mj-ea"/>
                    </a:rPr>
                    <a:t>教育增值业务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F207F15D-D878-40BF-9B61-72A8A15F6A46}"/>
                    </a:ext>
                  </a:extLst>
                </p:cNvPr>
                <p:cNvSpPr txBox="1"/>
                <p:nvPr/>
              </p:nvSpPr>
              <p:spPr>
                <a:xfrm>
                  <a:off x="11596981" y="3347601"/>
                  <a:ext cx="19816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accent1">
                          <a:lumMod val="50000"/>
                          <a:alpha val="77000"/>
                        </a:schemeClr>
                      </a:solidFill>
                      <a:effectLst>
                        <a:reflection blurRad="76200" stA="44000" endPos="45500" dist="25400" dir="5400000" sy="-100000" algn="bl" rotWithShape="0"/>
                      </a:effectLst>
                      <a:latin typeface="+mj-ea"/>
                      <a:ea typeface="+mj-ea"/>
                    </a:rPr>
                    <a:t>行业解决方案</a:t>
                  </a:r>
                </a:p>
              </p:txBody>
            </p:sp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41AD9FC1-E2F9-46B2-9BC6-C39A2A466BE6}"/>
                    </a:ext>
                  </a:extLst>
                </p:cNvPr>
                <p:cNvSpPr txBox="1"/>
                <p:nvPr/>
              </p:nvSpPr>
              <p:spPr>
                <a:xfrm>
                  <a:off x="11591185" y="3995717"/>
                  <a:ext cx="19816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accent1">
                          <a:lumMod val="50000"/>
                          <a:alpha val="77000"/>
                        </a:schemeClr>
                      </a:solidFill>
                      <a:effectLst>
                        <a:reflection blurRad="76200" stA="44000" endPos="45500" dist="25400" dir="5400000" sy="-100000" algn="bl" rotWithShape="0"/>
                      </a:effectLst>
                      <a:latin typeface="+mj-ea"/>
                      <a:ea typeface="+mj-ea"/>
                    </a:rPr>
                    <a:t>网络培训平台</a:t>
                  </a: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1C4F3D9C-E3EA-4DC6-B1CF-52521F080595}"/>
                    </a:ext>
                  </a:extLst>
                </p:cNvPr>
                <p:cNvSpPr txBox="1"/>
                <p:nvPr/>
              </p:nvSpPr>
              <p:spPr>
                <a:xfrm>
                  <a:off x="11620492" y="4645486"/>
                  <a:ext cx="19816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accent1">
                          <a:lumMod val="50000"/>
                          <a:alpha val="77000"/>
                        </a:schemeClr>
                      </a:solidFill>
                      <a:effectLst>
                        <a:reflection blurRad="76200" stA="44000" endPos="45500" dist="25400" dir="5400000" sy="-100000" algn="bl" rotWithShape="0"/>
                      </a:effectLst>
                      <a:latin typeface="+mj-ea"/>
                      <a:ea typeface="+mj-ea"/>
                    </a:rPr>
                    <a:t>网络培训平台</a:t>
                  </a:r>
                </a:p>
              </p:txBody>
            </p:sp>
          </p:grpSp>
        </p:grpSp>
        <p:sp>
          <p:nvSpPr>
            <p:cNvPr id="40" name="箭头: 右 39">
              <a:extLst>
                <a:ext uri="{FF2B5EF4-FFF2-40B4-BE49-F238E27FC236}">
                  <a16:creationId xmlns:a16="http://schemas.microsoft.com/office/drawing/2014/main" id="{67158FC1-A1B0-4125-8932-02FCEEE264AF}"/>
                </a:ext>
              </a:extLst>
            </p:cNvPr>
            <p:cNvSpPr/>
            <p:nvPr/>
          </p:nvSpPr>
          <p:spPr>
            <a:xfrm flipH="1">
              <a:off x="3794190" y="5474509"/>
              <a:ext cx="4402810" cy="25798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159BCA19-AFD6-40E6-9ED6-6A2F64454F67}"/>
                </a:ext>
              </a:extLst>
            </p:cNvPr>
            <p:cNvSpPr/>
            <p:nvPr/>
          </p:nvSpPr>
          <p:spPr>
            <a:xfrm flipV="1">
              <a:off x="3915085" y="3562672"/>
              <a:ext cx="4416116" cy="1140566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2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2676DE-3952-4631-A6A4-31E44310C617}"/>
              </a:ext>
            </a:extLst>
          </p:cNvPr>
          <p:cNvGrpSpPr/>
          <p:nvPr/>
        </p:nvGrpSpPr>
        <p:grpSpPr>
          <a:xfrm>
            <a:off x="2551623" y="1724559"/>
            <a:ext cx="1288162" cy="1288162"/>
            <a:chOff x="2420996" y="1535873"/>
            <a:chExt cx="1288162" cy="1288162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0DEDA17-164A-42F2-89F9-368D4DA321A8}"/>
                </a:ext>
              </a:extLst>
            </p:cNvPr>
            <p:cNvGrpSpPr/>
            <p:nvPr/>
          </p:nvGrpSpPr>
          <p:grpSpPr>
            <a:xfrm>
              <a:off x="2420996" y="1535873"/>
              <a:ext cx="1288162" cy="1288162"/>
              <a:chOff x="549263" y="1609473"/>
              <a:chExt cx="1639730" cy="1639730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78166DA-0858-47A7-A06C-70B2788447CA}"/>
                  </a:ext>
                </a:extLst>
              </p:cNvPr>
              <p:cNvSpPr/>
              <p:nvPr/>
            </p:nvSpPr>
            <p:spPr>
              <a:xfrm flipH="1">
                <a:off x="710292" y="1768937"/>
                <a:ext cx="1320800" cy="1320800"/>
              </a:xfrm>
              <a:prstGeom prst="ellipse">
                <a:avLst/>
              </a:prstGeom>
              <a:gradFill flip="none" rotWithShape="1">
                <a:gsLst>
                  <a:gs pos="3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368300" dist="127000" dir="4800000" sx="98000" sy="98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02713E00-EDB8-4138-9688-3EFD984C42B2}"/>
                  </a:ext>
                </a:extLst>
              </p:cNvPr>
              <p:cNvSpPr/>
              <p:nvPr/>
            </p:nvSpPr>
            <p:spPr>
              <a:xfrm>
                <a:off x="549263" y="1609473"/>
                <a:ext cx="1639730" cy="1639730"/>
              </a:xfrm>
              <a:prstGeom prst="ellipse">
                <a:avLst/>
              </a:prstGeom>
              <a:noFill/>
              <a:ln>
                <a:gradFill>
                  <a:gsLst>
                    <a:gs pos="1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515737C8-4199-4C4F-B49B-B03CB02252CC}"/>
                </a:ext>
              </a:extLst>
            </p:cNvPr>
            <p:cNvSpPr/>
            <p:nvPr/>
          </p:nvSpPr>
          <p:spPr>
            <a:xfrm>
              <a:off x="2587728" y="1809196"/>
              <a:ext cx="95482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PPT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学习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4A92DC-3A43-43BD-8ACA-275BC3E54682}"/>
              </a:ext>
            </a:extLst>
          </p:cNvPr>
          <p:cNvGrpSpPr/>
          <p:nvPr/>
        </p:nvGrpSpPr>
        <p:grpSpPr>
          <a:xfrm>
            <a:off x="3599896" y="3282314"/>
            <a:ext cx="4861932" cy="2226779"/>
            <a:chOff x="907207" y="3158764"/>
            <a:chExt cx="4861932" cy="2226779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28DA808D-9ED6-45A7-8009-3F36DD3E1818}"/>
                </a:ext>
              </a:extLst>
            </p:cNvPr>
            <p:cNvSpPr/>
            <p:nvPr/>
          </p:nvSpPr>
          <p:spPr>
            <a:xfrm>
              <a:off x="1657587" y="4361454"/>
              <a:ext cx="3361172" cy="793182"/>
            </a:xfrm>
            <a:prstGeom prst="ellipse">
              <a:avLst/>
            </a:prstGeom>
            <a:noFill/>
            <a:ln w="6350">
              <a:gradFill>
                <a:gsLst>
                  <a:gs pos="15000">
                    <a:schemeClr val="accent1">
                      <a:alpha val="0"/>
                    </a:schemeClr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0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90E02C4-6E81-4C48-81A1-AB1F3761F213}"/>
                </a:ext>
              </a:extLst>
            </p:cNvPr>
            <p:cNvSpPr/>
            <p:nvPr/>
          </p:nvSpPr>
          <p:spPr>
            <a:xfrm>
              <a:off x="907207" y="3158764"/>
              <a:ext cx="4861932" cy="1147340"/>
            </a:xfrm>
            <a:prstGeom prst="ellipse">
              <a:avLst/>
            </a:prstGeom>
            <a:noFill/>
            <a:ln w="6350">
              <a:gradFill>
                <a:gsLst>
                  <a:gs pos="15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0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E30E711-9396-49FF-B6D2-48603E46F5EC}"/>
                </a:ext>
              </a:extLst>
            </p:cNvPr>
            <p:cNvSpPr/>
            <p:nvPr/>
          </p:nvSpPr>
          <p:spPr>
            <a:xfrm>
              <a:off x="2109747" y="4805766"/>
              <a:ext cx="2456851" cy="579777"/>
            </a:xfrm>
            <a:prstGeom prst="ellipse">
              <a:avLst/>
            </a:prstGeom>
            <a:noFill/>
            <a:ln w="6350">
              <a:gradFill>
                <a:gsLst>
                  <a:gs pos="4500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0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199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1">
            <a:extLst>
              <a:ext uri="{FF2B5EF4-FFF2-40B4-BE49-F238E27FC236}">
                <a16:creationId xmlns:a16="http://schemas.microsoft.com/office/drawing/2014/main" id="{08DFED2E-3646-444D-9674-82C6C80D8331}"/>
              </a:ext>
            </a:extLst>
          </p:cNvPr>
          <p:cNvSpPr/>
          <p:nvPr/>
        </p:nvSpPr>
        <p:spPr>
          <a:xfrm>
            <a:off x="1320800" y="-1088183"/>
            <a:ext cx="9550400" cy="9550400"/>
          </a:xfrm>
          <a:prstGeom prst="ellipse">
            <a:avLst/>
          </a:prstGeom>
          <a:gradFill flip="none" rotWithShape="1">
            <a:gsLst>
              <a:gs pos="59000">
                <a:schemeClr val="accent1">
                  <a:alpha val="0"/>
                </a:schemeClr>
              </a:gs>
              <a:gs pos="100000">
                <a:schemeClr val="accent1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18000">
                  <a:schemeClr val="accent1">
                    <a:alpha val="0"/>
                  </a:schemeClr>
                </a:gs>
                <a:gs pos="56000">
                  <a:schemeClr val="accent1">
                    <a:alpha val="42000"/>
                  </a:schemeClr>
                </a:gs>
                <a:gs pos="84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outerShdw blurRad="1270000" sx="104000" sy="104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Oval 32">
            <a:extLst>
              <a:ext uri="{FF2B5EF4-FFF2-40B4-BE49-F238E27FC236}">
                <a16:creationId xmlns:a16="http://schemas.microsoft.com/office/drawing/2014/main" id="{0AA78052-FB10-49DA-8594-E764EE2B2D29}"/>
              </a:ext>
            </a:extLst>
          </p:cNvPr>
          <p:cNvSpPr/>
          <p:nvPr/>
        </p:nvSpPr>
        <p:spPr>
          <a:xfrm>
            <a:off x="3496137" y="1087154"/>
            <a:ext cx="5199726" cy="5199726"/>
          </a:xfrm>
          <a:prstGeom prst="ellipse">
            <a:avLst/>
          </a:prstGeom>
          <a:solidFill>
            <a:schemeClr val="accent1">
              <a:lumMod val="60000"/>
              <a:lumOff val="40000"/>
              <a:alpha val="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Oval 33">
            <a:extLst>
              <a:ext uri="{FF2B5EF4-FFF2-40B4-BE49-F238E27FC236}">
                <a16:creationId xmlns:a16="http://schemas.microsoft.com/office/drawing/2014/main" id="{563D0AEA-38E8-4905-92EA-C3B1532CE597}"/>
              </a:ext>
            </a:extLst>
          </p:cNvPr>
          <p:cNvSpPr/>
          <p:nvPr/>
        </p:nvSpPr>
        <p:spPr>
          <a:xfrm>
            <a:off x="4229232" y="1820249"/>
            <a:ext cx="3733536" cy="3733536"/>
          </a:xfrm>
          <a:prstGeom prst="ellipse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52B4964-CE8C-4D3B-B515-9E73E1251982}"/>
              </a:ext>
            </a:extLst>
          </p:cNvPr>
          <p:cNvSpPr/>
          <p:nvPr/>
        </p:nvSpPr>
        <p:spPr>
          <a:xfrm>
            <a:off x="4686300" y="2259751"/>
            <a:ext cx="2819400" cy="2854532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不完整圆 6">
            <a:extLst>
              <a:ext uri="{FF2B5EF4-FFF2-40B4-BE49-F238E27FC236}">
                <a16:creationId xmlns:a16="http://schemas.microsoft.com/office/drawing/2014/main" id="{6C5114BD-4E7F-4370-997D-389C8B944894}"/>
              </a:ext>
            </a:extLst>
          </p:cNvPr>
          <p:cNvSpPr/>
          <p:nvPr/>
        </p:nvSpPr>
        <p:spPr>
          <a:xfrm>
            <a:off x="2105025" y="758145"/>
            <a:ext cx="5857743" cy="5857743"/>
          </a:xfrm>
          <a:prstGeom prst="pie">
            <a:avLst>
              <a:gd name="adj1" fmla="val 8634266"/>
              <a:gd name="adj2" fmla="val 12976917"/>
            </a:avLst>
          </a:prstGeom>
          <a:gradFill flip="none" rotWithShape="1">
            <a:gsLst>
              <a:gs pos="45000">
                <a:schemeClr val="accent1">
                  <a:lumMod val="60000"/>
                  <a:lumOff val="40000"/>
                  <a:alpha val="0"/>
                </a:schemeClr>
              </a:gs>
              <a:gs pos="77000">
                <a:schemeClr val="accent1">
                  <a:lumMod val="60000"/>
                  <a:lumOff val="40000"/>
                  <a:alpha val="8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不完整圆 7">
            <a:extLst>
              <a:ext uri="{FF2B5EF4-FFF2-40B4-BE49-F238E27FC236}">
                <a16:creationId xmlns:a16="http://schemas.microsoft.com/office/drawing/2014/main" id="{7BFE3A49-5B21-40F4-BED2-FF6D644C2143}"/>
              </a:ext>
            </a:extLst>
          </p:cNvPr>
          <p:cNvSpPr/>
          <p:nvPr/>
        </p:nvSpPr>
        <p:spPr>
          <a:xfrm flipH="1">
            <a:off x="4400616" y="758145"/>
            <a:ext cx="5857743" cy="5857743"/>
          </a:xfrm>
          <a:prstGeom prst="pie">
            <a:avLst>
              <a:gd name="adj1" fmla="val 8634266"/>
              <a:gd name="adj2" fmla="val 12976917"/>
            </a:avLst>
          </a:prstGeom>
          <a:gradFill flip="none" rotWithShape="1">
            <a:gsLst>
              <a:gs pos="45000">
                <a:schemeClr val="accent1">
                  <a:lumMod val="60000"/>
                  <a:lumOff val="40000"/>
                  <a:alpha val="0"/>
                </a:schemeClr>
              </a:gs>
              <a:gs pos="77000">
                <a:schemeClr val="accent1">
                  <a:lumMod val="60000"/>
                  <a:lumOff val="40000"/>
                  <a:alpha val="8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9ACAF038-D358-4185-BC21-80838FCFE0BA}"/>
              </a:ext>
            </a:extLst>
          </p:cNvPr>
          <p:cNvSpPr/>
          <p:nvPr/>
        </p:nvSpPr>
        <p:spPr>
          <a:xfrm>
            <a:off x="5039847" y="2963741"/>
            <a:ext cx="21123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B98F2AC4-1F7D-4471-8649-43EFEEF2429B}"/>
              </a:ext>
            </a:extLst>
          </p:cNvPr>
          <p:cNvSpPr/>
          <p:nvPr/>
        </p:nvSpPr>
        <p:spPr>
          <a:xfrm>
            <a:off x="2624016" y="3177026"/>
            <a:ext cx="240479" cy="108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6B34CF4-EA1A-4985-A179-5A73B7BE07F5}"/>
              </a:ext>
            </a:extLst>
          </p:cNvPr>
          <p:cNvSpPr/>
          <p:nvPr/>
        </p:nvSpPr>
        <p:spPr>
          <a:xfrm>
            <a:off x="7653371" y="3287033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9B369E2F-9601-4159-A72B-3B4A5D36022A}"/>
              </a:ext>
            </a:extLst>
          </p:cNvPr>
          <p:cNvSpPr/>
          <p:nvPr/>
        </p:nvSpPr>
        <p:spPr>
          <a:xfrm>
            <a:off x="7653371" y="3360617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2CA1EE4-0892-43C7-B7C0-8D8E03EC8563}"/>
              </a:ext>
            </a:extLst>
          </p:cNvPr>
          <p:cNvSpPr/>
          <p:nvPr/>
        </p:nvSpPr>
        <p:spPr>
          <a:xfrm>
            <a:off x="7337751" y="2277754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4351C520-2BA4-4CD1-85B4-30AAAE08384F}"/>
              </a:ext>
            </a:extLst>
          </p:cNvPr>
          <p:cNvSpPr/>
          <p:nvPr/>
        </p:nvSpPr>
        <p:spPr>
          <a:xfrm>
            <a:off x="7337751" y="2351338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E5D3A3D-8910-4E25-A54B-CF748C5AE7AB}"/>
              </a:ext>
            </a:extLst>
          </p:cNvPr>
          <p:cNvSpPr/>
          <p:nvPr/>
        </p:nvSpPr>
        <p:spPr>
          <a:xfrm>
            <a:off x="7337751" y="4407124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Rectangle 39">
            <a:extLst>
              <a:ext uri="{FF2B5EF4-FFF2-40B4-BE49-F238E27FC236}">
                <a16:creationId xmlns:a16="http://schemas.microsoft.com/office/drawing/2014/main" id="{81CF30BD-30DE-49C3-8766-8BBD9CC39B52}"/>
              </a:ext>
            </a:extLst>
          </p:cNvPr>
          <p:cNvSpPr/>
          <p:nvPr/>
        </p:nvSpPr>
        <p:spPr>
          <a:xfrm>
            <a:off x="7337751" y="4480708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5BE86D7-3BE9-47F1-A54C-9346B6E8C4EE}"/>
              </a:ext>
            </a:extLst>
          </p:cNvPr>
          <p:cNvSpPr/>
          <p:nvPr/>
        </p:nvSpPr>
        <p:spPr>
          <a:xfrm>
            <a:off x="3856307" y="3287033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Rectangle 39">
            <a:extLst>
              <a:ext uri="{FF2B5EF4-FFF2-40B4-BE49-F238E27FC236}">
                <a16:creationId xmlns:a16="http://schemas.microsoft.com/office/drawing/2014/main" id="{5E6A5A77-3E2D-4B14-9558-97DBF779D42D}"/>
              </a:ext>
            </a:extLst>
          </p:cNvPr>
          <p:cNvSpPr/>
          <p:nvPr/>
        </p:nvSpPr>
        <p:spPr>
          <a:xfrm>
            <a:off x="3856307" y="3360617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C0169B4-BFBE-4368-923B-DC8A3994EBD5}"/>
              </a:ext>
            </a:extLst>
          </p:cNvPr>
          <p:cNvSpPr/>
          <p:nvPr/>
        </p:nvSpPr>
        <p:spPr>
          <a:xfrm>
            <a:off x="4184877" y="2277754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39">
            <a:extLst>
              <a:ext uri="{FF2B5EF4-FFF2-40B4-BE49-F238E27FC236}">
                <a16:creationId xmlns:a16="http://schemas.microsoft.com/office/drawing/2014/main" id="{D33A0863-C7FA-4956-A20C-5B62ECF17F8F}"/>
              </a:ext>
            </a:extLst>
          </p:cNvPr>
          <p:cNvSpPr/>
          <p:nvPr/>
        </p:nvSpPr>
        <p:spPr>
          <a:xfrm>
            <a:off x="4184877" y="2351338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2CC081A-DFA0-4103-83E0-15CBA38719EB}"/>
              </a:ext>
            </a:extLst>
          </p:cNvPr>
          <p:cNvSpPr/>
          <p:nvPr/>
        </p:nvSpPr>
        <p:spPr>
          <a:xfrm>
            <a:off x="4184877" y="4407124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Rectangle 39">
            <a:extLst>
              <a:ext uri="{FF2B5EF4-FFF2-40B4-BE49-F238E27FC236}">
                <a16:creationId xmlns:a16="http://schemas.microsoft.com/office/drawing/2014/main" id="{A7C32063-60E6-4D14-BA06-11B220294492}"/>
              </a:ext>
            </a:extLst>
          </p:cNvPr>
          <p:cNvSpPr/>
          <p:nvPr/>
        </p:nvSpPr>
        <p:spPr>
          <a:xfrm>
            <a:off x="4184877" y="4480708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Rectangle 39">
            <a:extLst>
              <a:ext uri="{FF2B5EF4-FFF2-40B4-BE49-F238E27FC236}">
                <a16:creationId xmlns:a16="http://schemas.microsoft.com/office/drawing/2014/main" id="{ACD586F8-B009-40AE-B826-2659D1F5DAAC}"/>
              </a:ext>
            </a:extLst>
          </p:cNvPr>
          <p:cNvSpPr/>
          <p:nvPr/>
        </p:nvSpPr>
        <p:spPr>
          <a:xfrm>
            <a:off x="9557830" y="3186484"/>
            <a:ext cx="240479" cy="108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7053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箭头: 下 67">
            <a:extLst>
              <a:ext uri="{FF2B5EF4-FFF2-40B4-BE49-F238E27FC236}">
                <a16:creationId xmlns:a16="http://schemas.microsoft.com/office/drawing/2014/main" id="{58B9135F-57C2-4FC8-A994-754CE0097487}"/>
              </a:ext>
            </a:extLst>
          </p:cNvPr>
          <p:cNvSpPr/>
          <p:nvPr/>
        </p:nvSpPr>
        <p:spPr>
          <a:xfrm flipV="1">
            <a:off x="2881963" y="1260909"/>
            <a:ext cx="6445055" cy="4787062"/>
          </a:xfrm>
          <a:prstGeom prst="downArrow">
            <a:avLst>
              <a:gd name="adj1" fmla="val 62448"/>
              <a:gd name="adj2" fmla="val 51818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"/>
              <a:ea typeface="微软雅黑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8519BD-F109-4F26-86B2-FAAC0A84522A}"/>
              </a:ext>
            </a:extLst>
          </p:cNvPr>
          <p:cNvGrpSpPr/>
          <p:nvPr/>
        </p:nvGrpSpPr>
        <p:grpSpPr>
          <a:xfrm>
            <a:off x="3486150" y="1642173"/>
            <a:ext cx="5219700" cy="3573654"/>
            <a:chOff x="3486150" y="1642173"/>
            <a:chExt cx="5219700" cy="3573654"/>
          </a:xfrm>
        </p:grpSpPr>
        <p:sp>
          <p:nvSpPr>
            <p:cNvPr id="3" name="箭头: 下 2">
              <a:extLst>
                <a:ext uri="{FF2B5EF4-FFF2-40B4-BE49-F238E27FC236}">
                  <a16:creationId xmlns:a16="http://schemas.microsoft.com/office/drawing/2014/main" id="{C3FC8F04-B66D-49F3-BB8F-C23EE98CED96}"/>
                </a:ext>
              </a:extLst>
            </p:cNvPr>
            <p:cNvSpPr/>
            <p:nvPr/>
          </p:nvSpPr>
          <p:spPr>
            <a:xfrm flipV="1">
              <a:off x="3486150" y="1642173"/>
              <a:ext cx="5219700" cy="3573654"/>
            </a:xfrm>
            <a:prstGeom prst="downArrow">
              <a:avLst>
                <a:gd name="adj1" fmla="val 62448"/>
                <a:gd name="adj2" fmla="val 51818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箭头: 下 3">
              <a:extLst>
                <a:ext uri="{FF2B5EF4-FFF2-40B4-BE49-F238E27FC236}">
                  <a16:creationId xmlns:a16="http://schemas.microsoft.com/office/drawing/2014/main" id="{4E882088-6BD4-4102-9325-AC50AD061889}"/>
                </a:ext>
              </a:extLst>
            </p:cNvPr>
            <p:cNvSpPr/>
            <p:nvPr/>
          </p:nvSpPr>
          <p:spPr>
            <a:xfrm flipV="1">
              <a:off x="3800475" y="1857375"/>
              <a:ext cx="4591050" cy="3143250"/>
            </a:xfrm>
            <a:prstGeom prst="downArrow">
              <a:avLst>
                <a:gd name="adj1" fmla="val 62448"/>
                <a:gd name="adj2" fmla="val 51818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85000">
                  <a:schemeClr val="accent1">
                    <a:alpha val="2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80E32FB-D419-469C-A672-062BDA45ED23}"/>
              </a:ext>
            </a:extLst>
          </p:cNvPr>
          <p:cNvSpPr/>
          <p:nvPr/>
        </p:nvSpPr>
        <p:spPr bwMode="auto">
          <a:xfrm rot="10800000" flipV="1">
            <a:off x="9000510" y="2528920"/>
            <a:ext cx="2060473" cy="2471705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gradFill>
              <a:gsLst>
                <a:gs pos="100000">
                  <a:schemeClr val="accent1">
                    <a:alpha val="28000"/>
                  </a:schemeClr>
                </a:gs>
                <a:gs pos="65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F10B631-640D-41C0-9AA8-5915C4AD830B}"/>
              </a:ext>
            </a:extLst>
          </p:cNvPr>
          <p:cNvSpPr/>
          <p:nvPr/>
        </p:nvSpPr>
        <p:spPr bwMode="auto">
          <a:xfrm rot="10800000" flipH="1" flipV="1">
            <a:off x="1445342" y="2528919"/>
            <a:ext cx="2060473" cy="2471705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gradFill>
              <a:gsLst>
                <a:gs pos="100000">
                  <a:schemeClr val="accent1">
                    <a:alpha val="28000"/>
                  </a:schemeClr>
                </a:gs>
                <a:gs pos="65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FFF3287-F528-4182-B80D-C04CFA65DBEC}"/>
              </a:ext>
            </a:extLst>
          </p:cNvPr>
          <p:cNvSpPr/>
          <p:nvPr/>
        </p:nvSpPr>
        <p:spPr>
          <a:xfrm>
            <a:off x="5408634" y="3382616"/>
            <a:ext cx="1287266" cy="1303308"/>
          </a:xfrm>
          <a:prstGeom prst="ellipse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B729A3B1-25DC-4451-ACED-535CC6CCFEA5}"/>
              </a:ext>
            </a:extLst>
          </p:cNvPr>
          <p:cNvSpPr/>
          <p:nvPr/>
        </p:nvSpPr>
        <p:spPr>
          <a:xfrm>
            <a:off x="692516" y="3572605"/>
            <a:ext cx="2112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272F1D0C-2A67-46EF-B1FC-A0C7346BF2D4}"/>
              </a:ext>
            </a:extLst>
          </p:cNvPr>
          <p:cNvSpPr/>
          <p:nvPr/>
        </p:nvSpPr>
        <p:spPr>
          <a:xfrm>
            <a:off x="9358602" y="3533938"/>
            <a:ext cx="2112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版式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6EED58-9036-4781-94D0-DA51C751278F}"/>
              </a:ext>
            </a:extLst>
          </p:cNvPr>
          <p:cNvSpPr/>
          <p:nvPr/>
        </p:nvSpPr>
        <p:spPr>
          <a:xfrm>
            <a:off x="5028397" y="2997641"/>
            <a:ext cx="2047740" cy="2073258"/>
          </a:xfrm>
          <a:prstGeom prst="ellipse">
            <a:avLst/>
          </a:prstGeom>
          <a:noFill/>
          <a:ln w="15875">
            <a:solidFill>
              <a:schemeClr val="accent1">
                <a:lumMod val="60000"/>
                <a:lumOff val="40000"/>
                <a:alpha val="3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8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4D1D1E4-93B6-4AC2-901A-3531B0295EBB}"/>
              </a:ext>
            </a:extLst>
          </p:cNvPr>
          <p:cNvSpPr/>
          <p:nvPr/>
        </p:nvSpPr>
        <p:spPr>
          <a:xfrm>
            <a:off x="5750740" y="2591564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39">
            <a:extLst>
              <a:ext uri="{FF2B5EF4-FFF2-40B4-BE49-F238E27FC236}">
                <a16:creationId xmlns:a16="http://schemas.microsoft.com/office/drawing/2014/main" id="{70EAA6E1-6E4D-4D2F-9CFE-C8169EA9C0E4}"/>
              </a:ext>
            </a:extLst>
          </p:cNvPr>
          <p:cNvSpPr/>
          <p:nvPr/>
        </p:nvSpPr>
        <p:spPr>
          <a:xfrm>
            <a:off x="5750740" y="2665148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185A6A-AE61-411C-9D19-00B09E8948E4}"/>
              </a:ext>
            </a:extLst>
          </p:cNvPr>
          <p:cNvSpPr/>
          <p:nvPr/>
        </p:nvSpPr>
        <p:spPr>
          <a:xfrm>
            <a:off x="6845579" y="3763507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Rectangle 39">
            <a:extLst>
              <a:ext uri="{FF2B5EF4-FFF2-40B4-BE49-F238E27FC236}">
                <a16:creationId xmlns:a16="http://schemas.microsoft.com/office/drawing/2014/main" id="{E26C31C8-4A07-4085-A758-252FF46578FC}"/>
              </a:ext>
            </a:extLst>
          </p:cNvPr>
          <p:cNvSpPr/>
          <p:nvPr/>
        </p:nvSpPr>
        <p:spPr>
          <a:xfrm>
            <a:off x="6845579" y="3837091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B23DDAD-2298-4FC0-967B-1CF129B65B8C}"/>
              </a:ext>
            </a:extLst>
          </p:cNvPr>
          <p:cNvSpPr/>
          <p:nvPr/>
        </p:nvSpPr>
        <p:spPr>
          <a:xfrm>
            <a:off x="5750740" y="4550321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Rectangle 39">
            <a:extLst>
              <a:ext uri="{FF2B5EF4-FFF2-40B4-BE49-F238E27FC236}">
                <a16:creationId xmlns:a16="http://schemas.microsoft.com/office/drawing/2014/main" id="{DBECC977-44EA-4B7C-9B30-92CB3B74B3C4}"/>
              </a:ext>
            </a:extLst>
          </p:cNvPr>
          <p:cNvSpPr/>
          <p:nvPr/>
        </p:nvSpPr>
        <p:spPr>
          <a:xfrm>
            <a:off x="5750740" y="4623905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C29216D-2BB4-4600-87A3-1AD4EB5A48B4}"/>
              </a:ext>
            </a:extLst>
          </p:cNvPr>
          <p:cNvSpPr/>
          <p:nvPr/>
        </p:nvSpPr>
        <p:spPr>
          <a:xfrm>
            <a:off x="4559468" y="3697636"/>
            <a:ext cx="707502" cy="716316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242FD4E4-A315-44FE-8064-2C7910D477DC}"/>
              </a:ext>
            </a:extLst>
          </p:cNvPr>
          <p:cNvSpPr/>
          <p:nvPr/>
        </p:nvSpPr>
        <p:spPr>
          <a:xfrm>
            <a:off x="4559468" y="3771220"/>
            <a:ext cx="7075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灵感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741CC3-86B4-4146-B948-2F31D68F8BF2}"/>
              </a:ext>
            </a:extLst>
          </p:cNvPr>
          <p:cNvGrpSpPr/>
          <p:nvPr/>
        </p:nvGrpSpPr>
        <p:grpSpPr>
          <a:xfrm>
            <a:off x="3122977" y="5214012"/>
            <a:ext cx="2112307" cy="1009173"/>
            <a:chOff x="3122977" y="5214012"/>
            <a:chExt cx="2112307" cy="100917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A5F3595-539A-4549-AAB0-95B225422E67}"/>
                </a:ext>
              </a:extLst>
            </p:cNvPr>
            <p:cNvGrpSpPr/>
            <p:nvPr/>
          </p:nvGrpSpPr>
          <p:grpSpPr>
            <a:xfrm>
              <a:off x="3505815" y="5214012"/>
              <a:ext cx="1397824" cy="1009173"/>
              <a:chOff x="3658565" y="5092047"/>
              <a:chExt cx="1397824" cy="1009173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85BFA9-A6D0-45C8-A38D-47EB5E041793}"/>
                  </a:ext>
                </a:extLst>
              </p:cNvPr>
              <p:cNvSpPr/>
              <p:nvPr/>
            </p:nvSpPr>
            <p:spPr>
              <a:xfrm>
                <a:off x="3741001" y="5241116"/>
                <a:ext cx="1232951" cy="860104"/>
              </a:xfrm>
              <a:prstGeom prst="rect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76000"/>
                      </a:schemeClr>
                    </a:gs>
                  </a:gsLst>
                  <a:lin ang="5400000" scaled="1"/>
                </a:gradFill>
              </a:ln>
              <a:scene3d>
                <a:camera prst="perspectiveRelaxedModerately" fov="7200000">
                  <a:rot lat="16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6529FE5-7D15-401C-84A3-852FA462A9E0}"/>
                  </a:ext>
                </a:extLst>
              </p:cNvPr>
              <p:cNvSpPr/>
              <p:nvPr/>
            </p:nvSpPr>
            <p:spPr>
              <a:xfrm>
                <a:off x="3658565" y="5092047"/>
                <a:ext cx="1397824" cy="97511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42000"/>
                    </a:schemeClr>
                  </a:gs>
                  <a:gs pos="97345">
                    <a:schemeClr val="accent1">
                      <a:alpha val="0"/>
                    </a:schemeClr>
                  </a:gs>
                  <a:gs pos="84957">
                    <a:schemeClr val="accent1">
                      <a:alpha val="6000"/>
                    </a:schemeClr>
                  </a:gs>
                  <a:gs pos="65000">
                    <a:schemeClr val="accent1">
                      <a:alpha val="1600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69000"/>
                      </a:schemeClr>
                    </a:gs>
                  </a:gsLst>
                  <a:lin ang="5400000" scaled="1"/>
                </a:gradFill>
              </a:ln>
              <a:scene3d>
                <a:camera prst="perspectiveRelaxedModerately" fov="7200000">
                  <a:rot lat="16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4" name="Rectangle 39">
              <a:extLst>
                <a:ext uri="{FF2B5EF4-FFF2-40B4-BE49-F238E27FC236}">
                  <a16:creationId xmlns:a16="http://schemas.microsoft.com/office/drawing/2014/main" id="{89661457-71A2-4987-8F39-1389962E96BD}"/>
                </a:ext>
              </a:extLst>
            </p:cNvPr>
            <p:cNvSpPr/>
            <p:nvPr/>
          </p:nvSpPr>
          <p:spPr>
            <a:xfrm>
              <a:off x="3122977" y="5373925"/>
              <a:ext cx="21123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PPT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灵感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7DFFC5-3334-4E6E-A58F-E5B2EBBF28A9}"/>
              </a:ext>
            </a:extLst>
          </p:cNvPr>
          <p:cNvGrpSpPr/>
          <p:nvPr/>
        </p:nvGrpSpPr>
        <p:grpSpPr>
          <a:xfrm>
            <a:off x="5726244" y="3627141"/>
            <a:ext cx="739512" cy="769054"/>
            <a:chOff x="5480051" y="2193925"/>
            <a:chExt cx="1231900" cy="1281113"/>
          </a:xfrm>
          <a:gradFill>
            <a:gsLst>
              <a:gs pos="16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</p:grpSpPr>
        <p:sp>
          <p:nvSpPr>
            <p:cNvPr id="39" name="Freeform 383">
              <a:extLst>
                <a:ext uri="{FF2B5EF4-FFF2-40B4-BE49-F238E27FC236}">
                  <a16:creationId xmlns:a16="http://schemas.microsoft.com/office/drawing/2014/main" id="{0D8E42F4-C48E-46FC-B134-79DBFE257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2193925"/>
              <a:ext cx="917575" cy="277813"/>
            </a:xfrm>
            <a:custGeom>
              <a:avLst/>
              <a:gdLst>
                <a:gd name="T0" fmla="*/ 16 w 850"/>
                <a:gd name="T1" fmla="*/ 247 h 258"/>
                <a:gd name="T2" fmla="*/ 58 w 850"/>
                <a:gd name="T3" fmla="*/ 242 h 258"/>
                <a:gd name="T4" fmla="*/ 425 w 850"/>
                <a:gd name="T5" fmla="*/ 60 h 258"/>
                <a:gd name="T6" fmla="*/ 792 w 850"/>
                <a:gd name="T7" fmla="*/ 242 h 258"/>
                <a:gd name="T8" fmla="*/ 816 w 850"/>
                <a:gd name="T9" fmla="*/ 254 h 258"/>
                <a:gd name="T10" fmla="*/ 834 w 850"/>
                <a:gd name="T11" fmla="*/ 247 h 258"/>
                <a:gd name="T12" fmla="*/ 840 w 850"/>
                <a:gd name="T13" fmla="*/ 206 h 258"/>
                <a:gd name="T14" fmla="*/ 425 w 850"/>
                <a:gd name="T15" fmla="*/ 0 h 258"/>
                <a:gd name="T16" fmla="*/ 10 w 850"/>
                <a:gd name="T17" fmla="*/ 206 h 258"/>
                <a:gd name="T18" fmla="*/ 16 w 850"/>
                <a:gd name="T19" fmla="*/ 24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0" h="258">
                  <a:moveTo>
                    <a:pt x="16" y="247"/>
                  </a:moveTo>
                  <a:cubicBezTo>
                    <a:pt x="29" y="258"/>
                    <a:pt x="48" y="255"/>
                    <a:pt x="58" y="242"/>
                  </a:cubicBezTo>
                  <a:cubicBezTo>
                    <a:pt x="146" y="126"/>
                    <a:pt x="280" y="60"/>
                    <a:pt x="425" y="60"/>
                  </a:cubicBezTo>
                  <a:cubicBezTo>
                    <a:pt x="570" y="60"/>
                    <a:pt x="704" y="126"/>
                    <a:pt x="792" y="242"/>
                  </a:cubicBezTo>
                  <a:cubicBezTo>
                    <a:pt x="798" y="250"/>
                    <a:pt x="807" y="254"/>
                    <a:pt x="816" y="254"/>
                  </a:cubicBezTo>
                  <a:cubicBezTo>
                    <a:pt x="823" y="254"/>
                    <a:pt x="829" y="252"/>
                    <a:pt x="834" y="247"/>
                  </a:cubicBezTo>
                  <a:cubicBezTo>
                    <a:pt x="847" y="237"/>
                    <a:pt x="850" y="219"/>
                    <a:pt x="840" y="206"/>
                  </a:cubicBezTo>
                  <a:cubicBezTo>
                    <a:pt x="740" y="75"/>
                    <a:pt x="589" y="0"/>
                    <a:pt x="425" y="0"/>
                  </a:cubicBezTo>
                  <a:cubicBezTo>
                    <a:pt x="261" y="0"/>
                    <a:pt x="110" y="75"/>
                    <a:pt x="10" y="206"/>
                  </a:cubicBezTo>
                  <a:cubicBezTo>
                    <a:pt x="0" y="219"/>
                    <a:pt x="3" y="237"/>
                    <a:pt x="1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0" name="Oval 384">
              <a:extLst>
                <a:ext uri="{FF2B5EF4-FFF2-40B4-BE49-F238E27FC236}">
                  <a16:creationId xmlns:a16="http://schemas.microsoft.com/office/drawing/2014/main" id="{0F63E254-B432-43A4-814D-B66BA13DD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8901" y="2532063"/>
              <a:ext cx="201613" cy="201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1" name="Freeform 385">
              <a:extLst>
                <a:ext uri="{FF2B5EF4-FFF2-40B4-BE49-F238E27FC236}">
                  <a16:creationId xmlns:a16="http://schemas.microsoft.com/office/drawing/2014/main" id="{A9431FC1-B567-4D35-BE0F-E1AF3717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1" y="2757488"/>
              <a:ext cx="342900" cy="585788"/>
            </a:xfrm>
            <a:custGeom>
              <a:avLst/>
              <a:gdLst>
                <a:gd name="T0" fmla="*/ 254 w 318"/>
                <a:gd name="T1" fmla="*/ 10 h 544"/>
                <a:gd name="T2" fmla="*/ 231 w 318"/>
                <a:gd name="T3" fmla="*/ 2 h 544"/>
                <a:gd name="T4" fmla="*/ 206 w 318"/>
                <a:gd name="T5" fmla="*/ 7 h 544"/>
                <a:gd name="T6" fmla="*/ 159 w 318"/>
                <a:gd name="T7" fmla="*/ 42 h 544"/>
                <a:gd name="T8" fmla="*/ 112 w 318"/>
                <a:gd name="T9" fmla="*/ 7 h 544"/>
                <a:gd name="T10" fmla="*/ 87 w 318"/>
                <a:gd name="T11" fmla="*/ 2 h 544"/>
                <a:gd name="T12" fmla="*/ 63 w 318"/>
                <a:gd name="T13" fmla="*/ 10 h 544"/>
                <a:gd name="T14" fmla="*/ 0 w 318"/>
                <a:gd name="T15" fmla="*/ 98 h 544"/>
                <a:gd name="T16" fmla="*/ 0 w 318"/>
                <a:gd name="T17" fmla="*/ 239 h 544"/>
                <a:gd name="T18" fmla="*/ 4 w 318"/>
                <a:gd name="T19" fmla="*/ 254 h 544"/>
                <a:gd name="T20" fmla="*/ 52 w 318"/>
                <a:gd name="T21" fmla="*/ 326 h 544"/>
                <a:gd name="T22" fmla="*/ 52 w 318"/>
                <a:gd name="T23" fmla="*/ 516 h 544"/>
                <a:gd name="T24" fmla="*/ 80 w 318"/>
                <a:gd name="T25" fmla="*/ 544 h 544"/>
                <a:gd name="T26" fmla="*/ 238 w 318"/>
                <a:gd name="T27" fmla="*/ 544 h 544"/>
                <a:gd name="T28" fmla="*/ 266 w 318"/>
                <a:gd name="T29" fmla="*/ 516 h 544"/>
                <a:gd name="T30" fmla="*/ 266 w 318"/>
                <a:gd name="T31" fmla="*/ 326 h 544"/>
                <a:gd name="T32" fmla="*/ 313 w 318"/>
                <a:gd name="T33" fmla="*/ 254 h 544"/>
                <a:gd name="T34" fmla="*/ 318 w 318"/>
                <a:gd name="T35" fmla="*/ 239 h 544"/>
                <a:gd name="T36" fmla="*/ 318 w 318"/>
                <a:gd name="T37" fmla="*/ 98 h 544"/>
                <a:gd name="T38" fmla="*/ 254 w 318"/>
                <a:gd name="T39" fmla="*/ 1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544">
                  <a:moveTo>
                    <a:pt x="254" y="10"/>
                  </a:moveTo>
                  <a:cubicBezTo>
                    <a:pt x="254" y="10"/>
                    <a:pt x="231" y="2"/>
                    <a:pt x="231" y="2"/>
                  </a:cubicBezTo>
                  <a:cubicBezTo>
                    <a:pt x="222" y="0"/>
                    <a:pt x="213" y="1"/>
                    <a:pt x="206" y="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05" y="1"/>
                    <a:pt x="95" y="0"/>
                    <a:pt x="87" y="2"/>
                  </a:cubicBezTo>
                  <a:cubicBezTo>
                    <a:pt x="87" y="2"/>
                    <a:pt x="63" y="10"/>
                    <a:pt x="63" y="10"/>
                  </a:cubicBezTo>
                  <a:cubicBezTo>
                    <a:pt x="25" y="22"/>
                    <a:pt x="0" y="58"/>
                    <a:pt x="0" y="9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44"/>
                    <a:pt x="1" y="250"/>
                    <a:pt x="4" y="254"/>
                  </a:cubicBezTo>
                  <a:cubicBezTo>
                    <a:pt x="52" y="326"/>
                    <a:pt x="52" y="326"/>
                    <a:pt x="52" y="326"/>
                  </a:cubicBezTo>
                  <a:cubicBezTo>
                    <a:pt x="52" y="516"/>
                    <a:pt x="52" y="516"/>
                    <a:pt x="52" y="516"/>
                  </a:cubicBezTo>
                  <a:cubicBezTo>
                    <a:pt x="52" y="531"/>
                    <a:pt x="64" y="544"/>
                    <a:pt x="80" y="544"/>
                  </a:cubicBezTo>
                  <a:cubicBezTo>
                    <a:pt x="238" y="544"/>
                    <a:pt x="238" y="544"/>
                    <a:pt x="238" y="544"/>
                  </a:cubicBezTo>
                  <a:cubicBezTo>
                    <a:pt x="253" y="544"/>
                    <a:pt x="266" y="531"/>
                    <a:pt x="266" y="516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313" y="254"/>
                    <a:pt x="313" y="254"/>
                    <a:pt x="313" y="254"/>
                  </a:cubicBezTo>
                  <a:cubicBezTo>
                    <a:pt x="316" y="250"/>
                    <a:pt x="318" y="244"/>
                    <a:pt x="318" y="239"/>
                  </a:cubicBezTo>
                  <a:cubicBezTo>
                    <a:pt x="318" y="98"/>
                    <a:pt x="318" y="98"/>
                    <a:pt x="318" y="98"/>
                  </a:cubicBezTo>
                  <a:cubicBezTo>
                    <a:pt x="318" y="58"/>
                    <a:pt x="292" y="22"/>
                    <a:pt x="25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Oval 386">
              <a:extLst>
                <a:ext uri="{FF2B5EF4-FFF2-40B4-BE49-F238E27FC236}">
                  <a16:creationId xmlns:a16="http://schemas.microsoft.com/office/drawing/2014/main" id="{A8344429-90AF-4E1A-9B26-1BD7CCF11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1488" y="2532063"/>
              <a:ext cx="201613" cy="201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3" name="Freeform 387">
              <a:extLst>
                <a:ext uri="{FF2B5EF4-FFF2-40B4-BE49-F238E27FC236}">
                  <a16:creationId xmlns:a16="http://schemas.microsoft.com/office/drawing/2014/main" id="{891F4B3E-A1C4-48F9-99E7-3DE2D2BA6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1" y="2757488"/>
              <a:ext cx="342900" cy="585788"/>
            </a:xfrm>
            <a:custGeom>
              <a:avLst/>
              <a:gdLst>
                <a:gd name="T0" fmla="*/ 255 w 318"/>
                <a:gd name="T1" fmla="*/ 10 h 544"/>
                <a:gd name="T2" fmla="*/ 231 w 318"/>
                <a:gd name="T3" fmla="*/ 2 h 544"/>
                <a:gd name="T4" fmla="*/ 206 w 318"/>
                <a:gd name="T5" fmla="*/ 7 h 544"/>
                <a:gd name="T6" fmla="*/ 159 w 318"/>
                <a:gd name="T7" fmla="*/ 42 h 544"/>
                <a:gd name="T8" fmla="*/ 112 w 318"/>
                <a:gd name="T9" fmla="*/ 7 h 544"/>
                <a:gd name="T10" fmla="*/ 87 w 318"/>
                <a:gd name="T11" fmla="*/ 2 h 544"/>
                <a:gd name="T12" fmla="*/ 64 w 318"/>
                <a:gd name="T13" fmla="*/ 10 h 544"/>
                <a:gd name="T14" fmla="*/ 0 w 318"/>
                <a:gd name="T15" fmla="*/ 98 h 544"/>
                <a:gd name="T16" fmla="*/ 0 w 318"/>
                <a:gd name="T17" fmla="*/ 239 h 544"/>
                <a:gd name="T18" fmla="*/ 5 w 318"/>
                <a:gd name="T19" fmla="*/ 254 h 544"/>
                <a:gd name="T20" fmla="*/ 52 w 318"/>
                <a:gd name="T21" fmla="*/ 326 h 544"/>
                <a:gd name="T22" fmla="*/ 52 w 318"/>
                <a:gd name="T23" fmla="*/ 516 h 544"/>
                <a:gd name="T24" fmla="*/ 80 w 318"/>
                <a:gd name="T25" fmla="*/ 544 h 544"/>
                <a:gd name="T26" fmla="*/ 238 w 318"/>
                <a:gd name="T27" fmla="*/ 544 h 544"/>
                <a:gd name="T28" fmla="*/ 266 w 318"/>
                <a:gd name="T29" fmla="*/ 516 h 544"/>
                <a:gd name="T30" fmla="*/ 266 w 318"/>
                <a:gd name="T31" fmla="*/ 326 h 544"/>
                <a:gd name="T32" fmla="*/ 314 w 318"/>
                <a:gd name="T33" fmla="*/ 254 h 544"/>
                <a:gd name="T34" fmla="*/ 318 w 318"/>
                <a:gd name="T35" fmla="*/ 239 h 544"/>
                <a:gd name="T36" fmla="*/ 318 w 318"/>
                <a:gd name="T37" fmla="*/ 98 h 544"/>
                <a:gd name="T38" fmla="*/ 255 w 318"/>
                <a:gd name="T39" fmla="*/ 1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8" h="544">
                  <a:moveTo>
                    <a:pt x="255" y="10"/>
                  </a:moveTo>
                  <a:cubicBezTo>
                    <a:pt x="255" y="10"/>
                    <a:pt x="231" y="2"/>
                    <a:pt x="231" y="2"/>
                  </a:cubicBezTo>
                  <a:cubicBezTo>
                    <a:pt x="223" y="0"/>
                    <a:pt x="213" y="1"/>
                    <a:pt x="206" y="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05" y="1"/>
                    <a:pt x="96" y="0"/>
                    <a:pt x="87" y="2"/>
                  </a:cubicBezTo>
                  <a:cubicBezTo>
                    <a:pt x="87" y="2"/>
                    <a:pt x="64" y="10"/>
                    <a:pt x="64" y="10"/>
                  </a:cubicBezTo>
                  <a:cubicBezTo>
                    <a:pt x="26" y="22"/>
                    <a:pt x="0" y="58"/>
                    <a:pt x="0" y="9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44"/>
                    <a:pt x="2" y="250"/>
                    <a:pt x="5" y="254"/>
                  </a:cubicBezTo>
                  <a:cubicBezTo>
                    <a:pt x="52" y="326"/>
                    <a:pt x="52" y="326"/>
                    <a:pt x="52" y="326"/>
                  </a:cubicBezTo>
                  <a:cubicBezTo>
                    <a:pt x="52" y="516"/>
                    <a:pt x="52" y="516"/>
                    <a:pt x="52" y="516"/>
                  </a:cubicBezTo>
                  <a:cubicBezTo>
                    <a:pt x="52" y="531"/>
                    <a:pt x="65" y="544"/>
                    <a:pt x="80" y="544"/>
                  </a:cubicBezTo>
                  <a:cubicBezTo>
                    <a:pt x="238" y="544"/>
                    <a:pt x="238" y="544"/>
                    <a:pt x="238" y="544"/>
                  </a:cubicBezTo>
                  <a:cubicBezTo>
                    <a:pt x="254" y="544"/>
                    <a:pt x="266" y="531"/>
                    <a:pt x="266" y="516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314" y="254"/>
                    <a:pt x="314" y="254"/>
                    <a:pt x="314" y="254"/>
                  </a:cubicBezTo>
                  <a:cubicBezTo>
                    <a:pt x="317" y="250"/>
                    <a:pt x="318" y="244"/>
                    <a:pt x="318" y="239"/>
                  </a:cubicBezTo>
                  <a:cubicBezTo>
                    <a:pt x="318" y="98"/>
                    <a:pt x="318" y="98"/>
                    <a:pt x="318" y="98"/>
                  </a:cubicBezTo>
                  <a:cubicBezTo>
                    <a:pt x="318" y="58"/>
                    <a:pt x="293" y="22"/>
                    <a:pt x="2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4" name="Oval 388">
              <a:extLst>
                <a:ext uri="{FF2B5EF4-FFF2-40B4-BE49-F238E27FC236}">
                  <a16:creationId xmlns:a16="http://schemas.microsoft.com/office/drawing/2014/main" id="{AC6632EB-6396-488C-BEB3-C5ED45CD5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6" y="2360613"/>
              <a:ext cx="260350" cy="260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Freeform 389">
              <a:extLst>
                <a:ext uri="{FF2B5EF4-FFF2-40B4-BE49-F238E27FC236}">
                  <a16:creationId xmlns:a16="http://schemas.microsoft.com/office/drawing/2014/main" id="{2BAF56CF-62E6-4973-BD99-57E9A5CCD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51" y="2670175"/>
              <a:ext cx="444500" cy="804863"/>
            </a:xfrm>
            <a:custGeom>
              <a:avLst/>
              <a:gdLst>
                <a:gd name="T0" fmla="*/ 338 w 412"/>
                <a:gd name="T1" fmla="*/ 12 h 746"/>
                <a:gd name="T2" fmla="*/ 338 w 412"/>
                <a:gd name="T3" fmla="*/ 12 h 746"/>
                <a:gd name="T4" fmla="*/ 304 w 412"/>
                <a:gd name="T5" fmla="*/ 2 h 746"/>
                <a:gd name="T6" fmla="*/ 291 w 412"/>
                <a:gd name="T7" fmla="*/ 8 h 746"/>
                <a:gd name="T8" fmla="*/ 218 w 412"/>
                <a:gd name="T9" fmla="*/ 207 h 746"/>
                <a:gd name="T10" fmla="*/ 194 w 412"/>
                <a:gd name="T11" fmla="*/ 207 h 746"/>
                <a:gd name="T12" fmla="*/ 121 w 412"/>
                <a:gd name="T13" fmla="*/ 8 h 746"/>
                <a:gd name="T14" fmla="*/ 111 w 412"/>
                <a:gd name="T15" fmla="*/ 1 h 746"/>
                <a:gd name="T16" fmla="*/ 74 w 412"/>
                <a:gd name="T17" fmla="*/ 12 h 746"/>
                <a:gd name="T18" fmla="*/ 0 w 412"/>
                <a:gd name="T19" fmla="*/ 114 h 746"/>
                <a:gd name="T20" fmla="*/ 0 w 412"/>
                <a:gd name="T21" fmla="*/ 324 h 746"/>
                <a:gd name="T22" fmla="*/ 2 w 412"/>
                <a:gd name="T23" fmla="*/ 330 h 746"/>
                <a:gd name="T24" fmla="*/ 78 w 412"/>
                <a:gd name="T25" fmla="*/ 445 h 746"/>
                <a:gd name="T26" fmla="*/ 78 w 412"/>
                <a:gd name="T27" fmla="*/ 735 h 746"/>
                <a:gd name="T28" fmla="*/ 88 w 412"/>
                <a:gd name="T29" fmla="*/ 746 h 746"/>
                <a:gd name="T30" fmla="*/ 324 w 412"/>
                <a:gd name="T31" fmla="*/ 746 h 746"/>
                <a:gd name="T32" fmla="*/ 334 w 412"/>
                <a:gd name="T33" fmla="*/ 735 h 746"/>
                <a:gd name="T34" fmla="*/ 334 w 412"/>
                <a:gd name="T35" fmla="*/ 445 h 746"/>
                <a:gd name="T36" fmla="*/ 410 w 412"/>
                <a:gd name="T37" fmla="*/ 330 h 746"/>
                <a:gd name="T38" fmla="*/ 412 w 412"/>
                <a:gd name="T39" fmla="*/ 324 h 746"/>
                <a:gd name="T40" fmla="*/ 412 w 412"/>
                <a:gd name="T41" fmla="*/ 113 h 746"/>
                <a:gd name="T42" fmla="*/ 338 w 412"/>
                <a:gd name="T43" fmla="*/ 12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2" h="746">
                  <a:moveTo>
                    <a:pt x="338" y="12"/>
                  </a:moveTo>
                  <a:cubicBezTo>
                    <a:pt x="338" y="12"/>
                    <a:pt x="338" y="12"/>
                    <a:pt x="338" y="12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298" y="0"/>
                    <a:pt x="293" y="3"/>
                    <a:pt x="291" y="8"/>
                  </a:cubicBezTo>
                  <a:cubicBezTo>
                    <a:pt x="218" y="207"/>
                    <a:pt x="218" y="207"/>
                    <a:pt x="218" y="207"/>
                  </a:cubicBezTo>
                  <a:cubicBezTo>
                    <a:pt x="214" y="218"/>
                    <a:pt x="198" y="218"/>
                    <a:pt x="194" y="207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4"/>
                    <a:pt x="116" y="1"/>
                    <a:pt x="111" y="1"/>
                  </a:cubicBezTo>
                  <a:cubicBezTo>
                    <a:pt x="110" y="1"/>
                    <a:pt x="74" y="12"/>
                    <a:pt x="74" y="12"/>
                  </a:cubicBezTo>
                  <a:cubicBezTo>
                    <a:pt x="30" y="27"/>
                    <a:pt x="0" y="68"/>
                    <a:pt x="0" y="11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26"/>
                    <a:pt x="1" y="328"/>
                    <a:pt x="2" y="330"/>
                  </a:cubicBezTo>
                  <a:cubicBezTo>
                    <a:pt x="78" y="445"/>
                    <a:pt x="78" y="445"/>
                    <a:pt x="78" y="445"/>
                  </a:cubicBezTo>
                  <a:cubicBezTo>
                    <a:pt x="78" y="735"/>
                    <a:pt x="78" y="735"/>
                    <a:pt x="78" y="735"/>
                  </a:cubicBezTo>
                  <a:cubicBezTo>
                    <a:pt x="78" y="741"/>
                    <a:pt x="83" y="746"/>
                    <a:pt x="88" y="746"/>
                  </a:cubicBezTo>
                  <a:cubicBezTo>
                    <a:pt x="324" y="746"/>
                    <a:pt x="324" y="746"/>
                    <a:pt x="324" y="746"/>
                  </a:cubicBezTo>
                  <a:cubicBezTo>
                    <a:pt x="329" y="746"/>
                    <a:pt x="334" y="741"/>
                    <a:pt x="334" y="735"/>
                  </a:cubicBezTo>
                  <a:cubicBezTo>
                    <a:pt x="334" y="445"/>
                    <a:pt x="334" y="445"/>
                    <a:pt x="334" y="445"/>
                  </a:cubicBezTo>
                  <a:cubicBezTo>
                    <a:pt x="410" y="330"/>
                    <a:pt x="410" y="330"/>
                    <a:pt x="410" y="330"/>
                  </a:cubicBezTo>
                  <a:cubicBezTo>
                    <a:pt x="411" y="328"/>
                    <a:pt x="412" y="326"/>
                    <a:pt x="412" y="324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2" y="67"/>
                    <a:pt x="382" y="27"/>
                    <a:pt x="33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6" name="Freeform 390">
              <a:extLst>
                <a:ext uri="{FF2B5EF4-FFF2-40B4-BE49-F238E27FC236}">
                  <a16:creationId xmlns:a16="http://schemas.microsoft.com/office/drawing/2014/main" id="{31387835-A807-4E03-A522-ACAA554B8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488" y="2673350"/>
              <a:ext cx="73025" cy="180975"/>
            </a:xfrm>
            <a:custGeom>
              <a:avLst/>
              <a:gdLst>
                <a:gd name="T0" fmla="*/ 62 w 68"/>
                <a:gd name="T1" fmla="*/ 5 h 167"/>
                <a:gd name="T2" fmla="*/ 50 w 68"/>
                <a:gd name="T3" fmla="*/ 0 h 167"/>
                <a:gd name="T4" fmla="*/ 18 w 68"/>
                <a:gd name="T5" fmla="*/ 0 h 167"/>
                <a:gd name="T6" fmla="*/ 6 w 68"/>
                <a:gd name="T7" fmla="*/ 5 h 167"/>
                <a:gd name="T8" fmla="*/ 4 w 68"/>
                <a:gd name="T9" fmla="*/ 23 h 167"/>
                <a:gd name="T10" fmla="*/ 21 w 68"/>
                <a:gd name="T11" fmla="*/ 50 h 167"/>
                <a:gd name="T12" fmla="*/ 13 w 68"/>
                <a:gd name="T13" fmla="*/ 119 h 167"/>
                <a:gd name="T14" fmla="*/ 29 w 68"/>
                <a:gd name="T15" fmla="*/ 163 h 167"/>
                <a:gd name="T16" fmla="*/ 39 w 68"/>
                <a:gd name="T17" fmla="*/ 163 h 167"/>
                <a:gd name="T18" fmla="*/ 55 w 68"/>
                <a:gd name="T19" fmla="*/ 119 h 167"/>
                <a:gd name="T20" fmla="*/ 47 w 68"/>
                <a:gd name="T21" fmla="*/ 50 h 167"/>
                <a:gd name="T22" fmla="*/ 64 w 68"/>
                <a:gd name="T23" fmla="*/ 23 h 167"/>
                <a:gd name="T24" fmla="*/ 62 w 68"/>
                <a:gd name="T25" fmla="*/ 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67">
                  <a:moveTo>
                    <a:pt x="62" y="5"/>
                  </a:moveTo>
                  <a:cubicBezTo>
                    <a:pt x="59" y="2"/>
                    <a:pt x="55" y="0"/>
                    <a:pt x="5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0"/>
                    <a:pt x="9" y="2"/>
                    <a:pt x="6" y="5"/>
                  </a:cubicBezTo>
                  <a:cubicBezTo>
                    <a:pt x="1" y="10"/>
                    <a:pt x="0" y="18"/>
                    <a:pt x="4" y="2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1" y="167"/>
                    <a:pt x="37" y="167"/>
                    <a:pt x="39" y="163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8" y="18"/>
                    <a:pt x="67" y="10"/>
                    <a:pt x="6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5E38832-CD66-4A09-A3A7-98CE623297F7}"/>
              </a:ext>
            </a:extLst>
          </p:cNvPr>
          <p:cNvGrpSpPr/>
          <p:nvPr/>
        </p:nvGrpSpPr>
        <p:grpSpPr>
          <a:xfrm>
            <a:off x="5039845" y="5214012"/>
            <a:ext cx="2112307" cy="1009173"/>
            <a:chOff x="3122977" y="5214012"/>
            <a:chExt cx="2112307" cy="100917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816A0F7-299E-4046-AB6E-350105BC9E51}"/>
                </a:ext>
              </a:extLst>
            </p:cNvPr>
            <p:cNvGrpSpPr/>
            <p:nvPr/>
          </p:nvGrpSpPr>
          <p:grpSpPr>
            <a:xfrm>
              <a:off x="3505815" y="5214012"/>
              <a:ext cx="1397824" cy="1009173"/>
              <a:chOff x="3658565" y="5092047"/>
              <a:chExt cx="1397824" cy="100917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C707267-E069-4592-8834-33FFCC18489C}"/>
                  </a:ext>
                </a:extLst>
              </p:cNvPr>
              <p:cNvSpPr/>
              <p:nvPr/>
            </p:nvSpPr>
            <p:spPr>
              <a:xfrm>
                <a:off x="3741001" y="5241116"/>
                <a:ext cx="1232951" cy="860104"/>
              </a:xfrm>
              <a:prstGeom prst="rect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76000"/>
                      </a:schemeClr>
                    </a:gs>
                  </a:gsLst>
                  <a:lin ang="5400000" scaled="1"/>
                </a:gradFill>
              </a:ln>
              <a:scene3d>
                <a:camera prst="perspectiveRelaxedModerately" fov="7200000">
                  <a:rot lat="16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79A0858-633B-4679-B96A-62616C2F7C6D}"/>
                  </a:ext>
                </a:extLst>
              </p:cNvPr>
              <p:cNvSpPr/>
              <p:nvPr/>
            </p:nvSpPr>
            <p:spPr>
              <a:xfrm>
                <a:off x="3658565" y="5092047"/>
                <a:ext cx="1397824" cy="97511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42000"/>
                    </a:schemeClr>
                  </a:gs>
                  <a:gs pos="97345">
                    <a:schemeClr val="accent1">
                      <a:alpha val="0"/>
                    </a:schemeClr>
                  </a:gs>
                  <a:gs pos="84957">
                    <a:schemeClr val="accent1">
                      <a:alpha val="6000"/>
                    </a:schemeClr>
                  </a:gs>
                  <a:gs pos="65000">
                    <a:schemeClr val="accent1">
                      <a:alpha val="1600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69000"/>
                      </a:schemeClr>
                    </a:gs>
                  </a:gsLst>
                  <a:lin ang="5400000" scaled="1"/>
                </a:gradFill>
              </a:ln>
              <a:scene3d>
                <a:camera prst="perspectiveRelaxedModerately" fov="7200000">
                  <a:rot lat="16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0" name="Rectangle 39">
              <a:extLst>
                <a:ext uri="{FF2B5EF4-FFF2-40B4-BE49-F238E27FC236}">
                  <a16:creationId xmlns:a16="http://schemas.microsoft.com/office/drawing/2014/main" id="{2AFDC0A4-C2EC-4FF8-9589-6201900C9DE0}"/>
                </a:ext>
              </a:extLst>
            </p:cNvPr>
            <p:cNvSpPr/>
            <p:nvPr/>
          </p:nvSpPr>
          <p:spPr>
            <a:xfrm>
              <a:off x="3122977" y="5373925"/>
              <a:ext cx="21123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PPT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灵感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4908FB0-1AEA-44E2-9FAE-BBD573FDC456}"/>
              </a:ext>
            </a:extLst>
          </p:cNvPr>
          <p:cNvGrpSpPr/>
          <p:nvPr/>
        </p:nvGrpSpPr>
        <p:grpSpPr>
          <a:xfrm>
            <a:off x="6956713" y="5214012"/>
            <a:ext cx="2112307" cy="1009173"/>
            <a:chOff x="3122977" y="5214012"/>
            <a:chExt cx="2112307" cy="1009173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8CADA93-05FA-4D99-B025-2FBCC121E4C1}"/>
                </a:ext>
              </a:extLst>
            </p:cNvPr>
            <p:cNvGrpSpPr/>
            <p:nvPr/>
          </p:nvGrpSpPr>
          <p:grpSpPr>
            <a:xfrm>
              <a:off x="3505815" y="5214012"/>
              <a:ext cx="1397824" cy="1009173"/>
              <a:chOff x="3658565" y="5092047"/>
              <a:chExt cx="1397824" cy="1009173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7CF61A8-7AC5-4E25-90CE-45D5B47F2538}"/>
                  </a:ext>
                </a:extLst>
              </p:cNvPr>
              <p:cNvSpPr/>
              <p:nvPr/>
            </p:nvSpPr>
            <p:spPr>
              <a:xfrm>
                <a:off x="3741001" y="5241116"/>
                <a:ext cx="1232951" cy="860104"/>
              </a:xfrm>
              <a:prstGeom prst="rect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76000"/>
                      </a:schemeClr>
                    </a:gs>
                  </a:gsLst>
                  <a:lin ang="5400000" scaled="1"/>
                </a:gradFill>
              </a:ln>
              <a:scene3d>
                <a:camera prst="perspectiveRelaxedModerately" fov="7200000">
                  <a:rot lat="16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91B67A6-BE9D-446F-B433-7D2429BA4FF3}"/>
                  </a:ext>
                </a:extLst>
              </p:cNvPr>
              <p:cNvSpPr/>
              <p:nvPr/>
            </p:nvSpPr>
            <p:spPr>
              <a:xfrm>
                <a:off x="3658565" y="5092047"/>
                <a:ext cx="1397824" cy="97511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42000"/>
                    </a:schemeClr>
                  </a:gs>
                  <a:gs pos="97345">
                    <a:schemeClr val="accent1">
                      <a:alpha val="0"/>
                    </a:schemeClr>
                  </a:gs>
                  <a:gs pos="84957">
                    <a:schemeClr val="accent1">
                      <a:alpha val="6000"/>
                    </a:schemeClr>
                  </a:gs>
                  <a:gs pos="65000">
                    <a:schemeClr val="accent1">
                      <a:alpha val="16000"/>
                    </a:schemeClr>
                  </a:gs>
                </a:gsLst>
                <a:lin ang="16200000" scaled="1"/>
                <a:tileRect/>
              </a:gradFill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69000"/>
                      </a:schemeClr>
                    </a:gs>
                  </a:gsLst>
                  <a:lin ang="5400000" scaled="1"/>
                </a:gradFill>
              </a:ln>
              <a:scene3d>
                <a:camera prst="perspectiveRelaxedModerately" fov="7200000">
                  <a:rot lat="16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39">
              <a:extLst>
                <a:ext uri="{FF2B5EF4-FFF2-40B4-BE49-F238E27FC236}">
                  <a16:creationId xmlns:a16="http://schemas.microsoft.com/office/drawing/2014/main" id="{05F19525-431B-4ECB-972A-BEA8F7F8899D}"/>
                </a:ext>
              </a:extLst>
            </p:cNvPr>
            <p:cNvSpPr/>
            <p:nvPr/>
          </p:nvSpPr>
          <p:spPr>
            <a:xfrm>
              <a:off x="3122977" y="5373925"/>
              <a:ext cx="21123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PPT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灵感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19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>
            <a:extLst>
              <a:ext uri="{FF2B5EF4-FFF2-40B4-BE49-F238E27FC236}">
                <a16:creationId xmlns:a16="http://schemas.microsoft.com/office/drawing/2014/main" id="{A1CCDFFF-71E1-4D6B-8AF4-D13879A00804}"/>
              </a:ext>
            </a:extLst>
          </p:cNvPr>
          <p:cNvGrpSpPr/>
          <p:nvPr/>
        </p:nvGrpSpPr>
        <p:grpSpPr>
          <a:xfrm>
            <a:off x="4085139" y="1010806"/>
            <a:ext cx="4057230" cy="4479301"/>
            <a:chOff x="-7820010" y="1511301"/>
            <a:chExt cx="3043207" cy="3359792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FDAADA83-0BFD-4DBC-A459-72931326FB21}"/>
                </a:ext>
              </a:extLst>
            </p:cNvPr>
            <p:cNvSpPr/>
            <p:nvPr/>
          </p:nvSpPr>
          <p:spPr>
            <a:xfrm>
              <a:off x="-7743818" y="1904078"/>
              <a:ext cx="2967015" cy="2967015"/>
            </a:xfrm>
            <a:prstGeom prst="ellipse">
              <a:avLst/>
            </a:prstGeom>
            <a:gradFill>
              <a:gsLst>
                <a:gs pos="47000">
                  <a:schemeClr val="accent1">
                    <a:alpha val="0"/>
                  </a:schemeClr>
                </a:gs>
                <a:gs pos="75000">
                  <a:schemeClr val="accent1">
                    <a:alpha val="3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5" dirty="0"/>
            </a:p>
          </p:txBody>
        </p:sp>
        <p:pic>
          <p:nvPicPr>
            <p:cNvPr id="85" name="图片 84" descr="图片包含 物体, 亮, 灯光, 大&#10;&#10;描述已自动生成">
              <a:extLst>
                <a:ext uri="{FF2B5EF4-FFF2-40B4-BE49-F238E27FC236}">
                  <a16:creationId xmlns:a16="http://schemas.microsoft.com/office/drawing/2014/main" id="{82825013-0D39-434E-9550-C3222B35E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alphaModFix amt="75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743818" y="1904080"/>
              <a:ext cx="2967015" cy="2967013"/>
            </a:xfrm>
            <a:prstGeom prst="rect">
              <a:avLst/>
            </a:prstGeom>
          </p:spPr>
        </p:pic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F5EAB85-96E7-4258-B852-250C835515BE}"/>
                </a:ext>
              </a:extLst>
            </p:cNvPr>
            <p:cNvSpPr/>
            <p:nvPr/>
          </p:nvSpPr>
          <p:spPr>
            <a:xfrm>
              <a:off x="-7820010" y="1511301"/>
              <a:ext cx="2967015" cy="2967015"/>
            </a:xfrm>
            <a:prstGeom prst="ellipse">
              <a:avLst/>
            </a:prstGeom>
            <a:gradFill>
              <a:gsLst>
                <a:gs pos="22000">
                  <a:schemeClr val="bg1"/>
                </a:gs>
                <a:gs pos="63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5" dirty="0"/>
            </a:p>
          </p:txBody>
        </p:sp>
      </p:grpSp>
      <p:sp>
        <p:nvSpPr>
          <p:cNvPr id="3" name="弧形 2">
            <a:extLst>
              <a:ext uri="{FF2B5EF4-FFF2-40B4-BE49-F238E27FC236}">
                <a16:creationId xmlns:a16="http://schemas.microsoft.com/office/drawing/2014/main" id="{EDFD5252-3DE2-4303-9C49-08DD9DFEA3D6}"/>
              </a:ext>
            </a:extLst>
          </p:cNvPr>
          <p:cNvSpPr/>
          <p:nvPr/>
        </p:nvSpPr>
        <p:spPr>
          <a:xfrm rot="21263144">
            <a:off x="3641842" y="3126415"/>
            <a:ext cx="4829649" cy="1099979"/>
          </a:xfrm>
          <a:prstGeom prst="arc">
            <a:avLst>
              <a:gd name="adj1" fmla="val 21074063"/>
              <a:gd name="adj2" fmla="val 11304000"/>
            </a:avLst>
          </a:prstGeom>
          <a:ln w="6350"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67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F217854A-D5DD-4B7E-8DE1-CDA8DD603A48}"/>
              </a:ext>
            </a:extLst>
          </p:cNvPr>
          <p:cNvSpPr/>
          <p:nvPr/>
        </p:nvSpPr>
        <p:spPr>
          <a:xfrm rot="21263144">
            <a:off x="3063176" y="3057118"/>
            <a:ext cx="6012428" cy="1497436"/>
          </a:xfrm>
          <a:prstGeom prst="arc">
            <a:avLst>
              <a:gd name="adj1" fmla="val 20604525"/>
              <a:gd name="adj2" fmla="val 11745204"/>
            </a:avLst>
          </a:prstGeom>
          <a:ln w="6350"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19C7B477-5CE2-4EC6-9204-3A2C5C13D390}"/>
              </a:ext>
            </a:extLst>
          </p:cNvPr>
          <p:cNvSpPr/>
          <p:nvPr/>
        </p:nvSpPr>
        <p:spPr>
          <a:xfrm rot="21263144">
            <a:off x="2254696" y="3056488"/>
            <a:ext cx="7661172" cy="1884412"/>
          </a:xfrm>
          <a:prstGeom prst="arc">
            <a:avLst>
              <a:gd name="adj1" fmla="val 20232245"/>
              <a:gd name="adj2" fmla="val 12157500"/>
            </a:avLst>
          </a:prstGeom>
          <a:ln w="6350"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alpha val="27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360ADCCF-A6E5-4ED0-87C9-E7517E44D1E9}"/>
              </a:ext>
            </a:extLst>
          </p:cNvPr>
          <p:cNvSpPr/>
          <p:nvPr/>
        </p:nvSpPr>
        <p:spPr>
          <a:xfrm rot="21263144">
            <a:off x="1235287" y="3056563"/>
            <a:ext cx="9721426" cy="2352274"/>
          </a:xfrm>
          <a:prstGeom prst="arc">
            <a:avLst>
              <a:gd name="adj1" fmla="val 19843447"/>
              <a:gd name="adj2" fmla="val 12556477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9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780BC5-97E1-4B48-A5F0-BA697CCDD0DD}"/>
              </a:ext>
            </a:extLst>
          </p:cNvPr>
          <p:cNvSpPr/>
          <p:nvPr/>
        </p:nvSpPr>
        <p:spPr>
          <a:xfrm>
            <a:off x="4584266" y="2527501"/>
            <a:ext cx="30572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6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AI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6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与大数据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6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6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应用到金融场景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D30A0BE-1E52-403E-81A8-F5A1B050FB69}"/>
              </a:ext>
            </a:extLst>
          </p:cNvPr>
          <p:cNvSpPr/>
          <p:nvPr/>
        </p:nvSpPr>
        <p:spPr>
          <a:xfrm>
            <a:off x="2172547" y="2752795"/>
            <a:ext cx="1645276" cy="1645276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C944D70-91F0-4C4A-9FA8-CE3DC8FD0012}"/>
              </a:ext>
            </a:extLst>
          </p:cNvPr>
          <p:cNvSpPr/>
          <p:nvPr/>
        </p:nvSpPr>
        <p:spPr>
          <a:xfrm>
            <a:off x="2237905" y="2818153"/>
            <a:ext cx="1514560" cy="1514560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3BA2596-41D2-4577-9409-B319FB03E833}"/>
              </a:ext>
            </a:extLst>
          </p:cNvPr>
          <p:cNvSpPr/>
          <p:nvPr/>
        </p:nvSpPr>
        <p:spPr>
          <a:xfrm>
            <a:off x="2461287" y="3041535"/>
            <a:ext cx="1067797" cy="1067797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0616F71-36FB-4B9C-9796-79F4203127CF}"/>
              </a:ext>
            </a:extLst>
          </p:cNvPr>
          <p:cNvSpPr/>
          <p:nvPr/>
        </p:nvSpPr>
        <p:spPr>
          <a:xfrm>
            <a:off x="2461287" y="3041535"/>
            <a:ext cx="1067797" cy="106779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C044A810-8B62-4D9B-B30D-32A582C1257D}"/>
              </a:ext>
            </a:extLst>
          </p:cNvPr>
          <p:cNvSpPr/>
          <p:nvPr/>
        </p:nvSpPr>
        <p:spPr>
          <a:xfrm>
            <a:off x="2468006" y="3045419"/>
            <a:ext cx="1067797" cy="1067797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chemeClr val="bg1"/>
                </a:gs>
                <a:gs pos="42000">
                  <a:srgbClr val="88C3E9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PA-矩形 53">
            <a:extLst>
              <a:ext uri="{FF2B5EF4-FFF2-40B4-BE49-F238E27FC236}">
                <a16:creationId xmlns:a16="http://schemas.microsoft.com/office/drawing/2014/main" id="{5A8C602F-850E-445C-921E-DF427CDD12A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46978" y="34020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安全性</a:t>
            </a: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FB87150F-C574-43BD-AEED-5B59A9A213E7}"/>
              </a:ext>
            </a:extLst>
          </p:cNvPr>
          <p:cNvSpPr/>
          <p:nvPr/>
        </p:nvSpPr>
        <p:spPr>
          <a:xfrm>
            <a:off x="8014567" y="3705925"/>
            <a:ext cx="1645276" cy="1645276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58EE6828-4807-4939-9217-326C2D3E4954}"/>
              </a:ext>
            </a:extLst>
          </p:cNvPr>
          <p:cNvSpPr/>
          <p:nvPr/>
        </p:nvSpPr>
        <p:spPr>
          <a:xfrm>
            <a:off x="8079925" y="3771283"/>
            <a:ext cx="1514560" cy="1514560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C795C984-6E7A-427E-B3FE-0CE6C87D685D}"/>
              </a:ext>
            </a:extLst>
          </p:cNvPr>
          <p:cNvSpPr/>
          <p:nvPr/>
        </p:nvSpPr>
        <p:spPr>
          <a:xfrm>
            <a:off x="8303307" y="3994665"/>
            <a:ext cx="1067797" cy="1067797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A44F1ECC-96AB-454E-8BFB-587C16F5509D}"/>
              </a:ext>
            </a:extLst>
          </p:cNvPr>
          <p:cNvSpPr/>
          <p:nvPr/>
        </p:nvSpPr>
        <p:spPr>
          <a:xfrm>
            <a:off x="8303307" y="3994665"/>
            <a:ext cx="1067797" cy="106779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C2A0B7B2-A909-4AF3-827E-5F3B1739F324}"/>
              </a:ext>
            </a:extLst>
          </p:cNvPr>
          <p:cNvSpPr/>
          <p:nvPr/>
        </p:nvSpPr>
        <p:spPr>
          <a:xfrm>
            <a:off x="8310026" y="3998549"/>
            <a:ext cx="1067797" cy="1067797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chemeClr val="bg1"/>
                </a:gs>
                <a:gs pos="42000">
                  <a:srgbClr val="88C3E9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C35AD160-C2AA-4B77-A195-E2754D51B274}"/>
              </a:ext>
            </a:extLst>
          </p:cNvPr>
          <p:cNvSpPr/>
          <p:nvPr/>
        </p:nvSpPr>
        <p:spPr>
          <a:xfrm>
            <a:off x="9065389" y="2107230"/>
            <a:ext cx="1645276" cy="1645276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5E42A5B3-4E6E-415C-92D6-92F9815C7B79}"/>
              </a:ext>
            </a:extLst>
          </p:cNvPr>
          <p:cNvSpPr/>
          <p:nvPr/>
        </p:nvSpPr>
        <p:spPr>
          <a:xfrm>
            <a:off x="9130747" y="2172588"/>
            <a:ext cx="1514560" cy="1514560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33CD00E3-E698-4D15-B23F-771F5C12D5E3}"/>
              </a:ext>
            </a:extLst>
          </p:cNvPr>
          <p:cNvSpPr/>
          <p:nvPr/>
        </p:nvSpPr>
        <p:spPr>
          <a:xfrm>
            <a:off x="9354129" y="2395970"/>
            <a:ext cx="1067797" cy="1067797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8AC7649-6ADF-4CD4-94A2-62171CEBCF73}"/>
              </a:ext>
            </a:extLst>
          </p:cNvPr>
          <p:cNvSpPr/>
          <p:nvPr/>
        </p:nvSpPr>
        <p:spPr>
          <a:xfrm>
            <a:off x="9354129" y="2395970"/>
            <a:ext cx="1067797" cy="1067797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A4B1A116-2B52-4468-92E7-F258C26C2295}"/>
              </a:ext>
            </a:extLst>
          </p:cNvPr>
          <p:cNvSpPr/>
          <p:nvPr/>
        </p:nvSpPr>
        <p:spPr>
          <a:xfrm>
            <a:off x="9360848" y="2399854"/>
            <a:ext cx="1067797" cy="1067797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chemeClr val="bg1"/>
                </a:gs>
                <a:gs pos="42000">
                  <a:srgbClr val="88C3E9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CB170FA0-9392-438A-A4E1-B10EA968F6C3}"/>
              </a:ext>
            </a:extLst>
          </p:cNvPr>
          <p:cNvSpPr/>
          <p:nvPr/>
        </p:nvSpPr>
        <p:spPr>
          <a:xfrm>
            <a:off x="948425" y="4368800"/>
            <a:ext cx="1414642" cy="1414642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40893D1A-A39B-4BC3-BF85-CF6E8401EF60}"/>
              </a:ext>
            </a:extLst>
          </p:cNvPr>
          <p:cNvSpPr/>
          <p:nvPr/>
        </p:nvSpPr>
        <p:spPr>
          <a:xfrm>
            <a:off x="1004621" y="4424996"/>
            <a:ext cx="1302249" cy="1302249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0A344B4-5235-4D46-AB35-0213632D9EBB}"/>
              </a:ext>
            </a:extLst>
          </p:cNvPr>
          <p:cNvSpPr/>
          <p:nvPr/>
        </p:nvSpPr>
        <p:spPr>
          <a:xfrm>
            <a:off x="1196690" y="4617065"/>
            <a:ext cx="918113" cy="918113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6C0D723A-D520-4017-978F-AF85384EBE9E}"/>
              </a:ext>
            </a:extLst>
          </p:cNvPr>
          <p:cNvSpPr/>
          <p:nvPr/>
        </p:nvSpPr>
        <p:spPr>
          <a:xfrm>
            <a:off x="1196690" y="4617065"/>
            <a:ext cx="918113" cy="918113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289A34A6-837A-476A-BFAC-F3B2FB177C9C}"/>
              </a:ext>
            </a:extLst>
          </p:cNvPr>
          <p:cNvSpPr/>
          <p:nvPr/>
        </p:nvSpPr>
        <p:spPr>
          <a:xfrm>
            <a:off x="1202466" y="4620404"/>
            <a:ext cx="918113" cy="918113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chemeClr val="bg1"/>
                </a:gs>
                <a:gs pos="42000">
                  <a:srgbClr val="88C3E9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545A2A18-2D9A-463C-B12D-48D5D390B767}"/>
              </a:ext>
            </a:extLst>
          </p:cNvPr>
          <p:cNvSpPr/>
          <p:nvPr/>
        </p:nvSpPr>
        <p:spPr>
          <a:xfrm>
            <a:off x="4198841" y="5029200"/>
            <a:ext cx="1213220" cy="1213220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3CA5897C-549A-442E-93F8-014C8B3EFB54}"/>
              </a:ext>
            </a:extLst>
          </p:cNvPr>
          <p:cNvSpPr/>
          <p:nvPr/>
        </p:nvSpPr>
        <p:spPr>
          <a:xfrm>
            <a:off x="4247036" y="5077395"/>
            <a:ext cx="1116830" cy="1116830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EA2CA113-394B-47C2-9052-D282E486C8D2}"/>
              </a:ext>
            </a:extLst>
          </p:cNvPr>
          <p:cNvSpPr/>
          <p:nvPr/>
        </p:nvSpPr>
        <p:spPr>
          <a:xfrm>
            <a:off x="4411757" y="5242116"/>
            <a:ext cx="787389" cy="787389"/>
          </a:xfrm>
          <a:prstGeom prst="ellipse">
            <a:avLst/>
          </a:prstGeom>
          <a:gradFill flip="none" rotWithShape="1"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2BCEB561-86F1-4F28-B9A9-99550B33ED52}"/>
              </a:ext>
            </a:extLst>
          </p:cNvPr>
          <p:cNvSpPr/>
          <p:nvPr/>
        </p:nvSpPr>
        <p:spPr>
          <a:xfrm>
            <a:off x="4411757" y="5242116"/>
            <a:ext cx="787389" cy="787389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F5F10ED7-F075-45A1-89B9-A822A2529FBD}"/>
              </a:ext>
            </a:extLst>
          </p:cNvPr>
          <p:cNvSpPr/>
          <p:nvPr/>
        </p:nvSpPr>
        <p:spPr>
          <a:xfrm>
            <a:off x="4416711" y="5244979"/>
            <a:ext cx="787389" cy="787389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chemeClr val="bg1"/>
                </a:gs>
                <a:gs pos="42000">
                  <a:srgbClr val="88C3E9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2" name="PA-矩形 53">
            <a:extLst>
              <a:ext uri="{FF2B5EF4-FFF2-40B4-BE49-F238E27FC236}">
                <a16:creationId xmlns:a16="http://schemas.microsoft.com/office/drawing/2014/main" id="{00E79FB4-1B89-481E-80AA-3E99E73671D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26713" y="490085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安全性</a:t>
            </a:r>
          </a:p>
        </p:txBody>
      </p:sp>
      <p:sp>
        <p:nvSpPr>
          <p:cNvPr id="113" name="PA-矩形 53">
            <a:extLst>
              <a:ext uri="{FF2B5EF4-FFF2-40B4-BE49-F238E27FC236}">
                <a16:creationId xmlns:a16="http://schemas.microsoft.com/office/drawing/2014/main" id="{0E2730ED-F549-4B4B-8D9F-50F0DCBDC66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437663" y="545627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安全性</a:t>
            </a:r>
          </a:p>
        </p:txBody>
      </p:sp>
      <p:sp>
        <p:nvSpPr>
          <p:cNvPr id="114" name="PA-矩形 53">
            <a:extLst>
              <a:ext uri="{FF2B5EF4-FFF2-40B4-BE49-F238E27FC236}">
                <a16:creationId xmlns:a16="http://schemas.microsoft.com/office/drawing/2014/main" id="{843D5990-79F6-43E6-958D-CB9BBB95E6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98623" y="43037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安全性</a:t>
            </a:r>
          </a:p>
        </p:txBody>
      </p:sp>
      <p:sp>
        <p:nvSpPr>
          <p:cNvPr id="115" name="PA-矩形 53">
            <a:extLst>
              <a:ext uri="{FF2B5EF4-FFF2-40B4-BE49-F238E27FC236}">
                <a16:creationId xmlns:a16="http://schemas.microsoft.com/office/drawing/2014/main" id="{981C8076-2122-4AAC-AC1D-BDF37184A5D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473004" y="275332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安全性</a:t>
            </a: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7E99355-73E0-4896-9963-E2876BD11D83}"/>
              </a:ext>
            </a:extLst>
          </p:cNvPr>
          <p:cNvGrpSpPr/>
          <p:nvPr/>
        </p:nvGrpSpPr>
        <p:grpSpPr>
          <a:xfrm>
            <a:off x="2849931" y="4705131"/>
            <a:ext cx="417256" cy="417256"/>
            <a:chOff x="554537" y="2503724"/>
            <a:chExt cx="417256" cy="417256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0BE3A82B-3FA3-4C17-B128-9DE845D7794C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75E57DB7-58F5-4248-968B-2758EA7738A9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6F267D11-81A7-474E-9C80-D85B988C813E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4A6FAD3B-0AF2-413A-81B9-993387D217A9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DF54C915-7552-41DD-8E72-4B18D67AF227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C28A1A04-33E9-4A45-BB3E-64B65CD774FD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2F7FB27-574F-46CE-A019-8969E2611582}"/>
              </a:ext>
            </a:extLst>
          </p:cNvPr>
          <p:cNvGrpSpPr/>
          <p:nvPr/>
        </p:nvGrpSpPr>
        <p:grpSpPr>
          <a:xfrm>
            <a:off x="8140581" y="3261563"/>
            <a:ext cx="417256" cy="417256"/>
            <a:chOff x="554537" y="2503724"/>
            <a:chExt cx="417256" cy="417256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C7131913-FC9B-4487-BB0D-9958F944DF7E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FDE193B-1795-471C-9AC8-B2F94B3BBE45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5BFA56BD-CF38-411A-B9CD-D9F7B26186CB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8E2F2314-1190-4E88-930F-19C37D586A93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EA0C5F60-A09D-4D4E-BC71-361C2D8484FB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C065EB40-B464-42E0-B2BA-54C0F4966FF5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155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BE8296-8903-40A9-BA2F-4F40012601B4}"/>
              </a:ext>
            </a:extLst>
          </p:cNvPr>
          <p:cNvGrpSpPr/>
          <p:nvPr/>
        </p:nvGrpSpPr>
        <p:grpSpPr>
          <a:xfrm>
            <a:off x="548311" y="3876526"/>
            <a:ext cx="2696615" cy="2016427"/>
            <a:chOff x="548311" y="3876526"/>
            <a:chExt cx="2696615" cy="2016427"/>
          </a:xfrm>
        </p:grpSpPr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1076EAC3-AD78-48F2-9E64-ABB135DDC194}"/>
                </a:ext>
              </a:extLst>
            </p:cNvPr>
            <p:cNvSpPr/>
            <p:nvPr/>
          </p:nvSpPr>
          <p:spPr>
            <a:xfrm>
              <a:off x="548311" y="4031779"/>
              <a:ext cx="2696615" cy="1861174"/>
            </a:xfrm>
            <a:prstGeom prst="roundRect">
              <a:avLst>
                <a:gd name="adj" fmla="val 4253"/>
              </a:avLst>
            </a:prstGeom>
            <a:gradFill>
              <a:gsLst>
                <a:gs pos="0">
                  <a:schemeClr val="bg1">
                    <a:alpha val="47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>
              <a:outerShdw blurRad="584200" dist="139700" dir="8400000" sx="99000" sy="99000" algn="t" rotWithShape="0">
                <a:srgbClr val="9BC6FF">
                  <a:alpha val="31000"/>
                </a:srgbClr>
              </a:outerShdw>
            </a:effectLst>
            <a:scene3d>
              <a:camera prst="isometricTopUp"/>
              <a:lightRig rig="contrasting" dir="t"/>
            </a:scene3d>
            <a:sp3d extrusionH="393700">
              <a:extrusionClr>
                <a:schemeClr val="accent1">
                  <a:lumMod val="20000"/>
                  <a:lumOff val="8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0A701E1-DFAB-47D0-BAF1-0EE18AB56246}"/>
                </a:ext>
              </a:extLst>
            </p:cNvPr>
            <p:cNvGrpSpPr/>
            <p:nvPr/>
          </p:nvGrpSpPr>
          <p:grpSpPr>
            <a:xfrm>
              <a:off x="871183" y="3876526"/>
              <a:ext cx="2179305" cy="1650944"/>
              <a:chOff x="981871" y="3470378"/>
              <a:chExt cx="2020502" cy="1530641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6959F18-2EB7-4E23-A346-8BBD9EDBFC15}"/>
                  </a:ext>
                </a:extLst>
              </p:cNvPr>
              <p:cNvSpPr/>
              <p:nvPr/>
            </p:nvSpPr>
            <p:spPr>
              <a:xfrm>
                <a:off x="1894377" y="3775594"/>
                <a:ext cx="1107996" cy="1107996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  <a:effectLst>
                <a:softEdge rad="50800"/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矩形: 圆角 11">
                <a:extLst>
                  <a:ext uri="{FF2B5EF4-FFF2-40B4-BE49-F238E27FC236}">
                    <a16:creationId xmlns:a16="http://schemas.microsoft.com/office/drawing/2014/main" id="{1971A755-16E7-4977-8DE8-5FFCB7500A8F}"/>
                  </a:ext>
                </a:extLst>
              </p:cNvPr>
              <p:cNvSpPr/>
              <p:nvPr/>
            </p:nvSpPr>
            <p:spPr>
              <a:xfrm>
                <a:off x="1971629" y="3470378"/>
                <a:ext cx="802414" cy="802414"/>
              </a:xfrm>
              <a:prstGeom prst="round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700F2A5-B90C-4531-B237-F9C4148BD714}"/>
                  </a:ext>
                </a:extLst>
              </p:cNvPr>
              <p:cNvSpPr/>
              <p:nvPr/>
            </p:nvSpPr>
            <p:spPr>
              <a:xfrm>
                <a:off x="981871" y="4687135"/>
                <a:ext cx="920251" cy="313884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isometricBottomDown"/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PPT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基础</a:t>
                </a:r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817D63A-8F93-45B4-A481-A34202E6D484}"/>
                  </a:ext>
                </a:extLst>
              </p:cNvPr>
              <p:cNvGrpSpPr/>
              <p:nvPr/>
            </p:nvGrpSpPr>
            <p:grpSpPr>
              <a:xfrm>
                <a:off x="1830413" y="3506073"/>
                <a:ext cx="802414" cy="802414"/>
                <a:chOff x="1830413" y="3506073"/>
                <a:chExt cx="802414" cy="802414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43" name="矩形: 圆角 12">
                  <a:extLst>
                    <a:ext uri="{FF2B5EF4-FFF2-40B4-BE49-F238E27FC236}">
                      <a16:creationId xmlns:a16="http://schemas.microsoft.com/office/drawing/2014/main" id="{3F00A110-9807-47E0-9F0F-5F11C7FCA66D}"/>
                    </a:ext>
                  </a:extLst>
                </p:cNvPr>
                <p:cNvSpPr/>
                <p:nvPr/>
              </p:nvSpPr>
              <p:spPr>
                <a:xfrm>
                  <a:off x="1830413" y="3506073"/>
                  <a:ext cx="802414" cy="80241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 12">
                  <a:extLst>
                    <a:ext uri="{FF2B5EF4-FFF2-40B4-BE49-F238E27FC236}">
                      <a16:creationId xmlns:a16="http://schemas.microsoft.com/office/drawing/2014/main" id="{029F6D91-3909-4284-A979-3E068510054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96801" y="3702310"/>
                  <a:ext cx="469640" cy="409940"/>
                </a:xfrm>
                <a:custGeom>
                  <a:avLst/>
                  <a:gdLst>
                    <a:gd name="T0" fmla="*/ 1790 w 3708"/>
                    <a:gd name="T1" fmla="*/ 591 h 3232"/>
                    <a:gd name="T2" fmla="*/ 309 w 3708"/>
                    <a:gd name="T3" fmla="*/ 1918 h 3232"/>
                    <a:gd name="T4" fmla="*/ 621 w 3708"/>
                    <a:gd name="T5" fmla="*/ 3232 h 3232"/>
                    <a:gd name="T6" fmla="*/ 3392 w 3708"/>
                    <a:gd name="T7" fmla="*/ 2920 h 3232"/>
                    <a:gd name="T8" fmla="*/ 3356 w 3708"/>
                    <a:gd name="T9" fmla="*/ 1840 h 3232"/>
                    <a:gd name="T10" fmla="*/ 3185 w 3708"/>
                    <a:gd name="T11" fmla="*/ 2920 h 3232"/>
                    <a:gd name="T12" fmla="*/ 3080 w 3708"/>
                    <a:gd name="T13" fmla="*/ 3024 h 3232"/>
                    <a:gd name="T14" fmla="*/ 548 w 3708"/>
                    <a:gd name="T15" fmla="*/ 2994 h 3232"/>
                    <a:gd name="T16" fmla="*/ 517 w 3708"/>
                    <a:gd name="T17" fmla="*/ 1966 h 3232"/>
                    <a:gd name="T18" fmla="*/ 3184 w 3708"/>
                    <a:gd name="T19" fmla="*/ 1966 h 3232"/>
                    <a:gd name="T20" fmla="*/ 3185 w 3708"/>
                    <a:gd name="T21" fmla="*/ 2920 h 3232"/>
                    <a:gd name="T22" fmla="*/ 3671 w 3708"/>
                    <a:gd name="T23" fmla="*/ 1694 h 3232"/>
                    <a:gd name="T24" fmla="*/ 1859 w 3708"/>
                    <a:gd name="T25" fmla="*/ 251 h 3232"/>
                    <a:gd name="T26" fmla="*/ 35 w 3708"/>
                    <a:gd name="T27" fmla="*/ 1690 h 3232"/>
                    <a:gd name="T28" fmla="*/ 1791 w 3708"/>
                    <a:gd name="T29" fmla="*/ 34 h 3232"/>
                    <a:gd name="T30" fmla="*/ 3661 w 3708"/>
                    <a:gd name="T31" fmla="*/ 1548 h 3232"/>
                    <a:gd name="T32" fmla="*/ 1490 w 3708"/>
                    <a:gd name="T33" fmla="*/ 1656 h 3232"/>
                    <a:gd name="T34" fmla="*/ 1393 w 3708"/>
                    <a:gd name="T35" fmla="*/ 1851 h 3232"/>
                    <a:gd name="T36" fmla="*/ 1464 w 3708"/>
                    <a:gd name="T37" fmla="*/ 2144 h 3232"/>
                    <a:gd name="T38" fmla="*/ 1464 w 3708"/>
                    <a:gd name="T39" fmla="*/ 2287 h 3232"/>
                    <a:gd name="T40" fmla="*/ 1705 w 3708"/>
                    <a:gd name="T41" fmla="*/ 2397 h 3232"/>
                    <a:gd name="T42" fmla="*/ 1386 w 3708"/>
                    <a:gd name="T43" fmla="*/ 2469 h 3232"/>
                    <a:gd name="T44" fmla="*/ 1705 w 3708"/>
                    <a:gd name="T45" fmla="*/ 2540 h 3232"/>
                    <a:gd name="T46" fmla="*/ 1829 w 3708"/>
                    <a:gd name="T47" fmla="*/ 2853 h 3232"/>
                    <a:gd name="T48" fmla="*/ 1952 w 3708"/>
                    <a:gd name="T49" fmla="*/ 2540 h 3232"/>
                    <a:gd name="T50" fmla="*/ 2271 w 3708"/>
                    <a:gd name="T51" fmla="*/ 2469 h 3232"/>
                    <a:gd name="T52" fmla="*/ 1952 w 3708"/>
                    <a:gd name="T53" fmla="*/ 2397 h 3232"/>
                    <a:gd name="T54" fmla="*/ 2193 w 3708"/>
                    <a:gd name="T55" fmla="*/ 2287 h 3232"/>
                    <a:gd name="T56" fmla="*/ 2193 w 3708"/>
                    <a:gd name="T57" fmla="*/ 2144 h 3232"/>
                    <a:gd name="T58" fmla="*/ 2264 w 3708"/>
                    <a:gd name="T59" fmla="*/ 1851 h 3232"/>
                    <a:gd name="T60" fmla="*/ 2167 w 3708"/>
                    <a:gd name="T61" fmla="*/ 1656 h 3232"/>
                    <a:gd name="T62" fmla="*/ 1829 w 3708"/>
                    <a:gd name="T63" fmla="*/ 2052 h 3232"/>
                    <a:gd name="T64" fmla="*/ 1588 w 3708"/>
                    <a:gd name="T65" fmla="*/ 1708 h 3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708" h="3232">
                      <a:moveTo>
                        <a:pt x="1926" y="591"/>
                      </a:moveTo>
                      <a:cubicBezTo>
                        <a:pt x="1887" y="557"/>
                        <a:pt x="1829" y="557"/>
                        <a:pt x="1790" y="591"/>
                      </a:cubicBezTo>
                      <a:cubicBezTo>
                        <a:pt x="345" y="1840"/>
                        <a:pt x="345" y="1840"/>
                        <a:pt x="345" y="1840"/>
                      </a:cubicBezTo>
                      <a:cubicBezTo>
                        <a:pt x="322" y="1859"/>
                        <a:pt x="309" y="1888"/>
                        <a:pt x="309" y="1918"/>
                      </a:cubicBezTo>
                      <a:cubicBezTo>
                        <a:pt x="309" y="2920"/>
                        <a:pt x="309" y="2920"/>
                        <a:pt x="309" y="2920"/>
                      </a:cubicBezTo>
                      <a:cubicBezTo>
                        <a:pt x="309" y="3092"/>
                        <a:pt x="449" y="3232"/>
                        <a:pt x="621" y="3232"/>
                      </a:cubicBezTo>
                      <a:cubicBezTo>
                        <a:pt x="3080" y="3232"/>
                        <a:pt x="3080" y="3232"/>
                        <a:pt x="3080" y="3232"/>
                      </a:cubicBezTo>
                      <a:cubicBezTo>
                        <a:pt x="3252" y="3232"/>
                        <a:pt x="3392" y="3092"/>
                        <a:pt x="3392" y="2920"/>
                      </a:cubicBezTo>
                      <a:cubicBezTo>
                        <a:pt x="3392" y="1918"/>
                        <a:pt x="3392" y="1918"/>
                        <a:pt x="3392" y="1918"/>
                      </a:cubicBezTo>
                      <a:cubicBezTo>
                        <a:pt x="3392" y="1888"/>
                        <a:pt x="3379" y="1860"/>
                        <a:pt x="3356" y="1840"/>
                      </a:cubicBezTo>
                      <a:cubicBezTo>
                        <a:pt x="1926" y="591"/>
                        <a:pt x="1926" y="591"/>
                        <a:pt x="1926" y="591"/>
                      </a:cubicBezTo>
                      <a:close/>
                      <a:moveTo>
                        <a:pt x="3185" y="2920"/>
                      </a:moveTo>
                      <a:cubicBezTo>
                        <a:pt x="3185" y="2947"/>
                        <a:pt x="3174" y="2974"/>
                        <a:pt x="3154" y="2994"/>
                      </a:cubicBezTo>
                      <a:cubicBezTo>
                        <a:pt x="3134" y="3013"/>
                        <a:pt x="3108" y="3024"/>
                        <a:pt x="3080" y="3024"/>
                      </a:cubicBezTo>
                      <a:cubicBezTo>
                        <a:pt x="622" y="3024"/>
                        <a:pt x="622" y="3024"/>
                        <a:pt x="622" y="3024"/>
                      </a:cubicBezTo>
                      <a:cubicBezTo>
                        <a:pt x="594" y="3024"/>
                        <a:pt x="567" y="3013"/>
                        <a:pt x="548" y="2994"/>
                      </a:cubicBezTo>
                      <a:cubicBezTo>
                        <a:pt x="528" y="2974"/>
                        <a:pt x="517" y="2947"/>
                        <a:pt x="517" y="2920"/>
                      </a:cubicBezTo>
                      <a:cubicBezTo>
                        <a:pt x="517" y="1966"/>
                        <a:pt x="517" y="1966"/>
                        <a:pt x="517" y="1966"/>
                      </a:cubicBezTo>
                      <a:cubicBezTo>
                        <a:pt x="1857" y="807"/>
                        <a:pt x="1857" y="807"/>
                        <a:pt x="1857" y="807"/>
                      </a:cubicBezTo>
                      <a:cubicBezTo>
                        <a:pt x="3184" y="1966"/>
                        <a:pt x="3184" y="1966"/>
                        <a:pt x="3184" y="1966"/>
                      </a:cubicBezTo>
                      <a:cubicBezTo>
                        <a:pt x="3184" y="2920"/>
                        <a:pt x="3184" y="2920"/>
                        <a:pt x="3184" y="2920"/>
                      </a:cubicBezTo>
                      <a:cubicBezTo>
                        <a:pt x="3185" y="2920"/>
                        <a:pt x="3185" y="2920"/>
                        <a:pt x="3185" y="2920"/>
                      </a:cubicBezTo>
                      <a:close/>
                      <a:moveTo>
                        <a:pt x="3661" y="1548"/>
                      </a:moveTo>
                      <a:cubicBezTo>
                        <a:pt x="3704" y="1586"/>
                        <a:pt x="3708" y="1651"/>
                        <a:pt x="3671" y="1694"/>
                      </a:cubicBezTo>
                      <a:cubicBezTo>
                        <a:pt x="3633" y="1737"/>
                        <a:pt x="3568" y="1742"/>
                        <a:pt x="3524" y="1705"/>
                      </a:cubicBezTo>
                      <a:cubicBezTo>
                        <a:pt x="1859" y="251"/>
                        <a:pt x="1859" y="251"/>
                        <a:pt x="1859" y="251"/>
                      </a:cubicBezTo>
                      <a:cubicBezTo>
                        <a:pt x="177" y="1706"/>
                        <a:pt x="177" y="1706"/>
                        <a:pt x="177" y="1706"/>
                      </a:cubicBezTo>
                      <a:cubicBezTo>
                        <a:pt x="133" y="1738"/>
                        <a:pt x="71" y="1732"/>
                        <a:pt x="35" y="1690"/>
                      </a:cubicBezTo>
                      <a:cubicBezTo>
                        <a:pt x="0" y="1649"/>
                        <a:pt x="2" y="1587"/>
                        <a:pt x="41" y="1548"/>
                      </a:cubicBezTo>
                      <a:cubicBezTo>
                        <a:pt x="1791" y="34"/>
                        <a:pt x="1791" y="34"/>
                        <a:pt x="1791" y="34"/>
                      </a:cubicBezTo>
                      <a:cubicBezTo>
                        <a:pt x="1830" y="0"/>
                        <a:pt x="1889" y="1"/>
                        <a:pt x="1928" y="35"/>
                      </a:cubicBezTo>
                      <a:cubicBezTo>
                        <a:pt x="3661" y="1548"/>
                        <a:pt x="3661" y="1548"/>
                        <a:pt x="3661" y="1548"/>
                      </a:cubicBezTo>
                      <a:close/>
                      <a:moveTo>
                        <a:pt x="1588" y="1708"/>
                      </a:moveTo>
                      <a:cubicBezTo>
                        <a:pt x="1563" y="1678"/>
                        <a:pt x="1528" y="1660"/>
                        <a:pt x="1490" y="1656"/>
                      </a:cubicBezTo>
                      <a:cubicBezTo>
                        <a:pt x="1412" y="1665"/>
                        <a:pt x="1371" y="1706"/>
                        <a:pt x="1367" y="1779"/>
                      </a:cubicBezTo>
                      <a:cubicBezTo>
                        <a:pt x="1363" y="1810"/>
                        <a:pt x="1371" y="1834"/>
                        <a:pt x="1393" y="1851"/>
                      </a:cubicBezTo>
                      <a:cubicBezTo>
                        <a:pt x="1601" y="2144"/>
                        <a:pt x="1601" y="2144"/>
                        <a:pt x="1601" y="2144"/>
                      </a:cubicBezTo>
                      <a:cubicBezTo>
                        <a:pt x="1464" y="2144"/>
                        <a:pt x="1464" y="2144"/>
                        <a:pt x="1464" y="2144"/>
                      </a:cubicBezTo>
                      <a:cubicBezTo>
                        <a:pt x="1417" y="2152"/>
                        <a:pt x="1391" y="2176"/>
                        <a:pt x="1386" y="2215"/>
                      </a:cubicBezTo>
                      <a:cubicBezTo>
                        <a:pt x="1386" y="2263"/>
                        <a:pt x="1412" y="2287"/>
                        <a:pt x="1464" y="2287"/>
                      </a:cubicBezTo>
                      <a:cubicBezTo>
                        <a:pt x="1705" y="2287"/>
                        <a:pt x="1705" y="2287"/>
                        <a:pt x="1705" y="2287"/>
                      </a:cubicBezTo>
                      <a:cubicBezTo>
                        <a:pt x="1705" y="2397"/>
                        <a:pt x="1705" y="2397"/>
                        <a:pt x="1705" y="2397"/>
                      </a:cubicBezTo>
                      <a:cubicBezTo>
                        <a:pt x="1464" y="2397"/>
                        <a:pt x="1464" y="2397"/>
                        <a:pt x="1464" y="2397"/>
                      </a:cubicBezTo>
                      <a:cubicBezTo>
                        <a:pt x="1417" y="2406"/>
                        <a:pt x="1391" y="2430"/>
                        <a:pt x="1386" y="2469"/>
                      </a:cubicBezTo>
                      <a:cubicBezTo>
                        <a:pt x="1386" y="2517"/>
                        <a:pt x="1412" y="2540"/>
                        <a:pt x="1464" y="2540"/>
                      </a:cubicBezTo>
                      <a:cubicBezTo>
                        <a:pt x="1705" y="2540"/>
                        <a:pt x="1705" y="2540"/>
                        <a:pt x="1705" y="2540"/>
                      </a:cubicBezTo>
                      <a:cubicBezTo>
                        <a:pt x="1705" y="2742"/>
                        <a:pt x="1705" y="2742"/>
                        <a:pt x="1705" y="2742"/>
                      </a:cubicBezTo>
                      <a:cubicBezTo>
                        <a:pt x="1705" y="2816"/>
                        <a:pt x="1746" y="2853"/>
                        <a:pt x="1829" y="2853"/>
                      </a:cubicBezTo>
                      <a:cubicBezTo>
                        <a:pt x="1907" y="2853"/>
                        <a:pt x="1948" y="2816"/>
                        <a:pt x="1952" y="2742"/>
                      </a:cubicBezTo>
                      <a:cubicBezTo>
                        <a:pt x="1952" y="2540"/>
                        <a:pt x="1952" y="2540"/>
                        <a:pt x="1952" y="2540"/>
                      </a:cubicBezTo>
                      <a:cubicBezTo>
                        <a:pt x="2193" y="2540"/>
                        <a:pt x="2193" y="2540"/>
                        <a:pt x="2193" y="2540"/>
                      </a:cubicBezTo>
                      <a:cubicBezTo>
                        <a:pt x="2241" y="2540"/>
                        <a:pt x="2267" y="2517"/>
                        <a:pt x="2271" y="2469"/>
                      </a:cubicBezTo>
                      <a:cubicBezTo>
                        <a:pt x="2263" y="2430"/>
                        <a:pt x="2236" y="2406"/>
                        <a:pt x="2193" y="2397"/>
                      </a:cubicBezTo>
                      <a:cubicBezTo>
                        <a:pt x="1952" y="2397"/>
                        <a:pt x="1952" y="2397"/>
                        <a:pt x="1952" y="2397"/>
                      </a:cubicBezTo>
                      <a:cubicBezTo>
                        <a:pt x="1952" y="2287"/>
                        <a:pt x="1952" y="2287"/>
                        <a:pt x="1952" y="2287"/>
                      </a:cubicBezTo>
                      <a:cubicBezTo>
                        <a:pt x="2193" y="2287"/>
                        <a:pt x="2193" y="2287"/>
                        <a:pt x="2193" y="2287"/>
                      </a:cubicBezTo>
                      <a:cubicBezTo>
                        <a:pt x="2240" y="2287"/>
                        <a:pt x="2267" y="2263"/>
                        <a:pt x="2271" y="2215"/>
                      </a:cubicBezTo>
                      <a:cubicBezTo>
                        <a:pt x="2263" y="2176"/>
                        <a:pt x="2237" y="2152"/>
                        <a:pt x="2193" y="2144"/>
                      </a:cubicBezTo>
                      <a:cubicBezTo>
                        <a:pt x="2057" y="2144"/>
                        <a:pt x="2057" y="2144"/>
                        <a:pt x="2057" y="2144"/>
                      </a:cubicBezTo>
                      <a:cubicBezTo>
                        <a:pt x="2264" y="1851"/>
                        <a:pt x="2264" y="1851"/>
                        <a:pt x="2264" y="1851"/>
                      </a:cubicBezTo>
                      <a:cubicBezTo>
                        <a:pt x="2283" y="1832"/>
                        <a:pt x="2292" y="1806"/>
                        <a:pt x="2291" y="1779"/>
                      </a:cubicBezTo>
                      <a:cubicBezTo>
                        <a:pt x="2282" y="1706"/>
                        <a:pt x="2241" y="1665"/>
                        <a:pt x="2167" y="1656"/>
                      </a:cubicBezTo>
                      <a:cubicBezTo>
                        <a:pt x="2129" y="1658"/>
                        <a:pt x="2093" y="1677"/>
                        <a:pt x="2069" y="1708"/>
                      </a:cubicBezTo>
                      <a:cubicBezTo>
                        <a:pt x="1829" y="2052"/>
                        <a:pt x="1829" y="2052"/>
                        <a:pt x="1829" y="2052"/>
                      </a:cubicBezTo>
                      <a:lnTo>
                        <a:pt x="1588" y="1708"/>
                      </a:lnTo>
                      <a:close/>
                      <a:moveTo>
                        <a:pt x="1588" y="1708"/>
                      </a:moveTo>
                      <a:cubicBezTo>
                        <a:pt x="1588" y="1708"/>
                        <a:pt x="1588" y="1708"/>
                        <a:pt x="1588" y="1708"/>
                      </a:cubicBezTo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088A38B-B78D-46AE-B3FA-CFF68CE93AB7}"/>
              </a:ext>
            </a:extLst>
          </p:cNvPr>
          <p:cNvGrpSpPr/>
          <p:nvPr/>
        </p:nvGrpSpPr>
        <p:grpSpPr>
          <a:xfrm>
            <a:off x="3072567" y="4226853"/>
            <a:ext cx="1079147" cy="254883"/>
            <a:chOff x="3370003" y="2746088"/>
            <a:chExt cx="1022906" cy="24159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D1266C9-0377-4E47-B841-29F8911F92E5}"/>
                </a:ext>
              </a:extLst>
            </p:cNvPr>
            <p:cNvGrpSpPr/>
            <p:nvPr/>
          </p:nvGrpSpPr>
          <p:grpSpPr>
            <a:xfrm>
              <a:off x="3370003" y="2746088"/>
              <a:ext cx="793376" cy="113239"/>
              <a:chOff x="836653" y="5689795"/>
              <a:chExt cx="793376" cy="113239"/>
            </a:xfr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  <a:gs pos="67000">
                  <a:schemeClr val="accent1">
                    <a:lumMod val="60000"/>
                    <a:lumOff val="40000"/>
                    <a:alpha val="67000"/>
                  </a:schemeClr>
                </a:gs>
              </a:gsLst>
              <a:lin ang="0" scaled="1"/>
            </a:gradFill>
            <a:scene3d>
              <a:camera prst="isometricTopUp"/>
              <a:lightRig rig="contrasting" dir="t"/>
            </a:scene3d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65D770F-62FB-4196-A119-2130837CCE3A}"/>
                  </a:ext>
                </a:extLst>
              </p:cNvPr>
              <p:cNvSpPr/>
              <p:nvPr/>
            </p:nvSpPr>
            <p:spPr>
              <a:xfrm>
                <a:off x="836653" y="5767034"/>
                <a:ext cx="72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" name="直角三角形 49">
                <a:extLst>
                  <a:ext uri="{FF2B5EF4-FFF2-40B4-BE49-F238E27FC236}">
                    <a16:creationId xmlns:a16="http://schemas.microsoft.com/office/drawing/2014/main" id="{D14F336F-332C-47DC-9181-180E5967D1A8}"/>
                  </a:ext>
                </a:extLst>
              </p:cNvPr>
              <p:cNvSpPr/>
              <p:nvPr/>
            </p:nvSpPr>
            <p:spPr>
              <a:xfrm>
                <a:off x="1462617" y="5689795"/>
                <a:ext cx="167412" cy="11323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CBABCC7-1F53-4687-AB6A-54616C6E8571}"/>
                </a:ext>
              </a:extLst>
            </p:cNvPr>
            <p:cNvGrpSpPr/>
            <p:nvPr/>
          </p:nvGrpSpPr>
          <p:grpSpPr>
            <a:xfrm flipH="1" flipV="1">
              <a:off x="3599533" y="2874448"/>
              <a:ext cx="793376" cy="113239"/>
              <a:chOff x="836653" y="5689795"/>
              <a:chExt cx="793376" cy="113239"/>
            </a:xfr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scene3d>
              <a:camera prst="isometricTopUp"/>
              <a:lightRig rig="contrasting" dir="t"/>
            </a:scene3d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8F397EF4-0F32-448D-9512-21C7C6D2D303}"/>
                  </a:ext>
                </a:extLst>
              </p:cNvPr>
              <p:cNvSpPr/>
              <p:nvPr/>
            </p:nvSpPr>
            <p:spPr>
              <a:xfrm>
                <a:off x="836653" y="5767034"/>
                <a:ext cx="72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直角三角形 47">
                <a:extLst>
                  <a:ext uri="{FF2B5EF4-FFF2-40B4-BE49-F238E27FC236}">
                    <a16:creationId xmlns:a16="http://schemas.microsoft.com/office/drawing/2014/main" id="{136BE8BC-62F3-4A1A-8D59-FBD7F2C98492}"/>
                  </a:ext>
                </a:extLst>
              </p:cNvPr>
              <p:cNvSpPr/>
              <p:nvPr/>
            </p:nvSpPr>
            <p:spPr>
              <a:xfrm>
                <a:off x="1462617" y="5689795"/>
                <a:ext cx="167412" cy="11323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FFC5C77-1FA4-4FC8-9667-8CC87526A3EC}"/>
              </a:ext>
            </a:extLst>
          </p:cNvPr>
          <p:cNvGrpSpPr/>
          <p:nvPr/>
        </p:nvGrpSpPr>
        <p:grpSpPr>
          <a:xfrm>
            <a:off x="8629039" y="4151321"/>
            <a:ext cx="1079147" cy="254883"/>
            <a:chOff x="3370003" y="2746088"/>
            <a:chExt cx="1022906" cy="241599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61D23D27-4354-42CD-A925-8239EF157B33}"/>
                </a:ext>
              </a:extLst>
            </p:cNvPr>
            <p:cNvGrpSpPr/>
            <p:nvPr/>
          </p:nvGrpSpPr>
          <p:grpSpPr>
            <a:xfrm>
              <a:off x="3370003" y="2746088"/>
              <a:ext cx="793376" cy="113239"/>
              <a:chOff x="836653" y="5689795"/>
              <a:chExt cx="793376" cy="113239"/>
            </a:xfr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  <a:gs pos="67000">
                  <a:schemeClr val="accent1">
                    <a:lumMod val="60000"/>
                    <a:lumOff val="40000"/>
                    <a:alpha val="67000"/>
                  </a:schemeClr>
                </a:gs>
              </a:gsLst>
              <a:lin ang="0" scaled="1"/>
            </a:gradFill>
            <a:scene3d>
              <a:camera prst="isometricTopUp"/>
              <a:lightRig rig="contrasting" dir="t"/>
            </a:scene3d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113C308-3CBC-4EB0-9F42-54B5598A3CEF}"/>
                  </a:ext>
                </a:extLst>
              </p:cNvPr>
              <p:cNvSpPr/>
              <p:nvPr/>
            </p:nvSpPr>
            <p:spPr>
              <a:xfrm>
                <a:off x="836653" y="5767034"/>
                <a:ext cx="72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直角三角形 56">
                <a:extLst>
                  <a:ext uri="{FF2B5EF4-FFF2-40B4-BE49-F238E27FC236}">
                    <a16:creationId xmlns:a16="http://schemas.microsoft.com/office/drawing/2014/main" id="{431D0561-0F63-4487-B8FF-48F6BD864790}"/>
                  </a:ext>
                </a:extLst>
              </p:cNvPr>
              <p:cNvSpPr/>
              <p:nvPr/>
            </p:nvSpPr>
            <p:spPr>
              <a:xfrm>
                <a:off x="1462617" y="5689795"/>
                <a:ext cx="167412" cy="11323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0C47EE21-98F9-44C0-B2C8-772EF927E026}"/>
                </a:ext>
              </a:extLst>
            </p:cNvPr>
            <p:cNvGrpSpPr/>
            <p:nvPr/>
          </p:nvGrpSpPr>
          <p:grpSpPr>
            <a:xfrm flipH="1" flipV="1">
              <a:off x="3599533" y="2874448"/>
              <a:ext cx="793376" cy="113239"/>
              <a:chOff x="836653" y="5689795"/>
              <a:chExt cx="793376" cy="113239"/>
            </a:xfr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scene3d>
              <a:camera prst="isometricTopUp"/>
              <a:lightRig rig="contrasting" dir="t"/>
            </a:scene3d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28184C1-3C6D-41A1-8BE2-F051DFCC6A4A}"/>
                  </a:ext>
                </a:extLst>
              </p:cNvPr>
              <p:cNvSpPr/>
              <p:nvPr/>
            </p:nvSpPr>
            <p:spPr>
              <a:xfrm>
                <a:off x="836653" y="5767034"/>
                <a:ext cx="72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直角三角形 54">
                <a:extLst>
                  <a:ext uri="{FF2B5EF4-FFF2-40B4-BE49-F238E27FC236}">
                    <a16:creationId xmlns:a16="http://schemas.microsoft.com/office/drawing/2014/main" id="{71E21088-2E3B-4243-AF15-098052DB63BF}"/>
                  </a:ext>
                </a:extLst>
              </p:cNvPr>
              <p:cNvSpPr/>
              <p:nvPr/>
            </p:nvSpPr>
            <p:spPr>
              <a:xfrm>
                <a:off x="1462617" y="5689795"/>
                <a:ext cx="167412" cy="11323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C6C9544-E170-448E-AC03-BB13ECC12BD4}"/>
              </a:ext>
            </a:extLst>
          </p:cNvPr>
          <p:cNvGrpSpPr/>
          <p:nvPr/>
        </p:nvGrpSpPr>
        <p:grpSpPr>
          <a:xfrm>
            <a:off x="5861567" y="4195581"/>
            <a:ext cx="1072197" cy="259190"/>
            <a:chOff x="2303877" y="4955352"/>
            <a:chExt cx="1016318" cy="245682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A1AB1171-A03E-4DF2-B18F-5A9863109226}"/>
                </a:ext>
              </a:extLst>
            </p:cNvPr>
            <p:cNvGrpSpPr/>
            <p:nvPr/>
          </p:nvGrpSpPr>
          <p:grpSpPr>
            <a:xfrm>
              <a:off x="2526819" y="4955352"/>
              <a:ext cx="793376" cy="113239"/>
              <a:chOff x="836653" y="5689795"/>
              <a:chExt cx="793376" cy="113239"/>
            </a:xfr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scene3d>
              <a:camera prst="isometricBottomDown"/>
              <a:lightRig rig="contrasting" dir="t"/>
            </a:scene3d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538C217-3E14-4B4D-81F5-D5E95D923146}"/>
                  </a:ext>
                </a:extLst>
              </p:cNvPr>
              <p:cNvSpPr/>
              <p:nvPr/>
            </p:nvSpPr>
            <p:spPr>
              <a:xfrm>
                <a:off x="836653" y="5767034"/>
                <a:ext cx="72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直角三角形 87">
                <a:extLst>
                  <a:ext uri="{FF2B5EF4-FFF2-40B4-BE49-F238E27FC236}">
                    <a16:creationId xmlns:a16="http://schemas.microsoft.com/office/drawing/2014/main" id="{BCA71E4C-0D7C-47AF-AE76-9C26FDC277AA}"/>
                  </a:ext>
                </a:extLst>
              </p:cNvPr>
              <p:cNvSpPr/>
              <p:nvPr/>
            </p:nvSpPr>
            <p:spPr>
              <a:xfrm>
                <a:off x="1462617" y="5689795"/>
                <a:ext cx="167412" cy="11323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1971DA0-146D-4C79-BA08-0BAA3D69F0DF}"/>
                </a:ext>
              </a:extLst>
            </p:cNvPr>
            <p:cNvGrpSpPr/>
            <p:nvPr/>
          </p:nvGrpSpPr>
          <p:grpSpPr>
            <a:xfrm flipH="1" flipV="1">
              <a:off x="2303877" y="5087795"/>
              <a:ext cx="793376" cy="113239"/>
              <a:chOff x="836653" y="5689795"/>
              <a:chExt cx="793376" cy="113239"/>
            </a:xfr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scene3d>
              <a:camera prst="isometricBottomDown"/>
              <a:lightRig rig="contrasting" dir="t"/>
            </a:scene3d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F22CA3CF-A7A3-4942-A226-FCF71D8E1DF4}"/>
                  </a:ext>
                </a:extLst>
              </p:cNvPr>
              <p:cNvSpPr/>
              <p:nvPr/>
            </p:nvSpPr>
            <p:spPr>
              <a:xfrm>
                <a:off x="836653" y="5767034"/>
                <a:ext cx="720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666D1F68-F456-4A8B-817C-D14683CA82DC}"/>
                  </a:ext>
                </a:extLst>
              </p:cNvPr>
              <p:cNvSpPr/>
              <p:nvPr/>
            </p:nvSpPr>
            <p:spPr>
              <a:xfrm>
                <a:off x="1462617" y="5689795"/>
                <a:ext cx="167412" cy="11323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743A80A-B432-49E0-87DE-BDB3765BF5F1}"/>
              </a:ext>
            </a:extLst>
          </p:cNvPr>
          <p:cNvGrpSpPr/>
          <p:nvPr/>
        </p:nvGrpSpPr>
        <p:grpSpPr>
          <a:xfrm>
            <a:off x="3665491" y="2210426"/>
            <a:ext cx="2696615" cy="2016427"/>
            <a:chOff x="548311" y="3876526"/>
            <a:chExt cx="2696615" cy="2016427"/>
          </a:xfrm>
        </p:grpSpPr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0BA52566-E1BF-4188-8F77-3E3A4A0CABB1}"/>
                </a:ext>
              </a:extLst>
            </p:cNvPr>
            <p:cNvSpPr/>
            <p:nvPr/>
          </p:nvSpPr>
          <p:spPr>
            <a:xfrm>
              <a:off x="548311" y="4031779"/>
              <a:ext cx="2696615" cy="1861174"/>
            </a:xfrm>
            <a:prstGeom prst="roundRect">
              <a:avLst>
                <a:gd name="adj" fmla="val 4253"/>
              </a:avLst>
            </a:prstGeom>
            <a:gradFill>
              <a:gsLst>
                <a:gs pos="0">
                  <a:schemeClr val="bg1">
                    <a:alpha val="47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>
              <a:outerShdw blurRad="584200" dist="139700" dir="8400000" sx="99000" sy="99000" algn="t" rotWithShape="0">
                <a:srgbClr val="9BC6FF">
                  <a:alpha val="31000"/>
                </a:srgbClr>
              </a:outerShdw>
            </a:effectLst>
            <a:scene3d>
              <a:camera prst="isometricTopUp"/>
              <a:lightRig rig="contrasting" dir="t"/>
            </a:scene3d>
            <a:sp3d extrusionH="393700">
              <a:extrusionClr>
                <a:schemeClr val="accent1">
                  <a:lumMod val="20000"/>
                  <a:lumOff val="8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020169CC-0BCF-42FC-99A7-13A7FD388B52}"/>
                </a:ext>
              </a:extLst>
            </p:cNvPr>
            <p:cNvGrpSpPr/>
            <p:nvPr/>
          </p:nvGrpSpPr>
          <p:grpSpPr>
            <a:xfrm>
              <a:off x="871183" y="3876526"/>
              <a:ext cx="2179305" cy="1650944"/>
              <a:chOff x="981871" y="3470378"/>
              <a:chExt cx="2020502" cy="1530641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965195F1-8045-449C-8038-DF6005F63697}"/>
                  </a:ext>
                </a:extLst>
              </p:cNvPr>
              <p:cNvSpPr/>
              <p:nvPr/>
            </p:nvSpPr>
            <p:spPr>
              <a:xfrm>
                <a:off x="1894377" y="3775594"/>
                <a:ext cx="1107996" cy="1107996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  <a:effectLst>
                <a:softEdge rad="50800"/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6" name="矩形: 圆角 11">
                <a:extLst>
                  <a:ext uri="{FF2B5EF4-FFF2-40B4-BE49-F238E27FC236}">
                    <a16:creationId xmlns:a16="http://schemas.microsoft.com/office/drawing/2014/main" id="{85BB5ECF-B60E-4082-ADD5-C5B264A888C8}"/>
                  </a:ext>
                </a:extLst>
              </p:cNvPr>
              <p:cNvSpPr/>
              <p:nvPr/>
            </p:nvSpPr>
            <p:spPr>
              <a:xfrm>
                <a:off x="1971629" y="3470378"/>
                <a:ext cx="802414" cy="802414"/>
              </a:xfrm>
              <a:prstGeom prst="round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8AA02542-65B2-4BB3-9344-19A5C0941831}"/>
                  </a:ext>
                </a:extLst>
              </p:cNvPr>
              <p:cNvSpPr/>
              <p:nvPr/>
            </p:nvSpPr>
            <p:spPr>
              <a:xfrm>
                <a:off x="981871" y="4687135"/>
                <a:ext cx="920251" cy="313884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isometricBottomDown"/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PPT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版式</a:t>
                </a:r>
              </a:p>
            </p:txBody>
          </p: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3CA1ABF3-C82D-4248-B642-BCE7D301757C}"/>
                  </a:ext>
                </a:extLst>
              </p:cNvPr>
              <p:cNvGrpSpPr/>
              <p:nvPr/>
            </p:nvGrpSpPr>
            <p:grpSpPr>
              <a:xfrm>
                <a:off x="1830413" y="3506073"/>
                <a:ext cx="802414" cy="802414"/>
                <a:chOff x="1830413" y="3506073"/>
                <a:chExt cx="802414" cy="802414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09" name="矩形: 圆角 12">
                  <a:extLst>
                    <a:ext uri="{FF2B5EF4-FFF2-40B4-BE49-F238E27FC236}">
                      <a16:creationId xmlns:a16="http://schemas.microsoft.com/office/drawing/2014/main" id="{B10BA58E-5AD5-4F79-9850-173FCF0FDB5D}"/>
                    </a:ext>
                  </a:extLst>
                </p:cNvPr>
                <p:cNvSpPr/>
                <p:nvPr/>
              </p:nvSpPr>
              <p:spPr>
                <a:xfrm>
                  <a:off x="1830413" y="3506073"/>
                  <a:ext cx="802414" cy="80241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12">
                  <a:extLst>
                    <a:ext uri="{FF2B5EF4-FFF2-40B4-BE49-F238E27FC236}">
                      <a16:creationId xmlns:a16="http://schemas.microsoft.com/office/drawing/2014/main" id="{8CE02A6E-5627-4002-9E57-0236A67BA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96801" y="3702310"/>
                  <a:ext cx="469640" cy="409940"/>
                </a:xfrm>
                <a:custGeom>
                  <a:avLst/>
                  <a:gdLst>
                    <a:gd name="T0" fmla="*/ 1790 w 3708"/>
                    <a:gd name="T1" fmla="*/ 591 h 3232"/>
                    <a:gd name="T2" fmla="*/ 309 w 3708"/>
                    <a:gd name="T3" fmla="*/ 1918 h 3232"/>
                    <a:gd name="T4" fmla="*/ 621 w 3708"/>
                    <a:gd name="T5" fmla="*/ 3232 h 3232"/>
                    <a:gd name="T6" fmla="*/ 3392 w 3708"/>
                    <a:gd name="T7" fmla="*/ 2920 h 3232"/>
                    <a:gd name="T8" fmla="*/ 3356 w 3708"/>
                    <a:gd name="T9" fmla="*/ 1840 h 3232"/>
                    <a:gd name="T10" fmla="*/ 3185 w 3708"/>
                    <a:gd name="T11" fmla="*/ 2920 h 3232"/>
                    <a:gd name="T12" fmla="*/ 3080 w 3708"/>
                    <a:gd name="T13" fmla="*/ 3024 h 3232"/>
                    <a:gd name="T14" fmla="*/ 548 w 3708"/>
                    <a:gd name="T15" fmla="*/ 2994 h 3232"/>
                    <a:gd name="T16" fmla="*/ 517 w 3708"/>
                    <a:gd name="T17" fmla="*/ 1966 h 3232"/>
                    <a:gd name="T18" fmla="*/ 3184 w 3708"/>
                    <a:gd name="T19" fmla="*/ 1966 h 3232"/>
                    <a:gd name="T20" fmla="*/ 3185 w 3708"/>
                    <a:gd name="T21" fmla="*/ 2920 h 3232"/>
                    <a:gd name="T22" fmla="*/ 3671 w 3708"/>
                    <a:gd name="T23" fmla="*/ 1694 h 3232"/>
                    <a:gd name="T24" fmla="*/ 1859 w 3708"/>
                    <a:gd name="T25" fmla="*/ 251 h 3232"/>
                    <a:gd name="T26" fmla="*/ 35 w 3708"/>
                    <a:gd name="T27" fmla="*/ 1690 h 3232"/>
                    <a:gd name="T28" fmla="*/ 1791 w 3708"/>
                    <a:gd name="T29" fmla="*/ 34 h 3232"/>
                    <a:gd name="T30" fmla="*/ 3661 w 3708"/>
                    <a:gd name="T31" fmla="*/ 1548 h 3232"/>
                    <a:gd name="T32" fmla="*/ 1490 w 3708"/>
                    <a:gd name="T33" fmla="*/ 1656 h 3232"/>
                    <a:gd name="T34" fmla="*/ 1393 w 3708"/>
                    <a:gd name="T35" fmla="*/ 1851 h 3232"/>
                    <a:gd name="T36" fmla="*/ 1464 w 3708"/>
                    <a:gd name="T37" fmla="*/ 2144 h 3232"/>
                    <a:gd name="T38" fmla="*/ 1464 w 3708"/>
                    <a:gd name="T39" fmla="*/ 2287 h 3232"/>
                    <a:gd name="T40" fmla="*/ 1705 w 3708"/>
                    <a:gd name="T41" fmla="*/ 2397 h 3232"/>
                    <a:gd name="T42" fmla="*/ 1386 w 3708"/>
                    <a:gd name="T43" fmla="*/ 2469 h 3232"/>
                    <a:gd name="T44" fmla="*/ 1705 w 3708"/>
                    <a:gd name="T45" fmla="*/ 2540 h 3232"/>
                    <a:gd name="T46" fmla="*/ 1829 w 3708"/>
                    <a:gd name="T47" fmla="*/ 2853 h 3232"/>
                    <a:gd name="T48" fmla="*/ 1952 w 3708"/>
                    <a:gd name="T49" fmla="*/ 2540 h 3232"/>
                    <a:gd name="T50" fmla="*/ 2271 w 3708"/>
                    <a:gd name="T51" fmla="*/ 2469 h 3232"/>
                    <a:gd name="T52" fmla="*/ 1952 w 3708"/>
                    <a:gd name="T53" fmla="*/ 2397 h 3232"/>
                    <a:gd name="T54" fmla="*/ 2193 w 3708"/>
                    <a:gd name="T55" fmla="*/ 2287 h 3232"/>
                    <a:gd name="T56" fmla="*/ 2193 w 3708"/>
                    <a:gd name="T57" fmla="*/ 2144 h 3232"/>
                    <a:gd name="T58" fmla="*/ 2264 w 3708"/>
                    <a:gd name="T59" fmla="*/ 1851 h 3232"/>
                    <a:gd name="T60" fmla="*/ 2167 w 3708"/>
                    <a:gd name="T61" fmla="*/ 1656 h 3232"/>
                    <a:gd name="T62" fmla="*/ 1829 w 3708"/>
                    <a:gd name="T63" fmla="*/ 2052 h 3232"/>
                    <a:gd name="T64" fmla="*/ 1588 w 3708"/>
                    <a:gd name="T65" fmla="*/ 1708 h 3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708" h="3232">
                      <a:moveTo>
                        <a:pt x="1926" y="591"/>
                      </a:moveTo>
                      <a:cubicBezTo>
                        <a:pt x="1887" y="557"/>
                        <a:pt x="1829" y="557"/>
                        <a:pt x="1790" y="591"/>
                      </a:cubicBezTo>
                      <a:cubicBezTo>
                        <a:pt x="345" y="1840"/>
                        <a:pt x="345" y="1840"/>
                        <a:pt x="345" y="1840"/>
                      </a:cubicBezTo>
                      <a:cubicBezTo>
                        <a:pt x="322" y="1859"/>
                        <a:pt x="309" y="1888"/>
                        <a:pt x="309" y="1918"/>
                      </a:cubicBezTo>
                      <a:cubicBezTo>
                        <a:pt x="309" y="2920"/>
                        <a:pt x="309" y="2920"/>
                        <a:pt x="309" y="2920"/>
                      </a:cubicBezTo>
                      <a:cubicBezTo>
                        <a:pt x="309" y="3092"/>
                        <a:pt x="449" y="3232"/>
                        <a:pt x="621" y="3232"/>
                      </a:cubicBezTo>
                      <a:cubicBezTo>
                        <a:pt x="3080" y="3232"/>
                        <a:pt x="3080" y="3232"/>
                        <a:pt x="3080" y="3232"/>
                      </a:cubicBezTo>
                      <a:cubicBezTo>
                        <a:pt x="3252" y="3232"/>
                        <a:pt x="3392" y="3092"/>
                        <a:pt x="3392" y="2920"/>
                      </a:cubicBezTo>
                      <a:cubicBezTo>
                        <a:pt x="3392" y="1918"/>
                        <a:pt x="3392" y="1918"/>
                        <a:pt x="3392" y="1918"/>
                      </a:cubicBezTo>
                      <a:cubicBezTo>
                        <a:pt x="3392" y="1888"/>
                        <a:pt x="3379" y="1860"/>
                        <a:pt x="3356" y="1840"/>
                      </a:cubicBezTo>
                      <a:cubicBezTo>
                        <a:pt x="1926" y="591"/>
                        <a:pt x="1926" y="591"/>
                        <a:pt x="1926" y="591"/>
                      </a:cubicBezTo>
                      <a:close/>
                      <a:moveTo>
                        <a:pt x="3185" y="2920"/>
                      </a:moveTo>
                      <a:cubicBezTo>
                        <a:pt x="3185" y="2947"/>
                        <a:pt x="3174" y="2974"/>
                        <a:pt x="3154" y="2994"/>
                      </a:cubicBezTo>
                      <a:cubicBezTo>
                        <a:pt x="3134" y="3013"/>
                        <a:pt x="3108" y="3024"/>
                        <a:pt x="3080" y="3024"/>
                      </a:cubicBezTo>
                      <a:cubicBezTo>
                        <a:pt x="622" y="3024"/>
                        <a:pt x="622" y="3024"/>
                        <a:pt x="622" y="3024"/>
                      </a:cubicBezTo>
                      <a:cubicBezTo>
                        <a:pt x="594" y="3024"/>
                        <a:pt x="567" y="3013"/>
                        <a:pt x="548" y="2994"/>
                      </a:cubicBezTo>
                      <a:cubicBezTo>
                        <a:pt x="528" y="2974"/>
                        <a:pt x="517" y="2947"/>
                        <a:pt x="517" y="2920"/>
                      </a:cubicBezTo>
                      <a:cubicBezTo>
                        <a:pt x="517" y="1966"/>
                        <a:pt x="517" y="1966"/>
                        <a:pt x="517" y="1966"/>
                      </a:cubicBezTo>
                      <a:cubicBezTo>
                        <a:pt x="1857" y="807"/>
                        <a:pt x="1857" y="807"/>
                        <a:pt x="1857" y="807"/>
                      </a:cubicBezTo>
                      <a:cubicBezTo>
                        <a:pt x="3184" y="1966"/>
                        <a:pt x="3184" y="1966"/>
                        <a:pt x="3184" y="1966"/>
                      </a:cubicBezTo>
                      <a:cubicBezTo>
                        <a:pt x="3184" y="2920"/>
                        <a:pt x="3184" y="2920"/>
                        <a:pt x="3184" y="2920"/>
                      </a:cubicBezTo>
                      <a:cubicBezTo>
                        <a:pt x="3185" y="2920"/>
                        <a:pt x="3185" y="2920"/>
                        <a:pt x="3185" y="2920"/>
                      </a:cubicBezTo>
                      <a:close/>
                      <a:moveTo>
                        <a:pt x="3661" y="1548"/>
                      </a:moveTo>
                      <a:cubicBezTo>
                        <a:pt x="3704" y="1586"/>
                        <a:pt x="3708" y="1651"/>
                        <a:pt x="3671" y="1694"/>
                      </a:cubicBezTo>
                      <a:cubicBezTo>
                        <a:pt x="3633" y="1737"/>
                        <a:pt x="3568" y="1742"/>
                        <a:pt x="3524" y="1705"/>
                      </a:cubicBezTo>
                      <a:cubicBezTo>
                        <a:pt x="1859" y="251"/>
                        <a:pt x="1859" y="251"/>
                        <a:pt x="1859" y="251"/>
                      </a:cubicBezTo>
                      <a:cubicBezTo>
                        <a:pt x="177" y="1706"/>
                        <a:pt x="177" y="1706"/>
                        <a:pt x="177" y="1706"/>
                      </a:cubicBezTo>
                      <a:cubicBezTo>
                        <a:pt x="133" y="1738"/>
                        <a:pt x="71" y="1732"/>
                        <a:pt x="35" y="1690"/>
                      </a:cubicBezTo>
                      <a:cubicBezTo>
                        <a:pt x="0" y="1649"/>
                        <a:pt x="2" y="1587"/>
                        <a:pt x="41" y="1548"/>
                      </a:cubicBezTo>
                      <a:cubicBezTo>
                        <a:pt x="1791" y="34"/>
                        <a:pt x="1791" y="34"/>
                        <a:pt x="1791" y="34"/>
                      </a:cubicBezTo>
                      <a:cubicBezTo>
                        <a:pt x="1830" y="0"/>
                        <a:pt x="1889" y="1"/>
                        <a:pt x="1928" y="35"/>
                      </a:cubicBezTo>
                      <a:cubicBezTo>
                        <a:pt x="3661" y="1548"/>
                        <a:pt x="3661" y="1548"/>
                        <a:pt x="3661" y="1548"/>
                      </a:cubicBezTo>
                      <a:close/>
                      <a:moveTo>
                        <a:pt x="1588" y="1708"/>
                      </a:moveTo>
                      <a:cubicBezTo>
                        <a:pt x="1563" y="1678"/>
                        <a:pt x="1528" y="1660"/>
                        <a:pt x="1490" y="1656"/>
                      </a:cubicBezTo>
                      <a:cubicBezTo>
                        <a:pt x="1412" y="1665"/>
                        <a:pt x="1371" y="1706"/>
                        <a:pt x="1367" y="1779"/>
                      </a:cubicBezTo>
                      <a:cubicBezTo>
                        <a:pt x="1363" y="1810"/>
                        <a:pt x="1371" y="1834"/>
                        <a:pt x="1393" y="1851"/>
                      </a:cubicBezTo>
                      <a:cubicBezTo>
                        <a:pt x="1601" y="2144"/>
                        <a:pt x="1601" y="2144"/>
                        <a:pt x="1601" y="2144"/>
                      </a:cubicBezTo>
                      <a:cubicBezTo>
                        <a:pt x="1464" y="2144"/>
                        <a:pt x="1464" y="2144"/>
                        <a:pt x="1464" y="2144"/>
                      </a:cubicBezTo>
                      <a:cubicBezTo>
                        <a:pt x="1417" y="2152"/>
                        <a:pt x="1391" y="2176"/>
                        <a:pt x="1386" y="2215"/>
                      </a:cubicBezTo>
                      <a:cubicBezTo>
                        <a:pt x="1386" y="2263"/>
                        <a:pt x="1412" y="2287"/>
                        <a:pt x="1464" y="2287"/>
                      </a:cubicBezTo>
                      <a:cubicBezTo>
                        <a:pt x="1705" y="2287"/>
                        <a:pt x="1705" y="2287"/>
                        <a:pt x="1705" y="2287"/>
                      </a:cubicBezTo>
                      <a:cubicBezTo>
                        <a:pt x="1705" y="2397"/>
                        <a:pt x="1705" y="2397"/>
                        <a:pt x="1705" y="2397"/>
                      </a:cubicBezTo>
                      <a:cubicBezTo>
                        <a:pt x="1464" y="2397"/>
                        <a:pt x="1464" y="2397"/>
                        <a:pt x="1464" y="2397"/>
                      </a:cubicBezTo>
                      <a:cubicBezTo>
                        <a:pt x="1417" y="2406"/>
                        <a:pt x="1391" y="2430"/>
                        <a:pt x="1386" y="2469"/>
                      </a:cubicBezTo>
                      <a:cubicBezTo>
                        <a:pt x="1386" y="2517"/>
                        <a:pt x="1412" y="2540"/>
                        <a:pt x="1464" y="2540"/>
                      </a:cubicBezTo>
                      <a:cubicBezTo>
                        <a:pt x="1705" y="2540"/>
                        <a:pt x="1705" y="2540"/>
                        <a:pt x="1705" y="2540"/>
                      </a:cubicBezTo>
                      <a:cubicBezTo>
                        <a:pt x="1705" y="2742"/>
                        <a:pt x="1705" y="2742"/>
                        <a:pt x="1705" y="2742"/>
                      </a:cubicBezTo>
                      <a:cubicBezTo>
                        <a:pt x="1705" y="2816"/>
                        <a:pt x="1746" y="2853"/>
                        <a:pt x="1829" y="2853"/>
                      </a:cubicBezTo>
                      <a:cubicBezTo>
                        <a:pt x="1907" y="2853"/>
                        <a:pt x="1948" y="2816"/>
                        <a:pt x="1952" y="2742"/>
                      </a:cubicBezTo>
                      <a:cubicBezTo>
                        <a:pt x="1952" y="2540"/>
                        <a:pt x="1952" y="2540"/>
                        <a:pt x="1952" y="2540"/>
                      </a:cubicBezTo>
                      <a:cubicBezTo>
                        <a:pt x="2193" y="2540"/>
                        <a:pt x="2193" y="2540"/>
                        <a:pt x="2193" y="2540"/>
                      </a:cubicBezTo>
                      <a:cubicBezTo>
                        <a:pt x="2241" y="2540"/>
                        <a:pt x="2267" y="2517"/>
                        <a:pt x="2271" y="2469"/>
                      </a:cubicBezTo>
                      <a:cubicBezTo>
                        <a:pt x="2263" y="2430"/>
                        <a:pt x="2236" y="2406"/>
                        <a:pt x="2193" y="2397"/>
                      </a:cubicBezTo>
                      <a:cubicBezTo>
                        <a:pt x="1952" y="2397"/>
                        <a:pt x="1952" y="2397"/>
                        <a:pt x="1952" y="2397"/>
                      </a:cubicBezTo>
                      <a:cubicBezTo>
                        <a:pt x="1952" y="2287"/>
                        <a:pt x="1952" y="2287"/>
                        <a:pt x="1952" y="2287"/>
                      </a:cubicBezTo>
                      <a:cubicBezTo>
                        <a:pt x="2193" y="2287"/>
                        <a:pt x="2193" y="2287"/>
                        <a:pt x="2193" y="2287"/>
                      </a:cubicBezTo>
                      <a:cubicBezTo>
                        <a:pt x="2240" y="2287"/>
                        <a:pt x="2267" y="2263"/>
                        <a:pt x="2271" y="2215"/>
                      </a:cubicBezTo>
                      <a:cubicBezTo>
                        <a:pt x="2263" y="2176"/>
                        <a:pt x="2237" y="2152"/>
                        <a:pt x="2193" y="2144"/>
                      </a:cubicBezTo>
                      <a:cubicBezTo>
                        <a:pt x="2057" y="2144"/>
                        <a:pt x="2057" y="2144"/>
                        <a:pt x="2057" y="2144"/>
                      </a:cubicBezTo>
                      <a:cubicBezTo>
                        <a:pt x="2264" y="1851"/>
                        <a:pt x="2264" y="1851"/>
                        <a:pt x="2264" y="1851"/>
                      </a:cubicBezTo>
                      <a:cubicBezTo>
                        <a:pt x="2283" y="1832"/>
                        <a:pt x="2292" y="1806"/>
                        <a:pt x="2291" y="1779"/>
                      </a:cubicBezTo>
                      <a:cubicBezTo>
                        <a:pt x="2282" y="1706"/>
                        <a:pt x="2241" y="1665"/>
                        <a:pt x="2167" y="1656"/>
                      </a:cubicBezTo>
                      <a:cubicBezTo>
                        <a:pt x="2129" y="1658"/>
                        <a:pt x="2093" y="1677"/>
                        <a:pt x="2069" y="1708"/>
                      </a:cubicBezTo>
                      <a:cubicBezTo>
                        <a:pt x="1829" y="2052"/>
                        <a:pt x="1829" y="2052"/>
                        <a:pt x="1829" y="2052"/>
                      </a:cubicBezTo>
                      <a:lnTo>
                        <a:pt x="1588" y="1708"/>
                      </a:lnTo>
                      <a:close/>
                      <a:moveTo>
                        <a:pt x="1588" y="1708"/>
                      </a:moveTo>
                      <a:cubicBezTo>
                        <a:pt x="1588" y="1708"/>
                        <a:pt x="1588" y="1708"/>
                        <a:pt x="1588" y="1708"/>
                      </a:cubicBezTo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D588BD2C-02B7-42C4-98B1-EA6327DF8C14}"/>
              </a:ext>
            </a:extLst>
          </p:cNvPr>
          <p:cNvGrpSpPr/>
          <p:nvPr/>
        </p:nvGrpSpPr>
        <p:grpSpPr>
          <a:xfrm>
            <a:off x="6187594" y="3815067"/>
            <a:ext cx="2696615" cy="2016427"/>
            <a:chOff x="548311" y="3876526"/>
            <a:chExt cx="2696615" cy="2016427"/>
          </a:xfrm>
        </p:grpSpPr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FAC494A3-9EAE-4FA2-825A-87456CB17C9A}"/>
                </a:ext>
              </a:extLst>
            </p:cNvPr>
            <p:cNvSpPr/>
            <p:nvPr/>
          </p:nvSpPr>
          <p:spPr>
            <a:xfrm>
              <a:off x="548311" y="4031779"/>
              <a:ext cx="2696615" cy="1861174"/>
            </a:xfrm>
            <a:prstGeom prst="roundRect">
              <a:avLst>
                <a:gd name="adj" fmla="val 4253"/>
              </a:avLst>
            </a:prstGeom>
            <a:gradFill>
              <a:gsLst>
                <a:gs pos="0">
                  <a:schemeClr val="bg1">
                    <a:alpha val="47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>
              <a:outerShdw blurRad="584200" dist="139700" dir="8400000" sx="99000" sy="99000" algn="t" rotWithShape="0">
                <a:srgbClr val="9BC6FF">
                  <a:alpha val="31000"/>
                </a:srgbClr>
              </a:outerShdw>
            </a:effectLst>
            <a:scene3d>
              <a:camera prst="isometricTopUp"/>
              <a:lightRig rig="contrasting" dir="t"/>
            </a:scene3d>
            <a:sp3d extrusionH="393700">
              <a:extrusionClr>
                <a:schemeClr val="accent1">
                  <a:lumMod val="20000"/>
                  <a:lumOff val="8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9BC43CB9-B2A9-4026-A3E4-D73144109DD5}"/>
                </a:ext>
              </a:extLst>
            </p:cNvPr>
            <p:cNvGrpSpPr/>
            <p:nvPr/>
          </p:nvGrpSpPr>
          <p:grpSpPr>
            <a:xfrm>
              <a:off x="871183" y="3876526"/>
              <a:ext cx="2179305" cy="1650944"/>
              <a:chOff x="981871" y="3470378"/>
              <a:chExt cx="2020502" cy="1530641"/>
            </a:xfrm>
          </p:grpSpPr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D5E22760-00DD-4939-8EE1-867817213E04}"/>
                  </a:ext>
                </a:extLst>
              </p:cNvPr>
              <p:cNvSpPr/>
              <p:nvPr/>
            </p:nvSpPr>
            <p:spPr>
              <a:xfrm>
                <a:off x="1894377" y="3775594"/>
                <a:ext cx="1107996" cy="1107996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  <a:effectLst>
                <a:softEdge rad="50800"/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4" name="矩形: 圆角 11">
                <a:extLst>
                  <a:ext uri="{FF2B5EF4-FFF2-40B4-BE49-F238E27FC236}">
                    <a16:creationId xmlns:a16="http://schemas.microsoft.com/office/drawing/2014/main" id="{22C5D23B-BE64-4999-82CF-07C975C7FB02}"/>
                  </a:ext>
                </a:extLst>
              </p:cNvPr>
              <p:cNvSpPr/>
              <p:nvPr/>
            </p:nvSpPr>
            <p:spPr>
              <a:xfrm>
                <a:off x="1971629" y="3470378"/>
                <a:ext cx="802414" cy="802414"/>
              </a:xfrm>
              <a:prstGeom prst="round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82AE26C-8575-4C75-A416-4C8E9229893E}"/>
                  </a:ext>
                </a:extLst>
              </p:cNvPr>
              <p:cNvSpPr/>
              <p:nvPr/>
            </p:nvSpPr>
            <p:spPr>
              <a:xfrm>
                <a:off x="981871" y="4687135"/>
                <a:ext cx="920251" cy="313884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isometricBottomDown"/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PPT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设计</a:t>
                </a:r>
              </a:p>
            </p:txBody>
          </p: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3A0E9E87-A8CC-4098-BF03-058B46267B55}"/>
                  </a:ext>
                </a:extLst>
              </p:cNvPr>
              <p:cNvGrpSpPr/>
              <p:nvPr/>
            </p:nvGrpSpPr>
            <p:grpSpPr>
              <a:xfrm>
                <a:off x="1830413" y="3506073"/>
                <a:ext cx="802414" cy="802414"/>
                <a:chOff x="1830413" y="3506073"/>
                <a:chExt cx="802414" cy="802414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27" name="矩形: 圆角 12">
                  <a:extLst>
                    <a:ext uri="{FF2B5EF4-FFF2-40B4-BE49-F238E27FC236}">
                      <a16:creationId xmlns:a16="http://schemas.microsoft.com/office/drawing/2014/main" id="{40D7BCB7-990F-4059-B555-98F833958E8C}"/>
                    </a:ext>
                  </a:extLst>
                </p:cNvPr>
                <p:cNvSpPr/>
                <p:nvPr/>
              </p:nvSpPr>
              <p:spPr>
                <a:xfrm>
                  <a:off x="1830413" y="3506073"/>
                  <a:ext cx="802414" cy="80241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12">
                  <a:extLst>
                    <a:ext uri="{FF2B5EF4-FFF2-40B4-BE49-F238E27FC236}">
                      <a16:creationId xmlns:a16="http://schemas.microsoft.com/office/drawing/2014/main" id="{FAE509E1-4EBD-4D27-8BEB-E94EE79C08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96801" y="3702310"/>
                  <a:ext cx="469640" cy="409940"/>
                </a:xfrm>
                <a:custGeom>
                  <a:avLst/>
                  <a:gdLst>
                    <a:gd name="T0" fmla="*/ 1790 w 3708"/>
                    <a:gd name="T1" fmla="*/ 591 h 3232"/>
                    <a:gd name="T2" fmla="*/ 309 w 3708"/>
                    <a:gd name="T3" fmla="*/ 1918 h 3232"/>
                    <a:gd name="T4" fmla="*/ 621 w 3708"/>
                    <a:gd name="T5" fmla="*/ 3232 h 3232"/>
                    <a:gd name="T6" fmla="*/ 3392 w 3708"/>
                    <a:gd name="T7" fmla="*/ 2920 h 3232"/>
                    <a:gd name="T8" fmla="*/ 3356 w 3708"/>
                    <a:gd name="T9" fmla="*/ 1840 h 3232"/>
                    <a:gd name="T10" fmla="*/ 3185 w 3708"/>
                    <a:gd name="T11" fmla="*/ 2920 h 3232"/>
                    <a:gd name="T12" fmla="*/ 3080 w 3708"/>
                    <a:gd name="T13" fmla="*/ 3024 h 3232"/>
                    <a:gd name="T14" fmla="*/ 548 w 3708"/>
                    <a:gd name="T15" fmla="*/ 2994 h 3232"/>
                    <a:gd name="T16" fmla="*/ 517 w 3708"/>
                    <a:gd name="T17" fmla="*/ 1966 h 3232"/>
                    <a:gd name="T18" fmla="*/ 3184 w 3708"/>
                    <a:gd name="T19" fmla="*/ 1966 h 3232"/>
                    <a:gd name="T20" fmla="*/ 3185 w 3708"/>
                    <a:gd name="T21" fmla="*/ 2920 h 3232"/>
                    <a:gd name="T22" fmla="*/ 3671 w 3708"/>
                    <a:gd name="T23" fmla="*/ 1694 h 3232"/>
                    <a:gd name="T24" fmla="*/ 1859 w 3708"/>
                    <a:gd name="T25" fmla="*/ 251 h 3232"/>
                    <a:gd name="T26" fmla="*/ 35 w 3708"/>
                    <a:gd name="T27" fmla="*/ 1690 h 3232"/>
                    <a:gd name="T28" fmla="*/ 1791 w 3708"/>
                    <a:gd name="T29" fmla="*/ 34 h 3232"/>
                    <a:gd name="T30" fmla="*/ 3661 w 3708"/>
                    <a:gd name="T31" fmla="*/ 1548 h 3232"/>
                    <a:gd name="T32" fmla="*/ 1490 w 3708"/>
                    <a:gd name="T33" fmla="*/ 1656 h 3232"/>
                    <a:gd name="T34" fmla="*/ 1393 w 3708"/>
                    <a:gd name="T35" fmla="*/ 1851 h 3232"/>
                    <a:gd name="T36" fmla="*/ 1464 w 3708"/>
                    <a:gd name="T37" fmla="*/ 2144 h 3232"/>
                    <a:gd name="T38" fmla="*/ 1464 w 3708"/>
                    <a:gd name="T39" fmla="*/ 2287 h 3232"/>
                    <a:gd name="T40" fmla="*/ 1705 w 3708"/>
                    <a:gd name="T41" fmla="*/ 2397 h 3232"/>
                    <a:gd name="T42" fmla="*/ 1386 w 3708"/>
                    <a:gd name="T43" fmla="*/ 2469 h 3232"/>
                    <a:gd name="T44" fmla="*/ 1705 w 3708"/>
                    <a:gd name="T45" fmla="*/ 2540 h 3232"/>
                    <a:gd name="T46" fmla="*/ 1829 w 3708"/>
                    <a:gd name="T47" fmla="*/ 2853 h 3232"/>
                    <a:gd name="T48" fmla="*/ 1952 w 3708"/>
                    <a:gd name="T49" fmla="*/ 2540 h 3232"/>
                    <a:gd name="T50" fmla="*/ 2271 w 3708"/>
                    <a:gd name="T51" fmla="*/ 2469 h 3232"/>
                    <a:gd name="T52" fmla="*/ 1952 w 3708"/>
                    <a:gd name="T53" fmla="*/ 2397 h 3232"/>
                    <a:gd name="T54" fmla="*/ 2193 w 3708"/>
                    <a:gd name="T55" fmla="*/ 2287 h 3232"/>
                    <a:gd name="T56" fmla="*/ 2193 w 3708"/>
                    <a:gd name="T57" fmla="*/ 2144 h 3232"/>
                    <a:gd name="T58" fmla="*/ 2264 w 3708"/>
                    <a:gd name="T59" fmla="*/ 1851 h 3232"/>
                    <a:gd name="T60" fmla="*/ 2167 w 3708"/>
                    <a:gd name="T61" fmla="*/ 1656 h 3232"/>
                    <a:gd name="T62" fmla="*/ 1829 w 3708"/>
                    <a:gd name="T63" fmla="*/ 2052 h 3232"/>
                    <a:gd name="T64" fmla="*/ 1588 w 3708"/>
                    <a:gd name="T65" fmla="*/ 1708 h 3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708" h="3232">
                      <a:moveTo>
                        <a:pt x="1926" y="591"/>
                      </a:moveTo>
                      <a:cubicBezTo>
                        <a:pt x="1887" y="557"/>
                        <a:pt x="1829" y="557"/>
                        <a:pt x="1790" y="591"/>
                      </a:cubicBezTo>
                      <a:cubicBezTo>
                        <a:pt x="345" y="1840"/>
                        <a:pt x="345" y="1840"/>
                        <a:pt x="345" y="1840"/>
                      </a:cubicBezTo>
                      <a:cubicBezTo>
                        <a:pt x="322" y="1859"/>
                        <a:pt x="309" y="1888"/>
                        <a:pt x="309" y="1918"/>
                      </a:cubicBezTo>
                      <a:cubicBezTo>
                        <a:pt x="309" y="2920"/>
                        <a:pt x="309" y="2920"/>
                        <a:pt x="309" y="2920"/>
                      </a:cubicBezTo>
                      <a:cubicBezTo>
                        <a:pt x="309" y="3092"/>
                        <a:pt x="449" y="3232"/>
                        <a:pt x="621" y="3232"/>
                      </a:cubicBezTo>
                      <a:cubicBezTo>
                        <a:pt x="3080" y="3232"/>
                        <a:pt x="3080" y="3232"/>
                        <a:pt x="3080" y="3232"/>
                      </a:cubicBezTo>
                      <a:cubicBezTo>
                        <a:pt x="3252" y="3232"/>
                        <a:pt x="3392" y="3092"/>
                        <a:pt x="3392" y="2920"/>
                      </a:cubicBezTo>
                      <a:cubicBezTo>
                        <a:pt x="3392" y="1918"/>
                        <a:pt x="3392" y="1918"/>
                        <a:pt x="3392" y="1918"/>
                      </a:cubicBezTo>
                      <a:cubicBezTo>
                        <a:pt x="3392" y="1888"/>
                        <a:pt x="3379" y="1860"/>
                        <a:pt x="3356" y="1840"/>
                      </a:cubicBezTo>
                      <a:cubicBezTo>
                        <a:pt x="1926" y="591"/>
                        <a:pt x="1926" y="591"/>
                        <a:pt x="1926" y="591"/>
                      </a:cubicBezTo>
                      <a:close/>
                      <a:moveTo>
                        <a:pt x="3185" y="2920"/>
                      </a:moveTo>
                      <a:cubicBezTo>
                        <a:pt x="3185" y="2947"/>
                        <a:pt x="3174" y="2974"/>
                        <a:pt x="3154" y="2994"/>
                      </a:cubicBezTo>
                      <a:cubicBezTo>
                        <a:pt x="3134" y="3013"/>
                        <a:pt x="3108" y="3024"/>
                        <a:pt x="3080" y="3024"/>
                      </a:cubicBezTo>
                      <a:cubicBezTo>
                        <a:pt x="622" y="3024"/>
                        <a:pt x="622" y="3024"/>
                        <a:pt x="622" y="3024"/>
                      </a:cubicBezTo>
                      <a:cubicBezTo>
                        <a:pt x="594" y="3024"/>
                        <a:pt x="567" y="3013"/>
                        <a:pt x="548" y="2994"/>
                      </a:cubicBezTo>
                      <a:cubicBezTo>
                        <a:pt x="528" y="2974"/>
                        <a:pt x="517" y="2947"/>
                        <a:pt x="517" y="2920"/>
                      </a:cubicBezTo>
                      <a:cubicBezTo>
                        <a:pt x="517" y="1966"/>
                        <a:pt x="517" y="1966"/>
                        <a:pt x="517" y="1966"/>
                      </a:cubicBezTo>
                      <a:cubicBezTo>
                        <a:pt x="1857" y="807"/>
                        <a:pt x="1857" y="807"/>
                        <a:pt x="1857" y="807"/>
                      </a:cubicBezTo>
                      <a:cubicBezTo>
                        <a:pt x="3184" y="1966"/>
                        <a:pt x="3184" y="1966"/>
                        <a:pt x="3184" y="1966"/>
                      </a:cubicBezTo>
                      <a:cubicBezTo>
                        <a:pt x="3184" y="2920"/>
                        <a:pt x="3184" y="2920"/>
                        <a:pt x="3184" y="2920"/>
                      </a:cubicBezTo>
                      <a:cubicBezTo>
                        <a:pt x="3185" y="2920"/>
                        <a:pt x="3185" y="2920"/>
                        <a:pt x="3185" y="2920"/>
                      </a:cubicBezTo>
                      <a:close/>
                      <a:moveTo>
                        <a:pt x="3661" y="1548"/>
                      </a:moveTo>
                      <a:cubicBezTo>
                        <a:pt x="3704" y="1586"/>
                        <a:pt x="3708" y="1651"/>
                        <a:pt x="3671" y="1694"/>
                      </a:cubicBezTo>
                      <a:cubicBezTo>
                        <a:pt x="3633" y="1737"/>
                        <a:pt x="3568" y="1742"/>
                        <a:pt x="3524" y="1705"/>
                      </a:cubicBezTo>
                      <a:cubicBezTo>
                        <a:pt x="1859" y="251"/>
                        <a:pt x="1859" y="251"/>
                        <a:pt x="1859" y="251"/>
                      </a:cubicBezTo>
                      <a:cubicBezTo>
                        <a:pt x="177" y="1706"/>
                        <a:pt x="177" y="1706"/>
                        <a:pt x="177" y="1706"/>
                      </a:cubicBezTo>
                      <a:cubicBezTo>
                        <a:pt x="133" y="1738"/>
                        <a:pt x="71" y="1732"/>
                        <a:pt x="35" y="1690"/>
                      </a:cubicBezTo>
                      <a:cubicBezTo>
                        <a:pt x="0" y="1649"/>
                        <a:pt x="2" y="1587"/>
                        <a:pt x="41" y="1548"/>
                      </a:cubicBezTo>
                      <a:cubicBezTo>
                        <a:pt x="1791" y="34"/>
                        <a:pt x="1791" y="34"/>
                        <a:pt x="1791" y="34"/>
                      </a:cubicBezTo>
                      <a:cubicBezTo>
                        <a:pt x="1830" y="0"/>
                        <a:pt x="1889" y="1"/>
                        <a:pt x="1928" y="35"/>
                      </a:cubicBezTo>
                      <a:cubicBezTo>
                        <a:pt x="3661" y="1548"/>
                        <a:pt x="3661" y="1548"/>
                        <a:pt x="3661" y="1548"/>
                      </a:cubicBezTo>
                      <a:close/>
                      <a:moveTo>
                        <a:pt x="1588" y="1708"/>
                      </a:moveTo>
                      <a:cubicBezTo>
                        <a:pt x="1563" y="1678"/>
                        <a:pt x="1528" y="1660"/>
                        <a:pt x="1490" y="1656"/>
                      </a:cubicBezTo>
                      <a:cubicBezTo>
                        <a:pt x="1412" y="1665"/>
                        <a:pt x="1371" y="1706"/>
                        <a:pt x="1367" y="1779"/>
                      </a:cubicBezTo>
                      <a:cubicBezTo>
                        <a:pt x="1363" y="1810"/>
                        <a:pt x="1371" y="1834"/>
                        <a:pt x="1393" y="1851"/>
                      </a:cubicBezTo>
                      <a:cubicBezTo>
                        <a:pt x="1601" y="2144"/>
                        <a:pt x="1601" y="2144"/>
                        <a:pt x="1601" y="2144"/>
                      </a:cubicBezTo>
                      <a:cubicBezTo>
                        <a:pt x="1464" y="2144"/>
                        <a:pt x="1464" y="2144"/>
                        <a:pt x="1464" y="2144"/>
                      </a:cubicBezTo>
                      <a:cubicBezTo>
                        <a:pt x="1417" y="2152"/>
                        <a:pt x="1391" y="2176"/>
                        <a:pt x="1386" y="2215"/>
                      </a:cubicBezTo>
                      <a:cubicBezTo>
                        <a:pt x="1386" y="2263"/>
                        <a:pt x="1412" y="2287"/>
                        <a:pt x="1464" y="2287"/>
                      </a:cubicBezTo>
                      <a:cubicBezTo>
                        <a:pt x="1705" y="2287"/>
                        <a:pt x="1705" y="2287"/>
                        <a:pt x="1705" y="2287"/>
                      </a:cubicBezTo>
                      <a:cubicBezTo>
                        <a:pt x="1705" y="2397"/>
                        <a:pt x="1705" y="2397"/>
                        <a:pt x="1705" y="2397"/>
                      </a:cubicBezTo>
                      <a:cubicBezTo>
                        <a:pt x="1464" y="2397"/>
                        <a:pt x="1464" y="2397"/>
                        <a:pt x="1464" y="2397"/>
                      </a:cubicBezTo>
                      <a:cubicBezTo>
                        <a:pt x="1417" y="2406"/>
                        <a:pt x="1391" y="2430"/>
                        <a:pt x="1386" y="2469"/>
                      </a:cubicBezTo>
                      <a:cubicBezTo>
                        <a:pt x="1386" y="2517"/>
                        <a:pt x="1412" y="2540"/>
                        <a:pt x="1464" y="2540"/>
                      </a:cubicBezTo>
                      <a:cubicBezTo>
                        <a:pt x="1705" y="2540"/>
                        <a:pt x="1705" y="2540"/>
                        <a:pt x="1705" y="2540"/>
                      </a:cubicBezTo>
                      <a:cubicBezTo>
                        <a:pt x="1705" y="2742"/>
                        <a:pt x="1705" y="2742"/>
                        <a:pt x="1705" y="2742"/>
                      </a:cubicBezTo>
                      <a:cubicBezTo>
                        <a:pt x="1705" y="2816"/>
                        <a:pt x="1746" y="2853"/>
                        <a:pt x="1829" y="2853"/>
                      </a:cubicBezTo>
                      <a:cubicBezTo>
                        <a:pt x="1907" y="2853"/>
                        <a:pt x="1948" y="2816"/>
                        <a:pt x="1952" y="2742"/>
                      </a:cubicBezTo>
                      <a:cubicBezTo>
                        <a:pt x="1952" y="2540"/>
                        <a:pt x="1952" y="2540"/>
                        <a:pt x="1952" y="2540"/>
                      </a:cubicBezTo>
                      <a:cubicBezTo>
                        <a:pt x="2193" y="2540"/>
                        <a:pt x="2193" y="2540"/>
                        <a:pt x="2193" y="2540"/>
                      </a:cubicBezTo>
                      <a:cubicBezTo>
                        <a:pt x="2241" y="2540"/>
                        <a:pt x="2267" y="2517"/>
                        <a:pt x="2271" y="2469"/>
                      </a:cubicBezTo>
                      <a:cubicBezTo>
                        <a:pt x="2263" y="2430"/>
                        <a:pt x="2236" y="2406"/>
                        <a:pt x="2193" y="2397"/>
                      </a:cubicBezTo>
                      <a:cubicBezTo>
                        <a:pt x="1952" y="2397"/>
                        <a:pt x="1952" y="2397"/>
                        <a:pt x="1952" y="2397"/>
                      </a:cubicBezTo>
                      <a:cubicBezTo>
                        <a:pt x="1952" y="2287"/>
                        <a:pt x="1952" y="2287"/>
                        <a:pt x="1952" y="2287"/>
                      </a:cubicBezTo>
                      <a:cubicBezTo>
                        <a:pt x="2193" y="2287"/>
                        <a:pt x="2193" y="2287"/>
                        <a:pt x="2193" y="2287"/>
                      </a:cubicBezTo>
                      <a:cubicBezTo>
                        <a:pt x="2240" y="2287"/>
                        <a:pt x="2267" y="2263"/>
                        <a:pt x="2271" y="2215"/>
                      </a:cubicBezTo>
                      <a:cubicBezTo>
                        <a:pt x="2263" y="2176"/>
                        <a:pt x="2237" y="2152"/>
                        <a:pt x="2193" y="2144"/>
                      </a:cubicBezTo>
                      <a:cubicBezTo>
                        <a:pt x="2057" y="2144"/>
                        <a:pt x="2057" y="2144"/>
                        <a:pt x="2057" y="2144"/>
                      </a:cubicBezTo>
                      <a:cubicBezTo>
                        <a:pt x="2264" y="1851"/>
                        <a:pt x="2264" y="1851"/>
                        <a:pt x="2264" y="1851"/>
                      </a:cubicBezTo>
                      <a:cubicBezTo>
                        <a:pt x="2283" y="1832"/>
                        <a:pt x="2292" y="1806"/>
                        <a:pt x="2291" y="1779"/>
                      </a:cubicBezTo>
                      <a:cubicBezTo>
                        <a:pt x="2282" y="1706"/>
                        <a:pt x="2241" y="1665"/>
                        <a:pt x="2167" y="1656"/>
                      </a:cubicBezTo>
                      <a:cubicBezTo>
                        <a:pt x="2129" y="1658"/>
                        <a:pt x="2093" y="1677"/>
                        <a:pt x="2069" y="1708"/>
                      </a:cubicBezTo>
                      <a:cubicBezTo>
                        <a:pt x="1829" y="2052"/>
                        <a:pt x="1829" y="2052"/>
                        <a:pt x="1829" y="2052"/>
                      </a:cubicBezTo>
                      <a:lnTo>
                        <a:pt x="1588" y="1708"/>
                      </a:lnTo>
                      <a:close/>
                      <a:moveTo>
                        <a:pt x="1588" y="1708"/>
                      </a:moveTo>
                      <a:cubicBezTo>
                        <a:pt x="1588" y="1708"/>
                        <a:pt x="1588" y="1708"/>
                        <a:pt x="1588" y="1708"/>
                      </a:cubicBezTo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F4A380BC-4847-4F64-A50E-7F881E2CBE04}"/>
              </a:ext>
            </a:extLst>
          </p:cNvPr>
          <p:cNvGrpSpPr/>
          <p:nvPr/>
        </p:nvGrpSpPr>
        <p:grpSpPr>
          <a:xfrm>
            <a:off x="9222068" y="2127845"/>
            <a:ext cx="2696615" cy="2016427"/>
            <a:chOff x="548311" y="3876526"/>
            <a:chExt cx="2696615" cy="2016427"/>
          </a:xfrm>
        </p:grpSpPr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1BEDCEE4-FAF9-45F2-889F-874F9FD932BD}"/>
                </a:ext>
              </a:extLst>
            </p:cNvPr>
            <p:cNvSpPr/>
            <p:nvPr/>
          </p:nvSpPr>
          <p:spPr>
            <a:xfrm>
              <a:off x="548311" y="4031779"/>
              <a:ext cx="2696615" cy="1861174"/>
            </a:xfrm>
            <a:prstGeom prst="roundRect">
              <a:avLst>
                <a:gd name="adj" fmla="val 4253"/>
              </a:avLst>
            </a:prstGeom>
            <a:gradFill>
              <a:gsLst>
                <a:gs pos="0">
                  <a:schemeClr val="bg1">
                    <a:alpha val="47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>
              <a:outerShdw blurRad="584200" dist="139700" dir="8400000" sx="99000" sy="99000" algn="t" rotWithShape="0">
                <a:srgbClr val="9BC6FF">
                  <a:alpha val="31000"/>
                </a:srgbClr>
              </a:outerShdw>
            </a:effectLst>
            <a:scene3d>
              <a:camera prst="isometricTopUp"/>
              <a:lightRig rig="contrasting" dir="t"/>
            </a:scene3d>
            <a:sp3d extrusionH="393700">
              <a:extrusionClr>
                <a:schemeClr val="accent1">
                  <a:lumMod val="20000"/>
                  <a:lumOff val="8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/>
                <a:cs typeface="+mn-cs"/>
              </a:endParaRPr>
            </a:p>
          </p:txBody>
        </p: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980EE8-7B25-43F8-A4F5-F67CBBB4D9D7}"/>
                </a:ext>
              </a:extLst>
            </p:cNvPr>
            <p:cNvGrpSpPr/>
            <p:nvPr/>
          </p:nvGrpSpPr>
          <p:grpSpPr>
            <a:xfrm>
              <a:off x="871183" y="3876526"/>
              <a:ext cx="2179305" cy="1650944"/>
              <a:chOff x="981871" y="3470378"/>
              <a:chExt cx="2020502" cy="1530641"/>
            </a:xfrm>
          </p:grpSpPr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B550F2D-070F-4B62-9024-8A3C18EECB6A}"/>
                  </a:ext>
                </a:extLst>
              </p:cNvPr>
              <p:cNvSpPr/>
              <p:nvPr/>
            </p:nvSpPr>
            <p:spPr>
              <a:xfrm>
                <a:off x="1894377" y="3775594"/>
                <a:ext cx="1107996" cy="1107996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  <a:effectLst>
                <a:softEdge rad="50800"/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2" name="矩形: 圆角 11">
                <a:extLst>
                  <a:ext uri="{FF2B5EF4-FFF2-40B4-BE49-F238E27FC236}">
                    <a16:creationId xmlns:a16="http://schemas.microsoft.com/office/drawing/2014/main" id="{A8A478BE-C3DC-4807-9640-49C340CCA09C}"/>
                  </a:ext>
                </a:extLst>
              </p:cNvPr>
              <p:cNvSpPr/>
              <p:nvPr/>
            </p:nvSpPr>
            <p:spPr>
              <a:xfrm>
                <a:off x="1971629" y="3470378"/>
                <a:ext cx="802414" cy="802414"/>
              </a:xfrm>
              <a:prstGeom prst="round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8F447F73-158D-449A-94C4-84A5525E06AA}"/>
                  </a:ext>
                </a:extLst>
              </p:cNvPr>
              <p:cNvSpPr/>
              <p:nvPr/>
            </p:nvSpPr>
            <p:spPr>
              <a:xfrm>
                <a:off x="981871" y="4687135"/>
                <a:ext cx="920251" cy="313884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isometricBottomDown"/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PPT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动画</a:t>
                </a:r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E54FA7E1-0CBE-47E2-A106-4602AC103DA0}"/>
                  </a:ext>
                </a:extLst>
              </p:cNvPr>
              <p:cNvGrpSpPr/>
              <p:nvPr/>
            </p:nvGrpSpPr>
            <p:grpSpPr>
              <a:xfrm>
                <a:off x="1830413" y="3506073"/>
                <a:ext cx="802414" cy="802414"/>
                <a:chOff x="1830413" y="3506073"/>
                <a:chExt cx="802414" cy="802414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45" name="矩形: 圆角 12">
                  <a:extLst>
                    <a:ext uri="{FF2B5EF4-FFF2-40B4-BE49-F238E27FC236}">
                      <a16:creationId xmlns:a16="http://schemas.microsoft.com/office/drawing/2014/main" id="{B26D92A2-30B1-4327-B335-AAA9CE0EB4F0}"/>
                    </a:ext>
                  </a:extLst>
                </p:cNvPr>
                <p:cNvSpPr/>
                <p:nvPr/>
              </p:nvSpPr>
              <p:spPr>
                <a:xfrm>
                  <a:off x="1830413" y="3506073"/>
                  <a:ext cx="802414" cy="80241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12">
                  <a:extLst>
                    <a:ext uri="{FF2B5EF4-FFF2-40B4-BE49-F238E27FC236}">
                      <a16:creationId xmlns:a16="http://schemas.microsoft.com/office/drawing/2014/main" id="{C34071D1-AAB6-48A9-A13F-C9A55AF45F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96801" y="3702310"/>
                  <a:ext cx="469640" cy="409940"/>
                </a:xfrm>
                <a:custGeom>
                  <a:avLst/>
                  <a:gdLst>
                    <a:gd name="T0" fmla="*/ 1790 w 3708"/>
                    <a:gd name="T1" fmla="*/ 591 h 3232"/>
                    <a:gd name="T2" fmla="*/ 309 w 3708"/>
                    <a:gd name="T3" fmla="*/ 1918 h 3232"/>
                    <a:gd name="T4" fmla="*/ 621 w 3708"/>
                    <a:gd name="T5" fmla="*/ 3232 h 3232"/>
                    <a:gd name="T6" fmla="*/ 3392 w 3708"/>
                    <a:gd name="T7" fmla="*/ 2920 h 3232"/>
                    <a:gd name="T8" fmla="*/ 3356 w 3708"/>
                    <a:gd name="T9" fmla="*/ 1840 h 3232"/>
                    <a:gd name="T10" fmla="*/ 3185 w 3708"/>
                    <a:gd name="T11" fmla="*/ 2920 h 3232"/>
                    <a:gd name="T12" fmla="*/ 3080 w 3708"/>
                    <a:gd name="T13" fmla="*/ 3024 h 3232"/>
                    <a:gd name="T14" fmla="*/ 548 w 3708"/>
                    <a:gd name="T15" fmla="*/ 2994 h 3232"/>
                    <a:gd name="T16" fmla="*/ 517 w 3708"/>
                    <a:gd name="T17" fmla="*/ 1966 h 3232"/>
                    <a:gd name="T18" fmla="*/ 3184 w 3708"/>
                    <a:gd name="T19" fmla="*/ 1966 h 3232"/>
                    <a:gd name="T20" fmla="*/ 3185 w 3708"/>
                    <a:gd name="T21" fmla="*/ 2920 h 3232"/>
                    <a:gd name="T22" fmla="*/ 3671 w 3708"/>
                    <a:gd name="T23" fmla="*/ 1694 h 3232"/>
                    <a:gd name="T24" fmla="*/ 1859 w 3708"/>
                    <a:gd name="T25" fmla="*/ 251 h 3232"/>
                    <a:gd name="T26" fmla="*/ 35 w 3708"/>
                    <a:gd name="T27" fmla="*/ 1690 h 3232"/>
                    <a:gd name="T28" fmla="*/ 1791 w 3708"/>
                    <a:gd name="T29" fmla="*/ 34 h 3232"/>
                    <a:gd name="T30" fmla="*/ 3661 w 3708"/>
                    <a:gd name="T31" fmla="*/ 1548 h 3232"/>
                    <a:gd name="T32" fmla="*/ 1490 w 3708"/>
                    <a:gd name="T33" fmla="*/ 1656 h 3232"/>
                    <a:gd name="T34" fmla="*/ 1393 w 3708"/>
                    <a:gd name="T35" fmla="*/ 1851 h 3232"/>
                    <a:gd name="T36" fmla="*/ 1464 w 3708"/>
                    <a:gd name="T37" fmla="*/ 2144 h 3232"/>
                    <a:gd name="T38" fmla="*/ 1464 w 3708"/>
                    <a:gd name="T39" fmla="*/ 2287 h 3232"/>
                    <a:gd name="T40" fmla="*/ 1705 w 3708"/>
                    <a:gd name="T41" fmla="*/ 2397 h 3232"/>
                    <a:gd name="T42" fmla="*/ 1386 w 3708"/>
                    <a:gd name="T43" fmla="*/ 2469 h 3232"/>
                    <a:gd name="T44" fmla="*/ 1705 w 3708"/>
                    <a:gd name="T45" fmla="*/ 2540 h 3232"/>
                    <a:gd name="T46" fmla="*/ 1829 w 3708"/>
                    <a:gd name="T47" fmla="*/ 2853 h 3232"/>
                    <a:gd name="T48" fmla="*/ 1952 w 3708"/>
                    <a:gd name="T49" fmla="*/ 2540 h 3232"/>
                    <a:gd name="T50" fmla="*/ 2271 w 3708"/>
                    <a:gd name="T51" fmla="*/ 2469 h 3232"/>
                    <a:gd name="T52" fmla="*/ 1952 w 3708"/>
                    <a:gd name="T53" fmla="*/ 2397 h 3232"/>
                    <a:gd name="T54" fmla="*/ 2193 w 3708"/>
                    <a:gd name="T55" fmla="*/ 2287 h 3232"/>
                    <a:gd name="T56" fmla="*/ 2193 w 3708"/>
                    <a:gd name="T57" fmla="*/ 2144 h 3232"/>
                    <a:gd name="T58" fmla="*/ 2264 w 3708"/>
                    <a:gd name="T59" fmla="*/ 1851 h 3232"/>
                    <a:gd name="T60" fmla="*/ 2167 w 3708"/>
                    <a:gd name="T61" fmla="*/ 1656 h 3232"/>
                    <a:gd name="T62" fmla="*/ 1829 w 3708"/>
                    <a:gd name="T63" fmla="*/ 2052 h 3232"/>
                    <a:gd name="T64" fmla="*/ 1588 w 3708"/>
                    <a:gd name="T65" fmla="*/ 1708 h 3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708" h="3232">
                      <a:moveTo>
                        <a:pt x="1926" y="591"/>
                      </a:moveTo>
                      <a:cubicBezTo>
                        <a:pt x="1887" y="557"/>
                        <a:pt x="1829" y="557"/>
                        <a:pt x="1790" y="591"/>
                      </a:cubicBezTo>
                      <a:cubicBezTo>
                        <a:pt x="345" y="1840"/>
                        <a:pt x="345" y="1840"/>
                        <a:pt x="345" y="1840"/>
                      </a:cubicBezTo>
                      <a:cubicBezTo>
                        <a:pt x="322" y="1859"/>
                        <a:pt x="309" y="1888"/>
                        <a:pt x="309" y="1918"/>
                      </a:cubicBezTo>
                      <a:cubicBezTo>
                        <a:pt x="309" y="2920"/>
                        <a:pt x="309" y="2920"/>
                        <a:pt x="309" y="2920"/>
                      </a:cubicBezTo>
                      <a:cubicBezTo>
                        <a:pt x="309" y="3092"/>
                        <a:pt x="449" y="3232"/>
                        <a:pt x="621" y="3232"/>
                      </a:cubicBezTo>
                      <a:cubicBezTo>
                        <a:pt x="3080" y="3232"/>
                        <a:pt x="3080" y="3232"/>
                        <a:pt x="3080" y="3232"/>
                      </a:cubicBezTo>
                      <a:cubicBezTo>
                        <a:pt x="3252" y="3232"/>
                        <a:pt x="3392" y="3092"/>
                        <a:pt x="3392" y="2920"/>
                      </a:cubicBezTo>
                      <a:cubicBezTo>
                        <a:pt x="3392" y="1918"/>
                        <a:pt x="3392" y="1918"/>
                        <a:pt x="3392" y="1918"/>
                      </a:cubicBezTo>
                      <a:cubicBezTo>
                        <a:pt x="3392" y="1888"/>
                        <a:pt x="3379" y="1860"/>
                        <a:pt x="3356" y="1840"/>
                      </a:cubicBezTo>
                      <a:cubicBezTo>
                        <a:pt x="1926" y="591"/>
                        <a:pt x="1926" y="591"/>
                        <a:pt x="1926" y="591"/>
                      </a:cubicBezTo>
                      <a:close/>
                      <a:moveTo>
                        <a:pt x="3185" y="2920"/>
                      </a:moveTo>
                      <a:cubicBezTo>
                        <a:pt x="3185" y="2947"/>
                        <a:pt x="3174" y="2974"/>
                        <a:pt x="3154" y="2994"/>
                      </a:cubicBezTo>
                      <a:cubicBezTo>
                        <a:pt x="3134" y="3013"/>
                        <a:pt x="3108" y="3024"/>
                        <a:pt x="3080" y="3024"/>
                      </a:cubicBezTo>
                      <a:cubicBezTo>
                        <a:pt x="622" y="3024"/>
                        <a:pt x="622" y="3024"/>
                        <a:pt x="622" y="3024"/>
                      </a:cubicBezTo>
                      <a:cubicBezTo>
                        <a:pt x="594" y="3024"/>
                        <a:pt x="567" y="3013"/>
                        <a:pt x="548" y="2994"/>
                      </a:cubicBezTo>
                      <a:cubicBezTo>
                        <a:pt x="528" y="2974"/>
                        <a:pt x="517" y="2947"/>
                        <a:pt x="517" y="2920"/>
                      </a:cubicBezTo>
                      <a:cubicBezTo>
                        <a:pt x="517" y="1966"/>
                        <a:pt x="517" y="1966"/>
                        <a:pt x="517" y="1966"/>
                      </a:cubicBezTo>
                      <a:cubicBezTo>
                        <a:pt x="1857" y="807"/>
                        <a:pt x="1857" y="807"/>
                        <a:pt x="1857" y="807"/>
                      </a:cubicBezTo>
                      <a:cubicBezTo>
                        <a:pt x="3184" y="1966"/>
                        <a:pt x="3184" y="1966"/>
                        <a:pt x="3184" y="1966"/>
                      </a:cubicBezTo>
                      <a:cubicBezTo>
                        <a:pt x="3184" y="2920"/>
                        <a:pt x="3184" y="2920"/>
                        <a:pt x="3184" y="2920"/>
                      </a:cubicBezTo>
                      <a:cubicBezTo>
                        <a:pt x="3185" y="2920"/>
                        <a:pt x="3185" y="2920"/>
                        <a:pt x="3185" y="2920"/>
                      </a:cubicBezTo>
                      <a:close/>
                      <a:moveTo>
                        <a:pt x="3661" y="1548"/>
                      </a:moveTo>
                      <a:cubicBezTo>
                        <a:pt x="3704" y="1586"/>
                        <a:pt x="3708" y="1651"/>
                        <a:pt x="3671" y="1694"/>
                      </a:cubicBezTo>
                      <a:cubicBezTo>
                        <a:pt x="3633" y="1737"/>
                        <a:pt x="3568" y="1742"/>
                        <a:pt x="3524" y="1705"/>
                      </a:cubicBezTo>
                      <a:cubicBezTo>
                        <a:pt x="1859" y="251"/>
                        <a:pt x="1859" y="251"/>
                        <a:pt x="1859" y="251"/>
                      </a:cubicBezTo>
                      <a:cubicBezTo>
                        <a:pt x="177" y="1706"/>
                        <a:pt x="177" y="1706"/>
                        <a:pt x="177" y="1706"/>
                      </a:cubicBezTo>
                      <a:cubicBezTo>
                        <a:pt x="133" y="1738"/>
                        <a:pt x="71" y="1732"/>
                        <a:pt x="35" y="1690"/>
                      </a:cubicBezTo>
                      <a:cubicBezTo>
                        <a:pt x="0" y="1649"/>
                        <a:pt x="2" y="1587"/>
                        <a:pt x="41" y="1548"/>
                      </a:cubicBezTo>
                      <a:cubicBezTo>
                        <a:pt x="1791" y="34"/>
                        <a:pt x="1791" y="34"/>
                        <a:pt x="1791" y="34"/>
                      </a:cubicBezTo>
                      <a:cubicBezTo>
                        <a:pt x="1830" y="0"/>
                        <a:pt x="1889" y="1"/>
                        <a:pt x="1928" y="35"/>
                      </a:cubicBezTo>
                      <a:cubicBezTo>
                        <a:pt x="3661" y="1548"/>
                        <a:pt x="3661" y="1548"/>
                        <a:pt x="3661" y="1548"/>
                      </a:cubicBezTo>
                      <a:close/>
                      <a:moveTo>
                        <a:pt x="1588" y="1708"/>
                      </a:moveTo>
                      <a:cubicBezTo>
                        <a:pt x="1563" y="1678"/>
                        <a:pt x="1528" y="1660"/>
                        <a:pt x="1490" y="1656"/>
                      </a:cubicBezTo>
                      <a:cubicBezTo>
                        <a:pt x="1412" y="1665"/>
                        <a:pt x="1371" y="1706"/>
                        <a:pt x="1367" y="1779"/>
                      </a:cubicBezTo>
                      <a:cubicBezTo>
                        <a:pt x="1363" y="1810"/>
                        <a:pt x="1371" y="1834"/>
                        <a:pt x="1393" y="1851"/>
                      </a:cubicBezTo>
                      <a:cubicBezTo>
                        <a:pt x="1601" y="2144"/>
                        <a:pt x="1601" y="2144"/>
                        <a:pt x="1601" y="2144"/>
                      </a:cubicBezTo>
                      <a:cubicBezTo>
                        <a:pt x="1464" y="2144"/>
                        <a:pt x="1464" y="2144"/>
                        <a:pt x="1464" y="2144"/>
                      </a:cubicBezTo>
                      <a:cubicBezTo>
                        <a:pt x="1417" y="2152"/>
                        <a:pt x="1391" y="2176"/>
                        <a:pt x="1386" y="2215"/>
                      </a:cubicBezTo>
                      <a:cubicBezTo>
                        <a:pt x="1386" y="2263"/>
                        <a:pt x="1412" y="2287"/>
                        <a:pt x="1464" y="2287"/>
                      </a:cubicBezTo>
                      <a:cubicBezTo>
                        <a:pt x="1705" y="2287"/>
                        <a:pt x="1705" y="2287"/>
                        <a:pt x="1705" y="2287"/>
                      </a:cubicBezTo>
                      <a:cubicBezTo>
                        <a:pt x="1705" y="2397"/>
                        <a:pt x="1705" y="2397"/>
                        <a:pt x="1705" y="2397"/>
                      </a:cubicBezTo>
                      <a:cubicBezTo>
                        <a:pt x="1464" y="2397"/>
                        <a:pt x="1464" y="2397"/>
                        <a:pt x="1464" y="2397"/>
                      </a:cubicBezTo>
                      <a:cubicBezTo>
                        <a:pt x="1417" y="2406"/>
                        <a:pt x="1391" y="2430"/>
                        <a:pt x="1386" y="2469"/>
                      </a:cubicBezTo>
                      <a:cubicBezTo>
                        <a:pt x="1386" y="2517"/>
                        <a:pt x="1412" y="2540"/>
                        <a:pt x="1464" y="2540"/>
                      </a:cubicBezTo>
                      <a:cubicBezTo>
                        <a:pt x="1705" y="2540"/>
                        <a:pt x="1705" y="2540"/>
                        <a:pt x="1705" y="2540"/>
                      </a:cubicBezTo>
                      <a:cubicBezTo>
                        <a:pt x="1705" y="2742"/>
                        <a:pt x="1705" y="2742"/>
                        <a:pt x="1705" y="2742"/>
                      </a:cubicBezTo>
                      <a:cubicBezTo>
                        <a:pt x="1705" y="2816"/>
                        <a:pt x="1746" y="2853"/>
                        <a:pt x="1829" y="2853"/>
                      </a:cubicBezTo>
                      <a:cubicBezTo>
                        <a:pt x="1907" y="2853"/>
                        <a:pt x="1948" y="2816"/>
                        <a:pt x="1952" y="2742"/>
                      </a:cubicBezTo>
                      <a:cubicBezTo>
                        <a:pt x="1952" y="2540"/>
                        <a:pt x="1952" y="2540"/>
                        <a:pt x="1952" y="2540"/>
                      </a:cubicBezTo>
                      <a:cubicBezTo>
                        <a:pt x="2193" y="2540"/>
                        <a:pt x="2193" y="2540"/>
                        <a:pt x="2193" y="2540"/>
                      </a:cubicBezTo>
                      <a:cubicBezTo>
                        <a:pt x="2241" y="2540"/>
                        <a:pt x="2267" y="2517"/>
                        <a:pt x="2271" y="2469"/>
                      </a:cubicBezTo>
                      <a:cubicBezTo>
                        <a:pt x="2263" y="2430"/>
                        <a:pt x="2236" y="2406"/>
                        <a:pt x="2193" y="2397"/>
                      </a:cubicBezTo>
                      <a:cubicBezTo>
                        <a:pt x="1952" y="2397"/>
                        <a:pt x="1952" y="2397"/>
                        <a:pt x="1952" y="2397"/>
                      </a:cubicBezTo>
                      <a:cubicBezTo>
                        <a:pt x="1952" y="2287"/>
                        <a:pt x="1952" y="2287"/>
                        <a:pt x="1952" y="2287"/>
                      </a:cubicBezTo>
                      <a:cubicBezTo>
                        <a:pt x="2193" y="2287"/>
                        <a:pt x="2193" y="2287"/>
                        <a:pt x="2193" y="2287"/>
                      </a:cubicBezTo>
                      <a:cubicBezTo>
                        <a:pt x="2240" y="2287"/>
                        <a:pt x="2267" y="2263"/>
                        <a:pt x="2271" y="2215"/>
                      </a:cubicBezTo>
                      <a:cubicBezTo>
                        <a:pt x="2263" y="2176"/>
                        <a:pt x="2237" y="2152"/>
                        <a:pt x="2193" y="2144"/>
                      </a:cubicBezTo>
                      <a:cubicBezTo>
                        <a:pt x="2057" y="2144"/>
                        <a:pt x="2057" y="2144"/>
                        <a:pt x="2057" y="2144"/>
                      </a:cubicBezTo>
                      <a:cubicBezTo>
                        <a:pt x="2264" y="1851"/>
                        <a:pt x="2264" y="1851"/>
                        <a:pt x="2264" y="1851"/>
                      </a:cubicBezTo>
                      <a:cubicBezTo>
                        <a:pt x="2283" y="1832"/>
                        <a:pt x="2292" y="1806"/>
                        <a:pt x="2291" y="1779"/>
                      </a:cubicBezTo>
                      <a:cubicBezTo>
                        <a:pt x="2282" y="1706"/>
                        <a:pt x="2241" y="1665"/>
                        <a:pt x="2167" y="1656"/>
                      </a:cubicBezTo>
                      <a:cubicBezTo>
                        <a:pt x="2129" y="1658"/>
                        <a:pt x="2093" y="1677"/>
                        <a:pt x="2069" y="1708"/>
                      </a:cubicBezTo>
                      <a:cubicBezTo>
                        <a:pt x="1829" y="2052"/>
                        <a:pt x="1829" y="2052"/>
                        <a:pt x="1829" y="2052"/>
                      </a:cubicBezTo>
                      <a:lnTo>
                        <a:pt x="1588" y="1708"/>
                      </a:lnTo>
                      <a:close/>
                      <a:moveTo>
                        <a:pt x="1588" y="1708"/>
                      </a:moveTo>
                      <a:cubicBezTo>
                        <a:pt x="1588" y="1708"/>
                        <a:pt x="1588" y="1708"/>
                        <a:pt x="1588" y="1708"/>
                      </a:cubicBezTo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147" name="文本框 146">
            <a:extLst>
              <a:ext uri="{FF2B5EF4-FFF2-40B4-BE49-F238E27FC236}">
                <a16:creationId xmlns:a16="http://schemas.microsoft.com/office/drawing/2014/main" id="{9404F5A1-BA9A-4CB5-BF03-9ACC2A7EB683}"/>
              </a:ext>
            </a:extLst>
          </p:cNvPr>
          <p:cNvSpPr txBox="1"/>
          <p:nvPr/>
        </p:nvSpPr>
        <p:spPr>
          <a:xfrm>
            <a:off x="2317243" y="3853519"/>
            <a:ext cx="1751147" cy="461665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effectLst>
                  <a:reflection blurRad="177800" stA="31000" endPos="45500" dist="44450" dir="5400000" sy="-100000" algn="bl" rotWithShape="0"/>
                </a:effectLst>
                <a:latin typeface="+mj-ea"/>
                <a:ea typeface="+mj-ea"/>
              </a:rPr>
              <a:t>进阶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>
                <a:reflection blurRad="177800" stA="31000" endPos="45500" dist="44450" dir="5400000" sy="-100000" algn="bl" rotWithShape="0"/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E2F5C99-57FF-4EF1-AF1F-0BB939180D50}"/>
              </a:ext>
            </a:extLst>
          </p:cNvPr>
          <p:cNvSpPr txBox="1"/>
          <p:nvPr/>
        </p:nvSpPr>
        <p:spPr>
          <a:xfrm>
            <a:off x="7966512" y="3777516"/>
            <a:ext cx="1751147" cy="461665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effectLst>
                  <a:reflection blurRad="177800" stA="31000" endPos="45500" dist="44450" dir="5400000" sy="-100000" algn="bl" rotWithShape="0"/>
                </a:effectLst>
                <a:latin typeface="+mj-ea"/>
              </a:rPr>
              <a:t>进阶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CD71B43A-5DD0-4D40-BBDF-315BDDEA7E1D}"/>
              </a:ext>
            </a:extLst>
          </p:cNvPr>
          <p:cNvSpPr txBox="1"/>
          <p:nvPr/>
        </p:nvSpPr>
        <p:spPr>
          <a:xfrm>
            <a:off x="5792372" y="3852118"/>
            <a:ext cx="1751147" cy="46166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effectLst>
                  <a:reflection blurRad="177800" stA="31000" endPos="45500" dist="44450" dir="5400000" sy="-100000" algn="bl" rotWithShape="0"/>
                </a:effectLst>
                <a:latin typeface="+mj-ea"/>
              </a:rPr>
              <a:t>进阶</a:t>
            </a: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45F9F2D6-5E1E-445A-A3A1-DFCFC5D35421}"/>
              </a:ext>
            </a:extLst>
          </p:cNvPr>
          <p:cNvCxnSpPr>
            <a:cxnSpLocks/>
          </p:cNvCxnSpPr>
          <p:nvPr/>
        </p:nvCxnSpPr>
        <p:spPr>
          <a:xfrm flipH="1" flipV="1">
            <a:off x="5811704" y="2374911"/>
            <a:ext cx="1663061" cy="957643"/>
          </a:xfrm>
          <a:prstGeom prst="line">
            <a:avLst/>
          </a:prstGeom>
          <a:ln w="19050" cap="rnd">
            <a:gradFill flip="none" rotWithShape="1"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B6AA31BC-D598-4A70-978B-5871067DB911}"/>
              </a:ext>
            </a:extLst>
          </p:cNvPr>
          <p:cNvCxnSpPr>
            <a:cxnSpLocks/>
          </p:cNvCxnSpPr>
          <p:nvPr/>
        </p:nvCxnSpPr>
        <p:spPr>
          <a:xfrm flipH="1">
            <a:off x="2297446" y="5057068"/>
            <a:ext cx="1959351" cy="1135734"/>
          </a:xfrm>
          <a:prstGeom prst="line">
            <a:avLst/>
          </a:prstGeom>
          <a:ln w="19050" cap="rnd">
            <a:gradFill flip="none" rotWithShape="1"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FBD0B69A-7CB0-465A-A90A-B7B377442318}"/>
              </a:ext>
            </a:extLst>
          </p:cNvPr>
          <p:cNvCxnSpPr>
            <a:cxnSpLocks/>
          </p:cNvCxnSpPr>
          <p:nvPr/>
        </p:nvCxnSpPr>
        <p:spPr>
          <a:xfrm flipH="1">
            <a:off x="8565264" y="4658910"/>
            <a:ext cx="1959351" cy="1135734"/>
          </a:xfrm>
          <a:prstGeom prst="line">
            <a:avLst/>
          </a:prstGeom>
          <a:ln w="19050" cap="rnd">
            <a:gradFill flip="none" rotWithShape="1"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040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573EAF1D-373C-44DE-BEAD-17CB57530E53}"/>
              </a:ext>
            </a:extLst>
          </p:cNvPr>
          <p:cNvSpPr txBox="1"/>
          <p:nvPr/>
        </p:nvSpPr>
        <p:spPr>
          <a:xfrm>
            <a:off x="2336536" y="5511948"/>
            <a:ext cx="177003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gradFill>
                  <a:gsLst>
                    <a:gs pos="0">
                      <a:srgbClr val="00FFFF"/>
                    </a:gs>
                    <a:gs pos="50000">
                      <a:srgbClr val="1A43FF"/>
                    </a:gs>
                    <a:gs pos="100000">
                      <a:srgbClr val="2B1EC7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latin typeface="+mj-lt"/>
                <a:sym typeface="Calibri" charset="0"/>
              </a:rPr>
              <a:t>PPT</a:t>
            </a:r>
            <a:r>
              <a:rPr lang="zh-CN" altLang="en-US">
                <a:solidFill>
                  <a:schemeClr val="accent1"/>
                </a:solidFill>
                <a:latin typeface="+mj-lt"/>
                <a:sym typeface="Calibri" charset="0"/>
              </a:rPr>
              <a:t>设计</a:t>
            </a:r>
            <a:endParaRPr lang="zh-CN" altLang="en-US" dirty="0">
              <a:solidFill>
                <a:schemeClr val="accent1"/>
              </a:solidFill>
              <a:latin typeface="+mj-lt"/>
              <a:sym typeface="Calibri" charset="0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3E986EEA-6F8D-4F88-A7BF-47EBA6761F4D}"/>
              </a:ext>
            </a:extLst>
          </p:cNvPr>
          <p:cNvSpPr/>
          <p:nvPr/>
        </p:nvSpPr>
        <p:spPr>
          <a:xfrm>
            <a:off x="863268" y="1931913"/>
            <a:ext cx="4714890" cy="2949883"/>
          </a:xfrm>
          <a:custGeom>
            <a:avLst/>
            <a:gdLst>
              <a:gd name="connsiteX0" fmla="*/ 0 w 8915400"/>
              <a:gd name="connsiteY0" fmla="*/ 0 h 3849884"/>
              <a:gd name="connsiteX1" fmla="*/ 8915400 w 8915400"/>
              <a:gd name="connsiteY1" fmla="*/ 0 h 3849884"/>
              <a:gd name="connsiteX2" fmla="*/ 6344685 w 8915400"/>
              <a:gd name="connsiteY2" fmla="*/ 3527132 h 3849884"/>
              <a:gd name="connsiteX3" fmla="*/ 6349048 w 8915400"/>
              <a:gd name="connsiteY3" fmla="*/ 3541245 h 3849884"/>
              <a:gd name="connsiteX4" fmla="*/ 4459288 w 8915400"/>
              <a:gd name="connsiteY4" fmla="*/ 3849884 h 3849884"/>
              <a:gd name="connsiteX5" fmla="*/ 2569528 w 8915400"/>
              <a:gd name="connsiteY5" fmla="*/ 3541245 h 3849884"/>
              <a:gd name="connsiteX6" fmla="*/ 2572945 w 8915400"/>
              <a:gd name="connsiteY6" fmla="*/ 3530192 h 384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5400" h="3849884">
                <a:moveTo>
                  <a:pt x="0" y="0"/>
                </a:moveTo>
                <a:lnTo>
                  <a:pt x="8915400" y="0"/>
                </a:lnTo>
                <a:lnTo>
                  <a:pt x="6344685" y="3527132"/>
                </a:lnTo>
                <a:lnTo>
                  <a:pt x="6349048" y="3541245"/>
                </a:lnTo>
                <a:cubicBezTo>
                  <a:pt x="6349048" y="3711702"/>
                  <a:pt x="5502974" y="3849884"/>
                  <a:pt x="4459288" y="3849884"/>
                </a:cubicBezTo>
                <a:cubicBezTo>
                  <a:pt x="3415602" y="3849884"/>
                  <a:pt x="2569528" y="3711702"/>
                  <a:pt x="2569528" y="3541245"/>
                </a:cubicBezTo>
                <a:lnTo>
                  <a:pt x="2572945" y="3530192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5400000" scaled="1"/>
            <a:tileRect/>
          </a:gradFill>
          <a:ln>
            <a:gradFill>
              <a:gsLst>
                <a:gs pos="77000">
                  <a:schemeClr val="accent1"/>
                </a:gs>
                <a:gs pos="1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4DE52C4-869B-42C4-9966-80455A009174}"/>
              </a:ext>
            </a:extLst>
          </p:cNvPr>
          <p:cNvSpPr/>
          <p:nvPr/>
        </p:nvSpPr>
        <p:spPr>
          <a:xfrm>
            <a:off x="1540967" y="4357456"/>
            <a:ext cx="3361172" cy="793182"/>
          </a:xfrm>
          <a:prstGeom prst="ellipse">
            <a:avLst/>
          </a:prstGeom>
          <a:noFill/>
          <a:ln w="9525">
            <a:gradFill>
              <a:gsLst>
                <a:gs pos="15000">
                  <a:schemeClr val="accent1">
                    <a:alpha val="0"/>
                  </a:schemeClr>
                </a:gs>
                <a:gs pos="99000">
                  <a:schemeClr val="accent1">
                    <a:alpha val="83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EA621B8-3B2E-4658-9A59-506C1BCAFEF8}"/>
              </a:ext>
            </a:extLst>
          </p:cNvPr>
          <p:cNvSpPr/>
          <p:nvPr/>
        </p:nvSpPr>
        <p:spPr>
          <a:xfrm>
            <a:off x="1849168" y="3606707"/>
            <a:ext cx="2744770" cy="51406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90F74BE-3A62-4276-94E6-5CF28A00DE33}"/>
              </a:ext>
            </a:extLst>
          </p:cNvPr>
          <p:cNvSpPr/>
          <p:nvPr/>
        </p:nvSpPr>
        <p:spPr>
          <a:xfrm>
            <a:off x="790587" y="3154766"/>
            <a:ext cx="4861932" cy="1147340"/>
          </a:xfrm>
          <a:prstGeom prst="ellipse">
            <a:avLst/>
          </a:prstGeom>
          <a:noFill/>
          <a:ln w="6350">
            <a:gradFill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563F647-A2BD-4B40-B25B-96401C5937D9}"/>
              </a:ext>
            </a:extLst>
          </p:cNvPr>
          <p:cNvSpPr/>
          <p:nvPr/>
        </p:nvSpPr>
        <p:spPr>
          <a:xfrm>
            <a:off x="1993127" y="4801768"/>
            <a:ext cx="2456851" cy="579777"/>
          </a:xfrm>
          <a:prstGeom prst="ellipse">
            <a:avLst/>
          </a:prstGeom>
          <a:noFill/>
          <a:ln w="6350">
            <a:gradFill>
              <a:gsLst>
                <a:gs pos="45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D0BECFE9-A6F3-48AF-A3CB-23ABDE12854F}"/>
              </a:ext>
            </a:extLst>
          </p:cNvPr>
          <p:cNvSpPr/>
          <p:nvPr/>
        </p:nvSpPr>
        <p:spPr>
          <a:xfrm>
            <a:off x="1931718" y="3201983"/>
            <a:ext cx="315283" cy="315282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1B60393F-DE6E-41E0-88FC-7AECD655EE03}"/>
              </a:ext>
            </a:extLst>
          </p:cNvPr>
          <p:cNvSpPr/>
          <p:nvPr/>
        </p:nvSpPr>
        <p:spPr>
          <a:xfrm>
            <a:off x="3839126" y="2635784"/>
            <a:ext cx="215601" cy="21560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70872E7A-AC82-470C-9738-37245E92FFFE}"/>
              </a:ext>
            </a:extLst>
          </p:cNvPr>
          <p:cNvSpPr/>
          <p:nvPr/>
        </p:nvSpPr>
        <p:spPr>
          <a:xfrm>
            <a:off x="2318129" y="2957675"/>
            <a:ext cx="872778" cy="872775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31A892B-7A0D-4B63-9639-56E9206E59C7}"/>
              </a:ext>
            </a:extLst>
          </p:cNvPr>
          <p:cNvSpPr txBox="1"/>
          <p:nvPr/>
        </p:nvSpPr>
        <p:spPr>
          <a:xfrm>
            <a:off x="2431353" y="3070897"/>
            <a:ext cx="6463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商业</a:t>
            </a:r>
          </a:p>
          <a:p>
            <a:pPr lvl="0" algn="ctr">
              <a:spcBef>
                <a:spcPct val="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案例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677DD1A-F120-4DDA-83F5-1087F3503988}"/>
              </a:ext>
            </a:extLst>
          </p:cNvPr>
          <p:cNvSpPr/>
          <p:nvPr/>
        </p:nvSpPr>
        <p:spPr>
          <a:xfrm>
            <a:off x="3309828" y="2906202"/>
            <a:ext cx="1037604" cy="103760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3DFF983-32DA-43B4-A015-54B6C80BBBA3}"/>
              </a:ext>
            </a:extLst>
          </p:cNvPr>
          <p:cNvSpPr txBox="1"/>
          <p:nvPr/>
        </p:nvSpPr>
        <p:spPr>
          <a:xfrm>
            <a:off x="3505465" y="3101837"/>
            <a:ext cx="6463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报告</a:t>
            </a:r>
          </a:p>
          <a:p>
            <a:pPr lvl="0" algn="ctr">
              <a:spcBef>
                <a:spcPct val="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案例</a:t>
            </a: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F5809CBD-4819-4A60-A55F-5233DA546D7C}"/>
              </a:ext>
            </a:extLst>
          </p:cNvPr>
          <p:cNvSpPr/>
          <p:nvPr/>
        </p:nvSpPr>
        <p:spPr>
          <a:xfrm>
            <a:off x="2581745" y="1798972"/>
            <a:ext cx="1218324" cy="121832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A21978D-6167-41DC-B325-0D94C2C77E37}"/>
              </a:ext>
            </a:extLst>
          </p:cNvPr>
          <p:cNvSpPr txBox="1"/>
          <p:nvPr/>
        </p:nvSpPr>
        <p:spPr>
          <a:xfrm>
            <a:off x="2842094" y="2054189"/>
            <a:ext cx="69762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设计</a:t>
            </a:r>
          </a:p>
          <a:p>
            <a:pPr lvl="0" algn="ctr">
              <a:spcBef>
                <a:spcPct val="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灵感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10C594F-60F1-443D-894E-6667D8ED5A94}"/>
              </a:ext>
            </a:extLst>
          </p:cNvPr>
          <p:cNvSpPr/>
          <p:nvPr/>
        </p:nvSpPr>
        <p:spPr>
          <a:xfrm>
            <a:off x="2226981" y="4435448"/>
            <a:ext cx="1987466" cy="44634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8000"/>
                </a:schemeClr>
              </a:gs>
            </a:gsLst>
            <a:lin ang="5400000" scaled="1"/>
            <a:tileRect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0025"/>
            <a:endParaRPr lang="zh-CN" altLang="en-US" sz="433">
              <a:solidFill>
                <a:prstClr val="white"/>
              </a:solidFill>
              <a:latin typeface="+mj-lt"/>
              <a:ea typeface="+mj-ea"/>
            </a:endParaRPr>
          </a:p>
        </p:txBody>
      </p:sp>
      <p:sp>
        <p:nvSpPr>
          <p:cNvPr id="75" name="PA-椭圆 67">
            <a:extLst>
              <a:ext uri="{FF2B5EF4-FFF2-40B4-BE49-F238E27FC236}">
                <a16:creationId xmlns:a16="http://schemas.microsoft.com/office/drawing/2014/main" id="{BC913BA6-B52D-44AA-9121-5D7F06F03C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1552624" y="1926414"/>
            <a:ext cx="86171" cy="86171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PA-椭圆 68">
            <a:extLst>
              <a:ext uri="{FF2B5EF4-FFF2-40B4-BE49-F238E27FC236}">
                <a16:creationId xmlns:a16="http://schemas.microsoft.com/office/drawing/2014/main" id="{F40347D9-EC46-4FA8-BCB6-D253C06010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V="1">
            <a:off x="4342390" y="2688840"/>
            <a:ext cx="201572" cy="201572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7" name="PA-椭圆 92">
            <a:extLst>
              <a:ext uri="{FF2B5EF4-FFF2-40B4-BE49-F238E27FC236}">
                <a16:creationId xmlns:a16="http://schemas.microsoft.com/office/drawing/2014/main" id="{D32C5B89-1C5D-4993-AAFB-530DD8A2A7C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V="1">
            <a:off x="3177414" y="3820652"/>
            <a:ext cx="86171" cy="86171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PA-椭圆 95">
            <a:extLst>
              <a:ext uri="{FF2B5EF4-FFF2-40B4-BE49-F238E27FC236}">
                <a16:creationId xmlns:a16="http://schemas.microsoft.com/office/drawing/2014/main" id="{54785F45-848C-43B0-92DD-9944EAEA921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4896762" y="2618646"/>
            <a:ext cx="86171" cy="86171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PA-椭圆 68">
            <a:extLst>
              <a:ext uri="{FF2B5EF4-FFF2-40B4-BE49-F238E27FC236}">
                <a16:creationId xmlns:a16="http://schemas.microsoft.com/office/drawing/2014/main" id="{32211202-242D-429A-8F0D-BB72D39A450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V="1">
            <a:off x="1818147" y="2395697"/>
            <a:ext cx="201572" cy="201572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A867C83-26B1-4A35-9A20-5534BBB66AFC}"/>
              </a:ext>
            </a:extLst>
          </p:cNvPr>
          <p:cNvSpPr txBox="1"/>
          <p:nvPr/>
        </p:nvSpPr>
        <p:spPr>
          <a:xfrm>
            <a:off x="8094165" y="5639390"/>
            <a:ext cx="182453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gradFill>
                  <a:gsLst>
                    <a:gs pos="0">
                      <a:srgbClr val="00FFFF"/>
                    </a:gs>
                    <a:gs pos="50000">
                      <a:srgbClr val="1A43FF"/>
                    </a:gs>
                    <a:gs pos="100000">
                      <a:srgbClr val="2B1EC7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  <a:latin typeface="+mj-lt"/>
                <a:sym typeface="Calibri" charset="0"/>
              </a:rPr>
              <a:t>PPT</a:t>
            </a:r>
            <a:r>
              <a:rPr lang="zh-CN" altLang="en-US" dirty="0">
                <a:solidFill>
                  <a:schemeClr val="accent1"/>
                </a:solidFill>
                <a:latin typeface="+mj-lt"/>
                <a:sym typeface="Calibri" charset="0"/>
              </a:rPr>
              <a:t>设计</a:t>
            </a:r>
          </a:p>
        </p:txBody>
      </p: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368C8AB2-17DD-4366-BC79-1FAA683C9604}"/>
              </a:ext>
            </a:extLst>
          </p:cNvPr>
          <p:cNvSpPr/>
          <p:nvPr/>
        </p:nvSpPr>
        <p:spPr>
          <a:xfrm>
            <a:off x="6648149" y="2059355"/>
            <a:ext cx="4714890" cy="2949883"/>
          </a:xfrm>
          <a:custGeom>
            <a:avLst/>
            <a:gdLst>
              <a:gd name="connsiteX0" fmla="*/ 0 w 8915400"/>
              <a:gd name="connsiteY0" fmla="*/ 0 h 3849884"/>
              <a:gd name="connsiteX1" fmla="*/ 8915400 w 8915400"/>
              <a:gd name="connsiteY1" fmla="*/ 0 h 3849884"/>
              <a:gd name="connsiteX2" fmla="*/ 6344685 w 8915400"/>
              <a:gd name="connsiteY2" fmla="*/ 3527132 h 3849884"/>
              <a:gd name="connsiteX3" fmla="*/ 6349048 w 8915400"/>
              <a:gd name="connsiteY3" fmla="*/ 3541245 h 3849884"/>
              <a:gd name="connsiteX4" fmla="*/ 4459288 w 8915400"/>
              <a:gd name="connsiteY4" fmla="*/ 3849884 h 3849884"/>
              <a:gd name="connsiteX5" fmla="*/ 2569528 w 8915400"/>
              <a:gd name="connsiteY5" fmla="*/ 3541245 h 3849884"/>
              <a:gd name="connsiteX6" fmla="*/ 2572945 w 8915400"/>
              <a:gd name="connsiteY6" fmla="*/ 3530192 h 384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5400" h="3849884">
                <a:moveTo>
                  <a:pt x="0" y="0"/>
                </a:moveTo>
                <a:lnTo>
                  <a:pt x="8915400" y="0"/>
                </a:lnTo>
                <a:lnTo>
                  <a:pt x="6344685" y="3527132"/>
                </a:lnTo>
                <a:lnTo>
                  <a:pt x="6349048" y="3541245"/>
                </a:lnTo>
                <a:cubicBezTo>
                  <a:pt x="6349048" y="3711702"/>
                  <a:pt x="5502974" y="3849884"/>
                  <a:pt x="4459288" y="3849884"/>
                </a:cubicBezTo>
                <a:cubicBezTo>
                  <a:pt x="3415602" y="3849884"/>
                  <a:pt x="2569528" y="3711702"/>
                  <a:pt x="2569528" y="3541245"/>
                </a:cubicBezTo>
                <a:lnTo>
                  <a:pt x="2572945" y="3530192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5400000" scaled="1"/>
            <a:tileRect/>
          </a:gradFill>
          <a:ln>
            <a:gradFill>
              <a:gsLst>
                <a:gs pos="77000">
                  <a:schemeClr val="accent1"/>
                </a:gs>
                <a:gs pos="1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A896CEB5-98A7-49B9-858B-C6D8B0CE8A8B}"/>
              </a:ext>
            </a:extLst>
          </p:cNvPr>
          <p:cNvSpPr/>
          <p:nvPr/>
        </p:nvSpPr>
        <p:spPr>
          <a:xfrm>
            <a:off x="7325848" y="4484898"/>
            <a:ext cx="3361172" cy="793182"/>
          </a:xfrm>
          <a:prstGeom prst="ellipse">
            <a:avLst/>
          </a:prstGeom>
          <a:noFill/>
          <a:ln w="9525">
            <a:gradFill>
              <a:gsLst>
                <a:gs pos="15000">
                  <a:schemeClr val="accent1">
                    <a:alpha val="0"/>
                  </a:schemeClr>
                </a:gs>
                <a:gs pos="99000">
                  <a:schemeClr val="accent1">
                    <a:alpha val="83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533F64F3-B054-4F8E-8021-2ADFC523944F}"/>
              </a:ext>
            </a:extLst>
          </p:cNvPr>
          <p:cNvSpPr/>
          <p:nvPr/>
        </p:nvSpPr>
        <p:spPr>
          <a:xfrm>
            <a:off x="7634049" y="3734149"/>
            <a:ext cx="2744770" cy="51406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7C734F9-3403-4D89-B13B-3667B8127BE0}"/>
              </a:ext>
            </a:extLst>
          </p:cNvPr>
          <p:cNvSpPr/>
          <p:nvPr/>
        </p:nvSpPr>
        <p:spPr>
          <a:xfrm>
            <a:off x="6575468" y="3282208"/>
            <a:ext cx="4861932" cy="1147340"/>
          </a:xfrm>
          <a:prstGeom prst="ellipse">
            <a:avLst/>
          </a:prstGeom>
          <a:noFill/>
          <a:ln w="6350">
            <a:gradFill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36AEF596-1A4A-43E7-86CF-C3A5178077E3}"/>
              </a:ext>
            </a:extLst>
          </p:cNvPr>
          <p:cNvSpPr/>
          <p:nvPr/>
        </p:nvSpPr>
        <p:spPr>
          <a:xfrm>
            <a:off x="7778008" y="4929210"/>
            <a:ext cx="2456851" cy="579777"/>
          </a:xfrm>
          <a:prstGeom prst="ellipse">
            <a:avLst/>
          </a:prstGeom>
          <a:noFill/>
          <a:ln w="6350">
            <a:gradFill>
              <a:gsLst>
                <a:gs pos="45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6D625FC6-C070-4459-84E5-3C38E8231CB1}"/>
              </a:ext>
            </a:extLst>
          </p:cNvPr>
          <p:cNvSpPr/>
          <p:nvPr/>
        </p:nvSpPr>
        <p:spPr>
          <a:xfrm>
            <a:off x="7716599" y="3329425"/>
            <a:ext cx="315283" cy="315282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FD2A424D-501B-4A51-AF1A-63FFA59943B2}"/>
              </a:ext>
            </a:extLst>
          </p:cNvPr>
          <p:cNvSpPr/>
          <p:nvPr/>
        </p:nvSpPr>
        <p:spPr>
          <a:xfrm>
            <a:off x="9624007" y="2763226"/>
            <a:ext cx="215601" cy="21560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2CD29B23-6C83-4D2C-B490-DB12CAC66E36}"/>
              </a:ext>
            </a:extLst>
          </p:cNvPr>
          <p:cNvSpPr/>
          <p:nvPr/>
        </p:nvSpPr>
        <p:spPr>
          <a:xfrm>
            <a:off x="8103010" y="3085117"/>
            <a:ext cx="872778" cy="872775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0F1D3C1-E399-41BC-97CE-3F6F636ABA98}"/>
              </a:ext>
            </a:extLst>
          </p:cNvPr>
          <p:cNvSpPr txBox="1"/>
          <p:nvPr/>
        </p:nvSpPr>
        <p:spPr>
          <a:xfrm>
            <a:off x="8216234" y="3198339"/>
            <a:ext cx="6463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商业</a:t>
            </a:r>
          </a:p>
          <a:p>
            <a:pPr lvl="0" algn="ctr">
              <a:spcBef>
                <a:spcPct val="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案例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33973BC-CA8C-4540-ABCF-59D4FBCC2A9E}"/>
              </a:ext>
            </a:extLst>
          </p:cNvPr>
          <p:cNvSpPr/>
          <p:nvPr/>
        </p:nvSpPr>
        <p:spPr>
          <a:xfrm>
            <a:off x="9094709" y="3033644"/>
            <a:ext cx="1037604" cy="103760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45A0557-504E-4050-A4F6-1D814F1C6C8C}"/>
              </a:ext>
            </a:extLst>
          </p:cNvPr>
          <p:cNvSpPr txBox="1"/>
          <p:nvPr/>
        </p:nvSpPr>
        <p:spPr>
          <a:xfrm>
            <a:off x="9290346" y="3229279"/>
            <a:ext cx="6463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报告</a:t>
            </a:r>
          </a:p>
          <a:p>
            <a:pPr lvl="0" algn="ctr">
              <a:spcBef>
                <a:spcPct val="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案例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DEA986CD-FCEE-44D6-BFEB-F8E80333FFBE}"/>
              </a:ext>
            </a:extLst>
          </p:cNvPr>
          <p:cNvSpPr/>
          <p:nvPr/>
        </p:nvSpPr>
        <p:spPr>
          <a:xfrm>
            <a:off x="8366626" y="1926414"/>
            <a:ext cx="1218324" cy="121832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cs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1FCBB5A-7D92-46F5-827F-9A612FDE34AA}"/>
              </a:ext>
            </a:extLst>
          </p:cNvPr>
          <p:cNvSpPr txBox="1"/>
          <p:nvPr/>
        </p:nvSpPr>
        <p:spPr>
          <a:xfrm>
            <a:off x="8626975" y="2181631"/>
            <a:ext cx="69762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设计</a:t>
            </a:r>
          </a:p>
          <a:p>
            <a:pPr lvl="0" algn="ctr">
              <a:spcBef>
                <a:spcPct val="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lt"/>
                <a:ea typeface="+mj-ea"/>
                <a:sym typeface="Calibri" charset="0"/>
              </a:rPr>
              <a:t>灵感</a:t>
            </a: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4FA118C7-3BDC-4788-9EC5-027BEF9B2247}"/>
              </a:ext>
            </a:extLst>
          </p:cNvPr>
          <p:cNvSpPr/>
          <p:nvPr/>
        </p:nvSpPr>
        <p:spPr>
          <a:xfrm>
            <a:off x="8011862" y="4562890"/>
            <a:ext cx="1987466" cy="44634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8000"/>
                </a:schemeClr>
              </a:gs>
            </a:gsLst>
            <a:lin ang="5400000" scaled="1"/>
            <a:tileRect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0025"/>
            <a:endParaRPr lang="zh-CN" altLang="en-US" sz="433">
              <a:solidFill>
                <a:prstClr val="white"/>
              </a:solidFill>
              <a:latin typeface="+mj-lt"/>
              <a:ea typeface="+mj-ea"/>
            </a:endParaRPr>
          </a:p>
        </p:txBody>
      </p:sp>
      <p:sp>
        <p:nvSpPr>
          <p:cNvPr id="102" name="PA-椭圆 67">
            <a:extLst>
              <a:ext uri="{FF2B5EF4-FFF2-40B4-BE49-F238E27FC236}">
                <a16:creationId xmlns:a16="http://schemas.microsoft.com/office/drawing/2014/main" id="{1D1CCF0F-0ABB-404A-801A-BF52D95F26F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V="1">
            <a:off x="7337505" y="2053856"/>
            <a:ext cx="86171" cy="86171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3" name="PA-椭圆 68">
            <a:extLst>
              <a:ext uri="{FF2B5EF4-FFF2-40B4-BE49-F238E27FC236}">
                <a16:creationId xmlns:a16="http://schemas.microsoft.com/office/drawing/2014/main" id="{14F339AB-F032-460F-8DB9-E66A182A191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V="1">
            <a:off x="10127271" y="2816282"/>
            <a:ext cx="201572" cy="201572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" name="PA-椭圆 92">
            <a:extLst>
              <a:ext uri="{FF2B5EF4-FFF2-40B4-BE49-F238E27FC236}">
                <a16:creationId xmlns:a16="http://schemas.microsoft.com/office/drawing/2014/main" id="{10A44821-D74C-49B3-9A8A-2F8A1109556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V="1">
            <a:off x="8948802" y="3851022"/>
            <a:ext cx="86171" cy="86171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PA-椭圆 95">
            <a:extLst>
              <a:ext uri="{FF2B5EF4-FFF2-40B4-BE49-F238E27FC236}">
                <a16:creationId xmlns:a16="http://schemas.microsoft.com/office/drawing/2014/main" id="{3DDD88DB-0488-43F1-89CB-FB013B1A776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10681643" y="2746088"/>
            <a:ext cx="86171" cy="86171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PA-椭圆 68">
            <a:extLst>
              <a:ext uri="{FF2B5EF4-FFF2-40B4-BE49-F238E27FC236}">
                <a16:creationId xmlns:a16="http://schemas.microsoft.com/office/drawing/2014/main" id="{C09D5D20-EBC1-43B0-9C11-C8073AD2C9D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V="1">
            <a:off x="7603028" y="2523139"/>
            <a:ext cx="201572" cy="201572"/>
          </a:xfrm>
          <a:prstGeom prst="ellips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53FF74E-E563-476C-9B38-FA3ACD6E9786}"/>
              </a:ext>
            </a:extLst>
          </p:cNvPr>
          <p:cNvGrpSpPr/>
          <p:nvPr/>
        </p:nvGrpSpPr>
        <p:grpSpPr>
          <a:xfrm>
            <a:off x="1649104" y="2295658"/>
            <a:ext cx="10024521" cy="6677296"/>
            <a:chOff x="17012751" y="3650652"/>
            <a:chExt cx="4082239" cy="2467973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E4F64647-1ADF-447E-AA4E-3642EF25939D}"/>
                </a:ext>
              </a:extLst>
            </p:cNvPr>
            <p:cNvCxnSpPr/>
            <p:nvPr/>
          </p:nvCxnSpPr>
          <p:spPr>
            <a:xfrm>
              <a:off x="19057904" y="3650652"/>
              <a:ext cx="0" cy="1143000"/>
            </a:xfrm>
            <a:prstGeom prst="line">
              <a:avLst/>
            </a:prstGeom>
            <a:ln w="31750">
              <a:gradFill>
                <a:gsLst>
                  <a:gs pos="16000">
                    <a:schemeClr val="accent1">
                      <a:alpha val="34000"/>
                    </a:schemeClr>
                  </a:gs>
                  <a:gs pos="84000">
                    <a:srgbClr val="1E66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B2871CE-C267-4128-9EB6-6504B8EDC283}"/>
                </a:ext>
              </a:extLst>
            </p:cNvPr>
            <p:cNvCxnSpPr/>
            <p:nvPr/>
          </p:nvCxnSpPr>
          <p:spPr>
            <a:xfrm>
              <a:off x="18860662" y="4667214"/>
              <a:ext cx="0" cy="1143000"/>
            </a:xfrm>
            <a:prstGeom prst="line">
              <a:avLst/>
            </a:prstGeom>
            <a:ln w="31750">
              <a:gradFill>
                <a:gsLst>
                  <a:gs pos="16000">
                    <a:schemeClr val="accent1">
                      <a:alpha val="34000"/>
                    </a:schemeClr>
                  </a:gs>
                  <a:gs pos="84000">
                    <a:srgbClr val="1E66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FD8AC99B-4EF6-4644-AAD8-7B063592E692}"/>
                </a:ext>
              </a:extLst>
            </p:cNvPr>
            <p:cNvCxnSpPr/>
            <p:nvPr/>
          </p:nvCxnSpPr>
          <p:spPr>
            <a:xfrm>
              <a:off x="18612761" y="4325225"/>
              <a:ext cx="0" cy="1143000"/>
            </a:xfrm>
            <a:prstGeom prst="line">
              <a:avLst/>
            </a:prstGeom>
            <a:ln w="31750">
              <a:gradFill>
                <a:gsLst>
                  <a:gs pos="16000">
                    <a:schemeClr val="accent1">
                      <a:alpha val="34000"/>
                    </a:schemeClr>
                  </a:gs>
                  <a:gs pos="84000">
                    <a:srgbClr val="1E66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A5D3A7C5-C653-425F-9976-A2635C8B1C88}"/>
                </a:ext>
              </a:extLst>
            </p:cNvPr>
            <p:cNvCxnSpPr/>
            <p:nvPr/>
          </p:nvCxnSpPr>
          <p:spPr>
            <a:xfrm>
              <a:off x="21094990" y="4289417"/>
              <a:ext cx="0" cy="1143000"/>
            </a:xfrm>
            <a:prstGeom prst="line">
              <a:avLst/>
            </a:prstGeom>
            <a:ln w="31750">
              <a:gradFill>
                <a:gsLst>
                  <a:gs pos="16000">
                    <a:schemeClr val="accent1">
                      <a:alpha val="34000"/>
                    </a:schemeClr>
                  </a:gs>
                  <a:gs pos="84000">
                    <a:srgbClr val="1E66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0811BF3F-1158-425E-A234-9E9817D99371}"/>
                </a:ext>
              </a:extLst>
            </p:cNvPr>
            <p:cNvCxnSpPr/>
            <p:nvPr/>
          </p:nvCxnSpPr>
          <p:spPr>
            <a:xfrm>
              <a:off x="20753805" y="4860917"/>
              <a:ext cx="0" cy="1143000"/>
            </a:xfrm>
            <a:prstGeom prst="line">
              <a:avLst/>
            </a:prstGeom>
            <a:ln w="31750">
              <a:gradFill>
                <a:gsLst>
                  <a:gs pos="16000">
                    <a:schemeClr val="accent1">
                      <a:alpha val="34000"/>
                    </a:schemeClr>
                  </a:gs>
                  <a:gs pos="84000">
                    <a:srgbClr val="1E66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7DADBFA-F637-4EBE-8946-E7E3CDD018DA}"/>
                </a:ext>
              </a:extLst>
            </p:cNvPr>
            <p:cNvCxnSpPr/>
            <p:nvPr/>
          </p:nvCxnSpPr>
          <p:spPr>
            <a:xfrm>
              <a:off x="17012751" y="4975625"/>
              <a:ext cx="0" cy="1143000"/>
            </a:xfrm>
            <a:prstGeom prst="line">
              <a:avLst/>
            </a:prstGeom>
            <a:ln w="31750">
              <a:gradFill>
                <a:gsLst>
                  <a:gs pos="16000">
                    <a:schemeClr val="accent1">
                      <a:alpha val="34000"/>
                    </a:schemeClr>
                  </a:gs>
                  <a:gs pos="84000">
                    <a:srgbClr val="1E66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F390C3F7-EF5E-4C5C-89AD-C21CAF610486}"/>
              </a:ext>
            </a:extLst>
          </p:cNvPr>
          <p:cNvCxnSpPr/>
          <p:nvPr/>
        </p:nvCxnSpPr>
        <p:spPr>
          <a:xfrm>
            <a:off x="216662" y="4251368"/>
            <a:ext cx="0" cy="3092477"/>
          </a:xfrm>
          <a:prstGeom prst="line">
            <a:avLst/>
          </a:prstGeom>
          <a:ln w="31750">
            <a:gradFill>
              <a:gsLst>
                <a:gs pos="16000">
                  <a:schemeClr val="accent1">
                    <a:alpha val="34000"/>
                  </a:schemeClr>
                </a:gs>
                <a:gs pos="84000">
                  <a:srgbClr val="1E66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55E815B7-4BF3-4CD8-BCC4-272E45D2F32E}"/>
              </a:ext>
            </a:extLst>
          </p:cNvPr>
          <p:cNvCxnSpPr/>
          <p:nvPr/>
        </p:nvCxnSpPr>
        <p:spPr>
          <a:xfrm>
            <a:off x="512658" y="3403940"/>
            <a:ext cx="0" cy="3092477"/>
          </a:xfrm>
          <a:prstGeom prst="line">
            <a:avLst/>
          </a:prstGeom>
          <a:ln w="31750">
            <a:gradFill>
              <a:gsLst>
                <a:gs pos="16000">
                  <a:schemeClr val="accent1">
                    <a:alpha val="34000"/>
                  </a:schemeClr>
                </a:gs>
                <a:gs pos="84000">
                  <a:srgbClr val="1E66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4D5A7A16-F5FB-4552-84AC-942F2859BF19}"/>
              </a:ext>
            </a:extLst>
          </p:cNvPr>
          <p:cNvGrpSpPr/>
          <p:nvPr/>
        </p:nvGrpSpPr>
        <p:grpSpPr>
          <a:xfrm>
            <a:off x="2096030" y="3646120"/>
            <a:ext cx="2348640" cy="1992752"/>
            <a:chOff x="-1260965" y="2183722"/>
            <a:chExt cx="3359315" cy="2850280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756659CF-FD49-4510-9D50-4AC08E54A322}"/>
                </a:ext>
              </a:extLst>
            </p:cNvPr>
            <p:cNvGrpSpPr/>
            <p:nvPr/>
          </p:nvGrpSpPr>
          <p:grpSpPr>
            <a:xfrm>
              <a:off x="-986878" y="2183722"/>
              <a:ext cx="2656245" cy="2820070"/>
              <a:chOff x="1878582" y="3649786"/>
              <a:chExt cx="2656245" cy="2820070"/>
            </a:xfrm>
          </p:grpSpPr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D2FF7CD9-B669-4747-94DF-137AF716685C}"/>
                  </a:ext>
                </a:extLst>
              </p:cNvPr>
              <p:cNvSpPr/>
              <p:nvPr/>
            </p:nvSpPr>
            <p:spPr>
              <a:xfrm flipV="1">
                <a:off x="1878584" y="37132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>
                    <a:lumMod val="60000"/>
                    <a:lumOff val="40000"/>
                    <a:alpha val="42000"/>
                  </a:schemeClr>
                </a:soli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D067B1EF-B87C-4216-BECA-5ABF3C645C9C}"/>
                  </a:ext>
                </a:extLst>
              </p:cNvPr>
              <p:cNvSpPr/>
              <p:nvPr/>
            </p:nvSpPr>
            <p:spPr>
              <a:xfrm flipV="1">
                <a:off x="1878583" y="368153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36EFDC64-2E24-4A38-BB48-C844E6502B9E}"/>
                  </a:ext>
                </a:extLst>
              </p:cNvPr>
              <p:cNvSpPr/>
              <p:nvPr/>
            </p:nvSpPr>
            <p:spPr>
              <a:xfrm flipV="1">
                <a:off x="1878582" y="36497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52000">
                    <a:schemeClr val="accent1">
                      <a:lumMod val="60000"/>
                      <a:lumOff val="40000"/>
                      <a:alpha val="0"/>
                    </a:schemeClr>
                  </a:gs>
                  <a:gs pos="85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8B30B53A-71C3-4D06-8A2B-D928008978A2}"/>
                </a:ext>
              </a:extLst>
            </p:cNvPr>
            <p:cNvSpPr/>
            <p:nvPr/>
          </p:nvSpPr>
          <p:spPr>
            <a:xfrm flipV="1">
              <a:off x="-1003469" y="2277432"/>
              <a:ext cx="2656243" cy="275657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0"/>
                  </a:schemeClr>
                </a:gs>
                <a:gs pos="85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scene3d>
              <a:camera prst="perspectiveRelaxedModerately" fov="4500000">
                <a:rot lat="1680000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8A29FA45-759E-4B69-A851-D38E6151752E}"/>
                </a:ext>
              </a:extLst>
            </p:cNvPr>
            <p:cNvSpPr/>
            <p:nvPr/>
          </p:nvSpPr>
          <p:spPr>
            <a:xfrm flipV="1">
              <a:off x="-1260965" y="3450863"/>
              <a:ext cx="3359315" cy="699145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2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FBE4536C-3351-421F-9C9C-A0DB8A04316A}"/>
              </a:ext>
            </a:extLst>
          </p:cNvPr>
          <p:cNvGrpSpPr/>
          <p:nvPr/>
        </p:nvGrpSpPr>
        <p:grpSpPr>
          <a:xfrm>
            <a:off x="7902665" y="3721376"/>
            <a:ext cx="2348640" cy="1992752"/>
            <a:chOff x="-1260965" y="2183722"/>
            <a:chExt cx="3359315" cy="2850280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C1052F98-6E48-4151-8B36-38EFB5C022F6}"/>
                </a:ext>
              </a:extLst>
            </p:cNvPr>
            <p:cNvGrpSpPr/>
            <p:nvPr/>
          </p:nvGrpSpPr>
          <p:grpSpPr>
            <a:xfrm>
              <a:off x="-986878" y="2183722"/>
              <a:ext cx="2656245" cy="2820070"/>
              <a:chOff x="1878582" y="3649786"/>
              <a:chExt cx="2656245" cy="2820070"/>
            </a:xfrm>
          </p:grpSpPr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2F9A558A-A80E-4A94-9802-C983A918B394}"/>
                  </a:ext>
                </a:extLst>
              </p:cNvPr>
              <p:cNvSpPr/>
              <p:nvPr/>
            </p:nvSpPr>
            <p:spPr>
              <a:xfrm flipV="1">
                <a:off x="1878584" y="37132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>
                    <a:lumMod val="60000"/>
                    <a:lumOff val="40000"/>
                    <a:alpha val="42000"/>
                  </a:schemeClr>
                </a:soli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11E595E8-6C4F-4232-8242-12E3A9173370}"/>
                  </a:ext>
                </a:extLst>
              </p:cNvPr>
              <p:cNvSpPr/>
              <p:nvPr/>
            </p:nvSpPr>
            <p:spPr>
              <a:xfrm flipV="1">
                <a:off x="1878583" y="368153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2000">
                    <a:schemeClr val="accent1">
                      <a:alpha val="0"/>
                    </a:schemeClr>
                  </a:gs>
                  <a:gs pos="85000">
                    <a:schemeClr val="accent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41836410-E70C-4E5D-B2F8-21628A7E0EC6}"/>
                  </a:ext>
                </a:extLst>
              </p:cNvPr>
              <p:cNvSpPr/>
              <p:nvPr/>
            </p:nvSpPr>
            <p:spPr>
              <a:xfrm flipV="1">
                <a:off x="1878582" y="3649786"/>
                <a:ext cx="2656243" cy="275657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52000">
                    <a:schemeClr val="accent1">
                      <a:lumMod val="60000"/>
                      <a:lumOff val="40000"/>
                      <a:alpha val="0"/>
                    </a:schemeClr>
                  </a:gs>
                  <a:gs pos="85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gradFill flip="none" rotWithShape="1">
                  <a:gsLst>
                    <a:gs pos="0">
                      <a:schemeClr val="accent1"/>
                    </a:gs>
                    <a:gs pos="47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ln>
              <a:scene3d>
                <a:camera prst="perspectiveRelaxedModerately" fov="4500000">
                  <a:rot lat="16800000" lon="0" rev="0"/>
                </a:camera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85C1E1B9-ED07-4228-8837-E2B9134FAD6C}"/>
                </a:ext>
              </a:extLst>
            </p:cNvPr>
            <p:cNvSpPr/>
            <p:nvPr/>
          </p:nvSpPr>
          <p:spPr>
            <a:xfrm flipV="1">
              <a:off x="-1003469" y="2277432"/>
              <a:ext cx="2656243" cy="275657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0"/>
                  </a:schemeClr>
                </a:gs>
                <a:gs pos="85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scene3d>
              <a:camera prst="perspectiveRelaxedModerately" fov="4500000">
                <a:rot lat="1680000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DB8817A2-8AE7-4A9F-8988-B3C15F081120}"/>
                </a:ext>
              </a:extLst>
            </p:cNvPr>
            <p:cNvSpPr/>
            <p:nvPr/>
          </p:nvSpPr>
          <p:spPr>
            <a:xfrm flipV="1">
              <a:off x="-1260965" y="3450863"/>
              <a:ext cx="3359315" cy="699145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2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171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849AA803-5072-4613-997A-0050CBA984B7}"/>
              </a:ext>
            </a:extLst>
          </p:cNvPr>
          <p:cNvSpPr/>
          <p:nvPr/>
        </p:nvSpPr>
        <p:spPr>
          <a:xfrm>
            <a:off x="1699672" y="4955023"/>
            <a:ext cx="8792655" cy="1616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5000"/>
                </a:schemeClr>
              </a:gs>
              <a:gs pos="80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00000" scaled="1"/>
            <a:tileRect/>
          </a:gradFill>
          <a:ln w="63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91DA53A-177E-4A18-AD7C-EC83FADB0F0C}"/>
              </a:ext>
            </a:extLst>
          </p:cNvPr>
          <p:cNvSpPr/>
          <p:nvPr/>
        </p:nvSpPr>
        <p:spPr>
          <a:xfrm>
            <a:off x="2588752" y="4933767"/>
            <a:ext cx="7014496" cy="135748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1"/>
            <a:tileRect/>
          </a:gradFill>
          <a:ln w="63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2CB71EE-C4BF-443D-80A0-960389082735}"/>
              </a:ext>
            </a:extLst>
          </p:cNvPr>
          <p:cNvGrpSpPr/>
          <p:nvPr/>
        </p:nvGrpSpPr>
        <p:grpSpPr>
          <a:xfrm>
            <a:off x="4510230" y="5063737"/>
            <a:ext cx="3171540" cy="1453458"/>
            <a:chOff x="4250260" y="4839401"/>
            <a:chExt cx="3739710" cy="1713840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501A1C5-2DB6-4E1A-9664-8A7A729EE8C0}"/>
                </a:ext>
              </a:extLst>
            </p:cNvPr>
            <p:cNvCxnSpPr>
              <a:cxnSpLocks/>
            </p:cNvCxnSpPr>
            <p:nvPr/>
          </p:nvCxnSpPr>
          <p:spPr>
            <a:xfrm>
              <a:off x="6039915" y="4839401"/>
              <a:ext cx="1950055" cy="1713840"/>
            </a:xfrm>
            <a:prstGeom prst="line">
              <a:avLst/>
            </a:prstGeom>
            <a:ln>
              <a:gradFill>
                <a:gsLst>
                  <a:gs pos="26000">
                    <a:schemeClr val="accent1">
                      <a:alpha val="0"/>
                    </a:schemeClr>
                  </a:gs>
                  <a:gs pos="100000">
                    <a:schemeClr val="accent1">
                      <a:alpha val="54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CAD7553-2034-4DC0-8110-EF649B5B2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0260" y="4839401"/>
              <a:ext cx="1950055" cy="1713840"/>
            </a:xfrm>
            <a:prstGeom prst="line">
              <a:avLst/>
            </a:prstGeom>
            <a:ln>
              <a:gradFill>
                <a:gsLst>
                  <a:gs pos="26000">
                    <a:schemeClr val="accent1">
                      <a:alpha val="0"/>
                    </a:schemeClr>
                  </a:gs>
                  <a:gs pos="100000">
                    <a:schemeClr val="accent1">
                      <a:alpha val="54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F05FED31-4DED-432D-883E-D0A9D6EB90C4}"/>
              </a:ext>
            </a:extLst>
          </p:cNvPr>
          <p:cNvSpPr/>
          <p:nvPr/>
        </p:nvSpPr>
        <p:spPr>
          <a:xfrm>
            <a:off x="3504886" y="5074208"/>
            <a:ext cx="5182228" cy="812957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1"/>
            <a:tileRect/>
          </a:gradFill>
          <a:ln w="63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F02DB39-AE3E-4ED8-AAB9-90C8005F9B2C}"/>
              </a:ext>
            </a:extLst>
          </p:cNvPr>
          <p:cNvGrpSpPr/>
          <p:nvPr/>
        </p:nvGrpSpPr>
        <p:grpSpPr>
          <a:xfrm>
            <a:off x="2800226" y="5098180"/>
            <a:ext cx="6591548" cy="1006092"/>
            <a:chOff x="2291080" y="4892421"/>
            <a:chExt cx="7609840" cy="116151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AAE8E9-EBBE-4D67-8865-ADA821D6FBE8}"/>
                </a:ext>
              </a:extLst>
            </p:cNvPr>
            <p:cNvSpPr/>
            <p:nvPr/>
          </p:nvSpPr>
          <p:spPr>
            <a:xfrm>
              <a:off x="2291080" y="4892421"/>
              <a:ext cx="7609840" cy="1161518"/>
            </a:xfrm>
            <a:prstGeom prst="rect">
              <a:avLst/>
            </a:prstGeom>
          </p:spPr>
          <p:txBody>
            <a:bodyPr wrap="none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输入标题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8008A64-31DD-4B9F-851A-2E44FF1B049B}"/>
                </a:ext>
              </a:extLst>
            </p:cNvPr>
            <p:cNvSpPr/>
            <p:nvPr/>
          </p:nvSpPr>
          <p:spPr>
            <a:xfrm>
              <a:off x="2641600" y="4892421"/>
              <a:ext cx="6908800" cy="1161518"/>
            </a:xfrm>
            <a:prstGeom prst="rect">
              <a:avLst/>
            </a:prstGeom>
          </p:spPr>
          <p:txBody>
            <a:bodyPr wrap="none">
              <a:prstTxWarp prst="textArchDow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        输入标题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6C3AC1B-6FE4-4064-B5D5-AF6936AE0669}"/>
                </a:ext>
              </a:extLst>
            </p:cNvPr>
            <p:cNvSpPr/>
            <p:nvPr/>
          </p:nvSpPr>
          <p:spPr>
            <a:xfrm>
              <a:off x="2641600" y="4892421"/>
              <a:ext cx="6908800" cy="1161518"/>
            </a:xfrm>
            <a:prstGeom prst="rect">
              <a:avLst/>
            </a:prstGeom>
          </p:spPr>
          <p:txBody>
            <a:bodyPr wrap="none">
              <a:prstTxWarp prst="textArchDown">
                <a:avLst/>
              </a:prstTxWarp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输入标题    </a:t>
              </a:r>
            </a:p>
          </p:txBody>
        </p: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AFCEA778-5153-4A75-ACE3-84282301177E}"/>
              </a:ext>
            </a:extLst>
          </p:cNvPr>
          <p:cNvSpPr/>
          <p:nvPr/>
        </p:nvSpPr>
        <p:spPr>
          <a:xfrm>
            <a:off x="3950516" y="5162546"/>
            <a:ext cx="4290968" cy="67177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4000"/>
                </a:schemeClr>
              </a:gs>
            </a:gsLst>
            <a:lin ang="5400000" scaled="1"/>
          </a:gradFill>
          <a:ln w="6350">
            <a:noFill/>
            <a:prstDash val="solid"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9D12C0D-226A-46C6-B38B-27C5EA275B90}"/>
              </a:ext>
            </a:extLst>
          </p:cNvPr>
          <p:cNvSpPr/>
          <p:nvPr/>
        </p:nvSpPr>
        <p:spPr>
          <a:xfrm>
            <a:off x="5582923" y="2480600"/>
            <a:ext cx="1016876" cy="79184"/>
          </a:xfrm>
          <a:prstGeom prst="ellipse">
            <a:avLst/>
          </a:prstGeom>
          <a:gradFill flip="none" rotWithShape="1">
            <a:gsLst>
              <a:gs pos="23000">
                <a:schemeClr val="accent1"/>
              </a:gs>
              <a:gs pos="95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0856911-21C0-4D82-82ED-79C1317FFFE8}"/>
              </a:ext>
            </a:extLst>
          </p:cNvPr>
          <p:cNvSpPr/>
          <p:nvPr/>
        </p:nvSpPr>
        <p:spPr>
          <a:xfrm>
            <a:off x="5221054" y="3227221"/>
            <a:ext cx="1734171" cy="79184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3E75053-57B7-4EDC-988F-868251BCAB28}"/>
              </a:ext>
            </a:extLst>
          </p:cNvPr>
          <p:cNvSpPr/>
          <p:nvPr/>
        </p:nvSpPr>
        <p:spPr>
          <a:xfrm>
            <a:off x="4872360" y="3948846"/>
            <a:ext cx="2431561" cy="111448"/>
          </a:xfrm>
          <a:prstGeom prst="ellipse">
            <a:avLst/>
          </a:prstGeom>
          <a:gradFill flip="none" rotWithShape="1">
            <a:gsLst>
              <a:gs pos="33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BCAE3E8-0C33-4D04-913F-D275EF2D9F21}"/>
              </a:ext>
            </a:extLst>
          </p:cNvPr>
          <p:cNvSpPr/>
          <p:nvPr/>
        </p:nvSpPr>
        <p:spPr>
          <a:xfrm>
            <a:off x="4523785" y="4640850"/>
            <a:ext cx="3134216" cy="19521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33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9E3B41A1-BDA8-455C-A655-6F42FCD9B767}"/>
              </a:ext>
            </a:extLst>
          </p:cNvPr>
          <p:cNvSpPr>
            <a:spLocks/>
          </p:cNvSpPr>
          <p:nvPr/>
        </p:nvSpPr>
        <p:spPr bwMode="auto">
          <a:xfrm>
            <a:off x="5598133" y="1476127"/>
            <a:ext cx="985536" cy="1005780"/>
          </a:xfrm>
          <a:custGeom>
            <a:avLst/>
            <a:gdLst>
              <a:gd name="T0" fmla="*/ 1058 w 2115"/>
              <a:gd name="T1" fmla="*/ 0 h 2159"/>
              <a:gd name="T2" fmla="*/ 442 w 2115"/>
              <a:gd name="T3" fmla="*/ 1247 h 2159"/>
              <a:gd name="T4" fmla="*/ 411 w 2115"/>
              <a:gd name="T5" fmla="*/ 1309 h 2159"/>
              <a:gd name="T6" fmla="*/ 0 w 2115"/>
              <a:gd name="T7" fmla="*/ 2143 h 2159"/>
              <a:gd name="T8" fmla="*/ 235 w 2115"/>
              <a:gd name="T9" fmla="*/ 2150 h 2159"/>
              <a:gd name="T10" fmla="*/ 1038 w 2115"/>
              <a:gd name="T11" fmla="*/ 2159 h 2159"/>
              <a:gd name="T12" fmla="*/ 1842 w 2115"/>
              <a:gd name="T13" fmla="*/ 2150 h 2159"/>
              <a:gd name="T14" fmla="*/ 2115 w 2115"/>
              <a:gd name="T15" fmla="*/ 2142 h 2159"/>
              <a:gd name="T16" fmla="*/ 1704 w 2115"/>
              <a:gd name="T17" fmla="*/ 1310 h 2159"/>
              <a:gd name="T18" fmla="*/ 1674 w 2115"/>
              <a:gd name="T19" fmla="*/ 1248 h 2159"/>
              <a:gd name="T20" fmla="*/ 1058 w 2115"/>
              <a:gd name="T21" fmla="*/ 0 h 2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5" h="2159">
                <a:moveTo>
                  <a:pt x="1058" y="0"/>
                </a:moveTo>
                <a:cubicBezTo>
                  <a:pt x="442" y="1247"/>
                  <a:pt x="442" y="1247"/>
                  <a:pt x="442" y="1247"/>
                </a:cubicBezTo>
                <a:cubicBezTo>
                  <a:pt x="411" y="1309"/>
                  <a:pt x="411" y="1309"/>
                  <a:pt x="411" y="1309"/>
                </a:cubicBezTo>
                <a:cubicBezTo>
                  <a:pt x="0" y="2143"/>
                  <a:pt x="0" y="2143"/>
                  <a:pt x="0" y="2143"/>
                </a:cubicBezTo>
                <a:cubicBezTo>
                  <a:pt x="235" y="2150"/>
                  <a:pt x="235" y="2150"/>
                  <a:pt x="235" y="2150"/>
                </a:cubicBezTo>
                <a:cubicBezTo>
                  <a:pt x="494" y="2156"/>
                  <a:pt x="763" y="2159"/>
                  <a:pt x="1038" y="2159"/>
                </a:cubicBezTo>
                <a:cubicBezTo>
                  <a:pt x="1313" y="2159"/>
                  <a:pt x="1582" y="2156"/>
                  <a:pt x="1842" y="2150"/>
                </a:cubicBezTo>
                <a:cubicBezTo>
                  <a:pt x="2115" y="2142"/>
                  <a:pt x="2115" y="2142"/>
                  <a:pt x="2115" y="2142"/>
                </a:cubicBezTo>
                <a:cubicBezTo>
                  <a:pt x="1704" y="1310"/>
                  <a:pt x="1704" y="1310"/>
                  <a:pt x="1704" y="1310"/>
                </a:cubicBezTo>
                <a:cubicBezTo>
                  <a:pt x="1674" y="1248"/>
                  <a:pt x="1674" y="1248"/>
                  <a:pt x="1674" y="1248"/>
                </a:cubicBezTo>
                <a:cubicBezTo>
                  <a:pt x="1058" y="0"/>
                  <a:pt x="1058" y="0"/>
                  <a:pt x="1058" y="0"/>
                </a:cubicBezTo>
              </a:path>
            </a:pathLst>
          </a:cu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E5047B8E-B981-4497-BB74-B42E09C2CAFD}"/>
              </a:ext>
            </a:extLst>
          </p:cNvPr>
          <p:cNvSpPr>
            <a:spLocks/>
          </p:cNvSpPr>
          <p:nvPr/>
        </p:nvSpPr>
        <p:spPr bwMode="auto">
          <a:xfrm>
            <a:off x="4882216" y="3266375"/>
            <a:ext cx="2411848" cy="731560"/>
          </a:xfrm>
          <a:custGeom>
            <a:avLst/>
            <a:gdLst>
              <a:gd name="T0" fmla="*/ 4451 w 5177"/>
              <a:gd name="T1" fmla="*/ 0 h 1570"/>
              <a:gd name="T2" fmla="*/ 4125 w 5177"/>
              <a:gd name="T3" fmla="*/ 18 h 1570"/>
              <a:gd name="T4" fmla="*/ 2570 w 5177"/>
              <a:gd name="T5" fmla="*/ 54 h 1570"/>
              <a:gd name="T6" fmla="*/ 1015 w 5177"/>
              <a:gd name="T7" fmla="*/ 18 h 1570"/>
              <a:gd name="T8" fmla="*/ 727 w 5177"/>
              <a:gd name="T9" fmla="*/ 2 h 1570"/>
              <a:gd name="T10" fmla="*/ 363 w 5177"/>
              <a:gd name="T11" fmla="*/ 735 h 1570"/>
              <a:gd name="T12" fmla="*/ 331 w 5177"/>
              <a:gd name="T13" fmla="*/ 798 h 1570"/>
              <a:gd name="T14" fmla="*/ 0 w 5177"/>
              <a:gd name="T15" fmla="*/ 1463 h 1570"/>
              <a:gd name="T16" fmla="*/ 29 w 5177"/>
              <a:gd name="T17" fmla="*/ 1466 h 1570"/>
              <a:gd name="T18" fmla="*/ 2570 w 5177"/>
              <a:gd name="T19" fmla="*/ 1570 h 1570"/>
              <a:gd name="T20" fmla="*/ 5111 w 5177"/>
              <a:gd name="T21" fmla="*/ 1466 h 1570"/>
              <a:gd name="T22" fmla="*/ 5177 w 5177"/>
              <a:gd name="T23" fmla="*/ 1459 h 1570"/>
              <a:gd name="T24" fmla="*/ 4850 w 5177"/>
              <a:gd name="T25" fmla="*/ 802 h 1570"/>
              <a:gd name="T26" fmla="*/ 4818 w 5177"/>
              <a:gd name="T27" fmla="*/ 738 h 1570"/>
              <a:gd name="T28" fmla="*/ 4451 w 5177"/>
              <a:gd name="T29" fmla="*/ 0 h 1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77" h="1570">
                <a:moveTo>
                  <a:pt x="4451" y="0"/>
                </a:moveTo>
                <a:cubicBezTo>
                  <a:pt x="4125" y="18"/>
                  <a:pt x="4125" y="18"/>
                  <a:pt x="4125" y="18"/>
                </a:cubicBezTo>
                <a:cubicBezTo>
                  <a:pt x="3647" y="41"/>
                  <a:pt x="3122" y="54"/>
                  <a:pt x="2570" y="54"/>
                </a:cubicBezTo>
                <a:cubicBezTo>
                  <a:pt x="2019" y="54"/>
                  <a:pt x="1493" y="41"/>
                  <a:pt x="1015" y="18"/>
                </a:cubicBezTo>
                <a:cubicBezTo>
                  <a:pt x="727" y="2"/>
                  <a:pt x="727" y="2"/>
                  <a:pt x="727" y="2"/>
                </a:cubicBezTo>
                <a:cubicBezTo>
                  <a:pt x="363" y="735"/>
                  <a:pt x="363" y="735"/>
                  <a:pt x="363" y="735"/>
                </a:cubicBezTo>
                <a:cubicBezTo>
                  <a:pt x="331" y="798"/>
                  <a:pt x="331" y="798"/>
                  <a:pt x="331" y="798"/>
                </a:cubicBezTo>
                <a:cubicBezTo>
                  <a:pt x="0" y="1463"/>
                  <a:pt x="0" y="1463"/>
                  <a:pt x="0" y="1463"/>
                </a:cubicBezTo>
                <a:cubicBezTo>
                  <a:pt x="29" y="1466"/>
                  <a:pt x="29" y="1466"/>
                  <a:pt x="29" y="1466"/>
                </a:cubicBezTo>
                <a:cubicBezTo>
                  <a:pt x="720" y="1531"/>
                  <a:pt x="1605" y="1570"/>
                  <a:pt x="2570" y="1570"/>
                </a:cubicBezTo>
                <a:cubicBezTo>
                  <a:pt x="3535" y="1570"/>
                  <a:pt x="4420" y="1531"/>
                  <a:pt x="5111" y="1466"/>
                </a:cubicBezTo>
                <a:cubicBezTo>
                  <a:pt x="5177" y="1459"/>
                  <a:pt x="5177" y="1459"/>
                  <a:pt x="5177" y="1459"/>
                </a:cubicBezTo>
                <a:cubicBezTo>
                  <a:pt x="4850" y="802"/>
                  <a:pt x="4850" y="802"/>
                  <a:pt x="4850" y="802"/>
                </a:cubicBezTo>
                <a:cubicBezTo>
                  <a:pt x="4818" y="738"/>
                  <a:pt x="4818" y="738"/>
                  <a:pt x="4818" y="738"/>
                </a:cubicBezTo>
                <a:cubicBezTo>
                  <a:pt x="4451" y="0"/>
                  <a:pt x="4451" y="0"/>
                  <a:pt x="4451" y="0"/>
                </a:cubicBezTo>
              </a:path>
            </a:pathLst>
          </a:custGeom>
          <a:gradFill>
            <a:gsLst>
              <a:gs pos="33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32029592-8F3B-4F63-99F4-500BD859A449}"/>
              </a:ext>
            </a:extLst>
          </p:cNvPr>
          <p:cNvSpPr>
            <a:spLocks/>
          </p:cNvSpPr>
          <p:nvPr/>
        </p:nvSpPr>
        <p:spPr bwMode="auto">
          <a:xfrm>
            <a:off x="4231634" y="4732641"/>
            <a:ext cx="3719453" cy="813458"/>
          </a:xfrm>
          <a:custGeom>
            <a:avLst/>
            <a:gdLst>
              <a:gd name="T0" fmla="*/ 7985 w 7985"/>
              <a:gd name="T1" fmla="*/ 1286 h 1744"/>
              <a:gd name="T2" fmla="*/ 7985 w 7985"/>
              <a:gd name="T3" fmla="*/ 1286 h 1744"/>
              <a:gd name="T4" fmla="*/ 7985 w 7985"/>
              <a:gd name="T5" fmla="*/ 1286 h 1744"/>
              <a:gd name="T6" fmla="*/ 7985 w 7985"/>
              <a:gd name="T7" fmla="*/ 1278 h 1744"/>
              <a:gd name="T8" fmla="*/ 7971 w 7985"/>
              <a:gd name="T9" fmla="*/ 1249 h 1744"/>
              <a:gd name="T10" fmla="*/ 7935 w 7985"/>
              <a:gd name="T11" fmla="*/ 1177 h 1744"/>
              <a:gd name="T12" fmla="*/ 7352 w 7985"/>
              <a:gd name="T13" fmla="*/ 0 h 1744"/>
              <a:gd name="T14" fmla="*/ 7303 w 7985"/>
              <a:gd name="T15" fmla="*/ 10 h 1744"/>
              <a:gd name="T16" fmla="*/ 3992 w 7985"/>
              <a:gd name="T17" fmla="*/ 211 h 1744"/>
              <a:gd name="T18" fmla="*/ 682 w 7985"/>
              <a:gd name="T19" fmla="*/ 10 h 1744"/>
              <a:gd name="T20" fmla="*/ 633 w 7985"/>
              <a:gd name="T21" fmla="*/ 0 h 1744"/>
              <a:gd name="T22" fmla="*/ 14 w 7985"/>
              <a:gd name="T23" fmla="*/ 1248 h 1744"/>
              <a:gd name="T24" fmla="*/ 0 w 7985"/>
              <a:gd name="T25" fmla="*/ 1278 h 1744"/>
              <a:gd name="T26" fmla="*/ 0 w 7985"/>
              <a:gd name="T27" fmla="*/ 1286 h 1744"/>
              <a:gd name="T28" fmla="*/ 3992 w 7985"/>
              <a:gd name="T29" fmla="*/ 1744 h 1744"/>
              <a:gd name="T30" fmla="*/ 7985 w 7985"/>
              <a:gd name="T31" fmla="*/ 1288 h 1744"/>
              <a:gd name="T32" fmla="*/ 7985 w 7985"/>
              <a:gd name="T33" fmla="*/ 1288 h 1744"/>
              <a:gd name="T34" fmla="*/ 7985 w 7985"/>
              <a:gd name="T35" fmla="*/ 1287 h 1744"/>
              <a:gd name="T36" fmla="*/ 7985 w 7985"/>
              <a:gd name="T37" fmla="*/ 1286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85" h="1744">
                <a:moveTo>
                  <a:pt x="7985" y="1286"/>
                </a:moveTo>
                <a:cubicBezTo>
                  <a:pt x="7985" y="1286"/>
                  <a:pt x="7985" y="1286"/>
                  <a:pt x="7985" y="1286"/>
                </a:cubicBezTo>
                <a:cubicBezTo>
                  <a:pt x="7985" y="1286"/>
                  <a:pt x="7985" y="1286"/>
                  <a:pt x="7985" y="1286"/>
                </a:cubicBezTo>
                <a:cubicBezTo>
                  <a:pt x="7985" y="1278"/>
                  <a:pt x="7985" y="1278"/>
                  <a:pt x="7985" y="1278"/>
                </a:cubicBezTo>
                <a:cubicBezTo>
                  <a:pt x="7971" y="1249"/>
                  <a:pt x="7971" y="1249"/>
                  <a:pt x="7971" y="1249"/>
                </a:cubicBezTo>
                <a:cubicBezTo>
                  <a:pt x="7935" y="1177"/>
                  <a:pt x="7935" y="1177"/>
                  <a:pt x="7935" y="1177"/>
                </a:cubicBezTo>
                <a:cubicBezTo>
                  <a:pt x="7352" y="0"/>
                  <a:pt x="7352" y="0"/>
                  <a:pt x="7352" y="0"/>
                </a:cubicBezTo>
                <a:cubicBezTo>
                  <a:pt x="7303" y="10"/>
                  <a:pt x="7303" y="10"/>
                  <a:pt x="7303" y="10"/>
                </a:cubicBezTo>
                <a:cubicBezTo>
                  <a:pt x="6585" y="131"/>
                  <a:pt x="5370" y="211"/>
                  <a:pt x="3992" y="211"/>
                </a:cubicBezTo>
                <a:cubicBezTo>
                  <a:pt x="2614" y="211"/>
                  <a:pt x="1399" y="131"/>
                  <a:pt x="682" y="10"/>
                </a:cubicBezTo>
                <a:cubicBezTo>
                  <a:pt x="633" y="0"/>
                  <a:pt x="633" y="0"/>
                  <a:pt x="633" y="0"/>
                </a:cubicBezTo>
                <a:cubicBezTo>
                  <a:pt x="14" y="1248"/>
                  <a:pt x="14" y="1248"/>
                  <a:pt x="14" y="1248"/>
                </a:cubicBezTo>
                <a:cubicBezTo>
                  <a:pt x="0" y="1278"/>
                  <a:pt x="0" y="1278"/>
                  <a:pt x="0" y="1278"/>
                </a:cubicBezTo>
                <a:cubicBezTo>
                  <a:pt x="0" y="1286"/>
                  <a:pt x="0" y="1286"/>
                  <a:pt x="0" y="1286"/>
                </a:cubicBezTo>
                <a:cubicBezTo>
                  <a:pt x="0" y="1539"/>
                  <a:pt x="1787" y="1744"/>
                  <a:pt x="3992" y="1744"/>
                </a:cubicBezTo>
                <a:cubicBezTo>
                  <a:pt x="6191" y="1744"/>
                  <a:pt x="7974" y="1540"/>
                  <a:pt x="7985" y="1288"/>
                </a:cubicBezTo>
                <a:cubicBezTo>
                  <a:pt x="7985" y="1288"/>
                  <a:pt x="7985" y="1288"/>
                  <a:pt x="7985" y="1288"/>
                </a:cubicBezTo>
                <a:cubicBezTo>
                  <a:pt x="7985" y="1287"/>
                  <a:pt x="7985" y="1287"/>
                  <a:pt x="7985" y="1287"/>
                </a:cubicBezTo>
                <a:cubicBezTo>
                  <a:pt x="7985" y="1286"/>
                  <a:pt x="7985" y="1286"/>
                  <a:pt x="7985" y="1286"/>
                </a:cubicBezTo>
                <a:close/>
              </a:path>
            </a:pathLst>
          </a:custGeom>
          <a:gradFill flip="none" rotWithShape="1">
            <a:gsLst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492AF6F0-5E7C-4891-8EBC-00D8D24726A2}"/>
              </a:ext>
            </a:extLst>
          </p:cNvPr>
          <p:cNvSpPr>
            <a:spLocks/>
          </p:cNvSpPr>
          <p:nvPr/>
        </p:nvSpPr>
        <p:spPr bwMode="auto">
          <a:xfrm>
            <a:off x="5238335" y="2517877"/>
            <a:ext cx="1706053" cy="721438"/>
          </a:xfrm>
          <a:custGeom>
            <a:avLst/>
            <a:gdLst>
              <a:gd name="T0" fmla="*/ 3282 w 3663"/>
              <a:gd name="T1" fmla="*/ 727 h 1547"/>
              <a:gd name="T2" fmla="*/ 3282 w 3663"/>
              <a:gd name="T3" fmla="*/ 727 h 1547"/>
              <a:gd name="T4" fmla="*/ 3250 w 3663"/>
              <a:gd name="T5" fmla="*/ 664 h 1547"/>
              <a:gd name="T6" fmla="*/ 2921 w 3663"/>
              <a:gd name="T7" fmla="*/ 0 h 1547"/>
              <a:gd name="T8" fmla="*/ 2617 w 3663"/>
              <a:gd name="T9" fmla="*/ 9 h 1547"/>
              <a:gd name="T10" fmla="*/ 1812 w 3663"/>
              <a:gd name="T11" fmla="*/ 18 h 1547"/>
              <a:gd name="T12" fmla="*/ 1008 w 3663"/>
              <a:gd name="T13" fmla="*/ 9 h 1547"/>
              <a:gd name="T14" fmla="*/ 742 w 3663"/>
              <a:gd name="T15" fmla="*/ 1 h 1547"/>
              <a:gd name="T16" fmla="*/ 642 w 3663"/>
              <a:gd name="T17" fmla="*/ 204 h 1547"/>
              <a:gd name="T18" fmla="*/ 507 w 3663"/>
              <a:gd name="T19" fmla="*/ 475 h 1547"/>
              <a:gd name="T20" fmla="*/ 414 w 3663"/>
              <a:gd name="T21" fmla="*/ 662 h 1547"/>
              <a:gd name="T22" fmla="*/ 383 w 3663"/>
              <a:gd name="T23" fmla="*/ 725 h 1547"/>
              <a:gd name="T24" fmla="*/ 231 w 3663"/>
              <a:gd name="T25" fmla="*/ 1032 h 1547"/>
              <a:gd name="T26" fmla="*/ 0 w 3663"/>
              <a:gd name="T27" fmla="*/ 1497 h 1547"/>
              <a:gd name="T28" fmla="*/ 258 w 3663"/>
              <a:gd name="T29" fmla="*/ 1512 h 1547"/>
              <a:gd name="T30" fmla="*/ 1812 w 3663"/>
              <a:gd name="T31" fmla="*/ 1547 h 1547"/>
              <a:gd name="T32" fmla="*/ 3367 w 3663"/>
              <a:gd name="T33" fmla="*/ 1512 h 1547"/>
              <a:gd name="T34" fmla="*/ 3663 w 3663"/>
              <a:gd name="T35" fmla="*/ 1495 h 1547"/>
              <a:gd name="T36" fmla="*/ 3282 w 3663"/>
              <a:gd name="T37" fmla="*/ 727 h 1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63" h="1547">
                <a:moveTo>
                  <a:pt x="3282" y="727"/>
                </a:moveTo>
                <a:cubicBezTo>
                  <a:pt x="3282" y="727"/>
                  <a:pt x="3282" y="727"/>
                  <a:pt x="3282" y="727"/>
                </a:cubicBezTo>
                <a:cubicBezTo>
                  <a:pt x="3250" y="664"/>
                  <a:pt x="3250" y="664"/>
                  <a:pt x="3250" y="664"/>
                </a:cubicBezTo>
                <a:cubicBezTo>
                  <a:pt x="2921" y="0"/>
                  <a:pt x="2921" y="0"/>
                  <a:pt x="2921" y="0"/>
                </a:cubicBezTo>
                <a:cubicBezTo>
                  <a:pt x="2617" y="9"/>
                  <a:pt x="2617" y="9"/>
                  <a:pt x="2617" y="9"/>
                </a:cubicBezTo>
                <a:cubicBezTo>
                  <a:pt x="2357" y="15"/>
                  <a:pt x="2088" y="18"/>
                  <a:pt x="1812" y="18"/>
                </a:cubicBezTo>
                <a:cubicBezTo>
                  <a:pt x="1537" y="18"/>
                  <a:pt x="1268" y="15"/>
                  <a:pt x="1008" y="9"/>
                </a:cubicBezTo>
                <a:cubicBezTo>
                  <a:pt x="742" y="1"/>
                  <a:pt x="742" y="1"/>
                  <a:pt x="742" y="1"/>
                </a:cubicBezTo>
                <a:cubicBezTo>
                  <a:pt x="642" y="204"/>
                  <a:pt x="642" y="204"/>
                  <a:pt x="642" y="204"/>
                </a:cubicBezTo>
                <a:cubicBezTo>
                  <a:pt x="507" y="475"/>
                  <a:pt x="507" y="475"/>
                  <a:pt x="507" y="475"/>
                </a:cubicBezTo>
                <a:cubicBezTo>
                  <a:pt x="414" y="662"/>
                  <a:pt x="414" y="662"/>
                  <a:pt x="414" y="662"/>
                </a:cubicBezTo>
                <a:cubicBezTo>
                  <a:pt x="383" y="725"/>
                  <a:pt x="383" y="725"/>
                  <a:pt x="383" y="725"/>
                </a:cubicBezTo>
                <a:cubicBezTo>
                  <a:pt x="231" y="1032"/>
                  <a:pt x="231" y="1032"/>
                  <a:pt x="231" y="1032"/>
                </a:cubicBezTo>
                <a:cubicBezTo>
                  <a:pt x="0" y="1497"/>
                  <a:pt x="0" y="1497"/>
                  <a:pt x="0" y="1497"/>
                </a:cubicBezTo>
                <a:cubicBezTo>
                  <a:pt x="258" y="1512"/>
                  <a:pt x="258" y="1512"/>
                  <a:pt x="258" y="1512"/>
                </a:cubicBezTo>
                <a:cubicBezTo>
                  <a:pt x="736" y="1535"/>
                  <a:pt x="1261" y="1547"/>
                  <a:pt x="1812" y="1547"/>
                </a:cubicBezTo>
                <a:cubicBezTo>
                  <a:pt x="2364" y="1547"/>
                  <a:pt x="2889" y="1535"/>
                  <a:pt x="3367" y="1512"/>
                </a:cubicBezTo>
                <a:cubicBezTo>
                  <a:pt x="3663" y="1495"/>
                  <a:pt x="3663" y="1495"/>
                  <a:pt x="3663" y="1495"/>
                </a:cubicBezTo>
                <a:lnTo>
                  <a:pt x="3282" y="727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17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0B3497D0-EA60-4461-96D4-132917CE0B12}"/>
              </a:ext>
            </a:extLst>
          </p:cNvPr>
          <p:cNvSpPr>
            <a:spLocks/>
          </p:cNvSpPr>
          <p:nvPr/>
        </p:nvSpPr>
        <p:spPr bwMode="auto">
          <a:xfrm>
            <a:off x="4538061" y="4004570"/>
            <a:ext cx="3100158" cy="769288"/>
          </a:xfrm>
          <a:custGeom>
            <a:avLst/>
            <a:gdLst>
              <a:gd name="T0" fmla="*/ 6539 w 6655"/>
              <a:gd name="T1" fmla="*/ 1210 h 1651"/>
              <a:gd name="T2" fmla="*/ 6418 w 6655"/>
              <a:gd name="T3" fmla="*/ 967 h 1651"/>
              <a:gd name="T4" fmla="*/ 6418 w 6655"/>
              <a:gd name="T5" fmla="*/ 967 h 1651"/>
              <a:gd name="T6" fmla="*/ 6398 w 6655"/>
              <a:gd name="T7" fmla="*/ 927 h 1651"/>
              <a:gd name="T8" fmla="*/ 6227 w 6655"/>
              <a:gd name="T9" fmla="*/ 582 h 1651"/>
              <a:gd name="T10" fmla="*/ 6073 w 6655"/>
              <a:gd name="T11" fmla="*/ 270 h 1651"/>
              <a:gd name="T12" fmla="*/ 5939 w 6655"/>
              <a:gd name="T13" fmla="*/ 0 h 1651"/>
              <a:gd name="T14" fmla="*/ 5845 w 6655"/>
              <a:gd name="T15" fmla="*/ 10 h 1651"/>
              <a:gd name="T16" fmla="*/ 3308 w 6655"/>
              <a:gd name="T17" fmla="*/ 114 h 1651"/>
              <a:gd name="T18" fmla="*/ 772 w 6655"/>
              <a:gd name="T19" fmla="*/ 10 h 1651"/>
              <a:gd name="T20" fmla="*/ 714 w 6655"/>
              <a:gd name="T21" fmla="*/ 4 h 1651"/>
              <a:gd name="T22" fmla="*/ 270 w 6655"/>
              <a:gd name="T23" fmla="*/ 901 h 1651"/>
              <a:gd name="T24" fmla="*/ 237 w 6655"/>
              <a:gd name="T25" fmla="*/ 967 h 1651"/>
              <a:gd name="T26" fmla="*/ 237 w 6655"/>
              <a:gd name="T27" fmla="*/ 967 h 1651"/>
              <a:gd name="T28" fmla="*/ 0 w 6655"/>
              <a:gd name="T29" fmla="*/ 1446 h 1651"/>
              <a:gd name="T30" fmla="*/ 21 w 6655"/>
              <a:gd name="T31" fmla="*/ 1450 h 1651"/>
              <a:gd name="T32" fmla="*/ 3328 w 6655"/>
              <a:gd name="T33" fmla="*/ 1651 h 1651"/>
              <a:gd name="T34" fmla="*/ 6634 w 6655"/>
              <a:gd name="T35" fmla="*/ 1450 h 1651"/>
              <a:gd name="T36" fmla="*/ 6655 w 6655"/>
              <a:gd name="T37" fmla="*/ 1446 h 1651"/>
              <a:gd name="T38" fmla="*/ 6539 w 6655"/>
              <a:gd name="T39" fmla="*/ 1210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655" h="1651">
                <a:moveTo>
                  <a:pt x="6539" y="1210"/>
                </a:moveTo>
                <a:cubicBezTo>
                  <a:pt x="6418" y="967"/>
                  <a:pt x="6418" y="967"/>
                  <a:pt x="6418" y="967"/>
                </a:cubicBezTo>
                <a:cubicBezTo>
                  <a:pt x="6418" y="967"/>
                  <a:pt x="6418" y="967"/>
                  <a:pt x="6418" y="967"/>
                </a:cubicBezTo>
                <a:cubicBezTo>
                  <a:pt x="6398" y="927"/>
                  <a:pt x="6398" y="927"/>
                  <a:pt x="6398" y="927"/>
                </a:cubicBezTo>
                <a:cubicBezTo>
                  <a:pt x="6227" y="582"/>
                  <a:pt x="6227" y="582"/>
                  <a:pt x="6227" y="582"/>
                </a:cubicBezTo>
                <a:cubicBezTo>
                  <a:pt x="6073" y="270"/>
                  <a:pt x="6073" y="270"/>
                  <a:pt x="6073" y="270"/>
                </a:cubicBezTo>
                <a:cubicBezTo>
                  <a:pt x="5939" y="0"/>
                  <a:pt x="5939" y="0"/>
                  <a:pt x="5939" y="0"/>
                </a:cubicBezTo>
                <a:cubicBezTo>
                  <a:pt x="5845" y="10"/>
                  <a:pt x="5845" y="10"/>
                  <a:pt x="5845" y="10"/>
                </a:cubicBezTo>
                <a:cubicBezTo>
                  <a:pt x="5155" y="75"/>
                  <a:pt x="4272" y="114"/>
                  <a:pt x="3308" y="114"/>
                </a:cubicBezTo>
                <a:cubicBezTo>
                  <a:pt x="2345" y="114"/>
                  <a:pt x="1461" y="75"/>
                  <a:pt x="772" y="10"/>
                </a:cubicBezTo>
                <a:cubicBezTo>
                  <a:pt x="714" y="4"/>
                  <a:pt x="714" y="4"/>
                  <a:pt x="714" y="4"/>
                </a:cubicBezTo>
                <a:cubicBezTo>
                  <a:pt x="270" y="901"/>
                  <a:pt x="270" y="901"/>
                  <a:pt x="270" y="901"/>
                </a:cubicBezTo>
                <a:cubicBezTo>
                  <a:pt x="237" y="967"/>
                  <a:pt x="237" y="967"/>
                  <a:pt x="237" y="967"/>
                </a:cubicBezTo>
                <a:cubicBezTo>
                  <a:pt x="237" y="967"/>
                  <a:pt x="237" y="967"/>
                  <a:pt x="237" y="967"/>
                </a:cubicBezTo>
                <a:cubicBezTo>
                  <a:pt x="0" y="1446"/>
                  <a:pt x="0" y="1446"/>
                  <a:pt x="0" y="1446"/>
                </a:cubicBezTo>
                <a:cubicBezTo>
                  <a:pt x="21" y="1450"/>
                  <a:pt x="21" y="1450"/>
                  <a:pt x="21" y="1450"/>
                </a:cubicBezTo>
                <a:cubicBezTo>
                  <a:pt x="738" y="1571"/>
                  <a:pt x="1951" y="1651"/>
                  <a:pt x="3328" y="1651"/>
                </a:cubicBezTo>
                <a:cubicBezTo>
                  <a:pt x="4704" y="1651"/>
                  <a:pt x="5917" y="1571"/>
                  <a:pt x="6634" y="1450"/>
                </a:cubicBezTo>
                <a:cubicBezTo>
                  <a:pt x="6655" y="1446"/>
                  <a:pt x="6655" y="1446"/>
                  <a:pt x="6655" y="1446"/>
                </a:cubicBezTo>
                <a:lnTo>
                  <a:pt x="6539" y="1210"/>
                </a:lnTo>
                <a:close/>
              </a:path>
            </a:pathLst>
          </a:custGeom>
          <a:gradFill>
            <a:gsLst>
              <a:gs pos="28000">
                <a:schemeClr val="accent1">
                  <a:lumMod val="60000"/>
                  <a:lumOff val="40000"/>
                </a:schemeClr>
              </a:gs>
              <a:gs pos="87000">
                <a:schemeClr val="accent1">
                  <a:lumMod val="40000"/>
                  <a:lumOff val="60000"/>
                </a:schemeClr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ym typeface="+mn-lt"/>
            </a:endParaRP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78690313-B342-43B7-9C2E-EAF9BD6D7C23}"/>
              </a:ext>
            </a:extLst>
          </p:cNvPr>
          <p:cNvSpPr txBox="1"/>
          <p:nvPr/>
        </p:nvSpPr>
        <p:spPr bwMode="auto">
          <a:xfrm>
            <a:off x="5434774" y="5008862"/>
            <a:ext cx="131318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点击输入标题文字</a:t>
            </a: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75BF5A4B-63AE-47B5-830E-F72E03A5C3CF}"/>
              </a:ext>
            </a:extLst>
          </p:cNvPr>
          <p:cNvSpPr txBox="1"/>
          <p:nvPr/>
        </p:nvSpPr>
        <p:spPr bwMode="auto">
          <a:xfrm>
            <a:off x="5535434" y="4258705"/>
            <a:ext cx="11118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点击输入标题文字</a:t>
            </a: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2D4CF43C-8D66-4ABC-80C8-66C99E2EAAB0}"/>
              </a:ext>
            </a:extLst>
          </p:cNvPr>
          <p:cNvSpPr txBox="1"/>
          <p:nvPr/>
        </p:nvSpPr>
        <p:spPr bwMode="auto">
          <a:xfrm>
            <a:off x="5434776" y="3501647"/>
            <a:ext cx="131318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点击输入标题文字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8C58B185-CDF0-4472-90AE-CDB6BE035296}"/>
              </a:ext>
            </a:extLst>
          </p:cNvPr>
          <p:cNvSpPr txBox="1"/>
          <p:nvPr/>
        </p:nvSpPr>
        <p:spPr bwMode="auto">
          <a:xfrm>
            <a:off x="5857504" y="2077277"/>
            <a:ext cx="466794" cy="227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文字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AE1A4FF7-F05E-4CE6-A126-D80E498A13EE}"/>
              </a:ext>
            </a:extLst>
          </p:cNvPr>
          <p:cNvSpPr txBox="1"/>
          <p:nvPr/>
        </p:nvSpPr>
        <p:spPr bwMode="auto">
          <a:xfrm>
            <a:off x="5434772" y="2748087"/>
            <a:ext cx="131318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点击输入标题文字</a:t>
            </a:r>
          </a:p>
        </p:txBody>
      </p:sp>
      <p:sp>
        <p:nvSpPr>
          <p:cNvPr id="49" name="弧形 48">
            <a:extLst>
              <a:ext uri="{FF2B5EF4-FFF2-40B4-BE49-F238E27FC236}">
                <a16:creationId xmlns:a16="http://schemas.microsoft.com/office/drawing/2014/main" id="{61A6E55E-CD34-4C8F-AE85-8E45E5CD6C4E}"/>
              </a:ext>
            </a:extLst>
          </p:cNvPr>
          <p:cNvSpPr/>
          <p:nvPr/>
        </p:nvSpPr>
        <p:spPr>
          <a:xfrm>
            <a:off x="2588752" y="4933767"/>
            <a:ext cx="7014496" cy="1357483"/>
          </a:xfrm>
          <a:prstGeom prst="arc">
            <a:avLst>
              <a:gd name="adj1" fmla="val 806191"/>
              <a:gd name="adj2" fmla="val 938874"/>
            </a:avLst>
          </a:prstGeom>
          <a:noFill/>
          <a:ln w="31750" cap="rnd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弧形 49">
            <a:extLst>
              <a:ext uri="{FF2B5EF4-FFF2-40B4-BE49-F238E27FC236}">
                <a16:creationId xmlns:a16="http://schemas.microsoft.com/office/drawing/2014/main" id="{E2D17924-FBFE-4D36-B714-09D83AF1EFEC}"/>
              </a:ext>
            </a:extLst>
          </p:cNvPr>
          <p:cNvSpPr/>
          <p:nvPr/>
        </p:nvSpPr>
        <p:spPr>
          <a:xfrm flipH="1">
            <a:off x="2588752" y="4933767"/>
            <a:ext cx="7014496" cy="1357483"/>
          </a:xfrm>
          <a:prstGeom prst="arc">
            <a:avLst>
              <a:gd name="adj1" fmla="val 806191"/>
              <a:gd name="adj2" fmla="val 938874"/>
            </a:avLst>
          </a:prstGeom>
          <a:noFill/>
          <a:ln w="31750" cap="rnd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0F43C9E6-2EFA-4765-AFD4-F0286DCE6F08}"/>
              </a:ext>
            </a:extLst>
          </p:cNvPr>
          <p:cNvSpPr/>
          <p:nvPr/>
        </p:nvSpPr>
        <p:spPr>
          <a:xfrm>
            <a:off x="2588752" y="4933767"/>
            <a:ext cx="7014496" cy="1357483"/>
          </a:xfrm>
          <a:prstGeom prst="arc">
            <a:avLst>
              <a:gd name="adj1" fmla="val 4778824"/>
              <a:gd name="adj2" fmla="val 5995140"/>
            </a:avLst>
          </a:prstGeom>
          <a:noFill/>
          <a:ln w="31750" cap="rnd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C95BEAA-6CA3-4A2F-B74D-004DD2D4508D}"/>
              </a:ext>
            </a:extLst>
          </p:cNvPr>
          <p:cNvSpPr/>
          <p:nvPr/>
        </p:nvSpPr>
        <p:spPr>
          <a:xfrm rot="21175513">
            <a:off x="1714680" y="4692071"/>
            <a:ext cx="3585282" cy="254235"/>
          </a:xfrm>
          <a:prstGeom prst="ellipse">
            <a:avLst/>
          </a:prstGeom>
          <a:gradFill>
            <a:gsLst>
              <a:gs pos="24000">
                <a:schemeClr val="accent1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89782B81-FF59-44B4-B318-2114FA68CF44}"/>
              </a:ext>
            </a:extLst>
          </p:cNvPr>
          <p:cNvSpPr/>
          <p:nvPr/>
        </p:nvSpPr>
        <p:spPr>
          <a:xfrm>
            <a:off x="1101640" y="1527390"/>
            <a:ext cx="4467225" cy="1715650"/>
          </a:xfrm>
          <a:prstGeom prst="roundRect">
            <a:avLst>
              <a:gd name="adj" fmla="val 10005"/>
            </a:avLst>
          </a:prstGeom>
          <a:gradFill flip="none" rotWithShape="1">
            <a:gsLst>
              <a:gs pos="76000">
                <a:schemeClr val="accent1">
                  <a:alpha val="0"/>
                </a:schemeClr>
              </a:gs>
              <a:gs pos="0">
                <a:schemeClr val="accent1">
                  <a:alpha val="8000"/>
                </a:schemeClr>
              </a:gs>
              <a:gs pos="54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gradFill>
              <a:gsLst>
                <a:gs pos="77000">
                  <a:schemeClr val="accent1">
                    <a:alpha val="10000"/>
                  </a:schemeClr>
                </a:gs>
                <a:gs pos="10000">
                  <a:schemeClr val="accent1"/>
                </a:gs>
                <a:gs pos="0">
                  <a:schemeClr val="accent1">
                    <a:alpha val="12000"/>
                  </a:schemeClr>
                </a:gs>
                <a:gs pos="25000">
                  <a:schemeClr val="accent1">
                    <a:alpha val="1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8900000" scaled="0"/>
            </a:gradFill>
            <a:prstDash val="solid"/>
            <a:miter lim="800000"/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txBody>
          <a:bodyPr lIns="179189" rIns="179189" rtlCol="0" anchor="ctr"/>
          <a:lstStyle/>
          <a:p>
            <a:pPr algn="ctr" defTabSz="910338"/>
            <a:endParaRPr lang="zh-CN" altLang="en-US" sz="1394" kern="0">
              <a:solidFill>
                <a:prstClr val="white"/>
              </a:solidFill>
              <a:cs typeface="+mn-ea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C1E0F200-8160-4103-BD26-3F2894C09806}"/>
              </a:ext>
            </a:extLst>
          </p:cNvPr>
          <p:cNvSpPr/>
          <p:nvPr/>
        </p:nvSpPr>
        <p:spPr>
          <a:xfrm>
            <a:off x="1101640" y="3493210"/>
            <a:ext cx="4467225" cy="1715650"/>
          </a:xfrm>
          <a:prstGeom prst="roundRect">
            <a:avLst>
              <a:gd name="adj" fmla="val 10005"/>
            </a:avLst>
          </a:prstGeom>
          <a:gradFill flip="none" rotWithShape="1">
            <a:gsLst>
              <a:gs pos="76000">
                <a:schemeClr val="accent1">
                  <a:alpha val="0"/>
                </a:schemeClr>
              </a:gs>
              <a:gs pos="0">
                <a:schemeClr val="accent1">
                  <a:alpha val="8000"/>
                </a:schemeClr>
              </a:gs>
              <a:gs pos="54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gradFill>
              <a:gsLst>
                <a:gs pos="77000">
                  <a:schemeClr val="accent1">
                    <a:alpha val="10000"/>
                  </a:schemeClr>
                </a:gs>
                <a:gs pos="10000">
                  <a:schemeClr val="accent1"/>
                </a:gs>
                <a:gs pos="0">
                  <a:schemeClr val="accent1">
                    <a:alpha val="12000"/>
                  </a:schemeClr>
                </a:gs>
                <a:gs pos="25000">
                  <a:schemeClr val="accent1">
                    <a:alpha val="1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8900000" scaled="0"/>
            </a:gradFill>
            <a:prstDash val="solid"/>
            <a:miter lim="800000"/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txBody>
          <a:bodyPr lIns="179189" rIns="179189" rtlCol="0" anchor="ctr"/>
          <a:lstStyle/>
          <a:p>
            <a:pPr algn="ctr" defTabSz="910338"/>
            <a:endParaRPr lang="zh-CN" altLang="en-US" sz="1394" kern="0">
              <a:solidFill>
                <a:prstClr val="white"/>
              </a:solidFill>
              <a:cs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6B5D545-7A0B-4CB0-8748-6DBF2FAA3738}"/>
              </a:ext>
            </a:extLst>
          </p:cNvPr>
          <p:cNvSpPr txBox="1"/>
          <p:nvPr/>
        </p:nvSpPr>
        <p:spPr>
          <a:xfrm>
            <a:off x="1651050" y="1836431"/>
            <a:ext cx="316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defRPr>
            </a:lvl1pPr>
          </a:lstStyle>
          <a:p>
            <a:r>
              <a:rPr lang="zh-CN" altLang="en-US" dirty="0"/>
              <a:t>竞争力评估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5EDBC58-17E7-45EB-A1F7-07E14D3A346F}"/>
              </a:ext>
            </a:extLst>
          </p:cNvPr>
          <p:cNvSpPr txBox="1"/>
          <p:nvPr/>
        </p:nvSpPr>
        <p:spPr>
          <a:xfrm>
            <a:off x="1651051" y="2309469"/>
            <a:ext cx="3280184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世界第一业内首创软硬件一体化虚拟化服务器性能世界第一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18BA815-62C8-4F62-A233-4B068E9F15A8}"/>
              </a:ext>
            </a:extLst>
          </p:cNvPr>
          <p:cNvSpPr txBox="1"/>
          <p:nvPr/>
        </p:nvSpPr>
        <p:spPr>
          <a:xfrm>
            <a:off x="1651050" y="3794354"/>
            <a:ext cx="209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defRPr>
            </a:lvl1pPr>
          </a:lstStyle>
          <a:p>
            <a:r>
              <a:rPr lang="zh-CN" altLang="en-US" dirty="0"/>
              <a:t>竞争力评估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A79709C-EFE1-4532-935F-EA7BE66B9AF5}"/>
              </a:ext>
            </a:extLst>
          </p:cNvPr>
          <p:cNvSpPr txBox="1"/>
          <p:nvPr/>
        </p:nvSpPr>
        <p:spPr>
          <a:xfrm>
            <a:off x="1651050" y="4267392"/>
            <a:ext cx="3200417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世界第一业内首创软硬件一体化虚拟化服务器性能世界第一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519B80A1-CB53-4AD9-AB00-A105877A34FB}"/>
              </a:ext>
            </a:extLst>
          </p:cNvPr>
          <p:cNvSpPr/>
          <p:nvPr/>
        </p:nvSpPr>
        <p:spPr>
          <a:xfrm flipH="1">
            <a:off x="6620766" y="1523665"/>
            <a:ext cx="4467225" cy="1715650"/>
          </a:xfrm>
          <a:prstGeom prst="roundRect">
            <a:avLst>
              <a:gd name="adj" fmla="val 10005"/>
            </a:avLst>
          </a:prstGeom>
          <a:gradFill flip="none" rotWithShape="1">
            <a:gsLst>
              <a:gs pos="76000">
                <a:schemeClr val="accent1">
                  <a:alpha val="0"/>
                </a:schemeClr>
              </a:gs>
              <a:gs pos="0">
                <a:schemeClr val="accent1">
                  <a:alpha val="8000"/>
                </a:schemeClr>
              </a:gs>
              <a:gs pos="54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gradFill>
              <a:gsLst>
                <a:gs pos="77000">
                  <a:schemeClr val="accent1">
                    <a:alpha val="10000"/>
                  </a:schemeClr>
                </a:gs>
                <a:gs pos="10000">
                  <a:schemeClr val="accent1"/>
                </a:gs>
                <a:gs pos="0">
                  <a:schemeClr val="accent1">
                    <a:alpha val="12000"/>
                  </a:schemeClr>
                </a:gs>
                <a:gs pos="25000">
                  <a:schemeClr val="accent1">
                    <a:alpha val="1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8900000" scaled="0"/>
            </a:gradFill>
            <a:prstDash val="solid"/>
            <a:miter lim="800000"/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txBody>
          <a:bodyPr lIns="179189" rIns="179189" rtlCol="0" anchor="ctr"/>
          <a:lstStyle/>
          <a:p>
            <a:pPr algn="ctr" defTabSz="910338"/>
            <a:endParaRPr lang="zh-CN" altLang="en-US" sz="1394" kern="0">
              <a:solidFill>
                <a:prstClr val="white"/>
              </a:solidFill>
              <a:cs typeface="+mn-ea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2B60E952-8978-41AF-9DAD-8EC23657BFD4}"/>
              </a:ext>
            </a:extLst>
          </p:cNvPr>
          <p:cNvSpPr/>
          <p:nvPr/>
        </p:nvSpPr>
        <p:spPr>
          <a:xfrm flipH="1">
            <a:off x="6620766" y="3489485"/>
            <a:ext cx="4467225" cy="1715650"/>
          </a:xfrm>
          <a:prstGeom prst="roundRect">
            <a:avLst>
              <a:gd name="adj" fmla="val 10005"/>
            </a:avLst>
          </a:prstGeom>
          <a:gradFill flip="none" rotWithShape="1">
            <a:gsLst>
              <a:gs pos="76000">
                <a:schemeClr val="accent1">
                  <a:alpha val="0"/>
                </a:schemeClr>
              </a:gs>
              <a:gs pos="0">
                <a:schemeClr val="accent1">
                  <a:alpha val="8000"/>
                </a:schemeClr>
              </a:gs>
              <a:gs pos="54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gradFill>
              <a:gsLst>
                <a:gs pos="77000">
                  <a:schemeClr val="accent1">
                    <a:alpha val="10000"/>
                  </a:schemeClr>
                </a:gs>
                <a:gs pos="10000">
                  <a:schemeClr val="accent1"/>
                </a:gs>
                <a:gs pos="0">
                  <a:schemeClr val="accent1">
                    <a:alpha val="12000"/>
                  </a:schemeClr>
                </a:gs>
                <a:gs pos="25000">
                  <a:schemeClr val="accent1">
                    <a:alpha val="1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8900000" scaled="0"/>
            </a:gradFill>
            <a:prstDash val="solid"/>
            <a:miter lim="800000"/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txBody>
          <a:bodyPr lIns="179189" rIns="179189" rtlCol="0" anchor="ctr"/>
          <a:lstStyle/>
          <a:p>
            <a:pPr algn="ctr" defTabSz="910338"/>
            <a:endParaRPr lang="zh-CN" altLang="en-US" sz="1394" kern="0">
              <a:solidFill>
                <a:prstClr val="white"/>
              </a:solidFill>
              <a:cs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28AF3F0-A8EE-4CB0-8B56-47705C360063}"/>
              </a:ext>
            </a:extLst>
          </p:cNvPr>
          <p:cNvSpPr txBox="1"/>
          <p:nvPr/>
        </p:nvSpPr>
        <p:spPr>
          <a:xfrm>
            <a:off x="8881216" y="1815814"/>
            <a:ext cx="180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defRPr>
            </a:lvl1pPr>
          </a:lstStyle>
          <a:p>
            <a:pPr algn="r"/>
            <a:r>
              <a:rPr lang="zh-CN" altLang="en-US" dirty="0"/>
              <a:t>竞争力评估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86F3A9CD-BB54-4622-9AE9-71D53DBD15DE}"/>
              </a:ext>
            </a:extLst>
          </p:cNvPr>
          <p:cNvSpPr txBox="1"/>
          <p:nvPr/>
        </p:nvSpPr>
        <p:spPr>
          <a:xfrm>
            <a:off x="7658001" y="2288852"/>
            <a:ext cx="3026479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世界第一业内首创软硬件一体化虚拟化服务器性能世界第一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320B7E-81CC-4D07-9583-93074E79B0AD}"/>
              </a:ext>
            </a:extLst>
          </p:cNvPr>
          <p:cNvSpPr txBox="1"/>
          <p:nvPr/>
        </p:nvSpPr>
        <p:spPr>
          <a:xfrm>
            <a:off x="8585233" y="3773737"/>
            <a:ext cx="209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defRPr>
            </a:lvl1pPr>
          </a:lstStyle>
          <a:p>
            <a:pPr algn="r"/>
            <a:r>
              <a:rPr lang="zh-CN" altLang="en-US" dirty="0"/>
              <a:t>竞争力评估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8DAF882-960E-42BE-BCD3-E7E2A98E893C}"/>
              </a:ext>
            </a:extLst>
          </p:cNvPr>
          <p:cNvSpPr txBox="1"/>
          <p:nvPr/>
        </p:nvSpPr>
        <p:spPr>
          <a:xfrm>
            <a:off x="7658001" y="4246775"/>
            <a:ext cx="3026479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世界第一业内首创软硬件一体化虚拟化服务器性能世界第一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257FB7B-C5C3-46B5-BDA5-2F9DFCD7A7F8}"/>
              </a:ext>
            </a:extLst>
          </p:cNvPr>
          <p:cNvGrpSpPr/>
          <p:nvPr/>
        </p:nvGrpSpPr>
        <p:grpSpPr>
          <a:xfrm>
            <a:off x="1247539" y="1850671"/>
            <a:ext cx="417256" cy="417256"/>
            <a:chOff x="554537" y="2503724"/>
            <a:chExt cx="417256" cy="417256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717B7BE8-FFFB-4987-80E1-88C766CD5D20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76BDF395-15B9-44DB-8DA3-B1181FCEBCF8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615061A3-D4AF-4B82-85C3-D421A338F20E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84D2B266-BA75-45A7-8686-5F0059F8972E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81EA0DC7-193F-4AFB-86C8-7A9A93DCA45F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4DCD2C7-B4CD-4B7B-B8F3-8A34777AFDC7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70F9BA7-D44E-41F1-BAFE-B7E9F1F901FC}"/>
              </a:ext>
            </a:extLst>
          </p:cNvPr>
          <p:cNvGrpSpPr/>
          <p:nvPr/>
        </p:nvGrpSpPr>
        <p:grpSpPr>
          <a:xfrm>
            <a:off x="1247538" y="3829519"/>
            <a:ext cx="417256" cy="417256"/>
            <a:chOff x="554537" y="2503724"/>
            <a:chExt cx="417256" cy="417256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36E262A2-2F3E-4089-BBDE-C57853EBF235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AAF8765C-970A-4A66-B85B-77852B139ED5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FD7C6ED9-D58B-4DFC-9470-47E0C40C9BBC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806725C0-BBD6-47E6-84F6-1241FE962FDD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E69048EA-B8AA-4E39-9D46-B1F1ED82E87A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074F199-DC06-4E23-BADD-0007BB8FA184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F9038058-9C41-4E77-8893-8B5D66198EE9}"/>
              </a:ext>
            </a:extLst>
          </p:cNvPr>
          <p:cNvGrpSpPr/>
          <p:nvPr/>
        </p:nvGrpSpPr>
        <p:grpSpPr>
          <a:xfrm>
            <a:off x="10566938" y="1835808"/>
            <a:ext cx="417256" cy="417256"/>
            <a:chOff x="554537" y="2503724"/>
            <a:chExt cx="417256" cy="417256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F0EC7616-FB65-4A51-B023-883AA319D9EC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75469150-6FCE-48EF-8211-5F6E4CE4420A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BB4CD5A9-CC16-4440-84AD-26AF9D2BFFF6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190940C1-0D69-48F4-B415-649EBBF30BE1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BD17A7B4-E932-4CC4-BE3B-18446723BA9D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3B046A3C-1C94-43C8-B53D-FE58EB6849A4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23B5BB9-509B-44D5-8BF7-3A6FFD9F0DE0}"/>
              </a:ext>
            </a:extLst>
          </p:cNvPr>
          <p:cNvGrpSpPr/>
          <p:nvPr/>
        </p:nvGrpSpPr>
        <p:grpSpPr>
          <a:xfrm>
            <a:off x="10566937" y="3814656"/>
            <a:ext cx="417256" cy="417256"/>
            <a:chOff x="554537" y="2503724"/>
            <a:chExt cx="417256" cy="417256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74583754-58F7-493F-B91A-E52D085C807E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D236C21C-11CA-4186-A0FF-AC8FD0561F11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E975957F-FBD5-43E6-8049-E9083A6BF574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625C93D8-B6E3-4B2A-9467-C2FABADC3CD3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C9FE024-02E4-4E87-92C9-9F9A8FE134B1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96ABD5DA-DA4A-403F-97F1-DF4C8D36425A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9088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C750D098-AD43-4F7A-A271-AF51A69667B5}"/>
              </a:ext>
            </a:extLst>
          </p:cNvPr>
          <p:cNvGrpSpPr/>
          <p:nvPr/>
        </p:nvGrpSpPr>
        <p:grpSpPr>
          <a:xfrm>
            <a:off x="4384870" y="2665560"/>
            <a:ext cx="3509253" cy="6952064"/>
            <a:chOff x="3888321" y="2601027"/>
            <a:chExt cx="4398144" cy="8713016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77F9118-2E7E-4F32-B3F2-EE1C0B3766CE}"/>
                </a:ext>
              </a:extLst>
            </p:cNvPr>
            <p:cNvGrpSpPr/>
            <p:nvPr/>
          </p:nvGrpSpPr>
          <p:grpSpPr>
            <a:xfrm>
              <a:off x="3888321" y="2601027"/>
              <a:ext cx="4398144" cy="8713016"/>
              <a:chOff x="11311759" y="2161080"/>
              <a:chExt cx="1054100" cy="2088243"/>
            </a:xfrm>
          </p:grpSpPr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3883C979-EBD9-4C47-9EC7-36CA5E9E1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1759" y="2298285"/>
                <a:ext cx="1054100" cy="1951038"/>
              </a:xfrm>
              <a:custGeom>
                <a:avLst/>
                <a:gdLst>
                  <a:gd name="T0" fmla="*/ 5528 w 5528"/>
                  <a:gd name="T1" fmla="*/ 0 h 10237"/>
                  <a:gd name="T2" fmla="*/ 2764 w 5528"/>
                  <a:gd name="T3" fmla="*/ 746 h 10237"/>
                  <a:gd name="T4" fmla="*/ 0 w 5528"/>
                  <a:gd name="T5" fmla="*/ 0 h 10237"/>
                  <a:gd name="T6" fmla="*/ 0 w 5528"/>
                  <a:gd name="T7" fmla="*/ 9491 h 10237"/>
                  <a:gd name="T8" fmla="*/ 2764 w 5528"/>
                  <a:gd name="T9" fmla="*/ 10237 h 10237"/>
                  <a:gd name="T10" fmla="*/ 5528 w 5528"/>
                  <a:gd name="T11" fmla="*/ 9491 h 10237"/>
                  <a:gd name="T12" fmla="*/ 5528 w 5528"/>
                  <a:gd name="T13" fmla="*/ 0 h 10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28" h="10237">
                    <a:moveTo>
                      <a:pt x="5528" y="0"/>
                    </a:moveTo>
                    <a:cubicBezTo>
                      <a:pt x="5528" y="412"/>
                      <a:pt x="4291" y="746"/>
                      <a:pt x="2764" y="746"/>
                    </a:cubicBezTo>
                    <a:cubicBezTo>
                      <a:pt x="1238" y="746"/>
                      <a:pt x="0" y="412"/>
                      <a:pt x="0" y="0"/>
                    </a:cubicBezTo>
                    <a:lnTo>
                      <a:pt x="0" y="9491"/>
                    </a:lnTo>
                    <a:cubicBezTo>
                      <a:pt x="0" y="9903"/>
                      <a:pt x="1238" y="10237"/>
                      <a:pt x="2764" y="10237"/>
                    </a:cubicBezTo>
                    <a:cubicBezTo>
                      <a:pt x="4291" y="10237"/>
                      <a:pt x="5528" y="9903"/>
                      <a:pt x="5528" y="9491"/>
                    </a:cubicBezTo>
                    <a:lnTo>
                      <a:pt x="55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37000"/>
                    </a:schemeClr>
                  </a:gs>
                  <a:gs pos="100000">
                    <a:schemeClr val="accent1">
                      <a:lumMod val="75000"/>
                      <a:alpha val="70000"/>
                    </a:schemeClr>
                  </a:gs>
                </a:gsLst>
                <a:lin ang="81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Oval 16">
                <a:extLst>
                  <a:ext uri="{FF2B5EF4-FFF2-40B4-BE49-F238E27FC236}">
                    <a16:creationId xmlns:a16="http://schemas.microsoft.com/office/drawing/2014/main" id="{4D3636D1-27DA-4DAF-8ADA-61C57871E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1759" y="2161080"/>
                <a:ext cx="1054100" cy="2841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DE9670A4-1FAC-470F-907F-E4653F79DE29}"/>
                </a:ext>
              </a:extLst>
            </p:cNvPr>
            <p:cNvGrpSpPr/>
            <p:nvPr/>
          </p:nvGrpSpPr>
          <p:grpSpPr>
            <a:xfrm>
              <a:off x="4701123" y="4104525"/>
              <a:ext cx="2772541" cy="5492590"/>
              <a:chOff x="11311759" y="2161080"/>
              <a:chExt cx="1054100" cy="2088243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14D87DEE-C83F-42AA-80C4-08F5C5BE2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1759" y="2298285"/>
                <a:ext cx="1054100" cy="1951038"/>
              </a:xfrm>
              <a:custGeom>
                <a:avLst/>
                <a:gdLst>
                  <a:gd name="T0" fmla="*/ 5528 w 5528"/>
                  <a:gd name="T1" fmla="*/ 0 h 10237"/>
                  <a:gd name="T2" fmla="*/ 2764 w 5528"/>
                  <a:gd name="T3" fmla="*/ 746 h 10237"/>
                  <a:gd name="T4" fmla="*/ 0 w 5528"/>
                  <a:gd name="T5" fmla="*/ 0 h 10237"/>
                  <a:gd name="T6" fmla="*/ 0 w 5528"/>
                  <a:gd name="T7" fmla="*/ 9491 h 10237"/>
                  <a:gd name="T8" fmla="*/ 2764 w 5528"/>
                  <a:gd name="T9" fmla="*/ 10237 h 10237"/>
                  <a:gd name="T10" fmla="*/ 5528 w 5528"/>
                  <a:gd name="T11" fmla="*/ 9491 h 10237"/>
                  <a:gd name="T12" fmla="*/ 5528 w 5528"/>
                  <a:gd name="T13" fmla="*/ 0 h 10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28" h="10237">
                    <a:moveTo>
                      <a:pt x="5528" y="0"/>
                    </a:moveTo>
                    <a:cubicBezTo>
                      <a:pt x="5528" y="412"/>
                      <a:pt x="4291" y="746"/>
                      <a:pt x="2764" y="746"/>
                    </a:cubicBezTo>
                    <a:cubicBezTo>
                      <a:pt x="1238" y="746"/>
                      <a:pt x="0" y="412"/>
                      <a:pt x="0" y="0"/>
                    </a:cubicBezTo>
                    <a:lnTo>
                      <a:pt x="0" y="9491"/>
                    </a:lnTo>
                    <a:cubicBezTo>
                      <a:pt x="0" y="9903"/>
                      <a:pt x="1238" y="10237"/>
                      <a:pt x="2764" y="10237"/>
                    </a:cubicBezTo>
                    <a:cubicBezTo>
                      <a:pt x="4291" y="10237"/>
                      <a:pt x="5528" y="9903"/>
                      <a:pt x="5528" y="9491"/>
                    </a:cubicBezTo>
                    <a:lnTo>
                      <a:pt x="55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2000"/>
                    </a:schemeClr>
                  </a:gs>
                  <a:gs pos="100000">
                    <a:schemeClr val="accent1">
                      <a:lumMod val="75000"/>
                      <a:alpha val="70000"/>
                    </a:schemeClr>
                  </a:gs>
                </a:gsLst>
                <a:lin ang="81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Oval 16">
                <a:extLst>
                  <a:ext uri="{FF2B5EF4-FFF2-40B4-BE49-F238E27FC236}">
                    <a16:creationId xmlns:a16="http://schemas.microsoft.com/office/drawing/2014/main" id="{91866C7F-0E3A-4557-A2CA-BCF894B0B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1759" y="2161080"/>
                <a:ext cx="1054100" cy="2841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9F4CAFE-E0ED-4E4C-ABD4-DBDF448DE1C8}"/>
                </a:ext>
              </a:extLst>
            </p:cNvPr>
            <p:cNvGrpSpPr/>
            <p:nvPr/>
          </p:nvGrpSpPr>
          <p:grpSpPr>
            <a:xfrm>
              <a:off x="5128968" y="5523257"/>
              <a:ext cx="2105649" cy="4171433"/>
              <a:chOff x="11311759" y="2161080"/>
              <a:chExt cx="1054100" cy="2088243"/>
            </a:xfrm>
          </p:grpSpPr>
          <p:sp>
            <p:nvSpPr>
              <p:cNvPr id="75" name="Freeform 15">
                <a:extLst>
                  <a:ext uri="{FF2B5EF4-FFF2-40B4-BE49-F238E27FC236}">
                    <a16:creationId xmlns:a16="http://schemas.microsoft.com/office/drawing/2014/main" id="{7D099A6B-8792-4FAD-9D77-3E599FE6C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1759" y="2298285"/>
                <a:ext cx="1054100" cy="1951038"/>
              </a:xfrm>
              <a:custGeom>
                <a:avLst/>
                <a:gdLst>
                  <a:gd name="T0" fmla="*/ 5528 w 5528"/>
                  <a:gd name="T1" fmla="*/ 0 h 10237"/>
                  <a:gd name="T2" fmla="*/ 2764 w 5528"/>
                  <a:gd name="T3" fmla="*/ 746 h 10237"/>
                  <a:gd name="T4" fmla="*/ 0 w 5528"/>
                  <a:gd name="T5" fmla="*/ 0 h 10237"/>
                  <a:gd name="T6" fmla="*/ 0 w 5528"/>
                  <a:gd name="T7" fmla="*/ 9491 h 10237"/>
                  <a:gd name="T8" fmla="*/ 2764 w 5528"/>
                  <a:gd name="T9" fmla="*/ 10237 h 10237"/>
                  <a:gd name="T10" fmla="*/ 5528 w 5528"/>
                  <a:gd name="T11" fmla="*/ 9491 h 10237"/>
                  <a:gd name="T12" fmla="*/ 5528 w 5528"/>
                  <a:gd name="T13" fmla="*/ 0 h 10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28" h="10237">
                    <a:moveTo>
                      <a:pt x="5528" y="0"/>
                    </a:moveTo>
                    <a:cubicBezTo>
                      <a:pt x="5528" y="412"/>
                      <a:pt x="4291" y="746"/>
                      <a:pt x="2764" y="746"/>
                    </a:cubicBezTo>
                    <a:cubicBezTo>
                      <a:pt x="1238" y="746"/>
                      <a:pt x="0" y="412"/>
                      <a:pt x="0" y="0"/>
                    </a:cubicBezTo>
                    <a:lnTo>
                      <a:pt x="0" y="9491"/>
                    </a:lnTo>
                    <a:cubicBezTo>
                      <a:pt x="0" y="9903"/>
                      <a:pt x="1238" y="10237"/>
                      <a:pt x="2764" y="10237"/>
                    </a:cubicBezTo>
                    <a:cubicBezTo>
                      <a:pt x="4291" y="10237"/>
                      <a:pt x="5528" y="9903"/>
                      <a:pt x="5528" y="9491"/>
                    </a:cubicBezTo>
                    <a:lnTo>
                      <a:pt x="55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1000"/>
                    </a:schemeClr>
                  </a:gs>
                  <a:gs pos="100000">
                    <a:schemeClr val="accent1">
                      <a:lumMod val="75000"/>
                      <a:alpha val="70000"/>
                    </a:schemeClr>
                  </a:gs>
                </a:gsLst>
                <a:lin ang="81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val 16">
                <a:extLst>
                  <a:ext uri="{FF2B5EF4-FFF2-40B4-BE49-F238E27FC236}">
                    <a16:creationId xmlns:a16="http://schemas.microsoft.com/office/drawing/2014/main" id="{81FBA889-E17B-4C47-8359-24B474B60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1759" y="2161080"/>
                <a:ext cx="1054100" cy="2841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" name="箭头: 右 15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5ED6E761-2D02-4B0F-90CF-1BC5B8825D41}"/>
              </a:ext>
            </a:extLst>
          </p:cNvPr>
          <p:cNvSpPr/>
          <p:nvPr/>
        </p:nvSpPr>
        <p:spPr>
          <a:xfrm rot="10800000">
            <a:off x="3333415" y="3066427"/>
            <a:ext cx="503471" cy="2493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箭头: 右 16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65728D0F-C01F-452F-8B08-9D7A58C69B12}"/>
              </a:ext>
            </a:extLst>
          </p:cNvPr>
          <p:cNvSpPr/>
          <p:nvPr/>
        </p:nvSpPr>
        <p:spPr>
          <a:xfrm rot="10800000">
            <a:off x="3333415" y="3759056"/>
            <a:ext cx="503471" cy="2493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箭头: 右 17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0DD3258F-588D-4D35-9907-93307D953DED}"/>
              </a:ext>
            </a:extLst>
          </p:cNvPr>
          <p:cNvSpPr/>
          <p:nvPr/>
        </p:nvSpPr>
        <p:spPr>
          <a:xfrm rot="10800000">
            <a:off x="3333415" y="4451684"/>
            <a:ext cx="503471" cy="2493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箭头: 右 19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FBDFC3C0-1F7C-486A-9766-BF5C9777A5AF}"/>
              </a:ext>
            </a:extLst>
          </p:cNvPr>
          <p:cNvSpPr/>
          <p:nvPr/>
        </p:nvSpPr>
        <p:spPr>
          <a:xfrm>
            <a:off x="8355114" y="4451684"/>
            <a:ext cx="503471" cy="2493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箭头: 右 20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70CBB1B2-1897-44BB-B3EC-1F0C6503422E}"/>
              </a:ext>
            </a:extLst>
          </p:cNvPr>
          <p:cNvSpPr/>
          <p:nvPr/>
        </p:nvSpPr>
        <p:spPr>
          <a:xfrm>
            <a:off x="8355114" y="3759056"/>
            <a:ext cx="503471" cy="2493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箭头: 右 21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04FC4ED8-1642-48E7-94A6-CF60FAEE157E}"/>
              </a:ext>
            </a:extLst>
          </p:cNvPr>
          <p:cNvSpPr/>
          <p:nvPr/>
        </p:nvSpPr>
        <p:spPr>
          <a:xfrm>
            <a:off x="8355114" y="3066427"/>
            <a:ext cx="503471" cy="2493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3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A59E22C-E7EE-40BE-8D6B-0701417F9532}"/>
              </a:ext>
            </a:extLst>
          </p:cNvPr>
          <p:cNvGrpSpPr/>
          <p:nvPr/>
        </p:nvGrpSpPr>
        <p:grpSpPr>
          <a:xfrm>
            <a:off x="9062030" y="2981737"/>
            <a:ext cx="1682429" cy="391679"/>
            <a:chOff x="1384110" y="2935726"/>
            <a:chExt cx="1976230" cy="518698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3D13067D-79CD-41FD-B1A2-E471BBC7410C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67" name="椭圆 12">
                <a:extLst>
                  <a:ext uri="{FF2B5EF4-FFF2-40B4-BE49-F238E27FC236}">
                    <a16:creationId xmlns:a16="http://schemas.microsoft.com/office/drawing/2014/main" id="{FD3F7089-3247-4D6C-A21B-69C09F546A4C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8" name="椭圆 13">
                <a:extLst>
                  <a:ext uri="{FF2B5EF4-FFF2-40B4-BE49-F238E27FC236}">
                    <a16:creationId xmlns:a16="http://schemas.microsoft.com/office/drawing/2014/main" id="{E95B913B-617F-45FA-8FC7-37B63DEF8CBE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69" name="椭圆 15">
                <a:extLst>
                  <a:ext uri="{FF2B5EF4-FFF2-40B4-BE49-F238E27FC236}">
                    <a16:creationId xmlns:a16="http://schemas.microsoft.com/office/drawing/2014/main" id="{17633D0D-D4BC-406B-92BB-884C7E01E54D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70" name="椭圆 16">
                <a:extLst>
                  <a:ext uri="{FF2B5EF4-FFF2-40B4-BE49-F238E27FC236}">
                    <a16:creationId xmlns:a16="http://schemas.microsoft.com/office/drawing/2014/main" id="{A2CBDFD5-73D3-4B9A-B23B-CE843AD03823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D3E16CE-7B26-461F-A0FE-91E149828192}"/>
                </a:ext>
              </a:extLst>
            </p:cNvPr>
            <p:cNvSpPr txBox="1"/>
            <p:nvPr/>
          </p:nvSpPr>
          <p:spPr>
            <a:xfrm>
              <a:off x="1669880" y="2997698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E8A9B96-C755-4D06-BCFD-0C7EDFFC2FA7}"/>
              </a:ext>
            </a:extLst>
          </p:cNvPr>
          <p:cNvGrpSpPr/>
          <p:nvPr/>
        </p:nvGrpSpPr>
        <p:grpSpPr>
          <a:xfrm>
            <a:off x="9062030" y="3725126"/>
            <a:ext cx="1682429" cy="391679"/>
            <a:chOff x="1384110" y="2935726"/>
            <a:chExt cx="1976230" cy="518698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3ECBC8E7-9012-49F6-81FB-09CCCD26424B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80" name="椭圆 12">
                <a:extLst>
                  <a:ext uri="{FF2B5EF4-FFF2-40B4-BE49-F238E27FC236}">
                    <a16:creationId xmlns:a16="http://schemas.microsoft.com/office/drawing/2014/main" id="{A51986F2-B855-48FB-914A-F98FA1CF8B3F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81" name="椭圆 13">
                <a:extLst>
                  <a:ext uri="{FF2B5EF4-FFF2-40B4-BE49-F238E27FC236}">
                    <a16:creationId xmlns:a16="http://schemas.microsoft.com/office/drawing/2014/main" id="{D8396093-B037-4509-8C79-5E55326859DD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82" name="椭圆 15">
                <a:extLst>
                  <a:ext uri="{FF2B5EF4-FFF2-40B4-BE49-F238E27FC236}">
                    <a16:creationId xmlns:a16="http://schemas.microsoft.com/office/drawing/2014/main" id="{7FB21225-21D9-4054-931C-044C6967FBA0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83" name="椭圆 16">
                <a:extLst>
                  <a:ext uri="{FF2B5EF4-FFF2-40B4-BE49-F238E27FC236}">
                    <a16:creationId xmlns:a16="http://schemas.microsoft.com/office/drawing/2014/main" id="{403E0BEE-8656-4BAC-AA2A-99F016937A76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F6B61BBA-0D65-40DE-B512-43BB68FAC757}"/>
                </a:ext>
              </a:extLst>
            </p:cNvPr>
            <p:cNvSpPr txBox="1"/>
            <p:nvPr/>
          </p:nvSpPr>
          <p:spPr>
            <a:xfrm>
              <a:off x="1669880" y="2997698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93F032B9-9090-4FEF-8767-3DF1BC3929F5}"/>
              </a:ext>
            </a:extLst>
          </p:cNvPr>
          <p:cNvGrpSpPr/>
          <p:nvPr/>
        </p:nvGrpSpPr>
        <p:grpSpPr>
          <a:xfrm>
            <a:off x="9062030" y="4468515"/>
            <a:ext cx="1682429" cy="391679"/>
            <a:chOff x="1384110" y="2935726"/>
            <a:chExt cx="1976230" cy="518698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659956A-7DFD-421C-A1AA-B47F48F594F4}"/>
                </a:ext>
              </a:extLst>
            </p:cNvPr>
            <p:cNvGrpSpPr/>
            <p:nvPr/>
          </p:nvGrpSpPr>
          <p:grpSpPr>
            <a:xfrm>
              <a:off x="1384110" y="2935726"/>
              <a:ext cx="1976230" cy="508514"/>
              <a:chOff x="948122" y="3539516"/>
              <a:chExt cx="824798" cy="824800"/>
            </a:xfrm>
          </p:grpSpPr>
          <p:sp>
            <p:nvSpPr>
              <p:cNvPr id="94" name="椭圆 12">
                <a:extLst>
                  <a:ext uri="{FF2B5EF4-FFF2-40B4-BE49-F238E27FC236}">
                    <a16:creationId xmlns:a16="http://schemas.microsoft.com/office/drawing/2014/main" id="{B1F47201-B51F-4F4E-B9A6-6B6DC128BFD1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95" name="椭圆 13">
                <a:extLst>
                  <a:ext uri="{FF2B5EF4-FFF2-40B4-BE49-F238E27FC236}">
                    <a16:creationId xmlns:a16="http://schemas.microsoft.com/office/drawing/2014/main" id="{FA8A84D6-4FFA-460A-B56B-EA45CA961A02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96" name="椭圆 15">
                <a:extLst>
                  <a:ext uri="{FF2B5EF4-FFF2-40B4-BE49-F238E27FC236}">
                    <a16:creationId xmlns:a16="http://schemas.microsoft.com/office/drawing/2014/main" id="{5F46F6B2-332C-4B4D-B21C-787AE2DB6E30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97" name="椭圆 16">
                <a:extLst>
                  <a:ext uri="{FF2B5EF4-FFF2-40B4-BE49-F238E27FC236}">
                    <a16:creationId xmlns:a16="http://schemas.microsoft.com/office/drawing/2014/main" id="{3FA0F142-0A30-4137-B58A-1CDFCED59C1E}"/>
                  </a:ext>
                </a:extLst>
              </p:cNvPr>
              <p:cNvSpPr/>
              <p:nvPr/>
            </p:nvSpPr>
            <p:spPr>
              <a:xfrm>
                <a:off x="948122" y="3539518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E6B5A68-9980-4F9F-BD7A-BB969C452B0B}"/>
                </a:ext>
              </a:extLst>
            </p:cNvPr>
            <p:cNvSpPr txBox="1"/>
            <p:nvPr/>
          </p:nvSpPr>
          <p:spPr>
            <a:xfrm>
              <a:off x="1669880" y="2997698"/>
              <a:ext cx="1446152" cy="4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通讯模组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665D925-8330-4805-81EB-57BCC99C0E92}"/>
              </a:ext>
            </a:extLst>
          </p:cNvPr>
          <p:cNvGrpSpPr/>
          <p:nvPr/>
        </p:nvGrpSpPr>
        <p:grpSpPr>
          <a:xfrm>
            <a:off x="1317237" y="2953238"/>
            <a:ext cx="1975855" cy="475762"/>
            <a:chOff x="1317237" y="2953238"/>
            <a:chExt cx="1975855" cy="475762"/>
          </a:xfrm>
        </p:grpSpPr>
        <p:sp>
          <p:nvSpPr>
            <p:cNvPr id="23" name="矩形 22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<a:extLst>
                <a:ext uri="{FF2B5EF4-FFF2-40B4-BE49-F238E27FC236}">
                  <a16:creationId xmlns:a16="http://schemas.microsoft.com/office/drawing/2014/main" id="{9905F78F-34D0-4995-811D-77BC461FF255}"/>
                </a:ext>
              </a:extLst>
            </p:cNvPr>
            <p:cNvSpPr/>
            <p:nvPr/>
          </p:nvSpPr>
          <p:spPr>
            <a:xfrm>
              <a:off x="1317237" y="2953238"/>
              <a:ext cx="1975855" cy="4757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36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7000"/>
                      <a:lumOff val="43000"/>
                    </a:schemeClr>
                  </a:gs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1AEDEB68-6A88-40F9-9225-0675FFD304C0}"/>
                </a:ext>
              </a:extLst>
            </p:cNvPr>
            <p:cNvSpPr txBox="1"/>
            <p:nvPr/>
          </p:nvSpPr>
          <p:spPr>
            <a:xfrm>
              <a:off x="2021231" y="3048160"/>
              <a:ext cx="1130438" cy="352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53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输入标题</a:t>
              </a:r>
              <a:endParaRPr kumimoji="0" lang="en-US" altLang="zh-CN" sz="953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41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简单总结内容文字位置</a:t>
              </a:r>
            </a:p>
          </p:txBody>
        </p:sp>
        <p:sp>
          <p:nvSpPr>
            <p:cNvPr id="105" name="Freeform: Shape 2">
              <a:extLst>
                <a:ext uri="{FF2B5EF4-FFF2-40B4-BE49-F238E27FC236}">
                  <a16:creationId xmlns:a16="http://schemas.microsoft.com/office/drawing/2014/main" id="{2EE1C365-93F0-44CD-89BA-F37838CCB9CE}"/>
                </a:ext>
              </a:extLst>
            </p:cNvPr>
            <p:cNvSpPr/>
            <p:nvPr/>
          </p:nvSpPr>
          <p:spPr>
            <a:xfrm>
              <a:off x="1574324" y="3028806"/>
              <a:ext cx="324620" cy="324624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/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E68905C-4E75-41A1-AD14-1FCBFB166C38}"/>
              </a:ext>
            </a:extLst>
          </p:cNvPr>
          <p:cNvGrpSpPr/>
          <p:nvPr/>
        </p:nvGrpSpPr>
        <p:grpSpPr>
          <a:xfrm>
            <a:off x="1313760" y="3633352"/>
            <a:ext cx="1975855" cy="475762"/>
            <a:chOff x="1317237" y="2953238"/>
            <a:chExt cx="1975855" cy="475762"/>
          </a:xfrm>
        </p:grpSpPr>
        <p:sp>
          <p:nvSpPr>
            <p:cNvPr id="107" name="矩形 106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<a:extLst>
                <a:ext uri="{FF2B5EF4-FFF2-40B4-BE49-F238E27FC236}">
                  <a16:creationId xmlns:a16="http://schemas.microsoft.com/office/drawing/2014/main" id="{34DC1458-BE55-4EE9-A7DC-BFE71F9381E9}"/>
                </a:ext>
              </a:extLst>
            </p:cNvPr>
            <p:cNvSpPr/>
            <p:nvPr/>
          </p:nvSpPr>
          <p:spPr>
            <a:xfrm>
              <a:off x="1317237" y="2953238"/>
              <a:ext cx="1975855" cy="4757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36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7000"/>
                      <a:lumOff val="43000"/>
                    </a:schemeClr>
                  </a:gs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8" name="文本框 107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E6584341-2F2A-47CE-B315-B74DBCC85B4D}"/>
                </a:ext>
              </a:extLst>
            </p:cNvPr>
            <p:cNvSpPr txBox="1"/>
            <p:nvPr/>
          </p:nvSpPr>
          <p:spPr>
            <a:xfrm>
              <a:off x="2021231" y="3048160"/>
              <a:ext cx="1130438" cy="352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53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输入标题</a:t>
              </a:r>
              <a:endParaRPr kumimoji="0" lang="en-US" altLang="zh-CN" sz="953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41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简单总结内容文字位置</a:t>
              </a:r>
            </a:p>
          </p:txBody>
        </p:sp>
        <p:sp>
          <p:nvSpPr>
            <p:cNvPr id="109" name="Freeform: Shape 2">
              <a:extLst>
                <a:ext uri="{FF2B5EF4-FFF2-40B4-BE49-F238E27FC236}">
                  <a16:creationId xmlns:a16="http://schemas.microsoft.com/office/drawing/2014/main" id="{FEE91120-891A-42DF-8FA0-49BBAC16DD80}"/>
                </a:ext>
              </a:extLst>
            </p:cNvPr>
            <p:cNvSpPr/>
            <p:nvPr/>
          </p:nvSpPr>
          <p:spPr>
            <a:xfrm>
              <a:off x="1574324" y="3028806"/>
              <a:ext cx="324620" cy="324624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/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F610F668-7A6F-4B8B-AFB9-1FE83EB9D0E1}"/>
              </a:ext>
            </a:extLst>
          </p:cNvPr>
          <p:cNvGrpSpPr/>
          <p:nvPr/>
        </p:nvGrpSpPr>
        <p:grpSpPr>
          <a:xfrm>
            <a:off x="1310283" y="4313466"/>
            <a:ext cx="1975855" cy="475762"/>
            <a:chOff x="1317237" y="2953238"/>
            <a:chExt cx="1975855" cy="475762"/>
          </a:xfrm>
        </p:grpSpPr>
        <p:sp>
          <p:nvSpPr>
            <p:cNvPr id="111" name="矩形 110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  <a:extLst>
                <a:ext uri="{FF2B5EF4-FFF2-40B4-BE49-F238E27FC236}">
                  <a16:creationId xmlns:a16="http://schemas.microsoft.com/office/drawing/2014/main" id="{3E4C49EC-B144-4F56-8FE6-465D2B4D2DD8}"/>
                </a:ext>
              </a:extLst>
            </p:cNvPr>
            <p:cNvSpPr/>
            <p:nvPr/>
          </p:nvSpPr>
          <p:spPr>
            <a:xfrm>
              <a:off x="1317237" y="2953238"/>
              <a:ext cx="1975855" cy="4757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36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chemeClr val="accent1">
                      <a:lumMod val="57000"/>
                      <a:lumOff val="43000"/>
                    </a:schemeClr>
                  </a:gs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2" name="文本框 111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65DFB89C-BC6B-4056-B3E8-62978C13AEA2}"/>
                </a:ext>
              </a:extLst>
            </p:cNvPr>
            <p:cNvSpPr txBox="1"/>
            <p:nvPr/>
          </p:nvSpPr>
          <p:spPr>
            <a:xfrm>
              <a:off x="2021231" y="3048160"/>
              <a:ext cx="1130438" cy="352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53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输入标题</a:t>
              </a:r>
              <a:endParaRPr kumimoji="0" lang="en-US" altLang="zh-CN" sz="953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41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简单总结内容文字位置</a:t>
              </a:r>
            </a:p>
          </p:txBody>
        </p:sp>
        <p:sp>
          <p:nvSpPr>
            <p:cNvPr id="113" name="Freeform: Shape 2">
              <a:extLst>
                <a:ext uri="{FF2B5EF4-FFF2-40B4-BE49-F238E27FC236}">
                  <a16:creationId xmlns:a16="http://schemas.microsoft.com/office/drawing/2014/main" id="{08C8EFA1-801E-4741-954F-7FBDFBC3ECAF}"/>
                </a:ext>
              </a:extLst>
            </p:cNvPr>
            <p:cNvSpPr/>
            <p:nvPr/>
          </p:nvSpPr>
          <p:spPr>
            <a:xfrm>
              <a:off x="1574324" y="3028806"/>
              <a:ext cx="324620" cy="324624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/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1FD57924-D247-45A2-A8AC-CB20F068AFC3}"/>
              </a:ext>
            </a:extLst>
          </p:cNvPr>
          <p:cNvGrpSpPr/>
          <p:nvPr/>
        </p:nvGrpSpPr>
        <p:grpSpPr>
          <a:xfrm>
            <a:off x="5138577" y="3068338"/>
            <a:ext cx="2091104" cy="2235768"/>
            <a:chOff x="11596981" y="2729167"/>
            <a:chExt cx="2091104" cy="2235768"/>
          </a:xfrm>
        </p:grpSpPr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529DA5F4-56B4-4890-8A46-CF1C921E7773}"/>
                </a:ext>
              </a:extLst>
            </p:cNvPr>
            <p:cNvSpPr txBox="1"/>
            <p:nvPr/>
          </p:nvSpPr>
          <p:spPr>
            <a:xfrm>
              <a:off x="11602777" y="2729167"/>
              <a:ext cx="198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gradFill>
                    <a:gsLst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  <a:alpha val="56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reflection blurRad="76200" stA="44000" endPos="45500" dist="25400" dir="5400000" sy="-100000" algn="bl" rotWithShape="0"/>
                  </a:effectLst>
                  <a:latin typeface="+mj-ea"/>
                  <a:ea typeface="+mj-ea"/>
                </a:rPr>
                <a:t>教育增值业务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333BD9DD-789B-44A9-9AA2-D2B1A1F18ED4}"/>
                </a:ext>
              </a:extLst>
            </p:cNvPr>
            <p:cNvSpPr txBox="1"/>
            <p:nvPr/>
          </p:nvSpPr>
          <p:spPr>
            <a:xfrm>
              <a:off x="11596981" y="3537517"/>
              <a:ext cx="198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gradFill>
                    <a:gsLst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  <a:alpha val="56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reflection blurRad="76200" stA="44000" endPos="45500" dist="25400" dir="5400000" sy="-100000" algn="bl" rotWithShape="0"/>
                  </a:effectLst>
                  <a:latin typeface="+mj-ea"/>
                  <a:ea typeface="+mj-ea"/>
                </a:rPr>
                <a:t>行业解决方案</a:t>
              </a: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29079F69-2260-444D-8F75-04FD1A67C69C}"/>
                </a:ext>
              </a:extLst>
            </p:cNvPr>
            <p:cNvSpPr txBox="1"/>
            <p:nvPr/>
          </p:nvSpPr>
          <p:spPr>
            <a:xfrm>
              <a:off x="11706482" y="4564825"/>
              <a:ext cx="198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gradFill>
                    <a:gsLst>
                      <a:gs pos="0">
                        <a:schemeClr val="accent1">
                          <a:lumMod val="0"/>
                          <a:lumOff val="100000"/>
                        </a:schemeClr>
                      </a:gs>
                      <a:gs pos="100000">
                        <a:schemeClr val="accent1">
                          <a:lumMod val="20000"/>
                          <a:lumOff val="80000"/>
                          <a:alpha val="56000"/>
                        </a:schemeClr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reflection blurRad="76200" stA="44000" endPos="45500" dist="25400" dir="5400000" sy="-100000" algn="bl" rotWithShape="0"/>
                  </a:effectLst>
                  <a:latin typeface="+mj-ea"/>
                  <a:ea typeface="+mj-ea"/>
                </a:rPr>
                <a:t>网络培训平台</a:t>
              </a: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5AD3AE8-D960-43BF-88B1-52094A9B623A}"/>
              </a:ext>
            </a:extLst>
          </p:cNvPr>
          <p:cNvGrpSpPr/>
          <p:nvPr/>
        </p:nvGrpSpPr>
        <p:grpSpPr>
          <a:xfrm>
            <a:off x="2532246" y="4498011"/>
            <a:ext cx="6964788" cy="2407646"/>
            <a:chOff x="907207" y="3704830"/>
            <a:chExt cx="4861932" cy="1680713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EC7355C6-D788-428F-AE22-0E3E43D365BC}"/>
                </a:ext>
              </a:extLst>
            </p:cNvPr>
            <p:cNvSpPr/>
            <p:nvPr/>
          </p:nvSpPr>
          <p:spPr>
            <a:xfrm>
              <a:off x="1657587" y="4361454"/>
              <a:ext cx="3361172" cy="793182"/>
            </a:xfrm>
            <a:prstGeom prst="ellipse">
              <a:avLst/>
            </a:prstGeom>
            <a:noFill/>
            <a:ln w="6350">
              <a:gradFill>
                <a:gsLst>
                  <a:gs pos="15000">
                    <a:schemeClr val="accent1">
                      <a:alpha val="0"/>
                    </a:schemeClr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0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58B7C220-C9FA-40CE-ACC5-F393634B1C12}"/>
                </a:ext>
              </a:extLst>
            </p:cNvPr>
            <p:cNvSpPr/>
            <p:nvPr/>
          </p:nvSpPr>
          <p:spPr>
            <a:xfrm>
              <a:off x="907207" y="3704830"/>
              <a:ext cx="4861932" cy="1147340"/>
            </a:xfrm>
            <a:prstGeom prst="ellipse">
              <a:avLst/>
            </a:prstGeom>
            <a:noFill/>
            <a:ln w="6350">
              <a:gradFill>
                <a:gsLst>
                  <a:gs pos="15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0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F0EE25D8-09BD-4746-A101-11532F4D5733}"/>
                </a:ext>
              </a:extLst>
            </p:cNvPr>
            <p:cNvSpPr/>
            <p:nvPr/>
          </p:nvSpPr>
          <p:spPr>
            <a:xfrm>
              <a:off x="2109747" y="4805766"/>
              <a:ext cx="2456851" cy="579777"/>
            </a:xfrm>
            <a:prstGeom prst="ellipse">
              <a:avLst/>
            </a:prstGeom>
            <a:noFill/>
            <a:ln w="6350">
              <a:gradFill>
                <a:gsLst>
                  <a:gs pos="4500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0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43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D53C90E9-5FAE-3E34-560E-B8C5D786F168}"/>
              </a:ext>
            </a:extLst>
          </p:cNvPr>
          <p:cNvSpPr>
            <a:spLocks noChangeAspect="1"/>
          </p:cNvSpPr>
          <p:nvPr/>
        </p:nvSpPr>
        <p:spPr>
          <a:xfrm>
            <a:off x="2537204" y="3153049"/>
            <a:ext cx="1116000" cy="111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产品</a:t>
            </a:r>
          </a:p>
        </p:txBody>
      </p:sp>
      <p:sp>
        <p:nvSpPr>
          <p:cNvPr id="9" name="椭圆 8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ACA7D9F6-86A0-22F3-1B73-C50B75968B35}"/>
              </a:ext>
            </a:extLst>
          </p:cNvPr>
          <p:cNvSpPr>
            <a:spLocks noChangeAspect="1"/>
          </p:cNvSpPr>
          <p:nvPr/>
        </p:nvSpPr>
        <p:spPr>
          <a:xfrm>
            <a:off x="8545210" y="3153049"/>
            <a:ext cx="1116000" cy="111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用户</a:t>
            </a:r>
          </a:p>
        </p:txBody>
      </p:sp>
      <p:sp>
        <p:nvSpPr>
          <p:cNvPr id="13" name="椭圆 12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E184940D-3120-4210-2D8F-F6E9365690E7}"/>
              </a:ext>
            </a:extLst>
          </p:cNvPr>
          <p:cNvSpPr>
            <a:spLocks noChangeAspect="1"/>
          </p:cNvSpPr>
          <p:nvPr/>
        </p:nvSpPr>
        <p:spPr>
          <a:xfrm>
            <a:off x="3943201" y="2991049"/>
            <a:ext cx="1440000" cy="144000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</a:rPr>
              <a:t>布局</a:t>
            </a:r>
          </a:p>
        </p:txBody>
      </p:sp>
      <p:sp>
        <p:nvSpPr>
          <p:cNvPr id="14" name="椭圆 13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2DD791A2-C8A3-EF50-B619-646F5263C1B2}"/>
              </a:ext>
            </a:extLst>
          </p:cNvPr>
          <p:cNvSpPr>
            <a:spLocks noChangeAspect="1"/>
          </p:cNvSpPr>
          <p:nvPr/>
        </p:nvSpPr>
        <p:spPr>
          <a:xfrm>
            <a:off x="6815213" y="2991049"/>
            <a:ext cx="1440000" cy="1440000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</a:rPr>
              <a:t>推荐</a:t>
            </a:r>
          </a:p>
        </p:txBody>
      </p:sp>
      <p:sp>
        <p:nvSpPr>
          <p:cNvPr id="15" name="椭圆 14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9F714579-249F-FDCD-1000-B66054A6213D}"/>
              </a:ext>
            </a:extLst>
          </p:cNvPr>
          <p:cNvSpPr>
            <a:spLocks noChangeAspect="1"/>
          </p:cNvSpPr>
          <p:nvPr/>
        </p:nvSpPr>
        <p:spPr>
          <a:xfrm>
            <a:off x="5217207" y="2829049"/>
            <a:ext cx="1764000" cy="176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939800" dist="914400" dir="81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任意多边形: 形状 16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2D2CAF29-006B-2109-9933-B2E42A480E8D}"/>
              </a:ext>
            </a:extLst>
          </p:cNvPr>
          <p:cNvSpPr/>
          <p:nvPr/>
        </p:nvSpPr>
        <p:spPr>
          <a:xfrm>
            <a:off x="3061379" y="2207491"/>
            <a:ext cx="2172393" cy="845202"/>
          </a:xfrm>
          <a:custGeom>
            <a:avLst/>
            <a:gdLst>
              <a:gd name="connsiteX0" fmla="*/ 0 w 2172393"/>
              <a:gd name="connsiteY0" fmla="*/ 836814 h 836814"/>
              <a:gd name="connsiteX1" fmla="*/ 2172393 w 2172393"/>
              <a:gd name="connsiteY1" fmla="*/ 0 h 836814"/>
              <a:gd name="connsiteX0" fmla="*/ 0 w 2172393"/>
              <a:gd name="connsiteY0" fmla="*/ 836814 h 836814"/>
              <a:gd name="connsiteX1" fmla="*/ 2172393 w 2172393"/>
              <a:gd name="connsiteY1" fmla="*/ 0 h 836814"/>
              <a:gd name="connsiteX0" fmla="*/ 0 w 2172393"/>
              <a:gd name="connsiteY0" fmla="*/ 870009 h 870009"/>
              <a:gd name="connsiteX1" fmla="*/ 2172393 w 2172393"/>
              <a:gd name="connsiteY1" fmla="*/ 33195 h 870009"/>
              <a:gd name="connsiteX0" fmla="*/ 0 w 2172393"/>
              <a:gd name="connsiteY0" fmla="*/ 853718 h 853718"/>
              <a:gd name="connsiteX1" fmla="*/ 2172393 w 2172393"/>
              <a:gd name="connsiteY1" fmla="*/ 16904 h 853718"/>
              <a:gd name="connsiteX0" fmla="*/ 0 w 2172393"/>
              <a:gd name="connsiteY0" fmla="*/ 851052 h 851052"/>
              <a:gd name="connsiteX1" fmla="*/ 2172393 w 2172393"/>
              <a:gd name="connsiteY1" fmla="*/ 14238 h 851052"/>
              <a:gd name="connsiteX0" fmla="*/ 0 w 2172393"/>
              <a:gd name="connsiteY0" fmla="*/ 851052 h 851052"/>
              <a:gd name="connsiteX1" fmla="*/ 2172393 w 2172393"/>
              <a:gd name="connsiteY1" fmla="*/ 14238 h 851052"/>
              <a:gd name="connsiteX0" fmla="*/ 0 w 2172393"/>
              <a:gd name="connsiteY0" fmla="*/ 848841 h 848841"/>
              <a:gd name="connsiteX1" fmla="*/ 2172393 w 2172393"/>
              <a:gd name="connsiteY1" fmla="*/ 12027 h 848841"/>
              <a:gd name="connsiteX0" fmla="*/ 0 w 2172393"/>
              <a:gd name="connsiteY0" fmla="*/ 845202 h 845202"/>
              <a:gd name="connsiteX1" fmla="*/ 2172393 w 2172393"/>
              <a:gd name="connsiteY1" fmla="*/ 8388 h 84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2393" h="845202">
                <a:moveTo>
                  <a:pt x="0" y="845202"/>
                </a:moveTo>
                <a:cubicBezTo>
                  <a:pt x="657630" y="-65503"/>
                  <a:pt x="1437178" y="-11932"/>
                  <a:pt x="2172393" y="8388"/>
                </a:cubicBezTo>
              </a:path>
            </a:pathLst>
          </a:custGeom>
          <a:noFill/>
          <a:ln w="92075" cap="rnd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4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BEDD6136-4C16-F206-1303-4B50681D8389}"/>
              </a:ext>
            </a:extLst>
          </p:cNvPr>
          <p:cNvSpPr/>
          <p:nvPr/>
        </p:nvSpPr>
        <p:spPr>
          <a:xfrm flipH="1" flipV="1">
            <a:off x="6981207" y="4364662"/>
            <a:ext cx="2172393" cy="845202"/>
          </a:xfrm>
          <a:custGeom>
            <a:avLst/>
            <a:gdLst>
              <a:gd name="connsiteX0" fmla="*/ 0 w 2172393"/>
              <a:gd name="connsiteY0" fmla="*/ 836814 h 836814"/>
              <a:gd name="connsiteX1" fmla="*/ 2172393 w 2172393"/>
              <a:gd name="connsiteY1" fmla="*/ 0 h 836814"/>
              <a:gd name="connsiteX0" fmla="*/ 0 w 2172393"/>
              <a:gd name="connsiteY0" fmla="*/ 836814 h 836814"/>
              <a:gd name="connsiteX1" fmla="*/ 2172393 w 2172393"/>
              <a:gd name="connsiteY1" fmla="*/ 0 h 836814"/>
              <a:gd name="connsiteX0" fmla="*/ 0 w 2172393"/>
              <a:gd name="connsiteY0" fmla="*/ 870009 h 870009"/>
              <a:gd name="connsiteX1" fmla="*/ 2172393 w 2172393"/>
              <a:gd name="connsiteY1" fmla="*/ 33195 h 870009"/>
              <a:gd name="connsiteX0" fmla="*/ 0 w 2172393"/>
              <a:gd name="connsiteY0" fmla="*/ 853718 h 853718"/>
              <a:gd name="connsiteX1" fmla="*/ 2172393 w 2172393"/>
              <a:gd name="connsiteY1" fmla="*/ 16904 h 853718"/>
              <a:gd name="connsiteX0" fmla="*/ 0 w 2172393"/>
              <a:gd name="connsiteY0" fmla="*/ 851052 h 851052"/>
              <a:gd name="connsiteX1" fmla="*/ 2172393 w 2172393"/>
              <a:gd name="connsiteY1" fmla="*/ 14238 h 851052"/>
              <a:gd name="connsiteX0" fmla="*/ 0 w 2172393"/>
              <a:gd name="connsiteY0" fmla="*/ 851052 h 851052"/>
              <a:gd name="connsiteX1" fmla="*/ 2172393 w 2172393"/>
              <a:gd name="connsiteY1" fmla="*/ 14238 h 851052"/>
              <a:gd name="connsiteX0" fmla="*/ 0 w 2172393"/>
              <a:gd name="connsiteY0" fmla="*/ 848841 h 848841"/>
              <a:gd name="connsiteX1" fmla="*/ 2172393 w 2172393"/>
              <a:gd name="connsiteY1" fmla="*/ 12027 h 848841"/>
              <a:gd name="connsiteX0" fmla="*/ 0 w 2172393"/>
              <a:gd name="connsiteY0" fmla="*/ 845202 h 845202"/>
              <a:gd name="connsiteX1" fmla="*/ 2172393 w 2172393"/>
              <a:gd name="connsiteY1" fmla="*/ 8388 h 84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2393" h="845202">
                <a:moveTo>
                  <a:pt x="0" y="845202"/>
                </a:moveTo>
                <a:cubicBezTo>
                  <a:pt x="657630" y="-65503"/>
                  <a:pt x="1437178" y="-11932"/>
                  <a:pt x="2172393" y="8388"/>
                </a:cubicBezTo>
              </a:path>
            </a:pathLst>
          </a:custGeom>
          <a:noFill/>
          <a:ln w="92075" cap="rnd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4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DE23802B-7034-76B6-CC78-99576F557B37}"/>
              </a:ext>
            </a:extLst>
          </p:cNvPr>
          <p:cNvSpPr/>
          <p:nvPr/>
        </p:nvSpPr>
        <p:spPr>
          <a:xfrm flipH="1">
            <a:off x="6981207" y="2201222"/>
            <a:ext cx="2172393" cy="845202"/>
          </a:xfrm>
          <a:custGeom>
            <a:avLst/>
            <a:gdLst>
              <a:gd name="connsiteX0" fmla="*/ 0 w 2172393"/>
              <a:gd name="connsiteY0" fmla="*/ 836814 h 836814"/>
              <a:gd name="connsiteX1" fmla="*/ 2172393 w 2172393"/>
              <a:gd name="connsiteY1" fmla="*/ 0 h 836814"/>
              <a:gd name="connsiteX0" fmla="*/ 0 w 2172393"/>
              <a:gd name="connsiteY0" fmla="*/ 836814 h 836814"/>
              <a:gd name="connsiteX1" fmla="*/ 2172393 w 2172393"/>
              <a:gd name="connsiteY1" fmla="*/ 0 h 836814"/>
              <a:gd name="connsiteX0" fmla="*/ 0 w 2172393"/>
              <a:gd name="connsiteY0" fmla="*/ 870009 h 870009"/>
              <a:gd name="connsiteX1" fmla="*/ 2172393 w 2172393"/>
              <a:gd name="connsiteY1" fmla="*/ 33195 h 870009"/>
              <a:gd name="connsiteX0" fmla="*/ 0 w 2172393"/>
              <a:gd name="connsiteY0" fmla="*/ 853718 h 853718"/>
              <a:gd name="connsiteX1" fmla="*/ 2172393 w 2172393"/>
              <a:gd name="connsiteY1" fmla="*/ 16904 h 853718"/>
              <a:gd name="connsiteX0" fmla="*/ 0 w 2172393"/>
              <a:gd name="connsiteY0" fmla="*/ 851052 h 851052"/>
              <a:gd name="connsiteX1" fmla="*/ 2172393 w 2172393"/>
              <a:gd name="connsiteY1" fmla="*/ 14238 h 851052"/>
              <a:gd name="connsiteX0" fmla="*/ 0 w 2172393"/>
              <a:gd name="connsiteY0" fmla="*/ 851052 h 851052"/>
              <a:gd name="connsiteX1" fmla="*/ 2172393 w 2172393"/>
              <a:gd name="connsiteY1" fmla="*/ 14238 h 851052"/>
              <a:gd name="connsiteX0" fmla="*/ 0 w 2172393"/>
              <a:gd name="connsiteY0" fmla="*/ 848841 h 848841"/>
              <a:gd name="connsiteX1" fmla="*/ 2172393 w 2172393"/>
              <a:gd name="connsiteY1" fmla="*/ 12027 h 848841"/>
              <a:gd name="connsiteX0" fmla="*/ 0 w 2172393"/>
              <a:gd name="connsiteY0" fmla="*/ 845202 h 845202"/>
              <a:gd name="connsiteX1" fmla="*/ 2172393 w 2172393"/>
              <a:gd name="connsiteY1" fmla="*/ 8388 h 84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2393" h="845202">
                <a:moveTo>
                  <a:pt x="0" y="845202"/>
                </a:moveTo>
                <a:cubicBezTo>
                  <a:pt x="657630" y="-65503"/>
                  <a:pt x="1437178" y="-11932"/>
                  <a:pt x="2172393" y="8388"/>
                </a:cubicBezTo>
              </a:path>
            </a:pathLst>
          </a:custGeom>
          <a:noFill/>
          <a:ln w="92075" cap="rnd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4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6E6C6219-6151-8C4A-DA69-F0253D0CC145}"/>
              </a:ext>
            </a:extLst>
          </p:cNvPr>
          <p:cNvSpPr/>
          <p:nvPr/>
        </p:nvSpPr>
        <p:spPr>
          <a:xfrm flipV="1">
            <a:off x="3061379" y="4364662"/>
            <a:ext cx="2172393" cy="845202"/>
          </a:xfrm>
          <a:custGeom>
            <a:avLst/>
            <a:gdLst>
              <a:gd name="connsiteX0" fmla="*/ 0 w 2172393"/>
              <a:gd name="connsiteY0" fmla="*/ 836814 h 836814"/>
              <a:gd name="connsiteX1" fmla="*/ 2172393 w 2172393"/>
              <a:gd name="connsiteY1" fmla="*/ 0 h 836814"/>
              <a:gd name="connsiteX0" fmla="*/ 0 w 2172393"/>
              <a:gd name="connsiteY0" fmla="*/ 836814 h 836814"/>
              <a:gd name="connsiteX1" fmla="*/ 2172393 w 2172393"/>
              <a:gd name="connsiteY1" fmla="*/ 0 h 836814"/>
              <a:gd name="connsiteX0" fmla="*/ 0 w 2172393"/>
              <a:gd name="connsiteY0" fmla="*/ 870009 h 870009"/>
              <a:gd name="connsiteX1" fmla="*/ 2172393 w 2172393"/>
              <a:gd name="connsiteY1" fmla="*/ 33195 h 870009"/>
              <a:gd name="connsiteX0" fmla="*/ 0 w 2172393"/>
              <a:gd name="connsiteY0" fmla="*/ 853718 h 853718"/>
              <a:gd name="connsiteX1" fmla="*/ 2172393 w 2172393"/>
              <a:gd name="connsiteY1" fmla="*/ 16904 h 853718"/>
              <a:gd name="connsiteX0" fmla="*/ 0 w 2172393"/>
              <a:gd name="connsiteY0" fmla="*/ 851052 h 851052"/>
              <a:gd name="connsiteX1" fmla="*/ 2172393 w 2172393"/>
              <a:gd name="connsiteY1" fmla="*/ 14238 h 851052"/>
              <a:gd name="connsiteX0" fmla="*/ 0 w 2172393"/>
              <a:gd name="connsiteY0" fmla="*/ 851052 h 851052"/>
              <a:gd name="connsiteX1" fmla="*/ 2172393 w 2172393"/>
              <a:gd name="connsiteY1" fmla="*/ 14238 h 851052"/>
              <a:gd name="connsiteX0" fmla="*/ 0 w 2172393"/>
              <a:gd name="connsiteY0" fmla="*/ 848841 h 848841"/>
              <a:gd name="connsiteX1" fmla="*/ 2172393 w 2172393"/>
              <a:gd name="connsiteY1" fmla="*/ 12027 h 848841"/>
              <a:gd name="connsiteX0" fmla="*/ 0 w 2172393"/>
              <a:gd name="connsiteY0" fmla="*/ 845202 h 845202"/>
              <a:gd name="connsiteX1" fmla="*/ 2172393 w 2172393"/>
              <a:gd name="connsiteY1" fmla="*/ 8388 h 84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2393" h="845202">
                <a:moveTo>
                  <a:pt x="0" y="845202"/>
                </a:moveTo>
                <a:cubicBezTo>
                  <a:pt x="657630" y="-65503"/>
                  <a:pt x="1437178" y="-11932"/>
                  <a:pt x="2172393" y="8388"/>
                </a:cubicBezTo>
              </a:path>
            </a:pathLst>
          </a:custGeom>
          <a:noFill/>
          <a:ln w="92075" cap="rnd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4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7BC09353-BBC6-7F8E-CF8F-5FCF363491AB}"/>
              </a:ext>
            </a:extLst>
          </p:cNvPr>
          <p:cNvSpPr/>
          <p:nvPr/>
        </p:nvSpPr>
        <p:spPr>
          <a:xfrm>
            <a:off x="2322198" y="3617387"/>
            <a:ext cx="140015" cy="187325"/>
          </a:xfrm>
          <a:prstGeom prst="rightArrow">
            <a:avLst>
              <a:gd name="adj1" fmla="val 55086"/>
              <a:gd name="adj2" fmla="val 5340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0FF4EDE4-EF10-36C3-312B-F5BC25AD6FF4}"/>
              </a:ext>
            </a:extLst>
          </p:cNvPr>
          <p:cNvSpPr/>
          <p:nvPr/>
        </p:nvSpPr>
        <p:spPr>
          <a:xfrm>
            <a:off x="9736201" y="3617387"/>
            <a:ext cx="140015" cy="187325"/>
          </a:xfrm>
          <a:prstGeom prst="rightArrow">
            <a:avLst>
              <a:gd name="adj1" fmla="val 55086"/>
              <a:gd name="adj2" fmla="val 5340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e7d195523061f1c0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 hidden="1">
            <a:extLst>
              <a:ext uri="{FF2B5EF4-FFF2-40B4-BE49-F238E27FC236}">
                <a16:creationId xmlns:a16="http://schemas.microsoft.com/office/drawing/2014/main" id="{A76C4F0A-D32C-016F-3C78-E26C3399EEA2}"/>
              </a:ext>
            </a:extLst>
          </p:cNvPr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e7d195523061f1c0c30ee18c1b05f65d12b38e2533cb2ccdAE0CC34CB5CBEBFAEC353FED4DECE97C3E379FD1D933F5E4DC18EF8EA6B7A1130D5F6DE9DD2BE4B0A8C9126ACE5083D1F5A9E323B29CCFC7C592C3DE36010C775864093B1AE11BE7779DB11EA877BF5E93C7A894F3BEF923282315AE05C47AF469CA43A0F5CB487DFDD3FC124DFDF1BD</a:t>
            </a:r>
            <a:endParaRPr lang="zh-CN" altLang="en-US" sz="10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A8B97C5-B375-4FB5-A289-7999E74AEC54}"/>
              </a:ext>
            </a:extLst>
          </p:cNvPr>
          <p:cNvGrpSpPr/>
          <p:nvPr/>
        </p:nvGrpSpPr>
        <p:grpSpPr>
          <a:xfrm>
            <a:off x="776962" y="3492147"/>
            <a:ext cx="1538822" cy="437804"/>
            <a:chOff x="1384110" y="2935727"/>
            <a:chExt cx="1976230" cy="50851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8CC9F00-B3B9-4263-9493-F1ADD7EFFCCA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40" name="椭圆 12">
                <a:extLst>
                  <a:ext uri="{FF2B5EF4-FFF2-40B4-BE49-F238E27FC236}">
                    <a16:creationId xmlns:a16="http://schemas.microsoft.com/office/drawing/2014/main" id="{98712F3F-10A3-485F-9866-18695DC05358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13">
                <a:extLst>
                  <a:ext uri="{FF2B5EF4-FFF2-40B4-BE49-F238E27FC236}">
                    <a16:creationId xmlns:a16="http://schemas.microsoft.com/office/drawing/2014/main" id="{7A0FC10D-ED28-4ACB-9EDD-D2DDCC42ED04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15">
                <a:extLst>
                  <a:ext uri="{FF2B5EF4-FFF2-40B4-BE49-F238E27FC236}">
                    <a16:creationId xmlns:a16="http://schemas.microsoft.com/office/drawing/2014/main" id="{9F1CE82A-488C-4D98-B4E6-7C453EB683BC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16">
                <a:extLst>
                  <a:ext uri="{FF2B5EF4-FFF2-40B4-BE49-F238E27FC236}">
                    <a16:creationId xmlns:a16="http://schemas.microsoft.com/office/drawing/2014/main" id="{C7FF81B9-B11C-443D-A4B6-7B9C882EFD1C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224D45F-7616-4463-8897-C3A241351D47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90DC886-3454-4EBE-9949-7B011DB18034}"/>
              </a:ext>
            </a:extLst>
          </p:cNvPr>
          <p:cNvGrpSpPr/>
          <p:nvPr/>
        </p:nvGrpSpPr>
        <p:grpSpPr>
          <a:xfrm>
            <a:off x="5350184" y="1982320"/>
            <a:ext cx="1538822" cy="437804"/>
            <a:chOff x="1384110" y="2935727"/>
            <a:chExt cx="1976230" cy="50851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98AA84C-03E0-4DD3-83C9-8162C84EC605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54" name="椭圆 12">
                <a:extLst>
                  <a:ext uri="{FF2B5EF4-FFF2-40B4-BE49-F238E27FC236}">
                    <a16:creationId xmlns:a16="http://schemas.microsoft.com/office/drawing/2014/main" id="{EC3EC292-AEED-4B5E-9547-1051F296090D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13">
                <a:extLst>
                  <a:ext uri="{FF2B5EF4-FFF2-40B4-BE49-F238E27FC236}">
                    <a16:creationId xmlns:a16="http://schemas.microsoft.com/office/drawing/2014/main" id="{C7F2CF5A-BB7E-49A2-9D61-F1411F0B9763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15">
                <a:extLst>
                  <a:ext uri="{FF2B5EF4-FFF2-40B4-BE49-F238E27FC236}">
                    <a16:creationId xmlns:a16="http://schemas.microsoft.com/office/drawing/2014/main" id="{36B40642-BFEC-4EB3-8884-78566D819E02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16">
                <a:extLst>
                  <a:ext uri="{FF2B5EF4-FFF2-40B4-BE49-F238E27FC236}">
                    <a16:creationId xmlns:a16="http://schemas.microsoft.com/office/drawing/2014/main" id="{ABF5710F-A4B3-4A64-AFC8-85B665B31176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B932D03-B627-4E53-812E-B785070FDF65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7133873-4C1C-47E9-8D9E-3D57B78EF063}"/>
              </a:ext>
            </a:extLst>
          </p:cNvPr>
          <p:cNvGrpSpPr/>
          <p:nvPr/>
        </p:nvGrpSpPr>
        <p:grpSpPr>
          <a:xfrm>
            <a:off x="5327213" y="5008334"/>
            <a:ext cx="1538822" cy="437804"/>
            <a:chOff x="1384110" y="2935727"/>
            <a:chExt cx="1976230" cy="50851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FEC0519-053F-4882-A6BD-A9DA2770A25E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68" name="椭圆 12">
                <a:extLst>
                  <a:ext uri="{FF2B5EF4-FFF2-40B4-BE49-F238E27FC236}">
                    <a16:creationId xmlns:a16="http://schemas.microsoft.com/office/drawing/2014/main" id="{445464C1-2767-47CB-9F4B-E48204586E80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13">
                <a:extLst>
                  <a:ext uri="{FF2B5EF4-FFF2-40B4-BE49-F238E27FC236}">
                    <a16:creationId xmlns:a16="http://schemas.microsoft.com/office/drawing/2014/main" id="{5CD2F76A-5D51-42FB-A268-D5A369FA49AC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15">
                <a:extLst>
                  <a:ext uri="{FF2B5EF4-FFF2-40B4-BE49-F238E27FC236}">
                    <a16:creationId xmlns:a16="http://schemas.microsoft.com/office/drawing/2014/main" id="{DD05AB7A-CD9C-4758-8E37-FB51710BC5ED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16">
                <a:extLst>
                  <a:ext uri="{FF2B5EF4-FFF2-40B4-BE49-F238E27FC236}">
                    <a16:creationId xmlns:a16="http://schemas.microsoft.com/office/drawing/2014/main" id="{FBF32D59-74FB-4F58-9073-DB161D7A69E4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5313391-98CA-419A-B68E-8B70AD5B44E3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23A56A2D-5850-4C55-A5C6-654A74AEE09A}"/>
              </a:ext>
            </a:extLst>
          </p:cNvPr>
          <p:cNvGrpSpPr/>
          <p:nvPr/>
        </p:nvGrpSpPr>
        <p:grpSpPr>
          <a:xfrm>
            <a:off x="9951207" y="3492501"/>
            <a:ext cx="1538822" cy="437804"/>
            <a:chOff x="1384110" y="2935727"/>
            <a:chExt cx="1976230" cy="508513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9A1A68A0-5866-4A59-90CD-D70EFA7568A0}"/>
                </a:ext>
              </a:extLst>
            </p:cNvPr>
            <p:cNvGrpSpPr/>
            <p:nvPr/>
          </p:nvGrpSpPr>
          <p:grpSpPr>
            <a:xfrm>
              <a:off x="1384110" y="2935727"/>
              <a:ext cx="1976230" cy="508513"/>
              <a:chOff x="948122" y="3539516"/>
              <a:chExt cx="824798" cy="824798"/>
            </a:xfrm>
          </p:grpSpPr>
          <p:sp>
            <p:nvSpPr>
              <p:cNvPr id="82" name="椭圆 12">
                <a:extLst>
                  <a:ext uri="{FF2B5EF4-FFF2-40B4-BE49-F238E27FC236}">
                    <a16:creationId xmlns:a16="http://schemas.microsoft.com/office/drawing/2014/main" id="{68A7F76C-6E89-4258-B18E-3847BA8AC9E7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76200" dir="2700000" sx="102000" sy="102000" algn="tl" rotWithShape="0">
                  <a:schemeClr val="accent1">
                    <a:lumMod val="60000"/>
                    <a:lumOff val="4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13">
                <a:extLst>
                  <a:ext uri="{FF2B5EF4-FFF2-40B4-BE49-F238E27FC236}">
                    <a16:creationId xmlns:a16="http://schemas.microsoft.com/office/drawing/2014/main" id="{E380D5FA-9CC6-49AA-8969-D9D874B499FC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000">
                    <a:schemeClr val="accent1">
                      <a:lumMod val="11000"/>
                      <a:lumOff val="89000"/>
                    </a:schemeClr>
                  </a:gs>
                  <a:gs pos="71440">
                    <a:schemeClr val="accent1">
                      <a:lumMod val="20000"/>
                      <a:lumOff val="80000"/>
                    </a:schemeClr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</a:gradFill>
              <a:ln w="6350">
                <a:gradFill flip="none" rotWithShape="1">
                  <a:gsLst>
                    <a:gs pos="21800">
                      <a:srgbClr val="F3F6FB"/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71440">
                      <a:srgbClr val="D7E1F2"/>
                    </a:gs>
                    <a:gs pos="99000">
                      <a:schemeClr val="accent1">
                        <a:lumMod val="0"/>
                        <a:lumOff val="10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12700" dir="2700000" sx="101000" sy="101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15">
                <a:extLst>
                  <a:ext uri="{FF2B5EF4-FFF2-40B4-BE49-F238E27FC236}">
                    <a16:creationId xmlns:a16="http://schemas.microsoft.com/office/drawing/2014/main" id="{F34FDAB8-D395-4B59-A2D2-3394ACDF8A9B}"/>
                  </a:ext>
                </a:extLst>
              </p:cNvPr>
              <p:cNvSpPr/>
              <p:nvPr/>
            </p:nvSpPr>
            <p:spPr>
              <a:xfrm>
                <a:off x="981777" y="3573171"/>
                <a:ext cx="757488" cy="75748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0"/>
                      <a:lumOff val="100000"/>
                      <a:alpha val="0"/>
                    </a:srgbClr>
                  </a:gs>
                  <a:gs pos="0">
                    <a:srgbClr val="2A599F">
                      <a:lumMod val="0"/>
                      <a:lumOff val="100000"/>
                      <a:alpha val="84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16">
                <a:extLst>
                  <a:ext uri="{FF2B5EF4-FFF2-40B4-BE49-F238E27FC236}">
                    <a16:creationId xmlns:a16="http://schemas.microsoft.com/office/drawing/2014/main" id="{2D329763-D3F7-4DCA-AE02-F2D851E3D9E5}"/>
                  </a:ext>
                </a:extLst>
              </p:cNvPr>
              <p:cNvSpPr/>
              <p:nvPr/>
            </p:nvSpPr>
            <p:spPr>
              <a:xfrm>
                <a:off x="948122" y="3539516"/>
                <a:ext cx="824798" cy="82479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5694CB">
                      <a:lumMod val="9000"/>
                      <a:lumOff val="91000"/>
                    </a:srgbClr>
                  </a:gs>
                  <a:gs pos="0">
                    <a:srgbClr val="2A599F">
                      <a:alpha val="0"/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99000">
                      <a:schemeClr val="accent1">
                        <a:lumMod val="21000"/>
                        <a:lumOff val="79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" dist="12700" dir="2700000" algn="tl" rotWithShape="0">
                  <a:srgbClr val="78A6D3">
                    <a:alpha val="1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632FEA6-0A49-4E14-AD42-6D2E8DB447CD}"/>
                </a:ext>
              </a:extLst>
            </p:cNvPr>
            <p:cNvSpPr txBox="1"/>
            <p:nvPr/>
          </p:nvSpPr>
          <p:spPr>
            <a:xfrm>
              <a:off x="1649149" y="3020706"/>
              <a:ext cx="1446151" cy="39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</a:rPr>
                <a:t>架构升级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3A638E-7F02-4217-97A0-2859C05FC91C}"/>
              </a:ext>
            </a:extLst>
          </p:cNvPr>
          <p:cNvSpPr/>
          <p:nvPr/>
        </p:nvSpPr>
        <p:spPr>
          <a:xfrm>
            <a:off x="5542002" y="39525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品牌升级</a:t>
            </a:r>
          </a:p>
        </p:txBody>
      </p:sp>
      <p:pic>
        <p:nvPicPr>
          <p:cNvPr id="86" name="图形 85">
            <a:extLst>
              <a:ext uri="{FF2B5EF4-FFF2-40B4-BE49-F238E27FC236}">
                <a16:creationId xmlns:a16="http://schemas.microsoft.com/office/drawing/2014/main" id="{88392ABC-B51F-45DF-8A25-38E391A65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6534" y="3215844"/>
            <a:ext cx="698932" cy="698932"/>
          </a:xfrm>
          <a:prstGeom prst="rect">
            <a:avLst/>
          </a:prstGeom>
        </p:spPr>
      </p:pic>
      <p:sp>
        <p:nvSpPr>
          <p:cNvPr id="2" name="文本框 1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FA70D694-90FE-ED62-5620-15D3695D600C}"/>
              </a:ext>
            </a:extLst>
          </p:cNvPr>
          <p:cNvSpPr txBox="1"/>
          <p:nvPr/>
        </p:nvSpPr>
        <p:spPr>
          <a:xfrm>
            <a:off x="816550" y="607423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/>
              </a:rPr>
              <a:t>企业自驱增量</a:t>
            </a:r>
            <a:endParaRPr lang="en-US" altLang="zh-CN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 descr="e7d195523061f1c0c30ee18c1b05f65d12b38e2533cb2ccdAE0CC34CB5CBEBFAEC353FED4DECE97C3E379FD1D933F5E4DC18EF8EA6B7A1130D5F6DE9DD2BE4B0A8C9126ACE5083D1F5A9E323B29CCFC700FC0E91C7492139A189951CCB8FA8B81D6CB43F71AC856C33BB0AD5FAF9DE3B168B021D4D9B8FA99121DD3D75CB1E728527283AC6460A95">
            <a:extLst>
              <a:ext uri="{FF2B5EF4-FFF2-40B4-BE49-F238E27FC236}">
                <a16:creationId xmlns:a16="http://schemas.microsoft.com/office/drawing/2014/main" id="{35ACDFF5-5B9D-33EA-2582-9AE7E8905E8F}"/>
              </a:ext>
            </a:extLst>
          </p:cNvPr>
          <p:cNvSpPr txBox="1"/>
          <p:nvPr/>
        </p:nvSpPr>
        <p:spPr>
          <a:xfrm>
            <a:off x="816550" y="1100322"/>
            <a:ext cx="25138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rgbClr val="0055FF">
                    <a:lumMod val="20000"/>
                    <a:lumOff val="80000"/>
                    <a:alpha val="76000"/>
                  </a:srgbClr>
                </a:solidFill>
              </a:rPr>
              <a:t>Industry Pain Points</a:t>
            </a:r>
            <a:endParaRPr lang="en-US" altLang="zh-CN" sz="2000" b="1" dirty="0">
              <a:solidFill>
                <a:schemeClr val="accent1">
                  <a:lumMod val="20000"/>
                  <a:lumOff val="80000"/>
                  <a:alpha val="76000"/>
                </a:schemeClr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D430F25-13B0-FAC4-8C5A-F0E19D877CA1}"/>
              </a:ext>
            </a:extLst>
          </p:cNvPr>
          <p:cNvSpPr/>
          <p:nvPr/>
        </p:nvSpPr>
        <p:spPr>
          <a:xfrm>
            <a:off x="301336" y="749537"/>
            <a:ext cx="238991" cy="238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D2E8C7A-7C27-2149-6E1E-B1B636CCD377}"/>
              </a:ext>
            </a:extLst>
          </p:cNvPr>
          <p:cNvSpPr/>
          <p:nvPr/>
        </p:nvSpPr>
        <p:spPr>
          <a:xfrm>
            <a:off x="446809" y="749537"/>
            <a:ext cx="238991" cy="238991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3358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48" descr="e7d195523061f1c074694c8bbf98be7b1e4b015d796375963FD28840057458461C7CA0DAD340D15583DEDFC2E3241C4F392EF3A8B4D067B40CF4F149DD7E51F346B0CAB1BCCF6DB2480C67273C6C9E4C9173CE6849F2BAE236E3741436A7121F1496A0618BAEAC872203952E7ED5C91A4063A8F1F22624ADFBF4881E0A858CE61EA402A3E8E92F2B">
            <a:extLst>
              <a:ext uri="{FF2B5EF4-FFF2-40B4-BE49-F238E27FC236}">
                <a16:creationId xmlns:a16="http://schemas.microsoft.com/office/drawing/2014/main" id="{E3368BC7-DBA7-4896-8382-CD0D3DC9503C}"/>
              </a:ext>
            </a:extLst>
          </p:cNvPr>
          <p:cNvSpPr/>
          <p:nvPr/>
        </p:nvSpPr>
        <p:spPr>
          <a:xfrm rot="10800000">
            <a:off x="1670956" y="1543950"/>
            <a:ext cx="8763000" cy="1999966"/>
          </a:xfrm>
          <a:custGeom>
            <a:avLst/>
            <a:gdLst>
              <a:gd name="connsiteX0" fmla="*/ 0 w 9642543"/>
              <a:gd name="connsiteY0" fmla="*/ 2253907 h 2253907"/>
              <a:gd name="connsiteX1" fmla="*/ 563477 w 9642543"/>
              <a:gd name="connsiteY1" fmla="*/ 0 h 2253907"/>
              <a:gd name="connsiteX2" fmla="*/ 9079066 w 9642543"/>
              <a:gd name="connsiteY2" fmla="*/ 0 h 2253907"/>
              <a:gd name="connsiteX3" fmla="*/ 9642543 w 9642543"/>
              <a:gd name="connsiteY3" fmla="*/ 2253907 h 2253907"/>
              <a:gd name="connsiteX4" fmla="*/ 0 w 9642543"/>
              <a:gd name="connsiteY4" fmla="*/ 2253907 h 2253907"/>
              <a:gd name="connsiteX0" fmla="*/ 0 w 9642543"/>
              <a:gd name="connsiteY0" fmla="*/ 2253907 h 2253907"/>
              <a:gd name="connsiteX1" fmla="*/ 563477 w 9642543"/>
              <a:gd name="connsiteY1" fmla="*/ 0 h 2253907"/>
              <a:gd name="connsiteX2" fmla="*/ 4923238 w 9642543"/>
              <a:gd name="connsiteY2" fmla="*/ 6860 h 2253907"/>
              <a:gd name="connsiteX3" fmla="*/ 9079066 w 9642543"/>
              <a:gd name="connsiteY3" fmla="*/ 0 h 2253907"/>
              <a:gd name="connsiteX4" fmla="*/ 9642543 w 9642543"/>
              <a:gd name="connsiteY4" fmla="*/ 2253907 h 2253907"/>
              <a:gd name="connsiteX5" fmla="*/ 0 w 9642543"/>
              <a:gd name="connsiteY5" fmla="*/ 2253907 h 2253907"/>
              <a:gd name="connsiteX0" fmla="*/ 0 w 9642543"/>
              <a:gd name="connsiteY0" fmla="*/ 2440087 h 2440087"/>
              <a:gd name="connsiteX1" fmla="*/ 563477 w 9642543"/>
              <a:gd name="connsiteY1" fmla="*/ 186180 h 2440087"/>
              <a:gd name="connsiteX2" fmla="*/ 4923238 w 9642543"/>
              <a:gd name="connsiteY2" fmla="*/ 0 h 2440087"/>
              <a:gd name="connsiteX3" fmla="*/ 9079066 w 9642543"/>
              <a:gd name="connsiteY3" fmla="*/ 186180 h 2440087"/>
              <a:gd name="connsiteX4" fmla="*/ 9642543 w 9642543"/>
              <a:gd name="connsiteY4" fmla="*/ 2440087 h 2440087"/>
              <a:gd name="connsiteX5" fmla="*/ 0 w 9642543"/>
              <a:gd name="connsiteY5" fmla="*/ 2440087 h 2440087"/>
              <a:gd name="connsiteX0" fmla="*/ 0 w 9642543"/>
              <a:gd name="connsiteY0" fmla="*/ 2447502 h 2447502"/>
              <a:gd name="connsiteX1" fmla="*/ 563477 w 9642543"/>
              <a:gd name="connsiteY1" fmla="*/ 193595 h 2447502"/>
              <a:gd name="connsiteX2" fmla="*/ 4923238 w 9642543"/>
              <a:gd name="connsiteY2" fmla="*/ 7415 h 2447502"/>
              <a:gd name="connsiteX3" fmla="*/ 9079066 w 9642543"/>
              <a:gd name="connsiteY3" fmla="*/ 193595 h 2447502"/>
              <a:gd name="connsiteX4" fmla="*/ 9642543 w 9642543"/>
              <a:gd name="connsiteY4" fmla="*/ 2447502 h 2447502"/>
              <a:gd name="connsiteX5" fmla="*/ 0 w 9642543"/>
              <a:gd name="connsiteY5" fmla="*/ 2447502 h 2447502"/>
              <a:gd name="connsiteX0" fmla="*/ 0 w 9642543"/>
              <a:gd name="connsiteY0" fmla="*/ 2456448 h 2456448"/>
              <a:gd name="connsiteX1" fmla="*/ 563477 w 9642543"/>
              <a:gd name="connsiteY1" fmla="*/ 202541 h 2456448"/>
              <a:gd name="connsiteX2" fmla="*/ 4923238 w 9642543"/>
              <a:gd name="connsiteY2" fmla="*/ 16361 h 2456448"/>
              <a:gd name="connsiteX3" fmla="*/ 9079066 w 9642543"/>
              <a:gd name="connsiteY3" fmla="*/ 202541 h 2456448"/>
              <a:gd name="connsiteX4" fmla="*/ 9642543 w 9642543"/>
              <a:gd name="connsiteY4" fmla="*/ 2456448 h 2456448"/>
              <a:gd name="connsiteX5" fmla="*/ 0 w 9642543"/>
              <a:gd name="connsiteY5" fmla="*/ 2456448 h 2456448"/>
              <a:gd name="connsiteX0" fmla="*/ 0 w 9642543"/>
              <a:gd name="connsiteY0" fmla="*/ 2456448 h 2456448"/>
              <a:gd name="connsiteX1" fmla="*/ 563477 w 9642543"/>
              <a:gd name="connsiteY1" fmla="*/ 202541 h 2456448"/>
              <a:gd name="connsiteX2" fmla="*/ 4923238 w 9642543"/>
              <a:gd name="connsiteY2" fmla="*/ 16361 h 2456448"/>
              <a:gd name="connsiteX3" fmla="*/ 9079066 w 9642543"/>
              <a:gd name="connsiteY3" fmla="*/ 202541 h 2456448"/>
              <a:gd name="connsiteX4" fmla="*/ 9642543 w 9642543"/>
              <a:gd name="connsiteY4" fmla="*/ 2456448 h 2456448"/>
              <a:gd name="connsiteX5" fmla="*/ 0 w 9642543"/>
              <a:gd name="connsiteY5" fmla="*/ 2456448 h 2456448"/>
              <a:gd name="connsiteX0" fmla="*/ 0 w 9642543"/>
              <a:gd name="connsiteY0" fmla="*/ 2456448 h 2456448"/>
              <a:gd name="connsiteX1" fmla="*/ 563477 w 9642543"/>
              <a:gd name="connsiteY1" fmla="*/ 202541 h 2456448"/>
              <a:gd name="connsiteX2" fmla="*/ 4923238 w 9642543"/>
              <a:gd name="connsiteY2" fmla="*/ 16361 h 2456448"/>
              <a:gd name="connsiteX3" fmla="*/ 9079066 w 9642543"/>
              <a:gd name="connsiteY3" fmla="*/ 202541 h 2456448"/>
              <a:gd name="connsiteX4" fmla="*/ 9642543 w 9642543"/>
              <a:gd name="connsiteY4" fmla="*/ 2456448 h 2456448"/>
              <a:gd name="connsiteX5" fmla="*/ 0 w 9642543"/>
              <a:gd name="connsiteY5" fmla="*/ 2456448 h 2456448"/>
              <a:gd name="connsiteX0" fmla="*/ 0 w 10220393"/>
              <a:gd name="connsiteY0" fmla="*/ 2456448 h 2456448"/>
              <a:gd name="connsiteX1" fmla="*/ 563477 w 10220393"/>
              <a:gd name="connsiteY1" fmla="*/ 202541 h 2456448"/>
              <a:gd name="connsiteX2" fmla="*/ 4923238 w 10220393"/>
              <a:gd name="connsiteY2" fmla="*/ 16361 h 2456448"/>
              <a:gd name="connsiteX3" fmla="*/ 9079066 w 10220393"/>
              <a:gd name="connsiteY3" fmla="*/ 202541 h 2456448"/>
              <a:gd name="connsiteX4" fmla="*/ 10220393 w 10220393"/>
              <a:gd name="connsiteY4" fmla="*/ 2450098 h 2456448"/>
              <a:gd name="connsiteX5" fmla="*/ 0 w 10220393"/>
              <a:gd name="connsiteY5" fmla="*/ 2456448 h 2456448"/>
              <a:gd name="connsiteX0" fmla="*/ 0 w 10709343"/>
              <a:gd name="connsiteY0" fmla="*/ 2443748 h 2450098"/>
              <a:gd name="connsiteX1" fmla="*/ 1052427 w 10709343"/>
              <a:gd name="connsiteY1" fmla="*/ 202541 h 2450098"/>
              <a:gd name="connsiteX2" fmla="*/ 5412188 w 10709343"/>
              <a:gd name="connsiteY2" fmla="*/ 16361 h 2450098"/>
              <a:gd name="connsiteX3" fmla="*/ 9568016 w 10709343"/>
              <a:gd name="connsiteY3" fmla="*/ 202541 h 2450098"/>
              <a:gd name="connsiteX4" fmla="*/ 10709343 w 10709343"/>
              <a:gd name="connsiteY4" fmla="*/ 2450098 h 2450098"/>
              <a:gd name="connsiteX5" fmla="*/ 0 w 10709343"/>
              <a:gd name="connsiteY5" fmla="*/ 2443748 h 2450098"/>
              <a:gd name="connsiteX0" fmla="*/ 0 w 10709343"/>
              <a:gd name="connsiteY0" fmla="*/ 2443748 h 2450098"/>
              <a:gd name="connsiteX1" fmla="*/ 1052427 w 10709343"/>
              <a:gd name="connsiteY1" fmla="*/ 202541 h 2450098"/>
              <a:gd name="connsiteX2" fmla="*/ 5412188 w 10709343"/>
              <a:gd name="connsiteY2" fmla="*/ 16361 h 2450098"/>
              <a:gd name="connsiteX3" fmla="*/ 9568016 w 10709343"/>
              <a:gd name="connsiteY3" fmla="*/ 202541 h 2450098"/>
              <a:gd name="connsiteX4" fmla="*/ 10709343 w 10709343"/>
              <a:gd name="connsiteY4" fmla="*/ 2450098 h 2450098"/>
              <a:gd name="connsiteX5" fmla="*/ 0 w 10709343"/>
              <a:gd name="connsiteY5" fmla="*/ 2443748 h 2450098"/>
              <a:gd name="connsiteX0" fmla="*/ 0 w 10709343"/>
              <a:gd name="connsiteY0" fmla="*/ 2443748 h 2450098"/>
              <a:gd name="connsiteX1" fmla="*/ 1052427 w 10709343"/>
              <a:gd name="connsiteY1" fmla="*/ 202541 h 2450098"/>
              <a:gd name="connsiteX2" fmla="*/ 5412188 w 10709343"/>
              <a:gd name="connsiteY2" fmla="*/ 16361 h 2450098"/>
              <a:gd name="connsiteX3" fmla="*/ 9568016 w 10709343"/>
              <a:gd name="connsiteY3" fmla="*/ 202541 h 2450098"/>
              <a:gd name="connsiteX4" fmla="*/ 10709343 w 10709343"/>
              <a:gd name="connsiteY4" fmla="*/ 2450098 h 2450098"/>
              <a:gd name="connsiteX5" fmla="*/ 0 w 10709343"/>
              <a:gd name="connsiteY5" fmla="*/ 2443748 h 2450098"/>
              <a:gd name="connsiteX0" fmla="*/ 0 w 10709343"/>
              <a:gd name="connsiteY0" fmla="*/ 2437826 h 2444176"/>
              <a:gd name="connsiteX1" fmla="*/ 1052427 w 10709343"/>
              <a:gd name="connsiteY1" fmla="*/ 196619 h 2444176"/>
              <a:gd name="connsiteX2" fmla="*/ 5412188 w 10709343"/>
              <a:gd name="connsiteY2" fmla="*/ 10439 h 2444176"/>
              <a:gd name="connsiteX3" fmla="*/ 9568016 w 10709343"/>
              <a:gd name="connsiteY3" fmla="*/ 196619 h 2444176"/>
              <a:gd name="connsiteX4" fmla="*/ 10709343 w 10709343"/>
              <a:gd name="connsiteY4" fmla="*/ 2444176 h 2444176"/>
              <a:gd name="connsiteX5" fmla="*/ 0 w 10709343"/>
              <a:gd name="connsiteY5" fmla="*/ 2437826 h 24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09343" h="2444176">
                <a:moveTo>
                  <a:pt x="0" y="2437826"/>
                </a:moveTo>
                <a:lnTo>
                  <a:pt x="1052427" y="196619"/>
                </a:lnTo>
                <a:cubicBezTo>
                  <a:pt x="1230178" y="71059"/>
                  <a:pt x="3141054" y="-34181"/>
                  <a:pt x="5412188" y="10439"/>
                </a:cubicBezTo>
                <a:cubicBezTo>
                  <a:pt x="6807624" y="26779"/>
                  <a:pt x="9370190" y="58783"/>
                  <a:pt x="9568016" y="196619"/>
                </a:cubicBezTo>
                <a:lnTo>
                  <a:pt x="10709343" y="2444176"/>
                </a:lnTo>
                <a:lnTo>
                  <a:pt x="0" y="2437826"/>
                </a:lnTo>
                <a:close/>
              </a:path>
            </a:pathLst>
          </a:custGeom>
          <a:gradFill flip="none" rotWithShape="1">
            <a:gsLst>
              <a:gs pos="79000">
                <a:schemeClr val="accent1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C84B9EA-FADE-4FEE-9BFC-D643888F6F8E}"/>
              </a:ext>
            </a:extLst>
          </p:cNvPr>
          <p:cNvGrpSpPr/>
          <p:nvPr/>
        </p:nvGrpSpPr>
        <p:grpSpPr>
          <a:xfrm>
            <a:off x="2411607" y="3205870"/>
            <a:ext cx="7426566" cy="696064"/>
            <a:chOff x="11086248" y="3457552"/>
            <a:chExt cx="7939668" cy="1431418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9292D8A-9EBC-450D-8633-6C609C94EFB5}"/>
                </a:ext>
              </a:extLst>
            </p:cNvPr>
            <p:cNvSpPr/>
            <p:nvPr/>
          </p:nvSpPr>
          <p:spPr>
            <a:xfrm>
              <a:off x="11086248" y="3641717"/>
              <a:ext cx="7939668" cy="1247253"/>
            </a:xfrm>
            <a:custGeom>
              <a:avLst/>
              <a:gdLst>
                <a:gd name="connsiteX0" fmla="*/ 0 w 7939668"/>
                <a:gd name="connsiteY0" fmla="*/ 0 h 1247253"/>
                <a:gd name="connsiteX1" fmla="*/ 7939668 w 7939668"/>
                <a:gd name="connsiteY1" fmla="*/ 0 h 1247253"/>
                <a:gd name="connsiteX2" fmla="*/ 7939668 w 7939668"/>
                <a:gd name="connsiteY2" fmla="*/ 650262 h 1247253"/>
                <a:gd name="connsiteX3" fmla="*/ 3969834 w 7939668"/>
                <a:gd name="connsiteY3" fmla="*/ 1247253 h 1247253"/>
                <a:gd name="connsiteX4" fmla="*/ 0 w 7939668"/>
                <a:gd name="connsiteY4" fmla="*/ 650262 h 124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668" h="1247253">
                  <a:moveTo>
                    <a:pt x="0" y="0"/>
                  </a:moveTo>
                  <a:lnTo>
                    <a:pt x="7939668" y="0"/>
                  </a:lnTo>
                  <a:lnTo>
                    <a:pt x="7939668" y="650262"/>
                  </a:lnTo>
                  <a:cubicBezTo>
                    <a:pt x="7939668" y="979971"/>
                    <a:pt x="6162312" y="1247253"/>
                    <a:pt x="3969834" y="1247253"/>
                  </a:cubicBezTo>
                  <a:cubicBezTo>
                    <a:pt x="1777355" y="1247253"/>
                    <a:pt x="0" y="979971"/>
                    <a:pt x="0" y="65026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729A5F0-2A16-48E4-BF4F-7424BCB34D7E}"/>
                </a:ext>
              </a:extLst>
            </p:cNvPr>
            <p:cNvSpPr/>
            <p:nvPr/>
          </p:nvSpPr>
          <p:spPr>
            <a:xfrm>
              <a:off x="11086248" y="3457552"/>
              <a:ext cx="7939668" cy="119398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39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8C13414B-8CB9-4489-851F-16C2DE652475}"/>
              </a:ext>
            </a:extLst>
          </p:cNvPr>
          <p:cNvSpPr/>
          <p:nvPr/>
        </p:nvSpPr>
        <p:spPr>
          <a:xfrm>
            <a:off x="2605390" y="3196862"/>
            <a:ext cx="6975427" cy="356967"/>
          </a:xfrm>
          <a:prstGeom prst="ellipse">
            <a:avLst/>
          </a:prstGeom>
          <a:noFill/>
          <a:ln w="31750"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1">
                    <a:alpha val="5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图形 27">
            <a:extLst>
              <a:ext uri="{FF2B5EF4-FFF2-40B4-BE49-F238E27FC236}">
                <a16:creationId xmlns:a16="http://schemas.microsoft.com/office/drawing/2014/main" id="{B40B96DB-6238-45CE-9628-CD4A1D588F50}"/>
              </a:ext>
            </a:extLst>
          </p:cNvPr>
          <p:cNvSpPr/>
          <p:nvPr/>
        </p:nvSpPr>
        <p:spPr>
          <a:xfrm>
            <a:off x="5690591" y="4772231"/>
            <a:ext cx="803700" cy="936303"/>
          </a:xfrm>
          <a:custGeom>
            <a:avLst/>
            <a:gdLst>
              <a:gd name="connsiteX0" fmla="*/ 625221 w 625220"/>
              <a:gd name="connsiteY0" fmla="*/ 728377 h 728376"/>
              <a:gd name="connsiteX1" fmla="*/ 441008 w 625220"/>
              <a:gd name="connsiteY1" fmla="*/ 207645 h 728376"/>
              <a:gd name="connsiteX2" fmla="*/ 532067 w 625220"/>
              <a:gd name="connsiteY2" fmla="*/ 207645 h 728376"/>
              <a:gd name="connsiteX3" fmla="*/ 422339 w 625220"/>
              <a:gd name="connsiteY3" fmla="*/ 103823 h 728376"/>
              <a:gd name="connsiteX4" fmla="*/ 312611 w 625220"/>
              <a:gd name="connsiteY4" fmla="*/ 0 h 728376"/>
              <a:gd name="connsiteX5" fmla="*/ 202883 w 625220"/>
              <a:gd name="connsiteY5" fmla="*/ 103823 h 728376"/>
              <a:gd name="connsiteX6" fmla="*/ 93155 w 625220"/>
              <a:gd name="connsiteY6" fmla="*/ 207645 h 728376"/>
              <a:gd name="connsiteX7" fmla="*/ 184976 w 625220"/>
              <a:gd name="connsiteY7" fmla="*/ 207645 h 728376"/>
              <a:gd name="connsiteX8" fmla="*/ 0 w 625220"/>
              <a:gd name="connsiteY8" fmla="*/ 728377 h 728376"/>
              <a:gd name="connsiteX9" fmla="*/ 625221 w 625220"/>
              <a:gd name="connsiteY9" fmla="*/ 728377 h 72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5220" h="728376">
                <a:moveTo>
                  <a:pt x="625221" y="728377"/>
                </a:moveTo>
                <a:cubicBezTo>
                  <a:pt x="505682" y="564737"/>
                  <a:pt x="456819" y="311658"/>
                  <a:pt x="441008" y="207645"/>
                </a:cubicBezTo>
                <a:lnTo>
                  <a:pt x="532067" y="207645"/>
                </a:lnTo>
                <a:lnTo>
                  <a:pt x="422339" y="103823"/>
                </a:lnTo>
                <a:lnTo>
                  <a:pt x="312611" y="0"/>
                </a:lnTo>
                <a:lnTo>
                  <a:pt x="202883" y="103823"/>
                </a:lnTo>
                <a:lnTo>
                  <a:pt x="93155" y="207645"/>
                </a:lnTo>
                <a:lnTo>
                  <a:pt x="184976" y="207645"/>
                </a:lnTo>
                <a:cubicBezTo>
                  <a:pt x="170688" y="313087"/>
                  <a:pt x="124397" y="570929"/>
                  <a:pt x="0" y="728377"/>
                </a:cubicBezTo>
                <a:cubicBezTo>
                  <a:pt x="73914" y="728377"/>
                  <a:pt x="504444" y="728377"/>
                  <a:pt x="625221" y="728377"/>
                </a:cubicBezTo>
                <a:close/>
              </a:path>
            </a:pathLst>
          </a:custGeom>
          <a:gradFill>
            <a:gsLst>
              <a:gs pos="77000">
                <a:schemeClr val="accent1">
                  <a:alpha val="49000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A6DCE0-B852-4692-8392-4482FC22040A}"/>
              </a:ext>
            </a:extLst>
          </p:cNvPr>
          <p:cNvGrpSpPr/>
          <p:nvPr/>
        </p:nvGrpSpPr>
        <p:grpSpPr>
          <a:xfrm>
            <a:off x="3489371" y="4701043"/>
            <a:ext cx="5248446" cy="1803181"/>
            <a:chOff x="3589159" y="4439786"/>
            <a:chExt cx="5248446" cy="1803181"/>
          </a:xfrm>
        </p:grpSpPr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FEBBA590-725C-48A6-99E6-016F851A2841}"/>
                </a:ext>
              </a:extLst>
            </p:cNvPr>
            <p:cNvSpPr/>
            <p:nvPr/>
          </p:nvSpPr>
          <p:spPr>
            <a:xfrm rot="10800000">
              <a:off x="5393160" y="4785612"/>
              <a:ext cx="396554" cy="800590"/>
            </a:xfrm>
            <a:prstGeom prst="downArrow">
              <a:avLst/>
            </a:prstGeom>
            <a:gradFill>
              <a:gsLst>
                <a:gs pos="77000">
                  <a:schemeClr val="accent1">
                    <a:alpha val="0"/>
                  </a:schemeClr>
                </a:gs>
                <a:gs pos="0">
                  <a:schemeClr val="accent1">
                    <a:alpha val="51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9FC3495B-9184-4E53-8400-7AD4F1AFEFEA}"/>
                </a:ext>
              </a:extLst>
            </p:cNvPr>
            <p:cNvSpPr/>
            <p:nvPr/>
          </p:nvSpPr>
          <p:spPr>
            <a:xfrm rot="10800000">
              <a:off x="6601202" y="4785612"/>
              <a:ext cx="396554" cy="800590"/>
            </a:xfrm>
            <a:prstGeom prst="downArrow">
              <a:avLst/>
            </a:prstGeom>
            <a:gradFill>
              <a:gsLst>
                <a:gs pos="77000">
                  <a:schemeClr val="accent1">
                    <a:alpha val="0"/>
                  </a:schemeClr>
                </a:gs>
                <a:gs pos="0">
                  <a:schemeClr val="accent1">
                    <a:alpha val="51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梯形 148">
              <a:extLst>
                <a:ext uri="{FF2B5EF4-FFF2-40B4-BE49-F238E27FC236}">
                  <a16:creationId xmlns:a16="http://schemas.microsoft.com/office/drawing/2014/main" id="{BA15B962-DDC7-4EE9-A986-CBE8F88FDBA5}"/>
                </a:ext>
              </a:extLst>
            </p:cNvPr>
            <p:cNvSpPr/>
            <p:nvPr/>
          </p:nvSpPr>
          <p:spPr>
            <a:xfrm rot="10800000">
              <a:off x="3589159" y="4439786"/>
              <a:ext cx="5248446" cy="1296528"/>
            </a:xfrm>
            <a:custGeom>
              <a:avLst/>
              <a:gdLst>
                <a:gd name="connsiteX0" fmla="*/ 0 w 9642543"/>
                <a:gd name="connsiteY0" fmla="*/ 2253907 h 2253907"/>
                <a:gd name="connsiteX1" fmla="*/ 563477 w 9642543"/>
                <a:gd name="connsiteY1" fmla="*/ 0 h 2253907"/>
                <a:gd name="connsiteX2" fmla="*/ 9079066 w 9642543"/>
                <a:gd name="connsiteY2" fmla="*/ 0 h 2253907"/>
                <a:gd name="connsiteX3" fmla="*/ 9642543 w 9642543"/>
                <a:gd name="connsiteY3" fmla="*/ 2253907 h 2253907"/>
                <a:gd name="connsiteX4" fmla="*/ 0 w 9642543"/>
                <a:gd name="connsiteY4" fmla="*/ 2253907 h 2253907"/>
                <a:gd name="connsiteX0" fmla="*/ 0 w 9642543"/>
                <a:gd name="connsiteY0" fmla="*/ 2253907 h 2253907"/>
                <a:gd name="connsiteX1" fmla="*/ 563477 w 9642543"/>
                <a:gd name="connsiteY1" fmla="*/ 0 h 2253907"/>
                <a:gd name="connsiteX2" fmla="*/ 4923238 w 9642543"/>
                <a:gd name="connsiteY2" fmla="*/ 6860 h 2253907"/>
                <a:gd name="connsiteX3" fmla="*/ 9079066 w 9642543"/>
                <a:gd name="connsiteY3" fmla="*/ 0 h 2253907"/>
                <a:gd name="connsiteX4" fmla="*/ 9642543 w 9642543"/>
                <a:gd name="connsiteY4" fmla="*/ 2253907 h 2253907"/>
                <a:gd name="connsiteX5" fmla="*/ 0 w 9642543"/>
                <a:gd name="connsiteY5" fmla="*/ 2253907 h 2253907"/>
                <a:gd name="connsiteX0" fmla="*/ 0 w 9642543"/>
                <a:gd name="connsiteY0" fmla="*/ 2440087 h 2440087"/>
                <a:gd name="connsiteX1" fmla="*/ 563477 w 9642543"/>
                <a:gd name="connsiteY1" fmla="*/ 186180 h 2440087"/>
                <a:gd name="connsiteX2" fmla="*/ 4923238 w 9642543"/>
                <a:gd name="connsiteY2" fmla="*/ 0 h 2440087"/>
                <a:gd name="connsiteX3" fmla="*/ 9079066 w 9642543"/>
                <a:gd name="connsiteY3" fmla="*/ 186180 h 2440087"/>
                <a:gd name="connsiteX4" fmla="*/ 9642543 w 9642543"/>
                <a:gd name="connsiteY4" fmla="*/ 2440087 h 2440087"/>
                <a:gd name="connsiteX5" fmla="*/ 0 w 9642543"/>
                <a:gd name="connsiteY5" fmla="*/ 2440087 h 2440087"/>
                <a:gd name="connsiteX0" fmla="*/ 0 w 9642543"/>
                <a:gd name="connsiteY0" fmla="*/ 2447502 h 2447502"/>
                <a:gd name="connsiteX1" fmla="*/ 563477 w 9642543"/>
                <a:gd name="connsiteY1" fmla="*/ 193595 h 2447502"/>
                <a:gd name="connsiteX2" fmla="*/ 4923238 w 9642543"/>
                <a:gd name="connsiteY2" fmla="*/ 7415 h 2447502"/>
                <a:gd name="connsiteX3" fmla="*/ 9079066 w 9642543"/>
                <a:gd name="connsiteY3" fmla="*/ 193595 h 2447502"/>
                <a:gd name="connsiteX4" fmla="*/ 9642543 w 9642543"/>
                <a:gd name="connsiteY4" fmla="*/ 2447502 h 2447502"/>
                <a:gd name="connsiteX5" fmla="*/ 0 w 9642543"/>
                <a:gd name="connsiteY5" fmla="*/ 2447502 h 2447502"/>
                <a:gd name="connsiteX0" fmla="*/ 0 w 9642543"/>
                <a:gd name="connsiteY0" fmla="*/ 2456448 h 2456448"/>
                <a:gd name="connsiteX1" fmla="*/ 563477 w 9642543"/>
                <a:gd name="connsiteY1" fmla="*/ 202541 h 2456448"/>
                <a:gd name="connsiteX2" fmla="*/ 4923238 w 9642543"/>
                <a:gd name="connsiteY2" fmla="*/ 16361 h 2456448"/>
                <a:gd name="connsiteX3" fmla="*/ 9079066 w 9642543"/>
                <a:gd name="connsiteY3" fmla="*/ 202541 h 2456448"/>
                <a:gd name="connsiteX4" fmla="*/ 9642543 w 9642543"/>
                <a:gd name="connsiteY4" fmla="*/ 2456448 h 2456448"/>
                <a:gd name="connsiteX5" fmla="*/ 0 w 9642543"/>
                <a:gd name="connsiteY5" fmla="*/ 2456448 h 2456448"/>
                <a:gd name="connsiteX0" fmla="*/ 0 w 9642543"/>
                <a:gd name="connsiteY0" fmla="*/ 2456448 h 2456448"/>
                <a:gd name="connsiteX1" fmla="*/ 563477 w 9642543"/>
                <a:gd name="connsiteY1" fmla="*/ 202541 h 2456448"/>
                <a:gd name="connsiteX2" fmla="*/ 4923238 w 9642543"/>
                <a:gd name="connsiteY2" fmla="*/ 16361 h 2456448"/>
                <a:gd name="connsiteX3" fmla="*/ 9079066 w 9642543"/>
                <a:gd name="connsiteY3" fmla="*/ 202541 h 2456448"/>
                <a:gd name="connsiteX4" fmla="*/ 9642543 w 9642543"/>
                <a:gd name="connsiteY4" fmla="*/ 2456448 h 2456448"/>
                <a:gd name="connsiteX5" fmla="*/ 0 w 9642543"/>
                <a:gd name="connsiteY5" fmla="*/ 2456448 h 2456448"/>
                <a:gd name="connsiteX0" fmla="*/ 0 w 9642543"/>
                <a:gd name="connsiteY0" fmla="*/ 2456448 h 2456448"/>
                <a:gd name="connsiteX1" fmla="*/ 563477 w 9642543"/>
                <a:gd name="connsiteY1" fmla="*/ 202541 h 2456448"/>
                <a:gd name="connsiteX2" fmla="*/ 4923238 w 9642543"/>
                <a:gd name="connsiteY2" fmla="*/ 16361 h 2456448"/>
                <a:gd name="connsiteX3" fmla="*/ 9079066 w 9642543"/>
                <a:gd name="connsiteY3" fmla="*/ 202541 h 2456448"/>
                <a:gd name="connsiteX4" fmla="*/ 9642543 w 9642543"/>
                <a:gd name="connsiteY4" fmla="*/ 2456448 h 2456448"/>
                <a:gd name="connsiteX5" fmla="*/ 0 w 9642543"/>
                <a:gd name="connsiteY5" fmla="*/ 2456448 h 2456448"/>
                <a:gd name="connsiteX0" fmla="*/ 0 w 10220393"/>
                <a:gd name="connsiteY0" fmla="*/ 2456448 h 2456448"/>
                <a:gd name="connsiteX1" fmla="*/ 563477 w 10220393"/>
                <a:gd name="connsiteY1" fmla="*/ 202541 h 2456448"/>
                <a:gd name="connsiteX2" fmla="*/ 4923238 w 10220393"/>
                <a:gd name="connsiteY2" fmla="*/ 16361 h 2456448"/>
                <a:gd name="connsiteX3" fmla="*/ 9079066 w 10220393"/>
                <a:gd name="connsiteY3" fmla="*/ 202541 h 2456448"/>
                <a:gd name="connsiteX4" fmla="*/ 10220393 w 10220393"/>
                <a:gd name="connsiteY4" fmla="*/ 2450098 h 2456448"/>
                <a:gd name="connsiteX5" fmla="*/ 0 w 10220393"/>
                <a:gd name="connsiteY5" fmla="*/ 2456448 h 2456448"/>
                <a:gd name="connsiteX0" fmla="*/ 0 w 10709343"/>
                <a:gd name="connsiteY0" fmla="*/ 2443748 h 2450098"/>
                <a:gd name="connsiteX1" fmla="*/ 1052427 w 10709343"/>
                <a:gd name="connsiteY1" fmla="*/ 202541 h 2450098"/>
                <a:gd name="connsiteX2" fmla="*/ 5412188 w 10709343"/>
                <a:gd name="connsiteY2" fmla="*/ 16361 h 2450098"/>
                <a:gd name="connsiteX3" fmla="*/ 9568016 w 10709343"/>
                <a:gd name="connsiteY3" fmla="*/ 202541 h 2450098"/>
                <a:gd name="connsiteX4" fmla="*/ 10709343 w 10709343"/>
                <a:gd name="connsiteY4" fmla="*/ 2450098 h 2450098"/>
                <a:gd name="connsiteX5" fmla="*/ 0 w 10709343"/>
                <a:gd name="connsiteY5" fmla="*/ 2443748 h 2450098"/>
                <a:gd name="connsiteX0" fmla="*/ 0 w 10709343"/>
                <a:gd name="connsiteY0" fmla="*/ 2443748 h 2450098"/>
                <a:gd name="connsiteX1" fmla="*/ 1052427 w 10709343"/>
                <a:gd name="connsiteY1" fmla="*/ 202541 h 2450098"/>
                <a:gd name="connsiteX2" fmla="*/ 5412188 w 10709343"/>
                <a:gd name="connsiteY2" fmla="*/ 16361 h 2450098"/>
                <a:gd name="connsiteX3" fmla="*/ 9568016 w 10709343"/>
                <a:gd name="connsiteY3" fmla="*/ 202541 h 2450098"/>
                <a:gd name="connsiteX4" fmla="*/ 10709343 w 10709343"/>
                <a:gd name="connsiteY4" fmla="*/ 2450098 h 2450098"/>
                <a:gd name="connsiteX5" fmla="*/ 0 w 10709343"/>
                <a:gd name="connsiteY5" fmla="*/ 2443748 h 2450098"/>
                <a:gd name="connsiteX0" fmla="*/ 0 w 10709343"/>
                <a:gd name="connsiteY0" fmla="*/ 2443748 h 2450098"/>
                <a:gd name="connsiteX1" fmla="*/ 1052427 w 10709343"/>
                <a:gd name="connsiteY1" fmla="*/ 202541 h 2450098"/>
                <a:gd name="connsiteX2" fmla="*/ 5412188 w 10709343"/>
                <a:gd name="connsiteY2" fmla="*/ 16361 h 2450098"/>
                <a:gd name="connsiteX3" fmla="*/ 9568016 w 10709343"/>
                <a:gd name="connsiteY3" fmla="*/ 202541 h 2450098"/>
                <a:gd name="connsiteX4" fmla="*/ 10709343 w 10709343"/>
                <a:gd name="connsiteY4" fmla="*/ 2450098 h 2450098"/>
                <a:gd name="connsiteX5" fmla="*/ 0 w 10709343"/>
                <a:gd name="connsiteY5" fmla="*/ 2443748 h 2450098"/>
                <a:gd name="connsiteX0" fmla="*/ 0 w 10709343"/>
                <a:gd name="connsiteY0" fmla="*/ 2493570 h 2499920"/>
                <a:gd name="connsiteX1" fmla="*/ 1052427 w 10709343"/>
                <a:gd name="connsiteY1" fmla="*/ 252363 h 2499920"/>
                <a:gd name="connsiteX2" fmla="*/ 5412188 w 10709343"/>
                <a:gd name="connsiteY2" fmla="*/ 66183 h 2499920"/>
                <a:gd name="connsiteX3" fmla="*/ 9568016 w 10709343"/>
                <a:gd name="connsiteY3" fmla="*/ 252363 h 2499920"/>
                <a:gd name="connsiteX4" fmla="*/ 10709343 w 10709343"/>
                <a:gd name="connsiteY4" fmla="*/ 2499920 h 2499920"/>
                <a:gd name="connsiteX5" fmla="*/ 0 w 10709343"/>
                <a:gd name="connsiteY5" fmla="*/ 2493570 h 2499920"/>
                <a:gd name="connsiteX0" fmla="*/ 0 w 10709343"/>
                <a:gd name="connsiteY0" fmla="*/ 2636723 h 2643073"/>
                <a:gd name="connsiteX1" fmla="*/ 1052427 w 10709343"/>
                <a:gd name="connsiteY1" fmla="*/ 395516 h 2643073"/>
                <a:gd name="connsiteX2" fmla="*/ 5391056 w 10709343"/>
                <a:gd name="connsiteY2" fmla="*/ 13864 h 2643073"/>
                <a:gd name="connsiteX3" fmla="*/ 9568016 w 10709343"/>
                <a:gd name="connsiteY3" fmla="*/ 395516 h 2643073"/>
                <a:gd name="connsiteX4" fmla="*/ 10709343 w 10709343"/>
                <a:gd name="connsiteY4" fmla="*/ 2643073 h 2643073"/>
                <a:gd name="connsiteX5" fmla="*/ 0 w 10709343"/>
                <a:gd name="connsiteY5" fmla="*/ 2636723 h 2643073"/>
                <a:gd name="connsiteX0" fmla="*/ 0 w 10709343"/>
                <a:gd name="connsiteY0" fmla="*/ 2636725 h 2643075"/>
                <a:gd name="connsiteX1" fmla="*/ 1052427 w 10709343"/>
                <a:gd name="connsiteY1" fmla="*/ 395518 h 2643075"/>
                <a:gd name="connsiteX2" fmla="*/ 5391056 w 10709343"/>
                <a:gd name="connsiteY2" fmla="*/ 13866 h 2643075"/>
                <a:gd name="connsiteX3" fmla="*/ 9568016 w 10709343"/>
                <a:gd name="connsiteY3" fmla="*/ 395518 h 2643075"/>
                <a:gd name="connsiteX4" fmla="*/ 10709343 w 10709343"/>
                <a:gd name="connsiteY4" fmla="*/ 2643075 h 2643075"/>
                <a:gd name="connsiteX5" fmla="*/ 0 w 10709343"/>
                <a:gd name="connsiteY5" fmla="*/ 2636725 h 2643075"/>
                <a:gd name="connsiteX0" fmla="*/ 0 w 10709343"/>
                <a:gd name="connsiteY0" fmla="*/ 2630182 h 2636532"/>
                <a:gd name="connsiteX1" fmla="*/ 1052427 w 10709343"/>
                <a:gd name="connsiteY1" fmla="*/ 388975 h 2636532"/>
                <a:gd name="connsiteX2" fmla="*/ 5391056 w 10709343"/>
                <a:gd name="connsiteY2" fmla="*/ 7323 h 2636532"/>
                <a:gd name="connsiteX3" fmla="*/ 9568016 w 10709343"/>
                <a:gd name="connsiteY3" fmla="*/ 388975 h 2636532"/>
                <a:gd name="connsiteX4" fmla="*/ 10709343 w 10709343"/>
                <a:gd name="connsiteY4" fmla="*/ 2636532 h 2636532"/>
                <a:gd name="connsiteX5" fmla="*/ 0 w 10709343"/>
                <a:gd name="connsiteY5" fmla="*/ 2630182 h 263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09343" h="2636532">
                  <a:moveTo>
                    <a:pt x="0" y="2630182"/>
                  </a:moveTo>
                  <a:lnTo>
                    <a:pt x="1052427" y="388975"/>
                  </a:lnTo>
                  <a:cubicBezTo>
                    <a:pt x="1771132" y="125953"/>
                    <a:pt x="3119922" y="-37297"/>
                    <a:pt x="5391056" y="7323"/>
                  </a:cubicBezTo>
                  <a:cubicBezTo>
                    <a:pt x="6786492" y="23663"/>
                    <a:pt x="8339994" y="2835"/>
                    <a:pt x="9568016" y="388975"/>
                  </a:cubicBezTo>
                  <a:lnTo>
                    <a:pt x="10709343" y="2636532"/>
                  </a:lnTo>
                  <a:lnTo>
                    <a:pt x="0" y="263018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8000"/>
                  </a:schemeClr>
                </a:gs>
                <a:gs pos="97345">
                  <a:schemeClr val="accent1">
                    <a:alpha val="0"/>
                  </a:schemeClr>
                </a:gs>
                <a:gs pos="73000">
                  <a:schemeClr val="accent1">
                    <a:alpha val="2000"/>
                  </a:schemeClr>
                </a:gs>
                <a:gs pos="23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98F1865-B48B-4AC1-8054-96236DEEDD16}"/>
                </a:ext>
              </a:extLst>
            </p:cNvPr>
            <p:cNvSpPr/>
            <p:nvPr/>
          </p:nvSpPr>
          <p:spPr>
            <a:xfrm>
              <a:off x="3838153" y="5487984"/>
              <a:ext cx="4806007" cy="754983"/>
            </a:xfrm>
            <a:custGeom>
              <a:avLst/>
              <a:gdLst>
                <a:gd name="connsiteX0" fmla="*/ 0 w 7939668"/>
                <a:gd name="connsiteY0" fmla="*/ 0 h 1247253"/>
                <a:gd name="connsiteX1" fmla="*/ 7939668 w 7939668"/>
                <a:gd name="connsiteY1" fmla="*/ 0 h 1247253"/>
                <a:gd name="connsiteX2" fmla="*/ 7939668 w 7939668"/>
                <a:gd name="connsiteY2" fmla="*/ 650262 h 1247253"/>
                <a:gd name="connsiteX3" fmla="*/ 3969834 w 7939668"/>
                <a:gd name="connsiteY3" fmla="*/ 1247253 h 1247253"/>
                <a:gd name="connsiteX4" fmla="*/ 0 w 7939668"/>
                <a:gd name="connsiteY4" fmla="*/ 650262 h 124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9668" h="1247253">
                  <a:moveTo>
                    <a:pt x="0" y="0"/>
                  </a:moveTo>
                  <a:lnTo>
                    <a:pt x="7939668" y="0"/>
                  </a:lnTo>
                  <a:lnTo>
                    <a:pt x="7939668" y="650262"/>
                  </a:lnTo>
                  <a:cubicBezTo>
                    <a:pt x="7939668" y="979971"/>
                    <a:pt x="6162312" y="1247253"/>
                    <a:pt x="3969834" y="1247253"/>
                  </a:cubicBezTo>
                  <a:cubicBezTo>
                    <a:pt x="1777355" y="1247253"/>
                    <a:pt x="0" y="979971"/>
                    <a:pt x="0" y="65026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D730D10-90F2-48A3-9E89-CE772037A6CB}"/>
                </a:ext>
              </a:extLst>
            </p:cNvPr>
            <p:cNvSpPr/>
            <p:nvPr/>
          </p:nvSpPr>
          <p:spPr>
            <a:xfrm>
              <a:off x="3838152" y="5179687"/>
              <a:ext cx="4806007" cy="72273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80000">
                  <a:schemeClr val="accent1">
                    <a:alpha val="0"/>
                  </a:schemeClr>
                </a:gs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10800000" scaled="1"/>
              <a:tileRect/>
            </a:gradFill>
            <a:ln w="6350">
              <a:gradFill>
                <a:gsLst>
                  <a:gs pos="1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04ADB48-28F0-412A-B586-3023C05496D8}"/>
                </a:ext>
              </a:extLst>
            </p:cNvPr>
            <p:cNvSpPr/>
            <p:nvPr/>
          </p:nvSpPr>
          <p:spPr>
            <a:xfrm>
              <a:off x="4118676" y="5291617"/>
              <a:ext cx="4207333" cy="442931"/>
            </a:xfrm>
            <a:prstGeom prst="ellipse">
              <a:avLst/>
            </a:prstGeom>
            <a:noFill/>
            <a:ln w="12700">
              <a:gradFill>
                <a:gsLst>
                  <a:gs pos="14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文本框 18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B5AB0FFA-95F2-42DA-8550-13A2CBBBB620}"/>
                </a:ext>
              </a:extLst>
            </p:cNvPr>
            <p:cNvSpPr txBox="1"/>
            <p:nvPr/>
          </p:nvSpPr>
          <p:spPr>
            <a:xfrm>
              <a:off x="5336864" y="5376443"/>
              <a:ext cx="1710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i="0" u="none" strike="noStrike" cap="none" spc="0" normalizeH="0" baseline="0">
                  <a:ln>
                    <a:noFill/>
                  </a:ln>
                  <a:solidFill>
                    <a:schemeClr val="accent1">
                      <a:lumMod val="50000"/>
                      <a:alpha val="64000"/>
                    </a:schemeClr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渠道数字化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3CA1AE7-3649-4EA9-96B8-56E03FAB48EB}"/>
              </a:ext>
            </a:extLst>
          </p:cNvPr>
          <p:cNvCxnSpPr>
            <a:cxnSpLocks/>
            <a:stCxn id="127" idx="4"/>
          </p:cNvCxnSpPr>
          <p:nvPr/>
        </p:nvCxnSpPr>
        <p:spPr>
          <a:xfrm>
            <a:off x="2504564" y="2913046"/>
            <a:ext cx="305889" cy="520163"/>
          </a:xfrm>
          <a:prstGeom prst="line">
            <a:avLst/>
          </a:prstGeom>
          <a:ln w="1905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0AD8B49-C6B0-4975-8090-F4741F719C9A}"/>
              </a:ext>
            </a:extLst>
          </p:cNvPr>
          <p:cNvCxnSpPr>
            <a:cxnSpLocks/>
          </p:cNvCxnSpPr>
          <p:nvPr/>
        </p:nvCxnSpPr>
        <p:spPr>
          <a:xfrm>
            <a:off x="3956862" y="3245155"/>
            <a:ext cx="136816" cy="257354"/>
          </a:xfrm>
          <a:prstGeom prst="line">
            <a:avLst/>
          </a:prstGeom>
          <a:ln w="1905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4ABDEEF-1CE2-47B9-B451-D8D2F1B75063}"/>
              </a:ext>
            </a:extLst>
          </p:cNvPr>
          <p:cNvCxnSpPr>
            <a:cxnSpLocks/>
            <a:stCxn id="150" idx="4"/>
          </p:cNvCxnSpPr>
          <p:nvPr/>
        </p:nvCxnSpPr>
        <p:spPr>
          <a:xfrm flipH="1">
            <a:off x="9378639" y="2950797"/>
            <a:ext cx="227820" cy="482412"/>
          </a:xfrm>
          <a:prstGeom prst="line">
            <a:avLst/>
          </a:prstGeom>
          <a:ln w="1905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F7C22E9-E038-4AD9-A147-88960E1AA962}"/>
              </a:ext>
            </a:extLst>
          </p:cNvPr>
          <p:cNvCxnSpPr>
            <a:cxnSpLocks/>
          </p:cNvCxnSpPr>
          <p:nvPr/>
        </p:nvCxnSpPr>
        <p:spPr>
          <a:xfrm flipH="1">
            <a:off x="8150929" y="3245155"/>
            <a:ext cx="136816" cy="257354"/>
          </a:xfrm>
          <a:prstGeom prst="line">
            <a:avLst/>
          </a:prstGeom>
          <a:ln w="1905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E1825BF1-8E0E-49F8-A7A4-24B933AC10C8}"/>
              </a:ext>
            </a:extLst>
          </p:cNvPr>
          <p:cNvSpPr/>
          <p:nvPr/>
        </p:nvSpPr>
        <p:spPr>
          <a:xfrm>
            <a:off x="2426131" y="3300087"/>
            <a:ext cx="7426566" cy="588358"/>
          </a:xfrm>
          <a:prstGeom prst="ellipse">
            <a:avLst/>
          </a:prstGeom>
          <a:noFill/>
          <a:ln w="31750">
            <a:gradFill>
              <a:gsLst>
                <a:gs pos="37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bg1"/>
                </a:gs>
                <a:gs pos="97000">
                  <a:schemeClr val="accent1">
                    <a:alpha val="61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CEAAFE62-F4C1-44B7-B1DF-AD77A2EB2316}"/>
              </a:ext>
            </a:extLst>
          </p:cNvPr>
          <p:cNvGrpSpPr/>
          <p:nvPr/>
        </p:nvGrpSpPr>
        <p:grpSpPr>
          <a:xfrm>
            <a:off x="2692663" y="3920054"/>
            <a:ext cx="3207824" cy="1102095"/>
            <a:chOff x="3987290" y="4516729"/>
            <a:chExt cx="4318020" cy="1483519"/>
          </a:xfrm>
        </p:grpSpPr>
        <p:sp>
          <p:nvSpPr>
            <p:cNvPr id="80" name="图形 27">
              <a:extLst>
                <a:ext uri="{FF2B5EF4-FFF2-40B4-BE49-F238E27FC236}">
                  <a16:creationId xmlns:a16="http://schemas.microsoft.com/office/drawing/2014/main" id="{5B5992CF-6691-465A-BEA7-CBFEAAB4756A}"/>
                </a:ext>
              </a:extLst>
            </p:cNvPr>
            <p:cNvSpPr/>
            <p:nvPr/>
          </p:nvSpPr>
          <p:spPr>
            <a:xfrm>
              <a:off x="5798285" y="4575297"/>
              <a:ext cx="661223" cy="770318"/>
            </a:xfrm>
            <a:custGeom>
              <a:avLst/>
              <a:gdLst>
                <a:gd name="connsiteX0" fmla="*/ 625221 w 625220"/>
                <a:gd name="connsiteY0" fmla="*/ 728377 h 728376"/>
                <a:gd name="connsiteX1" fmla="*/ 441008 w 625220"/>
                <a:gd name="connsiteY1" fmla="*/ 207645 h 728376"/>
                <a:gd name="connsiteX2" fmla="*/ 532067 w 625220"/>
                <a:gd name="connsiteY2" fmla="*/ 207645 h 728376"/>
                <a:gd name="connsiteX3" fmla="*/ 422339 w 625220"/>
                <a:gd name="connsiteY3" fmla="*/ 103823 h 728376"/>
                <a:gd name="connsiteX4" fmla="*/ 312611 w 625220"/>
                <a:gd name="connsiteY4" fmla="*/ 0 h 728376"/>
                <a:gd name="connsiteX5" fmla="*/ 202883 w 625220"/>
                <a:gd name="connsiteY5" fmla="*/ 103823 h 728376"/>
                <a:gd name="connsiteX6" fmla="*/ 93155 w 625220"/>
                <a:gd name="connsiteY6" fmla="*/ 207645 h 728376"/>
                <a:gd name="connsiteX7" fmla="*/ 184976 w 625220"/>
                <a:gd name="connsiteY7" fmla="*/ 207645 h 728376"/>
                <a:gd name="connsiteX8" fmla="*/ 0 w 625220"/>
                <a:gd name="connsiteY8" fmla="*/ 728377 h 728376"/>
                <a:gd name="connsiteX9" fmla="*/ 625221 w 625220"/>
                <a:gd name="connsiteY9" fmla="*/ 728377 h 72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220" h="728376">
                  <a:moveTo>
                    <a:pt x="625221" y="728377"/>
                  </a:moveTo>
                  <a:cubicBezTo>
                    <a:pt x="505682" y="564737"/>
                    <a:pt x="456819" y="311658"/>
                    <a:pt x="441008" y="207645"/>
                  </a:cubicBezTo>
                  <a:lnTo>
                    <a:pt x="532067" y="207645"/>
                  </a:lnTo>
                  <a:lnTo>
                    <a:pt x="422339" y="103823"/>
                  </a:lnTo>
                  <a:lnTo>
                    <a:pt x="312611" y="0"/>
                  </a:lnTo>
                  <a:lnTo>
                    <a:pt x="202883" y="103823"/>
                  </a:lnTo>
                  <a:lnTo>
                    <a:pt x="93155" y="207645"/>
                  </a:lnTo>
                  <a:lnTo>
                    <a:pt x="184976" y="207645"/>
                  </a:lnTo>
                  <a:cubicBezTo>
                    <a:pt x="170688" y="313087"/>
                    <a:pt x="124397" y="570929"/>
                    <a:pt x="0" y="728377"/>
                  </a:cubicBezTo>
                  <a:cubicBezTo>
                    <a:pt x="73914" y="728377"/>
                    <a:pt x="504444" y="728377"/>
                    <a:pt x="625221" y="728377"/>
                  </a:cubicBezTo>
                  <a:close/>
                </a:path>
              </a:pathLst>
            </a:custGeom>
            <a:gradFill>
              <a:gsLst>
                <a:gs pos="77000">
                  <a:schemeClr val="accent1">
                    <a:alpha val="49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箭头: 下 80">
              <a:extLst>
                <a:ext uri="{FF2B5EF4-FFF2-40B4-BE49-F238E27FC236}">
                  <a16:creationId xmlns:a16="http://schemas.microsoft.com/office/drawing/2014/main" id="{8CE249BB-AD25-4503-A5F6-411722A9E468}"/>
                </a:ext>
              </a:extLst>
            </p:cNvPr>
            <p:cNvSpPr/>
            <p:nvPr/>
          </p:nvSpPr>
          <p:spPr>
            <a:xfrm rot="10800000">
              <a:off x="5471484" y="4801248"/>
              <a:ext cx="326254" cy="658664"/>
            </a:xfrm>
            <a:prstGeom prst="downArrow">
              <a:avLst/>
            </a:prstGeom>
            <a:gradFill>
              <a:gsLst>
                <a:gs pos="77000">
                  <a:schemeClr val="accent1">
                    <a:alpha val="0"/>
                  </a:schemeClr>
                </a:gs>
                <a:gs pos="0">
                  <a:schemeClr val="accent1">
                    <a:alpha val="51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箭头: 下 81">
              <a:extLst>
                <a:ext uri="{FF2B5EF4-FFF2-40B4-BE49-F238E27FC236}">
                  <a16:creationId xmlns:a16="http://schemas.microsoft.com/office/drawing/2014/main" id="{2FF4912A-BC75-4127-A751-AE7DD5D658A9}"/>
                </a:ext>
              </a:extLst>
            </p:cNvPr>
            <p:cNvSpPr/>
            <p:nvPr/>
          </p:nvSpPr>
          <p:spPr>
            <a:xfrm rot="10800000">
              <a:off x="6465368" y="4801248"/>
              <a:ext cx="326254" cy="658664"/>
            </a:xfrm>
            <a:prstGeom prst="downArrow">
              <a:avLst/>
            </a:prstGeom>
            <a:gradFill>
              <a:gsLst>
                <a:gs pos="77000">
                  <a:schemeClr val="accent1">
                    <a:alpha val="0"/>
                  </a:schemeClr>
                </a:gs>
                <a:gs pos="0">
                  <a:schemeClr val="accent1">
                    <a:alpha val="51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A5B817F-2C1A-497E-AACE-F92DC4E11692}"/>
                </a:ext>
              </a:extLst>
            </p:cNvPr>
            <p:cNvGrpSpPr/>
            <p:nvPr/>
          </p:nvGrpSpPr>
          <p:grpSpPr>
            <a:xfrm>
              <a:off x="3987290" y="4516729"/>
              <a:ext cx="4318020" cy="1483519"/>
              <a:chOff x="4011593" y="4912756"/>
              <a:chExt cx="4318020" cy="1483519"/>
            </a:xfrm>
          </p:grpSpPr>
          <p:sp>
            <p:nvSpPr>
              <p:cNvPr id="85" name="梯形 148">
                <a:extLst>
                  <a:ext uri="{FF2B5EF4-FFF2-40B4-BE49-F238E27FC236}">
                    <a16:creationId xmlns:a16="http://schemas.microsoft.com/office/drawing/2014/main" id="{33931966-F64A-4AF9-A759-D69428891333}"/>
                  </a:ext>
                </a:extLst>
              </p:cNvPr>
              <p:cNvSpPr/>
              <p:nvPr/>
            </p:nvSpPr>
            <p:spPr>
              <a:xfrm rot="10800000">
                <a:off x="4011593" y="4912756"/>
                <a:ext cx="4318020" cy="1066684"/>
              </a:xfrm>
              <a:custGeom>
                <a:avLst/>
                <a:gdLst>
                  <a:gd name="connsiteX0" fmla="*/ 0 w 9642543"/>
                  <a:gd name="connsiteY0" fmla="*/ 2253907 h 2253907"/>
                  <a:gd name="connsiteX1" fmla="*/ 563477 w 9642543"/>
                  <a:gd name="connsiteY1" fmla="*/ 0 h 2253907"/>
                  <a:gd name="connsiteX2" fmla="*/ 9079066 w 9642543"/>
                  <a:gd name="connsiteY2" fmla="*/ 0 h 2253907"/>
                  <a:gd name="connsiteX3" fmla="*/ 9642543 w 9642543"/>
                  <a:gd name="connsiteY3" fmla="*/ 2253907 h 2253907"/>
                  <a:gd name="connsiteX4" fmla="*/ 0 w 9642543"/>
                  <a:gd name="connsiteY4" fmla="*/ 2253907 h 2253907"/>
                  <a:gd name="connsiteX0" fmla="*/ 0 w 9642543"/>
                  <a:gd name="connsiteY0" fmla="*/ 2253907 h 2253907"/>
                  <a:gd name="connsiteX1" fmla="*/ 563477 w 9642543"/>
                  <a:gd name="connsiteY1" fmla="*/ 0 h 2253907"/>
                  <a:gd name="connsiteX2" fmla="*/ 4923238 w 9642543"/>
                  <a:gd name="connsiteY2" fmla="*/ 6860 h 2253907"/>
                  <a:gd name="connsiteX3" fmla="*/ 9079066 w 9642543"/>
                  <a:gd name="connsiteY3" fmla="*/ 0 h 2253907"/>
                  <a:gd name="connsiteX4" fmla="*/ 9642543 w 9642543"/>
                  <a:gd name="connsiteY4" fmla="*/ 2253907 h 2253907"/>
                  <a:gd name="connsiteX5" fmla="*/ 0 w 9642543"/>
                  <a:gd name="connsiteY5" fmla="*/ 2253907 h 2253907"/>
                  <a:gd name="connsiteX0" fmla="*/ 0 w 9642543"/>
                  <a:gd name="connsiteY0" fmla="*/ 2440087 h 2440087"/>
                  <a:gd name="connsiteX1" fmla="*/ 563477 w 9642543"/>
                  <a:gd name="connsiteY1" fmla="*/ 186180 h 2440087"/>
                  <a:gd name="connsiteX2" fmla="*/ 4923238 w 9642543"/>
                  <a:gd name="connsiteY2" fmla="*/ 0 h 2440087"/>
                  <a:gd name="connsiteX3" fmla="*/ 9079066 w 9642543"/>
                  <a:gd name="connsiteY3" fmla="*/ 186180 h 2440087"/>
                  <a:gd name="connsiteX4" fmla="*/ 9642543 w 9642543"/>
                  <a:gd name="connsiteY4" fmla="*/ 2440087 h 2440087"/>
                  <a:gd name="connsiteX5" fmla="*/ 0 w 9642543"/>
                  <a:gd name="connsiteY5" fmla="*/ 2440087 h 2440087"/>
                  <a:gd name="connsiteX0" fmla="*/ 0 w 9642543"/>
                  <a:gd name="connsiteY0" fmla="*/ 2447502 h 2447502"/>
                  <a:gd name="connsiteX1" fmla="*/ 563477 w 9642543"/>
                  <a:gd name="connsiteY1" fmla="*/ 193595 h 2447502"/>
                  <a:gd name="connsiteX2" fmla="*/ 4923238 w 9642543"/>
                  <a:gd name="connsiteY2" fmla="*/ 7415 h 2447502"/>
                  <a:gd name="connsiteX3" fmla="*/ 9079066 w 9642543"/>
                  <a:gd name="connsiteY3" fmla="*/ 193595 h 2447502"/>
                  <a:gd name="connsiteX4" fmla="*/ 9642543 w 9642543"/>
                  <a:gd name="connsiteY4" fmla="*/ 2447502 h 2447502"/>
                  <a:gd name="connsiteX5" fmla="*/ 0 w 9642543"/>
                  <a:gd name="connsiteY5" fmla="*/ 2447502 h 2447502"/>
                  <a:gd name="connsiteX0" fmla="*/ 0 w 9642543"/>
                  <a:gd name="connsiteY0" fmla="*/ 2456448 h 2456448"/>
                  <a:gd name="connsiteX1" fmla="*/ 563477 w 9642543"/>
                  <a:gd name="connsiteY1" fmla="*/ 202541 h 2456448"/>
                  <a:gd name="connsiteX2" fmla="*/ 4923238 w 9642543"/>
                  <a:gd name="connsiteY2" fmla="*/ 16361 h 2456448"/>
                  <a:gd name="connsiteX3" fmla="*/ 9079066 w 9642543"/>
                  <a:gd name="connsiteY3" fmla="*/ 202541 h 2456448"/>
                  <a:gd name="connsiteX4" fmla="*/ 9642543 w 9642543"/>
                  <a:gd name="connsiteY4" fmla="*/ 2456448 h 2456448"/>
                  <a:gd name="connsiteX5" fmla="*/ 0 w 9642543"/>
                  <a:gd name="connsiteY5" fmla="*/ 2456448 h 2456448"/>
                  <a:gd name="connsiteX0" fmla="*/ 0 w 9642543"/>
                  <a:gd name="connsiteY0" fmla="*/ 2456448 h 2456448"/>
                  <a:gd name="connsiteX1" fmla="*/ 563477 w 9642543"/>
                  <a:gd name="connsiteY1" fmla="*/ 202541 h 2456448"/>
                  <a:gd name="connsiteX2" fmla="*/ 4923238 w 9642543"/>
                  <a:gd name="connsiteY2" fmla="*/ 16361 h 2456448"/>
                  <a:gd name="connsiteX3" fmla="*/ 9079066 w 9642543"/>
                  <a:gd name="connsiteY3" fmla="*/ 202541 h 2456448"/>
                  <a:gd name="connsiteX4" fmla="*/ 9642543 w 9642543"/>
                  <a:gd name="connsiteY4" fmla="*/ 2456448 h 2456448"/>
                  <a:gd name="connsiteX5" fmla="*/ 0 w 9642543"/>
                  <a:gd name="connsiteY5" fmla="*/ 2456448 h 2456448"/>
                  <a:gd name="connsiteX0" fmla="*/ 0 w 9642543"/>
                  <a:gd name="connsiteY0" fmla="*/ 2456448 h 2456448"/>
                  <a:gd name="connsiteX1" fmla="*/ 563477 w 9642543"/>
                  <a:gd name="connsiteY1" fmla="*/ 202541 h 2456448"/>
                  <a:gd name="connsiteX2" fmla="*/ 4923238 w 9642543"/>
                  <a:gd name="connsiteY2" fmla="*/ 16361 h 2456448"/>
                  <a:gd name="connsiteX3" fmla="*/ 9079066 w 9642543"/>
                  <a:gd name="connsiteY3" fmla="*/ 202541 h 2456448"/>
                  <a:gd name="connsiteX4" fmla="*/ 9642543 w 9642543"/>
                  <a:gd name="connsiteY4" fmla="*/ 2456448 h 2456448"/>
                  <a:gd name="connsiteX5" fmla="*/ 0 w 9642543"/>
                  <a:gd name="connsiteY5" fmla="*/ 2456448 h 2456448"/>
                  <a:gd name="connsiteX0" fmla="*/ 0 w 10220393"/>
                  <a:gd name="connsiteY0" fmla="*/ 2456448 h 2456448"/>
                  <a:gd name="connsiteX1" fmla="*/ 563477 w 10220393"/>
                  <a:gd name="connsiteY1" fmla="*/ 202541 h 2456448"/>
                  <a:gd name="connsiteX2" fmla="*/ 4923238 w 10220393"/>
                  <a:gd name="connsiteY2" fmla="*/ 16361 h 2456448"/>
                  <a:gd name="connsiteX3" fmla="*/ 9079066 w 10220393"/>
                  <a:gd name="connsiteY3" fmla="*/ 202541 h 2456448"/>
                  <a:gd name="connsiteX4" fmla="*/ 10220393 w 10220393"/>
                  <a:gd name="connsiteY4" fmla="*/ 2450098 h 2456448"/>
                  <a:gd name="connsiteX5" fmla="*/ 0 w 10220393"/>
                  <a:gd name="connsiteY5" fmla="*/ 2456448 h 2456448"/>
                  <a:gd name="connsiteX0" fmla="*/ 0 w 10709343"/>
                  <a:gd name="connsiteY0" fmla="*/ 2443748 h 2450098"/>
                  <a:gd name="connsiteX1" fmla="*/ 1052427 w 10709343"/>
                  <a:gd name="connsiteY1" fmla="*/ 202541 h 2450098"/>
                  <a:gd name="connsiteX2" fmla="*/ 5412188 w 10709343"/>
                  <a:gd name="connsiteY2" fmla="*/ 16361 h 2450098"/>
                  <a:gd name="connsiteX3" fmla="*/ 9568016 w 10709343"/>
                  <a:gd name="connsiteY3" fmla="*/ 202541 h 2450098"/>
                  <a:gd name="connsiteX4" fmla="*/ 10709343 w 10709343"/>
                  <a:gd name="connsiteY4" fmla="*/ 2450098 h 2450098"/>
                  <a:gd name="connsiteX5" fmla="*/ 0 w 10709343"/>
                  <a:gd name="connsiteY5" fmla="*/ 2443748 h 2450098"/>
                  <a:gd name="connsiteX0" fmla="*/ 0 w 10709343"/>
                  <a:gd name="connsiteY0" fmla="*/ 2443748 h 2450098"/>
                  <a:gd name="connsiteX1" fmla="*/ 1052427 w 10709343"/>
                  <a:gd name="connsiteY1" fmla="*/ 202541 h 2450098"/>
                  <a:gd name="connsiteX2" fmla="*/ 5412188 w 10709343"/>
                  <a:gd name="connsiteY2" fmla="*/ 16361 h 2450098"/>
                  <a:gd name="connsiteX3" fmla="*/ 9568016 w 10709343"/>
                  <a:gd name="connsiteY3" fmla="*/ 202541 h 2450098"/>
                  <a:gd name="connsiteX4" fmla="*/ 10709343 w 10709343"/>
                  <a:gd name="connsiteY4" fmla="*/ 2450098 h 2450098"/>
                  <a:gd name="connsiteX5" fmla="*/ 0 w 10709343"/>
                  <a:gd name="connsiteY5" fmla="*/ 2443748 h 2450098"/>
                  <a:gd name="connsiteX0" fmla="*/ 0 w 10709343"/>
                  <a:gd name="connsiteY0" fmla="*/ 2443748 h 2450098"/>
                  <a:gd name="connsiteX1" fmla="*/ 1052427 w 10709343"/>
                  <a:gd name="connsiteY1" fmla="*/ 202541 h 2450098"/>
                  <a:gd name="connsiteX2" fmla="*/ 5412188 w 10709343"/>
                  <a:gd name="connsiteY2" fmla="*/ 16361 h 2450098"/>
                  <a:gd name="connsiteX3" fmla="*/ 9568016 w 10709343"/>
                  <a:gd name="connsiteY3" fmla="*/ 202541 h 2450098"/>
                  <a:gd name="connsiteX4" fmla="*/ 10709343 w 10709343"/>
                  <a:gd name="connsiteY4" fmla="*/ 2450098 h 2450098"/>
                  <a:gd name="connsiteX5" fmla="*/ 0 w 10709343"/>
                  <a:gd name="connsiteY5" fmla="*/ 2443748 h 2450098"/>
                  <a:gd name="connsiteX0" fmla="*/ 0 w 10709343"/>
                  <a:gd name="connsiteY0" fmla="*/ 2493570 h 2499920"/>
                  <a:gd name="connsiteX1" fmla="*/ 1052427 w 10709343"/>
                  <a:gd name="connsiteY1" fmla="*/ 252363 h 2499920"/>
                  <a:gd name="connsiteX2" fmla="*/ 5412188 w 10709343"/>
                  <a:gd name="connsiteY2" fmla="*/ 66183 h 2499920"/>
                  <a:gd name="connsiteX3" fmla="*/ 9568016 w 10709343"/>
                  <a:gd name="connsiteY3" fmla="*/ 252363 h 2499920"/>
                  <a:gd name="connsiteX4" fmla="*/ 10709343 w 10709343"/>
                  <a:gd name="connsiteY4" fmla="*/ 2499920 h 2499920"/>
                  <a:gd name="connsiteX5" fmla="*/ 0 w 10709343"/>
                  <a:gd name="connsiteY5" fmla="*/ 2493570 h 2499920"/>
                  <a:gd name="connsiteX0" fmla="*/ 0 w 10709343"/>
                  <a:gd name="connsiteY0" fmla="*/ 2636723 h 2643073"/>
                  <a:gd name="connsiteX1" fmla="*/ 1052427 w 10709343"/>
                  <a:gd name="connsiteY1" fmla="*/ 395516 h 2643073"/>
                  <a:gd name="connsiteX2" fmla="*/ 5391056 w 10709343"/>
                  <a:gd name="connsiteY2" fmla="*/ 13864 h 2643073"/>
                  <a:gd name="connsiteX3" fmla="*/ 9568016 w 10709343"/>
                  <a:gd name="connsiteY3" fmla="*/ 395516 h 2643073"/>
                  <a:gd name="connsiteX4" fmla="*/ 10709343 w 10709343"/>
                  <a:gd name="connsiteY4" fmla="*/ 2643073 h 2643073"/>
                  <a:gd name="connsiteX5" fmla="*/ 0 w 10709343"/>
                  <a:gd name="connsiteY5" fmla="*/ 2636723 h 2643073"/>
                  <a:gd name="connsiteX0" fmla="*/ 0 w 10709343"/>
                  <a:gd name="connsiteY0" fmla="*/ 2636725 h 2643075"/>
                  <a:gd name="connsiteX1" fmla="*/ 1052427 w 10709343"/>
                  <a:gd name="connsiteY1" fmla="*/ 395518 h 2643075"/>
                  <a:gd name="connsiteX2" fmla="*/ 5391056 w 10709343"/>
                  <a:gd name="connsiteY2" fmla="*/ 13866 h 2643075"/>
                  <a:gd name="connsiteX3" fmla="*/ 9568016 w 10709343"/>
                  <a:gd name="connsiteY3" fmla="*/ 395518 h 2643075"/>
                  <a:gd name="connsiteX4" fmla="*/ 10709343 w 10709343"/>
                  <a:gd name="connsiteY4" fmla="*/ 2643075 h 2643075"/>
                  <a:gd name="connsiteX5" fmla="*/ 0 w 10709343"/>
                  <a:gd name="connsiteY5" fmla="*/ 2636725 h 2643075"/>
                  <a:gd name="connsiteX0" fmla="*/ 0 w 10709343"/>
                  <a:gd name="connsiteY0" fmla="*/ 2630182 h 2636532"/>
                  <a:gd name="connsiteX1" fmla="*/ 1052427 w 10709343"/>
                  <a:gd name="connsiteY1" fmla="*/ 388975 h 2636532"/>
                  <a:gd name="connsiteX2" fmla="*/ 5391056 w 10709343"/>
                  <a:gd name="connsiteY2" fmla="*/ 7323 h 2636532"/>
                  <a:gd name="connsiteX3" fmla="*/ 9568016 w 10709343"/>
                  <a:gd name="connsiteY3" fmla="*/ 388975 h 2636532"/>
                  <a:gd name="connsiteX4" fmla="*/ 10709343 w 10709343"/>
                  <a:gd name="connsiteY4" fmla="*/ 2636532 h 2636532"/>
                  <a:gd name="connsiteX5" fmla="*/ 0 w 10709343"/>
                  <a:gd name="connsiteY5" fmla="*/ 2630182 h 263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09343" h="2636532">
                    <a:moveTo>
                      <a:pt x="0" y="2630182"/>
                    </a:moveTo>
                    <a:lnTo>
                      <a:pt x="1052427" y="388975"/>
                    </a:lnTo>
                    <a:cubicBezTo>
                      <a:pt x="1771132" y="125953"/>
                      <a:pt x="3119922" y="-37297"/>
                      <a:pt x="5391056" y="7323"/>
                    </a:cubicBezTo>
                    <a:cubicBezTo>
                      <a:pt x="6786492" y="23663"/>
                      <a:pt x="8339994" y="2835"/>
                      <a:pt x="9568016" y="388975"/>
                    </a:cubicBezTo>
                    <a:lnTo>
                      <a:pt x="10709343" y="2636532"/>
                    </a:lnTo>
                    <a:lnTo>
                      <a:pt x="0" y="263018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74000">
                    <a:schemeClr val="accent1">
                      <a:alpha val="6000"/>
                    </a:schemeClr>
                  </a:gs>
                  <a:gs pos="100000">
                    <a:schemeClr val="accent1">
                      <a:alpha val="14000"/>
                    </a:schemeClr>
                  </a:gs>
                </a:gsLst>
                <a:lin ang="16200000" scaled="1"/>
                <a:tileRect/>
              </a:gradFill>
              <a:ln w="6350">
                <a:gradFill flip="none" rotWithShape="1">
                  <a:gsLst>
                    <a:gs pos="77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9000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EB763133-DBFD-4133-9854-B0EA1A65EC59}"/>
                  </a:ext>
                </a:extLst>
              </p:cNvPr>
              <p:cNvSpPr/>
              <p:nvPr/>
            </p:nvSpPr>
            <p:spPr>
              <a:xfrm>
                <a:off x="4216446" y="5775133"/>
                <a:ext cx="3954015" cy="621142"/>
              </a:xfrm>
              <a:custGeom>
                <a:avLst/>
                <a:gdLst>
                  <a:gd name="connsiteX0" fmla="*/ 0 w 7939668"/>
                  <a:gd name="connsiteY0" fmla="*/ 0 h 1247253"/>
                  <a:gd name="connsiteX1" fmla="*/ 7939668 w 7939668"/>
                  <a:gd name="connsiteY1" fmla="*/ 0 h 1247253"/>
                  <a:gd name="connsiteX2" fmla="*/ 7939668 w 7939668"/>
                  <a:gd name="connsiteY2" fmla="*/ 650262 h 1247253"/>
                  <a:gd name="connsiteX3" fmla="*/ 3969834 w 7939668"/>
                  <a:gd name="connsiteY3" fmla="*/ 1247253 h 1247253"/>
                  <a:gd name="connsiteX4" fmla="*/ 0 w 7939668"/>
                  <a:gd name="connsiteY4" fmla="*/ 650262 h 124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668" h="1247253">
                    <a:moveTo>
                      <a:pt x="0" y="0"/>
                    </a:moveTo>
                    <a:lnTo>
                      <a:pt x="7939668" y="0"/>
                    </a:lnTo>
                    <a:lnTo>
                      <a:pt x="7939668" y="650262"/>
                    </a:lnTo>
                    <a:cubicBezTo>
                      <a:pt x="7939668" y="979971"/>
                      <a:pt x="6162312" y="1247253"/>
                      <a:pt x="3969834" y="1247253"/>
                    </a:cubicBezTo>
                    <a:cubicBezTo>
                      <a:pt x="1777355" y="1247253"/>
                      <a:pt x="0" y="979971"/>
                      <a:pt x="0" y="650262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85F329AA-103D-4AE2-878B-2F33592B1C68}"/>
                  </a:ext>
                </a:extLst>
              </p:cNvPr>
              <p:cNvSpPr/>
              <p:nvPr/>
            </p:nvSpPr>
            <p:spPr>
              <a:xfrm>
                <a:off x="4216445" y="5521490"/>
                <a:ext cx="3954015" cy="59461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0000"/>
                    </a:schemeClr>
                  </a:gs>
                  <a:gs pos="80000">
                    <a:schemeClr val="accent1">
                      <a:alpha val="0"/>
                    </a:schemeClr>
                  </a:gs>
                  <a:gs pos="20000">
                    <a:schemeClr val="accent1">
                      <a:alpha val="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lin ang="10800000" scaled="1"/>
                <a:tileRect/>
              </a:gradFill>
              <a:ln w="6350">
                <a:gradFill>
                  <a:gsLst>
                    <a:gs pos="13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24C889E9-3F0B-4AC1-A562-E5DADDC1397A}"/>
                  </a:ext>
                </a:extLst>
              </p:cNvPr>
              <p:cNvSpPr/>
              <p:nvPr/>
            </p:nvSpPr>
            <p:spPr>
              <a:xfrm>
                <a:off x="4447239" y="5613577"/>
                <a:ext cx="3461472" cy="364410"/>
              </a:xfrm>
              <a:prstGeom prst="ellipse">
                <a:avLst/>
              </a:prstGeom>
              <a:noFill/>
              <a:ln w="12700">
                <a:gradFill>
                  <a:gsLst>
                    <a:gs pos="14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84" name="文本框 83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1BCCF0A6-B8A9-4704-9453-7C66C4AEB7C2}"/>
                </a:ext>
              </a:extLst>
            </p:cNvPr>
            <p:cNvSpPr txBox="1"/>
            <p:nvPr/>
          </p:nvSpPr>
          <p:spPr>
            <a:xfrm>
              <a:off x="5245064" y="5105287"/>
              <a:ext cx="1767659" cy="414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i="0" u="none" strike="noStrike" cap="none" spc="0" normalizeH="0" baseline="0">
                  <a:ln>
                    <a:noFill/>
                  </a:ln>
                  <a:solidFill>
                    <a:schemeClr val="accent1">
                      <a:lumMod val="50000"/>
                      <a:alpha val="64000"/>
                    </a:schemeClr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品牌数字化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1CF4FAC-DEB9-45E0-B278-6807894B3046}"/>
              </a:ext>
            </a:extLst>
          </p:cNvPr>
          <p:cNvGrpSpPr/>
          <p:nvPr/>
        </p:nvGrpSpPr>
        <p:grpSpPr>
          <a:xfrm>
            <a:off x="6204428" y="3948101"/>
            <a:ext cx="3207824" cy="1102095"/>
            <a:chOff x="3987290" y="4516729"/>
            <a:chExt cx="4318020" cy="1483519"/>
          </a:xfrm>
        </p:grpSpPr>
        <p:sp>
          <p:nvSpPr>
            <p:cNvPr id="90" name="图形 27">
              <a:extLst>
                <a:ext uri="{FF2B5EF4-FFF2-40B4-BE49-F238E27FC236}">
                  <a16:creationId xmlns:a16="http://schemas.microsoft.com/office/drawing/2014/main" id="{0BD6F0D2-33CE-4F56-B8EF-838A84E4EB9C}"/>
                </a:ext>
              </a:extLst>
            </p:cNvPr>
            <p:cNvSpPr/>
            <p:nvPr/>
          </p:nvSpPr>
          <p:spPr>
            <a:xfrm>
              <a:off x="5798285" y="4575297"/>
              <a:ext cx="661223" cy="770318"/>
            </a:xfrm>
            <a:custGeom>
              <a:avLst/>
              <a:gdLst>
                <a:gd name="connsiteX0" fmla="*/ 625221 w 625220"/>
                <a:gd name="connsiteY0" fmla="*/ 728377 h 728376"/>
                <a:gd name="connsiteX1" fmla="*/ 441008 w 625220"/>
                <a:gd name="connsiteY1" fmla="*/ 207645 h 728376"/>
                <a:gd name="connsiteX2" fmla="*/ 532067 w 625220"/>
                <a:gd name="connsiteY2" fmla="*/ 207645 h 728376"/>
                <a:gd name="connsiteX3" fmla="*/ 422339 w 625220"/>
                <a:gd name="connsiteY3" fmla="*/ 103823 h 728376"/>
                <a:gd name="connsiteX4" fmla="*/ 312611 w 625220"/>
                <a:gd name="connsiteY4" fmla="*/ 0 h 728376"/>
                <a:gd name="connsiteX5" fmla="*/ 202883 w 625220"/>
                <a:gd name="connsiteY5" fmla="*/ 103823 h 728376"/>
                <a:gd name="connsiteX6" fmla="*/ 93155 w 625220"/>
                <a:gd name="connsiteY6" fmla="*/ 207645 h 728376"/>
                <a:gd name="connsiteX7" fmla="*/ 184976 w 625220"/>
                <a:gd name="connsiteY7" fmla="*/ 207645 h 728376"/>
                <a:gd name="connsiteX8" fmla="*/ 0 w 625220"/>
                <a:gd name="connsiteY8" fmla="*/ 728377 h 728376"/>
                <a:gd name="connsiteX9" fmla="*/ 625221 w 625220"/>
                <a:gd name="connsiteY9" fmla="*/ 728377 h 72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220" h="728376">
                  <a:moveTo>
                    <a:pt x="625221" y="728377"/>
                  </a:moveTo>
                  <a:cubicBezTo>
                    <a:pt x="505682" y="564737"/>
                    <a:pt x="456819" y="311658"/>
                    <a:pt x="441008" y="207645"/>
                  </a:cubicBezTo>
                  <a:lnTo>
                    <a:pt x="532067" y="207645"/>
                  </a:lnTo>
                  <a:lnTo>
                    <a:pt x="422339" y="103823"/>
                  </a:lnTo>
                  <a:lnTo>
                    <a:pt x="312611" y="0"/>
                  </a:lnTo>
                  <a:lnTo>
                    <a:pt x="202883" y="103823"/>
                  </a:lnTo>
                  <a:lnTo>
                    <a:pt x="93155" y="207645"/>
                  </a:lnTo>
                  <a:lnTo>
                    <a:pt x="184976" y="207645"/>
                  </a:lnTo>
                  <a:cubicBezTo>
                    <a:pt x="170688" y="313087"/>
                    <a:pt x="124397" y="570929"/>
                    <a:pt x="0" y="728377"/>
                  </a:cubicBezTo>
                  <a:cubicBezTo>
                    <a:pt x="73914" y="728377"/>
                    <a:pt x="504444" y="728377"/>
                    <a:pt x="625221" y="728377"/>
                  </a:cubicBezTo>
                  <a:close/>
                </a:path>
              </a:pathLst>
            </a:custGeom>
            <a:gradFill>
              <a:gsLst>
                <a:gs pos="77000">
                  <a:schemeClr val="accent1">
                    <a:alpha val="49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箭头: 下 90">
              <a:extLst>
                <a:ext uri="{FF2B5EF4-FFF2-40B4-BE49-F238E27FC236}">
                  <a16:creationId xmlns:a16="http://schemas.microsoft.com/office/drawing/2014/main" id="{AB7AC221-EC2E-49F5-A440-B4E0B2A61931}"/>
                </a:ext>
              </a:extLst>
            </p:cNvPr>
            <p:cNvSpPr/>
            <p:nvPr/>
          </p:nvSpPr>
          <p:spPr>
            <a:xfrm rot="10800000">
              <a:off x="5471484" y="4801248"/>
              <a:ext cx="326254" cy="658664"/>
            </a:xfrm>
            <a:prstGeom prst="downArrow">
              <a:avLst/>
            </a:prstGeom>
            <a:gradFill>
              <a:gsLst>
                <a:gs pos="77000">
                  <a:schemeClr val="accent1">
                    <a:alpha val="0"/>
                  </a:schemeClr>
                </a:gs>
                <a:gs pos="0">
                  <a:schemeClr val="accent1">
                    <a:alpha val="51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箭头: 下 91">
              <a:extLst>
                <a:ext uri="{FF2B5EF4-FFF2-40B4-BE49-F238E27FC236}">
                  <a16:creationId xmlns:a16="http://schemas.microsoft.com/office/drawing/2014/main" id="{2691569C-7A26-4BB4-B487-E5CD77335763}"/>
                </a:ext>
              </a:extLst>
            </p:cNvPr>
            <p:cNvSpPr/>
            <p:nvPr/>
          </p:nvSpPr>
          <p:spPr>
            <a:xfrm rot="10800000">
              <a:off x="6465368" y="4801248"/>
              <a:ext cx="326254" cy="658664"/>
            </a:xfrm>
            <a:prstGeom prst="downArrow">
              <a:avLst/>
            </a:prstGeom>
            <a:gradFill>
              <a:gsLst>
                <a:gs pos="77000">
                  <a:schemeClr val="accent1">
                    <a:alpha val="0"/>
                  </a:schemeClr>
                </a:gs>
                <a:gs pos="0">
                  <a:schemeClr val="accent1">
                    <a:alpha val="51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3BD9126A-3AC9-4C57-B52A-DCB1780B19A7}"/>
                </a:ext>
              </a:extLst>
            </p:cNvPr>
            <p:cNvGrpSpPr/>
            <p:nvPr/>
          </p:nvGrpSpPr>
          <p:grpSpPr>
            <a:xfrm>
              <a:off x="3987290" y="4516729"/>
              <a:ext cx="4318020" cy="1483519"/>
              <a:chOff x="4011593" y="4912756"/>
              <a:chExt cx="4318020" cy="1483519"/>
            </a:xfrm>
          </p:grpSpPr>
          <p:sp>
            <p:nvSpPr>
              <p:cNvPr id="95" name="梯形 148">
                <a:extLst>
                  <a:ext uri="{FF2B5EF4-FFF2-40B4-BE49-F238E27FC236}">
                    <a16:creationId xmlns:a16="http://schemas.microsoft.com/office/drawing/2014/main" id="{6082FAFB-4337-4628-A32C-7F83101A80E6}"/>
                  </a:ext>
                </a:extLst>
              </p:cNvPr>
              <p:cNvSpPr/>
              <p:nvPr/>
            </p:nvSpPr>
            <p:spPr>
              <a:xfrm rot="10800000">
                <a:off x="4011593" y="4912756"/>
                <a:ext cx="4318020" cy="1066684"/>
              </a:xfrm>
              <a:custGeom>
                <a:avLst/>
                <a:gdLst>
                  <a:gd name="connsiteX0" fmla="*/ 0 w 9642543"/>
                  <a:gd name="connsiteY0" fmla="*/ 2253907 h 2253907"/>
                  <a:gd name="connsiteX1" fmla="*/ 563477 w 9642543"/>
                  <a:gd name="connsiteY1" fmla="*/ 0 h 2253907"/>
                  <a:gd name="connsiteX2" fmla="*/ 9079066 w 9642543"/>
                  <a:gd name="connsiteY2" fmla="*/ 0 h 2253907"/>
                  <a:gd name="connsiteX3" fmla="*/ 9642543 w 9642543"/>
                  <a:gd name="connsiteY3" fmla="*/ 2253907 h 2253907"/>
                  <a:gd name="connsiteX4" fmla="*/ 0 w 9642543"/>
                  <a:gd name="connsiteY4" fmla="*/ 2253907 h 2253907"/>
                  <a:gd name="connsiteX0" fmla="*/ 0 w 9642543"/>
                  <a:gd name="connsiteY0" fmla="*/ 2253907 h 2253907"/>
                  <a:gd name="connsiteX1" fmla="*/ 563477 w 9642543"/>
                  <a:gd name="connsiteY1" fmla="*/ 0 h 2253907"/>
                  <a:gd name="connsiteX2" fmla="*/ 4923238 w 9642543"/>
                  <a:gd name="connsiteY2" fmla="*/ 6860 h 2253907"/>
                  <a:gd name="connsiteX3" fmla="*/ 9079066 w 9642543"/>
                  <a:gd name="connsiteY3" fmla="*/ 0 h 2253907"/>
                  <a:gd name="connsiteX4" fmla="*/ 9642543 w 9642543"/>
                  <a:gd name="connsiteY4" fmla="*/ 2253907 h 2253907"/>
                  <a:gd name="connsiteX5" fmla="*/ 0 w 9642543"/>
                  <a:gd name="connsiteY5" fmla="*/ 2253907 h 2253907"/>
                  <a:gd name="connsiteX0" fmla="*/ 0 w 9642543"/>
                  <a:gd name="connsiteY0" fmla="*/ 2440087 h 2440087"/>
                  <a:gd name="connsiteX1" fmla="*/ 563477 w 9642543"/>
                  <a:gd name="connsiteY1" fmla="*/ 186180 h 2440087"/>
                  <a:gd name="connsiteX2" fmla="*/ 4923238 w 9642543"/>
                  <a:gd name="connsiteY2" fmla="*/ 0 h 2440087"/>
                  <a:gd name="connsiteX3" fmla="*/ 9079066 w 9642543"/>
                  <a:gd name="connsiteY3" fmla="*/ 186180 h 2440087"/>
                  <a:gd name="connsiteX4" fmla="*/ 9642543 w 9642543"/>
                  <a:gd name="connsiteY4" fmla="*/ 2440087 h 2440087"/>
                  <a:gd name="connsiteX5" fmla="*/ 0 w 9642543"/>
                  <a:gd name="connsiteY5" fmla="*/ 2440087 h 2440087"/>
                  <a:gd name="connsiteX0" fmla="*/ 0 w 9642543"/>
                  <a:gd name="connsiteY0" fmla="*/ 2447502 h 2447502"/>
                  <a:gd name="connsiteX1" fmla="*/ 563477 w 9642543"/>
                  <a:gd name="connsiteY1" fmla="*/ 193595 h 2447502"/>
                  <a:gd name="connsiteX2" fmla="*/ 4923238 w 9642543"/>
                  <a:gd name="connsiteY2" fmla="*/ 7415 h 2447502"/>
                  <a:gd name="connsiteX3" fmla="*/ 9079066 w 9642543"/>
                  <a:gd name="connsiteY3" fmla="*/ 193595 h 2447502"/>
                  <a:gd name="connsiteX4" fmla="*/ 9642543 w 9642543"/>
                  <a:gd name="connsiteY4" fmla="*/ 2447502 h 2447502"/>
                  <a:gd name="connsiteX5" fmla="*/ 0 w 9642543"/>
                  <a:gd name="connsiteY5" fmla="*/ 2447502 h 2447502"/>
                  <a:gd name="connsiteX0" fmla="*/ 0 w 9642543"/>
                  <a:gd name="connsiteY0" fmla="*/ 2456448 h 2456448"/>
                  <a:gd name="connsiteX1" fmla="*/ 563477 w 9642543"/>
                  <a:gd name="connsiteY1" fmla="*/ 202541 h 2456448"/>
                  <a:gd name="connsiteX2" fmla="*/ 4923238 w 9642543"/>
                  <a:gd name="connsiteY2" fmla="*/ 16361 h 2456448"/>
                  <a:gd name="connsiteX3" fmla="*/ 9079066 w 9642543"/>
                  <a:gd name="connsiteY3" fmla="*/ 202541 h 2456448"/>
                  <a:gd name="connsiteX4" fmla="*/ 9642543 w 9642543"/>
                  <a:gd name="connsiteY4" fmla="*/ 2456448 h 2456448"/>
                  <a:gd name="connsiteX5" fmla="*/ 0 w 9642543"/>
                  <a:gd name="connsiteY5" fmla="*/ 2456448 h 2456448"/>
                  <a:gd name="connsiteX0" fmla="*/ 0 w 9642543"/>
                  <a:gd name="connsiteY0" fmla="*/ 2456448 h 2456448"/>
                  <a:gd name="connsiteX1" fmla="*/ 563477 w 9642543"/>
                  <a:gd name="connsiteY1" fmla="*/ 202541 h 2456448"/>
                  <a:gd name="connsiteX2" fmla="*/ 4923238 w 9642543"/>
                  <a:gd name="connsiteY2" fmla="*/ 16361 h 2456448"/>
                  <a:gd name="connsiteX3" fmla="*/ 9079066 w 9642543"/>
                  <a:gd name="connsiteY3" fmla="*/ 202541 h 2456448"/>
                  <a:gd name="connsiteX4" fmla="*/ 9642543 w 9642543"/>
                  <a:gd name="connsiteY4" fmla="*/ 2456448 h 2456448"/>
                  <a:gd name="connsiteX5" fmla="*/ 0 w 9642543"/>
                  <a:gd name="connsiteY5" fmla="*/ 2456448 h 2456448"/>
                  <a:gd name="connsiteX0" fmla="*/ 0 w 9642543"/>
                  <a:gd name="connsiteY0" fmla="*/ 2456448 h 2456448"/>
                  <a:gd name="connsiteX1" fmla="*/ 563477 w 9642543"/>
                  <a:gd name="connsiteY1" fmla="*/ 202541 h 2456448"/>
                  <a:gd name="connsiteX2" fmla="*/ 4923238 w 9642543"/>
                  <a:gd name="connsiteY2" fmla="*/ 16361 h 2456448"/>
                  <a:gd name="connsiteX3" fmla="*/ 9079066 w 9642543"/>
                  <a:gd name="connsiteY3" fmla="*/ 202541 h 2456448"/>
                  <a:gd name="connsiteX4" fmla="*/ 9642543 w 9642543"/>
                  <a:gd name="connsiteY4" fmla="*/ 2456448 h 2456448"/>
                  <a:gd name="connsiteX5" fmla="*/ 0 w 9642543"/>
                  <a:gd name="connsiteY5" fmla="*/ 2456448 h 2456448"/>
                  <a:gd name="connsiteX0" fmla="*/ 0 w 10220393"/>
                  <a:gd name="connsiteY0" fmla="*/ 2456448 h 2456448"/>
                  <a:gd name="connsiteX1" fmla="*/ 563477 w 10220393"/>
                  <a:gd name="connsiteY1" fmla="*/ 202541 h 2456448"/>
                  <a:gd name="connsiteX2" fmla="*/ 4923238 w 10220393"/>
                  <a:gd name="connsiteY2" fmla="*/ 16361 h 2456448"/>
                  <a:gd name="connsiteX3" fmla="*/ 9079066 w 10220393"/>
                  <a:gd name="connsiteY3" fmla="*/ 202541 h 2456448"/>
                  <a:gd name="connsiteX4" fmla="*/ 10220393 w 10220393"/>
                  <a:gd name="connsiteY4" fmla="*/ 2450098 h 2456448"/>
                  <a:gd name="connsiteX5" fmla="*/ 0 w 10220393"/>
                  <a:gd name="connsiteY5" fmla="*/ 2456448 h 2456448"/>
                  <a:gd name="connsiteX0" fmla="*/ 0 w 10709343"/>
                  <a:gd name="connsiteY0" fmla="*/ 2443748 h 2450098"/>
                  <a:gd name="connsiteX1" fmla="*/ 1052427 w 10709343"/>
                  <a:gd name="connsiteY1" fmla="*/ 202541 h 2450098"/>
                  <a:gd name="connsiteX2" fmla="*/ 5412188 w 10709343"/>
                  <a:gd name="connsiteY2" fmla="*/ 16361 h 2450098"/>
                  <a:gd name="connsiteX3" fmla="*/ 9568016 w 10709343"/>
                  <a:gd name="connsiteY3" fmla="*/ 202541 h 2450098"/>
                  <a:gd name="connsiteX4" fmla="*/ 10709343 w 10709343"/>
                  <a:gd name="connsiteY4" fmla="*/ 2450098 h 2450098"/>
                  <a:gd name="connsiteX5" fmla="*/ 0 w 10709343"/>
                  <a:gd name="connsiteY5" fmla="*/ 2443748 h 2450098"/>
                  <a:gd name="connsiteX0" fmla="*/ 0 w 10709343"/>
                  <a:gd name="connsiteY0" fmla="*/ 2443748 h 2450098"/>
                  <a:gd name="connsiteX1" fmla="*/ 1052427 w 10709343"/>
                  <a:gd name="connsiteY1" fmla="*/ 202541 h 2450098"/>
                  <a:gd name="connsiteX2" fmla="*/ 5412188 w 10709343"/>
                  <a:gd name="connsiteY2" fmla="*/ 16361 h 2450098"/>
                  <a:gd name="connsiteX3" fmla="*/ 9568016 w 10709343"/>
                  <a:gd name="connsiteY3" fmla="*/ 202541 h 2450098"/>
                  <a:gd name="connsiteX4" fmla="*/ 10709343 w 10709343"/>
                  <a:gd name="connsiteY4" fmla="*/ 2450098 h 2450098"/>
                  <a:gd name="connsiteX5" fmla="*/ 0 w 10709343"/>
                  <a:gd name="connsiteY5" fmla="*/ 2443748 h 2450098"/>
                  <a:gd name="connsiteX0" fmla="*/ 0 w 10709343"/>
                  <a:gd name="connsiteY0" fmla="*/ 2443748 h 2450098"/>
                  <a:gd name="connsiteX1" fmla="*/ 1052427 w 10709343"/>
                  <a:gd name="connsiteY1" fmla="*/ 202541 h 2450098"/>
                  <a:gd name="connsiteX2" fmla="*/ 5412188 w 10709343"/>
                  <a:gd name="connsiteY2" fmla="*/ 16361 h 2450098"/>
                  <a:gd name="connsiteX3" fmla="*/ 9568016 w 10709343"/>
                  <a:gd name="connsiteY3" fmla="*/ 202541 h 2450098"/>
                  <a:gd name="connsiteX4" fmla="*/ 10709343 w 10709343"/>
                  <a:gd name="connsiteY4" fmla="*/ 2450098 h 2450098"/>
                  <a:gd name="connsiteX5" fmla="*/ 0 w 10709343"/>
                  <a:gd name="connsiteY5" fmla="*/ 2443748 h 2450098"/>
                  <a:gd name="connsiteX0" fmla="*/ 0 w 10709343"/>
                  <a:gd name="connsiteY0" fmla="*/ 2493570 h 2499920"/>
                  <a:gd name="connsiteX1" fmla="*/ 1052427 w 10709343"/>
                  <a:gd name="connsiteY1" fmla="*/ 252363 h 2499920"/>
                  <a:gd name="connsiteX2" fmla="*/ 5412188 w 10709343"/>
                  <a:gd name="connsiteY2" fmla="*/ 66183 h 2499920"/>
                  <a:gd name="connsiteX3" fmla="*/ 9568016 w 10709343"/>
                  <a:gd name="connsiteY3" fmla="*/ 252363 h 2499920"/>
                  <a:gd name="connsiteX4" fmla="*/ 10709343 w 10709343"/>
                  <a:gd name="connsiteY4" fmla="*/ 2499920 h 2499920"/>
                  <a:gd name="connsiteX5" fmla="*/ 0 w 10709343"/>
                  <a:gd name="connsiteY5" fmla="*/ 2493570 h 2499920"/>
                  <a:gd name="connsiteX0" fmla="*/ 0 w 10709343"/>
                  <a:gd name="connsiteY0" fmla="*/ 2636723 h 2643073"/>
                  <a:gd name="connsiteX1" fmla="*/ 1052427 w 10709343"/>
                  <a:gd name="connsiteY1" fmla="*/ 395516 h 2643073"/>
                  <a:gd name="connsiteX2" fmla="*/ 5391056 w 10709343"/>
                  <a:gd name="connsiteY2" fmla="*/ 13864 h 2643073"/>
                  <a:gd name="connsiteX3" fmla="*/ 9568016 w 10709343"/>
                  <a:gd name="connsiteY3" fmla="*/ 395516 h 2643073"/>
                  <a:gd name="connsiteX4" fmla="*/ 10709343 w 10709343"/>
                  <a:gd name="connsiteY4" fmla="*/ 2643073 h 2643073"/>
                  <a:gd name="connsiteX5" fmla="*/ 0 w 10709343"/>
                  <a:gd name="connsiteY5" fmla="*/ 2636723 h 2643073"/>
                  <a:gd name="connsiteX0" fmla="*/ 0 w 10709343"/>
                  <a:gd name="connsiteY0" fmla="*/ 2636725 h 2643075"/>
                  <a:gd name="connsiteX1" fmla="*/ 1052427 w 10709343"/>
                  <a:gd name="connsiteY1" fmla="*/ 395518 h 2643075"/>
                  <a:gd name="connsiteX2" fmla="*/ 5391056 w 10709343"/>
                  <a:gd name="connsiteY2" fmla="*/ 13866 h 2643075"/>
                  <a:gd name="connsiteX3" fmla="*/ 9568016 w 10709343"/>
                  <a:gd name="connsiteY3" fmla="*/ 395518 h 2643075"/>
                  <a:gd name="connsiteX4" fmla="*/ 10709343 w 10709343"/>
                  <a:gd name="connsiteY4" fmla="*/ 2643075 h 2643075"/>
                  <a:gd name="connsiteX5" fmla="*/ 0 w 10709343"/>
                  <a:gd name="connsiteY5" fmla="*/ 2636725 h 2643075"/>
                  <a:gd name="connsiteX0" fmla="*/ 0 w 10709343"/>
                  <a:gd name="connsiteY0" fmla="*/ 2630182 h 2636532"/>
                  <a:gd name="connsiteX1" fmla="*/ 1052427 w 10709343"/>
                  <a:gd name="connsiteY1" fmla="*/ 388975 h 2636532"/>
                  <a:gd name="connsiteX2" fmla="*/ 5391056 w 10709343"/>
                  <a:gd name="connsiteY2" fmla="*/ 7323 h 2636532"/>
                  <a:gd name="connsiteX3" fmla="*/ 9568016 w 10709343"/>
                  <a:gd name="connsiteY3" fmla="*/ 388975 h 2636532"/>
                  <a:gd name="connsiteX4" fmla="*/ 10709343 w 10709343"/>
                  <a:gd name="connsiteY4" fmla="*/ 2636532 h 2636532"/>
                  <a:gd name="connsiteX5" fmla="*/ 0 w 10709343"/>
                  <a:gd name="connsiteY5" fmla="*/ 2630182 h 263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09343" h="2636532">
                    <a:moveTo>
                      <a:pt x="0" y="2630182"/>
                    </a:moveTo>
                    <a:lnTo>
                      <a:pt x="1052427" y="388975"/>
                    </a:lnTo>
                    <a:cubicBezTo>
                      <a:pt x="1771132" y="125953"/>
                      <a:pt x="3119922" y="-37297"/>
                      <a:pt x="5391056" y="7323"/>
                    </a:cubicBezTo>
                    <a:cubicBezTo>
                      <a:pt x="6786492" y="23663"/>
                      <a:pt x="8339994" y="2835"/>
                      <a:pt x="9568016" y="388975"/>
                    </a:cubicBezTo>
                    <a:lnTo>
                      <a:pt x="10709343" y="2636532"/>
                    </a:lnTo>
                    <a:lnTo>
                      <a:pt x="0" y="263018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74000">
                    <a:schemeClr val="accent1">
                      <a:alpha val="6000"/>
                    </a:schemeClr>
                  </a:gs>
                  <a:gs pos="100000">
                    <a:schemeClr val="accent1">
                      <a:alpha val="14000"/>
                    </a:schemeClr>
                  </a:gs>
                </a:gsLst>
                <a:lin ang="16200000" scaled="1"/>
                <a:tileRect/>
              </a:gradFill>
              <a:ln w="6350">
                <a:gradFill flip="none" rotWithShape="1">
                  <a:gsLst>
                    <a:gs pos="77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9000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862215AC-378C-4765-B93B-A9101AEFA30B}"/>
                  </a:ext>
                </a:extLst>
              </p:cNvPr>
              <p:cNvSpPr/>
              <p:nvPr/>
            </p:nvSpPr>
            <p:spPr>
              <a:xfrm>
                <a:off x="4216446" y="5775133"/>
                <a:ext cx="3954015" cy="621142"/>
              </a:xfrm>
              <a:custGeom>
                <a:avLst/>
                <a:gdLst>
                  <a:gd name="connsiteX0" fmla="*/ 0 w 7939668"/>
                  <a:gd name="connsiteY0" fmla="*/ 0 h 1247253"/>
                  <a:gd name="connsiteX1" fmla="*/ 7939668 w 7939668"/>
                  <a:gd name="connsiteY1" fmla="*/ 0 h 1247253"/>
                  <a:gd name="connsiteX2" fmla="*/ 7939668 w 7939668"/>
                  <a:gd name="connsiteY2" fmla="*/ 650262 h 1247253"/>
                  <a:gd name="connsiteX3" fmla="*/ 3969834 w 7939668"/>
                  <a:gd name="connsiteY3" fmla="*/ 1247253 h 1247253"/>
                  <a:gd name="connsiteX4" fmla="*/ 0 w 7939668"/>
                  <a:gd name="connsiteY4" fmla="*/ 650262 h 124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9668" h="1247253">
                    <a:moveTo>
                      <a:pt x="0" y="0"/>
                    </a:moveTo>
                    <a:lnTo>
                      <a:pt x="7939668" y="0"/>
                    </a:lnTo>
                    <a:lnTo>
                      <a:pt x="7939668" y="650262"/>
                    </a:lnTo>
                    <a:cubicBezTo>
                      <a:pt x="7939668" y="979971"/>
                      <a:pt x="6162312" y="1247253"/>
                      <a:pt x="3969834" y="1247253"/>
                    </a:cubicBezTo>
                    <a:cubicBezTo>
                      <a:pt x="1777355" y="1247253"/>
                      <a:pt x="0" y="979971"/>
                      <a:pt x="0" y="650262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3D9A52FE-D886-4A01-9187-2ABEE9175A68}"/>
                  </a:ext>
                </a:extLst>
              </p:cNvPr>
              <p:cNvSpPr/>
              <p:nvPr/>
            </p:nvSpPr>
            <p:spPr>
              <a:xfrm>
                <a:off x="4216445" y="5521490"/>
                <a:ext cx="3954015" cy="59461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10000"/>
                    </a:schemeClr>
                  </a:gs>
                  <a:gs pos="80000">
                    <a:schemeClr val="accent1">
                      <a:alpha val="0"/>
                    </a:schemeClr>
                  </a:gs>
                  <a:gs pos="20000">
                    <a:schemeClr val="accent1">
                      <a:alpha val="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lin ang="10800000" scaled="1"/>
                <a:tileRect/>
              </a:gradFill>
              <a:ln w="6350">
                <a:gradFill>
                  <a:gsLst>
                    <a:gs pos="13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26358BC4-DD30-4BC7-99F3-179EC3F158BA}"/>
                  </a:ext>
                </a:extLst>
              </p:cNvPr>
              <p:cNvSpPr/>
              <p:nvPr/>
            </p:nvSpPr>
            <p:spPr>
              <a:xfrm>
                <a:off x="4447239" y="5613577"/>
                <a:ext cx="3461472" cy="364410"/>
              </a:xfrm>
              <a:prstGeom prst="ellipse">
                <a:avLst/>
              </a:prstGeom>
              <a:noFill/>
              <a:ln w="12700">
                <a:gradFill>
                  <a:gsLst>
                    <a:gs pos="14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2" tIns="22861" rIns="45722" bIns="2286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4" name="文本框 93" descr="e7d195523061f1c074694c8bbf98be7b1e4b015d796375963FD28840057458461C7CA0DAD340D15583DEDFC2E3241C4F392EF3A8B4D067B40CF4F149DD7E51F346B0CAB1BCCF6DB2480C67273C6C9E4CC6FADF1F939C61B66C4A0C55DF6E54722BF0C6544FBC6AE66ED0231373E48458E508B8863AC8368752971D69225C5D6F7E75E54CBF890D95">
              <a:extLst>
                <a:ext uri="{FF2B5EF4-FFF2-40B4-BE49-F238E27FC236}">
                  <a16:creationId xmlns:a16="http://schemas.microsoft.com/office/drawing/2014/main" id="{FDDBB225-0184-4DC2-8D48-CEE0F3DE3421}"/>
                </a:ext>
              </a:extLst>
            </p:cNvPr>
            <p:cNvSpPr txBox="1"/>
            <p:nvPr/>
          </p:nvSpPr>
          <p:spPr>
            <a:xfrm>
              <a:off x="5156294" y="5105102"/>
              <a:ext cx="2152395" cy="414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i="0" u="none" strike="noStrike" cap="none" spc="0" normalizeH="0" baseline="0">
                  <a:ln>
                    <a:noFill/>
                  </a:ln>
                  <a:solidFill>
                    <a:schemeClr val="accent1">
                      <a:lumMod val="50000"/>
                      <a:alpha val="64000"/>
                    </a:schemeClr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产品服务数字化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C3D866F-CF7F-4EA5-88A6-4B711A51F890}"/>
              </a:ext>
            </a:extLst>
          </p:cNvPr>
          <p:cNvGrpSpPr/>
          <p:nvPr/>
        </p:nvGrpSpPr>
        <p:grpSpPr>
          <a:xfrm>
            <a:off x="1828563" y="1621799"/>
            <a:ext cx="1347805" cy="1328998"/>
            <a:chOff x="-4385593" y="2175688"/>
            <a:chExt cx="3633967" cy="3583260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86D79AD2-9E4B-45B9-8A9C-F96D8EE42F58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0E53E356-D3B5-469B-B629-E0DD68183D36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1598B60B-4946-4949-BDCC-64D4AF505010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9DF89F43-FBE3-4701-BE82-1FD6917D5500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913AB44-8DC0-4510-9FAC-A0435C2A2A6D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460B83CE-28EB-4F78-8575-F45126CA9D72}"/>
                </a:ext>
              </a:extLst>
            </p:cNvPr>
            <p:cNvSpPr txBox="1"/>
            <p:nvPr/>
          </p:nvSpPr>
          <p:spPr>
            <a:xfrm>
              <a:off x="-4385593" y="2175688"/>
              <a:ext cx="3633967" cy="912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132" name="Freeform: Shape 2">
              <a:extLst>
                <a:ext uri="{FF2B5EF4-FFF2-40B4-BE49-F238E27FC236}">
                  <a16:creationId xmlns:a16="http://schemas.microsoft.com/office/drawing/2014/main" id="{B6286431-455B-44D5-BBB7-A9143CC175A8}"/>
                </a:ext>
              </a:extLst>
            </p:cNvPr>
            <p:cNvSpPr/>
            <p:nvPr/>
          </p:nvSpPr>
          <p:spPr>
            <a:xfrm>
              <a:off x="-3000577" y="3918724"/>
              <a:ext cx="875244" cy="875255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04C09DF-868F-4824-B88D-B7D51D6DB1E5}"/>
              </a:ext>
            </a:extLst>
          </p:cNvPr>
          <p:cNvGrpSpPr/>
          <p:nvPr/>
        </p:nvGrpSpPr>
        <p:grpSpPr>
          <a:xfrm>
            <a:off x="3261543" y="1941292"/>
            <a:ext cx="1347805" cy="1328998"/>
            <a:chOff x="-4385593" y="2175688"/>
            <a:chExt cx="3633967" cy="3583260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7325D72A-A0D8-4C71-81F0-E7FF37E7082D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CF1B2949-38FB-4DD9-8899-245D644E78FD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CBF2C225-E72F-4701-BB93-AA42CEED9A67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318051B9-89CF-472D-809E-9E3392DB5CBD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51742BD6-4367-4955-8A71-8DC00C2B0E97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CDAE5ECE-7EBB-4920-B1A0-124A3EB01AE9}"/>
                </a:ext>
              </a:extLst>
            </p:cNvPr>
            <p:cNvSpPr txBox="1"/>
            <p:nvPr/>
          </p:nvSpPr>
          <p:spPr>
            <a:xfrm>
              <a:off x="-4385593" y="2175688"/>
              <a:ext cx="3633967" cy="912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140" name="Freeform: Shape 2">
              <a:extLst>
                <a:ext uri="{FF2B5EF4-FFF2-40B4-BE49-F238E27FC236}">
                  <a16:creationId xmlns:a16="http://schemas.microsoft.com/office/drawing/2014/main" id="{3E4C4067-E90B-4968-8188-7A6C7CBD7476}"/>
                </a:ext>
              </a:extLst>
            </p:cNvPr>
            <p:cNvSpPr/>
            <p:nvPr/>
          </p:nvSpPr>
          <p:spPr>
            <a:xfrm>
              <a:off x="-3000577" y="3918724"/>
              <a:ext cx="875244" cy="875255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87EBDF3F-A795-4A80-AD18-0E70FD0826BE}"/>
              </a:ext>
            </a:extLst>
          </p:cNvPr>
          <p:cNvGrpSpPr/>
          <p:nvPr/>
        </p:nvGrpSpPr>
        <p:grpSpPr>
          <a:xfrm>
            <a:off x="7650266" y="1941292"/>
            <a:ext cx="1347805" cy="1328998"/>
            <a:chOff x="-4385593" y="2175688"/>
            <a:chExt cx="3633967" cy="3583260"/>
          </a:xfrm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8D6143D3-C318-4BC0-8B95-268FFFC24CF0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19FBFFDB-FFD7-4AA7-B23D-B3D7EF2D18CF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FA42ECE3-EBF2-4BA5-B738-27B17E02B10C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B8B45187-306E-4D09-9BBE-8ADF98AF55AD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88F1E4EE-48CF-45DD-9B49-A030B1E798F4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53E66A64-2328-4D11-946E-3AFC389B8706}"/>
                </a:ext>
              </a:extLst>
            </p:cNvPr>
            <p:cNvSpPr txBox="1"/>
            <p:nvPr/>
          </p:nvSpPr>
          <p:spPr>
            <a:xfrm>
              <a:off x="-4385593" y="2175688"/>
              <a:ext cx="3633967" cy="912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148" name="Freeform: Shape 2">
              <a:extLst>
                <a:ext uri="{FF2B5EF4-FFF2-40B4-BE49-F238E27FC236}">
                  <a16:creationId xmlns:a16="http://schemas.microsoft.com/office/drawing/2014/main" id="{7332040D-3564-42E1-9A39-44791465BD13}"/>
                </a:ext>
              </a:extLst>
            </p:cNvPr>
            <p:cNvSpPr/>
            <p:nvPr/>
          </p:nvSpPr>
          <p:spPr>
            <a:xfrm>
              <a:off x="-3000577" y="3918724"/>
              <a:ext cx="875244" cy="875255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2B922B42-0651-44CD-8C3B-8E2F1873666D}"/>
              </a:ext>
            </a:extLst>
          </p:cNvPr>
          <p:cNvGrpSpPr/>
          <p:nvPr/>
        </p:nvGrpSpPr>
        <p:grpSpPr>
          <a:xfrm>
            <a:off x="8930458" y="1621799"/>
            <a:ext cx="1347805" cy="1328998"/>
            <a:chOff x="-4385593" y="2175688"/>
            <a:chExt cx="3633967" cy="3583260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BB88438-0929-4B13-827A-7EFCC0224768}"/>
                </a:ext>
              </a:extLst>
            </p:cNvPr>
            <p:cNvSpPr/>
            <p:nvPr/>
          </p:nvSpPr>
          <p:spPr>
            <a:xfrm>
              <a:off x="-3844092" y="3196668"/>
              <a:ext cx="2562280" cy="2562280"/>
            </a:xfrm>
            <a:prstGeom prst="ellipse">
              <a:avLst/>
            </a:prstGeom>
            <a:gradFill flip="none" rotWithShape="1">
              <a:gsLst>
                <a:gs pos="53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18B450FE-112B-433B-8802-1030B343E84C}"/>
                </a:ext>
              </a:extLst>
            </p:cNvPr>
            <p:cNvSpPr/>
            <p:nvPr/>
          </p:nvSpPr>
          <p:spPr>
            <a:xfrm>
              <a:off x="-3742306" y="3298454"/>
              <a:ext cx="2358708" cy="2358708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5B7C8702-8F1C-4AC9-881A-16136BFF395D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900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38BB5B18-A781-401F-B070-917D31AC064A}"/>
                </a:ext>
              </a:extLst>
            </p:cNvPr>
            <p:cNvSpPr/>
            <p:nvPr/>
          </p:nvSpPr>
          <p:spPr>
            <a:xfrm>
              <a:off x="-3394421" y="3646339"/>
              <a:ext cx="1662939" cy="1662939"/>
            </a:xfrm>
            <a:prstGeom prst="ellipse">
              <a:avLst/>
            </a:prstGeom>
            <a:gradFill flip="none" rotWithShape="1">
              <a:gsLst>
                <a:gs pos="35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368300" dist="127000" dir="24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E9B696F3-F063-43D7-8FC4-F3C0A55F3C41}"/>
                </a:ext>
              </a:extLst>
            </p:cNvPr>
            <p:cNvSpPr/>
            <p:nvPr/>
          </p:nvSpPr>
          <p:spPr>
            <a:xfrm>
              <a:off x="-3383958" y="3652387"/>
              <a:ext cx="1662939" cy="1662939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42000">
                    <a:srgbClr val="88C3E9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C0511228-637B-4B36-9D52-E7529772AA2B}"/>
                </a:ext>
              </a:extLst>
            </p:cNvPr>
            <p:cNvSpPr txBox="1"/>
            <p:nvPr/>
          </p:nvSpPr>
          <p:spPr>
            <a:xfrm>
              <a:off x="-4385593" y="2175688"/>
              <a:ext cx="3633967" cy="912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学习训练</a:t>
              </a:r>
            </a:p>
          </p:txBody>
        </p:sp>
        <p:sp>
          <p:nvSpPr>
            <p:cNvPr id="156" name="Freeform: Shape 2">
              <a:extLst>
                <a:ext uri="{FF2B5EF4-FFF2-40B4-BE49-F238E27FC236}">
                  <a16:creationId xmlns:a16="http://schemas.microsoft.com/office/drawing/2014/main" id="{77415C47-9C68-463A-9B91-52D09E310E52}"/>
                </a:ext>
              </a:extLst>
            </p:cNvPr>
            <p:cNvSpPr/>
            <p:nvPr/>
          </p:nvSpPr>
          <p:spPr>
            <a:xfrm>
              <a:off x="-3000577" y="3918724"/>
              <a:ext cx="875244" cy="875255"/>
            </a:xfrm>
            <a:custGeom>
              <a:avLst/>
              <a:gdLst>
                <a:gd name="connsiteX0" fmla="*/ 325798 w 496455"/>
                <a:gd name="connsiteY0" fmla="*/ 393034 h 496462"/>
                <a:gd name="connsiteX1" fmla="*/ 439569 w 496455"/>
                <a:gd name="connsiteY1" fmla="*/ 393034 h 496462"/>
                <a:gd name="connsiteX2" fmla="*/ 496455 w 496455"/>
                <a:gd name="connsiteY2" fmla="*/ 449919 h 496462"/>
                <a:gd name="connsiteX3" fmla="*/ 496455 w 496455"/>
                <a:gd name="connsiteY3" fmla="*/ 480948 h 496462"/>
                <a:gd name="connsiteX4" fmla="*/ 480941 w 496455"/>
                <a:gd name="connsiteY4" fmla="*/ 496462 h 496462"/>
                <a:gd name="connsiteX5" fmla="*/ 284427 w 496455"/>
                <a:gd name="connsiteY5" fmla="*/ 496462 h 496462"/>
                <a:gd name="connsiteX6" fmla="*/ 268913 w 496455"/>
                <a:gd name="connsiteY6" fmla="*/ 480948 h 496462"/>
                <a:gd name="connsiteX7" fmla="*/ 268913 w 496455"/>
                <a:gd name="connsiteY7" fmla="*/ 449919 h 496462"/>
                <a:gd name="connsiteX8" fmla="*/ 325798 w 496455"/>
                <a:gd name="connsiteY8" fmla="*/ 393034 h 496462"/>
                <a:gd name="connsiteX9" fmla="*/ 56885 w 496455"/>
                <a:gd name="connsiteY9" fmla="*/ 393034 h 496462"/>
                <a:gd name="connsiteX10" fmla="*/ 170656 w 496455"/>
                <a:gd name="connsiteY10" fmla="*/ 393034 h 496462"/>
                <a:gd name="connsiteX11" fmla="*/ 227542 w 496455"/>
                <a:gd name="connsiteY11" fmla="*/ 449919 h 496462"/>
                <a:gd name="connsiteX12" fmla="*/ 227542 w 496455"/>
                <a:gd name="connsiteY12" fmla="*/ 480948 h 496462"/>
                <a:gd name="connsiteX13" fmla="*/ 212028 w 496455"/>
                <a:gd name="connsiteY13" fmla="*/ 496462 h 496462"/>
                <a:gd name="connsiteX14" fmla="*/ 15514 w 496455"/>
                <a:gd name="connsiteY14" fmla="*/ 496462 h 496462"/>
                <a:gd name="connsiteX15" fmla="*/ 0 w 496455"/>
                <a:gd name="connsiteY15" fmla="*/ 480948 h 496462"/>
                <a:gd name="connsiteX16" fmla="*/ 0 w 496455"/>
                <a:gd name="connsiteY16" fmla="*/ 449919 h 496462"/>
                <a:gd name="connsiteX17" fmla="*/ 56885 w 496455"/>
                <a:gd name="connsiteY17" fmla="*/ 393034 h 496462"/>
                <a:gd name="connsiteX18" fmla="*/ 382684 w 496455"/>
                <a:gd name="connsiteY18" fmla="*/ 227549 h 496462"/>
                <a:gd name="connsiteX19" fmla="*/ 444741 w 496455"/>
                <a:gd name="connsiteY19" fmla="*/ 289606 h 496462"/>
                <a:gd name="connsiteX20" fmla="*/ 382684 w 496455"/>
                <a:gd name="connsiteY20" fmla="*/ 351663 h 496462"/>
                <a:gd name="connsiteX21" fmla="*/ 320627 w 496455"/>
                <a:gd name="connsiteY21" fmla="*/ 289606 h 496462"/>
                <a:gd name="connsiteX22" fmla="*/ 382684 w 496455"/>
                <a:gd name="connsiteY22" fmla="*/ 227549 h 496462"/>
                <a:gd name="connsiteX23" fmla="*/ 113771 w 496455"/>
                <a:gd name="connsiteY23" fmla="*/ 227549 h 496462"/>
                <a:gd name="connsiteX24" fmla="*/ 175828 w 496455"/>
                <a:gd name="connsiteY24" fmla="*/ 289606 h 496462"/>
                <a:gd name="connsiteX25" fmla="*/ 113771 w 496455"/>
                <a:gd name="connsiteY25" fmla="*/ 351663 h 496462"/>
                <a:gd name="connsiteX26" fmla="*/ 51714 w 496455"/>
                <a:gd name="connsiteY26" fmla="*/ 289606 h 496462"/>
                <a:gd name="connsiteX27" fmla="*/ 113771 w 496455"/>
                <a:gd name="connsiteY27" fmla="*/ 227549 h 496462"/>
                <a:gd name="connsiteX28" fmla="*/ 206028 w 496455"/>
                <a:gd name="connsiteY28" fmla="*/ 210401 h 496462"/>
                <a:gd name="connsiteX29" fmla="*/ 290425 w 496455"/>
                <a:gd name="connsiteY29" fmla="*/ 210401 h 496462"/>
                <a:gd name="connsiteX30" fmla="*/ 290425 w 496455"/>
                <a:gd name="connsiteY30" fmla="*/ 225295 h 496462"/>
                <a:gd name="connsiteX31" fmla="*/ 267257 w 496455"/>
                <a:gd name="connsiteY31" fmla="*/ 248256 h 496462"/>
                <a:gd name="connsiteX32" fmla="*/ 229196 w 496455"/>
                <a:gd name="connsiteY32" fmla="*/ 248256 h 496462"/>
                <a:gd name="connsiteX33" fmla="*/ 206028 w 496455"/>
                <a:gd name="connsiteY33" fmla="*/ 221571 h 496462"/>
                <a:gd name="connsiteX34" fmla="*/ 246800 w 496455"/>
                <a:gd name="connsiteY34" fmla="*/ 28 h 496462"/>
                <a:gd name="connsiteX35" fmla="*/ 313821 w 496455"/>
                <a:gd name="connsiteY35" fmla="*/ 26919 h 496462"/>
                <a:gd name="connsiteX36" fmla="*/ 341333 w 496455"/>
                <a:gd name="connsiteY36" fmla="*/ 92493 h 496462"/>
                <a:gd name="connsiteX37" fmla="*/ 307202 w 496455"/>
                <a:gd name="connsiteY37" fmla="*/ 164065 h 496462"/>
                <a:gd name="connsiteX38" fmla="*/ 291067 w 496455"/>
                <a:gd name="connsiteY38" fmla="*/ 189715 h 496462"/>
                <a:gd name="connsiteX39" fmla="*/ 205635 w 496455"/>
                <a:gd name="connsiteY39" fmla="*/ 189715 h 496462"/>
                <a:gd name="connsiteX40" fmla="*/ 190535 w 496455"/>
                <a:gd name="connsiteY40" fmla="*/ 165099 h 496462"/>
                <a:gd name="connsiteX41" fmla="*/ 155162 w 496455"/>
                <a:gd name="connsiteY41" fmla="*/ 90631 h 496462"/>
                <a:gd name="connsiteX42" fmla="*/ 246800 w 496455"/>
                <a:gd name="connsiteY42" fmla="*/ 28 h 49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455" h="496462">
                  <a:moveTo>
                    <a:pt x="325798" y="393034"/>
                  </a:moveTo>
                  <a:lnTo>
                    <a:pt x="439569" y="393034"/>
                  </a:lnTo>
                  <a:cubicBezTo>
                    <a:pt x="470950" y="393034"/>
                    <a:pt x="496455" y="418539"/>
                    <a:pt x="496455" y="449919"/>
                  </a:cubicBezTo>
                  <a:lnTo>
                    <a:pt x="496455" y="480948"/>
                  </a:lnTo>
                  <a:cubicBezTo>
                    <a:pt x="496455" y="489512"/>
                    <a:pt x="489505" y="496462"/>
                    <a:pt x="480941" y="496462"/>
                  </a:cubicBezTo>
                  <a:lnTo>
                    <a:pt x="284427" y="496462"/>
                  </a:lnTo>
                  <a:cubicBezTo>
                    <a:pt x="275863" y="496462"/>
                    <a:pt x="268913" y="489512"/>
                    <a:pt x="268913" y="480948"/>
                  </a:cubicBezTo>
                  <a:lnTo>
                    <a:pt x="268913" y="449919"/>
                  </a:lnTo>
                  <a:cubicBezTo>
                    <a:pt x="268913" y="418539"/>
                    <a:pt x="294418" y="393034"/>
                    <a:pt x="325798" y="393034"/>
                  </a:cubicBezTo>
                  <a:close/>
                  <a:moveTo>
                    <a:pt x="56885" y="393034"/>
                  </a:moveTo>
                  <a:lnTo>
                    <a:pt x="170656" y="393034"/>
                  </a:lnTo>
                  <a:cubicBezTo>
                    <a:pt x="202037" y="393034"/>
                    <a:pt x="227542" y="418539"/>
                    <a:pt x="227542" y="449919"/>
                  </a:cubicBezTo>
                  <a:lnTo>
                    <a:pt x="227542" y="480948"/>
                  </a:lnTo>
                  <a:cubicBezTo>
                    <a:pt x="227542" y="489512"/>
                    <a:pt x="220592" y="496462"/>
                    <a:pt x="212028" y="496462"/>
                  </a:cubicBezTo>
                  <a:lnTo>
                    <a:pt x="15514" y="496462"/>
                  </a:lnTo>
                  <a:cubicBezTo>
                    <a:pt x="6950" y="496462"/>
                    <a:pt x="0" y="489512"/>
                    <a:pt x="0" y="480948"/>
                  </a:cubicBezTo>
                  <a:lnTo>
                    <a:pt x="0" y="449919"/>
                  </a:lnTo>
                  <a:cubicBezTo>
                    <a:pt x="0" y="418539"/>
                    <a:pt x="25505" y="393034"/>
                    <a:pt x="56885" y="393034"/>
                  </a:cubicBezTo>
                  <a:close/>
                  <a:moveTo>
                    <a:pt x="382684" y="227549"/>
                  </a:moveTo>
                  <a:cubicBezTo>
                    <a:pt x="416957" y="227549"/>
                    <a:pt x="444741" y="255333"/>
                    <a:pt x="444741" y="289606"/>
                  </a:cubicBezTo>
                  <a:cubicBezTo>
                    <a:pt x="444741" y="323879"/>
                    <a:pt x="416957" y="351663"/>
                    <a:pt x="382684" y="351663"/>
                  </a:cubicBezTo>
                  <a:cubicBezTo>
                    <a:pt x="348411" y="351663"/>
                    <a:pt x="320627" y="323879"/>
                    <a:pt x="320627" y="289606"/>
                  </a:cubicBezTo>
                  <a:cubicBezTo>
                    <a:pt x="320627" y="255333"/>
                    <a:pt x="348411" y="227549"/>
                    <a:pt x="382684" y="227549"/>
                  </a:cubicBezTo>
                  <a:close/>
                  <a:moveTo>
                    <a:pt x="113771" y="227549"/>
                  </a:moveTo>
                  <a:cubicBezTo>
                    <a:pt x="148044" y="227549"/>
                    <a:pt x="175828" y="255333"/>
                    <a:pt x="175828" y="289606"/>
                  </a:cubicBezTo>
                  <a:cubicBezTo>
                    <a:pt x="175828" y="323879"/>
                    <a:pt x="148044" y="351663"/>
                    <a:pt x="113771" y="351663"/>
                  </a:cubicBezTo>
                  <a:cubicBezTo>
                    <a:pt x="79498" y="351663"/>
                    <a:pt x="51714" y="323879"/>
                    <a:pt x="51714" y="289606"/>
                  </a:cubicBezTo>
                  <a:cubicBezTo>
                    <a:pt x="51714" y="255333"/>
                    <a:pt x="79498" y="227549"/>
                    <a:pt x="113771" y="227549"/>
                  </a:cubicBezTo>
                  <a:close/>
                  <a:moveTo>
                    <a:pt x="206028" y="210401"/>
                  </a:moveTo>
                  <a:lnTo>
                    <a:pt x="290425" y="210401"/>
                  </a:lnTo>
                  <a:lnTo>
                    <a:pt x="290425" y="225295"/>
                  </a:lnTo>
                  <a:cubicBezTo>
                    <a:pt x="290425" y="237913"/>
                    <a:pt x="280083" y="248256"/>
                    <a:pt x="267257" y="248256"/>
                  </a:cubicBezTo>
                  <a:lnTo>
                    <a:pt x="229196" y="248256"/>
                  </a:lnTo>
                  <a:cubicBezTo>
                    <a:pt x="218026" y="248256"/>
                    <a:pt x="206028" y="239981"/>
                    <a:pt x="206028" y="221571"/>
                  </a:cubicBezTo>
                  <a:close/>
                  <a:moveTo>
                    <a:pt x="246800" y="28"/>
                  </a:moveTo>
                  <a:cubicBezTo>
                    <a:pt x="271829" y="-593"/>
                    <a:pt x="295824" y="9130"/>
                    <a:pt x="313821" y="26919"/>
                  </a:cubicBezTo>
                  <a:cubicBezTo>
                    <a:pt x="331611" y="44295"/>
                    <a:pt x="341333" y="67670"/>
                    <a:pt x="341333" y="92493"/>
                  </a:cubicBezTo>
                  <a:cubicBezTo>
                    <a:pt x="341333" y="120418"/>
                    <a:pt x="328921" y="146482"/>
                    <a:pt x="307202" y="164065"/>
                  </a:cubicBezTo>
                  <a:cubicBezTo>
                    <a:pt x="298514" y="171098"/>
                    <a:pt x="292928" y="180200"/>
                    <a:pt x="291067" y="189715"/>
                  </a:cubicBezTo>
                  <a:lnTo>
                    <a:pt x="205635" y="189715"/>
                  </a:lnTo>
                  <a:cubicBezTo>
                    <a:pt x="204187" y="180407"/>
                    <a:pt x="199016" y="171719"/>
                    <a:pt x="190535" y="165099"/>
                  </a:cubicBezTo>
                  <a:cubicBezTo>
                    <a:pt x="167574" y="147103"/>
                    <a:pt x="154542" y="120005"/>
                    <a:pt x="155162" y="90631"/>
                  </a:cubicBezTo>
                  <a:cubicBezTo>
                    <a:pt x="156196" y="41399"/>
                    <a:pt x="197361" y="649"/>
                    <a:pt x="24680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79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25263ED-FDDC-438F-88D2-F077D440C1EB}"/>
              </a:ext>
            </a:extLst>
          </p:cNvPr>
          <p:cNvSpPr/>
          <p:nvPr/>
        </p:nvSpPr>
        <p:spPr>
          <a:xfrm>
            <a:off x="4977745" y="2791609"/>
            <a:ext cx="2236510" cy="584775"/>
          </a:xfrm>
          <a:prstGeom prst="rect">
            <a:avLst/>
          </a:prstGeom>
          <a:effectLst>
            <a:reflection blurRad="76200" stA="66000" endPos="550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</a:rPr>
              <a:t>数字化转型</a:t>
            </a: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DB825ED3-14BE-4A4F-AA63-EA054CA4C075}"/>
              </a:ext>
            </a:extLst>
          </p:cNvPr>
          <p:cNvGrpSpPr/>
          <p:nvPr/>
        </p:nvGrpSpPr>
        <p:grpSpPr>
          <a:xfrm>
            <a:off x="553640" y="2898082"/>
            <a:ext cx="11084720" cy="3831858"/>
            <a:chOff x="907207" y="3704830"/>
            <a:chExt cx="4861932" cy="1680713"/>
          </a:xfrm>
        </p:grpSpPr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39DEF655-A0BB-4740-A1D9-2508CB7AA06B}"/>
                </a:ext>
              </a:extLst>
            </p:cNvPr>
            <p:cNvSpPr/>
            <p:nvPr/>
          </p:nvSpPr>
          <p:spPr>
            <a:xfrm>
              <a:off x="1657587" y="4361454"/>
              <a:ext cx="3361172" cy="793182"/>
            </a:xfrm>
            <a:prstGeom prst="ellipse">
              <a:avLst/>
            </a:prstGeom>
            <a:noFill/>
            <a:ln w="6350">
              <a:gradFill>
                <a:gsLst>
                  <a:gs pos="15000">
                    <a:schemeClr val="accent1">
                      <a:alpha val="0"/>
                    </a:schemeClr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0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6AC0B1EF-8661-4A6C-A4C3-6F4D6A5C30E8}"/>
                </a:ext>
              </a:extLst>
            </p:cNvPr>
            <p:cNvSpPr/>
            <p:nvPr/>
          </p:nvSpPr>
          <p:spPr>
            <a:xfrm>
              <a:off x="907207" y="3704830"/>
              <a:ext cx="4861932" cy="1147340"/>
            </a:xfrm>
            <a:prstGeom prst="ellipse">
              <a:avLst/>
            </a:prstGeom>
            <a:noFill/>
            <a:ln w="6350">
              <a:gradFill>
                <a:gsLst>
                  <a:gs pos="15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0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844EAAE-C7DD-4631-87AB-05CFAA2FA2A4}"/>
                </a:ext>
              </a:extLst>
            </p:cNvPr>
            <p:cNvSpPr/>
            <p:nvPr/>
          </p:nvSpPr>
          <p:spPr>
            <a:xfrm>
              <a:off x="2109747" y="4805766"/>
              <a:ext cx="2456851" cy="579777"/>
            </a:xfrm>
            <a:prstGeom prst="ellipse">
              <a:avLst/>
            </a:prstGeom>
            <a:noFill/>
            <a:ln w="6350">
              <a:gradFill>
                <a:gsLst>
                  <a:gs pos="4500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00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B50268F7-721F-4232-A2F9-BE7AEC120EFB}"/>
              </a:ext>
            </a:extLst>
          </p:cNvPr>
          <p:cNvGrpSpPr/>
          <p:nvPr/>
        </p:nvGrpSpPr>
        <p:grpSpPr>
          <a:xfrm>
            <a:off x="1694054" y="4896795"/>
            <a:ext cx="417256" cy="417256"/>
            <a:chOff x="554537" y="2503724"/>
            <a:chExt cx="417256" cy="417256"/>
          </a:xfrm>
        </p:grpSpPr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4CFD4288-0B4F-45AC-8382-8BFFF541DC03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C42BBC80-9833-49BF-97B5-72B962DC4C13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612B03BD-AA97-42BD-8858-042480680DD8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椭圆 167">
                  <a:extLst>
                    <a:ext uri="{FF2B5EF4-FFF2-40B4-BE49-F238E27FC236}">
                      <a16:creationId xmlns:a16="http://schemas.microsoft.com/office/drawing/2014/main" id="{A3A47FA1-F125-4F10-A09F-8059DCA8A691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C2F4E42B-7BB1-4E81-9D73-BE09E3E8718B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93393280-7474-41AC-9358-104BAD55F5BC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03D9D725-885D-4F52-872A-6AB69ACD0D47}"/>
              </a:ext>
            </a:extLst>
          </p:cNvPr>
          <p:cNvGrpSpPr/>
          <p:nvPr/>
        </p:nvGrpSpPr>
        <p:grpSpPr>
          <a:xfrm>
            <a:off x="8947343" y="5593684"/>
            <a:ext cx="417256" cy="417256"/>
            <a:chOff x="554537" y="2503724"/>
            <a:chExt cx="417256" cy="417256"/>
          </a:xfrm>
        </p:grpSpPr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3543E859-F80B-49D9-A71E-E93405194537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D0A5EA3D-B367-4E66-8D74-B356CDBADBE0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74" name="椭圆 173">
                  <a:extLst>
                    <a:ext uri="{FF2B5EF4-FFF2-40B4-BE49-F238E27FC236}">
                      <a16:creationId xmlns:a16="http://schemas.microsoft.com/office/drawing/2014/main" id="{C77C0873-885F-4443-ACBD-2FCD49026659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2EB416DA-271C-4528-B1FF-85A50FC369A8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A5DAEF7B-52A6-476F-BA52-CA4C49D1F51E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51D72517-7E83-4EF7-8810-D55D5D459B93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DFE5B6A8-B09F-46B5-A777-38F60C5E5A3D}"/>
              </a:ext>
            </a:extLst>
          </p:cNvPr>
          <p:cNvGrpSpPr/>
          <p:nvPr/>
        </p:nvGrpSpPr>
        <p:grpSpPr>
          <a:xfrm>
            <a:off x="2576788" y="3179047"/>
            <a:ext cx="417256" cy="417256"/>
            <a:chOff x="554537" y="2503724"/>
            <a:chExt cx="417256" cy="417256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B15FBE39-F365-44D9-AF0C-E353582171E5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7D9CF36D-0D06-4CA8-B3E2-9A2EA39B8F9F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5041E8A4-0641-4866-9768-98828F7031B0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D610B6E2-E3CB-4354-864E-5054A558B8A1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DD6B2A92-9947-47F8-8FD7-CCAF86822564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8D736326-39CA-4177-85B8-ED1F0FFFDED4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BBF5A75D-F40E-4B26-A628-991A2C4ADB3C}"/>
              </a:ext>
            </a:extLst>
          </p:cNvPr>
          <p:cNvGrpSpPr/>
          <p:nvPr/>
        </p:nvGrpSpPr>
        <p:grpSpPr>
          <a:xfrm>
            <a:off x="3909828" y="3335828"/>
            <a:ext cx="417256" cy="417256"/>
            <a:chOff x="554537" y="2503724"/>
            <a:chExt cx="417256" cy="417256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AEC701F1-4250-45E5-B98E-A66A74EB1218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C20F9A9B-65EE-4CB6-A701-FD6EEFAC15D9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88" name="椭圆 187">
                  <a:extLst>
                    <a:ext uri="{FF2B5EF4-FFF2-40B4-BE49-F238E27FC236}">
                      <a16:creationId xmlns:a16="http://schemas.microsoft.com/office/drawing/2014/main" id="{A8012B65-0AC2-4B2B-846D-7506AFD8AFF3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椭圆 188">
                  <a:extLst>
                    <a:ext uri="{FF2B5EF4-FFF2-40B4-BE49-F238E27FC236}">
                      <a16:creationId xmlns:a16="http://schemas.microsoft.com/office/drawing/2014/main" id="{96681E00-374E-4DCE-9608-153328940D98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A796FCAC-E735-41E5-9E6D-A785F69DEA2F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4C96D537-D57B-45CF-8CB0-7560D5CE0929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1D9D6CE1-951F-4E07-9998-CEF287BCF60F}"/>
              </a:ext>
            </a:extLst>
          </p:cNvPr>
          <p:cNvGrpSpPr/>
          <p:nvPr/>
        </p:nvGrpSpPr>
        <p:grpSpPr>
          <a:xfrm>
            <a:off x="7942301" y="3290715"/>
            <a:ext cx="417256" cy="417256"/>
            <a:chOff x="554537" y="2503724"/>
            <a:chExt cx="417256" cy="417256"/>
          </a:xfrm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8BDE2D08-03A5-414E-AF11-ED9104C40400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CB2B822A-A6A6-4D87-B38D-69815387AE04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195" name="椭圆 194">
                  <a:extLst>
                    <a:ext uri="{FF2B5EF4-FFF2-40B4-BE49-F238E27FC236}">
                      <a16:creationId xmlns:a16="http://schemas.microsoft.com/office/drawing/2014/main" id="{2A933E76-870E-4AC9-858C-7121AEFE433E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5514F99C-0549-4D2C-8C62-43E55356FDB2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692E69B9-F552-43AD-ABBD-2199647DF2A1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A6F7A8B5-5E82-42D7-A9E7-E058D803FDAA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2D2F38C0-4A57-48B8-9F45-2061AB6DEE67}"/>
              </a:ext>
            </a:extLst>
          </p:cNvPr>
          <p:cNvGrpSpPr/>
          <p:nvPr/>
        </p:nvGrpSpPr>
        <p:grpSpPr>
          <a:xfrm>
            <a:off x="9164002" y="3247422"/>
            <a:ext cx="417256" cy="417256"/>
            <a:chOff x="554537" y="2503724"/>
            <a:chExt cx="417256" cy="417256"/>
          </a:xfrm>
        </p:grpSpPr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628C1C03-CF7B-444F-9810-91B7ED701E5A}"/>
                </a:ext>
              </a:extLst>
            </p:cNvPr>
            <p:cNvGrpSpPr/>
            <p:nvPr/>
          </p:nvGrpSpPr>
          <p:grpSpPr>
            <a:xfrm>
              <a:off x="554537" y="2503724"/>
              <a:ext cx="417256" cy="417256"/>
              <a:chOff x="783526" y="1239960"/>
              <a:chExt cx="436440" cy="436440"/>
            </a:xfrm>
          </p:grpSpPr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9C6CC703-078D-4E5C-8695-FF952B9BF149}"/>
                  </a:ext>
                </a:extLst>
              </p:cNvPr>
              <p:cNvGrpSpPr/>
              <p:nvPr/>
            </p:nvGrpSpPr>
            <p:grpSpPr>
              <a:xfrm>
                <a:off x="783526" y="1239960"/>
                <a:ext cx="436440" cy="436440"/>
                <a:chOff x="2696466" y="1882650"/>
                <a:chExt cx="925574" cy="925574"/>
              </a:xfrm>
            </p:grpSpPr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6D2D90B2-9C13-4748-A49C-284FE19CA570}"/>
                    </a:ext>
                  </a:extLst>
                </p:cNvPr>
                <p:cNvSpPr/>
                <p:nvPr/>
              </p:nvSpPr>
              <p:spPr>
                <a:xfrm>
                  <a:off x="2696466" y="1882650"/>
                  <a:ext cx="925574" cy="9255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87000">
                      <a:schemeClr val="accent1">
                        <a:lumMod val="60000"/>
                        <a:lumOff val="40000"/>
                        <a:alpha val="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  <a:effectLst>
                  <a:glow rad="139700">
                    <a:schemeClr val="accent5">
                      <a:satMod val="175000"/>
                      <a:alpha val="1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椭圆 202">
                  <a:extLst>
                    <a:ext uri="{FF2B5EF4-FFF2-40B4-BE49-F238E27FC236}">
                      <a16:creationId xmlns:a16="http://schemas.microsoft.com/office/drawing/2014/main" id="{3538B86B-A894-4A21-864E-BC82E81C58D4}"/>
                    </a:ext>
                  </a:extLst>
                </p:cNvPr>
                <p:cNvSpPr/>
                <p:nvPr/>
              </p:nvSpPr>
              <p:spPr>
                <a:xfrm>
                  <a:off x="2886879" y="2073063"/>
                  <a:ext cx="544748" cy="544748"/>
                </a:xfrm>
                <a:prstGeom prst="ellipse">
                  <a:avLst/>
                </a:prstGeom>
                <a:gradFill flip="none" rotWithShape="1">
                  <a:gsLst>
                    <a:gs pos="33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7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53710AC8-B11D-4E47-94AE-E614925C8CC1}"/>
                  </a:ext>
                </a:extLst>
              </p:cNvPr>
              <p:cNvSpPr/>
              <p:nvPr/>
            </p:nvSpPr>
            <p:spPr>
              <a:xfrm>
                <a:off x="800468" y="1256902"/>
                <a:ext cx="402556" cy="402556"/>
              </a:xfrm>
              <a:prstGeom prst="ellipse">
                <a:avLst/>
              </a:prstGeom>
              <a:gradFill flip="none" rotWithShape="1">
                <a:gsLst>
                  <a:gs pos="3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01600" dist="76200" dir="2700000" sx="98000" sy="98000" algn="tl" rotWithShape="0">
                  <a:schemeClr val="accent1">
                    <a:alpha val="40000"/>
                  </a:scheme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3BC57165-8312-4207-A78C-8F210177D7A2}"/>
                </a:ext>
              </a:extLst>
            </p:cNvPr>
            <p:cNvSpPr/>
            <p:nvPr/>
          </p:nvSpPr>
          <p:spPr>
            <a:xfrm>
              <a:off x="639496" y="2588683"/>
              <a:ext cx="247339" cy="247339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76200" dir="2700000" sx="98000" sy="98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10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任意多边形: 形状 152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3E841CFF-152B-474E-BACC-AC4B6167E528}"/>
              </a:ext>
            </a:extLst>
          </p:cNvPr>
          <p:cNvSpPr/>
          <p:nvPr/>
        </p:nvSpPr>
        <p:spPr>
          <a:xfrm rot="5400000" flipH="1">
            <a:off x="3302665" y="2776019"/>
            <a:ext cx="3457990" cy="2381812"/>
          </a:xfrm>
          <a:custGeom>
            <a:avLst/>
            <a:gdLst>
              <a:gd name="connsiteX0" fmla="*/ 4277415 w 4277415"/>
              <a:gd name="connsiteY0" fmla="*/ 3151554 h 3151554"/>
              <a:gd name="connsiteX1" fmla="*/ 0 w 4277415"/>
              <a:gd name="connsiteY1" fmla="*/ 3151554 h 3151554"/>
              <a:gd name="connsiteX2" fmla="*/ 1583473 w 4277415"/>
              <a:gd name="connsiteY2" fmla="*/ 297568 h 3151554"/>
              <a:gd name="connsiteX3" fmla="*/ 1694340 w 4277415"/>
              <a:gd name="connsiteY3" fmla="*/ 0 h 3151554"/>
              <a:gd name="connsiteX4" fmla="*/ 2604156 w 4277415"/>
              <a:gd name="connsiteY4" fmla="*/ 0 h 3151554"/>
              <a:gd name="connsiteX5" fmla="*/ 2709368 w 4277415"/>
              <a:gd name="connsiteY5" fmla="*/ 300930 h 3151554"/>
              <a:gd name="connsiteX6" fmla="*/ 4277415 w 4277415"/>
              <a:gd name="connsiteY6" fmla="*/ 3151554 h 315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7415" h="3151554">
                <a:moveTo>
                  <a:pt x="4277415" y="3151554"/>
                </a:moveTo>
                <a:lnTo>
                  <a:pt x="0" y="3151554"/>
                </a:lnTo>
                <a:cubicBezTo>
                  <a:pt x="664927" y="2265570"/>
                  <a:pt x="1192750" y="1304906"/>
                  <a:pt x="1583473" y="297568"/>
                </a:cubicBezTo>
                <a:lnTo>
                  <a:pt x="1694340" y="0"/>
                </a:lnTo>
                <a:lnTo>
                  <a:pt x="2604156" y="0"/>
                </a:lnTo>
                <a:lnTo>
                  <a:pt x="2709368" y="300930"/>
                </a:lnTo>
                <a:cubicBezTo>
                  <a:pt x="3077814" y="1281010"/>
                  <a:pt x="3557653" y="2193880"/>
                  <a:pt x="4277415" y="31515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2000"/>
                </a:schemeClr>
              </a:gs>
              <a:gs pos="9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90000">
                  <a:schemeClr val="accent1">
                    <a:alpha val="0"/>
                  </a:schemeClr>
                </a:gs>
                <a:gs pos="0">
                  <a:schemeClr val="accent1">
                    <a:alpha val="2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4B90D0C8-1793-467A-A98C-20701DC2771D}"/>
              </a:ext>
            </a:extLst>
          </p:cNvPr>
          <p:cNvGrpSpPr/>
          <p:nvPr/>
        </p:nvGrpSpPr>
        <p:grpSpPr>
          <a:xfrm>
            <a:off x="5976731" y="1743879"/>
            <a:ext cx="3949640" cy="4188593"/>
            <a:chOff x="5976731" y="1692175"/>
            <a:chExt cx="3949640" cy="4188593"/>
          </a:xfrm>
        </p:grpSpPr>
        <p:sp>
          <p:nvSpPr>
            <p:cNvPr id="239" name="任意多边形: 形状 238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<a:extLst>
                <a:ext uri="{FF2B5EF4-FFF2-40B4-BE49-F238E27FC236}">
                  <a16:creationId xmlns:a16="http://schemas.microsoft.com/office/drawing/2014/main" id="{5EBD6D5C-43E8-472D-8658-457F5457C756}"/>
                </a:ext>
              </a:extLst>
            </p:cNvPr>
            <p:cNvSpPr/>
            <p:nvPr/>
          </p:nvSpPr>
          <p:spPr>
            <a:xfrm rot="19105377" flipH="1">
              <a:off x="7911449" y="4779522"/>
              <a:ext cx="1662078" cy="1101246"/>
            </a:xfrm>
            <a:custGeom>
              <a:avLst/>
              <a:gdLst>
                <a:gd name="connsiteX0" fmla="*/ 4277415 w 4277415"/>
                <a:gd name="connsiteY0" fmla="*/ 3151554 h 3151554"/>
                <a:gd name="connsiteX1" fmla="*/ 0 w 4277415"/>
                <a:gd name="connsiteY1" fmla="*/ 3151554 h 3151554"/>
                <a:gd name="connsiteX2" fmla="*/ 1583473 w 4277415"/>
                <a:gd name="connsiteY2" fmla="*/ 297568 h 3151554"/>
                <a:gd name="connsiteX3" fmla="*/ 1694340 w 4277415"/>
                <a:gd name="connsiteY3" fmla="*/ 0 h 3151554"/>
                <a:gd name="connsiteX4" fmla="*/ 2604156 w 4277415"/>
                <a:gd name="connsiteY4" fmla="*/ 0 h 3151554"/>
                <a:gd name="connsiteX5" fmla="*/ 2709368 w 4277415"/>
                <a:gd name="connsiteY5" fmla="*/ 300930 h 3151554"/>
                <a:gd name="connsiteX6" fmla="*/ 4277415 w 4277415"/>
                <a:gd name="connsiteY6" fmla="*/ 3151554 h 315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77415" h="3151554">
                  <a:moveTo>
                    <a:pt x="4277415" y="3151554"/>
                  </a:moveTo>
                  <a:lnTo>
                    <a:pt x="0" y="3151554"/>
                  </a:lnTo>
                  <a:cubicBezTo>
                    <a:pt x="664927" y="2265570"/>
                    <a:pt x="1192750" y="1304906"/>
                    <a:pt x="1583473" y="297568"/>
                  </a:cubicBezTo>
                  <a:lnTo>
                    <a:pt x="1694340" y="0"/>
                  </a:lnTo>
                  <a:lnTo>
                    <a:pt x="2604156" y="0"/>
                  </a:lnTo>
                  <a:lnTo>
                    <a:pt x="2709368" y="300930"/>
                  </a:lnTo>
                  <a:cubicBezTo>
                    <a:pt x="3077814" y="1281010"/>
                    <a:pt x="3557653" y="2193880"/>
                    <a:pt x="4277415" y="315155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9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gradFill flip="none" rotWithShape="1">
                <a:gsLst>
                  <a:gs pos="90000">
                    <a:schemeClr val="accent1">
                      <a:alpha val="0"/>
                    </a:schemeClr>
                  </a:gs>
                  <a:gs pos="0">
                    <a:schemeClr val="accent1">
                      <a:alpha val="21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8FC0EF34-6A7B-40FA-9713-E32023DD9D34}"/>
                </a:ext>
              </a:extLst>
            </p:cNvPr>
            <p:cNvGrpSpPr/>
            <p:nvPr/>
          </p:nvGrpSpPr>
          <p:grpSpPr>
            <a:xfrm>
              <a:off x="5976731" y="1692175"/>
              <a:ext cx="3949640" cy="3835076"/>
              <a:chOff x="4277239" y="4772396"/>
              <a:chExt cx="3949640" cy="3835076"/>
            </a:xfrm>
          </p:grpSpPr>
          <p:sp>
            <p:nvSpPr>
              <p:cNvPr id="236" name="任意多边形: 形状 235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C461AB10-A080-420B-9F71-1260F6092795}"/>
                  </a:ext>
                </a:extLst>
              </p:cNvPr>
              <p:cNvSpPr/>
              <p:nvPr/>
            </p:nvSpPr>
            <p:spPr>
              <a:xfrm rot="13351667" flipH="1">
                <a:off x="6132395" y="4772396"/>
                <a:ext cx="1662078" cy="1101246"/>
              </a:xfrm>
              <a:custGeom>
                <a:avLst/>
                <a:gdLst>
                  <a:gd name="connsiteX0" fmla="*/ 4277415 w 4277415"/>
                  <a:gd name="connsiteY0" fmla="*/ 3151554 h 3151554"/>
                  <a:gd name="connsiteX1" fmla="*/ 0 w 4277415"/>
                  <a:gd name="connsiteY1" fmla="*/ 3151554 h 3151554"/>
                  <a:gd name="connsiteX2" fmla="*/ 1583473 w 4277415"/>
                  <a:gd name="connsiteY2" fmla="*/ 297568 h 3151554"/>
                  <a:gd name="connsiteX3" fmla="*/ 1694340 w 4277415"/>
                  <a:gd name="connsiteY3" fmla="*/ 0 h 3151554"/>
                  <a:gd name="connsiteX4" fmla="*/ 2604156 w 4277415"/>
                  <a:gd name="connsiteY4" fmla="*/ 0 h 3151554"/>
                  <a:gd name="connsiteX5" fmla="*/ 2709368 w 4277415"/>
                  <a:gd name="connsiteY5" fmla="*/ 300930 h 3151554"/>
                  <a:gd name="connsiteX6" fmla="*/ 4277415 w 4277415"/>
                  <a:gd name="connsiteY6" fmla="*/ 3151554 h 3151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7415" h="3151554">
                    <a:moveTo>
                      <a:pt x="4277415" y="3151554"/>
                    </a:moveTo>
                    <a:lnTo>
                      <a:pt x="0" y="3151554"/>
                    </a:lnTo>
                    <a:cubicBezTo>
                      <a:pt x="664927" y="2265570"/>
                      <a:pt x="1192750" y="1304906"/>
                      <a:pt x="1583473" y="297568"/>
                    </a:cubicBezTo>
                    <a:lnTo>
                      <a:pt x="1694340" y="0"/>
                    </a:lnTo>
                    <a:lnTo>
                      <a:pt x="2604156" y="0"/>
                    </a:lnTo>
                    <a:lnTo>
                      <a:pt x="2709368" y="300930"/>
                    </a:lnTo>
                    <a:cubicBezTo>
                      <a:pt x="3077814" y="1281010"/>
                      <a:pt x="3557653" y="2193880"/>
                      <a:pt x="4277415" y="3151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12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gradFill flip="none" rotWithShape="1">
                  <a:gsLst>
                    <a:gs pos="90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1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7" name="任意多边形: 形状 236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5E2EC972-E8BA-41CE-8366-2E0E421D0503}"/>
                  </a:ext>
                </a:extLst>
              </p:cNvPr>
              <p:cNvSpPr/>
              <p:nvPr/>
            </p:nvSpPr>
            <p:spPr>
              <a:xfrm rot="15354218" flipH="1">
                <a:off x="6823546" y="5778857"/>
                <a:ext cx="1662078" cy="1101246"/>
              </a:xfrm>
              <a:custGeom>
                <a:avLst/>
                <a:gdLst>
                  <a:gd name="connsiteX0" fmla="*/ 4277415 w 4277415"/>
                  <a:gd name="connsiteY0" fmla="*/ 3151554 h 3151554"/>
                  <a:gd name="connsiteX1" fmla="*/ 0 w 4277415"/>
                  <a:gd name="connsiteY1" fmla="*/ 3151554 h 3151554"/>
                  <a:gd name="connsiteX2" fmla="*/ 1583473 w 4277415"/>
                  <a:gd name="connsiteY2" fmla="*/ 297568 h 3151554"/>
                  <a:gd name="connsiteX3" fmla="*/ 1694340 w 4277415"/>
                  <a:gd name="connsiteY3" fmla="*/ 0 h 3151554"/>
                  <a:gd name="connsiteX4" fmla="*/ 2604156 w 4277415"/>
                  <a:gd name="connsiteY4" fmla="*/ 0 h 3151554"/>
                  <a:gd name="connsiteX5" fmla="*/ 2709368 w 4277415"/>
                  <a:gd name="connsiteY5" fmla="*/ 300930 h 3151554"/>
                  <a:gd name="connsiteX6" fmla="*/ 4277415 w 4277415"/>
                  <a:gd name="connsiteY6" fmla="*/ 3151554 h 3151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7415" h="3151554">
                    <a:moveTo>
                      <a:pt x="4277415" y="3151554"/>
                    </a:moveTo>
                    <a:lnTo>
                      <a:pt x="0" y="3151554"/>
                    </a:lnTo>
                    <a:cubicBezTo>
                      <a:pt x="664927" y="2265570"/>
                      <a:pt x="1192750" y="1304906"/>
                      <a:pt x="1583473" y="297568"/>
                    </a:cubicBezTo>
                    <a:lnTo>
                      <a:pt x="1694340" y="0"/>
                    </a:lnTo>
                    <a:lnTo>
                      <a:pt x="2604156" y="0"/>
                    </a:lnTo>
                    <a:lnTo>
                      <a:pt x="2709368" y="300930"/>
                    </a:lnTo>
                    <a:cubicBezTo>
                      <a:pt x="3077814" y="1281010"/>
                      <a:pt x="3557653" y="2193880"/>
                      <a:pt x="4277415" y="3151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12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gradFill flip="none" rotWithShape="1">
                  <a:gsLst>
                    <a:gs pos="90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1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8" name="任意多边形: 形状 237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    <a:extLst>
                  <a:ext uri="{FF2B5EF4-FFF2-40B4-BE49-F238E27FC236}">
                    <a16:creationId xmlns:a16="http://schemas.microsoft.com/office/drawing/2014/main" id="{394232D1-B295-47AE-8C64-233EB341CEB3}"/>
                  </a:ext>
                </a:extLst>
              </p:cNvPr>
              <p:cNvSpPr/>
              <p:nvPr/>
            </p:nvSpPr>
            <p:spPr>
              <a:xfrm rot="17535555" flipH="1">
                <a:off x="6845217" y="6872772"/>
                <a:ext cx="1662078" cy="1101246"/>
              </a:xfrm>
              <a:custGeom>
                <a:avLst/>
                <a:gdLst>
                  <a:gd name="connsiteX0" fmla="*/ 4277415 w 4277415"/>
                  <a:gd name="connsiteY0" fmla="*/ 3151554 h 3151554"/>
                  <a:gd name="connsiteX1" fmla="*/ 0 w 4277415"/>
                  <a:gd name="connsiteY1" fmla="*/ 3151554 h 3151554"/>
                  <a:gd name="connsiteX2" fmla="*/ 1583473 w 4277415"/>
                  <a:gd name="connsiteY2" fmla="*/ 297568 h 3151554"/>
                  <a:gd name="connsiteX3" fmla="*/ 1694340 w 4277415"/>
                  <a:gd name="connsiteY3" fmla="*/ 0 h 3151554"/>
                  <a:gd name="connsiteX4" fmla="*/ 2604156 w 4277415"/>
                  <a:gd name="connsiteY4" fmla="*/ 0 h 3151554"/>
                  <a:gd name="connsiteX5" fmla="*/ 2709368 w 4277415"/>
                  <a:gd name="connsiteY5" fmla="*/ 300930 h 3151554"/>
                  <a:gd name="connsiteX6" fmla="*/ 4277415 w 4277415"/>
                  <a:gd name="connsiteY6" fmla="*/ 3151554 h 3151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7415" h="3151554">
                    <a:moveTo>
                      <a:pt x="4277415" y="3151554"/>
                    </a:moveTo>
                    <a:lnTo>
                      <a:pt x="0" y="3151554"/>
                    </a:lnTo>
                    <a:cubicBezTo>
                      <a:pt x="664927" y="2265570"/>
                      <a:pt x="1192750" y="1304906"/>
                      <a:pt x="1583473" y="297568"/>
                    </a:cubicBezTo>
                    <a:lnTo>
                      <a:pt x="1694340" y="0"/>
                    </a:lnTo>
                    <a:lnTo>
                      <a:pt x="2604156" y="0"/>
                    </a:lnTo>
                    <a:lnTo>
                      <a:pt x="2709368" y="300930"/>
                    </a:lnTo>
                    <a:cubicBezTo>
                      <a:pt x="3077814" y="1281010"/>
                      <a:pt x="3557653" y="2193880"/>
                      <a:pt x="4277415" y="3151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12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gradFill flip="none" rotWithShape="1">
                  <a:gsLst>
                    <a:gs pos="90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21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0301FD94-B707-4A2A-AC51-AF5ECF5FF910}"/>
                  </a:ext>
                </a:extLst>
              </p:cNvPr>
              <p:cNvGrpSpPr/>
              <p:nvPr/>
            </p:nvGrpSpPr>
            <p:grpSpPr>
              <a:xfrm>
                <a:off x="4277239" y="5496263"/>
                <a:ext cx="3111209" cy="3111209"/>
                <a:chOff x="4277239" y="5496263"/>
                <a:chExt cx="3111209" cy="3111209"/>
              </a:xfrm>
            </p:grpSpPr>
            <p:grpSp>
              <p:nvGrpSpPr>
                <p:cNvPr id="229" name="组合 228">
                  <a:extLst>
                    <a:ext uri="{FF2B5EF4-FFF2-40B4-BE49-F238E27FC236}">
                      <a16:creationId xmlns:a16="http://schemas.microsoft.com/office/drawing/2014/main" id="{D43198FE-8C3D-4C75-AEB8-2E0FA65A3734}"/>
                    </a:ext>
                  </a:extLst>
                </p:cNvPr>
                <p:cNvGrpSpPr/>
                <p:nvPr/>
              </p:nvGrpSpPr>
              <p:grpSpPr>
                <a:xfrm>
                  <a:off x="4277239" y="5496263"/>
                  <a:ext cx="3111209" cy="3111209"/>
                  <a:chOff x="-1223172" y="7036889"/>
                  <a:chExt cx="3111209" cy="3111209"/>
                </a:xfrm>
              </p:grpSpPr>
              <p:grpSp>
                <p:nvGrpSpPr>
                  <p:cNvPr id="228" name="组合 227">
                    <a:extLst>
                      <a:ext uri="{FF2B5EF4-FFF2-40B4-BE49-F238E27FC236}">
                        <a16:creationId xmlns:a16="http://schemas.microsoft.com/office/drawing/2014/main" id="{BE01AD75-CE05-409D-A5F0-8DACEBE50695}"/>
                      </a:ext>
                    </a:extLst>
                  </p:cNvPr>
                  <p:cNvGrpSpPr/>
                  <p:nvPr/>
                </p:nvGrpSpPr>
                <p:grpSpPr>
                  <a:xfrm>
                    <a:off x="-1223172" y="7036889"/>
                    <a:ext cx="3111209" cy="3111209"/>
                    <a:chOff x="-1223172" y="7036889"/>
                    <a:chExt cx="3111209" cy="3111209"/>
                  </a:xfrm>
                </p:grpSpPr>
                <p:sp>
                  <p:nvSpPr>
                    <p:cNvPr id="226" name="椭圆 225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        <a:extLst>
                        <a:ext uri="{FF2B5EF4-FFF2-40B4-BE49-F238E27FC236}">
                          <a16:creationId xmlns:a16="http://schemas.microsoft.com/office/drawing/2014/main" id="{33D3E9A2-8D3D-4BA8-96BC-1D32D59A2C0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-1223172" y="7036889"/>
                      <a:ext cx="3111209" cy="3111209"/>
                    </a:xfrm>
                    <a:prstGeom prst="ellipse">
                      <a:avLst/>
                    </a:prstGeom>
                    <a:gradFill flip="none" rotWithShape="1">
                      <a:gsLst>
                        <a:gs pos="35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  <a:effectLst>
                      <a:outerShdw blurRad="368300" dist="127000" dir="2400000" sx="98000" sy="98000" algn="tl" rotWithShape="0">
                        <a:schemeClr val="accent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cs typeface="+mn-ea"/>
                      </a:endParaRPr>
                    </a:p>
                  </p:txBody>
                </p:sp>
                <p:sp>
                  <p:nvSpPr>
                    <p:cNvPr id="227" name="椭圆 226">
                      <a:extLst>
                        <a:ext uri="{FF2B5EF4-FFF2-40B4-BE49-F238E27FC236}">
                          <a16:creationId xmlns:a16="http://schemas.microsoft.com/office/drawing/2014/main" id="{F37FB672-5732-44E1-9DA7-736077F668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5400000">
                      <a:off x="-1004278" y="7255784"/>
                      <a:ext cx="2673420" cy="267342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21" name="组合 220">
                    <a:extLst>
                      <a:ext uri="{FF2B5EF4-FFF2-40B4-BE49-F238E27FC236}">
                        <a16:creationId xmlns:a16="http://schemas.microsoft.com/office/drawing/2014/main" id="{634BA8BA-B873-47FA-9295-C7D386A89467}"/>
                      </a:ext>
                    </a:extLst>
                  </p:cNvPr>
                  <p:cNvGrpSpPr/>
                  <p:nvPr/>
                </p:nvGrpSpPr>
                <p:grpSpPr>
                  <a:xfrm>
                    <a:off x="-1004277" y="7517137"/>
                    <a:ext cx="2172802" cy="2172801"/>
                    <a:chOff x="3721581" y="5886521"/>
                    <a:chExt cx="1678085" cy="1678085"/>
                  </a:xfrm>
                </p:grpSpPr>
                <p:sp>
                  <p:nvSpPr>
                    <p:cNvPr id="222" name="椭圆 221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        <a:extLst>
                        <a:ext uri="{FF2B5EF4-FFF2-40B4-BE49-F238E27FC236}">
                          <a16:creationId xmlns:a16="http://schemas.microsoft.com/office/drawing/2014/main" id="{6405D1E4-F4E5-4714-BA5B-78EB56CBF1F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721582" y="5886521"/>
                      <a:ext cx="1678084" cy="16780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accent1">
                            <a:lumMod val="20000"/>
                            <a:lumOff val="80000"/>
                          </a:schemeClr>
                        </a:gs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2700000" scaled="1"/>
                      <a:tileRect/>
                    </a:gradFill>
                    <a:ln w="6350">
                      <a:gradFill flip="none" rotWithShape="1">
                        <a:gsLst>
                          <a:gs pos="21800">
                            <a:srgbClr val="F3F6FB"/>
                          </a:gs>
                          <a:gs pos="0">
                            <a:schemeClr val="accent1">
                              <a:lumMod val="0"/>
                              <a:lumOff val="100000"/>
                            </a:schemeClr>
                          </a:gs>
                          <a:gs pos="71440">
                            <a:srgbClr val="D7E1F2"/>
                          </a:gs>
                          <a:gs pos="99000">
                            <a:schemeClr val="accent1">
                              <a:lumMod val="0"/>
                              <a:lumOff val="100000"/>
                            </a:schemeClr>
                          </a:gs>
                        </a:gsLst>
                        <a:lin ang="2700000" scaled="1"/>
                        <a:tileRect/>
                      </a:gradFill>
                    </a:ln>
                    <a:effectLst>
                      <a:outerShdw blurRad="76200" dist="76200" dir="2700000" sx="102000" sy="102000" algn="tl" rotWithShape="0">
                        <a:schemeClr val="accent1">
                          <a:lumMod val="60000"/>
                          <a:lumOff val="40000"/>
                          <a:alpha val="17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223" name="椭圆 222">
                      <a:extLst>
                        <a:ext uri="{FF2B5EF4-FFF2-40B4-BE49-F238E27FC236}">
                          <a16:creationId xmlns:a16="http://schemas.microsoft.com/office/drawing/2014/main" id="{8822F2A9-8635-41D7-99E3-F13C383536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721581" y="5886522"/>
                      <a:ext cx="1678084" cy="1678084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0"/>
                          </a:schemeClr>
                        </a:gs>
                        <a:gs pos="0">
                          <a:srgbClr val="2A599F">
                            <a:lumMod val="0"/>
                            <a:lumOff val="100000"/>
                          </a:srgbClr>
                        </a:gs>
                      </a:gsLst>
                      <a:lin ang="2700000" scaled="1"/>
                      <a:tileRect/>
                    </a:gra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j-lt"/>
                      </a:endParaRPr>
                    </a:p>
                  </p:txBody>
                </p:sp>
                <p:sp>
                  <p:nvSpPr>
                    <p:cNvPr id="224" name="椭圆 223">
                      <a:extLst>
                        <a:ext uri="{FF2B5EF4-FFF2-40B4-BE49-F238E27FC236}">
                          <a16:creationId xmlns:a16="http://schemas.microsoft.com/office/drawing/2014/main" id="{CE0330AE-ADBD-427E-BF5C-179F4B6756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3721582" y="5886521"/>
                      <a:ext cx="1678084" cy="1678084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</a:ln>
                    <a:effectLst>
                      <a:outerShdw blurRad="25400" dist="12700" dir="2700000" algn="tl" rotWithShape="0">
                        <a:srgbClr val="78A6D3">
                          <a:alpha val="14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3200"/>
                    </a:p>
                  </p:txBody>
                </p:sp>
              </p:grpSp>
            </p:grpSp>
            <p:sp>
              <p:nvSpPr>
                <p:cNvPr id="230" name="object 111">
                  <a:extLst>
                    <a:ext uri="{FF2B5EF4-FFF2-40B4-BE49-F238E27FC236}">
                      <a16:creationId xmlns:a16="http://schemas.microsoft.com/office/drawing/2014/main" id="{491C2370-C29F-4E07-AAF9-E93F520B248D}"/>
                    </a:ext>
                  </a:extLst>
                </p:cNvPr>
                <p:cNvSpPr txBox="1"/>
                <p:nvPr/>
              </p:nvSpPr>
              <p:spPr>
                <a:xfrm>
                  <a:off x="4700717" y="6494876"/>
                  <a:ext cx="1709388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b="1" spc="-30" dirty="0" err="1">
                      <a:solidFill>
                        <a:srgbClr val="001E54"/>
                      </a:solidFill>
                      <a:latin typeface="Microsoft YaHei"/>
                      <a:cs typeface="Microsoft YaHei"/>
                    </a:rPr>
                    <a:t>支付宝私域</a:t>
                  </a:r>
                  <a:endParaRPr sz="1600" dirty="0">
                    <a:latin typeface="Microsoft YaHei"/>
                    <a:cs typeface="Microsoft YaHei"/>
                  </a:endParaRPr>
                </a:p>
              </p:txBody>
            </p:sp>
          </p:grpSp>
        </p:grpSp>
      </p:grpSp>
      <p:sp>
        <p:nvSpPr>
          <p:cNvPr id="187" name="椭圆 186">
            <a:extLst>
              <a:ext uri="{FF2B5EF4-FFF2-40B4-BE49-F238E27FC236}">
                <a16:creationId xmlns:a16="http://schemas.microsoft.com/office/drawing/2014/main" id="{794A1285-F970-4BA0-BB87-DC200BE3645F}"/>
              </a:ext>
            </a:extLst>
          </p:cNvPr>
          <p:cNvSpPr/>
          <p:nvPr/>
        </p:nvSpPr>
        <p:spPr>
          <a:xfrm rot="19741494">
            <a:off x="1482496" y="2184421"/>
            <a:ext cx="3525780" cy="3525780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12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DCD7909-54BD-4676-BD8A-2A8D1C7B3453}"/>
              </a:ext>
            </a:extLst>
          </p:cNvPr>
          <p:cNvSpPr/>
          <p:nvPr/>
        </p:nvSpPr>
        <p:spPr>
          <a:xfrm>
            <a:off x="1798947" y="2500872"/>
            <a:ext cx="2892878" cy="2892878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74D67133-065B-43A6-A37A-B452FD040485}"/>
              </a:ext>
            </a:extLst>
          </p:cNvPr>
          <p:cNvGrpSpPr/>
          <p:nvPr/>
        </p:nvGrpSpPr>
        <p:grpSpPr>
          <a:xfrm>
            <a:off x="2158986" y="2860911"/>
            <a:ext cx="2172800" cy="2172800"/>
            <a:chOff x="3721582" y="5886521"/>
            <a:chExt cx="1678084" cy="1678084"/>
          </a:xfrm>
        </p:grpSpPr>
        <p:sp>
          <p:nvSpPr>
            <p:cNvPr id="183" name="椭圆 182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718D4F89-6350-46CE-977F-EDDD49E8EE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gradFill flip="none" rotWithShape="1">
                <a:gsLst>
                  <a:gs pos="21800">
                    <a:srgbClr val="F3F6FB"/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71440">
                    <a:srgbClr val="D7E1F2"/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76200" dist="76200" dir="2700000" sx="102000" sy="102000" algn="tl" rotWithShape="0">
                <a:schemeClr val="accent1">
                  <a:lumMod val="60000"/>
                  <a:lumOff val="40000"/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5678040A-CA80-459E-B1AA-C11B1E374FEA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EE45B69D-3DCF-4830-B1E9-5E7019A85AAF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25400" dist="12700" dir="2700000" algn="tl" rotWithShape="0">
                <a:srgbClr val="78A6D3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186" name="object 43">
            <a:extLst>
              <a:ext uri="{FF2B5EF4-FFF2-40B4-BE49-F238E27FC236}">
                <a16:creationId xmlns:a16="http://schemas.microsoft.com/office/drawing/2014/main" id="{7EF204AA-6DE1-4DA6-99C8-72D72B2AC117}"/>
              </a:ext>
            </a:extLst>
          </p:cNvPr>
          <p:cNvSpPr txBox="1"/>
          <p:nvPr/>
        </p:nvSpPr>
        <p:spPr>
          <a:xfrm>
            <a:off x="2782471" y="3567264"/>
            <a:ext cx="9258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2560" marR="5080" indent="-150495">
              <a:lnSpc>
                <a:spcPct val="100800"/>
              </a:lnSpc>
              <a:spcBef>
                <a:spcPts val="75"/>
              </a:spcBef>
            </a:pPr>
            <a:r>
              <a:rPr sz="2400" b="1" spc="-35" dirty="0">
                <a:solidFill>
                  <a:srgbClr val="001E54"/>
                </a:solidFill>
                <a:latin typeface="Microsoft YaHei"/>
                <a:cs typeface="Microsoft YaHei"/>
              </a:rPr>
              <a:t>支付宝 </a:t>
            </a:r>
            <a:r>
              <a:rPr sz="2400" b="1" spc="-40" dirty="0">
                <a:solidFill>
                  <a:srgbClr val="001E54"/>
                </a:solidFill>
                <a:latin typeface="Microsoft YaHei"/>
                <a:cs typeface="Microsoft YaHei"/>
              </a:rPr>
              <a:t>公域</a:t>
            </a:r>
            <a:endParaRPr sz="2400" dirty="0">
              <a:latin typeface="Microsoft YaHei"/>
              <a:cs typeface="Microsoft YaHei"/>
            </a:endParaRPr>
          </a:p>
        </p:txBody>
      </p:sp>
      <p:sp>
        <p:nvSpPr>
          <p:cNvPr id="69" name="object 44">
            <a:extLst>
              <a:ext uri="{FF2B5EF4-FFF2-40B4-BE49-F238E27FC236}">
                <a16:creationId xmlns:a16="http://schemas.microsoft.com/office/drawing/2014/main" id="{02950595-C3E4-48A7-B5CD-8760199FDDD0}"/>
              </a:ext>
            </a:extLst>
          </p:cNvPr>
          <p:cNvSpPr/>
          <p:nvPr/>
        </p:nvSpPr>
        <p:spPr>
          <a:xfrm>
            <a:off x="4156392" y="3791331"/>
            <a:ext cx="2005964" cy="537845"/>
          </a:xfrm>
          <a:custGeom>
            <a:avLst/>
            <a:gdLst/>
            <a:ahLst/>
            <a:cxnLst/>
            <a:rect l="l" t="t" r="r" b="b"/>
            <a:pathLst>
              <a:path w="2005964" h="537845">
                <a:moveTo>
                  <a:pt x="2005672" y="0"/>
                </a:moveTo>
                <a:lnTo>
                  <a:pt x="0" y="0"/>
                </a:lnTo>
                <a:lnTo>
                  <a:pt x="0" y="369328"/>
                </a:lnTo>
                <a:lnTo>
                  <a:pt x="213995" y="369328"/>
                </a:lnTo>
                <a:lnTo>
                  <a:pt x="213995" y="537603"/>
                </a:lnTo>
                <a:lnTo>
                  <a:pt x="1791677" y="537603"/>
                </a:lnTo>
                <a:lnTo>
                  <a:pt x="1791677" y="369328"/>
                </a:lnTo>
                <a:lnTo>
                  <a:pt x="2005672" y="369328"/>
                </a:lnTo>
                <a:lnTo>
                  <a:pt x="2005672" y="0"/>
                </a:lnTo>
                <a:close/>
              </a:path>
            </a:pathLst>
          </a:custGeom>
          <a:solidFill>
            <a:srgbClr val="FFFFFF">
              <a:alpha val="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46">
            <a:extLst>
              <a:ext uri="{FF2B5EF4-FFF2-40B4-BE49-F238E27FC236}">
                <a16:creationId xmlns:a16="http://schemas.microsoft.com/office/drawing/2014/main" id="{868A5161-77F1-4B22-BCED-4BFDD472AB5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4111" y="2484831"/>
            <a:ext cx="68023" cy="68023"/>
          </a:xfrm>
          <a:prstGeom prst="rect">
            <a:avLst/>
          </a:prstGeom>
        </p:spPr>
      </p:pic>
      <p:pic>
        <p:nvPicPr>
          <p:cNvPr id="72" name="object 47">
            <a:extLst>
              <a:ext uri="{FF2B5EF4-FFF2-40B4-BE49-F238E27FC236}">
                <a16:creationId xmlns:a16="http://schemas.microsoft.com/office/drawing/2014/main" id="{5CE20666-C307-47DA-833C-356326E157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6715" y="2799924"/>
            <a:ext cx="68023" cy="68025"/>
          </a:xfrm>
          <a:prstGeom prst="rect">
            <a:avLst/>
          </a:prstGeom>
        </p:spPr>
      </p:pic>
      <p:pic>
        <p:nvPicPr>
          <p:cNvPr id="73" name="object 48">
            <a:extLst>
              <a:ext uri="{FF2B5EF4-FFF2-40B4-BE49-F238E27FC236}">
                <a16:creationId xmlns:a16="http://schemas.microsoft.com/office/drawing/2014/main" id="{9ED00820-110B-4B54-BE70-8A92E8CC6A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432" y="3321858"/>
            <a:ext cx="68023" cy="68023"/>
          </a:xfrm>
          <a:prstGeom prst="rect">
            <a:avLst/>
          </a:prstGeom>
        </p:spPr>
      </p:pic>
      <p:pic>
        <p:nvPicPr>
          <p:cNvPr id="74" name="object 49">
            <a:extLst>
              <a:ext uri="{FF2B5EF4-FFF2-40B4-BE49-F238E27FC236}">
                <a16:creationId xmlns:a16="http://schemas.microsoft.com/office/drawing/2014/main" id="{9D651E59-BFB5-41DB-9241-886DAA98F1B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4337" y="3937670"/>
            <a:ext cx="68025" cy="68025"/>
          </a:xfrm>
          <a:prstGeom prst="rect">
            <a:avLst/>
          </a:prstGeom>
        </p:spPr>
      </p:pic>
      <p:pic>
        <p:nvPicPr>
          <p:cNvPr id="75" name="object 50">
            <a:extLst>
              <a:ext uri="{FF2B5EF4-FFF2-40B4-BE49-F238E27FC236}">
                <a16:creationId xmlns:a16="http://schemas.microsoft.com/office/drawing/2014/main" id="{7E5DD5F5-C8FD-495D-9593-DA3AB9832C0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432" y="4544989"/>
            <a:ext cx="68023" cy="68023"/>
          </a:xfrm>
          <a:prstGeom prst="rect">
            <a:avLst/>
          </a:prstGeom>
        </p:spPr>
      </p:pic>
      <p:pic>
        <p:nvPicPr>
          <p:cNvPr id="76" name="object 51">
            <a:extLst>
              <a:ext uri="{FF2B5EF4-FFF2-40B4-BE49-F238E27FC236}">
                <a16:creationId xmlns:a16="http://schemas.microsoft.com/office/drawing/2014/main" id="{D8155D72-13F3-41EA-AFCB-918AFA92E8A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715" y="5049253"/>
            <a:ext cx="68023" cy="68025"/>
          </a:xfrm>
          <a:prstGeom prst="rect">
            <a:avLst/>
          </a:prstGeom>
        </p:spPr>
      </p:pic>
      <p:pic>
        <p:nvPicPr>
          <p:cNvPr id="77" name="object 52">
            <a:extLst>
              <a:ext uri="{FF2B5EF4-FFF2-40B4-BE49-F238E27FC236}">
                <a16:creationId xmlns:a16="http://schemas.microsoft.com/office/drawing/2014/main" id="{D2560EF8-9DC0-4C4D-9FEC-041C27E417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4111" y="5382016"/>
            <a:ext cx="68023" cy="68025"/>
          </a:xfrm>
          <a:prstGeom prst="rect">
            <a:avLst/>
          </a:prstGeom>
        </p:spPr>
      </p:pic>
      <p:sp>
        <p:nvSpPr>
          <p:cNvPr id="81" name="object 56">
            <a:extLst>
              <a:ext uri="{FF2B5EF4-FFF2-40B4-BE49-F238E27FC236}">
                <a16:creationId xmlns:a16="http://schemas.microsoft.com/office/drawing/2014/main" id="{627DD6ED-422D-44B3-8D1B-6C5718FD7215}"/>
              </a:ext>
            </a:extLst>
          </p:cNvPr>
          <p:cNvSpPr txBox="1"/>
          <p:nvPr/>
        </p:nvSpPr>
        <p:spPr>
          <a:xfrm>
            <a:off x="4531542" y="3729062"/>
            <a:ext cx="1405255" cy="48895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000" spc="-20" dirty="0">
                <a:solidFill>
                  <a:srgbClr val="001E54"/>
                </a:solidFill>
                <a:latin typeface="Arial Unicode MS"/>
                <a:cs typeface="Arial Unicode MS"/>
              </a:rPr>
              <a:t>从公域获取新用户</a:t>
            </a:r>
            <a:endParaRPr sz="1000" dirty="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1000" spc="-20" dirty="0">
                <a:solidFill>
                  <a:srgbClr val="001E54"/>
                </a:solidFill>
                <a:latin typeface="Arial Unicode MS"/>
                <a:cs typeface="Arial Unicode MS"/>
              </a:rPr>
              <a:t>对存量用户做触达和召回</a:t>
            </a:r>
            <a:endParaRPr sz="1000" dirty="0">
              <a:latin typeface="Arial Unicode MS"/>
              <a:cs typeface="Arial Unicode MS"/>
            </a:endParaRPr>
          </a:p>
        </p:txBody>
      </p:sp>
      <p:sp>
        <p:nvSpPr>
          <p:cNvPr id="82" name="object 66">
            <a:extLst>
              <a:ext uri="{FF2B5EF4-FFF2-40B4-BE49-F238E27FC236}">
                <a16:creationId xmlns:a16="http://schemas.microsoft.com/office/drawing/2014/main" id="{8A5D31C1-A9F9-4AEF-86A7-D950F1C9C197}"/>
              </a:ext>
            </a:extLst>
          </p:cNvPr>
          <p:cNvSpPr txBox="1">
            <a:spLocks/>
          </p:cNvSpPr>
          <p:nvPr/>
        </p:nvSpPr>
        <p:spPr>
          <a:xfrm>
            <a:off x="6542924" y="1354126"/>
            <a:ext cx="1626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b="1" spc="-55" dirty="0">
                <a:solidFill>
                  <a:srgbClr val="1664FF"/>
                </a:solidFill>
                <a:latin typeface="Microsoft YaHei"/>
                <a:cs typeface="Microsoft YaHei"/>
              </a:rPr>
              <a:t>商家私域</a:t>
            </a:r>
            <a:endParaRPr lang="zh-CN" altLang="en-US" sz="3200" dirty="0">
              <a:latin typeface="Microsoft YaHei"/>
              <a:cs typeface="Microsoft YaHei"/>
            </a:endParaRPr>
          </a:p>
        </p:txBody>
      </p:sp>
      <p:grpSp>
        <p:nvGrpSpPr>
          <p:cNvPr id="83" name="object 67">
            <a:extLst>
              <a:ext uri="{FF2B5EF4-FFF2-40B4-BE49-F238E27FC236}">
                <a16:creationId xmlns:a16="http://schemas.microsoft.com/office/drawing/2014/main" id="{62AC32BB-8207-48D1-B05A-FABEA6BD7A10}"/>
              </a:ext>
            </a:extLst>
          </p:cNvPr>
          <p:cNvGrpSpPr/>
          <p:nvPr/>
        </p:nvGrpSpPr>
        <p:grpSpPr>
          <a:xfrm>
            <a:off x="8391540" y="1307903"/>
            <a:ext cx="1271270" cy="1271270"/>
            <a:chOff x="8467343" y="1313688"/>
            <a:chExt cx="1271270" cy="1271270"/>
          </a:xfrm>
        </p:grpSpPr>
        <p:pic>
          <p:nvPicPr>
            <p:cNvPr id="84" name="object 68">
              <a:extLst>
                <a:ext uri="{FF2B5EF4-FFF2-40B4-BE49-F238E27FC236}">
                  <a16:creationId xmlns:a16="http://schemas.microsoft.com/office/drawing/2014/main" id="{A45D80BA-A0FD-43D8-AF9F-480F1B60BF9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7343" y="1313688"/>
              <a:ext cx="1271016" cy="1271015"/>
            </a:xfrm>
            <a:prstGeom prst="rect">
              <a:avLst/>
            </a:prstGeom>
          </p:spPr>
        </p:pic>
        <p:sp>
          <p:nvSpPr>
            <p:cNvPr id="85" name="object 69">
              <a:extLst>
                <a:ext uri="{FF2B5EF4-FFF2-40B4-BE49-F238E27FC236}">
                  <a16:creationId xmlns:a16="http://schemas.microsoft.com/office/drawing/2014/main" id="{BCA3AC24-83F4-4603-8BD5-3A8B34145D0B}"/>
                </a:ext>
              </a:extLst>
            </p:cNvPr>
            <p:cNvSpPr/>
            <p:nvPr/>
          </p:nvSpPr>
          <p:spPr>
            <a:xfrm>
              <a:off x="8498477" y="1345811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576740" y="0"/>
                  </a:moveTo>
                  <a:lnTo>
                    <a:pt x="529438" y="1911"/>
                  </a:lnTo>
                  <a:lnTo>
                    <a:pt x="483190" y="7548"/>
                  </a:lnTo>
                  <a:lnTo>
                    <a:pt x="438143" y="16761"/>
                  </a:lnTo>
                  <a:lnTo>
                    <a:pt x="394445" y="29402"/>
                  </a:lnTo>
                  <a:lnTo>
                    <a:pt x="352247" y="45323"/>
                  </a:lnTo>
                  <a:lnTo>
                    <a:pt x="311695" y="64374"/>
                  </a:lnTo>
                  <a:lnTo>
                    <a:pt x="272938" y="86409"/>
                  </a:lnTo>
                  <a:lnTo>
                    <a:pt x="236125" y="111277"/>
                  </a:lnTo>
                  <a:lnTo>
                    <a:pt x="201404" y="138832"/>
                  </a:lnTo>
                  <a:lnTo>
                    <a:pt x="168923" y="168923"/>
                  </a:lnTo>
                  <a:lnTo>
                    <a:pt x="138831" y="201404"/>
                  </a:lnTo>
                  <a:lnTo>
                    <a:pt x="111277" y="236125"/>
                  </a:lnTo>
                  <a:lnTo>
                    <a:pt x="86409" y="272938"/>
                  </a:lnTo>
                  <a:lnTo>
                    <a:pt x="64374" y="311695"/>
                  </a:lnTo>
                  <a:lnTo>
                    <a:pt x="45323" y="352247"/>
                  </a:lnTo>
                  <a:lnTo>
                    <a:pt x="29402" y="394446"/>
                  </a:lnTo>
                  <a:lnTo>
                    <a:pt x="16761" y="438143"/>
                  </a:lnTo>
                  <a:lnTo>
                    <a:pt x="7548" y="483190"/>
                  </a:lnTo>
                  <a:lnTo>
                    <a:pt x="1911" y="529439"/>
                  </a:lnTo>
                  <a:lnTo>
                    <a:pt x="0" y="576741"/>
                  </a:lnTo>
                  <a:lnTo>
                    <a:pt x="1911" y="624042"/>
                  </a:lnTo>
                  <a:lnTo>
                    <a:pt x="7548" y="670291"/>
                  </a:lnTo>
                  <a:lnTo>
                    <a:pt x="16761" y="715338"/>
                  </a:lnTo>
                  <a:lnTo>
                    <a:pt x="29402" y="759035"/>
                  </a:lnTo>
                  <a:lnTo>
                    <a:pt x="45323" y="801234"/>
                  </a:lnTo>
                  <a:lnTo>
                    <a:pt x="64374" y="841786"/>
                  </a:lnTo>
                  <a:lnTo>
                    <a:pt x="86409" y="880543"/>
                  </a:lnTo>
                  <a:lnTo>
                    <a:pt x="111277" y="917356"/>
                  </a:lnTo>
                  <a:lnTo>
                    <a:pt x="138831" y="952078"/>
                  </a:lnTo>
                  <a:lnTo>
                    <a:pt x="168923" y="984558"/>
                  </a:lnTo>
                  <a:lnTo>
                    <a:pt x="201404" y="1014650"/>
                  </a:lnTo>
                  <a:lnTo>
                    <a:pt x="236125" y="1042204"/>
                  </a:lnTo>
                  <a:lnTo>
                    <a:pt x="272938" y="1067073"/>
                  </a:lnTo>
                  <a:lnTo>
                    <a:pt x="311695" y="1089107"/>
                  </a:lnTo>
                  <a:lnTo>
                    <a:pt x="352247" y="1108159"/>
                  </a:lnTo>
                  <a:lnTo>
                    <a:pt x="394445" y="1124079"/>
                  </a:lnTo>
                  <a:lnTo>
                    <a:pt x="438143" y="1136720"/>
                  </a:lnTo>
                  <a:lnTo>
                    <a:pt x="483190" y="1145933"/>
                  </a:lnTo>
                  <a:lnTo>
                    <a:pt x="529438" y="1151570"/>
                  </a:lnTo>
                  <a:lnTo>
                    <a:pt x="576740" y="1153482"/>
                  </a:lnTo>
                  <a:lnTo>
                    <a:pt x="624041" y="1151570"/>
                  </a:lnTo>
                  <a:lnTo>
                    <a:pt x="670290" y="1145933"/>
                  </a:lnTo>
                  <a:lnTo>
                    <a:pt x="715337" y="1136720"/>
                  </a:lnTo>
                  <a:lnTo>
                    <a:pt x="759034" y="1124079"/>
                  </a:lnTo>
                  <a:lnTo>
                    <a:pt x="801233" y="1108159"/>
                  </a:lnTo>
                  <a:lnTo>
                    <a:pt x="841785" y="1089107"/>
                  </a:lnTo>
                  <a:lnTo>
                    <a:pt x="880542" y="1067073"/>
                  </a:lnTo>
                  <a:lnTo>
                    <a:pt x="917355" y="1042204"/>
                  </a:lnTo>
                  <a:lnTo>
                    <a:pt x="952076" y="1014650"/>
                  </a:lnTo>
                  <a:lnTo>
                    <a:pt x="984556" y="984558"/>
                  </a:lnTo>
                  <a:lnTo>
                    <a:pt x="1014648" y="952078"/>
                  </a:lnTo>
                  <a:lnTo>
                    <a:pt x="1042202" y="917356"/>
                  </a:lnTo>
                  <a:lnTo>
                    <a:pt x="1067071" y="880543"/>
                  </a:lnTo>
                  <a:lnTo>
                    <a:pt x="1089105" y="841786"/>
                  </a:lnTo>
                  <a:lnTo>
                    <a:pt x="1108156" y="801234"/>
                  </a:lnTo>
                  <a:lnTo>
                    <a:pt x="1124077" y="759035"/>
                  </a:lnTo>
                  <a:lnTo>
                    <a:pt x="1136718" y="715338"/>
                  </a:lnTo>
                  <a:lnTo>
                    <a:pt x="1145931" y="670291"/>
                  </a:lnTo>
                  <a:lnTo>
                    <a:pt x="1151568" y="624042"/>
                  </a:lnTo>
                  <a:lnTo>
                    <a:pt x="1153480" y="576741"/>
                  </a:lnTo>
                  <a:lnTo>
                    <a:pt x="1151568" y="529439"/>
                  </a:lnTo>
                  <a:lnTo>
                    <a:pt x="1145931" y="483190"/>
                  </a:lnTo>
                  <a:lnTo>
                    <a:pt x="1136718" y="438143"/>
                  </a:lnTo>
                  <a:lnTo>
                    <a:pt x="1124077" y="394446"/>
                  </a:lnTo>
                  <a:lnTo>
                    <a:pt x="1108156" y="352247"/>
                  </a:lnTo>
                  <a:lnTo>
                    <a:pt x="1089105" y="311695"/>
                  </a:lnTo>
                  <a:lnTo>
                    <a:pt x="1067071" y="272938"/>
                  </a:lnTo>
                  <a:lnTo>
                    <a:pt x="1042202" y="236125"/>
                  </a:lnTo>
                  <a:lnTo>
                    <a:pt x="1014648" y="201404"/>
                  </a:lnTo>
                  <a:lnTo>
                    <a:pt x="984556" y="168923"/>
                  </a:lnTo>
                  <a:lnTo>
                    <a:pt x="952076" y="138832"/>
                  </a:lnTo>
                  <a:lnTo>
                    <a:pt x="917355" y="111277"/>
                  </a:lnTo>
                  <a:lnTo>
                    <a:pt x="880542" y="86409"/>
                  </a:lnTo>
                  <a:lnTo>
                    <a:pt x="841785" y="64374"/>
                  </a:lnTo>
                  <a:lnTo>
                    <a:pt x="801233" y="45323"/>
                  </a:lnTo>
                  <a:lnTo>
                    <a:pt x="759034" y="29402"/>
                  </a:lnTo>
                  <a:lnTo>
                    <a:pt x="715337" y="16761"/>
                  </a:lnTo>
                  <a:lnTo>
                    <a:pt x="670290" y="7548"/>
                  </a:lnTo>
                  <a:lnTo>
                    <a:pt x="624041" y="1911"/>
                  </a:lnTo>
                  <a:lnTo>
                    <a:pt x="576740" y="0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0">
              <a:extLst>
                <a:ext uri="{FF2B5EF4-FFF2-40B4-BE49-F238E27FC236}">
                  <a16:creationId xmlns:a16="http://schemas.microsoft.com/office/drawing/2014/main" id="{DC3F37F0-A285-4138-8F71-A0196AA9F190}"/>
                </a:ext>
              </a:extLst>
            </p:cNvPr>
            <p:cNvSpPr/>
            <p:nvPr/>
          </p:nvSpPr>
          <p:spPr>
            <a:xfrm>
              <a:off x="8498477" y="1345811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0" y="576741"/>
                  </a:moveTo>
                  <a:lnTo>
                    <a:pt x="1911" y="529439"/>
                  </a:lnTo>
                  <a:lnTo>
                    <a:pt x="7548" y="483190"/>
                  </a:lnTo>
                  <a:lnTo>
                    <a:pt x="16761" y="438143"/>
                  </a:lnTo>
                  <a:lnTo>
                    <a:pt x="29402" y="394446"/>
                  </a:lnTo>
                  <a:lnTo>
                    <a:pt x="45323" y="352247"/>
                  </a:lnTo>
                  <a:lnTo>
                    <a:pt x="64374" y="311695"/>
                  </a:lnTo>
                  <a:lnTo>
                    <a:pt x="86408" y="272938"/>
                  </a:lnTo>
                  <a:lnTo>
                    <a:pt x="111277" y="236125"/>
                  </a:lnTo>
                  <a:lnTo>
                    <a:pt x="138831" y="201404"/>
                  </a:lnTo>
                  <a:lnTo>
                    <a:pt x="168923" y="168923"/>
                  </a:lnTo>
                  <a:lnTo>
                    <a:pt x="201403" y="138831"/>
                  </a:lnTo>
                  <a:lnTo>
                    <a:pt x="236124" y="111277"/>
                  </a:lnTo>
                  <a:lnTo>
                    <a:pt x="272937" y="86409"/>
                  </a:lnTo>
                  <a:lnTo>
                    <a:pt x="311694" y="64374"/>
                  </a:lnTo>
                  <a:lnTo>
                    <a:pt x="352246" y="45323"/>
                  </a:lnTo>
                  <a:lnTo>
                    <a:pt x="394445" y="29402"/>
                  </a:lnTo>
                  <a:lnTo>
                    <a:pt x="438142" y="16761"/>
                  </a:lnTo>
                  <a:lnTo>
                    <a:pt x="483189" y="7548"/>
                  </a:lnTo>
                  <a:lnTo>
                    <a:pt x="529438" y="1911"/>
                  </a:lnTo>
                  <a:lnTo>
                    <a:pt x="576740" y="0"/>
                  </a:lnTo>
                  <a:lnTo>
                    <a:pt x="624041" y="1911"/>
                  </a:lnTo>
                  <a:lnTo>
                    <a:pt x="670290" y="7548"/>
                  </a:lnTo>
                  <a:lnTo>
                    <a:pt x="715337" y="16761"/>
                  </a:lnTo>
                  <a:lnTo>
                    <a:pt x="759034" y="29402"/>
                  </a:lnTo>
                  <a:lnTo>
                    <a:pt x="801233" y="45323"/>
                  </a:lnTo>
                  <a:lnTo>
                    <a:pt x="841785" y="64374"/>
                  </a:lnTo>
                  <a:lnTo>
                    <a:pt x="880541" y="86409"/>
                  </a:lnTo>
                  <a:lnTo>
                    <a:pt x="917355" y="111277"/>
                  </a:lnTo>
                  <a:lnTo>
                    <a:pt x="952076" y="138831"/>
                  </a:lnTo>
                  <a:lnTo>
                    <a:pt x="984556" y="168923"/>
                  </a:lnTo>
                  <a:lnTo>
                    <a:pt x="1014648" y="201404"/>
                  </a:lnTo>
                  <a:lnTo>
                    <a:pt x="1042202" y="236125"/>
                  </a:lnTo>
                  <a:lnTo>
                    <a:pt x="1067071" y="272938"/>
                  </a:lnTo>
                  <a:lnTo>
                    <a:pt x="1089105" y="311695"/>
                  </a:lnTo>
                  <a:lnTo>
                    <a:pt x="1108156" y="352247"/>
                  </a:lnTo>
                  <a:lnTo>
                    <a:pt x="1124077" y="394446"/>
                  </a:lnTo>
                  <a:lnTo>
                    <a:pt x="1136718" y="438143"/>
                  </a:lnTo>
                  <a:lnTo>
                    <a:pt x="1145931" y="483190"/>
                  </a:lnTo>
                  <a:lnTo>
                    <a:pt x="1151568" y="529439"/>
                  </a:lnTo>
                  <a:lnTo>
                    <a:pt x="1153480" y="576741"/>
                  </a:lnTo>
                  <a:lnTo>
                    <a:pt x="1151568" y="624042"/>
                  </a:lnTo>
                  <a:lnTo>
                    <a:pt x="1145931" y="670291"/>
                  </a:lnTo>
                  <a:lnTo>
                    <a:pt x="1136718" y="715338"/>
                  </a:lnTo>
                  <a:lnTo>
                    <a:pt x="1124077" y="759035"/>
                  </a:lnTo>
                  <a:lnTo>
                    <a:pt x="1108156" y="801234"/>
                  </a:lnTo>
                  <a:lnTo>
                    <a:pt x="1089105" y="841786"/>
                  </a:lnTo>
                  <a:lnTo>
                    <a:pt x="1067071" y="880543"/>
                  </a:lnTo>
                  <a:lnTo>
                    <a:pt x="1042202" y="917356"/>
                  </a:lnTo>
                  <a:lnTo>
                    <a:pt x="1014648" y="952077"/>
                  </a:lnTo>
                  <a:lnTo>
                    <a:pt x="984556" y="984558"/>
                  </a:lnTo>
                  <a:lnTo>
                    <a:pt x="952076" y="1014650"/>
                  </a:lnTo>
                  <a:lnTo>
                    <a:pt x="917355" y="1042204"/>
                  </a:lnTo>
                  <a:lnTo>
                    <a:pt x="880541" y="1067072"/>
                  </a:lnTo>
                  <a:lnTo>
                    <a:pt x="841785" y="1089107"/>
                  </a:lnTo>
                  <a:lnTo>
                    <a:pt x="801233" y="1108158"/>
                  </a:lnTo>
                  <a:lnTo>
                    <a:pt x="759034" y="1124079"/>
                  </a:lnTo>
                  <a:lnTo>
                    <a:pt x="715337" y="1136720"/>
                  </a:lnTo>
                  <a:lnTo>
                    <a:pt x="670290" y="1145933"/>
                  </a:lnTo>
                  <a:lnTo>
                    <a:pt x="624041" y="1151570"/>
                  </a:lnTo>
                  <a:lnTo>
                    <a:pt x="576740" y="1153482"/>
                  </a:lnTo>
                  <a:lnTo>
                    <a:pt x="529438" y="1151570"/>
                  </a:lnTo>
                  <a:lnTo>
                    <a:pt x="483189" y="1145933"/>
                  </a:lnTo>
                  <a:lnTo>
                    <a:pt x="438142" y="1136720"/>
                  </a:lnTo>
                  <a:lnTo>
                    <a:pt x="394445" y="1124079"/>
                  </a:lnTo>
                  <a:lnTo>
                    <a:pt x="352246" y="1108158"/>
                  </a:lnTo>
                  <a:lnTo>
                    <a:pt x="311694" y="1089107"/>
                  </a:lnTo>
                  <a:lnTo>
                    <a:pt x="272937" y="1067072"/>
                  </a:lnTo>
                  <a:lnTo>
                    <a:pt x="236124" y="1042204"/>
                  </a:lnTo>
                  <a:lnTo>
                    <a:pt x="201403" y="1014650"/>
                  </a:lnTo>
                  <a:lnTo>
                    <a:pt x="168923" y="984558"/>
                  </a:lnTo>
                  <a:lnTo>
                    <a:pt x="138831" y="952077"/>
                  </a:lnTo>
                  <a:lnTo>
                    <a:pt x="111277" y="917356"/>
                  </a:lnTo>
                  <a:lnTo>
                    <a:pt x="86408" y="880543"/>
                  </a:lnTo>
                  <a:lnTo>
                    <a:pt x="64374" y="841786"/>
                  </a:lnTo>
                  <a:lnTo>
                    <a:pt x="45323" y="801234"/>
                  </a:lnTo>
                  <a:lnTo>
                    <a:pt x="29402" y="759035"/>
                  </a:lnTo>
                  <a:lnTo>
                    <a:pt x="16761" y="715338"/>
                  </a:lnTo>
                  <a:lnTo>
                    <a:pt x="7548" y="670291"/>
                  </a:lnTo>
                  <a:lnTo>
                    <a:pt x="1911" y="624042"/>
                  </a:lnTo>
                  <a:lnTo>
                    <a:pt x="0" y="57674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71">
            <a:extLst>
              <a:ext uri="{FF2B5EF4-FFF2-40B4-BE49-F238E27FC236}">
                <a16:creationId xmlns:a16="http://schemas.microsoft.com/office/drawing/2014/main" id="{2A55376F-D2EB-43CA-9DD4-C66778D5EC6E}"/>
              </a:ext>
            </a:extLst>
          </p:cNvPr>
          <p:cNvSpPr txBox="1"/>
          <p:nvPr/>
        </p:nvSpPr>
        <p:spPr>
          <a:xfrm>
            <a:off x="8586666" y="1643691"/>
            <a:ext cx="82613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00025">
              <a:lnSpc>
                <a:spcPts val="1900"/>
              </a:lnSpc>
              <a:spcBef>
                <a:spcPts val="180"/>
              </a:spcBef>
            </a:pPr>
            <a:r>
              <a:rPr sz="1600" b="1" spc="-30" dirty="0">
                <a:solidFill>
                  <a:srgbClr val="001E54"/>
                </a:solidFill>
                <a:latin typeface="Microsoft YaHei"/>
                <a:cs typeface="Microsoft YaHei"/>
              </a:rPr>
              <a:t>商家 自有渠道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88" name="object 72">
            <a:extLst>
              <a:ext uri="{FF2B5EF4-FFF2-40B4-BE49-F238E27FC236}">
                <a16:creationId xmlns:a16="http://schemas.microsoft.com/office/drawing/2014/main" id="{0168D596-8F11-4C8C-92EC-4647C0595317}"/>
              </a:ext>
            </a:extLst>
          </p:cNvPr>
          <p:cNvGrpSpPr/>
          <p:nvPr/>
        </p:nvGrpSpPr>
        <p:grpSpPr>
          <a:xfrm>
            <a:off x="8467343" y="5129671"/>
            <a:ext cx="1271270" cy="1271270"/>
            <a:chOff x="8467343" y="5077967"/>
            <a:chExt cx="1271270" cy="1271270"/>
          </a:xfrm>
        </p:grpSpPr>
        <p:pic>
          <p:nvPicPr>
            <p:cNvPr id="89" name="object 73">
              <a:extLst>
                <a:ext uri="{FF2B5EF4-FFF2-40B4-BE49-F238E27FC236}">
                  <a16:creationId xmlns:a16="http://schemas.microsoft.com/office/drawing/2014/main" id="{6421A5A4-4BC0-46A4-ACA6-9BB64C7CE69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7343" y="5077967"/>
              <a:ext cx="1271016" cy="1271016"/>
            </a:xfrm>
            <a:prstGeom prst="rect">
              <a:avLst/>
            </a:prstGeom>
          </p:spPr>
        </p:pic>
        <p:sp>
          <p:nvSpPr>
            <p:cNvPr id="90" name="object 74">
              <a:extLst>
                <a:ext uri="{FF2B5EF4-FFF2-40B4-BE49-F238E27FC236}">
                  <a16:creationId xmlns:a16="http://schemas.microsoft.com/office/drawing/2014/main" id="{74FD1E1A-DFF7-40B1-BAE3-B4DC7FE5DEA6}"/>
                </a:ext>
              </a:extLst>
            </p:cNvPr>
            <p:cNvSpPr/>
            <p:nvPr/>
          </p:nvSpPr>
          <p:spPr>
            <a:xfrm>
              <a:off x="8498477" y="5109865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576740" y="0"/>
                  </a:moveTo>
                  <a:lnTo>
                    <a:pt x="529438" y="1911"/>
                  </a:lnTo>
                  <a:lnTo>
                    <a:pt x="483190" y="7548"/>
                  </a:lnTo>
                  <a:lnTo>
                    <a:pt x="438143" y="16761"/>
                  </a:lnTo>
                  <a:lnTo>
                    <a:pt x="394445" y="29402"/>
                  </a:lnTo>
                  <a:lnTo>
                    <a:pt x="352247" y="45323"/>
                  </a:lnTo>
                  <a:lnTo>
                    <a:pt x="311695" y="64374"/>
                  </a:lnTo>
                  <a:lnTo>
                    <a:pt x="272938" y="86408"/>
                  </a:lnTo>
                  <a:lnTo>
                    <a:pt x="236125" y="111277"/>
                  </a:lnTo>
                  <a:lnTo>
                    <a:pt x="201404" y="138831"/>
                  </a:lnTo>
                  <a:lnTo>
                    <a:pt x="168923" y="168923"/>
                  </a:lnTo>
                  <a:lnTo>
                    <a:pt x="138831" y="201403"/>
                  </a:lnTo>
                  <a:lnTo>
                    <a:pt x="111277" y="236124"/>
                  </a:lnTo>
                  <a:lnTo>
                    <a:pt x="86409" y="272938"/>
                  </a:lnTo>
                  <a:lnTo>
                    <a:pt x="64374" y="311694"/>
                  </a:lnTo>
                  <a:lnTo>
                    <a:pt x="45323" y="352246"/>
                  </a:lnTo>
                  <a:lnTo>
                    <a:pt x="29402" y="394445"/>
                  </a:lnTo>
                  <a:lnTo>
                    <a:pt x="16761" y="438142"/>
                  </a:lnTo>
                  <a:lnTo>
                    <a:pt x="7548" y="483190"/>
                  </a:lnTo>
                  <a:lnTo>
                    <a:pt x="1911" y="529438"/>
                  </a:lnTo>
                  <a:lnTo>
                    <a:pt x="0" y="576740"/>
                  </a:lnTo>
                  <a:lnTo>
                    <a:pt x="1911" y="624042"/>
                  </a:lnTo>
                  <a:lnTo>
                    <a:pt x="7548" y="670290"/>
                  </a:lnTo>
                  <a:lnTo>
                    <a:pt x="16761" y="715337"/>
                  </a:lnTo>
                  <a:lnTo>
                    <a:pt x="29402" y="759035"/>
                  </a:lnTo>
                  <a:lnTo>
                    <a:pt x="45323" y="801234"/>
                  </a:lnTo>
                  <a:lnTo>
                    <a:pt x="64374" y="841786"/>
                  </a:lnTo>
                  <a:lnTo>
                    <a:pt x="86409" y="880542"/>
                  </a:lnTo>
                  <a:lnTo>
                    <a:pt x="111277" y="917356"/>
                  </a:lnTo>
                  <a:lnTo>
                    <a:pt x="138831" y="952077"/>
                  </a:lnTo>
                  <a:lnTo>
                    <a:pt x="168923" y="984557"/>
                  </a:lnTo>
                  <a:lnTo>
                    <a:pt x="201404" y="1014649"/>
                  </a:lnTo>
                  <a:lnTo>
                    <a:pt x="236125" y="1042203"/>
                  </a:lnTo>
                  <a:lnTo>
                    <a:pt x="272938" y="1067072"/>
                  </a:lnTo>
                  <a:lnTo>
                    <a:pt x="311695" y="1089106"/>
                  </a:lnTo>
                  <a:lnTo>
                    <a:pt x="352247" y="1108158"/>
                  </a:lnTo>
                  <a:lnTo>
                    <a:pt x="394445" y="1124078"/>
                  </a:lnTo>
                  <a:lnTo>
                    <a:pt x="438143" y="1136719"/>
                  </a:lnTo>
                  <a:lnTo>
                    <a:pt x="483190" y="1145932"/>
                  </a:lnTo>
                  <a:lnTo>
                    <a:pt x="529438" y="1151569"/>
                  </a:lnTo>
                  <a:lnTo>
                    <a:pt x="576740" y="1153481"/>
                  </a:lnTo>
                  <a:lnTo>
                    <a:pt x="624041" y="1151569"/>
                  </a:lnTo>
                  <a:lnTo>
                    <a:pt x="670290" y="1145932"/>
                  </a:lnTo>
                  <a:lnTo>
                    <a:pt x="715337" y="1136719"/>
                  </a:lnTo>
                  <a:lnTo>
                    <a:pt x="759034" y="1124078"/>
                  </a:lnTo>
                  <a:lnTo>
                    <a:pt x="801233" y="1108158"/>
                  </a:lnTo>
                  <a:lnTo>
                    <a:pt x="841785" y="1089106"/>
                  </a:lnTo>
                  <a:lnTo>
                    <a:pt x="880542" y="1067072"/>
                  </a:lnTo>
                  <a:lnTo>
                    <a:pt x="917355" y="1042203"/>
                  </a:lnTo>
                  <a:lnTo>
                    <a:pt x="952076" y="1014649"/>
                  </a:lnTo>
                  <a:lnTo>
                    <a:pt x="984556" y="984557"/>
                  </a:lnTo>
                  <a:lnTo>
                    <a:pt x="1014648" y="952077"/>
                  </a:lnTo>
                  <a:lnTo>
                    <a:pt x="1042202" y="917356"/>
                  </a:lnTo>
                  <a:lnTo>
                    <a:pt x="1067071" y="880542"/>
                  </a:lnTo>
                  <a:lnTo>
                    <a:pt x="1089105" y="841786"/>
                  </a:lnTo>
                  <a:lnTo>
                    <a:pt x="1108156" y="801234"/>
                  </a:lnTo>
                  <a:lnTo>
                    <a:pt x="1124077" y="759035"/>
                  </a:lnTo>
                  <a:lnTo>
                    <a:pt x="1136718" y="715337"/>
                  </a:lnTo>
                  <a:lnTo>
                    <a:pt x="1145931" y="670290"/>
                  </a:lnTo>
                  <a:lnTo>
                    <a:pt x="1151568" y="624042"/>
                  </a:lnTo>
                  <a:lnTo>
                    <a:pt x="1153480" y="576740"/>
                  </a:lnTo>
                  <a:lnTo>
                    <a:pt x="1151568" y="529438"/>
                  </a:lnTo>
                  <a:lnTo>
                    <a:pt x="1145931" y="483190"/>
                  </a:lnTo>
                  <a:lnTo>
                    <a:pt x="1136718" y="438142"/>
                  </a:lnTo>
                  <a:lnTo>
                    <a:pt x="1124077" y="394445"/>
                  </a:lnTo>
                  <a:lnTo>
                    <a:pt x="1108156" y="352246"/>
                  </a:lnTo>
                  <a:lnTo>
                    <a:pt x="1089105" y="311694"/>
                  </a:lnTo>
                  <a:lnTo>
                    <a:pt x="1067071" y="272938"/>
                  </a:lnTo>
                  <a:lnTo>
                    <a:pt x="1042202" y="236124"/>
                  </a:lnTo>
                  <a:lnTo>
                    <a:pt x="1014648" y="201403"/>
                  </a:lnTo>
                  <a:lnTo>
                    <a:pt x="984556" y="168923"/>
                  </a:lnTo>
                  <a:lnTo>
                    <a:pt x="952076" y="138831"/>
                  </a:lnTo>
                  <a:lnTo>
                    <a:pt x="917355" y="111277"/>
                  </a:lnTo>
                  <a:lnTo>
                    <a:pt x="880542" y="86408"/>
                  </a:lnTo>
                  <a:lnTo>
                    <a:pt x="841785" y="64374"/>
                  </a:lnTo>
                  <a:lnTo>
                    <a:pt x="801233" y="45323"/>
                  </a:lnTo>
                  <a:lnTo>
                    <a:pt x="759034" y="29402"/>
                  </a:lnTo>
                  <a:lnTo>
                    <a:pt x="715337" y="16761"/>
                  </a:lnTo>
                  <a:lnTo>
                    <a:pt x="670290" y="7548"/>
                  </a:lnTo>
                  <a:lnTo>
                    <a:pt x="624041" y="1911"/>
                  </a:lnTo>
                  <a:lnTo>
                    <a:pt x="576740" y="0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75">
              <a:extLst>
                <a:ext uri="{FF2B5EF4-FFF2-40B4-BE49-F238E27FC236}">
                  <a16:creationId xmlns:a16="http://schemas.microsoft.com/office/drawing/2014/main" id="{B1907492-E850-462B-B35C-098D88C21564}"/>
                </a:ext>
              </a:extLst>
            </p:cNvPr>
            <p:cNvSpPr/>
            <p:nvPr/>
          </p:nvSpPr>
          <p:spPr>
            <a:xfrm>
              <a:off x="8498477" y="5109865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0" y="576741"/>
                  </a:moveTo>
                  <a:lnTo>
                    <a:pt x="1911" y="529439"/>
                  </a:lnTo>
                  <a:lnTo>
                    <a:pt x="7548" y="483190"/>
                  </a:lnTo>
                  <a:lnTo>
                    <a:pt x="16761" y="438143"/>
                  </a:lnTo>
                  <a:lnTo>
                    <a:pt x="29402" y="394446"/>
                  </a:lnTo>
                  <a:lnTo>
                    <a:pt x="45323" y="352247"/>
                  </a:lnTo>
                  <a:lnTo>
                    <a:pt x="64374" y="311695"/>
                  </a:lnTo>
                  <a:lnTo>
                    <a:pt x="86408" y="272938"/>
                  </a:lnTo>
                  <a:lnTo>
                    <a:pt x="111277" y="236125"/>
                  </a:lnTo>
                  <a:lnTo>
                    <a:pt x="138831" y="201404"/>
                  </a:lnTo>
                  <a:lnTo>
                    <a:pt x="168923" y="168923"/>
                  </a:lnTo>
                  <a:lnTo>
                    <a:pt x="201403" y="138831"/>
                  </a:lnTo>
                  <a:lnTo>
                    <a:pt x="236124" y="111277"/>
                  </a:lnTo>
                  <a:lnTo>
                    <a:pt x="272937" y="86409"/>
                  </a:lnTo>
                  <a:lnTo>
                    <a:pt x="311694" y="64374"/>
                  </a:lnTo>
                  <a:lnTo>
                    <a:pt x="352246" y="45323"/>
                  </a:lnTo>
                  <a:lnTo>
                    <a:pt x="394445" y="29402"/>
                  </a:lnTo>
                  <a:lnTo>
                    <a:pt x="438142" y="16761"/>
                  </a:lnTo>
                  <a:lnTo>
                    <a:pt x="483189" y="7548"/>
                  </a:lnTo>
                  <a:lnTo>
                    <a:pt x="529438" y="1911"/>
                  </a:lnTo>
                  <a:lnTo>
                    <a:pt x="576740" y="0"/>
                  </a:lnTo>
                  <a:lnTo>
                    <a:pt x="624041" y="1911"/>
                  </a:lnTo>
                  <a:lnTo>
                    <a:pt x="670290" y="7548"/>
                  </a:lnTo>
                  <a:lnTo>
                    <a:pt x="715337" y="16761"/>
                  </a:lnTo>
                  <a:lnTo>
                    <a:pt x="759034" y="29402"/>
                  </a:lnTo>
                  <a:lnTo>
                    <a:pt x="801233" y="45323"/>
                  </a:lnTo>
                  <a:lnTo>
                    <a:pt x="841785" y="64374"/>
                  </a:lnTo>
                  <a:lnTo>
                    <a:pt x="880541" y="86409"/>
                  </a:lnTo>
                  <a:lnTo>
                    <a:pt x="917355" y="111277"/>
                  </a:lnTo>
                  <a:lnTo>
                    <a:pt x="952076" y="138831"/>
                  </a:lnTo>
                  <a:lnTo>
                    <a:pt x="984556" y="168923"/>
                  </a:lnTo>
                  <a:lnTo>
                    <a:pt x="1014648" y="201404"/>
                  </a:lnTo>
                  <a:lnTo>
                    <a:pt x="1042202" y="236125"/>
                  </a:lnTo>
                  <a:lnTo>
                    <a:pt x="1067071" y="272938"/>
                  </a:lnTo>
                  <a:lnTo>
                    <a:pt x="1089105" y="311695"/>
                  </a:lnTo>
                  <a:lnTo>
                    <a:pt x="1108156" y="352247"/>
                  </a:lnTo>
                  <a:lnTo>
                    <a:pt x="1124077" y="394446"/>
                  </a:lnTo>
                  <a:lnTo>
                    <a:pt x="1136718" y="438143"/>
                  </a:lnTo>
                  <a:lnTo>
                    <a:pt x="1145931" y="483190"/>
                  </a:lnTo>
                  <a:lnTo>
                    <a:pt x="1151568" y="529439"/>
                  </a:lnTo>
                  <a:lnTo>
                    <a:pt x="1153480" y="576741"/>
                  </a:lnTo>
                  <a:lnTo>
                    <a:pt x="1151568" y="624042"/>
                  </a:lnTo>
                  <a:lnTo>
                    <a:pt x="1145931" y="670291"/>
                  </a:lnTo>
                  <a:lnTo>
                    <a:pt x="1136718" y="715338"/>
                  </a:lnTo>
                  <a:lnTo>
                    <a:pt x="1124077" y="759035"/>
                  </a:lnTo>
                  <a:lnTo>
                    <a:pt x="1108156" y="801234"/>
                  </a:lnTo>
                  <a:lnTo>
                    <a:pt x="1089105" y="841786"/>
                  </a:lnTo>
                  <a:lnTo>
                    <a:pt x="1067071" y="880543"/>
                  </a:lnTo>
                  <a:lnTo>
                    <a:pt x="1042202" y="917356"/>
                  </a:lnTo>
                  <a:lnTo>
                    <a:pt x="1014648" y="952077"/>
                  </a:lnTo>
                  <a:lnTo>
                    <a:pt x="984556" y="984558"/>
                  </a:lnTo>
                  <a:lnTo>
                    <a:pt x="952076" y="1014650"/>
                  </a:lnTo>
                  <a:lnTo>
                    <a:pt x="917355" y="1042204"/>
                  </a:lnTo>
                  <a:lnTo>
                    <a:pt x="880541" y="1067072"/>
                  </a:lnTo>
                  <a:lnTo>
                    <a:pt x="841785" y="1089107"/>
                  </a:lnTo>
                  <a:lnTo>
                    <a:pt x="801233" y="1108158"/>
                  </a:lnTo>
                  <a:lnTo>
                    <a:pt x="759034" y="1124079"/>
                  </a:lnTo>
                  <a:lnTo>
                    <a:pt x="715337" y="1136720"/>
                  </a:lnTo>
                  <a:lnTo>
                    <a:pt x="670290" y="1145933"/>
                  </a:lnTo>
                  <a:lnTo>
                    <a:pt x="624041" y="1151570"/>
                  </a:lnTo>
                  <a:lnTo>
                    <a:pt x="576740" y="1153482"/>
                  </a:lnTo>
                  <a:lnTo>
                    <a:pt x="529438" y="1151570"/>
                  </a:lnTo>
                  <a:lnTo>
                    <a:pt x="483189" y="1145933"/>
                  </a:lnTo>
                  <a:lnTo>
                    <a:pt x="438142" y="1136720"/>
                  </a:lnTo>
                  <a:lnTo>
                    <a:pt x="394445" y="1124079"/>
                  </a:lnTo>
                  <a:lnTo>
                    <a:pt x="352246" y="1108158"/>
                  </a:lnTo>
                  <a:lnTo>
                    <a:pt x="311694" y="1089107"/>
                  </a:lnTo>
                  <a:lnTo>
                    <a:pt x="272937" y="1067072"/>
                  </a:lnTo>
                  <a:lnTo>
                    <a:pt x="236124" y="1042204"/>
                  </a:lnTo>
                  <a:lnTo>
                    <a:pt x="201403" y="1014650"/>
                  </a:lnTo>
                  <a:lnTo>
                    <a:pt x="168923" y="984558"/>
                  </a:lnTo>
                  <a:lnTo>
                    <a:pt x="138831" y="952077"/>
                  </a:lnTo>
                  <a:lnTo>
                    <a:pt x="111277" y="917356"/>
                  </a:lnTo>
                  <a:lnTo>
                    <a:pt x="86408" y="880543"/>
                  </a:lnTo>
                  <a:lnTo>
                    <a:pt x="64374" y="841786"/>
                  </a:lnTo>
                  <a:lnTo>
                    <a:pt x="45323" y="801234"/>
                  </a:lnTo>
                  <a:lnTo>
                    <a:pt x="29402" y="759035"/>
                  </a:lnTo>
                  <a:lnTo>
                    <a:pt x="16761" y="715338"/>
                  </a:lnTo>
                  <a:lnTo>
                    <a:pt x="7548" y="670291"/>
                  </a:lnTo>
                  <a:lnTo>
                    <a:pt x="1911" y="624042"/>
                  </a:lnTo>
                  <a:lnTo>
                    <a:pt x="0" y="57674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76">
            <a:extLst>
              <a:ext uri="{FF2B5EF4-FFF2-40B4-BE49-F238E27FC236}">
                <a16:creationId xmlns:a16="http://schemas.microsoft.com/office/drawing/2014/main" id="{43CFDC93-4284-4D95-B41F-30CC1ADF4ADE}"/>
              </a:ext>
            </a:extLst>
          </p:cNvPr>
          <p:cNvSpPr txBox="1"/>
          <p:nvPr/>
        </p:nvSpPr>
        <p:spPr>
          <a:xfrm>
            <a:off x="8862494" y="5465459"/>
            <a:ext cx="426084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spc="-25" dirty="0">
                <a:solidFill>
                  <a:srgbClr val="001E54"/>
                </a:solidFill>
                <a:latin typeface="Microsoft YaHei"/>
                <a:cs typeface="Microsoft YaHei"/>
              </a:rPr>
              <a:t>电商 平台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93" name="object 77">
            <a:extLst>
              <a:ext uri="{FF2B5EF4-FFF2-40B4-BE49-F238E27FC236}">
                <a16:creationId xmlns:a16="http://schemas.microsoft.com/office/drawing/2014/main" id="{51E58895-CA74-4070-A59E-6F0A9C165FEC}"/>
              </a:ext>
            </a:extLst>
          </p:cNvPr>
          <p:cNvGrpSpPr/>
          <p:nvPr/>
        </p:nvGrpSpPr>
        <p:grpSpPr>
          <a:xfrm>
            <a:off x="9247631" y="2529727"/>
            <a:ext cx="1271270" cy="1271270"/>
            <a:chOff x="9247631" y="2478023"/>
            <a:chExt cx="1271270" cy="1271270"/>
          </a:xfrm>
        </p:grpSpPr>
        <p:pic>
          <p:nvPicPr>
            <p:cNvPr id="94" name="object 78">
              <a:extLst>
                <a:ext uri="{FF2B5EF4-FFF2-40B4-BE49-F238E27FC236}">
                  <a16:creationId xmlns:a16="http://schemas.microsoft.com/office/drawing/2014/main" id="{102BD2D7-1AD1-4B2B-9196-0E7A712F9E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7631" y="2478023"/>
              <a:ext cx="1271016" cy="1271015"/>
            </a:xfrm>
            <a:prstGeom prst="rect">
              <a:avLst/>
            </a:prstGeom>
          </p:spPr>
        </p:pic>
        <p:sp>
          <p:nvSpPr>
            <p:cNvPr id="95" name="object 79">
              <a:extLst>
                <a:ext uri="{FF2B5EF4-FFF2-40B4-BE49-F238E27FC236}">
                  <a16:creationId xmlns:a16="http://schemas.microsoft.com/office/drawing/2014/main" id="{12ACD718-6C3A-464A-9318-BB0D8855BFE6}"/>
                </a:ext>
              </a:extLst>
            </p:cNvPr>
            <p:cNvSpPr/>
            <p:nvPr/>
          </p:nvSpPr>
          <p:spPr>
            <a:xfrm>
              <a:off x="9280097" y="2509982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576740" y="0"/>
                  </a:moveTo>
                  <a:lnTo>
                    <a:pt x="529438" y="1911"/>
                  </a:lnTo>
                  <a:lnTo>
                    <a:pt x="483189" y="7548"/>
                  </a:lnTo>
                  <a:lnTo>
                    <a:pt x="438142" y="16761"/>
                  </a:lnTo>
                  <a:lnTo>
                    <a:pt x="394445" y="29402"/>
                  </a:lnTo>
                  <a:lnTo>
                    <a:pt x="352246" y="45323"/>
                  </a:lnTo>
                  <a:lnTo>
                    <a:pt x="311694" y="64374"/>
                  </a:lnTo>
                  <a:lnTo>
                    <a:pt x="272937" y="86408"/>
                  </a:lnTo>
                  <a:lnTo>
                    <a:pt x="236124" y="111277"/>
                  </a:lnTo>
                  <a:lnTo>
                    <a:pt x="201403" y="138831"/>
                  </a:lnTo>
                  <a:lnTo>
                    <a:pt x="168923" y="168923"/>
                  </a:lnTo>
                  <a:lnTo>
                    <a:pt x="138831" y="201403"/>
                  </a:lnTo>
                  <a:lnTo>
                    <a:pt x="111277" y="236125"/>
                  </a:lnTo>
                  <a:lnTo>
                    <a:pt x="86408" y="272938"/>
                  </a:lnTo>
                  <a:lnTo>
                    <a:pt x="64374" y="311695"/>
                  </a:lnTo>
                  <a:lnTo>
                    <a:pt x="45323" y="352247"/>
                  </a:lnTo>
                  <a:lnTo>
                    <a:pt x="29402" y="394446"/>
                  </a:lnTo>
                  <a:lnTo>
                    <a:pt x="16761" y="438143"/>
                  </a:lnTo>
                  <a:lnTo>
                    <a:pt x="7548" y="483190"/>
                  </a:lnTo>
                  <a:lnTo>
                    <a:pt x="1911" y="529439"/>
                  </a:lnTo>
                  <a:lnTo>
                    <a:pt x="0" y="576741"/>
                  </a:lnTo>
                  <a:lnTo>
                    <a:pt x="1911" y="624042"/>
                  </a:lnTo>
                  <a:lnTo>
                    <a:pt x="7548" y="670291"/>
                  </a:lnTo>
                  <a:lnTo>
                    <a:pt x="16761" y="715338"/>
                  </a:lnTo>
                  <a:lnTo>
                    <a:pt x="29402" y="759035"/>
                  </a:lnTo>
                  <a:lnTo>
                    <a:pt x="45323" y="801234"/>
                  </a:lnTo>
                  <a:lnTo>
                    <a:pt x="64374" y="841786"/>
                  </a:lnTo>
                  <a:lnTo>
                    <a:pt x="86408" y="880543"/>
                  </a:lnTo>
                  <a:lnTo>
                    <a:pt x="111277" y="917356"/>
                  </a:lnTo>
                  <a:lnTo>
                    <a:pt x="138831" y="952077"/>
                  </a:lnTo>
                  <a:lnTo>
                    <a:pt x="168923" y="984558"/>
                  </a:lnTo>
                  <a:lnTo>
                    <a:pt x="201403" y="1014649"/>
                  </a:lnTo>
                  <a:lnTo>
                    <a:pt x="236124" y="1042203"/>
                  </a:lnTo>
                  <a:lnTo>
                    <a:pt x="272937" y="1067072"/>
                  </a:lnTo>
                  <a:lnTo>
                    <a:pt x="311694" y="1089106"/>
                  </a:lnTo>
                  <a:lnTo>
                    <a:pt x="352246" y="1108158"/>
                  </a:lnTo>
                  <a:lnTo>
                    <a:pt x="394445" y="1124078"/>
                  </a:lnTo>
                  <a:lnTo>
                    <a:pt x="438142" y="1136719"/>
                  </a:lnTo>
                  <a:lnTo>
                    <a:pt x="483189" y="1145932"/>
                  </a:lnTo>
                  <a:lnTo>
                    <a:pt x="529438" y="1151569"/>
                  </a:lnTo>
                  <a:lnTo>
                    <a:pt x="576740" y="1153481"/>
                  </a:lnTo>
                  <a:lnTo>
                    <a:pt x="624041" y="1151569"/>
                  </a:lnTo>
                  <a:lnTo>
                    <a:pt x="670290" y="1145932"/>
                  </a:lnTo>
                  <a:lnTo>
                    <a:pt x="715337" y="1136719"/>
                  </a:lnTo>
                  <a:lnTo>
                    <a:pt x="759034" y="1124078"/>
                  </a:lnTo>
                  <a:lnTo>
                    <a:pt x="801233" y="1108158"/>
                  </a:lnTo>
                  <a:lnTo>
                    <a:pt x="841785" y="1089106"/>
                  </a:lnTo>
                  <a:lnTo>
                    <a:pt x="880542" y="1067072"/>
                  </a:lnTo>
                  <a:lnTo>
                    <a:pt x="917355" y="1042203"/>
                  </a:lnTo>
                  <a:lnTo>
                    <a:pt x="952076" y="1014649"/>
                  </a:lnTo>
                  <a:lnTo>
                    <a:pt x="984556" y="984558"/>
                  </a:lnTo>
                  <a:lnTo>
                    <a:pt x="1014648" y="952077"/>
                  </a:lnTo>
                  <a:lnTo>
                    <a:pt x="1042202" y="917356"/>
                  </a:lnTo>
                  <a:lnTo>
                    <a:pt x="1067071" y="880543"/>
                  </a:lnTo>
                  <a:lnTo>
                    <a:pt x="1089105" y="841786"/>
                  </a:lnTo>
                  <a:lnTo>
                    <a:pt x="1108156" y="801234"/>
                  </a:lnTo>
                  <a:lnTo>
                    <a:pt x="1124077" y="759035"/>
                  </a:lnTo>
                  <a:lnTo>
                    <a:pt x="1136718" y="715338"/>
                  </a:lnTo>
                  <a:lnTo>
                    <a:pt x="1145931" y="670291"/>
                  </a:lnTo>
                  <a:lnTo>
                    <a:pt x="1151568" y="624042"/>
                  </a:lnTo>
                  <a:lnTo>
                    <a:pt x="1153480" y="576741"/>
                  </a:lnTo>
                  <a:lnTo>
                    <a:pt x="1151568" y="529439"/>
                  </a:lnTo>
                  <a:lnTo>
                    <a:pt x="1145931" y="483190"/>
                  </a:lnTo>
                  <a:lnTo>
                    <a:pt x="1136718" y="438143"/>
                  </a:lnTo>
                  <a:lnTo>
                    <a:pt x="1124077" y="394446"/>
                  </a:lnTo>
                  <a:lnTo>
                    <a:pt x="1108156" y="352247"/>
                  </a:lnTo>
                  <a:lnTo>
                    <a:pt x="1089105" y="311695"/>
                  </a:lnTo>
                  <a:lnTo>
                    <a:pt x="1067071" y="272938"/>
                  </a:lnTo>
                  <a:lnTo>
                    <a:pt x="1042202" y="236125"/>
                  </a:lnTo>
                  <a:lnTo>
                    <a:pt x="1014648" y="201403"/>
                  </a:lnTo>
                  <a:lnTo>
                    <a:pt x="984556" y="168923"/>
                  </a:lnTo>
                  <a:lnTo>
                    <a:pt x="952076" y="138831"/>
                  </a:lnTo>
                  <a:lnTo>
                    <a:pt x="917355" y="111277"/>
                  </a:lnTo>
                  <a:lnTo>
                    <a:pt x="880542" y="86408"/>
                  </a:lnTo>
                  <a:lnTo>
                    <a:pt x="841785" y="64374"/>
                  </a:lnTo>
                  <a:lnTo>
                    <a:pt x="801233" y="45323"/>
                  </a:lnTo>
                  <a:lnTo>
                    <a:pt x="759034" y="29402"/>
                  </a:lnTo>
                  <a:lnTo>
                    <a:pt x="715337" y="16761"/>
                  </a:lnTo>
                  <a:lnTo>
                    <a:pt x="670290" y="7548"/>
                  </a:lnTo>
                  <a:lnTo>
                    <a:pt x="624041" y="1911"/>
                  </a:lnTo>
                  <a:lnTo>
                    <a:pt x="576740" y="0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80">
              <a:extLst>
                <a:ext uri="{FF2B5EF4-FFF2-40B4-BE49-F238E27FC236}">
                  <a16:creationId xmlns:a16="http://schemas.microsoft.com/office/drawing/2014/main" id="{CECE983C-5A98-498F-8370-A85480EA5E15}"/>
                </a:ext>
              </a:extLst>
            </p:cNvPr>
            <p:cNvSpPr/>
            <p:nvPr/>
          </p:nvSpPr>
          <p:spPr>
            <a:xfrm>
              <a:off x="9280097" y="2509982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0" y="576741"/>
                  </a:moveTo>
                  <a:lnTo>
                    <a:pt x="1911" y="529439"/>
                  </a:lnTo>
                  <a:lnTo>
                    <a:pt x="7548" y="483190"/>
                  </a:lnTo>
                  <a:lnTo>
                    <a:pt x="16761" y="438143"/>
                  </a:lnTo>
                  <a:lnTo>
                    <a:pt x="29402" y="394446"/>
                  </a:lnTo>
                  <a:lnTo>
                    <a:pt x="45323" y="352247"/>
                  </a:lnTo>
                  <a:lnTo>
                    <a:pt x="64374" y="311695"/>
                  </a:lnTo>
                  <a:lnTo>
                    <a:pt x="86408" y="272938"/>
                  </a:lnTo>
                  <a:lnTo>
                    <a:pt x="111277" y="236125"/>
                  </a:lnTo>
                  <a:lnTo>
                    <a:pt x="138831" y="201404"/>
                  </a:lnTo>
                  <a:lnTo>
                    <a:pt x="168923" y="168923"/>
                  </a:lnTo>
                  <a:lnTo>
                    <a:pt x="201403" y="138831"/>
                  </a:lnTo>
                  <a:lnTo>
                    <a:pt x="236124" y="111277"/>
                  </a:lnTo>
                  <a:lnTo>
                    <a:pt x="272937" y="86409"/>
                  </a:lnTo>
                  <a:lnTo>
                    <a:pt x="311694" y="64374"/>
                  </a:lnTo>
                  <a:lnTo>
                    <a:pt x="352246" y="45323"/>
                  </a:lnTo>
                  <a:lnTo>
                    <a:pt x="394445" y="29402"/>
                  </a:lnTo>
                  <a:lnTo>
                    <a:pt x="438142" y="16761"/>
                  </a:lnTo>
                  <a:lnTo>
                    <a:pt x="483189" y="7548"/>
                  </a:lnTo>
                  <a:lnTo>
                    <a:pt x="529438" y="1911"/>
                  </a:lnTo>
                  <a:lnTo>
                    <a:pt x="576740" y="0"/>
                  </a:lnTo>
                  <a:lnTo>
                    <a:pt x="624041" y="1911"/>
                  </a:lnTo>
                  <a:lnTo>
                    <a:pt x="670290" y="7548"/>
                  </a:lnTo>
                  <a:lnTo>
                    <a:pt x="715337" y="16761"/>
                  </a:lnTo>
                  <a:lnTo>
                    <a:pt x="759034" y="29402"/>
                  </a:lnTo>
                  <a:lnTo>
                    <a:pt x="801233" y="45323"/>
                  </a:lnTo>
                  <a:lnTo>
                    <a:pt x="841785" y="64374"/>
                  </a:lnTo>
                  <a:lnTo>
                    <a:pt x="880541" y="86409"/>
                  </a:lnTo>
                  <a:lnTo>
                    <a:pt x="917355" y="111277"/>
                  </a:lnTo>
                  <a:lnTo>
                    <a:pt x="952076" y="138831"/>
                  </a:lnTo>
                  <a:lnTo>
                    <a:pt x="984556" y="168923"/>
                  </a:lnTo>
                  <a:lnTo>
                    <a:pt x="1014648" y="201404"/>
                  </a:lnTo>
                  <a:lnTo>
                    <a:pt x="1042202" y="236125"/>
                  </a:lnTo>
                  <a:lnTo>
                    <a:pt x="1067071" y="272938"/>
                  </a:lnTo>
                  <a:lnTo>
                    <a:pt x="1089105" y="311695"/>
                  </a:lnTo>
                  <a:lnTo>
                    <a:pt x="1108156" y="352247"/>
                  </a:lnTo>
                  <a:lnTo>
                    <a:pt x="1124077" y="394446"/>
                  </a:lnTo>
                  <a:lnTo>
                    <a:pt x="1136718" y="438143"/>
                  </a:lnTo>
                  <a:lnTo>
                    <a:pt x="1145931" y="483190"/>
                  </a:lnTo>
                  <a:lnTo>
                    <a:pt x="1151568" y="529439"/>
                  </a:lnTo>
                  <a:lnTo>
                    <a:pt x="1153480" y="576741"/>
                  </a:lnTo>
                  <a:lnTo>
                    <a:pt x="1151568" y="624042"/>
                  </a:lnTo>
                  <a:lnTo>
                    <a:pt x="1145931" y="670291"/>
                  </a:lnTo>
                  <a:lnTo>
                    <a:pt x="1136718" y="715338"/>
                  </a:lnTo>
                  <a:lnTo>
                    <a:pt x="1124077" y="759035"/>
                  </a:lnTo>
                  <a:lnTo>
                    <a:pt x="1108156" y="801234"/>
                  </a:lnTo>
                  <a:lnTo>
                    <a:pt x="1089105" y="841786"/>
                  </a:lnTo>
                  <a:lnTo>
                    <a:pt x="1067071" y="880543"/>
                  </a:lnTo>
                  <a:lnTo>
                    <a:pt x="1042202" y="917356"/>
                  </a:lnTo>
                  <a:lnTo>
                    <a:pt x="1014648" y="952077"/>
                  </a:lnTo>
                  <a:lnTo>
                    <a:pt x="984556" y="984558"/>
                  </a:lnTo>
                  <a:lnTo>
                    <a:pt x="952076" y="1014650"/>
                  </a:lnTo>
                  <a:lnTo>
                    <a:pt x="917355" y="1042204"/>
                  </a:lnTo>
                  <a:lnTo>
                    <a:pt x="880541" y="1067072"/>
                  </a:lnTo>
                  <a:lnTo>
                    <a:pt x="841785" y="1089107"/>
                  </a:lnTo>
                  <a:lnTo>
                    <a:pt x="801233" y="1108158"/>
                  </a:lnTo>
                  <a:lnTo>
                    <a:pt x="759034" y="1124079"/>
                  </a:lnTo>
                  <a:lnTo>
                    <a:pt x="715337" y="1136720"/>
                  </a:lnTo>
                  <a:lnTo>
                    <a:pt x="670290" y="1145933"/>
                  </a:lnTo>
                  <a:lnTo>
                    <a:pt x="624041" y="1151570"/>
                  </a:lnTo>
                  <a:lnTo>
                    <a:pt x="576740" y="1153482"/>
                  </a:lnTo>
                  <a:lnTo>
                    <a:pt x="529438" y="1151570"/>
                  </a:lnTo>
                  <a:lnTo>
                    <a:pt x="483189" y="1145933"/>
                  </a:lnTo>
                  <a:lnTo>
                    <a:pt x="438142" y="1136720"/>
                  </a:lnTo>
                  <a:lnTo>
                    <a:pt x="394445" y="1124079"/>
                  </a:lnTo>
                  <a:lnTo>
                    <a:pt x="352246" y="1108158"/>
                  </a:lnTo>
                  <a:lnTo>
                    <a:pt x="311694" y="1089107"/>
                  </a:lnTo>
                  <a:lnTo>
                    <a:pt x="272937" y="1067072"/>
                  </a:lnTo>
                  <a:lnTo>
                    <a:pt x="236124" y="1042204"/>
                  </a:lnTo>
                  <a:lnTo>
                    <a:pt x="201403" y="1014650"/>
                  </a:lnTo>
                  <a:lnTo>
                    <a:pt x="168923" y="984558"/>
                  </a:lnTo>
                  <a:lnTo>
                    <a:pt x="138831" y="952077"/>
                  </a:lnTo>
                  <a:lnTo>
                    <a:pt x="111277" y="917356"/>
                  </a:lnTo>
                  <a:lnTo>
                    <a:pt x="86408" y="880543"/>
                  </a:lnTo>
                  <a:lnTo>
                    <a:pt x="64374" y="841786"/>
                  </a:lnTo>
                  <a:lnTo>
                    <a:pt x="45323" y="801234"/>
                  </a:lnTo>
                  <a:lnTo>
                    <a:pt x="29402" y="759035"/>
                  </a:lnTo>
                  <a:lnTo>
                    <a:pt x="16761" y="715338"/>
                  </a:lnTo>
                  <a:lnTo>
                    <a:pt x="7548" y="670291"/>
                  </a:lnTo>
                  <a:lnTo>
                    <a:pt x="1911" y="624042"/>
                  </a:lnTo>
                  <a:lnTo>
                    <a:pt x="0" y="57674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81">
            <a:extLst>
              <a:ext uri="{FF2B5EF4-FFF2-40B4-BE49-F238E27FC236}">
                <a16:creationId xmlns:a16="http://schemas.microsoft.com/office/drawing/2014/main" id="{734F18F1-EF54-49E9-BACF-4781ED7380E6}"/>
              </a:ext>
            </a:extLst>
          </p:cNvPr>
          <p:cNvSpPr txBox="1"/>
          <p:nvPr/>
        </p:nvSpPr>
        <p:spPr>
          <a:xfrm>
            <a:off x="9644113" y="2865515"/>
            <a:ext cx="426084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spc="-25" dirty="0">
                <a:solidFill>
                  <a:srgbClr val="001E54"/>
                </a:solidFill>
                <a:latin typeface="Microsoft YaHei"/>
                <a:cs typeface="Microsoft YaHei"/>
              </a:rPr>
              <a:t>内容 平台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98" name="object 82">
            <a:extLst>
              <a:ext uri="{FF2B5EF4-FFF2-40B4-BE49-F238E27FC236}">
                <a16:creationId xmlns:a16="http://schemas.microsoft.com/office/drawing/2014/main" id="{4B888C5A-B4AA-4325-A2AB-91863A1DA343}"/>
              </a:ext>
            </a:extLst>
          </p:cNvPr>
          <p:cNvGrpSpPr/>
          <p:nvPr/>
        </p:nvGrpSpPr>
        <p:grpSpPr>
          <a:xfrm>
            <a:off x="9247631" y="3965336"/>
            <a:ext cx="1271270" cy="1271270"/>
            <a:chOff x="9247631" y="3913632"/>
            <a:chExt cx="1271270" cy="1271270"/>
          </a:xfrm>
        </p:grpSpPr>
        <p:pic>
          <p:nvPicPr>
            <p:cNvPr id="99" name="object 83">
              <a:extLst>
                <a:ext uri="{FF2B5EF4-FFF2-40B4-BE49-F238E27FC236}">
                  <a16:creationId xmlns:a16="http://schemas.microsoft.com/office/drawing/2014/main" id="{8F665B68-56F2-4617-BD45-CFCA651C5EA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7631" y="3913632"/>
              <a:ext cx="1271016" cy="1271015"/>
            </a:xfrm>
            <a:prstGeom prst="rect">
              <a:avLst/>
            </a:prstGeom>
          </p:spPr>
        </p:pic>
        <p:sp>
          <p:nvSpPr>
            <p:cNvPr id="100" name="object 84">
              <a:extLst>
                <a:ext uri="{FF2B5EF4-FFF2-40B4-BE49-F238E27FC236}">
                  <a16:creationId xmlns:a16="http://schemas.microsoft.com/office/drawing/2014/main" id="{A777B847-5175-44AF-8CBE-AD6733E5263D}"/>
                </a:ext>
              </a:extLst>
            </p:cNvPr>
            <p:cNvSpPr/>
            <p:nvPr/>
          </p:nvSpPr>
          <p:spPr>
            <a:xfrm>
              <a:off x="9280097" y="3945695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576740" y="0"/>
                  </a:moveTo>
                  <a:lnTo>
                    <a:pt x="529438" y="1911"/>
                  </a:lnTo>
                  <a:lnTo>
                    <a:pt x="483189" y="7548"/>
                  </a:lnTo>
                  <a:lnTo>
                    <a:pt x="438142" y="16761"/>
                  </a:lnTo>
                  <a:lnTo>
                    <a:pt x="394445" y="29402"/>
                  </a:lnTo>
                  <a:lnTo>
                    <a:pt x="352246" y="45323"/>
                  </a:lnTo>
                  <a:lnTo>
                    <a:pt x="311694" y="64374"/>
                  </a:lnTo>
                  <a:lnTo>
                    <a:pt x="272937" y="86408"/>
                  </a:lnTo>
                  <a:lnTo>
                    <a:pt x="236124" y="111277"/>
                  </a:lnTo>
                  <a:lnTo>
                    <a:pt x="201403" y="138831"/>
                  </a:lnTo>
                  <a:lnTo>
                    <a:pt x="168923" y="168923"/>
                  </a:lnTo>
                  <a:lnTo>
                    <a:pt x="138831" y="201403"/>
                  </a:lnTo>
                  <a:lnTo>
                    <a:pt x="111277" y="236124"/>
                  </a:lnTo>
                  <a:lnTo>
                    <a:pt x="86408" y="272937"/>
                  </a:lnTo>
                  <a:lnTo>
                    <a:pt x="64374" y="311694"/>
                  </a:lnTo>
                  <a:lnTo>
                    <a:pt x="45323" y="352246"/>
                  </a:lnTo>
                  <a:lnTo>
                    <a:pt x="29402" y="394445"/>
                  </a:lnTo>
                  <a:lnTo>
                    <a:pt x="16761" y="438142"/>
                  </a:lnTo>
                  <a:lnTo>
                    <a:pt x="7548" y="483189"/>
                  </a:lnTo>
                  <a:lnTo>
                    <a:pt x="1911" y="529438"/>
                  </a:lnTo>
                  <a:lnTo>
                    <a:pt x="0" y="576740"/>
                  </a:lnTo>
                  <a:lnTo>
                    <a:pt x="1911" y="624041"/>
                  </a:lnTo>
                  <a:lnTo>
                    <a:pt x="7548" y="670290"/>
                  </a:lnTo>
                  <a:lnTo>
                    <a:pt x="16761" y="715337"/>
                  </a:lnTo>
                  <a:lnTo>
                    <a:pt x="29402" y="759035"/>
                  </a:lnTo>
                  <a:lnTo>
                    <a:pt x="45323" y="801234"/>
                  </a:lnTo>
                  <a:lnTo>
                    <a:pt x="64374" y="841786"/>
                  </a:lnTo>
                  <a:lnTo>
                    <a:pt x="86408" y="880543"/>
                  </a:lnTo>
                  <a:lnTo>
                    <a:pt x="111277" y="917356"/>
                  </a:lnTo>
                  <a:lnTo>
                    <a:pt x="138831" y="952077"/>
                  </a:lnTo>
                  <a:lnTo>
                    <a:pt x="168923" y="984557"/>
                  </a:lnTo>
                  <a:lnTo>
                    <a:pt x="201403" y="1014649"/>
                  </a:lnTo>
                  <a:lnTo>
                    <a:pt x="236124" y="1042203"/>
                  </a:lnTo>
                  <a:lnTo>
                    <a:pt x="272937" y="1067072"/>
                  </a:lnTo>
                  <a:lnTo>
                    <a:pt x="311694" y="1089106"/>
                  </a:lnTo>
                  <a:lnTo>
                    <a:pt x="352246" y="1108158"/>
                  </a:lnTo>
                  <a:lnTo>
                    <a:pt x="394445" y="1124078"/>
                  </a:lnTo>
                  <a:lnTo>
                    <a:pt x="438142" y="1136719"/>
                  </a:lnTo>
                  <a:lnTo>
                    <a:pt x="483189" y="1145932"/>
                  </a:lnTo>
                  <a:lnTo>
                    <a:pt x="529438" y="1151569"/>
                  </a:lnTo>
                  <a:lnTo>
                    <a:pt x="576740" y="1153481"/>
                  </a:lnTo>
                  <a:lnTo>
                    <a:pt x="624041" y="1151569"/>
                  </a:lnTo>
                  <a:lnTo>
                    <a:pt x="670290" y="1145932"/>
                  </a:lnTo>
                  <a:lnTo>
                    <a:pt x="715337" y="1136719"/>
                  </a:lnTo>
                  <a:lnTo>
                    <a:pt x="759034" y="1124078"/>
                  </a:lnTo>
                  <a:lnTo>
                    <a:pt x="801233" y="1108158"/>
                  </a:lnTo>
                  <a:lnTo>
                    <a:pt x="841785" y="1089106"/>
                  </a:lnTo>
                  <a:lnTo>
                    <a:pt x="880542" y="1067072"/>
                  </a:lnTo>
                  <a:lnTo>
                    <a:pt x="917355" y="1042203"/>
                  </a:lnTo>
                  <a:lnTo>
                    <a:pt x="952076" y="1014649"/>
                  </a:lnTo>
                  <a:lnTo>
                    <a:pt x="984556" y="984557"/>
                  </a:lnTo>
                  <a:lnTo>
                    <a:pt x="1014648" y="952077"/>
                  </a:lnTo>
                  <a:lnTo>
                    <a:pt x="1042202" y="917356"/>
                  </a:lnTo>
                  <a:lnTo>
                    <a:pt x="1067071" y="880543"/>
                  </a:lnTo>
                  <a:lnTo>
                    <a:pt x="1089105" y="841786"/>
                  </a:lnTo>
                  <a:lnTo>
                    <a:pt x="1108156" y="801234"/>
                  </a:lnTo>
                  <a:lnTo>
                    <a:pt x="1124077" y="759035"/>
                  </a:lnTo>
                  <a:lnTo>
                    <a:pt x="1136718" y="715337"/>
                  </a:lnTo>
                  <a:lnTo>
                    <a:pt x="1145931" y="670290"/>
                  </a:lnTo>
                  <a:lnTo>
                    <a:pt x="1151568" y="624041"/>
                  </a:lnTo>
                  <a:lnTo>
                    <a:pt x="1153480" y="576740"/>
                  </a:lnTo>
                  <a:lnTo>
                    <a:pt x="1151568" y="529438"/>
                  </a:lnTo>
                  <a:lnTo>
                    <a:pt x="1145931" y="483189"/>
                  </a:lnTo>
                  <a:lnTo>
                    <a:pt x="1136718" y="438142"/>
                  </a:lnTo>
                  <a:lnTo>
                    <a:pt x="1124077" y="394445"/>
                  </a:lnTo>
                  <a:lnTo>
                    <a:pt x="1108156" y="352246"/>
                  </a:lnTo>
                  <a:lnTo>
                    <a:pt x="1089105" y="311694"/>
                  </a:lnTo>
                  <a:lnTo>
                    <a:pt x="1067071" y="272937"/>
                  </a:lnTo>
                  <a:lnTo>
                    <a:pt x="1042202" y="236124"/>
                  </a:lnTo>
                  <a:lnTo>
                    <a:pt x="1014648" y="201403"/>
                  </a:lnTo>
                  <a:lnTo>
                    <a:pt x="984556" y="168923"/>
                  </a:lnTo>
                  <a:lnTo>
                    <a:pt x="952076" y="138831"/>
                  </a:lnTo>
                  <a:lnTo>
                    <a:pt x="917355" y="111277"/>
                  </a:lnTo>
                  <a:lnTo>
                    <a:pt x="880542" y="86408"/>
                  </a:lnTo>
                  <a:lnTo>
                    <a:pt x="841785" y="64374"/>
                  </a:lnTo>
                  <a:lnTo>
                    <a:pt x="801233" y="45323"/>
                  </a:lnTo>
                  <a:lnTo>
                    <a:pt x="759034" y="29402"/>
                  </a:lnTo>
                  <a:lnTo>
                    <a:pt x="715337" y="16761"/>
                  </a:lnTo>
                  <a:lnTo>
                    <a:pt x="670290" y="7548"/>
                  </a:lnTo>
                  <a:lnTo>
                    <a:pt x="624041" y="1911"/>
                  </a:lnTo>
                  <a:lnTo>
                    <a:pt x="576740" y="0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85">
              <a:extLst>
                <a:ext uri="{FF2B5EF4-FFF2-40B4-BE49-F238E27FC236}">
                  <a16:creationId xmlns:a16="http://schemas.microsoft.com/office/drawing/2014/main" id="{3BEE186E-4F92-4A22-BF2F-47A79FAAE49A}"/>
                </a:ext>
              </a:extLst>
            </p:cNvPr>
            <p:cNvSpPr/>
            <p:nvPr/>
          </p:nvSpPr>
          <p:spPr>
            <a:xfrm>
              <a:off x="9280097" y="3945695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0" y="576741"/>
                  </a:moveTo>
                  <a:lnTo>
                    <a:pt x="1911" y="529439"/>
                  </a:lnTo>
                  <a:lnTo>
                    <a:pt x="7548" y="483190"/>
                  </a:lnTo>
                  <a:lnTo>
                    <a:pt x="16761" y="438143"/>
                  </a:lnTo>
                  <a:lnTo>
                    <a:pt x="29402" y="394446"/>
                  </a:lnTo>
                  <a:lnTo>
                    <a:pt x="45323" y="352247"/>
                  </a:lnTo>
                  <a:lnTo>
                    <a:pt x="64374" y="311695"/>
                  </a:lnTo>
                  <a:lnTo>
                    <a:pt x="86408" y="272938"/>
                  </a:lnTo>
                  <a:lnTo>
                    <a:pt x="111277" y="236125"/>
                  </a:lnTo>
                  <a:lnTo>
                    <a:pt x="138831" y="201404"/>
                  </a:lnTo>
                  <a:lnTo>
                    <a:pt x="168923" y="168923"/>
                  </a:lnTo>
                  <a:lnTo>
                    <a:pt x="201403" y="138831"/>
                  </a:lnTo>
                  <a:lnTo>
                    <a:pt x="236124" y="111277"/>
                  </a:lnTo>
                  <a:lnTo>
                    <a:pt x="272937" y="86409"/>
                  </a:lnTo>
                  <a:lnTo>
                    <a:pt x="311694" y="64374"/>
                  </a:lnTo>
                  <a:lnTo>
                    <a:pt x="352246" y="45323"/>
                  </a:lnTo>
                  <a:lnTo>
                    <a:pt x="394445" y="29402"/>
                  </a:lnTo>
                  <a:lnTo>
                    <a:pt x="438142" y="16761"/>
                  </a:lnTo>
                  <a:lnTo>
                    <a:pt x="483189" y="7548"/>
                  </a:lnTo>
                  <a:lnTo>
                    <a:pt x="529438" y="1911"/>
                  </a:lnTo>
                  <a:lnTo>
                    <a:pt x="576740" y="0"/>
                  </a:lnTo>
                  <a:lnTo>
                    <a:pt x="624041" y="1911"/>
                  </a:lnTo>
                  <a:lnTo>
                    <a:pt x="670290" y="7548"/>
                  </a:lnTo>
                  <a:lnTo>
                    <a:pt x="715337" y="16761"/>
                  </a:lnTo>
                  <a:lnTo>
                    <a:pt x="759034" y="29402"/>
                  </a:lnTo>
                  <a:lnTo>
                    <a:pt x="801233" y="45323"/>
                  </a:lnTo>
                  <a:lnTo>
                    <a:pt x="841785" y="64374"/>
                  </a:lnTo>
                  <a:lnTo>
                    <a:pt x="880541" y="86409"/>
                  </a:lnTo>
                  <a:lnTo>
                    <a:pt x="917355" y="111277"/>
                  </a:lnTo>
                  <a:lnTo>
                    <a:pt x="952076" y="138831"/>
                  </a:lnTo>
                  <a:lnTo>
                    <a:pt x="984556" y="168923"/>
                  </a:lnTo>
                  <a:lnTo>
                    <a:pt x="1014648" y="201404"/>
                  </a:lnTo>
                  <a:lnTo>
                    <a:pt x="1042202" y="236125"/>
                  </a:lnTo>
                  <a:lnTo>
                    <a:pt x="1067071" y="272938"/>
                  </a:lnTo>
                  <a:lnTo>
                    <a:pt x="1089105" y="311695"/>
                  </a:lnTo>
                  <a:lnTo>
                    <a:pt x="1108156" y="352247"/>
                  </a:lnTo>
                  <a:lnTo>
                    <a:pt x="1124077" y="394446"/>
                  </a:lnTo>
                  <a:lnTo>
                    <a:pt x="1136718" y="438143"/>
                  </a:lnTo>
                  <a:lnTo>
                    <a:pt x="1145931" y="483190"/>
                  </a:lnTo>
                  <a:lnTo>
                    <a:pt x="1151568" y="529439"/>
                  </a:lnTo>
                  <a:lnTo>
                    <a:pt x="1153480" y="576741"/>
                  </a:lnTo>
                  <a:lnTo>
                    <a:pt x="1151568" y="624042"/>
                  </a:lnTo>
                  <a:lnTo>
                    <a:pt x="1145931" y="670291"/>
                  </a:lnTo>
                  <a:lnTo>
                    <a:pt x="1136718" y="715338"/>
                  </a:lnTo>
                  <a:lnTo>
                    <a:pt x="1124077" y="759035"/>
                  </a:lnTo>
                  <a:lnTo>
                    <a:pt x="1108156" y="801234"/>
                  </a:lnTo>
                  <a:lnTo>
                    <a:pt x="1089105" y="841786"/>
                  </a:lnTo>
                  <a:lnTo>
                    <a:pt x="1067071" y="880543"/>
                  </a:lnTo>
                  <a:lnTo>
                    <a:pt x="1042202" y="917356"/>
                  </a:lnTo>
                  <a:lnTo>
                    <a:pt x="1014648" y="952077"/>
                  </a:lnTo>
                  <a:lnTo>
                    <a:pt x="984556" y="984558"/>
                  </a:lnTo>
                  <a:lnTo>
                    <a:pt x="952076" y="1014650"/>
                  </a:lnTo>
                  <a:lnTo>
                    <a:pt x="917355" y="1042204"/>
                  </a:lnTo>
                  <a:lnTo>
                    <a:pt x="880541" y="1067072"/>
                  </a:lnTo>
                  <a:lnTo>
                    <a:pt x="841785" y="1089107"/>
                  </a:lnTo>
                  <a:lnTo>
                    <a:pt x="801233" y="1108158"/>
                  </a:lnTo>
                  <a:lnTo>
                    <a:pt x="759034" y="1124079"/>
                  </a:lnTo>
                  <a:lnTo>
                    <a:pt x="715337" y="1136720"/>
                  </a:lnTo>
                  <a:lnTo>
                    <a:pt x="670290" y="1145933"/>
                  </a:lnTo>
                  <a:lnTo>
                    <a:pt x="624041" y="1151570"/>
                  </a:lnTo>
                  <a:lnTo>
                    <a:pt x="576740" y="1153482"/>
                  </a:lnTo>
                  <a:lnTo>
                    <a:pt x="529438" y="1151570"/>
                  </a:lnTo>
                  <a:lnTo>
                    <a:pt x="483189" y="1145933"/>
                  </a:lnTo>
                  <a:lnTo>
                    <a:pt x="438142" y="1136720"/>
                  </a:lnTo>
                  <a:lnTo>
                    <a:pt x="394445" y="1124079"/>
                  </a:lnTo>
                  <a:lnTo>
                    <a:pt x="352246" y="1108158"/>
                  </a:lnTo>
                  <a:lnTo>
                    <a:pt x="311694" y="1089107"/>
                  </a:lnTo>
                  <a:lnTo>
                    <a:pt x="272937" y="1067072"/>
                  </a:lnTo>
                  <a:lnTo>
                    <a:pt x="236124" y="1042204"/>
                  </a:lnTo>
                  <a:lnTo>
                    <a:pt x="201403" y="1014650"/>
                  </a:lnTo>
                  <a:lnTo>
                    <a:pt x="168923" y="984558"/>
                  </a:lnTo>
                  <a:lnTo>
                    <a:pt x="138831" y="952077"/>
                  </a:lnTo>
                  <a:lnTo>
                    <a:pt x="111277" y="917356"/>
                  </a:lnTo>
                  <a:lnTo>
                    <a:pt x="86408" y="880543"/>
                  </a:lnTo>
                  <a:lnTo>
                    <a:pt x="64374" y="841786"/>
                  </a:lnTo>
                  <a:lnTo>
                    <a:pt x="45323" y="801234"/>
                  </a:lnTo>
                  <a:lnTo>
                    <a:pt x="29402" y="759035"/>
                  </a:lnTo>
                  <a:lnTo>
                    <a:pt x="16761" y="715338"/>
                  </a:lnTo>
                  <a:lnTo>
                    <a:pt x="7548" y="670291"/>
                  </a:lnTo>
                  <a:lnTo>
                    <a:pt x="1911" y="624042"/>
                  </a:lnTo>
                  <a:lnTo>
                    <a:pt x="0" y="57674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86">
            <a:extLst>
              <a:ext uri="{FF2B5EF4-FFF2-40B4-BE49-F238E27FC236}">
                <a16:creationId xmlns:a16="http://schemas.microsoft.com/office/drawing/2014/main" id="{DAD9BF50-8973-4056-A7F4-B50518741515}"/>
              </a:ext>
            </a:extLst>
          </p:cNvPr>
          <p:cNvSpPr txBox="1"/>
          <p:nvPr/>
        </p:nvSpPr>
        <p:spPr>
          <a:xfrm>
            <a:off x="9644113" y="4301124"/>
            <a:ext cx="426084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spc="-25" dirty="0">
                <a:solidFill>
                  <a:srgbClr val="001E54"/>
                </a:solidFill>
                <a:latin typeface="Microsoft YaHei"/>
                <a:cs typeface="Microsoft YaHei"/>
              </a:rPr>
              <a:t>社交 平台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3" name="object 87">
            <a:extLst>
              <a:ext uri="{FF2B5EF4-FFF2-40B4-BE49-F238E27FC236}">
                <a16:creationId xmlns:a16="http://schemas.microsoft.com/office/drawing/2014/main" id="{1B859946-A1BE-4FD8-A472-99571BD86A2B}"/>
              </a:ext>
            </a:extLst>
          </p:cNvPr>
          <p:cNvSpPr/>
          <p:nvPr/>
        </p:nvSpPr>
        <p:spPr>
          <a:xfrm>
            <a:off x="9774801" y="1523044"/>
            <a:ext cx="654685" cy="226695"/>
          </a:xfrm>
          <a:custGeom>
            <a:avLst/>
            <a:gdLst/>
            <a:ahLst/>
            <a:cxnLst/>
            <a:rect l="l" t="t" r="r" b="b"/>
            <a:pathLst>
              <a:path w="654684" h="226694">
                <a:moveTo>
                  <a:pt x="0" y="113049"/>
                </a:moveTo>
                <a:lnTo>
                  <a:pt x="8883" y="69045"/>
                </a:lnTo>
                <a:lnTo>
                  <a:pt x="33111" y="33111"/>
                </a:lnTo>
                <a:lnTo>
                  <a:pt x="69045" y="8884"/>
                </a:lnTo>
                <a:lnTo>
                  <a:pt x="113049" y="0"/>
                </a:lnTo>
                <a:lnTo>
                  <a:pt x="541034" y="0"/>
                </a:lnTo>
                <a:lnTo>
                  <a:pt x="585038" y="8884"/>
                </a:lnTo>
                <a:lnTo>
                  <a:pt x="620972" y="33111"/>
                </a:lnTo>
                <a:lnTo>
                  <a:pt x="645199" y="69045"/>
                </a:lnTo>
                <a:lnTo>
                  <a:pt x="654083" y="113049"/>
                </a:lnTo>
                <a:lnTo>
                  <a:pt x="645199" y="157053"/>
                </a:lnTo>
                <a:lnTo>
                  <a:pt x="620971" y="192988"/>
                </a:lnTo>
                <a:lnTo>
                  <a:pt x="585037" y="217215"/>
                </a:lnTo>
                <a:lnTo>
                  <a:pt x="541033" y="226099"/>
                </a:lnTo>
                <a:lnTo>
                  <a:pt x="113049" y="226099"/>
                </a:lnTo>
                <a:lnTo>
                  <a:pt x="69045" y="217214"/>
                </a:lnTo>
                <a:lnTo>
                  <a:pt x="33111" y="192987"/>
                </a:lnTo>
                <a:lnTo>
                  <a:pt x="8883" y="157053"/>
                </a:lnTo>
                <a:lnTo>
                  <a:pt x="0" y="113049"/>
                </a:lnTo>
                <a:close/>
              </a:path>
            </a:pathLst>
          </a:custGeom>
          <a:ln w="6350">
            <a:solidFill>
              <a:srgbClr val="001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88">
            <a:extLst>
              <a:ext uri="{FF2B5EF4-FFF2-40B4-BE49-F238E27FC236}">
                <a16:creationId xmlns:a16="http://schemas.microsoft.com/office/drawing/2014/main" id="{D148A461-AC9A-4564-94DB-C74A9A5FEC1E}"/>
              </a:ext>
            </a:extLst>
          </p:cNvPr>
          <p:cNvSpPr txBox="1"/>
          <p:nvPr/>
        </p:nvSpPr>
        <p:spPr>
          <a:xfrm>
            <a:off x="9939916" y="1535572"/>
            <a:ext cx="324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3B3838"/>
                </a:solidFill>
                <a:latin typeface="Arial Unicode MS"/>
                <a:cs typeface="Arial Unicode MS"/>
              </a:rPr>
              <a:t>门店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105" name="object 89">
            <a:extLst>
              <a:ext uri="{FF2B5EF4-FFF2-40B4-BE49-F238E27FC236}">
                <a16:creationId xmlns:a16="http://schemas.microsoft.com/office/drawing/2014/main" id="{3D1FE6B4-529B-4340-87C0-E1F911182069}"/>
              </a:ext>
            </a:extLst>
          </p:cNvPr>
          <p:cNvSpPr/>
          <p:nvPr/>
        </p:nvSpPr>
        <p:spPr>
          <a:xfrm>
            <a:off x="9774801" y="1964162"/>
            <a:ext cx="654685" cy="226695"/>
          </a:xfrm>
          <a:custGeom>
            <a:avLst/>
            <a:gdLst/>
            <a:ahLst/>
            <a:cxnLst/>
            <a:rect l="l" t="t" r="r" b="b"/>
            <a:pathLst>
              <a:path w="654684" h="226694">
                <a:moveTo>
                  <a:pt x="0" y="113049"/>
                </a:moveTo>
                <a:lnTo>
                  <a:pt x="8883" y="69045"/>
                </a:lnTo>
                <a:lnTo>
                  <a:pt x="33111" y="33111"/>
                </a:lnTo>
                <a:lnTo>
                  <a:pt x="69045" y="8884"/>
                </a:lnTo>
                <a:lnTo>
                  <a:pt x="113049" y="0"/>
                </a:lnTo>
                <a:lnTo>
                  <a:pt x="541034" y="0"/>
                </a:lnTo>
                <a:lnTo>
                  <a:pt x="585038" y="8884"/>
                </a:lnTo>
                <a:lnTo>
                  <a:pt x="620972" y="33111"/>
                </a:lnTo>
                <a:lnTo>
                  <a:pt x="645199" y="69045"/>
                </a:lnTo>
                <a:lnTo>
                  <a:pt x="654083" y="113049"/>
                </a:lnTo>
                <a:lnTo>
                  <a:pt x="645199" y="157053"/>
                </a:lnTo>
                <a:lnTo>
                  <a:pt x="620971" y="192988"/>
                </a:lnTo>
                <a:lnTo>
                  <a:pt x="585037" y="217215"/>
                </a:lnTo>
                <a:lnTo>
                  <a:pt x="541033" y="226099"/>
                </a:lnTo>
                <a:lnTo>
                  <a:pt x="113049" y="226099"/>
                </a:lnTo>
                <a:lnTo>
                  <a:pt x="69045" y="217214"/>
                </a:lnTo>
                <a:lnTo>
                  <a:pt x="33111" y="192987"/>
                </a:lnTo>
                <a:lnTo>
                  <a:pt x="8883" y="157053"/>
                </a:lnTo>
                <a:lnTo>
                  <a:pt x="0" y="113049"/>
                </a:lnTo>
                <a:close/>
              </a:path>
            </a:pathLst>
          </a:custGeom>
          <a:ln w="6350">
            <a:solidFill>
              <a:srgbClr val="001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90">
            <a:extLst>
              <a:ext uri="{FF2B5EF4-FFF2-40B4-BE49-F238E27FC236}">
                <a16:creationId xmlns:a16="http://schemas.microsoft.com/office/drawing/2014/main" id="{5B3B901D-1138-4241-8846-63DE4E6E78CB}"/>
              </a:ext>
            </a:extLst>
          </p:cNvPr>
          <p:cNvSpPr txBox="1"/>
          <p:nvPr/>
        </p:nvSpPr>
        <p:spPr>
          <a:xfrm>
            <a:off x="9947855" y="1974484"/>
            <a:ext cx="308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3B3838"/>
                </a:solidFill>
                <a:latin typeface="Arial Unicode MS"/>
                <a:cs typeface="Arial Unicode MS"/>
              </a:rPr>
              <a:t>AP</a:t>
            </a:r>
            <a:r>
              <a:rPr sz="1200" spc="-85" dirty="0">
                <a:solidFill>
                  <a:srgbClr val="3B3838"/>
                </a:solidFill>
                <a:latin typeface="Arial Unicode MS"/>
                <a:cs typeface="Arial Unicode MS"/>
              </a:rPr>
              <a:t>P</a:t>
            </a:r>
            <a:endParaRPr sz="1200" dirty="0">
              <a:latin typeface="Arial Unicode MS"/>
              <a:cs typeface="Arial Unicode MS"/>
            </a:endParaRPr>
          </a:p>
        </p:txBody>
      </p:sp>
      <p:grpSp>
        <p:nvGrpSpPr>
          <p:cNvPr id="107" name="object 91">
            <a:extLst>
              <a:ext uri="{FF2B5EF4-FFF2-40B4-BE49-F238E27FC236}">
                <a16:creationId xmlns:a16="http://schemas.microsoft.com/office/drawing/2014/main" id="{E63F70FE-22AE-499E-887B-F04A82EECCC3}"/>
              </a:ext>
            </a:extLst>
          </p:cNvPr>
          <p:cNvGrpSpPr/>
          <p:nvPr/>
        </p:nvGrpSpPr>
        <p:grpSpPr>
          <a:xfrm>
            <a:off x="10548549" y="2516325"/>
            <a:ext cx="661035" cy="1344930"/>
            <a:chOff x="10548549" y="2464621"/>
            <a:chExt cx="661035" cy="1344930"/>
          </a:xfrm>
        </p:grpSpPr>
        <p:sp>
          <p:nvSpPr>
            <p:cNvPr id="108" name="object 92">
              <a:extLst>
                <a:ext uri="{FF2B5EF4-FFF2-40B4-BE49-F238E27FC236}">
                  <a16:creationId xmlns:a16="http://schemas.microsoft.com/office/drawing/2014/main" id="{68BD1D39-D85C-4DB8-81E3-DB9255CC8485}"/>
                </a:ext>
              </a:extLst>
            </p:cNvPr>
            <p:cNvSpPr/>
            <p:nvPr/>
          </p:nvSpPr>
          <p:spPr>
            <a:xfrm>
              <a:off x="10551724" y="2467796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4" h="226694">
                  <a:moveTo>
                    <a:pt x="0" y="113049"/>
                  </a:moveTo>
                  <a:lnTo>
                    <a:pt x="8883" y="69045"/>
                  </a:lnTo>
                  <a:lnTo>
                    <a:pt x="33111" y="33111"/>
                  </a:lnTo>
                  <a:lnTo>
                    <a:pt x="69045" y="8884"/>
                  </a:lnTo>
                  <a:lnTo>
                    <a:pt x="113049" y="0"/>
                  </a:lnTo>
                  <a:lnTo>
                    <a:pt x="541034" y="0"/>
                  </a:lnTo>
                  <a:lnTo>
                    <a:pt x="585038" y="8884"/>
                  </a:lnTo>
                  <a:lnTo>
                    <a:pt x="620972" y="33111"/>
                  </a:lnTo>
                  <a:lnTo>
                    <a:pt x="645199" y="69045"/>
                  </a:lnTo>
                  <a:lnTo>
                    <a:pt x="654083" y="113049"/>
                  </a:lnTo>
                  <a:lnTo>
                    <a:pt x="645199" y="157053"/>
                  </a:lnTo>
                  <a:lnTo>
                    <a:pt x="620971" y="192988"/>
                  </a:lnTo>
                  <a:lnTo>
                    <a:pt x="585037" y="217215"/>
                  </a:lnTo>
                  <a:lnTo>
                    <a:pt x="541033" y="226099"/>
                  </a:lnTo>
                  <a:lnTo>
                    <a:pt x="113049" y="226099"/>
                  </a:lnTo>
                  <a:lnTo>
                    <a:pt x="69045" y="217214"/>
                  </a:lnTo>
                  <a:lnTo>
                    <a:pt x="33111" y="192987"/>
                  </a:lnTo>
                  <a:lnTo>
                    <a:pt x="8883" y="157053"/>
                  </a:lnTo>
                  <a:lnTo>
                    <a:pt x="0" y="113049"/>
                  </a:lnTo>
                  <a:close/>
                </a:path>
              </a:pathLst>
            </a:custGeom>
            <a:ln w="6350">
              <a:solidFill>
                <a:srgbClr val="001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93">
              <a:extLst>
                <a:ext uri="{FF2B5EF4-FFF2-40B4-BE49-F238E27FC236}">
                  <a16:creationId xmlns:a16="http://schemas.microsoft.com/office/drawing/2014/main" id="{D822D0E6-D9DE-4E10-BF13-C8A264FE56AE}"/>
                </a:ext>
              </a:extLst>
            </p:cNvPr>
            <p:cNvSpPr/>
            <p:nvPr/>
          </p:nvSpPr>
          <p:spPr>
            <a:xfrm>
              <a:off x="10551724" y="2838601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4" h="226694">
                  <a:moveTo>
                    <a:pt x="0" y="113049"/>
                  </a:moveTo>
                  <a:lnTo>
                    <a:pt x="8883" y="69045"/>
                  </a:lnTo>
                  <a:lnTo>
                    <a:pt x="33111" y="33111"/>
                  </a:lnTo>
                  <a:lnTo>
                    <a:pt x="69045" y="8884"/>
                  </a:lnTo>
                  <a:lnTo>
                    <a:pt x="113049" y="0"/>
                  </a:lnTo>
                  <a:lnTo>
                    <a:pt x="541034" y="0"/>
                  </a:lnTo>
                  <a:lnTo>
                    <a:pt x="585038" y="8884"/>
                  </a:lnTo>
                  <a:lnTo>
                    <a:pt x="620972" y="33111"/>
                  </a:lnTo>
                  <a:lnTo>
                    <a:pt x="645199" y="69045"/>
                  </a:lnTo>
                  <a:lnTo>
                    <a:pt x="654083" y="113049"/>
                  </a:lnTo>
                  <a:lnTo>
                    <a:pt x="645199" y="157053"/>
                  </a:lnTo>
                  <a:lnTo>
                    <a:pt x="620971" y="192988"/>
                  </a:lnTo>
                  <a:lnTo>
                    <a:pt x="585037" y="217215"/>
                  </a:lnTo>
                  <a:lnTo>
                    <a:pt x="541033" y="226099"/>
                  </a:lnTo>
                  <a:lnTo>
                    <a:pt x="113049" y="226099"/>
                  </a:lnTo>
                  <a:lnTo>
                    <a:pt x="69045" y="217214"/>
                  </a:lnTo>
                  <a:lnTo>
                    <a:pt x="33111" y="192987"/>
                  </a:lnTo>
                  <a:lnTo>
                    <a:pt x="8883" y="157053"/>
                  </a:lnTo>
                  <a:lnTo>
                    <a:pt x="0" y="113049"/>
                  </a:lnTo>
                  <a:close/>
                </a:path>
              </a:pathLst>
            </a:custGeom>
            <a:ln w="6350">
              <a:solidFill>
                <a:srgbClr val="001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94">
              <a:extLst>
                <a:ext uri="{FF2B5EF4-FFF2-40B4-BE49-F238E27FC236}">
                  <a16:creationId xmlns:a16="http://schemas.microsoft.com/office/drawing/2014/main" id="{C71727BA-9BD0-45E6-BFC4-237AA593781C}"/>
                </a:ext>
              </a:extLst>
            </p:cNvPr>
            <p:cNvSpPr/>
            <p:nvPr/>
          </p:nvSpPr>
          <p:spPr>
            <a:xfrm>
              <a:off x="10551724" y="3209404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4" h="226695">
                  <a:moveTo>
                    <a:pt x="0" y="113049"/>
                  </a:moveTo>
                  <a:lnTo>
                    <a:pt x="8883" y="69045"/>
                  </a:lnTo>
                  <a:lnTo>
                    <a:pt x="33111" y="33111"/>
                  </a:lnTo>
                  <a:lnTo>
                    <a:pt x="69045" y="8884"/>
                  </a:lnTo>
                  <a:lnTo>
                    <a:pt x="113049" y="0"/>
                  </a:lnTo>
                  <a:lnTo>
                    <a:pt x="541034" y="0"/>
                  </a:lnTo>
                  <a:lnTo>
                    <a:pt x="585038" y="8884"/>
                  </a:lnTo>
                  <a:lnTo>
                    <a:pt x="620972" y="33111"/>
                  </a:lnTo>
                  <a:lnTo>
                    <a:pt x="645199" y="69045"/>
                  </a:lnTo>
                  <a:lnTo>
                    <a:pt x="654083" y="113049"/>
                  </a:lnTo>
                  <a:lnTo>
                    <a:pt x="645199" y="157053"/>
                  </a:lnTo>
                  <a:lnTo>
                    <a:pt x="620971" y="192988"/>
                  </a:lnTo>
                  <a:lnTo>
                    <a:pt x="585037" y="217215"/>
                  </a:lnTo>
                  <a:lnTo>
                    <a:pt x="541033" y="226099"/>
                  </a:lnTo>
                  <a:lnTo>
                    <a:pt x="113049" y="226099"/>
                  </a:lnTo>
                  <a:lnTo>
                    <a:pt x="69045" y="217214"/>
                  </a:lnTo>
                  <a:lnTo>
                    <a:pt x="33111" y="192987"/>
                  </a:lnTo>
                  <a:lnTo>
                    <a:pt x="8883" y="157053"/>
                  </a:lnTo>
                  <a:lnTo>
                    <a:pt x="0" y="113049"/>
                  </a:lnTo>
                  <a:close/>
                </a:path>
              </a:pathLst>
            </a:custGeom>
            <a:ln w="6350">
              <a:solidFill>
                <a:srgbClr val="001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95">
              <a:extLst>
                <a:ext uri="{FF2B5EF4-FFF2-40B4-BE49-F238E27FC236}">
                  <a16:creationId xmlns:a16="http://schemas.microsoft.com/office/drawing/2014/main" id="{96BB5224-20B8-49B2-8A1D-85EFB5FAB630}"/>
                </a:ext>
              </a:extLst>
            </p:cNvPr>
            <p:cNvSpPr/>
            <p:nvPr/>
          </p:nvSpPr>
          <p:spPr>
            <a:xfrm>
              <a:off x="10551724" y="3580208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4" h="226695">
                  <a:moveTo>
                    <a:pt x="0" y="113049"/>
                  </a:moveTo>
                  <a:lnTo>
                    <a:pt x="8883" y="69045"/>
                  </a:lnTo>
                  <a:lnTo>
                    <a:pt x="33111" y="33111"/>
                  </a:lnTo>
                  <a:lnTo>
                    <a:pt x="69045" y="8884"/>
                  </a:lnTo>
                  <a:lnTo>
                    <a:pt x="113049" y="0"/>
                  </a:lnTo>
                  <a:lnTo>
                    <a:pt x="541034" y="0"/>
                  </a:lnTo>
                  <a:lnTo>
                    <a:pt x="585038" y="8884"/>
                  </a:lnTo>
                  <a:lnTo>
                    <a:pt x="620972" y="33111"/>
                  </a:lnTo>
                  <a:lnTo>
                    <a:pt x="645199" y="69045"/>
                  </a:lnTo>
                  <a:lnTo>
                    <a:pt x="654083" y="113049"/>
                  </a:lnTo>
                  <a:lnTo>
                    <a:pt x="645199" y="157053"/>
                  </a:lnTo>
                  <a:lnTo>
                    <a:pt x="620971" y="192988"/>
                  </a:lnTo>
                  <a:lnTo>
                    <a:pt x="585037" y="217215"/>
                  </a:lnTo>
                  <a:lnTo>
                    <a:pt x="541033" y="226099"/>
                  </a:lnTo>
                  <a:lnTo>
                    <a:pt x="113049" y="226099"/>
                  </a:lnTo>
                  <a:lnTo>
                    <a:pt x="69045" y="217214"/>
                  </a:lnTo>
                  <a:lnTo>
                    <a:pt x="33111" y="192987"/>
                  </a:lnTo>
                  <a:lnTo>
                    <a:pt x="8883" y="157053"/>
                  </a:lnTo>
                  <a:lnTo>
                    <a:pt x="0" y="113049"/>
                  </a:lnTo>
                  <a:close/>
                </a:path>
              </a:pathLst>
            </a:custGeom>
            <a:ln w="6350">
              <a:solidFill>
                <a:srgbClr val="001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96">
            <a:extLst>
              <a:ext uri="{FF2B5EF4-FFF2-40B4-BE49-F238E27FC236}">
                <a16:creationId xmlns:a16="http://schemas.microsoft.com/office/drawing/2014/main" id="{6B67571E-5B30-4C6A-A6AB-07FC7FAAB11E}"/>
              </a:ext>
            </a:extLst>
          </p:cNvPr>
          <p:cNvSpPr txBox="1"/>
          <p:nvPr/>
        </p:nvSpPr>
        <p:spPr>
          <a:xfrm>
            <a:off x="10642229" y="2539887"/>
            <a:ext cx="473709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3B3838"/>
                </a:solidFill>
                <a:latin typeface="Arial Unicode MS"/>
                <a:cs typeface="Arial Unicode MS"/>
              </a:rPr>
              <a:t>抖音</a:t>
            </a:r>
            <a:endParaRPr sz="1200" dirty="0">
              <a:latin typeface="Arial Unicode MS"/>
              <a:cs typeface="Arial Unicode MS"/>
            </a:endParaRPr>
          </a:p>
          <a:p>
            <a:pPr marL="12700" marR="5080" indent="74295">
              <a:lnSpc>
                <a:spcPts val="2930"/>
              </a:lnSpc>
              <a:spcBef>
                <a:spcPts val="320"/>
              </a:spcBef>
            </a:pPr>
            <a:r>
              <a:rPr sz="1200" spc="-30" dirty="0">
                <a:solidFill>
                  <a:srgbClr val="3B3838"/>
                </a:solidFill>
                <a:latin typeface="Arial Unicode MS"/>
                <a:cs typeface="Arial Unicode MS"/>
              </a:rPr>
              <a:t>快手 小红书</a:t>
            </a:r>
            <a:endParaRPr sz="1200" dirty="0">
              <a:latin typeface="Arial Unicode MS"/>
              <a:cs typeface="Arial Unicode MS"/>
            </a:endParaRPr>
          </a:p>
          <a:p>
            <a:pPr marL="71120">
              <a:lnSpc>
                <a:spcPct val="100000"/>
              </a:lnSpc>
              <a:spcBef>
                <a:spcPts val="1140"/>
              </a:spcBef>
            </a:pPr>
            <a:r>
              <a:rPr sz="1200" spc="95" dirty="0">
                <a:solidFill>
                  <a:srgbClr val="3B3838"/>
                </a:solidFill>
                <a:latin typeface="Arial Unicode MS"/>
                <a:cs typeface="Arial Unicode MS"/>
              </a:rPr>
              <a:t>……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113" name="object 97">
            <a:extLst>
              <a:ext uri="{FF2B5EF4-FFF2-40B4-BE49-F238E27FC236}">
                <a16:creationId xmlns:a16="http://schemas.microsoft.com/office/drawing/2014/main" id="{5176BBA8-00AC-41D2-8848-FFCD0ADD50D9}"/>
              </a:ext>
            </a:extLst>
          </p:cNvPr>
          <p:cNvSpPr/>
          <p:nvPr/>
        </p:nvSpPr>
        <p:spPr>
          <a:xfrm>
            <a:off x="10551724" y="4540155"/>
            <a:ext cx="654685" cy="226695"/>
          </a:xfrm>
          <a:custGeom>
            <a:avLst/>
            <a:gdLst/>
            <a:ahLst/>
            <a:cxnLst/>
            <a:rect l="l" t="t" r="r" b="b"/>
            <a:pathLst>
              <a:path w="654684" h="226695">
                <a:moveTo>
                  <a:pt x="0" y="113049"/>
                </a:moveTo>
                <a:lnTo>
                  <a:pt x="8883" y="69045"/>
                </a:lnTo>
                <a:lnTo>
                  <a:pt x="33111" y="33111"/>
                </a:lnTo>
                <a:lnTo>
                  <a:pt x="69045" y="8884"/>
                </a:lnTo>
                <a:lnTo>
                  <a:pt x="113049" y="0"/>
                </a:lnTo>
                <a:lnTo>
                  <a:pt x="541034" y="0"/>
                </a:lnTo>
                <a:lnTo>
                  <a:pt x="585038" y="8884"/>
                </a:lnTo>
                <a:lnTo>
                  <a:pt x="620972" y="33111"/>
                </a:lnTo>
                <a:lnTo>
                  <a:pt x="645199" y="69045"/>
                </a:lnTo>
                <a:lnTo>
                  <a:pt x="654083" y="113049"/>
                </a:lnTo>
                <a:lnTo>
                  <a:pt x="645199" y="157053"/>
                </a:lnTo>
                <a:lnTo>
                  <a:pt x="620971" y="192988"/>
                </a:lnTo>
                <a:lnTo>
                  <a:pt x="585037" y="217215"/>
                </a:lnTo>
                <a:lnTo>
                  <a:pt x="541033" y="226099"/>
                </a:lnTo>
                <a:lnTo>
                  <a:pt x="113049" y="226099"/>
                </a:lnTo>
                <a:lnTo>
                  <a:pt x="69045" y="217214"/>
                </a:lnTo>
                <a:lnTo>
                  <a:pt x="33111" y="192987"/>
                </a:lnTo>
                <a:lnTo>
                  <a:pt x="8883" y="157053"/>
                </a:lnTo>
                <a:lnTo>
                  <a:pt x="0" y="113049"/>
                </a:lnTo>
                <a:close/>
              </a:path>
            </a:pathLst>
          </a:custGeom>
          <a:ln w="6350">
            <a:solidFill>
              <a:srgbClr val="001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98">
            <a:extLst>
              <a:ext uri="{FF2B5EF4-FFF2-40B4-BE49-F238E27FC236}">
                <a16:creationId xmlns:a16="http://schemas.microsoft.com/office/drawing/2014/main" id="{E3023A5C-96D7-4327-8990-1E29CC47CBF3}"/>
              </a:ext>
            </a:extLst>
          </p:cNvPr>
          <p:cNvSpPr txBox="1"/>
          <p:nvPr/>
        </p:nvSpPr>
        <p:spPr>
          <a:xfrm>
            <a:off x="10716841" y="4556901"/>
            <a:ext cx="324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3B3838"/>
                </a:solidFill>
                <a:latin typeface="Arial Unicode MS"/>
                <a:cs typeface="Arial Unicode MS"/>
              </a:rPr>
              <a:t>微信</a:t>
            </a:r>
            <a:endParaRPr sz="1200" dirty="0">
              <a:latin typeface="Arial Unicode MS"/>
              <a:cs typeface="Arial Unicode MS"/>
            </a:endParaRPr>
          </a:p>
        </p:txBody>
      </p:sp>
      <p:grpSp>
        <p:nvGrpSpPr>
          <p:cNvPr id="115" name="object 99">
            <a:extLst>
              <a:ext uri="{FF2B5EF4-FFF2-40B4-BE49-F238E27FC236}">
                <a16:creationId xmlns:a16="http://schemas.microsoft.com/office/drawing/2014/main" id="{B27658A8-CF12-40B5-B326-17740FAA0FFF}"/>
              </a:ext>
            </a:extLst>
          </p:cNvPr>
          <p:cNvGrpSpPr/>
          <p:nvPr/>
        </p:nvGrpSpPr>
        <p:grpSpPr>
          <a:xfrm>
            <a:off x="9771626" y="5479857"/>
            <a:ext cx="1443990" cy="580390"/>
            <a:chOff x="9771626" y="5428153"/>
            <a:chExt cx="1443990" cy="580390"/>
          </a:xfrm>
        </p:grpSpPr>
        <p:sp>
          <p:nvSpPr>
            <p:cNvPr id="116" name="object 100">
              <a:extLst>
                <a:ext uri="{FF2B5EF4-FFF2-40B4-BE49-F238E27FC236}">
                  <a16:creationId xmlns:a16="http://schemas.microsoft.com/office/drawing/2014/main" id="{D0AC53A3-B927-4042-8A7E-75A659A1B7AE}"/>
                </a:ext>
              </a:extLst>
            </p:cNvPr>
            <p:cNvSpPr/>
            <p:nvPr/>
          </p:nvSpPr>
          <p:spPr>
            <a:xfrm>
              <a:off x="9774801" y="5431328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4" h="226695">
                  <a:moveTo>
                    <a:pt x="0" y="113049"/>
                  </a:moveTo>
                  <a:lnTo>
                    <a:pt x="8883" y="69045"/>
                  </a:lnTo>
                  <a:lnTo>
                    <a:pt x="33111" y="33111"/>
                  </a:lnTo>
                  <a:lnTo>
                    <a:pt x="69045" y="8884"/>
                  </a:lnTo>
                  <a:lnTo>
                    <a:pt x="113049" y="0"/>
                  </a:lnTo>
                  <a:lnTo>
                    <a:pt x="541034" y="0"/>
                  </a:lnTo>
                  <a:lnTo>
                    <a:pt x="585038" y="8884"/>
                  </a:lnTo>
                  <a:lnTo>
                    <a:pt x="620972" y="33111"/>
                  </a:lnTo>
                  <a:lnTo>
                    <a:pt x="645199" y="69045"/>
                  </a:lnTo>
                  <a:lnTo>
                    <a:pt x="654083" y="113049"/>
                  </a:lnTo>
                  <a:lnTo>
                    <a:pt x="645199" y="157053"/>
                  </a:lnTo>
                  <a:lnTo>
                    <a:pt x="620971" y="192988"/>
                  </a:lnTo>
                  <a:lnTo>
                    <a:pt x="585037" y="217215"/>
                  </a:lnTo>
                  <a:lnTo>
                    <a:pt x="541033" y="226099"/>
                  </a:lnTo>
                  <a:lnTo>
                    <a:pt x="113049" y="226099"/>
                  </a:lnTo>
                  <a:lnTo>
                    <a:pt x="69045" y="217214"/>
                  </a:lnTo>
                  <a:lnTo>
                    <a:pt x="33111" y="192987"/>
                  </a:lnTo>
                  <a:lnTo>
                    <a:pt x="8883" y="157053"/>
                  </a:lnTo>
                  <a:lnTo>
                    <a:pt x="0" y="113049"/>
                  </a:lnTo>
                  <a:close/>
                </a:path>
              </a:pathLst>
            </a:custGeom>
            <a:ln w="6350">
              <a:solidFill>
                <a:srgbClr val="001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01">
              <a:extLst>
                <a:ext uri="{FF2B5EF4-FFF2-40B4-BE49-F238E27FC236}">
                  <a16:creationId xmlns:a16="http://schemas.microsoft.com/office/drawing/2014/main" id="{0057CD4B-70E2-4574-9713-5A153E3A4716}"/>
                </a:ext>
              </a:extLst>
            </p:cNvPr>
            <p:cNvSpPr/>
            <p:nvPr/>
          </p:nvSpPr>
          <p:spPr>
            <a:xfrm>
              <a:off x="9774801" y="5778759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4" h="226695">
                  <a:moveTo>
                    <a:pt x="0" y="113049"/>
                  </a:moveTo>
                  <a:lnTo>
                    <a:pt x="8883" y="69045"/>
                  </a:lnTo>
                  <a:lnTo>
                    <a:pt x="33111" y="33111"/>
                  </a:lnTo>
                  <a:lnTo>
                    <a:pt x="69045" y="8884"/>
                  </a:lnTo>
                  <a:lnTo>
                    <a:pt x="113049" y="0"/>
                  </a:lnTo>
                  <a:lnTo>
                    <a:pt x="541034" y="0"/>
                  </a:lnTo>
                  <a:lnTo>
                    <a:pt x="585038" y="8884"/>
                  </a:lnTo>
                  <a:lnTo>
                    <a:pt x="620972" y="33111"/>
                  </a:lnTo>
                  <a:lnTo>
                    <a:pt x="645199" y="69045"/>
                  </a:lnTo>
                  <a:lnTo>
                    <a:pt x="654083" y="113049"/>
                  </a:lnTo>
                  <a:lnTo>
                    <a:pt x="645199" y="157053"/>
                  </a:lnTo>
                  <a:lnTo>
                    <a:pt x="620971" y="192988"/>
                  </a:lnTo>
                  <a:lnTo>
                    <a:pt x="585037" y="217215"/>
                  </a:lnTo>
                  <a:lnTo>
                    <a:pt x="541033" y="226099"/>
                  </a:lnTo>
                  <a:lnTo>
                    <a:pt x="113049" y="226099"/>
                  </a:lnTo>
                  <a:lnTo>
                    <a:pt x="69045" y="217214"/>
                  </a:lnTo>
                  <a:lnTo>
                    <a:pt x="33111" y="192987"/>
                  </a:lnTo>
                  <a:lnTo>
                    <a:pt x="8883" y="157053"/>
                  </a:lnTo>
                  <a:lnTo>
                    <a:pt x="0" y="113049"/>
                  </a:lnTo>
                  <a:close/>
                </a:path>
              </a:pathLst>
            </a:custGeom>
            <a:ln w="6350">
              <a:solidFill>
                <a:srgbClr val="001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02">
              <a:extLst>
                <a:ext uri="{FF2B5EF4-FFF2-40B4-BE49-F238E27FC236}">
                  <a16:creationId xmlns:a16="http://schemas.microsoft.com/office/drawing/2014/main" id="{6369D545-A03B-4D3C-9753-934A7828DFE1}"/>
                </a:ext>
              </a:extLst>
            </p:cNvPr>
            <p:cNvSpPr/>
            <p:nvPr/>
          </p:nvSpPr>
          <p:spPr>
            <a:xfrm>
              <a:off x="10557870" y="5431328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4" h="226695">
                  <a:moveTo>
                    <a:pt x="0" y="113049"/>
                  </a:moveTo>
                  <a:lnTo>
                    <a:pt x="8883" y="69045"/>
                  </a:lnTo>
                  <a:lnTo>
                    <a:pt x="33111" y="33111"/>
                  </a:lnTo>
                  <a:lnTo>
                    <a:pt x="69045" y="8884"/>
                  </a:lnTo>
                  <a:lnTo>
                    <a:pt x="113049" y="0"/>
                  </a:lnTo>
                  <a:lnTo>
                    <a:pt x="541034" y="0"/>
                  </a:lnTo>
                  <a:lnTo>
                    <a:pt x="585038" y="8884"/>
                  </a:lnTo>
                  <a:lnTo>
                    <a:pt x="620972" y="33111"/>
                  </a:lnTo>
                  <a:lnTo>
                    <a:pt x="645199" y="69045"/>
                  </a:lnTo>
                  <a:lnTo>
                    <a:pt x="654083" y="113049"/>
                  </a:lnTo>
                  <a:lnTo>
                    <a:pt x="645199" y="157053"/>
                  </a:lnTo>
                  <a:lnTo>
                    <a:pt x="620971" y="192988"/>
                  </a:lnTo>
                  <a:lnTo>
                    <a:pt x="585037" y="217215"/>
                  </a:lnTo>
                  <a:lnTo>
                    <a:pt x="541033" y="226099"/>
                  </a:lnTo>
                  <a:lnTo>
                    <a:pt x="113049" y="226099"/>
                  </a:lnTo>
                  <a:lnTo>
                    <a:pt x="69045" y="217214"/>
                  </a:lnTo>
                  <a:lnTo>
                    <a:pt x="33111" y="192987"/>
                  </a:lnTo>
                  <a:lnTo>
                    <a:pt x="8883" y="157053"/>
                  </a:lnTo>
                  <a:lnTo>
                    <a:pt x="0" y="113049"/>
                  </a:lnTo>
                  <a:close/>
                </a:path>
              </a:pathLst>
            </a:custGeom>
            <a:ln w="6350">
              <a:solidFill>
                <a:srgbClr val="001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03">
              <a:extLst>
                <a:ext uri="{FF2B5EF4-FFF2-40B4-BE49-F238E27FC236}">
                  <a16:creationId xmlns:a16="http://schemas.microsoft.com/office/drawing/2014/main" id="{71B6DEDE-F7C5-4E94-99DB-782DA7D6F31E}"/>
                </a:ext>
              </a:extLst>
            </p:cNvPr>
            <p:cNvSpPr/>
            <p:nvPr/>
          </p:nvSpPr>
          <p:spPr>
            <a:xfrm>
              <a:off x="10557870" y="5778759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4" h="226695">
                  <a:moveTo>
                    <a:pt x="0" y="113049"/>
                  </a:moveTo>
                  <a:lnTo>
                    <a:pt x="8883" y="69045"/>
                  </a:lnTo>
                  <a:lnTo>
                    <a:pt x="33111" y="33111"/>
                  </a:lnTo>
                  <a:lnTo>
                    <a:pt x="69045" y="8884"/>
                  </a:lnTo>
                  <a:lnTo>
                    <a:pt x="113049" y="0"/>
                  </a:lnTo>
                  <a:lnTo>
                    <a:pt x="541034" y="0"/>
                  </a:lnTo>
                  <a:lnTo>
                    <a:pt x="585038" y="8884"/>
                  </a:lnTo>
                  <a:lnTo>
                    <a:pt x="620972" y="33111"/>
                  </a:lnTo>
                  <a:lnTo>
                    <a:pt x="645199" y="69045"/>
                  </a:lnTo>
                  <a:lnTo>
                    <a:pt x="654083" y="113049"/>
                  </a:lnTo>
                  <a:lnTo>
                    <a:pt x="645199" y="157053"/>
                  </a:lnTo>
                  <a:lnTo>
                    <a:pt x="620971" y="192988"/>
                  </a:lnTo>
                  <a:lnTo>
                    <a:pt x="585037" y="217215"/>
                  </a:lnTo>
                  <a:lnTo>
                    <a:pt x="541033" y="226099"/>
                  </a:lnTo>
                  <a:lnTo>
                    <a:pt x="113049" y="226099"/>
                  </a:lnTo>
                  <a:lnTo>
                    <a:pt x="69045" y="217214"/>
                  </a:lnTo>
                  <a:lnTo>
                    <a:pt x="33111" y="192987"/>
                  </a:lnTo>
                  <a:lnTo>
                    <a:pt x="8883" y="157053"/>
                  </a:lnTo>
                  <a:lnTo>
                    <a:pt x="0" y="113049"/>
                  </a:lnTo>
                  <a:close/>
                </a:path>
              </a:pathLst>
            </a:custGeom>
            <a:ln w="6350">
              <a:solidFill>
                <a:srgbClr val="001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04">
            <a:extLst>
              <a:ext uri="{FF2B5EF4-FFF2-40B4-BE49-F238E27FC236}">
                <a16:creationId xmlns:a16="http://schemas.microsoft.com/office/drawing/2014/main" id="{6F7927EF-42A8-4860-B28B-8DC7FC774C6B}"/>
              </a:ext>
            </a:extLst>
          </p:cNvPr>
          <p:cNvSpPr txBox="1"/>
          <p:nvPr/>
        </p:nvSpPr>
        <p:spPr>
          <a:xfrm>
            <a:off x="10722987" y="5498733"/>
            <a:ext cx="324485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3B3838"/>
                </a:solidFill>
                <a:latin typeface="Arial Unicode MS"/>
                <a:cs typeface="Arial Unicode MS"/>
              </a:rPr>
              <a:t>淘宝</a:t>
            </a:r>
            <a:endParaRPr sz="12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200" spc="-30" dirty="0">
                <a:solidFill>
                  <a:srgbClr val="3B3838"/>
                </a:solidFill>
                <a:latin typeface="Arial Unicode MS"/>
                <a:cs typeface="Arial Unicode MS"/>
              </a:rPr>
              <a:t>美团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121" name="object 105">
            <a:extLst>
              <a:ext uri="{FF2B5EF4-FFF2-40B4-BE49-F238E27FC236}">
                <a16:creationId xmlns:a16="http://schemas.microsoft.com/office/drawing/2014/main" id="{E1A95357-8E01-40D5-8278-0AE0C0E8B560}"/>
              </a:ext>
            </a:extLst>
          </p:cNvPr>
          <p:cNvSpPr/>
          <p:nvPr/>
        </p:nvSpPr>
        <p:spPr>
          <a:xfrm>
            <a:off x="9774800" y="6183942"/>
            <a:ext cx="654685" cy="226695"/>
          </a:xfrm>
          <a:custGeom>
            <a:avLst/>
            <a:gdLst/>
            <a:ahLst/>
            <a:cxnLst/>
            <a:rect l="l" t="t" r="r" b="b"/>
            <a:pathLst>
              <a:path w="654684" h="226695">
                <a:moveTo>
                  <a:pt x="0" y="113049"/>
                </a:moveTo>
                <a:lnTo>
                  <a:pt x="8883" y="69045"/>
                </a:lnTo>
                <a:lnTo>
                  <a:pt x="33111" y="33111"/>
                </a:lnTo>
                <a:lnTo>
                  <a:pt x="69045" y="8884"/>
                </a:lnTo>
                <a:lnTo>
                  <a:pt x="113049" y="0"/>
                </a:lnTo>
                <a:lnTo>
                  <a:pt x="541034" y="0"/>
                </a:lnTo>
                <a:lnTo>
                  <a:pt x="585038" y="8884"/>
                </a:lnTo>
                <a:lnTo>
                  <a:pt x="620972" y="33111"/>
                </a:lnTo>
                <a:lnTo>
                  <a:pt x="645199" y="69045"/>
                </a:lnTo>
                <a:lnTo>
                  <a:pt x="654083" y="113049"/>
                </a:lnTo>
                <a:lnTo>
                  <a:pt x="645199" y="157053"/>
                </a:lnTo>
                <a:lnTo>
                  <a:pt x="620971" y="192988"/>
                </a:lnTo>
                <a:lnTo>
                  <a:pt x="585037" y="217215"/>
                </a:lnTo>
                <a:lnTo>
                  <a:pt x="541033" y="226099"/>
                </a:lnTo>
                <a:lnTo>
                  <a:pt x="113049" y="226099"/>
                </a:lnTo>
                <a:lnTo>
                  <a:pt x="69045" y="217214"/>
                </a:lnTo>
                <a:lnTo>
                  <a:pt x="33111" y="192987"/>
                </a:lnTo>
                <a:lnTo>
                  <a:pt x="8883" y="157053"/>
                </a:lnTo>
                <a:lnTo>
                  <a:pt x="0" y="113049"/>
                </a:lnTo>
                <a:close/>
              </a:path>
            </a:pathLst>
          </a:custGeom>
          <a:ln w="6350">
            <a:solidFill>
              <a:srgbClr val="001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06">
            <a:extLst>
              <a:ext uri="{FF2B5EF4-FFF2-40B4-BE49-F238E27FC236}">
                <a16:creationId xmlns:a16="http://schemas.microsoft.com/office/drawing/2014/main" id="{82B3D895-C38A-4529-A0C8-05BDC34ADF76}"/>
              </a:ext>
            </a:extLst>
          </p:cNvPr>
          <p:cNvSpPr txBox="1"/>
          <p:nvPr/>
        </p:nvSpPr>
        <p:spPr>
          <a:xfrm>
            <a:off x="9865304" y="5498733"/>
            <a:ext cx="473709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3B3838"/>
                </a:solidFill>
                <a:latin typeface="Arial Unicode MS"/>
                <a:cs typeface="Arial Unicode MS"/>
              </a:rPr>
              <a:t>天猫</a:t>
            </a:r>
            <a:endParaRPr sz="12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200" spc="-30" dirty="0">
                <a:solidFill>
                  <a:srgbClr val="3B3838"/>
                </a:solidFill>
                <a:latin typeface="Arial Unicode MS"/>
                <a:cs typeface="Arial Unicode MS"/>
              </a:rPr>
              <a:t>拼多多</a:t>
            </a:r>
            <a:endParaRPr sz="1200" dirty="0">
              <a:latin typeface="Arial Unicode MS"/>
              <a:cs typeface="Arial Unicode MS"/>
            </a:endParaRPr>
          </a:p>
          <a:p>
            <a:pPr marL="71120">
              <a:lnSpc>
                <a:spcPct val="100000"/>
              </a:lnSpc>
              <a:spcBef>
                <a:spcPts val="1345"/>
              </a:spcBef>
            </a:pPr>
            <a:r>
              <a:rPr sz="1200" spc="95" dirty="0">
                <a:solidFill>
                  <a:srgbClr val="3B3838"/>
                </a:solidFill>
                <a:latin typeface="Arial Unicode MS"/>
                <a:cs typeface="Arial Unicode MS"/>
              </a:rPr>
              <a:t>……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0BB8E105-4121-4370-BCCF-F872C9E49D1D}"/>
              </a:ext>
            </a:extLst>
          </p:cNvPr>
          <p:cNvSpPr/>
          <p:nvPr/>
        </p:nvSpPr>
        <p:spPr>
          <a:xfrm>
            <a:off x="3026751" y="2484830"/>
            <a:ext cx="92342" cy="923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A85654C0-C237-4D3C-8134-62ED9648B2B4}"/>
              </a:ext>
            </a:extLst>
          </p:cNvPr>
          <p:cNvSpPr/>
          <p:nvPr/>
        </p:nvSpPr>
        <p:spPr>
          <a:xfrm>
            <a:off x="2271257" y="2792924"/>
            <a:ext cx="92342" cy="923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0A4402D5-0CC9-4ED2-89ED-71AEF9EE931D}"/>
              </a:ext>
            </a:extLst>
          </p:cNvPr>
          <p:cNvSpPr/>
          <p:nvPr/>
        </p:nvSpPr>
        <p:spPr>
          <a:xfrm>
            <a:off x="1873164" y="3316906"/>
            <a:ext cx="92342" cy="923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AA6125C5-99D8-466B-B6F2-081A407170DB}"/>
              </a:ext>
            </a:extLst>
          </p:cNvPr>
          <p:cNvSpPr/>
          <p:nvPr/>
        </p:nvSpPr>
        <p:spPr>
          <a:xfrm>
            <a:off x="1745150" y="3927366"/>
            <a:ext cx="92342" cy="923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3C266048-48D5-42EA-BBD5-7A2E98077C8C}"/>
              </a:ext>
            </a:extLst>
          </p:cNvPr>
          <p:cNvSpPr/>
          <p:nvPr/>
        </p:nvSpPr>
        <p:spPr>
          <a:xfrm>
            <a:off x="1871580" y="4537436"/>
            <a:ext cx="92342" cy="923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D633479A-662B-44B4-92E6-6D320D614445}"/>
              </a:ext>
            </a:extLst>
          </p:cNvPr>
          <p:cNvSpPr/>
          <p:nvPr/>
        </p:nvSpPr>
        <p:spPr>
          <a:xfrm>
            <a:off x="2274417" y="5039728"/>
            <a:ext cx="92342" cy="923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40DA7BEB-43F3-449B-8734-01C428D8AC0A}"/>
              </a:ext>
            </a:extLst>
          </p:cNvPr>
          <p:cNvSpPr/>
          <p:nvPr/>
        </p:nvSpPr>
        <p:spPr>
          <a:xfrm>
            <a:off x="3032282" y="5365700"/>
            <a:ext cx="92342" cy="923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0E1FCBBD-79A3-4135-8118-BA23A5067904}"/>
              </a:ext>
            </a:extLst>
          </p:cNvPr>
          <p:cNvGrpSpPr/>
          <p:nvPr/>
        </p:nvGrpSpPr>
        <p:grpSpPr>
          <a:xfrm>
            <a:off x="260863" y="1808922"/>
            <a:ext cx="2931739" cy="4102221"/>
            <a:chOff x="335872" y="1544329"/>
            <a:chExt cx="2931739" cy="4102221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A3BEFBF-6FA1-4157-94F3-83FDFC2643C1}"/>
                </a:ext>
              </a:extLst>
            </p:cNvPr>
            <p:cNvSpPr/>
            <p:nvPr/>
          </p:nvSpPr>
          <p:spPr>
            <a:xfrm>
              <a:off x="2042061" y="1544329"/>
              <a:ext cx="1225550" cy="3324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lumMod val="74000"/>
                    <a:lumOff val="26000"/>
                  </a:schemeClr>
                </a:gs>
                <a:gs pos="1000">
                  <a:schemeClr val="accent1">
                    <a:lumMod val="35000"/>
                    <a:lumOff val="6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sx="98000" sy="98000" algn="tl" rotWithShape="0">
                <a:schemeClr val="accent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+mn-ea"/>
                </a:rPr>
                <a:t>首页推荐</a:t>
              </a:r>
            </a:p>
          </p:txBody>
        </p:sp>
        <p:sp>
          <p:nvSpPr>
            <p:cNvPr id="194" name="矩形: 圆角 193">
              <a:extLst>
                <a:ext uri="{FF2B5EF4-FFF2-40B4-BE49-F238E27FC236}">
                  <a16:creationId xmlns:a16="http://schemas.microsoft.com/office/drawing/2014/main" id="{EC4DCE92-E0D4-4F83-940D-4CE541BD58D6}"/>
                </a:ext>
              </a:extLst>
            </p:cNvPr>
            <p:cNvSpPr/>
            <p:nvPr/>
          </p:nvSpPr>
          <p:spPr>
            <a:xfrm>
              <a:off x="1157370" y="1970791"/>
              <a:ext cx="1225550" cy="3324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lumMod val="74000"/>
                    <a:lumOff val="26000"/>
                  </a:schemeClr>
                </a:gs>
                <a:gs pos="1000">
                  <a:schemeClr val="accent1">
                    <a:lumMod val="35000"/>
                    <a:lumOff val="6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sx="98000" sy="98000" algn="tl" rotWithShape="0">
                <a:schemeClr val="accent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200" spc="-30" dirty="0">
                  <a:solidFill>
                    <a:srgbClr val="FFFFFF"/>
                  </a:solidFill>
                  <a:latin typeface="Arial Unicode MS"/>
                  <a:cs typeface="Arial Unicode MS"/>
                </a:rPr>
                <a:t>搜索推荐</a:t>
              </a:r>
              <a:endParaRPr lang="zh-CN" altLang="en-US" sz="1200" dirty="0">
                <a:latin typeface="Arial Unicode MS"/>
                <a:cs typeface="Arial Unicode MS"/>
              </a:endParaRPr>
            </a:p>
          </p:txBody>
        </p:sp>
        <p:sp>
          <p:nvSpPr>
            <p:cNvPr id="195" name="矩形: 圆角 194">
              <a:extLst>
                <a:ext uri="{FF2B5EF4-FFF2-40B4-BE49-F238E27FC236}">
                  <a16:creationId xmlns:a16="http://schemas.microsoft.com/office/drawing/2014/main" id="{5E046B42-8AF7-46E6-8B74-E6FF6F1AEC69}"/>
                </a:ext>
              </a:extLst>
            </p:cNvPr>
            <p:cNvSpPr/>
            <p:nvPr/>
          </p:nvSpPr>
          <p:spPr>
            <a:xfrm>
              <a:off x="577686" y="2543920"/>
              <a:ext cx="1225550" cy="3324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lumMod val="74000"/>
                    <a:lumOff val="26000"/>
                  </a:schemeClr>
                </a:gs>
                <a:gs pos="1000">
                  <a:schemeClr val="accent1">
                    <a:lumMod val="35000"/>
                    <a:lumOff val="6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sx="98000" sy="98000" algn="tl" rotWithShape="0">
                <a:schemeClr val="accent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200" spc="-30" dirty="0">
                  <a:solidFill>
                    <a:srgbClr val="FFFFFF"/>
                  </a:solidFill>
                  <a:latin typeface="Arial Unicode MS"/>
                  <a:cs typeface="Arial Unicode MS"/>
                </a:rPr>
                <a:t>消费券频道</a:t>
              </a:r>
              <a:endParaRPr lang="zh-CN" altLang="en-US" sz="1200" dirty="0">
                <a:latin typeface="Arial Unicode MS"/>
                <a:cs typeface="Arial Unicode MS"/>
              </a:endParaRPr>
            </a:p>
          </p:txBody>
        </p:sp>
        <p:sp>
          <p:nvSpPr>
            <p:cNvPr id="196" name="矩形: 圆角 195">
              <a:extLst>
                <a:ext uri="{FF2B5EF4-FFF2-40B4-BE49-F238E27FC236}">
                  <a16:creationId xmlns:a16="http://schemas.microsoft.com/office/drawing/2014/main" id="{1DF8E33D-055E-4300-8D98-E7864AADC045}"/>
                </a:ext>
              </a:extLst>
            </p:cNvPr>
            <p:cNvSpPr/>
            <p:nvPr/>
          </p:nvSpPr>
          <p:spPr>
            <a:xfrm>
              <a:off x="335872" y="3117049"/>
              <a:ext cx="1225550" cy="3324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lumMod val="74000"/>
                    <a:lumOff val="26000"/>
                  </a:schemeClr>
                </a:gs>
                <a:gs pos="1000">
                  <a:schemeClr val="accent1">
                    <a:lumMod val="35000"/>
                    <a:lumOff val="6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sx="98000" sy="98000" algn="tl" rotWithShape="0">
                <a:schemeClr val="accent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200" spc="-30" dirty="0">
                  <a:solidFill>
                    <a:srgbClr val="FFFFFF"/>
                  </a:solidFill>
                  <a:latin typeface="Arial Unicode MS"/>
                  <a:cs typeface="Arial Unicode MS"/>
                </a:rPr>
                <a:t>支付成功页</a:t>
              </a:r>
              <a:endParaRPr lang="zh-CN" altLang="en-US" sz="1200" dirty="0">
                <a:latin typeface="Arial Unicode MS"/>
                <a:cs typeface="Arial Unicode MS"/>
              </a:endParaRPr>
            </a:p>
          </p:txBody>
        </p:sp>
        <p:sp>
          <p:nvSpPr>
            <p:cNvPr id="197" name="矩形: 圆角 196">
              <a:extLst>
                <a:ext uri="{FF2B5EF4-FFF2-40B4-BE49-F238E27FC236}">
                  <a16:creationId xmlns:a16="http://schemas.microsoft.com/office/drawing/2014/main" id="{95851005-BB5E-4A43-8B34-E164AE64323F}"/>
                </a:ext>
              </a:extLst>
            </p:cNvPr>
            <p:cNvSpPr/>
            <p:nvPr/>
          </p:nvSpPr>
          <p:spPr>
            <a:xfrm>
              <a:off x="401408" y="3690178"/>
              <a:ext cx="1225550" cy="3324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lumMod val="74000"/>
                    <a:lumOff val="26000"/>
                  </a:schemeClr>
                </a:gs>
                <a:gs pos="1000">
                  <a:schemeClr val="accent1">
                    <a:lumMod val="35000"/>
                    <a:lumOff val="6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sx="98000" sy="98000" algn="tl" rotWithShape="0">
                <a:schemeClr val="accent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200" spc="-30" dirty="0">
                  <a:solidFill>
                    <a:srgbClr val="FFFFFF"/>
                  </a:solidFill>
                  <a:latin typeface="Arial Unicode MS"/>
                  <a:cs typeface="Arial Unicode MS"/>
                </a:rPr>
                <a:t>生活频道</a:t>
              </a:r>
              <a:endParaRPr lang="zh-CN" altLang="en-US" sz="1200" dirty="0">
                <a:latin typeface="Arial Unicode MS"/>
                <a:cs typeface="Arial Unicode MS"/>
              </a:endParaRPr>
            </a:p>
          </p:txBody>
        </p:sp>
        <p:sp>
          <p:nvSpPr>
            <p:cNvPr id="198" name="矩形: 圆角 197">
              <a:extLst>
                <a:ext uri="{FF2B5EF4-FFF2-40B4-BE49-F238E27FC236}">
                  <a16:creationId xmlns:a16="http://schemas.microsoft.com/office/drawing/2014/main" id="{91882B24-951A-4F9D-A608-1E57093DB803}"/>
                </a:ext>
              </a:extLst>
            </p:cNvPr>
            <p:cNvSpPr/>
            <p:nvPr/>
          </p:nvSpPr>
          <p:spPr>
            <a:xfrm>
              <a:off x="548955" y="4263307"/>
              <a:ext cx="1225550" cy="3324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lumMod val="74000"/>
                    <a:lumOff val="26000"/>
                  </a:schemeClr>
                </a:gs>
                <a:gs pos="1000">
                  <a:schemeClr val="accent1">
                    <a:lumMod val="35000"/>
                    <a:lumOff val="6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sx="98000" sy="98000" algn="tl" rotWithShape="0">
                <a:schemeClr val="accent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200" spc="-30" dirty="0">
                  <a:solidFill>
                    <a:srgbClr val="FFFFFF"/>
                  </a:solidFill>
                  <a:latin typeface="Arial Unicode MS"/>
                  <a:cs typeface="Arial Unicode MS"/>
                </a:rPr>
                <a:t>会员频道</a:t>
              </a:r>
              <a:endParaRPr lang="zh-CN" altLang="en-US" sz="1200" dirty="0">
                <a:latin typeface="Arial Unicode MS"/>
                <a:cs typeface="Arial Unicode MS"/>
              </a:endParaRPr>
            </a:p>
          </p:txBody>
        </p:sp>
        <p:sp>
          <p:nvSpPr>
            <p:cNvPr id="199" name="矩形: 圆角 198">
              <a:extLst>
                <a:ext uri="{FF2B5EF4-FFF2-40B4-BE49-F238E27FC236}">
                  <a16:creationId xmlns:a16="http://schemas.microsoft.com/office/drawing/2014/main" id="{CC231812-69B8-43ED-A4EF-48D37A75EE87}"/>
                </a:ext>
              </a:extLst>
            </p:cNvPr>
            <p:cNvSpPr/>
            <p:nvPr/>
          </p:nvSpPr>
          <p:spPr>
            <a:xfrm>
              <a:off x="867608" y="4836436"/>
              <a:ext cx="1225550" cy="3324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lumMod val="74000"/>
                    <a:lumOff val="26000"/>
                  </a:schemeClr>
                </a:gs>
                <a:gs pos="1000">
                  <a:schemeClr val="accent1">
                    <a:lumMod val="35000"/>
                    <a:lumOff val="6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sx="98000" sy="98000" algn="tl" rotWithShape="0">
                <a:schemeClr val="accent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200" spc="-30" dirty="0">
                  <a:solidFill>
                    <a:srgbClr val="FFFFFF"/>
                  </a:solidFill>
                  <a:latin typeface="Arial Unicode MS"/>
                  <a:cs typeface="Arial Unicode MS"/>
                </a:rPr>
                <a:t>繁星计划投放</a:t>
              </a:r>
              <a:endParaRPr lang="zh-CN" altLang="en-US" sz="1200" dirty="0">
                <a:latin typeface="Arial Unicode MS"/>
                <a:cs typeface="Arial Unicode MS"/>
              </a:endParaRPr>
            </a:p>
          </p:txBody>
        </p:sp>
        <p:sp>
          <p:nvSpPr>
            <p:cNvPr id="200" name="矩形: 圆角 199">
              <a:extLst>
                <a:ext uri="{FF2B5EF4-FFF2-40B4-BE49-F238E27FC236}">
                  <a16:creationId xmlns:a16="http://schemas.microsoft.com/office/drawing/2014/main" id="{5F18F4F7-1332-4616-9A6C-9CB21607167C}"/>
                </a:ext>
              </a:extLst>
            </p:cNvPr>
            <p:cNvSpPr/>
            <p:nvPr/>
          </p:nvSpPr>
          <p:spPr>
            <a:xfrm>
              <a:off x="1802220" y="5314131"/>
              <a:ext cx="1225550" cy="3324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9000">
                  <a:schemeClr val="accent1">
                    <a:lumMod val="74000"/>
                    <a:lumOff val="26000"/>
                  </a:schemeClr>
                </a:gs>
                <a:gs pos="1000">
                  <a:schemeClr val="accent1">
                    <a:lumMod val="35000"/>
                    <a:lumOff val="6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sx="98000" sy="98000" algn="tl" rotWithShape="0">
                <a:schemeClr val="accent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+mn-ea"/>
                </a:rPr>
                <a:t>商业化投放</a:t>
              </a:r>
            </a:p>
          </p:txBody>
        </p:sp>
      </p:grpSp>
      <p:sp>
        <p:nvSpPr>
          <p:cNvPr id="243" name="矩形 242">
            <a:extLst>
              <a:ext uri="{FF2B5EF4-FFF2-40B4-BE49-F238E27FC236}">
                <a16:creationId xmlns:a16="http://schemas.microsoft.com/office/drawing/2014/main" id="{4078DB70-3A4E-4B91-806C-170C895FF507}"/>
              </a:ext>
            </a:extLst>
          </p:cNvPr>
          <p:cNvSpPr/>
          <p:nvPr/>
        </p:nvSpPr>
        <p:spPr>
          <a:xfrm>
            <a:off x="4279930" y="3716819"/>
            <a:ext cx="6096000" cy="9501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885" marR="153035" indent="-635" algn="ctr">
              <a:lnSpc>
                <a:spcPct val="150600"/>
              </a:lnSpc>
              <a:spcBef>
                <a:spcPts val="135"/>
              </a:spcBef>
            </a:pPr>
            <a:r>
              <a:rPr lang="zh-CN" altLang="en-US" sz="1200" spc="-30" dirty="0">
                <a:solidFill>
                  <a:srgbClr val="001E54"/>
                </a:solidFill>
                <a:latin typeface="Arial Unicode MS"/>
                <a:cs typeface="Arial Unicode MS"/>
              </a:rPr>
              <a:t>收藏用户 生活号粉丝</a:t>
            </a:r>
          </a:p>
          <a:p>
            <a:pPr marL="95885" marR="153035" indent="-635" algn="ctr">
              <a:lnSpc>
                <a:spcPct val="150600"/>
              </a:lnSpc>
              <a:spcBef>
                <a:spcPts val="135"/>
              </a:spcBef>
            </a:pPr>
            <a:r>
              <a:rPr lang="zh-CN" altLang="en-US" sz="1200" spc="-30" dirty="0">
                <a:solidFill>
                  <a:srgbClr val="001E54"/>
                </a:solidFill>
                <a:latin typeface="Arial Unicode MS"/>
                <a:cs typeface="Arial Unicode MS"/>
              </a:rPr>
              <a:t>消息订阅用户 群用户</a:t>
            </a:r>
            <a:endParaRPr lang="zh-CN" altLang="en-US" sz="1200" dirty="0">
              <a:latin typeface="Arial Unicode MS"/>
              <a:cs typeface="Arial Unicode MS"/>
            </a:endParaRPr>
          </a:p>
          <a:p>
            <a:pPr marR="56515" algn="ctr">
              <a:lnSpc>
                <a:spcPct val="100000"/>
              </a:lnSpc>
              <a:spcBef>
                <a:spcPts val="765"/>
              </a:spcBef>
            </a:pPr>
            <a:r>
              <a:rPr lang="zh-CN" altLang="en-US" sz="1200" spc="-30" dirty="0">
                <a:solidFill>
                  <a:srgbClr val="001E54"/>
                </a:solidFill>
                <a:latin typeface="Arial Unicode MS"/>
                <a:cs typeface="Arial Unicode MS"/>
              </a:rPr>
              <a:t>商家会员</a:t>
            </a:r>
            <a:endParaRPr lang="zh-CN" altLang="en-US" sz="12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227152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等腰三角形 14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>
            <a:extLst>
              <a:ext uri="{FF2B5EF4-FFF2-40B4-BE49-F238E27FC236}">
                <a16:creationId xmlns:a16="http://schemas.microsoft.com/office/drawing/2014/main" id="{90AE1B2B-FB71-4350-9042-0436AD98BD0E}"/>
              </a:ext>
            </a:extLst>
          </p:cNvPr>
          <p:cNvSpPr/>
          <p:nvPr/>
        </p:nvSpPr>
        <p:spPr>
          <a:xfrm rot="16200000">
            <a:off x="4920682" y="2846697"/>
            <a:ext cx="2895600" cy="1963088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3000"/>
                </a:schemeClr>
              </a:gs>
              <a:gs pos="97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DEED7FE7-8204-4340-8B0F-AADBD2348C84}"/>
              </a:ext>
            </a:extLst>
          </p:cNvPr>
          <p:cNvSpPr/>
          <p:nvPr/>
        </p:nvSpPr>
        <p:spPr>
          <a:xfrm>
            <a:off x="6681720" y="2687333"/>
            <a:ext cx="2124858" cy="2124858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</a:endParaRPr>
          </a:p>
        </p:txBody>
      </p:sp>
      <p:sp>
        <p:nvSpPr>
          <p:cNvPr id="155" name="图形 80">
            <a:extLst>
              <a:ext uri="{FF2B5EF4-FFF2-40B4-BE49-F238E27FC236}">
                <a16:creationId xmlns:a16="http://schemas.microsoft.com/office/drawing/2014/main" id="{17C5228C-0E42-4795-AF18-B1836FCD7EBA}"/>
              </a:ext>
            </a:extLst>
          </p:cNvPr>
          <p:cNvSpPr/>
          <p:nvPr/>
        </p:nvSpPr>
        <p:spPr>
          <a:xfrm>
            <a:off x="7478228" y="3358868"/>
            <a:ext cx="531841" cy="495318"/>
          </a:xfrm>
          <a:custGeom>
            <a:avLst/>
            <a:gdLst>
              <a:gd name="connsiteX0" fmla="*/ 52573 w 411855"/>
              <a:gd name="connsiteY0" fmla="*/ 220545 h 383572"/>
              <a:gd name="connsiteX1" fmla="*/ 34147 w 411855"/>
              <a:gd name="connsiteY1" fmla="*/ 202126 h 383572"/>
              <a:gd name="connsiteX2" fmla="*/ 33763 w 411855"/>
              <a:gd name="connsiteY2" fmla="*/ 38177 h 383572"/>
              <a:gd name="connsiteX3" fmla="*/ 197713 w 411855"/>
              <a:gd name="connsiteY3" fmla="*/ 37793 h 383572"/>
              <a:gd name="connsiteX4" fmla="*/ 205903 w 411855"/>
              <a:gd name="connsiteY4" fmla="*/ 44546 h 383572"/>
              <a:gd name="connsiteX5" fmla="*/ 190859 w 411855"/>
              <a:gd name="connsiteY5" fmla="*/ 62779 h 383572"/>
              <a:gd name="connsiteX6" fmla="*/ 181406 w 411855"/>
              <a:gd name="connsiteY6" fmla="*/ 54915 h 383572"/>
              <a:gd name="connsiteX7" fmla="*/ 50887 w 411855"/>
              <a:gd name="connsiteY7" fmla="*/ 54892 h 383572"/>
              <a:gd name="connsiteX8" fmla="*/ 50864 w 411855"/>
              <a:gd name="connsiteY8" fmla="*/ 185412 h 383572"/>
              <a:gd name="connsiteX9" fmla="*/ 69289 w 411855"/>
              <a:gd name="connsiteY9" fmla="*/ 203833 h 383572"/>
              <a:gd name="connsiteX10" fmla="*/ 229009 w 411855"/>
              <a:gd name="connsiteY10" fmla="*/ 381637 h 383572"/>
              <a:gd name="connsiteX11" fmla="*/ 202901 w 411855"/>
              <a:gd name="connsiteY11" fmla="*/ 370819 h 383572"/>
              <a:gd name="connsiteX12" fmla="*/ 219618 w 411855"/>
              <a:gd name="connsiteY12" fmla="*/ 354105 h 383572"/>
              <a:gd name="connsiteX13" fmla="*/ 238441 w 411855"/>
              <a:gd name="connsiteY13" fmla="*/ 354105 h 383572"/>
              <a:gd name="connsiteX14" fmla="*/ 350157 w 411855"/>
              <a:gd name="connsiteY14" fmla="*/ 242424 h 383572"/>
              <a:gd name="connsiteX15" fmla="*/ 350157 w 411855"/>
              <a:gd name="connsiteY15" fmla="*/ 223608 h 383572"/>
              <a:gd name="connsiteX16" fmla="*/ 265365 w 411855"/>
              <a:gd name="connsiteY16" fmla="*/ 138853 h 383572"/>
              <a:gd name="connsiteX17" fmla="*/ 187600 w 411855"/>
              <a:gd name="connsiteY17" fmla="*/ 181125 h 383572"/>
              <a:gd name="connsiteX18" fmla="*/ 117662 w 411855"/>
              <a:gd name="connsiteY18" fmla="*/ 144951 h 383572"/>
              <a:gd name="connsiteX19" fmla="*/ 111173 w 411855"/>
              <a:gd name="connsiteY19" fmla="*/ 136702 h 383572"/>
              <a:gd name="connsiteX20" fmla="*/ 214208 w 411855"/>
              <a:gd name="connsiteY20" fmla="*/ 33698 h 383572"/>
              <a:gd name="connsiteX21" fmla="*/ 378158 w 411855"/>
              <a:gd name="connsiteY21" fmla="*/ 34213 h 383572"/>
              <a:gd name="connsiteX22" fmla="*/ 378184 w 411855"/>
              <a:gd name="connsiteY22" fmla="*/ 197622 h 383572"/>
              <a:gd name="connsiteX23" fmla="*/ 367867 w 411855"/>
              <a:gd name="connsiteY23" fmla="*/ 207937 h 383572"/>
              <a:gd name="connsiteX24" fmla="*/ 366862 w 411855"/>
              <a:gd name="connsiteY24" fmla="*/ 259136 h 383572"/>
              <a:gd name="connsiteX25" fmla="*/ 255151 w 411855"/>
              <a:gd name="connsiteY25" fmla="*/ 370819 h 383572"/>
              <a:gd name="connsiteX26" fmla="*/ 229020 w 411855"/>
              <a:gd name="connsiteY26" fmla="*/ 381637 h 383572"/>
              <a:gd name="connsiteX27" fmla="*/ 265171 w 411855"/>
              <a:gd name="connsiteY27" fmla="*/ 113581 h 383572"/>
              <a:gd name="connsiteX28" fmla="*/ 279419 w 411855"/>
              <a:gd name="connsiteY28" fmla="*/ 119480 h 383572"/>
              <a:gd name="connsiteX29" fmla="*/ 351166 w 411855"/>
              <a:gd name="connsiteY29" fmla="*/ 191208 h 383572"/>
              <a:gd name="connsiteX30" fmla="*/ 361462 w 411855"/>
              <a:gd name="connsiteY30" fmla="*/ 180912 h 383572"/>
              <a:gd name="connsiteX31" fmla="*/ 361666 w 411855"/>
              <a:gd name="connsiteY31" fmla="*/ 50395 h 383572"/>
              <a:gd name="connsiteX32" fmla="*/ 231149 w 411855"/>
              <a:gd name="connsiteY32" fmla="*/ 50191 h 383572"/>
              <a:gd name="connsiteX33" fmla="*/ 230925 w 411855"/>
              <a:gd name="connsiteY33" fmla="*/ 50415 h 383572"/>
              <a:gd name="connsiteX34" fmla="*/ 143505 w 411855"/>
              <a:gd name="connsiteY34" fmla="*/ 137809 h 383572"/>
              <a:gd name="connsiteX35" fmla="*/ 188044 w 411855"/>
              <a:gd name="connsiteY35" fmla="*/ 157493 h 383572"/>
              <a:gd name="connsiteX36" fmla="*/ 188479 w 411855"/>
              <a:gd name="connsiteY36" fmla="*/ 157493 h 383572"/>
              <a:gd name="connsiteX37" fmla="*/ 249509 w 411855"/>
              <a:gd name="connsiteY37" fmla="*/ 120975 h 383572"/>
              <a:gd name="connsiteX38" fmla="*/ 264214 w 411855"/>
              <a:gd name="connsiteY38" fmla="*/ 113602 h 383572"/>
              <a:gd name="connsiteX39" fmla="*/ 265171 w 411855"/>
              <a:gd name="connsiteY39" fmla="*/ 113581 h 383572"/>
              <a:gd name="connsiteX40" fmla="*/ 180646 w 411855"/>
              <a:gd name="connsiteY40" fmla="*/ 383572 h 383572"/>
              <a:gd name="connsiteX41" fmla="*/ 154517 w 411855"/>
              <a:gd name="connsiteY41" fmla="*/ 372752 h 383572"/>
              <a:gd name="connsiteX42" fmla="*/ 53911 w 411855"/>
              <a:gd name="connsiteY42" fmla="*/ 272188 h 383572"/>
              <a:gd name="connsiteX43" fmla="*/ 53903 w 411855"/>
              <a:gd name="connsiteY43" fmla="*/ 219952 h 383572"/>
              <a:gd name="connsiteX44" fmla="*/ 53911 w 411855"/>
              <a:gd name="connsiteY44" fmla="*/ 219943 h 383572"/>
              <a:gd name="connsiteX45" fmla="*/ 91321 w 411855"/>
              <a:gd name="connsiteY45" fmla="*/ 182536 h 383572"/>
              <a:gd name="connsiteX46" fmla="*/ 143580 w 411855"/>
              <a:gd name="connsiteY46" fmla="*/ 182536 h 383572"/>
              <a:gd name="connsiteX47" fmla="*/ 244186 w 411855"/>
              <a:gd name="connsiteY47" fmla="*/ 283112 h 383572"/>
              <a:gd name="connsiteX48" fmla="*/ 244186 w 411855"/>
              <a:gd name="connsiteY48" fmla="*/ 335354 h 383572"/>
              <a:gd name="connsiteX49" fmla="*/ 206776 w 411855"/>
              <a:gd name="connsiteY49" fmla="*/ 372752 h 383572"/>
              <a:gd name="connsiteX50" fmla="*/ 180646 w 411855"/>
              <a:gd name="connsiteY50" fmla="*/ 383572 h 383572"/>
              <a:gd name="connsiteX51" fmla="*/ 117451 w 411855"/>
              <a:gd name="connsiteY51" fmla="*/ 195357 h 383572"/>
              <a:gd name="connsiteX52" fmla="*/ 108040 w 411855"/>
              <a:gd name="connsiteY52" fmla="*/ 199249 h 383572"/>
              <a:gd name="connsiteX53" fmla="*/ 70630 w 411855"/>
              <a:gd name="connsiteY53" fmla="*/ 236646 h 383572"/>
              <a:gd name="connsiteX54" fmla="*/ 70625 w 411855"/>
              <a:gd name="connsiteY54" fmla="*/ 255459 h 383572"/>
              <a:gd name="connsiteX55" fmla="*/ 70630 w 411855"/>
              <a:gd name="connsiteY55" fmla="*/ 255464 h 383572"/>
              <a:gd name="connsiteX56" fmla="*/ 171236 w 411855"/>
              <a:gd name="connsiteY56" fmla="*/ 356040 h 383572"/>
              <a:gd name="connsiteX57" fmla="*/ 190059 w 411855"/>
              <a:gd name="connsiteY57" fmla="*/ 356040 h 383572"/>
              <a:gd name="connsiteX58" fmla="*/ 227471 w 411855"/>
              <a:gd name="connsiteY58" fmla="*/ 318642 h 383572"/>
              <a:gd name="connsiteX59" fmla="*/ 227471 w 411855"/>
              <a:gd name="connsiteY59" fmla="*/ 299826 h 383572"/>
              <a:gd name="connsiteX60" fmla="*/ 126851 w 411855"/>
              <a:gd name="connsiteY60" fmla="*/ 199248 h 383572"/>
              <a:gd name="connsiteX61" fmla="*/ 117451 w 411855"/>
              <a:gd name="connsiteY61" fmla="*/ 195357 h 3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11855" h="383572">
                <a:moveTo>
                  <a:pt x="52573" y="220545"/>
                </a:moveTo>
                <a:lnTo>
                  <a:pt x="34147" y="202126"/>
                </a:lnTo>
                <a:cubicBezTo>
                  <a:pt x="-11232" y="156959"/>
                  <a:pt x="-11404" y="83556"/>
                  <a:pt x="33763" y="38177"/>
                </a:cubicBezTo>
                <a:cubicBezTo>
                  <a:pt x="78931" y="-7203"/>
                  <a:pt x="152334" y="-7374"/>
                  <a:pt x="197713" y="37793"/>
                </a:cubicBezTo>
                <a:lnTo>
                  <a:pt x="205903" y="44546"/>
                </a:lnTo>
                <a:lnTo>
                  <a:pt x="190859" y="62779"/>
                </a:lnTo>
                <a:lnTo>
                  <a:pt x="181406" y="54915"/>
                </a:lnTo>
                <a:cubicBezTo>
                  <a:pt x="145370" y="18867"/>
                  <a:pt x="86934" y="18857"/>
                  <a:pt x="50887" y="54892"/>
                </a:cubicBezTo>
                <a:cubicBezTo>
                  <a:pt x="14838" y="90928"/>
                  <a:pt x="14828" y="149364"/>
                  <a:pt x="50864" y="185412"/>
                </a:cubicBezTo>
                <a:lnTo>
                  <a:pt x="69289" y="203833"/>
                </a:lnTo>
                <a:close/>
                <a:moveTo>
                  <a:pt x="229009" y="381637"/>
                </a:moveTo>
                <a:cubicBezTo>
                  <a:pt x="219211" y="381659"/>
                  <a:pt x="209811" y="377765"/>
                  <a:pt x="202901" y="370819"/>
                </a:cubicBezTo>
                <a:lnTo>
                  <a:pt x="219618" y="354105"/>
                </a:lnTo>
                <a:cubicBezTo>
                  <a:pt x="224817" y="359301"/>
                  <a:pt x="233242" y="359301"/>
                  <a:pt x="238441" y="354105"/>
                </a:cubicBezTo>
                <a:lnTo>
                  <a:pt x="350157" y="242424"/>
                </a:lnTo>
                <a:cubicBezTo>
                  <a:pt x="355347" y="237225"/>
                  <a:pt x="355347" y="228806"/>
                  <a:pt x="350157" y="223608"/>
                </a:cubicBezTo>
                <a:lnTo>
                  <a:pt x="265365" y="138853"/>
                </a:lnTo>
                <a:cubicBezTo>
                  <a:pt x="241060" y="167230"/>
                  <a:pt x="214879" y="181511"/>
                  <a:pt x="187600" y="181125"/>
                </a:cubicBezTo>
                <a:cubicBezTo>
                  <a:pt x="146205" y="180638"/>
                  <a:pt x="118804" y="146409"/>
                  <a:pt x="117662" y="144951"/>
                </a:cubicBezTo>
                <a:lnTo>
                  <a:pt x="111173" y="136702"/>
                </a:lnTo>
                <a:lnTo>
                  <a:pt x="214208" y="33698"/>
                </a:lnTo>
                <a:cubicBezTo>
                  <a:pt x="259624" y="-11433"/>
                  <a:pt x="333027" y="-11202"/>
                  <a:pt x="378158" y="34213"/>
                </a:cubicBezTo>
                <a:cubicBezTo>
                  <a:pt x="423079" y="79417"/>
                  <a:pt x="423090" y="152404"/>
                  <a:pt x="378184" y="197622"/>
                </a:cubicBezTo>
                <a:lnTo>
                  <a:pt x="367867" y="207937"/>
                </a:lnTo>
                <a:cubicBezTo>
                  <a:pt x="381318" y="222510"/>
                  <a:pt x="380875" y="245101"/>
                  <a:pt x="366862" y="259136"/>
                </a:cubicBezTo>
                <a:lnTo>
                  <a:pt x="255151" y="370819"/>
                </a:lnTo>
                <a:cubicBezTo>
                  <a:pt x="248235" y="377770"/>
                  <a:pt x="238826" y="381666"/>
                  <a:pt x="229020" y="381637"/>
                </a:cubicBezTo>
                <a:close/>
                <a:moveTo>
                  <a:pt x="265171" y="113581"/>
                </a:moveTo>
                <a:cubicBezTo>
                  <a:pt x="270513" y="113586"/>
                  <a:pt x="275637" y="115707"/>
                  <a:pt x="279419" y="119480"/>
                </a:cubicBezTo>
                <a:lnTo>
                  <a:pt x="351166" y="191208"/>
                </a:lnTo>
                <a:lnTo>
                  <a:pt x="361462" y="180912"/>
                </a:lnTo>
                <a:cubicBezTo>
                  <a:pt x="397559" y="144927"/>
                  <a:pt x="397651" y="86493"/>
                  <a:pt x="361666" y="50395"/>
                </a:cubicBezTo>
                <a:cubicBezTo>
                  <a:pt x="325681" y="14297"/>
                  <a:pt x="267247" y="14206"/>
                  <a:pt x="231149" y="50191"/>
                </a:cubicBezTo>
                <a:cubicBezTo>
                  <a:pt x="231074" y="50266"/>
                  <a:pt x="230999" y="50340"/>
                  <a:pt x="230925" y="50415"/>
                </a:cubicBezTo>
                <a:lnTo>
                  <a:pt x="143505" y="137809"/>
                </a:lnTo>
                <a:cubicBezTo>
                  <a:pt x="152282" y="145789"/>
                  <a:pt x="168353" y="157325"/>
                  <a:pt x="188044" y="157493"/>
                </a:cubicBezTo>
                <a:lnTo>
                  <a:pt x="188479" y="157493"/>
                </a:lnTo>
                <a:cubicBezTo>
                  <a:pt x="208978" y="157493"/>
                  <a:pt x="229509" y="145211"/>
                  <a:pt x="249509" y="120975"/>
                </a:cubicBezTo>
                <a:cubicBezTo>
                  <a:pt x="253156" y="116560"/>
                  <a:pt x="258494" y="113884"/>
                  <a:pt x="264214" y="113602"/>
                </a:cubicBezTo>
                <a:cubicBezTo>
                  <a:pt x="264532" y="113590"/>
                  <a:pt x="264853" y="113581"/>
                  <a:pt x="265171" y="113581"/>
                </a:cubicBezTo>
                <a:close/>
                <a:moveTo>
                  <a:pt x="180646" y="383572"/>
                </a:moveTo>
                <a:cubicBezTo>
                  <a:pt x="170840" y="383599"/>
                  <a:pt x="161432" y="379703"/>
                  <a:pt x="154517" y="372752"/>
                </a:cubicBezTo>
                <a:lnTo>
                  <a:pt x="53911" y="272188"/>
                </a:lnTo>
                <a:cubicBezTo>
                  <a:pt x="39484" y="257766"/>
                  <a:pt x="39480" y="234379"/>
                  <a:pt x="53903" y="219952"/>
                </a:cubicBezTo>
                <a:cubicBezTo>
                  <a:pt x="53905" y="219949"/>
                  <a:pt x="53908" y="219946"/>
                  <a:pt x="53911" y="219943"/>
                </a:cubicBezTo>
                <a:lnTo>
                  <a:pt x="91321" y="182536"/>
                </a:lnTo>
                <a:cubicBezTo>
                  <a:pt x="105763" y="168134"/>
                  <a:pt x="129137" y="168134"/>
                  <a:pt x="143580" y="182536"/>
                </a:cubicBezTo>
                <a:lnTo>
                  <a:pt x="244186" y="283112"/>
                </a:lnTo>
                <a:cubicBezTo>
                  <a:pt x="258595" y="297545"/>
                  <a:pt x="258595" y="320921"/>
                  <a:pt x="244186" y="335354"/>
                </a:cubicBezTo>
                <a:lnTo>
                  <a:pt x="206776" y="372752"/>
                </a:lnTo>
                <a:cubicBezTo>
                  <a:pt x="199860" y="379704"/>
                  <a:pt x="190451" y="383600"/>
                  <a:pt x="180646" y="383572"/>
                </a:cubicBezTo>
                <a:close/>
                <a:moveTo>
                  <a:pt x="117451" y="195357"/>
                </a:moveTo>
                <a:cubicBezTo>
                  <a:pt x="113921" y="195350"/>
                  <a:pt x="110534" y="196751"/>
                  <a:pt x="108040" y="199249"/>
                </a:cubicBezTo>
                <a:lnTo>
                  <a:pt x="70630" y="236646"/>
                </a:lnTo>
                <a:cubicBezTo>
                  <a:pt x="65434" y="241840"/>
                  <a:pt x="65432" y="250263"/>
                  <a:pt x="70625" y="255459"/>
                </a:cubicBezTo>
                <a:cubicBezTo>
                  <a:pt x="70627" y="255461"/>
                  <a:pt x="70628" y="255463"/>
                  <a:pt x="70630" y="255464"/>
                </a:cubicBezTo>
                <a:lnTo>
                  <a:pt x="171236" y="356040"/>
                </a:lnTo>
                <a:cubicBezTo>
                  <a:pt x="176434" y="361236"/>
                  <a:pt x="184861" y="361236"/>
                  <a:pt x="190059" y="356040"/>
                </a:cubicBezTo>
                <a:lnTo>
                  <a:pt x="227471" y="318642"/>
                </a:lnTo>
                <a:cubicBezTo>
                  <a:pt x="232662" y="313444"/>
                  <a:pt x="232662" y="305024"/>
                  <a:pt x="227471" y="299826"/>
                </a:cubicBezTo>
                <a:lnTo>
                  <a:pt x="126851" y="199248"/>
                </a:lnTo>
                <a:cubicBezTo>
                  <a:pt x="124359" y="196754"/>
                  <a:pt x="120977" y="195353"/>
                  <a:pt x="117451" y="19535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CA6FF69-B8FB-4294-89FD-D74B08105D67}"/>
              </a:ext>
            </a:extLst>
          </p:cNvPr>
          <p:cNvSpPr txBox="1"/>
          <p:nvPr/>
        </p:nvSpPr>
        <p:spPr>
          <a:xfrm>
            <a:off x="7190150" y="3942969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潜在用户</a:t>
            </a:r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1FD8F912-D082-4412-8D2C-CD4F239A758F}"/>
              </a:ext>
            </a:extLst>
          </p:cNvPr>
          <p:cNvSpPr/>
          <p:nvPr/>
        </p:nvSpPr>
        <p:spPr>
          <a:xfrm>
            <a:off x="6333790" y="2317288"/>
            <a:ext cx="2747614" cy="2747614"/>
          </a:xfrm>
          <a:prstGeom prst="ellipse">
            <a:avLst/>
          </a:prstGeom>
          <a:noFill/>
          <a:ln w="6350">
            <a:gradFill flip="none" rotWithShape="1">
              <a:gsLst>
                <a:gs pos="7000">
                  <a:schemeClr val="bg1">
                    <a:alpha val="0"/>
                  </a:schemeClr>
                </a:gs>
                <a:gs pos="83000">
                  <a:schemeClr val="accent1">
                    <a:lumMod val="70000"/>
                    <a:lumOff val="30000"/>
                  </a:schemeClr>
                </a:gs>
              </a:gsLst>
              <a:lin ang="3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<a:extLst>
              <a:ext uri="{FF2B5EF4-FFF2-40B4-BE49-F238E27FC236}">
                <a16:creationId xmlns:a16="http://schemas.microsoft.com/office/drawing/2014/main" id="{82487A90-A932-4228-8830-AC9F49247C62}"/>
              </a:ext>
            </a:extLst>
          </p:cNvPr>
          <p:cNvSpPr>
            <a:spLocks noChangeAspect="1"/>
          </p:cNvSpPr>
          <p:nvPr/>
        </p:nvSpPr>
        <p:spPr>
          <a:xfrm>
            <a:off x="3588699" y="2699493"/>
            <a:ext cx="2180311" cy="2180313"/>
          </a:xfrm>
          <a:prstGeom prst="ellipse">
            <a:avLst/>
          </a:prstGeom>
          <a:gradFill flip="none" rotWithShape="1">
            <a:gsLst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BFD6A92-B7FB-4CC6-B61D-6A20EB379F15}"/>
              </a:ext>
            </a:extLst>
          </p:cNvPr>
          <p:cNvGrpSpPr/>
          <p:nvPr/>
        </p:nvGrpSpPr>
        <p:grpSpPr>
          <a:xfrm>
            <a:off x="3103097" y="1484313"/>
            <a:ext cx="1171692" cy="1171692"/>
            <a:chOff x="3721582" y="5886521"/>
            <a:chExt cx="1678084" cy="1678084"/>
          </a:xfrm>
        </p:grpSpPr>
        <p:sp>
          <p:nvSpPr>
            <p:cNvPr id="92" name="椭圆 91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7EE2492A-F26A-4C3B-81AF-D41B4F3A3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gradFill flip="none" rotWithShape="1">
                <a:gsLst>
                  <a:gs pos="21800">
                    <a:srgbClr val="F3F6FB"/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71440">
                    <a:srgbClr val="D7E1F2"/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76200" dist="76200" dir="2700000" sx="102000" sy="102000" algn="tl" rotWithShape="0">
                <a:schemeClr val="accent1">
                  <a:lumMod val="60000"/>
                  <a:lumOff val="40000"/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3E6ABA55-15BC-43F2-A0D8-70A30CCEEA31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AD601E28-32F0-4CAF-BDBE-69B8166044AF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25400" dist="12700" dir="2700000" algn="tl" rotWithShape="0">
                <a:srgbClr val="78A6D3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85C406CD-D9E9-45F0-BD58-54E4BEE90816}"/>
              </a:ext>
            </a:extLst>
          </p:cNvPr>
          <p:cNvGrpSpPr/>
          <p:nvPr/>
        </p:nvGrpSpPr>
        <p:grpSpPr>
          <a:xfrm>
            <a:off x="1396173" y="3096276"/>
            <a:ext cx="1171692" cy="1171692"/>
            <a:chOff x="3721582" y="5886521"/>
            <a:chExt cx="1678084" cy="1678084"/>
          </a:xfrm>
        </p:grpSpPr>
        <p:sp>
          <p:nvSpPr>
            <p:cNvPr id="96" name="椭圆 95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A68FCCB0-1249-4C31-9DB2-E3C309279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gradFill flip="none" rotWithShape="1">
                <a:gsLst>
                  <a:gs pos="21800">
                    <a:srgbClr val="F3F6FB"/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71440">
                    <a:srgbClr val="D7E1F2"/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76200" dist="76200" dir="2700000" sx="102000" sy="102000" algn="tl" rotWithShape="0">
                <a:schemeClr val="accent1">
                  <a:lumMod val="60000"/>
                  <a:lumOff val="40000"/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0D34B1D-E018-4002-BDE4-BD66136BF3B2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CEC0F099-0DC6-419E-8C54-4B85B53BF692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25400" dist="12700" dir="2700000" algn="tl" rotWithShape="0">
                <a:srgbClr val="78A6D3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033321F-37FD-4728-8A7D-9FDE8E6AF3F5}"/>
              </a:ext>
            </a:extLst>
          </p:cNvPr>
          <p:cNvGrpSpPr/>
          <p:nvPr/>
        </p:nvGrpSpPr>
        <p:grpSpPr>
          <a:xfrm>
            <a:off x="2746055" y="4812377"/>
            <a:ext cx="1171692" cy="1171692"/>
            <a:chOff x="3721582" y="5886521"/>
            <a:chExt cx="1678084" cy="1678084"/>
          </a:xfrm>
        </p:grpSpPr>
        <p:sp>
          <p:nvSpPr>
            <p:cNvPr id="100" name="椭圆 99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>
              <a:extLst>
                <a:ext uri="{FF2B5EF4-FFF2-40B4-BE49-F238E27FC236}">
                  <a16:creationId xmlns:a16="http://schemas.microsoft.com/office/drawing/2014/main" id="{A0475EB8-D5E0-4F6D-9420-E0EA2C158A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6350">
              <a:gradFill flip="none" rotWithShape="1">
                <a:gsLst>
                  <a:gs pos="21800">
                    <a:srgbClr val="F3F6FB"/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71440">
                    <a:srgbClr val="D7E1F2"/>
                  </a:gs>
                  <a:gs pos="99000">
                    <a:schemeClr val="accent1">
                      <a:lumMod val="0"/>
                      <a:lumOff val="10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76200" dist="76200" dir="2700000" sx="102000" sy="102000" algn="tl" rotWithShape="0">
                <a:schemeClr val="accent1">
                  <a:lumMod val="60000"/>
                  <a:lumOff val="40000"/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8E7F6F67-B5FF-4CD1-8777-FB385B530A7D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2A599F">
                    <a:lumMod val="0"/>
                    <a:lumOff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04B5575-7400-4A4B-A9F4-74976EF04CC7}"/>
                </a:ext>
              </a:extLst>
            </p:cNvPr>
            <p:cNvSpPr>
              <a:spLocks/>
            </p:cNvSpPr>
            <p:nvPr/>
          </p:nvSpPr>
          <p:spPr>
            <a:xfrm>
              <a:off x="3721582" y="5886521"/>
              <a:ext cx="1678084" cy="167808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25400" dist="12700" dir="2700000" algn="tl" rotWithShape="0">
                <a:srgbClr val="78A6D3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3" name="object 33">
            <a:extLst>
              <a:ext uri="{FF2B5EF4-FFF2-40B4-BE49-F238E27FC236}">
                <a16:creationId xmlns:a16="http://schemas.microsoft.com/office/drawing/2014/main" id="{49ADF813-99F8-4476-ADF4-C9729E368EC1}"/>
              </a:ext>
            </a:extLst>
          </p:cNvPr>
          <p:cNvSpPr txBox="1"/>
          <p:nvPr/>
        </p:nvSpPr>
        <p:spPr>
          <a:xfrm>
            <a:off x="2875800" y="3449026"/>
            <a:ext cx="4311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/>
                <a:cs typeface="Arial Unicode MS"/>
              </a:rPr>
              <a:t>换出</a:t>
            </a:r>
            <a:r>
              <a:rPr sz="1000" spc="-6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/>
                <a:cs typeface="Arial Unicode MS"/>
              </a:rPr>
              <a:t>PV</a:t>
            </a:r>
            <a:endParaRPr sz="1000">
              <a:solidFill>
                <a:schemeClr val="accent1">
                  <a:lumMod val="60000"/>
                  <a:lumOff val="40000"/>
                </a:schemeClr>
              </a:solidFill>
              <a:latin typeface="Arial Unicode MS"/>
              <a:cs typeface="Arial Unicode MS"/>
            </a:endParaRPr>
          </a:p>
        </p:txBody>
      </p:sp>
      <p:sp>
        <p:nvSpPr>
          <p:cNvPr id="4" name="object 34">
            <a:extLst>
              <a:ext uri="{FF2B5EF4-FFF2-40B4-BE49-F238E27FC236}">
                <a16:creationId xmlns:a16="http://schemas.microsoft.com/office/drawing/2014/main" id="{34661DF4-BCD8-4C85-B3AA-D1783AD2E55E}"/>
              </a:ext>
            </a:extLst>
          </p:cNvPr>
          <p:cNvSpPr txBox="1"/>
          <p:nvPr/>
        </p:nvSpPr>
        <p:spPr>
          <a:xfrm>
            <a:off x="2875800" y="3842218"/>
            <a:ext cx="4311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/>
                <a:cs typeface="Arial Unicode MS"/>
              </a:rPr>
              <a:t>换回</a:t>
            </a:r>
            <a:r>
              <a:rPr sz="1000" spc="-6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/>
                <a:cs typeface="Arial Unicode MS"/>
              </a:rPr>
              <a:t>PV</a:t>
            </a:r>
            <a:endParaRPr sz="1000">
              <a:solidFill>
                <a:schemeClr val="accent1">
                  <a:lumMod val="60000"/>
                  <a:lumOff val="40000"/>
                </a:schemeClr>
              </a:solidFill>
              <a:latin typeface="Arial Unicode MS"/>
              <a:cs typeface="Arial Unicode MS"/>
            </a:endParaRPr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B77DB10A-19F6-433E-8112-E7E8BAE33566}"/>
              </a:ext>
            </a:extLst>
          </p:cNvPr>
          <p:cNvSpPr/>
          <p:nvPr/>
        </p:nvSpPr>
        <p:spPr>
          <a:xfrm>
            <a:off x="2652891" y="3639424"/>
            <a:ext cx="902335" cy="217804"/>
          </a:xfrm>
          <a:custGeom>
            <a:avLst/>
            <a:gdLst/>
            <a:ahLst/>
            <a:cxnLst/>
            <a:rect l="l" t="t" r="r" b="b"/>
            <a:pathLst>
              <a:path w="902335" h="217804">
                <a:moveTo>
                  <a:pt x="816267" y="176352"/>
                </a:moveTo>
                <a:lnTo>
                  <a:pt x="76200" y="176352"/>
                </a:lnTo>
                <a:lnTo>
                  <a:pt x="76200" y="141427"/>
                </a:lnTo>
                <a:lnTo>
                  <a:pt x="0" y="179527"/>
                </a:lnTo>
                <a:lnTo>
                  <a:pt x="76200" y="217627"/>
                </a:lnTo>
                <a:lnTo>
                  <a:pt x="76200" y="182702"/>
                </a:lnTo>
                <a:lnTo>
                  <a:pt x="816267" y="182702"/>
                </a:lnTo>
                <a:lnTo>
                  <a:pt x="816267" y="176352"/>
                </a:lnTo>
                <a:close/>
              </a:path>
              <a:path w="902335" h="217804">
                <a:moveTo>
                  <a:pt x="902030" y="38100"/>
                </a:moveTo>
                <a:lnTo>
                  <a:pt x="895680" y="34925"/>
                </a:lnTo>
                <a:lnTo>
                  <a:pt x="825830" y="0"/>
                </a:lnTo>
                <a:lnTo>
                  <a:pt x="825830" y="34925"/>
                </a:lnTo>
                <a:lnTo>
                  <a:pt x="0" y="34925"/>
                </a:lnTo>
                <a:lnTo>
                  <a:pt x="0" y="41275"/>
                </a:lnTo>
                <a:lnTo>
                  <a:pt x="825830" y="41275"/>
                </a:lnTo>
                <a:lnTo>
                  <a:pt x="825830" y="76200"/>
                </a:lnTo>
                <a:lnTo>
                  <a:pt x="895680" y="41275"/>
                </a:lnTo>
                <a:lnTo>
                  <a:pt x="902030" y="381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8">
            <a:extLst>
              <a:ext uri="{FF2B5EF4-FFF2-40B4-BE49-F238E27FC236}">
                <a16:creationId xmlns:a16="http://schemas.microsoft.com/office/drawing/2014/main" id="{F474A72F-10D0-47C4-92B6-0959CF68EC91}"/>
              </a:ext>
            </a:extLst>
          </p:cNvPr>
          <p:cNvSpPr txBox="1"/>
          <p:nvPr/>
        </p:nvSpPr>
        <p:spPr>
          <a:xfrm>
            <a:off x="4044637" y="3575009"/>
            <a:ext cx="1394460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916940" algn="l"/>
              </a:tabLst>
            </a:pPr>
            <a:r>
              <a:rPr sz="1100" spc="-55" dirty="0">
                <a:solidFill>
                  <a:srgbClr val="FFFFFF"/>
                </a:solidFill>
                <a:latin typeface="Microsoft YaHei"/>
                <a:cs typeface="Microsoft YaHei"/>
              </a:rPr>
              <a:t>已接</a:t>
            </a:r>
            <a:r>
              <a:rPr sz="1100" spc="-50" dirty="0">
                <a:solidFill>
                  <a:srgbClr val="FFFFFF"/>
                </a:solidFill>
                <a:latin typeface="Microsoft YaHei"/>
                <a:cs typeface="Microsoft YaHei"/>
              </a:rPr>
              <a:t>入</a:t>
            </a:r>
            <a:r>
              <a:rPr sz="1100" spc="-55" dirty="0">
                <a:solidFill>
                  <a:srgbClr val="FFFFFF"/>
                </a:solidFill>
                <a:latin typeface="Microsoft YaHei"/>
                <a:cs typeface="Microsoft YaHei"/>
              </a:rPr>
              <a:t>行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业	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12+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916940" algn="l"/>
              </a:tabLst>
            </a:pPr>
            <a:r>
              <a:rPr sz="1100" spc="-55" dirty="0">
                <a:solidFill>
                  <a:srgbClr val="FFFFFF"/>
                </a:solidFill>
                <a:latin typeface="Microsoft YaHei"/>
                <a:cs typeface="Microsoft YaHei"/>
              </a:rPr>
              <a:t>接入小程</a:t>
            </a:r>
            <a:r>
              <a:rPr sz="1100" dirty="0">
                <a:solidFill>
                  <a:srgbClr val="FFFFFF"/>
                </a:solidFill>
                <a:latin typeface="Microsoft YaHei"/>
                <a:cs typeface="Microsoft YaHei"/>
              </a:rPr>
              <a:t>序	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300+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9" name="object 39">
            <a:extLst>
              <a:ext uri="{FF2B5EF4-FFF2-40B4-BE49-F238E27FC236}">
                <a16:creationId xmlns:a16="http://schemas.microsoft.com/office/drawing/2014/main" id="{193889AA-0CF7-4FD0-B08A-3E4EE2FCF733}"/>
              </a:ext>
            </a:extLst>
          </p:cNvPr>
          <p:cNvGrpSpPr/>
          <p:nvPr/>
        </p:nvGrpSpPr>
        <p:grpSpPr>
          <a:xfrm>
            <a:off x="3917747" y="2966934"/>
            <a:ext cx="1566671" cy="746759"/>
            <a:chOff x="2639567" y="3136392"/>
            <a:chExt cx="1566671" cy="746759"/>
          </a:xfrm>
        </p:grpSpPr>
        <p:pic>
          <p:nvPicPr>
            <p:cNvPr id="10" name="object 40">
              <a:extLst>
                <a:ext uri="{FF2B5EF4-FFF2-40B4-BE49-F238E27FC236}">
                  <a16:creationId xmlns:a16="http://schemas.microsoft.com/office/drawing/2014/main" id="{8327A030-0663-4BB0-9D67-60BFD2E37CD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9567" y="3136392"/>
              <a:ext cx="1566671" cy="697992"/>
            </a:xfrm>
            <a:prstGeom prst="rect">
              <a:avLst/>
            </a:prstGeom>
          </p:spPr>
        </p:pic>
        <p:pic>
          <p:nvPicPr>
            <p:cNvPr id="11" name="object 41">
              <a:extLst>
                <a:ext uri="{FF2B5EF4-FFF2-40B4-BE49-F238E27FC236}">
                  <a16:creationId xmlns:a16="http://schemas.microsoft.com/office/drawing/2014/main" id="{6C25A600-ABA1-41F0-97E6-C236A2B96F7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1215" y="3142488"/>
              <a:ext cx="1103376" cy="740663"/>
            </a:xfrm>
            <a:prstGeom prst="rect">
              <a:avLst/>
            </a:prstGeom>
          </p:spPr>
        </p:pic>
        <p:sp>
          <p:nvSpPr>
            <p:cNvPr id="13" name="object 43">
              <a:extLst>
                <a:ext uri="{FF2B5EF4-FFF2-40B4-BE49-F238E27FC236}">
                  <a16:creationId xmlns:a16="http://schemas.microsoft.com/office/drawing/2014/main" id="{4BFB7F39-03B4-4D4B-9EF9-28A4C6ECF660}"/>
                </a:ext>
              </a:extLst>
            </p:cNvPr>
            <p:cNvSpPr/>
            <p:nvPr/>
          </p:nvSpPr>
          <p:spPr>
            <a:xfrm>
              <a:off x="2824430" y="3244389"/>
              <a:ext cx="1195705" cy="325755"/>
            </a:xfrm>
            <a:custGeom>
              <a:avLst/>
              <a:gdLst/>
              <a:ahLst/>
              <a:cxnLst/>
              <a:rect l="l" t="t" r="r" b="b"/>
              <a:pathLst>
                <a:path w="1195704" h="325754">
                  <a:moveTo>
                    <a:pt x="0" y="162788"/>
                  </a:moveTo>
                  <a:lnTo>
                    <a:pt x="5814" y="119512"/>
                  </a:lnTo>
                  <a:lnTo>
                    <a:pt x="22225" y="80625"/>
                  </a:lnTo>
                  <a:lnTo>
                    <a:pt x="47679" y="47679"/>
                  </a:lnTo>
                  <a:lnTo>
                    <a:pt x="80625" y="22225"/>
                  </a:lnTo>
                  <a:lnTo>
                    <a:pt x="119512" y="5814"/>
                  </a:lnTo>
                  <a:lnTo>
                    <a:pt x="162787" y="0"/>
                  </a:lnTo>
                  <a:lnTo>
                    <a:pt x="1032340" y="0"/>
                  </a:lnTo>
                  <a:lnTo>
                    <a:pt x="1075615" y="5814"/>
                  </a:lnTo>
                  <a:lnTo>
                    <a:pt x="1114501" y="22225"/>
                  </a:lnTo>
                  <a:lnTo>
                    <a:pt x="1147447" y="47679"/>
                  </a:lnTo>
                  <a:lnTo>
                    <a:pt x="1172901" y="80625"/>
                  </a:lnTo>
                  <a:lnTo>
                    <a:pt x="1189312" y="119512"/>
                  </a:lnTo>
                  <a:lnTo>
                    <a:pt x="1195127" y="162788"/>
                  </a:lnTo>
                  <a:lnTo>
                    <a:pt x="1189311" y="206063"/>
                  </a:lnTo>
                  <a:lnTo>
                    <a:pt x="1172900" y="244950"/>
                  </a:lnTo>
                  <a:lnTo>
                    <a:pt x="1147446" y="277896"/>
                  </a:lnTo>
                  <a:lnTo>
                    <a:pt x="1114500" y="303350"/>
                  </a:lnTo>
                  <a:lnTo>
                    <a:pt x="1075613" y="319761"/>
                  </a:lnTo>
                  <a:lnTo>
                    <a:pt x="1032338" y="325576"/>
                  </a:lnTo>
                  <a:lnTo>
                    <a:pt x="162787" y="325575"/>
                  </a:lnTo>
                  <a:lnTo>
                    <a:pt x="119512" y="319760"/>
                  </a:lnTo>
                  <a:lnTo>
                    <a:pt x="80625" y="303349"/>
                  </a:lnTo>
                  <a:lnTo>
                    <a:pt x="47679" y="277895"/>
                  </a:lnTo>
                  <a:lnTo>
                    <a:pt x="22225" y="244949"/>
                  </a:lnTo>
                  <a:lnTo>
                    <a:pt x="5814" y="206062"/>
                  </a:lnTo>
                  <a:lnTo>
                    <a:pt x="0" y="162786"/>
                  </a:lnTo>
                  <a:close/>
                </a:path>
              </a:pathLst>
            </a:custGeom>
            <a:ln w="9525">
              <a:solidFill>
                <a:srgbClr val="F6F8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44">
            <a:extLst>
              <a:ext uri="{FF2B5EF4-FFF2-40B4-BE49-F238E27FC236}">
                <a16:creationId xmlns:a16="http://schemas.microsoft.com/office/drawing/2014/main" id="{256D89BC-70DC-4A7F-85CE-0F97E6335C51}"/>
              </a:ext>
            </a:extLst>
          </p:cNvPr>
          <p:cNvSpPr txBox="1"/>
          <p:nvPr/>
        </p:nvSpPr>
        <p:spPr>
          <a:xfrm>
            <a:off x="4425534" y="3105618"/>
            <a:ext cx="549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 Unicode MS"/>
                <a:cs typeface="Arial Unicode MS"/>
              </a:rPr>
              <a:t>换量池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23" name="object 77">
            <a:extLst>
              <a:ext uri="{FF2B5EF4-FFF2-40B4-BE49-F238E27FC236}">
                <a16:creationId xmlns:a16="http://schemas.microsoft.com/office/drawing/2014/main" id="{84DB2DE3-A1D0-4977-B467-DD3634AD88B5}"/>
              </a:ext>
            </a:extLst>
          </p:cNvPr>
          <p:cNvSpPr txBox="1"/>
          <p:nvPr/>
        </p:nvSpPr>
        <p:spPr>
          <a:xfrm>
            <a:off x="3409707" y="2079457"/>
            <a:ext cx="571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solidFill>
                  <a:srgbClr val="1664FF"/>
                </a:solidFill>
                <a:latin typeface="Microsoft YaHei"/>
                <a:cs typeface="Microsoft YaHei"/>
              </a:rPr>
              <a:t>小程序</a:t>
            </a:r>
            <a:r>
              <a:rPr sz="1200" b="1" spc="-50" dirty="0">
                <a:solidFill>
                  <a:srgbClr val="1664FF"/>
                </a:solidFill>
                <a:latin typeface="Microsoft YaHei"/>
                <a:cs typeface="Microsoft YaHei"/>
              </a:rPr>
              <a:t>B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25" name="object 79">
            <a:extLst>
              <a:ext uri="{FF2B5EF4-FFF2-40B4-BE49-F238E27FC236}">
                <a16:creationId xmlns:a16="http://schemas.microsoft.com/office/drawing/2014/main" id="{FC08347E-0247-4F61-90DA-F8E254C9250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2364" y="1680677"/>
            <a:ext cx="420624" cy="423672"/>
          </a:xfrm>
          <a:prstGeom prst="rect">
            <a:avLst/>
          </a:prstGeom>
        </p:spPr>
      </p:pic>
      <p:pic>
        <p:nvPicPr>
          <p:cNvPr id="26" name="object 80">
            <a:extLst>
              <a:ext uri="{FF2B5EF4-FFF2-40B4-BE49-F238E27FC236}">
                <a16:creationId xmlns:a16="http://schemas.microsoft.com/office/drawing/2014/main" id="{C11666D3-5F0B-4CF9-ABF8-2853EA8B9BE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33699" y="1705061"/>
            <a:ext cx="323088" cy="320039"/>
          </a:xfrm>
          <a:prstGeom prst="rect">
            <a:avLst/>
          </a:prstGeom>
        </p:spPr>
      </p:pic>
      <p:sp>
        <p:nvSpPr>
          <p:cNvPr id="34" name="object 88">
            <a:extLst>
              <a:ext uri="{FF2B5EF4-FFF2-40B4-BE49-F238E27FC236}">
                <a16:creationId xmlns:a16="http://schemas.microsoft.com/office/drawing/2014/main" id="{979159EE-7A6C-4224-B8F1-8DE635C6E32E}"/>
              </a:ext>
            </a:extLst>
          </p:cNvPr>
          <p:cNvSpPr txBox="1"/>
          <p:nvPr/>
        </p:nvSpPr>
        <p:spPr>
          <a:xfrm>
            <a:off x="1680095" y="3749762"/>
            <a:ext cx="582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solidFill>
                  <a:srgbClr val="1664FF"/>
                </a:solidFill>
                <a:latin typeface="Microsoft YaHei"/>
                <a:cs typeface="Microsoft YaHei"/>
              </a:rPr>
              <a:t>小程序</a:t>
            </a:r>
            <a:r>
              <a:rPr sz="1200" b="1" spc="-50" dirty="0">
                <a:solidFill>
                  <a:srgbClr val="1664FF"/>
                </a:solidFill>
                <a:latin typeface="Microsoft YaHei"/>
                <a:cs typeface="Microsoft YaHei"/>
              </a:rPr>
              <a:t>A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36" name="object 90">
            <a:extLst>
              <a:ext uri="{FF2B5EF4-FFF2-40B4-BE49-F238E27FC236}">
                <a16:creationId xmlns:a16="http://schemas.microsoft.com/office/drawing/2014/main" id="{F268EE49-4C46-40A6-B773-8284E9A5053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05484" y="3372318"/>
            <a:ext cx="420623" cy="420624"/>
          </a:xfrm>
          <a:prstGeom prst="rect">
            <a:avLst/>
          </a:prstGeom>
        </p:spPr>
      </p:pic>
      <p:pic>
        <p:nvPicPr>
          <p:cNvPr id="37" name="object 91">
            <a:extLst>
              <a:ext uri="{FF2B5EF4-FFF2-40B4-BE49-F238E27FC236}">
                <a16:creationId xmlns:a16="http://schemas.microsoft.com/office/drawing/2014/main" id="{D42803F7-A025-4ED0-8A90-6C985E609BF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29868" y="3396702"/>
            <a:ext cx="320040" cy="320039"/>
          </a:xfrm>
          <a:prstGeom prst="rect">
            <a:avLst/>
          </a:prstGeom>
        </p:spPr>
      </p:pic>
      <p:pic>
        <p:nvPicPr>
          <p:cNvPr id="43" name="object 97">
            <a:extLst>
              <a:ext uri="{FF2B5EF4-FFF2-40B4-BE49-F238E27FC236}">
                <a16:creationId xmlns:a16="http://schemas.microsoft.com/office/drawing/2014/main" id="{88B30D94-DE52-48BF-B58B-DEA22EA078A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45436" y="5393142"/>
            <a:ext cx="664463" cy="347472"/>
          </a:xfrm>
          <a:prstGeom prst="rect">
            <a:avLst/>
          </a:prstGeom>
        </p:spPr>
      </p:pic>
      <p:pic>
        <p:nvPicPr>
          <p:cNvPr id="44" name="object 98">
            <a:extLst>
              <a:ext uri="{FF2B5EF4-FFF2-40B4-BE49-F238E27FC236}">
                <a16:creationId xmlns:a16="http://schemas.microsoft.com/office/drawing/2014/main" id="{0108EBD3-4D0C-44CB-AD64-5DCF89D604F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93492" y="5393142"/>
            <a:ext cx="307848" cy="347472"/>
          </a:xfrm>
          <a:prstGeom prst="rect">
            <a:avLst/>
          </a:prstGeom>
        </p:spPr>
      </p:pic>
      <p:sp>
        <p:nvSpPr>
          <p:cNvPr id="45" name="object 99">
            <a:extLst>
              <a:ext uri="{FF2B5EF4-FFF2-40B4-BE49-F238E27FC236}">
                <a16:creationId xmlns:a16="http://schemas.microsoft.com/office/drawing/2014/main" id="{02ED97B3-A175-4BEA-B613-8B07596F590C}"/>
              </a:ext>
            </a:extLst>
          </p:cNvPr>
          <p:cNvSpPr txBox="1"/>
          <p:nvPr/>
        </p:nvSpPr>
        <p:spPr>
          <a:xfrm>
            <a:off x="3030010" y="5420065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solidFill>
                  <a:srgbClr val="1664FF"/>
                </a:solidFill>
                <a:latin typeface="Microsoft YaHei"/>
                <a:cs typeface="Microsoft YaHei"/>
              </a:rPr>
              <a:t>小程序</a:t>
            </a:r>
            <a:r>
              <a:rPr sz="1200" b="1" spc="-90" dirty="0">
                <a:solidFill>
                  <a:srgbClr val="1664FF"/>
                </a:solidFill>
                <a:latin typeface="Microsoft YaHei"/>
                <a:cs typeface="Microsoft YaHei"/>
              </a:rPr>
              <a:t>C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7" name="箭头: 上 66" descr="e7d195523061f1c0c30ee18c1b05f65d12b38e2533cb2ccdAE0CC34CB5CBEBFAEC353FED4DECE97C3E379FD1D933F5E4DC18EF8EA6B7A1130D5F6DE9DD2BE4B0A8C9126ACE5083D1F5A9E323B29CCFC7DEADAAD02728B0B26805FC0164F031F02466FB02A7B77F86C82C4F768F0913E1F1903D27BA3D7A86E37F24010CBB9F297DA6371F3AC76D34">
            <a:extLst>
              <a:ext uri="{FF2B5EF4-FFF2-40B4-BE49-F238E27FC236}">
                <a16:creationId xmlns:a16="http://schemas.microsoft.com/office/drawing/2014/main" id="{6FB9A569-8510-4EA8-9A57-E7C44FDB4E03}"/>
              </a:ext>
            </a:extLst>
          </p:cNvPr>
          <p:cNvSpPr/>
          <p:nvPr/>
        </p:nvSpPr>
        <p:spPr>
          <a:xfrm rot="5400000">
            <a:off x="5992715" y="3528262"/>
            <a:ext cx="361146" cy="547834"/>
          </a:xfrm>
          <a:prstGeom prst="upArrow">
            <a:avLst>
              <a:gd name="adj1" fmla="val 50000"/>
              <a:gd name="adj2" fmla="val 60378"/>
            </a:avLst>
          </a:prstGeom>
          <a:gradFill flip="none" rotWithShape="1">
            <a:gsLst>
              <a:gs pos="96000">
                <a:schemeClr val="accent1">
                  <a:alpha val="0"/>
                </a:schemeClr>
              </a:gs>
              <a:gs pos="0">
                <a:schemeClr val="accent1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3" name="object 80">
            <a:extLst>
              <a:ext uri="{FF2B5EF4-FFF2-40B4-BE49-F238E27FC236}">
                <a16:creationId xmlns:a16="http://schemas.microsoft.com/office/drawing/2014/main" id="{BBDD4602-FA25-49B7-BBCE-E7582253051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5421" y="5080213"/>
            <a:ext cx="323088" cy="320039"/>
          </a:xfrm>
          <a:prstGeom prst="rect">
            <a:avLst/>
          </a:prstGeom>
        </p:spPr>
      </p:pic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8A424C9C-FDF9-4D4A-95D0-D3C1C0782A73}"/>
              </a:ext>
            </a:extLst>
          </p:cNvPr>
          <p:cNvGrpSpPr/>
          <p:nvPr/>
        </p:nvGrpSpPr>
        <p:grpSpPr>
          <a:xfrm>
            <a:off x="9252589" y="3260050"/>
            <a:ext cx="1862327" cy="582168"/>
            <a:chOff x="7903260" y="-1846595"/>
            <a:chExt cx="1862327" cy="582168"/>
          </a:xfrm>
        </p:grpSpPr>
        <p:pic>
          <p:nvPicPr>
            <p:cNvPr id="109" name="object 17">
              <a:extLst>
                <a:ext uri="{FF2B5EF4-FFF2-40B4-BE49-F238E27FC236}">
                  <a16:creationId xmlns:a16="http://schemas.microsoft.com/office/drawing/2014/main" id="{3FD3CF11-08A8-4DF5-82AC-9B7AA4B5DFD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3260" y="-1843547"/>
              <a:ext cx="1862327" cy="515112"/>
            </a:xfrm>
            <a:prstGeom prst="rect">
              <a:avLst/>
            </a:prstGeom>
          </p:spPr>
        </p:pic>
        <p:pic>
          <p:nvPicPr>
            <p:cNvPr id="110" name="object 18">
              <a:extLst>
                <a:ext uri="{FF2B5EF4-FFF2-40B4-BE49-F238E27FC236}">
                  <a16:creationId xmlns:a16="http://schemas.microsoft.com/office/drawing/2014/main" id="{22895113-0244-487C-B9F1-9880C1A7E78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8644" y="-1846595"/>
              <a:ext cx="1286255" cy="582168"/>
            </a:xfrm>
            <a:prstGeom prst="rect">
              <a:avLst/>
            </a:prstGeom>
          </p:spPr>
        </p:pic>
        <p:sp>
          <p:nvSpPr>
            <p:cNvPr id="111" name="object 19">
              <a:extLst>
                <a:ext uri="{FF2B5EF4-FFF2-40B4-BE49-F238E27FC236}">
                  <a16:creationId xmlns:a16="http://schemas.microsoft.com/office/drawing/2014/main" id="{29F281ED-475A-4AD6-8BDE-CB3795CE17BF}"/>
                </a:ext>
              </a:extLst>
            </p:cNvPr>
            <p:cNvSpPr/>
            <p:nvPr/>
          </p:nvSpPr>
          <p:spPr>
            <a:xfrm>
              <a:off x="7934284" y="-1811621"/>
              <a:ext cx="1745614" cy="398145"/>
            </a:xfrm>
            <a:custGeom>
              <a:avLst/>
              <a:gdLst/>
              <a:ahLst/>
              <a:cxnLst/>
              <a:rect l="l" t="t" r="r" b="b"/>
              <a:pathLst>
                <a:path w="1745615" h="398144">
                  <a:moveTo>
                    <a:pt x="1546100" y="0"/>
                  </a:moveTo>
                  <a:lnTo>
                    <a:pt x="198930" y="0"/>
                  </a:lnTo>
                  <a:lnTo>
                    <a:pt x="153317" y="5253"/>
                  </a:lnTo>
                  <a:lnTo>
                    <a:pt x="111445" y="20219"/>
                  </a:lnTo>
                  <a:lnTo>
                    <a:pt x="74509" y="43702"/>
                  </a:lnTo>
                  <a:lnTo>
                    <a:pt x="43702" y="74509"/>
                  </a:lnTo>
                  <a:lnTo>
                    <a:pt x="20219" y="111445"/>
                  </a:lnTo>
                  <a:lnTo>
                    <a:pt x="5253" y="153317"/>
                  </a:lnTo>
                  <a:lnTo>
                    <a:pt x="0" y="198930"/>
                  </a:lnTo>
                  <a:lnTo>
                    <a:pt x="5253" y="244543"/>
                  </a:lnTo>
                  <a:lnTo>
                    <a:pt x="20219" y="286415"/>
                  </a:lnTo>
                  <a:lnTo>
                    <a:pt x="43702" y="323351"/>
                  </a:lnTo>
                  <a:lnTo>
                    <a:pt x="74509" y="354158"/>
                  </a:lnTo>
                  <a:lnTo>
                    <a:pt x="111445" y="377642"/>
                  </a:lnTo>
                  <a:lnTo>
                    <a:pt x="153317" y="392607"/>
                  </a:lnTo>
                  <a:lnTo>
                    <a:pt x="198930" y="397861"/>
                  </a:lnTo>
                  <a:lnTo>
                    <a:pt x="1546100" y="397861"/>
                  </a:lnTo>
                  <a:lnTo>
                    <a:pt x="1591713" y="392607"/>
                  </a:lnTo>
                  <a:lnTo>
                    <a:pt x="1633585" y="377642"/>
                  </a:lnTo>
                  <a:lnTo>
                    <a:pt x="1670521" y="354158"/>
                  </a:lnTo>
                  <a:lnTo>
                    <a:pt x="1701328" y="323351"/>
                  </a:lnTo>
                  <a:lnTo>
                    <a:pt x="1724811" y="286415"/>
                  </a:lnTo>
                  <a:lnTo>
                    <a:pt x="1739776" y="244543"/>
                  </a:lnTo>
                  <a:lnTo>
                    <a:pt x="1745030" y="198930"/>
                  </a:lnTo>
                  <a:lnTo>
                    <a:pt x="1739776" y="153317"/>
                  </a:lnTo>
                  <a:lnTo>
                    <a:pt x="1724811" y="111445"/>
                  </a:lnTo>
                  <a:lnTo>
                    <a:pt x="1701328" y="74509"/>
                  </a:lnTo>
                  <a:lnTo>
                    <a:pt x="1670521" y="43702"/>
                  </a:lnTo>
                  <a:lnTo>
                    <a:pt x="1633585" y="20219"/>
                  </a:lnTo>
                  <a:lnTo>
                    <a:pt x="1591713" y="5253"/>
                  </a:lnTo>
                  <a:lnTo>
                    <a:pt x="1546100" y="0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0">
              <a:extLst>
                <a:ext uri="{FF2B5EF4-FFF2-40B4-BE49-F238E27FC236}">
                  <a16:creationId xmlns:a16="http://schemas.microsoft.com/office/drawing/2014/main" id="{56651F0F-7756-43EC-BCCC-2F7E1086E068}"/>
                </a:ext>
              </a:extLst>
            </p:cNvPr>
            <p:cNvSpPr/>
            <p:nvPr/>
          </p:nvSpPr>
          <p:spPr>
            <a:xfrm>
              <a:off x="7934284" y="-1811621"/>
              <a:ext cx="1745614" cy="398145"/>
            </a:xfrm>
            <a:custGeom>
              <a:avLst/>
              <a:gdLst/>
              <a:ahLst/>
              <a:cxnLst/>
              <a:rect l="l" t="t" r="r" b="b"/>
              <a:pathLst>
                <a:path w="1745615" h="398144">
                  <a:moveTo>
                    <a:pt x="0" y="198931"/>
                  </a:moveTo>
                  <a:lnTo>
                    <a:pt x="5253" y="153317"/>
                  </a:lnTo>
                  <a:lnTo>
                    <a:pt x="20219" y="111446"/>
                  </a:lnTo>
                  <a:lnTo>
                    <a:pt x="43702" y="74509"/>
                  </a:lnTo>
                  <a:lnTo>
                    <a:pt x="74509" y="43702"/>
                  </a:lnTo>
                  <a:lnTo>
                    <a:pt x="111445" y="20219"/>
                  </a:lnTo>
                  <a:lnTo>
                    <a:pt x="153317" y="5253"/>
                  </a:lnTo>
                  <a:lnTo>
                    <a:pt x="198930" y="0"/>
                  </a:lnTo>
                  <a:lnTo>
                    <a:pt x="1546101" y="0"/>
                  </a:lnTo>
                  <a:lnTo>
                    <a:pt x="1591714" y="5253"/>
                  </a:lnTo>
                  <a:lnTo>
                    <a:pt x="1633586" y="20219"/>
                  </a:lnTo>
                  <a:lnTo>
                    <a:pt x="1670522" y="43702"/>
                  </a:lnTo>
                  <a:lnTo>
                    <a:pt x="1701329" y="74509"/>
                  </a:lnTo>
                  <a:lnTo>
                    <a:pt x="1724812" y="111446"/>
                  </a:lnTo>
                  <a:lnTo>
                    <a:pt x="1739778" y="153317"/>
                  </a:lnTo>
                  <a:lnTo>
                    <a:pt x="1745032" y="198931"/>
                  </a:lnTo>
                  <a:lnTo>
                    <a:pt x="1739778" y="244544"/>
                  </a:lnTo>
                  <a:lnTo>
                    <a:pt x="1724812" y="286415"/>
                  </a:lnTo>
                  <a:lnTo>
                    <a:pt x="1701329" y="323352"/>
                  </a:lnTo>
                  <a:lnTo>
                    <a:pt x="1670522" y="354159"/>
                  </a:lnTo>
                  <a:lnTo>
                    <a:pt x="1633586" y="377642"/>
                  </a:lnTo>
                  <a:lnTo>
                    <a:pt x="1591714" y="392608"/>
                  </a:lnTo>
                  <a:lnTo>
                    <a:pt x="1546101" y="397862"/>
                  </a:lnTo>
                  <a:lnTo>
                    <a:pt x="198930" y="397862"/>
                  </a:lnTo>
                  <a:lnTo>
                    <a:pt x="153317" y="392608"/>
                  </a:lnTo>
                  <a:lnTo>
                    <a:pt x="111445" y="377642"/>
                  </a:lnTo>
                  <a:lnTo>
                    <a:pt x="74509" y="354159"/>
                  </a:lnTo>
                  <a:lnTo>
                    <a:pt x="43702" y="323352"/>
                  </a:lnTo>
                  <a:lnTo>
                    <a:pt x="20219" y="286415"/>
                  </a:lnTo>
                  <a:lnTo>
                    <a:pt x="5253" y="244544"/>
                  </a:lnTo>
                  <a:lnTo>
                    <a:pt x="0" y="1989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1">
              <a:extLst>
                <a:ext uri="{FF2B5EF4-FFF2-40B4-BE49-F238E27FC236}">
                  <a16:creationId xmlns:a16="http://schemas.microsoft.com/office/drawing/2014/main" id="{ED34813A-6E2A-4B16-AC2F-04A491F052D9}"/>
                </a:ext>
              </a:extLst>
            </p:cNvPr>
            <p:cNvSpPr txBox="1"/>
            <p:nvPr/>
          </p:nvSpPr>
          <p:spPr>
            <a:xfrm>
              <a:off x="8460725" y="-1766332"/>
              <a:ext cx="9271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3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icrosoft YaHei"/>
                  <a:cs typeface="Microsoft YaHei"/>
                </a:rPr>
                <a:t>公平保障</a:t>
              </a:r>
              <a:endParaRPr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/>
                <a:cs typeface="Microsoft YaHei"/>
              </a:endParaRPr>
            </a:p>
          </p:txBody>
        </p:sp>
        <p:pic>
          <p:nvPicPr>
            <p:cNvPr id="121" name="object 114">
              <a:extLst>
                <a:ext uri="{FF2B5EF4-FFF2-40B4-BE49-F238E27FC236}">
                  <a16:creationId xmlns:a16="http://schemas.microsoft.com/office/drawing/2014/main" id="{466BBFAB-ECE9-411B-9920-6B30F8A98904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7269" y="-1797827"/>
              <a:ext cx="426720" cy="426720"/>
            </a:xfrm>
            <a:prstGeom prst="rect">
              <a:avLst/>
            </a:prstGeom>
          </p:spPr>
        </p:pic>
        <p:sp>
          <p:nvSpPr>
            <p:cNvPr id="122" name="object 115">
              <a:extLst>
                <a:ext uri="{FF2B5EF4-FFF2-40B4-BE49-F238E27FC236}">
                  <a16:creationId xmlns:a16="http://schemas.microsoft.com/office/drawing/2014/main" id="{C79999AF-B84B-4D6F-A80E-ACEF03520334}"/>
                </a:ext>
              </a:extLst>
            </p:cNvPr>
            <p:cNvSpPr/>
            <p:nvPr/>
          </p:nvSpPr>
          <p:spPr>
            <a:xfrm>
              <a:off x="7992968" y="-1771876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161046" y="0"/>
                  </a:moveTo>
                  <a:lnTo>
                    <a:pt x="118233" y="5752"/>
                  </a:lnTo>
                  <a:lnTo>
                    <a:pt x="79763" y="21987"/>
                  </a:lnTo>
                  <a:lnTo>
                    <a:pt x="47169" y="47169"/>
                  </a:lnTo>
                  <a:lnTo>
                    <a:pt x="21987" y="79763"/>
                  </a:lnTo>
                  <a:lnTo>
                    <a:pt x="5752" y="118233"/>
                  </a:lnTo>
                  <a:lnTo>
                    <a:pt x="0" y="161046"/>
                  </a:lnTo>
                  <a:lnTo>
                    <a:pt x="5752" y="203858"/>
                  </a:lnTo>
                  <a:lnTo>
                    <a:pt x="21987" y="242329"/>
                  </a:lnTo>
                  <a:lnTo>
                    <a:pt x="47169" y="274922"/>
                  </a:lnTo>
                  <a:lnTo>
                    <a:pt x="79763" y="300104"/>
                  </a:lnTo>
                  <a:lnTo>
                    <a:pt x="118233" y="316339"/>
                  </a:lnTo>
                  <a:lnTo>
                    <a:pt x="161046" y="322092"/>
                  </a:lnTo>
                  <a:lnTo>
                    <a:pt x="203858" y="316339"/>
                  </a:lnTo>
                  <a:lnTo>
                    <a:pt x="242329" y="300104"/>
                  </a:lnTo>
                  <a:lnTo>
                    <a:pt x="274922" y="274922"/>
                  </a:lnTo>
                  <a:lnTo>
                    <a:pt x="300104" y="242329"/>
                  </a:lnTo>
                  <a:lnTo>
                    <a:pt x="316339" y="203858"/>
                  </a:lnTo>
                  <a:lnTo>
                    <a:pt x="322092" y="161046"/>
                  </a:lnTo>
                  <a:lnTo>
                    <a:pt x="316339" y="118233"/>
                  </a:lnTo>
                  <a:lnTo>
                    <a:pt x="300104" y="79763"/>
                  </a:lnTo>
                  <a:lnTo>
                    <a:pt x="274922" y="47169"/>
                  </a:lnTo>
                  <a:lnTo>
                    <a:pt x="242329" y="21987"/>
                  </a:lnTo>
                  <a:lnTo>
                    <a:pt x="203858" y="5752"/>
                  </a:lnTo>
                  <a:lnTo>
                    <a:pt x="1610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19">
              <a:extLst>
                <a:ext uri="{FF2B5EF4-FFF2-40B4-BE49-F238E27FC236}">
                  <a16:creationId xmlns:a16="http://schemas.microsoft.com/office/drawing/2014/main" id="{8FA30587-90C5-4A9D-895D-8A74D77ED1B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7136" y="-1683878"/>
              <a:ext cx="170680" cy="142372"/>
            </a:xfrm>
            <a:prstGeom prst="rect">
              <a:avLst/>
            </a:prstGeom>
          </p:spPr>
        </p:pic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48F36D55-6316-4621-A073-88231755337E}"/>
              </a:ext>
            </a:extLst>
          </p:cNvPr>
          <p:cNvGrpSpPr/>
          <p:nvPr/>
        </p:nvGrpSpPr>
        <p:grpSpPr>
          <a:xfrm>
            <a:off x="9255895" y="3894870"/>
            <a:ext cx="1862327" cy="582167"/>
            <a:chOff x="10213645" y="-1834404"/>
            <a:chExt cx="1862327" cy="582167"/>
          </a:xfrm>
        </p:grpSpPr>
        <p:pic>
          <p:nvPicPr>
            <p:cNvPr id="114" name="object 23">
              <a:extLst>
                <a:ext uri="{FF2B5EF4-FFF2-40B4-BE49-F238E27FC236}">
                  <a16:creationId xmlns:a16="http://schemas.microsoft.com/office/drawing/2014/main" id="{D928A380-260C-4642-989B-8BD86971080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13645" y="-1831356"/>
              <a:ext cx="1862327" cy="515112"/>
            </a:xfrm>
            <a:prstGeom prst="rect">
              <a:avLst/>
            </a:prstGeom>
          </p:spPr>
        </p:pic>
        <p:pic>
          <p:nvPicPr>
            <p:cNvPr id="115" name="object 24">
              <a:extLst>
                <a:ext uri="{FF2B5EF4-FFF2-40B4-BE49-F238E27FC236}">
                  <a16:creationId xmlns:a16="http://schemas.microsoft.com/office/drawing/2014/main" id="{D3F6090D-A1DA-42C0-B608-3BBBBF6DFD2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19029" y="-1834404"/>
              <a:ext cx="1286255" cy="582167"/>
            </a:xfrm>
            <a:prstGeom prst="rect">
              <a:avLst/>
            </a:prstGeom>
          </p:spPr>
        </p:pic>
        <p:sp>
          <p:nvSpPr>
            <p:cNvPr id="116" name="object 25">
              <a:extLst>
                <a:ext uri="{FF2B5EF4-FFF2-40B4-BE49-F238E27FC236}">
                  <a16:creationId xmlns:a16="http://schemas.microsoft.com/office/drawing/2014/main" id="{849ABDFC-671B-4CBD-A004-911FF1747324}"/>
                </a:ext>
              </a:extLst>
            </p:cNvPr>
            <p:cNvSpPr/>
            <p:nvPr/>
          </p:nvSpPr>
          <p:spPr>
            <a:xfrm>
              <a:off x="10244488" y="-1800455"/>
              <a:ext cx="1745614" cy="398145"/>
            </a:xfrm>
            <a:custGeom>
              <a:avLst/>
              <a:gdLst/>
              <a:ahLst/>
              <a:cxnLst/>
              <a:rect l="l" t="t" r="r" b="b"/>
              <a:pathLst>
                <a:path w="1745615" h="398144">
                  <a:moveTo>
                    <a:pt x="1546101" y="0"/>
                  </a:moveTo>
                  <a:lnTo>
                    <a:pt x="198931" y="0"/>
                  </a:lnTo>
                  <a:lnTo>
                    <a:pt x="153318" y="5253"/>
                  </a:lnTo>
                  <a:lnTo>
                    <a:pt x="111446" y="20219"/>
                  </a:lnTo>
                  <a:lnTo>
                    <a:pt x="74510" y="43703"/>
                  </a:lnTo>
                  <a:lnTo>
                    <a:pt x="43703" y="74510"/>
                  </a:lnTo>
                  <a:lnTo>
                    <a:pt x="20219" y="111446"/>
                  </a:lnTo>
                  <a:lnTo>
                    <a:pt x="5253" y="153318"/>
                  </a:lnTo>
                  <a:lnTo>
                    <a:pt x="0" y="198931"/>
                  </a:lnTo>
                  <a:lnTo>
                    <a:pt x="5253" y="244544"/>
                  </a:lnTo>
                  <a:lnTo>
                    <a:pt x="20219" y="286416"/>
                  </a:lnTo>
                  <a:lnTo>
                    <a:pt x="43703" y="323352"/>
                  </a:lnTo>
                  <a:lnTo>
                    <a:pt x="74510" y="354159"/>
                  </a:lnTo>
                  <a:lnTo>
                    <a:pt x="111446" y="377643"/>
                  </a:lnTo>
                  <a:lnTo>
                    <a:pt x="153318" y="392609"/>
                  </a:lnTo>
                  <a:lnTo>
                    <a:pt x="198931" y="397863"/>
                  </a:lnTo>
                  <a:lnTo>
                    <a:pt x="1546101" y="397863"/>
                  </a:lnTo>
                  <a:lnTo>
                    <a:pt x="1591714" y="392609"/>
                  </a:lnTo>
                  <a:lnTo>
                    <a:pt x="1633586" y="377643"/>
                  </a:lnTo>
                  <a:lnTo>
                    <a:pt x="1670522" y="354159"/>
                  </a:lnTo>
                  <a:lnTo>
                    <a:pt x="1701329" y="323352"/>
                  </a:lnTo>
                  <a:lnTo>
                    <a:pt x="1724812" y="286416"/>
                  </a:lnTo>
                  <a:lnTo>
                    <a:pt x="1739778" y="244544"/>
                  </a:lnTo>
                  <a:lnTo>
                    <a:pt x="1745032" y="198931"/>
                  </a:lnTo>
                  <a:lnTo>
                    <a:pt x="1739778" y="153318"/>
                  </a:lnTo>
                  <a:lnTo>
                    <a:pt x="1724812" y="111446"/>
                  </a:lnTo>
                  <a:lnTo>
                    <a:pt x="1701329" y="74510"/>
                  </a:lnTo>
                  <a:lnTo>
                    <a:pt x="1670522" y="43703"/>
                  </a:lnTo>
                  <a:lnTo>
                    <a:pt x="1633586" y="20219"/>
                  </a:lnTo>
                  <a:lnTo>
                    <a:pt x="1591714" y="5253"/>
                  </a:lnTo>
                  <a:lnTo>
                    <a:pt x="1546101" y="0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6">
              <a:extLst>
                <a:ext uri="{FF2B5EF4-FFF2-40B4-BE49-F238E27FC236}">
                  <a16:creationId xmlns:a16="http://schemas.microsoft.com/office/drawing/2014/main" id="{C7A4CB1D-330C-4464-954A-CBB34904EFC2}"/>
                </a:ext>
              </a:extLst>
            </p:cNvPr>
            <p:cNvSpPr/>
            <p:nvPr/>
          </p:nvSpPr>
          <p:spPr>
            <a:xfrm>
              <a:off x="10244488" y="-1800455"/>
              <a:ext cx="1745614" cy="398145"/>
            </a:xfrm>
            <a:custGeom>
              <a:avLst/>
              <a:gdLst/>
              <a:ahLst/>
              <a:cxnLst/>
              <a:rect l="l" t="t" r="r" b="b"/>
              <a:pathLst>
                <a:path w="1745615" h="398144">
                  <a:moveTo>
                    <a:pt x="0" y="198931"/>
                  </a:moveTo>
                  <a:lnTo>
                    <a:pt x="5253" y="153317"/>
                  </a:lnTo>
                  <a:lnTo>
                    <a:pt x="20219" y="111446"/>
                  </a:lnTo>
                  <a:lnTo>
                    <a:pt x="43702" y="74509"/>
                  </a:lnTo>
                  <a:lnTo>
                    <a:pt x="74509" y="43702"/>
                  </a:lnTo>
                  <a:lnTo>
                    <a:pt x="111445" y="20219"/>
                  </a:lnTo>
                  <a:lnTo>
                    <a:pt x="153317" y="5253"/>
                  </a:lnTo>
                  <a:lnTo>
                    <a:pt x="198930" y="0"/>
                  </a:lnTo>
                  <a:lnTo>
                    <a:pt x="1546101" y="0"/>
                  </a:lnTo>
                  <a:lnTo>
                    <a:pt x="1591714" y="5253"/>
                  </a:lnTo>
                  <a:lnTo>
                    <a:pt x="1633586" y="20219"/>
                  </a:lnTo>
                  <a:lnTo>
                    <a:pt x="1670522" y="43702"/>
                  </a:lnTo>
                  <a:lnTo>
                    <a:pt x="1701329" y="74509"/>
                  </a:lnTo>
                  <a:lnTo>
                    <a:pt x="1724812" y="111446"/>
                  </a:lnTo>
                  <a:lnTo>
                    <a:pt x="1739778" y="153317"/>
                  </a:lnTo>
                  <a:lnTo>
                    <a:pt x="1745032" y="198931"/>
                  </a:lnTo>
                  <a:lnTo>
                    <a:pt x="1739778" y="244544"/>
                  </a:lnTo>
                  <a:lnTo>
                    <a:pt x="1724812" y="286415"/>
                  </a:lnTo>
                  <a:lnTo>
                    <a:pt x="1701329" y="323352"/>
                  </a:lnTo>
                  <a:lnTo>
                    <a:pt x="1670522" y="354159"/>
                  </a:lnTo>
                  <a:lnTo>
                    <a:pt x="1633586" y="377642"/>
                  </a:lnTo>
                  <a:lnTo>
                    <a:pt x="1591714" y="392608"/>
                  </a:lnTo>
                  <a:lnTo>
                    <a:pt x="1546101" y="397862"/>
                  </a:lnTo>
                  <a:lnTo>
                    <a:pt x="198930" y="397862"/>
                  </a:lnTo>
                  <a:lnTo>
                    <a:pt x="153317" y="392608"/>
                  </a:lnTo>
                  <a:lnTo>
                    <a:pt x="111445" y="377642"/>
                  </a:lnTo>
                  <a:lnTo>
                    <a:pt x="74509" y="354159"/>
                  </a:lnTo>
                  <a:lnTo>
                    <a:pt x="43702" y="323352"/>
                  </a:lnTo>
                  <a:lnTo>
                    <a:pt x="20219" y="286415"/>
                  </a:lnTo>
                  <a:lnTo>
                    <a:pt x="5253" y="244544"/>
                  </a:lnTo>
                  <a:lnTo>
                    <a:pt x="0" y="1989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7">
              <a:extLst>
                <a:ext uri="{FF2B5EF4-FFF2-40B4-BE49-F238E27FC236}">
                  <a16:creationId xmlns:a16="http://schemas.microsoft.com/office/drawing/2014/main" id="{B4F13A50-DC89-49EE-834F-79B0B68C3C5D}"/>
                </a:ext>
              </a:extLst>
            </p:cNvPr>
            <p:cNvSpPr txBox="1"/>
            <p:nvPr/>
          </p:nvSpPr>
          <p:spPr>
            <a:xfrm>
              <a:off x="10770928" y="-1754140"/>
              <a:ext cx="9271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3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icrosoft YaHei"/>
                  <a:cs typeface="Microsoft YaHei"/>
                </a:rPr>
                <a:t>人群优选</a:t>
              </a:r>
              <a:endParaRPr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/>
                <a:cs typeface="Microsoft YaHei"/>
              </a:endParaRPr>
            </a:p>
          </p:txBody>
        </p:sp>
        <p:pic>
          <p:nvPicPr>
            <p:cNvPr id="123" name="object 116">
              <a:extLst>
                <a:ext uri="{FF2B5EF4-FFF2-40B4-BE49-F238E27FC236}">
                  <a16:creationId xmlns:a16="http://schemas.microsoft.com/office/drawing/2014/main" id="{A589C00E-1F1E-4DB1-ADD4-52E16E1761A1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77653" y="-1797827"/>
              <a:ext cx="426720" cy="426720"/>
            </a:xfrm>
            <a:prstGeom prst="rect">
              <a:avLst/>
            </a:prstGeom>
          </p:spPr>
        </p:pic>
        <p:sp>
          <p:nvSpPr>
            <p:cNvPr id="124" name="object 117">
              <a:extLst>
                <a:ext uri="{FF2B5EF4-FFF2-40B4-BE49-F238E27FC236}">
                  <a16:creationId xmlns:a16="http://schemas.microsoft.com/office/drawing/2014/main" id="{83A19316-AF6D-4EDD-A267-3EF00B332A4C}"/>
                </a:ext>
              </a:extLst>
            </p:cNvPr>
            <p:cNvSpPr/>
            <p:nvPr/>
          </p:nvSpPr>
          <p:spPr>
            <a:xfrm>
              <a:off x="10302681" y="-1757590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161046" y="0"/>
                  </a:moveTo>
                  <a:lnTo>
                    <a:pt x="118233" y="5752"/>
                  </a:lnTo>
                  <a:lnTo>
                    <a:pt x="79763" y="21987"/>
                  </a:lnTo>
                  <a:lnTo>
                    <a:pt x="47169" y="47169"/>
                  </a:lnTo>
                  <a:lnTo>
                    <a:pt x="21987" y="79763"/>
                  </a:lnTo>
                  <a:lnTo>
                    <a:pt x="5752" y="118233"/>
                  </a:lnTo>
                  <a:lnTo>
                    <a:pt x="0" y="161046"/>
                  </a:lnTo>
                  <a:lnTo>
                    <a:pt x="5752" y="203858"/>
                  </a:lnTo>
                  <a:lnTo>
                    <a:pt x="21987" y="242329"/>
                  </a:lnTo>
                  <a:lnTo>
                    <a:pt x="47169" y="274922"/>
                  </a:lnTo>
                  <a:lnTo>
                    <a:pt x="79763" y="300104"/>
                  </a:lnTo>
                  <a:lnTo>
                    <a:pt x="118233" y="316339"/>
                  </a:lnTo>
                  <a:lnTo>
                    <a:pt x="161046" y="322092"/>
                  </a:lnTo>
                  <a:lnTo>
                    <a:pt x="203858" y="316339"/>
                  </a:lnTo>
                  <a:lnTo>
                    <a:pt x="242329" y="300104"/>
                  </a:lnTo>
                  <a:lnTo>
                    <a:pt x="274922" y="274922"/>
                  </a:lnTo>
                  <a:lnTo>
                    <a:pt x="300104" y="242329"/>
                  </a:lnTo>
                  <a:lnTo>
                    <a:pt x="316339" y="203858"/>
                  </a:lnTo>
                  <a:lnTo>
                    <a:pt x="322092" y="161046"/>
                  </a:lnTo>
                  <a:lnTo>
                    <a:pt x="316339" y="118233"/>
                  </a:lnTo>
                  <a:lnTo>
                    <a:pt x="300104" y="79763"/>
                  </a:lnTo>
                  <a:lnTo>
                    <a:pt x="274922" y="47169"/>
                  </a:lnTo>
                  <a:lnTo>
                    <a:pt x="242329" y="21987"/>
                  </a:lnTo>
                  <a:lnTo>
                    <a:pt x="203858" y="5752"/>
                  </a:lnTo>
                  <a:lnTo>
                    <a:pt x="1610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0">
              <a:extLst>
                <a:ext uri="{FF2B5EF4-FFF2-40B4-BE49-F238E27FC236}">
                  <a16:creationId xmlns:a16="http://schemas.microsoft.com/office/drawing/2014/main" id="{12A1ED4A-7FEC-44E2-B5FD-915607E43AF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78537" y="-1683548"/>
              <a:ext cx="170680" cy="170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4256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1_Office 主题​​">
  <a:themeElements>
    <a:clrScheme name="自定义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5FF"/>
      </a:accent1>
      <a:accent2>
        <a:srgbClr val="0070C0"/>
      </a:accent2>
      <a:accent3>
        <a:srgbClr val="323F4F"/>
      </a:accent3>
      <a:accent4>
        <a:srgbClr val="8496B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twj2o2s">
      <a:majorFont>
        <a:latin typeface="Roboto"/>
        <a:ea typeface="微软雅黑"/>
        <a:cs typeface=""/>
      </a:majorFont>
      <a:minorFont>
        <a:latin typeface="Roboto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2655</Words>
  <Application>Microsoft Macintosh PowerPoint</Application>
  <PresentationFormat>宽屏</PresentationFormat>
  <Paragraphs>809</Paragraphs>
  <Slides>70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3" baseType="lpstr">
      <vt:lpstr>阿里巴巴普惠体 B</vt:lpstr>
      <vt:lpstr>等线</vt:lpstr>
      <vt:lpstr>苹方 粗体</vt:lpstr>
      <vt:lpstr>微软雅黑</vt:lpstr>
      <vt:lpstr>微软雅黑</vt:lpstr>
      <vt:lpstr>Arial Unicode MS</vt:lpstr>
      <vt:lpstr>Microsoft JhengHei</vt:lpstr>
      <vt:lpstr>Microsoft YaHei Semibold</vt:lpstr>
      <vt:lpstr>Microsoft YaHei Semilight</vt:lpstr>
      <vt:lpstr>Arial</vt:lpstr>
      <vt:lpstr>Helvetica Neue</vt:lpstr>
      <vt:lpstr>Roboto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66</cp:revision>
  <dcterms:created xsi:type="dcterms:W3CDTF">2022-09-05T10:13:41Z</dcterms:created>
  <dcterms:modified xsi:type="dcterms:W3CDTF">2023-01-14T04:43:57Z</dcterms:modified>
</cp:coreProperties>
</file>